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623050" cy="981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gl/daAuyTPCBKGmXFLNWOi1bj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27FA74-9F32-4124-9037-8895C6F06DDC}">
  <a:tblStyle styleId="{4A27FA74-9F32-4124-9037-8895C6F06DD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70200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52850" y="0"/>
            <a:ext cx="2870200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1275" y="735013"/>
            <a:ext cx="6540500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2650" y="4660900"/>
            <a:ext cx="4857750" cy="441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20213"/>
            <a:ext cx="28702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52850" y="9320213"/>
            <a:ext cx="28702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882650" y="4660900"/>
            <a:ext cx="4857750" cy="44148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41275" y="735013"/>
            <a:ext cx="6540500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882650" y="4660900"/>
            <a:ext cx="4857750" cy="44148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No change required</a:t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41275" y="735013"/>
            <a:ext cx="6540500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882650" y="4660900"/>
            <a:ext cx="4857750" cy="44148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Image needs to be recreated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Source: https://towardsdatascience.com/how-the-good-old-sorting-algorithm-helps-a-great-machine-learning-technique-9e744020254b</a:t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41275" y="735013"/>
            <a:ext cx="6540500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882650" y="4660900"/>
            <a:ext cx="4857750" cy="44148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Image needs to be recreated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41275" y="735013"/>
            <a:ext cx="6540500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882650" y="4660900"/>
            <a:ext cx="4857750" cy="44148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Image needs to be recreated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Merge sort / Heap sort is generally used in Graham scan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41275" y="735013"/>
            <a:ext cx="6540500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9b5ef33b4_0_0:notes"/>
          <p:cNvSpPr/>
          <p:nvPr>
            <p:ph idx="2" type="sldImg"/>
          </p:nvPr>
        </p:nvSpPr>
        <p:spPr>
          <a:xfrm>
            <a:off x="41275" y="735013"/>
            <a:ext cx="6540600" cy="36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9b5ef33b4_0_0:notes"/>
          <p:cNvSpPr txBox="1"/>
          <p:nvPr>
            <p:ph idx="1" type="body"/>
          </p:nvPr>
        </p:nvSpPr>
        <p:spPr>
          <a:xfrm>
            <a:off x="882650" y="4660900"/>
            <a:ext cx="4857900" cy="44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NLP and n-grams uses BST. No need of image recreation</a:t>
            </a:r>
            <a:endParaRPr/>
          </a:p>
        </p:txBody>
      </p:sp>
      <p:sp>
        <p:nvSpPr>
          <p:cNvPr id="241" name="Google Shape;241;gf9b5ef33b4_0_0:notes"/>
          <p:cNvSpPr txBox="1"/>
          <p:nvPr>
            <p:ph idx="12" type="sldNum"/>
          </p:nvPr>
        </p:nvSpPr>
        <p:spPr>
          <a:xfrm>
            <a:off x="3752850" y="9320213"/>
            <a:ext cx="2870100" cy="49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882650" y="4660900"/>
            <a:ext cx="4857750" cy="44148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Image needs to be recreated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Quick sort and bubble sort are used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41275" y="735013"/>
            <a:ext cx="6540500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41275" y="735013"/>
            <a:ext cx="6540500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15:notes"/>
          <p:cNvSpPr txBox="1"/>
          <p:nvPr>
            <p:ph idx="1" type="body"/>
          </p:nvPr>
        </p:nvSpPr>
        <p:spPr>
          <a:xfrm>
            <a:off x="882650" y="4660900"/>
            <a:ext cx="4857750" cy="441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:notes"/>
          <p:cNvSpPr txBox="1"/>
          <p:nvPr>
            <p:ph idx="12" type="sldNum"/>
          </p:nvPr>
        </p:nvSpPr>
        <p:spPr>
          <a:xfrm>
            <a:off x="3752850" y="9320213"/>
            <a:ext cx="28702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882650" y="4660900"/>
            <a:ext cx="4857750" cy="44148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venn diagram needs to be recreated</a:t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41275" y="735013"/>
            <a:ext cx="6540500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882650" y="4660900"/>
            <a:ext cx="4857750" cy="44148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Search Problems – Faster implementation when lists are sorted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Item Selection -  Example: Calculating median in a list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Redundancy -  Identifying repeat entries is quick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Distribution -  Frequency distribution is blazing fast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41275" y="735013"/>
            <a:ext cx="6540500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882650" y="4660900"/>
            <a:ext cx="4857750" cy="44148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41275" y="735013"/>
            <a:ext cx="6540500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882650" y="4660900"/>
            <a:ext cx="4857750" cy="44148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41275" y="735013"/>
            <a:ext cx="6540500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882650" y="4660900"/>
            <a:ext cx="4857750" cy="44148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41275" y="735013"/>
            <a:ext cx="6540500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882650" y="4660900"/>
            <a:ext cx="4857750" cy="44148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brute force approach vs search and sort, explain interms of time complexity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Tim sort is used in Pandas - Combination of insertion and merge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Sorted list takes less time than the linear search</a:t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41275" y="735013"/>
            <a:ext cx="6540500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882650" y="4660900"/>
            <a:ext cx="4857750" cy="44148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above 2 images needs to be recreated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Quick sort is generally used for finding median</a:t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41275" y="735013"/>
            <a:ext cx="6540500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882650" y="4660900"/>
            <a:ext cx="4857750" cy="44148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table image needs to be recreated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More dataset examples - like rent in delhi mumbai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Variable importance test</a:t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41275" y="735013"/>
            <a:ext cx="6540500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Convex_hull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39700" sx="102000" rotWithShape="0" algn="ctr" sy="102000">
              <a:srgbClr val="D8D8D8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type="title"/>
          </p:nvPr>
        </p:nvSpPr>
        <p:spPr>
          <a:xfrm>
            <a:off x="1350156" y="2061636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5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SEARCHING &amp; SORTING</a:t>
            </a:r>
            <a:br>
              <a:rPr b="1"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in Data Science</a:t>
            </a:r>
            <a:endParaRPr sz="5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10489019" y="6356350"/>
            <a:ext cx="12688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‹#›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4779156" y="5609801"/>
            <a:ext cx="228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Prashant Roy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0"/>
          <p:cNvSpPr txBox="1"/>
          <p:nvPr/>
        </p:nvSpPr>
        <p:spPr>
          <a:xfrm>
            <a:off x="0" y="-9502"/>
            <a:ext cx="12192000" cy="11430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 and Visualization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/>
          </a:p>
        </p:txBody>
      </p:sp>
      <p:pic>
        <p:nvPicPr>
          <p:cNvPr id="210" name="Google Shape;21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00" y="1541112"/>
            <a:ext cx="11849599" cy="440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640681"/>
            <a:ext cx="6726376" cy="4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1"/>
          <p:cNvSpPr txBox="1"/>
          <p:nvPr/>
        </p:nvSpPr>
        <p:spPr>
          <a:xfrm>
            <a:off x="9741613" y="2881312"/>
            <a:ext cx="1600200" cy="2031325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This is a Binary classification Problem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two targets are Blue and Red</a:t>
            </a:r>
            <a:endParaRPr/>
          </a:p>
        </p:txBody>
      </p:sp>
      <p:cxnSp>
        <p:nvCxnSpPr>
          <p:cNvPr id="218" name="Google Shape;218;p11"/>
          <p:cNvCxnSpPr>
            <a:stCxn id="217" idx="1"/>
            <a:endCxn id="216" idx="3"/>
          </p:cNvCxnSpPr>
          <p:nvPr/>
        </p:nvCxnSpPr>
        <p:spPr>
          <a:xfrm flipH="1">
            <a:off x="8936113" y="3896974"/>
            <a:ext cx="805500" cy="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" name="Google Shape;219;p11"/>
          <p:cNvSpPr txBox="1"/>
          <p:nvPr/>
        </p:nvSpPr>
        <p:spPr>
          <a:xfrm>
            <a:off x="0" y="-9502"/>
            <a:ext cx="12192000" cy="11430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Algorithm</a:t>
            </a:r>
            <a:b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2"/>
          <p:cNvSpPr txBox="1"/>
          <p:nvPr/>
        </p:nvSpPr>
        <p:spPr>
          <a:xfrm>
            <a:off x="9525000" y="2604312"/>
            <a:ext cx="2438400" cy="2585323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The formal mathematics behind the SVM algorithm is fairly complex but intuitively it can be understood by considering a special geometric construct called </a:t>
            </a:r>
            <a:r>
              <a:rPr b="0" i="0" lang="en-US" sz="1800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convex hull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12"/>
          <p:cNvCxnSpPr>
            <a:stCxn id="225" idx="1"/>
            <a:endCxn id="227" idx="3"/>
          </p:cNvCxnSpPr>
          <p:nvPr/>
        </p:nvCxnSpPr>
        <p:spPr>
          <a:xfrm rot="10800000">
            <a:off x="8610600" y="3896973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27" name="Google Shape;227;p12"/>
          <p:cNvPicPr preferRelativeResize="0"/>
          <p:nvPr/>
        </p:nvPicPr>
        <p:blipFill rotWithShape="1">
          <a:blip r:embed="rId4">
            <a:alphaModFix/>
          </a:blip>
          <a:srcRect b="0" l="0" r="0" t="24444"/>
          <a:stretch/>
        </p:blipFill>
        <p:spPr>
          <a:xfrm>
            <a:off x="1267245" y="1991974"/>
            <a:ext cx="734335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2"/>
          <p:cNvSpPr txBox="1"/>
          <p:nvPr/>
        </p:nvSpPr>
        <p:spPr>
          <a:xfrm>
            <a:off x="0" y="-9502"/>
            <a:ext cx="12192000" cy="11430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Algorithm</a:t>
            </a:r>
            <a:b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3"/>
          <p:cNvSpPr txBox="1"/>
          <p:nvPr/>
        </p:nvSpPr>
        <p:spPr>
          <a:xfrm>
            <a:off x="7467600" y="2133600"/>
            <a:ext cx="4419600" cy="3416320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Graham Scan </a:t>
            </a:r>
            <a:r>
              <a:rPr b="0" i="0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to find out </a:t>
            </a:r>
            <a:r>
              <a:rPr b="1" i="0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“Convex </a:t>
            </a:r>
            <a:r>
              <a:rPr b="1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i="0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ull”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The time complexity of Graham’s scan </a:t>
            </a:r>
            <a:r>
              <a:rPr b="1" i="1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depends on the underlying sort algorithm</a:t>
            </a:r>
            <a:r>
              <a:rPr b="0" i="0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 that it needs to employ for finding the right set of points which constitute the convex hull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r>
              <a:rPr b="0" i="0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algorithm is at the heart of solving an important problem in computational geometry and how that relates to a widely used machine learning techniques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3"/>
          <p:cNvCxnSpPr>
            <a:stCxn id="234" idx="1"/>
            <a:endCxn id="236" idx="3"/>
          </p:cNvCxnSpPr>
          <p:nvPr/>
        </p:nvCxnSpPr>
        <p:spPr>
          <a:xfrm rot="10800000">
            <a:off x="6743700" y="3833660"/>
            <a:ext cx="7239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36" name="Google Shape;236;p13"/>
          <p:cNvPicPr preferRelativeResize="0"/>
          <p:nvPr/>
        </p:nvPicPr>
        <p:blipFill rotWithShape="1">
          <a:blip r:embed="rId3">
            <a:alphaModFix/>
          </a:blip>
          <a:srcRect b="26667" l="36250" r="30624" t="24651"/>
          <a:stretch/>
        </p:blipFill>
        <p:spPr>
          <a:xfrm>
            <a:off x="2705101" y="2164422"/>
            <a:ext cx="4038600" cy="333850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3"/>
          <p:cNvSpPr txBox="1"/>
          <p:nvPr/>
        </p:nvSpPr>
        <p:spPr>
          <a:xfrm>
            <a:off x="0" y="-9502"/>
            <a:ext cx="12192000" cy="11430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Algorithm</a:t>
            </a:r>
            <a:b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f9b5ef33b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14"/>
          <p:cNvSpPr txBox="1"/>
          <p:nvPr/>
        </p:nvSpPr>
        <p:spPr>
          <a:xfrm>
            <a:off x="8229600" y="3116269"/>
            <a:ext cx="2895600" cy="1754326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Un-</a:t>
            </a:r>
            <a:r>
              <a:rPr b="1" i="0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Supervised Clustering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Distance between points and centroid must be </a:t>
            </a:r>
            <a:r>
              <a:rPr b="1" i="0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i="0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to label them with cluster ID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4"/>
          <p:cNvCxnSpPr>
            <a:stCxn id="249" idx="1"/>
            <a:endCxn id="251" idx="3"/>
          </p:cNvCxnSpPr>
          <p:nvPr/>
        </p:nvCxnSpPr>
        <p:spPr>
          <a:xfrm rot="10800000">
            <a:off x="7105800" y="3993432"/>
            <a:ext cx="1123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51" name="Google Shape;2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1" y="1865651"/>
            <a:ext cx="6191250" cy="425556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4"/>
          <p:cNvSpPr txBox="1"/>
          <p:nvPr/>
        </p:nvSpPr>
        <p:spPr>
          <a:xfrm>
            <a:off x="0" y="-9502"/>
            <a:ext cx="12192000" cy="11430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Algorithm</a:t>
            </a:r>
            <a:b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 txBox="1"/>
          <p:nvPr>
            <p:ph type="title"/>
          </p:nvPr>
        </p:nvSpPr>
        <p:spPr>
          <a:xfrm>
            <a:off x="1295400" y="551962"/>
            <a:ext cx="9448800" cy="1221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cxnSp>
        <p:nvCxnSpPr>
          <p:cNvPr id="262" name="Google Shape;262;p15"/>
          <p:cNvCxnSpPr/>
          <p:nvPr/>
        </p:nvCxnSpPr>
        <p:spPr>
          <a:xfrm rot="10800000">
            <a:off x="596464" y="6354708"/>
            <a:ext cx="11000232" cy="0"/>
          </a:xfrm>
          <a:prstGeom prst="straightConnector1">
            <a:avLst/>
          </a:prstGeom>
          <a:noFill/>
          <a:ln cap="flat" cmpd="sng" w="1016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3" name="Google Shape;263;p15"/>
          <p:cNvSpPr txBox="1"/>
          <p:nvPr>
            <p:ph idx="12" type="sldNum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15"/>
          <p:cNvSpPr txBox="1"/>
          <p:nvPr/>
        </p:nvSpPr>
        <p:spPr>
          <a:xfrm>
            <a:off x="1981199" y="2792017"/>
            <a:ext cx="8229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practice, most of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“search and sort”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operations are done by using pre-built libraries, however understanding the internal working/mathematics of data analytics algorithms, Conceptual knowledge of “Search and Sort” is a must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0" y="0"/>
            <a:ext cx="12192000" cy="1457287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Data Science Venn Diagram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he Data Science Venn Diagram | Download Scientific Diagram"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0812" y="1735138"/>
            <a:ext cx="3442826" cy="25860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"/>
          <p:cNvCxnSpPr>
            <a:endCxn id="103" idx="0"/>
          </p:cNvCxnSpPr>
          <p:nvPr/>
        </p:nvCxnSpPr>
        <p:spPr>
          <a:xfrm>
            <a:off x="5335075" y="4190100"/>
            <a:ext cx="0" cy="708000"/>
          </a:xfrm>
          <a:prstGeom prst="straightConnector1">
            <a:avLst/>
          </a:prstGeom>
          <a:noFill/>
          <a:ln cap="flat" cmpd="sng" w="38100">
            <a:solidFill>
              <a:srgbClr val="CC33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p2"/>
          <p:cNvSpPr/>
          <p:nvPr/>
        </p:nvSpPr>
        <p:spPr>
          <a:xfrm>
            <a:off x="4241875" y="4898100"/>
            <a:ext cx="2186400" cy="463800"/>
          </a:xfrm>
          <a:prstGeom prst="rect">
            <a:avLst/>
          </a:prstGeom>
          <a:noFill/>
          <a:ln cap="flat" cmpd="sng" w="9525">
            <a:solidFill>
              <a:srgbClr val="CC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rithms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3429001" y="5899147"/>
            <a:ext cx="1018525" cy="4638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6248502" y="5885787"/>
            <a:ext cx="694719" cy="4638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/>
          </a:p>
        </p:txBody>
      </p:sp>
      <p:cxnSp>
        <p:nvCxnSpPr>
          <p:cNvPr id="106" name="Google Shape;106;p2"/>
          <p:cNvCxnSpPr>
            <a:stCxn id="103" idx="2"/>
            <a:endCxn id="104" idx="0"/>
          </p:cNvCxnSpPr>
          <p:nvPr/>
        </p:nvCxnSpPr>
        <p:spPr>
          <a:xfrm flipH="1">
            <a:off x="3938275" y="5361900"/>
            <a:ext cx="1396800" cy="537300"/>
          </a:xfrm>
          <a:prstGeom prst="straightConnector1">
            <a:avLst/>
          </a:prstGeom>
          <a:noFill/>
          <a:ln cap="flat" cmpd="sng" w="38100">
            <a:solidFill>
              <a:srgbClr val="CC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p2"/>
          <p:cNvCxnSpPr>
            <a:stCxn id="103" idx="2"/>
            <a:endCxn id="105" idx="0"/>
          </p:cNvCxnSpPr>
          <p:nvPr/>
        </p:nvCxnSpPr>
        <p:spPr>
          <a:xfrm>
            <a:off x="5335075" y="5361900"/>
            <a:ext cx="1260900" cy="523800"/>
          </a:xfrm>
          <a:prstGeom prst="straightConnector1">
            <a:avLst/>
          </a:prstGeom>
          <a:noFill/>
          <a:ln cap="flat" cmpd="sng" w="38100">
            <a:solidFill>
              <a:srgbClr val="CC33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Common Problems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4799751" y="286173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There are some very common problems that we use computers to solve: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Searching 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for a specific record or set of records 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through a big data with lot of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Placing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observations 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order, which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called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sorting</a:t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11704320" y="6455664"/>
            <a:ext cx="4480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7F7F7F"/>
                </a:solidFill>
              </a:rPr>
              <a:t>‹#›</a:t>
            </a:fld>
            <a:endParaRPr sz="11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4799751" y="286173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question when selecting a search algorithm is “How fast does the search have to be?”  The reason is that, in general, the faster the algorithm is, the more complex it is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Bottom line:  you don’t always need to use or should use the fastest algorithm.</a:t>
            </a:r>
            <a:endParaRPr/>
          </a:p>
        </p:txBody>
      </p:sp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11704320" y="6455664"/>
            <a:ext cx="4480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7F7F7F"/>
                </a:solidFill>
              </a:rPr>
              <a:t>‹#›</a:t>
            </a:fld>
            <a:endParaRPr sz="11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1752600" y="2977235"/>
            <a:ext cx="9276735" cy="18828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 to Data Sciences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5434673" y="1441713"/>
            <a:ext cx="1322654" cy="1142532"/>
          </a:xfrm>
          <a:custGeom>
            <a:rect b="b" l="l" r="r" t="t"/>
            <a:pathLst>
              <a:path extrusionOk="0" h="4141" w="4799">
                <a:moveTo>
                  <a:pt x="2786" y="2580"/>
                </a:moveTo>
                <a:lnTo>
                  <a:pt x="2786" y="2580"/>
                </a:lnTo>
                <a:lnTo>
                  <a:pt x="2850" y="2589"/>
                </a:lnTo>
                <a:lnTo>
                  <a:pt x="2861" y="2496"/>
                </a:lnTo>
                <a:lnTo>
                  <a:pt x="2797" y="2490"/>
                </a:lnTo>
                <a:cubicBezTo>
                  <a:pt x="2794" y="2489"/>
                  <a:pt x="2792" y="2489"/>
                  <a:pt x="2789" y="2488"/>
                </a:cubicBezTo>
                <a:cubicBezTo>
                  <a:pt x="2772" y="2482"/>
                  <a:pt x="2760" y="2466"/>
                  <a:pt x="2760" y="2448"/>
                </a:cubicBezTo>
                <a:cubicBezTo>
                  <a:pt x="2757" y="2421"/>
                  <a:pt x="2748" y="2391"/>
                  <a:pt x="2736" y="2363"/>
                </a:cubicBezTo>
                <a:cubicBezTo>
                  <a:pt x="2728" y="2345"/>
                  <a:pt x="2734" y="2324"/>
                  <a:pt x="2749" y="2313"/>
                </a:cubicBezTo>
                <a:lnTo>
                  <a:pt x="2804" y="2272"/>
                </a:lnTo>
                <a:lnTo>
                  <a:pt x="2745" y="2199"/>
                </a:lnTo>
                <a:lnTo>
                  <a:pt x="2694" y="2241"/>
                </a:lnTo>
                <a:cubicBezTo>
                  <a:pt x="2679" y="2256"/>
                  <a:pt x="2659" y="2254"/>
                  <a:pt x="2642" y="2241"/>
                </a:cubicBezTo>
                <a:cubicBezTo>
                  <a:pt x="2618" y="2221"/>
                  <a:pt x="2592" y="2206"/>
                  <a:pt x="2563" y="2194"/>
                </a:cubicBezTo>
                <a:cubicBezTo>
                  <a:pt x="2547" y="2188"/>
                  <a:pt x="2537" y="2172"/>
                  <a:pt x="2537" y="2155"/>
                </a:cubicBezTo>
                <a:cubicBezTo>
                  <a:pt x="2537" y="2154"/>
                  <a:pt x="2537" y="2151"/>
                  <a:pt x="2537" y="2149"/>
                </a:cubicBezTo>
                <a:lnTo>
                  <a:pt x="2547" y="2081"/>
                </a:lnTo>
                <a:lnTo>
                  <a:pt x="2454" y="2071"/>
                </a:lnTo>
                <a:lnTo>
                  <a:pt x="2447" y="2135"/>
                </a:lnTo>
                <a:cubicBezTo>
                  <a:pt x="2446" y="2147"/>
                  <a:pt x="2439" y="2158"/>
                  <a:pt x="2430" y="2165"/>
                </a:cubicBezTo>
                <a:cubicBezTo>
                  <a:pt x="2424" y="2169"/>
                  <a:pt x="2417" y="2172"/>
                  <a:pt x="2410" y="2173"/>
                </a:cubicBezTo>
                <a:cubicBezTo>
                  <a:pt x="2383" y="2176"/>
                  <a:pt x="2358" y="2182"/>
                  <a:pt x="2333" y="2191"/>
                </a:cubicBezTo>
                <a:cubicBezTo>
                  <a:pt x="2332" y="2191"/>
                  <a:pt x="2332" y="2192"/>
                  <a:pt x="2331" y="2192"/>
                </a:cubicBezTo>
                <a:cubicBezTo>
                  <a:pt x="2313" y="2206"/>
                  <a:pt x="2287" y="2203"/>
                  <a:pt x="2273" y="2184"/>
                </a:cubicBezTo>
                <a:lnTo>
                  <a:pt x="2230" y="2128"/>
                </a:lnTo>
                <a:lnTo>
                  <a:pt x="2157" y="2186"/>
                </a:lnTo>
                <a:lnTo>
                  <a:pt x="2196" y="2234"/>
                </a:lnTo>
                <a:cubicBezTo>
                  <a:pt x="2208" y="2250"/>
                  <a:pt x="2209" y="2273"/>
                  <a:pt x="2197" y="2288"/>
                </a:cubicBezTo>
                <a:cubicBezTo>
                  <a:pt x="2177" y="2312"/>
                  <a:pt x="2161" y="2339"/>
                  <a:pt x="2149" y="2368"/>
                </a:cubicBezTo>
                <a:cubicBezTo>
                  <a:pt x="2140" y="2383"/>
                  <a:pt x="2121" y="2396"/>
                  <a:pt x="2104" y="2394"/>
                </a:cubicBezTo>
                <a:lnTo>
                  <a:pt x="2039" y="2385"/>
                </a:lnTo>
                <a:lnTo>
                  <a:pt x="2028" y="2478"/>
                </a:lnTo>
                <a:lnTo>
                  <a:pt x="2090" y="2484"/>
                </a:lnTo>
                <a:cubicBezTo>
                  <a:pt x="2109" y="2486"/>
                  <a:pt x="2124" y="2502"/>
                  <a:pt x="2126" y="2521"/>
                </a:cubicBezTo>
                <a:cubicBezTo>
                  <a:pt x="2129" y="2553"/>
                  <a:pt x="2137" y="2584"/>
                  <a:pt x="2149" y="2614"/>
                </a:cubicBezTo>
                <a:cubicBezTo>
                  <a:pt x="2157" y="2631"/>
                  <a:pt x="2151" y="2652"/>
                  <a:pt x="2136" y="2663"/>
                </a:cubicBezTo>
                <a:lnTo>
                  <a:pt x="2085" y="2701"/>
                </a:lnTo>
                <a:lnTo>
                  <a:pt x="2144" y="2775"/>
                </a:lnTo>
                <a:lnTo>
                  <a:pt x="2190" y="2736"/>
                </a:lnTo>
                <a:cubicBezTo>
                  <a:pt x="2198" y="2731"/>
                  <a:pt x="2207" y="2728"/>
                  <a:pt x="2215" y="2728"/>
                </a:cubicBezTo>
                <a:cubicBezTo>
                  <a:pt x="2225" y="2728"/>
                  <a:pt x="2234" y="2731"/>
                  <a:pt x="2242" y="2737"/>
                </a:cubicBezTo>
                <a:cubicBezTo>
                  <a:pt x="2267" y="2758"/>
                  <a:pt x="2295" y="2774"/>
                  <a:pt x="2325" y="2786"/>
                </a:cubicBezTo>
                <a:cubicBezTo>
                  <a:pt x="2345" y="2792"/>
                  <a:pt x="2354" y="2810"/>
                  <a:pt x="2351" y="2831"/>
                </a:cubicBezTo>
                <a:lnTo>
                  <a:pt x="2342" y="2893"/>
                </a:lnTo>
                <a:lnTo>
                  <a:pt x="2435" y="2903"/>
                </a:lnTo>
                <a:lnTo>
                  <a:pt x="2441" y="2843"/>
                </a:lnTo>
                <a:cubicBezTo>
                  <a:pt x="2444" y="2824"/>
                  <a:pt x="2459" y="2810"/>
                  <a:pt x="2478" y="2807"/>
                </a:cubicBezTo>
                <a:cubicBezTo>
                  <a:pt x="2510" y="2804"/>
                  <a:pt x="2541" y="2795"/>
                  <a:pt x="2571" y="2783"/>
                </a:cubicBezTo>
                <a:cubicBezTo>
                  <a:pt x="2589" y="2775"/>
                  <a:pt x="2609" y="2780"/>
                  <a:pt x="2621" y="2796"/>
                </a:cubicBezTo>
                <a:lnTo>
                  <a:pt x="2659" y="2846"/>
                </a:lnTo>
                <a:lnTo>
                  <a:pt x="2732" y="2787"/>
                </a:lnTo>
                <a:lnTo>
                  <a:pt x="2693" y="2740"/>
                </a:lnTo>
                <a:cubicBezTo>
                  <a:pt x="2681" y="2725"/>
                  <a:pt x="2681" y="2703"/>
                  <a:pt x="2693" y="2689"/>
                </a:cubicBezTo>
                <a:cubicBezTo>
                  <a:pt x="2713" y="2664"/>
                  <a:pt x="2729" y="2636"/>
                  <a:pt x="2741" y="2606"/>
                </a:cubicBezTo>
                <a:cubicBezTo>
                  <a:pt x="2748" y="2588"/>
                  <a:pt x="2767" y="2577"/>
                  <a:pt x="2786" y="2580"/>
                </a:cubicBezTo>
                <a:lnTo>
                  <a:pt x="2786" y="2580"/>
                </a:lnTo>
                <a:close/>
                <a:moveTo>
                  <a:pt x="2805" y="2667"/>
                </a:moveTo>
                <a:lnTo>
                  <a:pt x="2805" y="2667"/>
                </a:lnTo>
                <a:cubicBezTo>
                  <a:pt x="2797" y="2683"/>
                  <a:pt x="2788" y="2699"/>
                  <a:pt x="2778" y="2714"/>
                </a:cubicBezTo>
                <a:lnTo>
                  <a:pt x="2798" y="2741"/>
                </a:lnTo>
                <a:cubicBezTo>
                  <a:pt x="2825" y="2776"/>
                  <a:pt x="2818" y="2827"/>
                  <a:pt x="2783" y="2854"/>
                </a:cubicBezTo>
                <a:lnTo>
                  <a:pt x="2706" y="2912"/>
                </a:lnTo>
                <a:cubicBezTo>
                  <a:pt x="2670" y="2939"/>
                  <a:pt x="2620" y="2932"/>
                  <a:pt x="2593" y="2896"/>
                </a:cubicBezTo>
                <a:lnTo>
                  <a:pt x="2573" y="2871"/>
                </a:lnTo>
                <a:cubicBezTo>
                  <a:pt x="2556" y="2877"/>
                  <a:pt x="2538" y="2882"/>
                  <a:pt x="2520" y="2885"/>
                </a:cubicBezTo>
                <a:lnTo>
                  <a:pt x="2515" y="2917"/>
                </a:lnTo>
                <a:cubicBezTo>
                  <a:pt x="2510" y="2957"/>
                  <a:pt x="2475" y="2986"/>
                  <a:pt x="2435" y="2986"/>
                </a:cubicBezTo>
                <a:cubicBezTo>
                  <a:pt x="2431" y="2986"/>
                  <a:pt x="2428" y="2986"/>
                  <a:pt x="2424" y="2986"/>
                </a:cubicBezTo>
                <a:lnTo>
                  <a:pt x="2329" y="2972"/>
                </a:lnTo>
                <a:cubicBezTo>
                  <a:pt x="2307" y="2969"/>
                  <a:pt x="2288" y="2958"/>
                  <a:pt x="2275" y="2941"/>
                </a:cubicBezTo>
                <a:cubicBezTo>
                  <a:pt x="2262" y="2924"/>
                  <a:pt x="2257" y="2903"/>
                  <a:pt x="2260" y="2881"/>
                </a:cubicBezTo>
                <a:lnTo>
                  <a:pt x="2264" y="2850"/>
                </a:lnTo>
                <a:cubicBezTo>
                  <a:pt x="2247" y="2842"/>
                  <a:pt x="2231" y="2832"/>
                  <a:pt x="2216" y="2822"/>
                </a:cubicBezTo>
                <a:lnTo>
                  <a:pt x="2191" y="2841"/>
                </a:lnTo>
                <a:cubicBezTo>
                  <a:pt x="2173" y="2854"/>
                  <a:pt x="2153" y="2859"/>
                  <a:pt x="2131" y="2856"/>
                </a:cubicBezTo>
                <a:cubicBezTo>
                  <a:pt x="2109" y="2853"/>
                  <a:pt x="2090" y="2842"/>
                  <a:pt x="2077" y="2825"/>
                </a:cubicBezTo>
                <a:lnTo>
                  <a:pt x="2019" y="2748"/>
                </a:lnTo>
                <a:cubicBezTo>
                  <a:pt x="1992" y="2713"/>
                  <a:pt x="1999" y="2662"/>
                  <a:pt x="2035" y="2635"/>
                </a:cubicBezTo>
                <a:lnTo>
                  <a:pt x="2061" y="2615"/>
                </a:lnTo>
                <a:cubicBezTo>
                  <a:pt x="2055" y="2598"/>
                  <a:pt x="2051" y="2580"/>
                  <a:pt x="2047" y="2562"/>
                </a:cubicBezTo>
                <a:lnTo>
                  <a:pt x="2015" y="2558"/>
                </a:lnTo>
                <a:cubicBezTo>
                  <a:pt x="1993" y="2555"/>
                  <a:pt x="1974" y="2543"/>
                  <a:pt x="1961" y="2526"/>
                </a:cubicBezTo>
                <a:cubicBezTo>
                  <a:pt x="1948" y="2509"/>
                  <a:pt x="1943" y="2488"/>
                  <a:pt x="1946" y="2466"/>
                </a:cubicBezTo>
                <a:lnTo>
                  <a:pt x="1959" y="2371"/>
                </a:lnTo>
                <a:cubicBezTo>
                  <a:pt x="1965" y="2327"/>
                  <a:pt x="2007" y="2296"/>
                  <a:pt x="2050" y="2302"/>
                </a:cubicBezTo>
                <a:lnTo>
                  <a:pt x="2085" y="2307"/>
                </a:lnTo>
                <a:cubicBezTo>
                  <a:pt x="2093" y="2292"/>
                  <a:pt x="2102" y="2276"/>
                  <a:pt x="2112" y="2261"/>
                </a:cubicBezTo>
                <a:lnTo>
                  <a:pt x="2091" y="2233"/>
                </a:lnTo>
                <a:cubicBezTo>
                  <a:pt x="2064" y="2197"/>
                  <a:pt x="2071" y="2147"/>
                  <a:pt x="2106" y="2120"/>
                </a:cubicBezTo>
                <a:lnTo>
                  <a:pt x="2183" y="2062"/>
                </a:lnTo>
                <a:cubicBezTo>
                  <a:pt x="2200" y="2049"/>
                  <a:pt x="2221" y="2043"/>
                  <a:pt x="2243" y="2046"/>
                </a:cubicBezTo>
                <a:cubicBezTo>
                  <a:pt x="2264" y="2049"/>
                  <a:pt x="2283" y="2060"/>
                  <a:pt x="2296" y="2077"/>
                </a:cubicBezTo>
                <a:lnTo>
                  <a:pt x="2319" y="2107"/>
                </a:lnTo>
                <a:cubicBezTo>
                  <a:pt x="2335" y="2102"/>
                  <a:pt x="2352" y="2098"/>
                  <a:pt x="2369" y="2095"/>
                </a:cubicBezTo>
                <a:lnTo>
                  <a:pt x="2374" y="2057"/>
                </a:lnTo>
                <a:cubicBezTo>
                  <a:pt x="2377" y="2036"/>
                  <a:pt x="2388" y="2017"/>
                  <a:pt x="2405" y="2004"/>
                </a:cubicBezTo>
                <a:cubicBezTo>
                  <a:pt x="2422" y="1991"/>
                  <a:pt x="2444" y="1985"/>
                  <a:pt x="2465" y="1988"/>
                </a:cubicBezTo>
                <a:lnTo>
                  <a:pt x="2560" y="2001"/>
                </a:lnTo>
                <a:cubicBezTo>
                  <a:pt x="2604" y="2007"/>
                  <a:pt x="2635" y="2048"/>
                  <a:pt x="2629" y="2093"/>
                </a:cubicBezTo>
                <a:lnTo>
                  <a:pt x="2624" y="2130"/>
                </a:lnTo>
                <a:cubicBezTo>
                  <a:pt x="2639" y="2138"/>
                  <a:pt x="2654" y="2147"/>
                  <a:pt x="2668" y="2156"/>
                </a:cubicBezTo>
                <a:lnTo>
                  <a:pt x="2698" y="2133"/>
                </a:lnTo>
                <a:cubicBezTo>
                  <a:pt x="2715" y="2120"/>
                  <a:pt x="2736" y="2114"/>
                  <a:pt x="2758" y="2117"/>
                </a:cubicBezTo>
                <a:cubicBezTo>
                  <a:pt x="2780" y="2120"/>
                  <a:pt x="2799" y="2132"/>
                  <a:pt x="2812" y="2149"/>
                </a:cubicBezTo>
                <a:lnTo>
                  <a:pt x="2870" y="2225"/>
                </a:lnTo>
                <a:cubicBezTo>
                  <a:pt x="2883" y="2243"/>
                  <a:pt x="2888" y="2264"/>
                  <a:pt x="2885" y="2285"/>
                </a:cubicBezTo>
                <a:cubicBezTo>
                  <a:pt x="2882" y="2307"/>
                  <a:pt x="2871" y="2326"/>
                  <a:pt x="2854" y="2339"/>
                </a:cubicBezTo>
                <a:lnTo>
                  <a:pt x="2825" y="2361"/>
                </a:lnTo>
                <a:cubicBezTo>
                  <a:pt x="2830" y="2377"/>
                  <a:pt x="2835" y="2394"/>
                  <a:pt x="2838" y="2411"/>
                </a:cubicBezTo>
                <a:lnTo>
                  <a:pt x="2874" y="2416"/>
                </a:lnTo>
                <a:cubicBezTo>
                  <a:pt x="2896" y="2419"/>
                  <a:pt x="2914" y="2430"/>
                  <a:pt x="2928" y="2447"/>
                </a:cubicBezTo>
                <a:cubicBezTo>
                  <a:pt x="2941" y="2465"/>
                  <a:pt x="2946" y="2486"/>
                  <a:pt x="2943" y="2507"/>
                </a:cubicBezTo>
                <a:lnTo>
                  <a:pt x="2930" y="2603"/>
                </a:lnTo>
                <a:cubicBezTo>
                  <a:pt x="2927" y="2624"/>
                  <a:pt x="2916" y="2643"/>
                  <a:pt x="2899" y="2656"/>
                </a:cubicBezTo>
                <a:cubicBezTo>
                  <a:pt x="2881" y="2669"/>
                  <a:pt x="2860" y="2674"/>
                  <a:pt x="2839" y="2672"/>
                </a:cubicBezTo>
                <a:lnTo>
                  <a:pt x="2805" y="2667"/>
                </a:lnTo>
                <a:lnTo>
                  <a:pt x="2805" y="2667"/>
                </a:lnTo>
                <a:close/>
                <a:moveTo>
                  <a:pt x="2468" y="2317"/>
                </a:moveTo>
                <a:lnTo>
                  <a:pt x="2468" y="2317"/>
                </a:lnTo>
                <a:cubicBezTo>
                  <a:pt x="2460" y="2316"/>
                  <a:pt x="2452" y="2315"/>
                  <a:pt x="2444" y="2315"/>
                </a:cubicBezTo>
                <a:cubicBezTo>
                  <a:pt x="2357" y="2315"/>
                  <a:pt x="2281" y="2380"/>
                  <a:pt x="2269" y="2468"/>
                </a:cubicBezTo>
                <a:cubicBezTo>
                  <a:pt x="2255" y="2565"/>
                  <a:pt x="2323" y="2654"/>
                  <a:pt x="2420" y="2667"/>
                </a:cubicBezTo>
                <a:cubicBezTo>
                  <a:pt x="2516" y="2681"/>
                  <a:pt x="2606" y="2613"/>
                  <a:pt x="2619" y="2516"/>
                </a:cubicBezTo>
                <a:cubicBezTo>
                  <a:pt x="2632" y="2420"/>
                  <a:pt x="2565" y="2330"/>
                  <a:pt x="2468" y="2317"/>
                </a:cubicBezTo>
                <a:lnTo>
                  <a:pt x="2468" y="2317"/>
                </a:lnTo>
                <a:close/>
                <a:moveTo>
                  <a:pt x="2702" y="2528"/>
                </a:moveTo>
                <a:lnTo>
                  <a:pt x="2702" y="2528"/>
                </a:lnTo>
                <a:cubicBezTo>
                  <a:pt x="2684" y="2658"/>
                  <a:pt x="2572" y="2752"/>
                  <a:pt x="2444" y="2752"/>
                </a:cubicBezTo>
                <a:cubicBezTo>
                  <a:pt x="2432" y="2752"/>
                  <a:pt x="2420" y="2752"/>
                  <a:pt x="2408" y="2750"/>
                </a:cubicBezTo>
                <a:cubicBezTo>
                  <a:pt x="2339" y="2740"/>
                  <a:pt x="2278" y="2705"/>
                  <a:pt x="2236" y="2649"/>
                </a:cubicBezTo>
                <a:cubicBezTo>
                  <a:pt x="2194" y="2594"/>
                  <a:pt x="2176" y="2525"/>
                  <a:pt x="2186" y="2456"/>
                </a:cubicBezTo>
                <a:cubicBezTo>
                  <a:pt x="2195" y="2388"/>
                  <a:pt x="2231" y="2327"/>
                  <a:pt x="2287" y="2285"/>
                </a:cubicBezTo>
                <a:cubicBezTo>
                  <a:pt x="2342" y="2243"/>
                  <a:pt x="2410" y="2225"/>
                  <a:pt x="2479" y="2234"/>
                </a:cubicBezTo>
                <a:cubicBezTo>
                  <a:pt x="2622" y="2254"/>
                  <a:pt x="2721" y="2386"/>
                  <a:pt x="2702" y="2528"/>
                </a:cubicBezTo>
                <a:lnTo>
                  <a:pt x="2702" y="2528"/>
                </a:lnTo>
                <a:close/>
                <a:moveTo>
                  <a:pt x="3114" y="1398"/>
                </a:moveTo>
                <a:lnTo>
                  <a:pt x="3114" y="1398"/>
                </a:lnTo>
                <a:lnTo>
                  <a:pt x="3216" y="1413"/>
                </a:lnTo>
                <a:cubicBezTo>
                  <a:pt x="3225" y="1414"/>
                  <a:pt x="3237" y="1406"/>
                  <a:pt x="3238" y="1396"/>
                </a:cubicBezTo>
                <a:lnTo>
                  <a:pt x="3259" y="1246"/>
                </a:lnTo>
                <a:cubicBezTo>
                  <a:pt x="3260" y="1239"/>
                  <a:pt x="3257" y="1234"/>
                  <a:pt x="3255" y="1231"/>
                </a:cubicBezTo>
                <a:cubicBezTo>
                  <a:pt x="3253" y="1229"/>
                  <a:pt x="3249" y="1225"/>
                  <a:pt x="3242" y="1224"/>
                </a:cubicBezTo>
                <a:lnTo>
                  <a:pt x="3138" y="1209"/>
                </a:lnTo>
                <a:cubicBezTo>
                  <a:pt x="3135" y="1209"/>
                  <a:pt x="3132" y="1208"/>
                  <a:pt x="3130" y="1207"/>
                </a:cubicBezTo>
                <a:cubicBezTo>
                  <a:pt x="3114" y="1201"/>
                  <a:pt x="3102" y="1186"/>
                  <a:pt x="3101" y="1169"/>
                </a:cubicBezTo>
                <a:cubicBezTo>
                  <a:pt x="3095" y="1120"/>
                  <a:pt x="3082" y="1071"/>
                  <a:pt x="3062" y="1024"/>
                </a:cubicBezTo>
                <a:cubicBezTo>
                  <a:pt x="3054" y="1006"/>
                  <a:pt x="3059" y="986"/>
                  <a:pt x="3075" y="974"/>
                </a:cubicBezTo>
                <a:lnTo>
                  <a:pt x="3160" y="910"/>
                </a:lnTo>
                <a:cubicBezTo>
                  <a:pt x="3166" y="906"/>
                  <a:pt x="3167" y="900"/>
                  <a:pt x="3168" y="897"/>
                </a:cubicBezTo>
                <a:cubicBezTo>
                  <a:pt x="3168" y="894"/>
                  <a:pt x="3168" y="888"/>
                  <a:pt x="3164" y="883"/>
                </a:cubicBezTo>
                <a:lnTo>
                  <a:pt x="3073" y="762"/>
                </a:lnTo>
                <a:cubicBezTo>
                  <a:pt x="3069" y="756"/>
                  <a:pt x="3063" y="755"/>
                  <a:pt x="3060" y="754"/>
                </a:cubicBezTo>
                <a:cubicBezTo>
                  <a:pt x="3057" y="754"/>
                  <a:pt x="3051" y="754"/>
                  <a:pt x="3045" y="758"/>
                </a:cubicBezTo>
                <a:lnTo>
                  <a:pt x="2959" y="823"/>
                </a:lnTo>
                <a:cubicBezTo>
                  <a:pt x="2944" y="838"/>
                  <a:pt x="2924" y="836"/>
                  <a:pt x="2907" y="823"/>
                </a:cubicBezTo>
                <a:cubicBezTo>
                  <a:pt x="2868" y="791"/>
                  <a:pt x="2824" y="766"/>
                  <a:pt x="2777" y="747"/>
                </a:cubicBezTo>
                <a:cubicBezTo>
                  <a:pt x="2761" y="740"/>
                  <a:pt x="2751" y="725"/>
                  <a:pt x="2751" y="708"/>
                </a:cubicBezTo>
                <a:cubicBezTo>
                  <a:pt x="2751" y="706"/>
                  <a:pt x="2751" y="703"/>
                  <a:pt x="2751" y="701"/>
                </a:cubicBezTo>
                <a:lnTo>
                  <a:pt x="2766" y="594"/>
                </a:lnTo>
                <a:cubicBezTo>
                  <a:pt x="2767" y="587"/>
                  <a:pt x="2764" y="582"/>
                  <a:pt x="2762" y="580"/>
                </a:cubicBezTo>
                <a:cubicBezTo>
                  <a:pt x="2760" y="577"/>
                  <a:pt x="2756" y="573"/>
                  <a:pt x="2749" y="572"/>
                </a:cubicBezTo>
                <a:lnTo>
                  <a:pt x="2599" y="551"/>
                </a:lnTo>
                <a:cubicBezTo>
                  <a:pt x="2589" y="550"/>
                  <a:pt x="2578" y="558"/>
                  <a:pt x="2577" y="568"/>
                </a:cubicBezTo>
                <a:lnTo>
                  <a:pt x="2562" y="673"/>
                </a:lnTo>
                <a:cubicBezTo>
                  <a:pt x="2561" y="685"/>
                  <a:pt x="2553" y="698"/>
                  <a:pt x="2543" y="705"/>
                </a:cubicBezTo>
                <a:cubicBezTo>
                  <a:pt x="2538" y="708"/>
                  <a:pt x="2531" y="711"/>
                  <a:pt x="2524" y="711"/>
                </a:cubicBezTo>
                <a:cubicBezTo>
                  <a:pt x="2480" y="716"/>
                  <a:pt x="2436" y="727"/>
                  <a:pt x="2394" y="743"/>
                </a:cubicBezTo>
                <a:cubicBezTo>
                  <a:pt x="2393" y="744"/>
                  <a:pt x="2391" y="745"/>
                  <a:pt x="2389" y="747"/>
                </a:cubicBezTo>
                <a:cubicBezTo>
                  <a:pt x="2371" y="760"/>
                  <a:pt x="2345" y="757"/>
                  <a:pt x="2331" y="739"/>
                </a:cubicBezTo>
                <a:lnTo>
                  <a:pt x="2264" y="650"/>
                </a:lnTo>
                <a:cubicBezTo>
                  <a:pt x="2257" y="641"/>
                  <a:pt x="2244" y="640"/>
                  <a:pt x="2236" y="646"/>
                </a:cubicBezTo>
                <a:lnTo>
                  <a:pt x="2115" y="737"/>
                </a:lnTo>
                <a:cubicBezTo>
                  <a:pt x="2107" y="744"/>
                  <a:pt x="2105" y="757"/>
                  <a:pt x="2111" y="765"/>
                </a:cubicBezTo>
                <a:lnTo>
                  <a:pt x="2173" y="846"/>
                </a:lnTo>
                <a:cubicBezTo>
                  <a:pt x="2184" y="861"/>
                  <a:pt x="2186" y="886"/>
                  <a:pt x="2174" y="901"/>
                </a:cubicBezTo>
                <a:cubicBezTo>
                  <a:pt x="2141" y="941"/>
                  <a:pt x="2115" y="985"/>
                  <a:pt x="2095" y="1032"/>
                </a:cubicBezTo>
                <a:cubicBezTo>
                  <a:pt x="2088" y="1050"/>
                  <a:pt x="2068" y="1061"/>
                  <a:pt x="2050" y="1058"/>
                </a:cubicBezTo>
                <a:lnTo>
                  <a:pt x="1948" y="1044"/>
                </a:lnTo>
                <a:cubicBezTo>
                  <a:pt x="1936" y="1043"/>
                  <a:pt x="1927" y="1051"/>
                  <a:pt x="1925" y="1061"/>
                </a:cubicBezTo>
                <a:lnTo>
                  <a:pt x="1905" y="1211"/>
                </a:lnTo>
                <a:cubicBezTo>
                  <a:pt x="1904" y="1218"/>
                  <a:pt x="1907" y="1223"/>
                  <a:pt x="1909" y="1226"/>
                </a:cubicBezTo>
                <a:cubicBezTo>
                  <a:pt x="1910" y="1228"/>
                  <a:pt x="1915" y="1232"/>
                  <a:pt x="1921" y="1233"/>
                </a:cubicBezTo>
                <a:lnTo>
                  <a:pt x="2022" y="1247"/>
                </a:lnTo>
                <a:cubicBezTo>
                  <a:pt x="2041" y="1250"/>
                  <a:pt x="2056" y="1265"/>
                  <a:pt x="2058" y="1285"/>
                </a:cubicBezTo>
                <a:cubicBezTo>
                  <a:pt x="2063" y="1337"/>
                  <a:pt x="2076" y="1388"/>
                  <a:pt x="2096" y="1437"/>
                </a:cubicBezTo>
                <a:cubicBezTo>
                  <a:pt x="2104" y="1454"/>
                  <a:pt x="2098" y="1475"/>
                  <a:pt x="2083" y="1486"/>
                </a:cubicBezTo>
                <a:lnTo>
                  <a:pt x="2003" y="1547"/>
                </a:lnTo>
                <a:cubicBezTo>
                  <a:pt x="1998" y="1551"/>
                  <a:pt x="1996" y="1557"/>
                  <a:pt x="1996" y="1560"/>
                </a:cubicBezTo>
                <a:cubicBezTo>
                  <a:pt x="1995" y="1563"/>
                  <a:pt x="1995" y="1569"/>
                  <a:pt x="1999" y="1574"/>
                </a:cubicBezTo>
                <a:lnTo>
                  <a:pt x="2091" y="1695"/>
                </a:lnTo>
                <a:cubicBezTo>
                  <a:pt x="2095" y="1700"/>
                  <a:pt x="2101" y="1702"/>
                  <a:pt x="2104" y="1702"/>
                </a:cubicBezTo>
                <a:cubicBezTo>
                  <a:pt x="2107" y="1703"/>
                  <a:pt x="2113" y="1703"/>
                  <a:pt x="2118" y="1699"/>
                </a:cubicBezTo>
                <a:lnTo>
                  <a:pt x="2197" y="1639"/>
                </a:lnTo>
                <a:cubicBezTo>
                  <a:pt x="2204" y="1634"/>
                  <a:pt x="2213" y="1631"/>
                  <a:pt x="2222" y="1631"/>
                </a:cubicBezTo>
                <a:cubicBezTo>
                  <a:pt x="2231" y="1631"/>
                  <a:pt x="2241" y="1634"/>
                  <a:pt x="2248" y="1640"/>
                </a:cubicBezTo>
                <a:cubicBezTo>
                  <a:pt x="2289" y="1674"/>
                  <a:pt x="2335" y="1701"/>
                  <a:pt x="2384" y="1721"/>
                </a:cubicBezTo>
                <a:cubicBezTo>
                  <a:pt x="2402" y="1728"/>
                  <a:pt x="2414" y="1746"/>
                  <a:pt x="2411" y="1765"/>
                </a:cubicBezTo>
                <a:lnTo>
                  <a:pt x="2398" y="1862"/>
                </a:lnTo>
                <a:cubicBezTo>
                  <a:pt x="2397" y="1869"/>
                  <a:pt x="2400" y="1875"/>
                  <a:pt x="2401" y="1877"/>
                </a:cubicBezTo>
                <a:cubicBezTo>
                  <a:pt x="2403" y="1880"/>
                  <a:pt x="2407" y="1884"/>
                  <a:pt x="2414" y="1885"/>
                </a:cubicBezTo>
                <a:lnTo>
                  <a:pt x="2564" y="1906"/>
                </a:lnTo>
                <a:cubicBezTo>
                  <a:pt x="2571" y="1906"/>
                  <a:pt x="2576" y="1904"/>
                  <a:pt x="2579" y="1902"/>
                </a:cubicBezTo>
                <a:cubicBezTo>
                  <a:pt x="2581" y="1900"/>
                  <a:pt x="2586" y="1896"/>
                  <a:pt x="2587" y="1889"/>
                </a:cubicBezTo>
                <a:lnTo>
                  <a:pt x="2600" y="1793"/>
                </a:lnTo>
                <a:cubicBezTo>
                  <a:pt x="2601" y="1786"/>
                  <a:pt x="2603" y="1780"/>
                  <a:pt x="2606" y="1774"/>
                </a:cubicBezTo>
                <a:cubicBezTo>
                  <a:pt x="2613" y="1764"/>
                  <a:pt x="2624" y="1757"/>
                  <a:pt x="2637" y="1755"/>
                </a:cubicBezTo>
                <a:cubicBezTo>
                  <a:pt x="2690" y="1750"/>
                  <a:pt x="2741" y="1736"/>
                  <a:pt x="2790" y="1715"/>
                </a:cubicBezTo>
                <a:cubicBezTo>
                  <a:pt x="2808" y="1707"/>
                  <a:pt x="2829" y="1712"/>
                  <a:pt x="2840" y="1728"/>
                </a:cubicBezTo>
                <a:lnTo>
                  <a:pt x="2900" y="1807"/>
                </a:lnTo>
                <a:cubicBezTo>
                  <a:pt x="2906" y="1815"/>
                  <a:pt x="2919" y="1817"/>
                  <a:pt x="2928" y="1811"/>
                </a:cubicBezTo>
                <a:lnTo>
                  <a:pt x="3048" y="1720"/>
                </a:lnTo>
                <a:cubicBezTo>
                  <a:pt x="3057" y="1713"/>
                  <a:pt x="3058" y="1700"/>
                  <a:pt x="3052" y="1692"/>
                </a:cubicBezTo>
                <a:lnTo>
                  <a:pt x="2991" y="1611"/>
                </a:lnTo>
                <a:cubicBezTo>
                  <a:pt x="2979" y="1596"/>
                  <a:pt x="2979" y="1575"/>
                  <a:pt x="2991" y="1560"/>
                </a:cubicBezTo>
                <a:cubicBezTo>
                  <a:pt x="3024" y="1519"/>
                  <a:pt x="3050" y="1474"/>
                  <a:pt x="3069" y="1425"/>
                </a:cubicBezTo>
                <a:cubicBezTo>
                  <a:pt x="3076" y="1407"/>
                  <a:pt x="3094" y="1396"/>
                  <a:pt x="3114" y="1398"/>
                </a:cubicBezTo>
                <a:lnTo>
                  <a:pt x="3114" y="1398"/>
                </a:lnTo>
                <a:close/>
                <a:moveTo>
                  <a:pt x="3134" y="1486"/>
                </a:moveTo>
                <a:lnTo>
                  <a:pt x="3134" y="1486"/>
                </a:lnTo>
                <a:cubicBezTo>
                  <a:pt x="3118" y="1521"/>
                  <a:pt x="3099" y="1554"/>
                  <a:pt x="3076" y="1586"/>
                </a:cubicBezTo>
                <a:lnTo>
                  <a:pt x="3118" y="1641"/>
                </a:lnTo>
                <a:cubicBezTo>
                  <a:pt x="3153" y="1687"/>
                  <a:pt x="3144" y="1752"/>
                  <a:pt x="3099" y="1786"/>
                </a:cubicBezTo>
                <a:lnTo>
                  <a:pt x="2978" y="1877"/>
                </a:lnTo>
                <a:cubicBezTo>
                  <a:pt x="2933" y="1912"/>
                  <a:pt x="2868" y="1903"/>
                  <a:pt x="2833" y="1857"/>
                </a:cubicBezTo>
                <a:lnTo>
                  <a:pt x="2793" y="1804"/>
                </a:lnTo>
                <a:cubicBezTo>
                  <a:pt x="2756" y="1817"/>
                  <a:pt x="2717" y="1828"/>
                  <a:pt x="2678" y="1834"/>
                </a:cubicBezTo>
                <a:lnTo>
                  <a:pt x="2669" y="1900"/>
                </a:lnTo>
                <a:cubicBezTo>
                  <a:pt x="2666" y="1927"/>
                  <a:pt x="2651" y="1952"/>
                  <a:pt x="2629" y="1968"/>
                </a:cubicBezTo>
                <a:cubicBezTo>
                  <a:pt x="2611" y="1982"/>
                  <a:pt x="2589" y="1989"/>
                  <a:pt x="2567" y="1989"/>
                </a:cubicBezTo>
                <a:cubicBezTo>
                  <a:pt x="2562" y="1989"/>
                  <a:pt x="2558" y="1989"/>
                  <a:pt x="2553" y="1988"/>
                </a:cubicBezTo>
                <a:lnTo>
                  <a:pt x="2403" y="1967"/>
                </a:lnTo>
                <a:cubicBezTo>
                  <a:pt x="2376" y="1964"/>
                  <a:pt x="2352" y="1949"/>
                  <a:pt x="2335" y="1927"/>
                </a:cubicBezTo>
                <a:cubicBezTo>
                  <a:pt x="2318" y="1905"/>
                  <a:pt x="2311" y="1878"/>
                  <a:pt x="2315" y="1851"/>
                </a:cubicBezTo>
                <a:lnTo>
                  <a:pt x="2324" y="1785"/>
                </a:lnTo>
                <a:cubicBezTo>
                  <a:pt x="2287" y="1768"/>
                  <a:pt x="2253" y="1748"/>
                  <a:pt x="2222" y="1725"/>
                </a:cubicBezTo>
                <a:lnTo>
                  <a:pt x="2169" y="1765"/>
                </a:lnTo>
                <a:cubicBezTo>
                  <a:pt x="2147" y="1782"/>
                  <a:pt x="2120" y="1789"/>
                  <a:pt x="2092" y="1785"/>
                </a:cubicBezTo>
                <a:cubicBezTo>
                  <a:pt x="2065" y="1781"/>
                  <a:pt x="2041" y="1767"/>
                  <a:pt x="2024" y="1745"/>
                </a:cubicBezTo>
                <a:lnTo>
                  <a:pt x="1933" y="1625"/>
                </a:lnTo>
                <a:cubicBezTo>
                  <a:pt x="1916" y="1603"/>
                  <a:pt x="1909" y="1575"/>
                  <a:pt x="1913" y="1548"/>
                </a:cubicBezTo>
                <a:cubicBezTo>
                  <a:pt x="1917" y="1521"/>
                  <a:pt x="1931" y="1497"/>
                  <a:pt x="1953" y="1480"/>
                </a:cubicBezTo>
                <a:lnTo>
                  <a:pt x="2007" y="1439"/>
                </a:lnTo>
                <a:cubicBezTo>
                  <a:pt x="1994" y="1402"/>
                  <a:pt x="1984" y="1364"/>
                  <a:pt x="1979" y="1326"/>
                </a:cubicBezTo>
                <a:lnTo>
                  <a:pt x="1910" y="1316"/>
                </a:lnTo>
                <a:cubicBezTo>
                  <a:pt x="1883" y="1312"/>
                  <a:pt x="1859" y="1298"/>
                  <a:pt x="1842" y="1276"/>
                </a:cubicBezTo>
                <a:cubicBezTo>
                  <a:pt x="1825" y="1254"/>
                  <a:pt x="1818" y="1227"/>
                  <a:pt x="1822" y="1200"/>
                </a:cubicBezTo>
                <a:lnTo>
                  <a:pt x="1843" y="1050"/>
                </a:lnTo>
                <a:cubicBezTo>
                  <a:pt x="1851" y="993"/>
                  <a:pt x="1903" y="954"/>
                  <a:pt x="1959" y="962"/>
                </a:cubicBezTo>
                <a:lnTo>
                  <a:pt x="2031" y="972"/>
                </a:lnTo>
                <a:cubicBezTo>
                  <a:pt x="2047" y="938"/>
                  <a:pt x="2066" y="905"/>
                  <a:pt x="2089" y="874"/>
                </a:cubicBezTo>
                <a:lnTo>
                  <a:pt x="2045" y="815"/>
                </a:lnTo>
                <a:cubicBezTo>
                  <a:pt x="2011" y="770"/>
                  <a:pt x="2020" y="705"/>
                  <a:pt x="2065" y="671"/>
                </a:cubicBezTo>
                <a:lnTo>
                  <a:pt x="2186" y="579"/>
                </a:lnTo>
                <a:cubicBezTo>
                  <a:pt x="2231" y="545"/>
                  <a:pt x="2296" y="554"/>
                  <a:pt x="2330" y="599"/>
                </a:cubicBezTo>
                <a:lnTo>
                  <a:pt x="2376" y="660"/>
                </a:lnTo>
                <a:cubicBezTo>
                  <a:pt x="2411" y="648"/>
                  <a:pt x="2447" y="639"/>
                  <a:pt x="2484" y="633"/>
                </a:cubicBezTo>
                <a:lnTo>
                  <a:pt x="2494" y="557"/>
                </a:lnTo>
                <a:cubicBezTo>
                  <a:pt x="2502" y="500"/>
                  <a:pt x="2555" y="461"/>
                  <a:pt x="2611" y="469"/>
                </a:cubicBezTo>
                <a:lnTo>
                  <a:pt x="2760" y="489"/>
                </a:lnTo>
                <a:cubicBezTo>
                  <a:pt x="2788" y="493"/>
                  <a:pt x="2812" y="507"/>
                  <a:pt x="2829" y="529"/>
                </a:cubicBezTo>
                <a:cubicBezTo>
                  <a:pt x="2845" y="551"/>
                  <a:pt x="2852" y="579"/>
                  <a:pt x="2849" y="606"/>
                </a:cubicBezTo>
                <a:lnTo>
                  <a:pt x="2838" y="682"/>
                </a:lnTo>
                <a:cubicBezTo>
                  <a:pt x="2872" y="698"/>
                  <a:pt x="2904" y="717"/>
                  <a:pt x="2934" y="738"/>
                </a:cubicBezTo>
                <a:lnTo>
                  <a:pt x="2995" y="692"/>
                </a:lnTo>
                <a:cubicBezTo>
                  <a:pt x="3017" y="675"/>
                  <a:pt x="3044" y="668"/>
                  <a:pt x="3071" y="672"/>
                </a:cubicBezTo>
                <a:cubicBezTo>
                  <a:pt x="3099" y="676"/>
                  <a:pt x="3123" y="690"/>
                  <a:pt x="3139" y="712"/>
                </a:cubicBezTo>
                <a:lnTo>
                  <a:pt x="3231" y="832"/>
                </a:lnTo>
                <a:cubicBezTo>
                  <a:pt x="3247" y="854"/>
                  <a:pt x="3254" y="881"/>
                  <a:pt x="3251" y="909"/>
                </a:cubicBezTo>
                <a:cubicBezTo>
                  <a:pt x="3247" y="936"/>
                  <a:pt x="3233" y="960"/>
                  <a:pt x="3211" y="977"/>
                </a:cubicBezTo>
                <a:lnTo>
                  <a:pt x="3151" y="1022"/>
                </a:lnTo>
                <a:cubicBezTo>
                  <a:pt x="3164" y="1057"/>
                  <a:pt x="3174" y="1094"/>
                  <a:pt x="3180" y="1131"/>
                </a:cubicBezTo>
                <a:lnTo>
                  <a:pt x="3253" y="1141"/>
                </a:lnTo>
                <a:cubicBezTo>
                  <a:pt x="3281" y="1145"/>
                  <a:pt x="3305" y="1159"/>
                  <a:pt x="3322" y="1181"/>
                </a:cubicBezTo>
                <a:cubicBezTo>
                  <a:pt x="3338" y="1203"/>
                  <a:pt x="3345" y="1230"/>
                  <a:pt x="3342" y="1257"/>
                </a:cubicBezTo>
                <a:lnTo>
                  <a:pt x="3321" y="1407"/>
                </a:lnTo>
                <a:cubicBezTo>
                  <a:pt x="3313" y="1464"/>
                  <a:pt x="3260" y="1503"/>
                  <a:pt x="3204" y="1495"/>
                </a:cubicBezTo>
                <a:lnTo>
                  <a:pt x="3134" y="1486"/>
                </a:lnTo>
                <a:lnTo>
                  <a:pt x="3134" y="1486"/>
                </a:lnTo>
                <a:close/>
                <a:moveTo>
                  <a:pt x="2821" y="1055"/>
                </a:moveTo>
                <a:lnTo>
                  <a:pt x="2821" y="1055"/>
                </a:lnTo>
                <a:cubicBezTo>
                  <a:pt x="2772" y="991"/>
                  <a:pt x="2702" y="949"/>
                  <a:pt x="2622" y="938"/>
                </a:cubicBezTo>
                <a:cubicBezTo>
                  <a:pt x="2608" y="936"/>
                  <a:pt x="2594" y="935"/>
                  <a:pt x="2580" y="935"/>
                </a:cubicBezTo>
                <a:cubicBezTo>
                  <a:pt x="2515" y="935"/>
                  <a:pt x="2452" y="956"/>
                  <a:pt x="2399" y="996"/>
                </a:cubicBezTo>
                <a:cubicBezTo>
                  <a:pt x="2334" y="1045"/>
                  <a:pt x="2293" y="1116"/>
                  <a:pt x="2282" y="1196"/>
                </a:cubicBezTo>
                <a:cubicBezTo>
                  <a:pt x="2271" y="1275"/>
                  <a:pt x="2292" y="1355"/>
                  <a:pt x="2340" y="1419"/>
                </a:cubicBezTo>
                <a:cubicBezTo>
                  <a:pt x="2389" y="1483"/>
                  <a:pt x="2459" y="1524"/>
                  <a:pt x="2539" y="1536"/>
                </a:cubicBezTo>
                <a:cubicBezTo>
                  <a:pt x="2619" y="1546"/>
                  <a:pt x="2698" y="1526"/>
                  <a:pt x="2763" y="1477"/>
                </a:cubicBezTo>
                <a:cubicBezTo>
                  <a:pt x="2827" y="1429"/>
                  <a:pt x="2868" y="1358"/>
                  <a:pt x="2879" y="1278"/>
                </a:cubicBezTo>
                <a:cubicBezTo>
                  <a:pt x="2890" y="1198"/>
                  <a:pt x="2870" y="1119"/>
                  <a:pt x="2821" y="1055"/>
                </a:cubicBezTo>
                <a:lnTo>
                  <a:pt x="2821" y="1055"/>
                </a:lnTo>
                <a:close/>
                <a:moveTo>
                  <a:pt x="2888" y="1005"/>
                </a:moveTo>
                <a:lnTo>
                  <a:pt x="2888" y="1005"/>
                </a:lnTo>
                <a:cubicBezTo>
                  <a:pt x="2950" y="1087"/>
                  <a:pt x="2976" y="1188"/>
                  <a:pt x="2962" y="1290"/>
                </a:cubicBezTo>
                <a:cubicBezTo>
                  <a:pt x="2948" y="1392"/>
                  <a:pt x="2895" y="1482"/>
                  <a:pt x="2813" y="1544"/>
                </a:cubicBezTo>
                <a:cubicBezTo>
                  <a:pt x="2745" y="1595"/>
                  <a:pt x="2665" y="1622"/>
                  <a:pt x="2581" y="1622"/>
                </a:cubicBezTo>
                <a:cubicBezTo>
                  <a:pt x="2564" y="1622"/>
                  <a:pt x="2546" y="1621"/>
                  <a:pt x="2528" y="1618"/>
                </a:cubicBezTo>
                <a:cubicBezTo>
                  <a:pt x="2426" y="1604"/>
                  <a:pt x="2336" y="1551"/>
                  <a:pt x="2274" y="1469"/>
                </a:cubicBezTo>
                <a:cubicBezTo>
                  <a:pt x="2212" y="1387"/>
                  <a:pt x="2185" y="1286"/>
                  <a:pt x="2199" y="1184"/>
                </a:cubicBezTo>
                <a:cubicBezTo>
                  <a:pt x="2213" y="1082"/>
                  <a:pt x="2266" y="992"/>
                  <a:pt x="2348" y="930"/>
                </a:cubicBezTo>
                <a:cubicBezTo>
                  <a:pt x="2430" y="868"/>
                  <a:pt x="2531" y="841"/>
                  <a:pt x="2633" y="856"/>
                </a:cubicBezTo>
                <a:cubicBezTo>
                  <a:pt x="2735" y="870"/>
                  <a:pt x="2826" y="923"/>
                  <a:pt x="2888" y="1005"/>
                </a:cubicBezTo>
                <a:lnTo>
                  <a:pt x="2888" y="1005"/>
                </a:lnTo>
                <a:close/>
                <a:moveTo>
                  <a:pt x="1845" y="2090"/>
                </a:moveTo>
                <a:lnTo>
                  <a:pt x="1845" y="2090"/>
                </a:lnTo>
                <a:lnTo>
                  <a:pt x="1966" y="2090"/>
                </a:lnTo>
                <a:cubicBezTo>
                  <a:pt x="1983" y="2090"/>
                  <a:pt x="1996" y="2076"/>
                  <a:pt x="1996" y="2059"/>
                </a:cubicBezTo>
                <a:lnTo>
                  <a:pt x="1996" y="1881"/>
                </a:lnTo>
                <a:cubicBezTo>
                  <a:pt x="1996" y="1864"/>
                  <a:pt x="1983" y="1851"/>
                  <a:pt x="1966" y="1851"/>
                </a:cubicBezTo>
                <a:lnTo>
                  <a:pt x="1842" y="1851"/>
                </a:lnTo>
                <a:cubicBezTo>
                  <a:pt x="1839" y="1851"/>
                  <a:pt x="1836" y="1850"/>
                  <a:pt x="1833" y="1849"/>
                </a:cubicBezTo>
                <a:cubicBezTo>
                  <a:pt x="1816" y="1846"/>
                  <a:pt x="1803" y="1832"/>
                  <a:pt x="1800" y="1815"/>
                </a:cubicBezTo>
                <a:cubicBezTo>
                  <a:pt x="1785" y="1759"/>
                  <a:pt x="1761" y="1703"/>
                  <a:pt x="1730" y="1651"/>
                </a:cubicBezTo>
                <a:cubicBezTo>
                  <a:pt x="1720" y="1634"/>
                  <a:pt x="1722" y="1613"/>
                  <a:pt x="1736" y="1599"/>
                </a:cubicBezTo>
                <a:lnTo>
                  <a:pt x="1825" y="1511"/>
                </a:lnTo>
                <a:cubicBezTo>
                  <a:pt x="1837" y="1500"/>
                  <a:pt x="1837" y="1480"/>
                  <a:pt x="1825" y="1468"/>
                </a:cubicBezTo>
                <a:lnTo>
                  <a:pt x="1699" y="1342"/>
                </a:lnTo>
                <a:cubicBezTo>
                  <a:pt x="1694" y="1337"/>
                  <a:pt x="1686" y="1333"/>
                  <a:pt x="1678" y="1333"/>
                </a:cubicBezTo>
                <a:lnTo>
                  <a:pt x="1678" y="1333"/>
                </a:lnTo>
                <a:cubicBezTo>
                  <a:pt x="1670" y="1333"/>
                  <a:pt x="1662" y="1337"/>
                  <a:pt x="1656" y="1342"/>
                </a:cubicBezTo>
                <a:lnTo>
                  <a:pt x="1567" y="1431"/>
                </a:lnTo>
                <a:cubicBezTo>
                  <a:pt x="1554" y="1445"/>
                  <a:pt x="1532" y="1449"/>
                  <a:pt x="1515" y="1439"/>
                </a:cubicBezTo>
                <a:cubicBezTo>
                  <a:pt x="1463" y="1408"/>
                  <a:pt x="1407" y="1385"/>
                  <a:pt x="1349" y="1370"/>
                </a:cubicBezTo>
                <a:cubicBezTo>
                  <a:pt x="1332" y="1366"/>
                  <a:pt x="1320" y="1353"/>
                  <a:pt x="1318" y="1336"/>
                </a:cubicBezTo>
                <a:cubicBezTo>
                  <a:pt x="1317" y="1334"/>
                  <a:pt x="1317" y="1330"/>
                  <a:pt x="1317" y="1328"/>
                </a:cubicBezTo>
                <a:lnTo>
                  <a:pt x="1317" y="1202"/>
                </a:lnTo>
                <a:cubicBezTo>
                  <a:pt x="1317" y="1185"/>
                  <a:pt x="1303" y="1171"/>
                  <a:pt x="1286" y="1171"/>
                </a:cubicBezTo>
                <a:lnTo>
                  <a:pt x="1108" y="1171"/>
                </a:lnTo>
                <a:cubicBezTo>
                  <a:pt x="1092" y="1171"/>
                  <a:pt x="1078" y="1185"/>
                  <a:pt x="1078" y="1202"/>
                </a:cubicBezTo>
                <a:lnTo>
                  <a:pt x="1078" y="1326"/>
                </a:lnTo>
                <a:cubicBezTo>
                  <a:pt x="1078" y="1339"/>
                  <a:pt x="1072" y="1354"/>
                  <a:pt x="1062" y="1362"/>
                </a:cubicBezTo>
                <a:cubicBezTo>
                  <a:pt x="1057" y="1365"/>
                  <a:pt x="1051" y="1368"/>
                  <a:pt x="1045" y="1370"/>
                </a:cubicBezTo>
                <a:cubicBezTo>
                  <a:pt x="993" y="1383"/>
                  <a:pt x="943" y="1403"/>
                  <a:pt x="895" y="1429"/>
                </a:cubicBezTo>
                <a:cubicBezTo>
                  <a:pt x="894" y="1431"/>
                  <a:pt x="892" y="1433"/>
                  <a:pt x="890" y="1435"/>
                </a:cubicBezTo>
                <a:cubicBezTo>
                  <a:pt x="874" y="1451"/>
                  <a:pt x="848" y="1451"/>
                  <a:pt x="831" y="1435"/>
                </a:cubicBezTo>
                <a:lnTo>
                  <a:pt x="739" y="1342"/>
                </a:lnTo>
                <a:cubicBezTo>
                  <a:pt x="733" y="1337"/>
                  <a:pt x="725" y="1333"/>
                  <a:pt x="717" y="1333"/>
                </a:cubicBezTo>
                <a:lnTo>
                  <a:pt x="717" y="1333"/>
                </a:lnTo>
                <a:cubicBezTo>
                  <a:pt x="709" y="1333"/>
                  <a:pt x="701" y="1337"/>
                  <a:pt x="695" y="1342"/>
                </a:cubicBezTo>
                <a:lnTo>
                  <a:pt x="570" y="1468"/>
                </a:lnTo>
                <a:cubicBezTo>
                  <a:pt x="564" y="1474"/>
                  <a:pt x="561" y="1482"/>
                  <a:pt x="561" y="1490"/>
                </a:cubicBezTo>
                <a:cubicBezTo>
                  <a:pt x="561" y="1498"/>
                  <a:pt x="564" y="1506"/>
                  <a:pt x="569" y="1511"/>
                </a:cubicBezTo>
                <a:lnTo>
                  <a:pt x="654" y="1596"/>
                </a:lnTo>
                <a:cubicBezTo>
                  <a:pt x="668" y="1610"/>
                  <a:pt x="673" y="1634"/>
                  <a:pt x="663" y="1650"/>
                </a:cubicBezTo>
                <a:cubicBezTo>
                  <a:pt x="631" y="1703"/>
                  <a:pt x="607" y="1759"/>
                  <a:pt x="592" y="1818"/>
                </a:cubicBezTo>
                <a:cubicBezTo>
                  <a:pt x="587" y="1837"/>
                  <a:pt x="570" y="1851"/>
                  <a:pt x="551" y="1851"/>
                </a:cubicBezTo>
                <a:lnTo>
                  <a:pt x="429" y="1851"/>
                </a:lnTo>
                <a:cubicBezTo>
                  <a:pt x="412" y="1851"/>
                  <a:pt x="398" y="1864"/>
                  <a:pt x="398" y="1881"/>
                </a:cubicBezTo>
                <a:lnTo>
                  <a:pt x="398" y="2059"/>
                </a:lnTo>
                <a:cubicBezTo>
                  <a:pt x="398" y="2076"/>
                  <a:pt x="412" y="2090"/>
                  <a:pt x="429" y="2090"/>
                </a:cubicBezTo>
                <a:lnTo>
                  <a:pt x="548" y="2090"/>
                </a:lnTo>
                <a:cubicBezTo>
                  <a:pt x="564" y="2090"/>
                  <a:pt x="578" y="2099"/>
                  <a:pt x="585" y="2113"/>
                </a:cubicBezTo>
                <a:cubicBezTo>
                  <a:pt x="587" y="2116"/>
                  <a:pt x="588" y="2119"/>
                  <a:pt x="589" y="2122"/>
                </a:cubicBezTo>
                <a:cubicBezTo>
                  <a:pt x="603" y="2183"/>
                  <a:pt x="627" y="2241"/>
                  <a:pt x="659" y="2295"/>
                </a:cubicBezTo>
                <a:cubicBezTo>
                  <a:pt x="669" y="2311"/>
                  <a:pt x="666" y="2332"/>
                  <a:pt x="653" y="2346"/>
                </a:cubicBezTo>
                <a:lnTo>
                  <a:pt x="570" y="2429"/>
                </a:lnTo>
                <a:cubicBezTo>
                  <a:pt x="564" y="2435"/>
                  <a:pt x="561" y="2442"/>
                  <a:pt x="561" y="2451"/>
                </a:cubicBezTo>
                <a:cubicBezTo>
                  <a:pt x="561" y="2459"/>
                  <a:pt x="564" y="2466"/>
                  <a:pt x="569" y="2472"/>
                </a:cubicBezTo>
                <a:lnTo>
                  <a:pt x="695" y="2598"/>
                </a:lnTo>
                <a:cubicBezTo>
                  <a:pt x="707" y="2610"/>
                  <a:pt x="727" y="2610"/>
                  <a:pt x="739" y="2598"/>
                </a:cubicBezTo>
                <a:lnTo>
                  <a:pt x="820" y="2516"/>
                </a:lnTo>
                <a:cubicBezTo>
                  <a:pt x="829" y="2508"/>
                  <a:pt x="839" y="2504"/>
                  <a:pt x="850" y="2504"/>
                </a:cubicBezTo>
                <a:cubicBezTo>
                  <a:pt x="857" y="2504"/>
                  <a:pt x="865" y="2506"/>
                  <a:pt x="872" y="2510"/>
                </a:cubicBezTo>
                <a:cubicBezTo>
                  <a:pt x="925" y="2543"/>
                  <a:pt x="984" y="2567"/>
                  <a:pt x="1045" y="2583"/>
                </a:cubicBezTo>
                <a:cubicBezTo>
                  <a:pt x="1064" y="2587"/>
                  <a:pt x="1078" y="2604"/>
                  <a:pt x="1078" y="2623"/>
                </a:cubicBezTo>
                <a:lnTo>
                  <a:pt x="1078" y="2738"/>
                </a:lnTo>
                <a:cubicBezTo>
                  <a:pt x="1078" y="2755"/>
                  <a:pt x="1092" y="2769"/>
                  <a:pt x="1108" y="2769"/>
                </a:cubicBezTo>
                <a:lnTo>
                  <a:pt x="1286" y="2769"/>
                </a:lnTo>
                <a:cubicBezTo>
                  <a:pt x="1303" y="2769"/>
                  <a:pt x="1317" y="2755"/>
                  <a:pt x="1317" y="2738"/>
                </a:cubicBezTo>
                <a:lnTo>
                  <a:pt x="1317" y="2624"/>
                </a:lnTo>
                <a:cubicBezTo>
                  <a:pt x="1317" y="2617"/>
                  <a:pt x="1319" y="2609"/>
                  <a:pt x="1322" y="2603"/>
                </a:cubicBezTo>
                <a:cubicBezTo>
                  <a:pt x="1328" y="2593"/>
                  <a:pt x="1337" y="2585"/>
                  <a:pt x="1349" y="2582"/>
                </a:cubicBezTo>
                <a:cubicBezTo>
                  <a:pt x="1410" y="2567"/>
                  <a:pt x="1468" y="2542"/>
                  <a:pt x="1522" y="2509"/>
                </a:cubicBezTo>
                <a:cubicBezTo>
                  <a:pt x="1539" y="2499"/>
                  <a:pt x="1560" y="2502"/>
                  <a:pt x="1574" y="2515"/>
                </a:cubicBezTo>
                <a:lnTo>
                  <a:pt x="1656" y="2598"/>
                </a:lnTo>
                <a:cubicBezTo>
                  <a:pt x="1668" y="2610"/>
                  <a:pt x="1688" y="2610"/>
                  <a:pt x="1699" y="2598"/>
                </a:cubicBezTo>
                <a:lnTo>
                  <a:pt x="1825" y="2472"/>
                </a:lnTo>
                <a:cubicBezTo>
                  <a:pt x="1837" y="2460"/>
                  <a:pt x="1837" y="2441"/>
                  <a:pt x="1825" y="2429"/>
                </a:cubicBezTo>
                <a:lnTo>
                  <a:pt x="1741" y="2345"/>
                </a:lnTo>
                <a:cubicBezTo>
                  <a:pt x="1727" y="2332"/>
                  <a:pt x="1725" y="2311"/>
                  <a:pt x="1734" y="2294"/>
                </a:cubicBezTo>
                <a:cubicBezTo>
                  <a:pt x="1766" y="2240"/>
                  <a:pt x="1790" y="2182"/>
                  <a:pt x="1804" y="2122"/>
                </a:cubicBezTo>
                <a:cubicBezTo>
                  <a:pt x="1809" y="2103"/>
                  <a:pt x="1825" y="2090"/>
                  <a:pt x="1845" y="2090"/>
                </a:cubicBezTo>
                <a:lnTo>
                  <a:pt x="1845" y="2090"/>
                </a:lnTo>
                <a:close/>
                <a:moveTo>
                  <a:pt x="1877" y="2173"/>
                </a:moveTo>
                <a:lnTo>
                  <a:pt x="1877" y="2173"/>
                </a:lnTo>
                <a:cubicBezTo>
                  <a:pt x="1863" y="2220"/>
                  <a:pt x="1845" y="2265"/>
                  <a:pt x="1822" y="2308"/>
                </a:cubicBezTo>
                <a:lnTo>
                  <a:pt x="1884" y="2370"/>
                </a:lnTo>
                <a:cubicBezTo>
                  <a:pt x="1929" y="2414"/>
                  <a:pt x="1929" y="2487"/>
                  <a:pt x="1884" y="2531"/>
                </a:cubicBezTo>
                <a:lnTo>
                  <a:pt x="1758" y="2657"/>
                </a:lnTo>
                <a:cubicBezTo>
                  <a:pt x="1714" y="2701"/>
                  <a:pt x="1642" y="2702"/>
                  <a:pt x="1597" y="2657"/>
                </a:cubicBezTo>
                <a:lnTo>
                  <a:pt x="1537" y="2597"/>
                </a:lnTo>
                <a:cubicBezTo>
                  <a:pt x="1494" y="2621"/>
                  <a:pt x="1448" y="2640"/>
                  <a:pt x="1400" y="2655"/>
                </a:cubicBezTo>
                <a:lnTo>
                  <a:pt x="1400" y="2738"/>
                </a:lnTo>
                <a:cubicBezTo>
                  <a:pt x="1400" y="2801"/>
                  <a:pt x="1349" y="2853"/>
                  <a:pt x="1286" y="2853"/>
                </a:cubicBezTo>
                <a:lnTo>
                  <a:pt x="1108" y="2853"/>
                </a:lnTo>
                <a:cubicBezTo>
                  <a:pt x="1046" y="2853"/>
                  <a:pt x="994" y="2801"/>
                  <a:pt x="994" y="2738"/>
                </a:cubicBezTo>
                <a:lnTo>
                  <a:pt x="994" y="2655"/>
                </a:lnTo>
                <a:cubicBezTo>
                  <a:pt x="946" y="2641"/>
                  <a:pt x="900" y="2622"/>
                  <a:pt x="857" y="2598"/>
                </a:cubicBezTo>
                <a:lnTo>
                  <a:pt x="798" y="2657"/>
                </a:lnTo>
                <a:cubicBezTo>
                  <a:pt x="753" y="2701"/>
                  <a:pt x="681" y="2702"/>
                  <a:pt x="636" y="2657"/>
                </a:cubicBezTo>
                <a:lnTo>
                  <a:pt x="511" y="2531"/>
                </a:lnTo>
                <a:cubicBezTo>
                  <a:pt x="489" y="2510"/>
                  <a:pt x="477" y="2481"/>
                  <a:pt x="477" y="2451"/>
                </a:cubicBezTo>
                <a:cubicBezTo>
                  <a:pt x="477" y="2420"/>
                  <a:pt x="489" y="2391"/>
                  <a:pt x="511" y="2370"/>
                </a:cubicBezTo>
                <a:lnTo>
                  <a:pt x="571" y="2309"/>
                </a:lnTo>
                <a:cubicBezTo>
                  <a:pt x="548" y="2266"/>
                  <a:pt x="529" y="2220"/>
                  <a:pt x="516" y="2173"/>
                </a:cubicBezTo>
                <a:lnTo>
                  <a:pt x="429" y="2173"/>
                </a:lnTo>
                <a:cubicBezTo>
                  <a:pt x="366" y="2173"/>
                  <a:pt x="315" y="2122"/>
                  <a:pt x="315" y="2059"/>
                </a:cubicBezTo>
                <a:lnTo>
                  <a:pt x="315" y="1881"/>
                </a:lnTo>
                <a:cubicBezTo>
                  <a:pt x="315" y="1818"/>
                  <a:pt x="366" y="1767"/>
                  <a:pt x="429" y="1767"/>
                </a:cubicBezTo>
                <a:lnTo>
                  <a:pt x="520" y="1767"/>
                </a:lnTo>
                <a:cubicBezTo>
                  <a:pt x="534" y="1721"/>
                  <a:pt x="552" y="1677"/>
                  <a:pt x="575" y="1635"/>
                </a:cubicBezTo>
                <a:lnTo>
                  <a:pt x="511" y="1570"/>
                </a:lnTo>
                <a:cubicBezTo>
                  <a:pt x="489" y="1549"/>
                  <a:pt x="477" y="1520"/>
                  <a:pt x="477" y="1490"/>
                </a:cubicBezTo>
                <a:cubicBezTo>
                  <a:pt x="477" y="1459"/>
                  <a:pt x="489" y="1431"/>
                  <a:pt x="511" y="1409"/>
                </a:cubicBezTo>
                <a:lnTo>
                  <a:pt x="636" y="1283"/>
                </a:lnTo>
                <a:cubicBezTo>
                  <a:pt x="658" y="1262"/>
                  <a:pt x="686" y="1250"/>
                  <a:pt x="717" y="1250"/>
                </a:cubicBezTo>
                <a:lnTo>
                  <a:pt x="717" y="1250"/>
                </a:lnTo>
                <a:cubicBezTo>
                  <a:pt x="748" y="1250"/>
                  <a:pt x="776" y="1262"/>
                  <a:pt x="798" y="1283"/>
                </a:cubicBezTo>
                <a:lnTo>
                  <a:pt x="865" y="1350"/>
                </a:lnTo>
                <a:cubicBezTo>
                  <a:pt x="906" y="1328"/>
                  <a:pt x="949" y="1311"/>
                  <a:pt x="994" y="1297"/>
                </a:cubicBezTo>
                <a:lnTo>
                  <a:pt x="994" y="1202"/>
                </a:lnTo>
                <a:cubicBezTo>
                  <a:pt x="994" y="1139"/>
                  <a:pt x="1046" y="1088"/>
                  <a:pt x="1108" y="1088"/>
                </a:cubicBezTo>
                <a:lnTo>
                  <a:pt x="1286" y="1088"/>
                </a:lnTo>
                <a:cubicBezTo>
                  <a:pt x="1349" y="1088"/>
                  <a:pt x="1400" y="1139"/>
                  <a:pt x="1400" y="1202"/>
                </a:cubicBezTo>
                <a:lnTo>
                  <a:pt x="1400" y="1298"/>
                </a:lnTo>
                <a:cubicBezTo>
                  <a:pt x="1445" y="1311"/>
                  <a:pt x="1488" y="1329"/>
                  <a:pt x="1529" y="1351"/>
                </a:cubicBezTo>
                <a:lnTo>
                  <a:pt x="1597" y="1283"/>
                </a:lnTo>
                <a:cubicBezTo>
                  <a:pt x="1619" y="1262"/>
                  <a:pt x="1647" y="1250"/>
                  <a:pt x="1678" y="1250"/>
                </a:cubicBezTo>
                <a:lnTo>
                  <a:pt x="1678" y="1250"/>
                </a:lnTo>
                <a:cubicBezTo>
                  <a:pt x="1708" y="1250"/>
                  <a:pt x="1737" y="1262"/>
                  <a:pt x="1758" y="1283"/>
                </a:cubicBezTo>
                <a:lnTo>
                  <a:pt x="1884" y="1409"/>
                </a:lnTo>
                <a:cubicBezTo>
                  <a:pt x="1929" y="1454"/>
                  <a:pt x="1929" y="1526"/>
                  <a:pt x="1884" y="1570"/>
                </a:cubicBezTo>
                <a:lnTo>
                  <a:pt x="1818" y="1636"/>
                </a:lnTo>
                <a:cubicBezTo>
                  <a:pt x="1841" y="1678"/>
                  <a:pt x="1859" y="1722"/>
                  <a:pt x="1873" y="1767"/>
                </a:cubicBezTo>
                <a:lnTo>
                  <a:pt x="1966" y="1767"/>
                </a:lnTo>
                <a:cubicBezTo>
                  <a:pt x="2029" y="1767"/>
                  <a:pt x="2080" y="1818"/>
                  <a:pt x="2080" y="1881"/>
                </a:cubicBezTo>
                <a:lnTo>
                  <a:pt x="2080" y="2059"/>
                </a:lnTo>
                <a:cubicBezTo>
                  <a:pt x="2080" y="2122"/>
                  <a:pt x="2029" y="2173"/>
                  <a:pt x="1966" y="2173"/>
                </a:cubicBezTo>
                <a:lnTo>
                  <a:pt x="1877" y="2173"/>
                </a:lnTo>
                <a:lnTo>
                  <a:pt x="1877" y="2173"/>
                </a:lnTo>
                <a:close/>
                <a:moveTo>
                  <a:pt x="1559" y="1980"/>
                </a:moveTo>
                <a:lnTo>
                  <a:pt x="1559" y="1980"/>
                </a:lnTo>
                <a:cubicBezTo>
                  <a:pt x="1559" y="1781"/>
                  <a:pt x="1397" y="1618"/>
                  <a:pt x="1197" y="1618"/>
                </a:cubicBezTo>
                <a:cubicBezTo>
                  <a:pt x="998" y="1618"/>
                  <a:pt x="835" y="1781"/>
                  <a:pt x="835" y="1980"/>
                </a:cubicBezTo>
                <a:cubicBezTo>
                  <a:pt x="835" y="2180"/>
                  <a:pt x="998" y="2342"/>
                  <a:pt x="1197" y="2342"/>
                </a:cubicBezTo>
                <a:cubicBezTo>
                  <a:pt x="1397" y="2342"/>
                  <a:pt x="1559" y="2180"/>
                  <a:pt x="1559" y="1980"/>
                </a:cubicBezTo>
                <a:lnTo>
                  <a:pt x="1559" y="1980"/>
                </a:lnTo>
                <a:close/>
                <a:moveTo>
                  <a:pt x="1643" y="1980"/>
                </a:moveTo>
                <a:lnTo>
                  <a:pt x="1643" y="1980"/>
                </a:lnTo>
                <a:cubicBezTo>
                  <a:pt x="1643" y="2226"/>
                  <a:pt x="1443" y="2426"/>
                  <a:pt x="1197" y="2426"/>
                </a:cubicBezTo>
                <a:cubicBezTo>
                  <a:pt x="952" y="2426"/>
                  <a:pt x="752" y="2226"/>
                  <a:pt x="752" y="1980"/>
                </a:cubicBezTo>
                <a:cubicBezTo>
                  <a:pt x="752" y="1735"/>
                  <a:pt x="952" y="1535"/>
                  <a:pt x="1197" y="1535"/>
                </a:cubicBezTo>
                <a:cubicBezTo>
                  <a:pt x="1443" y="1535"/>
                  <a:pt x="1643" y="1735"/>
                  <a:pt x="1643" y="1980"/>
                </a:cubicBezTo>
                <a:lnTo>
                  <a:pt x="1643" y="1980"/>
                </a:lnTo>
                <a:close/>
                <a:moveTo>
                  <a:pt x="4789" y="2286"/>
                </a:moveTo>
                <a:lnTo>
                  <a:pt x="4789" y="2286"/>
                </a:lnTo>
                <a:cubicBezTo>
                  <a:pt x="4795" y="2322"/>
                  <a:pt x="4799" y="2359"/>
                  <a:pt x="4799" y="2397"/>
                </a:cubicBezTo>
                <a:cubicBezTo>
                  <a:pt x="4799" y="2663"/>
                  <a:pt x="4648" y="2894"/>
                  <a:pt x="4429" y="3011"/>
                </a:cubicBezTo>
                <a:cubicBezTo>
                  <a:pt x="4370" y="3305"/>
                  <a:pt x="4076" y="3587"/>
                  <a:pt x="3672" y="3587"/>
                </a:cubicBezTo>
                <a:cubicBezTo>
                  <a:pt x="3654" y="3587"/>
                  <a:pt x="3635" y="3584"/>
                  <a:pt x="3616" y="3583"/>
                </a:cubicBezTo>
                <a:cubicBezTo>
                  <a:pt x="3679" y="3662"/>
                  <a:pt x="3765" y="3722"/>
                  <a:pt x="3867" y="3752"/>
                </a:cubicBezTo>
                <a:cubicBezTo>
                  <a:pt x="3902" y="3762"/>
                  <a:pt x="3922" y="3798"/>
                  <a:pt x="3912" y="3833"/>
                </a:cubicBezTo>
                <a:cubicBezTo>
                  <a:pt x="3903" y="3862"/>
                  <a:pt x="3877" y="3880"/>
                  <a:pt x="3849" y="3880"/>
                </a:cubicBezTo>
                <a:cubicBezTo>
                  <a:pt x="3843" y="3880"/>
                  <a:pt x="3837" y="3879"/>
                  <a:pt x="3831" y="3877"/>
                </a:cubicBezTo>
                <a:cubicBezTo>
                  <a:pt x="3574" y="3803"/>
                  <a:pt x="3396" y="3578"/>
                  <a:pt x="3378" y="3314"/>
                </a:cubicBezTo>
                <a:cubicBezTo>
                  <a:pt x="3374" y="3305"/>
                  <a:pt x="3372" y="3296"/>
                  <a:pt x="3372" y="3285"/>
                </a:cubicBezTo>
                <a:cubicBezTo>
                  <a:pt x="3371" y="3234"/>
                  <a:pt x="3383" y="3183"/>
                  <a:pt x="3406" y="3137"/>
                </a:cubicBezTo>
                <a:cubicBezTo>
                  <a:pt x="3467" y="3016"/>
                  <a:pt x="3598" y="2947"/>
                  <a:pt x="3733" y="2965"/>
                </a:cubicBezTo>
                <a:cubicBezTo>
                  <a:pt x="3771" y="2970"/>
                  <a:pt x="3798" y="3006"/>
                  <a:pt x="3793" y="3044"/>
                </a:cubicBezTo>
                <a:cubicBezTo>
                  <a:pt x="3787" y="3082"/>
                  <a:pt x="3752" y="3110"/>
                  <a:pt x="3714" y="3104"/>
                </a:cubicBezTo>
                <a:cubicBezTo>
                  <a:pt x="3639" y="3094"/>
                  <a:pt x="3565" y="3132"/>
                  <a:pt x="3531" y="3200"/>
                </a:cubicBezTo>
                <a:cubicBezTo>
                  <a:pt x="3518" y="3226"/>
                  <a:pt x="3511" y="3254"/>
                  <a:pt x="3512" y="3283"/>
                </a:cubicBezTo>
                <a:cubicBezTo>
                  <a:pt x="3512" y="3289"/>
                  <a:pt x="3510" y="3293"/>
                  <a:pt x="3509" y="3298"/>
                </a:cubicBezTo>
                <a:cubicBezTo>
                  <a:pt x="3512" y="3354"/>
                  <a:pt x="3524" y="3408"/>
                  <a:pt x="3544" y="3458"/>
                </a:cubicBezTo>
                <a:cubicBezTo>
                  <a:pt x="3555" y="3452"/>
                  <a:pt x="3567" y="3449"/>
                  <a:pt x="3580" y="3450"/>
                </a:cubicBezTo>
                <a:cubicBezTo>
                  <a:pt x="3923" y="3492"/>
                  <a:pt x="4187" y="3298"/>
                  <a:pt x="4276" y="3069"/>
                </a:cubicBezTo>
                <a:cubicBezTo>
                  <a:pt x="4221" y="3083"/>
                  <a:pt x="4164" y="3091"/>
                  <a:pt x="4105" y="3091"/>
                </a:cubicBezTo>
                <a:cubicBezTo>
                  <a:pt x="4069" y="3091"/>
                  <a:pt x="4039" y="3062"/>
                  <a:pt x="4039" y="3026"/>
                </a:cubicBezTo>
                <a:cubicBezTo>
                  <a:pt x="4039" y="2990"/>
                  <a:pt x="4069" y="2960"/>
                  <a:pt x="4105" y="2960"/>
                </a:cubicBezTo>
                <a:cubicBezTo>
                  <a:pt x="4415" y="2960"/>
                  <a:pt x="4668" y="2708"/>
                  <a:pt x="4668" y="2397"/>
                </a:cubicBezTo>
                <a:cubicBezTo>
                  <a:pt x="4668" y="2087"/>
                  <a:pt x="4415" y="1834"/>
                  <a:pt x="4105" y="1834"/>
                </a:cubicBezTo>
                <a:cubicBezTo>
                  <a:pt x="4058" y="1834"/>
                  <a:pt x="3963" y="1854"/>
                  <a:pt x="3931" y="1861"/>
                </a:cubicBezTo>
                <a:cubicBezTo>
                  <a:pt x="3691" y="1900"/>
                  <a:pt x="3449" y="1799"/>
                  <a:pt x="3311" y="1604"/>
                </a:cubicBezTo>
                <a:cubicBezTo>
                  <a:pt x="3290" y="1574"/>
                  <a:pt x="3297" y="1533"/>
                  <a:pt x="3327" y="1513"/>
                </a:cubicBezTo>
                <a:cubicBezTo>
                  <a:pt x="3356" y="1492"/>
                  <a:pt x="3397" y="1499"/>
                  <a:pt x="3418" y="1528"/>
                </a:cubicBezTo>
                <a:cubicBezTo>
                  <a:pt x="3527" y="1683"/>
                  <a:pt x="3719" y="1763"/>
                  <a:pt x="3906" y="1733"/>
                </a:cubicBezTo>
                <a:cubicBezTo>
                  <a:pt x="3915" y="1731"/>
                  <a:pt x="4035" y="1704"/>
                  <a:pt x="4105" y="1704"/>
                </a:cubicBezTo>
                <a:cubicBezTo>
                  <a:pt x="4335" y="1704"/>
                  <a:pt x="4538" y="1817"/>
                  <a:pt x="4665" y="1989"/>
                </a:cubicBezTo>
                <a:lnTo>
                  <a:pt x="4669" y="1823"/>
                </a:lnTo>
                <a:cubicBezTo>
                  <a:pt x="4669" y="1663"/>
                  <a:pt x="4558" y="1527"/>
                  <a:pt x="4408" y="1487"/>
                </a:cubicBezTo>
                <a:cubicBezTo>
                  <a:pt x="4404" y="1486"/>
                  <a:pt x="4400" y="1485"/>
                  <a:pt x="4396" y="1483"/>
                </a:cubicBezTo>
                <a:cubicBezTo>
                  <a:pt x="4371" y="1478"/>
                  <a:pt x="4345" y="1474"/>
                  <a:pt x="4317" y="1474"/>
                </a:cubicBezTo>
                <a:cubicBezTo>
                  <a:pt x="4294" y="1474"/>
                  <a:pt x="4269" y="1476"/>
                  <a:pt x="4246" y="1481"/>
                </a:cubicBezTo>
                <a:cubicBezTo>
                  <a:pt x="4211" y="1488"/>
                  <a:pt x="4176" y="1466"/>
                  <a:pt x="4169" y="1430"/>
                </a:cubicBezTo>
                <a:cubicBezTo>
                  <a:pt x="4161" y="1395"/>
                  <a:pt x="4184" y="1360"/>
                  <a:pt x="4220" y="1353"/>
                </a:cubicBezTo>
                <a:cubicBezTo>
                  <a:pt x="4252" y="1346"/>
                  <a:pt x="4285" y="1343"/>
                  <a:pt x="4317" y="1343"/>
                </a:cubicBezTo>
                <a:cubicBezTo>
                  <a:pt x="4325" y="1343"/>
                  <a:pt x="4333" y="1344"/>
                  <a:pt x="4340" y="1344"/>
                </a:cubicBezTo>
                <a:cubicBezTo>
                  <a:pt x="4211" y="776"/>
                  <a:pt x="3696" y="358"/>
                  <a:pt x="3105" y="358"/>
                </a:cubicBezTo>
                <a:cubicBezTo>
                  <a:pt x="2975" y="358"/>
                  <a:pt x="2846" y="378"/>
                  <a:pt x="2723" y="416"/>
                </a:cubicBezTo>
                <a:cubicBezTo>
                  <a:pt x="2689" y="427"/>
                  <a:pt x="2652" y="408"/>
                  <a:pt x="2641" y="374"/>
                </a:cubicBezTo>
                <a:cubicBezTo>
                  <a:pt x="2630" y="339"/>
                  <a:pt x="2649" y="303"/>
                  <a:pt x="2684" y="292"/>
                </a:cubicBezTo>
                <a:cubicBezTo>
                  <a:pt x="2700" y="287"/>
                  <a:pt x="2715" y="283"/>
                  <a:pt x="2731" y="279"/>
                </a:cubicBezTo>
                <a:cubicBezTo>
                  <a:pt x="2670" y="197"/>
                  <a:pt x="2576" y="145"/>
                  <a:pt x="2471" y="139"/>
                </a:cubicBezTo>
                <a:cubicBezTo>
                  <a:pt x="2326" y="132"/>
                  <a:pt x="2188" y="215"/>
                  <a:pt x="2130" y="348"/>
                </a:cubicBezTo>
                <a:cubicBezTo>
                  <a:pt x="2128" y="351"/>
                  <a:pt x="2127" y="353"/>
                  <a:pt x="2125" y="355"/>
                </a:cubicBezTo>
                <a:cubicBezTo>
                  <a:pt x="2125" y="355"/>
                  <a:pt x="2125" y="356"/>
                  <a:pt x="2125" y="356"/>
                </a:cubicBezTo>
                <a:cubicBezTo>
                  <a:pt x="2125" y="356"/>
                  <a:pt x="2125" y="356"/>
                  <a:pt x="2124" y="357"/>
                </a:cubicBezTo>
                <a:cubicBezTo>
                  <a:pt x="2115" y="371"/>
                  <a:pt x="2101" y="381"/>
                  <a:pt x="2085" y="385"/>
                </a:cubicBezTo>
                <a:cubicBezTo>
                  <a:pt x="2084" y="385"/>
                  <a:pt x="2084" y="385"/>
                  <a:pt x="2083" y="386"/>
                </a:cubicBezTo>
                <a:cubicBezTo>
                  <a:pt x="2078" y="386"/>
                  <a:pt x="2074" y="387"/>
                  <a:pt x="2070" y="387"/>
                </a:cubicBezTo>
                <a:cubicBezTo>
                  <a:pt x="2068" y="387"/>
                  <a:pt x="2066" y="386"/>
                  <a:pt x="2065" y="386"/>
                </a:cubicBezTo>
                <a:cubicBezTo>
                  <a:pt x="2060" y="386"/>
                  <a:pt x="2055" y="385"/>
                  <a:pt x="2051" y="383"/>
                </a:cubicBezTo>
                <a:cubicBezTo>
                  <a:pt x="2048" y="383"/>
                  <a:pt x="2046" y="383"/>
                  <a:pt x="2043" y="382"/>
                </a:cubicBezTo>
                <a:cubicBezTo>
                  <a:pt x="2042" y="381"/>
                  <a:pt x="2041" y="380"/>
                  <a:pt x="2040" y="380"/>
                </a:cubicBezTo>
                <a:cubicBezTo>
                  <a:pt x="2038" y="379"/>
                  <a:pt x="2037" y="379"/>
                  <a:pt x="2035" y="378"/>
                </a:cubicBezTo>
                <a:cubicBezTo>
                  <a:pt x="1947" y="324"/>
                  <a:pt x="1846" y="296"/>
                  <a:pt x="1743" y="296"/>
                </a:cubicBezTo>
                <a:cubicBezTo>
                  <a:pt x="1432" y="296"/>
                  <a:pt x="1180" y="549"/>
                  <a:pt x="1180" y="859"/>
                </a:cubicBezTo>
                <a:cubicBezTo>
                  <a:pt x="1180" y="875"/>
                  <a:pt x="1174" y="889"/>
                  <a:pt x="1164" y="900"/>
                </a:cubicBezTo>
                <a:cubicBezTo>
                  <a:pt x="1166" y="907"/>
                  <a:pt x="1168" y="914"/>
                  <a:pt x="1168" y="921"/>
                </a:cubicBezTo>
                <a:cubicBezTo>
                  <a:pt x="1168" y="957"/>
                  <a:pt x="1139" y="986"/>
                  <a:pt x="1103" y="986"/>
                </a:cubicBezTo>
                <a:cubicBezTo>
                  <a:pt x="567" y="986"/>
                  <a:pt x="130" y="1423"/>
                  <a:pt x="130" y="1959"/>
                </a:cubicBezTo>
                <a:cubicBezTo>
                  <a:pt x="130" y="2495"/>
                  <a:pt x="567" y="2931"/>
                  <a:pt x="1103" y="2931"/>
                </a:cubicBezTo>
                <a:lnTo>
                  <a:pt x="1696" y="2931"/>
                </a:lnTo>
                <a:cubicBezTo>
                  <a:pt x="1684" y="2910"/>
                  <a:pt x="1673" y="2889"/>
                  <a:pt x="1664" y="2867"/>
                </a:cubicBezTo>
                <a:cubicBezTo>
                  <a:pt x="1650" y="2833"/>
                  <a:pt x="1665" y="2795"/>
                  <a:pt x="1699" y="2781"/>
                </a:cubicBezTo>
                <a:cubicBezTo>
                  <a:pt x="1732" y="2767"/>
                  <a:pt x="1770" y="2782"/>
                  <a:pt x="1784" y="2816"/>
                </a:cubicBezTo>
                <a:cubicBezTo>
                  <a:pt x="1873" y="3025"/>
                  <a:pt x="2076" y="3160"/>
                  <a:pt x="2303" y="3160"/>
                </a:cubicBezTo>
                <a:lnTo>
                  <a:pt x="2893" y="3159"/>
                </a:lnTo>
                <a:cubicBezTo>
                  <a:pt x="2894" y="3159"/>
                  <a:pt x="2894" y="3159"/>
                  <a:pt x="2895" y="3159"/>
                </a:cubicBezTo>
                <a:cubicBezTo>
                  <a:pt x="2944" y="3159"/>
                  <a:pt x="2989" y="3141"/>
                  <a:pt x="3024" y="3107"/>
                </a:cubicBezTo>
                <a:cubicBezTo>
                  <a:pt x="3059" y="3072"/>
                  <a:pt x="3078" y="3027"/>
                  <a:pt x="3078" y="2978"/>
                </a:cubicBezTo>
                <a:lnTo>
                  <a:pt x="3080" y="2938"/>
                </a:lnTo>
                <a:cubicBezTo>
                  <a:pt x="3095" y="2567"/>
                  <a:pt x="3347" y="2250"/>
                  <a:pt x="3705" y="2152"/>
                </a:cubicBezTo>
                <a:cubicBezTo>
                  <a:pt x="3740" y="2142"/>
                  <a:pt x="3776" y="2163"/>
                  <a:pt x="3786" y="2197"/>
                </a:cubicBezTo>
                <a:cubicBezTo>
                  <a:pt x="3795" y="2232"/>
                  <a:pt x="3775" y="2268"/>
                  <a:pt x="3740" y="2278"/>
                </a:cubicBezTo>
                <a:cubicBezTo>
                  <a:pt x="3436" y="2362"/>
                  <a:pt x="3224" y="2629"/>
                  <a:pt x="3211" y="2944"/>
                </a:cubicBezTo>
                <a:lnTo>
                  <a:pt x="3209" y="2982"/>
                </a:lnTo>
                <a:cubicBezTo>
                  <a:pt x="3209" y="3063"/>
                  <a:pt x="3175" y="3141"/>
                  <a:pt x="3116" y="3200"/>
                </a:cubicBezTo>
                <a:cubicBezTo>
                  <a:pt x="3056" y="3258"/>
                  <a:pt x="2978" y="3290"/>
                  <a:pt x="2896" y="3290"/>
                </a:cubicBezTo>
                <a:cubicBezTo>
                  <a:pt x="2895" y="3290"/>
                  <a:pt x="2894" y="3290"/>
                  <a:pt x="2893" y="3290"/>
                </a:cubicBezTo>
                <a:lnTo>
                  <a:pt x="2628" y="3290"/>
                </a:lnTo>
                <a:cubicBezTo>
                  <a:pt x="2721" y="3447"/>
                  <a:pt x="3051" y="3883"/>
                  <a:pt x="3877" y="4010"/>
                </a:cubicBezTo>
                <a:cubicBezTo>
                  <a:pt x="3913" y="4016"/>
                  <a:pt x="3937" y="4049"/>
                  <a:pt x="3932" y="4085"/>
                </a:cubicBezTo>
                <a:cubicBezTo>
                  <a:pt x="3927" y="4117"/>
                  <a:pt x="3899" y="4141"/>
                  <a:pt x="3867" y="4141"/>
                </a:cubicBezTo>
                <a:cubicBezTo>
                  <a:pt x="3864" y="4141"/>
                  <a:pt x="3861" y="4140"/>
                  <a:pt x="3857" y="4140"/>
                </a:cubicBezTo>
                <a:cubicBezTo>
                  <a:pt x="2816" y="3980"/>
                  <a:pt x="2513" y="3365"/>
                  <a:pt x="2480" y="3290"/>
                </a:cubicBezTo>
                <a:lnTo>
                  <a:pt x="2303" y="3290"/>
                </a:lnTo>
                <a:cubicBezTo>
                  <a:pt x="2103" y="3290"/>
                  <a:pt x="1918" y="3205"/>
                  <a:pt x="1789" y="3062"/>
                </a:cubicBezTo>
                <a:lnTo>
                  <a:pt x="1103" y="3062"/>
                </a:lnTo>
                <a:cubicBezTo>
                  <a:pt x="494" y="3062"/>
                  <a:pt x="0" y="2567"/>
                  <a:pt x="0" y="1959"/>
                </a:cubicBezTo>
                <a:cubicBezTo>
                  <a:pt x="0" y="1369"/>
                  <a:pt x="466" y="886"/>
                  <a:pt x="1049" y="858"/>
                </a:cubicBezTo>
                <a:cubicBezTo>
                  <a:pt x="1050" y="476"/>
                  <a:pt x="1361" y="165"/>
                  <a:pt x="1743" y="165"/>
                </a:cubicBezTo>
                <a:cubicBezTo>
                  <a:pt x="1847" y="165"/>
                  <a:pt x="1949" y="190"/>
                  <a:pt x="2043" y="235"/>
                </a:cubicBezTo>
                <a:cubicBezTo>
                  <a:pt x="2135" y="88"/>
                  <a:pt x="2302" y="0"/>
                  <a:pt x="2478" y="9"/>
                </a:cubicBezTo>
                <a:cubicBezTo>
                  <a:pt x="2642" y="18"/>
                  <a:pt x="2786" y="108"/>
                  <a:pt x="2867" y="248"/>
                </a:cubicBezTo>
                <a:cubicBezTo>
                  <a:pt x="2946" y="235"/>
                  <a:pt x="3025" y="227"/>
                  <a:pt x="3105" y="227"/>
                </a:cubicBezTo>
                <a:cubicBezTo>
                  <a:pt x="3776" y="227"/>
                  <a:pt x="4358" y="716"/>
                  <a:pt x="4479" y="1371"/>
                </a:cubicBezTo>
                <a:cubicBezTo>
                  <a:pt x="4665" y="1438"/>
                  <a:pt x="4799" y="1616"/>
                  <a:pt x="4799" y="1825"/>
                </a:cubicBezTo>
                <a:lnTo>
                  <a:pt x="4789" y="22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0" y="-9502"/>
            <a:ext cx="12192000" cy="11430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Analytics Life Cycle</a:t>
            </a:r>
            <a:endParaRPr/>
          </a:p>
        </p:txBody>
      </p:sp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693503" y="2514600"/>
            <a:ext cx="783855" cy="1056389"/>
          </a:xfrm>
          <a:custGeom>
            <a:rect b="b" l="l" r="r" t="t"/>
            <a:pathLst>
              <a:path extrusionOk="0" h="5760" w="4274">
                <a:moveTo>
                  <a:pt x="1964" y="4111"/>
                </a:moveTo>
                <a:lnTo>
                  <a:pt x="1978" y="4119"/>
                </a:lnTo>
                <a:lnTo>
                  <a:pt x="1985" y="4131"/>
                </a:lnTo>
                <a:lnTo>
                  <a:pt x="1985" y="4147"/>
                </a:lnTo>
                <a:lnTo>
                  <a:pt x="1978" y="4161"/>
                </a:lnTo>
                <a:lnTo>
                  <a:pt x="1790" y="4348"/>
                </a:lnTo>
                <a:lnTo>
                  <a:pt x="1776" y="4357"/>
                </a:lnTo>
                <a:lnTo>
                  <a:pt x="1760" y="4355"/>
                </a:lnTo>
                <a:lnTo>
                  <a:pt x="1732" y="4348"/>
                </a:lnTo>
                <a:lnTo>
                  <a:pt x="1706" y="4346"/>
                </a:lnTo>
                <a:lnTo>
                  <a:pt x="1668" y="4351"/>
                </a:lnTo>
                <a:lnTo>
                  <a:pt x="1631" y="4364"/>
                </a:lnTo>
                <a:lnTo>
                  <a:pt x="1600" y="4385"/>
                </a:lnTo>
                <a:lnTo>
                  <a:pt x="1573" y="4411"/>
                </a:lnTo>
                <a:lnTo>
                  <a:pt x="1554" y="4442"/>
                </a:lnTo>
                <a:lnTo>
                  <a:pt x="1542" y="4477"/>
                </a:lnTo>
                <a:lnTo>
                  <a:pt x="1537" y="4515"/>
                </a:lnTo>
                <a:lnTo>
                  <a:pt x="1537" y="4522"/>
                </a:lnTo>
                <a:lnTo>
                  <a:pt x="1605" y="4453"/>
                </a:lnTo>
                <a:lnTo>
                  <a:pt x="1631" y="4433"/>
                </a:lnTo>
                <a:lnTo>
                  <a:pt x="1661" y="4421"/>
                </a:lnTo>
                <a:lnTo>
                  <a:pt x="1692" y="4418"/>
                </a:lnTo>
                <a:lnTo>
                  <a:pt x="1723" y="4421"/>
                </a:lnTo>
                <a:lnTo>
                  <a:pt x="1753" y="4433"/>
                </a:lnTo>
                <a:lnTo>
                  <a:pt x="1779" y="4453"/>
                </a:lnTo>
                <a:lnTo>
                  <a:pt x="1798" y="4479"/>
                </a:lnTo>
                <a:lnTo>
                  <a:pt x="1811" y="4509"/>
                </a:lnTo>
                <a:lnTo>
                  <a:pt x="1814" y="4540"/>
                </a:lnTo>
                <a:lnTo>
                  <a:pt x="1811" y="4571"/>
                </a:lnTo>
                <a:lnTo>
                  <a:pt x="1798" y="4601"/>
                </a:lnTo>
                <a:lnTo>
                  <a:pt x="1779" y="4627"/>
                </a:lnTo>
                <a:lnTo>
                  <a:pt x="1720" y="4685"/>
                </a:lnTo>
                <a:lnTo>
                  <a:pt x="1757" y="4678"/>
                </a:lnTo>
                <a:lnTo>
                  <a:pt x="1790" y="4664"/>
                </a:lnTo>
                <a:lnTo>
                  <a:pt x="1818" y="4643"/>
                </a:lnTo>
                <a:lnTo>
                  <a:pt x="1842" y="4617"/>
                </a:lnTo>
                <a:lnTo>
                  <a:pt x="1859" y="4587"/>
                </a:lnTo>
                <a:lnTo>
                  <a:pt x="1872" y="4552"/>
                </a:lnTo>
                <a:lnTo>
                  <a:pt x="1875" y="4515"/>
                </a:lnTo>
                <a:lnTo>
                  <a:pt x="1873" y="4491"/>
                </a:lnTo>
                <a:lnTo>
                  <a:pt x="1868" y="4468"/>
                </a:lnTo>
                <a:lnTo>
                  <a:pt x="1868" y="4453"/>
                </a:lnTo>
                <a:lnTo>
                  <a:pt x="1875" y="4439"/>
                </a:lnTo>
                <a:lnTo>
                  <a:pt x="2065" y="4248"/>
                </a:lnTo>
                <a:lnTo>
                  <a:pt x="2079" y="4241"/>
                </a:lnTo>
                <a:lnTo>
                  <a:pt x="2093" y="4241"/>
                </a:lnTo>
                <a:lnTo>
                  <a:pt x="2107" y="4248"/>
                </a:lnTo>
                <a:lnTo>
                  <a:pt x="2114" y="4262"/>
                </a:lnTo>
                <a:lnTo>
                  <a:pt x="2114" y="4276"/>
                </a:lnTo>
                <a:lnTo>
                  <a:pt x="2107" y="4290"/>
                </a:lnTo>
                <a:lnTo>
                  <a:pt x="1929" y="4468"/>
                </a:lnTo>
                <a:lnTo>
                  <a:pt x="1934" y="4515"/>
                </a:lnTo>
                <a:lnTo>
                  <a:pt x="1929" y="4563"/>
                </a:lnTo>
                <a:lnTo>
                  <a:pt x="1917" y="4605"/>
                </a:lnTo>
                <a:lnTo>
                  <a:pt x="1894" y="4643"/>
                </a:lnTo>
                <a:lnTo>
                  <a:pt x="1868" y="4678"/>
                </a:lnTo>
                <a:lnTo>
                  <a:pt x="1833" y="4706"/>
                </a:lnTo>
                <a:lnTo>
                  <a:pt x="1795" y="4727"/>
                </a:lnTo>
                <a:lnTo>
                  <a:pt x="1751" y="4739"/>
                </a:lnTo>
                <a:lnTo>
                  <a:pt x="1706" y="4744"/>
                </a:lnTo>
                <a:lnTo>
                  <a:pt x="1678" y="4742"/>
                </a:lnTo>
                <a:lnTo>
                  <a:pt x="1648" y="4737"/>
                </a:lnTo>
                <a:lnTo>
                  <a:pt x="1641" y="4734"/>
                </a:lnTo>
                <a:lnTo>
                  <a:pt x="1636" y="4730"/>
                </a:lnTo>
                <a:lnTo>
                  <a:pt x="1631" y="4723"/>
                </a:lnTo>
                <a:lnTo>
                  <a:pt x="1627" y="4716"/>
                </a:lnTo>
                <a:lnTo>
                  <a:pt x="1627" y="4701"/>
                </a:lnTo>
                <a:lnTo>
                  <a:pt x="1634" y="4688"/>
                </a:lnTo>
                <a:lnTo>
                  <a:pt x="1737" y="4585"/>
                </a:lnTo>
                <a:lnTo>
                  <a:pt x="1750" y="4568"/>
                </a:lnTo>
                <a:lnTo>
                  <a:pt x="1755" y="4550"/>
                </a:lnTo>
                <a:lnTo>
                  <a:pt x="1755" y="4529"/>
                </a:lnTo>
                <a:lnTo>
                  <a:pt x="1750" y="4512"/>
                </a:lnTo>
                <a:lnTo>
                  <a:pt x="1737" y="4495"/>
                </a:lnTo>
                <a:lnTo>
                  <a:pt x="1720" y="4482"/>
                </a:lnTo>
                <a:lnTo>
                  <a:pt x="1702" y="4477"/>
                </a:lnTo>
                <a:lnTo>
                  <a:pt x="1682" y="4477"/>
                </a:lnTo>
                <a:lnTo>
                  <a:pt x="1664" y="4482"/>
                </a:lnTo>
                <a:lnTo>
                  <a:pt x="1647" y="4495"/>
                </a:lnTo>
                <a:lnTo>
                  <a:pt x="1544" y="4599"/>
                </a:lnTo>
                <a:lnTo>
                  <a:pt x="1535" y="4605"/>
                </a:lnTo>
                <a:lnTo>
                  <a:pt x="1525" y="4608"/>
                </a:lnTo>
                <a:lnTo>
                  <a:pt x="1514" y="4608"/>
                </a:lnTo>
                <a:lnTo>
                  <a:pt x="1509" y="4606"/>
                </a:lnTo>
                <a:lnTo>
                  <a:pt x="1502" y="4605"/>
                </a:lnTo>
                <a:lnTo>
                  <a:pt x="1497" y="4601"/>
                </a:lnTo>
                <a:lnTo>
                  <a:pt x="1493" y="4596"/>
                </a:lnTo>
                <a:lnTo>
                  <a:pt x="1491" y="4591"/>
                </a:lnTo>
                <a:lnTo>
                  <a:pt x="1481" y="4552"/>
                </a:lnTo>
                <a:lnTo>
                  <a:pt x="1477" y="4515"/>
                </a:lnTo>
                <a:lnTo>
                  <a:pt x="1483" y="4470"/>
                </a:lnTo>
                <a:lnTo>
                  <a:pt x="1497" y="4426"/>
                </a:lnTo>
                <a:lnTo>
                  <a:pt x="1518" y="4388"/>
                </a:lnTo>
                <a:lnTo>
                  <a:pt x="1545" y="4355"/>
                </a:lnTo>
                <a:lnTo>
                  <a:pt x="1579" y="4327"/>
                </a:lnTo>
                <a:lnTo>
                  <a:pt x="1617" y="4306"/>
                </a:lnTo>
                <a:lnTo>
                  <a:pt x="1661" y="4292"/>
                </a:lnTo>
                <a:lnTo>
                  <a:pt x="1706" y="4289"/>
                </a:lnTo>
                <a:lnTo>
                  <a:pt x="1734" y="4289"/>
                </a:lnTo>
                <a:lnTo>
                  <a:pt x="1762" y="4294"/>
                </a:lnTo>
                <a:lnTo>
                  <a:pt x="1936" y="4119"/>
                </a:lnTo>
                <a:lnTo>
                  <a:pt x="1950" y="4111"/>
                </a:lnTo>
                <a:lnTo>
                  <a:pt x="1964" y="4111"/>
                </a:lnTo>
                <a:close/>
                <a:moveTo>
                  <a:pt x="4111" y="4041"/>
                </a:moveTo>
                <a:lnTo>
                  <a:pt x="4047" y="4084"/>
                </a:lnTo>
                <a:lnTo>
                  <a:pt x="3975" y="4125"/>
                </a:lnTo>
                <a:lnTo>
                  <a:pt x="3900" y="4159"/>
                </a:lnTo>
                <a:lnTo>
                  <a:pt x="3822" y="4193"/>
                </a:lnTo>
                <a:lnTo>
                  <a:pt x="3740" y="4221"/>
                </a:lnTo>
                <a:lnTo>
                  <a:pt x="3660" y="4247"/>
                </a:lnTo>
                <a:lnTo>
                  <a:pt x="3581" y="4269"/>
                </a:lnTo>
                <a:lnTo>
                  <a:pt x="3469" y="4297"/>
                </a:lnTo>
                <a:lnTo>
                  <a:pt x="3351" y="4323"/>
                </a:lnTo>
                <a:lnTo>
                  <a:pt x="3307" y="4442"/>
                </a:lnTo>
                <a:lnTo>
                  <a:pt x="3257" y="4563"/>
                </a:lnTo>
                <a:lnTo>
                  <a:pt x="3197" y="4688"/>
                </a:lnTo>
                <a:lnTo>
                  <a:pt x="3129" y="4812"/>
                </a:lnTo>
                <a:lnTo>
                  <a:pt x="3051" y="4940"/>
                </a:lnTo>
                <a:lnTo>
                  <a:pt x="2962" y="5065"/>
                </a:lnTo>
                <a:lnTo>
                  <a:pt x="3112" y="5044"/>
                </a:lnTo>
                <a:lnTo>
                  <a:pt x="3251" y="5022"/>
                </a:lnTo>
                <a:lnTo>
                  <a:pt x="3380" y="4995"/>
                </a:lnTo>
                <a:lnTo>
                  <a:pt x="3499" y="4968"/>
                </a:lnTo>
                <a:lnTo>
                  <a:pt x="3607" y="4938"/>
                </a:lnTo>
                <a:lnTo>
                  <a:pt x="3705" y="4906"/>
                </a:lnTo>
                <a:lnTo>
                  <a:pt x="3792" y="4875"/>
                </a:lnTo>
                <a:lnTo>
                  <a:pt x="3869" y="4842"/>
                </a:lnTo>
                <a:lnTo>
                  <a:pt x="3935" y="4807"/>
                </a:lnTo>
                <a:lnTo>
                  <a:pt x="3991" y="4774"/>
                </a:lnTo>
                <a:lnTo>
                  <a:pt x="4036" y="4739"/>
                </a:lnTo>
                <a:lnTo>
                  <a:pt x="4071" y="4706"/>
                </a:lnTo>
                <a:lnTo>
                  <a:pt x="4097" y="4673"/>
                </a:lnTo>
                <a:lnTo>
                  <a:pt x="4111" y="4641"/>
                </a:lnTo>
                <a:lnTo>
                  <a:pt x="4117" y="4627"/>
                </a:lnTo>
                <a:lnTo>
                  <a:pt x="4117" y="4613"/>
                </a:lnTo>
                <a:lnTo>
                  <a:pt x="4117" y="4603"/>
                </a:lnTo>
                <a:lnTo>
                  <a:pt x="4117" y="4584"/>
                </a:lnTo>
                <a:lnTo>
                  <a:pt x="4117" y="4554"/>
                </a:lnTo>
                <a:lnTo>
                  <a:pt x="4117" y="4515"/>
                </a:lnTo>
                <a:lnTo>
                  <a:pt x="4115" y="4470"/>
                </a:lnTo>
                <a:lnTo>
                  <a:pt x="4115" y="4418"/>
                </a:lnTo>
                <a:lnTo>
                  <a:pt x="4115" y="4362"/>
                </a:lnTo>
                <a:lnTo>
                  <a:pt x="4113" y="4304"/>
                </a:lnTo>
                <a:lnTo>
                  <a:pt x="4113" y="4243"/>
                </a:lnTo>
                <a:lnTo>
                  <a:pt x="4113" y="4182"/>
                </a:lnTo>
                <a:lnTo>
                  <a:pt x="4111" y="4121"/>
                </a:lnTo>
                <a:lnTo>
                  <a:pt x="4111" y="4041"/>
                </a:lnTo>
                <a:close/>
                <a:moveTo>
                  <a:pt x="157" y="4039"/>
                </a:moveTo>
                <a:lnTo>
                  <a:pt x="157" y="4112"/>
                </a:lnTo>
                <a:lnTo>
                  <a:pt x="157" y="4186"/>
                </a:lnTo>
                <a:lnTo>
                  <a:pt x="157" y="4257"/>
                </a:lnTo>
                <a:lnTo>
                  <a:pt x="157" y="4325"/>
                </a:lnTo>
                <a:lnTo>
                  <a:pt x="157" y="4390"/>
                </a:lnTo>
                <a:lnTo>
                  <a:pt x="157" y="4451"/>
                </a:lnTo>
                <a:lnTo>
                  <a:pt x="157" y="4505"/>
                </a:lnTo>
                <a:lnTo>
                  <a:pt x="157" y="4552"/>
                </a:lnTo>
                <a:lnTo>
                  <a:pt x="157" y="4592"/>
                </a:lnTo>
                <a:lnTo>
                  <a:pt x="157" y="4622"/>
                </a:lnTo>
                <a:lnTo>
                  <a:pt x="157" y="4641"/>
                </a:lnTo>
                <a:lnTo>
                  <a:pt x="173" y="4674"/>
                </a:lnTo>
                <a:lnTo>
                  <a:pt x="201" y="4709"/>
                </a:lnTo>
                <a:lnTo>
                  <a:pt x="239" y="4744"/>
                </a:lnTo>
                <a:lnTo>
                  <a:pt x="290" y="4781"/>
                </a:lnTo>
                <a:lnTo>
                  <a:pt x="349" y="4816"/>
                </a:lnTo>
                <a:lnTo>
                  <a:pt x="420" y="4851"/>
                </a:lnTo>
                <a:lnTo>
                  <a:pt x="504" y="4884"/>
                </a:lnTo>
                <a:lnTo>
                  <a:pt x="597" y="4917"/>
                </a:lnTo>
                <a:lnTo>
                  <a:pt x="699" y="4948"/>
                </a:lnTo>
                <a:lnTo>
                  <a:pt x="813" y="4978"/>
                </a:lnTo>
                <a:lnTo>
                  <a:pt x="937" y="5004"/>
                </a:lnTo>
                <a:lnTo>
                  <a:pt x="1069" y="5030"/>
                </a:lnTo>
                <a:lnTo>
                  <a:pt x="1212" y="5053"/>
                </a:lnTo>
                <a:lnTo>
                  <a:pt x="1366" y="5072"/>
                </a:lnTo>
                <a:lnTo>
                  <a:pt x="1277" y="4947"/>
                </a:lnTo>
                <a:lnTo>
                  <a:pt x="1198" y="4823"/>
                </a:lnTo>
                <a:lnTo>
                  <a:pt x="1130" y="4697"/>
                </a:lnTo>
                <a:lnTo>
                  <a:pt x="1071" y="4575"/>
                </a:lnTo>
                <a:lnTo>
                  <a:pt x="1020" y="4453"/>
                </a:lnTo>
                <a:lnTo>
                  <a:pt x="979" y="4336"/>
                </a:lnTo>
                <a:lnTo>
                  <a:pt x="904" y="4320"/>
                </a:lnTo>
                <a:lnTo>
                  <a:pt x="832" y="4306"/>
                </a:lnTo>
                <a:lnTo>
                  <a:pt x="762" y="4289"/>
                </a:lnTo>
                <a:lnTo>
                  <a:pt x="687" y="4269"/>
                </a:lnTo>
                <a:lnTo>
                  <a:pt x="609" y="4247"/>
                </a:lnTo>
                <a:lnTo>
                  <a:pt x="529" y="4221"/>
                </a:lnTo>
                <a:lnTo>
                  <a:pt x="447" y="4191"/>
                </a:lnTo>
                <a:lnTo>
                  <a:pt x="368" y="4159"/>
                </a:lnTo>
                <a:lnTo>
                  <a:pt x="291" y="4123"/>
                </a:lnTo>
                <a:lnTo>
                  <a:pt x="222" y="4083"/>
                </a:lnTo>
                <a:lnTo>
                  <a:pt x="157" y="4039"/>
                </a:lnTo>
                <a:close/>
                <a:moveTo>
                  <a:pt x="1657" y="3447"/>
                </a:moveTo>
                <a:lnTo>
                  <a:pt x="1626" y="3451"/>
                </a:lnTo>
                <a:lnTo>
                  <a:pt x="1598" y="3463"/>
                </a:lnTo>
                <a:lnTo>
                  <a:pt x="1573" y="3482"/>
                </a:lnTo>
                <a:lnTo>
                  <a:pt x="1554" y="3507"/>
                </a:lnTo>
                <a:lnTo>
                  <a:pt x="1542" y="3535"/>
                </a:lnTo>
                <a:lnTo>
                  <a:pt x="1538" y="3566"/>
                </a:lnTo>
                <a:lnTo>
                  <a:pt x="1540" y="3592"/>
                </a:lnTo>
                <a:lnTo>
                  <a:pt x="1549" y="3617"/>
                </a:lnTo>
                <a:lnTo>
                  <a:pt x="1561" y="3638"/>
                </a:lnTo>
                <a:lnTo>
                  <a:pt x="1572" y="3648"/>
                </a:lnTo>
                <a:lnTo>
                  <a:pt x="1835" y="3898"/>
                </a:lnTo>
                <a:lnTo>
                  <a:pt x="2123" y="4084"/>
                </a:lnTo>
                <a:lnTo>
                  <a:pt x="2133" y="4095"/>
                </a:lnTo>
                <a:lnTo>
                  <a:pt x="2137" y="4109"/>
                </a:lnTo>
                <a:lnTo>
                  <a:pt x="2133" y="4123"/>
                </a:lnTo>
                <a:lnTo>
                  <a:pt x="2132" y="4130"/>
                </a:lnTo>
                <a:lnTo>
                  <a:pt x="2130" y="4135"/>
                </a:lnTo>
                <a:lnTo>
                  <a:pt x="2132" y="4140"/>
                </a:lnTo>
                <a:lnTo>
                  <a:pt x="2135" y="4145"/>
                </a:lnTo>
                <a:lnTo>
                  <a:pt x="2140" y="4149"/>
                </a:lnTo>
                <a:lnTo>
                  <a:pt x="2145" y="4151"/>
                </a:lnTo>
                <a:lnTo>
                  <a:pt x="2152" y="4151"/>
                </a:lnTo>
                <a:lnTo>
                  <a:pt x="2158" y="4149"/>
                </a:lnTo>
                <a:lnTo>
                  <a:pt x="2163" y="4145"/>
                </a:lnTo>
                <a:lnTo>
                  <a:pt x="2198" y="4111"/>
                </a:lnTo>
                <a:lnTo>
                  <a:pt x="2198" y="4111"/>
                </a:lnTo>
                <a:lnTo>
                  <a:pt x="2200" y="4109"/>
                </a:lnTo>
                <a:lnTo>
                  <a:pt x="2238" y="4072"/>
                </a:lnTo>
                <a:lnTo>
                  <a:pt x="2240" y="4067"/>
                </a:lnTo>
                <a:lnTo>
                  <a:pt x="2241" y="4063"/>
                </a:lnTo>
                <a:lnTo>
                  <a:pt x="2243" y="4058"/>
                </a:lnTo>
                <a:lnTo>
                  <a:pt x="2241" y="4053"/>
                </a:lnTo>
                <a:lnTo>
                  <a:pt x="2240" y="4048"/>
                </a:lnTo>
                <a:lnTo>
                  <a:pt x="2238" y="4044"/>
                </a:lnTo>
                <a:lnTo>
                  <a:pt x="2233" y="4041"/>
                </a:lnTo>
                <a:lnTo>
                  <a:pt x="2226" y="4039"/>
                </a:lnTo>
                <a:lnTo>
                  <a:pt x="2220" y="4039"/>
                </a:lnTo>
                <a:lnTo>
                  <a:pt x="2215" y="4041"/>
                </a:lnTo>
                <a:lnTo>
                  <a:pt x="2200" y="4046"/>
                </a:lnTo>
                <a:lnTo>
                  <a:pt x="2186" y="4042"/>
                </a:lnTo>
                <a:lnTo>
                  <a:pt x="2175" y="4032"/>
                </a:lnTo>
                <a:lnTo>
                  <a:pt x="1980" y="3734"/>
                </a:lnTo>
                <a:lnTo>
                  <a:pt x="1737" y="3477"/>
                </a:lnTo>
                <a:lnTo>
                  <a:pt x="1713" y="3461"/>
                </a:lnTo>
                <a:lnTo>
                  <a:pt x="1687" y="3451"/>
                </a:lnTo>
                <a:lnTo>
                  <a:pt x="1657" y="3447"/>
                </a:lnTo>
                <a:close/>
                <a:moveTo>
                  <a:pt x="1657" y="3388"/>
                </a:moveTo>
                <a:lnTo>
                  <a:pt x="1690" y="3391"/>
                </a:lnTo>
                <a:lnTo>
                  <a:pt x="1722" y="3400"/>
                </a:lnTo>
                <a:lnTo>
                  <a:pt x="1750" y="3414"/>
                </a:lnTo>
                <a:lnTo>
                  <a:pt x="1776" y="3433"/>
                </a:lnTo>
                <a:lnTo>
                  <a:pt x="1777" y="3433"/>
                </a:lnTo>
                <a:lnTo>
                  <a:pt x="1779" y="3435"/>
                </a:lnTo>
                <a:lnTo>
                  <a:pt x="1781" y="3437"/>
                </a:lnTo>
                <a:lnTo>
                  <a:pt x="2027" y="3699"/>
                </a:lnTo>
                <a:lnTo>
                  <a:pt x="2212" y="3981"/>
                </a:lnTo>
                <a:lnTo>
                  <a:pt x="2236" y="3981"/>
                </a:lnTo>
                <a:lnTo>
                  <a:pt x="2259" y="3988"/>
                </a:lnTo>
                <a:lnTo>
                  <a:pt x="2278" y="4002"/>
                </a:lnTo>
                <a:lnTo>
                  <a:pt x="2290" y="4020"/>
                </a:lnTo>
                <a:lnTo>
                  <a:pt x="2299" y="4037"/>
                </a:lnTo>
                <a:lnTo>
                  <a:pt x="2301" y="4058"/>
                </a:lnTo>
                <a:lnTo>
                  <a:pt x="2299" y="4079"/>
                </a:lnTo>
                <a:lnTo>
                  <a:pt x="2290" y="4097"/>
                </a:lnTo>
                <a:lnTo>
                  <a:pt x="2278" y="4112"/>
                </a:lnTo>
                <a:lnTo>
                  <a:pt x="2261" y="4131"/>
                </a:lnTo>
                <a:lnTo>
                  <a:pt x="2824" y="4694"/>
                </a:lnTo>
                <a:lnTo>
                  <a:pt x="2833" y="4707"/>
                </a:lnTo>
                <a:lnTo>
                  <a:pt x="2833" y="4721"/>
                </a:lnTo>
                <a:lnTo>
                  <a:pt x="2824" y="4735"/>
                </a:lnTo>
                <a:lnTo>
                  <a:pt x="2819" y="4741"/>
                </a:lnTo>
                <a:lnTo>
                  <a:pt x="2812" y="4742"/>
                </a:lnTo>
                <a:lnTo>
                  <a:pt x="2803" y="4744"/>
                </a:lnTo>
                <a:lnTo>
                  <a:pt x="2796" y="4742"/>
                </a:lnTo>
                <a:lnTo>
                  <a:pt x="2789" y="4741"/>
                </a:lnTo>
                <a:lnTo>
                  <a:pt x="2784" y="4735"/>
                </a:lnTo>
                <a:lnTo>
                  <a:pt x="2219" y="4173"/>
                </a:lnTo>
                <a:lnTo>
                  <a:pt x="2205" y="4187"/>
                </a:lnTo>
                <a:lnTo>
                  <a:pt x="2187" y="4200"/>
                </a:lnTo>
                <a:lnTo>
                  <a:pt x="2170" y="4208"/>
                </a:lnTo>
                <a:lnTo>
                  <a:pt x="2149" y="4210"/>
                </a:lnTo>
                <a:lnTo>
                  <a:pt x="2128" y="4208"/>
                </a:lnTo>
                <a:lnTo>
                  <a:pt x="2111" y="4200"/>
                </a:lnTo>
                <a:lnTo>
                  <a:pt x="2095" y="4187"/>
                </a:lnTo>
                <a:lnTo>
                  <a:pt x="2079" y="4168"/>
                </a:lnTo>
                <a:lnTo>
                  <a:pt x="2072" y="4145"/>
                </a:lnTo>
                <a:lnTo>
                  <a:pt x="2072" y="4123"/>
                </a:lnTo>
                <a:lnTo>
                  <a:pt x="1798" y="3945"/>
                </a:lnTo>
                <a:lnTo>
                  <a:pt x="1516" y="3674"/>
                </a:lnTo>
                <a:lnTo>
                  <a:pt x="1495" y="3641"/>
                </a:lnTo>
                <a:lnTo>
                  <a:pt x="1483" y="3604"/>
                </a:lnTo>
                <a:lnTo>
                  <a:pt x="1479" y="3566"/>
                </a:lnTo>
                <a:lnTo>
                  <a:pt x="1484" y="3526"/>
                </a:lnTo>
                <a:lnTo>
                  <a:pt x="1498" y="3487"/>
                </a:lnTo>
                <a:lnTo>
                  <a:pt x="1519" y="3454"/>
                </a:lnTo>
                <a:lnTo>
                  <a:pt x="1545" y="3428"/>
                </a:lnTo>
                <a:lnTo>
                  <a:pt x="1579" y="3405"/>
                </a:lnTo>
                <a:lnTo>
                  <a:pt x="1617" y="3393"/>
                </a:lnTo>
                <a:lnTo>
                  <a:pt x="1657" y="3388"/>
                </a:lnTo>
                <a:close/>
                <a:moveTo>
                  <a:pt x="2606" y="3386"/>
                </a:moveTo>
                <a:lnTo>
                  <a:pt x="2643" y="3390"/>
                </a:lnTo>
                <a:lnTo>
                  <a:pt x="2678" y="3398"/>
                </a:lnTo>
                <a:lnTo>
                  <a:pt x="2684" y="3402"/>
                </a:lnTo>
                <a:lnTo>
                  <a:pt x="2691" y="3407"/>
                </a:lnTo>
                <a:lnTo>
                  <a:pt x="2695" y="3412"/>
                </a:lnTo>
                <a:lnTo>
                  <a:pt x="2698" y="3419"/>
                </a:lnTo>
                <a:lnTo>
                  <a:pt x="2700" y="3430"/>
                </a:lnTo>
                <a:lnTo>
                  <a:pt x="2698" y="3440"/>
                </a:lnTo>
                <a:lnTo>
                  <a:pt x="2693" y="3449"/>
                </a:lnTo>
                <a:lnTo>
                  <a:pt x="2585" y="3555"/>
                </a:lnTo>
                <a:lnTo>
                  <a:pt x="2573" y="3573"/>
                </a:lnTo>
                <a:lnTo>
                  <a:pt x="2568" y="3592"/>
                </a:lnTo>
                <a:lnTo>
                  <a:pt x="2568" y="3611"/>
                </a:lnTo>
                <a:lnTo>
                  <a:pt x="2573" y="3629"/>
                </a:lnTo>
                <a:lnTo>
                  <a:pt x="2585" y="3646"/>
                </a:lnTo>
                <a:lnTo>
                  <a:pt x="2602" y="3658"/>
                </a:lnTo>
                <a:lnTo>
                  <a:pt x="2620" y="3664"/>
                </a:lnTo>
                <a:lnTo>
                  <a:pt x="2641" y="3664"/>
                </a:lnTo>
                <a:lnTo>
                  <a:pt x="2658" y="3658"/>
                </a:lnTo>
                <a:lnTo>
                  <a:pt x="2676" y="3646"/>
                </a:lnTo>
                <a:lnTo>
                  <a:pt x="2777" y="3543"/>
                </a:lnTo>
                <a:lnTo>
                  <a:pt x="2791" y="3536"/>
                </a:lnTo>
                <a:lnTo>
                  <a:pt x="2807" y="3536"/>
                </a:lnTo>
                <a:lnTo>
                  <a:pt x="2814" y="3540"/>
                </a:lnTo>
                <a:lnTo>
                  <a:pt x="2819" y="3543"/>
                </a:lnTo>
                <a:lnTo>
                  <a:pt x="2824" y="3550"/>
                </a:lnTo>
                <a:lnTo>
                  <a:pt x="2828" y="3557"/>
                </a:lnTo>
                <a:lnTo>
                  <a:pt x="2833" y="3587"/>
                </a:lnTo>
                <a:lnTo>
                  <a:pt x="2834" y="3615"/>
                </a:lnTo>
                <a:lnTo>
                  <a:pt x="2829" y="3660"/>
                </a:lnTo>
                <a:lnTo>
                  <a:pt x="2817" y="3704"/>
                </a:lnTo>
                <a:lnTo>
                  <a:pt x="2796" y="3742"/>
                </a:lnTo>
                <a:lnTo>
                  <a:pt x="2768" y="3777"/>
                </a:lnTo>
                <a:lnTo>
                  <a:pt x="2733" y="3805"/>
                </a:lnTo>
                <a:lnTo>
                  <a:pt x="2695" y="3826"/>
                </a:lnTo>
                <a:lnTo>
                  <a:pt x="2653" y="3838"/>
                </a:lnTo>
                <a:lnTo>
                  <a:pt x="2606" y="3843"/>
                </a:lnTo>
                <a:lnTo>
                  <a:pt x="2559" y="3838"/>
                </a:lnTo>
                <a:lnTo>
                  <a:pt x="2381" y="4016"/>
                </a:lnTo>
                <a:lnTo>
                  <a:pt x="2374" y="4022"/>
                </a:lnTo>
                <a:lnTo>
                  <a:pt x="2367" y="4023"/>
                </a:lnTo>
                <a:lnTo>
                  <a:pt x="2360" y="4025"/>
                </a:lnTo>
                <a:lnTo>
                  <a:pt x="2353" y="4023"/>
                </a:lnTo>
                <a:lnTo>
                  <a:pt x="2344" y="4022"/>
                </a:lnTo>
                <a:lnTo>
                  <a:pt x="2339" y="4016"/>
                </a:lnTo>
                <a:lnTo>
                  <a:pt x="2330" y="4002"/>
                </a:lnTo>
                <a:lnTo>
                  <a:pt x="2330" y="3988"/>
                </a:lnTo>
                <a:lnTo>
                  <a:pt x="2339" y="3974"/>
                </a:lnTo>
                <a:lnTo>
                  <a:pt x="2529" y="3784"/>
                </a:lnTo>
                <a:lnTo>
                  <a:pt x="2543" y="3777"/>
                </a:lnTo>
                <a:lnTo>
                  <a:pt x="2557" y="3777"/>
                </a:lnTo>
                <a:lnTo>
                  <a:pt x="2597" y="3784"/>
                </a:lnTo>
                <a:lnTo>
                  <a:pt x="2634" y="3782"/>
                </a:lnTo>
                <a:lnTo>
                  <a:pt x="2671" y="3772"/>
                </a:lnTo>
                <a:lnTo>
                  <a:pt x="2702" y="3753"/>
                </a:lnTo>
                <a:lnTo>
                  <a:pt x="2730" y="3730"/>
                </a:lnTo>
                <a:lnTo>
                  <a:pt x="2753" y="3700"/>
                </a:lnTo>
                <a:lnTo>
                  <a:pt x="2768" y="3667"/>
                </a:lnTo>
                <a:lnTo>
                  <a:pt x="2775" y="3629"/>
                </a:lnTo>
                <a:lnTo>
                  <a:pt x="2718" y="3688"/>
                </a:lnTo>
                <a:lnTo>
                  <a:pt x="2691" y="3707"/>
                </a:lnTo>
                <a:lnTo>
                  <a:pt x="2662" y="3720"/>
                </a:lnTo>
                <a:lnTo>
                  <a:pt x="2630" y="3723"/>
                </a:lnTo>
                <a:lnTo>
                  <a:pt x="2599" y="3720"/>
                </a:lnTo>
                <a:lnTo>
                  <a:pt x="2569" y="3707"/>
                </a:lnTo>
                <a:lnTo>
                  <a:pt x="2543" y="3688"/>
                </a:lnTo>
                <a:lnTo>
                  <a:pt x="2524" y="3662"/>
                </a:lnTo>
                <a:lnTo>
                  <a:pt x="2512" y="3632"/>
                </a:lnTo>
                <a:lnTo>
                  <a:pt x="2508" y="3601"/>
                </a:lnTo>
                <a:lnTo>
                  <a:pt x="2512" y="3569"/>
                </a:lnTo>
                <a:lnTo>
                  <a:pt x="2524" y="3540"/>
                </a:lnTo>
                <a:lnTo>
                  <a:pt x="2543" y="3514"/>
                </a:lnTo>
                <a:lnTo>
                  <a:pt x="2613" y="3446"/>
                </a:lnTo>
                <a:lnTo>
                  <a:pt x="2573" y="3449"/>
                </a:lnTo>
                <a:lnTo>
                  <a:pt x="2536" y="3461"/>
                </a:lnTo>
                <a:lnTo>
                  <a:pt x="2503" y="3480"/>
                </a:lnTo>
                <a:lnTo>
                  <a:pt x="2477" y="3507"/>
                </a:lnTo>
                <a:lnTo>
                  <a:pt x="2456" y="3540"/>
                </a:lnTo>
                <a:lnTo>
                  <a:pt x="2442" y="3575"/>
                </a:lnTo>
                <a:lnTo>
                  <a:pt x="2437" y="3615"/>
                </a:lnTo>
                <a:lnTo>
                  <a:pt x="2439" y="3639"/>
                </a:lnTo>
                <a:lnTo>
                  <a:pt x="2444" y="3664"/>
                </a:lnTo>
                <a:lnTo>
                  <a:pt x="2446" y="3676"/>
                </a:lnTo>
                <a:lnTo>
                  <a:pt x="2444" y="3690"/>
                </a:lnTo>
                <a:lnTo>
                  <a:pt x="2439" y="3699"/>
                </a:lnTo>
                <a:lnTo>
                  <a:pt x="2252" y="3887"/>
                </a:lnTo>
                <a:lnTo>
                  <a:pt x="2238" y="3894"/>
                </a:lnTo>
                <a:lnTo>
                  <a:pt x="2222" y="3894"/>
                </a:lnTo>
                <a:lnTo>
                  <a:pt x="2210" y="3887"/>
                </a:lnTo>
                <a:lnTo>
                  <a:pt x="2201" y="3873"/>
                </a:lnTo>
                <a:lnTo>
                  <a:pt x="2201" y="3859"/>
                </a:lnTo>
                <a:lnTo>
                  <a:pt x="2210" y="3845"/>
                </a:lnTo>
                <a:lnTo>
                  <a:pt x="2384" y="3669"/>
                </a:lnTo>
                <a:lnTo>
                  <a:pt x="2379" y="3641"/>
                </a:lnTo>
                <a:lnTo>
                  <a:pt x="2377" y="3615"/>
                </a:lnTo>
                <a:lnTo>
                  <a:pt x="2383" y="3569"/>
                </a:lnTo>
                <a:lnTo>
                  <a:pt x="2397" y="3526"/>
                </a:lnTo>
                <a:lnTo>
                  <a:pt x="2418" y="3487"/>
                </a:lnTo>
                <a:lnTo>
                  <a:pt x="2446" y="3454"/>
                </a:lnTo>
                <a:lnTo>
                  <a:pt x="2479" y="3426"/>
                </a:lnTo>
                <a:lnTo>
                  <a:pt x="2517" y="3405"/>
                </a:lnTo>
                <a:lnTo>
                  <a:pt x="2561" y="3391"/>
                </a:lnTo>
                <a:lnTo>
                  <a:pt x="2606" y="3386"/>
                </a:lnTo>
                <a:close/>
                <a:moveTo>
                  <a:pt x="2166" y="2943"/>
                </a:moveTo>
                <a:lnTo>
                  <a:pt x="2044" y="2948"/>
                </a:lnTo>
                <a:lnTo>
                  <a:pt x="1924" y="2962"/>
                </a:lnTo>
                <a:lnTo>
                  <a:pt x="1805" y="2986"/>
                </a:lnTo>
                <a:lnTo>
                  <a:pt x="1690" y="3020"/>
                </a:lnTo>
                <a:lnTo>
                  <a:pt x="1579" y="3060"/>
                </a:lnTo>
                <a:lnTo>
                  <a:pt x="1470" y="3110"/>
                </a:lnTo>
                <a:lnTo>
                  <a:pt x="1366" y="3168"/>
                </a:lnTo>
                <a:lnTo>
                  <a:pt x="1266" y="3234"/>
                </a:lnTo>
                <a:lnTo>
                  <a:pt x="1172" y="3308"/>
                </a:lnTo>
                <a:lnTo>
                  <a:pt x="1083" y="3390"/>
                </a:lnTo>
                <a:lnTo>
                  <a:pt x="1001" y="3479"/>
                </a:lnTo>
                <a:lnTo>
                  <a:pt x="1001" y="3503"/>
                </a:lnTo>
                <a:lnTo>
                  <a:pt x="999" y="3535"/>
                </a:lnTo>
                <a:lnTo>
                  <a:pt x="1001" y="3575"/>
                </a:lnTo>
                <a:lnTo>
                  <a:pt x="1001" y="3620"/>
                </a:lnTo>
                <a:lnTo>
                  <a:pt x="1005" y="3674"/>
                </a:lnTo>
                <a:lnTo>
                  <a:pt x="1010" y="3732"/>
                </a:lnTo>
                <a:lnTo>
                  <a:pt x="1017" y="3796"/>
                </a:lnTo>
                <a:lnTo>
                  <a:pt x="1026" y="3866"/>
                </a:lnTo>
                <a:lnTo>
                  <a:pt x="1038" y="3941"/>
                </a:lnTo>
                <a:lnTo>
                  <a:pt x="1054" y="4020"/>
                </a:lnTo>
                <a:lnTo>
                  <a:pt x="1073" y="4102"/>
                </a:lnTo>
                <a:lnTo>
                  <a:pt x="1097" y="4189"/>
                </a:lnTo>
                <a:lnTo>
                  <a:pt x="1123" y="4278"/>
                </a:lnTo>
                <a:lnTo>
                  <a:pt x="1156" y="4369"/>
                </a:lnTo>
                <a:lnTo>
                  <a:pt x="1193" y="4463"/>
                </a:lnTo>
                <a:lnTo>
                  <a:pt x="1235" y="4557"/>
                </a:lnTo>
                <a:lnTo>
                  <a:pt x="1284" y="4655"/>
                </a:lnTo>
                <a:lnTo>
                  <a:pt x="1338" y="4751"/>
                </a:lnTo>
                <a:lnTo>
                  <a:pt x="1399" y="4849"/>
                </a:lnTo>
                <a:lnTo>
                  <a:pt x="1467" y="4947"/>
                </a:lnTo>
                <a:lnTo>
                  <a:pt x="1542" y="5044"/>
                </a:lnTo>
                <a:lnTo>
                  <a:pt x="1624" y="5140"/>
                </a:lnTo>
                <a:lnTo>
                  <a:pt x="1715" y="5235"/>
                </a:lnTo>
                <a:lnTo>
                  <a:pt x="1814" y="5327"/>
                </a:lnTo>
                <a:lnTo>
                  <a:pt x="1920" y="5418"/>
                </a:lnTo>
                <a:lnTo>
                  <a:pt x="2037" y="5505"/>
                </a:lnTo>
                <a:lnTo>
                  <a:pt x="2163" y="5589"/>
                </a:lnTo>
                <a:lnTo>
                  <a:pt x="2287" y="5503"/>
                </a:lnTo>
                <a:lnTo>
                  <a:pt x="2404" y="5416"/>
                </a:lnTo>
                <a:lnTo>
                  <a:pt x="2510" y="5325"/>
                </a:lnTo>
                <a:lnTo>
                  <a:pt x="2609" y="5233"/>
                </a:lnTo>
                <a:lnTo>
                  <a:pt x="2698" y="5139"/>
                </a:lnTo>
                <a:lnTo>
                  <a:pt x="2782" y="5043"/>
                </a:lnTo>
                <a:lnTo>
                  <a:pt x="2857" y="4945"/>
                </a:lnTo>
                <a:lnTo>
                  <a:pt x="2925" y="4847"/>
                </a:lnTo>
                <a:lnTo>
                  <a:pt x="2986" y="4749"/>
                </a:lnTo>
                <a:lnTo>
                  <a:pt x="3040" y="4653"/>
                </a:lnTo>
                <a:lnTo>
                  <a:pt x="3089" y="4556"/>
                </a:lnTo>
                <a:lnTo>
                  <a:pt x="3131" y="4461"/>
                </a:lnTo>
                <a:lnTo>
                  <a:pt x="3169" y="4367"/>
                </a:lnTo>
                <a:lnTo>
                  <a:pt x="3203" y="4276"/>
                </a:lnTo>
                <a:lnTo>
                  <a:pt x="3230" y="4187"/>
                </a:lnTo>
                <a:lnTo>
                  <a:pt x="3253" y="4102"/>
                </a:lnTo>
                <a:lnTo>
                  <a:pt x="3272" y="4018"/>
                </a:lnTo>
                <a:lnTo>
                  <a:pt x="3290" y="3939"/>
                </a:lnTo>
                <a:lnTo>
                  <a:pt x="3302" y="3866"/>
                </a:lnTo>
                <a:lnTo>
                  <a:pt x="3312" y="3796"/>
                </a:lnTo>
                <a:lnTo>
                  <a:pt x="3319" y="3732"/>
                </a:lnTo>
                <a:lnTo>
                  <a:pt x="3325" y="3672"/>
                </a:lnTo>
                <a:lnTo>
                  <a:pt x="3328" y="3620"/>
                </a:lnTo>
                <a:lnTo>
                  <a:pt x="3330" y="3573"/>
                </a:lnTo>
                <a:lnTo>
                  <a:pt x="3330" y="3535"/>
                </a:lnTo>
                <a:lnTo>
                  <a:pt x="3330" y="3501"/>
                </a:lnTo>
                <a:lnTo>
                  <a:pt x="3328" y="3477"/>
                </a:lnTo>
                <a:lnTo>
                  <a:pt x="3244" y="3388"/>
                </a:lnTo>
                <a:lnTo>
                  <a:pt x="3155" y="3306"/>
                </a:lnTo>
                <a:lnTo>
                  <a:pt x="3061" y="3233"/>
                </a:lnTo>
                <a:lnTo>
                  <a:pt x="2962" y="3166"/>
                </a:lnTo>
                <a:lnTo>
                  <a:pt x="2857" y="3109"/>
                </a:lnTo>
                <a:lnTo>
                  <a:pt x="2749" y="3060"/>
                </a:lnTo>
                <a:lnTo>
                  <a:pt x="2637" y="3018"/>
                </a:lnTo>
                <a:lnTo>
                  <a:pt x="2524" y="2986"/>
                </a:lnTo>
                <a:lnTo>
                  <a:pt x="2407" y="2962"/>
                </a:lnTo>
                <a:lnTo>
                  <a:pt x="2289" y="2948"/>
                </a:lnTo>
                <a:lnTo>
                  <a:pt x="2170" y="2943"/>
                </a:lnTo>
                <a:lnTo>
                  <a:pt x="2166" y="2943"/>
                </a:lnTo>
                <a:close/>
                <a:moveTo>
                  <a:pt x="4111" y="2550"/>
                </a:moveTo>
                <a:lnTo>
                  <a:pt x="4047" y="2594"/>
                </a:lnTo>
                <a:lnTo>
                  <a:pt x="3975" y="2634"/>
                </a:lnTo>
                <a:lnTo>
                  <a:pt x="3900" y="2669"/>
                </a:lnTo>
                <a:lnTo>
                  <a:pt x="3822" y="2702"/>
                </a:lnTo>
                <a:lnTo>
                  <a:pt x="3740" y="2730"/>
                </a:lnTo>
                <a:lnTo>
                  <a:pt x="3660" y="2756"/>
                </a:lnTo>
                <a:lnTo>
                  <a:pt x="3581" y="2779"/>
                </a:lnTo>
                <a:lnTo>
                  <a:pt x="3442" y="2814"/>
                </a:lnTo>
                <a:lnTo>
                  <a:pt x="3293" y="2843"/>
                </a:lnTo>
                <a:lnTo>
                  <a:pt x="3136" y="2871"/>
                </a:lnTo>
                <a:lnTo>
                  <a:pt x="2972" y="2892"/>
                </a:lnTo>
                <a:lnTo>
                  <a:pt x="2803" y="2911"/>
                </a:lnTo>
                <a:lnTo>
                  <a:pt x="2909" y="2960"/>
                </a:lnTo>
                <a:lnTo>
                  <a:pt x="3012" y="3014"/>
                </a:lnTo>
                <a:lnTo>
                  <a:pt x="3112" y="3077"/>
                </a:lnTo>
                <a:lnTo>
                  <a:pt x="3208" y="3147"/>
                </a:lnTo>
                <a:lnTo>
                  <a:pt x="3298" y="3224"/>
                </a:lnTo>
                <a:lnTo>
                  <a:pt x="3384" y="3306"/>
                </a:lnTo>
                <a:lnTo>
                  <a:pt x="3466" y="3397"/>
                </a:lnTo>
                <a:lnTo>
                  <a:pt x="3478" y="3416"/>
                </a:lnTo>
                <a:lnTo>
                  <a:pt x="3483" y="3440"/>
                </a:lnTo>
                <a:lnTo>
                  <a:pt x="3483" y="3446"/>
                </a:lnTo>
                <a:lnTo>
                  <a:pt x="3485" y="3458"/>
                </a:lnTo>
                <a:lnTo>
                  <a:pt x="3485" y="3479"/>
                </a:lnTo>
                <a:lnTo>
                  <a:pt x="3593" y="3451"/>
                </a:lnTo>
                <a:lnTo>
                  <a:pt x="3689" y="3419"/>
                </a:lnTo>
                <a:lnTo>
                  <a:pt x="3776" y="3390"/>
                </a:lnTo>
                <a:lnTo>
                  <a:pt x="3851" y="3358"/>
                </a:lnTo>
                <a:lnTo>
                  <a:pt x="3916" y="3327"/>
                </a:lnTo>
                <a:lnTo>
                  <a:pt x="3970" y="3295"/>
                </a:lnTo>
                <a:lnTo>
                  <a:pt x="4015" y="3264"/>
                </a:lnTo>
                <a:lnTo>
                  <a:pt x="4052" y="3234"/>
                </a:lnTo>
                <a:lnTo>
                  <a:pt x="4080" y="3205"/>
                </a:lnTo>
                <a:lnTo>
                  <a:pt x="4101" y="3177"/>
                </a:lnTo>
                <a:lnTo>
                  <a:pt x="4111" y="3151"/>
                </a:lnTo>
                <a:lnTo>
                  <a:pt x="4117" y="3137"/>
                </a:lnTo>
                <a:lnTo>
                  <a:pt x="4117" y="3123"/>
                </a:lnTo>
                <a:lnTo>
                  <a:pt x="4117" y="3112"/>
                </a:lnTo>
                <a:lnTo>
                  <a:pt x="4117" y="3093"/>
                </a:lnTo>
                <a:lnTo>
                  <a:pt x="4117" y="3063"/>
                </a:lnTo>
                <a:lnTo>
                  <a:pt x="4117" y="3025"/>
                </a:lnTo>
                <a:lnTo>
                  <a:pt x="4115" y="2979"/>
                </a:lnTo>
                <a:lnTo>
                  <a:pt x="4115" y="2927"/>
                </a:lnTo>
                <a:lnTo>
                  <a:pt x="4115" y="2871"/>
                </a:lnTo>
                <a:lnTo>
                  <a:pt x="4113" y="2812"/>
                </a:lnTo>
                <a:lnTo>
                  <a:pt x="4113" y="2753"/>
                </a:lnTo>
                <a:lnTo>
                  <a:pt x="4113" y="2690"/>
                </a:lnTo>
                <a:lnTo>
                  <a:pt x="4111" y="2630"/>
                </a:lnTo>
                <a:lnTo>
                  <a:pt x="4111" y="2550"/>
                </a:lnTo>
                <a:close/>
                <a:moveTo>
                  <a:pt x="157" y="2548"/>
                </a:moveTo>
                <a:lnTo>
                  <a:pt x="157" y="2622"/>
                </a:lnTo>
                <a:lnTo>
                  <a:pt x="157" y="2695"/>
                </a:lnTo>
                <a:lnTo>
                  <a:pt x="157" y="2767"/>
                </a:lnTo>
                <a:lnTo>
                  <a:pt x="157" y="2835"/>
                </a:lnTo>
                <a:lnTo>
                  <a:pt x="157" y="2899"/>
                </a:lnTo>
                <a:lnTo>
                  <a:pt x="157" y="2960"/>
                </a:lnTo>
                <a:lnTo>
                  <a:pt x="157" y="3014"/>
                </a:lnTo>
                <a:lnTo>
                  <a:pt x="157" y="3062"/>
                </a:lnTo>
                <a:lnTo>
                  <a:pt x="157" y="3100"/>
                </a:lnTo>
                <a:lnTo>
                  <a:pt x="157" y="3131"/>
                </a:lnTo>
                <a:lnTo>
                  <a:pt x="157" y="3151"/>
                </a:lnTo>
                <a:lnTo>
                  <a:pt x="167" y="3175"/>
                </a:lnTo>
                <a:lnTo>
                  <a:pt x="187" y="3201"/>
                </a:lnTo>
                <a:lnTo>
                  <a:pt x="213" y="3229"/>
                </a:lnTo>
                <a:lnTo>
                  <a:pt x="246" y="3257"/>
                </a:lnTo>
                <a:lnTo>
                  <a:pt x="288" y="3287"/>
                </a:lnTo>
                <a:lnTo>
                  <a:pt x="340" y="3318"/>
                </a:lnTo>
                <a:lnTo>
                  <a:pt x="399" y="3348"/>
                </a:lnTo>
                <a:lnTo>
                  <a:pt x="467" y="3379"/>
                </a:lnTo>
                <a:lnTo>
                  <a:pt x="548" y="3409"/>
                </a:lnTo>
                <a:lnTo>
                  <a:pt x="635" y="3439"/>
                </a:lnTo>
                <a:lnTo>
                  <a:pt x="734" y="3466"/>
                </a:lnTo>
                <a:lnTo>
                  <a:pt x="844" y="3494"/>
                </a:lnTo>
                <a:lnTo>
                  <a:pt x="844" y="3466"/>
                </a:lnTo>
                <a:lnTo>
                  <a:pt x="846" y="3449"/>
                </a:lnTo>
                <a:lnTo>
                  <a:pt x="846" y="3440"/>
                </a:lnTo>
                <a:lnTo>
                  <a:pt x="851" y="3418"/>
                </a:lnTo>
                <a:lnTo>
                  <a:pt x="863" y="3398"/>
                </a:lnTo>
                <a:lnTo>
                  <a:pt x="944" y="3309"/>
                </a:lnTo>
                <a:lnTo>
                  <a:pt x="1027" y="3227"/>
                </a:lnTo>
                <a:lnTo>
                  <a:pt x="1116" y="3152"/>
                </a:lnTo>
                <a:lnTo>
                  <a:pt x="1211" y="3082"/>
                </a:lnTo>
                <a:lnTo>
                  <a:pt x="1308" y="3020"/>
                </a:lnTo>
                <a:lnTo>
                  <a:pt x="1411" y="2964"/>
                </a:lnTo>
                <a:lnTo>
                  <a:pt x="1516" y="2917"/>
                </a:lnTo>
                <a:lnTo>
                  <a:pt x="1366" y="2901"/>
                </a:lnTo>
                <a:lnTo>
                  <a:pt x="1218" y="2883"/>
                </a:lnTo>
                <a:lnTo>
                  <a:pt x="1076" y="2861"/>
                </a:lnTo>
                <a:lnTo>
                  <a:pt x="940" y="2836"/>
                </a:lnTo>
                <a:lnTo>
                  <a:pt x="811" y="2810"/>
                </a:lnTo>
                <a:lnTo>
                  <a:pt x="687" y="2779"/>
                </a:lnTo>
                <a:lnTo>
                  <a:pt x="609" y="2756"/>
                </a:lnTo>
                <a:lnTo>
                  <a:pt x="529" y="2730"/>
                </a:lnTo>
                <a:lnTo>
                  <a:pt x="447" y="2702"/>
                </a:lnTo>
                <a:lnTo>
                  <a:pt x="368" y="2669"/>
                </a:lnTo>
                <a:lnTo>
                  <a:pt x="291" y="2632"/>
                </a:lnTo>
                <a:lnTo>
                  <a:pt x="222" y="2592"/>
                </a:lnTo>
                <a:lnTo>
                  <a:pt x="157" y="2548"/>
                </a:lnTo>
                <a:close/>
                <a:moveTo>
                  <a:pt x="70" y="2246"/>
                </a:moveTo>
                <a:lnTo>
                  <a:pt x="94" y="2246"/>
                </a:lnTo>
                <a:lnTo>
                  <a:pt x="115" y="2255"/>
                </a:lnTo>
                <a:lnTo>
                  <a:pt x="133" y="2267"/>
                </a:lnTo>
                <a:lnTo>
                  <a:pt x="147" y="2285"/>
                </a:lnTo>
                <a:lnTo>
                  <a:pt x="155" y="2306"/>
                </a:lnTo>
                <a:lnTo>
                  <a:pt x="159" y="2316"/>
                </a:lnTo>
                <a:lnTo>
                  <a:pt x="164" y="2330"/>
                </a:lnTo>
                <a:lnTo>
                  <a:pt x="174" y="2346"/>
                </a:lnTo>
                <a:lnTo>
                  <a:pt x="188" y="2365"/>
                </a:lnTo>
                <a:lnTo>
                  <a:pt x="206" y="2386"/>
                </a:lnTo>
                <a:lnTo>
                  <a:pt x="230" y="2409"/>
                </a:lnTo>
                <a:lnTo>
                  <a:pt x="262" y="2433"/>
                </a:lnTo>
                <a:lnTo>
                  <a:pt x="300" y="2458"/>
                </a:lnTo>
                <a:lnTo>
                  <a:pt x="347" y="2486"/>
                </a:lnTo>
                <a:lnTo>
                  <a:pt x="403" y="2513"/>
                </a:lnTo>
                <a:lnTo>
                  <a:pt x="467" y="2541"/>
                </a:lnTo>
                <a:lnTo>
                  <a:pt x="542" y="2569"/>
                </a:lnTo>
                <a:lnTo>
                  <a:pt x="630" y="2599"/>
                </a:lnTo>
                <a:lnTo>
                  <a:pt x="729" y="2627"/>
                </a:lnTo>
                <a:lnTo>
                  <a:pt x="860" y="2660"/>
                </a:lnTo>
                <a:lnTo>
                  <a:pt x="998" y="2688"/>
                </a:lnTo>
                <a:lnTo>
                  <a:pt x="1144" y="2714"/>
                </a:lnTo>
                <a:lnTo>
                  <a:pt x="1298" y="2735"/>
                </a:lnTo>
                <a:lnTo>
                  <a:pt x="1456" y="2754"/>
                </a:lnTo>
                <a:lnTo>
                  <a:pt x="1620" y="2768"/>
                </a:lnTo>
                <a:lnTo>
                  <a:pt x="1788" y="2777"/>
                </a:lnTo>
                <a:lnTo>
                  <a:pt x="1961" y="2784"/>
                </a:lnTo>
                <a:lnTo>
                  <a:pt x="2135" y="2786"/>
                </a:lnTo>
                <a:lnTo>
                  <a:pt x="2309" y="2784"/>
                </a:lnTo>
                <a:lnTo>
                  <a:pt x="2482" y="2777"/>
                </a:lnTo>
                <a:lnTo>
                  <a:pt x="2650" y="2768"/>
                </a:lnTo>
                <a:lnTo>
                  <a:pt x="2814" y="2754"/>
                </a:lnTo>
                <a:lnTo>
                  <a:pt x="2972" y="2735"/>
                </a:lnTo>
                <a:lnTo>
                  <a:pt x="3126" y="2714"/>
                </a:lnTo>
                <a:lnTo>
                  <a:pt x="3271" y="2688"/>
                </a:lnTo>
                <a:lnTo>
                  <a:pt x="3410" y="2660"/>
                </a:lnTo>
                <a:lnTo>
                  <a:pt x="3541" y="2627"/>
                </a:lnTo>
                <a:lnTo>
                  <a:pt x="3644" y="2597"/>
                </a:lnTo>
                <a:lnTo>
                  <a:pt x="3740" y="2564"/>
                </a:lnTo>
                <a:lnTo>
                  <a:pt x="3825" y="2531"/>
                </a:lnTo>
                <a:lnTo>
                  <a:pt x="3900" y="2496"/>
                </a:lnTo>
                <a:lnTo>
                  <a:pt x="3967" y="2459"/>
                </a:lnTo>
                <a:lnTo>
                  <a:pt x="4021" y="2423"/>
                </a:lnTo>
                <a:lnTo>
                  <a:pt x="4062" y="2386"/>
                </a:lnTo>
                <a:lnTo>
                  <a:pt x="4094" y="2349"/>
                </a:lnTo>
                <a:lnTo>
                  <a:pt x="4111" y="2313"/>
                </a:lnTo>
                <a:lnTo>
                  <a:pt x="4122" y="2292"/>
                </a:lnTo>
                <a:lnTo>
                  <a:pt x="4137" y="2276"/>
                </a:lnTo>
                <a:lnTo>
                  <a:pt x="4155" y="2264"/>
                </a:lnTo>
                <a:lnTo>
                  <a:pt x="4176" y="2259"/>
                </a:lnTo>
                <a:lnTo>
                  <a:pt x="4199" y="2259"/>
                </a:lnTo>
                <a:lnTo>
                  <a:pt x="4225" y="2267"/>
                </a:lnTo>
                <a:lnTo>
                  <a:pt x="4246" y="2285"/>
                </a:lnTo>
                <a:lnTo>
                  <a:pt x="4260" y="2309"/>
                </a:lnTo>
                <a:lnTo>
                  <a:pt x="4265" y="2335"/>
                </a:lnTo>
                <a:lnTo>
                  <a:pt x="4265" y="2344"/>
                </a:lnTo>
                <a:lnTo>
                  <a:pt x="4265" y="2363"/>
                </a:lnTo>
                <a:lnTo>
                  <a:pt x="4267" y="2391"/>
                </a:lnTo>
                <a:lnTo>
                  <a:pt x="4267" y="2426"/>
                </a:lnTo>
                <a:lnTo>
                  <a:pt x="4267" y="2470"/>
                </a:lnTo>
                <a:lnTo>
                  <a:pt x="4267" y="2519"/>
                </a:lnTo>
                <a:lnTo>
                  <a:pt x="4268" y="2571"/>
                </a:lnTo>
                <a:lnTo>
                  <a:pt x="4268" y="2629"/>
                </a:lnTo>
                <a:lnTo>
                  <a:pt x="4270" y="2690"/>
                </a:lnTo>
                <a:lnTo>
                  <a:pt x="4270" y="2751"/>
                </a:lnTo>
                <a:lnTo>
                  <a:pt x="4270" y="2812"/>
                </a:lnTo>
                <a:lnTo>
                  <a:pt x="4272" y="2871"/>
                </a:lnTo>
                <a:lnTo>
                  <a:pt x="4272" y="2927"/>
                </a:lnTo>
                <a:lnTo>
                  <a:pt x="4272" y="2979"/>
                </a:lnTo>
                <a:lnTo>
                  <a:pt x="4274" y="3025"/>
                </a:lnTo>
                <a:lnTo>
                  <a:pt x="4274" y="3063"/>
                </a:lnTo>
                <a:lnTo>
                  <a:pt x="4274" y="3093"/>
                </a:lnTo>
                <a:lnTo>
                  <a:pt x="4274" y="3114"/>
                </a:lnTo>
                <a:lnTo>
                  <a:pt x="4274" y="3123"/>
                </a:lnTo>
                <a:lnTo>
                  <a:pt x="4270" y="3159"/>
                </a:lnTo>
                <a:lnTo>
                  <a:pt x="4261" y="3198"/>
                </a:lnTo>
                <a:lnTo>
                  <a:pt x="4242" y="3245"/>
                </a:lnTo>
                <a:lnTo>
                  <a:pt x="4212" y="3290"/>
                </a:lnTo>
                <a:lnTo>
                  <a:pt x="4176" y="3332"/>
                </a:lnTo>
                <a:lnTo>
                  <a:pt x="4132" y="3372"/>
                </a:lnTo>
                <a:lnTo>
                  <a:pt x="4082" y="3409"/>
                </a:lnTo>
                <a:lnTo>
                  <a:pt x="4026" y="3444"/>
                </a:lnTo>
                <a:lnTo>
                  <a:pt x="3967" y="3477"/>
                </a:lnTo>
                <a:lnTo>
                  <a:pt x="3902" y="3507"/>
                </a:lnTo>
                <a:lnTo>
                  <a:pt x="3836" y="3535"/>
                </a:lnTo>
                <a:lnTo>
                  <a:pt x="3766" y="3561"/>
                </a:lnTo>
                <a:lnTo>
                  <a:pt x="3696" y="3583"/>
                </a:lnTo>
                <a:lnTo>
                  <a:pt x="3625" y="3604"/>
                </a:lnTo>
                <a:lnTo>
                  <a:pt x="3553" y="3624"/>
                </a:lnTo>
                <a:lnTo>
                  <a:pt x="3483" y="3641"/>
                </a:lnTo>
                <a:lnTo>
                  <a:pt x="3478" y="3709"/>
                </a:lnTo>
                <a:lnTo>
                  <a:pt x="3469" y="3784"/>
                </a:lnTo>
                <a:lnTo>
                  <a:pt x="3459" y="3868"/>
                </a:lnTo>
                <a:lnTo>
                  <a:pt x="3445" y="3957"/>
                </a:lnTo>
                <a:lnTo>
                  <a:pt x="3426" y="4051"/>
                </a:lnTo>
                <a:lnTo>
                  <a:pt x="3401" y="4152"/>
                </a:lnTo>
                <a:lnTo>
                  <a:pt x="3473" y="4135"/>
                </a:lnTo>
                <a:lnTo>
                  <a:pt x="3541" y="4118"/>
                </a:lnTo>
                <a:lnTo>
                  <a:pt x="3644" y="4088"/>
                </a:lnTo>
                <a:lnTo>
                  <a:pt x="3740" y="4055"/>
                </a:lnTo>
                <a:lnTo>
                  <a:pt x="3825" y="4022"/>
                </a:lnTo>
                <a:lnTo>
                  <a:pt x="3900" y="3987"/>
                </a:lnTo>
                <a:lnTo>
                  <a:pt x="3967" y="3950"/>
                </a:lnTo>
                <a:lnTo>
                  <a:pt x="4021" y="3913"/>
                </a:lnTo>
                <a:lnTo>
                  <a:pt x="4062" y="3877"/>
                </a:lnTo>
                <a:lnTo>
                  <a:pt x="4094" y="3840"/>
                </a:lnTo>
                <a:lnTo>
                  <a:pt x="4111" y="3803"/>
                </a:lnTo>
                <a:lnTo>
                  <a:pt x="4122" y="3782"/>
                </a:lnTo>
                <a:lnTo>
                  <a:pt x="4137" y="3767"/>
                </a:lnTo>
                <a:lnTo>
                  <a:pt x="4155" y="3754"/>
                </a:lnTo>
                <a:lnTo>
                  <a:pt x="4176" y="3749"/>
                </a:lnTo>
                <a:lnTo>
                  <a:pt x="4199" y="3749"/>
                </a:lnTo>
                <a:lnTo>
                  <a:pt x="4225" y="3758"/>
                </a:lnTo>
                <a:lnTo>
                  <a:pt x="4246" y="3775"/>
                </a:lnTo>
                <a:lnTo>
                  <a:pt x="4260" y="3798"/>
                </a:lnTo>
                <a:lnTo>
                  <a:pt x="4265" y="3826"/>
                </a:lnTo>
                <a:lnTo>
                  <a:pt x="4265" y="3835"/>
                </a:lnTo>
                <a:lnTo>
                  <a:pt x="4265" y="3854"/>
                </a:lnTo>
                <a:lnTo>
                  <a:pt x="4267" y="3882"/>
                </a:lnTo>
                <a:lnTo>
                  <a:pt x="4267" y="3917"/>
                </a:lnTo>
                <a:lnTo>
                  <a:pt x="4267" y="3960"/>
                </a:lnTo>
                <a:lnTo>
                  <a:pt x="4267" y="4009"/>
                </a:lnTo>
                <a:lnTo>
                  <a:pt x="4268" y="4063"/>
                </a:lnTo>
                <a:lnTo>
                  <a:pt x="4268" y="4119"/>
                </a:lnTo>
                <a:lnTo>
                  <a:pt x="4270" y="4180"/>
                </a:lnTo>
                <a:lnTo>
                  <a:pt x="4270" y="4241"/>
                </a:lnTo>
                <a:lnTo>
                  <a:pt x="4270" y="4303"/>
                </a:lnTo>
                <a:lnTo>
                  <a:pt x="4272" y="4362"/>
                </a:lnTo>
                <a:lnTo>
                  <a:pt x="4272" y="4419"/>
                </a:lnTo>
                <a:lnTo>
                  <a:pt x="4272" y="4470"/>
                </a:lnTo>
                <a:lnTo>
                  <a:pt x="4274" y="4515"/>
                </a:lnTo>
                <a:lnTo>
                  <a:pt x="4274" y="4554"/>
                </a:lnTo>
                <a:lnTo>
                  <a:pt x="4274" y="4584"/>
                </a:lnTo>
                <a:lnTo>
                  <a:pt x="4274" y="4605"/>
                </a:lnTo>
                <a:lnTo>
                  <a:pt x="4274" y="4613"/>
                </a:lnTo>
                <a:lnTo>
                  <a:pt x="4270" y="4650"/>
                </a:lnTo>
                <a:lnTo>
                  <a:pt x="4261" y="4688"/>
                </a:lnTo>
                <a:lnTo>
                  <a:pt x="4240" y="4739"/>
                </a:lnTo>
                <a:lnTo>
                  <a:pt x="4207" y="4788"/>
                </a:lnTo>
                <a:lnTo>
                  <a:pt x="4167" y="4833"/>
                </a:lnTo>
                <a:lnTo>
                  <a:pt x="4118" y="4875"/>
                </a:lnTo>
                <a:lnTo>
                  <a:pt x="4062" y="4915"/>
                </a:lnTo>
                <a:lnTo>
                  <a:pt x="4000" y="4952"/>
                </a:lnTo>
                <a:lnTo>
                  <a:pt x="3932" y="4985"/>
                </a:lnTo>
                <a:lnTo>
                  <a:pt x="3858" y="5016"/>
                </a:lnTo>
                <a:lnTo>
                  <a:pt x="3782" y="5046"/>
                </a:lnTo>
                <a:lnTo>
                  <a:pt x="3701" y="5072"/>
                </a:lnTo>
                <a:lnTo>
                  <a:pt x="3619" y="5097"/>
                </a:lnTo>
                <a:lnTo>
                  <a:pt x="3536" y="5119"/>
                </a:lnTo>
                <a:lnTo>
                  <a:pt x="3452" y="5139"/>
                </a:lnTo>
                <a:lnTo>
                  <a:pt x="3368" y="5158"/>
                </a:lnTo>
                <a:lnTo>
                  <a:pt x="3286" y="5174"/>
                </a:lnTo>
                <a:lnTo>
                  <a:pt x="3206" y="5187"/>
                </a:lnTo>
                <a:lnTo>
                  <a:pt x="3129" y="5200"/>
                </a:lnTo>
                <a:lnTo>
                  <a:pt x="3056" y="5210"/>
                </a:lnTo>
                <a:lnTo>
                  <a:pt x="2988" y="5221"/>
                </a:lnTo>
                <a:lnTo>
                  <a:pt x="2925" y="5228"/>
                </a:lnTo>
                <a:lnTo>
                  <a:pt x="2868" y="5235"/>
                </a:lnTo>
                <a:lnTo>
                  <a:pt x="2819" y="5240"/>
                </a:lnTo>
                <a:lnTo>
                  <a:pt x="2733" y="5329"/>
                </a:lnTo>
                <a:lnTo>
                  <a:pt x="2643" y="5418"/>
                </a:lnTo>
                <a:lnTo>
                  <a:pt x="2545" y="5503"/>
                </a:lnTo>
                <a:lnTo>
                  <a:pt x="2439" y="5587"/>
                </a:lnTo>
                <a:lnTo>
                  <a:pt x="2325" y="5669"/>
                </a:lnTo>
                <a:lnTo>
                  <a:pt x="2205" y="5748"/>
                </a:lnTo>
                <a:lnTo>
                  <a:pt x="2184" y="5757"/>
                </a:lnTo>
                <a:lnTo>
                  <a:pt x="2163" y="5760"/>
                </a:lnTo>
                <a:lnTo>
                  <a:pt x="2163" y="5760"/>
                </a:lnTo>
                <a:lnTo>
                  <a:pt x="2140" y="5757"/>
                </a:lnTo>
                <a:lnTo>
                  <a:pt x="2121" y="5748"/>
                </a:lnTo>
                <a:lnTo>
                  <a:pt x="2001" y="5671"/>
                </a:lnTo>
                <a:lnTo>
                  <a:pt x="1887" y="5589"/>
                </a:lnTo>
                <a:lnTo>
                  <a:pt x="1783" y="5507"/>
                </a:lnTo>
                <a:lnTo>
                  <a:pt x="1683" y="5421"/>
                </a:lnTo>
                <a:lnTo>
                  <a:pt x="1593" y="5334"/>
                </a:lnTo>
                <a:lnTo>
                  <a:pt x="1509" y="5245"/>
                </a:lnTo>
                <a:lnTo>
                  <a:pt x="1504" y="5243"/>
                </a:lnTo>
                <a:lnTo>
                  <a:pt x="1397" y="5233"/>
                </a:lnTo>
                <a:lnTo>
                  <a:pt x="1289" y="5221"/>
                </a:lnTo>
                <a:lnTo>
                  <a:pt x="1183" y="5207"/>
                </a:lnTo>
                <a:lnTo>
                  <a:pt x="1076" y="5189"/>
                </a:lnTo>
                <a:lnTo>
                  <a:pt x="970" y="5170"/>
                </a:lnTo>
                <a:lnTo>
                  <a:pt x="867" y="5149"/>
                </a:lnTo>
                <a:lnTo>
                  <a:pt x="767" y="5126"/>
                </a:lnTo>
                <a:lnTo>
                  <a:pt x="670" y="5102"/>
                </a:lnTo>
                <a:lnTo>
                  <a:pt x="576" y="5074"/>
                </a:lnTo>
                <a:lnTo>
                  <a:pt x="488" y="5044"/>
                </a:lnTo>
                <a:lnTo>
                  <a:pt x="405" y="5011"/>
                </a:lnTo>
                <a:lnTo>
                  <a:pt x="326" y="4978"/>
                </a:lnTo>
                <a:lnTo>
                  <a:pt x="256" y="4941"/>
                </a:lnTo>
                <a:lnTo>
                  <a:pt x="192" y="4901"/>
                </a:lnTo>
                <a:lnTo>
                  <a:pt x="136" y="4861"/>
                </a:lnTo>
                <a:lnTo>
                  <a:pt x="89" y="4817"/>
                </a:lnTo>
                <a:lnTo>
                  <a:pt x="51" y="4770"/>
                </a:lnTo>
                <a:lnTo>
                  <a:pt x="21" y="4723"/>
                </a:lnTo>
                <a:lnTo>
                  <a:pt x="3" y="4671"/>
                </a:lnTo>
                <a:lnTo>
                  <a:pt x="3" y="4669"/>
                </a:lnTo>
                <a:lnTo>
                  <a:pt x="2" y="4667"/>
                </a:lnTo>
                <a:lnTo>
                  <a:pt x="2" y="4662"/>
                </a:lnTo>
                <a:lnTo>
                  <a:pt x="2" y="4657"/>
                </a:lnTo>
                <a:lnTo>
                  <a:pt x="2" y="4646"/>
                </a:lnTo>
                <a:lnTo>
                  <a:pt x="0" y="4634"/>
                </a:lnTo>
                <a:lnTo>
                  <a:pt x="0" y="4617"/>
                </a:lnTo>
                <a:lnTo>
                  <a:pt x="0" y="4596"/>
                </a:lnTo>
                <a:lnTo>
                  <a:pt x="0" y="4568"/>
                </a:lnTo>
                <a:lnTo>
                  <a:pt x="0" y="4533"/>
                </a:lnTo>
                <a:lnTo>
                  <a:pt x="0" y="4491"/>
                </a:lnTo>
                <a:lnTo>
                  <a:pt x="0" y="4442"/>
                </a:lnTo>
                <a:lnTo>
                  <a:pt x="0" y="4385"/>
                </a:lnTo>
                <a:lnTo>
                  <a:pt x="0" y="4317"/>
                </a:lnTo>
                <a:lnTo>
                  <a:pt x="0" y="4240"/>
                </a:lnTo>
                <a:lnTo>
                  <a:pt x="0" y="4151"/>
                </a:lnTo>
                <a:lnTo>
                  <a:pt x="0" y="4051"/>
                </a:lnTo>
                <a:lnTo>
                  <a:pt x="0" y="3939"/>
                </a:lnTo>
                <a:lnTo>
                  <a:pt x="2" y="3814"/>
                </a:lnTo>
                <a:lnTo>
                  <a:pt x="5" y="3791"/>
                </a:lnTo>
                <a:lnTo>
                  <a:pt x="14" y="3772"/>
                </a:lnTo>
                <a:lnTo>
                  <a:pt x="30" y="3754"/>
                </a:lnTo>
                <a:lnTo>
                  <a:pt x="47" y="3742"/>
                </a:lnTo>
                <a:lnTo>
                  <a:pt x="70" y="3737"/>
                </a:lnTo>
                <a:lnTo>
                  <a:pt x="94" y="3737"/>
                </a:lnTo>
                <a:lnTo>
                  <a:pt x="115" y="3746"/>
                </a:lnTo>
                <a:lnTo>
                  <a:pt x="133" y="3758"/>
                </a:lnTo>
                <a:lnTo>
                  <a:pt x="147" y="3775"/>
                </a:lnTo>
                <a:lnTo>
                  <a:pt x="155" y="3796"/>
                </a:lnTo>
                <a:lnTo>
                  <a:pt x="159" y="3807"/>
                </a:lnTo>
                <a:lnTo>
                  <a:pt x="164" y="3821"/>
                </a:lnTo>
                <a:lnTo>
                  <a:pt x="174" y="3837"/>
                </a:lnTo>
                <a:lnTo>
                  <a:pt x="188" y="3856"/>
                </a:lnTo>
                <a:lnTo>
                  <a:pt x="206" y="3877"/>
                </a:lnTo>
                <a:lnTo>
                  <a:pt x="230" y="3899"/>
                </a:lnTo>
                <a:lnTo>
                  <a:pt x="262" y="3922"/>
                </a:lnTo>
                <a:lnTo>
                  <a:pt x="300" y="3948"/>
                </a:lnTo>
                <a:lnTo>
                  <a:pt x="347" y="3976"/>
                </a:lnTo>
                <a:lnTo>
                  <a:pt x="403" y="4002"/>
                </a:lnTo>
                <a:lnTo>
                  <a:pt x="467" y="4032"/>
                </a:lnTo>
                <a:lnTo>
                  <a:pt x="542" y="4060"/>
                </a:lnTo>
                <a:lnTo>
                  <a:pt x="630" y="4090"/>
                </a:lnTo>
                <a:lnTo>
                  <a:pt x="729" y="4118"/>
                </a:lnTo>
                <a:lnTo>
                  <a:pt x="797" y="4135"/>
                </a:lnTo>
                <a:lnTo>
                  <a:pt x="863" y="4151"/>
                </a:lnTo>
                <a:lnTo>
                  <a:pt x="928" y="4165"/>
                </a:lnTo>
                <a:lnTo>
                  <a:pt x="904" y="4065"/>
                </a:lnTo>
                <a:lnTo>
                  <a:pt x="884" y="3971"/>
                </a:lnTo>
                <a:lnTo>
                  <a:pt x="870" y="3882"/>
                </a:lnTo>
                <a:lnTo>
                  <a:pt x="860" y="3800"/>
                </a:lnTo>
                <a:lnTo>
                  <a:pt x="851" y="3723"/>
                </a:lnTo>
                <a:lnTo>
                  <a:pt x="848" y="3655"/>
                </a:lnTo>
                <a:lnTo>
                  <a:pt x="774" y="3639"/>
                </a:lnTo>
                <a:lnTo>
                  <a:pt x="701" y="3620"/>
                </a:lnTo>
                <a:lnTo>
                  <a:pt x="626" y="3599"/>
                </a:lnTo>
                <a:lnTo>
                  <a:pt x="553" y="3576"/>
                </a:lnTo>
                <a:lnTo>
                  <a:pt x="481" y="3552"/>
                </a:lnTo>
                <a:lnTo>
                  <a:pt x="412" y="3526"/>
                </a:lnTo>
                <a:lnTo>
                  <a:pt x="345" y="3498"/>
                </a:lnTo>
                <a:lnTo>
                  <a:pt x="283" y="3466"/>
                </a:lnTo>
                <a:lnTo>
                  <a:pt x="223" y="3433"/>
                </a:lnTo>
                <a:lnTo>
                  <a:pt x="169" y="3397"/>
                </a:lnTo>
                <a:lnTo>
                  <a:pt x="120" y="3360"/>
                </a:lnTo>
                <a:lnTo>
                  <a:pt x="80" y="3318"/>
                </a:lnTo>
                <a:lnTo>
                  <a:pt x="45" y="3276"/>
                </a:lnTo>
                <a:lnTo>
                  <a:pt x="21" y="3229"/>
                </a:lnTo>
                <a:lnTo>
                  <a:pt x="3" y="3180"/>
                </a:lnTo>
                <a:lnTo>
                  <a:pt x="3" y="3178"/>
                </a:lnTo>
                <a:lnTo>
                  <a:pt x="2" y="3177"/>
                </a:lnTo>
                <a:lnTo>
                  <a:pt x="2" y="3171"/>
                </a:lnTo>
                <a:lnTo>
                  <a:pt x="2" y="3166"/>
                </a:lnTo>
                <a:lnTo>
                  <a:pt x="2" y="3158"/>
                </a:lnTo>
                <a:lnTo>
                  <a:pt x="0" y="3144"/>
                </a:lnTo>
                <a:lnTo>
                  <a:pt x="0" y="3126"/>
                </a:lnTo>
                <a:lnTo>
                  <a:pt x="0" y="3105"/>
                </a:lnTo>
                <a:lnTo>
                  <a:pt x="0" y="3077"/>
                </a:lnTo>
                <a:lnTo>
                  <a:pt x="0" y="3042"/>
                </a:lnTo>
                <a:lnTo>
                  <a:pt x="0" y="3002"/>
                </a:lnTo>
                <a:lnTo>
                  <a:pt x="0" y="2952"/>
                </a:lnTo>
                <a:lnTo>
                  <a:pt x="0" y="2894"/>
                </a:lnTo>
                <a:lnTo>
                  <a:pt x="0" y="2826"/>
                </a:lnTo>
                <a:lnTo>
                  <a:pt x="0" y="2749"/>
                </a:lnTo>
                <a:lnTo>
                  <a:pt x="0" y="2660"/>
                </a:lnTo>
                <a:lnTo>
                  <a:pt x="0" y="2561"/>
                </a:lnTo>
                <a:lnTo>
                  <a:pt x="0" y="2449"/>
                </a:lnTo>
                <a:lnTo>
                  <a:pt x="2" y="2323"/>
                </a:lnTo>
                <a:lnTo>
                  <a:pt x="5" y="2301"/>
                </a:lnTo>
                <a:lnTo>
                  <a:pt x="14" y="2281"/>
                </a:lnTo>
                <a:lnTo>
                  <a:pt x="30" y="2264"/>
                </a:lnTo>
                <a:lnTo>
                  <a:pt x="47" y="2252"/>
                </a:lnTo>
                <a:lnTo>
                  <a:pt x="70" y="2246"/>
                </a:lnTo>
                <a:close/>
                <a:moveTo>
                  <a:pt x="157" y="916"/>
                </a:moveTo>
                <a:lnTo>
                  <a:pt x="157" y="995"/>
                </a:lnTo>
                <a:lnTo>
                  <a:pt x="157" y="1073"/>
                </a:lnTo>
                <a:lnTo>
                  <a:pt x="157" y="1152"/>
                </a:lnTo>
                <a:lnTo>
                  <a:pt x="157" y="1225"/>
                </a:lnTo>
                <a:lnTo>
                  <a:pt x="157" y="1297"/>
                </a:lnTo>
                <a:lnTo>
                  <a:pt x="157" y="1361"/>
                </a:lnTo>
                <a:lnTo>
                  <a:pt x="157" y="1421"/>
                </a:lnTo>
                <a:lnTo>
                  <a:pt x="157" y="1473"/>
                </a:lnTo>
                <a:lnTo>
                  <a:pt x="157" y="1515"/>
                </a:lnTo>
                <a:lnTo>
                  <a:pt x="157" y="1546"/>
                </a:lnTo>
                <a:lnTo>
                  <a:pt x="157" y="1567"/>
                </a:lnTo>
                <a:lnTo>
                  <a:pt x="176" y="1606"/>
                </a:lnTo>
                <a:lnTo>
                  <a:pt x="208" y="1644"/>
                </a:lnTo>
                <a:lnTo>
                  <a:pt x="251" y="1683"/>
                </a:lnTo>
                <a:lnTo>
                  <a:pt x="307" y="1719"/>
                </a:lnTo>
                <a:lnTo>
                  <a:pt x="375" y="1756"/>
                </a:lnTo>
                <a:lnTo>
                  <a:pt x="455" y="1793"/>
                </a:lnTo>
                <a:lnTo>
                  <a:pt x="546" y="1827"/>
                </a:lnTo>
                <a:lnTo>
                  <a:pt x="647" y="1859"/>
                </a:lnTo>
                <a:lnTo>
                  <a:pt x="759" y="1890"/>
                </a:lnTo>
                <a:lnTo>
                  <a:pt x="879" y="1920"/>
                </a:lnTo>
                <a:lnTo>
                  <a:pt x="1008" y="1946"/>
                </a:lnTo>
                <a:lnTo>
                  <a:pt x="1148" y="1969"/>
                </a:lnTo>
                <a:lnTo>
                  <a:pt x="1294" y="1990"/>
                </a:lnTo>
                <a:lnTo>
                  <a:pt x="1448" y="2007"/>
                </a:lnTo>
                <a:lnTo>
                  <a:pt x="1610" y="2023"/>
                </a:lnTo>
                <a:lnTo>
                  <a:pt x="1779" y="2033"/>
                </a:lnTo>
                <a:lnTo>
                  <a:pt x="1954" y="2039"/>
                </a:lnTo>
                <a:lnTo>
                  <a:pt x="2135" y="2040"/>
                </a:lnTo>
                <a:lnTo>
                  <a:pt x="2304" y="2039"/>
                </a:lnTo>
                <a:lnTo>
                  <a:pt x="2470" y="2033"/>
                </a:lnTo>
                <a:lnTo>
                  <a:pt x="2630" y="2025"/>
                </a:lnTo>
                <a:lnTo>
                  <a:pt x="2784" y="2011"/>
                </a:lnTo>
                <a:lnTo>
                  <a:pt x="2930" y="1995"/>
                </a:lnTo>
                <a:lnTo>
                  <a:pt x="3072" y="1976"/>
                </a:lnTo>
                <a:lnTo>
                  <a:pt x="3206" y="1955"/>
                </a:lnTo>
                <a:lnTo>
                  <a:pt x="3332" y="1930"/>
                </a:lnTo>
                <a:lnTo>
                  <a:pt x="3450" y="1904"/>
                </a:lnTo>
                <a:lnTo>
                  <a:pt x="3560" y="1876"/>
                </a:lnTo>
                <a:lnTo>
                  <a:pt x="3661" y="1845"/>
                </a:lnTo>
                <a:lnTo>
                  <a:pt x="3754" y="1814"/>
                </a:lnTo>
                <a:lnTo>
                  <a:pt x="3837" y="1780"/>
                </a:lnTo>
                <a:lnTo>
                  <a:pt x="3911" y="1747"/>
                </a:lnTo>
                <a:lnTo>
                  <a:pt x="3972" y="1712"/>
                </a:lnTo>
                <a:lnTo>
                  <a:pt x="4024" y="1676"/>
                </a:lnTo>
                <a:lnTo>
                  <a:pt x="4066" y="1641"/>
                </a:lnTo>
                <a:lnTo>
                  <a:pt x="4094" y="1604"/>
                </a:lnTo>
                <a:lnTo>
                  <a:pt x="4111" y="1567"/>
                </a:lnTo>
                <a:lnTo>
                  <a:pt x="4117" y="1553"/>
                </a:lnTo>
                <a:lnTo>
                  <a:pt x="4117" y="1539"/>
                </a:lnTo>
                <a:lnTo>
                  <a:pt x="4117" y="918"/>
                </a:lnTo>
                <a:lnTo>
                  <a:pt x="4052" y="963"/>
                </a:lnTo>
                <a:lnTo>
                  <a:pt x="3977" y="1005"/>
                </a:lnTo>
                <a:lnTo>
                  <a:pt x="3893" y="1044"/>
                </a:lnTo>
                <a:lnTo>
                  <a:pt x="3801" y="1080"/>
                </a:lnTo>
                <a:lnTo>
                  <a:pt x="3701" y="1115"/>
                </a:lnTo>
                <a:lnTo>
                  <a:pt x="3595" y="1147"/>
                </a:lnTo>
                <a:lnTo>
                  <a:pt x="3482" y="1176"/>
                </a:lnTo>
                <a:lnTo>
                  <a:pt x="3361" y="1203"/>
                </a:lnTo>
                <a:lnTo>
                  <a:pt x="3237" y="1227"/>
                </a:lnTo>
                <a:lnTo>
                  <a:pt x="3108" y="1248"/>
                </a:lnTo>
                <a:lnTo>
                  <a:pt x="2976" y="1265"/>
                </a:lnTo>
                <a:lnTo>
                  <a:pt x="2841" y="1281"/>
                </a:lnTo>
                <a:lnTo>
                  <a:pt x="2702" y="1293"/>
                </a:lnTo>
                <a:lnTo>
                  <a:pt x="2562" y="1304"/>
                </a:lnTo>
                <a:lnTo>
                  <a:pt x="2421" y="1311"/>
                </a:lnTo>
                <a:lnTo>
                  <a:pt x="2280" y="1314"/>
                </a:lnTo>
                <a:lnTo>
                  <a:pt x="2139" y="1316"/>
                </a:lnTo>
                <a:lnTo>
                  <a:pt x="1995" y="1314"/>
                </a:lnTo>
                <a:lnTo>
                  <a:pt x="1854" y="1311"/>
                </a:lnTo>
                <a:lnTo>
                  <a:pt x="1713" y="1304"/>
                </a:lnTo>
                <a:lnTo>
                  <a:pt x="1573" y="1293"/>
                </a:lnTo>
                <a:lnTo>
                  <a:pt x="1434" y="1281"/>
                </a:lnTo>
                <a:lnTo>
                  <a:pt x="1298" y="1265"/>
                </a:lnTo>
                <a:lnTo>
                  <a:pt x="1165" y="1246"/>
                </a:lnTo>
                <a:lnTo>
                  <a:pt x="1036" y="1225"/>
                </a:lnTo>
                <a:lnTo>
                  <a:pt x="912" y="1203"/>
                </a:lnTo>
                <a:lnTo>
                  <a:pt x="794" y="1176"/>
                </a:lnTo>
                <a:lnTo>
                  <a:pt x="679" y="1147"/>
                </a:lnTo>
                <a:lnTo>
                  <a:pt x="572" y="1115"/>
                </a:lnTo>
                <a:lnTo>
                  <a:pt x="473" y="1080"/>
                </a:lnTo>
                <a:lnTo>
                  <a:pt x="380" y="1044"/>
                </a:lnTo>
                <a:lnTo>
                  <a:pt x="297" y="1004"/>
                </a:lnTo>
                <a:lnTo>
                  <a:pt x="222" y="962"/>
                </a:lnTo>
                <a:lnTo>
                  <a:pt x="157" y="916"/>
                </a:lnTo>
                <a:close/>
                <a:moveTo>
                  <a:pt x="2139" y="157"/>
                </a:moveTo>
                <a:lnTo>
                  <a:pt x="1948" y="159"/>
                </a:lnTo>
                <a:lnTo>
                  <a:pt x="1767" y="166"/>
                </a:lnTo>
                <a:lnTo>
                  <a:pt x="1594" y="178"/>
                </a:lnTo>
                <a:lnTo>
                  <a:pt x="1429" y="192"/>
                </a:lnTo>
                <a:lnTo>
                  <a:pt x="1273" y="211"/>
                </a:lnTo>
                <a:lnTo>
                  <a:pt x="1127" y="232"/>
                </a:lnTo>
                <a:lnTo>
                  <a:pt x="989" y="257"/>
                </a:lnTo>
                <a:lnTo>
                  <a:pt x="862" y="285"/>
                </a:lnTo>
                <a:lnTo>
                  <a:pt x="743" y="314"/>
                </a:lnTo>
                <a:lnTo>
                  <a:pt x="637" y="346"/>
                </a:lnTo>
                <a:lnTo>
                  <a:pt x="539" y="377"/>
                </a:lnTo>
                <a:lnTo>
                  <a:pt x="452" y="412"/>
                </a:lnTo>
                <a:lnTo>
                  <a:pt x="375" y="447"/>
                </a:lnTo>
                <a:lnTo>
                  <a:pt x="310" y="483"/>
                </a:lnTo>
                <a:lnTo>
                  <a:pt x="256" y="518"/>
                </a:lnTo>
                <a:lnTo>
                  <a:pt x="215" y="555"/>
                </a:lnTo>
                <a:lnTo>
                  <a:pt x="183" y="590"/>
                </a:lnTo>
                <a:lnTo>
                  <a:pt x="166" y="625"/>
                </a:lnTo>
                <a:lnTo>
                  <a:pt x="159" y="658"/>
                </a:lnTo>
                <a:lnTo>
                  <a:pt x="166" y="691"/>
                </a:lnTo>
                <a:lnTo>
                  <a:pt x="183" y="726"/>
                </a:lnTo>
                <a:lnTo>
                  <a:pt x="215" y="763"/>
                </a:lnTo>
                <a:lnTo>
                  <a:pt x="256" y="798"/>
                </a:lnTo>
                <a:lnTo>
                  <a:pt x="310" y="834"/>
                </a:lnTo>
                <a:lnTo>
                  <a:pt x="375" y="869"/>
                </a:lnTo>
                <a:lnTo>
                  <a:pt x="452" y="904"/>
                </a:lnTo>
                <a:lnTo>
                  <a:pt x="539" y="939"/>
                </a:lnTo>
                <a:lnTo>
                  <a:pt x="637" y="972"/>
                </a:lnTo>
                <a:lnTo>
                  <a:pt x="743" y="1004"/>
                </a:lnTo>
                <a:lnTo>
                  <a:pt x="862" y="1032"/>
                </a:lnTo>
                <a:lnTo>
                  <a:pt x="989" y="1059"/>
                </a:lnTo>
                <a:lnTo>
                  <a:pt x="1127" y="1084"/>
                </a:lnTo>
                <a:lnTo>
                  <a:pt x="1273" y="1105"/>
                </a:lnTo>
                <a:lnTo>
                  <a:pt x="1429" y="1124"/>
                </a:lnTo>
                <a:lnTo>
                  <a:pt x="1594" y="1140"/>
                </a:lnTo>
                <a:lnTo>
                  <a:pt x="1767" y="1150"/>
                </a:lnTo>
                <a:lnTo>
                  <a:pt x="1948" y="1157"/>
                </a:lnTo>
                <a:lnTo>
                  <a:pt x="2139" y="1159"/>
                </a:lnTo>
                <a:lnTo>
                  <a:pt x="2327" y="1157"/>
                </a:lnTo>
                <a:lnTo>
                  <a:pt x="2508" y="1150"/>
                </a:lnTo>
                <a:lnTo>
                  <a:pt x="2683" y="1140"/>
                </a:lnTo>
                <a:lnTo>
                  <a:pt x="2847" y="1124"/>
                </a:lnTo>
                <a:lnTo>
                  <a:pt x="3002" y="1105"/>
                </a:lnTo>
                <a:lnTo>
                  <a:pt x="3148" y="1084"/>
                </a:lnTo>
                <a:lnTo>
                  <a:pt x="3286" y="1059"/>
                </a:lnTo>
                <a:lnTo>
                  <a:pt x="3414" y="1032"/>
                </a:lnTo>
                <a:lnTo>
                  <a:pt x="3532" y="1004"/>
                </a:lnTo>
                <a:lnTo>
                  <a:pt x="3640" y="972"/>
                </a:lnTo>
                <a:lnTo>
                  <a:pt x="3738" y="939"/>
                </a:lnTo>
                <a:lnTo>
                  <a:pt x="3824" y="904"/>
                </a:lnTo>
                <a:lnTo>
                  <a:pt x="3900" y="869"/>
                </a:lnTo>
                <a:lnTo>
                  <a:pt x="3965" y="834"/>
                </a:lnTo>
                <a:lnTo>
                  <a:pt x="4019" y="798"/>
                </a:lnTo>
                <a:lnTo>
                  <a:pt x="4062" y="763"/>
                </a:lnTo>
                <a:lnTo>
                  <a:pt x="4092" y="726"/>
                </a:lnTo>
                <a:lnTo>
                  <a:pt x="4111" y="691"/>
                </a:lnTo>
                <a:lnTo>
                  <a:pt x="4117" y="658"/>
                </a:lnTo>
                <a:lnTo>
                  <a:pt x="4111" y="625"/>
                </a:lnTo>
                <a:lnTo>
                  <a:pt x="4092" y="590"/>
                </a:lnTo>
                <a:lnTo>
                  <a:pt x="4062" y="555"/>
                </a:lnTo>
                <a:lnTo>
                  <a:pt x="4019" y="518"/>
                </a:lnTo>
                <a:lnTo>
                  <a:pt x="3965" y="483"/>
                </a:lnTo>
                <a:lnTo>
                  <a:pt x="3900" y="447"/>
                </a:lnTo>
                <a:lnTo>
                  <a:pt x="3824" y="412"/>
                </a:lnTo>
                <a:lnTo>
                  <a:pt x="3738" y="377"/>
                </a:lnTo>
                <a:lnTo>
                  <a:pt x="3640" y="346"/>
                </a:lnTo>
                <a:lnTo>
                  <a:pt x="3532" y="314"/>
                </a:lnTo>
                <a:lnTo>
                  <a:pt x="3414" y="285"/>
                </a:lnTo>
                <a:lnTo>
                  <a:pt x="3286" y="257"/>
                </a:lnTo>
                <a:lnTo>
                  <a:pt x="3148" y="232"/>
                </a:lnTo>
                <a:lnTo>
                  <a:pt x="3002" y="211"/>
                </a:lnTo>
                <a:lnTo>
                  <a:pt x="2847" y="192"/>
                </a:lnTo>
                <a:lnTo>
                  <a:pt x="2683" y="178"/>
                </a:lnTo>
                <a:lnTo>
                  <a:pt x="2508" y="166"/>
                </a:lnTo>
                <a:lnTo>
                  <a:pt x="2327" y="159"/>
                </a:lnTo>
                <a:lnTo>
                  <a:pt x="2139" y="157"/>
                </a:lnTo>
                <a:close/>
                <a:moveTo>
                  <a:pt x="2139" y="0"/>
                </a:moveTo>
                <a:lnTo>
                  <a:pt x="2268" y="2"/>
                </a:lnTo>
                <a:lnTo>
                  <a:pt x="2397" y="5"/>
                </a:lnTo>
                <a:lnTo>
                  <a:pt x="2527" y="10"/>
                </a:lnTo>
                <a:lnTo>
                  <a:pt x="2655" y="19"/>
                </a:lnTo>
                <a:lnTo>
                  <a:pt x="2782" y="30"/>
                </a:lnTo>
                <a:lnTo>
                  <a:pt x="2908" y="42"/>
                </a:lnTo>
                <a:lnTo>
                  <a:pt x="3032" y="58"/>
                </a:lnTo>
                <a:lnTo>
                  <a:pt x="3152" y="75"/>
                </a:lnTo>
                <a:lnTo>
                  <a:pt x="3269" y="96"/>
                </a:lnTo>
                <a:lnTo>
                  <a:pt x="3382" y="117"/>
                </a:lnTo>
                <a:lnTo>
                  <a:pt x="3490" y="141"/>
                </a:lnTo>
                <a:lnTo>
                  <a:pt x="3593" y="169"/>
                </a:lnTo>
                <a:lnTo>
                  <a:pt x="3693" y="197"/>
                </a:lnTo>
                <a:lnTo>
                  <a:pt x="3785" y="229"/>
                </a:lnTo>
                <a:lnTo>
                  <a:pt x="3871" y="262"/>
                </a:lnTo>
                <a:lnTo>
                  <a:pt x="3951" y="297"/>
                </a:lnTo>
                <a:lnTo>
                  <a:pt x="4022" y="335"/>
                </a:lnTo>
                <a:lnTo>
                  <a:pt x="4085" y="375"/>
                </a:lnTo>
                <a:lnTo>
                  <a:pt x="4141" y="417"/>
                </a:lnTo>
                <a:lnTo>
                  <a:pt x="4188" y="461"/>
                </a:lnTo>
                <a:lnTo>
                  <a:pt x="4225" y="508"/>
                </a:lnTo>
                <a:lnTo>
                  <a:pt x="4251" y="555"/>
                </a:lnTo>
                <a:lnTo>
                  <a:pt x="4268" y="606"/>
                </a:lnTo>
                <a:lnTo>
                  <a:pt x="4274" y="658"/>
                </a:lnTo>
                <a:lnTo>
                  <a:pt x="4274" y="663"/>
                </a:lnTo>
                <a:lnTo>
                  <a:pt x="4274" y="669"/>
                </a:lnTo>
                <a:lnTo>
                  <a:pt x="4274" y="672"/>
                </a:lnTo>
                <a:lnTo>
                  <a:pt x="4274" y="675"/>
                </a:lnTo>
                <a:lnTo>
                  <a:pt x="4274" y="1539"/>
                </a:lnTo>
                <a:lnTo>
                  <a:pt x="4270" y="1576"/>
                </a:lnTo>
                <a:lnTo>
                  <a:pt x="4261" y="1615"/>
                </a:lnTo>
                <a:lnTo>
                  <a:pt x="4240" y="1665"/>
                </a:lnTo>
                <a:lnTo>
                  <a:pt x="4207" y="1714"/>
                </a:lnTo>
                <a:lnTo>
                  <a:pt x="4164" y="1761"/>
                </a:lnTo>
                <a:lnTo>
                  <a:pt x="4111" y="1805"/>
                </a:lnTo>
                <a:lnTo>
                  <a:pt x="4049" y="1847"/>
                </a:lnTo>
                <a:lnTo>
                  <a:pt x="3977" y="1887"/>
                </a:lnTo>
                <a:lnTo>
                  <a:pt x="3899" y="1925"/>
                </a:lnTo>
                <a:lnTo>
                  <a:pt x="3813" y="1960"/>
                </a:lnTo>
                <a:lnTo>
                  <a:pt x="3719" y="1992"/>
                </a:lnTo>
                <a:lnTo>
                  <a:pt x="3619" y="2023"/>
                </a:lnTo>
                <a:lnTo>
                  <a:pt x="3515" y="2051"/>
                </a:lnTo>
                <a:lnTo>
                  <a:pt x="3405" y="2075"/>
                </a:lnTo>
                <a:lnTo>
                  <a:pt x="3290" y="2098"/>
                </a:lnTo>
                <a:lnTo>
                  <a:pt x="3169" y="2119"/>
                </a:lnTo>
                <a:lnTo>
                  <a:pt x="3047" y="2138"/>
                </a:lnTo>
                <a:lnTo>
                  <a:pt x="2922" y="2154"/>
                </a:lnTo>
                <a:lnTo>
                  <a:pt x="2793" y="2168"/>
                </a:lnTo>
                <a:lnTo>
                  <a:pt x="2664" y="2178"/>
                </a:lnTo>
                <a:lnTo>
                  <a:pt x="2531" y="2187"/>
                </a:lnTo>
                <a:lnTo>
                  <a:pt x="2398" y="2194"/>
                </a:lnTo>
                <a:lnTo>
                  <a:pt x="2268" y="2198"/>
                </a:lnTo>
                <a:lnTo>
                  <a:pt x="2135" y="2198"/>
                </a:lnTo>
                <a:lnTo>
                  <a:pt x="2006" y="2198"/>
                </a:lnTo>
                <a:lnTo>
                  <a:pt x="1877" y="2194"/>
                </a:lnTo>
                <a:lnTo>
                  <a:pt x="1748" y="2187"/>
                </a:lnTo>
                <a:lnTo>
                  <a:pt x="1620" y="2180"/>
                </a:lnTo>
                <a:lnTo>
                  <a:pt x="1493" y="2170"/>
                </a:lnTo>
                <a:lnTo>
                  <a:pt x="1368" y="2156"/>
                </a:lnTo>
                <a:lnTo>
                  <a:pt x="1245" y="2142"/>
                </a:lnTo>
                <a:lnTo>
                  <a:pt x="1125" y="2124"/>
                </a:lnTo>
                <a:lnTo>
                  <a:pt x="1008" y="2105"/>
                </a:lnTo>
                <a:lnTo>
                  <a:pt x="897" y="2082"/>
                </a:lnTo>
                <a:lnTo>
                  <a:pt x="788" y="2060"/>
                </a:lnTo>
                <a:lnTo>
                  <a:pt x="684" y="2032"/>
                </a:lnTo>
                <a:lnTo>
                  <a:pt x="586" y="2004"/>
                </a:lnTo>
                <a:lnTo>
                  <a:pt x="494" y="1974"/>
                </a:lnTo>
                <a:lnTo>
                  <a:pt x="406" y="1941"/>
                </a:lnTo>
                <a:lnTo>
                  <a:pt x="328" y="1906"/>
                </a:lnTo>
                <a:lnTo>
                  <a:pt x="255" y="1868"/>
                </a:lnTo>
                <a:lnTo>
                  <a:pt x="190" y="1827"/>
                </a:lnTo>
                <a:lnTo>
                  <a:pt x="134" y="1787"/>
                </a:lnTo>
                <a:lnTo>
                  <a:pt x="87" y="1742"/>
                </a:lnTo>
                <a:lnTo>
                  <a:pt x="49" y="1697"/>
                </a:lnTo>
                <a:lnTo>
                  <a:pt x="21" y="1648"/>
                </a:lnTo>
                <a:lnTo>
                  <a:pt x="3" y="1599"/>
                </a:lnTo>
                <a:lnTo>
                  <a:pt x="3" y="1597"/>
                </a:lnTo>
                <a:lnTo>
                  <a:pt x="2" y="1594"/>
                </a:lnTo>
                <a:lnTo>
                  <a:pt x="2" y="1590"/>
                </a:lnTo>
                <a:lnTo>
                  <a:pt x="2" y="1585"/>
                </a:lnTo>
                <a:lnTo>
                  <a:pt x="2" y="1576"/>
                </a:lnTo>
                <a:lnTo>
                  <a:pt x="0" y="1564"/>
                </a:lnTo>
                <a:lnTo>
                  <a:pt x="0" y="1548"/>
                </a:lnTo>
                <a:lnTo>
                  <a:pt x="0" y="1529"/>
                </a:lnTo>
                <a:lnTo>
                  <a:pt x="0" y="1503"/>
                </a:lnTo>
                <a:lnTo>
                  <a:pt x="0" y="1471"/>
                </a:lnTo>
                <a:lnTo>
                  <a:pt x="0" y="1435"/>
                </a:lnTo>
                <a:lnTo>
                  <a:pt x="0" y="1389"/>
                </a:lnTo>
                <a:lnTo>
                  <a:pt x="0" y="1337"/>
                </a:lnTo>
                <a:lnTo>
                  <a:pt x="0" y="1276"/>
                </a:lnTo>
                <a:lnTo>
                  <a:pt x="0" y="1206"/>
                </a:lnTo>
                <a:lnTo>
                  <a:pt x="0" y="1126"/>
                </a:lnTo>
                <a:lnTo>
                  <a:pt x="0" y="1035"/>
                </a:lnTo>
                <a:lnTo>
                  <a:pt x="0" y="934"/>
                </a:lnTo>
                <a:lnTo>
                  <a:pt x="0" y="820"/>
                </a:lnTo>
                <a:lnTo>
                  <a:pt x="2" y="695"/>
                </a:lnTo>
                <a:lnTo>
                  <a:pt x="2" y="689"/>
                </a:lnTo>
                <a:lnTo>
                  <a:pt x="3" y="684"/>
                </a:lnTo>
                <a:lnTo>
                  <a:pt x="3" y="681"/>
                </a:lnTo>
                <a:lnTo>
                  <a:pt x="3" y="669"/>
                </a:lnTo>
                <a:lnTo>
                  <a:pt x="2" y="658"/>
                </a:lnTo>
                <a:lnTo>
                  <a:pt x="7" y="606"/>
                </a:lnTo>
                <a:lnTo>
                  <a:pt x="24" y="555"/>
                </a:lnTo>
                <a:lnTo>
                  <a:pt x="51" y="508"/>
                </a:lnTo>
                <a:lnTo>
                  <a:pt x="89" y="461"/>
                </a:lnTo>
                <a:lnTo>
                  <a:pt x="134" y="417"/>
                </a:lnTo>
                <a:lnTo>
                  <a:pt x="190" y="375"/>
                </a:lnTo>
                <a:lnTo>
                  <a:pt x="255" y="335"/>
                </a:lnTo>
                <a:lnTo>
                  <a:pt x="326" y="297"/>
                </a:lnTo>
                <a:lnTo>
                  <a:pt x="405" y="262"/>
                </a:lnTo>
                <a:lnTo>
                  <a:pt x="490" y="229"/>
                </a:lnTo>
                <a:lnTo>
                  <a:pt x="583" y="197"/>
                </a:lnTo>
                <a:lnTo>
                  <a:pt x="682" y="169"/>
                </a:lnTo>
                <a:lnTo>
                  <a:pt x="785" y="141"/>
                </a:lnTo>
                <a:lnTo>
                  <a:pt x="895" y="117"/>
                </a:lnTo>
                <a:lnTo>
                  <a:pt x="1006" y="96"/>
                </a:lnTo>
                <a:lnTo>
                  <a:pt x="1123" y="75"/>
                </a:lnTo>
                <a:lnTo>
                  <a:pt x="1244" y="58"/>
                </a:lnTo>
                <a:lnTo>
                  <a:pt x="1368" y="42"/>
                </a:lnTo>
                <a:lnTo>
                  <a:pt x="1493" y="30"/>
                </a:lnTo>
                <a:lnTo>
                  <a:pt x="1620" y="19"/>
                </a:lnTo>
                <a:lnTo>
                  <a:pt x="1750" y="10"/>
                </a:lnTo>
                <a:lnTo>
                  <a:pt x="1879" y="5"/>
                </a:lnTo>
                <a:lnTo>
                  <a:pt x="2008" y="2"/>
                </a:lnTo>
                <a:lnTo>
                  <a:pt x="21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464903" y="37338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Data</a:t>
            </a:r>
            <a:endParaRPr/>
          </a:p>
        </p:txBody>
      </p:sp>
      <p:cxnSp>
        <p:nvCxnSpPr>
          <p:cNvPr id="153" name="Google Shape;153;p6"/>
          <p:cNvCxnSpPr/>
          <p:nvPr/>
        </p:nvCxnSpPr>
        <p:spPr>
          <a:xfrm>
            <a:off x="1684103" y="312420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4" name="Google Shape;154;p6"/>
          <p:cNvSpPr/>
          <p:nvPr/>
        </p:nvSpPr>
        <p:spPr>
          <a:xfrm>
            <a:off x="2732067" y="2743199"/>
            <a:ext cx="1600200" cy="8277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 and Preparation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5036903" y="2732924"/>
            <a:ext cx="1600200" cy="82778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 and Visualization</a:t>
            </a:r>
            <a:endParaRPr/>
          </a:p>
        </p:txBody>
      </p:sp>
      <p:cxnSp>
        <p:nvCxnSpPr>
          <p:cNvPr id="156" name="Google Shape;156;p6"/>
          <p:cNvCxnSpPr>
            <a:stCxn id="154" idx="3"/>
            <a:endCxn id="155" idx="1"/>
          </p:cNvCxnSpPr>
          <p:nvPr/>
        </p:nvCxnSpPr>
        <p:spPr>
          <a:xfrm flipH="1" rot="10800000">
            <a:off x="4332267" y="3146851"/>
            <a:ext cx="704700" cy="10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6"/>
          <p:cNvSpPr/>
          <p:nvPr/>
        </p:nvSpPr>
        <p:spPr>
          <a:xfrm>
            <a:off x="7341739" y="2732923"/>
            <a:ext cx="1600200" cy="82778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Development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9646575" y="2743113"/>
            <a:ext cx="1600200" cy="82778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Management</a:t>
            </a:r>
            <a:endParaRPr/>
          </a:p>
        </p:txBody>
      </p:sp>
      <p:cxnSp>
        <p:nvCxnSpPr>
          <p:cNvPr id="159" name="Google Shape;159;p6"/>
          <p:cNvCxnSpPr>
            <a:stCxn id="155" idx="3"/>
            <a:endCxn id="157" idx="1"/>
          </p:cNvCxnSpPr>
          <p:nvPr/>
        </p:nvCxnSpPr>
        <p:spPr>
          <a:xfrm>
            <a:off x="6637103" y="3146819"/>
            <a:ext cx="7047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6"/>
          <p:cNvCxnSpPr>
            <a:stCxn id="157" idx="3"/>
            <a:endCxn id="158" idx="1"/>
          </p:cNvCxnSpPr>
          <p:nvPr/>
        </p:nvCxnSpPr>
        <p:spPr>
          <a:xfrm>
            <a:off x="8941939" y="3146818"/>
            <a:ext cx="704700" cy="10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" name="Google Shape;161;p6"/>
          <p:cNvSpPr/>
          <p:nvPr/>
        </p:nvSpPr>
        <p:spPr>
          <a:xfrm>
            <a:off x="2255814" y="3475613"/>
            <a:ext cx="1039833" cy="577824"/>
          </a:xfrm>
          <a:prstGeom prst="wave">
            <a:avLst>
              <a:gd fmla="val 12500" name="adj1"/>
              <a:gd fmla="val 0" name="adj2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&amp; Sort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4684585" y="3473632"/>
            <a:ext cx="1039833" cy="577824"/>
          </a:xfrm>
          <a:prstGeom prst="wave">
            <a:avLst>
              <a:gd fmla="val 12500" name="adj1"/>
              <a:gd fmla="val 0" name="adj2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&amp; Sort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7000551" y="3473632"/>
            <a:ext cx="1039833" cy="577824"/>
          </a:xfrm>
          <a:prstGeom prst="wave">
            <a:avLst>
              <a:gd fmla="val 12500" name="adj1"/>
              <a:gd fmla="val 0" name="adj2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&amp; Sort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</a:rPr>
              <a:t>‹#›</a:t>
            </a:fld>
            <a:endParaRPr>
              <a:solidFill>
                <a:srgbClr val="002060"/>
              </a:solidFill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10134600" y="1828800"/>
            <a:ext cx="1600200" cy="1200329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“Searching” the missing value and imputing it</a:t>
            </a:r>
            <a:endParaRPr/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90853"/>
            <a:ext cx="9067799" cy="22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/>
          <p:nvPr/>
        </p:nvSpPr>
        <p:spPr>
          <a:xfrm>
            <a:off x="4229099" y="2047964"/>
            <a:ext cx="914400" cy="7620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7"/>
          <p:cNvCxnSpPr>
            <a:stCxn id="169" idx="1"/>
          </p:cNvCxnSpPr>
          <p:nvPr/>
        </p:nvCxnSpPr>
        <p:spPr>
          <a:xfrm rot="10800000">
            <a:off x="5257800" y="2428965"/>
            <a:ext cx="4876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73" name="Google Shape;1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363392"/>
            <a:ext cx="2743200" cy="182648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7637975" y="3560600"/>
            <a:ext cx="2135100" cy="923400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“Searching” and filtering the dataset/dataframe</a:t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152400" y="3886200"/>
            <a:ext cx="3048000" cy="3048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7"/>
          <p:cNvCxnSpPr>
            <a:stCxn id="174" idx="1"/>
            <a:endCxn id="175" idx="6"/>
          </p:cNvCxnSpPr>
          <p:nvPr/>
        </p:nvCxnSpPr>
        <p:spPr>
          <a:xfrm flipH="1">
            <a:off x="3200375" y="4022300"/>
            <a:ext cx="4437600" cy="1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" name="Google Shape;177;p7"/>
          <p:cNvSpPr/>
          <p:nvPr/>
        </p:nvSpPr>
        <p:spPr>
          <a:xfrm>
            <a:off x="10439400" y="1447800"/>
            <a:ext cx="914400" cy="38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8248325" y="3193925"/>
            <a:ext cx="914400" cy="38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9489" y="4708332"/>
            <a:ext cx="1504950" cy="18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/>
        </p:nvSpPr>
        <p:spPr>
          <a:xfrm>
            <a:off x="10096500" y="4784586"/>
            <a:ext cx="1600200" cy="1754326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“Sorting” and filtering the dataset basis conditions (VEH_AGE &gt; 10)</a:t>
            </a:r>
            <a:endParaRPr/>
          </a:p>
        </p:txBody>
      </p:sp>
      <p:cxnSp>
        <p:nvCxnSpPr>
          <p:cNvPr id="181" name="Google Shape;181;p7"/>
          <p:cNvCxnSpPr>
            <a:stCxn id="180" idx="1"/>
            <a:endCxn id="179" idx="3"/>
          </p:cNvCxnSpPr>
          <p:nvPr/>
        </p:nvCxnSpPr>
        <p:spPr>
          <a:xfrm rot="10800000">
            <a:off x="5514300" y="5635349"/>
            <a:ext cx="4582200" cy="2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7"/>
          <p:cNvSpPr/>
          <p:nvPr/>
        </p:nvSpPr>
        <p:spPr>
          <a:xfrm>
            <a:off x="10440256" y="4410393"/>
            <a:ext cx="914400" cy="38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3" name="Google Shape;183;p7"/>
          <p:cNvSpPr txBox="1"/>
          <p:nvPr/>
        </p:nvSpPr>
        <p:spPr>
          <a:xfrm>
            <a:off x="0" y="-9502"/>
            <a:ext cx="12192000" cy="11430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and Preparation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entral Tendency - Definition, Measures of Central Tendency"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690688"/>
            <a:ext cx="5109739" cy="1846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nding the Median of a Set of Numbers | Prealgebra" id="190" name="Google Shape;19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8597" y="4269756"/>
            <a:ext cx="3913344" cy="1795112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91" name="Google Shape;191;p8"/>
          <p:cNvSpPr txBox="1"/>
          <p:nvPr/>
        </p:nvSpPr>
        <p:spPr>
          <a:xfrm>
            <a:off x="9296400" y="4567147"/>
            <a:ext cx="1600200" cy="1200329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must be sorted before finding MEDIAN</a:t>
            </a:r>
            <a:endParaRPr/>
          </a:p>
        </p:txBody>
      </p:sp>
      <p:cxnSp>
        <p:nvCxnSpPr>
          <p:cNvPr id="192" name="Google Shape;192;p8"/>
          <p:cNvCxnSpPr>
            <a:stCxn id="191" idx="1"/>
            <a:endCxn id="190" idx="3"/>
          </p:cNvCxnSpPr>
          <p:nvPr/>
        </p:nvCxnSpPr>
        <p:spPr>
          <a:xfrm rot="10800000">
            <a:off x="7711800" y="5167311"/>
            <a:ext cx="1584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" name="Google Shape;193;p8"/>
          <p:cNvSpPr txBox="1"/>
          <p:nvPr/>
        </p:nvSpPr>
        <p:spPr>
          <a:xfrm>
            <a:off x="0" y="-9502"/>
            <a:ext cx="12192000" cy="11430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 and Visualization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Univariate Statistics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9"/>
          <p:cNvSpPr txBox="1"/>
          <p:nvPr/>
        </p:nvSpPr>
        <p:spPr>
          <a:xfrm>
            <a:off x="0" y="-9502"/>
            <a:ext cx="12192000" cy="11430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 and Visualization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3810000" y="1295400"/>
            <a:ext cx="39641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Wilcoxon Rank Sum Test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1" name="Google Shape;201;p9"/>
          <p:cNvGraphicFramePr/>
          <p:nvPr/>
        </p:nvGraphicFramePr>
        <p:xfrm>
          <a:off x="2590800" y="2926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{4A27FA74-9F32-4124-9037-8895C6F06DDC}</a:tableStyleId>
              </a:tblPr>
              <a:tblGrid>
                <a:gridCol w="1181075"/>
                <a:gridCol w="382900"/>
                <a:gridCol w="749350"/>
                <a:gridCol w="749350"/>
                <a:gridCol w="749350"/>
                <a:gridCol w="749350"/>
              </a:tblGrid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Placebo</a:t>
                      </a:r>
                      <a:endParaRPr b="0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New Drug</a:t>
                      </a:r>
                      <a:endParaRPr b="0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9"/>
          <p:cNvSpPr txBox="1"/>
          <p:nvPr/>
        </p:nvSpPr>
        <p:spPr>
          <a:xfrm>
            <a:off x="2669646" y="2542384"/>
            <a:ext cx="47012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Episodes of Shortness of Breath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995892" y="4893544"/>
            <a:ext cx="105156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Question: </a:t>
            </a:r>
            <a:r>
              <a:rPr b="0" i="0"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Is there a difference in the number of episodes of shortness of breath in participants receiving the new drug as compared to those receiving the placebo?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By inspection, it appears that participants receiving the placebo have more episodes of shortness of breath, but is this statistically significant?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ds Ti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1998-08-03T05:16:35Z</dcterms:created>
  <dc:creator>nlgpc5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\\PCLABNT\users\get\Personal</vt:lpwstr>
  </property>
  <property fmtid="{D5CDD505-2E9C-101B-9397-08002B2CF9AE}" pid="22" name="EncodingType">
    <vt:i4>5</vt:i4>
  </property>
</Properties>
</file>