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66" y="3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3FC89A-DA4B-4AB6-9C29-1DAA57EFCE5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5EECDD-3287-41C0-B030-8758060998E7}">
      <dgm:prSet/>
      <dgm:spPr/>
      <dgm:t>
        <a:bodyPr/>
        <a:lstStyle/>
        <a:p>
          <a:r>
            <a:rPr lang="de-CH"/>
            <a:t>Events publishen </a:t>
          </a:r>
          <a:r>
            <a:rPr lang="de-CH">
              <a:sym typeface="Wingdings" panose="05000000000000000000" pitchFamily="2" charset="2"/>
            </a:rPr>
            <a:t></a:t>
          </a:r>
          <a:r>
            <a:rPr lang="de-CH"/>
            <a:t> in welchem Layer und wie?</a:t>
          </a:r>
          <a:endParaRPr lang="en-US"/>
        </a:p>
      </dgm:t>
    </dgm:pt>
    <dgm:pt modelId="{C15CE0D2-1B0A-4484-8CF9-06AB14EC47BD}" type="parTrans" cxnId="{BC488D7D-2FD7-4046-9805-1A33B81CAB35}">
      <dgm:prSet/>
      <dgm:spPr/>
      <dgm:t>
        <a:bodyPr/>
        <a:lstStyle/>
        <a:p>
          <a:endParaRPr lang="en-US"/>
        </a:p>
      </dgm:t>
    </dgm:pt>
    <dgm:pt modelId="{0CD87A51-E782-4A27-BB02-B9A584A37928}" type="sibTrans" cxnId="{BC488D7D-2FD7-4046-9805-1A33B81CAB3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8F22A7D-1A23-478D-8E22-79CE995702EF}">
      <dgm:prSet/>
      <dgm:spPr/>
      <dgm:t>
        <a:bodyPr/>
        <a:lstStyle/>
        <a:p>
          <a:r>
            <a:rPr lang="de-CH"/>
            <a:t>Updaten der Read-Seite </a:t>
          </a:r>
          <a:r>
            <a:rPr lang="de-CH">
              <a:sym typeface="Wingdings" panose="05000000000000000000" pitchFamily="2" charset="2"/>
            </a:rPr>
            <a:t></a:t>
          </a:r>
          <a:r>
            <a:rPr lang="de-CH"/>
            <a:t> Layer und wie?</a:t>
          </a:r>
          <a:endParaRPr lang="en-US"/>
        </a:p>
      </dgm:t>
    </dgm:pt>
    <dgm:pt modelId="{45346679-6C21-4021-A555-930581F2A5B4}" type="parTrans" cxnId="{30E8D4A0-A77C-4601-95CB-6CB5E564E6E7}">
      <dgm:prSet/>
      <dgm:spPr/>
      <dgm:t>
        <a:bodyPr/>
        <a:lstStyle/>
        <a:p>
          <a:endParaRPr lang="en-US"/>
        </a:p>
      </dgm:t>
    </dgm:pt>
    <dgm:pt modelId="{CA6A655F-4453-4096-B560-31758625F4FA}" type="sibTrans" cxnId="{30E8D4A0-A77C-4601-95CB-6CB5E564E6E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E3B7098-769C-42EE-8ED4-318D0E6B0CCF}">
      <dgm:prSet/>
      <dgm:spPr/>
      <dgm:t>
        <a:bodyPr/>
        <a:lstStyle/>
        <a:p>
          <a:r>
            <a:rPr lang="de-CH"/>
            <a:t>Umgang mit MediatR </a:t>
          </a:r>
          <a:r>
            <a:rPr lang="de-CH">
              <a:sym typeface="Wingdings" panose="05000000000000000000" pitchFamily="2" charset="2"/>
            </a:rPr>
            <a:t></a:t>
          </a:r>
          <a:r>
            <a:rPr lang="de-CH"/>
            <a:t> direkt Anziehen?</a:t>
          </a:r>
          <a:endParaRPr lang="en-US"/>
        </a:p>
      </dgm:t>
    </dgm:pt>
    <dgm:pt modelId="{C79FB6DC-9103-422B-B712-A5415620E5A3}" type="parTrans" cxnId="{89419BA2-7867-47F7-A053-C656322ABA6A}">
      <dgm:prSet/>
      <dgm:spPr/>
      <dgm:t>
        <a:bodyPr/>
        <a:lstStyle/>
        <a:p>
          <a:endParaRPr lang="en-US"/>
        </a:p>
      </dgm:t>
    </dgm:pt>
    <dgm:pt modelId="{BA7FE817-2331-443C-A816-73ED7E351A78}" type="sibTrans" cxnId="{89419BA2-7867-47F7-A053-C656322ABA6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DAC3C10-E203-49F2-994F-8BE7EFFAA265}">
      <dgm:prSet/>
      <dgm:spPr/>
      <dgm:t>
        <a:bodyPr/>
        <a:lstStyle/>
        <a:p>
          <a:r>
            <a:rPr lang="de-CH"/>
            <a:t>Umgang mit EF auf der Read-Seite </a:t>
          </a:r>
          <a:r>
            <a:rPr lang="de-CH">
              <a:sym typeface="Wingdings" panose="05000000000000000000" pitchFamily="2" charset="2"/>
            </a:rPr>
            <a:t></a:t>
          </a:r>
          <a:r>
            <a:rPr lang="de-CH"/>
            <a:t>Kennt Application EF?</a:t>
          </a:r>
          <a:endParaRPr lang="en-US"/>
        </a:p>
      </dgm:t>
    </dgm:pt>
    <dgm:pt modelId="{0C551F75-043E-45BA-9F13-C406204AB1B3}" type="parTrans" cxnId="{F81D0D4C-3BA7-46FC-877F-0A903B258700}">
      <dgm:prSet/>
      <dgm:spPr/>
      <dgm:t>
        <a:bodyPr/>
        <a:lstStyle/>
        <a:p>
          <a:endParaRPr lang="en-US"/>
        </a:p>
      </dgm:t>
    </dgm:pt>
    <dgm:pt modelId="{94D734E4-AE7D-4957-AF16-6D001BE20657}" type="sibTrans" cxnId="{F81D0D4C-3BA7-46FC-877F-0A903B25870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94D738B-2664-446B-82E4-E827C7A077FD}" type="pres">
      <dgm:prSet presAssocID="{AA3FC89A-DA4B-4AB6-9C29-1DAA57EFCE53}" presName="Name0" presStyleCnt="0">
        <dgm:presLayoutVars>
          <dgm:animLvl val="lvl"/>
          <dgm:resizeHandles val="exact"/>
        </dgm:presLayoutVars>
      </dgm:prSet>
      <dgm:spPr/>
    </dgm:pt>
    <dgm:pt modelId="{503328A7-75E1-442C-8AD4-FBFF90FACFB5}" type="pres">
      <dgm:prSet presAssocID="{575EECDD-3287-41C0-B030-8758060998E7}" presName="compositeNode" presStyleCnt="0">
        <dgm:presLayoutVars>
          <dgm:bulletEnabled val="1"/>
        </dgm:presLayoutVars>
      </dgm:prSet>
      <dgm:spPr/>
    </dgm:pt>
    <dgm:pt modelId="{045C3C0E-9EF1-435E-8A3E-04CE95509C2D}" type="pres">
      <dgm:prSet presAssocID="{575EECDD-3287-41C0-B030-8758060998E7}" presName="bgRect" presStyleLbl="bgAccFollowNode1" presStyleIdx="0" presStyleCnt="4"/>
      <dgm:spPr/>
    </dgm:pt>
    <dgm:pt modelId="{E5BA8A3A-3E7A-43CD-836A-6F609A61105E}" type="pres">
      <dgm:prSet presAssocID="{0CD87A51-E782-4A27-BB02-B9A584A37928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C3C8405-E8B3-4659-961A-8B247BC261C0}" type="pres">
      <dgm:prSet presAssocID="{575EECDD-3287-41C0-B030-8758060998E7}" presName="bottomLine" presStyleLbl="alignNode1" presStyleIdx="1" presStyleCnt="8">
        <dgm:presLayoutVars/>
      </dgm:prSet>
      <dgm:spPr/>
    </dgm:pt>
    <dgm:pt modelId="{F5BD8BF1-112C-4E30-A93E-2AFE70B64B89}" type="pres">
      <dgm:prSet presAssocID="{575EECDD-3287-41C0-B030-8758060998E7}" presName="nodeText" presStyleLbl="bgAccFollowNode1" presStyleIdx="0" presStyleCnt="4">
        <dgm:presLayoutVars>
          <dgm:bulletEnabled val="1"/>
        </dgm:presLayoutVars>
      </dgm:prSet>
      <dgm:spPr/>
    </dgm:pt>
    <dgm:pt modelId="{EF90486D-84EC-4A1A-89C6-C52F24167B4A}" type="pres">
      <dgm:prSet presAssocID="{0CD87A51-E782-4A27-BB02-B9A584A37928}" presName="sibTrans" presStyleCnt="0"/>
      <dgm:spPr/>
    </dgm:pt>
    <dgm:pt modelId="{68FA2B8A-07FC-4BE4-B709-1EA6385DC042}" type="pres">
      <dgm:prSet presAssocID="{58F22A7D-1A23-478D-8E22-79CE995702EF}" presName="compositeNode" presStyleCnt="0">
        <dgm:presLayoutVars>
          <dgm:bulletEnabled val="1"/>
        </dgm:presLayoutVars>
      </dgm:prSet>
      <dgm:spPr/>
    </dgm:pt>
    <dgm:pt modelId="{852AD923-95B7-4073-A03A-311F73C48D29}" type="pres">
      <dgm:prSet presAssocID="{58F22A7D-1A23-478D-8E22-79CE995702EF}" presName="bgRect" presStyleLbl="bgAccFollowNode1" presStyleIdx="1" presStyleCnt="4"/>
      <dgm:spPr/>
    </dgm:pt>
    <dgm:pt modelId="{F92B904F-C33C-42B4-88F4-76DB5638AC60}" type="pres">
      <dgm:prSet presAssocID="{CA6A655F-4453-4096-B560-31758625F4F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684A3E15-7E99-4DB1-AE10-3C75A4DF452B}" type="pres">
      <dgm:prSet presAssocID="{58F22A7D-1A23-478D-8E22-79CE995702EF}" presName="bottomLine" presStyleLbl="alignNode1" presStyleIdx="3" presStyleCnt="8">
        <dgm:presLayoutVars/>
      </dgm:prSet>
      <dgm:spPr/>
    </dgm:pt>
    <dgm:pt modelId="{E7BB2555-6143-453E-A29C-338F1DC0FD08}" type="pres">
      <dgm:prSet presAssocID="{58F22A7D-1A23-478D-8E22-79CE995702EF}" presName="nodeText" presStyleLbl="bgAccFollowNode1" presStyleIdx="1" presStyleCnt="4">
        <dgm:presLayoutVars>
          <dgm:bulletEnabled val="1"/>
        </dgm:presLayoutVars>
      </dgm:prSet>
      <dgm:spPr/>
    </dgm:pt>
    <dgm:pt modelId="{EC17A621-ED8F-48F7-897A-E0A68BE6A4FE}" type="pres">
      <dgm:prSet presAssocID="{CA6A655F-4453-4096-B560-31758625F4FA}" presName="sibTrans" presStyleCnt="0"/>
      <dgm:spPr/>
    </dgm:pt>
    <dgm:pt modelId="{5959A404-183D-4759-AFEE-D2D3BFFDC501}" type="pres">
      <dgm:prSet presAssocID="{9E3B7098-769C-42EE-8ED4-318D0E6B0CCF}" presName="compositeNode" presStyleCnt="0">
        <dgm:presLayoutVars>
          <dgm:bulletEnabled val="1"/>
        </dgm:presLayoutVars>
      </dgm:prSet>
      <dgm:spPr/>
    </dgm:pt>
    <dgm:pt modelId="{DB6B06B3-2AB5-42DF-B710-FB2D8F244CAE}" type="pres">
      <dgm:prSet presAssocID="{9E3B7098-769C-42EE-8ED4-318D0E6B0CCF}" presName="bgRect" presStyleLbl="bgAccFollowNode1" presStyleIdx="2" presStyleCnt="4"/>
      <dgm:spPr/>
    </dgm:pt>
    <dgm:pt modelId="{C61D0F61-0D82-4856-9CF6-DAD6BDA00FB3}" type="pres">
      <dgm:prSet presAssocID="{BA7FE817-2331-443C-A816-73ED7E351A78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1090696E-F1C4-4D08-89E1-29E60B40D292}" type="pres">
      <dgm:prSet presAssocID="{9E3B7098-769C-42EE-8ED4-318D0E6B0CCF}" presName="bottomLine" presStyleLbl="alignNode1" presStyleIdx="5" presStyleCnt="8">
        <dgm:presLayoutVars/>
      </dgm:prSet>
      <dgm:spPr/>
    </dgm:pt>
    <dgm:pt modelId="{D2E15E22-0DB4-4613-9470-FCAEBAA6C019}" type="pres">
      <dgm:prSet presAssocID="{9E3B7098-769C-42EE-8ED4-318D0E6B0CCF}" presName="nodeText" presStyleLbl="bgAccFollowNode1" presStyleIdx="2" presStyleCnt="4">
        <dgm:presLayoutVars>
          <dgm:bulletEnabled val="1"/>
        </dgm:presLayoutVars>
      </dgm:prSet>
      <dgm:spPr/>
    </dgm:pt>
    <dgm:pt modelId="{E8F0C430-BB1F-4306-B4EE-95FE2917295B}" type="pres">
      <dgm:prSet presAssocID="{BA7FE817-2331-443C-A816-73ED7E351A78}" presName="sibTrans" presStyleCnt="0"/>
      <dgm:spPr/>
    </dgm:pt>
    <dgm:pt modelId="{080F5953-DD1A-4195-B384-C2ACCC89276E}" type="pres">
      <dgm:prSet presAssocID="{FDAC3C10-E203-49F2-994F-8BE7EFFAA265}" presName="compositeNode" presStyleCnt="0">
        <dgm:presLayoutVars>
          <dgm:bulletEnabled val="1"/>
        </dgm:presLayoutVars>
      </dgm:prSet>
      <dgm:spPr/>
    </dgm:pt>
    <dgm:pt modelId="{F881C0E6-6345-45C1-9AD7-8FFAE854ECAF}" type="pres">
      <dgm:prSet presAssocID="{FDAC3C10-E203-49F2-994F-8BE7EFFAA265}" presName="bgRect" presStyleLbl="bgAccFollowNode1" presStyleIdx="3" presStyleCnt="4"/>
      <dgm:spPr/>
    </dgm:pt>
    <dgm:pt modelId="{0EBD9735-71CA-46A2-B3FA-3DE0BC38275A}" type="pres">
      <dgm:prSet presAssocID="{94D734E4-AE7D-4957-AF16-6D001BE2065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5A15254-4153-4F15-B7B6-7E2F40A8891D}" type="pres">
      <dgm:prSet presAssocID="{FDAC3C10-E203-49F2-994F-8BE7EFFAA265}" presName="bottomLine" presStyleLbl="alignNode1" presStyleIdx="7" presStyleCnt="8">
        <dgm:presLayoutVars/>
      </dgm:prSet>
      <dgm:spPr/>
    </dgm:pt>
    <dgm:pt modelId="{D56FB187-2988-455B-9AB2-B15305C3C397}" type="pres">
      <dgm:prSet presAssocID="{FDAC3C10-E203-49F2-994F-8BE7EFFAA26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5025A0B-16F1-4094-9BCA-C9FAA66BA6D8}" type="presOf" srcId="{58F22A7D-1A23-478D-8E22-79CE995702EF}" destId="{852AD923-95B7-4073-A03A-311F73C48D29}" srcOrd="0" destOrd="0" presId="urn:microsoft.com/office/officeart/2016/7/layout/BasicLinearProcessNumbered"/>
    <dgm:cxn modelId="{6DE86D28-1CF4-443A-AD76-634F56B3C179}" type="presOf" srcId="{0CD87A51-E782-4A27-BB02-B9A584A37928}" destId="{E5BA8A3A-3E7A-43CD-836A-6F609A61105E}" srcOrd="0" destOrd="0" presId="urn:microsoft.com/office/officeart/2016/7/layout/BasicLinearProcessNumbered"/>
    <dgm:cxn modelId="{3796233E-6553-451D-AEA5-7E714691A060}" type="presOf" srcId="{FDAC3C10-E203-49F2-994F-8BE7EFFAA265}" destId="{D56FB187-2988-455B-9AB2-B15305C3C397}" srcOrd="1" destOrd="0" presId="urn:microsoft.com/office/officeart/2016/7/layout/BasicLinearProcessNumbered"/>
    <dgm:cxn modelId="{48A48C48-BCBC-45D3-BA80-58684CDC8F5D}" type="presOf" srcId="{BA7FE817-2331-443C-A816-73ED7E351A78}" destId="{C61D0F61-0D82-4856-9CF6-DAD6BDA00FB3}" srcOrd="0" destOrd="0" presId="urn:microsoft.com/office/officeart/2016/7/layout/BasicLinearProcessNumbered"/>
    <dgm:cxn modelId="{FAF6E24B-48B8-4C6A-8B28-D0EC7B035E0A}" type="presOf" srcId="{575EECDD-3287-41C0-B030-8758060998E7}" destId="{F5BD8BF1-112C-4E30-A93E-2AFE70B64B89}" srcOrd="1" destOrd="0" presId="urn:microsoft.com/office/officeart/2016/7/layout/BasicLinearProcessNumbered"/>
    <dgm:cxn modelId="{F81D0D4C-3BA7-46FC-877F-0A903B258700}" srcId="{AA3FC89A-DA4B-4AB6-9C29-1DAA57EFCE53}" destId="{FDAC3C10-E203-49F2-994F-8BE7EFFAA265}" srcOrd="3" destOrd="0" parTransId="{0C551F75-043E-45BA-9F13-C406204AB1B3}" sibTransId="{94D734E4-AE7D-4957-AF16-6D001BE20657}"/>
    <dgm:cxn modelId="{0F4F964D-FE1F-4127-8DB6-48FEB564C9F3}" type="presOf" srcId="{575EECDD-3287-41C0-B030-8758060998E7}" destId="{045C3C0E-9EF1-435E-8A3E-04CE95509C2D}" srcOrd="0" destOrd="0" presId="urn:microsoft.com/office/officeart/2016/7/layout/BasicLinearProcessNumbered"/>
    <dgm:cxn modelId="{82EA8354-99B2-49CE-AD8B-1E983F78DEEE}" type="presOf" srcId="{58F22A7D-1A23-478D-8E22-79CE995702EF}" destId="{E7BB2555-6143-453E-A29C-338F1DC0FD08}" srcOrd="1" destOrd="0" presId="urn:microsoft.com/office/officeart/2016/7/layout/BasicLinearProcessNumbered"/>
    <dgm:cxn modelId="{DD391E59-9372-468A-A20E-809A396CBF97}" type="presOf" srcId="{9E3B7098-769C-42EE-8ED4-318D0E6B0CCF}" destId="{D2E15E22-0DB4-4613-9470-FCAEBAA6C019}" srcOrd="1" destOrd="0" presId="urn:microsoft.com/office/officeart/2016/7/layout/BasicLinearProcessNumbered"/>
    <dgm:cxn modelId="{4F35C17C-6408-4336-B9CF-757FE5B54C8B}" type="presOf" srcId="{9E3B7098-769C-42EE-8ED4-318D0E6B0CCF}" destId="{DB6B06B3-2AB5-42DF-B710-FB2D8F244CAE}" srcOrd="0" destOrd="0" presId="urn:microsoft.com/office/officeart/2016/7/layout/BasicLinearProcessNumbered"/>
    <dgm:cxn modelId="{BC488D7D-2FD7-4046-9805-1A33B81CAB35}" srcId="{AA3FC89A-DA4B-4AB6-9C29-1DAA57EFCE53}" destId="{575EECDD-3287-41C0-B030-8758060998E7}" srcOrd="0" destOrd="0" parTransId="{C15CE0D2-1B0A-4484-8CF9-06AB14EC47BD}" sibTransId="{0CD87A51-E782-4A27-BB02-B9A584A37928}"/>
    <dgm:cxn modelId="{30E8D4A0-A77C-4601-95CB-6CB5E564E6E7}" srcId="{AA3FC89A-DA4B-4AB6-9C29-1DAA57EFCE53}" destId="{58F22A7D-1A23-478D-8E22-79CE995702EF}" srcOrd="1" destOrd="0" parTransId="{45346679-6C21-4021-A555-930581F2A5B4}" sibTransId="{CA6A655F-4453-4096-B560-31758625F4FA}"/>
    <dgm:cxn modelId="{F53C19A2-C310-4192-A928-0BD7E63D78D6}" type="presOf" srcId="{94D734E4-AE7D-4957-AF16-6D001BE20657}" destId="{0EBD9735-71CA-46A2-B3FA-3DE0BC38275A}" srcOrd="0" destOrd="0" presId="urn:microsoft.com/office/officeart/2016/7/layout/BasicLinearProcessNumbered"/>
    <dgm:cxn modelId="{89419BA2-7867-47F7-A053-C656322ABA6A}" srcId="{AA3FC89A-DA4B-4AB6-9C29-1DAA57EFCE53}" destId="{9E3B7098-769C-42EE-8ED4-318D0E6B0CCF}" srcOrd="2" destOrd="0" parTransId="{C79FB6DC-9103-422B-B712-A5415620E5A3}" sibTransId="{BA7FE817-2331-443C-A816-73ED7E351A78}"/>
    <dgm:cxn modelId="{480081B3-773E-4C81-B528-1C927184F948}" type="presOf" srcId="{AA3FC89A-DA4B-4AB6-9C29-1DAA57EFCE53}" destId="{A94D738B-2664-446B-82E4-E827C7A077FD}" srcOrd="0" destOrd="0" presId="urn:microsoft.com/office/officeart/2016/7/layout/BasicLinearProcessNumbered"/>
    <dgm:cxn modelId="{E81E23CF-AFE8-471C-8EB4-0F20114AFAEE}" type="presOf" srcId="{FDAC3C10-E203-49F2-994F-8BE7EFFAA265}" destId="{F881C0E6-6345-45C1-9AD7-8FFAE854ECAF}" srcOrd="0" destOrd="0" presId="urn:microsoft.com/office/officeart/2016/7/layout/BasicLinearProcessNumbered"/>
    <dgm:cxn modelId="{F2C16AE2-A86E-4812-AA0E-2353BAB32038}" type="presOf" srcId="{CA6A655F-4453-4096-B560-31758625F4FA}" destId="{F92B904F-C33C-42B4-88F4-76DB5638AC60}" srcOrd="0" destOrd="0" presId="urn:microsoft.com/office/officeart/2016/7/layout/BasicLinearProcessNumbered"/>
    <dgm:cxn modelId="{2F657DC9-1C24-404F-8D8C-B8F23FC5DD35}" type="presParOf" srcId="{A94D738B-2664-446B-82E4-E827C7A077FD}" destId="{503328A7-75E1-442C-8AD4-FBFF90FACFB5}" srcOrd="0" destOrd="0" presId="urn:microsoft.com/office/officeart/2016/7/layout/BasicLinearProcessNumbered"/>
    <dgm:cxn modelId="{1C52D915-98CC-477A-BA85-5F645EE20AC2}" type="presParOf" srcId="{503328A7-75E1-442C-8AD4-FBFF90FACFB5}" destId="{045C3C0E-9EF1-435E-8A3E-04CE95509C2D}" srcOrd="0" destOrd="0" presId="urn:microsoft.com/office/officeart/2016/7/layout/BasicLinearProcessNumbered"/>
    <dgm:cxn modelId="{47549FBB-C2E9-44AF-AB2F-9D2D64664B9B}" type="presParOf" srcId="{503328A7-75E1-442C-8AD4-FBFF90FACFB5}" destId="{E5BA8A3A-3E7A-43CD-836A-6F609A61105E}" srcOrd="1" destOrd="0" presId="urn:microsoft.com/office/officeart/2016/7/layout/BasicLinearProcessNumbered"/>
    <dgm:cxn modelId="{0B43AE5D-F0B5-46C7-979F-1D167526A44F}" type="presParOf" srcId="{503328A7-75E1-442C-8AD4-FBFF90FACFB5}" destId="{7C3C8405-E8B3-4659-961A-8B247BC261C0}" srcOrd="2" destOrd="0" presId="urn:microsoft.com/office/officeart/2016/7/layout/BasicLinearProcessNumbered"/>
    <dgm:cxn modelId="{3E8D5D97-753D-4038-9F7E-882B88D2A8B4}" type="presParOf" srcId="{503328A7-75E1-442C-8AD4-FBFF90FACFB5}" destId="{F5BD8BF1-112C-4E30-A93E-2AFE70B64B89}" srcOrd="3" destOrd="0" presId="urn:microsoft.com/office/officeart/2016/7/layout/BasicLinearProcessNumbered"/>
    <dgm:cxn modelId="{A4A6F102-8B1E-4E20-9D36-260507D52AAD}" type="presParOf" srcId="{A94D738B-2664-446B-82E4-E827C7A077FD}" destId="{EF90486D-84EC-4A1A-89C6-C52F24167B4A}" srcOrd="1" destOrd="0" presId="urn:microsoft.com/office/officeart/2016/7/layout/BasicLinearProcessNumbered"/>
    <dgm:cxn modelId="{AD7587DB-F123-4A2E-8CDB-5157D3EA8FDF}" type="presParOf" srcId="{A94D738B-2664-446B-82E4-E827C7A077FD}" destId="{68FA2B8A-07FC-4BE4-B709-1EA6385DC042}" srcOrd="2" destOrd="0" presId="urn:microsoft.com/office/officeart/2016/7/layout/BasicLinearProcessNumbered"/>
    <dgm:cxn modelId="{4732C5C9-5008-4A72-8C33-9BBE75ABCD23}" type="presParOf" srcId="{68FA2B8A-07FC-4BE4-B709-1EA6385DC042}" destId="{852AD923-95B7-4073-A03A-311F73C48D29}" srcOrd="0" destOrd="0" presId="urn:microsoft.com/office/officeart/2016/7/layout/BasicLinearProcessNumbered"/>
    <dgm:cxn modelId="{DBD8DEDB-0025-4467-B75F-4AFAC21B0F24}" type="presParOf" srcId="{68FA2B8A-07FC-4BE4-B709-1EA6385DC042}" destId="{F92B904F-C33C-42B4-88F4-76DB5638AC60}" srcOrd="1" destOrd="0" presId="urn:microsoft.com/office/officeart/2016/7/layout/BasicLinearProcessNumbered"/>
    <dgm:cxn modelId="{52B59EA7-34CF-4997-8648-4282CBEE51FA}" type="presParOf" srcId="{68FA2B8A-07FC-4BE4-B709-1EA6385DC042}" destId="{684A3E15-7E99-4DB1-AE10-3C75A4DF452B}" srcOrd="2" destOrd="0" presId="urn:microsoft.com/office/officeart/2016/7/layout/BasicLinearProcessNumbered"/>
    <dgm:cxn modelId="{4185FA59-D59F-4C8D-88CE-44BA1EA45809}" type="presParOf" srcId="{68FA2B8A-07FC-4BE4-B709-1EA6385DC042}" destId="{E7BB2555-6143-453E-A29C-338F1DC0FD08}" srcOrd="3" destOrd="0" presId="urn:microsoft.com/office/officeart/2016/7/layout/BasicLinearProcessNumbered"/>
    <dgm:cxn modelId="{682D51F1-0EF1-4A36-96E1-9B6FD4FE5347}" type="presParOf" srcId="{A94D738B-2664-446B-82E4-E827C7A077FD}" destId="{EC17A621-ED8F-48F7-897A-E0A68BE6A4FE}" srcOrd="3" destOrd="0" presId="urn:microsoft.com/office/officeart/2016/7/layout/BasicLinearProcessNumbered"/>
    <dgm:cxn modelId="{930C9483-A1CA-4A84-8137-3BF73360B577}" type="presParOf" srcId="{A94D738B-2664-446B-82E4-E827C7A077FD}" destId="{5959A404-183D-4759-AFEE-D2D3BFFDC501}" srcOrd="4" destOrd="0" presId="urn:microsoft.com/office/officeart/2016/7/layout/BasicLinearProcessNumbered"/>
    <dgm:cxn modelId="{E3BA223A-DA61-4F14-80BC-E906E317812F}" type="presParOf" srcId="{5959A404-183D-4759-AFEE-D2D3BFFDC501}" destId="{DB6B06B3-2AB5-42DF-B710-FB2D8F244CAE}" srcOrd="0" destOrd="0" presId="urn:microsoft.com/office/officeart/2016/7/layout/BasicLinearProcessNumbered"/>
    <dgm:cxn modelId="{69870739-172D-43FC-ABC7-577182619013}" type="presParOf" srcId="{5959A404-183D-4759-AFEE-D2D3BFFDC501}" destId="{C61D0F61-0D82-4856-9CF6-DAD6BDA00FB3}" srcOrd="1" destOrd="0" presId="urn:microsoft.com/office/officeart/2016/7/layout/BasicLinearProcessNumbered"/>
    <dgm:cxn modelId="{14D0AB4E-AB0D-4049-83EA-5CF7E582FDA8}" type="presParOf" srcId="{5959A404-183D-4759-AFEE-D2D3BFFDC501}" destId="{1090696E-F1C4-4D08-89E1-29E60B40D292}" srcOrd="2" destOrd="0" presId="urn:microsoft.com/office/officeart/2016/7/layout/BasicLinearProcessNumbered"/>
    <dgm:cxn modelId="{3FE2B440-7B7E-4BAD-90D5-2391D2E0837E}" type="presParOf" srcId="{5959A404-183D-4759-AFEE-D2D3BFFDC501}" destId="{D2E15E22-0DB4-4613-9470-FCAEBAA6C019}" srcOrd="3" destOrd="0" presId="urn:microsoft.com/office/officeart/2016/7/layout/BasicLinearProcessNumbered"/>
    <dgm:cxn modelId="{54204F24-2BE5-4B4F-9237-02FD29390998}" type="presParOf" srcId="{A94D738B-2664-446B-82E4-E827C7A077FD}" destId="{E8F0C430-BB1F-4306-B4EE-95FE2917295B}" srcOrd="5" destOrd="0" presId="urn:microsoft.com/office/officeart/2016/7/layout/BasicLinearProcessNumbered"/>
    <dgm:cxn modelId="{FA8880BA-569A-4144-BA84-E52E16EF83E0}" type="presParOf" srcId="{A94D738B-2664-446B-82E4-E827C7A077FD}" destId="{080F5953-DD1A-4195-B384-C2ACCC89276E}" srcOrd="6" destOrd="0" presId="urn:microsoft.com/office/officeart/2016/7/layout/BasicLinearProcessNumbered"/>
    <dgm:cxn modelId="{4700C7D0-BC15-4BE5-9F3B-F05BF99AD853}" type="presParOf" srcId="{080F5953-DD1A-4195-B384-C2ACCC89276E}" destId="{F881C0E6-6345-45C1-9AD7-8FFAE854ECAF}" srcOrd="0" destOrd="0" presId="urn:microsoft.com/office/officeart/2016/7/layout/BasicLinearProcessNumbered"/>
    <dgm:cxn modelId="{139FD8F8-9773-4307-BFAE-125E009BA210}" type="presParOf" srcId="{080F5953-DD1A-4195-B384-C2ACCC89276E}" destId="{0EBD9735-71CA-46A2-B3FA-3DE0BC38275A}" srcOrd="1" destOrd="0" presId="urn:microsoft.com/office/officeart/2016/7/layout/BasicLinearProcessNumbered"/>
    <dgm:cxn modelId="{F66BFF4B-041D-40B5-85AC-B9CD638648F2}" type="presParOf" srcId="{080F5953-DD1A-4195-B384-C2ACCC89276E}" destId="{55A15254-4153-4F15-B7B6-7E2F40A8891D}" srcOrd="2" destOrd="0" presId="urn:microsoft.com/office/officeart/2016/7/layout/BasicLinearProcessNumbered"/>
    <dgm:cxn modelId="{D53C28EE-6630-46E3-8D1F-3A4B7CFFEFD7}" type="presParOf" srcId="{080F5953-DD1A-4195-B384-C2ACCC89276E}" destId="{D56FB187-2988-455B-9AB2-B15305C3C39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C3C0E-9EF1-435E-8A3E-04CE95509C2D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/>
            <a:t>Events publishen </a:t>
          </a:r>
          <a:r>
            <a:rPr lang="de-CH" sz="2400" kern="1200">
              <a:sym typeface="Wingdings" panose="05000000000000000000" pitchFamily="2" charset="2"/>
            </a:rPr>
            <a:t></a:t>
          </a:r>
          <a:r>
            <a:rPr lang="de-CH" sz="2400" kern="1200"/>
            <a:t> in welchem Layer und wie?</a:t>
          </a:r>
          <a:endParaRPr lang="en-US" sz="2400" kern="1200"/>
        </a:p>
      </dsp:txBody>
      <dsp:txXfrm>
        <a:off x="3080" y="1765067"/>
        <a:ext cx="2444055" cy="2053006"/>
      </dsp:txXfrm>
    </dsp:sp>
    <dsp:sp modelId="{E5BA8A3A-3E7A-43CD-836A-6F609A61105E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7C3C8405-E8B3-4659-961A-8B247BC261C0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AD923-95B7-4073-A03A-311F73C48D29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/>
            <a:t>Updaten der Read-Seite </a:t>
          </a:r>
          <a:r>
            <a:rPr lang="de-CH" sz="2400" kern="1200">
              <a:sym typeface="Wingdings" panose="05000000000000000000" pitchFamily="2" charset="2"/>
            </a:rPr>
            <a:t></a:t>
          </a:r>
          <a:r>
            <a:rPr lang="de-CH" sz="2400" kern="1200"/>
            <a:t> Layer und wie?</a:t>
          </a:r>
          <a:endParaRPr lang="en-US" sz="2400" kern="1200"/>
        </a:p>
      </dsp:txBody>
      <dsp:txXfrm>
        <a:off x="2691541" y="1765067"/>
        <a:ext cx="2444055" cy="2053006"/>
      </dsp:txXfrm>
    </dsp:sp>
    <dsp:sp modelId="{F92B904F-C33C-42B4-88F4-76DB5638AC60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684A3E15-7E99-4DB1-AE10-3C75A4DF452B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B06B3-2AB5-42DF-B710-FB2D8F244CAE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/>
            <a:t>Umgang mit MediatR </a:t>
          </a:r>
          <a:r>
            <a:rPr lang="de-CH" sz="2400" kern="1200">
              <a:sym typeface="Wingdings" panose="05000000000000000000" pitchFamily="2" charset="2"/>
            </a:rPr>
            <a:t></a:t>
          </a:r>
          <a:r>
            <a:rPr lang="de-CH" sz="2400" kern="1200"/>
            <a:t> direkt Anziehen?</a:t>
          </a:r>
          <a:endParaRPr lang="en-US" sz="2400" kern="1200"/>
        </a:p>
      </dsp:txBody>
      <dsp:txXfrm>
        <a:off x="5380002" y="1765067"/>
        <a:ext cx="2444055" cy="2053006"/>
      </dsp:txXfrm>
    </dsp:sp>
    <dsp:sp modelId="{C61D0F61-0D82-4856-9CF6-DAD6BDA00FB3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1090696E-F1C4-4D08-89E1-29E60B40D292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1C0E6-6345-45C1-9AD7-8FFAE854ECAF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/>
            <a:t>Umgang mit EF auf der Read-Seite </a:t>
          </a:r>
          <a:r>
            <a:rPr lang="de-CH" sz="2400" kern="1200">
              <a:sym typeface="Wingdings" panose="05000000000000000000" pitchFamily="2" charset="2"/>
            </a:rPr>
            <a:t></a:t>
          </a:r>
          <a:r>
            <a:rPr lang="de-CH" sz="2400" kern="1200"/>
            <a:t>Kennt Application EF?</a:t>
          </a:r>
          <a:endParaRPr lang="en-US" sz="2400" kern="1200"/>
        </a:p>
      </dsp:txBody>
      <dsp:txXfrm>
        <a:off x="8068463" y="1765067"/>
        <a:ext cx="2444055" cy="2053006"/>
      </dsp:txXfrm>
    </dsp:sp>
    <dsp:sp modelId="{0EBD9735-71CA-46A2-B3FA-3DE0BC38275A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55A15254-4153-4F15-B7B6-7E2F40A8891D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B07F5-7625-4597-A675-89D856447939}" type="datetimeFigureOut">
              <a:rPr lang="de-CH" smtClean="0"/>
              <a:t>15.02.2025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07A11-8D11-437D-A009-A95E64C905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567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5121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867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586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9893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7083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5320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3653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7347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600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D287D-7789-A128-ABFD-A3FB0273A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CAD75D-36B9-F436-AC23-C8002395E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D8C4B-4173-FBBF-8910-C8B82C60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B59C5-34D9-439A-ABB6-CC257A6901CF}" type="datetime1">
              <a:rPr lang="de-DE" smtClean="0"/>
              <a:t>15.02.2025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B1E052-926C-6EC1-9C8B-B213A223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52207-5533-C997-2AC6-279FBC81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473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D7A7-0FA9-23C1-436A-E0A0E6F6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9261C3-7055-A094-F4ED-8EC448A69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607D3D-8950-EBAB-5B08-11FC21ED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796C-F285-4749-8E6F-4874106941CD}" type="datetime1">
              <a:rPr lang="de-DE" smtClean="0"/>
              <a:t>15.02.2025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DACA62-317A-2B66-58D6-34629DE9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64B72-F125-1345-9792-3F280286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993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1387FA-9471-7918-3357-D08BD795B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9E70D1-E77E-FF8A-6445-ED800DB93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40EC85-2537-A568-F665-08BD178D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425-42B9-488E-BE03-3733648F22D8}" type="datetime1">
              <a:rPr lang="de-DE" smtClean="0"/>
              <a:t>15.02.2025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350EA-8752-078F-0CEC-8E30CA14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3BC2B-0206-9263-BCCB-51887F87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79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E921-B5AA-7BCE-9E9B-3624833A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1337AA-7492-4A27-2A40-A5F732875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D9BDB9-788A-4144-DB1C-96048B3E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40E-7802-411D-BF9E-0DD44BF55845}" type="datetime1">
              <a:rPr lang="de-DE" smtClean="0"/>
              <a:t>15.02.2025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6B96-E186-1ECC-F10A-ED472435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EB69AF-FAE0-2B97-E5C9-DBEFCBA2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94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EC9DC-204F-1322-429A-4BC918BE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BA5E5A-169B-77C9-3E4B-5632A925B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F4C397-76D1-B30F-FFAC-37B4E305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BD8B-1AB7-42D3-98EC-69A3838CA8FA}" type="datetime1">
              <a:rPr lang="de-DE" smtClean="0"/>
              <a:t>15.02.2025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05197-00AE-42C3-FCED-93E70882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7EC01-D29D-0818-7C30-0E658266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303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44CEF-CFAC-6418-490C-1DC6958B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E285ED-C303-BD98-D562-E7DDBFD91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EF95E8-93BF-26CE-F618-DFFB7C26F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57B8B0-974A-CD6C-F06B-D12C2C1A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D32F-F06E-4CF8-A3C3-6B95F542B250}" type="datetime1">
              <a:rPr lang="de-DE" smtClean="0"/>
              <a:t>15.02.2025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17B1C9-0755-6CA5-950F-2B049F69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851229-36A6-888B-272A-C4609F66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75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9F0D6-E1C1-86AE-9F9D-C9AC0012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05AF25-CB35-DC96-ACB6-776BBC3F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67594B-44ED-A124-990D-10FAB0D1F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E15C2F-9DF6-A1CB-957E-896FAEF24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37164C-210B-0CBB-DF44-D50F1AACE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E58C8D-DC9B-DD88-D05F-F670F1C7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B42A9-02EE-4FB7-A091-BF7712092824}" type="datetime1">
              <a:rPr lang="de-DE" smtClean="0"/>
              <a:t>15.02.2025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45DA34-12D3-A255-CAAB-2C2588F2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14EB1D-F73F-864D-7106-A77401C3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38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30257-B09C-D064-784F-49AA9394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180665-A3A0-C68D-1EDA-DC02E97F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A0FA6-5FB0-4D60-B59F-0FD321124CB9}" type="datetime1">
              <a:rPr lang="de-DE" smtClean="0"/>
              <a:t>15.02.2025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CC7360-72ED-C77E-44EB-06DD1524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004C70-76AA-D1D1-1C63-66C4BA53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609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FEF2E8-76E4-5477-5E95-B5E8C3C5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3D4-7655-4424-BA2B-4F6ACF58F7FE}" type="datetime1">
              <a:rPr lang="de-DE" smtClean="0"/>
              <a:t>15.02.2025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A84A4C-B7C9-14CA-CD0E-D89FD875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6CC648-3FB9-A961-8908-96A3140C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869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364D2-C07C-7300-8C96-FF1BF13B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210F15-B35D-3B4F-B68C-B30EB9F1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22C3CD-B26E-649B-C240-2A72D1A9F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894EAC-75F0-31F9-B071-92AAB82D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1FC95-0860-4C30-8A11-E1DADCEC9628}" type="datetime1">
              <a:rPr lang="de-DE" smtClean="0"/>
              <a:t>15.02.2025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730351-4DAF-8FDC-41F9-68928127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8EAF1C-36CF-6DFF-2DF1-CFECBF96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281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E3B5F-D731-69C6-C402-8D1F0FE9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2F4EF3-646D-6874-F074-1F81303C5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D23586-DB11-2566-D621-0154397DE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2E4B70-6290-EB85-78F4-7AF4C8F2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0A549-44A0-4736-8ACC-3F76CAEEAFAA}" type="datetime1">
              <a:rPr lang="de-DE" smtClean="0"/>
              <a:t>15.02.2025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691793-1E5E-6BC9-38DE-7765531B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F8B144-535E-8946-4B92-BB4297CB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887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FDC46F-C889-748C-28EE-78F97C98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DF698A-513E-D549-A270-0350DBC0A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F07C66-F3B8-B684-B82B-9FBA4A9CE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A5D21-838F-445C-8E6A-AA82544FAF0A}" type="datetime1">
              <a:rPr lang="de-DE" smtClean="0"/>
              <a:t>15.02.2025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29EF1-B6BE-0E04-CC1E-BCF7FFF33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CH" dirty="0" err="1"/>
              <a:t>NutriFit</a:t>
            </a:r>
            <a:r>
              <a:rPr lang="de-CH" dirty="0"/>
              <a:t>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D6A6B-EB55-2203-269E-A4D801A8E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AB704-07AC-45C9-B557-91D3EB3DD5C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17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5F5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1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8" name="Freeform: Shape 15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17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: Shape 19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21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ED21FCF-4714-A2FF-E206-A2CCB995C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de-CH" sz="5200">
                <a:solidFill>
                  <a:schemeClr val="tx2"/>
                </a:solidFill>
              </a:rPr>
              <a:t>NutriFit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7A24FD-C6B1-4905-DCE6-5DB1D14FF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de-CH" sz="2000">
                <a:solidFill>
                  <a:schemeClr val="tx2"/>
                </a:solidFill>
              </a:rPr>
              <a:t>Menü- und Fitnessplanung by Gabriel Weibel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B06168-F1F8-38A8-D8F0-8CCA3CB6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C545D8-4C28-4D64-95E5-173197D63E1F}" type="datetime1">
              <a:rPr lang="de-DE" smtClean="0"/>
              <a:pPr>
                <a:spcAft>
                  <a:spcPts val="600"/>
                </a:spcAft>
              </a:pPr>
              <a:t>15.02.2025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E20969-DDBD-78FF-FA77-D9A073A6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5991225"/>
            <a:ext cx="2634145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de-CH"/>
              <a:t>NutriFit by Gabriel Weibel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A364BD-DFD7-53E7-1063-C95ABE56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AB704-07AC-45C9-B557-91D3EB3DD5CD}" type="slidenum">
              <a:rPr lang="de-CH" smtClean="0"/>
              <a:pPr>
                <a:spcAft>
                  <a:spcPts val="600"/>
                </a:spcAft>
              </a:pPr>
              <a:t>1</a:t>
            </a:fld>
            <a:endParaRPr lang="de-CH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273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63C93E-32CB-6438-1B55-36D951A9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de-CH" sz="3600">
                <a:solidFill>
                  <a:schemeClr val="tx2"/>
                </a:solidFill>
              </a:rPr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A926DA-B34A-F11A-83D7-1CF5D9D47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de-CH" sz="1800">
                <a:solidFill>
                  <a:schemeClr val="tx2"/>
                </a:solidFill>
              </a:rPr>
              <a:t>Auftrag</a:t>
            </a:r>
          </a:p>
          <a:p>
            <a:r>
              <a:rPr lang="de-CH" sz="1800">
                <a:solidFill>
                  <a:schemeClr val="tx2"/>
                </a:solidFill>
              </a:rPr>
              <a:t>Containerübersicht</a:t>
            </a:r>
          </a:p>
          <a:p>
            <a:r>
              <a:rPr lang="de-CH" sz="1800">
                <a:solidFill>
                  <a:schemeClr val="tx2"/>
                </a:solidFill>
              </a:rPr>
              <a:t>Architektur</a:t>
            </a:r>
          </a:p>
          <a:p>
            <a:r>
              <a:rPr lang="de-CH" sz="1800">
                <a:solidFill>
                  <a:schemeClr val="tx2"/>
                </a:solidFill>
              </a:rPr>
              <a:t>Modellübersicht</a:t>
            </a:r>
          </a:p>
          <a:p>
            <a:r>
              <a:rPr lang="de-CH" sz="1800">
                <a:solidFill>
                  <a:schemeClr val="tx2"/>
                </a:solidFill>
              </a:rPr>
              <a:t>Patterns</a:t>
            </a:r>
          </a:p>
          <a:p>
            <a:r>
              <a:rPr lang="de-CH" sz="1800">
                <a:solidFill>
                  <a:schemeClr val="tx2"/>
                </a:solidFill>
              </a:rPr>
              <a:t>Herausforderungen</a:t>
            </a:r>
          </a:p>
          <a:p>
            <a:r>
              <a:rPr lang="de-CH" sz="1800">
                <a:solidFill>
                  <a:schemeClr val="tx2"/>
                </a:solidFill>
              </a:rPr>
              <a:t>Diskussion / Fragen</a:t>
            </a:r>
          </a:p>
        </p:txBody>
      </p:sp>
      <p:grpSp>
        <p:nvGrpSpPr>
          <p:cNvPr id="51" name="Group 4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52" name="Freeform: Shape 4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4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4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4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c 9" descr="Prüfliste">
            <a:extLst>
              <a:ext uri="{FF2B5EF4-FFF2-40B4-BE49-F238E27FC236}">
                <a16:creationId xmlns:a16="http://schemas.microsoft.com/office/drawing/2014/main" id="{BC878448-48F3-02B7-0916-2A3CB7ED7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A96075-E961-77CA-7F0D-1B0779B9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351D97-3031-453C-AC12-EA08430CD9A8}" type="datetime1">
              <a:rPr lang="de-DE" smtClean="0"/>
              <a:pPr>
                <a:spcAft>
                  <a:spcPts val="600"/>
                </a:spcAft>
              </a:pPr>
              <a:t>15.02.2025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5839E2-0765-162E-A10E-D1E636FA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9CFAC7-3A82-2987-9EE6-9528C390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AB704-07AC-45C9-B557-91D3EB3DD5CD}" type="slidenum">
              <a:rPr lang="de-CH"/>
              <a:pPr>
                <a:spcAft>
                  <a:spcPts val="600"/>
                </a:spcAft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712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FBF435-4302-89FB-BC1B-25254E03F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de-CH" sz="3600">
                <a:solidFill>
                  <a:schemeClr val="tx2"/>
                </a:solidFill>
              </a:rPr>
              <a:t>Auftrag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914401-D934-044D-E9FB-5B5F52F0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de-CH" sz="1800">
                <a:solidFill>
                  <a:schemeClr val="tx2"/>
                </a:solidFill>
              </a:rPr>
              <a:t>Gesunder Lifestyle</a:t>
            </a:r>
          </a:p>
          <a:p>
            <a:r>
              <a:rPr lang="de-CH" sz="1800">
                <a:solidFill>
                  <a:schemeClr val="tx2"/>
                </a:solidFill>
              </a:rPr>
              <a:t>Workoutplan -&gt; all-in-one</a:t>
            </a:r>
          </a:p>
          <a:p>
            <a:r>
              <a:rPr lang="de-CH" sz="1800">
                <a:solidFill>
                  <a:schemeClr val="tx2"/>
                </a:solidFill>
              </a:rPr>
              <a:t>Ernährungsplan -&gt; all-in-one</a:t>
            </a:r>
          </a:p>
          <a:p>
            <a:r>
              <a:rPr lang="de-CH" sz="1800">
                <a:solidFill>
                  <a:schemeClr val="tx2"/>
                </a:solidFill>
              </a:rPr>
              <a:t>Persönliche Weiterbildung</a:t>
            </a:r>
          </a:p>
          <a:p>
            <a:r>
              <a:rPr lang="de-CH" sz="1800">
                <a:solidFill>
                  <a:schemeClr val="tx2"/>
                </a:solidFill>
              </a:rPr>
              <a:t>Digitalisierung im privaten Alltag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c 9" descr="Diploma Roll">
            <a:extLst>
              <a:ext uri="{FF2B5EF4-FFF2-40B4-BE49-F238E27FC236}">
                <a16:creationId xmlns:a16="http://schemas.microsoft.com/office/drawing/2014/main" id="{F3D21796-D10B-04A0-4D78-0159BB8DD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76C1F-AED3-D070-B7E4-42A83B4A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BFC12C5-6C1B-4F81-9A17-6E49003F0550}" type="datetime1">
              <a:rPr lang="de-DE" smtClean="0"/>
              <a:pPr>
                <a:spcAft>
                  <a:spcPts val="600"/>
                </a:spcAft>
              </a:pPr>
              <a:t>15.02.2025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EE9D6C-195D-0363-B898-D7398BD0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3CC2CF-5FEF-00E3-180C-3866167C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AB704-07AC-45C9-B557-91D3EB3DD5CD}" type="slidenum">
              <a:rPr lang="de-CH"/>
              <a:pPr>
                <a:spcAft>
                  <a:spcPts val="600"/>
                </a:spcAft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723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82F854-29E6-A5C1-4418-62F35CD8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Containerübersicht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Freeform: Shape 93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Inhaltsplatzhalter 15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F0CF39E6-9927-D11E-6573-29A1A29B4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675" y="2340808"/>
            <a:ext cx="5221279" cy="3224139"/>
          </a:xfrm>
          <a:prstGeom prst="rect">
            <a:avLst/>
          </a:prstGeom>
          <a:ln>
            <a:noFill/>
          </a:ln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A1EE90-9DD5-DEFF-F837-E9F1AF69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D970BB5-6510-4A9B-95D3-C7BFEB0AB060}" type="datetime1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2/15/2025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D4DFE-20F2-CC45-BA61-43B764BC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267A89-51F8-CC4C-D32B-B6579DA3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DAB704-07AC-45C9-B557-91D3EB3DD5C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9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A8098F-903F-2C07-5267-CB32CAD9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de-CH" sz="3600">
                <a:solidFill>
                  <a:schemeClr val="tx2"/>
                </a:solidFill>
              </a:rPr>
              <a:t>Architektur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Inhaltsplatzhalter 7" descr="Ein Bild, das Text, Screenshot, Reihe, Schrift enthält.&#10;&#10;KI-generierte Inhalte können fehlerhaft sein.">
            <a:extLst>
              <a:ext uri="{FF2B5EF4-FFF2-40B4-BE49-F238E27FC236}">
                <a16:creationId xmlns:a16="http://schemas.microsoft.com/office/drawing/2014/main" id="{2234E808-FE36-6548-6EF0-FFF684DAD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826" y="2471738"/>
            <a:ext cx="5277974" cy="2335503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5FAA98-7B51-7145-3B10-E27C891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B08DD5F-30A3-4DB8-83F9-B18C9F074EFE}" type="datetime1">
              <a:rPr lang="de-DE" smtClean="0"/>
              <a:pPr>
                <a:spcAft>
                  <a:spcPts val="600"/>
                </a:spcAft>
              </a:pPr>
              <a:t>15.02.2025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07622B-45A8-A678-39FF-BC16D03A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5EFE9-7405-E415-1476-81593D57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AB704-07AC-45C9-B557-91D3EB3DD5CD}" type="slidenum">
              <a:rPr lang="de-CH" smtClean="0"/>
              <a:pPr>
                <a:spcAft>
                  <a:spcPts val="600"/>
                </a:spcAft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29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51547A-D8D5-0D17-7431-F45B9E80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de-CH" sz="3600">
                <a:solidFill>
                  <a:schemeClr val="tx2"/>
                </a:solidFill>
              </a:rPr>
              <a:t>Modellübersicht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0D8892-B898-F1B0-9A17-FB7618F79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de-CH" sz="1800">
                <a:solidFill>
                  <a:schemeClr val="tx2"/>
                </a:solidFill>
              </a:rPr>
              <a:t>Bounded Contexts</a:t>
            </a:r>
          </a:p>
          <a:p>
            <a:pPr lvl="1"/>
            <a:r>
              <a:rPr lang="de-CH" sz="1800">
                <a:solidFill>
                  <a:schemeClr val="tx2"/>
                </a:solidFill>
              </a:rPr>
              <a:t>Nutrition</a:t>
            </a:r>
          </a:p>
          <a:p>
            <a:pPr lvl="1"/>
            <a:r>
              <a:rPr lang="de-CH" sz="1800">
                <a:solidFill>
                  <a:schemeClr val="tx2"/>
                </a:solidFill>
              </a:rPr>
              <a:t>Workouts</a:t>
            </a:r>
          </a:p>
          <a:p>
            <a:r>
              <a:rPr lang="de-CH" sz="1800">
                <a:solidFill>
                  <a:schemeClr val="tx2"/>
                </a:solidFill>
              </a:rPr>
              <a:t>Aggregates</a:t>
            </a:r>
          </a:p>
          <a:p>
            <a:r>
              <a:rPr lang="de-CH" sz="1800">
                <a:solidFill>
                  <a:schemeClr val="tx2"/>
                </a:solidFill>
              </a:rPr>
              <a:t>Entities</a:t>
            </a:r>
          </a:p>
          <a:p>
            <a:r>
              <a:rPr lang="de-CH" sz="1800">
                <a:solidFill>
                  <a:schemeClr val="tx2"/>
                </a:solidFill>
              </a:rPr>
              <a:t>ValueObjects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29E40B-9A08-F5CD-925C-4D1760F8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B86A9F4-D0AA-47F4-B767-255A1642DF4F}" type="datetime1">
              <a:rPr lang="de-DE" smtClean="0"/>
              <a:pPr>
                <a:spcAft>
                  <a:spcPts val="600"/>
                </a:spcAft>
              </a:pPr>
              <a:t>15.02.2025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C1621-34E9-F7E6-3964-5839C540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D565D6-CCE4-4C9E-B6E8-EF49CB3F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AB704-07AC-45C9-B557-91D3EB3DD5CD}" type="slidenum">
              <a:rPr lang="de-CH" smtClean="0"/>
              <a:pPr>
                <a:spcAft>
                  <a:spcPts val="600"/>
                </a:spcAft>
              </a:pPr>
              <a:t>6</a:t>
            </a:fld>
            <a:endParaRPr lang="de-CH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161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9C81AE-7F66-DCE0-84D6-E6EDE1D5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de-CH" sz="3600">
                <a:solidFill>
                  <a:schemeClr val="tx2"/>
                </a:solidFill>
              </a:rPr>
              <a:t>Patterns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DADE14-C072-9677-AB63-0D99A83C5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r>
              <a:rPr lang="de-CH" sz="1800">
                <a:solidFill>
                  <a:schemeClr val="tx2"/>
                </a:solidFill>
              </a:rPr>
              <a:t>MediatR</a:t>
            </a:r>
          </a:p>
          <a:p>
            <a:r>
              <a:rPr lang="de-CH" sz="1800">
                <a:solidFill>
                  <a:schemeClr val="tx2"/>
                </a:solidFill>
              </a:rPr>
              <a:t>Ecchtes CQRS	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23019A-8ED1-BD93-2570-F59DCA31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5ED46F1-4C49-4D91-9EA3-F2EB2F0B8267}" type="datetime1">
              <a:rPr lang="de-DE" smtClean="0"/>
              <a:pPr>
                <a:spcAft>
                  <a:spcPts val="600"/>
                </a:spcAft>
              </a:pPr>
              <a:t>15.02.2025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C45FA5-3D8B-2E87-BA4E-8CF669A1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954F94-D1FA-E77F-3631-0CCECF60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AB704-07AC-45C9-B557-91D3EB3DD5CD}" type="slidenum">
              <a:rPr lang="de-CH" smtClean="0"/>
              <a:pPr>
                <a:spcAft>
                  <a:spcPts val="600"/>
                </a:spcAft>
              </a:pPr>
              <a:t>7</a:t>
            </a:fld>
            <a:endParaRPr lang="de-CH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0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C5B5B8E1-6390-9905-20B5-DBFBFDEF73B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859" b="118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A9AA3C-3EE0-118E-1D4D-C4962612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/>
              <a:t>Herausforderungen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5236D-7030-869F-504F-1CCF598A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5E0CD2-5DC6-464B-91A1-AF240FD7B5B0}" type="datetime1">
              <a:rPr lang="de-DE" smtClean="0"/>
              <a:pPr>
                <a:spcAft>
                  <a:spcPts val="600"/>
                </a:spcAft>
              </a:pPr>
              <a:t>15.02.2025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E63EDF-E959-596C-D177-9E9CED1C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4822C-77C5-604C-0912-C706B048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AB704-07AC-45C9-B557-91D3EB3DD5CD}" type="slidenum">
              <a:rPr lang="de-CH" smtClean="0"/>
              <a:pPr>
                <a:spcAft>
                  <a:spcPts val="600"/>
                </a:spcAft>
              </a:pPr>
              <a:t>8</a:t>
            </a:fld>
            <a:endParaRPr lang="de-CH"/>
          </a:p>
        </p:txBody>
      </p:sp>
      <p:graphicFrame>
        <p:nvGraphicFramePr>
          <p:cNvPr id="27" name="Inhaltsplatzhalter 2">
            <a:extLst>
              <a:ext uri="{FF2B5EF4-FFF2-40B4-BE49-F238E27FC236}">
                <a16:creationId xmlns:a16="http://schemas.microsoft.com/office/drawing/2014/main" id="{6DFF724C-F402-5C77-8EB2-1567D7922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5024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5332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E3AE2F-8F73-D1DC-3484-541E6B15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de-CH" sz="3600">
                <a:solidFill>
                  <a:schemeClr val="tx2"/>
                </a:solidFill>
              </a:rPr>
              <a:t>Diskussion / 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A332C8-F8F5-DA02-AAD2-5B1C95E0E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de-CH" sz="1800">
                <a:solidFill>
                  <a:schemeClr val="tx2"/>
                </a:solidFill>
              </a:rPr>
              <a:t>Fragen zum UseCase?</a:t>
            </a:r>
          </a:p>
          <a:p>
            <a:r>
              <a:rPr lang="de-CH" sz="1800">
                <a:solidFill>
                  <a:schemeClr val="tx2"/>
                </a:solidFill>
              </a:rPr>
              <a:t>Fragen zur Architektur?</a:t>
            </a:r>
          </a:p>
          <a:p>
            <a:r>
              <a:rPr lang="de-CH" sz="1800">
                <a:solidFill>
                  <a:schemeClr val="tx2"/>
                </a:solidFill>
              </a:rPr>
              <a:t>Fragen zur Implementierung?</a:t>
            </a:r>
          </a:p>
        </p:txBody>
      </p:sp>
      <p:grpSp>
        <p:nvGrpSpPr>
          <p:cNvPr id="45" name="Group 16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Graphic 9" descr="Hilfe dünn">
            <a:extLst>
              <a:ext uri="{FF2B5EF4-FFF2-40B4-BE49-F238E27FC236}">
                <a16:creationId xmlns:a16="http://schemas.microsoft.com/office/drawing/2014/main" id="{1EB83E8C-8E58-3BBF-9305-3FFCF944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041578-EF6E-F076-55A8-F7882139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1637BA-B244-4DA4-84C2-E22D7619D84C}" type="datetime1">
              <a:rPr lang="de-DE" smtClean="0"/>
              <a:t>15.02.2025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579CF-D7CA-97B3-4D3B-FE8A74AC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2F19C-CFE8-1FC3-6C09-D28FD86A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AB704-07AC-45C9-B557-91D3EB3DD5CD}" type="slidenum">
              <a:rPr lang="de-CH" smtClean="0"/>
              <a:pPr>
                <a:spcAft>
                  <a:spcPts val="600"/>
                </a:spcAft>
              </a:pPr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307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Breitbild</PresentationFormat>
  <Paragraphs>77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</vt:lpstr>
      <vt:lpstr>NutriFit</vt:lpstr>
      <vt:lpstr>Inhalt</vt:lpstr>
      <vt:lpstr>Auftrag</vt:lpstr>
      <vt:lpstr>Containerübersicht</vt:lpstr>
      <vt:lpstr>Architektur</vt:lpstr>
      <vt:lpstr>Modellübersicht</vt:lpstr>
      <vt:lpstr>Patterns</vt:lpstr>
      <vt:lpstr>Herausforderungen</vt:lpstr>
      <vt:lpstr>Diskussion /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Weibel</dc:creator>
  <cp:lastModifiedBy>Gabriel Weibel</cp:lastModifiedBy>
  <cp:revision>15</cp:revision>
  <dcterms:created xsi:type="dcterms:W3CDTF">2025-02-12T08:39:37Z</dcterms:created>
  <dcterms:modified xsi:type="dcterms:W3CDTF">2025-02-15T11:20:36Z</dcterms:modified>
</cp:coreProperties>
</file>