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F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066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B07F5-7625-4597-A675-89D856447939}" type="datetimeFigureOut">
              <a:rPr lang="de-CH" smtClean="0"/>
              <a:t>12.02.2025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307A11-8D11-437D-A009-A95E64C90554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356783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51215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586793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95869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98931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70832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753209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273477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307A11-8D11-437D-A009-A95E64C90554}" type="slidenum">
              <a:rPr lang="de-CH" smtClean="0"/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60075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FD287D-7789-A128-ABFD-A3FB0273AF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7CAD75D-36B9-F436-AC23-C8002395E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46D8C4B-4173-FBBF-8910-C8B82C60B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ECDD2-FE02-47EB-95F4-519EC569BF38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8B1E052-926C-6EC1-9C8B-B213A223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952207-5533-C997-2AC6-279FBC818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4734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4FD7A7-0FA9-23C1-436A-E0A0E6F6C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59261C3-7055-A094-F4ED-8EC448A69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607D3D-8950-EBAB-5B08-11FC21E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593B6-BDD8-4A90-B45C-E3A412F1F40E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0DACA62-317A-2B66-58D6-34629DE9D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964B72-F125-1345-9792-3F280286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49934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B1387FA-9471-7918-3357-D08BD795B2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9E70D1-E77E-FF8A-6445-ED800DB93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340EC85-2537-A568-F665-08BD178D2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5FA4F-7870-4705-9ACE-12CA5EB3D576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CF350EA-8752-078F-0CEC-8E30CA14C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03BC2B-0206-9263-BCCB-51887F87A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679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02E921-B5AA-7BCE-9E9B-3624833A2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1337AA-7492-4A27-2A40-A5F732875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9BDB9-788A-4144-DB1C-96048B3E3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A16B96-E186-1ECC-F10A-ED472435C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8EB69AF-FAE0-2B97-E5C9-DBEFCBA2E6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78947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EEC9DC-204F-1322-429A-4BC918BEC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EBA5E5A-169B-77C9-3E4B-5632A925B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8F4C397-76D1-B30F-FFAC-37B4E30564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5F5C1-4587-4305-A9B6-FC2F787583EF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E205197-00AE-42C3-FCED-93E70882E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D7EC01-D29D-0818-7C30-0E658266C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23037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044CEF-CFAC-6418-490C-1DC6958B3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9E285ED-C303-BD98-D562-E7DDBFD91B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BEF95E8-93BF-26CE-F618-DFFB7C26F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257B8B0-974A-CD6C-F06B-D12C2C1A8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EB1B-5AB4-4568-A066-90916C9351CF}" type="datetime1">
              <a:rPr lang="de-CH" smtClean="0"/>
              <a:t>12.02.2025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17B1C9-0755-6CA5-950F-2B049F697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3851229-36A6-888B-272A-C4609F66A3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6755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9F0D6-E1C1-86AE-9F9D-C9AC0012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05AF25-CB35-DC96-ACB6-776BBC3FB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67594B-44ED-A124-990D-10FAB0D1F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9E15C2F-9DF6-A1CB-957E-896FAEF245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F37164C-210B-0CBB-DF44-D50F1AACED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BE58C8D-DC9B-DD88-D05F-F670F1C7B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A4B6A-5FF1-4E30-8957-C6269EB1B7DC}" type="datetime1">
              <a:rPr lang="de-CH" smtClean="0"/>
              <a:t>12.02.2025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545DA34-12D3-A255-CAAB-2C2588F2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714EB1D-F73F-864D-7106-A77401C3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47838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130257-B09C-D064-784F-49AA9394D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180665-A3A0-C68D-1EDA-DC02E97F0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C0A60-E5B1-4ED2-8153-A236414615D8}" type="datetime1">
              <a:rPr lang="de-CH" smtClean="0"/>
              <a:t>12.02.2025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28CC7360-72ED-C77E-44EB-06DD1524A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D004C70-76AA-D1D1-1C63-66C4BA53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16093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3FEF2E8-76E4-5477-5E95-B5E8C3C56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F6BD1-3142-4FFE-BC74-A3BE1230A6E6}" type="datetime1">
              <a:rPr lang="de-CH" smtClean="0"/>
              <a:t>12.02.2025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DA84A4C-B7C9-14CA-CD0E-D89FD8759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E6CC648-3FB9-A961-8908-96A3140C2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8695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9364D2-C07C-7300-8C96-FF1BF13B8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4210F15-B35D-3B4F-B68C-B30EB9F15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F22C3CD-B26E-649B-C240-2A72D1A9F4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8894EAC-75F0-31F9-B071-92AAB82DE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879E9-E5FF-4CA9-B3AC-53C2ACD23730}" type="datetime1">
              <a:rPr lang="de-CH" smtClean="0"/>
              <a:t>12.02.2025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7730351-4DAF-8FDC-41F9-689281278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18EAF1C-36CF-6DFF-2DF1-CFECBF968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282812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7E3B5F-D731-69C6-C402-8D1F0FE97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62F4EF3-646D-6874-F074-1F81303C5C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D23586-DB11-2566-D621-0154397DE7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42E4B70-6290-EB85-78F4-7AF4C8F23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73D0A5-DB51-445F-8D80-4948E664D1D4}" type="datetime1">
              <a:rPr lang="de-CH" smtClean="0"/>
              <a:t>12.02.2025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691793-1E5E-6BC9-38DE-7765531B1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FF8B144-535E-8946-4B92-BB4297CB2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8877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0FDC46F-C889-748C-28EE-78F97C98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/>
              <a:t>Mastertitelformat bearbeiten</a:t>
            </a:r>
            <a:endParaRPr lang="de-CH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6DF698A-513E-D549-A270-0350DBC0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F07C66-F3B8-B684-B82B-9FBA4A9CE8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5BD778-DB37-4FB3-A3A5-73328CFFD3C5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229EF1-B6BE-0E04-CC1E-BCF7FFF336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de-CH" dirty="0" err="1"/>
              <a:t>NutriFit</a:t>
            </a:r>
            <a:r>
              <a:rPr lang="de-CH" dirty="0"/>
              <a:t>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FD6A6B-EB55-2203-269E-A4D801A8E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DAB704-07AC-45C9-B557-91D3EB3DD5CD}" type="slidenum">
              <a:rPr lang="de-CH" smtClean="0"/>
              <a:t>‹Nr.›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9174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005F5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ED21FCF-4714-A2FF-E206-A2CCB995C3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CH">
                <a:solidFill>
                  <a:srgbClr val="005F56"/>
                </a:solidFill>
              </a:rPr>
              <a:t>NutriFit</a:t>
            </a:r>
            <a:endParaRPr lang="de-CH" dirty="0">
              <a:solidFill>
                <a:srgbClr val="005F56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D7A24FD-C6B1-4905-DCE6-5DB1D14FFB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CH"/>
              <a:t>Menü- und Fitnessplanung by Gabriel Weibel</a:t>
            </a:r>
            <a:endParaRPr lang="de-CH" dirty="0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9B06168-F1F8-38A8-D8F0-8CCA3CB6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80051-4436-4774-8C3E-0FE24FEFA8F2}" type="datetime1">
              <a:rPr lang="de-CH" smtClean="0"/>
              <a:t>12.02.2025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AE20969-DDBD-78FF-FA77-D9A073A69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A364BD-DFD7-53E7-1063-C95ABE56E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27340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763C93E-32CB-6438-1B55-36D951A98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sz="3600" dirty="0"/>
              <a:t>Inhalt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AA926DA-B34A-F11A-83D7-1CF5D9D47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CH" sz="1800" dirty="0">
                <a:solidFill>
                  <a:schemeClr val="tx2"/>
                </a:solidFill>
              </a:rPr>
              <a:t>Auftrag</a:t>
            </a:r>
          </a:p>
          <a:p>
            <a:r>
              <a:rPr lang="de-CH" sz="1800" dirty="0">
                <a:solidFill>
                  <a:schemeClr val="tx2"/>
                </a:solidFill>
              </a:rPr>
              <a:t>Containerübersicht</a:t>
            </a:r>
          </a:p>
          <a:p>
            <a:r>
              <a:rPr lang="de-CH" sz="1800" dirty="0">
                <a:solidFill>
                  <a:schemeClr val="tx2"/>
                </a:solidFill>
              </a:rPr>
              <a:t>Architektur</a:t>
            </a:r>
          </a:p>
          <a:p>
            <a:r>
              <a:rPr lang="de-CH" sz="1800" dirty="0">
                <a:solidFill>
                  <a:schemeClr val="tx2"/>
                </a:solidFill>
              </a:rPr>
              <a:t>Modellübersicht</a:t>
            </a:r>
          </a:p>
          <a:p>
            <a:r>
              <a:rPr lang="de-CH" sz="1800" dirty="0">
                <a:solidFill>
                  <a:schemeClr val="tx2"/>
                </a:solidFill>
              </a:rPr>
              <a:t>Patterns</a:t>
            </a:r>
          </a:p>
          <a:p>
            <a:r>
              <a:rPr lang="de-CH" sz="1800" dirty="0">
                <a:solidFill>
                  <a:schemeClr val="tx2"/>
                </a:solidFill>
              </a:rPr>
              <a:t>Herausforderungen</a:t>
            </a:r>
          </a:p>
          <a:p>
            <a:r>
              <a:rPr lang="de-CH" sz="1800" dirty="0">
                <a:solidFill>
                  <a:schemeClr val="tx2"/>
                </a:solidFill>
              </a:rPr>
              <a:t>Diskussion / Fragen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Prüfliste">
            <a:extLst>
              <a:ext uri="{FF2B5EF4-FFF2-40B4-BE49-F238E27FC236}">
                <a16:creationId xmlns:a16="http://schemas.microsoft.com/office/drawing/2014/main" id="{BC878448-48F3-02B7-0916-2A3CB7ED78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A96075-E961-77CA-7F0D-1B0779B9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C1030BE9-790E-4B7E-9789-A41271217DF8}" type="datetime1">
              <a:rPr lang="de-CH" smtClean="0"/>
              <a:pPr>
                <a:spcAft>
                  <a:spcPts val="600"/>
                </a:spcAft>
              </a:pPr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5839E2-0765-162E-A10E-D1E636FAF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59CFAC7-3A82-2987-9EE6-9528C390C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771296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DFBF435-4302-89FB-BC1B-25254E03F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sz="3600" dirty="0"/>
              <a:t>Auftrag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3914401-D934-044D-E9FB-5B5F52F0F2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CH" sz="1800" dirty="0">
                <a:solidFill>
                  <a:schemeClr val="tx2"/>
                </a:solidFill>
              </a:rPr>
              <a:t>Gesunder Lifestyle</a:t>
            </a:r>
          </a:p>
          <a:p>
            <a:r>
              <a:rPr lang="de-CH" sz="1800" dirty="0" err="1">
                <a:solidFill>
                  <a:schemeClr val="tx2"/>
                </a:solidFill>
              </a:rPr>
              <a:t>Workoutplan</a:t>
            </a:r>
            <a:r>
              <a:rPr lang="de-CH" sz="1800" dirty="0">
                <a:solidFill>
                  <a:schemeClr val="tx2"/>
                </a:solidFill>
              </a:rPr>
              <a:t> -&gt; all-in-</a:t>
            </a:r>
            <a:r>
              <a:rPr lang="de-CH" sz="1800" dirty="0" err="1">
                <a:solidFill>
                  <a:schemeClr val="tx2"/>
                </a:solidFill>
              </a:rPr>
              <a:t>one</a:t>
            </a:r>
            <a:endParaRPr lang="de-CH" sz="1800" dirty="0">
              <a:solidFill>
                <a:schemeClr val="tx2"/>
              </a:solidFill>
            </a:endParaRPr>
          </a:p>
          <a:p>
            <a:r>
              <a:rPr lang="de-CH" sz="1800" dirty="0">
                <a:solidFill>
                  <a:schemeClr val="tx2"/>
                </a:solidFill>
              </a:rPr>
              <a:t>Ernährungsplan -&gt; all-in-</a:t>
            </a:r>
            <a:r>
              <a:rPr lang="de-CH" sz="1800" dirty="0" err="1">
                <a:solidFill>
                  <a:schemeClr val="tx2"/>
                </a:solidFill>
              </a:rPr>
              <a:t>one</a:t>
            </a:r>
            <a:endParaRPr lang="de-CH" sz="1800" dirty="0">
              <a:solidFill>
                <a:schemeClr val="tx2"/>
              </a:solidFill>
            </a:endParaRPr>
          </a:p>
          <a:p>
            <a:r>
              <a:rPr lang="de-CH" sz="1800" dirty="0">
                <a:solidFill>
                  <a:schemeClr val="tx2"/>
                </a:solidFill>
              </a:rPr>
              <a:t>Persönliche Weiterbildung</a:t>
            </a:r>
          </a:p>
          <a:p>
            <a:r>
              <a:rPr lang="de-CH" sz="1800" dirty="0">
                <a:solidFill>
                  <a:schemeClr val="tx2"/>
                </a:solidFill>
              </a:rPr>
              <a:t>Digitalisierung im privaten Alltag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" name="Graphic 9" descr="Diploma Roll">
            <a:extLst>
              <a:ext uri="{FF2B5EF4-FFF2-40B4-BE49-F238E27FC236}">
                <a16:creationId xmlns:a16="http://schemas.microsoft.com/office/drawing/2014/main" id="{F3D21796-D10B-04A0-4D78-0159BB8DD3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F76C1F-AED3-D070-B7E4-42A83B4A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65520B3B-39F3-4302-BC12-295A25BED69D}" type="datetime1">
              <a:rPr lang="de-CH" smtClean="0"/>
              <a:pPr>
                <a:spcAft>
                  <a:spcPts val="600"/>
                </a:spcAft>
              </a:pPr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EE9D6C-195D-0363-B898-D7398BD0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13CC2CF-5FEF-00E3-180C-3866167C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872306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82F854-29E6-A5C1-4418-62F35CD8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Containerübersicht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FA1EE90-9DD5-DEFF-F837-E9F1AF693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2D4DFE-20F2-CC45-BA61-43B764BC0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0267A89-51F8-CC4C-D32B-B6579DA37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4</a:t>
            </a:fld>
            <a:endParaRPr lang="de-CH"/>
          </a:p>
        </p:txBody>
      </p:sp>
      <p:pic>
        <p:nvPicPr>
          <p:cNvPr id="16" name="Inhaltsplatzhalter 15" descr="Ein Bild, das Text, Diagramm, Reihe, Screenshot enthält.&#10;&#10;KI-generierte Inhalte können fehlerhaft sein.">
            <a:extLst>
              <a:ext uri="{FF2B5EF4-FFF2-40B4-BE49-F238E27FC236}">
                <a16:creationId xmlns:a16="http://schemas.microsoft.com/office/drawing/2014/main" id="{F0CF39E6-9927-D11E-6573-29A1A29B48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163" y="1284473"/>
            <a:ext cx="7933150" cy="4892490"/>
          </a:xfrm>
        </p:spPr>
      </p:pic>
    </p:spTree>
    <p:extLst>
      <p:ext uri="{BB962C8B-B14F-4D97-AF65-F5344CB8AC3E}">
        <p14:creationId xmlns:p14="http://schemas.microsoft.com/office/powerpoint/2010/main" val="41660924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A8098F-903F-2C07-5267-CB32CAD9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Architektur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A9A6808-E2E1-21C9-DEA7-D15C6CC0B2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de-CH" dirty="0"/>
              <a:t>Layer 1: Domain</a:t>
            </a:r>
          </a:p>
          <a:p>
            <a:pPr lvl="1"/>
            <a:r>
              <a:rPr lang="de-CH" dirty="0"/>
              <a:t>Aggregates, </a:t>
            </a:r>
            <a:r>
              <a:rPr lang="de-CH" dirty="0" err="1"/>
              <a:t>Entities</a:t>
            </a:r>
            <a:r>
              <a:rPr lang="de-CH" dirty="0"/>
              <a:t>, </a:t>
            </a:r>
            <a:r>
              <a:rPr lang="de-CH" dirty="0" err="1"/>
              <a:t>ValueObjects</a:t>
            </a:r>
            <a:r>
              <a:rPr lang="de-CH" dirty="0"/>
              <a:t>, </a:t>
            </a:r>
            <a:r>
              <a:rPr lang="de-CH" dirty="0" err="1"/>
              <a:t>Irepository</a:t>
            </a:r>
            <a:r>
              <a:rPr lang="de-CH" dirty="0"/>
              <a:t>, </a:t>
            </a:r>
            <a:r>
              <a:rPr lang="de-CH" dirty="0" err="1"/>
              <a:t>DomainEvents</a:t>
            </a:r>
            <a:r>
              <a:rPr lang="de-CH" dirty="0"/>
              <a:t>, </a:t>
            </a:r>
            <a:r>
              <a:rPr lang="de-CH" dirty="0" err="1"/>
              <a:t>IntegrationEvents</a:t>
            </a:r>
            <a:r>
              <a:rPr lang="de-CH" dirty="0"/>
              <a:t>, Businesslogik</a:t>
            </a:r>
          </a:p>
          <a:p>
            <a:r>
              <a:rPr lang="de-CH" dirty="0"/>
              <a:t>Layer 2: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/>
              <a:t>Kennt Domain</a:t>
            </a:r>
          </a:p>
          <a:p>
            <a:pPr lvl="1"/>
            <a:r>
              <a:rPr lang="de-CH" dirty="0" err="1"/>
              <a:t>Commands</a:t>
            </a:r>
            <a:r>
              <a:rPr lang="de-CH" dirty="0"/>
              <a:t>, </a:t>
            </a:r>
            <a:r>
              <a:rPr lang="de-CH" dirty="0" err="1"/>
              <a:t>Queries</a:t>
            </a:r>
            <a:r>
              <a:rPr lang="de-CH" dirty="0"/>
              <a:t>, </a:t>
            </a:r>
            <a:r>
              <a:rPr lang="de-CH" dirty="0" err="1"/>
              <a:t>ReadModels</a:t>
            </a:r>
            <a:r>
              <a:rPr lang="de-CH" dirty="0"/>
              <a:t>, </a:t>
            </a:r>
            <a:r>
              <a:rPr lang="de-CH" dirty="0" err="1"/>
              <a:t>IReadRepository</a:t>
            </a:r>
            <a:endParaRPr lang="de-CH" dirty="0"/>
          </a:p>
          <a:p>
            <a:r>
              <a:rPr lang="de-CH" dirty="0"/>
              <a:t>Layer 3: Infrastructure</a:t>
            </a:r>
          </a:p>
          <a:p>
            <a:pPr lvl="1"/>
            <a:r>
              <a:rPr lang="de-CH" dirty="0"/>
              <a:t>Kennt Domain,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 err="1"/>
              <a:t>DbContext</a:t>
            </a:r>
            <a:r>
              <a:rPr lang="de-CH" dirty="0"/>
              <a:t>, </a:t>
            </a:r>
            <a:r>
              <a:rPr lang="de-CH" dirty="0" err="1"/>
              <a:t>EntityConfigurations</a:t>
            </a:r>
            <a:r>
              <a:rPr lang="de-CH" dirty="0"/>
              <a:t> (DBOs), Repository, </a:t>
            </a:r>
            <a:r>
              <a:rPr lang="de-CH" dirty="0" err="1"/>
              <a:t>ReadRepository</a:t>
            </a:r>
            <a:r>
              <a:rPr lang="de-CH" dirty="0"/>
              <a:t>, </a:t>
            </a:r>
            <a:r>
              <a:rPr lang="de-CH" dirty="0" err="1"/>
              <a:t>EventPublishing</a:t>
            </a:r>
            <a:endParaRPr lang="de-CH" dirty="0"/>
          </a:p>
          <a:p>
            <a:r>
              <a:rPr lang="de-CH" dirty="0"/>
              <a:t>Layer 4: </a:t>
            </a:r>
            <a:r>
              <a:rPr lang="de-CH" dirty="0" err="1"/>
              <a:t>RestApi</a:t>
            </a:r>
            <a:endParaRPr lang="de-CH" dirty="0"/>
          </a:p>
          <a:p>
            <a:pPr lvl="1"/>
            <a:r>
              <a:rPr lang="de-CH" dirty="0"/>
              <a:t>Kennt </a:t>
            </a:r>
            <a:r>
              <a:rPr lang="de-CH" dirty="0" err="1"/>
              <a:t>Application</a:t>
            </a:r>
            <a:endParaRPr lang="de-CH" dirty="0"/>
          </a:p>
          <a:p>
            <a:pPr lvl="1"/>
            <a:r>
              <a:rPr lang="de-CH" dirty="0"/>
              <a:t>Controllers, DTOs, </a:t>
            </a:r>
            <a:r>
              <a:rPr lang="de-CH" dirty="0" err="1"/>
              <a:t>Program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95FAA98-7B51-7145-3B10-E27C891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907622B-45A8-A678-39FF-BC16D03AD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835EFE9-7405-E415-1476-81593D57C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10298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B51547A-D8D5-0D17-7431-F45B9E807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Modellübersicht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30D8892-B898-F1B0-9A17-FB7618F79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Bounded</a:t>
            </a:r>
            <a:r>
              <a:rPr lang="de-CH" dirty="0"/>
              <a:t> </a:t>
            </a:r>
            <a:r>
              <a:rPr lang="de-CH" dirty="0" err="1"/>
              <a:t>Contexts</a:t>
            </a:r>
            <a:endParaRPr lang="de-CH" dirty="0"/>
          </a:p>
          <a:p>
            <a:pPr lvl="1"/>
            <a:r>
              <a:rPr lang="de-CH" dirty="0"/>
              <a:t>Nutrition</a:t>
            </a:r>
          </a:p>
          <a:p>
            <a:pPr lvl="1"/>
            <a:r>
              <a:rPr lang="de-CH" dirty="0"/>
              <a:t>Workouts</a:t>
            </a:r>
          </a:p>
          <a:p>
            <a:r>
              <a:rPr lang="de-CH" dirty="0"/>
              <a:t>Aggregates</a:t>
            </a:r>
          </a:p>
          <a:p>
            <a:r>
              <a:rPr lang="de-CH" dirty="0" err="1"/>
              <a:t>Entities</a:t>
            </a:r>
            <a:endParaRPr lang="de-CH" dirty="0"/>
          </a:p>
          <a:p>
            <a:r>
              <a:rPr lang="de-CH" dirty="0" err="1"/>
              <a:t>ValueObjects</a:t>
            </a:r>
            <a:endParaRPr lang="de-CH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29E40B-9A08-F5CD-925C-4D1760F88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2DC1621-34E9-F7E6-3964-5839C540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2D565D6-CCE4-4C9E-B6E8-EF49CB3F9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016195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9C81AE-7F66-DCE0-84D6-E6EDE1D53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Patterns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DADE14-C072-9677-AB63-0D99A83C5E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 err="1"/>
              <a:t>MediatR</a:t>
            </a:r>
            <a:endParaRPr lang="de-CH" dirty="0"/>
          </a:p>
          <a:p>
            <a:r>
              <a:rPr lang="de-CH" dirty="0" err="1"/>
              <a:t>Ecchtes</a:t>
            </a:r>
            <a:r>
              <a:rPr lang="de-CH" dirty="0"/>
              <a:t> CQRS	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23019A-8ED1-BD93-2570-F59DCA31F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C45FA5-3D8B-2E87-BA4E-8CF669A17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954F94-D1FA-E77F-3631-0CCECF60E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308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A9AA3C-3EE0-118E-1D4D-C49626128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6963FB1-6E75-0295-3D13-B23584C78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CH" dirty="0"/>
              <a:t>Events publishen </a:t>
            </a:r>
            <a:r>
              <a:rPr lang="de-CH" dirty="0">
                <a:sym typeface="Wingdings" panose="05000000000000000000" pitchFamily="2" charset="2"/>
              </a:rPr>
              <a:t> in welchem Layer und wie?</a:t>
            </a:r>
          </a:p>
          <a:p>
            <a:r>
              <a:rPr lang="de-CH" dirty="0">
                <a:sym typeface="Wingdings" panose="05000000000000000000" pitchFamily="2" charset="2"/>
              </a:rPr>
              <a:t>Updaten der Read-Seite  Layer und wie?</a:t>
            </a:r>
          </a:p>
          <a:p>
            <a:r>
              <a:rPr lang="de-CH" dirty="0">
                <a:sym typeface="Wingdings" panose="05000000000000000000" pitchFamily="2" charset="2"/>
              </a:rPr>
              <a:t>Umgang mit </a:t>
            </a:r>
            <a:r>
              <a:rPr lang="de-CH" dirty="0" err="1">
                <a:sym typeface="Wingdings" panose="05000000000000000000" pitchFamily="2" charset="2"/>
              </a:rPr>
              <a:t>MediatR</a:t>
            </a:r>
            <a:r>
              <a:rPr lang="de-CH" dirty="0">
                <a:sym typeface="Wingdings" panose="05000000000000000000" pitchFamily="2" charset="2"/>
              </a:rPr>
              <a:t>  direkt Anziehen?</a:t>
            </a:r>
          </a:p>
          <a:p>
            <a:r>
              <a:rPr lang="de-CH" dirty="0">
                <a:sym typeface="Wingdings" panose="05000000000000000000" pitchFamily="2" charset="2"/>
              </a:rPr>
              <a:t>Umgang mit EF auf der Read-Seite Kennt </a:t>
            </a:r>
            <a:r>
              <a:rPr lang="de-CH" dirty="0" err="1">
                <a:sym typeface="Wingdings" panose="05000000000000000000" pitchFamily="2" charset="2"/>
              </a:rPr>
              <a:t>Application</a:t>
            </a:r>
            <a:r>
              <a:rPr lang="de-CH" dirty="0">
                <a:sym typeface="Wingdings" panose="05000000000000000000" pitchFamily="2" charset="2"/>
              </a:rPr>
              <a:t> EF?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335236D-7030-869F-504F-1CCF598A0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353475-3CDE-45E4-8FD2-EEDFE05ACC62}" type="datetime1">
              <a:rPr lang="de-CH" smtClean="0"/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4E63EDF-E959-596C-D177-9E9CED1CF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34822C-77C5-604C-0912-C706B0486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AB704-07AC-45C9-B557-91D3EB3DD5CD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53326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4E3AE2F-8F73-D1DC-3484-541E6B1542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de-CH" sz="3600">
                <a:solidFill>
                  <a:schemeClr val="tx2"/>
                </a:solidFill>
              </a:rPr>
              <a:t>Diskussion / Fragen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5A332C8-F8F5-DA02-AAD2-5B1C95E0E1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de-CH" sz="1800">
                <a:solidFill>
                  <a:schemeClr val="tx2"/>
                </a:solidFill>
              </a:rPr>
              <a:t>Fragen zum UseCase?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Architektur?</a:t>
            </a:r>
          </a:p>
          <a:p>
            <a:r>
              <a:rPr lang="de-CH" sz="1800">
                <a:solidFill>
                  <a:schemeClr val="tx2"/>
                </a:solidFill>
              </a:rPr>
              <a:t>Fragen zur Implementierung?</a:t>
            </a:r>
          </a:p>
        </p:txBody>
      </p:sp>
      <p:grpSp>
        <p:nvGrpSpPr>
          <p:cNvPr id="45" name="Group 16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46" name="Graphic 9" descr="Hilfe dünn">
            <a:extLst>
              <a:ext uri="{FF2B5EF4-FFF2-40B4-BE49-F238E27FC236}">
                <a16:creationId xmlns:a16="http://schemas.microsoft.com/office/drawing/2014/main" id="{1EB83E8C-8E58-3BBF-9305-3FFCF944D1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041578-EF6E-F076-55A8-F788213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04672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5353475-3CDE-45E4-8FD2-EEDFE05ACC62}" type="datetime1">
              <a:rPr lang="de-CH" smtClean="0"/>
              <a:pPr>
                <a:spcAft>
                  <a:spcPts val="600"/>
                </a:spcAft>
              </a:pPr>
              <a:t>12.02.2025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DE579CF-D7CA-97B3-4D3B-FE8A74AC8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CH"/>
              <a:t>NutriFit by Gabriel Weibel</a:t>
            </a:r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5A2F19C-CFE8-1FC3-6C09-D28FD86A7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4FDAB704-07AC-45C9-B557-91D3EB3DD5CD}" type="slidenum">
              <a:rPr lang="de-CH" smtClean="0"/>
              <a:pPr>
                <a:spcAft>
                  <a:spcPts val="600"/>
                </a:spcAft>
              </a:pPr>
              <a:t>9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43077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</Words>
  <Application>Microsoft Office PowerPoint</Application>
  <PresentationFormat>Breitbild</PresentationFormat>
  <Paragraphs>83</Paragraphs>
  <Slides>9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Wingdings</vt:lpstr>
      <vt:lpstr>Office</vt:lpstr>
      <vt:lpstr>NutriFit</vt:lpstr>
      <vt:lpstr>Inhalt</vt:lpstr>
      <vt:lpstr>Auftrag</vt:lpstr>
      <vt:lpstr>Containerübersicht</vt:lpstr>
      <vt:lpstr>Architektur</vt:lpstr>
      <vt:lpstr>Modellübersicht</vt:lpstr>
      <vt:lpstr>Patterns</vt:lpstr>
      <vt:lpstr>Herausforderungen</vt:lpstr>
      <vt:lpstr>Diskussion / Fragen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Weibel</dc:creator>
  <cp:lastModifiedBy>Gabriel Weibel</cp:lastModifiedBy>
  <cp:revision>14</cp:revision>
  <dcterms:created xsi:type="dcterms:W3CDTF">2025-02-12T08:39:37Z</dcterms:created>
  <dcterms:modified xsi:type="dcterms:W3CDTF">2025-02-13T09:04:04Z</dcterms:modified>
</cp:coreProperties>
</file>