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8.xml" ContentType="application/vnd.openxmlformats-officedocument.presentationml.notesSlide+xml"/>
  <Override PartName="/ppt/ink/ink10.xml" ContentType="application/inkml+xml"/>
  <Override PartName="/ppt/notesSlides/notesSlide9.xml" ContentType="application/vnd.openxmlformats-officedocument.presentationml.notesSlide+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25"/>
  </p:notesMasterIdLst>
  <p:sldIdLst>
    <p:sldId id="256" r:id="rId5"/>
    <p:sldId id="257" r:id="rId6"/>
    <p:sldId id="258" r:id="rId7"/>
    <p:sldId id="295" r:id="rId8"/>
    <p:sldId id="296" r:id="rId9"/>
    <p:sldId id="282" r:id="rId10"/>
    <p:sldId id="283" r:id="rId11"/>
    <p:sldId id="279" r:id="rId12"/>
    <p:sldId id="294" r:id="rId13"/>
    <p:sldId id="297" r:id="rId14"/>
    <p:sldId id="290" r:id="rId15"/>
    <p:sldId id="284" r:id="rId16"/>
    <p:sldId id="286" r:id="rId17"/>
    <p:sldId id="287" r:id="rId18"/>
    <p:sldId id="288" r:id="rId19"/>
    <p:sldId id="289" r:id="rId20"/>
    <p:sldId id="292" r:id="rId21"/>
    <p:sldId id="291" r:id="rId22"/>
    <p:sldId id="293" r:id="rId23"/>
    <p:sldId id="267" r:id="rId2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5pPr>
    <a:lvl6pPr marL="2286000" algn="l" defTabSz="914400" rtl="0" eaLnBrk="1" latinLnBrk="0" hangingPunct="1">
      <a:defRPr kern="1200">
        <a:solidFill>
          <a:schemeClr val="tx1"/>
        </a:solidFill>
        <a:latin typeface="Comic Sans MS" panose="030F0702030302020204" pitchFamily="66" charset="0"/>
        <a:ea typeface="+mn-ea"/>
        <a:cs typeface="+mn-cs"/>
      </a:defRPr>
    </a:lvl6pPr>
    <a:lvl7pPr marL="2743200" algn="l" defTabSz="914400" rtl="0" eaLnBrk="1" latinLnBrk="0" hangingPunct="1">
      <a:defRPr kern="1200">
        <a:solidFill>
          <a:schemeClr val="tx1"/>
        </a:solidFill>
        <a:latin typeface="Comic Sans MS" panose="030F0702030302020204" pitchFamily="66" charset="0"/>
        <a:ea typeface="+mn-ea"/>
        <a:cs typeface="+mn-cs"/>
      </a:defRPr>
    </a:lvl7pPr>
    <a:lvl8pPr marL="3200400" algn="l" defTabSz="914400" rtl="0" eaLnBrk="1" latinLnBrk="0" hangingPunct="1">
      <a:defRPr kern="1200">
        <a:solidFill>
          <a:schemeClr val="tx1"/>
        </a:solidFill>
        <a:latin typeface="Comic Sans MS" panose="030F0702030302020204" pitchFamily="66" charset="0"/>
        <a:ea typeface="+mn-ea"/>
        <a:cs typeface="+mn-cs"/>
      </a:defRPr>
    </a:lvl8pPr>
    <a:lvl9pPr marL="3657600" algn="l" defTabSz="914400" rtl="0" eaLnBrk="1" latinLnBrk="0" hangingPunct="1">
      <a:defRPr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2B1A92"/>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07:35.725"/>
    </inkml:context>
    <inkml:brush xml:id="br0">
      <inkml:brushProperty name="width" value="0.05292" units="cm"/>
      <inkml:brushProperty name="height" value="0.05292" units="cm"/>
      <inkml:brushProperty name="color" value="#002060"/>
    </inkml:brush>
  </inkml:definitions>
  <inkml:trace contextRef="#ctx0" brushRef="#br0">9038 888 127 0,'0'0'145'0,"-6"-1"-7"0,6 1-16 0,0 0-8 16,0 0-13-16,0 0-15 0,0 0-4 16,0 0-15-16,0 0-13 0,0 0 2 0,0 0-10 15,-6 2 1-15,6-2 7 0,-4 5-14 0,4-5-7 16,-5 2 0-16,5 1-2 0,-2 0-5 0,2-3 2 0,0 0 2 16,-4 7-4-16,4-7-2 0,-2 2 1 0,2-2-2 15,-2 5 5-15,2-5-8 0,0 0-2 16,0 3 6-16,0-3 3 0,2 7-3 0,-2-7 3 15,4 2-10-15,-2 1 7 0,-2-3-2 0,6 4 0 0,-1-1-2 16,1-1-2-16,2-2 2 0,1 0-8 0,0 0 1 16,1-5 2-16,3 5-2 0,1-4-1 0,0-1-1 15,4 0 0-15,-5 0 0 0,-13 5-8 16,24-13 0-16,-24 13 7 0,23-11 0 0,-23 11 4 0,18-11-4 16,-18 11 0-16,11-8 4 0,-11 8 1 0,0 0 8 15,11-11-2-15,-11 11 1 0,0 0 4 0,0 0-2 16,0 0-4-16,0 0-3 0,0 0 1 0,0 0-4 15,0 0-3-15,0 0 0 0,0 0-1 0,0 0 1 16,-55-2-3-16,55 2-2 0,-14 3 1 0,4 0 2 16,1 1-3-16,1-1 1 0,0 1 0 0,1 1-2 15,-1 1 2-15,0 0 4 0,2-3-2 0,-3 5 0 16,5-1 4-16,-1 2 1 0,-2-1 0 0,5 1 2 16,-6 1-2-16,7 1 3 0,-3-1-3 0,3 0 1 15,1 2 2-15,0-2-4 0,0 2 0 0,1-2 0 16,3-2-1-16,-3 3 1 0,7-3-2 0,-3 1 2 15,4-2-5-15,4-2-2 0,0 0-15 0,-2-2-23 16,10-1-61-16,-2-3-56 0,-3-1-239 0,2-5-421 16,-1-3 186-16</inkml:trace>
  <inkml:trace contextRef="#ctx0" brushRef="#br0" timeOffset="4345.42">9712 930 77 0,'0'4'159'0,"0"-4"-18"0,0 0-13 0,0 0-13 16,0 0-15-16,0 0-1 0,0 0-12 15,0 0-4-15,0 0-13 0,0 0-2 0,0 0-4 16,0 0-4-16,0 0-5 0,0 0-1 0,0 0-6 15,0 0-1-15,0 0 7 0,0 0-10 0,0 0-7 0,0 0 10 16,0 0-9-16,0 0-7 0,0 0 1 0,0 0-1 16,0 0-7-16,0 0 1 0,0 0-2 15,0 0-4-15,0 0-4 0,0 0 3 0,0 0-3 0,0 0-4 16,0 0 1-16,0 0 1 0,0 0-5 0,0 0-1 16,0 0 2-16,0 0-6 0,-10 0 2 0,10 0-2 15,0 4 2-15,0 1-4 0,0 2 2 0,0-1 8 16,1 5-11-16,3-2 4 0,-4 0 3 0,1 1-4 15,2 3 1-15,-3-1-1 0,1-1-3 0,2-1 7 16,-2-4-2-16,0 5-1 0,-1-5-4 0,3 1 3 16,-3-2 2-16,0 2 0 0,0-2-6 0,0-3 7 15,0-2-4-15,0 5 9 0,0-5 15 0,1 3 2 16,-1-3 2-16,0 0 1 0,0 0-5 0,0 0-4 16,9-10-2-16,-5 7-2 0,-3-1-2 0,3-1 0 15,-4 0-4-15,4 1-4 0,-3-2 3 0,3 1 0 16,0-1-6-16,-3 0 3 0,3 0-1 0,1-1-1 15,0-2-1-15,-1-1 5 0,2-3-6 0,1 5-10 16,3-6 15-16,-1 4-4 0,1-2-3 0,-1 2 2 16,3-1-1-16,-2 3 4 0,-10 8-7 0,16-15 2 15,-16 15 0-15,0 0 0 0,15-14 2 0,-11 12-6 16,-4 2-2-16,8-4-1 0,-4 4 1 0,1 0 2 16,-5 0-3-16,9 3 1 0,-5 0-6 0,1 0 2 15,-1 2-4-15,1 0-10 0,-1 1-13 0,1-1-17 16,-1 0-5-16,1-1-28 0,0 0-25 0,-4-3-14 15,3 4-30-15,-4-1-134 0,0-4-312 0,-4 6 138 16</inkml:trace>
  <inkml:trace contextRef="#ctx0" brushRef="#br0" timeOffset="4877.5">10013 933 87 0,'0'0'111'16,"-3"-4"-19"-16,3 4-4 0,0 0-11 16,0 0-8-16,0 0-1 0,0 0-6 0,0 0-15 15,-5 9-5-15,1-7 1 0,-1 2-8 0,4 0 1 16,-4 0-2-16,1 4 6 0,0 1-11 0,-1-1 7 16,-3 0-3-16,3 1 5 0,1 0-5 0,-1 1 3 0,1-1-5 15,0 0-2-15,3 0 0 0,-4-2-10 16,4 1 3-16,1-2-1 0,-3 1 1 0,6-2-2 15,-6 2-7-15,6 1 8 0,-3-3-7 0,1 0 3 16,-1-1-4-16,2 0-4 0,2 0 8 0,0-2 8 16,1 0 3-16,3-2-2 0,2-2 0 0,3 0-2 0,-1-2 2 15,2 0 1-15,1-3 0 0,-2 0-6 16,2 0 5-16,-2 4-4 0,-3-4-1 0,-4 3 9 16,0-1 0-16,1 2 0 0,-3-1 9 0,1 0 7 0,-2 2-3 15,-1-3-2-15,2-1 0 0,-4 3 2 0,1-1-7 16,-1 0 0-16,0 4 12 0,-1-9-5 0,1 4-4 15,-5 2-2-15,1 0-9 0,-2-3 1 0,-1 1-1 16,-3 2-7-16,4-5-3 0,-3 4-12 0,1-1-39 16,2 3-46-16,-1-1-69 0,-4 1-216 0,-2 0-395 15,3 2 175-15</inkml:trace>
  <inkml:trace contextRef="#ctx0" brushRef="#br0" timeOffset="6927.16">9348 882 61 0,'0'0'117'0,"0"0"-12"16,0 0-4-16,0 0-7 0,0 0-12 0,-6-24-4 15,6 24-10-15,0 0-9 0,0 0-8 0,0 0-2 16,0 0-7-16,6-18 3 0,-6 18-2 0,0 0-9 15,0 0-2-15,0 0-2 0,0 0-7 0,4-14 3 16,-4 14-2-16,0 0 1 0,0 0-6 0,12-14 13 16,-12 14 7-16,0 0-1 0,0 0 5 0,0 0 2 15,0 0-16-15,0 0 4 0,0 0 1 0,0 0-5 16,0 0-8-16,6-12 10 0,-6 12-7 0,0 0-9 16,0 0 4-16,0 0 1 0,0 0-9 0,0 0 7 15,0 0-3-15,0 0-3 0,0 0-3 0,0 0-17 16,0 0 22-16,0 0-10 0,0 0 3 0,6 43 2 15,-6-38-5-15,0 3-2 0,-1 1 3 0,0 3-2 16,-1-2 0-16,0 0 5 0,0 4-4 0,-2-2 0 16,1 0-9-16,0 1 11 0,2-1-2 0,0 1 0 15,0-2 0-15,-2 1 4 0,3 0-1 0,0-4-4 16,3 4 3-16,-1-2-9 0,2-2 6 0,-4 0 1 16,5-1-2-16,-3-1 1 0,2-2 1 0,-1 3 0 0,-1-2-8 15,1 0 5-15,0-3 5 0,-2 1-4 16,2 0 0-16,-2 1 3 0,-1-4 2 0,4 2 2 15,-4-2 12-15,8 0-7 0,-8 0 8 0,11-5-3 16,-4 0 4-16,3-2-8 0,1 0 6 0,3-4-8 0,1 0 0 16,-2 0-2-16,1 0-4 0,-1 0 0 0,-3 1-1 15,0-4 0-15,-2 8 2 0,1-3-3 0,-3-1-3 16,2 3 0-16,0-3 5 0,-7 5-10 16,4 1 7-16,-2 0-1 0,-1 3-3 0,2-2-1 0,-4 3 1 15,5-2 0-15,-5 2 0 0,6 0 3 0,-6 0-1 16,0 0-5-16,7 5-1 0,-6-1 8 0,0 1-8 15,2-1 3-15,-2 2 3 0,2 1 0 0,-3 0-3 16,2 1 6-16,-2 1-4 0,0-4-3 0,0 3 5 16,2-1-1-16,-1-2 1 0,0 2-3 0,0-2 5 15,2-1-1-15,-2-1-5 0,3 1 4 0,-1-1-19 16,1-1-24-16,1 1-23 0,2-3-54 0,-2 1-33 16,1 0-138-16,1-1-312 0,-7 0 138 0</inkml:trace>
  <inkml:trace contextRef="#ctx0" brushRef="#br0" timeOffset="9200.75">10189 778 26 0,'0'0'89'15,"0"0"-4"-15,0 0-9 0,0 0-12 0,0 0-8 0,0 0-5 16,0 0-4-16,0 0-3 0,0 0-7 0,0 0-1 15,0 0-6-15,0 0 3 0,33-28-9 0,-33 28 4 16,0 0-2-16,0 0 4 0,13-10 5 0,-13 10 4 16,0 0-3-16,0 0-2 0,0 0 5 0,8-12-2 15,-8 12 1-15,0 0-2 0,0 0-1 0,0 0-6 16,0 0 2-16,0 0-11 0,0 0 5 0,0 0-3 16,0 0-2-16,0 0 2 0,0 0-7 0,0 0-1 15,0 0-4-15,0 0-8 0,0 0 9 0,0 0 0 16,0 0-6-16,0 0-3 0,0 0-4 0,0 0 3 15,0 0 1-15,0 0 4 0,0 0 0 0,0 0-7 16,0 0 4-16,0 0 0 0,0 0 0 0,0 0 3 16,0 0 6-16,0 0-5 0,0 0 6 0,0 0-5 15,0 0-9-15,0 0 6 0,0 0 10 0,-4 43-11 16,4-43 3-16,0 0 7 0,0 24 4 0,0-24-8 16,2 20 9-16,0-8-7 0,-2 1-6 0,1-2 9 15,-1 3-1-15,2-2 1 0,0 2-6 0,-1-3 5 16,3 5 6-16,-2 0-3 0,1-5-2 0,-1 3 1 15,2-4 2-15,-1 2 3 0,3 3 2 0,2 1 3 16,-4-5-7-16,-2-1 0 0,3 1 5 0,-2 1-5 16,0-2-2-16,-2-3-1 0,1 0-6 0,0-2 5 15,-2 3-2-15,1 0-1 0,-4-3 1 0,2 1 1 16,0 1-6-16,-2 0 1 0,1-4 3 0,0 2-7 16,1-1-6-16,0 1-2 0,1-5-3 0,0 5-7 15,1-2 8-15,-1-3-7 0,7 5-19 0,-4-3-25 16,4-2-18-16,-7 0-37 0,10 0-166 0,-10 0-301 15,6-2 133-15</inkml:trace>
  <inkml:trace contextRef="#ctx0" brushRef="#br0" timeOffset="10644.95">10464 999 69 0,'0'0'88'16,"0"0"2"-16,0 0-8 0,2-3-5 0,-2 3-2 16,0 0-4-16,0 0 6 0,3-2-11 0,-3 2-5 15,0 0 3-15,0 0-22 0,0 0 10 0,0 0-7 16,0 0-1-16,0 0-3 0,0 0-7 0,0 0-15 16,0 0 9-16,0 0-6 0,0 0-5 0,0 0 5 15,0 0-10-15,0 0 3 0,0 0 1 0,0 0-7 16,0 0 5-16,0 0 1 0,0 0-7 0,0 0 3 15,0 0-2-15,0 0 9 0,-4 12 1 0,5-8 4 16,0-1 0-16,-1 2-2 0,3 4-7 0,-3-5 9 16,1 7-7-16,-1-4-5 0,2 3 1 0,-1-1-4 15,0-1 4-15,-1 1 0 0,1-2-1 0,-2-1-3 16,1-2 1-16,1 4 4 0,-1-3-7 0,0-1 2 0,0-4 7 16,0 7-2-16,0-6-8 0,0-1 9 15,2 4-4-15,-2-4 1 0,0 0-4 0,0 0 9 16,0 0-4-16,0 0-1 0,0 0-4 0,9-10 1 15,-7 4-14-15,1-2 18 0,-1-1-9 0,1-1-3 16,-1 1-3-16,2-1 0 0,0 0 0 0,0-2 4 16,0 0-4-16,1 4-6 0,1-4 7 0,-2 3-1 15,1-1-4-15,2 3 1 0,-1-3 4 0,-1 7-6 16,0-4 8-16,-1 2-6 0,1 0 1 0,-1 1 1 0,0 1-6 16,-3 1 4-16,4-1 6 0,-5 3-8 0,4-4 1 15,0 3 3-15,-4 1-4 0,0 0 4 16,5 6 3-16,-5-2-2 0,1 1 1 0,2 2 0 15,-2 0 1-15,-1 0-4 0,0 4 5 0,0-2-2 0,0 1 8 16,0-2-2-16,0 3-6 0,0-1-6 0,0-3 9 16,0 0 3-16,0 0-7 0,0-3 1 0,0 2 2 15,0-3 0-15,0 2-7 0,1-1 15 0,2 0-5 16,-3-4-2-16,0 4-2 0,0-4 8 16,0 4-10-16,0-4 4 0,1 3 5 0,-1-3 2 0,0 0 1 15,0 0-1-15,0 0-1 0,9-10-1 0,-4 6 0 16,-1-1-1-16,1-3-3 0,3 0 5 0,1 0-5 15,-2 0-3-15,1-1 0 0,0 1 10 16,1-1-10-16,-2 1 4 0,-1 3-2 0,1-4-2 0,2 6-6 16,-4-5-2-16,2 4 6 0,-2 1-5 0,0-1 1 15,0 1-5-15,-1 1 3 0,1 0 12 0,-5 2-2 16,6-3-7-16,-2 0 4 0,-4 3 3 0,5 0-2 16,-5 0 1-16,0 0 0 0,10 3 3 0,-7 0-8 15,-3-3 7-15,6 6 6 0,-2-3-10 0,0 2 4 16,0-1-3-16,2 1-2 0,-1-1 12 0,-1 0-8 15,0 3 0-15,1-2 0 0,-1-2-8 0,0 0 7 16,1 1 2-16,-4-1 2 0,2 1-3 0,-3-4 3 16,5 3-2-16,-5-3 3 0,5 1 1 0,-1 1-5 15,-4-2 1-15,0 0 5 0,9-5-7 0,-3 1 1 16,3-2 3-16,-1 1-1 0,2-2 2 0,-2-1-4 16,1 1 6-16,1 0-14 0,-1-1 8 0,-1 1-6 15,-2 2 1-15,0-3 4 0,2 4-4 0,-4 3 10 16,0-3-8-16,-1 0 1 0,1 3-2 0,0-1 0 15,0 0-1-15,2-1 5 0,-6 3-7 0,9-2 8 16,-4 0 1-16,-1 1 1 0,-4 1-9 16,8-4 3-16,-2 4 1 0,-2-3-1 0,-4 3 10 0,9 0-7 15,-9 0 0-15,4-2-1 0,1 0-3 0,-5 2 13 16,6-3-10-16,-2 1 10 0,0-1-7 0,-3 1 5 16,-1 2 0-16,0 0 6 0,0 0-1 0,0 0 11 15,0 0-5-15,0 0 3 0,0 0-1 0,0 0 1 16,0 0-7-16,0 0-4 0,-2-32 2 0,2 32 1 15,0 0-6-15,0 0 5 0,-13 0-5 0,9 1-5 16,4-1 8-16,-7 5-7 0,4-3 1 0,-5 2 3 16,4 1-2-16,-1-2-9 0,2 1 11 0,0 0-4 0,-1 0-2 15,2-1-1-15,-1-1 8 0,0 2-1 0,3-4 3 16,-5 8 5-16,0-5-3 0,1 2 3 0,1 1-2 16,-1-1 0-16,0 1 1 0,0-2 0 15,0 3-5-15,0 2-5 0,-1-1 8 0,2 3-4 0,0-3-3 16,-1 4 3-16,4-4 2 0,-1 2-5 0,1-3 0 15,1 0 2-15,4 1-9 0,2 1 8 16,0-4-1-16,2 2 1 0,1 1-4 0,3-4-1 16,-4 1-7-16,4-3-29 0,1 3-28 0,-4-4-39 0,4 1-48 15,-1-2-156-15,0-2-331 0,-3-2 146 0</inkml:trace>
  <inkml:trace contextRef="#ctx0" brushRef="#br0" timeOffset="11468.29">11217 967 90 0,'0'0'124'15,"0"0"-23"-15,0 0-11 0,0 0-1 0,0 0-17 16,0 0-3-16,0 0-2 0,0 0 0 0,0 0-3 16,0 0 6-16,0 0 10 0,0 0 1 0,0 0 6 15,0 0 3-15,0 0-7 0,0 0-6 0,0 0-5 16,-4-2-8-16,4 2-8 0,0 0-6 0,0 0-7 15,-2 8-1-15,0-4-5 0,0 3-5 0,1 0-3 16,-1-2 1-16,0 5-6 0,0-3 4 0,2 2-8 16,-3-3 8-16,4 1-13 0,-1 0-1 0,-1 2-6 15,1-1 5-15,1-5-6 0,1 2 3 0,-1-1-1 16,0-2-3-16,-1 3 3 0,0-5-1 0,4 3-2 16,-4-3 3-16,0 0 1 0,14-3-2 0,-9-2-9 15,3-2 6-15,-2 0-1 0,3-2-8 0,0 1 0 16,-1 0 2-16,-3 2-1 0,0 2 1 0,0 0 1 15,0 0 3-15,-1 1-7 0,0 2-4 0,0-1 3 16,-4 2-4-16,0 0 8 0,9 3 0 0,-6 2 3 16,0 0-3-16,2 0 2 0,-2 1-1 0,1 1-4 15,0-2 6-15,2 3-3 0,3-2-1 0,-4-2 6 16,4 1 1-16,1-1-3 0,3-4-1 0,0 0 3 16,1-2-1-16,2-2-1 0,2-2 3 0,1-3 3 0,-5 1-6 15,11-8-2-15,-11 3 3 0,0-1-8 0,-1-2-15 16,-4 0-6-16,2-1-4 0,-5 0-6 15,0 0 12-15,-1 0 0 0,-4 1-2 0,0-2 7 16,2 2 4-16,-3 16 3 0,0-20 12 0,0 20 8 0,-5-16 0 16,5 16 13-16,0 0 11 0,-4-15 2 0,4 15-2 15,0 0 0-15,0 0-2 0,0 0-3 0,-4-17-1 16,4 17-8-16,0 0-1 0,0 0 4 16,0 0-6-16,0 0-1 0,0 0 2 0,0 0-5 15,0 0-3-15,0 0 1 0,0 0 4 0,0 0 0 0,0 0-2 16,0 0 2-16,0 0-5 0,0 0 5 0,0 0 4 15,0 0 0-15,0 0 1 0,-45 23 5 0,45-23 8 16,0 0-3-16,-10 22-4 0,10-14-1 16,-2 2 0-16,-2 2-6 0,1 0 5 0,3 2-2 0,0-1-4 15,0 0 1-15,4 0-1 0,-4-1-1 0,4 0-1 16,0 0 0-16,1 0-3 0,0 1 0 0,-1-3 1 16,2 3-4-16,-1-4 2 0,2 3-5 15,0-2 5-15,0-1-5 0,0 0-4 0,0-1-5 0,1-1-4 16,0 1-18-16,-1-4-23 0,-2 1-18 0,0-3-23 15,-1 1-23-15,-2 0-32 0,-2-3-210 0,0 0-385 16,0 0 171-16</inkml:trace>
  <inkml:trace contextRef="#ctx0" brushRef="#br0" timeOffset="11702.96">11559 976 171 0,'5'-5'184'0,"0"1"-11"16,3-1-13-16,2 0-8 0,1 0-13 0,7 0-16 15,-4-2-10-15,0 2-12 0,3 0-16 0,2 1-30 16,-2-1-67-16,1 3-95 0,-7 0-117 0,-2 1-240 15,-1-1 106-15</inkml:trace>
  <inkml:trace contextRef="#ctx0" brushRef="#br0" timeOffset="12395.7">12292 753 149 0,'0'0'129'0,"0"0"-13"0,0 0-12 15,0 0-2-15,0 0-4 0,0 0-10 0,0 0 1 16,0 0 7-16,0 0-1 0,0 0-11 0,21 44-1 16,-18-35-4-16,4 4-2 0,-2 1-3 0,0 1-11 15,0 2 1-15,0 1-4 0,-1 0-3 0,0 2-1 16,-3 6-5-16,-1-9-3 0,4 0-4 0,-4 0-2 15,0 0-6-15,0 1-2 0,0-2-4 0,0-4-5 16,3 0-2-16,-3-1 1 0,-3 1-6 0,3-3 0 16,0-3-9-16,0 0-18 0,0-1-19 0,0 1-26 15,0-3-25-15,0-3-32 0,4 4-52 0,-4-4-125 16,0 0-310-16,8-9 138 0</inkml:trace>
  <inkml:trace contextRef="#ctx0" brushRef="#br0" timeOffset="13160.14">12567 838 61 0,'0'0'158'16,"0"0"-20"-16,0 0-19 0,0 0-13 0,0 0-10 15,0 0-3-15,0 0-14 0,0 0-3 0,0 0-4 16,0 0-5-16,0 0 2 0,0 0 2 16,0 0-3-16,0 0-11 0,0 0-4 0,-4-24 6 0,4 24-15 15,0 0-5-15,0 0-7 0,0 0 0 0,0 0 0 16,0 0-6-16,0 0-1 0,-48 31 0 16,39-19-5-16,-7-1 0 0,4 2 3 0,-1 0-1 15,-3-1-3-15,5 0 6 0,-3 1 11 0,1-1-6 0,4-3 0 16,-1 1-1-16,1 4-1 0,0-6-5 0,0 2 5 15,0-1-3-15,4 0 1 0,-3-1-4 0,3 0-3 16,3-1-1-16,-1-1-2 0,3-1 4 0,0 1-2 16,3 0 0-16,-1-1 5 0,3 1-2 0,2-2-1 15,-1 2-2-15,2 0-1 0,2-1-8 0,2 0 9 16,-1-3-5-16,4-1-3 0,-2-1-1 0,1 2 0 16,3-5-3-16,-3 1-4 0,4-5 9 0,11-1-10 15,-11 1-1-15,1-3 2 0,7-4-1 0,-8 2-3 16,5-3 3-16,-2 1-1 0,-4 2 3 0,-4 1-5 15,1 2 2-15,0 0-1 0,-5 1-2 0,-2 4 2 16,-1 0 0-16,-3 0 2 0,1-1 2 0,0 3-2 16,-1-3-1-16,-1 4 6 0,-1-3-6 0,3 2 0 15,-4 2 0-15,2-5 5 0,-2 5-13 0,2-4 14 16,-2 4 2-16,0 0-5 0,0-3 0 0,0 3 0 16,0 0-2-16,4-4 3 0,-4 4 1 0,0 0-3 15,0 0 2-15,0 0-1 0,0 0-4 0,0 0 3 16,0 0 0-16,0 0-5 0,0 0 1 0,0 0 2 15,0 0-1-15,-23 5 2 0,19-4 7 0,-2 0 0 16,-1 1 2-16,2 0-1 0,-1 1-1 0,2-3-4 16,-2 0 2-16,6 0 1 0,-9 2-5 0,1-2 0 15,4 2 5-15,2 1-5 0,-2-1-5 0,0 1 9 0,-1 2-2 16,-3 0 1-16,-1 2-1 0,-1-1-3 0,4 2 1 16,-4-1-1-16,2-2 2 0,0 3-3 15,2-2-1-15,-2 0 1 0,4 1 0 0,3-2 0 16,0 2 1-16,-2 0 1 0,3-3-1 0,3 3-4 0,-2-1 8 15,4 2-4-15,3-2 0 0,-3-2 2 0,5 1-3 16,0-1 1-16,2 1-4 0,-3-1 2 16,2 0-2-16,-1-3-13 0,-1-1-9 0,-1 3-11 15,1-6-14-15,0 3-17 0,1-2-33 0,2-3-24 0,-3 0-35 16,0-1-170-16,-1-3-354 0,1 0 157 0</inkml:trace>
  <inkml:trace contextRef="#ctx0" brushRef="#br0" timeOffset="13760.29">12931 917 93 0,'0'0'143'0,"0"0"-16"16,0 0-12-16,0 0-12 0,0 0-6 0,0 0-16 15,0 0-1-15,0 0-7 0,0 0-4 0,0 0 0 16,0 0 1-16,0 0-5 0,0 0 3 0,-9 9 5 16,8-6-5-16,1-3-2 0,-1 9-3 0,-1-4 2 15,-1 2-6-15,1-1-6 0,0 5-4 0,-1-2-4 16,1-1-6-16,-2 3-2 0,1 1-4 0,1-4-4 16,-1 2 1-16,2-4-4 0,-1 3-4 0,2-4-2 15,0 1-3-15,0-1-4 0,3-1-3 0,0-2 3 16,0 0-1-16,4-2-7 0,-1 0 1 0,6-2-7 15,-1-1-6-15,7-4-6 0,-5 2-9 0,3 0-3 16,1-3 7-16,-4 4-1 0,-3-1-1 0,8-4-3 16,-6 5 13-16,-2-2 0 0,1-1 0 0,-2 4 5 15,-2 1 2-15,-2-1-3 0,1-3 10 0,-2 2 4 16,-2 2 8-16,1-1 7 0,0 1-1 0,-1-3 2 16,-2 5 3-16,4-2 1 0,-4 2-2 0,0-6-3 15,0 6-3-15,0 0-4 0,4-4 3 0,-4 4-7 16,0 0-13-16,0 0 13 0,0 0-1 0,0 0-5 15,0 0 3-15,7 8-1 0,-5-4 0 0,-2 3 2 16,0 1-2-16,0 2 14 0,2 2 8 0,-4-3-4 16,2 7-1-16,-2 2-1 0,4-1 3 0,-2 1 1 15,0 0-3-15,0 1 3 0,2 1 3 0,1 1-3 16,1-3-1-16,0-1-1 0,1 2-2 0,1-1-5 16,2-1 11-16,-1-1-8 0,2 1-3 0,-1 0-3 15,-2-5 2-15,2-2-5 0,-3-1-2 0,-2 3 4 0,-2-4-6 16,-1 2 4-16,-1-1 4 0,-6 0-8 15,2-1 2-15,-7 0 0 0,-3 1-4 0,0-5 3 16,-4 1 0-16,-2-2-3 0,-5-1-11 0,-2-2-15 16,-3 0-23-16,-4-2-26 0,-2-1-44 0,0 3-34 15,-4-5-46-15,-7 1-193 0,8 1-417 0,7 2 185 16</inkml:trace>
  <inkml:trace contextRef="#ctx0" brushRef="#br0" timeOffset="14726.87">14026 910 92 0,'0'0'165'0,"0"0"-17"0,0-5-17 16,0 5-26-16,0 0 1 0,0 0-12 0,5-8-10 15,-2 7 1-15,2 0-14 0,-5 1-9 0,5-1 8 0,-5 1-10 16,5-2-2-16,-5 2 0 0,4-3-1 15,-4 3-8-15,0 0 0 0,0 0-5 0,0 0-7 0,0 0-1 16,0 0-1-16,0 0-1 0,0 8 0 16,0-3-1-16,-3 2 0 0,2 0-4 0,-3-2-3 0,0 7-8 15,0-1 4-15,-2 0-2 0,3-1-1 0,1 1-7 16,-3-1-1-16,3 2 10 0,0-2 5 0,0 0-5 16,2 0-1-16,0 0 2 0,2-1 5 0,2 0-1 15,-3-1-4-15,5 1 2 0,3-3-2 0,-1 0-2 16,1-1-2-16,-1 0 3 0,6-2-6 0,-4 0-21 15,3-2-36-15,1-2-48 0,-1-3-57 0,1-1-188 16,1-3-362-16,-1-5 160 0</inkml:trace>
  <inkml:trace contextRef="#ctx0" brushRef="#br0" timeOffset="15174.45">13965 681 5 0,'0'0'96'0,"0"0"-12"0,0 0-9 16,0 0-2-16,0 0 2 0,0 0-10 0,-27 25 1 15,27-25 3-15,0 0-7 0,0 0-12 0,-10 15-2 16,10-15 11-16,0 0-7 0,0 0-5 0,0 0 18 16,0 0-3-16,0 0-6 0,18 21-2 0,-18-21 2 15,0 0-8-15,34 3-3 0,-34-3-11 0,0 0-1 16,41-1 1-16,-41 1-6 0,0 0-4 0,29-7 0 15,-29 7-4-15,0 0 1 0,21-9-7 0,-21 9 21 0,0 0-2 16,0 0 7-16,0 0 8 0,18-8-3 16,-18 8 3-16,0 0 0 0,0 0 3 0,0 0 1 15,0 0 5-15,0 0-6 0,0 0-7 0,0 0-3 16,0 0-5-16,0 0-6 0,0 0-3 0,0 0-23 16,0 0-37-16,0 0-77 0,0 0-53 0,0 0-159 0,0 0-348 15,-95 10 155-15</inkml:trace>
  <inkml:trace contextRef="#ctx0" brushRef="#br0" timeOffset="15910.4">14274 728 87 0,'0'0'142'16,"0"0"-13"-16,0 0-3 0,0 0-5 0,0 0-10 15,0 0-11-15,0 0-4 0,0 0-11 0,0 0 1 16,0 0-9-16,0 0 2 0,0 0-4 0,0 0-4 16,0 0-3-16,-8-21-2 0,8 21-2 0,0 0-7 15,0 0 0-15,0 0-9 0,0 0-9 0,0 0-4 16,0 0 0-16,0 0-4 0,0 0-9 0,0 0-4 15,0 0 5-15,0 0-8 0,0 0 1 0,0 0 0 16,0 0-3-16,0 0-3 0,0 0-5 0,0 0 4 16,0 0-3-16,0 0 0 0,0 0 6 0,0 0 0 15,0 0-1-15,-10 43-9 0,10-43 3 0,-9 27 7 0,4-10-5 16,0-1 2-16,1 1-5 0,2 0 0 16,-5-1 2-16,2 1 2 0,1 1-7 0,4-1 11 15,-2-1-2-15,1-1-4 0,1 1 14 0,1-4-4 16,0-2 1-16,0 4-5 0,3-3 3 0,2-2-2 0,2 6-2 15,1-5-3-15,3-3 7 0,-3 1-4 16,7 1-3-16,-3-2-4 0,5-2 3 0,-8 0-1 0,3-1-4 16,0-1 2-16,-1-1-4 0,0-2-4 15,-1 0 3-15,0-2-4 0,-2 2-5 0,0 0-25 16,1-4-31-16,-4 0-30 0,4-3-42 0,-3 2-51 0,-1-2-110 16,1-2-323-16,-3 1 143 0</inkml:trace>
  <inkml:trace contextRef="#ctx0" brushRef="#br0" timeOffset="16258.8">14163 926 119 0,'2'-3'211'0,"-2"3"-12"16,0 0-26-16,-3-6-20 0,3 6-7 0,-5-5-21 16,1 4-12-16,0-1-6 0,0-1-13 15,4 3-7-15,-6-4 2 0,6 4-12 0,-4-2-7 0,4 2-3 16,-5-3-7-16,5 3-10 0,0 0-5 0,0 0-2 15,0 0-8-15,0 0 2 0,23 0-8 0,-8 2-2 16,2-2-1-16,3 1-9 0,0 1-19 0,-1-2-36 16,2 3-27-16,-3-2-26 0,-5-1-35 0,0 3-31 15,-2-2-130-15,1 0-311 0,-6-1 138 0</inkml:trace>
  <inkml:trace contextRef="#ctx0" brushRef="#br0" timeOffset="17776.57">14627 855 91 0,'0'0'162'16,"0"0"-13"-16,0 0-11 0,0 0-25 0,0 0 0 16,0 0-14-16,0 0-12 0,0 0-3 0,0 0-13 0,0 0-8 15,0 0-6-15,0 0-3 0,0 0-12 16,0 0 0-16,0 0-2 0,0 0-8 0,0 0 0 16,0 0 4-16,0 0 4 0,0 0 11 0,0 0 5 15,0 0-1-15,0 0 6 0,0 0 2 0,0 0-6 0,0 0-5 16,0 0 5-16,0 0-9 0,0 0-8 15,0 0 1-15,0 0-2 0,0 0-11 0,0 0 0 0,0 0-5 16,0 0-9-16,0 0 6 0,0 0-5 0,0 0-3 16,0 0 4-16,0 0-3 0,0 0-4 0,0 0-1 15,0 0 3-15,0 0 1 0,0 0-4 16,0 0 1-16,52-16-2 0,-52 16-6 0,0 0 3 16,0 0 1-16,33 9-3 0,-33-9-5 0,16 10 3 0,-7-5 1 15,-7 3-1-15,2-2-4 0,0 2-1 0,-3 1 1 16,-1 0-7-16,-4 2-5 0,-1 1 1 0,-6 2 1 15,-2-2 0-15,-4 1 0 0,1-2-3 0,-1-2 6 16,0 0-2-16,0-2-2 0,-1 0 11 0,2-3-2 16,4-1-2-16,0 0 1 0,-2 1 4 0,5 1-2 15,0-4 1-15,3 1 4 0,-1-1 3 0,5 1 2 16,2-2-3-16,-9 1 5 0,6 2-1 0,3-3 12 16,0 0 6-16,0 0-3 0,0 0-2 0,25-6 1 15,-16 6-4-15,2-3-1 0,-2 2 3 0,0-4-4 16,2-1-5-16,-4 5-1 0,2-4 2 0,-1 2-3 15,2-3-11-15,-4 3-8 0,3-1-11 0,-1-1-9 16,3 0 5-16,-1 0-18 0,0 2-6 0,0-2 1 16,1 1 1-16,-2 1-10 0,1-2 14 0,3 2 1 15,-3 2 0-15,-1-2 5 0,3 1 9 0,-3-1 13 16,-2 1-15-16,0 1 6 0,-1 1 2 0,-2-2 6 16,0 0 4-16,-4 2 8 0,7-2 9 0,-7 2 6 15,0 0-5-15,0 0-1 0,0 0 1 0,0 0-1 16,0 0-3-16,0 0 0 0,0 0 5 0,0 0-2 15,0 0 2-15,0 0-5 0,0 0-1 0,0 0-7 16,0 0 8-16,0 0 3 0,0 0-1 0,0 0 1 16,0 0 1-16,0 0 6 0,0 0 2 0,-11 9 5 15,11-9 0-15,-3 4 10 0,1-3-1 0,2-1 0 0,-8 5 2 16,6-2-4-16,-1 1-1 0,-1-1 5 16,3-1-10-16,-3 3 0 0,2-2 2 0,-1 1-6 15,3-1 1-15,-1 3-4 0,1-2 6 0,-3 0-3 16,3 4-1-16,0-4 2 0,3 1-3 0,-6 2-2 15,6-2 1-15,-3-1 3 0,1 2-8 0,-1-2 1 0,3 0 1 16,-3 1-3-16,2-1 1 0,3-2 1 0,-1 2 0 16,1-2-2-16,4 0-12 0,4 1-16 0,0-3-11 15,3-1 1-15,2 1-9 0,0 0 1 16,-1 0-5-16,1-2 6 0,-3 1 6 0,-4-2-3 0,1 1 4 16,-6-1 13-16,3 2 0 0,-1-1 21 15,-3-1 26-15,-1-1 3 0,0 1-1 0,-3-2 7 16,2 1 7-16,-6-2 5 0,3-1 5 0,-4 0 12 15,-1-1-3-15,1-3-5 0,-1 2-6 0,-3 0-8 0,1 0 0 16,-1-2-5-16,-1 3-5 0,0-2-2 0,0 5-2 16,4-2-7-16,1 4-3 0,-1-2-13 0,1 3-18 15,-1 0-19-15,5 2-25 0,0 0-42 16,-10 4-54-16,5 1-230 0,0 0-414 0,-4 1 184 0</inkml:trace>
  <inkml:trace contextRef="#ctx0" brushRef="#br0" timeOffset="18543.16">15332 934 91 0,'0'-5'180'0,"0"5"-19"0,-2-8-11 0,2 4-12 16,0 4 0-16,0 0 0 0,0 0-17 0,0 0-12 15,0 0-6-15,-7-32 1 0,7 32-15 0,0 0-9 16,0 0-10-16,-5-14 1 0,5 14-10 0,0 0-9 16,0 0-4-16,-15-8-4 0,15 8-7 15,0 0-3-15,0 0 0 0,0 0 3 0,-35 0-13 0,26 2 1 16,2 0 0-16,-4 2-3 0,0 0-1 0,1-1-3 16,0 2 0-16,-1 0-3 0,1 1 2 0,1-1-3 15,4-2 0-15,1 1-1 0,0 1 2 0,-2 0 1 16,2 0-4-16,3 0 5 0,-3 0-3 0,1 2-2 15,2-3-3-15,0 1 3 0,1 0 0 0,0-2-3 16,1 2-1-16,-1-1 0 0,4-1 1 0,-4-3-3 16,8 4 0-16,-1-2 2 0,1-2-6 0,1-4 1 15,5 4-6-15,-1-2-12 0,1-3-6 0,-1 2-2 0,6-4 0 16,-3 2 2-16,1-2-2 0,-3-2 3 0,-4 4 6 16,-10 5-5-16,22-13 10 0,-22 13 2 15,15-11-6-15,-15 11 10 0,0 0 4 0,9-14 11 16,-9 14 1-16,0 0-4 0,0 0 4 0,0-18-5 15,0 18-5-15,0 0 5 0,0 0-2 0,0 0 1 16,0 0-5-16,-21-13 3 0,21 13-4 0,0 0-3 16,0 0 4-16,0 0-2 0,0 0 4 0,0 0-5 15,0 0 0-15,-16 6 2 0,14-2 3 0,2-4-9 0,2 10 11 16,-4-5-3-16,0 2 0 0,2-1-3 0,0 4 8 16,-1 1-6-16,0-4-1 0,-2 5 7 0,2-2-2 15,-1 1 2-15,0 2-2 0,0-3 1 16,-1 2-3-16,1-2 3 0,0 2 0 0,2 5-2 0,-2-5 2 15,4 0-3-15,-2 0 0 0,2-2 1 0,1 2-2 16,0 0 1-16,2-3-2 0,-1 1 1 16,2-2-1-16,-3 0 0 0,1 2 2 0,0-6-1 0,-2 0-2 15,-1 1 1-15,3 0 1 0,-4-4-6 0,5 1-8 16,-5-2-36-16,0 0-46 0,0 0-69 0,0 0-202 16,4-6-395-16,-4-2 175 0</inkml:trace>
  <inkml:trace contextRef="#ctx0" brushRef="#br0" timeOffset="18977.12">15442 979 79 0,'-7'5'134'0,"0"2"-13"16,2 0-1-16,0 2-9 0,2-1-6 0,-2 1-17 15,0 0-5-15,4 0-4 0,1 0 4 0,0 2 11 16,0-2-15-16,1 3-6 0,-1-5-3 0,5 1-10 15,-5-1-5-15,3-1-1 0,-1 0-2 0,5 0-12 16,-1-1 3-16,4-2-4 0,0 1 0 0,3 1-10 0,1-5-1 16,4 0-7-16,5-2-10 0,4-2-11 15,2-2 0-15,1 0-13 0,-10-1-2 0,5-3 4 16,-6 0 9-16,0-2-5 0,-6-3 1 0,1 2 3 0,-7-1 0 16,-2-2 9-16,-2 4 19 0,0 0-2 15,-5 1 4-15,-3 0-3 0,-5 1 4 0,-7 1-3 16,-2 1 1-16,-5 1-9 0,2 5 1 0,-10-1-3 15,4 8-9-15,0 0-17 0,6 0-28 0,6 2-63 16,-2 2-75-16,1 1-97 0,4-2-297 0,4-3 133 0</inkml:trace>
  <inkml:trace contextRef="#ctx0" brushRef="#br0" timeOffset="-42636.54">16712 2946 8 0,'-5'3'135'15,"5"-3"-19"-15,0 0 4 0,0 0-12 0,0 0-3 16,0 0-13-16,0 0 4 0,-2 4-4 0,2-4 0 16,0 0-1-16,0 0-5 0,0 0 0 0,0 0 1 0,0 0-11 15,0 0-4-15,0 0-10 0,0 0 1 16,0 0-9-16,0 0-8 0,0 0-2 0,0 0-2 0,0 0-5 15,0 0-4-15,0 0-4 0,0 0-2 0,0 0-1 16,0 0-3-16,0 0 1 0,0 0 5 0,0 0 8 16,0 0 0-16,0 0 11 0,0 0 2 0,0 0 2 15,0 0-5-15,0 0 1 0,0 0-7 0,0 0-1 16,1-11-6-16,3 6-5 0,2 0-2 0,2-2-1 16,2-4-5-16,7 2-1 0,-1-5-1 0,9 0-5 15,-1 0 0-15,1-1-5 0,-1 1 3 0,7-2-1 16,1 1-2-16,-3-1-3 0,2 0 0 0,-4 0 0 15,0-1 0-15,1 0 1 0,-1-2-1 0,1 1-3 16,-1-2 1-16,2 2 0 0,-2-2-3 0,0 2 1 16,-3 0 1-16,1-1-2 0,-3 2-2 0,0-1 3 0,1 2 1 15,-2 1-3-15,-1-1 0 0,2-1 2 16,-6 5-1-16,2 1-2 0,5-5 1 0,-7 3 0 16,1-1-2-16,8 0 3 0,-1 2-2 0,3-4 2 0,-2 3-4 15,2-3 2-15,1 2-1 0,-2 2 1 16,-2 0 1-16,-5 3-1 0,0-3 0 0,-2 5-1 15,1-3 1-15,-4 3 0 0,-2 2 2 0,-1-1-1 0,1-1 3 16,-1 0-5-16,-1-2 3 0,2 1-2 0,-3 3-1 16,2-2 3-16,1 0-1 0,-5 0 5 0,4-1-6 15,0 3 0-15,-1 1-2 0,-4 0 1 0,1 0 0 16,-3 0 0-16,1 0 0 0,0 1 1 0,-1 1-1 16,1 1 3-16,-5 1 1 0,0 0-5 0,5-3 3 15,-5 3 0-15,4-4-3 0,-4 4 3 0,0 0 0 16,0 0-3-16,4 0 3 0,-4 0-3 0,0 0-3 15,0 0-13-15,0 0-17 0,0-3-28 0,0 3-25 16,0 0-28-16,0 0-32 0,0 0-36 0,0 0-151 16,0 0-362-16,0 0 161 0</inkml:trace>
  <inkml:trace contextRef="#ctx0" brushRef="#br0" timeOffset="-41095.68">16737 2955 20 0,'0'0'101'0,"0"0"-5"0,0 0-16 0,3 5-3 16,-3-5-8-16,0 0-5 0,0 0-11 0,0 0-1 15,0 0-9-15,0 0-4 0,0 0-6 0,0 0-8 16,0 0 4-16,0 0-9 0,0 0 9 0,0 0-4 15,-2 3-5-15,2-3-1 0,0 0-17 0,2 4 15 16,-2-4 1-16,-1 5 1 0,0-2-4 0,1-3-1 16,-4 6-1-16,4 0 4 0,-1-1-8 0,-1-1-2 15,1-1-1-15,0 2 10 0,1 0-8 0,-1-2-1 16,1-3-1-16,0 6 4 0,0-6-4 0,1 5 2 0,1 0 6 16,0-2 0-16,-1 1-5 0,2-1 5 15,-1 2 7-15,-1-1 0 0,3-1 2 0,0 4 4 16,0-5 0-16,2 5-5 0,-1-2 3 0,1 0-2 15,0-1-7-15,-1 3 0 0,1 0-4 0,0 2 0 0,0-2 4 16,3 3-1-16,-4-3-4 0,1 5 0 0,1-2 3 16,-1 1 0-16,4-1-5 0,-3 0-4 0,0 1-1 15,2-2 1-15,0 2 1 0,0-1 4 0,4 1-4 16,-7 0-1-16,3-1 4 0,8 0 1 0,-7 2 6 16,2-5 3-16,2 3-2 0,-5-3 3 0,6 3 2 15,-1 0-2-15,1-2-1 0,-4-2-5 0,0-1 1 16,2 1 1-16,2 0-1 0,0 3-3 0,1-2 1 0,-1 2-1 15,-2-4-4-15,2 4 1 0,-2-3 2 16,4 3-5-16,-3-3 0 0,1 4 1 0,-1-3 0 16,-2 0 1-16,0 1-8 0,-3-1 4 0,3 0 0 0,-1 1-1 15,4 3 0-15,1-3 0 0,-3 2 5 0,2-1 8 16,-2 1-4-16,2-2 4 0,-2-1-5 16,4 0 4-16,-2 4-6 0,2-5 5 0,-2 5-6 0,2-3 1 15,-1-1-1-15,1 3 2 0,-6-4 0 0,1 2-5 16,-2 0 0-16,-1-1 0 0,1 2 2 0,-2-1-3 15,-2 2 0-15,3-3-3 0,0 2 5 0,-1-1-3 16,-2-1 0-16,-2 1 1 0,4 1-1 0,-2-4 1 16,-1 5-1-16,-1-3-3 0,4 3 4 0,1-3-3 15,-3 1 2-15,3-3 0 0,1 2-1 0,2-1 0 16,2 2-6-16,-3-4 9 0,1 1-2 0,4 3-1 16,-5-1-2-16,1-3 4 0,6 2-2 0,-9 1-1 15,5-1-1-15,-2 0 0 0,-2-1 0 0,0 0-1 0,2-1 1 16,-6-1 2-16,2 1 2 0,-3 1-4 15,0-3-1-15,0 2 1 0,-1-2 1 0,1 2-1 16,0 3 5-16,1-6-4 0,1 3-3 0,2 2 2 16,0-1-1-16,0 0 2 0,1 1-8 0,3 0 10 0,-2-1 0 15,7 1-3-15,-4 4 1 0,-1-2 2 0,0-2 0 16,-3 2-3-16,0-1 1 0,-1 0-6 16,0 0 7-16,-2 1-2 0,0-2-2 0,-2 0 0 0,0-1 4 15,-1 1-2-15,0-1 2 0,0-1-1 0,0-3 1 16,1 2 1-16,-3 1 0 0,1-1 5 0,-3-3 7 15,4 3 4-15,-4-3-1 0,0 0 9 0,0 0 3 16,0 0-3-16,9-5-2 0,-9 5-5 0,1-4-1 16,-1 4-3-16,1-4-3 0,-1 4-7 0,0 0-8 15,0 0-24-15,0 0-29 0,3-4-38 0,-3 4-36 16,0 0-70-16,-7-4-108 0,6 1-332 0,-3-2 147 16</inkml:trace>
  <inkml:trace contextRef="#ctx0" brushRef="#br0" timeOffset="-39912.92">18588 2138 19 0,'4'-7'158'15,"-4"7"-6"-15,0 0-12 0,0 0-10 0,2-3-14 0,-2 3-9 16,0 0-12-16,4-7-12 0,-2 6-5 0,-2 1-6 16,3-5-6-16,0 2 0 0,-3 3-2 0,3-5-10 15,-1 4-3-15,-2 1-7 0,4-3 4 0,-4 3-6 16,4-4 3-16,-4 4-5 0,0 0 2 0,1-5-4 16,-1 5-4-16,0 0-2 0,0-5-5 0,0 5-4 15,0-7 1-15,-4 6-2 0,4 1-6 0,-1-6-2 0,-2 3 3 16,2-1-3-16,-1 0-1 0,2 4-3 15,-7-6-2-15,3 3 0 0,2-1 1 0,-2-1-2 16,0 2 0-16,0-1 2 0,2 1-6 0,-1-2-4 0,-1 4 5 16,0-3 3-16,2 2-1 0,2 2-6 0,-10-7-2 15,5 7 6-15,-2-3-2 0,-1 2-1 16,0 0-2-16,-1-2 1 0,1 2 3 0,0 0-3 0,-1 1-1 16,-1 2 3-16,0-2-4 0,-3 0 2 0,-1 3 3 15,3-1-5-15,-1 1 3 0,-1-1-2 0,2 3 3 16,-1-3-2-16,0 3 3 0,1-2-8 0,0 2 6 15,1 2-3-15,-1-2 2 0,2-1-2 0,1 1 0 16,0 0 3-16,0 2 1 0,3-2-2 0,1-1-2 16,-3 4 4-16,3-5-4 0,-1 8 1 0,-1-5 1 15,4 1 1-15,-3 0 0 0,2 1-1 0,2-1-1 16,0 2 1-16,-3-1-1 0,0 0 2 0,4 4 3 16,0-2-7-16,0 1 5 0,0 1 1 0,0-3-2 15,4 4-2-15,-3-4 0 0,2 1 4 0,-2-2 3 16,3 4 0-16,-2-2-6 0,1-1 10 0,1-1-7 0,0 1 4 15,-2-2-2-15,5 1 6 0,0 1-1 16,2-3 0-16,-1 2-1 0,2 0-1 0,0-3-1 16,1 2 3-16,1-3-1 0,-2-1-2 0,3 2 2 0,1-3-3 15,-2 1-1-15,3-3 1 0,-5 0 1 0,4 0 0 16,-1-3-5-16,0 3 0 0,-2-4 3 16,-2 0-3-16,0 0-1 0,-2 2 4 0,-2-2-5 15,0-2-7-15,0 4-5 0,-2-3-11 0,-2 2-14 0,0-4-25 16,2 5-39-16,-1-3-47 0,-3 1-163 0,0-1-334 15,2-1 147-15</inkml:trace>
  <inkml:trace contextRef="#ctx0" brushRef="#br0" timeOffset="-38924.1">18814 2043 106 0,'0'0'109'0,"0"0"5"16,0-5 1-16,0 5 3 0,0 0-7 0,2-4-7 15,-2 4 4-15,0 0-13 0,0 0-4 16,-2-5-4-16,2 5-7 0,0 0-9 0,0 0-6 0,0 0-9 15,0 0-7-15,0 0-3 0,0-4-10 0,0 4 0 16,0 0-8-16,0 0-1 0,0 0-1 0,0 0-4 16,0 0-2-16,0 0-2 0,-5 10-2 0,2-6-5 15,1 1 2-15,0 2-2 0,-1-1 4 0,-1 1-8 16,0 4-2-16,-3-1 8 0,0 6-4 0,-3-4-2 16,2 4-1-16,2-7-1 0,-5 8 0 0,3-2 3 15,0 4-5-15,-1 0 3 0,3-3 2 0,1 2 0 16,2-1 3-16,-2 3-5 0,4-3-2 0,-3 1 2 15,1-2-1-15,2 0 2 0,0-3-5 0,-2-2 3 16,3-1-3-16,0 1-2 0,0-1 5 0,0-4-2 16,0 1 2-16,0-1-1 0,-2-5-2 0,1 4 2 15,1 0 3-15,-2-1 5 0,2-4-6 0,0 0 2 16,0 0-1-16,0 0 1 0,-10-9 0 0,6 3 0 16,4-5-5-16,-4-1 3 0,7-4-4 0,-2-1 2 0,2 1-7 15,2-10-3-15,1-1-9 0,3 2-1 0,-4 7 1 16,2 1-3-16,-2-1 3 0,0 2 1 15,2-1 1-15,0 3 4 0,-3 3 1 0,0 0 1 0,-1 1-2 16,1 0 0-16,0 0 0 0,1-2 7 0,-2 3 1 16,2-1 1-16,-3 4-4 0,3-2 0 0,1-1 0 15,0 2 2-15,0-2 1 0,-2 2 0 0,5-3-3 16,-2 3 4-16,1-3-2 0,0 5 1 0,-3-1-3 16,4 0-1-16,0 0 1 0,-4 3 1 0,-1-1 3 15,0 0-3-15,0 0-1 0,-3 4 1 0,3-3-4 16,-4 3 0-16,1-3 2 0,-1 3 3 0,0 0-1 15,0 0 0-15,0 0 0 0,0 0 2 0,4 9-5 16,-4-9 6-16,-5 9-2 0,2-5 0 0,2 0 4 16,1 1-5-16,-1 1 6 0,1 0 0 0,-3 0-8 15,3 2 2-15,0-1 3 0,0-2 3 0,0 2-1 16,0 0-3-16,4 3 3 0,-3 0 0 0,2 1-2 0,-2-3 3 16,4 4-3-16,-2-1 0 0,-1 4 6 0,2-5-2 15,0 3 2-15,-1-2-3 0,-1 2-1 16,1 1 8-16,-2-2-2 0,3 3-3 0,-1 1 1 0,-1 1 6 15,-1-7-9-15,-1 0 3 0,3 7-1 0,-2-4-2 16,-1-1 5-16,1 0-2 0,1 1 0 0,-4-3-1 16,4 0 1-16,-4-1 3 0,4 1-4 0,-1-1-1 15,-1-1 1-15,1 0-3 0,-1-3 6 0,3 2-3 16,-2-1 0-16,2-3 1 0,-3 0-4 0,1 2 3 16,-1-5-3-16,0 4 5 0,0-4-2 0,2 3 3 15,-2-3-13-15,0 0-24 0,0 0-29 0,0 0-38 16,0 0-50-16,10-12-129 0,-6 4-297 0,-2-1 132 15</inkml:trace>
  <inkml:trace contextRef="#ctx0" brushRef="#br0" timeOffset="-38475.91">18616 2280 93 0,'0'0'106'0,"4"3"-13"15,-4-3-11-15,0 0 0 0,0 0-15 0,0 0-5 16,0 0-6-16,0 0-3 0,0 0-10 0,0 0-7 16,1 2 9-16,-1-2-2 0,0 0 0 0,9 3 10 15,-9-3-5-15,5 0 0 0,-5 0 4 0,8 0-9 16,-8 0 4-16,15 0-4 0,-4-3-5 0,-2 3 1 16,2-5-4-16,1 1 0 0,0 2-6 0,2-1-3 15,5 2 0-15,-2-1-7 0,4-1-6 0,-1-1 1 16,8 2-2-16,-1-1 6 0,1 1-4 0,-7 0-3 0,1 3 1 15,-3-2-3-15,-3 2-4 0,-4-3 0 16,0 2 1-16,-3 0 0 0,-4 0-2 0,3 1-1 16,-8-1-1-16,0 0 5 0,0 0 0 0,0 0-4 0,0 0-12 15,0 0-27-15,0 0-32 0,0 0-53 16,-20 2-113-16,12 0-253 0,2-2 112 0</inkml:trace>
  <inkml:trace contextRef="#ctx0" brushRef="#br0" timeOffset="-37062.26">18479 3700 149 0,'0'0'175'16,"0"0"-16"-16,0 0-13 0,0 0-14 0,0 0-12 15,0 0-8-15,0 0-15 0,0 0-11 0,0 0-10 16,0 0-11-16,-2-1-6 0,2 1-6 0,0 0-6 16,0 0-5-16,1 13-2 0,-1-9-8 0,-1 5 5 15,0-1-9-15,1 1-3 0,-2-1 2 0,1-2-4 16,-1 5-2-16,-1-2 0 0,1 3-3 0,-2-2-1 16,1 3-1-16,3 3 1 0,-1-5 1 0,-2 6-1 0,3-1-2 15,-1 1 1-15,2 1-2 0,-1 0 1 16,0 0-4-16,-1 1-3 0,-3-1 3 0,7 2 0 0,-6-1 0 15,2-2-2-15,-2 0-1 0,2 2 4 0,-2-5-6 16,3 0-1-16,-2-4 3 0,2 1-2 0,-1-2 0 16,1-4 1-16,0 3 0 0,0-1-3 0,1-2 0 15,-1-1 0-15,-1 1-1 0,2-2 1 0,-1 1 1 16,0-4 3-16,2 4 2 0,-2-4 1 0,0 0-9 0,0 4-7 16,0-4-26-16,0 0-23 0,0 0-35 0,0 0-49 15,-6-16-163-15,2 4-324 0,0 2 144 0</inkml:trace>
  <inkml:trace contextRef="#ctx0" brushRef="#br0" timeOffset="-36662.9">18479 3727 73 0,'0'0'86'0,"0"0"-12"0,0 0-1 15,0 0-7-15,0 0 10 0,0 0-6 0,0 0 7 0,0 0-1 16,0 0 10-16,8 0-10 0,-8 0-4 0,8 0-3 15,-8 0-4-15,9 0-7 0,-5-2-6 0,2 2-8 16,-6 0-4-16,9 0-5 0,-3 0-3 0,-6 0-1 16,10-2-2-16,-4 2-3 0,-6 0-3 0,13 0-4 15,-5 0 0-15,-3-1-4 0,3 0 1 0,1-2 0 16,1 2-2-16,1 1-4 0,-1 0 2 0,-3 1 3 16,5-1-11-16,-6 3 1 0,6-2 1 0,-7 0-1 15,0 1-18-15,3 0-14 0,-3 1-10 0,-2 0-4 0,-2 1-5 16,-1 1-17-16,-1-1-20 0,-3 0-18 0,-3 2-92 15,-2 0-208-15,-2-1 93 0</inkml:trace>
  <inkml:trace contextRef="#ctx0" brushRef="#br0" timeOffset="-36398.79">18413 3897 70 0,'0'0'140'0,"5"7"-3"0,-4-5-6 16,-1-2 0-16,8 3-10 0,-8-3-8 0,5 1-2 0,-1-1-12 15,-4 0-3-15,10 3-4 0,-3-2-8 16,-7-1-6-16,10 0-9 0,-5 3-10 0,3-2-2 0,-2-1-8 16,4 0-2-16,-1 3-3 0,1-1-4 0,-2 0-9 15,4-1-2-15,0 1-5 0,1 1-2 0,6-3-20 16,-8 3-6-16,1-2-16 0,-3 2-16 0,-1-3-24 15,-2 1-16-15,7-2-35 0,-4-2-32 0,-1 1-95 16,-1-3-257-16,1-2 113 0</inkml:trace>
  <inkml:trace contextRef="#ctx0" brushRef="#br0" timeOffset="-35796.25">18804 3766 106 0,'0'0'120'0,"5"-3"-8"15,-5 3-3-15,0 0-2 0,0 0-11 0,0 0-6 16,0 0-10-16,0 0-5 0,0 0 1 0,0 0-9 15,0 0-10-15,0 0-7 0,0 0 1 0,0 0-9 16,0 0-2-16,0 0-7 0,0 0-4 0,0 0 0 16,0 0-9-16,0 0 4 0,0 0-3 0,0 0 3 15,-5 11 3-15,5-11 0 0,-2 4 10 0,0 0 1 0,1 2 2 16,0-3-6-16,1-3 1 0,-2 7-8 0,1-5-4 16,1 3 0-16,0 1-2 0,-4-1-1 15,4 2 2-15,-4-1-2 0,2 3 0 0,1 2-2 0,-3-1 5 16,0-1-9-16,0 3 1 0,3 0 2 0,-3 0-1 15,1 2-1-15,-2 2-1 0,3-4-5 0,-2 3 5 16,1 2-3-16,1-6-2 0,2 4-2 0,-2-3 2 16,0 0-2-16,4-2 4 0,-2 2-3 0,0 0 0 15,3-3-2-15,1 1 2 0,-3-3-2 0,2 0 0 16,-1 1 1-16,2-2-2 0,-1-1 3 0,-1 2-1 0,2-1 2 16,0-1 2-16,0 0-2 0,0-1 3 15,-1 0-2-15,1 0 3 0,0-2 4 0,0 1 1 0,1-1-1 16,5 0-1-16,-5-2-1 0,3 0-1 0,3 0 1 15,1 0-3-15,-3-1-2 0,5 1-2 0,-1-3 1 16,-1 0-1-16,0 2-1 0,0 1 0 0,2-1-2 16,-3-2-1-16,1 2 1 0,-2-2-2 0,0 2 3 15,-3 0 0-15,1-1-1 0,-1-2 1 0,-1 0-3 16,1-1 2-16,0 1-1 0,-3-1 0 0,2-4-12 16,-2 2-15-16,0-1-12 0,-2 1-22 0,0-2-22 15,-1 0-22-15,4-2-35 0,-5 1-55 0,0 1-112 16,0 0-327-16,0-1 146 0</inkml:trace>
  <inkml:trace contextRef="#ctx0" brushRef="#br0" timeOffset="-35443.21">18759 3834 146 0,'0'0'132'0,"0"0"-9"0,9-4-16 16,-3 3-7-16,-2-1-4 0,2 0-10 0,-1 1-1 16,-5 1-5-16,7-4-9 0,-4 4-2 0,-3 0-2 15,5-3-4-15,-5 3-2 0,6-1 0 0,-6 1-7 16,0 0-5-16,0 0-4 0,8-2-7 0,-8 2-4 15,0 0 0-15,9 0-5 0,-2 0-5 0,4 0-3 16,-1-1-4-16,3 2 1 0,-3-1-2 0,3 0-2 16,0 2 2-16,-2-1-2 0,0-1-8 0,0 3-14 15,-3-1-13-15,-2-1-6 0,-1 1-11 0,0 1-5 16,-1-2 2-16,-1 1 0 0,-1 1 7 0,-2-3-14 16,0 4-7-16,0-4 5 0,-5 5-15 0,5-5-27 0,-10 3-111 15,4 0-219-15,-1-1 98 0</inkml:trace>
  <inkml:trace contextRef="#ctx0" brushRef="#br0" timeOffset="-35196.26">18776 3938 59 0,'0'0'136'16,"0"4"2"-16,0-4-8 0,0 0 0 0,8 3-2 15,-3 0-5-15,1-1 1 0,-2-2-6 0,3 2-2 16,-3 1-6-16,4-3-1 0,-3 1-4 0,-1 0-4 15,1 1-3-15,4-2-2 0,-9 0-8 0,9 1-10 16,-1-1-6-16,-2 1-8 0,3-1-6 0,3 1-8 16,-1-1-3-16,1 1-4 0,-1 0-4 0,2 2-5 0,-3-3-7 15,3 3-13-15,-2-1-12 0,0-1-13 16,-4 1-12-16,2 1-18 0,-2-2-14 0,-2 0-20 16,1 0-19-16,-6-1-21 0,0 0-44 0,0 0-152 0,5-4-337 15,-5 4 150-15</inkml:trace>
  <inkml:trace contextRef="#ctx0" brushRef="#br0" timeOffset="-31436.5">19771 2060 90 0,'0'0'84'0,"0"0"-8"0,0 0-16 16,0 0 1-16,0 0-6 0,0 0-6 0,0-5-1 16,0 5-5-16,0 0 2 0,0 0 3 0,0 0 4 15,0 0 4-15,0 0 6 0,0 0 6 0,0 0-4 0,0 0 0 16,0 0-3-16,0 0-7 0,0 0-2 0,-1-4-1 15,1 4-8-15,0 0-6 0,0 0 0 16,0 0-6-16,0 0-5 0,0 0 0 0,0 0-2 0,0 0-5 16,0 0-5-16,0 0 0 0,0 0 4 0,0 0-4 15,0 0-6-15,0 0 3 0,0 0 0 0,0 0-2 16,0 0 3-16,0 0-4 0,0 0-3 0,0 0 4 16,0 0-3-16,0 0 6 0,0 0 1 0,0 0-1 15,0 0 6-15,0 0-1 0,0 0 11 0,0 0-6 16,0 0 3-16,0 0 4 0,0 0-3 0,0 0 2 15,0 0-3-15,0 0 6 0,0 0-4 0,0 0-2 16,0 0 0-16,0 0 2 0,0 0-7 0,0 0-3 16,0 0 1-16,0 0 0 0,0 0-3 0,0 0-2 15,0 0-4-15,0 0 5 0,0 0-3 0,0 0-3 16,0 0 0-16,0 0-2 0,0 0 1 0,0 0-3 16,0 0 7-16,0 0-4 0,0 0-7 0,0 0 1 15,0 0 1-15,0 0 1 0,0 0-2 0,0 0-2 0,0 0 1 16,0 0-6-16,0 0 7 0,0 0-4 15,0 0 0-15,-4 12 1 0,3-10 4 0,1-2-2 16,-4 9-1-16,4-6-1 0,-1 1 3 0,0 2 1 0,-2-1-1 16,2 4-2-16,-2-6 1 0,3 2-1 0,-1 4 3 15,-2-4-2-15,3 3-1 0,-3-1 1 0,0 2 1 16,2-1 2-16,-2 0-2 0,2 3 1 0,-3-4-5 16,0 4 3-16,0-2 3 0,4-2 1 0,-4-1-1 15,3 4-2-15,1-3 1 0,-1-2 0 0,-3 0-1 16,3-2 1-16,-2 2 0 0,3-5-4 0,-1 5-1 15,1-5 6-15,0 5-1 0,0-5 0 0,0 6-3 16,0-6 1-16,0 0 0 0,-2 4 0 0,2-4 2 16,0 0-1-16,0 0-1 0,0 0 2 0,0 0-1 15,-2 2-1-15,2-2 0 0,0 0-2 0,0 0 2 16,0 5 2-16,0-5-2 0,0 0 0 0,0 0-3 0,4 4 3 16,-4-4 1-16,0 0-2 0,0 0 1 15,0 0 0-15,0 0 2 0,0 5 0 0,0-5-1 16,0 0-4-16,0 0 4 0,0 0 1 0,0 0-4 15,0 0 5-15,0 0-4 0,0 0 2 0,0 0-1 16,0 0 0-16,0 0 0 0,0 0 2 0,0 0-3 16,0 0 1-16,0 0 1 0,0 0 2 0,0 0-5 15,0 0 4-15,0 0-2 0,0 0 2 0,0 0-1 0,0 0-3 16,0 3 3-16,0-3-3 0,0 0 4 0,0 0-1 16,0 0-1-16,0 0-2 0,0 0 2 0,0 0 4 15,0 0-4-15,0 0 1 0,0 0-6 16,0 0 9-16,0 0-6 0,0 0 1 0,0 0 0 0,0 0 3 15,0 0 1-15,0 0-4 0,0 0 2 0,0 0-2 16,0 0-1-16,0 0 3 0,0 0-2 0,0 0-2 16,0 0 0-16,0 0 6 0,0 0-4 0,0 0 1 15,0 0 1-15,0 0-1 0,0 0 0 0,0 0-1 16,0 0 0-16,0 0 2 0,0 0 0 0,0 0-3 16,0 0 2-16,0 0 3 0,0 0-3 0,0 0-2 15,0 0 2-15,0 0 4 0,0 0-5 0,0 0 1 16,0 0-1-16,0 0 2 0,0 0 2 0,0 0-2 15,0 0 1-15,0 0-1 0,0 0 0 0,0 0 1 16,0 0-3-16,0 0 5 0,0 0-2 0,0 0 1 16,0 0-2-16,0 0-2 0,0 0 2 0,0 0 0 15,0 0 0-15,0 0 0 0,0 0-1 0,0 0 3 16,9 0-1-16,-7 2 0 0,-2-2 0 0,8 3-1 0,-4-3 1 16,4 0 2-16,-1 0-1 0,5 2-2 0,-3-4-1 15,3 0 1-15,1 2-1 0,3-1 3 0,-4 1-3 16,1-2 1-16,1 2 2 0,-2-1-1 15,2-1-1-15,-3 2 0 0,2 0-3 0,-7-2 3 0,2-1 1 16,-3 3-4-16,-5 0 4 0,13 0-1 0,-13 0 1 16,5-1 3-16,0-2-4 0,-5 3-2 0,0 0 3 15,0 0-4-15,7 0 3 0,-7 0-2 0,0 0 1 16,0 0 0-16,0 0-3 0,0 0 0 0,2-2-16 16,-2 2-18-16,0 0-24 0,0 0-21 0,0 0-30 15,0 0-28-15,0 0-31 0,0 0-108 0,0 0-302 16,0 0 134-16</inkml:trace>
  <inkml:trace contextRef="#ctx0" brushRef="#br0" timeOffset="-30696.61">19862 2143 56 0,'0'0'79'0,"0"0"-4"16,0 0-8-16,0 0-5 0,0 0-13 0,0 0-3 15,0 0-4-15,0 0-7 0,0 0 6 0,0 0-10 16,0 0-4-16,0 0-7 0,0 0 1 0,0 0 0 16,0 0-3-16,0 0-4 0,0 0 3 15,-4 9-3-15,4-9 1 0,0 0-5 0,0 0-4 0,0 0 1 16,-1 3-3-16,1-3 4 0,0 0 7 0,0 0-9 15,0 0-2-15,0 0 0 0,0 0-5 0,0 0 6 16,0 0-4-16,0 0 3 0,0 0 0 0,1 4 1 16,-1-4 0-16,0 0-6 0,0 0 5 0,0 0-2 15,0 0 2-15,0 5-3 0,0-5 3 0,0 0 0 16,0 0-4-16,0 3 0 0,0-3 6 0,0 0 5 16,0 5 7-16,0-1 9 0,0-4 2 0,0 0-7 15,-1 8 6-15,0-4-2 0,-1 0-4 0,1 2-2 16,0-1 0-16,1 2 6 0,-3 0 2 0,2 3-2 15,0-2 1-15,-2 3-2 0,2-1 3 0,0 0-7 16,-1 0 3-16,-1 1-7 0,0-2-4 0,2-2 3 0,1 4-2 16,0-1 2-16,-1 0-5 0,-2-5 0 15,2 2-6-15,1-1 3 0,-2 2 2 0,1-4-1 16,0 5-4-16,1-2-1 0,0-3 3 0,-2 3-4 0,4-2 2 16,-2 2 4-16,0-1-5 0,1 1 1 0,-1-2 1 15,0 0 1-15,0 2-2 0,0-3 2 0,1-1-3 16,-1 0 2-16,0-3 4 0,2 8-7 0,-2-6-2 15,0-2 0-15,0 0 11 0,1 4-7 0,-1-4 3 16,-1 5-7-16,1-5 2 0,0 0 1 0,0 0-1 16,2 2 8-16,-2-2-9 0,0 0 9 0,0 0 3 15,0 0 1-15,0 0-2 0,0 0-4 0,0 0 3 16,7-11-12-16,-5 8-12 0,2-4-12 0,-2 4-19 16,2 1-18-16,-1-3-22 0,1-2-28 0,0 2-106 15,-2 4-235-15,2-5 104 0</inkml:trace>
  <inkml:trace contextRef="#ctx0" brushRef="#br0" timeOffset="-29947.07">20188 2198 16 0,'0'0'98'0,"0"0"-4"0,0 0-12 0,0 0-4 0,0 0-2 16,0 0-2-16,-8-4 3 0,8 4-11 0,0 0-4 15,0 0 0-15,-5-1-14 0,5 1 5 0,-9-2-10 16,9 2-1-16,0 0-9 0,-9 0-4 0,9 0 2 16,-9 2-2-16,4-1-2 0,0 1-1 0,5-2-4 15,-11 0-1-15,5 5 2 0,1-4 0 0,-1 2 0 16,0 1-6-16,1 0 3 0,-2 1-5 0,1 1-2 15,-2 0 1-15,4 1 0 0,-3 2-2 0,1-3-1 16,1-1 0-16,1 6 1 0,3-6 1 0,-4 5 7 16,3-5-1-16,-1 4-2 0,2-1-1 0,-1 1-2 15,2 1-1-15,-1 0-2 0,1-2 1 0,0 1 1 16,0 0 3-16,1 0-3 0,1 2 1 0,0-6 0 16,0 2 5-16,0 2 0 0,4-4-4 0,-2 7-1 15,1-9 6-15,1 4-2 0,-1 0 3 0,0-4-5 16,1 2 5-16,3 2 4 0,-2-5 1 0,4-1-1 15,-1 1-2-15,-1 0-3 0,2-2 1 0,0-2-3 16,-5 0-1-16,3 1-3 0,4-2 3 0,-5-4-6 16,-2 3 2-16,4-1-2 0,-2 0-5 0,-3-2 3 15,1 2 0-15,0-4-1 0,0 4 2 0,-2-1-9 16,0-1 5-16,-1-2 2 0,1 4-1 0,-1-3-5 0,-2 0 3 16,0 0-5-16,1 0 7 0,-1 0 7 0,-2 2-8 15,-1-2 0-15,1 1 3 0,1 0-1 0,-2 1-1 16,0 0-1-16,0-1 1 0,-2-1-1 0,0 2 0 15,0 2-2-15,-2-2-1 0,2-2 6 0,-1 3 2 16,0-4 2-16,1 4-3 0,0-1-3 0,0 2-3 16,-1-3 2-16,0 2-1 0,1 0 1 0,-1 1-1 15,4 0-3-15,-3 3-1 0,4 1-10 0,-9-5-26 16,5 5-34-16,4 0-37 0,0 0-55 0,-10 0-151 16,10 0-336-16,-8 2 150 0</inkml:trace>
  <inkml:trace contextRef="#ctx0" brushRef="#br0" timeOffset="-29396.72">20658 2109 18 0,'0'0'119'0,"0"0"-10"15,0 0-4-15,0 0 2 0,0 0-4 0,0 0-4 0,0 0 4 16,-5-2-2-16,5 2-3 0,0 0-3 0,0 0 0 16,0 0-14-16,0 0-11 0,0 0-2 15,0 0-12-15,0 0-4 0,0 0-3 0,0 0-6 0,0 0-1 16,-6 9-4-16,4-5-3 0,1-1-6 0,0 3-2 16,0-2-4-16,-1 1-2 0,1 0-3 0,0 2 1 15,-2 0 2-15,2 0-5 0,-2 5-2 0,1 1 0 16,-3 1 7-16,0 2-1 0,-2 0 2 0,2 1 1 15,0 1-1-15,-4-1-2 0,1 1-2 0,3-2 4 16,0 2-3-16,-3 2-4 0,3-2 1 0,-1 7 2 16,2-7-2-16,-2 0-1 0,3 1 1 0,1 0 2 15,0-2-6-15,0 0 2 0,-3-1-2 0,2-6-3 16,3 0 3-16,-2 0-1 0,0 2-3 0,0-7 3 0,2 3 0 16,-2-1-3-16,1-4 0 0,1 4 1 15,-1-3-1-15,1-4-1 0,0 5 3 0,0-5 2 16,0 0-3-16,0 0-4 0,0 0-19 0,0 0-20 15,8-9-26-15,-5 1-35 0,4 1-37 0,-1-3-56 0,-1 5-119 16,3-7-334-16,-3 5 148 0</inkml:trace>
  <inkml:trace contextRef="#ctx0" brushRef="#br0" timeOffset="-28996.13">20704 2464 92 0,'1'3'145'0,"1"2"-16"0,-2 0-11 0,1-1-1 15,0-1-11-15,1 2-5 0,2 0-11 0,-3-1-4 16,4 1-5-16,0 0-3 0,-1-3-4 0,1 1-6 15,1-1-5-15,-2 1-9 0,1-2-5 0,0 0-2 16,-1 1-8-16,3-1-2 0,0-1-2 0,2-3-8 16,-3 2 1-16,4-3-1 0,0-1-7 0,-3 3 3 15,0-3-5-15,2 0 1 0,-4-1-6 0,1-2 6 16,-1 3-2-16,2-4 8 0,-6 1-2 0,0-2 12 16,1-1-3-16,-5 5-1 0,-1-6-1 0,0 8-5 0,-1-6-3 15,-2 4 0-15,0-1-4 0,-2 0 2 0,5 5-4 16,-3-1-4-16,-1-1 2 0,4 1-4 15,-4 3 3-15,3-2-5 0,5 2 3 0,-11 0-7 0,5 0-13 16,6 0-17-16,-11 1-20 0,5-1-34 0,6 0-39 16,-13 0-56-16,3-1-115 0,0-2-313 0,-1 1 138 15</inkml:trace>
  <inkml:trace contextRef="#ctx0" brushRef="#br0" timeOffset="-28496.37">20456 2118 33 0,'0'0'120'0,"0"0"-9"0,0 0-18 0,0 0-6 16,0 0-7-16,0 0-10 0,0 0-8 16,0 0 3-16,0 0 2 0,0 0-5 0,0 0 3 15,0 0-9-15,-2 6 6 0,-1 0-5 0,1 1-7 0,-5-2-3 16,3 4-2-16,1-3 4 0,-3 1-11 0,4 1-3 15,-1 1-3-15,1-2-3 0,-1-1-1 16,3 3 4-16,0-2 2 0,3 0 2 0,-1-1 4 0,2 1 7 16,0-2-1-16,2-1-2 0,2 1-7 0,2-2-3 15,2 1-2-15,-1-4-5 0,2 1-1 0,-1-1-3 16,0-1 1-16,-1-3 2 0,-1-1-6 0,1 0-4 16,-2 0-4-16,-4-2 1 0,3-3 0 0,-6 3 0 15,1-5-3-15,-2 4-4 0,-1 1 2 0,-1 0-2 16,-2 0 1-16,2 2-2 0,-3 0 0 0,-2 0-5 15,2 1 0-15,-3-1-2 0,0 2 5 0,1 1 0 16,-4 2-4-16,1 0-15 0,-2 0-19 0,1 0-29 16,4 0-50-16,-2 0-48 0,-2 2-122 0,4-2-305 0,6 0 135 15</inkml:trace>
  <inkml:trace contextRef="#ctx0" brushRef="#br0" timeOffset="-23628.74">20078 3901 13 0,'4'-2'113'0,"-4"2"-6"0,0 0-8 0,0 0-4 15,0 0 1-15,6-2-1 0,-6 2 1 0,0 0 0 16,0 0 5-16,0 0 0 0,0 0-2 0,0 0 3 16,0 0-6-16,0 0-6 0,0 0-3 0,0 0-10 15,0 0-7-15,0 0-3 0,0 0-8 0,0 0-5 16,0 0-8-16,0 0-6 0,0 0 0 0,0 0-8 16,0 0 0-16,0 0-3 0,0 0-4 0,0 0 1 15,0 0-3-15,0 0-4 0,0 0 1 0,0 0 2 0,0 0-1 16,0 0 6-16,4-1-1 0,-4 1-8 15,0 0 0-15,0-4-1 0,0 4 0 0,0 0 5 16,0 0 1-16,0 0-3 0,0 0 0 0,0 0-1 0,-3-9-2 16,3 9-3-16,0 0-2 0,0 0-1 0,0-3-1 15,0 3 0-15,-1-5-2 0,1 5 0 0,-2-4-2 16,2 4-1-16,-4-5 1 0,0 2-5 0,0 3 3 16,0-3 2-16,1-2-4 0,-1 3 0 0,4 2 2 15,-8-4-1-15,4 1-3 0,-1 2 1 0,5 1 0 16,-9-2 1-16,4 0-2 0,1-1 3 0,4 3-2 15,-9-1-1-15,4-2 1 0,0 1 1 0,5 2-2 16,-12 0-3-16,6 0 1 0,6 0 3 0,-14 0-2 16,14 0-1-16,-9 2 2 0,3 1 0 0,-2-2 1 15,-1 1 0-15,0 3-1 0,4-1 0 0,-4-3 1 16,4 2 0-16,-1 2 0 0,-1-1 2 0,3-3-4 0,-2 3 0 16,-2 0 0-16,3 3 1 0,-2-5 1 0,-1 1 1 15,0-1-5-15,3 2 9 0,-4 3-7 0,0-2 2 16,0 0 1-16,3 1-1 0,1-1-3 0,-2-1 1 15,1 0 1-15,1-1-2 0,0 2 4 0,0 0 0 16,1-1-1-16,0 0-2 0,-1 0 2 0,2 1 4 16,1 0-4-16,-1-2 1 0,1 1-2 0,-2 2 0 15,1 0 3-15,1-3 2 0,-1 2-1 0,2 0 0 16,-2-1-3-16,1 1-1 0,1-1 2 0,1 4-4 16,-3-5 5-16,3 3-1 0,3 0 0 0,0 0-1 15,0 2 0-15,1-3 0 0,1 2 2 0,-1 1 1 16,2-2-1-16,3 1 0 0,0-1-2 0,-1 1-1 15,-1-1 3-15,2-1-2 0,0 1 2 0,2 0-3 0,-1-1 3 16,0-1-1-16,-1-2-2 0,0 0-2 16,2 1 6-16,-2 0-7 0,3-3 7 0,-1 2-2 15,-2-2 2-15,1 0-1 0,-5 0-3 0,3-2 2 0,0-1-2 16,3 0 3-16,-4 1 0 0,-1 0-2 0,1-4-2 16,-1 3 1-16,-2-1-5 0,1 0 6 0,0-1 1 15,-1-1-2-15,1-1 0 0,-2 3 1 0,0-1-2 16,1 0 1-16,0 1 1 0,-3-1 0 0,2 0-1 15,-2-1-1-15,-1 2-2 0,0 2 2 0,0 2-1 16,-3-11 1-16,1 7-2 0,-2 2 0 0,0-4 2 16,1 4-2-16,-4 0 0 0,1 0 2 0,-2-1-1 15,-2 3 0-15,1-1 3 0,-3 1-2 0,2-2-1 16,1 4 1-16,-1-2 0 0,-1 1-5 0,4-1 6 0,-2 0-1 16,3 3 0-16,-2-1 2 0,2 1 0 15,-1-2-1-15,1 2-2 0,1 0 1 0,-2 1 3 16,4-2-1-16,-4 2 1 0,2 0-3 0,1 0-4 0,0 1-20 15,-1 0-24-15,2-2-10 0,-1 2-28 0,1-1-27 16,2 1-32-16,-1-1-49 0,-1 0-127 16,0 0-348-16,2-1 155 0</inkml:trace>
  <inkml:trace contextRef="#ctx0" brushRef="#br0" timeOffset="-23013.9">20313 3978 105 0,'-6'-3'126'0,"6"3"-15"0,-8-1-14 0,8 1-1 16,0 0-10-16,-7-1-8 0,7 1-7 0,0 0-11 16,0 0-6-16,-11 2 1 0,7 2-3 0,-1-2 2 15,0 1 4-15,-2 3-8 0,0 0-3 0,-1-1-5 16,2 4 2-16,-3-3-5 0,1 3-4 0,1-1 1 15,-2 1-1-15,0 0-1 0,1 3-4 0,2-2-2 16,1 0-6-16,-3-1 4 0,4 2-4 0,-1-2-5 16,4 1 2-16,-2 0-3 0,2 0-9 0,1 1 10 15,-3-1-3-15,6-5-1 0,-2 5 8 0,3-1-2 16,1-1 2-16,-2-2 1 0,3 2-3 0,-1-1 1 16,3-2 3-16,1-3-2 0,0 0-6 0,1 0 4 15,7 1 1-15,-1-3-5 0,3-2-1 0,-6 0 1 16,6-1-4-16,-1-2 2 0,0-1 0 0,-4-1-2 0,0 2-3 15,-5-6 1-15,4 5-10 0,-4-3 7 0,-1-2 5 16,-2 1-3-16,0-4-5 0,-2 2 5 0,-1-1-1 16,-2 2 2-16,-1 0 1 0,0 0 12 0,0 1 0 15,-4 1-1-15,4 3 3 0,-1-1 10 0,-4 0 2 16,1-2-6-16,0 4 6 0,-1-1-5 0,0 0-2 16,-3 3 1-16,-2-3-5 0,6 0 0 0,-6 4-6 15,-4-2-2-15,6 0-2 0,-3 2-1 0,1 0 0 16,-1-1-9-16,4 1 7 0,-3 1-3 0,3 0-5 15,1 0-19-15,-2 1-32 0,-1-1-32 0,3 3-30 16,6-2-45-16,-14-1-206 0,7 1-389 0,2-1 172 16</inkml:trace>
  <inkml:trace contextRef="#ctx0" brushRef="#br0" timeOffset="-22578.57">20778 3878 70 0,'0'0'143'0,"0"0"-11"0,0 0-18 0,0 0-15 15,0 0-13-15,0 0-5 0,0 0-4 0,0 0-10 16,0 0-2-16,0 0 1 0,0 0-6 0,-9 7-3 16,8-3-11-16,-3 0 5 0,0 0-12 0,3 0 3 15,-3 4 1-15,-1-1-2 0,0 1-4 0,-4 2 1 16,3 0 1-16,-2 1 2 0,1 0-10 0,-3 2 2 16,1 4-4-16,-3 0-2 0,3-2 6 0,-2 3 2 15,3-1 2-15,0-1-3 0,-2 7-3 0,2-4 3 16,-1-1-9-16,3 0 5 0,-1 0 3 0,1-1-1 0,-3 2-6 15,5-2 0-15,3 0-1 0,-2-1-2 0,2 0-4 16,2-1-2-16,-2-1 3 0,1-4-2 16,0 4-6-16,0-3 1 0,1-1-3 0,-1 2 4 0,0-4-2 15,0-1 0-15,0-2 1 0,0 0-8 0,3 0 3 16,-3 0-4-16,1-1 2 0,-1-4-25 0,0 0-49 16,0 0-64-16,0 0-209 0,0 0-368 0,3-22 163 15</inkml:trace>
  <inkml:trace contextRef="#ctx0" brushRef="#br0" timeOffset="-22229.46">20694 4235 128 0,'-1'4'154'0,"-2"1"-13"0,3 1-10 0,0-1-7 0,1 0-8 16,1-1-15-16,1 2 1 0,0-1-5 16,1-1-7-16,0-1-9 0,0 3-1 0,1-4-4 0,0 0-7 15,1 2-9-15,-1-4 0 0,0 3-4 0,-5-3-2 16,9 0-3-16,-2-3-8 0,-7 3-13 0,9-4 5 16,-3 3-5-16,-2-1-2 0,-4 2 0 0,6-4 4 15,-1 3-5-15,-5-3 1 0,4 2-8 0,-3-2 2 16,2 2 2-16,-3 2 0 0,5-4 9 0,-5 2-5 15,0 2 7-15,2-6-5 0,-2 6-4 0,-2-5-2 16,2 5-2-16,-5-5-3 0,1 0-2 0,0 2-3 16,-2-1-2-16,2 1-6 0,-1-2-20 0,-1 0-22 15,-1-2-22-15,2-2-42 0,-2-1-51 0,-1-2-191 16,0-4-370-16,2 1 164 0</inkml:trace>
  <inkml:trace contextRef="#ctx0" brushRef="#br0" timeOffset="-21771.06">20497 3885 2 0,'-7'0'156'0,"7"0"-17"15,0 0-16-15,-7-2-11 0,7 2-10 0,0 0-11 0,0 0-5 16,0 0-13-16,0 0-5 0,-9 2-8 0,9-2-3 16,-2 4-9-16,2-4 0 0,-2 4 0 15,1 2 6-15,0-4-8 0,0 6 0 0,-1-3 2 0,1-1 6 16,1 3-5-16,-1 1-7 0,2-3 3 0,0 0-9 15,1 4 0-15,0-5-10 0,1 2 10 16,2-1-4-16,0 0-2 0,0 0-1 0,0-3-3 16,0 1-5-16,5-3-4 0,-3-1 0 0,3 0 0 0,-1-1 0 15,2-2-3-15,-3-3-2 0,1 2-2 0,0-2-4 16,-4-2 3-16,-1 4-3 0,-3-2 5 0,2-3 2 16,-2 3-3-16,-1-1 2 0,0 4-5 0,-4-1 3 15,-1 1-4-15,0 0 3 0,-4 1-5 0,0-1 2 16,0 4 0-16,-5 3-2 0,3-2-4 0,0 3 0 15,-3 2-15-15,-2-1-24 0,2 0-43 0,3-2-54 16,-1 1-168-16,3-2-328 0,1-2 145 0</inkml:trace>
  <inkml:trace contextRef="#ctx0" brushRef="#br0" timeOffset="-17780.72">21795 4018 132 0,'0'0'141'0,"0"0"-1"0,0 0-7 0,-2-2-7 15,2 2-8-15,0 0-9 0,0 0-4 0,4-4-10 16,-4 4-4-16,2-4-4 0,-2 4 0 0,0 0 1 16,3-4-6-16,-3 4-4 0,0 0-9 0,0 0-5 15,0 0-5-15,0 0-5 0,0 0-7 0,0 0 1 16,1-5-2-16,-1 5-4 0,0 0-4 0,0 0-9 15,3-3 2-15,-2-1-4 0,0 1-3 0,-1 3-3 16,4-5 0-16,-4 5-1 0,1-3-3 0,-1 3 6 16,0-3 4-16,0 3 3 0,0-5 3 0,0 5 0 15,0 0-3-15,2-6 1 0,-2 6 0 0,0 0-3 16,0 0-4-16,0 0-1 0,0 0-9 0,0 0 4 0,0 0-1 16,0 0 1-16,0 0-7 0,1-3-1 15,-1 3-3-15,0 0 2 0,0 0-1 0,0 0-5 0,0 0-1 16,0 0 1-16,0 0 3 0,0 0-5 0,0 0 2 15,0 13 1-15,0-8-3 0,-1 0 0 0,1 3 0 16,-2-3 0-16,2 3 3 0,-1 1-3 0,-3 2 2 16,0-1-3-16,3 2 0 0,-1-2 0 0,-2 3 0 15,1-2 0-15,1-1 4 0,-1 1 0 0,2 0-1 16,1 0-3-16,2-1 1 0,-2-1-1 0,2-1 2 16,-1 1 1-16,0-5 0 0,0 4-1 0,3-3-1 15,-4-1 1-15,0 1-2 0,2-2 1 0,-1 1 1 16,-1-4 1-16,1 5 3 0,-1-5-4 0,0 3-1 15,0-3 2-15,0 0 2 0,3 5-2 0,-3-5 1 16,9 0 0-16,-4 0-1 0,-5 0-3 0,11 0 3 16,3 0-5-16,-5-2-1 0,2 0 6 0,1 1-3 15,1-2 1-15,1 1 0 0,-1-1 2 0,-3-4-2 0,4 3-2 16,-1-1 4-16,0-3-6 0,-4 2 5 0,0-2-1 16,1-1-1-16,-3 0-6 0,0 1 1 0,-1 1-12 15,-2 2-20-15,1-2-12 0,-1 3-26 0,-1-2-24 16,-1 2-26-16,1-2-26 0,-1 1-40 0,-2 0-150 15,2-2-370-15,-1 2 165 0</inkml:trace>
  <inkml:trace contextRef="#ctx0" brushRef="#br0" timeOffset="-17521.47">21675 3858 112 0,'-1'-4'132'0,"1"4"-9"0,0 0-8 0,9-5-6 0,-4 2-11 16,3 2-9-16,-2-3-4 0,3 0-11 0,1 1-12 16,1 0 1-16,-1 0-5 0,5-1-12 0,-3 0 0 15,-2 4-4-15,3-3-6 0,-3 2 0 0,1-1-8 16,-2 1-5-16,-4 1-13 0,3 0-28 0,0-1-15 15,-1 2-14-15,1 0-23 0,-3 1-46 0,-1-1-69 16,4 2-198-16,-5-1 88 0</inkml:trace>
  <inkml:trace contextRef="#ctx0" brushRef="#br0" timeOffset="-17247.85">21802 3980 60 0,'0'0'182'0,"11"-3"-14"0,-11 3-14 0,7-2-20 0,-3 1-7 16,-4 1-25-16,7 1-2 0,0 1-10 0,-2-1-8 16,-5-1-9-16,11 1-7 0,-3-1-8 0,-2 0-6 15,7 0-3-15,-4 1-5 0,5-2-6 0,-4 1-1 16,2 1-4-16,-1-2-5 0,2 0-1 0,1 1 1 15,-4-1-8-15,-2-2 1 0,2 2-29 0,-2 0-3 16,0 1-20-16,-3-1-26 0,1 0-31 0,2-2-37 16,-8 3-118-16,11 0-262 0,-11 0 117 0</inkml:trace>
  <inkml:trace contextRef="#ctx0" brushRef="#br0" timeOffset="-16864.05">22157 3999 54 0,'0'0'114'0,"0"0"-4"0,0 0-1 0,0 0-10 16,0 0 3-16,0 0-8 0,0 6-5 0,0-6-3 16,0 5-3-16,0-5-7 0,0 0-8 0,0 6-4 15,0-5 2-15,4 3-8 0,-3 0-1 0,2-1 7 16,-2 2 1-16,3-3-5 0,2 5-2 0,-2-3-8 16,1 1-1-16,2 3-9 0,-1-1-1 0,3 0-6 15,-1 1-2-15,-2-1-3 0,4 1-3 0,0 1-2 16,-1 0-1-16,0 1-3 0,1-2 1 0,-2 2-6 15,1-3 0-15,0 2-1 0,1-1 3 0,-2-2-11 16,-2 2 8-16,3-3-1 0,-5-1-2 0,1 2-9 16,-1-4-8-16,1 1-21 0,-1-2-22 0,-4-1-38 0,10-4-76 15,-5-1-122-15,-1-2-311 0,1 0 138 0</inkml:trace>
  <inkml:trace contextRef="#ctx0" brushRef="#br0" timeOffset="-16504.38">22373 3987 110 0,'-6'2'118'15,"6"-2"-6"-15,-7 3-18 0,6 0-9 0,-4-2-5 0,1 2-9 16,0-2 0-16,0 3 4 0,-1 0 1 16,1 1-3-16,-1-1-5 0,0 1-6 0,0 3-4 15,-4-1 0-15,4 1-6 0,-1-1-4 0,-2 4-4 0,4 0-2 16,-2-1-1-16,-1-1-7 0,-1 3-2 0,0-4-8 16,1 2 2-16,2 1-1 0,1-2-1 0,-3-1-5 15,2 3-6-15,1-7 2 0,1 1 1 0,1 2-5 16,-1-2 4-16,2-1-5 0,-2 1 0 0,2-1-1 15,0 0 1-15,1-4-1 0,-3 5-1 0,2-1-21 16,1-4-15-16,-3 5-25 0,3-5-32 0,-1 3-28 16,1-3-130-16,0 0-263 0,0 0 116 0</inkml:trace>
  <inkml:trace contextRef="#ctx0" brushRef="#br0" timeOffset="-15747.52">22680 4074 109 0,'2'-3'172'15,"0"0"-14"-15,-1-1-11 0,-1 4-13 0,1-7-11 16,-1 2 2-16,0 3-9 0,1-2-10 0,-1 4-11 16,-1-9-6-16,0 5-10 0,0 1-5 0,-1 1-5 15,2-5-8-15,-5 3-8 0,1 0-4 0,2 3-6 16,-3-4-1-16,-3 1-5 0,3 1-3 0,0 2-4 16,-2-2-2-16,0 2-5 0,-1 1-5 0,0-3 3 15,1 2-2-15,-1 0-4 0,-1 1-3 0,0 0-2 16,4 1-9-16,-3 0 9 0,1 2-2 0,-1-3 2 15,0 1-4-15,-1 2 2 0,-1 2-3 0,1-1 1 0,1 1-3 16,-2-1 0-16,3 4 2 0,-2-1 1 16,2 0 0-16,0 3-6 0,2 0 2 0,1-2 1 0,0 0 0 15,1 2 0-15,3-1 0 0,0 2 2 0,0-4-2 16,0 1 1-16,2-1-1 0,-2-2-1 0,2 2 4 16,2-3-1-16,-3 2 0 0,5-2-2 0,-1-1 1 15,2-1-1-15,2-1 1 0,0 2 1 0,2-6 0 16,1 1-1-16,-3-2 0 0,5 0-1 0,-4 0-3 15,1-2 1-15,-1-1 0 0,-4 0 2 0,3 0 3 16,-1 1-5-16,-3 0 0 0,-1 0-1 0,0-1 0 16,-1 2 2-16,0 1 2 0,0-2 3 0,-1 3-1 15,-1-1-2-15,3 1-1 0,-4-1 1 0,3 2 3 16,-3 2-1-16,1-8-3 0,1 5 2 0,0 1 0 0,-2 2-2 16,0-4 3-16,0 4-1 0,1-7 4 15,-1 7 5-15,1-5 3 0,-1 5 0 0,0-3 3 16,0 3-3-16,0 0 1 0,0 0-1 0,0-5-5 0,0 5 0 15,0 0-4-15,0 0-1 0,0 0-2 0,0 0-1 16,0 0-1-16,0 0 1 0,0 0 0 16,0 0 0-16,-2 12 1 0,2-7-4 0,0 0 1 0,0 0-3 15,0 2 3-15,0 0 0 0,0 0-2 0,0-1 2 16,0 4-1-16,0-3 2 0,-2 3-5 0,2 0 7 16,2-3-4-16,-1 2 2 0,-1-1-1 0,0-2 3 15,0 2-3-15,3 0 0 0,-3-4-2 0,1 1 1 16,0 2 2-16,0-3-2 0,1-2 3 0,-1 2-1 15,0 0-3-15,-1-4-16 0,2 5-19 0,0-3-28 16,-2-2-33-16,0 0-45 0,14-10-38 0,-9 6-162 16,2-1-368-16,-1-5 163 0</inkml:trace>
  <inkml:trace contextRef="#ctx0" brushRef="#br0" timeOffset="-14920.69">22788 3992 88 0,'0'0'131'15,"0"0"-4"-15,0 0-8 0,0 0-7 0,0 0-8 16,0 0-6-16,0 0-5 0,0 0-13 0,0 0-8 15,0 0-3-15,0 0 6 0,0 0-5 0,-5 7-3 16,5-7-6-16,-2 6 0 0,2 1-8 0,-3-3-3 16,3 1-4-16,0 2-5 0,-1-2 1 0,-2 4-11 15,2-2 0-15,1 1-4 0,0 1-4 0,-1-2-9 16,1 3 11-16,0-4-5 0,0 1-3 0,0 2 4 16,0-5-4-16,0 1-5 0,0 2-1 0,1-4 1 15,-1 2 1-15,0-2 1 0,0 2-2 0,0-5-1 16,0 4 0-16,0-4 2 0,1 2 6 0,-1-2-2 0,0 0-1 15,0 0-5-15,14-4 2 0,-10 3-4 0,3-3-1 16,-2 4 2-16,0-2-1 0,0-2-4 16,0 1 1-16,-1 0-2 0,0-1 1 0,0-1 3 0,1 2-2 15,0-2-2-15,1 0-2 0,-2-1 0 0,0 0 9 16,1 1 8-16,-1-2-6 0,2-1-1 0,-1 3-2 16,0-1-5-16,3-1 10 0,-3 2-4 0,0-2-3 15,1 2 1-15,2 2-4 0,-4 1 3 0,3-4-4 16,-4 2 4-16,3 2-5 0,1-1 1 0,-2 3 2 15,0 0-6-15,-5 0 1 0,0 0-2 0,8 0-1 16,-8 0 4-16,8 3-4 0,-6-2 2 0,-2-1 0 16,4 8 0-16,-3-3 0 0,-1-1 3 0,0 0 0 15,3 3-5-15,-3-1 7 0,1 5-5 0,-1-5 4 16,0 3 0-16,0 2-4 0,0-3 7 0,0 2-4 16,0-2-2-16,0 0-9 0,1-1 11 0,-1-2 1 15,3 2 1-15,-2-2-7 0,-1-1 3 0,3 0 3 16,-3 0 0-16,0 1 2 0,0-5 0 0,1 3 6 0,-1-3 7 15,0 0 1-15,0 0 14 0,0 0 5 0,0 0-5 16,0 0-6-16,0 0-4 0,0 0 1 0,4-13-4 16,0 6-1-16,1-2-1 0,0 0-4 0,-1-1-2 15,1-1-1-15,-2 0-4 0,-1 3 1 0,2-3 2 16,1 2-4-16,-4 4 2 0,2-2-5 0,-1 2-1 16,2-1-1-16,-3 0 4 0,2 1-1 0,-3 3 1 15,3 0-3-15,-1-3 0 0,1 1 0 0,-3 4 1 16,2-5 0-16,2 2-4 0,0 3 0 0,0-3 2 0,-4 3 0 15,6-3-2-15,-6 3-4 0,5-2 4 16,-5 2 3-16,7 0-6 0,-7 0 0 0,0 0-1 16,4 7 0-16,-1-6 1 0,-1 2 0 0,-2 2 2 0,1 4 0 15,0-5 0-15,-1 4 1 0,1 0-1 0,-1 1-2 16,0 0 2-16,3 1-2 0,-2 0 4 0,2-3 0 16,-2 0-3-16,3 0 3 0,-3 0 2 0,2-1-1 15,1-3 2-15,-2 4-3 0,2-5-20 0,-3 3-35 16,0-2-40-16,-1-3-59 0,0 0-253 0,0 0-440 15,0 0 196-15</inkml:trace>
  <inkml:trace contextRef="#ctx0" brushRef="#br0" timeOffset="-9515.13">22188 4745 25 0,'0'0'130'0,"0"0"-8"16,0 0-1-16,0 0-8 0,0 0 1 0,0 0-2 16,0 0-10-16,0 0-1 0,0 0-10 0,0 0-2 15,0 0-9-15,-5 1-7 0,5-1-3 0,0 0-13 16,0 0 5-16,0 0-12 0,0 0 0 0,0 0-5 15,0 0 1-15,0 0-3 0,0 0 1 0,0 0 3 16,0 0-2-16,0 0 1 0,0 0-3 0,0 0 3 16,0 0-3-16,0 0 2 0,-10-3-3 0,10 3 0 0,0 0-5 15,-7-1-1-15,7 1-4 0,0 0-1 16,-5-3-3-16,1 0 0 0,4 3-1 0,-4-2 1 0,4 2 4 16,-1-3 2-16,1 3 5 0,0 0 4 0,-4-3-1 15,4 3 2-15,0 0-3 0,-5-4 1 16,5 4-4-16,0 0 0 0,0 0-2 0,0 0-8 0,0-3-1 15,0 3-2-15,0 0-3 0,0 0-3 0,8-4-2 16,-3 4-2-16,0-2-1 0,-5 2-6 0,12 0 1 16,-1 2 1-16,-5-2-16 0,1 1 7 0,0 2-7 15,1-1 5-15,2 3-4 0,-2 1-2 0,3-3-2 16,-7 5-1-16,3-1-1 0,-1 2 1 0,-1-1 2 0,0 1-1 16,-2 0 0-16,-1 0 1 0,2 2 1 0,-4 0 0 15,0-3-2-15,0 4 1 0,-4-3-2 0,2 0 2 16,-4 2 0-16,2-1 1 0,-3 0 1 0,2 1 0 15,-1-2 3-15,-3 0-2 0,1 0 2 0,0-1 1 16,1 0-1-16,-2 0 2 0,1 0-1 0,2-2-3 16,1 0 4-16,-1-1-3 0,2-1 5 0,-3 1 0 15,6 0 0-15,-3-2 0 0,-1-2-1 0,1 0 2 16,-1 4 0-16,-3-3-1 0,3 0 1 0,5-2 2 0,-9 1-4 16,9-1 1-16,-9 0 2 0,0 0 0 15,9 0 4-15,-13-3-1 0,7 3 8 0,-1-2 0 16,1 1 8-16,6 1 3 0,-9-4 0 0,5 3-2 0,4 1-1 15,-5-1 2-15,5 1-3 0,-5-3 3 0,5 3-2 16,0 0-2-16,-5-3-3 0,5 3 0 0,0 0-2 16,0 0-2-16,-2-2 1 0,2 2-6 0,0 0 4 15,0 0-4-15,0 0-2 0,0 0 2 0,16 0-2 16,-16 0-2-16,13 0 1 0,-6 0 0 0,5 2 3 16,1-2-6-16,1 1 0 0,-1 1 2 0,1-2-1 15,3 3-1-15,0-3-19 0,-5 1-20 0,2 0-15 16,0 4-24-16,-1-3-19 0,5 1-21 0,-5-2-33 15,4 0-30-15,-4-1-28 0,1 1-181 0,-4-3-421 16,3 2 186-16</inkml:trace>
  <inkml:trace contextRef="#ctx0" brushRef="#br0" timeOffset="-8947.52">22565 4698 64 0,'0'0'165'0,"0"0"-11"16,0 0-14-16,0 0-9 0,0 0-8 0,0 0-14 16,0 0-10-16,0 0-13 0,0 0-6 0,0 0-9 15,0 0-8-15,0 0-6 0,-3 12-3 0,3-7-6 16,-1 1-8-16,1 0 2 0,0 2 5 0,-3 3-1 16,3 0-2-16,3 0-2 0,-6 1 4 0,2 3-5 0,0 1 2 15,-2-1-3-15,2 1-1 0,2-1-1 16,-5 2 6-16,3-4-6 0,-2 0 0 0,2-2-3 15,1 2-3-15,0-2-3 0,0-1-3 0,0-1 0 0,0-2-5 16,0 0 0-16,0-4-3 0,-1 2 0 0,2 0-3 16,-1 0 2-16,0-5-5 0,0 5 2 0,0-3-2 15,0 3 1-15,0-5-2 0,0 4 0 0,0-4-1 16,0 0-13-16,0 0-18 0,0 4-20 0,0-4-34 16,0 0-44-16,0 0-58 0,0 0-153 0,0 0-357 15,0-15 159-15</inkml:trace>
  <inkml:trace contextRef="#ctx0" brushRef="#br0" timeOffset="-8563.73">22671 4642 102 0,'0'0'123'0,"7"0"-11"0,-7 0-5 0,0 0-3 15,11 5-2-15,-8-3-1 0,1 0-10 0,-4-2-7 16,5 6-8-16,-1-2-3 0,-4 1 0 0,0 0 4 16,2-1-1-16,0 5-1 0,-2-2 0 0,0 2-6 15,0 1-7-15,0-2-2 0,0 5-8 0,0-3-3 16,0 3-2-16,0-1-8 0,0 0-1 0,0 2-3 15,1-2-5-15,1 5 3 0,-2-4-6 0,2-1-1 0,0-2-4 16,0 4-4-16,3-2-1 0,-4-2-4 0,-1 1 3 16,4 2-6-16,-4-4 3 0,1 2 0 0,-1-2-2 15,3 3-3-15,-3-2-1 0,0-3 6 0,0 0-5 16,0 0 1-16,1-3-2 0,-1 4 0 0,0-4-16 16,0-1-26-16,0 3-30 0,3-2-42 0,-3-4-29 15,1 3-174-15,-1-3-335 0,0 0 147 0</inkml:trace>
  <inkml:trace contextRef="#ctx0" brushRef="#br0" timeOffset="-7864.32">22535 4853 16 0,'0'0'208'16,"9"-1"-19"-16,-5-1-19 0,1 2-14 0,-5 0-17 16,9-2-16-16,-9 2-12 0,4-1-13 0,-4 1-8 15,9-1-8-15,-9 1-6 0,1-4-12 0,-1 4-1 16,0 0-12-16,0 0-1 0,0 0-9 0,0 0-4 16,8 0 0-16,-8 0-4 0,0 0-2 0,8 3-2 15,-3-2-4-15,4-1-4 0,0 0-1 0,3-1-1 0,1 1-4 16,1 1 0-16,5-1-3 0,-2 0-3 15,2 1 1-15,0-1-3 0,-2-1-7 0,-3 3-1 16,-1-3 1-16,1 2 0 0,-4 1-2 0,2-2-1 0,-2 0 0 16,-4 0 3-16,2 0-1 0,-2-2-1 0,0 1 3 15,-6 1 1-15,9 0 1 0,-9 0-4 0,8 0 2 16,-8 0 2-16,0 0 3 0,9 0 1 0,-9 0 6 16,0 0 0-16,0 0 4 0,0 0 4 0,8 0-5 15,-8 0-1-15,0 0 1 0,0 0-2 0,0 0-3 16,0 0 0-16,0 0 1 0,5 1-3 0,-5-1-1 15,0 0-2-15,0 0 4 0,0 0-1 0,0 0-3 16,0 0 5-16,0 0 0 0,0 0 4 0,1 4 4 0,-1-4-5 16,0 0 0-16,0 0 0 0,0 0 0 15,0 0-3-15,0 0 2 0,0 0-2 0,0 0-4 0,-8 5 2 16,8-5-3-16,-4 8-1 0,2-3 2 0,0 0-2 16,-1 2 2-16,0-3-4 0,3 2 3 0,-2 1-2 15,2 0 2-15,0 0 0 0,0 1 0 0,2-1 0 16,0 0 0-16,0-1 0 0,0-1-2 0,-1 3 3 15,5-3-3-15,-1-1 2 0,-1 2 1 0,0-4-2 16,0 2-1-16,2 0 3 0,2 0-4 0,-2-3 1 16,-1 0 2-16,-5-1-1 0,13-2 1 0,-3-2-2 15,-2 1 0-15,-2-2 1 0,2 2 2 0,-2-3-5 16,1 1 1-16,-2-1-2 0,0 0 1 0,-2-1 4 0,-1-3-4 16,2 2 2-16,-4 1-2 0,0 1 5 15,4-1 0-15,-8-2-4 0,3 2 4 0,-2 1 2 0,1-2-3 16,-2 2-2-16,-3-3-1 0,2 4 1 0,0-4 1 15,-5 3-1-15,2-3 1 0,-1 4 1 0,-1 1-3 16,5-1-1-16,-3 2-5 0,3 1-27 0,0-1-27 16,2 0-43-16,3 3-42 0,-8 0-57 0,8 0-161 15,0 0-390-15,0 0 172 0</inkml:trace>
  <inkml:trace contextRef="#ctx0" brushRef="#br0" timeOffset="-6814.53">23090 4807 152 0,'0'0'156'0,"0"0"-14"16,-8 2-15-16,8-2-14 0,0 0-13 0,0 0-10 15,0 0-8-15,0 0-8 0,0 0-6 0,0 0-10 16,0 0-1-16,0 0-4 0,0 0-5 0,-1 3 0 16,1-3-10-16,0 0-3 0,0 0-4 0,0 0 0 15,0 0-2-15,0 0-3 0,0 0-2 0,0 0 5 16,0 0-9-16,0 0 3 0,0 0-2 0,0 0-2 16,0 0 1-16,0 0 0 0,0 0 0 0,0 0 0 0,0 0-1 15,0 0 4-15,1 6-1 0,-1-6 1 16,2 3 5-16,-2-3 2 0,0 9-1 0,1-4-1 0,1 1 0 15,-2 1 0-15,0 2 1 0,2 1-4 0,-1 0-2 16,0-1 0-16,0 1-1 0,1 0-1 0,-2 0-3 16,0-3-1-16,2-2-1 0,-2 0 1 0,3 2-2 15,-2-2-1-15,0-1-2 0,1 1 1 0,2-2 1 16,-1-3-3-16,4 2 1 0,-7-2-1 0,11-2 0 16,-6-1-2-16,3 0-4 0,2-3 3 0,-5 3-4 15,3-2 4-15,1 0-3 0,1 1 1 0,-5 0 1 16,0 0 3-16,3 0 2 0,-3-1 0 0,0 1-3 15,2 1 0-15,-2 0 3 0,-1 0-2 0,1-1 2 0,-1 0-1 16,1 0 5-16,-3 2 8 0,3-1 7 0,-1 0 0 16,0-2 1-16,-1 0 1 0,2 1-4 15,-3-3-2-15,5 5-1 0,-4-3 1 0,1-3-4 0,1 5 3 16,-1-1-1-16,-1 0-6 0,1-1-1 0,-3 3-4 16,3-1 1-16,-2 1-5 0,-2 2 1 0,3-5-3 15,-3 5-2-15,2-2-2 0,-2 2 0 0,0 0 1 16,0 0-1-16,0 0 0 0,0 0-1 0,3 12 1 15,-4-6-1-15,-2-1 0 0,0-1-1 0,1 4-1 16,1-2 2-16,-3-2-1 0,1 6-1 0,1-5 1 16,-1 3 1-16,2-3-1 0,0 2 2 0,1 0-4 15,-2-3 2-15,2 2 1 0,0-2-1 0,2 2 2 16,-1-2-1-16,2-2-2 0,-2 1 3 0,-1-3 2 16,7 2-3-16,-7-2 0 0,7 0-1 0,-7 0-1 15,6-2-1-15,-6 2-1 0,8-5 3 0,-3 2-3 16,1 1 3-16,-4-3-1 0,1 3 0 0,3-3 0 0,-4 1-1 15,1 1 3-15,-2-1-2 0,2-1 2 0,-1 1-2 16,2 2 0-16,0-5 1 0,-2 2-3 0,2 0-1 16,-1 0 2-16,-1-1 2 0,2 2-3 0,1-1 2 15,-1 0-3-15,-3 1 2 0,4 1 0 0,1 1-1 16,-3-1 0-16,1-1 0 0,-4 4-1 0,9-1 2 16,-9 1 0-16,10 0 1 0,-10 0-3 0,9 3 1 15,-5 0-2-15,0 1 4 0,1-1-6 0,-1 1 5 0,2 2-2 16,-3-1 0-16,-2-1 0 0,4 4 2 0,-3-1-1 15,0-1 0-15,1 0 0 0,-2-1 0 16,0 1 0-16,1-1 1 0,-2-2 6 0,0 2-6 0,1-2-3 16,-1-3 4-16,0 8-3 0,0-4 1 0,1-2 1 15,-1-2-2-15,0 0 0 0,0 5 4 0,0-5-1 16,0 0 2-16,0 0 1 0,1 3-1 0,-1-3 0 16,0 0-2-16,9-8 2 0,-5 4-1 0,0-1-1 15,-1-3 0-15,2 1 0 0,0-2 1 0,1 1 0 16,0-3 0-16,0 2-2 0,-1 0 0 0,0 0 0 15,2 1 1-15,-3 1-1 0,1 1 2 0,-1 2-4 16,-1 0 2-16,-1-2 2 0,0 4-1 0,0-2 0 16,-2 4-1-16,4-4 1 0,-3 0-1 0,-1 4-2 15,5-2 3-15,-5 2-4 0,6 0 2 0,-6 0 0 16,9 0 2-16,-9 0-5 0,7 0-5 0,-3 1-28 0,-4-1-30 16,9 0-46-16,-4-1-69 0,0-3-260 0,-1-1-479 15,1-6 213-15</inkml:trace>
  <inkml:trace contextRef="#ctx0" brushRef="#br0" timeOffset="-3392.46">24152 4007 120 0,'0'-6'156'0,"0"6"-14"0,2-5-6 16,-2 5-9-16,2-1-5 0,-2 1-7 0,1-5-9 16,-1 5-12-16,2-6-7 0,0 4-4 0,-2 2-6 15,0 0-1-15,4-4-3 0,-4 4-2 0,2-4-1 16,-2 4 1-16,0 0 7 0,0 0-4 0,4-2 2 15,-4 2 4-15,0 0-1 0,0 0-10 0,0 0-6 16,0 0-6-16,3-2-8 0,-3 2-7 0,0 0-3 0,0 0-2 16,0 0-3-16,0 0-5 0,0 0-5 15,0 0-6-15,0 0 0 0,0 0-3 0,3 9-1 0,0-4 2 16,-3 0-4-16,-3 1-1 0,6-1 0 0,-3 7 1 16,-3-4-4-16,2 2 1 0,0-2-5 15,0 4 3-15,-1-3 0 0,1 3 0 0,-2 1 1 0,3-2-5 16,-2 1 2-16,1 1-1 0,1-1-2 0,-2 1-1 15,1-2 4-15,0-1-2 0,-1 2 3 0,1-5-5 16,0 4-2-16,1-5 4 0,0 3 1 0,-1-3 0 16,1-2-6-16,-2 1 4 0,0-1 0 0,0 1-1 15,1-2 3-15,1-3 1 0,-3 5 0 0,1-3-2 16,2-2 0-16,0 0 2 0,0 0-2 0,-2 5 1 0,2-5 3 16,0 0-3-16,0 0 1 0,0 0-1 15,0 0 3-15,0 0-5 0,0 0 2 0,0 0-1 16,0 0-4-16,2-15 3 0,1 10 2 0,-1-2-3 0,1 1 0 15,1-6-2-15,-2 3 4 0,1-3 0 0,1 2-2 16,-2-1-2-16,1-2 0 0,-1 1-2 16,2-3 3-16,-4 2-1 0,4 1 1 0,-3-1 0 0,0 3 0 15,2 1-2-15,-3-3-1 0,1 3 0 0,0-2 4 16,-1 5 1-16,0-1-4 0,2 2 2 0,-2 1-1 16,1-3 0-16,-1 2 2 0,3 1-3 0,-2-2 4 15,-1 0-2-15,1 1-2 0,-1 0 2 0,3 2 1 16,-2-1-2-16,-1 4 2 0,1-5 2 0,-1 5-5 15,0-6 2-15,2 5 3 0,-2 1-3 0,2-5 1 16,-2 5-2-16,0 0-1 0,0-4-3 0,0 4 5 16,0 0-3-16,0 0 1 0,0 0-5 0,0 0 1 15,0 0-2-15,0 0 5 0,0 0-1 0,0 0 3 0,0 0 1 16,0 0-1-16,0 0 1 0,0 0-8 16,-4 13 3-16,3-10 3 0,1 1 0 0,0-4 0 0,0 6 2 15,0 0-1-15,0 0-2 0,0 0 0 16,1 0 3-16,1 5 1 0,-2-2 2 0,0 3-4 15,2 2 0-15,-2-4-1 0,0 4 3 0,0-3 1 0,0 5 1 16,0-4-6-16,2 4 3 0,-1-5 0 0,-1 0 1 16,0 0 1-16,1-2 2 0,-2 2-1 0,2-2 1 15,-1-3-4-15,2 5 1 0,0-6 0 0,0 1 1 16,-2 0-1-16,4-2 0 0,-3 1 2 0,3 0 1 16,0-2-2-16,-4 1 0 0,0-4 0 0,3 3 2 15,-2-1-4-15,-1-2 3 0,1 3 4 0,-1-3 4 16,0 0 1-16,0 0-2 0,0 0-2 0,14-5-3 15,-10 2 1-15,1-1-4 0,-1-3 2 0,1 3 1 0,4-3-1 16,-4 0-1-16,-1-1-1 0,1 2 2 16,2-6-2-16,0-4 3 0,-2 6 0 0,2-1-5 0,-3-1 1 15,1 1 1-15,-4-1-4 0,4-4 4 16,-2 5 0-16,-2 0 0 0,0-3-3 0,-1 4 1 0,0-4 1 16,3 7-4-16,-3-3 2 0,1 2 1 0,0 1-3 15,1 0 3-15,-1 2 1 0,-1 1-2 0,1-2 0 16,0 2 2-16,1 0 0 0,0-2 1 0,1 3-4 15,-2 0 2-15,-1 3-2 0,3-4 1 0,-3 4-2 16,2-2 3-16,0-3-1 0,-2 5 2 0,0 0-3 16,0 0 1-16,0-4-3 0,0 4 2 0,0 0-2 15,0 0 2-15,0 0-2 0,0 0 2 0,0 0 0 16,0 0 0-16,0 0-1 0,6 9 0 0,-6-9-3 16,1 6 6-16,-1-6-1 0,1 5 1 0,1-1-4 15,-2 0 4-15,2 1-2 0,-2 0 1 0,0 1 0 0,2 0-1 16,-2-1 2-16,0 2-1 0,1 1 0 15,-1 1-1-15,0 0 3 0,0 3-1 0,1-1 2 16,-1 0-3-16,0-1 2 0,0 3-6 0,-1-1 4 16,0-1 2-16,-1-1 3 0,2 0-2 0,0-1-4 0,-1 1 3 15,0-1 0-15,1-3 1 0,0 4-1 0,0-4-1 16,1-1 2-16,-1 5 0 0,1-7-1 16,1 4 0-16,-1-2-1 0,0-1 2 0,2 2 1 0,-2-3 0 15,2 1 0-15,-2 0-1 0,1-1 3 16,1 0-3-16,-3-3 0 0,5 3 1 0,-5-3 0 0,2 4 0 15,-2-4-5-15,7 2-28 0,-7-2-34 0,6 0-48 16,-6 0-69-16,8-2-238 0,-3-1-455 0,0 0 202 16</inkml:trace>
  <inkml:trace contextRef="#ctx0" brushRef="#br0" timeOffset="-2877.79">24612 4028 133 0,'-3'-6'155'0,"3"6"0"16,-2-4-4-16,2 4-7 0,-5-2-15 0,5 2-6 16,-4-3-8-16,4 3-8 0,-4-3-9 0,4 3-6 15,0 0-8-15,-3-5-6 0,3 5-8 0,-2-2-9 16,2 2-4-16,-9-2-7 0,1 2-4 0,8 0-2 16,-16 2-7-16,5-1-4 0,-1 0-2 0,-1 1 0 15,-1 3-8-15,1-4-1 0,0 2 0 0,3-1-2 16,-2 5 0-16,2-2 0 0,-3-1 1 0,4 4-7 15,3-1 2-15,-1 0 2 0,3 0 0 0,-2 1-3 16,4 4-2-16,-2-2 7 0,3 2 2 0,-2 0 0 0,4-1-1 16,-1 1-3-16,2-2 1 0,2 3-3 0,-1-2 1 15,1-1 0-15,2 1-2 0,-1-4 1 0,1 3-3 16,0-4 5-16,3 2-1 0,-5-3-3 0,6-1 0 16,-3-1 2-16,-1 0-1 0,7-2-5 0,-2 1 2 15,2-2-4-15,-3-2-4 0,2-1-16 0,-2-1-10 16,3 2-8-16,-2-3-13 0,0 2-7 0,0-1-5 15,-1 1 4-15,1 2-4 0,1 0-5 0,0-2-9 16,-1 2-9-16,0 1-19 0,0-1-19 0,-3-1-21 0,-2 2-153 16,3 0-313-16,0-2 139 0</inkml:trace>
  <inkml:trace contextRef="#ctx0" brushRef="#br0" timeOffset="-2029.21">24834 4030 56 0,'-1'-5'103'0,"1"5"-1"0,0 0-6 0,-1-5-7 16,1 5-20-16,0 0 17 0,0 0-3 0,0 0-7 15,0 0 4-15,0 0 1 0,0 0 0 0,0 0 1 16,0-4-3-16,0 4-3 0,0 0-4 0,0 0-9 16,0 0-4-16,-4-3-4 0,4 3-7 0,0 0-3 15,-3-5-3-15,3 5-2 0,-2-3-7 0,2 3 4 16,0 0-12-16,-4-2 0 0,4 2-3 0,0 0-6 0,0 0 3 16,0 0-2-16,0 0-8 0,-14 4 8 0,9 1-1 15,-1-4-4-15,0 2-1 0,-1 2-1 16,-1 4-5-16,0-5 4 0,0 7 3 0,1-5-5 0,-1 2 1 15,-1 1-1-15,0 0 0 0,4 2-3 0,0-1 4 16,-3-1-5-16,3 2-3 0,-4-1 5 0,4-1-2 16,0 0-2-16,3-1 5 0,0 1-2 0,0-2 0 15,0 1 2-15,4-3 6 0,0 1-4 0,0 1-1 16,1-2 1-16,3 1 6 0,2-2 0 0,1-1-5 0,4 0 2 16,1-2-2-16,2 2 1 0,0-3-1 15,6 0 0-15,-4-3-6 0,-2 1 5 0,1-1-2 16,0-1-1-16,-6-1 6 0,2 0-1 0,-2 1 2 15,-3-6 7-15,2 5-5 0,-1-5 5 0,-4 3-5 0,3-5 0 16,-4 2 3-16,2 1 2 0,-5-1-2 16,3 0-1-16,-1 0 0 0,-2-1 0 0,-1-1 2 0,0 1 1 15,0 2-1-15,-1-1-1 0,-2-1 2 0,-1 1 6 16,3 0-2-16,-4 2-3 0,1-2 2 0,-1 2-6 16,0 0 1-16,-1 1-2 0,0 2 1 0,0 0-4 15,1 1 0-15,-3 0-2 0,1 0-2 0,-1 4 1 16,0-2-2-16,1 2-3 0,-1 2 2 0,-2-1 1 15,-2 2-2-15,2-1 0 0,0 1-2 0,1 0-1 16,1 2 2-16,2-3-3 0,0 1 2 0,-1-1 1 16,3 0-1-16,-1-1-3 0,3 4-1 0,2-5-1 15,-7 3 3-15,7-3-1 0,-5 1 1 0,5-1-1 0,0 0 1 16,0 0 1-16,0 0 1 0,-5 4-1 16,5-4-1-16,0 0-1 0,0 0 1 0,0 1 0 15,0-1-2-15,5 4 2 0,-2-1-1 0,2 1-1 0,0 2 1 16,0-3-1-16,3 3 3 0,-3 0-8 15,4-1 6-15,-3 4 1 0,-1-1 0 0,3 1-2 16,1 0 1-16,-3 0 0 0,3 5 0 0,-1-3-1 0,1 1 4 16,0 1-4-16,-3-2 3 0,4 1-3 0,-1 1 4 15,-2-1-2-15,0-2 1 0,2 1 0 0,-4-3-1 16,3 0 2-16,-3-2-2 0,-1 2-2 0,-3-3 1 16,3-1 1-16,0 0 1 0,-3-1 1 0,3 0 0 15,-4-3 0-15,1 5 2 0,-1-5 0 0,3 3-1 16,-3-3 1-16,0 0-5 0,0 0-42 0,0 0-48 0,0 0-59 15,0 0-79-15,0 0-152 0,10-8-412 16,-10 8 183-16</inkml:trace>
  <inkml:trace contextRef="#ctx0" brushRef="#br0" timeOffset="-1201.86">24561 4463 42 0,'4'-2'158'0,"1"-1"-13"0,-5 3-4 0,6-4-7 16,-4 3-3-16,-2 1-2 0,6-4-5 0,-6 4-9 15,2-4-6-15,-2 4 0 0,3-3-1 0,-3 3-8 0,1-3-4 16,-1 3-8-16,1-4-7 0,-1 4-6 15,-3-6-9-15,3 6-1 0,1-4-5 0,-1 4-8 16,-4-4-4-16,4 4-4 0,-5-3-3 0,5 3-6 0,-8-1-5 16,8 1 0-16,-13 0-4 0,3 3-2 15,0-2-5-15,0 0 0 0,-2 2-7 0,-2 1 5 16,4-1 0-16,-3 1-4 0,-1 2-3 0,3-2-1 0,-1 0 0 16,2 3-4-16,1-1 3 0,0 1-2 0,3 1 3 15,2-2-5-15,0 1 2 0,0 3 1 0,3-4-1 16,2 4 3-16,2-3 2 0,0 4 0 0,3-1-1 15,0-2 0-15,4 0-4 0,0-1 4 0,3 3 1 16,-1-3-2-16,-1 0-1 0,2 0-2 0,-4 0-1 0,1-2-2 16,-2 0-3-16,-2 0 4 0,2-1-1 0,-4 1-10 15,0-2 12-15,-2-1-5 0,1 3 4 0,-1-3-3 16,-2 3 0-16,0-1 0 0,0 0 0 0,-2 0-2 16,-1 1 1-16,3-5 1 0,-1 7 2 0,0-5 0 15,-2 0-3-15,3-2 0 0,-4 6 2 0,0-3-2 16,4-3 4-16,-5 4-2 0,4-4 8 0,-4 3 7 15,0 1-3-15,-3-2 9 0,3 1 2 0,-3-1-6 16,-1-2 4-16,4 0 1 0,-2 3-3 0,0-3-1 16,0 0-1-16,7 0-4 0,-11 1 0 0,6-1 0 15,1 1-1-15,4-1-5 0,-6 1 0 0,6-1-3 16,0 0-11-16,-9 2-18 0,9-2-30 0,0 0-33 16,0 0-52-16,0 0-37 0,0 0-248 0,0 0-458 15,0 0 203-15</inkml:trace>
  <inkml:trace contextRef="#ctx0" brushRef="#br0" timeOffset="-324.03">24782 4459 110 0,'0'0'145'16,"-3"-2"-8"-16,3 2-14 0,0 0-18 0,-5-3-6 15,5 3-9-15,0 0-12 0,0 0-6 0,-14 7-6 16,10-5-7-16,-1 1-6 0,-1 1 5 0,-1 1-1 16,-2 2-3-16,-1-1 3 0,5 3-1 0,-3 0 3 15,2 2-3-15,-5-2-4 0,5 3-2 0,-1-2-3 16,1-1-4-16,1 4 2 0,-1-1 2 0,2-1-6 16,2 2-3-16,-1-2-5 0,2 0 3 0,1 2-1 0,0-3 1 15,4-2-4-15,0 4 0 0,-1-4 3 16,6-1-4-16,-4-4-2 0,4 4 2 0,9-1-5 0,0-2-2 15,1-2 0-15,0 3-3 0,2-4-4 0,1 0 0 16,6-1-1-16,-7-2 1 0,-1-1-3 0,0-1 2 16,-6 0 0-16,4-3-5 0,-8 0-1 0,3 0 2 15,-4-3-2-15,-1 5-3 0,-2-7 2 0,3-2-2 16,-5 2 0-16,0 0-2 0,-6-3 2 0,2 1 1 16,-5 5-5-16,3-2 2 0,-6 1-2 0,3 1 1 15,-3-1-2-15,-1 3 2 0,-2-1-2 0,2 3 1 16,-3 1 1-16,1-1-1 0,-2 0 1 0,-1 3 4 15,1-1-4-15,4 0 1 0,-2-1-1 0,3 4 0 16,2-1 2-16,-1 1-4 0,1-2 1 0,6 2-1 16,-9 0 2-16,9 0-2 0,0 0 2 0,-10-1-1 0,10 1 0 15,-5-1 0-15,5 1-1 0,0 0-2 0,-7-3 1 16,7 3 2-16,0 0-3 0,-5-1 0 0,5 1 1 16,0 0 0-16,0 0 2 0,0 0-1 0,0 0 0 15,0 0-2-15,0 0 1 0,0 0-1 0,0 0 0 16,0 0 1-16,0 0 3 0,0 0-4 0,0 0 4 0,0 0 1 15,0 0 4-15,0 0 1 0,0 0 0 16,0 0 0-16,0 0-4 0,0 0 0 0,0 0 0 16,0 0-1-16,0 0 1 0,0 0-1 0,0 8-2 0,0-8-1 15,0 0 2-15,8 8 3 0,-4-6 2 0,-1 3 6 16,1 2-1-16,-1-2-3 0,1 0 2 16,0 5 0-16,1-5 1 0,-2 2 0 0,3 1 2 0,-1 1 3 15,0 1-3-15,0 2-3 0,-1-3-2 0,3 2 1 16,-3 1 2-16,1 2-3 0,1-2-1 0,-1 3 0 15,1-4 1-15,0 1-3 0,3 3 1 0,0-3-1 16,-3-2-3-16,2 0 0 0,-3-2 0 0,2 0 1 16,-5-1-1-16,2-4-1 0,-4 2-1 0,4-2 2 15,-4 2 2-15,0-5-1 0,5 3 2 0,-5-3-1 16,0 4-2-16,0-4-2 0,0 0-12 0,0 0-34 16,0 0-43-16,-9 2-60 0,9-2-74 0,0 0-211 0,0 0-466 15,-10-7 206-15</inkml:trace>
  <inkml:trace contextRef="#ctx0" brushRef="#br0" timeOffset="1250.81">24420 4961 11 0,'0'0'182'0,"0"0"-18"0,0 0-11 16,0 0-14-16,0 0-17 0,-5-2-7 15,5 2-12-15,0 0-8 0,0 0-14 0,0 0-6 0,0 0-4 16,0 0 3-16,3 12 4 0,-1-9-9 0,-2 2-5 16,3 2-8-16,-3-2-5 0,1 1-5 0,0-1-1 15,-1 0-6-15,1 5 1 0,1-3-5 0,0 1-1 16,-2-1 0-16,0-1-2 0,2 1 1 0,-2-1-6 16,0 2-4-16,0-1-1 0,-2-1-4 0,2 1 1 15,0-1-1-15,-2 1 5 0,0 1-1 0,0-1-3 16,1 3 3-16,-2 0-4 0,3-2 0 0,-4 3 1 15,4-2 0-15,0 2-1 0,0 1 1 0,2-1-4 16,0-3 1-16,1 2 1 0,0 0 2 0,3-2 4 0,-3 2-3 16,1 0 0-16,0-3 3 0,3 1 1 0,1-1-1 15,1-3 0-15,3-2-3 0,-1 3 1 0,2-2-1 16,1-3-4-16,0 0-1 0,7-7-2 0,-3 4-1 16,1-1-2-16,-8-1 0 0,6-5-2 0,-6 5-1 15,2-3 3-15,-3 2-3 0,4-2-2 0,-6 4 0 16,1-4-1-16,-2 2 1 0,0 1 0 0,-2 0-2 15,-1 0-15-15,-3 2-24 0,3-3-26 0,0 2-30 16,-3 0-24-16,-1-1-25 0,0-2-34 0,0 4-184 16,-1-4-388-16,-3 1 172 0</inkml:trace>
  <inkml:trace contextRef="#ctx0" brushRef="#br0" timeOffset="1507.17">24423 5020 33 0,'0'0'175'0,"0"0"-14"0,0 0-7 0,7-6-7 15,-3 2-10-15,1 1-11 0,0 1-9 0,4-1-10 16,-2 1-8-16,4-3-6 0,-2 2-8 0,1 2-3 16,-2-2-1-16,1-2-9 0,4 1-5 0,-3 1-9 15,-5 1-3-15,4 2-7 0,-4-3-4 0,7 3-4 16,-6 0-3-16,3 0-6 0,-1 0-5 0,2 3-1 15,1-2-5-15,1 2-12 0,-2 2-23 0,-2-3-25 16,-1 1-21-16,-1 0-19 0,-1-1-19 0,-3 5-6 0,-2-3-7 16,2-1-3-16,-2-3-22 0,-6 10-91 0,-3-7-246 15,-2 2 109-15</inkml:trace>
  <inkml:trace contextRef="#ctx0" brushRef="#br0" timeOffset="1666.92">24517 5061 106 0,'-11'5'60'0,"-1"-2"-1"0,3 1 0 0,-1-2 3 15,2 1-2-15,3-2 1 0,-2 0 5 16,2 1-5-16,5-2 11 0,-7 4 5 0,7-2 7 0,0-2 6 15,0 4 1-15,0-4-4 0,0 0 1 0,5 7 4 16,0-4 9-16,-1-1 9 0,1 1-2 0,3-3-5 0,-3 2-13 16,6 0-6-16,-3-1-6 0,1-1-11 15,1 1-5-15,-1 0-8 0,0 1-2 0,4 0-22 16,-4 0-37-16,-1-1-49 0,1-1-63 0,-1-1-69 0,-8 1-120 16,13-4-332-16,-6 1 147 0</inkml:trace>
  <inkml:trace contextRef="#ctx0" brushRef="#br0" timeOffset="2175.95">24847 5082 116 0,'0'0'181'0,"2"-4"-9"15,-2 4-16-15,0 0-13 0,2-3-10 0,-2 3-8 16,0 0-3-16,0 0-3 0,0 0-9 0,1-2-2 0,-1 2-6 16,0 0-4-16,0 0-2 0,0 0-3 15,0 0-5-15,0 0-6 0,0 0-9 0,0 0-5 0,0 0-9 16,0 0-4-16,0 0-7 0,0 0-7 0,0 0-5 16,0 0-1-16,0 0-6 0,0 0-3 0,0 0-1 15,-19 5-5-15,12-3-1 0,1 1-3 0,0 1 1 16,-1 0-4-16,1 0 2 0,-1-2-5 0,2 4 0 15,-1-2 0-15,1 0-2 0,0 1-1 0,0 0-2 16,1-1 3-16,0 1-1 0,1 3 2 0,0-4-2 16,0 4 1-16,3-4-2 0,3 1 1 0,-1 1-1 15,1-1-3-15,1 1 2 0,2-3-3 0,2 4-3 0,3 1-2 16,-1-3-3-16,1 0-3 0,0 0-2 0,-1 0 1 16,-1-1 1-16,-4-1 1 0,2 1-3 0,-1-1 2 15,-1 0-2-15,-3 2 3 0,0-1-1 0,-2-4 3 16,0 5 0-16,-4-3-2 0,4-2 3 15,-5 7 2-15,0-4 0 0,0-1 0 0,0 1 2 0,1 1-6 16,-1-1 4-16,1-1 0 0,0 1 5 0,0-1-4 16,0 1 1-16,0-1-1 0,1 3-1 0,-2-3 2 15,1 1 0-15,0-2 1 0,0 3-2 0,0 0 1 16,-1 0 3-16,3 0-2 0,-1-3-19 0,1 2-31 16,-1 2-40-16,3-5-49 0,0 0-66 0,0 0-144 15,0 0-378-15,0 0 168 0</inkml:trace>
  <inkml:trace contextRef="#ctx0" brushRef="#br0" timeOffset="2700.42">25142 5128 178 0,'-4'-4'176'0,"4"4"-20"15,-5-3-14-15,1 3-15 0,4 0-12 0,-5-3-14 16,-2 1-9-16,7 2-11 0,-7-3-6 0,-1 3-7 16,3-1-10-16,5 1 1 0,-16 0-1 0,9 0-1 0,0 1-4 15,0 0-2-15,0 1 1 0,-1 0-3 0,0 0-4 16,2-1-4-16,-3-1-2 0,3 3-6 0,-1-2-4 15,1 3-3-15,0-3 0 0,-1 4-4 0,3 1-1 16,0-2-1-16,2 1-1 0,-1 0 1 0,6-1-3 16,-2 2 0-16,2-1-1 0,2-1-2 0,1 4 1 15,6-3-1-15,-3 0-5 0,2 2 1 0,2 0-4 16,-2-2 2-16,3 0-1 0,-5 0 0 0,0-1-4 16,1 2 1-16,-2-2-2 0,-3-1 0 0,-1 0-4 15,0-2 4-15,-1 2-4 0,0 2 4 0,-3-1-2 16,0 1 0-16,0-5-1 0,-6 5 1 0,3 0-1 0,2-3 3 15,-3 2-1-15,0-1-1 0,4-3 0 16,-5 3 0-16,3 1-1 0,-1-1 2 0,3-3-1 16,-7 3-1-16,4-1 4 0,-1 2 6 0,-1 2 4 0,-1-2 3 15,-1-3 2-15,-2 1 3 0,3 1-3 0,0 1-1 16,-1-1-2-16,0-1-3 0,0 1 1 0,2-2 0 16,1 0-3-16,4-1 4 0,-6 0-3 0,6 0-2 15,0 0-22-15,0 0-44 0,0 0-57 0,0 0-58 16,15-10-178-16,0 2-378 0,1 1 167 0</inkml:trace>
  <inkml:trace contextRef="#ctx0" brushRef="#br0" timeOffset="3719.65">25390 5182 98 0,'0'0'171'0,"0"0"-15"16,-4-5-15-16,4 5-16 0,-5-1-8 0,5 1-19 15,-4-3-8-15,4 3-5 0,-9 0-10 0,9 0-7 16,-10 3 0-16,5-2 1 0,-3-1 0 0,-1 4 0 16,-3-1-7-16,1-1-1 0,-3 2-9 0,1 0-2 15,1 1-6-15,-1 0-3 0,-1 4-4 0,2-3-2 0,2 0-2 16,1-2-3-16,-1 3-5 0,4-2 0 15,-1 0-4-15,3-1 2 0,-1 0-9 0,4-1 3 16,-3 1 0-16,4-4 0 0,0 5-6 0,5-2 5 0,-5-3-5 16,9 0 5-16,-1 0-6 0,3 0 0 0,0-3-2 15,0 0-1-15,2 1-2 0,0 0 0 16,4-5 0-16,-4 2-1 0,-4 3-5 0,3-3 2 0,-1 1 0 16,-2 0 1-16,0 0-3 0,-2 1 1 0,0 2-1 15,-3-3 2-15,2 2-3 0,-2-2 2 0,1 1 2 16,-2 1 1-16,-2 0 7 0,-1 2 4 0,4-4 6 15,-4 4 3-15,0 0 6 0,5-2-1 0,-5 2 1 16,0 0-2-16,4-2-3 0,-4 2 0 0,0 0-5 16,0 0-4-16,0 0-2 0,0 0-1 0,0 0-3 15,0 0 1-15,0 0-4 0,0 0 1 0,0 9 0 16,-1-4-1-16,-2 0 2 0,-2 0-1 0,1 0-1 0,-1 4 1 16,1-1 1-16,-5 1-2 0,7-1-1 0,-2 1-2 15,0-1 3-15,0-1-3 0,0-2 0 0,3 1 0 16,1 1 2-16,-2-3 2 0,2 0-1 0,0 1 1 15,0-5 1-15,6 3-2 0,-1-1 2 0,0-2-1 16,-5 0 3-16,19-2-1 0,-6-1-4 0,6-4 1 16,0 4-1-16,8-8 1 0,-2 1-3 0,0-5 0 15,-6 7-1-15,-3-1 3 0,0 0-4 0,-7 5 0 16,3-4 3-16,-5 4-3 0,-2 3 2 0,3-3 2 16,-4 0 1-16,0 0 3 0,-3 4-4 0,-1 0 0 15,0 0-1-15,0 0-1 0,0 0 1 0,0 0 0 16,-13 9-2-16,4-6 1 0,-1 1-3 0,5 1 3 15,-4 0 2-15,1 3-2 0,-2-1-2 0,1-2 2 16,3 2-1-16,3-2 0 0,-4 4-1 0,4-4 2 16,-1-2 1-16,4 4-1 0,4-1 1 0,-1-2 0 0,0 1 2 15,1 0-1-15,3 2 0 0,0-5 2 0,2 5-1 16,1-6-5-16,2 1 0 0,2 1 5 0,-4 1-5 16,7-2 2-16,-4 0-2 0,0-2 1 0,-1 0-1 15,6-4 0-15,-5 3 0 0,0-1 1 0,1 0-1 16,-3-2 2-16,0 0-1 0,-1-2 1 0,-1 1-2 15,0-2 2-15,-2 2-1 0,-2 1-1 0,0 0 4 16,-1 0 9-16,0 0 9 0,-2 0 0 0,0 1-6 16,-2-1 4-16,0 4-7 0,0-6 0 0,0 6-3 0,-2-4 1 15,2 4-4-15,-6 0 1 0,6 0-3 0,-5-2 1 16,5 2-1-16,0 0-1 0,-8 0-1 16,8 0-2-16,0 0 0 0,0 0-1 0,-6 2 1 0,6-2 6 15,-2 3-8-15,0 1 0 0,2-4 2 0,-1 10 0 16,2-5-2-16,-2 4 3 0,2-3-2 0,3 6 1 15,-2-1 0-15,1 1-2 0,2 3 1 0,-1 1 1 16,1 1-1-16,-1-1 1 0,1-2-1 0,4 1 0 16,-4-1-1-16,-1 1 1 0,1 1-3 0,-2-3 4 15,-2-3-1-15,3 0-2 0,-3 0 2 0,2-1 0 16,-1-1 2-16,-2-2-2 0,0 0-1 0,0 0 3 16,0-3-3-16,0 2 4 0,3-1 0 0,-3-1-1 15,0-3 0-15,0 4-6 0,0-4-25 0,0 0-41 0,0 0-48 16,0 0-61-16,0 0-88 0,10-13-148 0,-3 5-448 15,-5-2 199-15</inkml:trace>
  <inkml:trace contextRef="#ctx0" brushRef="#br0" timeOffset="3930.04">26088 5366 168 0,'0'0'279'0,"0"0"-26"0,0 4-26 15,0-4-23-15,0 0-20 0,0 5-18 0,0-5-17 16,0 6-14-16,1-4-11 0,0 2-17 0,-1-4-24 16,3 5-37-16,-3-2-56 0,0-3-81 0,0 5-247 15,0-5-365-15,0 0 161 0</inkml:trace>
  <inkml:trace contextRef="#ctx0" brushRef="#br0" timeOffset="37474.5">23703 3974 24 0,'0'0'56'0,"0"0"0"0,0 0-4 0,0 0-1 16,0 0-5-16,0 0-2 0,0 0-5 0,0 0-3 15,0 0 1-15,0 0-7 0,0 0-2 0,0 0-1 0,0 0-7 16,0 0 2-16,0 0-7 0,0 0 9 0,0 0-13 16,0 0 5-16,0 0 9 0,0 0-8 0,0 0 5 15,0 0-5-15,0 0 6 0,0 0-5 0,0 0 2 16,0 0-4-16,0 0 1 0,0 0 4 0,0 0-4 15,0 0-5-15,0 0 1 0,0 0 3 0,0 0-6 0,0 0-3 16,0 0 6-16,0 0-2 0,0 0-5 16,0 0-2-16,0 0-6 0,0 0 4 0,23-2 5 15,-18 2-2-15,-5 0 1 0,8-1-6 0,-8 1 3 0,12-1-8 16,-5-2 6-16,0 3-4 0,0 0-7 0,-7 0 1 16,9 0 1-16,-4-1 2 0,-5 1-3 15,0 0-4-15,9 1-1 0,-9-1 0 0,0 0-4 0,0 0-4 16,4-3 0-16,-4 3-8 0,0 0-5 0,0 0-3 15,0 0-4-15,0 0-8 0,0 0-2 0,9 3-42 16,-9-3-102-16,0 0 46 0</inkml:trace>
  <inkml:trace contextRef="#ctx0" brushRef="#br0" timeOffset="39381.72">23767 4042 30 0,'0'0'58'0,"1"7"-7"0,-1-4-5 0,2 2-6 15,-2 0-1-15,-2 0 6 0,2 2-2 0,0-2-6 16,2 4 1-16,-2-3-8 0,0 3-1 0,0-1-3 15,0 2-1-15,0-2-2 0,0 2-3 0,0 0-1 16,2-1-3-16,-4 1-1 0,4 2 3 0,-2-3 1 16,2 4-2-16,-2-1-7 0,1-1 2 0,0 2 3 15,4 2 2-15,-3-5 5 0,1 2-1 0,-2-1-6 0,1 2-1 16,-1-1-1-16,0 1-5 0,-1-3 3 0,0 3 0 16,-2 1 0-16,0-4 6 0,1 3-3 15,1-3-7-15,0 2-2 0,0 0 8 0,0 0-1 0,0 1-10 16,0 3 9-16,-3-1-2 0,3 2 2 0,0-6 6 15,3 5-3-15,-3-3-2 0,1 1-6 0,2-1 8 16,-2 1 2-16,3-2 1 0,-4 0 1 0,4 1 3 16,-4-1-3-16,1 0-5 0,1-3-8 0,-2 3 0 15,2 1 0-15,-2-2-1 0,0-1-2 0,0 0 8 16,0-1-5-16,0 1-5 0,0-3 4 0,0 3 2 16,-2-1 1-16,2 1-3 0,-2-2-4 0,2 4-1 15,-1-5 5-15,1 0-3 0,0 1 0 0,-4 2 2 0,4-1 0 16,-6 1-1-16,3 1-1 0,-2 0 5 0,3-2-3 15,-2 3 0-15,1-1 9 0,-1 0-12 16,2 0 1-16,-1 0 1 0,1-1 0 0,0 2 1 0,-1-3-5 16,1 0 0-16,2 1 5 0,-3 0-3 0,3-3 1 15,0 1 2-15,-2 1-2 0,2-1-3 0,-1-4 2 16,2 4 0-16,-1-3 5 0,-2 6-5 0,0-3 4 16,2-1 2-16,-1-1-6 0,1 3 0 0,0-2 4 15,0 0-1-15,1-2 3 0,-2 2-9 0,1 1 3 16,0-3 1-16,0 2-8 0,3-2 6 0,-3 1 2 15,0 0-1-15,2-1-1 0,-2 2 8 0,0-2-5 16,3 1-1-16,1 1 8 0,-3-1-13 0,0 1 6 0,0-1 2 16,1 3-7-16,-4-4 3 0,4 2 2 15,-1 2-4-15,-1-1 4 0,0-3-4 0,0 3 0 16,1 0 1-16,-1 0 4 0,0-3 0 0,0 2 2 0,0 0-10 16,2 0-1-16,-2 1 12 0,1-3-5 0,0 4-3 15,0-5 3-15,1 7 1 0,0-2 3 0,1 1-2 16,1 0-7-16,-2-3 3 0,4 3 2 0,-3-2-2 15,-2 1 1-15,3-1 3 0,-4-2-4 0,-2 4 3 16,4-4-3-16,-2 2 4 0,4-3 3 0,-3 3-3 16,1-4-2-16,0 1-5 0,0 0 1 0,0 2 9 15,-2-4 0-15,5 2-5 0,-5-1 4 0,3 0-1 16,-1 0-1-16,-1-2-5 0,3 2 5 0,-4 0 2 16,0-4-8-16,4 6 0 0,-4-4-2 0,0-2 5 15,5 1-1-15,-1 1 5 0,-4-2-2 0,5 2 1 16,0 1-3-16,-5-3 0 0,4 1-3 0,-4-1-2 0,0 0 4 15,5 2 0-15,-5-2 4 0,0 0-6 0,3 3 2 16,-3-3 3-16,0 0-3 0,1 4 3 16,-1-4-6-16,4 4 6 0,-4-4-3 0,0 0 4 0,4 1-7 15,-4-1 2-15,0 0-1 0,5 2 4 0,-5-2 2 16,4 3 1-16,-4-3-6 0,0 0 5 0,1 6-3 16,-1-6-1-16,1 3 7 0,-1-3-6 0,0 6 1 15,3-4 0-15,-3 2 3 0,-3-1-1 0,3-3 1 16,0 8-4-16,0-4 0 0,0-4 0 0,0 5 2 15,3-1-2-15,-3 0 0 0,0-4-1 0,0 6-1 16,0-6 11-16,0 3-12 0,0-3 5 0,0 0 0 16,0 0-1-16,0 0 6 0,0 4-2 0,0-4-3 0,0 0 1 15,0 0-3-15,0 0-6 0,-3 5 10 0,3-5-8 16,0 0 5-16,-1 3 0 0,1-3-3 0,0 0 5 16,-4 1-3-16,4-1 0 0,0 0 3 0,0 0-11 15,0 0 9-15,0 0 2 0,0 0 3 0,0 0-4 16,-5 1 0-16,5-1 7 0,0 0-10 0,0 0 4 15,0 0-2-15,0 0 4 0,0 0 8 0,-6-5-15 16,6 5 2-16,0 0-2 0,0 0 6 0,-7-4-5 16,7 4 8-16,0 0-10 0,-1-2 1 0,1 2 4 15,0 0-3-15,0 0-1 0,0 0 11 0,-3-4-13 16,3 4 4-16,0 0-2 0,-5-2 3 0,5 2 1 0,0 0-2 16,0 0 6-16,-6-2 3 0,6 2 1 0,0 0-2 15,0 0 2-15,0 0 2 0,-2-5-3 0,2 5 3 16,0 0-3-16,0-4-1 0,0 4 1 0,0 0-1 15,2-6 1-15,-2 6-4 0,-2-4 8 0,2 4 1 16,0 0 0-16,0 0-6 0,2-5 5 0,-2 5-2 16,0 0-2-16,0 0 4 0,0 0-4 0,0-3 0 15,0 3 0-15,0 0-3 0,0 0-3 0,0 0 3 16,0 0-4-16,0 0 0 0,0 0-1 0,0 0 1 16,0 0-1-16,0 0 2 0,0 0-2 0,0 0-2 15,6-2 1-15,-6 2 1 0,4-3-1 0,1 3 1 16,-1-1 2-16,-4 1-3 0,9 0 1 0,0 0-3 0,-9 0 7 15,9-1-4-15,-9 1 1 0,8 1-2 16,-8-1 2-16,6 0-1 0,-6 0-2 0,8 0 2 16,-8 0-2-16,0 0 3 0,5 1 0 0,-5-1-4 0,0 0 1 15,0 0 3-15,0 0-4 0,0 0 2 0,0 0-3 16,0 0 2-16,0 0-2 0,0 0-2 0,0 0-1 16,0 0-3-16,0 0 2 0,0 0-2 0,0 0 6 15,0 0-1-15,-23 0 1 0,18 3 2 0,1-1-3 16,-1 0-2-16,-3 1 3 0,4-1 1 0,2 2 0 15,2-4 0-15,-11 4-1 0,6-2 6 0,-1 0-7 16,2 1 2-16,0-2 3 0,-2 0-4 0,-1-1 2 16,1 3-2-16,6-3 1 0,-11 0 5 0,8 2 3 0,3-2-9 15,-8 0 0-15,8 0 7 0,-8 2-3 0,8-2-1 16,-4 1 10-16,4-1-5 0,0 0 0 16,0 0 5-16,-7 1 5 0,7-1-2 0,0 0 0 0,0 0 5 15,0 0 0-15,0 0 7 0,0 0-7 0,0 0 1 16,0 0-2-16,0 0 1 0,0 0-2 0,0 0-2 15,0 0-2-15,0 0-4 0,9-9-2 0,-9 5-8 16,5 2-10-16,-1-1-20 0,-1 0-26 0,1-1-32 16,-2 2-43-16,-1-3-124 0,3-1-277 0,0 5 123 15</inkml:trace>
  <inkml:trace contextRef="#ctx0" brushRef="#br0" timeOffset="73517.53">21229 2300 30 0,'-5'1'124'0,"5"-1"-24"0,0 0-3 0,0 0-4 16,0 0-9-16,0 0-13 0,0 0 0 0,0 0-11 16,0 0-6-16,0 4-7 0,0-4-5 0,0 0-4 15,0 0-3-15,0 0-3 0,0 0-5 0,0 0 0 16,0 0-4-16,0 0 2 0,0 0-2 0,0 0-1 15,0 0 0-15,0 0 2 0,0 0-4 0,0 0 4 16,0 0 0-16,0 0-8 0,0 0-4 0,0 0 2 16,0 0 0-16,0 0-4 0,0 0 2 0,0 0-7 15,0 0 5-15,0 0-2 0,0 0 3 0,0 0-4 16,0 0-14-16,0 0 11 0,0 0 5 0,0 0 1 16,0 0 4-16,0 0 3 0,0 0-8 0,0 0 7 0,0 0 3 15,0 0-3-15,0 0 3 0,0 0 2 16,0 0 3-16,0 0-10 0,0 0 2 0,4-12-1 15,-4 12-1-15,5-5-4 0,3 2-3 0,-2-3 4 0,2-2-4 16,2 3 1-16,-1-2-6 0,3 0 0 0,3-3-3 16,0 0 5-16,3 0 1 0,-1 1 1 0,-1-2-6 15,1 2 2-15,0-3 4 0,2 2-5 0,-3-1-2 16,10-2 4-16,-6 4-11 0,1-6 0 0,3-1 2 16,-6 7 1-16,6-7 2 0,-1 2 0 0,0-2 6 15,-5 5 2-15,-2-1 4 0,6-3-2 0,-5 2 4 16,1 0 10-16,5-2-2 0,-5 6 1 0,0-3 0 15,6-1 4-15,-1-1 0 0,1 2-5 0,2 1 1 16,2-1 3-16,0 2-6 0,2-3 8 0,-4 1 1 16,4 0-1-16,-2 4-2 0,-3-1-1 0,-8 3 1 15,2-1-1-15,-10 3 3 0,4-1 3 0,-7 2 0 16,2 3-2-16,-3-4 0 0,0 1 2 0,-1 0-3 0,1 1 0 16,0 0-5-16,-5 2-1 0,4-3-5 0,-4 3-1 15,7-3 0-15,-7 3 0 0,0 0-3 0,2-1-2 16,-2 1 0-16,4-3 0 0,-4 3 4 0,0 0-10 15,0 0 2-15,4-2-1 0,-4 2 4 0,0 0-1 16,0 0 0-16,0 0 1 0,0 0-7 0,0 0-1 16,0 0-15-16,0-5-19 0,0 5-21 0,0 0-24 15,0 0-31-15,0 0-33 0,-1-6-186 0,1 6-357 16,0 0 158-16</inkml:trace>
  <inkml:trace contextRef="#ctx0" brushRef="#br0" timeOffset="74279.19">22516 1586 85 0,'0'-2'78'0,"0"2"-10"15,1-5 2-15,-1 5-5 0,4-5-1 0,-4 5 12 16,0 0-3-16,5-2-4 0,-5 2 1 0,0-3 4 15,0 3-13-15,0 0-5 0,0 0-5 0,3-5-18 16,-3 5 11-16,0 0-3 0,0 0-8 0,0 0-4 16,0 0-2-16,0 0-2 0,-4-5-13 0,4 5 7 15,0 0-5-15,0 0 0 0,0 0 1 0,0 0 3 0,0 0-5 16,0 0-6-16,0 0 4 0,0 0 5 0,0 0-10 16,0 0-3-16,0 0 1 0,0 0-1 0,0 0 10 15,0 0-11-15,0 0-5 0,-2 15 9 16,0-10-3-16,1-3 0 0,1-2-6 0,0 9 6 0,-3-3 0 15,3 1-3-15,0 0 3 0,0 1 6 0,0 2-7 16,0 1 1-16,0 0-5 0,0 0 9 0,-1 1 3 16,1 3-2-16,0 2-6 0,0 0 3 0,0-1 1 15,0-1 5-15,1 1-1 0,2 1 2 0,-3-1 0 16,1-2-9-16,-1 3 7 0,0-5 0 0,0 0-4 16,0 0 2-16,0-1-3 0,0 0 9 0,0 1 1 15,0-1-4-15,-1-1-2 0,-3 0-6 0,4 0 7 16,0-1 5-16,-4 1-8 0,4-3 3 0,-2 1-5 15,-1-2 3-15,3 3 4 0,0-2 1 0,0 0 4 16,0-2-14-16,0 2 1 0,0-2 7 0,0-3-3 16,-1 2-1-16,1-4 0 0,1 4 1 0,-1-4-3 15,0 4 2-15,0-4-24 0,0 0-42 0,0 0-52 16,0 0-145-16,0 0-278 0,-1-21 123 0</inkml:trace>
  <inkml:trace contextRef="#ctx0" brushRef="#br0" timeOffset="75277.39">22664 1668 36 0,'0'0'89'0,"0"0"-9"0,0 0 6 16,0 0-6-16,0 0-9 0,0 0 2 0,0 0-4 15,0 0-12-15,0 0-1 0,0 0-5 0,0 0-14 16,0 0 4-16,0 0-4 0,0 0-4 0,0 0-7 15,0 0-1-15,0 0-1 0,0 0-7 0,0 0 3 16,-10 8-4-16,10-8 1 0,0 0 1 0,0 0 4 16,0 0 8-16,0 0-7 0,0 0 0 0,0 0 10 15,0 0 2-15,0 0 5 0,0 0-4 0,0 0-1 16,0 0 0-16,0 0-4 0,-2-8-9 0,2 8-2 16,0 0 2-16,-2-4 1 0,2 4 1 0,0 0 0 15,-1-5 4-15,1 5 3 0,0 0-4 0,3-5 0 16,-1 3-11-16,1-1 1 0,-3 3-1 0,7-5 2 15,-3 5 2-15,1-3-7 0,-1-1-3 0,3 3-2 16,-1 0 3-16,3 1-5 0,-1 0 0 0,3 0 2 16,-1 0-3-16,-1 1 0 0,0 0-1 0,1 3 0 0,-5-1-3 15,3-2 2-15,0 0 3 0,-2 2-6 0,-1 0 3 16,-1 3 0-16,1-3-1 0,-1 0 1 0,1 3 0 16,-1 0 5-16,0-1-8 0,-2 2 3 15,0 0-4-15,-1 3 2 0,0 2-3 0,-1-2-1 0,-1 1-1 16,2 2 6-16,-3-1 1 0,0-1-2 0,0 1-1 15,-1-1 0-15,2 1 3 0,-1-1 0 0,-1-2-1 16,-1 0-4-16,2 1 2 0,-1-3-2 0,-1 2 5 16,3-2-1-16,-4 1 3 0,0-2-7 0,1-1 5 15,0 1-1-15,0 0 6 0,0 0-11 0,-1-1 4 16,-5 1-1-16,5-3 3 0,-3 2 1 16,-1-1-3-16,0-1-3 0,-1-1-7 0,4 1 25 0,-1-1-10 15,1-1-5-15,0 1 1 0,0 0 0 0,1 0 2 16,1 1 1-16,4-3-4 0,-7 0 3 0,7 0 4 15,-6 0-1-15,6 0 7 0,0 0 4 0,-7 1 1 0,7-1 3 16,0 0-7-16,0 0 2 0,-5-4-5 16,5 4-1-16,0 0-2 0,0-6 2 0,0 6 0 15,-1-5 0-15,1 5 2 0,-2-3-1 0,2 3-2 0,0 0-1 16,0 0-3-16,-2-3-1 0,2 3-2 0,0 0 2 16,0 0-2-16,0 0 4 0,4-7-7 15,-4 7 6-15,0 0-3 0,0 0 0 0,0 0 2 16,0 0-3-16,0 0-1 0,0 0 3 0,2-2 2 0,-2 2-6 15,0 0 2-15,9-2-3 0,-5 1 2 0,-4 1 1 16,11 0-1-16,-11 0 2 0,13 0-3 16,-6 0 1-16,0 0-4 0,2 0 3 0,-9 0-2 0,11 1 0 15,-3-1 3-15,0 0 1 0,-1 3-1 0,0-2-1 16,3 0 0-16,-1 1-2 0,3 2 4 0,-1-3-3 16,0 3 2-16,-4-3 0 0,2 1-2 0,0 3 2 15,-1-1-2-15,1-1 7 0,-2 2-11 0,0-4 5 16,-3 4 1-16,1-3 3 0,-1 2-10 0,0-2 2 15,0-1-6-15,-1 1 10 0,1 3 2 0,0-2-4 16,-2 1 2-16,1-1-1 0,-3-3 2 0,6 3 1 16,-2 1 0-16,1-2-2 0,-5-2 6 0,5 4-4 15,-5-4-17-15,5 2-13 0,-3 0-26 0,-2-2-28 16,0 0-55-16,0 0-178 0,0 0-341 0,0 0 152 0</inkml:trace>
  <inkml:trace contextRef="#ctx0" brushRef="#br0" timeOffset="78817.95">23131 1835 57 0,'0'0'72'0,"0"0"3"0,0 0-7 0,0 0-5 16,0 0-9-16,0 0-10 0,0 0-2 16,0 0-6-16,0 0 0 0,0 0-6 0,0 0 1 15,0 0-17-15,0 0 8 0,0 0 3 0,0 0-5 0,0 0-6 16,0 0 0-16,0 0 9 0,0 0-12 0,0 0 1 15,0 0 4-15,0 0-4 0,0 0-7 0,0 0 9 16,0 0 3-16,0 0-9 0,0 0 4 16,0 0 3-16,0 0-1 0,0 0-4 0,0 0 5 0,0 0 1 15,0 0 4-15,0 0-3 0,0 0 5 0,0 0-2 16,0 0 3-16,0 0-8 0,0 0 14 0,0 0-1 16,0 0-2-16,0 0 4 0,0 0-3 0,0 0-9 15,0 0 0-15,4-11 2 0,-4 11-2 0,4-3-1 16,-2 2-5-16,4-5 5 0,-2 4-6 0,5-1 2 15,-4-2-4-15,3 3 1 0,2-3-10 0,-1 0 7 16,0 0-11-16,5 2 3 0,-5-1 5 0,5-3-2 16,-4 1 4-16,2-1 3 0,2 3-5 0,-3-1-3 15,3 0-4-15,1-5 7 0,2 4-2 0,-3-3 0 16,2 1 7-16,-1 0-12 0,3-1 3 0,-4-2 4 16,4 2 3-16,-1-1-1 0,-1 2 0 0,2-4-1 0,0 1-2 15,1 0 2-15,-2 1 3 0,8-3-5 16,-8 1 7-16,7-1-3 0,-6 1 11 0,1 0-8 15,3 0 4-15,-3 1-6 0,-2 1 5 0,2 3-2 0,-3 1-2 16,0-3-4-16,0-1-3 0,-1 3 9 16,1 1-3-16,2-3-6 0,-3 1 3 0,2 2-4 15,-2-1 5-15,1 1-1 0,-5-1-1 0,2 2-4 0,0 0 6 16,-1-2 0-16,-1 2 1 0,0 1-5 16,-1-3 1-16,-1 2 0 0,0 1 1 0,-2 0 1 0,-2 0-4 15,1 1-5-15,1-4 6 0,0 4-1 0,-2-2 4 16,3 1-1-16,-3 1-8 0,4-1 8 0,-4 2 0 15,-1-2-1-15,1 2-2 0,0-3-3 0,-1-1 2 16,5 3 6-16,-4 3-5 0,0-3 1 0,2-1 1 16,-5 0 3-16,2 1 3 0,-4 3-9 0,8-2 8 15,-8 2 6-15,5-1-9 0,-5 1-5 0,4-3 3 16,-4 3-14-16,0 0 11 0,0 0-4 0,2-2 4 16,-2 2-18-16,0 0-9 0,0 0-7 0,0 0-13 15,0 0-11-15,0 0-16 0,-14 8-26 0,9-5-119 16,0 1-235-16,1 0 104 0</inkml:trace>
  <inkml:trace contextRef="#ctx0" brushRef="#br0" timeOffset="81278.78">24420 973 69 0,'0'0'73'0,"0"0"-13"0,0 0 2 0,0 0-8 16,0 0-6-16,0 0-1 0,0 0 1 0,0 0-3 16,0 0-4-16,0 0-2 0,0 0-16 0,0 0 1 15,0 0 6-15,0 0-18 0,0 0 5 0,0 0-3 16,0 0 3-16,-2 8-4 0,-1-4-2 0,1 1-1 16,-2 0 3-16,2-1-3 0,-2 4-14 0,1-2 16 0,0 4-4 15,-2-3 4-15,1 4-7 0,0-2 14 16,1 3-15-16,1-1 8 0,1 1-5 0,-2-1 8 15,2 2-3-15,1-1-1 0,-1 1 7 0,0 1-6 16,2 2 8-16,0 0-9 0,-2-2-3 0,1-4 3 0,0 5 12 16,-1-1-11-16,1-2-16 0,-2 3 10 0,2-3 2 15,-1 0 2-15,0 5-1 0,-1-6-5 0,1 0-1 16,1-2 6-16,-1 3-7 0,-3-4 7 16,4 2 2-16,0-4-6 0,0 2 5 0,0-4-6 0,0 1 2 15,-1 1-5-15,0-4 0 0,1-2 3 0,0 7 1 16,0-7 1-16,-2 2 8 0,2-2-2 0,0 0-2 15,0 0-1-15,0 0-3 0,0 0 7 0,-4-10-8 16,4 3-3-16,0 0 11 0,2-3-10 0,-1-2 0 16,-1 1-5-16,0-4-1 0,3-2 3 0,-2 5-11 15,2-4-2-15,-1 4 14 0,-1-5 2 0,2 4-6 16,-2 0 8-16,2 1-2 0,0 0-4 0,-1 0 1 16,0-2 2-16,1 6 2 0,1-4 1 0,-3 0-1 15,4 0 2-15,-3 3-11 0,1-1 6 0,0-1-2 16,-1 2 3-16,3 0-1 0,-3 1-7 0,0-1 10 15,1 1-2-15,-1 3-5 0,0-3 3 0,0 0-3 16,2-3 4-16,-3 5 4 0,0-1-5 0,1-1-1 16,0 1-12-16,-2 0 17 0,0 2-5 0,2-1 6 15,-1 2-1-15,1-1 3 0,0-2 4 0,0 5-2 16,0-3 5-16,-2 5-5 0,2-5-9 0,-2 3 12 16,0 2 4-16,5-3-11 0,-5 3 2 0,9-2 6 0,-9 2-5 15,0 0-9-15,13 2 1 0,-8 3 4 16,0-2-1-16,0 1 0 0,-1-1 3 0,1 1-4 15,-1 1-1-15,1-2-1 0,-1 2 0 0,2 0 5 0,-2 0-5 16,-1 0-4-16,-1 3 5 0,2-2 0 16,-4 1-2-16,4 3-4 0,-3 1 7 0,1-1 4 15,-1 2-2-15,0 1 3 0,2-1 1 0,-1 5-3 16,0-3 0-16,-2 1-3 0,3 0 9 0,0 1 5 0,-2-1 1 16,-1 0-13-16,3-1 1 0,1 1 10 15,-4-1-15-15,1-4 2 0,0 6 4 0,0-4 2 16,-1 0-5-16,0-4 2 0,2 6 13 0,-2-4-9 0,2 0-4 15,-2-1 2-15,0-3 1 0,0 1-3 0,0 0-9 16,0-4 10-16,2 2 0 0,-4-1 2 0,2-4 7 16,2 7-7-16,-1-5 1 0,-1-2-3 0,0 0-11 15,-3 5-29-15,3-5-51 0,0 0-156 0,0 0-260 16,-10-16 116-16</inkml:trace>
  <inkml:trace contextRef="#ctx0" brushRef="#br0" timeOffset="81529.61">24373 1204 59 0,'0'0'112'0,"9"-3"-8"16,-5 1-13-16,2-1-10 0,0 1 0 0,1 2-10 16,-2-2-17-16,3 1-5 0,0-1-3 0,3 2-4 15,0 0-22-15,3 0-9 0,-1 2-17 0,2-2-19 16,-2 3-22-16,6-3-78 0,-6 2-133 0,0 1 60 16</inkml:trace>
  <inkml:trace contextRef="#ctx0" brushRef="#br0" timeOffset="82030.8">24722 1156 36 0,'0'-5'89'0,"0"5"-14"16,0 0 6-16,0 0-16 0,-3-5 0 15,3 5-1-15,0 0-13 0,0 0-5 0,0 0-5 16,0-3 4-16,0 3-12 0,0 0 2 0,0 0-13 16,0 0-2-16,0 0-2 0,0 0 1 0,0 0 1 0,-9 1-6 15,9-1 10-15,-10 0-7 0,2 1-3 0,2 0-5 16,-2 1-1-16,3-1 1 0,-1 2-1 0,-2 1-2 16,2-3-6-16,-1 2 6 0,2 1 0 15,0-1-4-15,0 4 7 0,1-3-7 0,3 0 10 0,0 3-5 16,-1-1-6-16,2 0 14 0,3 1-2 0,-1-2-13 15,5 1 12-15,0 1 2 0,2-3-4 0,2 1 4 16,0 0-2-16,2 1-3 0,2-1 0 16,-1-1-4-16,4 1 0 0,-5-2-5 0,1 1 4 0,-2 0-5 15,-2-1 4-15,0 1-16 0,-4-3 20 0,1 1 2 16,-3 2-2-16,-2-1-4 0,0-1 2 0,-2-2 2 16,0 0-7-16,-4 6 3 0,1-1 3 15,-2-3-2-15,1 2 4 0,-1-1-6 0,-3 0 4 16,2-1-8-16,-4-1 5 0,3 3 2 0,0 0 4 0,0-1-7 15,2-2 5-15,0 1 3 0,0 1-8 0,-3 3 4 16,3-1-4-16,1-3 4 0,-1 2-5 0,1 0 2 16,4 1-1-16,-4-3-2 0,3 1 5 0,1 1-3 15,0-4 3-15,-4 5-11 0,4-5-31 0,0 0-22 16,4 3-37-16,-4-3-76 0,0 0-185 0,9-7 82 16</inkml:trace>
  <inkml:trace contextRef="#ctx0" brushRef="#br0" timeOffset="82546.64">24976 1101 29 0,'0'0'111'0,"0"0"-13"16,-5-1-7-16,5 1-7 0,0 0-9 0,0 0-11 16,-4-4-12-16,4 4-6 0,0 0-1 0,0 0-11 15,0 0 2-15,0 0-5 0,0 0-2 0,0 0-5 16,-9 9 0-16,5-7 4 0,-2 2-7 0,-2 2 5 16,-2-1 3-16,1 0-5 0,1 2 4 0,-2-1 0 15,3 0-13-15,1 1 1 0,-1 3 0 0,3-1 3 16,-2-1 1-16,4-1 1 0,2 1-10 0,0-1 7 15,2 2 6-15,4 1-3 0,0-1-12 0,1-1 3 16,6 2-1-16,-1-3 5 0,2 0-6 0,3 0 5 16,-2-2 0-16,-2 0-16 0,-1 0 9 0,-1-3-1 15,-1 5-4-15,-1-5-3 0,-1 4 13 0,-2-5-9 16,-1 2-9-16,0 2 4 0,-2-5 1 0,0 3-1 16,-5 2 2-16,1 1-1 0,-2-3-2 0,0 0 2 15,-4 4 9-15,1-2-6 0,2-1-2 0,-2 2 12 0,-1 0-4 16,2-3-1-16,1 3-4 0,1-2 5 15,0-1-9-15,-1 1 8 0,2-1-8 0,0 1 7 16,1 0-1-16,-2 0 0 0,3-4 0 0,-2 5-3 0,-1-2-1 16,3-3 2-16,-1 4-2 0,1-4 4 0,0 0 2 15,0 0-2-15,-1 2 1 0,1-2-1 16,0 0 1-16,0 0-21 0,0 0-40 0,0 0-17 0,10-10-29 16,-5 5-110-16,0-2-226 0,8-4 101 15</inkml:trace>
  <inkml:trace contextRef="#ctx0" brushRef="#br0" timeOffset="82750.72">25174 1271 47 0,'-1'6'106'0,"-2"-2"2"0,3 1-13 16,0 3-5-16,-1-1-12 0,1 0 1 0,1 0-6 15,-2 5-7-15,2-9-5 0,-1 4-3 0,0-2-7 16,0-1-9-16,3 0-3 0,-6 2 5 0,6-3-14 15,-3-3 4-15,-3 4-9 0,3-4 6 0,0 0-9 16,3 5 4-16,-3-5-7 0,0 0-30 0,0 0-43 16,0 0-58-16,-5-12-63 0,1 1-189 0,1 3 84 15</inkml:trace>
  <inkml:trace contextRef="#ctx0" brushRef="#br0" timeOffset="82894.94">25129 1025 84 0,'0'0'107'0,"9"-2"-24"0,0 1-28 15,4 1-35-15,-3 2-49 0,4 1-25 0,-5 1-58 0,4 0 26 16</inkml:trace>
  <inkml:trace contextRef="#ctx0" brushRef="#br0" timeOffset="83462.7">25400 1255 88 0,'-5'2'109'0,"-4"1"-8"0,4 1 4 16,-3 1-16-16,3-1-11 0,-4 2-4 0,3 0-2 15,-3 2-6-15,1-3-20 0,-1 2 8 0,4 1-12 16,0-5-6-16,1 5 6 0,-1-2-8 0,3-2-5 16,0 3 7-16,-1-3-7 0,1 0-13 0,2-4 13 15,0 7 0-15,0-7-4 0,7 2-4 0,-2-2 1 16,6-4-8-16,-2 0-11 0,5 1 14 0,4-3-6 16,-4-5-5-16,-1 4-19 0,4-3 3 0,-7 2-6 15,0-1 14-15,-2 1-4 0,1-1-1 0,-5 1 10 16,2 0-11-16,-4 1-7 0,1 1 6 0,-1-1 23 15,0 2-11-15,-2 0-13 0,-3 0 15 0,2 1 4 16,-2 1-9-16,-2-1-4 0,2 1 2 0,1 0-2 16,2 3 14-16,0 0-5 0,0 0-6 0,0 0 0 15,0 0-2-15,0 0 2 0,-1 10-6 0,4-5 9 0,0 3 0 16,4-3-8-16,-2 2 8 0,0 2-3 16,3 3-4-16,-2-2 8 0,3 3-5 0,-3 2 2 15,-2-5-7-15,1 5-1 0,-3 4 14 0,0-4-12 16,-2 2 11-16,0-5 0 0,-2 8 3 0,0-4-1 15,-2 0 0-15,1 2-2 0,-4-4 3 0,-2 3-13 0,2-2 13 16,0 0-3-16,-1-1-2 0,-2-1 5 16,3-2 3-16,0-4 7 0,0 5-5 0,1-5 8 15,-2 1-12-15,1-1 11 0,1-3 7 0,2 1 7 16,-1-3 8-16,-3 2-10 0,3-3-8 0,-3 2 11 16,3-2-5-16,-5 0-4 0,10-1-4 0,-11-4-1 0,4 2-3 15,1-6-1-15,-1 0-10 0,6 0-28 16,-3-5-16-16,4-1-36 0,4-5-32 0,1 0-43 15,0-1-76-15,6-9-241 0,1 4 106 0</inkml:trace>
  <inkml:trace contextRef="#ctx0" brushRef="#br0" timeOffset="83903.48">25625 1180 36 0,'0'0'104'0,"0"0"-11"0,0 0-2 0,0 0-13 16,0 0-7-16,0 0-2 0,0 0-14 0,9 12 1 16,-7-9-3-16,1 1-11 0,-2-2-3 0,1 2 0 15,0 1-9-15,-2-2 7 0,2 1-7 0,-2-4-2 16,-3 7-11-16,3-2 6 0,-1 0-4 16,-1-1-9-16,-2 6 13 0,0-3-11 0,0-2-3 15,0 4 14-15,-1 0-11 0,1 1 3 0,1-4-28 0,1 3 27 16,-1-2-10-16,-2-1 3 0,4 2 3 0,-2-2-1 15,3-2 3-15,0 3 8 0,3-3-9 0,-2 0 4 16,3-3 10-16,-4-1 4 0,6 4-11 0,-6-4 1 16,11 2-1-16,-11-2-1 0,13-9-4 0,-5 6 4 15,1-7-5-15,0 3 2 0,0-1-2 0,-1 1 2 16,-2-4-9-16,1 4 3 0,-1-1 12 0,-2 3 1 16,1 1 6-16,-1-1 1 0,0 2-7 0,-2 1-2 15,1-1-3-15,-3 3 0 0,6-1-4 0,-6 1 2 16,0 0-2-16,13 6-4 0,-7-4-1 0,-2 1 0 15,1 2 5-15,1 0-8 0,6 1 3 0,-5 2-1 16,-1-4-3-16,1 4 5 0,1-2-5 0,0-2 0 16,-2 1 3-16,3 0-2 0,-4-2-1 0,-1-2 3 15,3 4-10-15,-5-2-12 0,2-1-20 0,-4-2-24 16,6 0-60-16,-6 0-128 0,0 0-266 0,5-5 117 16</inkml:trace>
  <inkml:trace contextRef="#ctx0" brushRef="#br0" timeOffset="84811.44">25943 1197 1 0,'0'0'137'0,"0"0"-18"16,0 0-8-16,0 0-14 0,0 0-8 0,0 0-6 16,0 0-8-16,0 0-13 0,0 0-6 0,5 12 0 15,-5-7-7-15,2-1-7 0,-2 2-3 0,2 0-5 0,-2-1-8 16,-2 2-3-16,0 1 9 0,0-3-7 16,0 4-9-16,-1-1-1 0,0-2 4 0,3 0-3 15,-4 0-4-15,3 0 4 0,1 0-8 0,-1-1 4 0,0 0-1 16,-1-4 4-16,2-1-3 0,0 5 1 15,0-5 13-15,2 6 6 0,-2-6 10 0,0 0-7 16,0 0-3-16,0 0-3 0,17-8-5 0,-9 5-6 16,2-2 2-16,0-1 1 0,-1 2-6 0,-1 0 3 0,-3 3-7 15,4-4-1-15,-4 1-3 0,0 1 5 16,3 0 3-16,-2 2-8 0,-6 1 0 0,12 0-4 16,-7-1-2-16,3 1 5 0,-1 1-6 0,0 0-3 15,-1 2 8-15,1 0-2 0,-2-1 3 0,2 2-6 0,-2 0-1 16,-1-2-4-16,1 3 4 0,-1-3 1 0,-1 5 0 15,-1-4 2-15,0-2 0 0,1 3-1 0,-1 1 5 16,2-1-8-16,-3-1-6 0,0 1 9 0,2 1-2 16,-2 0 1-16,2-4-3 0,-2 3 12 0,1-3-9 15,1 3 2-15,0 0 9 0,3-3-2 0,-6-1-3 16,11 0-1-16,-11 0-7 0,13-3 0 16,-3 1 1-16,-5-2 7 0,1 3-5 0,0-2 0 0,-1 1-1 15,1 0 0-15,-2-1 3 0,0 1-3 0,1-2 3 16,-1 3 3-16,-4 1-6 0,4-2-5 0,-4 2 9 15,4-2-7-15,-4 2-1 0,0 0 0 0,0 0 4 16,0 0-4-16,0 0-1 0,7 4 3 0,-3 1-1 16,-4-5 2-16,4 2 4 0,0 3 0 0,4-4-4 15,-1 0 0-15,2 3 5 0,4 0-2 0,0-2-1 16,3 1 1-16,0-1 1 0,-1-4-13 0,3 2 1 16,1-3-8-16,-2-3-6 0,-1 3-14 0,-2 0 16 15,-1 0 1-15,-3-5-9 0,2 5 14 0,-3-2 0 16,0-1-3-16,-3 0 12 0,1 3-6 0,-4-4-5 15,0 2 13-15,0 1 11 0,0-1 7 0,-2 0-2 16,-1 2 13-16,2-2-7 0,-1 0 9 0,-2 1-2 16,1 4-3-16,-2-8-5 0,1 4-1 0,0 1 4 15,-1-1-7-15,-1 1 4 0,3 3 2 0,-4-5 1 16,2 3-6-16,-2-1 0 0,0 1-3 0,4 2-2 16,-8-3 2-16,2 2-4 0,-2 1-5 0,-1 0 9 15,0 1-3-15,-2 2-3 0,-1-3-4 0,7 2 7 16,-4 1-8-16,0 4 1 0,2-2 1 0,-5 1 3 15,6 2 3-15,-1-1-8 0,0 1 7 0,1 1-1 16,-1-1-2-16,3 4 3 0,0-2-4 0,2 0 1 16,0 1 0-16,0-1-1 0,2 0-1 0,4-1 0 15,0 3 6-15,1-1-2 0,3-1 0 0,0-2-6 0,1 0 3 16,3-1-21-16,-1 0-24 0,2-3-24 16,4 1-22-16,3-1-27 0,-7-3-29 0,0 2-104 15,-1-5-269-15,2 0 118 0</inkml:trace>
  <inkml:trace contextRef="#ctx0" brushRef="#br0" timeOffset="85564.14">26647 1281 57 0,'0'0'57'0,"0"0"-2"0,0 0-7 16,0 0 1-16,0 0 0 0,0 0 4 0,0 0 12 15,0 0 0-15,-7 9-8 0,5-5-9 16,2-4 5-16,-5 7-10 0,4-3 1 0,-3 1-8 16,2 0-2-16,-1 3 7 0,-1-1-3 0,-2 0-12 15,3 0-3-15,-2 1 3 0,3-1-8 0,0-2 7 0,0 2-11 16,1 0-5-16,1 0-11 0,0 0 26 0,1-2 2 15,1 0 2-15,2-1 1 0,1 0 4 0,0-2-1 16,3-2-12-16,-8 0 4 0,15-5 4 16,-2 3-5-16,-2-3-9 0,1-2 3 0,0-1-1 0,-2 2-2 15,0-4-4-15,-1 2 0 0,0 1 16 16,-1-2 1-16,-2 5 5 0,-1-3 1 0,-1 3-5 16,0 1 0-16,1 0-1 0,-4-2-12 0,2 2 0 0,-3 3-1 15,0 0-2-15,6-1-3 0,-6 1 4 0,0 0-5 16,5 9 1-16,-1-6 2 0,0 0 0 0,0 0-5 15,0 3 6-15,1-1-3 0,-1-2-6 0,1 2 1 16,0 1 5-16,1-5-3 0,-1 2-4 0,4 1 9 16,0-3-8-16,0-1 0 0,3-1 7 0,-1-3-4 15,-2 1-8-15,1 0-3 0,2-3 0 0,-3 1-5 16,0-6-2-16,1 4-9 0,0-6 2 0,0 4-8 16,-3-1 8-16,0 0 0 0,-1-1 0 0,-2 1 0 15,2-2 3-15,-4 0-1 0,1 2 13 0,-1-1 2 16,0 3 5-16,-1 1 15 0,0-1 14 0,1 1 5 15,-2 1 2-15,1 1-4 0,-1 1-5 0,-1-3 0 16,1 4 1-16,0-1-4 0,0 4-5 0,-3-7-4 16,3 3-2-16,0 4-2 0,0 0 8 0,0-4 5 15,0 4-2-15,0 0-3 0,0 0-4 0,-1-4 0 16,1 4-3-16,0 0-4 0,0 0 4 0,0 0-5 16,0 0 3-16,0 0-3 0,0 0-3 0,-8 11 7 15,7-6-10-15,-3 0-1 0,2 0 4 0,-2 5-6 16,0 0 0-16,1-1 4 0,-1 1-1 0,0 1-4 15,3 2 3-15,0-1-4 0,1 1 5 0,1 4 1 16,2-1-3-16,1 3 5 0,-2-1-5 0,2-1 2 16,1-1 0-16,0 2 5 0,0-2-6 0,-1-3 1 15,1 1 1-15,-1-2 0 0,0-3-3 0,0 2 4 16,-3 0-4-16,3-6 1 0,-2 2 4 0,0-3-3 16,0-2 1-16,1 4-7 0,-2-3-12 0,0 0-25 15,-1-3-43-15,0 0-56 0,0 0-193 0,9-12-356 16,-3 2 158-16</inkml:trace>
  <inkml:trace contextRef="#ctx0" brushRef="#br0" timeOffset="85787.61">27058 1269 8 0,'12'-5'194'0,"1"4"-7"16,5-2-19-16,0-1-15 0,1 3-16 0,-1-2-16 15,0 2-14-15,0 1-4 0,-5 0-14 0,-1 0-7 16,0 1-41-16,-2 2-74 0,1-3-79 0,-7 2-96 16,0 0-225-16,-4-2 100 0</inkml:trace>
  <inkml:trace contextRef="#ctx0" brushRef="#br0" timeOffset="89097.71">24377 2010 27 0,'0'0'57'15,"0"0"-12"-15,0 0 5 0,0 0-9 0,-11-3-5 16,11 3 3-16,0 0-4 0,0 0-5 0,0 0-1 16,0 0 1-16,0 0-5 0,0 0 4 0,0 0-8 15,0 0 2-15,0 0-5 0,0 0 1 0,0 0-2 16,0 0 5-16,0 0-5 0,0 0-2 0,0 0 3 15,0 0 4-15,0 0 2 0,0 0-1 0,0 0 2 16,0 0 3-16,-6 3 1 0,6-3 1 0,0 0 1 16,0 0 3-16,0 0 0 0,0 0 0 0,0 0 0 15,0 0 4-15,0 0-3 0,0 0-1 0,-5 2-1 0,5-2-1 16,0 0-5-16,0 0 1 0,0 0-1 0,0 0-2 16,0 0-2-16,0 0 2 0,0 0 3 15,0 0-5-15,0 0-1 0,0 0-3 0,17 1 2 16,-11 0 2-16,4-1-8 0,3 5 2 0,-1-3 0 0,0-1-4 15,2 1-3-15,-3 0 1 0,5 3 1 0,-3-2-3 16,1 1 0-16,-1-1-1 0,-2-1-3 0,2 1 3 16,-3-1-3-16,2 2 1 0,-6-1-3 0,1-2 2 15,-2 1 0-15,0 0 2 0,0-2-1 0,-5 0-5 16,5 3 3-16,-2-2 1 0,-3-1 1 0,0 0-1 16,6 1 1-16,-6-1-1 0,0 0-1 0,4 2-3 15,-4-2 6-15,0 0-6 0,0 0-5 0,7 1-4 16,-7-1-12-16,0 0-9 0,0 0-16 0,5 1-16 15,-5-1-18-15,0 0-19 0,8-1-21 0,-8 1-83 16,0 0-217-16,3-4 96 0</inkml:trace>
  <inkml:trace contextRef="#ctx0" brushRef="#br0" timeOffset="89911.63">25022 1833 33 0,'0'0'125'0,"0"0"-5"0,-1-5-16 16,1 5 0-16,0 0 0 0,-2-4-15 0,2 4-9 15,0 0-4-15,0 0-4 0,0 0-9 0,0 0-2 16,0-4-3-16,0 4-22 0,0 0 7 0,0 0 0 15,0 0-5-15,0 0-1 0,0 0-11 0,0 0-1 16,0 0 1-16,0 0-5 0,0 0-13 0,0 0 15 16,0 0-3-16,0 0-8 0,0 0-5 0,0 0 8 0,2 17-8 15,-4-12 0-15,2 0-2 0,-1 3 1 0,1 1-1 16,-2 1 0-16,-1 0 3 0,0 4-2 16,2 1-1-16,0-4 2 0,-2 4-1 0,3 2-1 15,-2-2 1-15,0 2-4 0,5 0 9 0,-2-3-6 0,1-2 1 16,-1 3-6-16,0-4 4 0,-1 1 0 0,1 1-1 15,-1-1 8-15,0 0-10 0,2 1 4 0,-4-3-2 16,2 1-3-16,-1 2 5 0,-1-6-2 16,0 4 3-16,0-1-2 0,-1 0 3 0,0 0-22 0,0-2-12 15,2-3-7-15,-2-1-19 0,3 0-22 0,0-1-14 16,-2 2-13-16,2-3-104 0,0-2-222 0,0 0 98 16</inkml:trace>
  <inkml:trace contextRef="#ctx0" brushRef="#br0" timeOffset="90195.82">24876 2060 13 0,'9'0'103'0,"-2"0"-22"0,-1-2-3 0,4 2 0 0,-1 0-12 15,1 0-13-15,2-1 3 0,-6 2-7 0,6-2-7 16,-2 1-5-16,0 0 9 0,1 0-18 0,-2 1-1 16,3-2-2-16,0 2-13 0,-1 1-10 0,1-2-8 15,2 0-9-15,0 0-14 0,-1 0-19 0,1 0-69 16,-3 3-126-16,1-3 56 0</inkml:trace>
  <inkml:trace contextRef="#ctx0" brushRef="#br0" timeOffset="90878.44">25256 2051 83 0,'0'0'113'0,"0"0"-17"16,0 0-10-16,-4-3-10 0,4 3 2 0,0 0-4 16,0 0-18-16,0 0 0 0,-5-2 3 0,5 2-6 15,0 0 3-15,0 0-11 0,0 0 12 0,0 0-4 16,-5-2-6-16,5 2 2 0,0 0-8 0,-12 2-3 16,12-2-1-16,-14 2-2 0,4-2-5 0,1 3-3 15,-4-1 5-15,2 2-7 0,-1-3-4 0,-2 4 3 16,1 0-5-16,3 2-1 0,-4-1-5 0,5-2-2 0,0 3 5 15,-2 2-5-15,2-4-3 0,2 5 3 16,-3-5 0-16,4 5-2 0,1-3 6 0,1 0-6 0,-1 1 1 16,2-2-3-16,-2-1 0 0,5 1-2 0,-1 0 5 15,0-1-2-15,3 0-1 0,1 1 1 16,0-2-3-16,4-2 3 0,2 3-1 0,3-3 4 16,1-2-8-16,5 0-2 0,0 0-1 0,-4-2-2 0,4 0 1 15,0-3-3-15,-4 0 3 0,3-5-6 0,-3 1 6 16,1 1-3-16,-6 3 4 0,-3-1 0 0,3-1-3 15,-2-1 0-15,-2 3-3 0,-1 0 7 0,0-2-1 16,-2 6 4-16,2-4 3 0,0-1 7 0,-2 3-6 16,1-1 1-16,-1 1 1 0,0-4 4 0,-1 4 3 15,-1 3 7-15,2-4-1 0,0 1 1 0,0 1-1 16,-2 2-5-16,0-8 6 0,0 8-1 0,0-5-1 16,0 5 6-16,0-4-1 0,0 4 1 0,0 0-5 15,0 0 0-15,0-5-8 0,0 5 1 0,0 0-1 16,0 0-4-16,0 0-3 0,0 0 3 0,0 0-7 15,0 0 4-15,0 0-4 0,0 0 6 0,0 0-6 16,0 0-1-16,0 0 0 0,-14 9 3 0,12-6-4 16,-2 0 4-16,3 1-4 0,-2 1 2 0,1 2-2 15,0-2-1-15,1 2 2 0,0 1-3 0,1 2 4 0,-2-1 1 16,2-2-4-16,2 0 1 0,-2-1-1 16,2 4 0-16,0-1-1 0,0-2-1 0,1-1 4 15,0-2 3-15,-1 3-2 0,0-2 2 0,1-3-3 16,1 2-3-16,-2 2 1 0,1-4 4 0,1 1-2 0,-2-2-2 15,2 3-17-15,2-3-19 0,-2 0-25 0,-4-1-33 16,12 2-45-16,-5-4-38 0,-7 2-111 0,18-5-312 16,-9 0 139-16</inkml:trace>
  <inkml:trace contextRef="#ctx0" brushRef="#br0" timeOffset="91366.16">25553 1993 38 0,'0'0'130'0,"0"0"-21"0,0 0-9 16,0 0-13-16,0 0 3 0,0 0-17 0,0 0-5 15,0 0 0-15,0 0-2 0,0-5 2 0,0 5-5 16,0 0-6-16,0 0 8 0,0 0-13 0,0 0-4 15,0 0-6-15,0 0-8 0,-15 4 4 0,10-1-6 16,-3-1-3-16,3 3-2 0,-5 0-3 0,1 0-5 16,3 0 1-16,-1 2 3 0,1 0-7 0,2 0 9 0,-1 3-16 15,0-3 7-15,4 1-1 0,-1 1-5 16,0 0 0-16,2-1 1 0,2 2 2 0,2-3-2 16,0 3-3-16,1-5 2 0,-2 3 1 0,3-2-2 15,0-3-1-15,1 2 0 0,3-1-4 0,-4-1-2 16,2 0 2-16,1-1 3 0,-4 2 1 0,0-3-7 15,0 2-1-15,0-2 5 0,-2 2 1 0,2-1-3 0,-5-2-3 16,4 1-5-16,-4-1 6 0,5 2-3 0,-5-2 2 16,0 0-3-16,3 3 4 0,-3-3-2 0,0 0 6 15,1 5-8-15,-1-5 2 0,0 0 1 16,-4 5 0-16,4-1 5 0,0-4-7 0,-4 7 4 0,3-5 1 16,-3 1 5-16,3-1-17 0,-3 1 19 0,0 1-1 15,2-1-1-15,-1-2 3 0,3-1 3 0,-13 5-6 16,8-1-3-16,-2 0 7 0,1-1-12 0,0 1 9 15,0-2-1-15,1 1 4 0,-1 0-28 0,4 1-31 16,2-4-47-16,-5 3-51 0,5-3-106 0,0 0-271 16,0 0 120-16</inkml:trace>
  <inkml:trace contextRef="#ctx0" brushRef="#br0" timeOffset="91845.02">25726 1820 120 0,'0'0'130'0,"0"0"-12"0,0 0-12 0,0 0-1 16,0 0-20-16,-4-3-12 0,4 3-6 15,0 0-6-15,0 0-14 0,0 0 6 0,0 0-4 16,2 11-11-16,-2-11 1 0,0 10-6 0,0-3-1 16,0-1 3-16,-2 0-1 0,2 1-5 0,0 1 4 0,-2 0 1 15,0 2-1-15,1 2-2 0,-3-1-3 16,4-1 6-16,-4 3-4 0,3-1-3 0,-1 3 3 15,-2-2-5-15,1 3-10 0,2-3 10 0,0 4-4 16,-4-1-1-16,3-3-4 0,4 4 4 0,-4 1-4 0,1-2-2 16,1-3-3-16,0-2 4 0,3 5 0 0,-2-3-11 15,0-1 9-15,2 0 1 0,-2-2-3 0,0-1-1 16,2 1-2-16,-3-3 1 0,1 0-2 0,0-2 2 16,1 0-3-16,0 2 0 0,-2-4-1 0,1 1 5 15,1 1-3-15,0 0-3 0,-2-4-2 0,0-1-11 16,3 4-10-16,-3-4-29 0,0 0-32 0,0 0-28 15,16-5-42-15,-14 1-93 0,2-2-264 0,1-1 117 16</inkml:trace>
  <inkml:trace contextRef="#ctx0" brushRef="#br0" timeOffset="92344.31">25924 2048 30 0,'0'0'127'0,"-2"-2"-11"0,2 2-2 16,0 0-9-16,0 0-4 0,0 0-7 0,0 0 5 15,0 0-7-15,0 0-6 0,0 0-9 0,-2-5-10 16,2 5-7-16,0 0-1 0,0 0-5 0,0 0-4 15,0 0-9-15,-15 3-6 0,9-1 2 0,-5 0-3 0,0 2-3 16,-3 0-12-16,1 0 4 0,0 0-5 16,-2 2 3-16,-3 1-1 0,5-3-7 0,-2 2 0 15,3-1 2-15,0 2-3 0,0-3-3 0,2-1 2 16,0 3 1-16,1-2-4 0,1 1-1 0,2 0-4 16,-1-1 6-16,2-1-3 0,0 1-1 0,0-3 2 0,2 6 3 15,2-5-7-15,-2 2 6 0,3-4 2 16,2 8 3-16,-1-5-5 0,2-1 8 0,2 1 2 0,2 1-2 15,4 0 4-15,-1 2 1 0,1-3 5 0,3 2-9 16,-1 0-1-16,1-1-3 0,4 4 1 0,0-4-3 16,-1-1-2-16,-1 1-1 0,-3-1 1 0,2 0-1 15,-4 1-2-15,1-1-2 0,0 1 5 0,-2-4-2 16,-3 3-9-16,0-1 8 0,-2-2-1 0,-1 2-1 16,-4-2-1-16,7 0-2 0,-5 1 1 0,-2-1-17 15,0 0-18-15,0 0 10 0,0 0-27 0,0 0-24 16,-15 2-39-16,15-2-41 0,-13 0-120 0,7 2-295 15,6-2 131-15</inkml:trace>
  <inkml:trace contextRef="#ctx0" brushRef="#br0" timeOffset="93998.38">24433 2831 90 0,'0'0'118'0,"0"0"-13"15,0 0-35-15,0 0 21 0,0 0-13 0,0 0-8 16,0 0-8-16,0 0-6 0,0 0-7 0,0 0 0 15,0 0 3-15,0 0 11 0,0 0-8 0,0 0 14 0,0 0-6 16,0 0-16-16,0 0 3 0,0 0-6 16,0 0 4-16,0 0-9 0,-10-1 0 0,10 1-6 15,-10 0-1-15,10 0-7 0,-10 0-5 0,10 0 4 0,-7 0-1 16,7 0-15-16,-10 0 9 0,5 1-4 0,5-1 1 16,-7 1-6-16,7-1 4 0,0 0-2 15,-5 3 0-15,5-3 2 0,0 0-6 0,-7 1 3 0,7-1-13 16,0 0 8-16,0 0 1 0,-6 1-1 0,6-1-1 15,0 0-1-15,0 0 7 0,0 0-1 0,0 0-9 16,-2 2 8-16,2-2 6 0,0 0-6 0,0 0 4 16,0 0 3-16,0 0-2 0,0 0-2 0,0 0-13 15,0 0 15-15,0 0 10 0,0 0 4 0,0 0-4 16,12 7 0-16,-8-6-5 0,1 1 0 0,3 0-2 0,-1-2-1 16,4 1 6-16,-1 0-6 0,2-1 0 15,-1 2-3-15,1-2-1 0,0 0-11 0,3 0 13 16,-2-1 1-16,-1 1-5 0,1 1 3 0,1-1-5 0,-4 1 2 15,-3-1 0-15,0-1-4 0,0 1-3 0,-7 0 6 16,7 0-7-16,-7 0 6 0,7 0-1 16,-7 0-1-16,7 1-2 0,-7-1 3 0,0 0-3 0,0 0 0 15,0 0-14-15,7-1 16 0,-7 1-1 0,0 0-1 16,4 4 1-16,-4-4-2 0,0 0 2 0,0 0 0 16,0 0 1-16,0 0-1 0,10 0 2 0,-6 0 1 15,-4 0-1-15,10 1-2 0,-5 1-8 0,-5-2 7 16,9 0 4-16,-9 0-5 0,9 1 0 0,-9-1-3 15,0 0 2-15,7 0-5 0,-7 0 4 0,0 0-10 16,0 0-4-16,0 0-18 0,0 0-25 0,0 0-30 16,0 0-37-16,0 0-180 0,-15-8-328 0,11 5 146 15</inkml:trace>
  <inkml:trace contextRef="#ctx0" brushRef="#br0" timeOffset="94478.06">25129 2622 143 0,'0'0'148'0,"0"0"-14"0,-5-2-18 0,5 2-10 16,0 0-11-16,0 0-7 0,0 0-12 0,0 0-7 16,0 0-9-16,0 0-6 0,0 0-3 0,0 0-3 15,0 0-6-15,-4 7-4 0,4-7 4 0,-3 4 13 16,3 1 1-16,0 0-3 0,0 0-3 0,-2 2-3 0,1 0 1 15,1 2-7-15,-4-1 0 0,2 4-1 16,0-2-4-16,-3 2-4 0,3 1-5 0,0 3 1 16,-2-3-3-16,3 4-3 0,-4 0-2 0,3-1 0 0,-2-5-2 15,3 5-1-15,-3-2 1 0,1 1-6 0,0-1 2 16,0 1-2-16,-1-3-5 0,2 0 5 16,-1 1-2-16,-1-1-2 0,0-3-2 0,2 3 3 0,-1-3-2 15,0-1 1-15,3-1-2 0,-1 0 1 0,1-2 1 16,0-1-10-16,-1 0-18 0,1-4-30 0,0 0-44 15,11-1-57-15,-4-3-152 0,3-4-327 0,0-4 146 16</inkml:trace>
  <inkml:trace contextRef="#ctx0" brushRef="#br0" timeOffset="95112.7">25165 2641 2 0,'5'-2'109'0,"-1"0"-6"0,5 1-16 16,-4-1-6-16,0 2-8 0,3 0-11 15,-3-3-3-15,-5 3-6 0,13 0-6 0,-7 0-5 16,1 0-3-16,0 3-5 0,1-3-3 0,0 3-7 15,-2-1-1-15,2 1-3 0,-1-1-2 0,-2 0-1 0,0 3 4 16,-1-1-3-16,2 1-7 0,-4-1 2 0,1 2 4 16,2 1-8-16,-3-2 0 0,-1 2 5 0,-1-2-6 15,-1 2-2-15,-3 1 5 0,-1-2-3 0,0 3-2 16,-1 2 7-16,-1-6-1 0,-4 3 0 0,-2 1-2 16,0 1 0-16,-3 0 2 0,0 0-3 0,-3-1-3 15,3-4 0-15,0 4 0 0,-3-2 6 0,8-1-5 16,0-2 2-16,1-1 2 0,-1 1 3 0,2-1 0 15,1-1-5-15,2-2 5 0,0 3 4 0,1-1 1 16,5-2 6-16,-10 0 0 0,6 2 6 0,4-2 5 16,0 0 0-16,0 0 10 0,0 0 6 0,-9-4 1 15,8 1 6-15,1 3-9 0,0 0-2 0,1-7-2 16,-1 7 1-16,0 0-1 0,4-2-4 0,-4 2-4 16,5-3-4-16,-1 1-3 0,-4 2-5 0,10-2-3 0,-6 2-4 15,-4 0 1-15,0 0-4 0,11 2-2 16,-11-2-2-16,7-2 0 0,-7 2 0 0,6 2-4 0,-2 0 0 15,-4-2 1-15,9 3-3 0,-5-3 0 16,1 2 1-16,4 2-2 0,-4-1-2 0,4 2 0 0,4 0 2 16,1 1-2-16,4 1-1 0,-8-1 2 0,9 2 2 15,-5 0-2-15,-1-4-2 0,-1 3 1 16,-2 0 0-16,1-1-1 0,-4-2 2 0,2 1-2 0,-3-1-1 16,-3 0-1-16,4-2 1 0,-5 0 3 0,0 1-3 15,-2-3 0-15,0 0 2 0,0 0 0 0,-7 6-3 16,7-6 0-16,-7 0 3 0,7 0-1 0,0 0-6 15,-8 1-17-15,8-1-21 0,-3 3-25 0,3-3-24 16,0 0-24-16,0 0-41 0,0 0-147 0,0 0-327 16,0 0 144-16</inkml:trace>
  <inkml:trace contextRef="#ctx0" brushRef="#br0" timeOffset="96018.87">25471 2710 80 0,'0'0'130'0,"0"0"-6"0,0 0-2 16,0 0-13-16,0 0-2 0,0 0 6 0,0 0-20 0,-10 3-6 15,10-3-10-15,0 0-5 0,0 0-10 0,0 0-1 16,0 0-9-16,0 0-4 0,0 0-7 0,-5 1-4 16,5-1-2-16,0 0-3 0,0 0 0 0,0 0-5 15,0 0-3-15,0 0 4 0,0 0 3 0,0 0-1 16,0 0 8-16,0 0-2 0,0 0 7 0,18 0 2 16,-11 0-3-16,4-1-3 0,-2-1-3 0,5 2-6 15,-2 2-5-15,1-2 2 0,3-2 1 0,2 2-8 16,1 0-1-16,-1 0-5 0,-5 0 4 0,1 2-4 15,-1-2-1-15,0 0-3 0,0 0 3 0,-4 0-4 16,-1 0 1-16,1 0 0 0,-3 0 1 0,-6 0-2 16,11 0 1-16,-11 0-1 0,6-2 3 0,-6 2-1 15,0 0-3-15,8-1 1 0,-8 1-2 0,0 0-4 16,0 0 3-16,0 0-2 0,0 0-2 0,-14-5 1 0,14 5 1 16,-11 0-2-16,5 0 0 0,6 0-4 15,-13 1 0-15,7-1 4 0,6 0 1 0,-13 1-1 16,6-1-3-16,0 2 0 0,7-2 5 0,-11 0-3 0,5 0 0 15,6 0-2-15,-8 0-1 0,8 0 4 0,-7-3 1 16,7 3-3-16,0 0 0 0,0 0 0 0,-9 1-3 16,9-1 2-16,0 0 0 0,-4 2 1 0,4-2 0 15,-2 4 2-15,2-4-1 0,1 7-2 0,-1-7-2 16,1 7 3-16,-1-2 3 0,3 1-2 0,-2-2 2 16,2 4-4-16,-1-3 1 0,0 2 3 0,-1 0 2 15,0 0-4-15,2 1-2 0,-2-1-1 0,0 0 4 16,3 1-2-16,0 1 3 0,0 1 0 0,-3 1-2 15,3-1 0-15,-3 0-2 0,3 0 6 0,-1 1-5 16,-1 0 0-16,1-2 2 0,-1 1 0 0,1 2 0 16,-1-2-3-16,-2 0-1 0,0-3 2 0,0 1 2 15,-2 1 0-15,-1-2-1 0,-2-2 1 0,0 0 2 16,0-1-4-16,-3-1 5 0,-2 2-2 0,2-3 1 16,-1-2-1-16,-2 0 2 0,-1 2-1 0,3-2 1 15,2 1 7-15,-1-2 0 0,-1-1-2 0,1 2 0 16,0-2 4-16,1 2 2 0,7 0 3 0,-11 0 5 15,5 2 2-15,6-2 2 0,-8-2-3 0,8 2 1 16,-6-3-2-16,6 3-4 0,0 0 0 0,-5-1-1 0,5 1-4 16,0 0-8-16,0 0-28 0,-6-1-42 0,2-2-63 15,4 3-70-15,-9-7-187 0,7 3-416 0,-2-1 185 16</inkml:trace>
  <inkml:trace contextRef="#ctx0" brushRef="#br0" timeOffset="105943.7">26141 1927 30 0,'0'0'88'0,"0"0"-7"0,0 0 1 16,0 0 0-16,0 0-4 0,0 0-5 0,0 0-1 15,0 0-5-15,-2-4-7 0,2 4 1 0,0 0-7 16,0 0-1-16,0 0-3 0,0 0-6 0,0 0 1 16,0 0-9-16,0 0-3 0,0 0-10 0,0 0 4 15,0 0-2-15,0 0-3 0,0 0-2 0,0 0-2 16,0 0-2-16,0 0 2 0,0 0-4 0,0 0 9 16,0 0-2-16,0 0 0 0,0 0 4 0,0 0-2 0,0 0 1 15,0 0 3-15,0 0-1 0,0 0 7 16,0 0-5-16,0 0 3 0,0 0 1 0,0 0-10 15,-4-3 2-15,4 3-7 0,0 0-1 0,0 0 8 0,0 0-4 16,0 0-5-16,-1-3 5 0,1 3-6 0,0 0 1 16,0 0-8-16,0 0 7 0,0 0 2 0,0 0-5 15,0 0-2-15,0 0-2 0,0 0 3 0,0 0-1 16,0 0-1-16,0 0-3 0,0 0 5 0,0 0-5 16,0 0-14-16,0 0 15 0,0 0 1 0,0 0-8 15,0 0 1-15,13-3 2 0,-7 3 1 0,1 0-3 16,1 0-3-16,-1 1 3 0,3 1-2 0,-4 0 4 15,4 3-5-15,-2-2 1 0,2 0 2 0,-5-1 0 16,3 2 3-16,0-1-4 0,-1 3 4 0,-3-2-7 16,4-1-1-16,-4 1 5 0,0-1-2 0,-2 1 2 15,1 1-9-15,-1-3 6 0,1 1-1 0,-3-3 4 16,2 7-4-16,0-2 4 0,-2-2-8 0,-2 1 5 16,0 1 4-16,-1 0 0 0,-2 0-3 0,4 1 2 15,-3 0 8-15,0 0-9 0,3-1-1 0,-3 0 12 16,0 2-8-16,-1-3-5 0,0 2-2 0,1 2 4 15,-1-1 0-15,0 0-1 0,-1 0 9 0,4-1-10 16,-3 4 3-16,-2-6-2 0,4 4 5 0,-3 2 0 16,0-3-2-16,3 2 2 0,-1-4 0 0,0 1-6 15,0 3 5-15,-2-1 0 0,3 0 2 0,-1-2-4 0,2 1 3 16,-1-2 2-16,2 2-6 0,-2-1 1 16,-2 2 3-16,4-3-2 0,1 5 0 0,-1 0-1 15,0-4-6-15,1 4 12 0,0-2-3 0,0 3-1 16,0-1 3-16,0-2-2 0,1 2 3 0,0-1-7 0,0-2 0 15,-1 0 0-15,5 1 6 0,-5-3-5 0,2 3 1 16,0-2 4-16,3 1-7 0,-1-2 5 16,1-1 2-16,1 1-4 0,4-1-2 0,1 0 4 0,-1-1-2 15,4-1-2-15,-1 1 1 0,5-1 2 0,-6 0-5 16,0 0 3-16,0 1 1 0,-4-1-2 0,-1-2 2 16,-2 1 4-16,0 0-5 0,-5-1-2 15,9 0 4-15,-9 0 1 0,6 3-3 0,-6-3 3 0,0 0-2 16,7 0-2-16,-7 0-1 0,5 1 0 0,-5-1 0 15,0 0-3-15,0 0 2 0,0 0-2 0,0 0 2 16,0 0 0-16,4 2-3 0,-4-2 8 0,0 0-3 16,0 0-3-16,0 0 5 0,0 0-2 0,0 0-1 15,0 0 4-15,0 0-2 0,0 0-4 0,0 0 7 16,0 0-1-16,0 0-1 0,0 0-2 0,0 0 6 16,-10 7-4-16,6-4-2 0,0 1 1 0,2-2 0 15,2-2 0-15,-4 3 0 0,1 0 3 0,1 2-3 16,-1-1 2-16,-1-1-1 0,-1-3-1 0,1 3 2 15,2 2 1-15,-1-2-6 0,-1-1 3 0,2 2 2 16,1-2 2-16,-6 3-5 0,6 0-1 0,-3-3 4 16,0 1-2-16,-1 2 0 0,3-1 0 0,-1 2 4 15,-1-1-4-15,3 1-3 0,-3 1 1 0,0-2 5 16,3 3 0-16,-2 1 2 0,1-1-8 0,-2-2 7 16,3 4 1-16,1-1-6 0,-3 1 4 0,3-4 1 0,0 6 0 15,0-2-2-15,0-1 0 0,0 1 3 16,-1 0-3-16,1 0-1 0,0 1 1 0,1 0-1 15,-1-1-3-15,4 1 3 0,-4 1 1 0,5-2 3 16,-4 2-6-16,2-2 2 0,1 4-2 0,-3-2 6 0,0 2-5 16,3 2 6-16,-4-4 0 0,3-3-4 0,-2 4-1 15,4 0 0-15,-2-1-2 0,-1-2 3 0,-2 1-1 16,0 0-6-16,0 0 7 0,0-5-3 0,0 3 6 16,0-1-1-16,-2 1-4 0,-1-3 0 0,3 3 3 15,-2-1-3-15,-2 1 3 0,0 0 0 0,-4-4 1 16,3 5-6-16,-1-3 3 0,-1-2 2 0,5 2-1 15,-5-2 1-15,2 3-3 0,-5-1 3 0,1-1 3 16,5-1-7-16,-1 0 4 0,-3-2-4 0,2 1 4 16,0-1-3-16,-1 0 1 0,2 2 7 0,1-4 4 15,-3 4 1-15,3-4-2 0,-1 4 9 0,5-5 0 16,-7 0 4-16,4 2-3 0,3-2 2 0,0 0-6 16,-12 0-2-16,12 0-11 0,0 0-40 0,0 0-60 15,-8-10-91-15,11 1-129 0,0-4-342 0,2-6 151 16</inkml:trace>
  <inkml:trace contextRef="#ctx0" brushRef="#br0" timeOffset="106726.87">26702 2273 76 0,'0'0'106'0,"0"0"-5"0,0 0-18 16,0 0 2-16,0 0 2 0,0 0-10 0,0 0-6 15,0 0 0-15,0 0-1 0,0 0-6 0,0 0-4 16,-2 3-12-16,2-3-2 0,0 0 4 0,0 0-8 15,0 0-5-15,0 0-6 0,-4 3-4 0,4-3-4 16,0 0 1-16,0 0-5 0,0 0-3 0,0 0-2 16,0 0 1-16,0 0-4 0,0 0 0 0,0 0 2 0,5 6-1 15,-5-6 1-15,1 5-6 0,-1 0 2 0,3 0 0 16,-3 0 3-16,1-1 8 0,-1 1 2 0,0 3-2 16,3 1 4-16,-3-1 2 0,0 4-1 0,-3 0 1 15,3 1-2-15,0-2 2 0,-1 5-4 0,-2 1-4 16,3-4 2-16,-2 4-6 0,-1 0 2 0,3 0 0 15,-1 0-2-15,2 0 0 0,-1 1 1 0,0-1-5 16,3 0 3-16,-2 1-4 0,-1-1-1 0,1-2 0 16,-1-1 4-16,3 0-6 0,-2-2 1 0,-1 1 0 15,0-2 3-15,0 1-1 0,-1-2 4 0,-2 0 15 16,2 2 0-16,-3-2-5 0,2 2-6 0,-2-4 5 16,-1 3-4-16,2-5 0 0,2 0 0 0,-3 0-4 15,1 0-3-15,2-1 1 0,1-3 0 0,0-2 0 16,0 6 0-16,0-6-6 0,0 0-26 0,0 0-36 15,0 0-51-15,12-10-60 0,-10 1-136 0,6-2-327 16,-2 2 144-16</inkml:trace>
  <inkml:trace contextRef="#ctx0" brushRef="#br0" timeOffset="107176.69">26744 2356 6 0,'4'-1'148'15,"-4"1"-14"-15,0 0-15 0,0 0-12 0,0 0-5 16,0 0-15-16,13 0-2 0,-7 1-11 0,2 2-14 16,2-2-6-16,2-1 0 0,-2 4-6 0,3 1-3 15,-2 1-2-15,-2-4-7 0,4 3-7 0,-3 2 5 16,-1 0-7-16,1 0-3 0,-2-1-9 0,-3 3 0 16,2-3 2-16,-5 5-1 0,1-8 3 0,-3 9-4 15,0-7 2-15,-4 4 5 0,-1-1-3 0,-3 1-5 16,0-1-3-16,-2 1-1 0,0-2 2 0,1 1 1 15,-4-2 4-15,2 2-3 0,2-4 0 0,-1 2 4 0,1-1-1 16,0 1 4-16,0-1-5 0,1-1 1 16,2 0-4-16,-1-1 5 0,1 2-1 0,0-3 0 0,2 0-5 15,-1 1 3-15,2-1-6 0,-1 0 3 16,4-2 1-16,0 0-3 0,0 0 5 0,-5 3-15 16,5-3-13-16,0 0-38 0,0 0-49 0,0 0-176 0,22-10-298 15,-9 7 132-15</inkml:trace>
  <inkml:trace contextRef="#ctx0" brushRef="#br0" timeOffset="107892.59">27211 2367 131 0,'-3'-2'132'0,"3"2"-14"16,0 0-3-16,0 0-2 0,-3-2 1 0,3 2-4 15,0 0-1-15,0 0-7 0,-4-3 1 0,4 3-10 16,0 0-4-16,0 0-8 0,0 0-5 0,0 0-7 16,0 0-10-16,0 0-4 0,-7 0-8 0,7 0-7 15,0 0-2-15,0 0-1 0,-11 3-7 0,4-3-2 16,7 0-5-16,-7 1 1 0,3 0-2 0,-4 2-2 16,8-3-3-16,-10 2-2 0,1 0-1 0,-1 2-3 15,-3 0 3-15,0-3-9 0,2 4 0 0,-1 1-1 16,-4 0 5-16,2-1 2 0,3 1-4 0,-3 1-1 15,4-2 1-15,0 0-3 0,1 2 0 0,0-2 0 16,4-3 2-16,1 4 1 0,0-1-1 0,1-1-1 16,1-1-2-16,1 3 1 0,4-1 1 0,0 0-1 0,0 2-1 15,1-2 0-15,-2 0 0 0,2 0 1 16,-1-3 0-16,-1 3 1 0,3 0-2 0,-2-3-3 0,0 1 2 16,0-1 2-16,-3-2-3 0,4 4 2 0,-1-3 0 15,-3-1-1-15,6 2-2 0,-2 1 1 0,2-3 1 16,-6 0 1-16,17 2-5 0,-6-2 2 0,3 3 0 15,-1-3-5-15,9 1-10 0,-7-2-4 0,6 1-24 16,-2 1-13-16,0-2-4 0,0-2-21 0,-1 1-12 16,-7-5-18-16,2 2-16 0,1-2-15 0,-5-1-100 15,-4-2-261-15,4-1 116 0</inkml:trace>
  <inkml:trace contextRef="#ctx0" brushRef="#br0" timeOffset="108326.38">27198 2069 115 0,'4'-4'146'0,"-4"4"-16"16,1-2-4-16,-1 2-13 0,0 0-7 0,0 0-10 0,0 0-11 15,0 0-5-15,0 0-8 0,0 0-11 0,0 0-3 16,0 0-6-16,0 0-9 0,0 0-3 0,0 0 5 16,0 0 3-16,0 0-6 0,0 12-1 15,2-6-5-15,-2 0 1 0,1-1 0 0,-1 5-5 0,-1 0 3 16,2-2-3-16,0 3-6 0,-1 1-1 0,1 0-1 16,-2 0 3-16,1 1 2 0,0 3 4 15,-2 1-8-15,0-3-5 0,1 1 3 0,-2 2-5 0,1-5 2 16,2 4 0-16,-4-2-5 0,0 2-1 0,2 1-4 15,-2 0 5-15,0-3-5 0,1-2 0 0,3 5 1 16,-1-7-1-16,1 6 1 0,0 1 0 0,3-2-1 16,1 0-1-16,-3-2-1 0,3-1-3 0,-3-2 4 15,1 1-3-15,-2 1 1 0,4-2-2 0,-2 1 0 16,-1-4-3-16,-1-3 0 0,1 3 5 0,-1-1-12 16,1-3-7-16,-1 0-7 0,0-3 1 0,2 7-7 15,-2-7-14-15,0 5-20 0,0-5-29 0,0 0-25 16,0 0-40-16,0 0-124 0,15-7-300 0,-6 0 134 15</inkml:trace>
  <inkml:trace contextRef="#ctx0" brushRef="#br0" timeOffset="109147.29">27602 2186 95 0,'0'-2'166'15,"0"2"-13"-15,0 0-14 0,0-4-12 16,0 4-16-16,0 0-7 0,0-5-6 0,0 5-9 15,1-4-7-15,-1 4-5 0,0 0-10 0,2-4-4 0,-2 4 4 16,0 0-6-16,1-4 2 0,-1 4-4 0,0 0-1 16,0 0 0-16,0 0-3 0,0 0-2 0,0 0-4 15,0 0-1-15,-5-5-9 0,5 5-7 0,0 0 0 16,-4-3-5-16,4 3-2 0,0 0 2 0,0 0-4 16,-5-2-5-16,5 2-1 0,0 0-4 0,0 0 2 15,0 0-1-15,0 0-3 0,-4-2-4 0,4 2 3 16,0 0-4-16,0 0-1 0,0 0 3 0,0 0-2 15,0 0-4-15,0 0 1 0,-9 0 0 0,9 0 1 16,-8 4-2-16,2-4 1 0,2 2-3 0,4-2 3 16,-12 1 0-16,9 1 0 0,3-2-2 0,-4 4 1 15,1-1-4-15,2 0 2 0,1-3 2 0,-4 5 1 16,3 0-1-16,-2-1 0 0,3 0-1 0,0 2 2 16,-1-2-2-16,-2 4 3 0,3-1-3 0,0-2-3 0,-1 4 3 15,1-1 2-15,-4-1-2 0,3 4 2 16,-3 0-1-16,3-2 2 0,-3 3 4 0,3 0 1 15,-2-2-1-15,2 0-2 0,-3 3 5 0,2-2-1 16,0-1 2-16,-1 2-3 0,3-2-1 0,0 1-3 0,0-1 5 16,0 0 7-16,0 0-5 0,0 0 1 0,2 1 2 15,-1-3-4-15,1 4-1 0,0-3-2 0,0 3 4 16,0-4-2-16,-1 2 2 0,2 1-1 0,-2-2-6 16,-1 3 1-16,0-4 0 0,0 2 0 0,0-1-1 15,2 1-2-15,-4-3 4 0,2-1-4 0,0 5 1 16,-1-6 1-16,-2 4-1 0,2-5 1 0,-1 1-2 15,0 2 1-15,0 0-1 0,0-4 1 0,2 4 0 16,-3-4-4-16,1 1 1 0,2-1 2 0,-4 1-3 16,4 2 2-16,-3-4-1 0,0 2-15 0,1-1-19 15,2-3-27-15,-6 4-37 0,6-4-61 0,-7 0-223 16,7 0-413-16,-13-7 183 0</inkml:trace>
  <inkml:trace contextRef="#ctx0" brushRef="#br0" timeOffset="109610.73">27394 2402 122 0,'0'0'141'0,"0"0"-16"16,0 0-12-16,0 0-9 0,0 0-14 0,0 0-4 16,0 0-14-16,0 0-8 0,0 0 1 0,0 0-3 15,7 2-6-15,-7-2 4 0,0 0-5 0,4 2-1 16,-4-2 7-16,0 0 4 0,0 0 2 0,0 0-6 15,4 1 3-15,-4-1-8 0,0 0-3 0,0 0-4 16,6-3-9-16,-6 3-4 0,11-2-2 0,-3 1-6 16,3-2-2-16,3 2-1 0,4-2-2 0,0 1-5 15,2 1 1-15,-1 1-6 0,4-2 2 0,7 2-3 16,-10 0 2-16,2 0-2 0,-2-2-4 0,-4 1-1 16,-1 0 0-16,-5 1-1 0,1-1 0 0,-3 1-2 15,-1 0-1-15,-1 1 2 0,-6-1 3 0,7-1-1 16,-7 1 0-16,0 0-7 0,11 1-1 0,-11-1 5 0,0 0-7 15,0 0-7-15,0 0-22 0,0 0-22 0,-13 7-37 16,13-7-43-16,-9 2-168 0,5 0-326 0,4-2 145 16</inkml:trace>
  <inkml:trace contextRef="#ctx0" brushRef="#br0" timeOffset="132585.67">23937 3483 33 0,'0'0'93'0,"0"0"-8"16,0 0-3-16,0 0-7 0,0 0-6 0,0 0-3 16,0 0-1-16,0 0-3 0,0 0 2 0,0 0-1 15,0 0-1-15,0 0-1 0,0 0-1 0,0 0-10 16,0 0-4-16,0 0 0 0,0 0-10 0,0 0-12 15,0 0 5-15,0 0 0 0,0 0-1 0,0 0-3 16,0 0-4-16,0 0 3 0,0 0-2 0,0 0-3 16,0 0-2-16,0 0 4 0,0 0-3 0,0 0 3 15,0 0 2-15,0 0 1 0,0 0-5 0,0 0 2 0,0 0-3 16,0 0 1-16,0 0 3 0,0 0-8 16,-7-1-5-16,7 1 2 0,0 0-1 0,0 0-2 15,0 0-3-15,0 0 2 0,0 0-3 0,-7-1 1 0,7 1-1 16,0 0 4-16,0 0-3 0,0 0-2 0,0 0-2 15,0 0 0-15,0 0 0 0,0 0-2 0,0 0 5 16,0 0-5-16,0 0 1 0,0 8 3 16,-1-4-2-16,-1-1 1 0,2-3-4 0,-2 7-1 0,1-1-5 15,-1-2 11-15,0 3 5 0,2-1-6 0,-3-2-1 16,3 3 1-16,1 2 5 0,1 1-2 0,-2-3-3 16,2 2 5-16,0-1-5 0,0 1 2 0,-1-1-5 15,1 1 3-15,-1-2 2 0,0 1-5 0,1-2 5 16,-2 0 1-16,0 0-1 0,1 0 3 0,-1-1-10 15,0 1 4-15,0-2 3 0,0-1 1 0,0-3-6 16,1 4 3-16,-1 0 1 0,0-4-1 0,-1 6 5 16,1-6-7-16,0 0 15 0,0 0 7 0,1 3-4 15,-1-3 0-15,0 0-7 0,3 2 8 0,-3-2-2 0,0 0-1 16,0 0-1-16,0 0-3 0,0 0-1 0,0 0-10 16,2 5 8-16,-2-5 1 0,0 0-2 15,0 0-2-15,0 0 1 0,0 0-6 0,0 0-6 0,0 0-16 16,0 0-25-16,0 0-33 0,0 0-71 0,8-10-127 15,-9 3-298-15,2 1 132 0</inkml:trace>
  <inkml:trace contextRef="#ctx0" brushRef="#br0" timeOffset="133791.57">24030 3520 54 0,'0'0'70'16,"0"0"0"-16,0 0-3 0,0 0-2 0,0 0-6 0,0 0-2 16,0 0-9-16,0 0 4 0,0 0-9 0,0 0-3 15,0 0-9-15,0 0-2 0,0 0-5 0,0 0 0 16,0 0 2-16,0 0-4 0,0 0-4 0,0 0-1 16,0 0 3-16,0 0 5 0,0 0-6 0,0 0-4 15,0 0 13-15,9 6-3 0,-9-6-4 0,0 0 3 16,4 1-1-16,-4-1-3 0,0 0-11 0,0 0 1 15,0 0 2-15,0 0 1 0,9 0-2 0,-9 0-2 16,10-1 3-16,-10 1-7 0,9-2 8 0,-9 2 0 16,9-4-7-16,0 4-4 0,-1 0 2 0,1-3-1 15,1 2 6-15,3-1 0 0,-3 1-9 0,1-1 3 16,-2 0 2-16,2 0-2 0,-5 1 1 0,2 1-3 16,-3-1 4-16,-5 1-5 0,10 0 0 0,-10 0 6 0,8 0-4 15,-8 0-2-15,11-2 4 0,-8 1-3 0,-3 1-3 16,7 1 3-16,-7-1-5 0,0 0 7 15,8 0-13-15,-8 0 17 0,0 0 0 0,10-1 3 0,-10 1-6 16,0 0 0-16,4-2-2 0,-4 2 7 0,0 0-14 16,9 0 13-16,-9 0-8 0,0 0-3 0,8 0 3 15,-8 0-17-15,0 0 15 0,11 2-5 0,-11-2-12 16,8 1-14-16,-8-1-18 0,5 2-12 0,-5-2-34 16,0 0-62-16,8 1-172 0,-8-1 76 0</inkml:trace>
  <inkml:trace contextRef="#ctx0" brushRef="#br0" timeOffset="134341.81">24162 3524 47 0,'0'0'57'15,"0"0"2"-15,0 0-9 0,0 0-6 0,0 0 3 16,0 0 3-16,0 0 0 0,0 5-1 0,0-5 12 16,0 5-21-16,0-5 14 0,3 3-6 0,-1 1-1 15,1-2-6-15,1 0-6 0,-1 1 2 0,1 3-6 16,-1-1-6-16,0-1 1 0,1 0-5 0,-2 2-6 16,0-2-2-16,0 3 2 0,0-2-3 0,-1 2 4 0,1-1-4 15,-2-2-3-15,0 3 8 0,2-2-2 16,-2 0-9-16,0-2-1 0,0 2 6 0,0-1-9 0,0 2 6 15,2-3-9-15,-2 2 5 0,1-2-4 16,-1 1 6-16,1 1 9 0,-1 0-3 0,4-1-2 0,-4-1 5 16,2 1-7-16,-2 0 1 0,2-1 7 0,-2-3-12 15,2 3 8-15,-2 2-1 0,0-5-1 16,3 3 6-16,-3-3 0 0,2 4-2 0,-2-4 6 0,0 0-2 16,0 0 3-16,2 1-4 0,-2-1-2 0,0 0 7 15,0 0-2-15,0 0-3 0,9 0-4 0,-5 1-4 16,-4-1-9-16,0 0-45 0,12-5-65 0,-7 4-102 15,-3-7-229-15,1 1 102 0</inkml:trace>
  <inkml:trace contextRef="#ctx0" brushRef="#br0" timeOffset="135947.68">24390 3562 42 0,'0'0'55'0,"0"0"-17"0,0 0 7 16,0 0-1-16,0 0-5 0,0 0-6 0,0 0 5 15,0 0-13-15,0 0-4 0,0 0 5 0,0 0-6 16,0 0 1-16,0 0-4 0,-7 1 0 0,7-1-8 16,0 0 9-16,-4 0-1 0,4 0-1 0,0 0 2 15,0 0 11-15,0 0-6 0,0 0-1 0,0 0 6 16,0 0 3-16,0 0 0 0,0 0-6 0,0 0 6 16,0 0 0-16,0 0-12 0,0 0 10 0,0 0-9 0,0 0 3 15,0 0-4-15,0 0-5 0,-5 3-2 16,5-3 1-16,0 0-2 0,0 0-2 0,0 0-3 15,0 0 5-15,0 0-11 0,0 0 4 0,0 0 1 16,0 0 9-16,0 0 2 0,0 0-3 0,0 0 4 0,0 0-1 16,0 0-6-16,0 0 4 0,0 0-3 15,0 0 2-15,0 0-9 0,0 0 4 0,0 0 2 0,0 0-3 16,0 0-1-16,0 0 1 0,0 0-4 0,0 0-4 16,0 0 2-16,0 0 1 0,0 0 1 0,0 0 3 15,0 0 0-15,0 0-3 0,0 0 6 0,0 0 0 16,0 0 9-16,0 0 6 0,0 0 3 0,0 0-2 15,0 0 0-15,0 0-7 0,0 0 0 0,0 0-5 16,0 0 2-16,0 0 0 0,0 0-9 0,0 0 5 16,0 0-2-16,0 0 0 0,0 0 2 0,0 0-6 15,0 0 1-15,0 0-4 0,0 0 5 0,0 0 0 16,0 0-1-16,0 0-2 0,0 0 1 0,0 0 0 16,0 0 4-16,0 0 1 0,0 0 6 0,0 0-8 0,0 0-6 15,0 0 4-15,0 0 4 0,0 0-6 0,0 0 4 16,0 0-5-16,0 0-2 0,0 0 4 15,0 0-5-15,0 0 2 0,0 0 0 0,0 0-3 0,0 0-1 16,0 0-3-16,0 0 6 0,0 0 0 0,0 0-2 16,0 0 4-16,0 0 2 0,0 0-4 0,0 0 0 15,0 0 2-15,0 0-2 0,0 0-1 0,0 0 3 16,0 0 2-16,0 0 7 0,-8-4 1 0,8 4-1 16,0 0-5-16,0 0 5 0,0 0 0 0,0 0-2 15,0 0 3-15,0 0-5 0,0 0 0 0,0 0-2 16,0 0-2-16,0 0 0 0,0 0 1 0,0 0-4 15,2-6 2-15,-2 6 0 0,0 0-1 0,0 0 4 16,1-6 3-16,-1 6-2 0,0 0 0 0,4-4-4 16,-4 4-1-16,5-3 3 0,-2 2 0 0,-3 1-6 15,6-5 6-15,-1 5-5 0,-5 0 3 0,8-3 0 16,-5 1-1-16,3 1 2 0,-1 0-4 0,-5 1 1 0,6 0-1 16,-6 0 1-16,10 0-2 0,-10 0-1 0,7 0-1 15,-7 0 4-15,9 0 0 0,-9 0-2 16,7 0-1-16,-3 2 0 0,-4-2 0 0,5 2 1 0,-1 1 2 15,-4-3-6-15,5 4 5 0,-1-3 0 0,-3 2-1 16,3-2-1-16,1 2 3 0,-4 2-2 0,3-3 1 16,0 2-12-16,-1-1 11 0,-1 0-1 0,2 1-3 15,-4-1 5-15,0 1-2 0,4 1-2 0,-4-3-2 16,0-2 4-16,0 8 1 0,4-7-3 0,-4 3 0 16,0-4 4-16,-3 5 1 0,3-5-1 0,0 7-1 15,-1-4-4-15,1 0 2 0,-1 0 3 0,-2 3 0 16,2-3-10-16,-3 1 12 0,3-1 1 0,-3 2-6 15,0-1 8-15,0-1-1 0,-1 1-3 0,0-2-3 0,3 1 3 16,-4 1 4-16,5-2-2 0,-3 0-5 0,0 1 6 16,4-3-4-16,-8 4 0 0,6-4 0 15,2 0-2-15,-7 3 7 0,7-3-3 0,-7 4 1 0,7-4-2 16,-4 0 3-16,4 0-4 0,0 0 2 0,-6 1 1 16,6-1 2-16,0 0 0 0,-4 2-2 0,4-2 1 15,-7 0-5-15,7 0 4 0,0 0-3 0,-11 0 2 16,11 0-3-16,-6-1 8 0,6 1-4 0,-8-1 0 15,8 1-1-15,0 0 2 0,-9 0 2 0,9 0 3 16,0 0-1-16,-6-1 0 0,6 1-1 0,0 0 3 16,0 0-2-16,0 0 0 0,0 0-5 0,-4-3 3 15,4 3 3-15,0 0-4 0,0 0-2 0,0 0-2 16,0 0 0-16,0 0-4 0,0 0 6 0,0 0 2 0,0 0-12 16,21 0 12-16,-21 0 0 0,0 0 0 15,6-3-3-15,-6 3-9 0,0 0 11 0,11 0-4 16,-7-1 2-16,5 1-2 0,-3-3-2 0,7 3-1 0,-2 0 5 15,3 0 1-15,6 0-2 0,-2 0-1 0,-7 0 1 16,5 0-2-16,-5 0-3 0,8-1 5 0,-6-1 1 16,0 4 1-16,-1-2-3 0,-1 0-2 0,-5 0 0 15,1 0 4-15,-7 0-1 0,9 0-2 0,-9 0-2 16,7 0-8-16,-7 0 13 0,4 1 4 0,-4-1-9 16,0 0 5-16,0 0-7 0,0 0-12 15,0 0-2-15,0 0-15 0,-16 3-20 0,16-3-20 0,0 0-32 16,-8 0-159-16,8 0-288 0,0 0 128 0</inkml:trace>
  <inkml:trace contextRef="#ctx0" brushRef="#br0" timeOffset="137078.87">24732 3513 11 0,'0'0'194'0,"0"0"-6"16,0 0-21-16,0 0-12 0,0 0-14 0,0 0-15 15,0 0-12-15,0 0-14 0,0 0-9 0,0 0-7 0,0 0-7 16,0 0-6-16,0 0-11 0,0 0-6 16,0 0-9-16,0 0 0 0,0 0-9 0,0 0-2 15,0 0-2-15,0 0-4 0,0 0-12 0,0 0 9 0,0 0-7 16,0 0-2-16,0 0 2 0,0 0-2 0,0 0 1 15,0 0-6-15,0 0-1 0,0 0-1 0,0 0 0 16,0 0-3-16,0 0 0 0,0 0-2 0,0 0 0 16,0 0-7-16,0 0 9 0,0 0-2 0,0 0-2 15,0 0-1-15,0 0 1 0,0 0-1 0,9 7 2 16,-8-3-3-16,2-1 4 0,-3-1-1 0,1 3 2 16,2 0-8-16,-2 1 3 0,0-3 0 0,-1 3-5 15,0 2 3-15,0-4 2 0,0 3-2 0,0 0 3 16,0 1-2-16,0-1-7 0,0 3 6 0,0-2 5 15,0 0-2-15,3-3-1 0,-3 1-1 0,0 0 0 16,0-2 2-16,2 2-1 0,-1-1 2 0,2 1-2 16,-3-3 2-16,1 2-1 0,1-2 1 0,0 0 1 0,-2 2 1 15,0-2 1-15,3 3-2 0,-1-5-9 0,0 4 7 16,-2-5 1-16,2 3-5 0,-2-3 1 16,0 4 7-16,0-4-3 0,3 3-3 0,-3-3 2 0,0 0 3 15,2 5-1-15,-2-5-14 0,0 0-20 0,4 1-37 16,-4-1-69-16,0 0-168 0,4-10-331 0,-4 4 147 15</inkml:trace>
  <inkml:trace contextRef="#ctx0" brushRef="#br0" timeOffset="138357.27">25017 3532 3 0,'0'0'98'0,"0"0"-5"0,0 0-15 0,-10 5-9 16,4-3-3-16,0 1-9 0,1-3-5 0,5 0-5 16,-10 3 1-16,3-2 1 0,0-1-2 0,-2 2 1 15,1 0-8-15,-1 2-6 0,-1-2-3 0,-2 1-5 16,6 0 5-16,-7-2 0 0,8 2-7 0,-3 2 0 15,3-1 3-15,-1 1-6 0,0 0 8 0,3-1-9 0,-1 2-2 16,2-1 2-16,0 0 3 0,2 0-7 16,0 3 0-16,2-3-6 0,0 0 4 0,1 0-5 15,-1 1 2-15,2 0 3 0,4 1 6 0,-4-2-3 0,2 0-5 16,-1 0 6-16,3-2-7 0,-2 4 10 0,-1-6 1 16,3 1 6-16,-2-1-9 0,7 0 2 0,-4 1-2 15,3-2 1-15,2-2-3 0,-3 1-16 16,3-1 18-16,-4 0-4 0,2-4 1 0,-1 5-2 0,-2-3-2 15,2-2-3-15,-4 2 4 0,0-2-4 0,-2 2 2 16,-1-1-5-16,0 2 7 0,-3-3 6 0,1 1-2 16,2 2 12-16,-4 0-4 0,0 3-1 0,0-9-3 15,0 6-1-15,0 3-3 0,-2-8 1 0,0 6-14 16,2 2 7-16,-3-6-5 0,1 5 6 0,-2-3-3 16,0 1 4-16,-1 1-3 0,1-1-6 0,-2 0 2 15,1 1-1-15,0-2 1 0,0 0-1 0,-2 0 1 16,1 3-14-16,0-2-17 0,-2-1-18 0,0 0-23 0,2 1-31 15,-4 1-52-15,2 1-106 0,2-1-276 0,-2 2 124 16</inkml:trace>
  <inkml:trace contextRef="#ctx0" brushRef="#br0" timeOffset="139291.9">25253 3545 63 0,'0'0'71'0,"0"0"-3"0,0 0-5 16,0 0 1-16,0 0-5 0,0 0 1 0,0 0 2 0,0 0-12 16,-14 0 5-16,14 0-2 0,0 0 1 15,0 0 1-15,0 0 5 0,0 0 7 0,-10 0 0 0,10 0-11 16,0 0 14-16,0 0 1 0,0 0 3 0,0 0-5 15,0 0-4-15,0 0-6 0,0 0-8 0,0 0-5 16,0 0-5-16,0 0-2 0,0 0-10 0,27-2 2 16,-17 2 1-16,1 0-5 0,0 2-4 0,-2-2-3 15,2 1 2-15,-2 1-8 0,-4 1 3 0,3 1-4 16,-2 0-4-16,-1 0-2 0,3-1-3 0,-3 2-3 16,-1-1 2-16,-3 1-4 0,3 0 4 0,-3 2 0 0,-1-2-4 15,-1 3 2-15,1-1-4 0,-5-1 0 16,1 2 5-16,-1 0-2 0,0 1-2 0,-1-2 8 15,-1 2-12-15,0-4 4 0,0 1 10 0,-1 2-4 0,3-4-2 16,-2 1-1-16,2 0-11 0,-1-2 13 16,4-2 0-16,-3 3-1 0,2 0 0 0,1-2-4 0,-2 1 2 15,0 0-3-15,4-3 5 0,-2 1 0 0,2-1 3 16,0 0 2-16,-4 3-2 0,4-3 9 0,0 0 5 16,0 0 6-16,0 0 3 0,9 1 0 0,-3 0 0 15,-6-1-1-15,9 0-1 0,-3 0-4 0,-2 3-3 16,-4-3-5-16,14 0 3 0,-9 1-2 0,4-2 2 15,-1 2-2-15,-2-1-2 0,5 0-2 0,-4 1-3 16,-7-1 0-16,14 0-1 0,-6 0-3 0,-3 0 3 16,3-1 2-16,-8 1-5 0,11 0-1 0,-4 0-6 15,-7 0-2-15,9 0-11 0,-9 0-16 0,10-1-13 16,-10 1-25-16,6-3-26 0,-1 1-29 0,-2-1-57 0,-1 2-103 16,1-3-308-16,1-1 137 0</inkml:trace>
  <inkml:trace contextRef="#ctx0" brushRef="#br0" timeOffset="139957.69">25543 3539 90 0,'0'0'112'0,"0"0"-8"0,0 0-8 0,0 0-5 15,-1 4-13-15,1-4-5 0,-2 3-6 16,2-3-11-16,-4 5-8 0,2 0-6 0,1-1-8 0,-3-1 4 15,2 4-5-15,0-2-2 0,1 2-5 0,-3-1 4 16,4-2-12-16,0 4 4 0,-2-2-5 0,2 1 3 16,0 1 8-16,2-1-1 0,-2 3-5 0,3-2 2 15,-1 1 2-15,2-2-7 0,0 1 3 0,-1-1 4 16,3-2-4-16,0 0-4 0,-1 1-4 0,3 0-3 16,1-4 4-16,-3 0 0 0,2 1-3 0,0-3-2 0,-2 2-2 15,3-4-4-15,0-1 1 0,-2 1-5 16,0 0 10-16,1-2-2 0,-2 1 3 0,-2-5-5 15,1 3-3-15,-1-3 2 0,-3 0 8 0,2-2-15 0,-3 0 6 16,0-1 9-16,0 2-1 0,-1 2 6 16,-2 0-5-16,1 0-5 0,-2 0 3 0,1 1 8 0,2 2-1 15,0-1 1-15,-2 2-6 0,0 1-1 0,3 2-6 16,-2-4 3-16,2 4 1 0,-5-5 2 0,5 5-6 16,0 0-1-16,0 0-1 0,-10 6 2 0,10-6-6 15,-7 3-2-15,3-1 2 0,2 1-14 0,-2 1-26 16,4-4-32-16,-5 3-56 0,1-1-117 0,4-2-266 15,0 0 117-15</inkml:trace>
  <inkml:trace contextRef="#ctx0" brushRef="#br0" timeOffset="140355.45">25791 3537 146 0,'0'0'135'15,"0"0"-19"-15,0 0-4 0,0 0-13 0,0 0-4 0,0 0-7 16,14 0-7-16,-14 0-9 0,0 0 2 0,0 0-4 16,0 0 6-16,7 4-3 0,-7-4-2 0,0 0-5 15,0 0-5-15,0 0-14 0,0 0 2 0,0 0-7 16,2 2-10-16,-2-2 4 0,0 0-6 0,0 3-1 15,0-3-3-15,0 4 2 0,5 1-6 16,-5-5-1-16,0 7-2 0,3-6-5 0,-2 6 2 0,-1-2-2 16,4 0 0-16,-3 0-7 0,3-1 6 0,0 3 1 15,0 2-2-15,-3-1-1 0,4 0 0 0,-5-3-3 16,4 2 5-16,-3 2-3 0,2-1 2 0,-1 3-4 0,-2-5 2 16,3 4-1-16,-2-3-4 0,0 1 4 15,1 0 0-15,-1 1-7 0,2-2 5 0,-5 0-3 16,4 0 1-16,-2-3 0 0,1 1-5 0,-1-1 6 0,0-4-15 15,1 7-15-15,2-3-11 0,-3-4-41 16,0 0-50-16,0 0-173 0,10-9-325 0,-8 3 144 16</inkml:trace>
  <inkml:trace contextRef="#ctx0" brushRef="#br0" timeOffset="141241.58">26002 3563 14 0,'-4'0'77'0,"4"0"-1"0,0 0 0 0,0 0-4 0,0 0-2 15,0 0-11-15,0 0-15 0,-5 3 11 0,5-3-13 16,0 0 2-16,0 0-10 0,0 0 1 0,0 0-1 15,0 0-2-15,0 0-11 0,0 0 4 0,0 0-5 16,-5 1 5-16,5-1 6 0,0 0-5 0,0 0 11 16,0 0-10-16,0 0 6 0,0 0 5 0,0 0-4 15,0 0 5-15,0 0 2 0,0 0-4 0,0 0-1 16,0 0-14-16,0 0 9 0,0 0-1 0,0 0-2 0,0 0-3 16,0 0-1-16,0 0-5 0,0 0 7 15,0 0-4-15,0 0-8 0,0 0 6 0,0 0-7 16,0 0 0-16,0 0 3 0,0 0-3 0,19-4-1 0,-19 4 0 15,8 0-6-15,-8 0 3 0,5 0-5 0,-5 0 1 16,0 0-1-16,8 0-1 0,-8 0-3 16,0 0 2-16,0 0 1 0,0 0 3 0,7 0-3 0,-7 0-3 15,0 0-4-15,0 0 8 0,4 3-3 0,-4-3 4 16,5 1-3-16,3 2-13 0,-3-1 14 0,4-1-6 16,-1 3 4-16,-2-1 2 0,3 0 0 0,1 2-1 15,-1-1 1-15,-4 0-2 0,2 0-1 0,-2 1 1 16,-1-1-4-16,-1 1 4 0,0-1-2 0,-2 2 1 15,-1-2 5-15,-1 2 1 0,-2 3 0 0,1-2-5 16,-1-1 4-16,-2 2-3 0,-4-2 1 0,3 2-1 16,-1-2 2-16,0 2-3 0,-2-5 2 0,4 1-3 15,1 0 1-15,0 1 0 0,0-1-2 0,2-3 2 0,-3 2 5 16,5-3-7-16,-7 2 2 0,7-2-1 16,0 5 7-16,0-5 1 0,0 0 1 0,-5 2 8 15,5-2 3-15,0 0 5 0,0 0 3 0,-1 2 9 0,1-2 3 16,0 0 6-16,0 0-2 0,0 0 2 0,0 0 1 15,0 0-5-15,0 0-5 0,0 0-2 0,0 0-7 16,15 0-4-16,-10 0 0 0,-5 0 1 0,13 0-7 16,-3 0-1-16,0 0-2 0,-1 0-1 0,-1 3-8 15,1-3 7-15,-1 0-2 0,-1 0-10 0,-7 0 11 16,14 2-4-16,-9-2 0 0,3 1-1 0,-8-1-1 16,9 0 2-16,-5 0-4 0,-4 0 4 0,0 0-5 15,0 0 1-15,8 0-3 0,-8 0-1 0,0 0 3 16,0 0-2-16,0 0-2 0,0 0-10 0,7 0-3 15,-7 0-15-15,0 0-9 0,2 5-17 0,-2-5-23 16,6 1-33-16,-6-1-54 0,0 0-157 0,11-5-348 16,-3 4 155-16</inkml:trace>
  <inkml:trace contextRef="#ctx0" brushRef="#br0" timeOffset="142907.38">26318 3566 34 0,'0'0'94'0,"0"0"2"0,0 0-3 16,0 0-2-16,0 0-7 0,-12 4-4 0,12-4-7 0,0 0-9 15,-6 2-8-15,6-2-9 0,0 0 2 16,0 0-4-16,0 0-5 0,0 0-4 0,0 0-2 0,-7 0-9 15,7 0 6-15,0 0-11 0,0 0 7 0,0 0-2 16,0 0 7-16,0 0-2 0,0 0 0 0,-3 3 3 16,3-3 2-16,0 0 1 0,0 0-3 0,0 0 5 15,0 0 1-15,0 0-3 0,0 0 4 0,0 0-10 16,0 0 10-16,0 0-5 0,0 0-2 0,0 0 6 16,0 0-8-16,0 0-3 0,0 0-4 0,0 0 3 15,0 0 0-15,0 0 2 0,0 0-3 0,0 0 2 16,0 0-2-16,0 0-2 0,0 0-5 0,0 0-7 15,0 0 4-15,0 0 2 0,0 0-4 0,0 0-1 0,0 0 1 16,0 0 1-16,0 0-7 0,0 0 1 16,0 0-5-16,0 0 1 0,0 0-2 0,0 0 2 15,0 0 1-15,0 0-5 0,0 0 1 0,0 0-4 0,0 0-1 16,0 0 2-16,1 5-1 0,-1-5 1 0,0 0-1 16,-1 7-1-16,1-5 5 0,0 4-4 0,0-6 4 15,1 10 2-15,-1-6-2 0,1 2 0 0,2 0 4 16,-2-1 0-16,3 0-3 0,1 2 0 0,0-2-3 15,1 0 4-15,5 0 2 0,5 1-3 0,-3-3 0 16,5 2-2-16,-1 1-1 0,-3-2-1 0,-3-3-3 16,4 0 3-16,-6 1-5 0,-1 1 1 0,1-3 1 15,-3 3-3-15,-2-3 1 0,1 1-2 0,-2 3 1 16,1-3-6-16,-4-1 10 0,1 3-2 0,-1-3 2 0,0 7-8 16,0-4 10-16,0 3-3 0,0-6 2 15,-1 6 0-15,-2 1 3 0,3-2 0 0,0-1-3 16,0 4 0-16,-1-4 1 0,1 1 2 0,1 0 4 0,-1-2-4 15,0-3-5-15,0 7-1 0,3-6 4 0,-3-1 2 16,-3 4 1-16,-1-1 1 0,4-3 2 16,-6 3-5-16,2-2 4 0,-1 1-5 0,-3-1 3 0,8-1-18 15,-10 1-24-15,2-1-36 0,8 0-17 0,-14-1-62 16,9 0-130-16,0-2-307 0,-1 0 136 0</inkml:trace>
  <inkml:trace contextRef="#ctx0" brushRef="#br0" timeOffset="143141.07">26378 3545 64 0,'18'-2'141'0,"0"2"-14"0,-1 0-18 0,1 2-10 16,0-2-5-16,-4 1-18 0,2 1-32 0,-5-2-35 15,2 1-48-15,-5 0-82 0,-3 0-131 0,-1 2 58 16</inkml:trace>
  <inkml:trace contextRef="#ctx0" brushRef="#br0" timeOffset="145464.37">26632 3771 45 0,'0'0'85'0,"0"0"-4"0,0 0-4 0,0 0 6 16,0 0-1-16,0 0 2 0,0 0 7 0,0 0 6 15,0 0 3-15,0 0 2 0,0 0-2 0,0 0-2 16,0 0-1-16,0 0-9 0,0 0-10 0,0 0-5 15,0 0-9-15,0 0-8 0,0 0-5 0,0 0-5 16,0 0-4-16,0 0-5 0,0 0-4 0,0 0-4 0,0 0-7 16,0 0-2-16,0 0-1 0,0 0 0 15,0 0-3-15,0 0-1 0,0 0-3 0,0 0 4 16,0 0-3-16,0 0-5 0,0 0 3 0,0 0-1 0,0 0-1 16,0 0-1-16,0 0 0 0,0 0 2 0,0 0-4 15,0 0 5-15,0 0-6 0,0-9-1 0,0 9-2 16,0 0 4-16,0 0-3 0,10-2-1 0,-10 2-1 15,0 0-1-15,9 3 0 0,-4-2 4 0,-5-1-4 16,0 0-1-16,0 0 3 0,9 0-2 0,-9 0-1 16,0 0 0-16,0 0 0 0,0 0-1 0,8 0-1 15,-8 0 6-15,0 0-4 0,0 0-3 0,0 0 3 16,0 0 1-16,0 0 0 0,0 0 1 0,0 0-2 16,0 0 1-16,0 0 2 0,0 0 0 0,0 0 0 15,0 0-1-15,-17 4-1 0,17-4-1 0,0 0 1 0,0 0 3 16,0 0 0-16,0 0 2 0,0 0-2 0,0 0 8 15,0 0 6-15,0 0 6 0,0 0 5 0,0 0 2 16,0 0-2-16,0 0 0 0,0 0-5 0,0 0-3 16,0 0-3-16,0 0 0 0,0 0-3 0,0 0-2 15,4-12 2-15,-4 12-3 0,0 0-3 0,0 0-6 16,0 0 2-16,0 0-3 0,0 0-1 0,0 0 1 16,0 0-3-16,0 0-4 0,0 0-2 0,0 0 0 15,0 0-1-15,-4 15-1 0,4-15 0 0,0 4 0 16,-4-2 5-16,4-2 0 0,-1 5 1 0,1-5-1 15,0 0 2-15,0 0 3 0,0 3 1 0,0-3-3 16,0 0 5-16,0 0-2 0,0 0 0 0,0 0 0 0,0 0 5 16,0 0 1-16,0 0 5 0,-9-8 1 0,9 8 3 15,0 0-1-15,0 0 0 0,0 0 1 16,5-6-2-16,-5 6-1 0,4-7-4 0,-4 7 2 0,5-4-1 16,-2 3 3-16,-3 1-7 0,3-3 3 0,-3 3-4 15,8-2 1-15,-4 0-2 0,-4 2-2 0,5-1 0 16,-5 1-2-16,8-1 3 0,-8 1-4 0,4-1 0 15,-4 1 0-15,0 0-2 0,0 0-1 0,0 0 1 16,6-2-3-16,-6 2 2 0,0 0-3 0,0 0 4 0,0 0 2 16,0 0 2-16,0 0 1 0,0 0 1 15,0 0-3-15,0 0-1 0,-14 8 1 0,14-8 1 16,0 0 2-16,0 0-3 0,-4 1 2 0,4-1 1 0,0 0-2 16,0 0 4-16,0 0-1 0,0 0 0 15,0 0-3-15,0 0-1 0,12-6 2 0,-12 6-10 0,0 0-18 16,6-1-25-16,-6 1-34 0,5-3-42 0,-5 3-49 15,0 0-166-15,0 0-370 0,3-4 164 0</inkml:trace>
  <inkml:trace contextRef="#ctx0" brushRef="#br0" timeOffset="146127.93">26886 3563 140 0,'0'0'158'0,"0"0"-17"0,0 0-1 0,0 0-9 16,0 0-11-16,0 0-12 0,0 0-9 0,0 0-7 15,0 0-12-15,0 0-5 0,0 0-10 0,0 0-8 16,0 0-8-16,0 0-7 0,0 0-2 16,0 0-2-16,0 0-9 0,0 0 0 0,0 0-3 0,0 0 3 15,0 0-5-15,0 12-4 0,0-12-4 0,-1 5-2 16,1-2-2-16,0 1 2 0,0 1 0 0,1 0-14 15,-1 0 10-15,3 2-1 0,-2-1-1 0,-1 5 7 16,1-2-5-16,2 2 1 0,-2 0-4 0,3 2 5 16,1 1-2-16,-2 2 2 0,2 0-1 0,-3-2 4 15,2 1-2-15,-4 2-1 0,0-5 2 0,3 2-4 0,-6-3 3 16,3 1-6-16,0 0 3 0,0-1-4 16,0 0 1-16,0-1-1 0,0 1 0 0,0-2-1 15,0 0 0-15,3-1 2 0,-2-1 1 0,0-1-3 0,1 1-1 16,-1-1-9-16,2 1 10 0,-1-2 0 0,-2 0 0 15,0-2-2-15,4 2 2 0,0-2-1 0,-3 1 3 16,4 1-5-16,-2-3-5 0,-3-2-19 0,3 4-29 16,-3-4-38-16,6 0-66 0,-6 0-143 0,0 0-321 15,9-6 143-15</inkml:trace>
  <inkml:trace contextRef="#ctx0" brushRef="#br0" timeOffset="146593.46">26862 3667 5 0,'0'0'110'0,"0"0"-9"16,5-4-10-16,-5 4-13 0,4-3 1 0,-4 3-11 16,5-1 5-16,-5 1-8 0,10-2-5 0,-5 1-4 15,3-2-4-15,5 2-6 0,-4 1-2 0,1 0-4 16,3 0-3-16,-2-2-12 0,1 2 7 0,-1 0-5 16,1 0 3-16,-3 2-9 0,-2-1 0 0,-1-1-2 15,-6 0 1-15,10 2-7 0,-4-1-5 0,-3 2 1 16,0-2-3-16,1 1 5 0,-4-2 1 0,2 5-7 15,-4-1 4-15,2 2-7 0,-4-3-1 0,3 1 9 16,-4 4-5-16,1-5-2 0,1 1 3 0,-1 3 3 16,-1 0 8-16,-1-4-7 0,2 4 6 0,1 0 0 15,-1-3 6-15,-1 1-2 0,0 1 3 0,0-2-5 16,-1-2 0-16,0 2-3 0,2 0 5 0,-1-3-7 16,1 2-1-16,4-3-1 0,-6 1 2 0,6-1-2 15,-4 4-1-15,4-4-5 0,0 0 4 0,-5 0-3 0,5 0-1 16,0 0-1-16,0 0-8 0,-4 3-23 0,4-3-22 15,0 0-33-15,0 0-159 0,0 0-259 0,13-5 115 16</inkml:trace>
  <inkml:trace contextRef="#ctx0" brushRef="#br0" timeOffset="147074.49">27304 3663 60 0,'0'0'121'0,"0"0"0"15,0 0 11-15,0 0-9 0,0 0 3 0,0 0-9 16,0 0-12-16,-1-4-8 0,1 4-15 0,-6-2-8 16,6 2-8-16,-7-1-6 0,7 1-7 0,-9-4-5 15,2 4 0-15,0-2-5 0,3 2-7 0,-3-1-2 16,7 1-6-16,-16 0-1 0,9 1-1 0,-1-1 1 16,0 0-1-16,-3 2 1 0,3 1-7 0,3-2 1 15,0 0-6-15,-3 1 1 0,3 0-1 0,0-1 1 16,0 1-3-16,0 1-1 0,2 0 2 0,-2 4 2 15,4-5 0-15,0 1-2 0,-2 2-2 0,-1 1-3 16,4-3 0-16,0 1 5 0,-1 0 3 0,2 1-7 16,3-1 5-16,-1-1 1 0,2-1 1 0,0 2-1 15,-1-1-2-15,2-1 0 0,0 3-7 0,6-3 3 0,-1 3 1 16,1-2-3-16,2 0-3 0,-2 1-11 16,1-2-22-16,0-1-19 0,6 1-27 0,-6-2-5 0,1-3-12 15,0 2-30-15,-1-4-12 0,-3-1-121 0,2-1-274 16,-1-2 121-16</inkml:trace>
  <inkml:trace contextRef="#ctx0" brushRef="#br0" timeOffset="147424.69">27258 3465 55 0,'0'0'146'0,"0"0"-12"0,0 0-19 15,0 0-11-15,0 0-8 0,-6 3-1 0,6-3-11 0,0 0-6 16,-3 7-6-16,3-7-4 0,0 5-10 0,0-2 3 16,0-3-2-16,0 10-5 0,0-3 13 15,-2 2 5-15,3-2-9 0,-4 4-4 0,3-1-4 0,2-1-6 16,-2 3 3-16,2-3-6 0,-2 6-5 0,0-5-2 15,1 2-6-15,3 0-2 0,-2-1 6 0,0 1-9 16,-1-2 1-16,5 1-5 0,-4-1-3 0,3 1-8 16,0 0 9-16,-1-4-4 0,-3 2-2 0,3-1-2 15,0 1 2-15,0-1-3 0,-3-2-2 0,-1 1-11 16,4-2-23-16,-4 0-30 0,4 2-35 0,-3-3-39 16,4-3-183-16,0 2-336 0,-1-1 150 0</inkml:trace>
  <inkml:trace contextRef="#ctx0" brushRef="#br0" timeOffset="148050.89">27722 3466 154 0,'0'-4'130'15,"0"4"0"-15,0-3-13 0,0 3-12 0,-4-5-9 16,4 5-6-16,-2-6-14 0,0 4-6 0,-3-1-8 15,1 2-8-15,4 1-1 0,-10-4-6 0,5 1 5 16,-1 2-7-16,1-1-6 0,-1 0 3 0,-2 2-8 16,0 0-2-16,0 0-5 0,2 0-1 0,-3 2-1 15,3-1-3-15,-2 1-13 0,1 1 5 0,0-2 4 16,2 2-1-16,0 1-5 0,-2 1 2 0,2 0-1 16,-4-2 1-16,5 2-7 0,-1-1 2 0,0 5-2 15,0-4-3-15,-2 1-1 0,1 0 1 0,2 0 0 0,2 3-15 16,-2-2 24-16,1-2-3 0,2 2-2 0,-2 2 4 15,2 2-1-15,1-1-3 0,1-2-1 0,-1 3 6 16,4 0 0-16,-1 0 2 0,-2 0-1 0,4 0-2 16,-1 1-1-16,0-1-6 0,2-2 5 0,-2 2 0 15,-4 2 1-15,5-3-11 0,-1-2 6 0,-1 3-1 16,-2-1-2-16,0-1-2 0,1-1 2 0,-2 1 8 16,1 0-3-16,-1-1 4 0,0 1-1 0,1-1 0 15,3 1-1-15,-4-2 2 0,1 0 3 0,0 1-4 16,2 1 0-16,-2-2-2 0,1 0 3 0,0 1 3 15,-2 0-3-15,3 0-2 0,-1 1 5 0,-2-2-7 16,2 1-2-16,-1-3 0 0,0 1 3 0,-1 1-3 16,0-2 3-16,-1 3 1 0,1-4-7 0,-1 0 1 0,2 0 3 15,-2 1-6-15,-1 0 1 0,1-1 6 16,1-1-5-16,0-3 3 0,-1 5-7 0,2-2-21 16,-1-3-29-16,0 0-50 0,0 0-59 0,0 0-142 0,0 0-325 15,0 0 145-15</inkml:trace>
  <inkml:trace contextRef="#ctx0" brushRef="#br0" timeOffset="148457.2">27479 3716 161 0,'0'0'164'0,"0"0"-8"0,0 0-15 16,0 0-10-16,0 0-16 0,0 0-7 16,0 0-12-16,0 0-6 0,0 0-12 0,0 0-12 0,0 0-5 15,0 0-5-15,0 0-3 0,0 0-9 0,19 0-1 16,-19 0-4-16,6 0 1 0,-6 0-5 0,7-3-1 15,-7 3-4-15,5 0 8 0,-5 0 3 16,9 0-5-16,-9 0-4 0,9-3-3 0,-4 2-2 0,2 0-1 16,-1-1-6-16,-1-1 0 0,4 1-7 0,-1 1 2 15,5 0-1-15,-2 1-5 0,7 0 1 0,-5-3-1 16,5 2-3-16,-4 1-2 0,0-2 4 0,-1 2-3 16,-2-2-1-16,-1-1 4 0,-3 6-6 0,-1-3 4 15,-1-3-4-15,-5 3 1 0,9-1-12 0,-9 1-16 16,5 0-31-16,-5 0-34 0,0 0-65 0,0 0-145 15,0 0-323-15,0 0 144 0</inkml:trace>
  <inkml:trace contextRef="#ctx0" brushRef="#br0" timeOffset="158606.05">21852 2559 12 0,'0'0'76'0,"0"0"-1"16,0 0-10-16,0 0-5 0,0 0-8 0,0 0-1 16,0 0-8-16,0 0 2 0,0 0 2 0,0 0-4 15,0 0 8-15,0 0-1 0,0 0 3 0,0 0 3 16,0 0 1-16,0 0-4 0,0 0-1 0,0 0-3 16,0 0 0-16,0 0-10 0,0 0-3 0,0 0-3 15,0 0-6-15,0 0 3 0,0 0-6 0,0 0 1 16,0 0-7-16,0 0 5 0,0 0-7 0,0 0-6 15,0 0-1-15,0 0 3 0,0 0 5 0,0 0-7 16,0 0 1-16,0 0-5 0,0 0 1 0,0 0 0 16,0 0 2-16,0 0-4 0,0 0-2 0,0 0-1 15,0 0-3-15,0 0 4 0,0 0-2 0,0 0 3 16,0 0-4-16,-3 9 5 0,3-9-4 0,0 0 7 16,0 0-9-16,0 0-1 0,0 0 1 0,0 0 1 0,0 3-2 15,0-3 6-15,0 0-4 0,5 3 1 16,-5-3 2-16,0 0-3 0,0 4 2 0,0-4-3 0,4 3 0 15,-4-3-3-15,0 0 3 0,0 0 3 0,0 4 2 16,0-4 4-16,0 0-11 0,0 0 3 16,4 2 2-16,-4-2-4 0,0 0-1 0,0 0-1 15,1 1 3-15,-1-1 1 0,4 4 3 0,-3-1-2 0,3 1 5 16,-4-4-9-16,5 3 6 0,-5 0-1 0,4-1-1 16,-3 1-1-16,2 1 0 0,-2-1 0 0,0 0-2 15,-1-3 2-15,3 5-3 0,-2-3 4 0,-1-2 1 16,3 7 2-16,-3-7-6 0,-4 5 4 0,4-1-1 15,0-4-1-15,-3 5-1 0,3 0 3 0,0 0 1 16,0-3-4-16,0 3 4 0,3 0 4 0,-3 2-7 16,1-2 0-16,3 2 2 0,-4-2-1 0,3 2 5 15,-2-2 4-15,0 3-7 0,4-2-4 0,-2 1 0 16,-2 1 3-16,3-5 3 0,-3 6-6 0,2-3-1 16,-2-2 5-16,2 3 1 0,-2-1-3 0,-1-1-5 15,1 0 2-15,-1-3 2 0,0-2 2 0,2 6-1 0,-2-2 2 16,0-4-6-16,1 4 5 0,-1-4-1 15,1 4 0-15,-1-4-1 0,0 0 3 0,0 5-1 16,0-5-1-16,4 4-2 0,-4-4 3 0,2 5 0 16,1-2 1-16,-2 1 1 0,-1 0-2 0,4 1 5 15,-1 0-3-15,-2-1-3 0,0 1 4 0,2 0 0 16,-2 1 1-16,2-2-4 0,-2 0-2 0,0-1 6 16,1 2 1-16,-1-2-6 0,-1-3-2 0,0 4 1 0,0-4 6 15,1 5-1-15,-1-5-3 0,0 0 3 0,1 4 2 16,-1-4 5-16,0 0-7 0,0 0 1 0,0 0-20 15,0 0-34-15,0 0-28 0,3-16-36 0,-3 13-115 16,1-5-246-16,-2 2 110 0</inkml:trace>
  <inkml:trace contextRef="#ctx0" brushRef="#br0" timeOffset="160106.9">22186 2646 33 0,'0'0'75'0,"4"-3"-4"16,-1 1 2-16,-3 2-6 0,4-3 4 0,-4 3-1 16,4-4-6-16,-4 4 1 0,1-3-2 0,-1 3 0 15,1-4-4-15,-1 4-1 0,0 0-11 0,0 0-6 16,4-3 1-16,-4 3 1 0,0 0-4 0,0 0-3 15,0-4-6-15,0 4 2 0,0 0-7 0,0 0 4 16,0 0-5-16,0 0 1 0,0 0-2 0,0 0-3 16,0 0 1-16,0 0-7 0,0 0-1 0,0 0 0 15,0 0-4-15,-6-4 1 0,6 4-1 0,-3-3 0 16,3 3-4-16,-5-3 0 0,5 3 3 0,0 0 4 16,-7-1 1-16,7 1 2 0,0 0-2 0,0 0-4 15,-5-2 0-15,5 2 0 0,0 0 5 0,0 0-6 16,0 0-2-16,0 0-4 0,0 0 3 0,0 0 0 15,-10 2 2-15,10-2-2 0,-9 5-4 0,7-2-1 16,-5-1-1-16,3 1 2 0,-2-1 1 0,6-2-1 0,-9 3 4 16,5 1-2-16,2-4-4 0,-2 3-1 15,0 0 4-15,0-1 1 0,4-2 0 0,-5 5 0 0,1-3-5 16,4-2-1-16,-1 5 5 0,-3-2-1 0,4 1 0 16,0-4 1-16,-4 5 2 0,3-4-3 0,1-1-2 15,-4 6 2-15,4-3-1 0,-2 1 2 0,2-4-2 16,0 4 3-16,-2 0-2 0,1 0-1 0,-2-1-1 15,3-3 4-15,-2 7 1 0,2-2-3 0,-2-2 7 16,2 1-6-16,-2 1 0 0,2-1-4 0,0-4 5 16,0 8-2-16,0-5 2 0,0 1-2 0,0-4 4 15,0 3-7-15,0-3 5 0,-4 7-2 0,4-7 2 16,-1 5 7-16,1-5-10 0,0 5 0 0,0-5-2 16,0 4 5-16,0-4 0 0,0 7-2 0,0-4 4 15,0-3-1-15,1 6-1 0,1-4 1 0,-2 3-2 16,2-1 3-16,0 1 0 0,0-2-5 0,-2-1 2 15,0-2 0-15,2 8 3 0,-2-4-5 0,3-2 3 16,-3-2-3-16,1 4 2 0,-1-4 2 0,2 3-4 16,-2-3-1-16,0 0 2 0,2 4 1 0,-2-4 3 0,0 0-4 15,0 0 10-15,4 4 2 0,-4-4 4 0,5 2 6 16,-5-2-1-16,4 0-1 0,-4 0 1 0,5 3-3 16,-5-3-4-16,9 2-1 0,-9-2-4 0,4 2 0 15,-4-2-1-15,6 3-1 0,-3-1 0 0,-3-2-2 16,0 0-1-16,4 0 0 0,-4 0 3 0,0 0-3 15,2 3 1-15,-2-3-1 0,0 0-2 0,0 0 0 16,0 0-1-16,8 2 4 0,-8-2-3 0,0 0 1 16,0 0 2-16,6 0 4 0,-6 0-4 0,11 0 1 15,-11 0-4-15,12 0 2 0,-8 0-1 0,2 0 1 16,-6 0-4-16,9 2 2 0,-9-2 0 0,8 0-2 16,-8 0 0-16,6 1 0 0,-6-1 1 0,0 0 1 15,7 1 0-15,-7-1-1 0,0 0 1 0,0 0-3 0,0 0 6 16,6 0 4-16,-6 0 6 0,0 0 8 0,0 0-2 15,7-4 1-15,-3 2-3 0,2 2 2 16,-4-3-3-16,1-1-8 0,1 1 1 0,0 1 0 0,0-1-3 16,1 1 0-16,2-1-2 0,-2 1 2 0,-1-1-3 15,1 0 5-15,-1 2-6 0,-4 1 1 0,9-3 0 16,-6 2-1-16,-3 1-2 0,7-1 1 0,-7 1 0 16,0 0-1-16,4-4 5 0,-4 4 3 0,0 0-2 15,5-4 1-15,-5 2-3 0,0 2-1 0,4-5 3 16,-3 3-3-16,2-2-1 0,-3 4-2 0,4-5 4 15,-2 3-4-15,-2 2 0 0,3-6 0 0,-2 3-2 16,-1 3 4-16,4-4-2 0,-3-1-1 0,-1 5-2 16,0 0 1-16,3-5 4 0,-3 3-2 0,0 2 0 15,1-5-5-15,-1 5 1 0,0 0 2 0,-4-7 1 16,4 7 1-16,0-5 0 0,0 5-2 0,-4-3 3 16,3 0 2-16,1 3 0 0,-4-7 2 0,2 3-5 15,-2 3 1-15,1-4-1 0,2 1 0 0,-3 0 1 16,3 1-1-16,-3-2 1 0,2 0-3 0,0 3 0 15,2-4 2-15,-4 4 0 0,3-2-4 0,-1-1 1 16,-1 0 1-16,-1 3 7 0,0-2-9 0,1 0 1 16,-1 2-2-16,1-3 2 0,-1 0 0 0,-1 3-3 15,0-1 2-15,0 1-1 0,3-3 4 0,-4 3-4 16,2-1 0-16,4 3 0 0,-5-2 0 0,-1-1 2 0,6 3 0 16,-5-2 1-16,5 2-2 0,-8-3-1 15,4 2-1-15,-1 0 3 0,5 1-3 0,-10-2 5 0,4 2-1 16,6 0-2-16,-13 0-1 0,5 0-1 0,-2 2-17 15,1-1-25-15,-1 1-34 0,-3 1-56 16,0 1-58-16,-1-2-140 0,4 1-360 0,-2-3 160 0</inkml:trace>
  <inkml:trace contextRef="#ctx0" brushRef="#br0" timeOffset="164107.02">22378 2571 26 0,'0'0'50'0,"0"0"-9"0,0 0-4 16,0 0-4-16,0 0-3 0,0 0 0 0,0 0 1 16,0 0 4-16,0 0 3 0,0 0-2 0,0 0-6 0,0 0 1 15,-4-1-5-15,4 1-1 0,-1-2-2 16,1 2-4-16,0 0 2 0,-1-5-7 0,1 5 5 16,0 0-3-16,-3-4 0 0,3 4 3 0,0 0 0 15,0 0-2-15,0-6 2 0,0 6 9 0,0 0-11 0,0 0-5 16,0-4 8-16,0 4 10 0,0 0 3 0,-2-5-5 15,2 5-6-15,0 0-2 0,-2-7-5 0,2 7 2 16,-2-3 7-16,2 3-11 0,-3-3-5 0,3 3 3 16,-5-4-2-16,5 4-2 0,-5-4 2 0,4 1-1 15,1 3-1-15,-4-3 0 0,4 3 4 0,-8-4-6 16,7 0-4-16,-3 0 3 0,0 1 0 0,-1-1 4 16,5 4-9-16,-5-6 1 0,0 3 4 0,1 0-5 15,-1-2 6-15,-1 3-3 0,1-1-4 0,-1-1 0 16,1 2 2-16,0-1 6 0,1 0-6 0,-1 1-6 15,0 0 11-15,5 2-7 0,-9-3 7 0,4 1-7 16,5 2 1-16,-10 0 4 0,5-2-6 0,-2 1 0 16,7 1 1-16,-7-1 4 0,0 0-3 0,1 1 4 15,6 0-5-15,-13-1 4 0,8 1-1 0,5 0 8 16,-8-2 8-16,3 1 5 0,5 1-1 0,-10 0 1 0,10 0 3 16,0 0 5-16,-2-4 1 0,2 4-5 15,0 0-4-15,0 0 1 0,-7-1 2 0,7 1-9 16,-9-1 0-16,9 1-3 0,-14 0-4 0,5 1 0 0,0-1 5 15,-1 0-6-15,2 1 0 0,-1 0 2 0,-1 2-4 16,5-3 2-16,-3 1-4 0,8-1 0 0,-9 0 0 16,9 0 5-16,-10-1-4 0,4-2-2 15,1 2 1-15,5 1-4 0,-8-2 7 0,2 0-6 0,1 2 2 16,5 0-3-16,-8-3 3 0,3 1-4 0,5 2-1 16,-8 0 0-16,2-1 5 0,6 1 1 0,-12 1-4 15,4-1 4-15,8 0-4 0,-13 0 2 0,5 0-1 16,0 2-2-16,2-2 6 0,-3 0-12 0,1 0 6 15,3 2 0-15,0-1 1 0,5-1-1 0,-13 0-1 16,13 0 1-16,-9 0 1 0,4 0 0 0,-1 0-3 16,6 0 2-16,-12 0 4 0,12 0 2 0,-9 2-9 15,4-1 4-15,5-1-3 0,-9 1 3 0,4 3 0 16,-1-3-3-16,2 2 3 0,1-1-3 0,-3 1-1 16,6-3 5-16,-10 2-1 0,6-1 3 0,1 3-3 15,-2-2-2-15,1 1 3 0,0-1 0 0,-1 0 2 16,-1 1-4-16,0-1 3 0,0 1-3 0,0-1 2 15,0 1 1-15,-1 0-3 0,1-1-1 0,-2 1 2 0,2 1-3 16,-3-2 6-16,3 1-4 0,-1-1 2 0,3 1 1 16,-1 0-3-16,0 1-3 0,1-3 1 15,2 2 3-15,2-3 1 0,-4 6 2 0,0-3-1 16,1 1-2-16,3-4-2 0,-1 5 1 0,1-3 4 0,0-2-1 16,-1 7-4-16,-2-3-1 0,3-4 4 0,0 6 4 15,-1-1-2-15,-2-1 4 0,3-4-8 0,-1 7 2 16,1-6 0-16,0-1-3 0,0 5 1 0,-1 2-2 15,1-7 6-15,-4 5-2 0,4-3 4 16,0 3-5-16,0 1-1 0,0-6-4 0,-1 6 7 0,1-3 4 16,0 4-8-16,0-2 8 0,-3 0-10 15,2-1 3-15,1 2-3 0,0-1 4 0,-2-1-1 0,0 1 2 16,2 2 0-16,0-2 3 0,-1 1-4 0,-2 0-4 16,3-1 6-16,0 1-1 0,3 0 1 0,-3 0-2 15,1-1 2-15,-1-1-4 0,2 2 2 0,-2 1 7 16,2-4-9-16,-4 2-1 0,4 2 4 0,-4-4 1 15,2 1-4-15,-2 2-1 0,1-2 8 0,-3 1-5 16,2 0 3-16,0 0-1 0,-2 2 1 0,3 0-2 0,-4-1 3 16,3 0-3-16,0-1 3 0,2 2-5 0,0-2 2 15,0 2 0-15,-2-2-1 0,4 0 0 16,-2 0 4-16,0 0-1 0,2 0 4 0,0-3 0 16,-2 3-6-16,5-1-2 0,-5 2-2 0,3-2 0 0,-1-1 8 15,0 2-6-15,0-2 0 0,-1 3 4 16,2-2-3-16,-2 0-3 0,-1 2 5 0,4-2 1 15,-4 1-2-15,1-1-4 0,2-1 2 0,-2 1 5 0,4 3-7 16,-4-2 6-16,3 1-4 0,-4-1 1 16,4 0 1-16,-3-1-2 0,2 0-1 0,1 0 5 0,-3 2 0 15,3-3-3-15,-4 4-1 0,4-2 4 16,-3 0-3-16,3-3 0 0,-3 3 6 0,4 0-6 0,-2-3 0 16,1 2 0-16,-3 0 2 0,-1-4 1 0,5 4-4 15,-2-1 2-15,-2 0-3 0,-1 0 0 0,4 0-1 16,-4-3 0-16,4 5 4 0,-2-2-6 0,-2-3 5 15,3 6-1-15,-2-3 3 0,2 2-5 0,-2-1 7 16,0-1-6-16,-1-3 0 0,4 6 0 0,-3-2 0 16,1-2-1-16,-2-2 4 0,2 5 4 0,-1-2-2 15,2 0-5-15,-3-3 2 0,5 6-1 0,-3-5 3 16,1 2 2-16,0 1 1 0,-1-1-4 0,1-1 1 16,-1 1 1-16,4-1-4 0,-4 0 0 0,1 2 3 15,-3-4 0-15,6 4-1 0,-4-2-3 0,-2-2 10 0,6 4-8 16,-5-1 0-16,-1-3 1 0,4 3-4 15,-2-1 2-15,-2-2 4 0,3 4 0 0,-3-4-2 16,4 3-1-16,-2-1 3 0,-2-2-4 0,5 3 3 0,-5-3-1 16,7 2 1-16,-2 0 6 0,1-1-6 15,1 1-1-15,1-1-1 0,4 0 0 0,-5-1 0 0,5 0 2 16,-3 3-4-16,-1-1 4 0,-3 0-1 16,4-1-1-16,-3 1 3 0,1 0-2 0,-1 1-1 0,0-2 6 15,-2 0-7-15,0-1-2 0,-4 0 4 0,8 3-1 16,-8-3-1-16,5 3 2 0,-2-1-5 0,-3-2 1 15,7 2 3-15,-7-2-3 0,5 2 5 0,-1 0 0 16,-4-2 6-16,9 1-5 0,-2 1-4 0,1-2 4 16,-1 0-3-16,2 0 2 0,2 0-2 0,1 2 5 15,-1-4-3-15,-1 4 5 0,1-2-9 0,-2 1 2 16,3-1 3-16,-3 0-3 0,-1 0 0 0,2 0 0 16,-2 0 0-16,-2 0 3 0,2-1 4 0,-8 1-3 15,11 0-1-15,-7-2 3 0,-4 2-1 0,12 0 2 16,-7 0 1-16,1-2 1 0,-6 2-2 0,12-2-3 15,-2-2 1-15,-4 3 0 0,2-1 2 0,0 0-1 16,-2 1-1-16,2-2-3 0,1 3 1 0,-3-1-3 16,2 0 5-16,-2-2-4 0,6-1 4 0,-5 3-2 15,-2-1 0-15,3 2 2 0,1-2-2 0,-4-1 1 16,3 2 3-16,-2-2-6 0,3 0 5 0,-4 1 5 0,0-1 3 16,-1 1 3-16,4 2 0 0,-2-4-5 15,-1 1 3-15,-1-2 0 0,4 2-6 0,-3 2 2 0,3-3-1 16,-3 0 3-16,0-1-5 0,-1 3 0 0,1-3-3 15,1 0-2-15,-1-2 5 0,2 5-3 0,-3-4 5 16,-1 0-8-16,1 1 2 0,0 0 0 0,0-1 3 16,0-1-4-16,-2 2-2 0,1 1-1 0,-1-2 0 15,0 0-1-15,-1 0 2 0,1-1 1 0,1 2-3 16,-2-2 4-16,3 1-1 0,-4-1 2 0,0 1-4 16,2 1 0-16,0-2-2 0,-2 3 6 0,1-2-1 15,-1 1 0-15,0 1 3 0,-1-2-2 0,0 0 4 16,0 1-3-16,-1 0 0 0,4 0-2 0,-4-3 3 15,2 4 0-15,0-4 0 0,0 1-1 0,0 0-1 16,0 1 3-16,0-3-5 0,0 1 1 0,2 2 0 16,-1-1 2-16,0 2-6 0,-1-2 0 0,0 2 5 15,1 0-2-15,-1 0-2 0,0-1 2 0,0 2-2 16,2 0 3-16,-2 1-2 0,0 3-3 0,3-7 1 16,-3 4 0-16,2-1 2 0,-1 1-3 0,-1 3 2 15,1-5 0-15,-1 5 1 0,-1-6 1 0,1 2-1 16,0 4 2-16,-1-5 4 0,-1-2 0 0,-1 5-1 0,-1-2-1 15,3-1 4-15,1 5 0 0,-6-8-2 0,4 5 1 16,-1-3-1-16,1 2-1 0,0-2-1 0,0 3-2 16,0-2-1-16,0-1 6 0,1 2-4 0,-2-1 5 15,2 1-7-15,0-4 1 0,-1 2 1 0,0-1 2 16,1 2-5-16,-1 0 0 0,1-2-1 0,0 2 2 16,-1 0-4-16,2 1 2 0,-1-1 3 0,0-1-2 15,0 1 0-15,-2 0 0 0,3 5-1 0,-3-5-2 16,2-2 3-16,0 5-1 0,-2-3 2 0,3 5-1 15,-3-3-1-15,0-3 0 0,2 3-1 0,1 3 5 16,-3-5-3-16,2 1 0 0,1 4 1 0,-4-7-4 16,3 4 2-16,-2 1 1 0,2-3-3 0,-3 1 1 15,0-1-2-15,0 3 3 0,-2-2-3 0,2 2 2 16,-5-1 2-16,4 0-2 0,-6-2 1 0,3 3-2 16,0-2 1-16,-3 1 3 0,2 2-2 0,1-2 2 15,0-1-4-15,2 2 2 0,-3-1 2 0,3 2-2 16,-1-2 3-16,2 2-3 0,0-2-7 0,-2 2-17 15,-1-1-30-15,-3 2-26 0,-1 0-48 0,0 3-199 0,-8 0-355 16,-2-2 157-16</inkml:trace>
  <inkml:trace contextRef="#ctx0" brushRef="#br0" timeOffset="177955.96">19184 580 45 0,'0'0'98'0,"0"0"0"0,0 0-10 15,0 0-12-15,0 0-7 0,0 0-11 0,0 0 0 16,0 0-12-16,0 0-4 0,0 0-8 0,0 0-2 15,0 0-3-15,0 0 6 0,0 0-2 0,0 0-2 16,0 0-19-16,0 0 5 0,0 0 5 0,0 0 3 16,0 0 3-16,0 0-1 0,0 0 10 0,0 0 6 0,0 0 3 15,0 0 4-15,0 0 0 0,0 0-4 16,0 0-1-16,0 0-7 0,0 0-4 0,0 0-1 16,0 0-6-16,0 0-3 0,0 0-5 0,0 0 2 15,0 0-7-15,0 0 1 0,0 0-1 0,0 0 4 0,0 0-4 16,43-18-5-16,-43 18 2 0,30-4 2 0,-30 4-7 15,35-5-2-15,-17 1 3 0,-18 4-3 0,32-4 0 16,-32 4-1-16,38-2 2 0,-18-1-1 0,-20 3 1 16,30-3-2-16,-30 3-3 0,24-4 6 0,-24 4-4 15,0 0-1-15,0 0-1 0,35-2 2 0,-35 2 2 16,0 0-3-16,0 0 0 0,0 0-5 0,0 0 2 16,23-4-3-16,-23 4 3 0,0 0 0 0,0 0 0 15,0 0-17-15,0 0-7 0,0 0-24 0,0 0-27 16,0 0-24-16,13 17-132 0,-13-17-253 0,0 0 113 15</inkml:trace>
  <inkml:trace contextRef="#ctx0" brushRef="#br0" timeOffset="178521.54">19306 528 2 0,'0'0'77'0,"0"0"-4"0,0 0 8 0,0 0-10 0,0 0-1 15,0 0 3-15,0 0-7 0,0 0-1 0,0 0-15 16,0 0 13-16,0 0-17 0,0 0-5 0,0 0-6 16,0 0 1-16,0 0-4 0,0 0-1 0,0 0-14 15,0 0 10-15,0 0-10 0,9 42 1 0,-9-42-8 16,0 0 6-16,0 0 1 0,3 22-5 0,-3-22-1 15,5 11 0-15,-5-11 13 0,2 16-21 0,-2-16 5 16,3 19 2-16,-3-19-1 0,1 19-1 0,-1-19 2 16,3 19-4-16,-3-19 2 0,1 20-5 0,-1-20 9 15,0 21-19-15,3-8 19 0,-3-13-6 0,0 29-1 16,0-15 6-16,1 3 5 0,0-1-7 0,0-3 3 16,2 4-1-16,1-2 0 0,-3 1 11 0,2-3-6 15,0 2 1-15,1-4-9 0,0 0 3 0,-1-2 0 16,-2 0-2-16,2-2-1 0,-1-1 10 0,-1-2-17 0,1 1 19 15,2-1-12-15,-4-1-1 0,2 0-2 16,-2-3-2-16,1 4 8 0,-1-4 0 0,0 0 0 16,0 0-13-16,0 0-27 0,13-7-33 0,-8 2-41 15,-1 1-107-15,3-3-227 0,3-1 101 0</inkml:trace>
  <inkml:trace contextRef="#ctx0" brushRef="#br0" timeOffset="179422.18">19508 773 23 0,'0'0'78'15,"0"0"-2"-15,0 0-2 0,0 0-16 0,0 0 12 16,0 0-4-16,0 0 3 0,0 0-1 0,0 0-11 16,0 0-1-16,0 0-4 0,0 0-3 0,0 0-11 15,0 0 4-15,0 0-7 0,0 0-4 0,0 0-7 16,0 0-1-16,0 0 2 0,0 0-6 0,0 0-5 16,0 0 9-16,0 0-12 0,0 0 6 0,0 0-15 15,0 0 18-15,0 0-7 0,0 0-6 0,0 0-1 16,0 0 6-16,0 0-1 0,0 0-6 0,0 0 5 15,0 0 2-15,0 0 1 0,0 0-3 0,-15 20 10 16,15-20 0-16,-3 19-4 0,3-9-1 0,0-1-5 16,0 1-3-16,3 0 6 0,-1-1 0 0,2-1-6 15,5 1 1-15,-4-2 4 0,-1 0-3 0,4-1-4 16,2-1 13-16,-1-1-6 0,-4-1 2 0,7-2-8 16,-1-1 7-16,1 0-6 0,0-4 0 0,1 3 3 0,-1-3-10 15,0 2 10-15,-1-2-9 0,-11 4 3 16,0 0 1-16,0 0-1 0,32-11-13 0,-32 11 19 15,0 0-6-15,0 0-2 0,21-7-1 0,-21 7 3 16,0 0-4-16,0 0 2 0,14-9 5 0,-14 9-13 16,0 0 7-16,13-10 4 0,-13 10-2 0,0 0 0 0,0 0-5 15,8-17 3-15,-8 17 2 0,2-14 0 16,-2 14-3-16,0 0 0 0,7-21 0 0,-7 21 0 16,0 0-2-16,7-16 4 0,-7 16-2 0,0 0 4 0,0 0-5 15,4-17 4-15,-4 17-9 0,0 0-2 16,0 0 11-16,0 0 0 0,0 0-5 0,0 0 1 15,3-14 1-15,-3 14 1 0,0 0-11 0,0 0 15 16,0 0 3-16,0 0-7 0,0 0 2 0,0 0 4 0,0 0-6 16,0 0 3-16,0 0 1 0,0 0-5 0,0 0 0 15,0 0 7-15,0 0-2 0,0 0-3 16,0 0-5-16,0 0 6 0,0 0 4 0,0 0-6 16,0 0 5-16,0 0-7 0,0 0 2 0,0 0 1 0,0 0 7 15,0 0-5-15,0 0 2 0,-22 42 10 0,22-42 1 16,-4 20-1-16,7-13-6 0,-3 6 3 0,0-5-3 15,0 5-1-15,0-2 8 0,1 0-8 0,-1-1-1 16,4-1 8-16,-3 1-6 0,-1-2-10 0,3 1 11 16,-2-1 0-16,2 1-5 0,0-4 0 0,0 0-1 15,-2-1 4-15,2 0-7 0,1 0-3 0,1-2-20 16,0 1-27-16,4-4-39 0,-3-3-44 0,1 4-120 16,2-5-269-16,-1-3 119 0</inkml:trace>
  <inkml:trace contextRef="#ctx0" brushRef="#br0" timeOffset="179904.66">19847 747 28 0,'0'0'91'0,"0"0"4"0,0 0-12 0,0 0-5 16,0 0 2-16,0 0-5 0,0 0-10 0,6 46-4 15,-6-46-2-15,4 16-8 0,-4-16-11 0,1 19-4 16,-1-8 8-16,2-4-25 0,-1 4 19 0,-2-2-10 15,2 2-6-15,-1-6 1 0,0 1 1 0,0 0-10 16,-1-1-3-16,1-2 11 0,0-3-4 0,0 8 3 16,0-8-1-16,0 3 8 0,0-3-2 0,1 4 8 15,-1-4 7-15,0 0 7 0,0 0 11 0,0 0-11 16,0 0-4-16,0 0 0 0,0 0 3 0,0 0-16 16,29-23-8-16,-29 23 6 0,14-17-4 0,-14 17-6 15,13-21-2-15,-8 10 0 0,4-3-1 0,-9 14 2 16,10-21-7-16,-2 11 0 0,-8 10 1 0,14-23-1 15,-9 15-5-15,-5 8 4 0,14-18-3 0,-14 18-6 16,12-13 5-16,-12 13 0 0,10-11-4 0,-10 11-3 0,0 0 0 16,14-10-2-16,-14 10-7 0,0 0-10 0,0 0-15 15,0 0-24-15,27-4-15 0,-27 4-30 16,0 0-25-16,0 0-106 0,0 0-254 0,0 0 112 16</inkml:trace>
  <inkml:trace contextRef="#ctx0" brushRef="#br0" timeOffset="180572.18">20099 732 48 0,'0'0'87'0,"0"0"-15"0,0 0-3 16,0 0 1-16,0 0 3 0,0 0-2 15,0 0-2-15,0 0 2 0,-22 27 9 0,22-27-16 16,0 0-1-16,0 0-8 0,-7 17-5 0,7-17-1 0,0 0-4 16,-1 14 1-16,1-14 3 0,0 0-3 0,0 0-7 15,-4 21-5-15,4-21 2 0,0 0-2 16,0 17-9-16,0-17 2 0,2 16-3 0,-4-9-3 15,5 4-8-15,-4-5 6 0,1 3-4 0,-2-2-1 16,2 1-1-16,0-3 1 0,0 0-3 0,0-1-1 0,0 1 7 16,-1-2-8-16,1-3-4 0,0 5 10 15,0-5-2-15,1 4 0 0,-1-4 8 0,0 0-7 16,0 0-4-16,17-9-2 0,-11 7 3 0,1-4 6 16,-7 6-10-16,0 0 4 0,29-15-5 0,-29 15 0 0,14-14-3 15,-14 14 0-15,14-12 2 0,-14 12-6 0,12-17 10 16,-12 17-10-16,6-15 2 0,-6 15 4 0,8-16-1 15,-8 16-2-15,5-15 0 0,-5 15-1 0,0 0 0 16,6-17-1-16,-6 17 0 0,0 0-1 0,9-18 4 16,-9 18 3-16,0 0-9 0,10-12 5 0,-10 12 2 15,0 0-6-15,0 0 2 0,8-11-1 0,-8 11-2 16,0 0 9-16,0 0-5 0,0 0-2 0,0 0-2 16,0 0 4-16,20-7-6 0,-20 7-2 0,0 0 6 15,0 0 4-15,0 0-7 0,0 0-3 0,0 0 3 16,0 0 4-16,0 0-4 0,0 0 5 0,0 0-2 15,20 30 8-15,-20-30-8 0,4 14 4 0,-4-14-2 16,2 16-2-16,-2-16-4 0,6 18 7 0,-2-9 1 16,-1-2-8-16,2 3 9 0,-1-5-1 0,-3 4-1 15,2-4-4-15,-1-2 8 0,3 2-5 0,-5 0 0 16,4-1 2-16,-1-3-1 0,0 1-1 0,0 0 2 16,-3-2-1-16,7 2-26 0,-4-1-14 0,6-1-29 15,-4 2-31-15,0-1-24 0,1 0-112 0,-6-1-254 16,10 2 112-16</inkml:trace>
  <inkml:trace contextRef="#ctx0" brushRef="#br0" timeOffset="180880.48">20429 745 50 0,'0'0'141'16,"0"0"-13"-16,0 0-20 0,0 0 2 0,6 39-17 16,-6-39-1-16,6 16 4 0,-6-16-16 0,8 17-4 15,-7-7-10-15,1 1-5 0,0-3-5 0,-4 3-6 16,4-5-10-16,-1 1 1 0,-1 0-3 0,0-2-2 15,0 1-8-15,-1-2-8 0,2 0 8 0,-2 1-7 16,1-5-2-16,1 5 4 0,0-2-5 0,-1-3-9 16,0 0-35-16,0 0-43 0,0 0-44 0,0 0-107 0,0 0-239 15,12-32 106-15</inkml:trace>
  <inkml:trace contextRef="#ctx0" brushRef="#br0" timeOffset="181071.7">20400 584 28 0,'0'0'145'0,"0"0"-26"0,0 0 0 16,29-10-11-16,-29 10-15 0,0 0-6 0,0 0-39 15,30-1-28-15,-30 1-40 0,0 0-36 0,0 0-60 16,0 0-125-16,0 0 56 0</inkml:trace>
  <inkml:trace contextRef="#ctx0" brushRef="#br0" timeOffset="181439.95">20611 505 30 0,'0'0'119'15,"0"0"-11"-15,0 0-19 0,0 0 1 16,0 0-11-16,0 0-3 0,0 0-6 0,0 0-13 16,0 0-1-16,0 0-5 0,0 0 2 0,24 39-1 0,-24-39 0 15,4 18 2-15,-4-18 4 0,3 27-1 0,-1-10-8 16,-1 0-2-16,2 0 8 0,1 0-14 0,-2 0 1 15,2 0-4-15,0-1-6 0,0 1 1 0,0-1-1 16,-2 3-7-16,2-2 1 0,-3-1-1 0,-1-16 0 16,3 25-8-16,-2-14 7 0,-1 2-7 0,0-3 0 15,-1 1-4-15,0-2-2 0,1 1-4 0,0-6 6 16,0 2-2-16,-2-2-4 0,2 0 0 0,0-1-1 16,0-3 10-16,0 7-10 0,0-7 0 0,0 3-22 15,0-3-33-15,0 0-56 0,0 0-167 0,0 0-294 16,0 0 130-16</inkml:trace>
  <inkml:trace contextRef="#ctx0" brushRef="#br0" timeOffset="181702.62">20589 761 22 0,'0'0'140'0,"0"0"-19"16,0 0-3-16,0 0-17 0,26-15-11 0,-26 15-5 16,0 0-10-16,0 0 3 0,0 0-5 0,20-6-2 15,-20 6-8-15,0 0-6 0,0 0-9 0,0 0-2 16,32 0-1-16,-32 0-3 0,0 0-8 0,0 0-1 16,44 4-4-16,-44-4-4 0,30 5 3 0,-30-5-18 15,28 2-22-15,-28-2-22 0,26 1-28 0,-26-1-17 16,0 0-40-16,29 4-69 0,-29-4-204 0,0 0 90 15</inkml:trace>
  <inkml:trace contextRef="#ctx0" brushRef="#br0" timeOffset="181946.36">20944 762 31 0,'0'0'106'0,"0"0"-13"0,0 0-4 16,0 0-14-16,-33 26-2 0,33-26-11 0,0 0 5 16,-4 18-3-16,4-18-2 0,-4 16-3 0,3-10 9 15,1 2 5-15,-1 0-14 0,-4 1-4 0,4-2-5 16,1 1 1-16,0 2-14 0,0-3 3 0,1 0 7 16,-1-3-20-16,-1 2 3 0,2-2 2 0,0 1-15 15,1-3-5-15,1 2-32 0,1-3-34 0,-4-1-64 0,0 0-81 16,10-5-213-16,-5 1 95 0</inkml:trace>
  <inkml:trace contextRef="#ctx0" brushRef="#br0" timeOffset="182182.89">20886 560 24 0,'0'0'91'0,"0"0"-15"0,0 0-8 16,0 0-4-16,0 0-16 0,0 0-36 0,0 0-39 15,0 0-33-15,0 0-64 0,0 0 29 0</inkml:trace>
  <inkml:trace contextRef="#ctx0" brushRef="#br0" timeOffset="182755.74">21031 694 74 0,'0'0'139'0,"0"0"-17"16,0 0-10-16,23 16-10 0,-23-16-10 15,0 0-15-15,0 0 6 0,0 0-21 0,0 0 9 0,0 0-18 16,0 0-2-16,13 11-5 0,-13-11 3 0,0 0 3 16,0 0-13-16,0 0-7 0,0 0 8 0,0 0-5 15,0 0 1-15,0 0-11 0,0 0-1 0,0 0-6 16,4 14-2-16,-4-14 15 0,0 0-2 0,0 0-1 15,0 0 1-15,3 21-8 0,-3-21 9 0,1 15-4 16,-1-15 3-16,0 19-4 0,0-19 3 0,-3 24-9 16,1-12-2-16,-1-4 8 0,-1 6-4 0,4-5-8 15,-1 0 0-15,1 0 4 0,-1-2-10 0,1-1 6 16,0 0 1-16,0-1-2 0,1-1 5 0,0-1 0 16,-1 2 2-16,0-5 8 0,8 1 3 0,-8-1 0 15,10-3-5-15,-10 3 4 0,0 0-8 0,25-18-3 16,-25 18 0-16,19-17-5 0,-10 3 0 0,-9 14 2 15,17-19-6-15,-6 12 1 0,-11 7 1 0,16-15-3 16,-16 15-3-16,9-9 1 0,-9 9 1 0,0 0-3 16,0 0-7-16,9-12 6 0,-9 12-4 0,0 0-1 15,0 0 2-15,0 0 4 0,21-8-4 0,-21 8 0 16,0 0 2-16,0 0-1 0,0 0-4 0,0 0 4 16,0 0 0-16,43 15-3 0,-43-15 1 0,14 9 1 15,-14-9 1-15,14 12 0 0,-14-12 0 0,13 14 2 16,-8-8-2-16,1 4 0 0,-2-4 0 0,-1-2-3 15,-2 3-1-15,2-3 7 0,-2 0-5 0,3-2 0 16,-3 0 2-16,-1-2-2 0,-1 7 0 0,1-7-9 16,-4 4-35-16,4-4-52 0,0 0-48 0,0 0-182 15,0 0-353-15,0 0 157 0</inkml:trace>
  <inkml:trace contextRef="#ctx0" brushRef="#br0" timeOffset="183392.38">20914 619 57 0,'0'0'78'0,"0"0"-3"0,0 0-1 15,0 0-1-15,0 0-3 0,0 0-2 0,0 0-3 16,0 0-1-16,0 0-5 0,0 0 1 0,0 0-6 15,0 0-6-15,0 0-4 0,0 0-9 0,0 0-3 16,0 0 7-16,0 0-9 0,0 0-9 0,0 0 2 16,0 0-3-16,0 0-18 0,0 0 21 0,0 0-4 15,32 16-5-15,-32-16-13 0,0 0 13 0,0 0-3 16,0 0 1-16,11 8-5 0,-11-8 0 0,0 0 5 0,0 0-4 16,0 0 0-16,0 0 3 0,0 0 6 15,0 0 0-15,0 0 8 0,0 0 1 0,0 0 5 16,0 0 5-16,0 0-2 0,0 0 17 0,0 0 0 15,0 0 3-15,0 0 6 0,0 0-3 0,0 0-12 0,0 0 0 16,0 0-2-16,0 0-9 0,0 0-5 0,0 0-1 16,0 0-2-16,0 0-20 0,0 0-34 15,0 0-48-15,0 0-70 0,0 0-139 0,0 0-307 16,0 0 137-16</inkml:trace>
  <inkml:trace contextRef="#ctx0" brushRef="#br0" timeOffset="197953.96">22008 1262 10 0,'0'0'71'0,"0"0"-9"0,0 0-3 16,0 0-8-16,0 0-5 0,0 0 6 0,0 0-10 16,0 0 3-16,0 0-5 0,0 0-6 0,0 0 3 15,0 0-1-15,9-5-10 0,-9 5 2 0,0 0-7 16,0 0 3-16,0 0-7 0,0 0 3 0,0 0-1 15,0 0 4-15,0 0-3 0,0 0-4 0,0 0-1 16,0 0 1-16,0 0 7 0,0 0-6 0,0 0-3 16,0 0-3-16,0 0-1 0,0 0 9 0,0 0-4 15,0 0 11-15,0 0 5 0,0 0 3 0,0 0 7 16,0 0 8-16,0 0-9 0,0 0 7 0,0 0-5 16,0 0 1-16,0 0-6 0,0 0-7 0,0 0 6 15,0 0-7-15,0 0-3 0,0 0-8 0,0 0 1 16,0 0 0-16,0 0-5 0,0 0-3 0,0 0 8 15,-11-6-7-15,11 6-3 0,0 0-4 0,-1-4 5 16,1 4 1-16,0 0 2 0,-1-5-10 0,1 5 1 16,0 0 3-16,0-7-1 0,0 7-6 0,0-5 3 0,1 1-1 15,-1 1-8-15,1-2 10 0,-2-1-7 16,1 0 7-16,-1 1-2 0,1-2-6 0,1 2 5 16,-1-4 5-16,-3 1 0 0,3-2-6 0,0 0-2 15,-1 2 3-15,0 0 1 0,1-1-3 0,-1-1-1 0,1-2 3 16,0 3-1-16,-2 1-4 0,1-4 2 15,4 2 2-15,-1-1-1 0,-2 0 1 0,0 2 0 16,1 1-2-16,1-4 2 0,0 3 5 0,0-2-1 16,-2 5-10-16,1-5 7 0,0 2-1 0,0 1 0 0,2-1 0 15,-2-1 2-15,-1 10-2 0,0 0-3 16,3-30-1-16,-3 30 1 0,2-21 5 0,-2 21-4 16,0-23-10-16,0 23 13 0,0-24-1 0,0 24-1 15,-3-22-14-15,1 9 15 0,2 13-3 0,-1-21 2 0,1 21 1 16,1-22 3-16,-1 22-7 0,-2-17 4 0,2 17-11 15,1-18 18-15,-1 18-8 0,4-16 6 0,-4 16 6 16,0 0-11-16,4-22 5 0,-4 22 0 0,0 0 0 16,3-17 0-16,-3 17-2 0,0 0 0 0,3-20 2 15,-3 20-5-15,0 0 0 0,3-18 6 0,-3 18-7 16,0 0 2-16,0-17-1 0,0 17 0 0,0 0 3 16,0 0 1-16,1-20-3 0,-1 20-3 0,0 0 10 15,0 0-3-15,0 0 5 0,0 0-3 0,2-16 0 16,-2 16-1-16,0 0-6 0,0 0-1 0,0 0 1 15,0 0 2-15,0 0 0 0,0 0-1 0,0 0 2 16,-3-18 5-16,3 18-7 0,0 0-3 0,0 0-2 16,0 0 6-16,-6-14-1 0,6 14 0 0,0 0 0 15,0 0 5-15,0 0-1 0,0 0 4 0,-6-16-6 16,6 16 1-16,0 0-1 0,0 0-2 0,0 0-1 16,0 0 3-16,-2-16 0 0,2 16 1 0,0 0-4 15,0 0 1-15,0 0 3 0,0 0 2 0,0 0-1 16,0 0-3-16,1-19-4 0,-1 19 2 0,0 0 0 15,0 0 3-15,0 0-1 0,0 0-2 0,0 0 2 16,0 0-5-16,0 0 2 0,0 0 1 0,0 0 2 16,0 0-2-16,0 0-2 0,0 0 2 0,0 0 2 15,0 0 1-15,0 0-3 0,0 0 0 0,0 0-5 16,0 0 6-16,0 0 3 0,0 0-2 0,0 0-4 16,0 0 1-16,0 0 1 0,0 0-2 0,0 0-1 15,0 0 9-15,0 0-6 0,0 0 2 0,0 0-2 16,0 0-8-16,0 0 3 0,0 0 0 0,0 0 4 0,0 0-1 15,0 0 0-15,0 0-2 0,0 0 3 16,0 0 1-16,0 0-2 0,0 0 0 0,0 0 1 16,0 0 1-16,0 0-5 0,0 0 6 0,0 0-3 0,0 0 4 15,0 0-1-15,0 0-8 0,0 0 10 16,0 0-6-16,0 0 0 0,0 0 6 0,0 0-7 0,0 0 4 16,-40 32-2-16,40-32 1 0,0 0 0 15,-13 10 0-15,13-10 1 0,0 0 1 0,-12 10-7 0,12-10 6 16,0 0 1-16,0 0-2 0,-12 14 2 0,12-14 2 15,0 0-4-15,0 0 1 0,-5 15 2 0,5-15-2 16,0 0-3-16,0 0-2 0,0 0 7 0,-3 14-2 16,3-14 1-16,0 0 0 0,0 0-2 0,0 0 3 15,0 0 4-15,0 0-7 0,0 0 1 0,0 0 4 16,0 0 2-16,0 0-4 0,0 0 1 0,0 0 6 16,0 0 1-16,0 0-4 0,0 0 7 0,0 0-4 15,0 0 1-15,0 0-1 0,0 0-2 16,0 0 1-16,0 0-3 0,0 0 1 0,0 0 8 0,0 0-14 15,0 0 5-15,0 0-3 0,0 0-6 0,0 0 7 16,0 0-4-16,0 0 1 0,0 0-1 0,0 0 1 16,16-43 9-16,-16 43-10 0,0 0 4 0,0 0-3 15,0 0-5-15,0 0 6 0,0 0 1 0,0 0 2 16,0 0-1-16,0 0 1 0,9-15 1 0,-9 15 0 16,0 0 4-16,0 0-5 0,11-12-5 0,-11 12 3 15,0 0 1-15,0 0-6 0,10-10 4 0,-10 10 1 16,0 0-2-16,0 0 2 0,12-12-4 0,-12 12 4 15,0 0 2-15,0 0-4 0,10-13 3 0,-10 13-6 16,0 0 2-16,0 0 0 0,7-14 3 0,-7 14-1 16,0 0-4-16,0 0 4 0,9-14-6 0,-9 14 7 15,0 0-7-15,0 0 13 0,0 0-8 0,5-14-2 16,-5 14 1-16,0 0 5 0,0 0 2 0,0 0 8 16,0 0-3-16,0 0 3 0,9-12-6 0,-9 12 2 15,0 0-3-15,0 0-3 0,0 0-1 0,0 0 1 16,0 0 0-16,0 0-3 0,0 0 3 0,0 0-4 15,0 0-1-15,0 0 5 0,0 0-4 0,0 0 0 16,0 0-1-16,0 0 2 0,0 0-1 0,0 0-3 16,0 0 3-16,0 0-2 0,0 0 6 0,0 0-6 15,0 0 5-15,0 0-4 0,0 0 2 0,0 0-1 0,0 0 2 16,0 0-2-16,0 0 0 0,0 0 2 0,0 0-1 16,0 0 1-16,30 29-6 0,-30-29 6 15,0 0 1-15,9 10-1 0,-9-10 0 0,0 0-2 16,18 11-1-16,-18-11 0 0,0 0 2 0,13 10 0 15,-13-10-2-15,0 0 1 0,14 11 0 0,-14-11 11 0,0 0-12 16,10 10 3-16,-10-10-1 0,0 0-2 16,0 0 4-16,0 0-4 0,12 9 0 0,-12-9 3 0,0 0-3 15,0 0-1-15,0 0 1 0,0 0 5 16,0 0-6-16,0 0 3 0,12 13 3 0,-12-13-2 0,0 0-1 16,0 0 1-16,0 0 3 0,0 0-4 0,0 0 5 15,0 0 4-15,0 0-24 0,0 0-28 16,0 0-32-16,0 0-55 0,0 0-171 0,0 0-324 0,0 0 144 15</inkml:trace>
  <inkml:trace contextRef="#ctx0" brushRef="#br0" timeOffset="-192745.48">22307 1025 28 0,'0'0'95'15,"0"0"-12"-15,0 0-2 0,0 0-12 0,0-5-3 16,0 5-10-16,0 0-4 0,0 0 8 0,0 0-7 15,0 0 1-15,0 0 0 0,0 0 0 0,0 0 8 16,0 0 0-16,0 0-2 0,0 0 0 0,0 0 4 16,0 0-10-16,0 0 5 0,0 0 4 0,0 0 7 15,-2-5-10-15,2 5 10 0,0 0-5 0,0 0-7 16,0 0-5-16,-1-3-6 0,1 3-14 0,0 0 5 0,0 0 0 16,-4-2-7-16,4 2-5 0,0 0 2 0,-5-3-6 15,5 3-4-15,0 0 0 0,0 0-3 16,0 0-1-16,-2-6 5 0,2 6-6 0,0 0-2 0,0 0 0 15,0 0-1-15,0 0-1 0,-2-3-3 16,2 3 0-16,0 0 6 0,0 0-6 0,4-4-2 0,-4 4 4 16,0 0-4-16,0 0 5 0,0 0-1 0,5-3 0 15,-5 3-4-15,0 0 1 0,0 0-3 16,5-2 0-16,-5 2 3 0,5-3-3 0,-5 3 0 16,8-1 2-16,-8 1-5 0,13 0 4 0,-7-1 0 0,2 2 1 15,-3-1-2-15,5 0 0 0,-1-1-2 0,0 2 0 16,-2-1-1-16,1 1 5 0,0-1-4 0,-1 3 2 15,0-3-6-15,1 1 2 0,-2-1 3 16,-1 1-2-16,-5-1-3 0,9 2 6 0,-5-1 1 0,1 1-9 16,-2 0 5-16,2 1 0 0,-3 2-1 0,1-1-2 15,0-1 1-15,-1 0 2 0,-2 3-5 0,2-3 7 16,-2 2-6-16,1-1 4 0,-2 0-3 0,2 2 4 16,-4-1-2-16,3 0 1 0,-4-1 0 0,2 0 2 15,0 0-3-15,0-1 1 0,-1 1 5 0,1-1-7 16,-2 1 0-16,3 0 2 0,-3 0 2 0,0-2-2 15,2 3 3-15,0-2-1 0,0 1-1 0,-1-1 2 16,1-1 1-16,-1 2-4 0,3-4 4 0,-5 4 0 16,1 0-4-16,-1-4 0 0,0 4 4 0,0 0 1 15,0-3-2-15,-1 0-5 0,3 4 2 0,-2-4-1 16,1 0 6-16,-1 3-2 0,1-3-6 0,4-1 2 16,-7 3 6-16,2-2-5 0,5-1 0 0,-6 3 2 15,6-3 1-15,-5 0-3 0,5 0 2 0,0 0 0 16,-8 3-4-16,8-3 1 0,-4 1 2 0,4-1 2 15,-4 4-2-15,4-4 5 0,0 0-5 0,-7 2 1 16,7-2 0-16,-4 2 4 0,4-2-3 0,0 0-4 16,0 0 8-16,-9 0 0 0,9 0-5 0,0 0 0 15,-8-3 2-15,8 3-2 0,-5-1 0 0,5 1 3 16,0 0-4-16,0 0-1 0,-10 1 0 0,10-1-2 16,0 0 4-16,0 0 2 0,0 0-6 0,-4 1 1 15,4-1 0-15,0 0 1 0,0 0 3 0,0 0 0 0,0 0-1 16,0 0 0-16,0 0 1 0,0 0-2 15,0 0 1-15,0 0-2 0,0 0 0 0,0 0-4 16,0 0 3-16,0 0 4 0,-4 2-2 0,4-2-1 16,0 0 1-16,0 0-1 0,0 0 1 0,0 0-3 0,0 0 3 15,0 0 1-15,0 0-3 0,0 0-3 16,0 0 8-16,0 0 0 0,0 0-7 0,0 0 2 16,0 0 7-16,0 0-5 0,0 0-1 0,0 0 2 15,0 0 2-15,0 0 0 0,0 0-4 0,0 0 8 0,0 0-5 16,0 0-2-16,0 0 1 0,0 0 7 0,0 0-8 15,0 0 8-15,0 0-8 0,0 0 2 16,23 2 5-16,-14-1-3 0,-1-1-3 0,1 1 1 16,-3 0-4-16,6 0 1 0,-2-1 2 0,0 1 0 0,2 2-4 15,-2 0 5-15,0-2 4 0,-2 0-7 0,-2-1 2 16,2 0 0-16,-2 2-2 0,-1-2-2 0,1 1 3 16,-6-1-3-16,7 0 3 0,-7 0 3 0,8 2-4 15,-8-2 1-15,0 0-2 0,6 0 3 0,-6 0-1 16,0 0-1-16,0 0-1 0,4 0 5 0,-4 0-2 15,0 0-2-15,0 0 0 0,0 0-3 0,0 0-2 16,0 0-14-16,9 0-24 0,-9 0-27 0,0 0-24 16,9 0-39-16,-3-2-31 0,-2 1-116 0,5-4-302 15,2-2 134-15</inkml:trace>
  <inkml:trace contextRef="#ctx0" brushRef="#br0" timeOffset="-192062.6">22597 956 89 0,'0'-4'96'0,"0"4"-4"16,0 0-6-16,0 0-12 0,0 0 0 0,0 0-11 16,0 0 6-16,0 0-9 0,0 0-3 0,0 0-1 15,0 0-11-15,0 0-3 0,0 0-11 0,0 0 10 16,0 0-3-16,0 0-6 0,-4-2-8 0,4 2 7 16,0 0-5-16,0 0 6 0,0 0-2 0,0 0 1 15,0 0-4-15,0 0 2 0,0 0-1 0,0 0 1 16,0 0-7-16,0 0-1 0,0 0 5 0,0 0-13 15,0 0-2-15,-4 11 1 0,0-8-5 0,4 0 2 16,0-3 4-16,-1 9-4 0,-2-4-2 0,1-1 3 16,-1 4 1-16,-1-3-11 0,3 0 10 0,-4 5-5 15,5-5 2-15,-4 1 11 0,3 0-10 0,-2-1-9 16,2 2 5-16,1-3 1 0,0 2-2 0,0 1-1 16,1-3 5-16,3 1-1 0,-1 0-3 0,3 1 9 15,-1-1-4-15,4 1-2 0,1-3 1 0,1 2 4 0,-1-1-8 16,-1 0 0-16,2-1 5 0,-2 0-6 0,2-1 3 15,-4 1-3-15,-2-1 3 0,3-2-1 16,-2 2 4-16,-2-1-6 0,0 0-3 0,2 2 2 16,-6-3 2-16,5 1-1 0,-5-1-2 0,4 1 3 0,-4-1 1 15,0 0-4-15,7 3 0 0,-7-3 0 0,4 0-2 16,-4 0 3-16,0 0-6 0,2 4 1 16,-2-4 1-16,0 5 3 0,0-5 1 0,0 4-1 15,0-4-2-15,0 0 2 0,-4 5-2 0,4-5 6 0,0 8-4 16,-2-5-2-16,-1 0 3 0,3-3 0 15,-4 4 7-15,2 1-10 0,2-5 2 0,-3 5-1 0,1-4-3 16,2-1 10-16,-4 2 10 0,4-2-12 0,-7 5 4 16,5-3-4-16,-3 0 2 0,0 0 2 0,1 1 0 15,4-3 1-15,-7 0 1 0,7 0 1 0,-8 0 1 16,8 0-8-16,-11 0-4 0,6-2-13 0,-3 1-26 16,1-1-10-16,0-2-16 0,-2-1-24 0,-2 2-20 15,3-2-127-15,-2-2-253 0,2 2 112 0</inkml:trace>
  <inkml:trace contextRef="#ctx0" brushRef="#br0" timeOffset="-191736.07">22671 993 22 0,'4'1'72'0,"-4"-1"2"16,0 0 4-16,7 0 2 0,-7 0 10 0,0 0 0 16,0 0-2-16,0 0 2 0,4 0 1 0,-4 0-8 15,0 0-1-15,0 0-9 0,0 0-10 0,13-1-1 16,-7-1-12-16,-1 2 1 0,3-1-12 0,2 1 4 15,-2 1-6-15,-2-1-9 0,3 2-2 0,4-1-5 16,-4-1-13-16,1 2-24 0,-1-2-17 0,-1 2-25 16,-2-1-9-16,2 1-5 0,-3-2-11 0,0 4-6 15,-5-4-82-15,7 1-184 0,-7-1 81 0</inkml:trace>
  <inkml:trace contextRef="#ctx0" brushRef="#br0" timeOffset="-191261.12">23118 860 88 0,'0'0'80'0,"0"0"3"0,0 0-14 16,0 0 0-16,0 0-18 0,0 0 0 0,0 0 0 16,0 0-8-16,0 0 5 0,0 0-7 0,0 0 8 15,0 0-18-15,-8 17 8 0,6-13 5 0,-1 2 0 16,1-1 12-16,-1 2-2 0,1-1-8 0,-2 0-3 15,-1 2 0-15,-3 2-9 0,3-1-3 0,-2 4 1 16,0 0-7-16,-3 2 6 0,1 0-8 0,1-1-5 16,0 1 5-16,-3-1-1 0,6-4 1 0,-2 2-12 15,2 2 10-15,0-2-5 0,1 0 1 0,-1 0-3 16,1-2-3-16,-1-1 2 0,1 3 1 0,0-4-1 16,3 1-4-16,1-3 3 0,-2 3-3 0,2-3-3 15,-3-1 0-15,3 3 5 0,-1-3-14 0,-2 0 14 0,3 0-4 16,-1 1 0-16,2-2-2 0,-1-4-4 15,-1 5-7-15,2 0-14 0,-1-5-16 0,0 3-20 16,4-2-32-16,-4-1-44 0,6 3-78 0,-6-3-227 16,12-3 100-16</inkml:trace>
  <inkml:trace contextRef="#ctx0" brushRef="#br0" timeOffset="-190828.57">23089 1164 98 0,'-5'6'100'0,"5"-6"-10"0,-2 4-6 15,2-4-14-15,-2 4 0 0,2-2 23 0,-3 3-34 16,2 1-6-16,0-2 1 0,-1 1-3 0,2-1-2 0,-1 0-7 16,1 1-2-16,0-1-8 0,0-4-1 0,0 6 3 15,0-6-10-15,3 5-3 0,-3-3-1 0,0-2-1 16,3 4 8-16,-3-4-10 0,9 1-3 16,-4-1-4-16,-5 0 1 0,12 0 1 0,-6-2-3 0,2-1 4 15,-2 1-2-15,-1-2 0 0,3 1 5 0,-4 0 18 16,-3 1-4-16,4-2 1 0,-1 2-4 15,-3-3 0-15,3 0 3 0,-4 0-8 0,0 2 1 0,0 0-10 16,0-4 5-16,0 7-6 0,-2-7 0 0,-1 2 2 16,1-2-4-16,-3 4-5 0,2-1-1 0,-1-3 8 15,2 3-3-15,-2 2-4 0,1-3-14 0,-3 1-20 16,3-2-28-16,1 0-31 0,-3 1-49 0,-2-2-81 16,5 2-235-16,-5-4 105 0</inkml:trace>
  <inkml:trace contextRef="#ctx0" brushRef="#br0" timeOffset="-190322.25">22865 863 32 0,'0'0'71'0,"0"0"-12"0,0 0-13 15,1 11 3-15,-1-11-7 0,0 6 2 0,0-3 2 16,0-3-5-16,0 6 2 0,-1-3-4 0,-2 1-13 16,3 1 18-16,-1-1-13 0,0 1-5 0,0-2 2 15,1 2 0-15,1 0-5 0,0-2-7 0,2 1 7 16,1 0-9-16,3 0 3 0,0-2 2 0,3 0 7 16,-1-1-10-16,2 0 4 0,-2 0-8 0,2-2-6 15,1-1 6-15,-7-2 1 0,3 1 7 0,-3-1-6 16,1 1-3-16,-2-2 18 0,0 0 1 0,-4 5 12 15,0 0-2-15,0 0 2 0,0 0-5 0,0-29-7 16,0 29 3-16,0 0-13 0,-9-15 12 0,9 15-1 16,0 0-14-16,-19-11-1 0,19 11-1 0,0 0-3 15,-20-6 2-15,20 6 4 0,0 0-7 0,0 0-4 16,0 0 1-16,-28-1 1 0,28 1-13 0,0 0-25 16,0 0-28-16,0 0-36 0,0 0-119 0,0 0-229 15,0 0 102-15</inkml:trace>
  <inkml:trace contextRef="#ctx0" brushRef="#br0" timeOffset="-188690.46">23353 1250 16 0,'0'0'90'16,"-4"2"-7"-16,4-2 2 0,0 0-10 0,0 0-6 16,0 0 4-16,-2 3-6 0,2-3 0 0,0 0 10 0,0 0-25 15,0 0 4-15,0 0-5 0,0 0-11 16,0 0 2-16,0 0-5 0,0 0-6 0,-3 2-6 15,3-2-4-15,0 0-2 0,0 0 0 0,0 0 1 16,0 0 0-16,0 0-5 0,-4 2 6 0,4-2 14 0,0 0-1 16,0 0 8-16,0 0-1 0,0 0 15 0,0 0-5 15,0 0 2-15,0 0-6 0,-4-11-1 0,3 8-15 16,1-4 0-16,0 2-3 0,0-2-2 16,1-2-2-16,-1 2-2 0,2-3-7 0,-2 1-1 0,0-2-1 15,2 3-2-15,-4-1 1 0,4-1-2 0,-4 1 0 16,2 3-1-16,0-1 1 0,2-2-8 0,-2-2 5 15,0 5-2-15,0-4 3 0,0 0 0 0,0 1 6 16,0-1-2-16,0 0 3 0,0-1-1 16,0 0 2-16,0 2 1 0,-2-8 0 0,2 4 0 0,0 2-1 15,2-2-2-15,-2 13-2 0,0-29-4 0,0 29 0 16,2-28-2-16,0 16 3 0,-2 12-2 0,1-22 2 16,-1 22-3-16,2-22-4 0,-2 22 4 0,1-19-1 15,-1 19-1-15,1-13-1 0,-1 13 2 0,0 0 2 16,4-20-6-16,-4 20 5 0,0 0-1 0,0-16 2 15,0 16 3-15,0 0 6 0,0 0-3 0,0-17 2 16,0 17 4-16,0 0-8 0,0 0-3 0,0 0 1 16,0 0 0-16,0 0-2 0,-2-18 0 0,2 18 3 15,0 0-2-15,0 0-4 0,0 0-3 0,0 0 1 16,0 0-2-16,0 0 0 0,0 0 3 0,0 0-11 16,0 0 11-16,0 0-2 0,0 0 0 0,0 0 0 15,0 0 1-15,0 0-2 0,0 0-5 0,0 0 5 16,0 0 3-16,0 0-6 0,0 0 5 0,0 0-2 15,0 0-3-15,0 0-1 0,0 0 2 0,0 0 1 16,0 0 0-16,0 0 0 0,0 0-1 0,0 0-1 16,0 0 3-16,0 0 0 0,0 0-3 0,0 0 3 15,0 0 3-15,0 0-3 0,0 0 0 0,0 0 5 16,0 0-4-16,0 0-4 0,0 0 3 0,0 0 1 16,0 0-2-16,0 0-3 0,0 0 8 0,-30 40-4 15,30-40 2-15,0 0-5 0,-6 11 1 0,6-11 3 16,0 0 0-16,0 0 0 0,0 0-5 0,-9 17 7 15,9-17-8-15,0 0 4 0,0 0 4 0,-10 11-4 16,10-11 3-16,-4 10-1 0,0-6-1 0,3 1-1 16,-2 0 3-16,1-1 1 0,-2-1-3 0,1 2 0 0,1-1-1 15,-1 0-2-15,-2 0 5 0,2-1 2 0,0 1-3 16,1 1 0-16,2-5 2 0,-5 2-4 0,3 1 4 16,2-3-3-16,0 0 2 0,-2 3-1 0,2-3 4 15,0 0-3-15,-5 3 0 0,5-3 5 16,0 0 3-16,0 0 0 0,0 0 4 0,0 0 10 0,0 0-3 15,0 0-2-15,0 0-4 0,0 0 0 0,0 0 14 16,0 0-2-16,0 0-3 0,26-28-3 0,-26 28-3 16,5-14-3-16,-5 14-1 0,0 0 0 0,5-20 1 15,-5 20-7-15,0 0 1 0,5-17-1 0,-5 17 3 16,4-17-6-16,-4 17 1 0,0 0-2 0,6-16-1 16,-6 16 2-16,0 0 0 0,5-13-2 0,-5 13 0 15,0 0-1-15,0 0-1 0,0 0 2 0,5-17-2 16,-5 17 0-16,0 0 3 0,0 0-4 0,0 0 1 15,2-16-3-15,-2 16 5 0,0 0-3 0,0 0 3 16,0 0-3-16,0 0 2 0,2-17-1 0,-2 17 2 16,0 0-2-16,0 0-2 0,0 0 3 0,0 0-2 15,0 0-2-15,0 0 1 0,0 0 3 0,0 0-5 16,0 0 1-16,0 0 3 0,0 0-1 0,0 0-2 16,0 0 5-16,0 0-3 0,0 0-1 0,0 0-1 15,0 0 4-15,0 0-6 0,0 0 4 0,0 0-1 16,0 0-1-16,0 0 0 0,0 0 0 0,0 0-4 15,0 0 3-15,0 0 1 0,0 0-4 0,0 0 1 16,0 0 4-16,0 0-3 0,0 0-1 0,0 0 4 16,0 0 0-16,0 0-1 0,0 0-2 0,0 0 5 15,0 0-2-15,0 0 1 0,0 0 1 0,0 0-2 16,0 0 1-16,32 34 2 0,-32-34-3 0,13 14-2 16,-13-14 11-16,14 12-7 0,-14-12 0 0,13 16-2 15,-13-16 1-15,15 16-1 0,-11-10 1 0,4 5 1 16,-3-6-2-16,-1-1 1 0,1 5 1 0,-3-4 0 15,2 0-3-15,0-1 2 0,-3 0 0 0,3-1 0 16,-4 1-1-16,0-4 2 0,4 3-1 0,-1-1 0 16,-3-2 0-16,1 4 2 0,-1-4 1 0,0 0 9 15,0 0 3-15,0 0 3 0,0 0-1 0,0 0-3 16,0 0-5-16,0 0 5 0,0 0-5 0,0 0-20 16,0 0-35-16,0 0-48 0,0 0-56 0,0 0-77 15,0 0-147-15,0 0-404 0,0 0 179 0</inkml:trace>
  <inkml:trace contextRef="#ctx0" brushRef="#br0" timeOffset="-182219.39">20696 7009 84 0,'0'0'112'0,"0"0"-7"16,0 0 2-16,0 0-3 0,0 0-1 0,0 0-15 15,0 0-6-15,0 0-7 0,0 0-27 0,0 0 17 16,0 0-10-16,0 0-9 0,0 0-2 0,0 0-2 16,-3 6-3-16,3-6-15 0,0 0 3 0,0 0 0 15,0 0-6-15,0 0 2 0,0 0-4 0,0 0 2 16,0 0-3-16,0 0 5 0,0 0 4 0,0 0 2 0,0 0-4 16,0 0 1-16,0 0 2 0,0 0 2 0,0 0 5 15,0 0-3-15,0 0 0 0,0 0-7 0,0 0 1 16,0 0-8-16,0 0-2 0,0 0 3 0,0 0-2 15,0 0-2-15,20-4-4 0,-12 4 2 16,-1 2-6-16,2-2 1 0,4 0-4 0,-1 2 3 0,-1-2 1 16,3 0 1-16,-1-2-4 0,2 4-3 0,-2-4 1 15,1 2-4-15,-1-2 7 0,1 1 2 0,-1-1 0 16,0 0 2-16,-1-1 3 0,0 0 4 0,1 2-1 16,-3-2 2-16,1 1-1 0,-2-3 2 0,0 2-4 0,-5 1-4 15,5 0 4-15,-4-1-5 0,1 1-2 0,0 0 1 16,0 1 1-16,-1-1-4 0,-5 2 0 15,8-1 0-15,-8 1 2 0,10 1-5 0,-10-1 3 0,9 0-5 16,-9 0 1-16,9 2 3 0,-4-1-4 0,-4 2 1 16,-1-3-8-16,8 1-14 0,-4-1-10 0,-4 0-16 15,4 3-10-15,0-1-17 0,-4-2-16 0,0 0-19 16,0 0-48-16,0 0-103 0,0 0-280 0,0 0 125 16</inkml:trace>
  <inkml:trace contextRef="#ctx0" brushRef="#br0" timeOffset="-181729.83">20858 6987 25 0,'0'0'112'0,"0"0"-7"15,1 4-8-15,-1-4-14 0,1 4-7 0,-1-4 0 16,0 0-12-16,-1 4 1 0,1-4-18 0,0 5 0 15,1-1-1-15,-1-4-5 0,0 5 1 0,0-1 0 16,3 1 13-16,-2 1 2 0,-2 1 6 0,-2-2-7 16,6 3-3-16,-2 0-13 0,-1 4 3 0,0-1-13 15,1 0 7-15,1-1 3 0,-1 3-13 0,-1-1-1 16,1 0 2-16,1 1-2 0,0 0-1 0,-2-2 2 0,1 3-8 16,-1-1 2-16,0 0-4 0,4-3 1 15,-4 4-1-15,1-3 2 0,0-2-9 0,-1 0 2 0,0 3 1 16,3-5-9-16,-2-1 7 0,1 1-7 0,0-1-2 15,0 0 12-15,-2-1-6 0,1 0 1 0,0-2-5 16,2 1 7-16,-1-1-9 0,-2-3 3 0,5 3-6 16,-5-3-11-16,4 1-19 0,-4-1-18 0,8-1-28 15,-8 1-32-15,6-3-148 0,-6 3-279 0,5-6 123 0</inkml:trace>
  <inkml:trace contextRef="#ctx0" brushRef="#br0" timeOffset="-180946.05">21035 7181 45 0,'0'0'140'0,"0"0"-14"0,0 0-12 0,0 0-9 16,0-6-4-16,0 6-19 0,0 0 2 0,0 0-11 0,0 0-9 15,-1-3-4-15,1 3-3 0,0 0-5 16,0 0 2-16,0 0-6 0,0 0-3 0,0 0 0 0,0 0-3 15,0 0-7-15,0 0-5 0,0 0-2 0,0 0-3 16,0 0 0-16,0 0-3 0,0 0-5 16,0 0-1-16,0 0-3 0,0 0-6 0,0 0 2 0,-4 13 3 15,4-8-3-15,0 0 2 0,-3 2 0 0,2-3 1 16,1 4-3-16,-4-2-3 0,4-2 1 0,0 4 3 16,-5-2-2-16,5 1 1 0,-1-2-4 0,1 2 1 15,0-1 2-15,-3 1-5 0,3-3 1 0,0 1-1 0,-1-2 2 16,2 2-1-16,-1-5 1 0,3 7 0 15,-3-5-1-15,0-2 2 0,4 6-6 0,-2-4 0 16,2-1-2-16,0 1 6 0,1-1-5 0,0 2 8 0,3-3-4 16,-2 2-4-16,1-2 3 0,-7 0 1 0,11 0-4 15,-4 0 1-15,-1-2-3 0,-1 2 5 0,-5 0 3 16,10-6-3-16,-4 4 7 0,-1-2-2 0,1-1 1 16,-2-1-3-16,1-3 5 0,1 0-6 0,-2 1 8 15,1-4-8-15,0 1 1 0,-2 0-2 0,1 0 2 16,0-2 2-16,-1 2 7 0,-1 2-1 0,0-1-7 15,0 1 5-15,-1 1 8 0,-1 3 0 0,1-1 2 16,2 4 1-16,-3-3-4 0,3 0-3 0,-3 3-3 16,0 2-3-16,0-4 1 0,0 4 0 0,0 0-2 15,4-5-5-15,-4 5 5 0,0 0-2 0,0 0-2 0,0 0-2 16,0 0 1-16,0 0-2 0,7 11 0 0,-7-7-2 16,2 2 1-16,-2-1 0 0,0 1-1 0,0 2 2 15,1 0 3-15,2 2 1 0,-3-1 0 0,1 3 3 16,1 0-3-16,0-4 1 0,2 3-2 0,-1 0 7 0,0-2 0 15,-1 1 0-15,0-3 2 0,-2 1-6 16,1-4 3-16,2 2 0 0,-2 0-5 0,-1-1 3 16,2-1-2-16,-2-1 1 0,0-3-3 0,2 5 5 0,-2-3-4 15,0-2-4-15,0 0 7 0,1 4-4 0,-1-4-11 16,0 0-18-16,0 0-34 0,0 0-34 0,12-6-36 16,-6 1-191-16,-6-1-344 0,3 1 152 0</inkml:trace>
  <inkml:trace contextRef="#ctx0" brushRef="#br0" timeOffset="-180513.17">21302 7173 95 0,'0'0'141'0,"0"0"-14"0,0 0-13 0,0 0-10 15,0 0 3-15,8 8-5 0,-7-5-3 0,0 2-7 16,2-1-12-16,0 3-10 0,-2-3 1 0,1 2 9 16,1 2 0-16,1-4-4 0,-2 3-7 0,-2 0-7 15,0-3-1-15,2 2 4 0,-1 1-10 0,0-2-2 0,-1 0-3 16,0-1-9-16,1 1-1 0,-1-2-8 16,0-3-1-16,2 4-3 0,-2-4-2 0,0 6-2 15,0-6-3-15,0 3 1 0,0-3-3 0,0 0 3 0,0 0 0 16,0 0 1-16,0 0 4 0,0 0-4 0,0 0 1 15,5-9-3-15,-4 4 0 0,0 1 4 0,1-3-1 16,-1 0 6-16,2 0-6 0,-2 2 7 0,1-1-2 16,2-1-6-16,-1 0 3 0,0 1-5 0,1-2-2 15,2 4-1-15,-3 0-1 0,1-3-4 0,4 2-1 16,-2 2-1-16,1 0-2 0,2-2-1 0,-2 0 0 16,2 3-7-16,0 0 4 0,-1-1 1 0,-2 2-1 0,2 0-5 15,-3-1-6-15,0 2-13 0,-5 0-10 0,9-2-10 16,-9 2-3-16,6 2-2 0,-6-2-13 0,8 3-11 15,-5-1-5-15,-1 1-10 0,2-1-24 0,-4-2-18 16,5 4-44-16,-3-2-135 0,-2-2-330 0,2 5 146 16</inkml:trace>
  <inkml:trace contextRef="#ctx0" brushRef="#br0" timeOffset="-179829.07">21519 7189 63 0,'0'0'193'0,"0"0"-13"15,0 0-13-15,0 0-14 0,0 0-14 0,0 0-14 16,0 0-12-16,2-7-13 0,-2 7-12 0,0 0-4 16,0 0-13-16,0 0-4 0,0 0-8 0,0 0-8 15,0 0-1-15,0 0-5 0,0 0-6 0,0 0-2 16,0 0-3-16,0 0-5 0,0 0-5 0,0 0 5 16,0 0-4-16,0 0 3 0,-7 11-5 0,5-9-1 15,2-2 1-15,-3 7-5 0,3-3 1 0,0 0-6 0,3 3 1 16,-3-3 0-16,0-1-3 0,0 4 1 0,1-2-5 15,-1-1-2-15,-1 1 0 0,1 0 2 16,0 1 0-16,0-1-3 0,0-1 1 0,0 1 0 0,-3 0 0 16,3-1-2-16,0-1 0 0,0-3 2 0,-1 6 1 15,1-6-4-15,-2 6 4 0,2-6-3 0,0 0 1 16,-2 2 2-16,2-2 2 0,0 0-3 0,0 0 0 16,0 0 1-16,0 0-2 0,12-9-2 0,-7 4-1 15,2-3 1-15,0-1 1 0,6-3 0 0,-4-1-5 16,-2 4 6-16,2-1-1 0,-1 6-2 0,-3-3 4 15,0 1-4-15,0 3 1 0,-1-3-2 0,2 1 1 16,-2 3 1-16,1-2 0 0,0 1-2 0,1 0 2 16,2 3-1-16,-2-1-6 0,1-1 5 0,-7 2 0 0,13 0-2 15,-7 2 4-15,-1-2-8 0,3 1 9 0,-3 2-4 16,-1-2 0-16,4 1-4 0,-3-2 5 0,-4 4-4 16,3-2 4-16,0 3 2 0,-3 1 1 0,3-3-3 15,-1 3 0-15,0 2 0 0,0-2 1 0,-2 1-4 16,2 0 0-16,-1 0 3 0,0 1 3 0,-1-3-1 0,0 0-5 15,2-1 7-15,-2 2-2 0,0-2 2 16,2-2-2-16,-1 2 7 0,2-2 4 0,-4-2 5 16,9 0 0-16,-9 0-1 0,13-3 1 0,-5 0 1 0,-1-2 1 15,0 1-6-15,2-1-8 0,-2 1 0 0,1 0 8 16,-2 3-4-16,-2-2 0 0,1 0-4 0,2 2 0 16,0 0 1-16,-7 1-1 0,13 1-4 0,-8 3 3 15,4-1-4-15,-4-1 2 0,0 3-1 0,3-1 1 16,-3 2-3-16,-1-1 4 0,1-1-2 0,-1 2 1 15,0 1-4-15,-2-3 2 0,1 1 1 0,-2-1-1 16,2-1-1-16,-2 1 3 0,-1-4-1 0,4 5 1 0,-4-5 1 16,1 2 0-16,-1-2-1 0,0 0 0 15,0 0-1-15,0 0-10 0,0 0-14 0,-4-16-27 0,3 10-29 16,0 0-28-16,-2-6-37 0,2 0-219 0,-4-2-392 16,1-2 174-16</inkml:trace>
  <inkml:trace contextRef="#ctx0" brushRef="#br0" timeOffset="-179666.01">21827 7034 183 0,'0'0'218'16,"-2"-6"-9"-16,1 3-17 0,1 3-17 16,0 0-15-16,-2-4-19 0,2 4-12 0,0 0-15 0,0 0-11 15,0 0-11-15,0 0-18 0,0 0-36 0,11 7-45 16,-6-2-66-16,6-1-86 0,-2-1-107 0,1-1-286 15,4 1 127-15</inkml:trace>
  <inkml:trace contextRef="#ctx0" brushRef="#br0" timeOffset="-179328.9">22038 6988 131 0,'0'0'159'0,"9"1"-10"16,-9-1-18-16,8 0-9 0,-4 3-17 0,-4-3-1 15,7 3-5-15,-3-2-10 0,0 2-5 0,-3 2 1 16,3 1 2-16,-4 0 1 0,2 0-4 0,0 4-3 16,-2-3-3-16,0 5-6 0,0-2-1 0,-4 1-2 15,0 6-6-15,3 1-9 0,-3-1 2 0,4 1-4 16,0 1-2-16,-2-3-8 0,0 2-1 0,2-2-5 0,2 1-4 15,0-5-1-15,-2 1-3 0,4-1-4 0,-3-2-3 16,3 1 1-16,-2-1-4 0,0-1-3 0,0-1 4 16,4 0-4-16,-4-4-2 0,-2 3 0 0,4-4 0 15,-3 1-7-15,2-3-19 0,-3-1-35 0,0 0-42 16,0 0-31-16,0 0-48 0,15-6-184 0,-15 0-380 16,4-1 169-16</inkml:trace>
  <inkml:trace contextRef="#ctx0" brushRef="#br0" timeOffset="-179132.47">22042 7157 45 0,'0'0'172'16,"13"-1"5"-16,-2 0-11 0,2 1-15 0,5-1-15 15,1 0-16-15,-2 1-6 0,-3 0-13 0,-1 1-9 16,0-1-15-16,-1 0-4 0,-2 0-13 0,-3 1 1 15,2-1-7-15,-4-1-9 0,-5 1-14 0,10 0-35 16,-10 0-30-16,7 1-35 0,-7-1-66 0,0 0-105 0,0 0-258 16,8-1 115-16</inkml:trace>
  <inkml:trace contextRef="#ctx0" brushRef="#br0" timeOffset="-178904.18">22331 7189 82 0,'0'0'236'0,"1"1"-27"0,-1-1-19 0,0 0-18 16,0 0-17-16,0 0-16 0,0 9-13 0,0-9-14 16,0 5-10-16,0-2-9 0,0-3-9 0,0 11-11 0,0-8-5 15,0 3-6-15,0-2-11 0,0-4-4 0,-1 9-7 16,-2-5-3-16,3 0-1 0,-2-2-4 0,-1 4 1 16,3-1-9-16,-1-1 1 0,1-2-3 0,0-2-1 15,-4 7-6-15,4-3 3 0,0-4-5 0,-4 4 2 16,4-4-7-16,0 4-20 0,0-4-27 0,-1 5-31 15,1-5-49-15,0 0-231 0,0 0-380 0,0 0 169 16</inkml:trace>
  <inkml:trace contextRef="#ctx0" brushRef="#br0" timeOffset="-178703.28">22328 6965 58 0,'0'0'172'0,"0"0"-16"0,13 10-8 16,-9-3-17-16,4-2-16 0,-1 2-9 0,1-1-7 15,0 2-12-15,1 0-10 0,-1-2-7 0,0 0-21 16,-1 1-19-16,-2-2-28 0,1 0-26 0,-1 1-28 16,-1-3-49-16,-3 0-87 0,2 4-203 0,-1-3 91 15</inkml:trace>
  <inkml:trace contextRef="#ctx0" brushRef="#br0" timeOffset="-178329.6">22549 7163 30 0,'-4'5'203'16,"3"-1"-3"-16,-3 1-10 0,-1 0-14 0,0 0-19 15,1-2-15-15,1 7-14 0,-4-4-9 0,3 2-12 0,-1-1-11 16,0 0-9-16,1 0-8 0,0-3-8 0,3 2-7 15,1-2-1-15,-2 0-7 0,0-1 0 0,2 1-4 16,0-4 0-16,4 5 2 0,-4-5-5 0,7 0-2 16,-7 0-7-16,17-5-2 0,-5-2-5 0,-1 0-1 15,5-1-5-15,-1-3-1 0,-1 1 0 0,-1 0-5 16,-2 4-1-16,4-5-5 0,-5 5-4 0,-3 1 3 16,0 1-2-16,-1 0-1 0,2 1-4 0,-4 1 0 0,1 2-3 15,-5 0 0-15,6-1-8 0,-6 1 5 16,8 3 2-16,-6 1 0 0,0-1 0 0,1 3 0 15,-3 0-1-15,2-1-3 0,-2 3 3 0,2-1 0 16,-2 1 1-16,0-1 1 0,2 3-2 0,0-4 1 0,3 4-2 16,-3-5 1-16,0 3 1 0,1-2-2 0,3 0 3 15,-5 0-2-15,4 0-1 0,-1-1-13 0,0 0-27 16,-3-1-21-16,3 0-42 0,-2-2-43 0,0 0-240 16,-2-2-417-16,0 0 185 0</inkml:trace>
  <inkml:trace contextRef="#ctx0" brushRef="#br0" timeOffset="-177529.87">23601 7017 5 0,'-2'-2'210'0,"0"-3"-10"0,2 1-11 0,0 4-21 0,-4-7 2 16,3 4-12-16,1-2-11 0,0 5-14 15,-4-9-10-15,2 5-3 0,0 0-3 0,1-3-10 0,-3 5-12 16,2-2-9-16,-1-1-10 0,-1 2-5 0,1-1-8 16,-3 1-8-16,1 2-8 0,0-1 2 0,-3 2-9 15,8 0-4-15,-12 1-6 0,4 3 1 0,0 1-2 16,0 0-6-16,0 2 0 0,1-1-4 0,1 2-1 16,2 1-1-16,0 2-1 0,3 0-2 0,1 0 0 15,4 2-1-15,0-2-4 0,0 1-2 0,3 3-12 16,0-1-12-16,0 0 0 0,3 1-7 0,-3-5-4 15,1 1-5-15,-1-1 1 0,-2 0 5 0,4 0 0 16,-6-2 0-16,1-1 1 0,-2-1 3 0,2-3 2 16,-3 2 4-16,-1 1 0 0,3-4 3 0,-2 1 3 0,-1-3 5 15,-4 4-3-15,1 0 1 0,3-4 1 0,-11 1 2 16,6-1 10-16,5 0 1 0,-11-1 6 0,11 1 0 16,-10 0-4-16,10 0 3 0,-8-3 0 0,8 3-4 15,-5 3 0-15,5-3-14 0,0 0-23 0,-7-4-24 16,7 4-33-16,0 0-44 0,0 0-49 0,12-7-140 0,-6 5-346 15,1 0 153-15</inkml:trace>
  <inkml:trace contextRef="#ctx0" brushRef="#br0" timeOffset="-177305.1">23738 7103 11 0,'1'7'162'0,"-1"-7"-19"16,1 5-16-16,1 0-7 0,-4-1-11 0,2 1 10 0,-1 2 2 16,0-1-6-16,-1 1-6 0,2-2-15 15,0 0-4-15,-1-1-16 0,1 3-3 0,0-4-11 16,0-3 0-16,0 8-10 0,0-8-1 0,0 4-2 0,0-4-2 16,0 4-1-16,0-4-6 0,0 0-7 0,0 0-19 15,0 0-38-15,0 0-56 0,0 0-218 0,0-19-323 16,1 8 144-16</inkml:trace>
  <inkml:trace contextRef="#ctx0" brushRef="#br0" timeOffset="-177129.79">23751 6902 70 0,'1'-3'228'0,"-1"3"-22"0,6-2-23 16,-2 0-16-16,2-1-17 0,-6 3-14 0,13 3-20 15,-7-1-12-15,6 2-9 0,-7-2-30 0,0 1-30 16,4 1-33-16,1 0-45 0,0-2-69 0,-4 2-122 16,1-3-253-16,0 5 112 0</inkml:trace>
  <inkml:trace contextRef="#ctx0" brushRef="#br0" timeOffset="-176363.86">23932 7084 84 0,'0'4'161'0,"-1"1"-16"15,1-5-7-15,0 7-12 0,0 0-9 0,0-2-8 16,0 0-9-16,1-1-8 0,0 2-8 0,-1-4-6 16,0 3-9-16,0-1-7 0,2 0-10 0,-2-4 3 15,0 4 2-15,0-4 1 0,2 6 5 0,-2-6 2 16,0 0 8-16,0 0-5 0,0 0-6 0,0 0-6 15,0 0-8-15,4-11-2 0,-3 4-6 0,0 2-3 0,1-1-3 16,2 0-6-16,1 0 0 0,-4 1-2 16,2-2-4-16,-1 2-2 0,2 1-3 0,2-2-3 0,-2 3 2 15,0-1-1-15,0 1-3 0,0 0-5 0,1 1 5 16,2 1-7-16,-3-2 4 0,-4 3-3 0,10-1 1 16,-10 1-1-16,12 1-4 0,-7 0 0 0,0 2-2 15,0-1 3-15,-1 1-7 0,-3 0 4 0,3 2 1 0,-1 1-1 16,-2 0-5-16,-1 3 6 0,1 0 1 15,-1-1-4-15,-1 1 0 0,0 0 2 0,-2-1 0 16,-1 2 0-16,1-1-3 0,1-3 3 0,-2 1-4 0,3-1 5 16,1-2-3-16,-2-2 0 0,0 3-2 0,2 0 7 15,0-5 1-15,-1 3-3 0,1-3-1 0,0 4 0 16,0-4 5-16,0 0-5 0,0 0 2 0,15-5 1 16,-8 4 0-16,-2-1 1 0,1-2-2 0,-1-1-1 15,2 4 2-15,-1-3-1 0,2 3-1 0,-3-2-5 16,-1 0 4-16,1 0 1 0,-4 1 0 0,3 0 2 15,-4 2-1-15,8-4 0 0,-7 3 2 0,-1 1-2 16,6-3 0-16,-6 3 0 0,5 0-2 0,-5 0 1 16,0 0-1-16,9 3 3 0,-5-2-6 0,-4-1 1 0,7 4 0 15,-4-2 3-15,0 2-1 0,1-2-1 0,0 1-1 16,-2 0-1-16,2 1 1 0,-1-3 1 0,-2 4 2 16,2 1-3-16,-1-5 5 0,-1 3-4 0,-1-4 2 15,4 5-1-15,-3-1 1 0,-1-4-2 0,4 4 6 16,0-3-1-16,-1 0 0 0,-3-1-10 0,0 0 11 0,0 0-4 15,11-1 1-15,-7-1-1 0,-4 2 1 16,13-4-4-16,-7 0 6 0,-1 1-1 0,1 0-5 16,2 2 4-16,-3 0-3 0,3 0 4 0,-3-1-5 0,-1-2 5 15,2 2-2-15,-6 2-4 0,9-1 2 0,-9 1 2 16,8 3-4-16,-3-3 1 0,0 5 2 0,0-3-2 16,-1-1 1-16,0 2-2 0,0 1 2 0,0 0-2 15,-3 0 1-15,4-2 3 0,-1 0-7 0,0 0 7 16,-2 3-1-16,1-2 0 0,-3-3 4 0,4 4-4 15,-4-4 1-15,4 3-2 0,-4-3 1 0,1 1 3 16,-1-1 5-16,0 0 1 0,0 0-7 0,0 0-8 16,0 0-18-16,2-7-30 0,-2 2-44 0,2-2-58 0,-2-4-202 15,0 3-387-15,1-4 172 0</inkml:trace>
  <inkml:trace contextRef="#ctx0" brushRef="#br0" timeOffset="-176157">24327 6861 27 0,'4'-5'161'0,"-2"3"-17"16,2 0-15-16,1-1-13 0,-1 3-9 0,0-3-13 15,0 0-8-15,-4 3-8 0,8-2-11 0,-5-2-15 16,-3 4-34-16,5-3-39 0,-1 1-25 0,-3-1-38 15,-1 3-71-15,2-5-168 0,-2 5 75 0</inkml:trace>
  <inkml:trace contextRef="#ctx0" brushRef="#br0" timeOffset="-175829.82">24457 6852 70 0,'1'4'146'0,"-1"8"6"16,0 0-6-16,0-2-14 0,4 2-10 0,-4 5-6 0,2 0 4 15,1 0-8-15,-3 0-9 0,4-1-10 0,-4 2 12 16,2-1-12-16,0-1-15 0,2-1-2 0,2 2-3 15,-6-5-8-15,1 0-5 0,-1 1-8 0,-1-2-6 16,2 1-4-16,-1 1-3 0,0-1-3 0,0 0-5 16,0 0-5-16,0-2 2 0,0 2-3 0,0-5-5 15,0 4 0-15,0-5-1 0,0 1-21 0,3-2-27 16,-3-1-32-16,1 1-31 0,2-2-39 0,-3-3-192 16,0 0-347-16,9-2 153 0</inkml:trace>
  <inkml:trace contextRef="#ctx0" brushRef="#br0" timeOffset="-175028.54">24789 7161 190 0,'0'0'224'0,"-1"-9"-17"0,1 9-20 0,-4-6-18 16,2 2-12-16,2 4-19 0,-9-4-12 0,4 2-11 0,0 0-14 15,-2 2-7-15,-2 0-15 0,-1-2-6 0,2 4-6 16,-6 1-9-16,4 1-5 0,-4 1-7 0,3-2-3 16,-2 2-5-16,1 0-2 0,1 1-4 0,2-1-4 15,-1 0 0-15,2 2-5 0,1-2 1 0,2-2-7 16,0 2 3-16,0 0-2 0,1-3 1 0,2 2-4 0,1-3 1 15,1-1 1-15,-4 7-1 0,4-4-3 16,0-3 0-16,0 0-2 0,6 2 0 0,-6-2-8 0,12-4 6 16,-4-1 2-16,1 1-5 0,2-1-7 0,0-4-2 15,-2 4-1-15,0-4-2 0,1 2 1 0,1-1 1 16,-4 1-3-16,-3 3 3 0,2 1 1 0,-2-2-2 16,1 0 1-16,-2 2-1 0,-1 1 2 0,2 0-9 15,-1-1 9-15,-3 3-5 0,0 0 0 0,0 0 5 16,0 0-3-16,0 0 1 0,6 7 1 0,-2-4 0 15,0 3 3-15,0-2 0 0,-3 1 1 0,0 2 1 16,3-2-2-16,0 1 0 0,0 0 2 0,0 0 1 16,1-2 0-16,-4 0 1 0,2-1-3 0,-1 2 2 15,1-3-1-15,-2 0 1 0,-1-2 0 0,0 0 1 0,5 2-3 16,-5-2-6-16,0 0-9 0,9-5 0 0,-4-1 2 16,-1 1-4-16,-2 2-1 0,4-2-4 0,-4 0 6 15,2 0 1-15,1 0 7 0,-2 1-4 0,0 2 3 16,0-2 4-16,0 2 6 0,-3 2 6 0,3-5-2 15,-3 5 2-15,3-4-2 0,-2 3 1 0,-1 1-3 16,4-3 2-16,-4 3 0 0,0 0-1 0,0 0-2 16,8 0 0-16,-8 0 3 0,7 3-2 0,-7-3-5 0,7 5 3 15,-5-2-2-15,4-1 5 0,-3 2-3 16,1-2-1-16,0 0 0 0,2 1 2 0,-2 1-2 0,0-2 2 16,-1 1-1-16,-1-1 2 0,-2-2-4 0,5 2 1 15,-1 1 3-15,-4-3-6 0,5 2 2 0,-5-2 6 16,0 0-5-16,4 1 0 0,-4-1 2 0,0 0 1 15,0 0-1-15,0 0 2 0,0 0 14 0,3 3 6 16,-3-3 2-16,0 0 1 0,0 0-3 0,3-9 2 16,0 5 4-16,-2 1-2 0,3-1 0 0,-3-1 3 15,3-1-3-15,0 2-2 0,5-4-6 0,-4 0 2 16,3 0-7-16,-2 0 1 0,3 2 1 0,-1-2-5 0,-2 1 1 16,-2 2-6-16,1 1-16 0,1-1-23 0,-2 3-29 15,0 1-26-15,1 0-13 0,-5 1-21 0,9 1-14 16,-2 2-42-16,-4-1-172 0,1 0-376 0,1 3 166 15</inkml:trace>
  <inkml:trace contextRef="#ctx0" brushRef="#br0" timeOffset="-174845.38">25078 7155 168 0,'0'0'169'0,"0"0"-14"0,0 0-18 15,0 0-12-15,-2 6-16 0,2-6-10 0,2 4-8 0,-2-1-7 16,3 1-16-16,-3-1 0 0,1 1-7 15,-1 1 3-15,1 0-4 0,-1-5-1 0,0 6 1 0,-1 1 3 16,2-5-6-16,-1-2-4 0,2 6-11 0,-2-6-9 16,0 5 3-16,0-1 0 0,0-4-7 0,0 0 1 15,0 2-5-15,0-2-33 0,0 0-53 0,0 0-100 16,0 0-132-16,16-11-315 0,-9 3 140 0</inkml:trace>
  <inkml:trace contextRef="#ctx0" brushRef="#br0" timeOffset="-174077.39">25198 6810 121 0,'6'-3'154'0,"0"1"-10"0,1 0-23 15,0 2-5-15,-1-3-16 0,1 3-9 0,-1-2-9 16,-1 0-11-16,-5 2-5 0,5-1-5 0,-5 1-6 0,0 0-8 15,11 1-9-15,-11-1 2 0,0 0-7 16,5 2-3-16,-2 0-3 0,-3-2-6 0,5 3 1 16,-1 2-1-16,-1-1-11 0,-1 1-7 0,2-1-19 0,0 3-9 15,0-1-7-15,-1 1-4 0,4-2-11 0,-4 1 10 16,-1-2-6-16,2 1 3 0,-1 0 4 0,-1 0 1 16,2-2 8-16,0 1 1 0,-3 2 6 0,2-5 3 15,-1 3 10-15,0-1 2 0,0 0 10 0,-2-3-7 16,0 6 7-16,0-6-6 0,4 2 6 0,-3 2 13 15,-1 1 3-15,2 0 15 0,0 0 4 0,-2 4 3 0,1 0-2 16,2 1-7-16,-2 1 1 0,-1-1 2 0,3 6-7 16,-2 0 3-16,0 2 1 0,4-1 4 0,-5 2 0 15,-1-2-1-15,-3 2-5 0,3-1-3 0,0-1 3 16,-2-1 3-16,2-1-1 0,-3-4 4 0,2 1-5 16,0-4 10-16,2 4-2 0,-1-7-6 0,1 3-4 15,-3-2-1-15,2-3-2 0,1 4 0 0,0-2-3 16,-2-2-1-16,2-3-2 0,-2 5 0 0,2-5-3 15,-10 0-3-15,4 0 0 0,6 0 1 0,-14-5-2 16,5 2-4-16,2-2 1 0,-2-2 2 0,3 3-7 16,-2-5 4-16,5 4-2 0,-3-6-2 0,4 3 2 0,-1-2-2 15,2 0 3-15,1 0-4 0,4-1 1 0,1 1-5 16,1 1-1-16,6-3 0 0,3 3-6 0,-1 2 2 16,0 1 3-16,4 1-3 0,0 3 1 0,-3 0 0 15,1 4 2-15,2 2-3 0,-8 1 2 0,0 0 0 16,-2 3-4-16,-1 1 2 0,-1 1 2 0,-4 0-2 15,-2 2 2-15,-1-2-4 0,0 2 4 0,-2 1-2 16,-2-2 0-16,1 1 3 0,-2 0-1 0,2-2-4 16,-3-1 3-16,1-1 3 0,1 2-4 0,2-5 0 0,1 1 3 15,-1-1 2-15,2 0 2 0,-2 0-2 0,3-1 2 16,4 0-1-16,0-2 4 0,1 1-5 0,4-2 3 16,4 2-1-16,-2 0-3 0,5-2 3 0,-6 0-1 15,2-1 0-15,0 2-5 0,-3-2 1 0,-4 1-1 16,1 0 2-16,0 2-3 0,-2-1 2 0,-4-2-4 15,5 3-1-15,-3 1 6 0,-2-4 1 0,-2 9 5 16,2-3 5-16,-2-1-3 0,0 4 0 0,2-2 2 16,-1 3 3-16,-1-5-5 0,2 2-5 0,0 1 6 15,2 2 2-15,-2-3-2 0,2 2 0 0,3-1 0 16,-1-1 0-16,-1-2-2 0,1 2-11 0,-1-4-55 0,4-1-73 16,-5-1-238-16,-2-1-399 0,13-1 177 0</inkml:trace>
  <inkml:trace contextRef="#ctx0" brushRef="#br0" timeOffset="-173525.55">26106 7121 150 0,'-4'-1'171'0,"4"1"-17"0,-7-3-13 0,1 1-11 15,6 2-4-15,-10 2-12 0,10-2-14 0,-9 3-4 16,4-2-3-16,-3 3-4 0,3 0-2 0,-3-1-7 16,6 2-7-16,-1 2 1 0,-1-2-7 0,3 0-5 15,-2 2-6-15,3 0-4 0,4 0-5 0,-1 3-4 16,1-2-4-16,2 2-5 0,-1 1-3 0,2-4-4 15,-1 4-1-15,0-3-3 0,-2 2-7 0,1-2 2 0,-2-1-1 16,-2 0-4-16,2 0-7 0,-2-1 4 0,-2 0 0 16,1-1-1-16,-3 1 4 0,1-2 10 0,-5 1 3 15,1-3 0-15,-2 1 0 0,-1-1-4 0,3 1 2 16,-2-3 4-16,0 1-5 0,2-1 1 0,2 1-4 16,4-1-1-16,-10 0-1 0,10 0-7 0,-9-1 5 15,9 1-3-15,-9-2-7 0,7-1-14 0,-1 1-16 16,-1 0-11-16,4 2-20 0,-4-7-10 0,4 7-22 15,0-6-28-15,2 2-26 0,4 0-208 0,-1-1-378 16,4 0 168-16</inkml:trace>
  <inkml:trace contextRef="#ctx0" brushRef="#br0" timeOffset="-173197.16">26250 7167 160 0,'0'0'160'0,"-13"5"-3"0,4-2-9 15,0 4-15-15,-1 0-7 0,1-1-13 0,0 2-9 16,-1 3-8-16,2-1-7 0,3 1-1 0,1-1 0 16,-3-2-8-16,3 1-6 0,0 1-3 0,3-3-4 15,-2 0-10-15,3-1-1 0,2 1-2 0,-1-2-11 0,4 2 2 16,1-3-2-16,3 1-9 0,0-3-1 0,3 0-2 16,-1-1-5-16,-1-1-2 0,4-2-5 0,-1 0-12 15,-3-3-7-15,3-3-2 0,-4 0-7 0,5-4-2 16,-4-1 4-16,-3 3 1 0,-2-2-3 0,-3-1 3 15,-2 2-1-15,-1 1 3 0,0-2 1 0,-3 5 3 16,0-4 0-16,-1 6 1 0,1-5 1 0,-3 4-1 16,0 3-8-16,-3-1 10 0,5 0 0 0,-3 2 3 0,4 1 2 15,4 1-5-15,-10 0 1 0,10 0-3 0,-9 3 5 16,5 1-3-16,1 0-26 0,1-1-41 0,-2 1-51 16,4 1-218-16,0-1-360 0,3-1 160 0</inkml:trace>
  <inkml:trace contextRef="#ctx0" brushRef="#br0" timeOffset="-172841.33">26426 7163 171 0,'0'0'189'0,"-3"-2"-25"0,3 2-14 0,0 0-17 0,0 0-11 15,0 0-12-15,0 0-10 0,0 0-12 0,-7 6-7 16,5-2-7-16,-2 0-6 0,-1 0-9 0,1 2-6 16,1-1-2-16,-2 0-6 0,5 2-6 0,-4-2-5 15,2 2-5-15,-1-1-2 0,3-2-1 0,-4 3-2 16,0-2-3-16,3-3 0 0,0 0 0 0,0 3-7 16,1-5-3-16,0 0-2 0,1 5 11 0,-1-5 0 15,2 6 4-15,-2-6-5 0,4 2 2 0,0 0-1 0,-4-2 0 16,5 2-4-16,-1 1-4 0,0-1 2 0,2 1-5 15,-2 0 1-15,5-2 4 0,-5 2-7 16,2-1 1-16,-2-2 0 0,0 4-1 0,1-2-3 0,-1-1 5 16,-4-1-7-16,5 4-3 0,-5-4-6 0,0 0-5 15,0 0-22-15,0 0-21 0,0 0-34 0,0 0-33 16,-17-7-191-16,12 3-340 0,0 2 151 0</inkml:trace>
  <inkml:trace contextRef="#ctx0" brushRef="#br0" timeOffset="-172080.25">26283 7120 106 0,'0'0'155'0,"0"0"-15"0,0 0-12 15,0 0-13-15,0 0-18 0,0 0-8 0,0 0-10 16,-15 5-7-16,15-5 0 0,-9 2-5 0,4-1-4 16,1 0 4-16,-5 2 1 0,5-3-3 0,-5 2-3 15,4 2-6-15,-3 0 3 0,0 0-6 0,-1 0-5 16,0 1-5-16,-1 3 3 0,-1-3 1 0,1 2-1 0,0 2-4 15,0-3-4-15,2 4-6 0,0-3 1 16,-1 3 3-16,2 0 5 0,1-1 0 0,3 0 0 16,1-1 4-16,2 0-7 0,3 1 4 0,-1-2 0 0,5 1-2 15,1-1-1-15,3 0-8 0,3-1 0 0,1-3-4 16,1 4 1-16,-2-5-6 0,1-1-1 0,4 1-3 16,-1-2-1-16,1-2-1 0,-6 0 1 0,1-1-5 15,-2-3-2-15,2 2-1 0,-3-4-3 0,-3-1-1 16,1 2 4-16,-4-2-3 0,-1 0-1 0,0-2-3 15,-2 6-2-15,1-1 4 0,-3 2-1 0,2-2-4 16,-2 1 2-16,3 2 3 0,-2 1-3 0,-1 2 1 16,0 0-1-16,4-8-1 0,-4 8-3 0,2-1 2 0,-2 1 0 15,0 0 2-15,0-4-3 0,0 4-1 0,0 0 2 16,0 0 3-16,0 0-3 0,-12 9 2 0,8-7 1 16,0 1-3-16,0-1-6 0,2 3 1 0,-2-1 7 15,-1 0 1-15,2 0-1 0,-1 2-2 0,2-1-3 16,-1 1 6-16,1-2 1 0,0 1 0 0,1 0-4 15,0 0 4-15,0-1-1 0,-1 0 1 0,4 1 0 16,-1-1 2-16,1 0 1 0,2-1-3 0,1-2 1 16,1 2 3-16,4-1-8 0,-3-1 8 0,4-1-2 15,1 0-1-15,-1 0 0 0,0-1-1 0,3 0-1 16,-4-3 2-16,3 3-2 0,-3-3-2 0,3-1 4 0,-3 0-1 16,-1-1-3-16,0 0 5 0,0-2-4 0,-2 0 4 15,-1-1-7-15,-1-3 1 0,-1 3 1 0,-1 1 5 16,-1-4 6-16,-2 5-2 0,0-3 0 15,-5 2-3-15,1 1 1 0,-5 2 1 0,3 0-4 0,-3 1 4 16,0 2-1-16,-3-1-1 0,2 3 0 0,1 0-2 16,0 0-2-16,1 3-3 0,1 1 6 0,1 0-8 15,-3 1 6-15,1 2 1 0,0-1-11 0,-1 1-39 16,7 2-49-16,-1-4-39 0,3-1-50 0,-1 5-217 0,1-4-433 16,1-1 192-16</inkml:trace>
  <inkml:trace contextRef="#ctx0" brushRef="#br0" timeOffset="-171463.86">26532 7221 133 0,'0'0'160'0,"0"0"-7"0,-9 8-8 0,8-2-2 15,-2-2-14-15,-1 2-10 0,4-1-9 0,-3 2-15 0,3 1-7 16,-1-3-3-16,-1 2-13 0,2-2-3 0,-1 3-7 15,1-3-4-15,1 0-2 0,-1 0-9 0,0-2-3 16,0 2-2-16,0-5 0 0,2 4 7 0,-2-4 10 16,0 4 5-16,0-4 13 0,0 0-10 0,0 0-6 15,0 0-5-15,14-6-5 0,-9 2-7 0,0-1-4 16,3-2-3-16,0-1-5 0,1-1-3 0,-1 0-3 16,5-3-3-16,-2-1-2 0,-2 3-3 0,0 0 1 0,0 3-2 15,-2 0-1-15,0 0-5 0,2 1 0 0,-4 0-2 16,0 3 1-16,2 1-4 0,-2 1 0 15,0 0-2-15,-5 1 1 0,10 5-3 0,-6-3 2 0,1 4 0 16,-1-4-3-16,1 5 1 0,0-2 0 0,-1 1-1 16,3 0 0-16,-2-1 1 0,0-1-2 0,4 1 0 15,0 2 6-15,-3-2-2 0,1-2-1 0,0-3-1 16,1 0 1-16,2 0-1 0,1 0 2 0,-3-3 0 16,1-1-1-16,0 0-3 0,1-2 2 0,-1-2-2 15,-4-1-4-15,3 1 1 0,2-3-1 0,-3 1 1 16,-1 2 1-16,-5 1-1 0,5 1 3 0,-2 1 0 0,-1-1 0 15,1 1-1-15,-3 2-1 0,-1-1 2 16,1 1-2-16,-1 3-1 0,0-5 3 0,3 1-3 16,-3 4 5-16,0 0-7 0,-4-3 2 0,4 3 5 0,0 0-1 15,-9 0-1-15,9 0-3 0,0 0 3 0,-14 2 1 16,10-1-2-16,0 1 1 0,4-2-1 0,-5 7 1 16,0-4-1-16,0 2 1 0,1 2 1 0,-1-1-1 15,-4 1 1-15,3 3-1 0,-2-1-5 0,3 4 5 0,-1-1 0 16,2-1-6-16,-3 4 2 0,1-3 8 15,2-1-6-15,0 5 5 0,2-3 0 0,-2-3-2 16,1 1-3-16,3 0 7 0,-1 1-2 0,4-1 1 0,1-2-5 16,-2 0 1-16,3-1 1 0,0 0 4 0,3-3-3 15,0 4-32-15,-1-5-44 0,-1-1-46 0,2-3-86 16,3 0-181-16,0-3-418 0,-6-1 186 0</inkml:trace>
  <inkml:trace contextRef="#ctx0" brushRef="#br0" timeOffset="-170363.51">27671 6988 225 0,'0'0'220'0,"0"0"-12"16,0 0-19-16,0 0-10 0,0 0-14 0,0 0-9 0,0 0-6 16,0 0-7-16,0 0-5 0,0 0-5 0,0 0-5 15,0 0-3-15,0 0-2 0,0 0 5 0,0 0-5 16,0 0 0-16,0 0-7 0,-5-4-7 0,5 4-10 16,0 0-6-16,0 0-10 0,0 0-9 0,0 0-9 15,15-2-4-15,-8 2-8 0,-7 0-7 0,19 2-6 16,-8 1-2-16,3 1-4 0,-1 0-5 0,0 0 0 15,-2 1-5-15,1 1-2 0,-1 0-3 0,-2 1-5 16,-1-2-10-16,-3 4-9 0,0-4-3 0,0 4-2 16,-4-3-9-16,1 3-3 0,-4-1-1 0,0 1 3 15,-2 1-5-15,-1 0 10 0,0-2-6 0,-1 1 5 0,-1 0-6 16,1 1 4-16,-2 0 3 0,-1-3-1 0,1 0-3 16,1 1 3-16,-1-2-4 0,0-1 4 0,3 0 5 15,0-2 2-15,0 2 3 0,0-1 0 0,1-2 2 16,0-1-2-16,4-1-1 0,-9 2-1 0,3 0 0 15,6-2 7-15,0 0 3 0,-8 1-1 0,8-1-1 16,0 0 2-16,-3 0-4 0,3 0 4 0,0 0-1 16,0 0-4-16,0 0 0 0,0 0-2 0,0 0 4 0,0 0-1 15,0 0 3-15,13 4-1 0,-13-4-2 0,12 0-5 16,-7 3 9-16,0-3 1 0,4 0-1 16,-9 0 0-16,13 1 0 0,-8-1 1 0,-5 0-3 0,15 0-1 15,-11 0-5-15,3 2-10 0,-7-2-7 0,11 0-10 16,-6 0-9-16,-5 0-6 0,11-2-9 0,-5 2-9 15,-1-1-14-15,4-2-13 0,-3 2-6 0,2 1-3 16,0-3-10-16,-1 3-5 0,4-3-5 0,-2 0-3 16,0-3-21-16,1 1 4 0,1 0-16 0,3-2-130 15,-5 0-312-15,5-3 138 0</inkml:trace>
  <inkml:trace contextRef="#ctx0" brushRef="#br0" timeOffset="-170087.42">28017 7086 16 0,'4'-5'120'0,"-4"-2"-4"0,1 3 2 15,-1-1-10-15,0-1 2 0,-2 1-3 16,-1 2-1-16,1-1 8 0,-2-1-5 0,1 2-5 0,-1 1-10 15,4 2-8-15,-6-3-7 0,6 3-8 0,0-6-1 16,0 6-8-16,-4-1 3 0,4 1 3 0,0 0 2 16,0 0 1-16,0 0 2 0,0 0-2 0,0 0-4 15,0 0-5-15,0 0-5 0,4 13-4 0,0-5-3 0,-2-4-3 16,1 1-1-16,2 6-9 0,0-2 0 16,3 0-5-16,-3 3-2 0,0-3-1 0,1 1-9 0,0 1 3 15,-1-1-3-15,-1 1-6 0,-1-3 0 0,-3 2-1 16,4-2 1-16,1 1-3 0,-5-3-4 0,0 3 2 15,0-5-1-15,-2 0 0 0,-1 3 1 0,1-2 0 16,-5-3-3-16,2 1 5 0,-1 1 3 0,-2-1-3 16,2-1 7-16,1 1 0 0,-2-1-6 0,2-1 3 15,0 0-1-15,-1 0-3 0,-1 2 1 0,7-3-19 16,-6 2-45-16,-1 0-63 0,7-2-103 0,0 0-196 16,-6-8-449-16,1 6 198 0</inkml:trace>
  <inkml:trace contextRef="#ctx0" brushRef="#br0" timeOffset="-169897.1">27994 7028 121 0,'13'0'233'0,"0"0"-5"0,5 0-19 15,-2 0-12-15,3 4-22 0,-1-2-13 0,1 1-18 16,3-2-14-16,-4 0-13 0,1 0-12 0,0 1-18 0,1-1-50 15,-4 1-48-15,-3-2-68 0,-2-2-231 16,2-1-334-16,-2 0 148 0</inkml:trace>
  <inkml:trace contextRef="#ctx0" brushRef="#br0" timeOffset="-169562.97">28567 6919 69 0,'-3'3'163'0,"2"4"-7"16,-2 0 12-16,1-2-8 0,-3 7-12 0,-2-4-13 15,2 2 0-15,-1 1 0 0,-1 1-14 0,-3 2-14 16,3-1-6-16,-4 1-12 0,2 3-5 0,-1-3-6 16,1 2-6-16,-3 0-8 0,4 1-7 0,0-3-2 15,-1 3-9-15,-1 0-4 0,1-2-4 0,1 0-3 0,0 2 1 16,2-3-5-16,-1-2-4 0,4 1-8 0,-3-4-28 16,0 0-30-16,1 1-37 0,4-5-42 0,-1 0-64 15,0 0-143-15,2-5-352 0,4 4 157 0</inkml:trace>
  <inkml:trace contextRef="#ctx0" brushRef="#br0" timeOffset="-169242.38">28533 7229 58 0,'0'0'178'0,"-7"2"-12"0,2 0-11 0,0 1-13 0,2-1-10 15,-1 0-12-15,3 4-4 0,0 1-7 0,1-3-11 16,0 2-10-16,2 1-10 0,1-2-6 0,1-1-5 16,2 2-6-16,-1-1-6 0,1-1-8 0,0-2-2 15,1 1-7-15,-2-2-2 0,-5-1-2 0,11-1-4 16,-6-2-4-16,1 1 0 0,-1-5-2 0,0 2-7 16,0-5 1-16,-3 0-3 0,0-2 0 0,2 1-3 0,-4 0 0 15,0 1-5-15,0-2 2 0,-3 1 3 0,2 3-4 16,-3-1 5-16,4 2-2 0,-4 1-2 0,-2 2-2 15,4-1-2-15,-3 2 1 0,1 0 2 0,-1 2-5 16,5 1-1-16,-9 0-2 0,9 0-19 0,-11 1-24 16,11-1-37-16,0 0-54 0,-5 3-185 0,5-3-347 15,0 0 154-15</inkml:trace>
  <inkml:trace contextRef="#ctx0" brushRef="#br0" timeOffset="-168902.94">28378 6853 29 0,'-2'5'152'0,"2"2"-13"0,-2-1-10 15,2-2-10-15,-2 4-9 0,2-4-5 16,0-1-7-16,-1 2-5 0,1-5 2 0,0 6-2 16,0-6 4-16,1 3 0 0,-1-3 2 0,0 3-7 0,0-3-9 15,0 0-10-15,17-6-8 0,-12 2-6 0,1-1-2 16,-2 1-10-16,4-6-4 0,-3 0-6 0,0 1-3 16,3-1-2-16,-4 0-3 0,-3 3-10 0,0 2 3 15,-2-1-4-15,1 2 1 0,-1-1-4 0,-3 1-3 16,-1 3-7-16,5 1-22 0,0 0-34 0,-17 5-49 15,13 0-78-15,-1-1-134 0,3 3-338 0,-1-1 150 16</inkml:trace>
  <inkml:trace contextRef="#ctx0" brushRef="#br0" timeOffset="-167707.51">29025 7420 82 0,'0'0'166'0,"0"0"-2"15,0 0-17-15,3 5-13 0,-3-5-14 0,0 0-12 16,1 4-14-16,-1-4-7 0,0 0-3 0,0 0 7 15,2 3 2-15,-2-3-3 0,0 0-1 0,0 0-8 0,0 0-8 16,0 0-4-16,0 0-6 0,0 0-1 16,-3-15-3-16,3 13-3 0,1-5-4 0,-1 5-7 15,0-4-5-15,2-1-2 0,-2 3-4 0,2-8-3 0,-1 4-2 16,4-4-2-16,-2 2-4 0,2-5-3 0,0 0-2 16,-1-2-3-16,1 0 0 0,-1-1-4 15,2-7-1-15,1 6-1 0,-2-7 0 0,0 2-1 0,0-1-2 16,0-1 0-16,-1 1-2 0,1 7 0 0,-5-8 1 15,5 7-5-15,-2 0 3 0,-1-2 0 0,1 1-1 16,-3 2 0-16,3 5-3 0,-2-1 1 0,0 2 4 16,-1-1 0-16,3 1-1 0,-3 6-3 0,0 0 3 0,0-1-1 15,0 1-2-15,0 2 1 0,1 1-2 0,-1 3 3 16,1-5 0-16,-1 5-5 0,0-4 0 16,1 1 6-16,-1 3-2 0,0 0 2 0,0-5 1 0,0 5-3 15,0 0 1-15,0 0 0 0,0 0 1 0,2-4-2 16,-2 4-2-16,0 0 1 0,0 0 2 0,0 0-5 15,0 0 4-15,0 0 2 0,0 0-3 0,0 0 0 16,0 0 1-16,2-3 1 0,-2 3 0 0,0 0-3 16,0 0 1-16,0 0-2 0,0 0 4 0,0 0-10 15,0 0 7-15,0 0-2 0,0 0 5 0,0 0-1 16,0 0-3-16,0 0 1 0,0 0 0 0,0 0 0 16,0 0 1-16,0 0 0 0,0 0-1 0,0 0 2 0,0 0-1 15,3 10-2-15,-2-5-1 0,-1-1 3 0,-1 2-1 16,1 0 1-16,-1 0-3 0,-1 1 0 0,1 0 3 15,-2 3 1-15,0-3-2 0,-1 2-4 0,3-1 5 16,-2 0-1-16,0 1 2 0,1-4-2 0,-1 3-1 16,1-3 4-16,-1 2-1 0,2-3 0 0,-2 1 1 15,-2-1 2-15,0 0-1 0,3-3-5 0,-2 2 4 16,4-3 2-16,-9 0-3 0,2 0 2 0,7 0 0 16,-10-3 1-16,5 1-1 0,4-3-2 0,-6 0 2 15,4 1 3-15,1-2-3 0,2-1-7 0,0-2 9 16,0 1-2-16,4-3 0 0,1 4 2 0,-1-5-4 15,1 4 1-15,5-2-1 0,-1 2 2 0,-1 1-2 0,-3-2 2 16,5 3 0-16,-1 0-1 0,-1 0-4 0,0 2 0 16,-3-1 2-16,0 3 1 0,-1-1 0 0,1 2 0 15,-3-2-1-15,1-1 0 0,-3 4 2 0,7-4-1 16,-7 4-3-16,3-2 2 0,-3 2 1 0,4-3-1 16,-4 3-2-16,3-4 4 0,-3 4-3 0,0 0 2 15,0 0-2-15,3-1 3 0,-3 1-2 0,0 0 1 0,0 0 1 16,0 0-2-16,4-3-5 0,-4 3 6 15,0 0-3-15,0 0 1 0,12 7 2 0,-7-6 0 16,-1 2-2-16,-1-1 1 0,3-2 2 0,-3 4-2 0,1-3 0 16,1 4 2-16,-1-4-7 0,-4-1 6 0,5 4 0 15,-5-4 0-15,4 2 0 0,-1 0 1 0,-3-2-4 16,2 2-24-16,-2-2-29 0,0 0-42 0,4 3-51 16,-4-3-225-16,0 0-403 0,0 5 179 0</inkml:trace>
  <inkml:trace contextRef="#ctx0" brushRef="#br0" timeOffset="-165464.94">30345 6960 100 0,'0'0'153'0,"0"-6"-4"16,0 6-10-16,0-4-5 0,0 4-13 0,0 0-12 15,0-5-8-15,0 5-4 0,0 0-7 0,3-4-11 16,-3 4-5-16,0 0-7 0,0 0-6 0,1-2-3 15,-1 2-7-15,0 0-6 0,0 0-6 0,0 0-3 16,0 0-5-16,-5-3-3 0,5 3-4 0,0 0-1 0,-5-4-2 16,5 4-5-16,-2-3 3 0,2 3 1 15,0 0 1-15,0 0 6 0,0 0-6 0,-6-2 4 0,6 2-4 16,0 0 0-16,-1-5-9 0,1 5-4 0,0 0 1 16,0 0 6-16,0 0-7 0,0 0 5 0,-11 7-2 15,9-3-5-15,-2-1 1 0,-2 0 1 0,2 1-2 16,-1-2 0-16,-1 2-1 0,-1 3-1 0,3-2 2 15,-2-1-3-15,2-2-2 0,-2 5 2 0,1-2-2 16,0 0 0-16,1 0 1 0,-2 1-1 0,0-1 0 16,3 0 3-16,-3 0 1 0,3 0-4 0,-1 1 3 15,-3-2 0-15,4-1-4 0,-1 4 2 0,1-2 2 0,-1 0 1 16,2 0 1-16,-1-2-3 0,2 1 6 16,0 4 2-16,1-3 0 0,-2-1 3 0,2 1 2 0,0 2-1 15,2-2-1-15,-2 0-14 0,1 2-3 0,0-2 2 16,-1 0 0-16,4-1 0 0,-3 2-1 0,1-1 3 15,-1-1-3-15,0-2 4 0,-2 3-3 0,1-5 3 16,2 6-7-16,0-5 3 0,-2-1 1 0,0 0 2 16,2 6-1-16,-2-6 4 0,3 3-1 0,-1-2 0 15,-2-1 3-15,7 3-2 0,-3-1-5 0,-1 0 4 16,-3-2-1-16,9 3 2 0,-3-2-3 0,1 0 0 16,-2 2-1-16,2-3 3 0,0 2 0 0,-4-1 4 0,-3-1-3 15,7 0 3-15,-7 0-1 0,7 3 4 0,-7-3 1 16,6 0 5-16,-6 0 1 0,0 0 3 0,0 0 0 15,7-3-6-15,-7 3-2 0,6-3-2 0,-6 3 4 16,6-3-2-16,-2 2 4 0,-4 1-1 0,5-4-2 16,-1 4 0-16,0-2-4 0,0-3 3 0,-1 3-3 15,0 0-1-15,-3 2 0 0,9-3 1 0,-5 0-1 16,-4 3 1-16,5-2 0 0,-2-1-1 0,-3 3 1 16,2-4 2-16,1 1 7 0,-3 3 8 0,4-2 9 15,-4 2 1-15,0 0-1 0,3-3 2 0,0 1-2 16,-3 2-2-16,0 0-2 0,4-6-5 0,-4 6 4 15,1-6 2-15,-1 6-5 0,0-3-4 0,3 1 2 16,-1-2-4-16,-2 4 1 0,0-6-2 0,3 4-1 16,-2-3-1-16,-1 2-3 0,3-1-2 0,-3 0-2 15,1-1 1-15,0-1-1 0,-1 0-3 0,2-2-2 16,-2 3 2-16,0-2 1 0,2 2-4 0,-2 0 1 0,0-2 0 16,0 1-3-16,0-1-2 0,0 2 6 0,0-1-4 15,0 1-1-15,0 0-1 0,4-1 1 0,-8 0-2 16,4 2 0-16,0-2 0 0,0 4 2 0,0 2-4 15,-2-7 1-15,2 7-1 0,-2-5-1 0,0 1 1 16,2 4-1-16,-7-4-1 0,2 4 1 0,0-1-4 16,5 1-17-16,0 0-20 0,-15 4-22 0,8-1-34 15,2 1-48-15,1-2-64 0,-2 1-241 0,4 2-490 16,0-3 217-16</inkml:trace>
  <inkml:trace contextRef="#ctx0" brushRef="#br0" timeOffset="-161230.54">27679 7863 65 0,'-8'2'180'0,"8"-2"-15"0,0 0-21 0,0 0-14 0,0 0-9 16,0 0-25-16,0 0 3 0,0 0-6 0,0 0-5 16,0 0-5-16,0 5-11 0,0-5-3 0,0 0 3 15,0 0-7-15,0 0 1 0,5 3-2 0,-5-3 1 16,0 0 2-16,0 0 0 0,0 0 4 0,0 0 0 15,0 0 0-15,0 0-2 0,0 0-7 0,0 0 1 0,0 0-4 16,0 0-6-16,0 0-6 0,0 0-4 16,0 0-3-16,0 0-7 0,0 0 1 0,0 0-7 15,0 0-3-15,5 2 1 0,-5-2-4 0,5 3-1 0,-2-2-4 16,1 2-1-16,2 0 0 0,2-2-4 0,-1 2 1 16,-1-1-1-16,0 1-2 0,0 0 0 0,-2 0-1 15,1 1-3-15,0-1 0 0,-1-2-4 0,0 5 5 16,-3-2-5-16,3 1 3 0,-4 0-3 0,0 0 0 0,-1 0 4 15,-2 2-5-15,-1-2-1 0,-1 2 2 16,1 0 0-16,-1 1 0 0,0-2-1 0,-4 1 0 16,4-3 2-16,-4 0-2 0,3 1 1 0,-2 0 1 0,1-1-2 15,0 0-2-15,-1 0 4 0,3 3-1 16,0-5 0-16,-1 2-3 0,-1-3 4 0,2 5-1 0,0-1 2 16,-1-1-3-16,1-2-3 0,2 1 5 0,-1 0-3 15,0 1 2-15,-1-2-3 0,0 1 2 0,2 0 3 16,3-3 0-16,-11 2-1 0,6 1-2 0,0-2 2 15,5-1 0-15,-10 1 0 0,6 1 0 0,4-2-1 16,0 0 2-16,-8 1-2 0,8-1 2 0,0 0-1 16,0 0-1-16,0 0-3 0,0 0 4 0,-2 1-1 15,2-1-4-15,0 0 6 0,0 0 0 0,0 0-2 16,15 3 1-16,-9-3 1 0,-6 0-2 0,11 1-1 0,-5-1-3 16,1 0 2-16,-1 2-1 0,-1-1 3 0,0 0-2 15,0 1 3-15,0-1-3 0,2 1 1 0,-1 0 1 16,-1 0 0-16,2 1 1 0,0-3 0 0,1 2-2 15,0-1-1-15,2 2-6 0,0-2-9 0,1 0-9 16,1 0-10-16,-2-1-19 0,0 3-17 0,2-3-18 16,-1 1-13-16,0-2-16 0,-2 1-20 0,1-4-47 15,-2 2-157-15,-2-1-369 0,-1 2 163 0</inkml:trace>
  <inkml:trace contextRef="#ctx0" brushRef="#br0" timeOffset="-160781.03">27971 7933 67 0,'0'0'177'0,"0"0"-9"16,0 0-4-16,0 0-14 0,0 0-11 15,0 0-8-15,0 0-15 0,0 0-12 0,0 0-12 0,0 0-8 16,0 0-8-16,0 0 3 0,-5 10-7 0,1-7-4 16,3 0-8-16,1-3-6 0,-4 5-13 0,4-1 8 15,-2 1-3-15,0-1 10 0,1-1-3 0,-2 1-4 16,2 0-4-16,1-4-6 0,0 5-5 0,0 1-5 16,0-6 1-16,-4 5-3 0,4-1-4 0,-2 0-3 15,-1 1-1-15,3-1-4 0,3 3 3 0,-1-1-5 16,-2-2 4-16,4 3-1 0,1-1 0 0,0 2-6 0,3 0 1 15,-3-2 1-15,3 0-4 0,-2 0 3 0,1-2-4 16,-2 1 1-16,-1-1-8 0,-1 0 5 16,0-1 0-16,-2-2-3 0,3 1 7 0,-1 1 4 0,-3-3 0 15,0 0-1-15,0 0 0 0,0 0-2 0,-17 0-1 16,17 0 2-16,-9-1 0 0,9 1-2 0,-13-2 1 16,4 1-1-16,4 0-1 0,5 1-2 0,-10-1 0 15,4 2-3-15,6-1 1 0,0 0-11 0,-8-1-24 16,8 1-29-16,-8 0-43 0,8 0-35 0,-9 0-255 0,5-3-424 15,4 3 189-15</inkml:trace>
  <inkml:trace contextRef="#ctx0" brushRef="#br0" timeOffset="-160567.86">28011 7882 76 0,'6'-3'211'0,"3"2"-12"0,3 0-18 0,-1-1-19 15,2 1-14-15,1 0-19 0,-1 1-11 16,1 0-9-16,-3 0-15 0,3-1-21 0,-1 2-33 0,-3 0-29 16,3 0-30-16,0-1-42 0,-2 0-65 0,-4 2-99 15,3-1-242-15,-5-1 107 0</inkml:trace>
  <inkml:trace contextRef="#ctx0" brushRef="#br0" timeOffset="-160230.97">28468 7815 10 0,'0'0'182'0,"0"0"-6"16,2-3-10-16,-2 3-13 0,0 0-4 0,0 0-11 16,0 0-12-16,0 0-14 0,0 0-11 0,0 0-12 15,0 0-2-15,0 0-7 0,0 0-2 0,-10 10 2 16,7-3-4-16,0 0 3 0,-2 1-5 0,0 1-5 16,0 3 0-16,-3 0-4 0,-1 3-3 0,3 1 0 15,-3 1-5-15,1-2-3 0,-1 2-3 0,3-2-2 16,-4 2-5-16,0 0-8 0,1-3-1 0,2 1-3 0,-1-1-4 15,2-2 0-15,-2-2-2 0,3 2-4 0,-2 0-1 16,-1-5-3-16,3 3-21 0,2-4-26 0,0 0-29 16,1 0-34-16,1 0-43 0,2-2-56 0,-1-4-189 15,7 0-410-15,-7 0 181 0</inkml:trace>
  <inkml:trace contextRef="#ctx0" brushRef="#br0" timeOffset="-159931.05">28463 8079 110 0,'-5'3'178'0,"3"1"-16"0,-2 0-10 15,0 2-8-15,0-1-12 0,0 1-12 0,0-1-13 16,2 1-13-16,-1 0-4 0,-2-1-8 0,5-2-10 16,-1 1-1-16,-2 0-7 0,3-4 1 0,-1 6-3 15,1-6-2-15,5 1-6 0,4-1-4 0,1-3-5 16,-1 0-5-16,1-2-1 0,-1 0-9 0,0-1 0 15,1 0-1-15,-2-1-5 0,-4 2-4 0,1-2-2 16,-2 0-3-16,1 2 4 0,1-1-2 0,-4-1-2 16,-1 3 0-16,-1-2-1 0,-3 2-2 0,0-1-4 0,-1 0 0 15,-4 0 0-15,-2 3 0 0,0-1-4 0,1 2-2 16,-1 0-9-16,4-1-21 0,-2 2-9 0,4-1-21 16,5 1-32-16,-10 0-37 0,2 0-197 0,4-1-351 15,4 1 155-15</inkml:trace>
  <inkml:trace contextRef="#ctx0" brushRef="#br0" timeOffset="-159620.43">28256 7761 69 0,'0'0'170'0,"-8"4"-17"0,7 0-5 16,-1 1-4-16,2 0-15 0,-1 1-12 0,1 4-11 16,-2-3-4-16,2 3-10 0,0 0-5 0,3-1-12 15,-3-1-5-15,5-2-10 0,-4 2-1 0,0-3-5 0,1 0-3 16,1 2-9-16,4-4 1 0,-1-1-9 16,3 0-1-16,0-2-7 0,1-3-1 0,2-1-6 15,-6-1 3-15,3-2-7 0,-2 2 1 0,1-4-4 0,-2-2-8 16,-1 0 2-16,1 1 1 0,-3-1-7 15,1 2 4-15,-2 1 3 0,-1 3-7 0,3 0 5 0,-3-1-7 16,-1 2-10-16,0 4-9 0,-5-6-6 0,5 6-23 16,-5-2-36-16,5 2-41 0,0 0-154 0,0 0-303 15,0 0 135-15</inkml:trace>
  <inkml:trace contextRef="#ctx0" brushRef="#br0" timeOffset="-159193.64">28871 7829 166 0,'0'0'188'0,"0"0"-6"0,0 0-12 0,0 0-10 16,0 0-13-16,0 0-17 0,0 0-10 16,0 0-7-16,0 0-16 0,0 0-11 0,0 0-6 0,0 0-12 15,0 0 0-15,0 0-13 0,0 0 1 0,0 0-8 16,0 0-7-16,0 0-4 0,1 10-2 0,-1-10-6 16,0 4-3-16,0 1-1 0,-1 0-1 0,1 0-4 15,1 0 2-15,-1 2-1 0,0 1-4 0,-1 1-4 16,1 0 1-16,-3 2-1 0,2-1-1 0,-3 5-3 15,3-2 2-15,-3 2 0 0,0-1 2 0,-5 2-5 16,4 0 2-16,1-2-1 0,-1 1-1 0,0-3-3 16,-4 2-2-16,5-1 3 0,0-2 2 0,1 0-1 0,1 0-2 15,-2-3 3-15,1 2-5 0,1-3 3 0,2 0 1 16,-3-2-3-16,1 2-1 0,4-2-4 0,-2-1-16 16,0 0-39-16,0-4-38 0,0 0-51 0,0 0-208 15,0 0-381-15,0 0 168 0</inkml:trace>
  <inkml:trace contextRef="#ctx0" brushRef="#br0" timeOffset="-158809.52">28720 8049 45 0,'0'0'188'16,"0"0"-7"-16,0 0-10 0,0 0-10 0,0 0-10 15,0 0-11-15,0 0-13 0,0 0-13 0,-4 5-4 16,4-5-12-16,0 0-10 0,0 0-6 0,0 0-12 0,0 0-3 16,0 0-8-16,0 0-6 0,0 0-6 15,0 0-5-15,0 0 4 0,0 0-1 0,8 7-5 0,-7-3-1 16,3 0-3-16,0 0-3 0,0 1-1 0,1-1 1 15,2 0 0-15,1 5-9 0,0-4 1 0,-1 3-4 16,0-2-1-16,1 2-3 0,0-1 0 0,-3 0-2 16,-1-2-2-16,1 2-3 0,-1 1 0 0,0-4 1 15,0 1-3-15,1 2-2 0,-4-2-1 0,1-3 1 16,0 4-3-16,-2-4 0 0,1 2-6 0,-1-4-16 16,3 4-11-16,-3-4-13 0,1 2-9 0,-1-2-19 0,0 4-32 15,0-4-60-15,0 0-181 0,0 0-372 0,9-9 165 16</inkml:trace>
  <inkml:trace contextRef="#ctx0" brushRef="#br0" timeOffset="-158502.8">29019 8114 84 0,'0'0'113'0,"0"0"1"0,-3 4-1 16,3-4-1-16,-3 2 2 0,3-2-2 0,-10 5 1 16,4-1 3-16,-3-2-12 0,-2 2 11 0,-2 1-4 15,-4-2-8-15,1 1-5 0,-3 2-6 0,3-1-8 16,-1 0-6-16,4 0-7 0,-1 0-7 0,1-1-4 15,1 0-5-15,1 0-6 0,1-2-7 0,1 3-4 16,1-2-1-16,4-1-15 0,0 3-51 0,-1-3-61 16,3 1-260-16,2-3-378 0,0 0 168 0</inkml:trace>
  <inkml:trace contextRef="#ctx0" brushRef="#br0" timeOffset="-155351.39">29692 7940 37 0,'0'0'129'0,"0"0"-1"0,0 0-7 0,0 0-3 0,0 0 0 16,0 0 3-16,0 0 4 0,0 0-1 0,0 0-2 16,0 0 0-16,0 0-8 0,0 0-4 0,0 0-11 15,0 0-10-15,0 0-10 0,0 0-3 0,0 0-11 16,0 0-8-16,0 0-7 0,0 0-5 0,0 0-6 16,0 0-3-16,0 0-1 0,0 0-5 0,0 0-1 15,0 0-7-15,0 0-4 0,0 0 2 0,0 0-3 16,0 0 2-16,0 0-3 0,0 0 1 0,0 0 2 15,0 0 2-15,0 0 4 0,0 0 0 0,0 0 2 0,0 0 2 16,0 0-5-16,0 0 1 0,0 0-5 16,0 0 11-16,0 0-9 0,0 0 9 0,0 0-6 0,0 0 1 15,0 0 1-15,0 0-1 0,0 0 0 0,0 0-4 16,-2-8-6-16,2 8 3 0,0 0-3 0,0 0 4 16,0 0-3-16,2-7-3 0,-2 7 0 0,4-2-2 15,-4 2 0-15,4-4-2 0,-4 4-1 0,6-2-2 16,-3 0 2-16,-3 2-4 0,10-2-2 0,-6 0 2 15,1 2-2-15,-5 0-1 0,12-3 0 0,-6 3-5 16,1 3 1-16,-7-3 1 0,12 0 4 0,-2 0-1 0,-4 0-5 16,0 0 4-16,-6 0-7 0,11 0 9 0,-5 0-1 15,-6 0 0-15,7 2-1 0,-7-2-2 0,5 1 1 16,-5-1-1-16,6 1 1 0,-6-1-3 0,2 3 3 16,0 2-2-16,0-3-5 0,0 1 8 0,1 2-9 15,-4-2 9-15,2 3 1 0,0-1 0 0,1 1-3 16,-1 2 1-16,-2-2-2 0,1 1 1 0,0-1 0 15,-2 0 0-15,1-1 1 0,-2 1 1 0,3 0-2 16,-4-1 0-16,1 1 0 0,2 0 1 0,-1-2-1 16,1 0 0-16,-3 3 1 0,2-3 1 0,-2-1-1 15,1 1 0-15,2 1-1 0,-3-2 2 0,1 1-1 0,0 1-6 16,-5-2 9-16,7 1-2 0,-4-1 1 0,-1-1-1 16,1 1 1-16,-2 0-1 0,2-1 1 0,-2-1-2 15,2 1 1-15,-3 0 0 0,1 0-3 0,-1 0 5 16,0-1-2-16,6 2 0 0,-5-1 2 0,1 0-2 15,-2 0 2-15,2 0-3 0,0 1 3 0,-2 0-7 16,4-2 7-16,-1 0-2 0,-1 0 0 0,0 0 4 16,6-1 3-16,-7 1 2 0,7-1 2 0,-10 0 2 15,10 0-1-15,0 0 2 0,-7 2-1 0,7-2 0 0,0 0-2 16,-6 0 0-16,6 0 2 0,0 0-4 0,0 0 6 16,0 0-4-16,-7 1 2 0,7-1-2 0,0 0-2 15,0 0 6-15,0 0 0 0,0 0-2 0,0 0-1 16,0 0-1-16,0 0-1 0,0 0 2 0,0 0-2 15,0 0 3-15,0 0 2 0,0 0-11 0,0 0 9 16,0 0-3-16,0 0-2 0,0 0 0 0,0 0-5 16,0 0 1-16,0 0 3 0,0 0 0 0,0 0-1 15,0 0-5-15,0 0 0 0,0 0-2 0,0 0 6 16,0 0-5-16,0 0-2 0,0 0-7 0,0 0 5 0,0 0-5 16,13 4 4-16,-4-4 0 0,-4 0-3 0,4 3-1 15,-2-2 5-15,0 1-6 0,1-1 4 16,0-1 2-16,-1 1-3 0,1-1 0 0,-3 0-6 0,4 0 9 15,-4 1 2-15,-5-1-2 0,13 0-2 0,-8 1 0 16,5 0-2-16,2 2-7 0,-7-3 1 0,1 0 0 16,2 4-5-16,-2-4 3 0,-1 3-2 0,1-2 2 15,1 2 0-15,-2-2 0 0,-1 2 6 0,0-1-5 16,0 2 6-16,0-3 0 0,-2 1 3 0,2 1-2 0,-4-3 0 16,6 5 0-16,-3-3 2 0,-3-2 0 0,1 3 3 15,-1-3-8-15,0 0 7 0,5 2 3 0,-5-2-1 16,4 3-1-16,-4-3 2 0,0 0-3 0,3 1-1 15,-3-1 4-15,0 0-1 0,0 0 2 16,4 3-1-16,-4-3 1 0,0 0-6 0,0 0 5 0,0 0 2 16,0 0-3-16,0 0 3 0,0 0-1 0,0 0-2 15,0 0-26-15,0 0-48 0,0 0-73 0,0 0-325 16,0 0-513-16,0 0 228 0</inkml:trace>
  <inkml:trace contextRef="#ctx0" brushRef="#br0" timeOffset="-141291.14">30044 7991 64 0,'0'0'155'0,"0"-2"-9"0,0 2-3 0,0 0-11 16,-4-3-7-16,4 3-9 0,0 0-14 0,0 0-7 0,0 0-7 16,0 0-8-16,0 0-9 0,0 0-10 15,0-5-2-15,0 5-7 0,0 0-7 0,0 0-7 0,0 0-1 16,0 0 2-16,0 0-6 0,0 0 3 16,0 0-9-16,0 0 10 0,0 0-1 0,0 0 11 0,1-3 2 15,-1 3 5-15,0 0 3 0,0 0-1 0,0 0-3 16,0 0-7-16,0 0-5 0,0 0-3 0,0 0-7 15,0 0 0-15,0 0-6 0,0 0-7 0,0 0 1 16,0 0-4-16,0 0-3 0,0 0 1 0,0 0-3 16,0 0-2-16,0 0 1 0,0 0-1 0,0 0 1 15,0 0-3-15,0 0-4 0,0 0 5 0,0 0 1 0,1 11-2 16,-1-11-3-16,0 0 4 0,2 4-4 16,-2-4 3-16,2 5-1 0,1-1-3 0,0 1 1 0,2-1-1 15,1 5 0-15,2-4 2 0,-1 2-3 0,2 3 2 16,0-1-2-16,1-2 1 0,3 4 1 0,0-5 1 15,-3 3-1-15,-1-1-1 0,1-3 0 0,-1 0-3 16,-2 0 1-16,-3-1-1 0,-2-1 2 0,3 0-2 16,0-1 1-16,-2 1 2 0,-2-1-2 0,3 0-2 0,-4-2 3 15,4 4-2-15,-4-4-4 0,0 0 4 16,2 2-1-16,-2-2 1 0,0 0-1 0,0 0 0 16,3 3-2-16,-3-3-1 0,0 0-2 0,1 5-10 0,-1-5-11 15,2 1-14-15,-2-1-14 0,0 0-20 0,1 5-17 16,-1-5-31-16,0 0-59 0,0 0-135 0,0 0-343 15,0 0 152-15</inkml:trace>
  <inkml:trace contextRef="#ctx0" brushRef="#br0" timeOffset="-140832.1">30256 8003 137 0,'0'0'153'0,"0"0"-12"15,0 0-8-15,0 0-15 0,0 0-13 0,0 0-7 16,0 0-12-16,0 0-9 0,0 0-9 0,0 0-9 15,0 0-1-15,0 0-10 0,0 0-6 0,0 0-5 16,0 0-1-16,0 0-4 0,0 0 0 0,0 0-8 16,-4 12 1-16,3-7-6 0,-2-2 0 0,1 2-4 0,1-1-1 15,-2 1-3-15,-1 0 1 0,0 2-1 0,-1-3 0 16,0 4-1-16,-3-3-1 0,-1 4 3 0,2-2-4 16,0-1 0-16,-3 1 0 0,1-1-1 0,0 0 5 15,2 0-7-15,-4 0 2 0,5-1 0 0,-2 0-1 16,2-2 0-16,0 1 0 0,-1 0 0 0,3 0 1 15,-1-1 1-15,-4 1 2 0,4-2 2 0,1 1-3 16,-1-1-3-16,1-2 2 0,0 5-4 0,4-5 2 0,-3 2 2 16,3-2-4-16,-2 3-1 0,2-3 8 15,-3 5-8-15,3-5 5 0,3 5-12 0,-3-5-24 16,4 4-42-16,1-1-47 0,-1-2-154 0,-4-1-295 0,10-4 131 16</inkml:trace>
  <inkml:trace contextRef="#ctx0" brushRef="#br0" timeOffset="-140266.01">30422 8042 26 0,'0'0'125'0,"0"0"-12"16,0 0-8-16,7-3-13 0,-7 3-5 0,0 0-7 15,6-2-3-15,-6 2-2 0,0 0 0 0,0 0-1 16,0 0-9-16,0 0 0 0,0 0-7 0,0 0 0 16,0 0-4-16,0 0-8 0,0 0 2 0,0 0-9 0,0 0 1 15,0 0-4-15,0 0-5 0,0 0-5 16,0 0 1-16,0 0-6 0,0 0-2 0,0 0 1 0,0 0-3 16,0 0-2-16,0 0-2 0,0 0-2 0,0 0-4 15,0 0 4-15,0 0-1 0,0 0-3 0,0 0-3 16,0 0 5-16,-9 9 1 0,9-9-2 0,-3 6 0 15,2-4 0-15,0 2 6 0,0 1 3 0,-2-1 3 16,3 2-3-16,-3-1 2 0,1 0 3 0,-1 2-4 16,1-2 0-16,-1 1-4 0,-2 0 3 0,4 0 1 15,-3 3-2-15,0-2-4 0,3-1 0 0,1 0-1 16,0 4 0-16,-3-4 0 0,3 1-4 0,0-1-3 0,-1 1 2 16,1-2 0-16,0 0 0 0,0 0 1 0,0 0 0 15,0 0 0-15,0-1-1 0,0-4 0 0,0 5 2 16,0-5 0-16,1 4-6 0,-1 0-16 0,0-4-31 15,0 0-38-15,4 1-57 0,-4-1-158 0,0 0-323 16,9-6 144-16</inkml:trace>
  <inkml:trace contextRef="#ctx0" brushRef="#br0" timeOffset="-139835.93">30529 8097 56 0,'0'0'84'16,"-2"5"1"-16,0 0 16 0,2-5-5 0,-1 5-10 15,1-2-5-15,-3 1-6 0,1-1-4 0,0 3-12 16,0-2-6-16,2 0-2 0,0 0-4 0,2 2 4 16,-2-1-4-16,2 0 10 0,3-3-5 0,-2 3-2 0,3-3-2 15,-1 3-5-15,1-2-2 0,1-1-1 0,2 0-3 16,-3-1-3-16,2-1 0 0,0 0-1 16,-1 0 6-16,0-1 1 0,-2-2 3 0,3 2 4 0,-2-4 3 15,-2 2 4-15,2 2-4 0,-2-3 4 0,0 1 1 16,1 2-8-16,-2-4-4 0,2 0-5 0,-4 0-2 15,-1 3-2-15,1-2 1 0,-2-1-2 0,1 5-2 16,-1-8-5-16,1 4-3 0,-4 1-4 0,0 0 0 16,-1-1-2-16,0-1 1 0,-2 2-7 0,1 0-1 15,-3 1 4-15,3 0-4 0,-1 1-10 0,1-1-31 16,-7 2-36-16,8-2-42 0,-7-1-45 0,2 2-188 0,3-2-369 16,0-3 163-16</inkml:trace>
  <inkml:trace contextRef="#ctx0" brushRef="#br0" timeOffset="-138533.44">30961 8090 11 0,'-2'5'55'0,"2"-5"-3"0,0 0-3 0,0 0 3 0,0 0-8 16,0 0 7-16,0 0-4 0,-3 1 7 0,3-1-4 15,0 0-3-15,0 0 1 0,0 0 2 0,0 0-7 16,-4 2 5-16,4-2-6 0,0 0 4 0,0 0-7 16,0 0 3-16,0 0-6 0,0 0-5 0,0 0-6 15,0 0-2-15,0 0-6 0,-2 3 4 0,2-3-3 0,0 0 0 16,0 0 6-16,0 0 4 0,0 0 0 15,0 0 5-15,0 0 3 0,0 0-5 0,0 0 2 16,0 0-2-16,0 0-5 0,0 0 1 0,0 0 2 0,0 0-1 16,0 0 1-16,0 0 2 0,0 0 2 0,0 0 6 15,0 0-3-15,0 0-2 0,0 0 1 0,0 0 6 16,0 0 0-16,0 0 0 0,0 0 2 0,13 0-1 16,-13 0 0-16,11-1 2 0,-5 1-6 0,3 0 0 15,-1 0-4-15,2-2-4 0,4 2-3 0,-1 0 0 16,9-1-2-16,-2 2 1 0,10-2 2 0,-4 0-7 15,4 1 3-15,0 0-3 0,1 2-4 0,-4 0 0 16,4-2-3-16,-11 1-1 0,-1-2-1 16,1-1 0-16,-6 2-3 0,-3 0 1 0,2 0 1 0,-4 0-1 15,-3-1 3-15,-1 1 1 0,-5 0 0 0,10-1-5 16,-10 1 0-16,8-1-1 0,-8 1-1 0,4 0 0 0,-4 0-5 16,0 0 4-16,0 0 1 0,4-3-5 0,-4 3-2 15,0 0-4-15,0 0-13 0,0 0-13 0,0 0-15 16,0 0-20-16,0 0-22 0,0 0-26 0,0 0-33 15,0 0-188-15,0 0-360 0,-4-8 159 0</inkml:trace>
  <inkml:trace contextRef="#ctx0" brushRef="#br0" timeOffset="-137816.49">31354 7958 50 0,'-7'-1'122'15,"7"1"-9"-15,0 0-10 0,-10 0-4 0,10 0-9 16,-6-1-9-16,6 1-1 0,0 0-7 0,-7 0-9 15,7 0-5-15,0 0-5 0,0 0-9 0,0 0-3 16,0 0 0-16,-6 1-7 0,6-1-4 0,0 0-4 16,0 0-1-16,0 0 1 0,0 0-9 0,0 0 3 15,0 0 0-15,0 0 6 0,0 0-7 0,0 0 1 16,0 0 1-16,0 0 0 0,0 0 0 0,0 0 2 16,1 6-2-16,-1-6 6 0,0 0 1 0,0 0 0 15,0 0 2-15,3 5-2 0,-3-5-3 0,1 4 1 16,-1-4-3-16,2 2-1 0,-2-2 7 0,3 6-4 0,1-4 4 15,0 1 6-15,0 1 1 0,3-2 3 0,0 3-5 16,2-1 1-16,3-1-4 0,-1 1-4 16,-2 0-2-16,3 0-3 0,-3 1-1 0,2-2-4 0,1-1 1 15,-3 2-3-15,0-1-3 0,1 1 1 0,2 0-4 16,-6-2-3-16,1 0 2 0,-1-1-1 0,-1 0 1 16,-1 0-2-16,0 1 2 0,-4-2-4 0,6 0 1 15,-6 0 5-15,4 2-5 0,-4-2-1 0,0 0 2 16,0 0-2-16,6 1 0 0,-6-1-1 0,0 0-4 15,0 0 2-15,5 2-2 0,-5-2 2 0,0 0-1 16,0 0 2-16,0 0-6 0,0 0 0 0,0 0 2 16,0 0-1-16,0 0-1 0,0 0 2 0,0 0 2 0,0 0-1 15,0 0 1-15,-10 7-2 0,7-3 1 16,0-2-1-16,0 4 2 0,1-4 0 0,-2 1 0 0,0 1 0 16,1-1 2-16,-2 2-3 0,-1 1 0 0,1 0-1 15,0 0 4-15,-3 1-2 0,4 0-1 0,-2 0 1 16,-2 0-1-16,2 1-2 0,-2-1 4 0,3 0-4 15,-2 3 3-15,0-1-1 0,1-4-1 0,0 3 2 16,0-1 1-16,1-1 0 0,-1-1-2 0,2-2 1 16,1 1 1-16,-1 0-1 0,4 0 0 0,-2-2-1 15,2-2 2-15,-3 4 1 0,3-4-3 0,-5 3 4 16,5-3 1-16,0 0-2 0,0 3-14 0,0-3-46 16,0 0-57-16,0 0-60 0,23-7-163 0,-14 4-364 15,1-2 162-15</inkml:trace>
  <inkml:trace contextRef="#ctx0" brushRef="#br0" timeOffset="-136515.84">31710 8015 37 0,'0'0'157'0,"0"0"-7"0,0 0-3 15,-7-1-10-15,7 1-4 0,0 0-4 0,0 0-11 16,0 0-6-16,0 0-13 0,0 0-8 0,-2-4-8 15,2 4-7-15,0 0 0 0,0 0-5 0,0-4-4 16,0 4-8-16,0 0 3 0,0 0-10 0,0 0 1 16,0 0-3-16,3-6-5 0,-3 6-5 0,0 0-5 15,6-1-3-15,-6 1 0 0,9-1-5 0,-9 1-4 16,12 1-1-16,-4-1-5 0,1 1 0 0,-1 1-3 16,2-2 0-16,1 1-7 0,-4 2 6 0,1-3-4 0,-1 0 4 15,0 1-4-15,-7-1 2 0,12 0-6 16,-9 1 0-16,3-1-1 0,-6 0-1 0,8 3 3 15,-4-2-4-15,-4-1 0 0,4 6-3 0,-3-2 2 16,3-1 2-16,-3 0-1 0,-1 4-1 0,3-3 0 0,-2 2-1 16,-1 0 0-16,-1-1 1 0,-2 2 7 15,0 0-8-15,1 1 0 0,-3-3-3 0,1 2 3 0,-1 1 5 16,-4 1-2-16,4-3-1 0,1 1-4 0,-3-1 2 16,-1 1-3-16,3 0 5 0,-3 1 0 0,2-3 0 15,2-1 0-15,-4 0 0 0,2 0 0 0,1 1-1 16,0-1 1-16,0 0 0 0,2-3 0 0,-3 2-1 15,2-3 0-15,-1 3 1 0,5-3 0 0,-8 2-3 16,4 0 4-16,4-2 0 0,0 0 1 0,0 0 1 16,-10-4-2-16,10 4 1 0,0-4-1 0,0 4 0 15,0 0-3-15,6-8 2 0,-3 5 1 0,2 1-1 0,0-1-1 16,2 1-1-16,1-1 0 0,3 0-2 0,-2-1 1 16,2 2 3-16,-1-2-3 0,-3 3 0 15,1-1 0-15,0 1 1 0,-1-2 1 0,1 3-1 16,-1-4-5-16,-1 4 4 0,0-1 1 0,0-2-3 0,-6 3 3 15,9-1 0-15,-9 1-3 0,5-2 4 0,0 1-1 16,-5 1-1-16,0 0 1 0,5-4 0 0,-5 4 0 16,4-4 0-16,-4 4-2 0,4-1 4 0,-4 1-3 15,0 0 0-15,4-2 0 0,-4 2-3 0,0 0 3 16,0 0-2-16,5-3 2 0,-5 3-1 0,0 0-1 16,0 0-1-16,0 0 5 0,0 0 0 0,0 0-2 15,0 0 3-15,0 0-5 0,0 0 3 0,0 0-1 16,0 0 0-16,0 0 2 0,0 0-2 0,0 0-3 0,0 0 3 15,6-1 1-15,-6 1 0 0,0 0 0 16,0 0 1-16,0 0 0 0,0 0-2 0,0 0 0 16,0 0-1-16,0 0 4 0,0 0-2 0,0 0-2 0,0 0 1 15,0 0 0-15,0 0 0 0,0 0 0 0,0 0 3 16,0 0-1-16,0 0 2 0,9 5-4 0,-6-4 2 16,-3-1-1-16,6 1 0 0,-6-1-6 0,0 0 9 15,9 2-2-15,-9-2-1 0,5 0 2 0,-5 0 1 16,5 0-1-16,-5 0-5 0,0 0 1 0,0 0 3 15,0 0-2-15,4 2-1 0,-4-2 3 0,0 0-5 16,0 0 2-16,0 0-2 0,0 0 4 0,0 0-2 16,0 0 2-16,0 0-1 0,-5 7-2 0,1-5 1 15,4-2 3-15,-6 3 0 0,3 1 0 0,3-4 0 0,-5 4-1 16,4-1-3-16,-2-1 2 0,3-2 0 16,-5 8 0-16,4-7 0 0,-3 4 0 0,3-3 1 0,-2 1 0 15,3-3-1-15,-5 5 3 0,4-3-1 0,-3 1-4 16,3 0 6-16,1-3-4 0,-4 6 1 0,1-2-2 15,3-1 0-15,0-3 2 0,-3 3-1 0,1 1 3 16,2-4 0-16,0 5-1 0,0-5 4 0,2 5-1 16,-2-5-2-16,6 3-2 0,-1-2 6 0,0 0-3 15,3 2-1-15,-2-2-2 0,3 0 1 0,3 1 0 16,-2-1-6-16,-1 0 3 0,-1 0 4 0,0 1-4 16,0-4 2-16,-1 2 3 0,-1 0-1 0,1 0 0 15,-7 0-3-15,11-1 4 0,-6 0-7 0,1 0 7 16,-6 1-3-16,10-3 5 0,-6 2-5 0,-1-2 4 15,1 1-2-15,0-1-2 0,-2-1 6 0,1 0-1 16,-1-2 0-16,0 3 2 0,1-2 8 0,-1-3-2 0,-2 4 1 16,0-5-3-16,0 2 1 0,0 2-1 0,-2-4-3 15,2 2 1-15,-3 2-2 0,1 0 0 16,0 1-1-16,-1 0-1 0,-1 0-1 0,2 0 1 0,-5 1-5 16,2 0 2-16,-4-1 3 0,2 1 1 0,-5 2-2 15,2-3-1-15,1 3 2 0,-3 1-5 0,1 0 3 16,1 0-6-16,-2 0-20 0,-2 0-32 0,4 2-34 15,-3 1-40-15,7-2-52 0,-2 0-172 0,3 0-381 16,2 3 169-16</inkml:trace>
  <inkml:trace contextRef="#ctx0" brushRef="#br0" timeOffset="-136237.53">32294 8328 116 0,'1'3'234'15,"-1"-3"-22"-15,0 0-22 0,0 0-13 16,0 0-24-16,-5 1-15 0,5-1-13 0,0 0-12 0,0 8-12 16,0-4-10-16,0-4-11 0,0 5-58 0,1-1-74 15,3 1-232-15,-1-2-306 0,-3-3 135 0</inkml:trace>
  <inkml:trace contextRef="#ctx0" brushRef="#br0" timeOffset="-125251.11">28317 9063 91 0,'0'0'148'0,"0"0"-10"0,0-5-13 0,0 5-13 15,0 0-1-15,0 0-9 0,0 0-6 16,0 0-7-16,0 0-1 0,0 0-7 0,0 0-8 0,0 0-3 16,0 0-6-16,0 0-3 0,0 0-7 0,0 0 3 15,0 0-4-15,0 0-4 0,0 0-5 0,0 0 0 16,0 0-8-16,0 0-1 0,0 0-4 0,0 0-4 16,0 0-4-16,0 0-2 0,0 0-7 0,0 0 1 15,0 0-2-15,0 0 0 0,0 0-5 0,0 0 1 16,0 0 3-16,0 0-1 0,-9 10-2 0,7-6 0 15,2 2 6-15,-1-2-5 0,1 4-1 0,-1-1 4 0,1 5-4 16,-2-2 4-16,1 7-2 0,0-4 1 16,-1-2 0-16,1 3 2 0,0 1 1 0,-2-1-1 0,2-3 2 15,0 0-6-15,-2-1-1 0,0 2 2 16,3-2 0-16,-2 1 2 0,2-1 3 0,-1 0 2 0,-1 1 1 16,1-3-4-16,1 2 0 0,0-3-1 0,0 1-2 15,0-1-4-15,0-2 3 0,0 2-2 0,0-2-2 16,-1-1 2-16,1 0-4 0,0 0 2 0,0 0 3 15,0-4-2-15,0 8-5 0,1-6 6 0,0 1-2 16,-1-3-10-16,2 4-17 0,-2-4-26 0,0 0-49 16,0 0-48-16,0 0-215 0,5-11-389 0,-3 6 172 0</inkml:trace>
  <inkml:trace contextRef="#ctx0" brushRef="#br0" timeOffset="-124627.43">28296 9056 33 0,'-5'-2'119'0,"5"2"-9"0,0 0-1 0,0 0 3 16,-6-1-5-16,6 1-2 0,0 0 5 0,0 0-3 16,0 0 1-16,0 0 1 0,0 0-3 15,0 0-6-15,0 0-6 0,0 0-6 0,0 0-3 0,2-6-1 16,-2 6-5-16,0 0-6 0,0 0-7 0,5-4-8 15,-5 4-5-15,0 0-6 0,5-1-5 0,-5 1-7 16,4-3 0-16,-4 3-1 0,0 0-4 0,9 0-4 16,-3 0-4-16,-6 0-2 0,14 0-3 0,-4 0 2 0,1 2-5 15,0 0 2-15,1-1-4 0,-1 2-3 16,3-1-2-16,-5 2-1 0,3-1 2 0,2 1-3 16,-5 1 3-16,1-2-3 0,0 2-2 0,-1-1 4 0,0 1-4 15,0 0-3-15,-4 2 1 0,1 0 0 0,-2-2-1 16,0 3 1-16,-1-3-3 0,-2 7 3 0,0-3 2 15,-1 1-1-15,-1 0-1 0,-1-1-1 0,-1-1 2 16,-5 4-4-16,3-3 1 0,-2-1 4 0,0 1-2 16,-2-1 0-16,1 1-4 0,-2-3 1 0,3 0 3 15,-4 1-2-15,1-1 1 0,1 1 2 0,3-3-1 16,-1 1-1-16,2 0 0 0,-1-2-3 0,2-1 5 0,0 0-2 16,4-2 5-16,-5 2 5 0,1-1-1 15,4-1 2-15,-4 2 2 0,4-2-4 0,-6 2-1 16,6-2-2-16,0 0 0 0,0 0 2 0,-13 0 0 0,13 0-3 15,-5 0-6-15,5 0-11 0,0 0-19 0,-10-2-23 16,6-1-18-16,4 3-19 0,-4-2-22 0,4 2-29 16,-6-4-198-16,6 4-367 0,1-8 162 0</inkml:trace>
  <inkml:trace contextRef="#ctx0" brushRef="#br0" timeOffset="-123850.22">28705 9292 149 0,'0'-5'152'16,"1"3"-23"-16,-1 2-11 0,0-4-8 0,0 4-6 16,1-7-14-16,0 4-5 0,-1 3-11 15,0 0-4-15,0-6 3 0,0 6-2 0,2-4-3 0,-2 4 3 16,-2-5-8-16,2 5 7 0,0 0-4 0,0-7-5 16,-2 5-4-16,2 2-7 0,-6-5 2 0,3 2-10 15,-2 0-1-15,1-1-6 0,-1 3-5 0,-2-2-3 16,-1 2 1-16,1 0-8 0,1-2 0 0,-2 3 2 15,-1-1-5-15,9 1 0 0,-14 1-7 0,6 1 3 0,1-1 0 16,-1 1-2-16,0 2-1 0,-1-1-1 16,3 2-1-16,-3-1-2 0,2 3 2 0,-1 1 1 0,0-2-1 15,1 0-3-15,-1 1-5 0,4 0 4 0,0-2-1 16,2 3 2-16,-2-2-2 0,1 0 1 0,2 1-1 16,0 0-1-16,1-2 0 0,1 2 2 0,-1-4 3 15,1 2-1-15,2 1 0 0,3-3-3 0,-1-2 1 16,2 3 0-16,0-2-3 0,5-2 3 0,-2 0-1 15,0 0-2-15,3-2-1 0,-3 0 5 0,2-1-2 16,-1 0-1-16,1-1 0 0,-1 0-1 0,-2 0 2 0,-1-2-5 16,1 0 6-16,0 1-4 0,0 0 0 15,-4-1 3-15,5 0-3 0,-4 2 4 0,-2-1 3 16,0 0 5-16,1 1 6 0,-2 0 2 0,1-2 7 0,-2 1 2 16,3 0-4-16,-2 0-8 0,-2 1 2 0,2-1 9 15,-2 0 4-15,-1 2-7 0,3-1-1 0,-3 4 5 16,1-8-5-16,0 6 1 0,0-1-5 0,-1 3-8 15,2-4 4-15,-2 4-2 0,2-2-5 0,-2 2 1 16,0 0 1-16,0 0-2 0,2-3-5 0,-2 3 0 16,0 0-5-16,0 0 4 0,0 0-5 0,0 0 6 15,0 0-1-15,-8 12-7 0,5-7 9 0,-1-1-5 0,2 1 3 16,-1 0 0-16,-3 5 0 0,2-4 0 16,0 2-2-16,2 1 3 0,-1-4-2 0,2 3 2 15,-2 0-3-15,1 1 2 0,0 0-1 0,4-3-2 0,-2 1-2 16,0-2 3-16,2 3 3 0,0-2-3 0,0-1 3 15,-1-2-4-15,2 1 6 0,-2 1-2 0,3-3 0 16,-1 1-4-16,-3-3-1 0,10 2-13 0,-4-2-29 16,-6 0-26-16,13-2-29 0,-3-2-34 0,-1 1-37 15,0 0-213-15,1-3-414 0,-1 1 184 0</inkml:trace>
  <inkml:trace contextRef="#ctx0" brushRef="#br0" timeOffset="-123348.34">28936 9143 53 0,'0'0'153'0,"0"0"-24"0,-1 4-7 15,1-4-16-15,-4 5-4 0,3-3-9 0,-1 2-7 16,0 3-6-16,0-3 2 0,0 1-6 0,-1 0-7 16,2 0-5-16,0 0-12 0,-1-1 8 0,-1 1-1 15,0 0-3-15,3 1 3 0,-2-2-7 0,-1 1-6 16,0-3-6-16,1 0-3 0,2-2-2 0,-4 4-4 0,4 0 0 15,0-4-2-15,0 0-6 0,-4 5 2 16,4-2 0-16,0-3 5 0,-1 6-1 0,0-1 13 0,-1-1-5 16,0 2-1-16,2 0 4 0,-4 2-1 0,8 1-6 15,-8-1-7-15,4 4 5 0,-1 0-2 16,0-1-1-16,-1 2 1 0,0 3-5 0,-1 0 4 0,2-1-3 16,-2 3-4-16,3-1-1 0,-1 0-2 0,1 0 0 15,-3 1-4-15,3-2 0 0,0 0 0 0,2-2 1 16,-1-2-3-16,0 1 0 0,-1-1-1 0,0-1-1 15,3 1 0-15,-3 0-1 0,0 0 1 0,1-4-4 16,2 1 0-16,-2-3-1 0,0 3 0 0,1-4-14 0,-1 2-22 16,0 0-25-16,4-4-26 0,-2 1-36 15,-1-1-68-15,-2-3-170 0,0 0-383 0,0 0 169 0</inkml:trace>
  <inkml:trace contextRef="#ctx0" brushRef="#br0" timeOffset="-122964.36">28903 9228 82 0,'5'-1'186'0,"2"0"-20"0,1 0-12 0,-3-1-16 15,2 2-14-15,-7 0-7 0,14 0-15 0,-7 0-6 16,1 0-11-16,0 2-7 0,-1 0-9 0,2 1-6 16,-2-2-7-16,1 3-4 0,0-1-16 0,-3 2 3 15,1-1-1-15,-4 1-5 0,3 0-2 0,-3 3-3 16,0-3-5-16,-2 1-1 0,-2 1-2 0,0 0-1 0,2 0 2 16,-5-2-10-16,3 0 9 0,0 0-4 0,-3 2 5 15,1-4-2-15,0 1-4 0,-2 2-4 16,0-2 2-16,1 1-3 0,-1-2 2 0,1 3-2 0,-1-2-5 15,2 0 1-15,-2 1 1 0,-1 0-2 0,0 0 2 16,-2 2-1-16,4-2-1 0,-2-2 5 0,1 1-2 16,1-2-3-16,0 3-1 0,0-2-2 0,1 0 3 15,0-1 2-15,4-2-4 0,-5 4-4 0,1-4-22 0,4 0-43 16,0 0-53-16,0 0-200 0,0 0-345 16,9-12 152-16</inkml:trace>
  <inkml:trace contextRef="#ctx0" brushRef="#br0" timeOffset="-122079.74">29065 9385 19 0,'0'0'175'0,"0"0"-21"0,17 2-10 0,-10-1-14 16,1 0-14-16,0 2-12 0,-2-2-9 15,2 0-6-15,2-1-5 0,-2 3 3 0,-1-1-2 0,0-2 0 16,0 0-2-16,-2 0 5 0,2 0-1 0,-1 0-2 16,-6 0 1-16,12-2-4 0,-5-1-6 0,-3 1-7 15,1-2-3-15,0-2-9 0,1 4-6 0,2-5-3 16,-4 2-6-16,0-2-3 0,3-1-3 0,-1-1-6 16,-3 1-4-16,4-1 1 0,-6 3-3 0,3-1-6 15,-2 0-2-15,0 0-2 0,-1 1-3 0,-1-1 1 16,0 2 1-16,0-1-9 0,0 0 6 0,0 2-3 0,0-1 1 15,0 5 3-15,-3-5-3 0,3 5 2 0,0-5 0 16,0 5-1-16,-2-4 2 0,2 4-6 0,0 0 4 16,0-4-1-16,0 4 0 0,0 0-3 0,0 0 1 15,-4-3 0-15,4 3-2 0,0 0 1 16,0 0 1-16,-11 9-8 0,5-7 7 0,0 1-2 0,1 3 3 16,-4-1-3-16,0 0 2 0,2 3-3 0,-2-1 3 15,-1-2-1-15,3 2-4 0,0 0 3 0,0 1 2 0,0-1-4 16,1 0-1-16,1 3 2 0,1-2 1 15,2-1-1-15,-1 2 1 0,1-1-1 0,0 0-1 16,2 1 4-16,0-4-4 0,2 2 2 0,-1-3 3 0,2 2-1 16,-1-2-2-16,3 0 2 0,2 0 0 0,1-2-1 15,0 0-2-15,1-1 0 0,4-1 5 0,-3 2-4 16,0-5 0-16,4 0 1 0,-5 1-9 0,4-1 8 16,-3-1 0-16,2 2 0 0,-3-2-2 0,2 0-1 15,-2 0-1-15,2 1 1 0,-4 2-1 0,1-2 2 16,-2 1 0-16,-1 1 2 0,3-1-9 0,-3-1 7 15,0 3-3-15,0-1 4 0,-5 1-3 0,9-1 2 0,-9 1-2 16,9-2 2-16,-2 2-1 0,-2-1 1 0,-5 1 2 16,11 1 0-16,-11-1-3 0,9 0 2 0,-2 0-3 15,0 2 1-15,-3 0-1 0,1-2 1 0,2 3-2 16,-2 0 3-16,1-1-4 0,-1 1-7 0,-3 1 8 16,0 1-1-16,4 0-2 0,-2-1-2 0,-4 3 4 15,0-1 0-15,1-2 3 0,-1 3-3 0,-1-2 2 16,1 0-1-16,0 0 0 0,-2-2 2 0,2-3-3 15,0 4 3-15,0-4 0 0,-2 7 2 0,2-7 3 16,0 0-1-16,0 0 1 0,0 0-1 0,0 0 0 0,0 0-7 16,0 0 9-16,0 0-5 0,0 0 2 0,0 0 0 15,2-16-2-15,0 8-3 0,-2 5 2 0,0-2 3 16,5-1-2-16,-5-2 1 0,3-1-3 0,-2-1 8 16,0 1 10-16,2 0 2 0,-2-1 3 0,2-1-1 15,-2 2 7-15,-1-3 4 0,0 5-2 0,3-3 3 16,-2 0-1-16,-1 1 7 0,0 3 0 0,0-1 0 15,5 0-1-15,-4 2 1 0,-1-2-8 0,3 1-1 16,-2 1-4-16,3-1-1 0,-3 1-2 0,6 0-5 0,-2 3-1 16,2-2-2-16,0 2-5 0,3 1-3 15,-1-3-6-15,-3 3-21 0,2-1-19 0,-3 2-25 0,2-1-33 16,-7 1-43-16,12 0-52 0,-8-1-85 0,-4 1-161 16,7-1-473-16,-7 1 209 0</inkml:trace>
  <inkml:trace contextRef="#ctx0" brushRef="#br0" timeOffset="-120432.82">30455 9032 94 0,'0'0'159'0,"0"0"-13"0,0 0-10 16,0 0-4-16,0 0-6 0,0 0-7 0,0 0-5 16,0 0-8-16,0 0-4 0,0 0-2 0,0 0-4 15,0 0-7-15,0 0-2 0,3-3-5 0,-3 3-5 16,0 0-9-16,0 0-4 0,0 0-2 0,0 0-5 16,0 0-7-16,0 0-4 0,0 0-3 0,0 0-2 15,0 0-2-15,0 0-4 0,0 0-1 0,3-3-5 0,-3 3-4 16,0 0-1-16,0 0 0 0,0 0-2 0,0 0-4 15,0 0-4-15,0 0 0 0,0 0-2 0,0 0-8 16,0 0 3-16,0 0 3 0,0 0-4 0,0 0 1 16,0 0-2-16,0 0 1 0,-3 12 0 0,2-9-6 15,1-3 6-15,0 7-1 0,0-2 0 0,0 2-3 16,0-2 2-16,0 3 1 0,0 0-1 0,0 3-1 16,-2 0 1-16,4 4-1 0,-2-2 1 0,0-1 0 15,1 3-3-15,-2-1 0 0,-1-2-1 0,1-2 5 0,0 2-2 16,0-3 4-16,-2 3-3 0,-1-1 3 15,3-5 0-15,-3 3 1 0,1-1 1 0,1 2-1 0,0 0 2 16,0-6 2-16,2 1-4 0,-2 3-8 0,0-3 10 16,2 0-3-16,-1 1 0 0,1-1 1 0,0-2-2 15,0 2 4-15,1 0-4 0,1-3-1 0,-2-2-1 16,2 5 2-16,-2-2-1 0,0-3-8 0,0 0-22 16,4 4-27-16,-4-4-26 0,0 0-25 0,0 0-22 15,0 0-48-15,9-8-193 0,-8 3-395 0,2-1 175 16</inkml:trace>
  <inkml:trace contextRef="#ctx0" brushRef="#br0" timeOffset="-119634.32">30627 9102 83 0,'0'0'150'16,"5"-3"-14"-16,-5 3-10 0,4-2-4 0,-4 2-7 0,1-3-2 15,-1 3-4-15,4-2 3 0,-4 2-4 0,0 0 0 16,0 0-1-16,7-2-7 0,-7 2-7 0,0 0-9 15,0 0-5-15,0 0-5 0,0 0-13 0,0 0-3 16,0 0-6-16,0 0-4 0,0 0-8 0,1-4-1 16,-1 4-4-16,0 0-3 0,0 0-4 0,0 0-5 15,0 0-3-15,0 0-3 0,0 0 3 0,0 0-3 16,0 0-1-16,0 0 0 0,0 0-1 0,0 0-1 0,0 0 0 16,0 0-8-16,0 0 0 0,0 0 3 0,0 0-2 15,0 0-3-15,0 0 2 0,0 0-4 16,0 0 5-16,0 0-1 0,0 0-2 0,0 0 1 0,0 0 2 15,0 0-3-15,0 0-1 0,0 0 0 0,0 0 6 16,0 0 8-16,0 0 1 0,0 0 9 0,0 0 5 16,0 0 3-16,0 0 2 0,0 0-1 0,0 0-5 15,0 0 0-15,0 0-2 0,0 0-4 0,0 0-1 16,0 0-5-16,0 0 0 0,0 0-7 0,0 0 3 0,0 0-3 16,0 0-3-16,0 0-1 0,0 0-2 15,0 0-4-15,0 0-2 0,0 0 4 0,0 0 5 0,0 0-4 16,0 0 0-16,0 0-5 0,0 0 2 0,0 0 2 15,0 0 0-15,0 0-1 0,0 0-2 0,0 0 2 16,0 0-4-16,0 0 3 0,0 0-2 0,-11 8 1 16,10-3 0-16,-2 0-2 0,-1 5 4 15,2-6-2-15,-2 2 0 0,4 5-2 0,-3-2 3 0,2 0 2 16,0 2-1-16,1-1-1 0,1 2 0 0,-1-1 0 16,1-2 0-16,1 0-5 0,2 1 5 0,-2-3 3 15,1 0-4-15,-1 1 6 0,6-1-5 0,2 3 1 0,-1-4 0 16,3 2-1-16,-1-3-1 0,-2 0 1 0,4 2-3 15,-4-2 3-15,0 0 0 0,-3 0-2 0,0-1 0 16,-2-2-3-16,1 1 0 0,-3 0-5 0,0 0 2 16,-1 1 6-16,-1-4 1 0,-1 7-5 0,-3-5 4 15,-1-1 0-15,1 4 4 0,-3-1-6 0,0 1 3 16,1-2-1-16,-3-1 4 0,-2 1-8 0,0 0 6 16,2 1 2-16,-2-2-2 0,4 0-1 0,-3 1-1 0,3-2 2 15,0 0 3-15,1-1-6 0,-1 0 3 16,7 0-2-16,-15-2-9 0,11 0-16 0,-1 0-28 15,5 2-37-15,-5-6-41 0,2-1-50 0,1 0-239 0,2-5-454 16,1 4 202-16</inkml:trace>
  <inkml:trace contextRef="#ctx0" brushRef="#br0" timeOffset="-118997.24">30676 9097 143 0,'11'-3'148'0,"0"3"-12"0,2 0-11 16,-4 0-9-16,2-1-5 0,3 0-12 15,-3 1-5-15,1 1-2 0,1-2-10 0,-3 2-8 0,2 0-3 16,-2-1-7-16,-1 3-9 0,4-1-4 0,-7 1-9 15,3-1-4-15,-1 3 0 0,1 1-8 0,-3-2-9 16,2 5-23-16,-1-2-19 0,0 1-18 0,-2-1-8 16,0 0-14-16,-1 1 3 0,0 1-9 0,2-4 1 15,-2 2 14-15,0-4-1 0,1 2 0 0,-1-1 11 16,-2 1 3-16,2 0 7 0,0-2 5 0,0 0 24 16,-4-3 6-16,4 1 21 0,-4-1-1 0,0 0 5 0,0 0 21 15,0 0 5-15,7-5 3 0,-7 5 14 0,-2-6 4 16,2 6 3-16,-3-5 6 0,3 5 4 0,-4-7-9 15,2 6 0-15,-3-2-4 0,5 3-2 0,-5-4-10 16,5 4-4-16,-7-3-6 0,7 3-5 0,0 0-7 16,-11 7-3-16,4-4-1 0,4 2-7 0,-1 0-2 15,0 0-1-15,0 0-1 0,0-1-4 0,0 4 1 16,-2 0-3-16,3-1 3 0,-2-1 8 0,1 4-6 16,1 0-4-16,0-4 0 0,0 2-4 0,-2 0 1 15,0 3-2-15,4-5-4 0,-1 1 2 0,-2 0-3 16,2-2 3-16,1 0 1 0,1 2-1 0,1 0 0 0,1-1 4 15,3 0-1-15,1-3 0 0,0 0-5 0,3 1-1 16,-1-2-2-16,2-2 0 0,1 0 3 0,-1 0-2 16,1-1-13-16,-4-2 0 0,0-2-1 0,1 0 1 15,0-3 4-15,-1 1-2 0,-3 2 2 0,1-5-3 16,-3-1-1-16,0 3 2 0,0 0 0 0,-2-3-1 0,-2 1 0 16,2 1 3-16,-2-2-2 0,0 2 5 15,1 3-1-15,-2-1 0 0,0 1 1 0,-1 1-1 16,1 0-2-16,-1 0 0 0,-2 1-1 0,2 1 1 15,0-1 1-15,-2 1-2 0,3-1 1 0,-3 3-3 16,1-1-7-16,-1 2-22 0,6 0-37 0,0 0-43 0,-11 0-48 16,11 0-61-16,0 0-148 0,0 0-397 0,0 0 175 15</inkml:trace>
  <inkml:trace contextRef="#ctx0" brushRef="#br0" timeOffset="-118534.62">31179 9218 150 0,'0'0'161'0,"0"0"-19"0,-13 3-10 15,8-1-14-15,-2 0-11 0,2 1-11 0,1 1-14 16,-1 0-2-16,0 2-8 0,1-1-5 0,-1 1-5 15,-1 2 5-15,2 0-1 0,0 1-10 0,2-2-3 16,-2 0-5-16,1 3-4 0,-2-2-3 0,1 1-2 16,0-1-8-16,2 1 0 0,-1-1 0 0,1 1-7 15,-1-4 3-15,3 0-5 0,-1-3-1 0,1 5 0 16,1-1-1-16,2 1 2 0,1-3 0 0,2 0-2 0,3 0-4 16,1-2 3-16,0 0-2 0,2 0 2 15,-1 0-2-15,2-1 0 0,-1-2 6 0,-1 1 5 16,-2-3 4-16,1 0 1 0,-1 1 7 0,0-2 5 0,1-1 11 15,-3 2-1-15,-2-4-1 0,0 0-4 0,0-1-5 16,1-1-4-16,-3 2 1 0,-2-2-1 0,3 0-3 16,-1 2-5-16,-3-3 0 0,0 1 2 0,-3 3-2 15,2-3-5-15,-2 3-2 0,-1-3-1 16,-3 1-4-16,2 4-4 0,-3-3 0 0,0 2-3 0,-2 3-1 16,5-1-1-16,-4-2-3 0,1 4-2 0,2-2-20 15,-2 3-30-15,3-3-38 0,5 3-41 0,-9 0-37 16,9 0-53-16,-6 4-188 0,6-4-432 0,0 0 191 15</inkml:trace>
  <inkml:trace contextRef="#ctx0" brushRef="#br0" timeOffset="-117750.8">31522 9249 5 0,'-1'-2'209'0,"1"2"-14"0,0 0-12 16,0 0-15-16,0 0-13 0,0 0-13 0,0 0-13 15,0 0-12-15,1-4-11 0,-1 4-9 0,0 0-9 16,0 0-10-16,0 0-7 0,0 0-10 0,0 0-6 16,0 0-2-16,0 0-3 0,0 0-5 0,0 0-3 15,0 0-2-15,0 0-4 0,0 0-2 0,0 0-3 16,0 0-5-16,0 0-1 0,0 0-3 0,0 0 0 16,-10 8-4-16,10-5 0 0,-1 4-2 0,0-3-2 15,1 2 3-15,-2 4-3 0,2-5 0 0,0 6-4 16,-1-3 2-16,1 4-1 0,0-2 0 0,4-1 2 0,-3 2-3 15,2-2-1-15,-1-2-2 0,2 1 1 0,-1-1-3 16,2-3 3-16,-3 3 0 0,3-2-2 0,0 0 0 16,-1-2 1-16,3 0 0 0,0-2-2 0,0 2 2 15,0-5 0-15,2 0 0 0,-1-2-2 0,-4 0-3 16,2 0-1-16,3-2 4 0,-1 0-4 0,-2 0 1 16,-1 2-2-16,-1-2 1 0,1 4-1 0,-1-2 5 15,2-1 2-15,-3 4 3 0,-2-2 2 0,-1 3-3 0,4-4-2 16,0 1 1-16,-4 3-2 0,1-4-3 15,-1 4 0-15,0 0 0 0,0 0 6 0,0 0-4 16,0 0 1-16,0 0-5 0,0 0 6 0,0 0-6 0,9 8-1 16,-9-4 4-16,3-2 2 0,-2 1-6 0,3 2 0 15,-2-1-1-15,-2-1 3 0,4 1-2 0,-4 1 2 16,5-1-1-16,-2 0-3 0,1 0 3 0,0 1 1 16,1 0-5-16,1-2-5 0,-2 2-7 0,-2-1-4 0,4 0 4 15,-4-1 1-15,2 2 4 0,-1-2 0 16,-2-1 1-16,2 2 3 0,0-1-3 0,0-2 4 15,-3-1 1-15,0 0 6 0,0 0 2 0,7 1-1 0,-7-1 3 16,0 0 8-16,8-5 3 0,-5 1 7 0,1 0-2 16,-2-2 5-16,3-1 1 0,-2 2-4 15,1 0 4-15,-1-2 7 0,-1-2 5 0,2-1-7 0,-4-1-1 16,1 1-2-16,0-1-5 0,-1-5-3 0,-1 5-3 16,0-2-1-16,-1 2 0 0,0 1-3 0,0-1-2 15,0 4 1-15,1-1-3 0,-2-1-2 0,2-2-3 16,-2 7 0-16,2 2 1 0,1 2-13 0,0 0-21 15,-6-3-23-15,6 3-32 0,0 0-42 0,-6 8-45 16,6-8-42-16,-1 7-198 0,2-5-442 0,2 3 196 16</inkml:trace>
  <inkml:trace contextRef="#ctx0" brushRef="#br0" timeOffset="-117001.14">31944 9282 30 0,'-6'-1'182'16,"-1"1"-14"-16,7 0-19 0,-14 0-14 0,5 0-17 16,4 0-7-16,-3 1-5 0,-2 2-8 0,1-1-10 15,0 3-8-15,-1 2 3 0,1-2-7 0,1 1-7 0,1 3-1 16,1-2-2-16,2 3-4 0,0-3-6 15,1 3-5-15,1 0-2 0,2-1-3 0,-2 1-3 0,6 0-4 16,-2-3 0-16,1 4-5 0,3-3-2 0,2 0-5 16,1-1-3-16,3-2-2 0,1 2 3 0,-2-2-4 15,8-1-2-15,-7-1-5 0,3-3 4 0,-3 0-3 16,2-2-1-16,-3 0-2 0,-1-1 1 0,2-4-3 16,-3 0 2-16,-1-1 1 0,-2-1-6 0,0-1 1 0,-1 0-2 15,-2-1-2-15,-1 0 4 0,-3-1-2 16,2 3-1-16,-3-1 3 0,-1 2-2 0,1-1-1 15,-6 1 2-15,2 2-4 0,-2-1 7 0,0 2-6 0,2 1 4 16,0 0-1-16,1 1-7 0,-1 1 5 0,3-1-1 16,3 3 0-16,-6-2-2 0,3 0 2 15,3 2-3-15,-8-1 6 0,8 1-4 0,0 0 2 0,0 0-1 16,0 0 1-16,0 0 1 0,0 0-2 0,0 0 1 16,0 0-2-16,-9 1 1 0,9-1 0 0,0 0 1 15,0 0 1-15,0 0-1 0,0 0-4 0,0 0 2 16,0 0 2-16,0 0-6 0,0 0 2 0,0 0 1 15,23-1 0-15,-23 1-6 0,9 0 5 0,-3 0-1 16,3-1 0-16,2 2 0 0,-2-2 2 0,2 1-7 16,-2 2 3-16,3-2 4 0,0 2-2 0,-3 0 1 0,4-2 0 15,-2 3-4-15,-2 1 2 0,-1 0-1 0,1-3-2 16,-3 3 2-16,2 0-2 0,-3 1 3 0,-1-1-1 16,2 2 0-16,-1 1 0 0,-1 2 0 0,-1-3 3 15,-2 1-5-15,-1 0 3 0,0-1 0 0,3 1 0 16,-3 0 1-16,1-3-1 0,-1 1 3 0,-1 1-1 15,2-2 0-15,-1-2 2 0,0 2-2 0,0-4 2 16,0 0 4-16,1 7 5 0,-1-7 1 0,0 0-2 16,0 0-1-16,0 0-1 0,14-8-3 0,-11 5-3 15,2-3 3-15,0 0 2 0,3-1 0 0,-1-1-3 16,0-1 0-16,-1 2-3 0,-1-3 1 0,4 0 1 16,0 3 0-16,-1-3 1 0,0 3 0 0,2-1-3 0,-3 1 5 15,2 0 0-15,-3 3 1 0,2 0-1 0,-3 0 0 16,5 0-1-16,-3 3-1 0,3-4-2 15,2 2 0-15,-2 2 0 0,3 2-4 0,-3-1-9 0,-3 0-30 16,0 0-30-16,-7 0-32 0,10 1-29 0,-3 1-44 16,-3 0-187-16,-4-2-391 0,5 1 173 0</inkml:trace>
  <inkml:trace contextRef="#ctx0" brushRef="#br0" timeOffset="-116665.99">32501 9273 119 0,'0'0'168'0,"-9"-4"-2"0,9 4-14 0,-7-3-9 16,1 2-6-16,-1 1-10 0,-1-1-2 0,0 1-9 15,-3 1-8-15,0-1-8 0,0 0-10 0,0 1-7 16,-2 3-8-16,3 0-2 0,-2 3-3 0,-2-3-7 15,4 1-5-15,-3 2-4 0,7-1-10 0,-2 3-5 16,0 0 0-16,1-1-1 0,0 1-6 0,2 0 2 16,1 0-4-16,0-1-5 0,3 1 4 0,1 0-2 15,0 1-1-15,1-1-2 0,3-3 0 0,0 2-4 16,1-2 1-16,4 1-10 0,3 0 3 0,-1-5-1 16,3 1 0-16,-1 0-16 0,1-3-10 0,-1 0-21 0,-1-3-7 15,1 1-26-15,-1-1-8 0,2 0-19 0,1-5-17 16,-1-1-32-16,-5 0-49 0,4-3-102 0,-1 0-317 15,-1 0 142-15</inkml:trace>
  <inkml:trace contextRef="#ctx0" brushRef="#br0" timeOffset="-116401.31">32514 9053 186 0,'-3'-4'190'0,"2"1"-8"0,1 3-14 15,-3-4-13-15,3 4-20 0,-1-4-11 0,1 4-7 0,0 0-14 16,0 0-8-16,0 0-10 0,0 0-10 0,0 0-8 16,0 0-6-16,5 15-15 0,-2-10 4 0,-3 1-1 15,0 1-15-15,-3 0 7 0,3 4-5 0,-1 1-6 16,-2 1-2-16,2 1-1 0,-3 0 0 0,0 1-4 16,0 2-1-16,0 0-4 0,1-2 3 0,-1 2-7 15,2-5 0-15,-3 4 1 0,3-3-1 0,0 4-3 16,2-3-4-16,-2-1-14 0,2 0-43 0,4-2-31 15,1-1-44-15,1 1-54 0,1-3-126 0,7 2-331 0,-1-3 147 16</inkml:trace>
  <inkml:trace contextRef="#ctx0" brushRef="#br0" timeOffset="-115953.07">32684 9303 67 0,'2'-1'163'0,"-2"1"-13"0,2-4-5 15,-2 4-6-15,2-4-12 0,-2 4-2 0,0-4-5 0,0 4-8 16,0 0-9-16,0 0-11 0,0 0-4 16,0 0-5-16,0-5-10 0,0 5-5 0,0 0-3 15,-6-4-13-15,2 4-4 0,4 0-2 0,-8-5-6 0,6 3-2 16,2 2-9-16,-7-5 1 0,4 4-6 0,3 1-4 15,-8 0 1-15,8 0-3 0,-9 0 1 0,9 0-7 16,-10 1 0-16,6 1 1 0,0 1 0 0,0 1-3 16,-2 0-2-16,3 0 1 0,1 2-1 0,-2 0 1 15,-1 1 2-15,3 2-11 0,0-2 11 0,-1-2-4 16,5 7 4-16,1-7-3 0,1 6 0 0,-1-1-2 16,1-1 5-16,5 3-6 0,-4-3 4 0,2 0-4 15,0-1 1-15,-1-1-2 0,1 1-1 0,-4-1-4 16,1-2 1-16,-2 0-1 0,1 1 2 0,-3-2-3 15,-2 0-1-15,1 1 6 0,-3-1 2 0,-1-1 3 0,-2-1 6 16,0-1 4-16,-4-1-1 0,0 2 12 0,1-2 2 16,-1 2 6-16,3-1-8 0,1-1 0 0,1 0-4 15,6 0-3-15,-12 2 0 0,6-2-4 0,2 3 1 16,4-3-4-16,-8 2-24 0,4 0-39 0,3 1-49 16,1-3-70-16,0 0-220 0,0 0-419 0,0 0 187 15</inkml:trace>
  <inkml:trace contextRef="#ctx0" brushRef="#br0" timeOffset="-115726.94">32886 9560 225 0,'0'0'299'0,"0"0"-16"0,0 0-28 0,0 0-27 16,0 0-21-16,0 0-24 0,0 0-33 0,0 0-65 15,0 0-89-15,0 0-113 0,0 0-182 0,0 0-325 16,0 0 144-16</inkml:trace>
  <inkml:trace contextRef="#ctx0" brushRef="#br0" timeOffset="-106714.93">28284 9874 123 0,'0'0'138'0,"0"0"-10"0,0 0-13 0,0 0-11 16,0 0-8-16,0 0-8 0,0 0-5 16,0 0-10-16,0 0-5 0,0 0-11 0,0 0-3 0,0 0-3 15,0 0-8-15,0 0 2 0,0 0-2 0,0 0-5 16,0 0-5-16,0 0-4 0,0 0-2 0,0 0-4 16,0 0 1-16,0 0-6 0,0 0-2 0,0 0-7 15,0 0 8-15,0 0 2 0,0 0 0 0,0 0-1 16,0 0 5-16,0 0-1 0,0 0-6 0,0 0 0 15,0 0 1-15,0 0-1 0,-11 2-5 0,11-2 3 16,0 0-5-16,0 0-1 0,0 0 0 0,0 0-1 16,0 0-2-16,0 0 2 0,0 0-5 0,0 0-1 0,0 0 5 15,0 0-2-15,0 0 6 0,0 0-10 0,0 0 3 16,0 0-1-16,0 0-1 0,0 0 4 0,0 0-2 16,0 0 3-16,0 0-5 0,0 0 4 0,-4 5-5 15,4-5 3-15,0 0-3 0,-1 2 2 0,1 3-1 16,0-5-2-16,-2 6 2 0,0-2-4 0,1 4 3 15,-2-3 3-15,-1 3-1 0,0-5-4 0,2 8 1 16,-3-3-1-16,0 1 5 0,-2-1 0 0,3-1-4 16,2-1 2-16,-2 0 1 0,1 2-1 0,-3 0-1 15,2-1 0-15,4 3 2 0,-1-3 0 0,-2 2-1 0,3 0 2 16,-1 0 3-16,0-1 2 0,1 1-4 0,0-1 9 16,0-3-7-16,-3 7-2 0,2-7 1 0,-2 5-1 15,3-1 1-15,0-2-2 0,-1-2 0 0,1 2 0 16,-1-1 3-16,-2-1-3 0,3 2-2 0,0-4 3 15,-4 2-2-15,3 0 0 0,1-1-2 0,-4 0 1 16,4 0 3-16,-1 0-4 0,1-4 4 0,0 5-3 16,0-5 1-16,1 7 0 0,-1-5 0 0,5 1 0 0,-5-3-1 15,3 5 2-15,-2-3 2 0,-1-2-3 0,3 5-1 16,-3-5 3-16,0 0-2 0,0 5-4 0,0-5-1 16,0 0 8-16,0 0-5 0,0 4 1 0,0-4 6 15,0 0-9-15,0 0 2 0,2 2 2 0,-2-2-2 16,0 0-2-16,0 0 0 0,0 0 4 0,0 0-2 15,0 0 5-15,4 3-4 0,-4-3 2 0,0 0 1 16,7 0-1-16,-7 0 4 0,5 3-1 0,-5-3-1 16,0 0-5-16,0 0 7 0,14 0 6 0,-9 0-5 15,-5 0-10-15,12 0 6 0,-5 0-1 0,3 0-2 0,1 0-1 16,0 0 2-16,1 0 1 0,1 0 0 0,0 2 0 16,-2-2 19-16,3 0-5 0,-2 0 1 0,2-2-2 15,-1 2-4-15,1 0 1 0,-2 0-2 0,-6 0 2 16,2 0-4-16,-2-3-6 0,-6 3 4 0,9-2 2 15,-2 4-2-15,-7-2-10 0,0 0 9 0,7 0 3 16,-7 0-1-16,0 0-2 0,8 0-2 0,-8 0-2 16,0 0 2-16,0 0-1 0,0 0 0 0,0 0 0 15,6 0-1-15,-6 0 1 0,0 0-2 0,0 0-32 0,0 0-30 16,0 0-50-16,0 0-232 0,5-3-371 16,-5 3 164-16</inkml:trace>
  <inkml:trace contextRef="#ctx0" brushRef="#br0" timeOffset="-106034.8">28560 10190 188 0,'0'0'177'0,"0"0"-14"0,0 0-13 0,0 0-16 0,0 0-8 15,-7-5-14-15,7 5-8 0,0 0-7 16,0 0-8-16,-7-4-5 0,7 4-5 0,0 0-3 0,0-5-4 15,0 5-2-15,0 0-1 0,0-4-2 0,0 4-5 16,0 0-2-16,5-8-7 0,-3 8-4 0,1-3-5 16,4 1-8-16,-1-1 0 0,-1 1-2 0,2-1-2 15,0-1-3-15,2 1-3 0,-1 1-2 0,1-1-5 16,-3-1-1-16,2 2 0 0,-3 1-2 0,4-1-5 16,-3-2-3-16,2 1 1 0,0 1-1 0,3 1 1 15,-3-1-1-15,-2-1-3 0,0-1 2 0,1 3 2 16,-1-3-5-16,0 4 3 0,-1-3 1 0,-1 0 0 15,-1-1-3-15,0 2-1 0,2-1 1 0,-4-1 0 16,-1 4-2-16,5-5-1 0,-3 1 2 0,-2 4-4 0,0-4 1 16,0 4-2-16,0-5 0 0,0 5-9 0,0-4 8 15,0 4 1-15,-5-3 1 0,5 3-1 0,0 0 3 16,-11 0-1-16,11 0-1 0,-7 0 1 0,7 0 0 16,0 0 0-16,-9 3 0 0,6 1-2 0,-1-2 3 15,-1-1-3-15,-1 3 1 0,0-2 0 0,-4 4 1 16,2-1 0-16,-4-3 2 0,4 3-4 0,-2 0 1 15,0 0-1-15,-2-1 0 0,1 1 1 0,3-2-2 0,-5 1 5 16,3 0-4-16,1 0 0 0,2 1 2 0,-3-1 0 16,6 0-3-16,-1 0 3 0,1 1-1 0,1 0 2 15,1 2 2-15,0-3-4 0,2 1 2 0,0 0-2 16,3 2 0-16,-1-2 0 0,2 0 1 0,-1 0-2 16,1 1 2-16,0-2 0 0,2 1 0 0,2 2 0 15,-1-5 2-15,2 1-8 0,1 2-24 0,3-1-24 16,1-3-32-16,-1 2-30 0,5-2-48 0,0-1-188 0,-3 0-379 15,3 0 169-15</inkml:trace>
  <inkml:trace contextRef="#ctx0" brushRef="#br0" timeOffset="-105300.7">29039 10093 142 0,'0'0'160'0,"-6"-4"-6"16,2 1-10-16,-1 1-18 0,1-1-5 0,-1 1-10 16,-1 1-8-16,-2 0-5 0,4-2-10 0,-5 3-6 15,3 0-12-15,6 0-8 0,-18 0-2 0,12 3-13 16,-5-1 1-16,4 1-6 0,-3 1-6 0,2-1-2 16,3 1-1-16,-3 2-4 0,3-2-3 0,0 1 0 15,1-1-4-15,-1 2-6 0,1-1 3 0,-1 1-3 0,1-3 0 16,-1 2-3-16,4 1-1 0,1-2-1 0,-3-1-2 15,1 2 2-15,-1-3-2 0,2 2 4 0,1-4-6 16,1 6 4-16,2-4-7 0,-3-2 6 0,5 3-1 16,-5-3-4-16,9 0 4 0,-9 0-1 0,11-3-2 15,-6 1 2-15,2 1-1 0,-1-1-3 0,0-1 0 16,0 2-2-16,0 0 3 0,-2-1-4 0,1 0 1 16,0 1-1-16,-5 1 2 0,9-3 1 0,-5 1 0 15,1 0-3-15,-5 2-2 0,9-3 6 0,-3 2-5 16,2-2 5-16,-2 2-3 0,0-3 0 0,-1 4 6 15,-1-3 8-15,2 0-2 0,-2-1-2 0,-1-1 1 0,1 2-3 16,1-2 4-16,-1-1-4 0,0 1 2 0,-3-1-2 16,4 2 2-16,-5-1 4 0,4 0 9 0,-4-2 2 15,2 5-2-15,0-1-2 0,-2-2 2 0,0 5 3 16,1-7-1-16,3 5-2 0,-4 2-3 0,3-5-2 16,-3 5-5-16,0 0-2 0,0 0-3 0,0 0 2 0,0 0-1 15,0 0-2-15,0 0 2 0,0 0-4 16,-8 12 0-16,8-5-9 0,-2-4 9 0,0 2-1 15,2 2-2-15,-4 0 4 0,4 1-4 0,-1-3-1 0,-3 2 1 16,8 0-2-16,-4 1 2 0,1 1-1 0,-1 0 2 16,0 2-2-16,4-2-2 0,-4-2 2 0,4 0 0 15,0 0-2-15,0 1-3 0,-2-4 3 0,2 2-6 16,-1 1 9-16,-2-5-4 0,4 2 3 0,-4 2 0 16,2-4 2-16,-3-2-2 0,5 3-14 0,-2-2-32 15,-3-1-21-15,0 0-38 0,11-2-35 0,-6 0-75 16,0-3-143-16,2 0-384 0,-2-2 169 0</inkml:trace>
  <inkml:trace contextRef="#ctx0" brushRef="#br0" timeOffset="-104885.31">29218 10082 150 0,'0'0'201'0,"0"-4"-22"0,0 4-17 0,0 0-15 16,0 0-18-16,0 0-11 0,0 0-12 0,0 0-7 0,4 13-11 16,-4-9-15-16,1 1-5 0,-1-2-3 15,0 4-8-15,0-2-2 0,0 0-10 0,0 1 1 16,0 0-9-16,0-1-1 0,0 1-5 0,0-2-2 0,0 0-5 16,0-4-1-16,-1 9-7 0,1-8 1 0,0-1 0 15,0 6-3-15,0-6 2 0,0 5-5 0,0-5 2 16,0 0 4-16,0 4 0 0,0-4 3 0,0 0 1 15,0 0-2-15,1 2-4 0,-1-2 8 0,0 0 2 16,0 0 5-16,0 0 1 0,0 0 4 0,0 0 2 16,0 0-1-16,0 0 0 0,0 0 1 0,0 0-3 15,8-7 3-15,-7 3-3 0,3-2 1 0,0 0 0 16,1 0-1-16,4-4-4 0,-2 1-4 0,4-3 3 0,-1-2-2 16,3 1-6-16,0 1 0 0,0-1-8 15,-1 2 3-15,0-1-1 0,-2 4-2 0,2-3-2 0,-1 4-2 16,-1 1 1-16,-1-1-4 0,1 3-17 0,1-2-23 15,-5 2-16-15,4 3-25 0,-5 0-27 0,3 0-29 16,1-1-41-16,1 2-40 0,-5 0-145 0,-5 0-387 16,12 0 171-16</inkml:trace>
  <inkml:trace contextRef="#ctx0" brushRef="#br0" timeOffset="-104201.05">29503 10031 111 0,'0'0'162'0,"0"0"-8"15,0 0-4-15,0 0-16 0,0 0-9 0,0 0-13 16,0 0-11-16,0 0-12 0,0 0-5 0,0 0-9 16,0 0 2-16,-5 4-1 0,5-4-6 0,-4 4-5 15,4-4-9-15,0 0-5 0,-1 4-3 0,-4-3 1 16,5-1 3-16,-4 6 3 0,0-1-3 0,3-3-7 0,-3 2-4 15,0 0-9-15,3 0-3 0,-3 1 4 0,2-1-5 16,-1 2-1-16,-2-1-6 0,5 0 2 16,-4 0-15-16,2-1 11 0,0 1-2 0,1-2-1 0,1 1-5 15,0-4 2-15,0 7-4 0,1-4 5 16,3-1-3-16,-2 1-4 0,-2-3 0 0,12 0 4 0,-7 0-3 16,-5 0 2-16,13-4-2 0,-3-1-3 0,-1-1 2 15,0 1 0-15,1-4-1 0,-2 3 1 0,1-2-4 16,-1 0 2-16,1 3-8 0,-3-3 3 0,-2 3 5 15,2 1-5-15,-2 2-3 0,1-4 6 0,0 2-3 16,0 2 3-16,-5 2 2 0,4-3-9 0,-1 2 3 0,-3 1 1 16,0 0-1-16,8-1 4 0,-8 1 0 0,0 0-8 15,11 1 6-15,-11-1 0 0,8 1-1 16,-3 2 1-16,-3-2 0 0,4 4 2 0,-3 1-3 0,2-4 1 16,-1 3-2-16,1 2 0 0,-1-2 0 0,1-1 2 15,-3 4-1-15,0-3 4 0,0 0-8 0,0 0 5 16,0 0-1-16,2-1 0 0,-4 1 3 0,2-2-7 15,-2-3 5-15,2 3-1 0,-1-1 5 0,-1-2-3 16,0 0-1-16,0 0-4 0,0 0 5 0,17-5-5 16,-11 2 7-16,-2-2-3 0,1 3 0 0,2-2-1 0,-1 1 1 15,-2-3 1-15,2 2 0 0,-2 4 0 0,3-2-1 16,-3-1 0-16,-4 3-2 0,6 0 1 0,-6 0-2 16,6-2 1-16,-6 2 0 0,7 2 0 15,-5 1 0-15,2-1 1 0,0 1-1 0,0 3 0 0,-2-3-2 16,2 0 1-16,0 1 3 0,-2 1 0 0,0-3-1 15,0 1 3-15,3-1-3 0,-1 1 2 0,-1-1 2 16,2 0-2-16,4-1 1 0,-3 0 1 0,5-1-1 16,-6 0-3-16,7 0-1 0,-7 0 1 0,-5 0 2 0,12-1-1 15,-7 0-16-15,0-1-11 0,0 1-15 0,-5 1-24 16,5-5-25-16,-2 2-28 0,-2 0-52 0,-1 3-156 16,-1-11-353-16,1 7 157 0</inkml:trace>
  <inkml:trace contextRef="#ctx0" brushRef="#br0" timeOffset="-104039.59">29856 9825 189 0,'-2'-5'197'16,"2"5"-19"-16,0 0-19 0,0 0-10 0,0 0-22 0,0 0-12 15,0 0-11-15,0 0-6 0,4 15-12 16,-5-10-41-16,2 2-51 0,3 0-59 0,-4-2-165 0,5 0-248 15,1 0 110-15</inkml:trace>
  <inkml:trace contextRef="#ctx0" brushRef="#br0" timeOffset="-103431.27">30035 10000 57 0,'0'0'185'0,"0"5"-20"0,0-5-18 0,-1 6-10 16,1-2-12-16,0 2-14 0,0-1-9 0,1 0-7 16,0 0-6-16,-1 2-10 0,0-2-7 0,0 2-3 15,0-2 0-15,0 0-6 0,-1-1 2 0,1-1-3 16,1 1-3-16,-1 1 0 0,-1 0-6 0,1-5-6 16,0 5-2-16,0-2-5 0,0-3-4 0,-1 5-1 15,1-5-4-15,0 0-3 0,0 5-3 0,0-5-4 0,-2 4-1 16,2-4 0-16,0 0-2 0,0 0-5 15,0 4-2-15,0-4 2 0,0 0-1 0,0 0 2 16,0 0 0-16,0 0-3 0,0 0 0 0,0 0 2 0,0 0-3 16,13-6-6-16,-8 1 3 0,2 3-1 0,0-6-1 15,3 4 1-15,-2-1-2 0,-1 0-1 0,5-1-2 16,-3 0 2-16,-1 1-4 0,-3 1 2 0,4 0 4 16,0 0-7-16,-3 1 4 0,2 1 0 0,-2-1-2 15,1 3 1-15,-2 0-1 0,-5 0-3 0,9 0 3 16,-9 0 1-16,10 3-1 0,-6-3 0 0,-3 2 0 15,-1-2-1-15,4 10-1 0,-3-8-1 0,-1 3 3 0,0 2 1 16,-2 1-2-16,-1 1 2 0,6-4 1 16,-3 3-4-16,-3 1 1 0,3-2 1 0,3 0 0 15,-3 2 0-15,2-2 0 0,2-1 2 0,0-1-1 0,2 0 0 16,2 0 2-16,1-3-2 0,4 3 0 0,-1-3 1 16,3 1 1-16,-1-2-2 0,0 3 3 0,0-4-3 15,2 2-1-15,-3 1-3 0,-3 0 1 0,-1-1-2 16,1 2 3-16,-2-1 2 0,0 2-5 0,-3 0 4 0,0-1-1 15,-5 3 2-15,5 1-3 0,-4-2 1 16,-2 3 2-16,1-2-3 0,1 2-2 0,-1 0 2 16,0-1-3-16,-1-1 1 0,1-2 1 0,0 1 3 0,-1-2-2 15,2 0 2-15,-1-1 5 0,0-3-1 0,0 6 4 16,0-6-3-16,1 2-1 0,-1-2 1 0,0 0 1 16,0 0-3-16,0 0-9 0,0 0-38 0,4-14-47 15,-2 6-42-15,-4 1-224 0,0-4-386 0,-1 0 170 16</inkml:trace>
  <inkml:trace contextRef="#ctx0" brushRef="#br0" timeOffset="-103247.88">30489 9876 208 0,'-7'-3'211'0,"3"-1"-26"0,-1 3-17 0,1-2-19 0,4 3-11 15,-10 0-12-15,10 0-12 0,-7 6-14 0,1-3-9 16,1 1-7-16,0 1-17 0,-1 1-36 0,-1-1-47 16,5 3-61-16,-5-3-187 0,0 3-285 0,-2 1 127 15</inkml:trace>
  <inkml:trace contextRef="#ctx0" brushRef="#br0" timeOffset="-102800.72">30925 9915 196 0,'0'0'220'0,"0"0"-24"0,0 0-23 0,0-5-15 16,0 5-16-16,0 0-14 0,0 0-18 0,0 0-11 15,-6 14-4-15,5-5-11 0,-4-1-10 0,1 2-1 16,1 2-11-16,0-2 0 0,-1 0-6 0,0 1-3 16,0 1 7-16,-1-1 2 0,0 0 4 0,1 1-8 15,0 3 0-15,-2-6-5 0,1 1-2 0,2 2 5 16,-2-2-1-16,1 2-4 0,2-3-5 0,-1 1-2 0,2 0 0 15,0-3-3-15,2 4 5 0,0-2-1 0,3 3-2 16,2-4-3-16,2 1-2 0,2-2-5 16,0 0-15-16,3 0 0 0,3 1-1 0,1-2-3 0,0-1-3 15,2-1-1-15,0 0 2 0,-2-4 0 0,2 0-2 16,-1 0-5-16,0-1 2 0,0-4-17 0,-5 1-18 16,-2-3-20-16,-1 0-24 0,1-3-25 0,-2-2-27 15,2-2-43-15,-5-1-55 0,-1-2-168 0,-1-3-422 16,0-5 187-16</inkml:trace>
  <inkml:trace contextRef="#ctx0" brushRef="#br0" timeOffset="-102591.86">30908 9890 112 0,'-3'-2'245'0,"3"-4"-25"16,0 6-18-16,5-6-21 0,0 3-18 0,4 1-17 15,0-1-17-15,4 0-12 0,2 2-10 0,3-2-12 16,-4 2-12-16,4 0-4 0,-5 1-13 0,-3-2-3 16,4 4-10-16,-5-2-20 0,0 1-33 0,-1 0-22 15,-3 2-25-15,-1-2-24 0,0 2-34 0,-3 0-15 16,-1-3-21-16,-1 5-124 0,-2-3-287 0,-1 1 127 16</inkml:trace>
  <inkml:trace contextRef="#ctx0" brushRef="#br0" timeOffset="-102385.45">30912 10007 52 0,'-4'4'147'0,"4"-4"-4"0,-3 3-6 0,3-3-5 16,0 0 2-16,0 0-5 0,5 4-4 0,-2-1-1 16,3-2 0-16,-1 0-9 0,0 0-8 0,2 1-9 15,-1 0-13-15,4-2-6 0,-1 3-8 0,0-3-5 16,1 2-8-16,-1-2-4 0,0 2-7 0,0 1-7 15,5-1-1-15,-6-2-17 0,0 3-38 0,2-2-38 0,-2 0-52 16,-2-2-68-16,1 1-123 0,0 0-321 16,1-1 142-16</inkml:trace>
  <inkml:trace contextRef="#ctx0" brushRef="#br0" timeOffset="-102105.07">31175 10055 59 0,'0'0'183'0,"0"0"-11"0,0 0-15 0,0 0-12 15,0 0-12-15,0 0-13 0,0 0-12 0,0 0-9 16,0 0-10-16,0 0-3 0,0 0-8 0,0 0-4 0,13 1-6 16,-6 3 5-16,-6-2 3 0,5 5-9 15,0-2-4-15,-1 3-6 0,4-1-2 0,-3 3-10 0,2-3 0 16,-3 2-4-16,4-2-1 0,0 1-7 0,-4 0-4 15,4 1-1-15,-2-2-2 0,0 0-3 0,0-2-3 16,-4 1-4-16,1-2-1 0,1 1-4 0,-2-5-14 16,1 4-8-16,-1-1-21 0,-3-3-22 0,4 2-27 15,-4-2-39-15,0 0-45 0,11-5-147 0,-6 1-337 16,0-1 149-16</inkml:trace>
  <inkml:trace contextRef="#ctx0" brushRef="#br0" timeOffset="-101835.38">31351 10044 124 0,'0'0'195'0,"-8"-1"-21"0,8 1-18 0,0 0-14 16,0 0-15-16,-6-3-11 0,6 3-13 0,0 0-13 15,0 0-7-15,0 0-7 0,-9 0-7 0,9 0-4 16,-8 4-1-16,3-1 2 0,-2 0-2 0,2 2-5 15,-6 0-5-15,2-3-3 0,-3 5-7 0,0-2-1 16,-1 0-7-16,-1 5-2 0,0 1-3 0,0-1-2 16,0-2-3-16,1 3-3 0,2-2 0 0,3 0-3 15,-2-1-7-15,2 1-30 0,2-1-40 0,-2-2-49 16,6 0-56-16,-2-2-148 0,3-2-335 0,1-2 147 16</inkml:trace>
  <inkml:trace contextRef="#ctx0" brushRef="#br0" timeOffset="-101450.42">31516 10074 159 0,'0'-3'198'0,"0"3"-23"0,0 0-15 0,0 0-15 16,0 0-15-16,0 0-8 0,0 0-20 0,3 11-8 15,-2-4-11-15,1-3-7 0,2 4-3 0,-1 1 4 16,-2 1-2-16,1 1-8 0,0-2-1 0,-4 3-10 16,4 0-4-16,-1 5-1 0,-2-3-5 0,-1 2-3 15,2 1-2-15,0-1-5 0,-1 1-6 0,1 1 1 16,-1-1-4-16,1-2-1 0,0 2-2 0,-3-2-3 15,3 2-1-15,-1-1 0 0,-1-2-2 0,4-3-4 16,-4 2-3-16,2 0 1 0,-2-2-2 0,4-2 0 0,0 1 4 16,-1 0-5-16,1-4-1 0,-1-1-1 0,1 2-14 15,0-2-10-15,0-2-15 0,1-3-21 0,-3 0-36 16,6 0-18-16,-6 0-20 0,6-7-9 0,-3 1-35 16,1-3-113-16,-1-3-306 0,0-3 135 0</inkml:trace>
  <inkml:trace contextRef="#ctx0" brushRef="#br0" timeOffset="-101211.26">31587 10115 152 0,'2'-5'168'0,"0"1"-15"0,3-1-15 0,-1 3-12 16,1-2-15-16,1 2-8 0,2 0-15 0,1 0-4 16,-4 2-10-16,3 0-9 0,1 2-6 15,-4 1-5-15,0 2-9 0,-1-1-3 0,1 1-6 0,-2 2-4 16,2 1-2-16,-5-1 3 0,1 2-8 0,-2-1-2 15,-7 1 2-15,7 1 1 0,-7-2-4 0,-1 2 4 16,1-4 5-16,1 3 5 0,-1-1 0 0,1-4-5 16,0 0-1-16,0 3-3 0,0-5-5 0,3 2-1 15,-3 0 0-15,2 0-3 0,1-1 0 0,1-1-3 0,-1 0-24 16,2 0-47-16,2-2-64 0,0 0-191 16,0 0-336-16,0 0 149 0</inkml:trace>
  <inkml:trace contextRef="#ctx0" brushRef="#br0" timeOffset="-100568.57">31710 10241 4 0,'0'0'197'0,"0"0"-13"0,0 0-14 15,0 0-15-15,0 0-10 0,0 0-9 0,0 0-11 16,17 10-10-16,-12-8-9 0,4-1-10 0,-2-1-8 0,1 0-7 15,1 0-3-15,0 0-6 0,1-3-6 0,-1 1-9 16,3-2-4-16,-3-1-5 0,2-2-4 0,-1 0-3 16,3 0-8-16,-4-2-4 0,3 2-2 0,-2-2-2 15,-1 1-3-15,-2 0-2 0,-3 3-2 0,3 0-2 16,-5 1 0-16,3-1-1 0,-2 1-3 0,-2 1-3 0,-1 3 0 16,5-5-3-16,-5 5 1 0,0 0-7 15,0 0 1-15,0 0 4 0,0 0-2 0,0 0 0 16,0 0 1-16,0 0-3 0,-10 10 1 0,6-6 0 0,4-4 0 15,-2 6 0-15,-1-2-1 0,-1-1 0 0,4 1 0 16,-1 2-1-16,-2-1 3 0,1-1-2 0,2 2 1 16,-3 2 4-16,3-4-6 0,0 4 0 0,0-3 5 15,3 3 0-15,-1-1-1 0,1-2 0 0,-2 2-1 16,6 2 1-16,-2-4-1 0,-1 0 0 0,3 0-14 16,0-1-7-16,-1 0-4 0,-1 0-6 0,3-2 3 15,-1-1-1-15,0 1 5 0,-2-1 5 0,1-1 0 0,2 0-1 16,-2-3 5-16,2 1 3 0,-4-1 3 0,2 1-4 15,2-2 2-15,-2 3 2 0,1-2 8 16,-1-1 8-16,-1 1 4 0,0 2 0 0,0-3 0 0,-1 2-2 16,0 1 3-16,1-3-2 0,-5 4-1 0,5 0-3 15,-5 0-6-15,9-2 0 0,-9 2 4 0,0 0-3 16,9 0-1-16,-9 0-1 0,5 0-1 0,-5 0 3 16,8 2-2-16,-8-2 2 0,0 0 0 0,0 0 5 15,10-3-2-15,-5 1 3 0,-1-1-3 0,3-1 3 16,-2 1 0-16,5-2 2 0,-4-2-1 0,2 0-2 15,0-1 2-15,2 1-3 0,-4 0 0 0,1 0 0 16,-2 2-4-16,-1-2 2 0,2 4-1 0,-2-1 1 0,-2 1 2 16,2-1-8-16,-1 1 1 0,-3 3-5 0,6-3-7 15,-6 3-3-15,0 0-8 0,0 0-10 16,0 0-12-16,14 6-7 0,-9-4-10 0,-3 1-22 16,3-1-23-16,-1 0-35 0,-1 0-172 0,4-2-340 0,-1 3 151 15</inkml:trace>
  <inkml:trace contextRef="#ctx0" brushRef="#br0" timeOffset="-100363.84">32343 10227 67 0,'0'0'259'0,"-8"0"-14"0,8 0-24 15,0 0-19-15,0 0-18 0,-1 4-20 0,1-4-17 16,-3 6-13-16,3-2-13 0,3 1-10 0,-6 0-12 0,6 0-13 15,-2 1-9-15,-1 0-5 0,0-2-7 0,0 2-8 16,0-3-3-16,0-3-9 0,-1 7-2 0,-2-2-24 16,3-1-43-16,0-4-53 0,-4 2-69 0,4-2-226 15,0 0-401-15,0 0 179 0</inkml:trace>
  <inkml:trace contextRef="#ctx0" brushRef="#br0" timeOffset="-100185.95">32353 10048 11 0,'-3'-5'290'15,"2"1"-16"-15,-2 3-22 0,3 1-21 0,-1-6-25 16,1 6-19-16,0 0-18 0,0 0-18 0,9-4-19 16,-9 4-26-16,12 8-60 0,-6-4-58 0,3 0-81 15,-1 2-86-15,1 0-117 0,-3-2-320 0,4 0 142 16</inkml:trace>
  <inkml:trace contextRef="#ctx0" brushRef="#br0" timeOffset="-99799.29">32530 10251 50 0,'0'0'213'0,"0"0"-15"16,0 5-20-16,0-5-16 0,7 2-17 0,-7-2-14 15,9 0-12-15,-3 0-12 0,7 2-13 0,-4-4-8 16,1 2-5-16,0-2-10 0,1-3-9 0,-1 2-11 16,1-1 1-16,-2 1-5 0,2-3-11 0,0-2 3 15,-1 3-9-15,-3-5 0 0,0 4-3 0,0-2-6 16,-4 3 0-16,1 0-3 0,-4-1 0 0,0 2-2 0,0-1 1 16,0 5-5-16,-5-6-3 0,-1 5 1 15,-2 1 1-15,8 0-12 0,-13 2 8 0,7 1-3 16,-2 0 1-16,1 1 2 0,2 0-1 0,-3 3-3 0,3-2 0 15,-3 4-5-15,3-5 6 0,-1 5-2 0,-1-1-4 16,3 1 7-16,-1 1-2 0,0-2-2 0,1 2 2 16,2 0 0-16,-2-2 0 0,3 2 2 0,-2-2 0 15,2 1 0-15,2 1 0 0,0 0 0 0,1-2 2 16,-1 1-1-16,3 0-2 0,2-1 1 0,3 1 1 16,0-4-2-16,0 2-2 0,4 1-22 0,-3-6-13 15,2 3-30-15,2-3-18 0,-3 0-38 0,4-3-30 16,-2 1-153-16,2-1-327 0,-2-3 144 0</inkml:trace>
  <inkml:trace contextRef="#ctx0" brushRef="#br0" timeOffset="-99218.63">32947 10207 58 0,'0'0'150'0,"0"0"-15"16,0 0-13-16,0 0-10 0,0 0-12 0,0 0-15 15,0 0-8-15,0 0 1 0,0 0-14 0,0 0-6 16,0 0-7-16,0 0 1 0,0 0-3 0,0 0 7 16,0 0 3-16,0 0 8 0,0 0-8 0,0 0 11 15,0 0 2-15,0 0 3 0,0 0-8 0,0 0-1 16,0 0-5-16,0 0-2 0,0 0-7 0,0 0-3 15,0 0-5-15,0 0-4 0,0 0-2 0,0 0-4 0,-36-5 0 16,36 5-5-16,0 0-2 0,0 0-5 0,0 0 1 16,0 0-4-16,0 0-3 0,0 0-1 0,0 0-3 15,0 0-3-15,0 0 2 0,0 0-5 0,0 0 2 16,0 0 0-16,0 0-4 0,0 0 0 0,0 0 2 16,0 0 0-16,0 0 2 0,-26 22-4 0,26-22 4 15,-9 16-6-15,3-7 0 0,1 0 1 0,-1 1 2 16,1-1-3-16,1-1-1 0,-1 1 3 0,0-1 2 15,1 0 0-15,1-2 0 0,2 0 1 0,1-2 2 0,0 3-1 16,0-4-4-16,0-3 4 0,0 0-1 0,0 0 3 16,0 0 0-16,0 0-3 0,33 12 0 15,-33-12-3-15,0 0-1 0,0 0 1 0,0 0-1 0,48-10-1 16,-48 10 5-16,0 0 0 0,21-10 1 16,-21 10 7-16,0 0-1 0,13-6 0 0,-13 6 2 15,0 0-2-15,0 0-3 0,0 0-3 0,0 0-3 0,0 0 5 16,0 0-2-16,0 0-4 0,0 0 2 0,0 0 1 15,0 0-7-15,0 0 3 0,0 0 0 0,0 0-1 16,15 23 2-16,-15-23-4 0,0 0-15 0,9 15-10 16,-9-15-16-16,12 9-7 0,-12-9-16 0,0 0-8 15,18 8-12-15,-18-8-18 0,0 0-23 0,0 0-16 16,0 0-17-16,43-8-153 0,-43 8-334 0,16-12 147 0</inkml:trace>
  <inkml:trace contextRef="#ctx0" brushRef="#br0" timeOffset="-98833.6">33173 10233 51 0,'0'0'152'0,"0"0"-21"15,0 0-10-15,0 0-2 0,0 0 1 0,0 0-3 16,0 0-11-16,0 0-2 0,0 0-6 0,0 0-7 16,0 0-10-16,-34 27 0 0,34-27-9 0,-14 15-7 15,14-15-6-15,-13 15-3 0,13-15-5 0,-10 16-5 16,10-16-2-16,-9 15-7 0,9-15-1 0,0 0 3 0,-3 17-4 15,3-17-5-15,0 0-5 0,0 0 2 16,0 0-5-16,12 17 0 0,-12-17-4 0,0 0-2 16,23 2 0-16,-23-2-3 0,0 0 3 0,0 0-5 0,0 0 0 15,57-14-2-15,-44 7-4 0,-13 7 0 0,19-10 1 16,-19 10 3-16,17-12 6 0,-17 12 10 0,0 0 5 16,13-12 1-16,-13 12-5 0,0 0-1 0,0 0-5 15,0 0 0-15,0 0-4 0,0 0-1 0,0 0 1 16,0 0-4-16,0 0 2 0,0 0-3 0,0 0 0 15,0 0 0-15,0 0-2 0,0 0-6 0,0 0 8 16,-7 42-5-16,7-42 2 0,3 17-1 0,-3-17-2 16,10 17 5-16,-10-17-1 0,15 17-4 0,-6-9 2 15,5 2 1-15,-14-10 0 0,21 16-5 0,-11-10-41 16,-10-6-54-16,0 0-81 0,17 9-206 0,-17-9-408 16,0 0 181-16</inkml:trace>
  <inkml:trace contextRef="#ctx0" brushRef="#br0" timeOffset="-96784.83">28734 10743 95 0,'3'11'164'0,"-3"-11"1"0,0 0-4 0,0 0-3 16,0 0-9-16,0 0-11 0,0 0-10 0,0 0-15 0,0 0-12 15,0 0-10-15,0 0-10 0,0 0-9 0,0 0-7 16,0 0-7-16,0 0-3 0,-2 5-10 0,2-5-5 16,2 8 0-16,-1-4-5 0,-1 1-2 0,0 0-6 15,0 2 6-15,0-2-12 0,1 0-2 0,-1 2-2 16,0 5 5-16,1-5 6 0,1 3 15 0,-1 0-3 15,-1 2 0-15,0 0-2 0,-1 0-1 0,1 2-3 16,-3 0 1-16,3 0-4 0,0 2 0 0,-1-1-3 16,0-3-3-16,-1 4-2 0,1-3-3 0,1-1-4 15,0-1 3-15,-4 1-4 0,7-4-1 0,-3 2 2 0,-3 0-3 16,2-5-2-16,1 0-2 0,0 1 2 0,-1-3 0 16,1 1-3-16,0-4 5 0,-2 5-4 0,2-5 2 15,0 0-3-15,0 0 3 0,0 0-4 0,0 0-14 16,0 0-37-16,7-17-42 0,-6 13-36 0,2-4-40 15,0-2-232-15,1-1-426 0,0 5 189 0</inkml:trace>
  <inkml:trace contextRef="#ctx0" brushRef="#br0" timeOffset="-96147.79">28821 10891 76 0,'0'0'150'0,"1"-6"-15"0,-1 6-8 0,0-5-4 16,0 5-10-16,0 0-12 0,0-5-11 0,4 2 2 15,-4 3-12-15,3-5-9 0,-1 2 1 0,-2 3-7 16,9-4-2-16,-4 2-6 0,-1-1 0 0,2-1-4 0,-2 2-1 16,0-1-5-16,0 0 2 0,-4 3-9 0,5-3-4 15,-1 2 0-15,-4 1-5 0,9-3-5 16,-5 2-4-16,1 0-3 0,-5 1-4 0,7 0 2 0,-7 0 0 15,11 2-4-15,-5 1-2 0,-1-3 1 0,2 5 3 16,0-3-5-16,1 3-2 0,-2-3-3 0,1 5-5 16,-1-5 4-16,-1 1-4 0,-1 3 3 0,0 0 2 15,0-3 1-15,-3 2-6 0,0 2 3 0,-2-2-1 16,1-1 0-16,-3 4 0 0,3-3 0 0,-6 3-2 0,2-1 3 16,-1 2 1-16,-1-1-1 0,-1 1 1 0,1-3-4 15,-2 2 2-15,1 0-4 0,0 1 2 0,1-2-5 16,-2 1 8-16,2-3-3 0,1 2-1 0,-3 1-2 15,-1 0 2-15,5-5-1 0,-5 6-1 0,7-3 7 16,-2-2-2-16,0 3 1 0,1-4-2 0,-3 3 2 16,2-5 0-16,4 4 3 0,-5-2-2 0,5-3 11 15,0 3 9-15,0-3 11 0,-4 2 6 0,4-2 12 16,-4 3 5-16,4-3 6 0,0 0 1 0,-3 2-6 16,3-2 5-16,0 0 0 0,0 0-5 0,0 0-3 15,0 0-7-15,0 0-3 0,0 0-4 0,0 4-8 16,0-4 1-16,0 0-9 0,0 0 3 0,0 0-3 15,0 0-3-15,0 0-7 0,0 0 2 0,11 0 2 0,-11 0-8 16,0 0 3-16,8 3-4 0,-8-3 2 0,7 0 0 16,-4 3-3-16,-3-3 2 0,9 0-2 0,-4 0-2 15,4 2-1-15,1-2-1 0,0 2 1 0,2-1-3 16,8 1 0-16,0 0-2 0,-2 0-3 0,1 1 5 16,0-3-1-16,-3 2-1 0,4 0 1 0,-9-1 1 0,3 1 0 15,-5-1 0-15,-4 0-3 0,2-1 0 16,-1 0 0-16,-6 0-4 0,0 0-18 0,8 0-33 0,-8 0-38 15,0 0-48-15,0 0-44 0,0 0-275 0,-16-12-497 16,11 10 221-16</inkml:trace>
  <inkml:trace contextRef="#ctx0" brushRef="#br0" timeOffset="-94467.03">27979 10974 135 0,'5'-5'149'0,"-1"3"1"0,1-5-13 16,-1 2 3-16,-3 1-2 0,5-1-9 0,-3-1-7 15,1 1-7-15,0-1-7 0,-2 1-6 16,1-1-7-16,-3 0-7 0,2 2-1 0,-2-3-5 0,0 3-7 16,0 0-6-16,0 1-8 0,-1-4 0 0,-3 4-12 15,2 0 1-15,-2 0-3 0,4 3-6 0,-7-6-5 16,1 5-5-16,2-1-5 0,4 2-1 0,-13 0-1 15,13 0-6-15,-10 2 0 0,1-1-5 0,4 5-2 16,-3-3-3-16,3-1 7 0,-5 2-2 0,2 3-4 16,3-1-3-16,-5-1 2 0,4 5 2 0,-1-3-6 15,1 1 2-15,1 0 1 0,-1 1 0 0,2 0-1 0,1-1 0 16,1-3 2-16,-1 2-2 0,0-2-2 0,2 2-1 16,0-2 4-16,1 0-4 0,0-2 3 0,0 3-1 15,0-6-5-15,1 4 5 0,-1-4-1 0,5 3-2 16,-5-3-4-16,7 1 6 0,-7-1 0 0,12-3-3 15,-8 1 3-15,1 1-1 0,1-1-1 0,-3 0 2 16,1-2-1-16,2 2-2 0,-2 0 0 0,0-2-2 16,0 0 5-16,-1 0-3 0,-1 0 3 0,3-1-3 15,-2 1 2-15,1-1-2 0,-1-1-1 0,3 0 2 16,0 1-1-16,-1-5 0 0,0 5-1 0,0 0 0 16,0-3 0-16,-1 2-1 0,0 2 3 0,-1-4-3 15,-1 5 1-15,1 0 2 0,-2 0-5 0,2 1 4 16,0-2 0-16,-3 4-3 0,0 0 3 0,2-5-2 0,-2 5 1 15,0 0-1-15,0 0 0 0,0 0-5 0,0 0 5 16,0 0-6-16,0 0 6 0,0 13 2 0,0-13-1 16,-4 8-8-16,0 0 7 0,4 0 2 0,0-2-2 15,0 2 2-15,0 1-1 0,0 2 2 0,0-5-1 16,3 5 2-16,-2-2-2 0,-1 0 1 0,2 0-6 0,1 1 7 16,-2-4-2-16,2 1 2 0,-3 2-1 15,2-6 1-15,1 2 0 0,-2 1 0 0,3-1 2 0,-1-4 1 16,2 2-3-16,1-3 0 0,-6 0 2 0,14-3-1 15,-4 3-2-15,1-3 1 0,-5-2-1 0,2-1 1 16,4 1 0-16,-1-5 1 0,3 0 0 0,-2-1-2 16,1 0-5-16,-1-3 5 0,-1 2-3 0,1-2 1 15,-5 3 4-15,2-3-2 0,-1-1-2 0,-3 3-2 16,3-3 5-16,-2-1-1 0,-3 3-5 0,-1-1 3 16,1 2-2-16,-2-1 3 0,-1 3-1 0,0-1 0 15,-1 0 1-15,1 1-1 0,-1 1-1 0,-3-2 3 16,4 3-3-16,-3-3 1 0,3 3 2 0,-4-2-7 15,3 4 6-15,0 0-1 0,-3 0 0 0,4 1-1 0,-1-2 0 16,-2 3 3-16,2 0 1 0,1 4 0 0,-1-5-4 16,-1 3 3-16,2 2-3 0,0-7 1 0,0 7-2 15,0 0 1-15,-2-3 1 0,2 3-2 0,0 0 0 16,0 0 0-16,0 0-2 0,0 0 1 0,0 0-2 16,0 0 2-16,-3 12 3 0,3-7-1 0,-1 2 1 15,-2 4-1-15,2-2 3 0,0 1-2 0,-2 1 0 16,2-1 2-16,-2 5-1 0,3-3-1 0,0-2 0 0,-1 2 0 15,1 0-3-15,0 0 4 0,1 1-5 0,-1-2 2 16,0 2 4-16,0-2 0 0,4-1-1 0,-5 2-1 16,2-4-6-16,-2 5 4 0,1-3-2 0,-3 1 6 15,3-4 2-15,-1 3-4 0,1-4 1 0,0 0 0 16,0 1 1-16,0-3 0 0,0 0-3 0,1 2 5 16,-1-1 2-16,3-2-4 0,-2 0-1 0,-1-3 0 15,0 6 4-15,4-4-2 0,-3 1 1 0,6-2 0 16,-3 1 1-16,-4-2-1 0,6 2 0 0,0-2 0 15,-6 0-2-15,11-2 1 0,-6-1-1 0,0 0 0 16,-1 1 2-16,2-4-2 0,0 0 3 0,1-2 0 0,-1-1-3 16,2 0-2-16,-3-3-2 0,5-3 5 0,-5 4-1 15,3-5-1-15,1 1-4 0,-3-2 5 0,1-1 1 16,-1 3-3-16,4-1 0 0,-5 2 0 0,-1 3 2 16,0-1-1-16,-1 2-4 0,-1-2 4 0,-2 3-4 15,0-1 5-15,2 5-2 0,-2-1 5 0,2 1 1 16,-2 0 6-16,0 3-1 0,0 2 4 0,0-9-4 15,0 7-3-15,0 2 3 0,0-6-3 0,0 6 1 0,0 0-4 16,0-4 1-16,0 4 0 0,0 0-1 16,0-4-2-16,0 4 0 0,0 0 0 0,0 0-2 0,1-4 1 15,-1 4-2-15,0 0 0 0,0 0 3 0,0 0-5 16,0 0 4-16,-1 12 0 0,1-6-2 0,-4 3 0 16,2 0 0-16,-1 3-5 0,-1 1 3 0,-1-1 4 15,1 3-1-15,0 2 1 0,-2 0-3 0,2-1 6 16,-2 0-4-16,3 0 2 0,3 1-6 0,-2 0 8 15,0-2-1-15,2 2 1 0,4-1-8 0,-2-3 7 16,1 2-1-16,3 0 0 0,-2-2 0 0,2 1 0 16,0-4 1-16,-1 0-1 0,0 0 0 0,1 0-6 0,1-6 4 15,-4 5-20-15,1-4-27 0,-1 1-39 0,-3-6-59 16,4 1-105-16,-4-1-147 0,0 0-428 16,4-8 190-16</inkml:trace>
  <inkml:trace contextRef="#ctx0" brushRef="#br0" timeOffset="-92986.27">29856 10668 7 0,'0'0'108'0,"1"-3"-6"0,-1 3-4 0,0 0-8 15,0 0 1-15,0 0 7 0,0 0-4 0,3-4 2 0,-3 4-2 16,0 0-2-16,0 0-2 0,0 0-7 0,0 0-9 16,0 0-9-16,0 0-2 0,0 0-6 0,0 0-3 15,0 0-6-15,0 0-4 0,-4-4-4 0,4 4-7 16,0 0-4-16,0 0-2 0,0 0-2 15,0 0-2-15,0 0-6 0,0 0 4 0,0 0 6 0,-4 12-2 16,-1-9 2-16,4 2-5 0,-3-1 1 0,1 1 0 16,0 4-2-16,-3 2 8 0,0-2-4 0,1 3-5 15,1-2 3-15,-5 4-1 0,1 2-3 0,2-3 1 16,0 3-6-16,2-5 1 0,-3 6-5 0,2-2-1 0,3 2 0 16,-1-5 20-16,3 0-5 0,-5 1-3 15,5 0 0-15,-1-2-4 0,2 1-1 0,1-1 2 16,1-3-2-16,0 4 1 0,2-3-2 0,0-2 1 0,1-2-2 15,5 0 0-15,-1-1-2 0,1 0-1 0,7-3 2 16,-5 0-3-16,4-3-2 0,-2 1-2 0,0-6-1 16,-2 5 1-16,2-3 1 0,-3 0-3 0,-2-1-3 15,2-1 4-15,-5 1-1 0,0-2-1 0,-3 1 1 16,1 3 0-16,-3-2-1 0,2 0 4 0,-1 0-5 16,-2 2-1-16,0-1 1 0,-1 0 1 0,1-2-1 15,-1 3 2-15,0 1-1 0,0-2 2 0,0 5-2 0,0-6 3 16,0 6-5-16,-1-5 1 0,1 5 0 0,-1-6-7 15,1 6 7-15,-3-3-2 0,3 3 2 0,-5-3-1 16,5 3 0-16,0 0 4 0,-11 1-3 0,11-1-1 16,-8 4 1-16,3-3-2 0,0 5 1 0,-3-2-3 15,3-2 6-15,0 3-1 0,0 1-7 0,1-1 4 16,0-2-1-16,-2 4 2 0,3-1 1 0,-1 0-1 16,1 0 0-16,1 0 1 0,-2 2 0 0,3-3 1 15,1 2 2-15,0 0 1 0,0-1 3 0,0 0 1 16,4 1 0-16,-3-1-2 0,8 1 2 0,-4-2-1 0,4 0-1 15,3-1-1-15,4 1-3 0,1 0 0 0,1-3-8 16,1 2-21-16,-1-2-26 0,1-2-28 0,-2-3-32 16,3 0-29-16,-3 0-21 0,-2-2-185 0,0-1-376 15,-2-2 167-15</inkml:trace>
  <inkml:trace contextRef="#ctx0" brushRef="#br0" timeOffset="-92686.17">30311 10862 137 0,'0'0'189'0,"0"0"-23"0,-8-2-18 0,4 0-9 16,4 2-17-16,-7 0-12 0,7 0-4 0,-11 0-15 16,4 2-7-16,2-1-6 0,-2 1-9 0,1 0-6 15,-3 4-6-15,0 2-2 0,1-2-2 0,-1 2-5 16,1-2-1-16,-1 5-5 0,1-2-2 0,3 1 5 15,-3-1-2-15,6 0-1 0,-2 1-3 0,1 0 2 16,3-3 0-16,0 0-5 0,3 1-2 0,-1-3-5 16,2 2 2-16,5-3-4 0,0 1-5 0,0-1 1 0,4 0-3 15,3 0 0-15,-2-1-3 0,0-1-2 0,0-1-11 16,-1 0-9-16,0-2-15 0,1-2-17 0,-1 0-14 16,1-1-17-16,-4 0-13 0,2-2-19 0,-1-1-26 15,-2 1-37-15,0 0-124 0,1-5-312 0,-2 2 139 16</inkml:trace>
  <inkml:trace contextRef="#ctx0" brushRef="#br0" timeOffset="-92400.7">30519 10683 11 0,'0'-6'259'16,"0"6"-14"-16,-2-3-19 0,2 3-21 0,0 0-22 0,0 0-17 15,-5-2-17-15,5 2-18 0,0 0-12 0,0 13-12 16,-2-5-10-16,0 0-7 0,0 4-8 0,2 4-7 16,-1 2-7-16,0-1-6 0,0 0-6 0,-1 0-1 15,2 3-6-15,-4-3-7 0,4-1-2 0,-3 0-6 16,-1-1-2-16,4 2-2 0,0-4-6 0,-1-1 3 0,-1-1-4 16,0 1-2-16,0-2-2 0,0 2-1 15,-1-3-2-15,2 2-2 0,0-3-2 0,1 0-1 0,0-1-2 16,-2-1-15-16,2-2-24 0,0 2-29 0,0-4-32 15,0-2-37-15,3 5-75 0,-3-5-179 0,0 0-413 16,0 0 182-16</inkml:trace>
  <inkml:trace contextRef="#ctx0" brushRef="#br0" timeOffset="-91302.15">30482 10891 44 0,'5'-2'252'0,"-1"-5"-22"0,8 4-25 16,-2 1-20-16,2-4-17 0,3 3-19 0,2-1-14 0,0 1-14 16,-2 0-17-16,-2 0-4 0,1 1-9 0,-1-1-9 15,-3 1-10-15,2-2-9 0,-6 3-5 0,1 0-16 16,-3-1-15-16,-4 2-21 0,10-1-17 0,-7-2-17 16,-3 3-15-16,0 0-2 0,6 0-9 0,-6 0-5 15,0 0-2-15,0 0-4 0,0 0-4 0,0 0-2 16,0 0 0-16,0 0 9 0,9 0 0 0,-9 0 5 15,5 3 12-15,-5-3-3 0,7 0 6 0,-7 0 1 0,0 0 7 16,9 0-3-16,-9 0 18 0,0 0 9 16,0 0 13-16,9-3 14 0,-9 3 8 0,0 0 1 15,5 0 3-15,-5 0 7 0,0 0 5 0,0 0 2 0,0 0-1 16,0 0 2-16,0 0 5 0,0 0-2 0,0 0 0 16,0 0 3-16,0 0-6 0,0 0-3 0,0 0-4 15,0 0-7-15,0 0-2 0,0 0 0 0,0 0-2 16,0 0-6-16,0 0 3 0,-7 9-1 0,5-4-1 15,0 1-4-15,-1 0 0 0,1 0 6 0,0 3 5 16,-2-4-5-16,2 4-1 0,-2-3-3 0,2 5 1 16,-1-1 6-16,1 0-6 0,-2 1 2 0,1-2 1 0,1 0-6 15,-1 2 2-15,2-3 1 0,-1 0-6 0,2-3 0 16,2 1-1-16,-2 0 2 0,2 0-3 0,1-2-3 16,2 0 0-16,0-1 1 0,3-2 1 0,-1 1-3 15,2-4-1-15,2 0 1 0,1-2-4 0,-1-2 2 16,1 0-1-16,-3-2-1 0,3 1-1 0,-1-2 1 15,-2 0 0-15,-2 1 0 0,2-1-4 0,-2 1 2 16,-2 0 0-16,1 3-1 0,-3 1 3 0,1 0-3 16,0 0-3-16,0 0 5 0,-3 2-1 0,-1 2-1 15,4-3 0-15,-4 3-3 0,2-3 3 0,-2 3-4 16,0 0 3-16,0 0 0 0,0 0 1 0,0 0-5 0,0 0 6 16,8 6-1-16,-7-4-2 0,2 2 1 0,-2 0-1 15,2 0 2-15,1 0 0 0,-1 1 1 16,1 0-1-16,-1 2-1 0,2-2-3 0,0 3 4 0,-2-1-2 15,1 0 1-15,-2-3-2 0,3 3-14 0,-2-3 0 16,-1 0 2-16,-1-1 7 0,3 0-3 0,-4 1 4 16,0-4 4-16,0 0 19 0,4 2 4 0,-4-2 0 15,0 0-1-15,0 0-3 0,11-10 1 0,-9 5-2 16,2 1-1-16,0-3-3 0,-2 3 2 0,1-3-5 0,3-1 3 16,-1 0-2-16,-3 2-2 0,2 0 1 0,0 0 1 15,0 1-2-15,-2 2 0 0,0-1-3 0,-1 1 1 16,2 1 1-16,-3 2-2 0,5-6-1 0,-4 5-2 15,-1 1 3-15,8-1-3 0,-8 1 1 0,0 0-3 16,14 1 0-16,-9 1 2 0,2 0 0 0,-1-2-1 16,2 4-1-16,2 0 4 0,-4 0-4 0,6-1 0 15,-1 2 2-15,1 0 0 0,-1 2 0 0,2-3-1 16,0 1 0-16,-2 0 2 0,2 0-4 0,6-2 2 16,-6-2-1-16,2 2 0 0,-2-3-2 0,1 0 2 15,-2-3 4-15,0-1-5 0,1 0-3 0,-1-2 2 16,-2-2 0-16,-1 1-3 0,-3-2 5 0,1 1-1 15,-1-4 2-15,-2 2-1 0,0 6 0 0,-3-3-1 16,0 0 2-16,2 3-3 0,0 0 0 0,-3 0 1 0,1-2 1 16,-1 2 0-16,1 1-1 0,0-2 2 0,1 2-3 15,-2 3 3-15,-2-6 0 0,2 6-4 0,-1-4 0 16,1 4 7-16,-2-4 3 0,2 4 5 0,-4-2 2 16,4 2-3-16,0 0 2 0,-3-3-2 0,3 3 2 15,-4-4-5-15,4 4-1 0,0 0-1 0,-5 9-1 16,1-5 0-16,-1 1 1 0,0 3 2 0,0 2-3 15,0 1 1-15,1-2-2 0,-1 5 2 0,-1-2-2 0,-1 2-1 16,2 2 1-16,1-5-2 0,4-1 2 0,-4 6 0 16,-1-6-2-16,4 1 1 0,-3-1 4 15,3-3-4-15,-2 1-2 0,2-1 3 0,0-1-1 0,1-2-1 16,-3 1 3-16,6-2-1 0,-2 1 3 16,2 1-2-16,3-2-5 0,0-3-25 0,-2 1-36 15,5 0-37-15,4-2-53 0,-4-2-56 0,2-3-176 0,2 2-414 16,-1 0 183-16</inkml:trace>
  <inkml:trace contextRef="#ctx0" brushRef="#br0" timeOffset="-90919.14">31529 10879 98 0,'-2'-1'192'0,"2"1"-19"0,0-7-14 16,0 3-13-16,2 0-16 0,-2 4-11 0,0 0-9 0,0-3-10 16,0 3-13-16,0 0-8 0,0 0-10 0,0 0-3 15,0 0-8-15,-2-5-2 0,2 5-9 0,0 0-2 16,0 0-4-16,0 0-1 0,0 0-4 0,-5 12-1 16,5-12-8-16,8 11 3 0,-3-4-5 0,1 2-3 15,2-2 3-15,1 4-7 0,3 0-2 0,-1 1 2 16,1 0-1-16,0-2-8 0,-4 1 1 0,2-1-5 15,-3-2 2-15,-1 1 0 0,1-1 0 0,-3 0-4 16,0-2 2-16,0 0 7 0,-5 0 9 0,-2 0 6 16,2-2 3-16,-6 3 12 0,1-6 3 0,1 2 3 0,-4 4-9 15,-1-4 1-15,2-1-2 0,3 0-6 0,-6 1-1 16,3 2-6-16,0-2-1 0,3-2-2 0,-1 1-3 16,1 1-2-16,-3 1 1 0,-1 0-11 0,3 0-35 15,-1 0-59-15,1-3-64 0,1 2-79 0,5-3-133 16,-3 2-394-16,3-2 174 0</inkml:trace>
  <inkml:trace contextRef="#ctx0" brushRef="#br0" timeOffset="-90714.92">31867 11148 129 0,'0'0'345'0,"0"0"-18"16,0 0-19-16,0 0-34 0,8-5-27 0,-8 5-21 15,1-3-22-15,-1 3-29 0,0 0-54 0,0 0-78 16,0 0-105-16,0 0-145 0,-13-4-148 0,6 2-386 16,-1 0 171-16</inkml:trace>
  <inkml:trace contextRef="#ctx0" brushRef="#br0" timeOffset="-64238.82">27394 11689 143 0,'0'0'163'0,"0"0"-9"16,0 0-6-16,0 0-15 0,0 0-13 0,1-5-7 0,-1 5-15 15,0 0-10-15,0 0-7 0,5-4-10 16,-5 4-7-16,0 0-3 0,0 0-13 0,0 0-3 0,0 0-3 16,0 0-6-16,4-1 0 0,-4 1-8 0,0 0 0 15,0 0-1-15,0 0-3 0,0 0 0 0,0 0-9 16,0 0 8-16,0 0-2 0,0 0 7 0,-2 11-4 15,2-5-2-15,0-1-2 0,-1 2 0 0,0-1-1 16,-4 2-4-16,4 0 21 0,-2 1-5 0,-2 3 1 0,1 1-2 16,2-2-7-16,-1 1-1 0,-1 4-5 15,0-3 3-15,-1 2 0 0,0-5-8 0,3 4 3 16,-1-2-3-16,-1 0 2 0,3-2-1 0,-2-1-3 0,3 0-2 16,0 2 3-16,-1-4-2 0,0 0 1 0,-2-2-3 15,-1-1-2-15,4-1-1 0,-1 3 1 0,1-6 2 16,0 4 0-16,0-4-4 0,-5 3 1 0,5-3 3 15,0 0-3-15,0 5 0 0,0-5-1 0,0 0-18 16,0 0-14-16,0 0-20 0,0 0-32 0,15-4-22 16,-15 4-23-16,9-5-68 0,-5 3-105 0,1-1-323 15,0 2 143-15</inkml:trace>
  <inkml:trace contextRef="#ctx0" brushRef="#br0" timeOffset="-63538.28">27314 11708 84 0,'-10'7'73'0,"10"-7"-38"0,0 0-67 15,0 0-35-15,0 0 15 0</inkml:trace>
  <inkml:trace contextRef="#ctx0" brushRef="#br0" timeOffset="-62625.2">27431 11684 87 0,'0'0'81'0,"0"0"-10"0,0 0-6 0,0 0-6 15,0 0 2-15,0 0-1 0,0 0 5 0,0 0 5 16,0 0 3-16,1 9 0 0,-1-9 2 0,0 0 6 16,0 0-7-16,0 0-2 0,0 0-3 0,0 0 1 15,0 0-14-15,0 0-3 0,0 0-2 0,0 0-7 0,0 0-2 16,0 0-8-16,0 0-3 0,0 0-3 16,0 0 2-16,0 0-9 0,0 0 0 0,0 0-7 15,0 0 4-15,0 0-3 0,0 0-4 0,0 0 3 0,0 0 0 16,0 0-6-16,0 0 5 0,0 0-3 0,0 0-3 15,0 0-7-15,0 0 13 0,0 0-5 0,0 0 1 16,0 0-1-16,0 0-3 0,0 0 4 0,0 0-3 16,0 0 5-16,0 0 0 0,0 0 3 0,0 0 0 15,0 0-1-15,0 0 1 0,0 0-4 0,0 0-2 16,0 0 1-16,0 0-1 0,0 0-5 0,0 0 1 16,0 0 1-16,0 0-3 0,0 0-2 0,0 0 0 0,0 0 3 15,0 0 1-15,0 0-1 0,0 0-1 16,0 0 0-16,0 0-1 0,1 5-1 0,-2-1-3 0,1-4 3 15,-3 8 3-15,2-3-1 0,1 2-2 0,-4-2-1 16,3 2 3-16,0 2 0 0,0-4 1 0,-1 5 0 16,0-3 1-16,0 2-5 0,0 2 7 0,-1-2 2 15,-1 2-3-15,0 0 4 0,2-1 2 0,-3 1-4 16,1 0 3-16,0-1-2 0,0 1 2 0,2-1 0 0,-1-2-4 16,1-1 2-16,-1 0-1 0,3-3-2 15,-1 2 3-15,0-2-6 0,1 2 5 0,-2-3 7 16,2-3 4-16,0 6 3 0,0-6 10 0,-1 3 4 0,1-3 0 15,-1 3 0-15,1-3 0 0,0 0-4 0,0 0-3 16,0 0-1-16,0 0-2 0,0 0 0 0,0 0-3 16,0 0-3-16,0 0-3 0,0 0-6 0,0 0 3 15,0 0-3-15,0 0 2 0,0 0-3 0,0 0-3 16,0 0 3-16,0 0 0 0,0 0-2 0,0 0 1 16,0 0-1-16,0 0-3 0,0 0 2 0,0 0 5 15,0 0-3-15,0 0 2 0,16-4 0 0,-16 4-1 16,9 0 3-16,-1-2-5 0,-2 2 1 0,0-2-4 0,0 0 3 15,0 1 2-15,2 0-4 0,-3 0 0 16,0 0 2-16,-5 1-5 0,8-1 3 0,-2-1-3 0,2 2 2 16,-8 0-3-16,10-1-1 0,-5 1 2 0,-5 0 1 15,16 0 0-15,-5 0-2 0,-2 0 1 0,5 0 0 16,-4 3-3-16,4-2 3 0,-1 1 0 0,2-1-1 16,-2 0-2-16,-1 1 2 0,0-2-2 0,-1 2 3 15,-5-2-3-15,2 0 0 0,-2 2 2 0,-1-2 1 16,-5 0-2-16,0 0-1 0,11-2-9 0,-11 2-15 15,3 0-21-15,-3 0-19 0,0 0-14 0,-1-6-13 0,1 6-8 16,0 0-20-16,-4-6-8 0,0 4-19 0,2-3-40 16,2 5-106-16,-5-7-316 0,2 1 140 0</inkml:trace>
  <inkml:trace contextRef="#ctx0" brushRef="#br0" timeOffset="-62254.96">27580 11780 138 0,'0'0'157'0,"0"0"-8"16,0 0-10-16,0 0-7 0,0 0-15 0,0 0-12 15,3-5-9-15,-3 5-6 0,0 0-8 0,0 0-14 0,6 0-5 16,-6 0-9-16,0 0-5 0,0 0-4 0,0 0-2 16,0 0-6-16,10 1-2 0,-10-1-10 0,0 0 2 15,0 0 0-15,0 0-8 0,0 7-2 0,0-7 0 16,-2 6 1-16,-1-3 3 0,2 2 5 0,-3 0-2 15,3 0 5-15,-2 0-1 0,1 4-3 0,-1-1-6 16,-2 0 1-16,1 2 5 0,2-2-1 0,-1 4 1 16,-1-3-5-16,2 2-4 0,-1-1 3 0,-1-1-1 15,3 1-3-15,-2 0 2 0,0 0-2 0,3 1 1 16,-3-1-5-16,2-1 0 0,1 1 6 0,0 1 0 16,-3-2-1-16,3 0-1 0,0-2-3 0,-1 0 0 0,1-1-3 15,0 1 0-15,0-2 0 0,0 0-1 16,0 0-1-16,-1-1 1 0,1-4 0 0,0 4-1 0,1 0-3 15,-1-4 1-15,0 0-9 0,1 4-37 0,-1-4-46 16,0 0-76-16,0 0-178 0,14-9-368 0,-6 3 163 16</inkml:trace>
  <inkml:trace contextRef="#ctx0" brushRef="#br0" timeOffset="-61536.49">27985 11771 25 0,'3'-3'174'16,"-3"3"-12"-16,0 0-12 0,5 0-14 0,-5 0-7 16,0 0-10-16,0 0-15 0,9 4 0 0,-4-1-5 0,-4 2-14 15,6 0-3-15,-5-1-4 0,1 1-5 0,-1 3 2 16,1-1-4-16,-2 4-6 0,1 0-5 0,-4 1-1 16,2 0 0-16,0 5 3 0,0 0-4 0,-2-1-4 15,0 0 4-15,0 0-4 0,-1 1-5 0,3-1 0 16,-1 2-6-16,-3-1-2 0,0 0-5 0,2 0-3 15,0-2-2-15,-4 2-2 0,5-2-7 0,-2-3-2 16,2-1 1-16,-3 1-4 0,4 1 1 0,-4-4-5 0,4 3 5 16,0-5-4-16,0 2 0 0,-1-5 1 0,1 1-4 15,-3 0 3-15,3-1 0 0,0-4-7 16,0 3 3-16,0-3-2 0,0 0-2 0,0 0-14 0,0 0-20 16,8-10-15-16,-3 0-7 0,3 2-23 0,2-5-11 15,0-2-16-15,-3-2-8 0,3-1-11 0,1-6-21 16,0-2 9-16,-5 9-9 0,-1-3 0 0,0-1 16 15,-3 4 15-15,0 0 19 0,-3 5 30 0,2 0 26 16,-2-1 16-16,0 2 10 0,-1 1 16 0,-2 0 0 16,3 3 5-16,-1-2 11 0,-1 3 10 0,-1 0 13 15,3-2 6-15,1 7 7 0,0-5 1 0,0 6-1 0,0-5-1 16,0 5-5-16,1-6-9 0,4 5-1 0,2-1-5 16,2 1-7-16,2-1 1 0,-1 4-7 0,3-4-1 15,-1 4-5-15,-1-2 3 0,-2 3-7 0,3-2 0 16,-5 1 0-16,-2 2-4 0,3 1-1 0,-2 2 2 15,-2-2-5-15,0 4 0 0,-3 1 3 0,-1-2 1 16,-1 3 5-16,-4-2 5 0,-4 2 4 0,1-3-1 16,2 1-1-16,-4-1 2 0,-2 1 10 0,-2-1-1 15,0 1-2-15,-3-2-2 0,4-2-1 0,2 0-2 16,2-3-3-16,0 1-1 0,2-1-3 0,0 3 3 16,1-3-3-16,-3-2-8 0,3 1 3 0,-1-1 0 0,7 0-4 15,0 0-24-15,-6-5-54 0,6 5-51 0,1-8-67 16,4-1-176-16,4 2-390 0,4-5 173 15</inkml:trace>
  <inkml:trace contextRef="#ctx0" brushRef="#br0" timeOffset="-60671.79">28412 11855 56 0,'0'0'178'0,"-4"-1"-18"0,4 1-11 15,-4-3-15-15,4 3-11 0,-4-3-14 0,4 3-8 16,0 0-11-16,0 0-11 0,0 0-5 0,0 0-5 16,-15 7-7-16,11-4-8 0,1-1-1 0,-3 2-10 15,1 0-6-15,0 0-1 0,1 0-4 0,1 1 1 16,-1-1-6-16,1 0-4 0,-1 0 2 0,-2 0-4 15,2 0-3-15,2-2-2 0,-2 0-5 0,0 0 6 16,4-2-4-16,-3 4-1 0,1-1 1 0,2-3-6 16,0 0 3-16,0 0 3 0,0 0-1 0,0 0-3 0,0 0 0 15,0 0-2-15,-5-9 1 0,5 9-3 16,0 0 0-16,5-7-1 0,-1 5 1 0,-1-2-2 0,3 1 3 16,2-1-6-16,0-1 2 0,1 0 1 0,0-1-2 15,5 1 4-15,-5-1 3 0,2 3 3 0,2-4-5 16,-1 2 4-16,-1 1-3 0,1 1 3 0,-3-2 5 15,-2 3 4-15,0-1 7 0,-2 0 0 0,-1 1 1 16,0 1-3-16,-4 1 1 0,7-4-5 0,-7 4 2 0,4-2-6 16,-4 2-4-16,3-2 2 0,-3 2-3 15,0 0 1-15,0 0-1 0,0 0-4 0,-7 9 0 16,4-4 1-16,-1-1-2 0,1 2 2 0,1-2-5 0,-1 2 4 16,0 0-2-16,2 0-2 0,0 0 4 0,1-1-2 15,-1 2 0-15,2-1 0 0,1-1 1 0,2 0 2 16,1 0-2-16,3-1 0 0,0-1-2 0,1 0 0 15,1-1-6-15,0-1 6 0,0-1 1 0,1-1-2 16,1-2 1-16,-1 0-1 0,1-2 2 0,-3 1-5 16,0-3 3-16,4 1-8 0,-4 0-3 0,-3-1-5 15,7 1 0-15,-7-1 2 0,2 0 2 0,0-1-2 0,-3 4 0 16,1-2 2-16,-3 1 4 0,1 1 0 0,0 1-2 16,-2-1 1-16,1 2-4 0,-1-3 6 0,-2 5-1 15,3-4 2-15,-1 1 6 0,2 0-3 0,-4 3 4 16,1-4-1-16,-1 4-2 0,0 0 0 0,2-3 4 15,-2 3-2-15,0 0-2 0,0 0 3 0,-5-5-3 16,5 5-6-16,0 0 10 0,-8-2-10 0,8 2 9 16,0 0-3-16,0 0-4 0,-13 4 5 0,13-4-2 0,-5 4 0 15,1-1 3-15,2 1-2 0,-1 0 2 16,3 2 2-16,-1-2 0 0,1 4 1 0,1-2 0 16,2 5 1-16,2-1-3 0,0-2 1 0,1 5 2 0,5-1-2 15,0 0-1-15,0-1-2 0,0 1 3 0,-2-2-3 16,1 2-5-16,-2-2 5 0,0 0 0 0,-1-2 4 15,-1 2-8-15,-1-1 1 0,-1-2 1 0,0 2-1 16,-3-1 1-16,1 1 2 0,1-4 0 0,-3 2 0 16,0 0-1-16,-5-1 2 0,4 0-10 0,-1-1 8 15,0 1-1-15,0-1 0 0,-3-1 1 0,-1 0 1 16,1-2-1-16,-4 1 0 0,2 0 2 0,0 0 1 16,-4-1-2-16,-1-1-9 0,-1 0-32 0,0-2-56 15,0 1-83-15,-4-3-175 0,4 0-380 0,3-1 169 16</inkml:trace>
  <inkml:trace contextRef="#ctx0" brushRef="#br0" timeOffset="-60457.86">28659 11679 162 0,'11'-7'166'0,"3"3"-18"0,4 0-13 0,0 0-14 0,2 1-10 16,3 1-16-16,3 1-4 0,-7 1-16 0,4-1-18 15,5 5-13-15,-8-2-15 0,-1 3-22 0,-2 0-13 16,-4-2-16-16,-4 4-15 0,1-3-36 0,-1 1-112 16,-3 3-198-16,-1-3 88 0</inkml:trace>
  <inkml:trace contextRef="#ctx0" brushRef="#br0" timeOffset="-59821.79">29007 11875 106 0,'4'2'161'0,"0"0"-7"16,-4-2 3-16,7 1-3 0,-1-1-11 0,-6 0-3 0,10-1 0 16,-5-1-1-16,-1 0-13 0,1-1-13 0,0-1-2 15,-1 1 2-15,4-2-7 0,-6 0-11 0,1-2-9 16,-2 0-15-16,2 2-1 0,-2-6-7 0,-1 5-5 15,-1-1-8-15,-2 0-5 0,-1 2-5 0,2-2-9 16,-6 3 1-16,3 0 0 0,-3 2-6 0,3-1-1 16,-7 3-3-16,5 2-3 0,-2 1-1 0,-3 1-3 15,3 0-2-15,-1 1 2 0,0 2-4 0,1 2 1 0,2-1-2 16,0 3 0-16,2-3-2 0,-1 3 0 16,2 0 0-16,0-2-2 0,3 4-6 0,2-4 7 15,-2 2 0-15,3-2-2 0,2-1 4 0,0 0-2 0,0-2 1 16,-2 0-3-16,4-1 2 0,1 0 0 0,4 0-2 15,1-2-2-15,-1 1 1 0,1-3 0 0,1 0-5 16,-3-1 2-16,4 0-12 0,-1-1-11 0,0-2-3 16,-2 0 0-16,1-2 1 0,1-1-3 0,-3-2-4 15,-1 0 5-15,1 1 2 0,0 0 1 0,-2-2 2 16,1 1 1-16,-1 0 4 0,-2 1 0 0,-1 1 1 16,0 1 7-16,0-1-4 0,0 1 4 0,-2-1 1 0,3 3-2 15,-2 0 2-15,-3-2 1 0,3 1 0 0,1 0 2 16,0 1 1-16,-5 1-2 0,4-2 6 15,-2 0-4-15,0 0 1 0,1 1-3 0,-1 0 4 0,0-1 1 16,-2 4 1-16,2-7-3 0,-2 4 4 0,0 3-2 16,0-5 1-16,0 5 0 0,0-4-1 0,0 4 6 15,1-3-5-15,-1 3 4 0,0 0 1 0,0 0-1 16,0 0 1-16,0 0-1 0,-1-5-3 0,1 5 1 16,0 0 2-16,0 0-1 0,0 0 2 0,0 0-1 0,0 0-1 15,7 12-3-15,-3-6 0 0,3 0 2 16,-2 3 1-16,0-1-1 0,-1 2-2 0,-3 0 1 0,7-1-1 15,-7 1 2-15,3 1-3 0,-3-1 0 0,2 0-2 16,-2-1 1-16,2-1 1 0,-3-2 1 0,0 3 0 16,1-2 1-16,-2-1-2 0,-2 0 2 0,3-1-3 15,0 1 2-15,0 0-3 0,0-1 1 0,0 1-3 16,0-2 5-16,-1 3 6 0,1-4-19 0,-3 1-48 16,3-4-35-16,0 5-66 0,0-5-204 0,0 0-396 15,0 0 175-15</inkml:trace>
  <inkml:trace contextRef="#ctx0" brushRef="#br0" timeOffset="-59636.25">29526 12036 132 0,'3'1'160'16,"-3"-1"-33"-16,5 2-73 0,-5-2-134 0,0 0-84 0,0 0 37 16</inkml:trace>
  <inkml:trace contextRef="#ctx0" brushRef="#br0" timeOffset="-55071.16">25664 11379 87 0,'0'0'100'16,"-3"-4"-4"-16,3 4-7 0,-4-6-1 15,4 6 3-15,-4-2-8 0,4 2-8 0,0 0 0 0,0 0-4 16,0 0 0-16,-2-3-1 0,2 3-5 0,-3-3-6 16,3 3 0-16,0 0 0 0,0-4-6 0,0 4-1 15,0 0-6-15,0 0-2 0,0 0-3 0,0 0-7 16,3-7-2-16,-3 7 2 0,0 0 4 0,1-3-9 15,-1 3-1-15,0 0-3 0,3-1-7 0,-3 1 1 16,0 0-3-16,0 0 2 0,3-4-5 0,-3 4 0 16,0 0 2-16,6-1-5 0,-6 1-2 0,0 0-3 0,0 0 0 15,10 0-3-15,-10 0 5 0,5 3 0 0,-5-3-1 16,5 2 0-16,-5-2-2 0,8 1-7 16,-3-1 12-16,-3 3-7 0,-2-3 0 0,8 3 2 0,-6-1-3 15,2 3 1-15,-1-3-1 0,-1 0-4 0,2 2 8 16,-1 0-6-16,0 0 2 0,1 1-3 0,-4-1 3 15,2 0-1-15,0 0 1 0,-2 0-1 0,0 4 0 16,0-1 0-16,0-2 0 0,-2 1-1 0,0 1-1 16,0-1-1-16,-2 1 3 0,0-2 1 0,-1 5-4 15,-1-3 1-15,-2 1 1 0,-1-1-3 0,3 0 2 16,-3-1 2-16,1-2-1 0,2 0 0 0,-1-2 1 0,2 0 3 16,-1 1-2-16,1 0 0 0,-1-2-1 0,0 1 3 15,6-2 1-15,-7 0-3 0,7 0 8 0,-7 0-2 16,7 0 4-16,0 0 5 0,0 0-1 0,-6 3 3 15,6-3 0-15,0 0-7 0,0 0 4 0,0 0-3 16,0 0-2-16,18 0-1 0,-12 0-1 0,3 0-1 16,-4 3-1-16,8 0 1 0,-3 3-3 0,-1-5-1 15,1 3-1-15,2 0 2 0,-3 1 2 0,0 2-1 16,-1-2-3-16,0 0 0 0,-1-1 0 0,-1 1-8 0,-1-1 0 16,0 2 2-16,0-1 2 0,-3 0-4 0,0-2 1 15,-1 2 0-15,-1-1 0 0,0 1 1 0,0-5-1 16,-5 8 2-16,1-4-1 0,-2-1 1 0,1 0-1 15,-3 2 1-15,-1-1 0 0,-1-1 3 0,-1 0-2 16,-1 1 5-16,1-3 0 0,0 2 2 0,1 2 1 16,-1-3-1-16,3-1 2 0,2 2-2 0,-3-2 2 15,1 0 0-15,4 3-2 0,-1-1 1 0,5-3-2 16,-6 0 2-16,6 0-4 0,-8 1 4 0,8-1-16 16,0 0-36-16,0 0-61 0,0 0-216 0,0 0-349 0,21-13 155 15</inkml:trace>
  <inkml:trace contextRef="#ctx0" brushRef="#br0" timeOffset="-53128.04">25891 11381 101 0,'0'0'104'0,"0"0"-2"0,0 0-18 0,0 0 0 16,0 0-7-16,0 0-4 0,0 0-11 0,0 0-12 16,0 0 4-16,0 0-6 0,0 0-6 0,0 0 3 15,0 0-11-15,0 0 2 0,0 0 1 0,0 0-1 16,0 0 0-16,0 0 0 0,0 0-5 0,0 0-1 0,0 0 4 15,0 0-3-15,0 0-2 0,0 0-1 0,0 0-1 16,0 0-3-16,0 0-7 0,0 0 5 16,0 0 0-16,0 0 2 0,0 0 3 0,0 0-1 0,0 0-5 15,0 0-3-15,0 0 4 0,0 0-8 0,10 4-1 16,-10-4 4-16,10 0 0 0,-10 0-3 0,12-1-5 16,-7 2-3-16,1-1 1 0,2 0 2 0,-2 1-1 15,-6-1-1-15,9 0 2 0,-9 0-2 0,9 3-5 16,-9-3-2-16,9 0 7 0,-5 1-10 0,-4-1 6 15,5 2-2-15,-5-2-2 0,7 4 1 0,-7-4 4 16,2 4-6-16,-1 1 4 0,2-3 2 0,-2 3-4 0,-1-2-5 16,0 4 6-16,0 0-5 0,0 0 7 0,-1 4-3 15,-2-1-9-15,3 2 9 0,0-1-8 0,-1 9 11 16,-1-3-2-16,0-1 0 0,2-1 1 0,0 1-4 16,-4 1 8-16,4-5-9 0,-1 0 9 0,-1-2-8 15,0 0 8-15,2-2-4 0,-4 1-2 0,3-4 2 16,-1 2 2-16,0-2-2 0,-1 0-1 0,1-1 3 15,2-4 1-15,-3 3-9 0,3-3 6 0,-4 4 2 0,0-3-10 16,4-1-17-16,0 0-24 0,0 0-32 0,0 0-67 16,0 0-96-16,0 0-260 0,0 0 116 0</inkml:trace>
  <inkml:trace contextRef="#ctx0" brushRef="#br0" timeOffset="-52780.78">26209 11419 88 0,'0'0'138'0,"0"0"-7"0,0 0-21 0,-2 10-4 15,2-10-8-15,2 7-4 0,-2-1-9 0,1 3-4 16,3-3-5-16,-4 5-3 0,1-1 2 0,2 1-2 15,-3 0-5-15,1 0-1 0,-1 0-3 0,2 2-2 16,0-1 0-16,-1 1-1 0,2-4-3 0,-6 2-8 16,3-2-3-16,4 0-7 0,-4 0 3 0,0-1-5 0,0 0-8 15,0-2-2-15,0 0 2 0,0-1-6 16,0-2-3-16,-1 1-2 0,1-4-1 0,-3 6-4 0,2-2 3 16,1-4-4-16,-2 3-2 0,0 1 1 0,2-4 2 15,-4 3-7-15,-1-2 2 0,5-1-1 0,-6 2-1 16,2-1-10-16,4-1-26 0,-6 0-42 0,6 0-45 15,0 0-71-15,-13-3-107 0,11 2-319 0,-2-2 141 16</inkml:trace>
  <inkml:trace contextRef="#ctx0" brushRef="#br0" timeOffset="-52612.28">26319 11385 131 0,'18'0'139'16,"-1"1"-15"-16,0 5-23 0,-4-5-53 0,0 3-59 15,-3 0-78-15,3 0-97 0,-3 1 44 0</inkml:trace>
  <inkml:trace contextRef="#ctx0" brushRef="#br0" timeOffset="-13863.53">30161 11685 68 0,'0'0'104'0,"0"0"-12"16,0 7-7-16,0-7-6 0,3 4-4 0,-3-4-4 15,0 0-9-15,1 4-6 0,-1-4 5 0,0 0-4 16,0 0-5-16,0 0 0 0,0 0 2 0,0 0-12 15,0 0-2-15,0 0 2 0,0 0-10 0,0 0-5 16,-4 3 3-16,4-3-8 0,0 0-6 0,0 0 3 16,0 0-4-16,0 0 4 0,0 0 4 0,0 0-13 15,0 0 2-15,0 0 7 0,0 0-14 0,0 0 4 16,0 0 1-16,0 0 0 0,0 0 1 0,0 0-2 16,0 0 6-16,0 0 2 0,0 2 7 0,0-2-3 0,0 0 4 15,0 0 2-15,0 0 2 0,0 0 0 0,0 0-2 16,0 0-2-16,0 0-4 0,0 0 2 0,0 0-1 15,0 0-2-15,0 0-6 0,0 0-2 0,0 0-3 16,0 0 0-16,0 0 2 0,0 0 0 0,0 0-2 16,0 0-6-16,0 0 4 0,0 0-2 0,0 0 1 15,0 0-1-15,0 0 0 0,0 0-1 0,0 0 4 16,0 0-3-16,0 0 1 0,0 0 0 0,0 0-1 0,0 0-2 16,0 0 0-16,0 0-2 0,0 0 6 0,0 0-3 15,0 0-4-15,-6 3 1 0,6-3 3 0,0 0-2 16,0 0-2-16,0 0 6 0,0 0-7 0,0 0 3 15,0 0-1-15,0 0 0 0,0 0-1 0,0 0 0 16,-8 2 1-16,8-2 0 0,0 0-1 0,-5 0 6 16,5 0-10-16,0 0 8 0,-4 3-1 0,4-3-5 15,0 0 1-15,0 0 4 0,0 0 0 0,0 0 0 16,0 0 2-16,0 0-1 0,0 0 0 0,0 0 0 16,0 0 1-16,0 0-6 0,0 0 2 0,0 0 6 15,0 0-1-15,-5 1-4 0,5-1 5 0,0 0-4 0,0 0 2 16,0 0-2-16,0 0 1 0,0 0-1 0,0 0 0 15,0 0 2-15,-6 1-1 0,6-1 1 0,0 0-1 16,0 0 3-16,0 0-3 0,0 0 3 0,0 0 1 16,0 0-2-16,0 0 1 0,0 0 3 0,0 0-1 15,0 0-1-15,0 0 0 0,0 0 1 0,0 0-3 16,-4 3 1-16,4-3 3 0,0 0-2 0,0 0 3 16,0 0-5-16,0 0 8 0,0 0 3 0,0 0-4 0,0 0 5 15,0 0 4-15,0 0-1 0,0 0-2 16,0 0 5-16,0 0 0 0,0 0-8 0,0 0 4 15,0 0-1-15,0 0-1 0,22-3-1 0,-22 3 2 0,9 3-2 16,-5-2 0-16,-4-1-8 0,10 3 2 16,-5 0 0-16,-1-2 2 0,0 2 2 0,-4-3 2 0,7 3-4 15,-2 1 1-15,-1-1-1 0,-1 1-1 0,1 0-2 16,-1 0-1-16,0-2-3 0,1 0 4 0,-2 1-1 16,2 0-1-16,-3 1-1 0,2-1-4 0,-3-3-1 15,4 4 2-15,-4-2-2 0,0-2 0 0,4 6-1 16,-4-3 0-16,0-3 4 0,-3 7-1 0,2-4 2 0,0 1-4 15,-2 0 1-15,0-1-2 0,0 1 1 0,0 2-1 16,-1-2 1-16,0 0-2 0,2 0 2 0,-2 1-1 16,0 0-4-16,0-1 6 0,-2 3-3 0,2-2 3 15,0-2 0-15,-1 2-3 0,4-1-1 0,-3 1 6 16,-1 1-8-16,-4-1 4 0,5-1 2 0,-2-1-2 16,-1 2 1-16,2-1-2 0,-1-2 5 0,0 3-1 15,0-2 0-15,1 0-7 0,1-1 6 0,-1 1 1 16,0-1 2-16,1 0-4 0,4-2 2 0,-5 3 1 15,5-3 1-15,-5 2 1 0,5-2-2 0,-4 1-4 16,4-1 5-16,0 0-3 0,0 0 0 0,-7 0-1 0,7 0 0 16,0 0 2-16,0 0-1 0,-7-6 2 0,7 6-4 15,0 0-5-15,-2-7 4 0,2 5-3 16,0 2 5-16,-3-5 0 0,2 2 1 0,1 3-2 0,-1-4 1 16,1 4 0-16,0 0-1 0,-2-6 1 0,2 4 0 15,0 2 2-15,0 0-2 0,0 0 0 0,0-5 0 16,0 5 1-16,0 0-2 0,0 0 2 0,0 0-4 15,0-5 3-15,0 5-2 0,0 0-2 0,0 0 1 0,0 0 2 16,0 0-1-16,0 0 1 0,0 0-3 0,0 0 4 16,4-3-4-16,-4 3 2 0,0 0-3 0,0 0 2 15,0 0 1-15,0 0 1 0,0 0 0 0,0 0 0 16,12 5 0-16,-9-4-3 0,-3-1 2 0,11 4-1 16,-5-3 0-16,-1 1 2 0,2 1 0 0,4-1-2 15,-2 2 2-15,2-1 1 0,1 0-2 0,0-1 0 16,0 2-3-16,1 0 3 0,1 0 1 0,-4-3-2 15,1 2 1-15,0-1-1 0,-3 0 1 0,-2 0 1 16,2 0-4-16,-3 0-4 0,0-1 8 0,0 1-3 16,-5-2-1-16,5 1 1 0,-2 1-5 0,-3-2 8 0,4 3-3 15,-4-3 1-15,0 0-4 0,3 3 4 16,-3-3 2-16,4 6-1 0,-4-4 3 0,0-2-4 16,0 0 1-16,2 3 0 0,-2-3 2 0,0 0-4 0,1 5 5 15,-1-5-2-15,0 0-1 0,4 4 1 0,-4-2-2 16,0-2 0-16,2 3 1 0,-2-3-6 0,4 2-4 15,-4-2 1-15,0 0-7 0,3 2-2 0,-3-2-10 16,4 3-6-16,-4-3-8 0,2 3-12 0,-2-3-16 0,0 0-15 16,6 2-22-16,-6-2-22 0,0 0-46 15,8-5-155-15,-7 2-357 0,-1 3 158 0</inkml:trace>
  <inkml:trace contextRef="#ctx0" brushRef="#br0" timeOffset="-13091.35">30469 11843 37 0,'-2'-4'125'0,"2"4"-7"0,0 0-11 16,0 0-7-16,0 0-2 0,-3-3-4 0,3 3-8 15,0 0 3-15,-3-3-5 0,3 3 0 16,0 0-7-16,-4-4-1 0,4 4-2 0,0 0-6 0,-3-3-2 16,3 3-7-16,0 0-5 0,0 0-5 0,-4-3-4 15,4 3-2-15,-8-1-5 0,8 1-6 0,0 0 2 16,-9 3-7-16,9-3 1 0,-8 1 1 0,8-1-5 16,-8 0-2-16,3 0 1 0,0 4 1 0,1-3-1 15,-4 2-4-15,3-1 1 0,-1-1-5 0,2 2 5 16,-3-2-4-16,1 4-4 0,1-3 0 0,0 1 4 15,-3 1-3-15,4-1 7 0,-4 1-3 0,2-2 0 0,3 3 0 16,1-2-8-16,-2 0 7 0,1-1-1 0,1 2 1 16,-2 0 1-16,4 0-3 0,-5-1-2 15,4 2-4-15,1 1 10 0,-2-2 1 0,0 3-3 0,2 0 7 16,2-2-4-16,0 2-2 0,-2-2-8 0,4 0 4 16,-2 2 2-16,2 0-6 0,0-2 2 0,-1 1 0 15,1-2-5-15,-1 0 2 0,5 1 1 0,-2 0-2 16,-1-3 0-16,3 1-2 0,-3-1 3 0,-1 1-5 15,1-2-2-15,0 0 6 0,-5-1-3 0,9-1 1 16,-9 1 2-16,11-1 1 0,-5-2 0 0,-2 1-5 16,1-2 2-16,0 3-3 0,-1-4 0 0,1 0 3 0,-1 2-8 15,2-1 9-15,-2-1-3 0,-2 0 0 0,4 0 2 16,-2-1 0-16,-1 0-2 0,-1 1-3 0,2 3 4 16,0-3-2-16,-1-1 0 0,-2 3-4 0,1-2 6 15,-1 0 0-15,1 1 2 0,-2 1-1 0,2 0 2 16,-2 3-1-16,1-5 2 0,-1 5 1 0,-1-5 0 15,1 5-2-15,1-5-1 0,-1 5 0 0,0-4-4 16,0 4 3-16,-1-5-4 0,-1 0 0 0,2 5-4 0,-2-4-13 16,-1 1-12-16,1 0-24 0,-2-1-19 15,-1 0-35-15,0-3-48 0,1 1-62 0,0 1-120 16,-1-2-364-16,0-2 161 0</inkml:trace>
  <inkml:trace contextRef="#ctx0" brushRef="#br0" timeOffset="-12383.02">30763 11714 125 0,'0'0'149'0,"0"0"-12"0,0-4-4 0,0 4-7 16,0 0-6-16,0 0-3 0,0 0-4 15,0 0-9-15,-3-5-5 0,3 5-5 0,0 0 0 0,0 0-9 16,0 0-7-16,0 0-4 0,0 0-5 0,0 0-2 16,-4 0-8-16,4 0-5 0,0 0-7 0,0 0-5 15,0 0-3-15,0 0-1 0,0 0-7 0,0 0-5 16,0 0 2-16,0 0-7 0,0 0-1 0,0 0-2 15,0 0-1-15,-9 8 2 0,5-3 6 0,2-1-1 16,1 3-2-16,-3-2-1 0,-3 3 7 0,2-2-5 16,0 3 4-16,-1 2-3 0,0-1-1 0,-2-1 0 15,5 4-5-15,-5-3 2 0,1 5-1 0,-3-2-2 16,3 3 0-16,3-5 2 0,0 0-3 0,-1 2 1 0,2-1-2 16,1-2-2-16,-3 1-1 0,3-1 1 0,1 0-3 15,-3-1 0-15,3 0-1 0,2-1 0 0,-2-3-1 16,2 1-1-16,-1 1 0 0,2-4-1 0,-2 1-1 15,0 1-3-15,1 0-16 0,-1-5-16 0,1 5-20 16,-1-5-33-16,1 2-35 0,-1-2-33 0,0 0-234 16,0 0-416-16,0 0 185 0</inkml:trace>
  <inkml:trace contextRef="#ctx0" brushRef="#br0" timeOffset="-11997.08">30776 11930 82 0,'0'0'150'0,"-4"3"3"0,4-3 0 0,-4 4-16 15,3-1-13-15,-3 0-12 0,1 1-7 16,1-1-13-16,2 0 3 0,-2 1-12 0,0-1-10 0,2 1 6 15,0 1 0-15,0 1 6 0,2-5-7 0,-2 4-4 16,2 0-6-16,0-3-7 0,0 1-2 0,-2-3-13 16,6 7 4-16,-2-4-5 0,1 0-8 0,-1-2-3 15,-4-1-1-15,13-1-4 0,-7 0-3 0,-1-2-1 16,-1 0-2-16,3-1 0 0,-2-1 1 0,-1 1 1 16,1-4-1-16,-4 4 8 0,3-2-2 0,-3 0-2 15,-1 0-4-15,0 2 3 0,0-3-1 0,-1 2 0 0,-2 2-9 16,-2-4-3-16,-1 1 5 0,-2 2-5 15,3 1-2-15,-4-1 3 0,0 2-4 0,1-1-1 0,3 2-4 16,5 1-3-16,-10 2-28 0,3 1-35 0,3 1-47 16,4-4-45-16,-2 4-241 0,2 0-426 15,0-4 189-15</inkml:trace>
  <inkml:trace contextRef="#ctx0" brushRef="#br0" timeOffset="-11417.95">30538 11625 5 0,'0'0'129'0,"-9"10"-13"0,9-8-11 0,-2 2 0 16,0 2-4-16,1-1 1 0,-2 2-9 0,-1 1-7 0,2-5-8 15,0 3-10-15,1 1-1 0,-1-3-8 0,2 2-8 16,0 1-11-16,0-2 5 0,0 0-2 16,0-1 0-16,0 0-6 0,0-4 0 0,-2 4-3 0,2-4-5 15,4 5 0-15,-4-5-3 0,3 3-6 0,3-3-2 16,-6 0 1-16,0 0-6 0,12-4 3 0,-7 3-2 15,-1-2 2-15,1-1-5 0,-1 1 4 0,1-2 7 16,-4 0 6-16,2 2-8 0,-2-2 10 0,-1-2 3 16,0 2-1-16,0 1 6 0,0 2 12 0,0-4 9 15,3 3-3-15,-3 3-5 0,-3-6-3 0,2 1 2 16,1 5-6-16,1-5-3 0,-1 5-9 0,-1-3-5 16,1 3-3-16,0 0 3 0,-4-4-3 0,4 4-3 15,0 0-2-15,0 0-3 0,0 0-23 0,0 0-32 16,0 12-34-16,0-12-53 0,4 8-244 0,-3-7-401 0,2 1 179 15</inkml:trace>
  <inkml:trace contextRef="#ctx0" brushRef="#br0" timeOffset="-7325.17">30789 11423 120 0,'0'0'119'0,"0"0"-6"0,0 0-10 0,0 0-12 15,0 0-3-15,0 0-10 0,0 0-1 0,0 0 1 16,0 0-5-16,0 0 0 0,0 0-5 0,0 0-6 16,0 0-7-16,0 0 5 0,0 0-4 0,0 0-7 15,0 0-4-15,0 0-3 0,0 0-5 0,0 0-1 16,0 0-5-16,0 0-8 0,0 0 0 0,0 0-2 16,0 0 1-16,-22-4-4 0,15 4-1 0,1-2 0 0,1-1-4 15,-1 1 0-15,-1 0 1 0,1-1-6 0,-2 1 0 16,-1-1-1-16,4 1 0 0,-2-1-3 0,-4 2 3 15,1-2-4-15,0 2 4 0,0-1-1 0,-1-2 0 16,-1 3-2-16,2 1-3 0,-2 0 3 0,-1-1-4 16,0 0 2-16,2 1 0 0,-1 0 0 0,0 0 3 0,-4-2-3 15,5 1 3-15,-6 0-3 0,4 1-3 16,-6-3 4-16,5 2-3 0,-2-3 0 0,1 2 3 16,-2 0-4-16,0 2 1 0,-1-3 1 0,4 1-4 0,1 0-3 15,-6 1 7-15,6-1 1 0,-2 0 1 0,4 2-1 16,0 0-1-16,-3-1 0 0,1 2 3 0,2 1-1 15,1-2-5-15,-2 0 7 0,1 2-5 0,1-1-2 16,-1-1 10-16,-1 0-1 0,0 2-2 0,-2 0 2 16,4-2-3-16,-2 3 1 0,-2-3-5 0,1 0-1 15,3 0 1-15,-3 0 2 0,3 0 0 0,-1 0-3 16,-1 0 2-16,2 0 2 0,-3 0-2 0,2-3 5 16,-1 3-4-16,2-2-3 0,1 1 4 0,1 0-2 15,-2 1-4-15,1-3 3 0,0 1 4 0,4 1-3 0,0 0 3 16,5 1-4-16,-9 0-4 0,9 0 4 0,0 0 0 15,-8 2 6-15,8-2-7 0,-3 2 0 0,3-2 3 16,-2 4-4-16,2-4 4 0,-2 3 1 0,-1 0 1 16,3-3-1-16,0 0-2 0,-4 4-2 0,4-4 3 15,0 0-2-15,0 0-1 0,0 0 1 0,3 5 1 16,-3-5-1-16,0 0 2 0,0 0 1 0,-3 4 0 16,3-4-3-16,0 0 0 0,0 0-4 0,0 0 6 15,0 0 0-15,0 0-2 0,0 0-1 0,0 0-3 0,0 0 2 16,0 0 3-16,0 0-3 0,0 0 1 0,0 0-3 15,0 0 5-15,0 0-3 0,0 0 2 0,0 0 2 16,0 0-2-16,-5 3-2 0,5-3-2 16,0 2 2-16,0-2-5 0,0 0 5 0,-4 7 2 0,4-7-4 15,0 5 6-15,0-5-2 0,-1 4 1 0,1-4 5 16,-4 4-6-16,4-4 4 0,0 5 1 0,0-5 1 16,0 0-7-16,-4 4-1 0,4-4 5 0,0 5-6 0,0-5 3 15,0 3-1-15,0-3 1 0,-1 7 4 16,1-4-1-16,0-3-2 0,1 4 1 0,-1-4-2 0,0 6 0 15,0-1 0-15,0-5-1 0,-1 4 0 0,1 0 2 16,1-1 0-16,-1 4-1 0,-1-1-2 0,2-2-2 16,-2 6 1-16,1 1 2 0,0-3 3 0,1 2-3 15,2-1 1-15,-6 2-5 0,3 1 5 0,0-3 1 16,3 0-1-16,-7 0 0 0,2 0-1 0,-1 1 0 16,1-1 7-16,0-1-9 0,1 2 5 0,-1 0-1 15,-2 0-1-15,0 1 1 0,1-3 0 0,1 2 0 16,-2 1-1-16,1-5 3 0,-2 5 5 0,3-2-2 0,-1 1 0 15,1 1-1-15,-1 0 3 0,3 0 4 16,-1 5-2-16,-1-4-3 0,2 5 1 0,0-1 4 0,0-3 1 16,-2 3-3-16,2-3-1 0,0 0 1 15,2 3-2-15,-2-5 1 0,0-1 1 0,0 2-5 0,3-2 0 16,-3 0 3-16,0-1-5 0,0 1 4 0,1-3-4 16,-1 0-2-16,-1-1 3 0,1 1 1 0,-3 3 0 15,3-2 0-15,0 0-5 0,-2-3 2 0,-1 2 1 16,2-2 1-16,1 4-4 0,-3-1 3 0,3-1-2 15,-4 0 3-15,4-1-1 0,-3 1-2 0,3-1 4 0,-3 2-2 16,3-3 3-16,-1 1-4 0,0 0 2 0,1-2-2 16,0 0-4-16,0 1 6 0,0 0-3 0,0-5 0 15,0 7-2-15,-2-3 1 0,2-1 5 0,0-3-7 16,-1 7 2-16,1-7-2 0,-2 5 4 0,2 0-2 16,-3-3 2-16,3-2-4 0,1 7 3 0,-1-7-3 15,0 5 0-15,0-3 5 0,0-2-6 0,0 8 3 16,2-6-1-16,-2 1 4 0,0-3-3 0,-2 7-2 15,2-7 4-15,-1 7-1 0,0-5 2 0,1 1 2 16,0-3 0-16,-4 4-11 0,4-4 4 0,-3 5 0 16,2-3 0-16,1-2 1 0,-1 5 1 0,1-5-5 0,1 6-4 15,-1-6 2-15,0 5 0 0,0-5-2 16,-3 6 1-16,2-5-3 0,1-1 5 0,-1 5-3 16,1-5-2-16,0 0-1 0,-1 5 1 0,1-5 1 0,0 0 0 15,-3 5-3-15,3-5-4 0,0 0-2 0,0 0-3 16,4 4 5-16,-4-4 3 0,0 0 1 0,0 0-10 15,0 0 15-15,-5 3-4 0,5-3 3 0,0 0 2 16,0 0 1-16,4 3-8 0,-4-3 10 0,0 0-1 0,0 0 3 16,3 4-3-16,-3-4 7 0,2 2-4 15,-2-2-4-15,2 5 6 0,-2-5-5 0,0 0 6 16,3 3-8-16,-3-3 5 0,1 3-2 0,-1-3 1 0,0 0 0 16,0 0-3-16,4 2-2 0,-4-2-11 0,0 0 1 15,0 0 7-15,4 3-5 0,-4-3-1 0,0 0 6 16,0 0-3-16,9 1-3 0,-9-1 10 0,7-1 5 15,-7 1-5-15,0 0 1 0,4-3-8 0,-4 3 5 16,0 0 6-16,5-3 5 0,-5 3-5 0,4-2 5 16,-4 2 5-16,7-3-6 0,-7 3 5 0,7 0-6 15,-7 0 11-15,7-2-7 0,-7 2-2 0,7 2 1 0,-7-2-3 16,9 0 2-16,0 0 3 0,-2 2 1 16,0-1-6-16,1-1 3 0,3 2-4 0,-3-1-1 15,1 0 1-15,1-1 1 0,2 2 3 0,-1 0 1 0,2-1-2 16,-3-1-4-16,3 0 0 0,-1 4 2 0,0-4-8 15,2 1 8-15,-1-1 1 0,6 1-1 0,-2-1-2 16,0-1-7-16,3-1 3 0,-2-1 4 0,2 3 1 16,3-1-1-16,-2 1 2 0,-2-3 0 0,1 1 1 15,-2-2 3-15,-4 2-1 0,-1 0 3 0,0 2-11 16,0-2 14-16,-2 0 5 0,3 1-9 0,-2 1 4 16,0 1-1-16,1 0 2 0,-1 4 5 0,-2-3-5 0,0 2 6 15,1-1 3-15,0 0-2 0,1 1-1 0,-1-1-3 16,-1 0 2-16,2 2 1 0,6-3-5 0,-7 1-1 15,4 4 4-15,-2-5-3 0,1 1-4 0,-1-1 3 16,6 0 2-16,-1 1-1 0,3-1 3 0,-2-4 5 16,0 2 2-16,1 2 4 0,2-4-1 0,-5 0 12 15,2-1 0-15,-6 1 8 0,1 2-1 0,-2 0 1 16,1-3 7-16,0 3-1 0,-8-1 4 0,4 1-9 16,1-1-5-16,2-5-2 0,-1 5-2 0,2 1-7 15,-1 0-1-15,0 0-5 0,0 0-4 0,-6 0 2 16,2 0-5-16,-2 0 0 0,-6 0-4 0,12 1 0 0,-4 3-2 15,-5-4 0-15,6 0-2 0,-9 0 1 0,9 3-1 16,-9-3-2-16,5 0-1 0,-5 0-4 0,4 1 1 16,-4-1-1-16,5 0 4 0,-5 0-5 0,0 0-4 15,0 0 5-15,0 0-1 0,9 3 3 0,-9-3-7 16,0 0-11-16,0 0-20 0,0 0-35 0,0 0-43 16,0 0-64-16,-12-9-219 0,8 6-429 0,2-5 189 15</inkml:trace>
  <inkml:trace contextRef="#ctx0" brushRef="#br0" timeOffset="-6094.15">31042 11497 51 0,'-5'-4'160'0,"5"4"-14"15,0 0-4-15,0 0-10 0,0 0-10 0,0 0-9 16,0 0-13-16,0 0-11 0,0 0-10 0,0 0-12 0,0 0-6 16,0 0 1-16,0 0-7 0,0 0-12 0,0 0-1 15,0 0 4-15,0 0-5 0,0 0 0 0,0 0-3 16,0 0 2-16,0 0-2 0,0 0 6 0,5-4 0 16,-5 4-2-16,0 0-1 0,0 0-2 0,0 0 0 15,0 0-3-15,0 0 3 0,0 0-4 0,0 0 1 16,0 0-3-16,0 0-2 0,0 0-4 0,0 0 0 15,0 0-7-15,-4-4-2 0,4 4-2 0,0 0-2 0,0 0 0 16,0-6 1-16,0 6-5 0,0 0 1 0,0-5-4 16,0 5 0-16,0 0-1 0,0 0 1 15,4-3 0-15,-4 3-1 0,0 0-3 0,0 0 2 0,0 0 1 16,0 0-7-16,0 0 5 0,0 0-4 0,0 0 3 16,0 0 1-16,0 0-7 0,0 0 4 0,0 0-2 15,0 0 2-15,0 0-3 0,0 0 3 0,0 0-5 16,0 0 1-16,0 0 2 0,0 0-3 0,0 0 1 15,4 9 2-15,-2-4-4 0,-2 1 4 0,4 0 0 16,-1 0 0-16,-2 0-2 0,0 2 0 0,2 1 5 16,-2 0-9-16,-1 3 9 0,-1 1-8 0,1-1 9 0,0 5-3 15,-3-5 1-15,3 5 1 0,-2-2-2 16,0 2-2-16,0 0 2 0,-2 0 4 0,1-1 0 16,-3-1 2-16,2 2-1 0,2 2 3 0,-1-5-3 0,-1 3 4 15,0-1-5-15,2 0 3 0,-2-1 0 0,1 2-1 16,-2-3-2-16,4-2-3 0,-3 1 3 0,4-2-12 15,-4 0 12-15,3 1-1 0,-4 4-2 0,-1-7 4 16,2 4-1-16,1-4-3 0,-4 1 2 0,4 1 3 0,-3 0-4 16,0-4 1-16,1 6 0 0,-1-6-2 0,2 3 0 15,0-2-2-15,2 0 3 0,-2-4 1 0,1 1-2 16,1 0 3-16,0 1-1 0,1-1-1 0,1-1-1 16,-2 1 0-16,0-2 0 0,1 0-1 0,0 3-2 15,1-6-1-15,-4 5 5 0,3 0-2 0,0-3 1 16,-2 3-1-16,2-3 3 0,-2 2-3 0,2-1 1 15,1-3-1-15,-4 6 2 0,1-1-2 0,2-2 0 16,-1 1-2-16,0-2 4 0,2-2 1 0,-4 7-4 16,4-3 4-16,0-4-1 0,-5 4-3 0,5-2 1 15,0 3-1-15,0-5 1 0,-1 6 0 0,1-6-2 16,-1 4-1-16,1-4 5 0,0 6-3 0,-1-3 2 0,1-3-3 16,-2 7 0-16,2-7 3 0,-1 6-1 0,0-2 1 15,-1-2 0-15,1 3 1 0,1 0-3 0,0-5 2 16,-2 5 1-16,2-5-4 0,-2 4 1 0,2-4 3 15,3 3 0-15,-3-3-2 0,0 0-9 0,0 0-4 16,0 0-8-16,0 5-7 0,0-5-3 0,1 5-3 16,-1-5-3-16,4 1-2 0,-4-1-6 0,5 5-6 15,-4-1-6-15,4-1-12 0,-5-3-10 0,4 2-12 16,-4-2-47-16,0 0-155 0,0 0-316 0,0 0 140 16</inkml:trace>
  <inkml:trace contextRef="#ctx0" brushRef="#br0" timeOffset="-5541.68">31025 11454 30 0,'0'0'101'0,"0"0"-1"16,0 0-13-16,0 0-2 0,0 0-10 0,0 0-7 16,0 0 2-16,0 0-12 0,0 0-3 0,0 0-13 15,0 0 3-15,0 0-2 0,0 0-4 0,0 0-3 16,0 0-3-16,0 0 1 0,0 0-2 0,0 0-5 15,0 0-1-15,0 0 5 0,0 0-2 0,0 0-1 16,0 0-6-16,0 0 7 0,0 0-6 0,0 0-2 0,0 0-1 16,0 0 13-16,0 0 2 0,-9 8 9 15,8-6 4-15,-7-1 1 0,3 5-4 0,0-2-2 0,1 1-7 16,-3 0 3-16,-5-1 3 0,3-1 0 0,-4 1-4 16,-1 0-4-16,-4-4-4 0,-1 0-5 0,-1 1 0 15,2-5-4-15,-4 0 6 0,2 1-12 0,-7-2-16 16,5 0-35-16,-5-4-60 0,-5 2-209 0,7-3-330 15,3 4 146-15</inkml:trace>
  <inkml:trace contextRef="#ctx0" brushRef="#br0" timeOffset="-3790.93">32207 7931 158 0,'0'0'160'0,"0"0"-16"16,0 0-8-16,0 0-16 0,0 0-12 0,0 0-8 16,0 0-13-16,0 0-5 0,0 0-9 0,0 0-8 15,0 0-6-15,0 0-8 0,-4 5-4 0,3-1-7 16,1-4-1-16,-4 7-3 0,2-2-7 0,-3 1-1 16,1-1-2-16,-1 2-4 0,-2 2-2 0,2 1 0 15,-4-2-3-15,4 3-1 0,-4 1-4 0,0 3 1 16,-2-4-4-16,-1 1 1 0,-1 1-1 0,-1 0 5 0,0 0-3 15,-1 0-4-15,0-1 3 0,-1-1 1 0,3 3-3 16,1-3 2-16,-2-1-3 0,1 1-8 0,4 0 8 16,1-4-3-16,2 0-9 0,-3 2 13 0,5-3-2 15,0 1 3-15,-1 0-4 0,5 0 0 0,-1-2 1 16,1 1-2-16,1 0 2 0,2-2-5 0,-1-1-4 16,2 1-12-16,0-2-7 0,2 2-21 0,-1-4-12 15,3 0-31-15,1-5-29 0,1 1-36 0,-1 1-80 16,0-2-248-16,4-2 110 0</inkml:trace>
  <inkml:trace contextRef="#ctx0" brushRef="#br0" timeOffset="-3467.72">32173 8190 95 0,'0'0'120'16,"0"0"-20"-16,0 0-6 0,0 0-8 0,0 0-7 15,0 0-7-15,0 0-9 0,-8 9-6 0,4-6-4 0,4-3-3 16,-2 6-4-16,0-3-5 0,2-3-8 0,-1 8 2 15,0-4 3-15,1-1-5 0,0 2 0 0,0-1-4 16,-1 1 0-16,1 0 0 0,1-3-5 0,-1-2 4 16,2 6-2-16,0-2 1 0,0 0-3 0,2-2 3 15,0 0 2-15,1 0 0 0,-1 0-11 0,4-2 4 16,-1 0 1-16,-1 0-3 0,2-1-2 0,-8 1-4 16,14-1-1-16,-5-3 6 0,0-1-5 0,-4 1 1 15,0 0-3-15,2-1 1 0,-3 0 4 0,-1-1 6 16,1 1-2-16,-4 0-6 0,2 0 4 0,-2-1-9 0,-2 1 5 15,0 1-3-15,-3 1-10 0,-1-2 6 16,-4 3 0-16,1-1 0 0,5 1-2 0,-2 0 2 16,0 1-3-16,6 1-1 0,-7-1-1 0,7 1-6 0,0 0-9 15,-10 2-22-15,10-2-25 0,-4 4-20 16,4-4-34-16,0 4-140 0,0-4-273 0,0 0 121 16</inkml:trace>
  <inkml:trace contextRef="#ctx0" brushRef="#br0" timeOffset="-3083.18">32096 7931 19 0,'-1'3'92'0,"1"-3"-1"16,-3 4 2-16,3-4 2 0,0 4-4 0,0-4-4 0,0 0-22 15,0 0 8-15,13 0 3 0,-13 0-9 0,6-4 2 16,1 1-5-16,-2 0-2 0,0 0-6 0,0-1-6 15,-1-3 0-15,0 3-12 0,-2-2-4 0,0 2 0 16,-1 0 0-16,-1 0-11 0,1 0 8 0,-1-2-8 16,0 6-5-16,-2-4 0 0,-2 0-2 0,-3 3-4 0,7 1 1 15,-10 0-10-15,10 0-14 0,-9 1-14 16,9-1-17-16,-5 4-29 0,1-1-40 0,3-1-96 16,-2 2-223-16,3-4 100 0</inkml:trace>
  <inkml:trace contextRef="#ctx0" brushRef="#br0" timeOffset="-1840.87">31452 7724 5 0,'0'3'118'15,"1"-1"-13"-15,2 5-11 0,-2-1-8 0,2-2-14 0,-3 4-1 16,1-1-5-16,-1 1-9 0,0 1-8 0,0-2-1 16,-1 1-10-16,-2 1-6 0,-1 1-3 0,4-1 10 15,-1 1 3-15,-3-2-7 0,4 1 6 0,-5 1 1 16,1 2 6-16,0-3-5 0,-1 4 2 0,-1 1 2 15,0 1-2-15,2 0-5 0,-2 1 1 0,3 1-6 16,-5 0 1-16,6-1-7 0,-4 0-2 0,3 1 2 16,-3 0-7-16,3-3-1 0,1 3-2 0,-3 0-1 15,3-2-3-15,-1-1 1 0,-1 1-3 0,2-1-2 0,-1 1 3 16,-2-1-5-16,2 2 0 0,1 1-1 0,-3-6 1 16,2 3-6-16,0 1 0 0,-3-3 2 15,4 1 2-15,-2-2-1 0,-3 4 0 0,1-4 2 0,1-1-3 16,1 2 1-16,-1-2-2 0,-1 0 4 0,2 0 0 15,1-2-2-15,-3 2-5 0,2-1-1 0,2 0 5 16,-2 0 1-16,1 2-1 0,2-5-2 0,-2 1 2 16,3 1 2-16,-1 0-3 0,1-2-4 0,-1-1 1 15,1 3 0-15,1-4-1 0,-1 4 5 0,1-1-2 16,-1-3 1-16,0 1-2 0,3-3 5 0,-3 4-2 16,0-6-3-16,1 6-2 0,-1-3 2 0,0-3-3 0,0 0 1 15,0 5 2-15,0-5-2 0,3 3 0 0,-3-3-4 16,0 4 3-16,0-4-1 0,0 0-1 15,-3 5 2-15,3-5 5 0,-1 5-1 0,1-5-3 0,1 3-2 16,-1-3 4-16,-4 6-1 0,4-6 1 0,0 3-3 16,0-3 2-16,0 5-1 0,0-5 1 0,0 3-2 15,0-3 1-15,0 0 0 0,0 6 1 0,0-6 1 16,0 0 0-16,3 3-1 0,-3-3 1 0,0 0 1 16,1 2-1-16,-1-2 2 0,0 0-2 0,0 0 1 15,0 0-1-15,0 0-2 0,7 1 2 0,-7-1 0 16,7 3 1-16,-2-1-3 0,0 0 2 0,-1-1-2 15,3 0 2-15,-1 2-4 0,3-1 1 0,-1 1 2 0,1 1-6 16,1 1 3-16,3-2 1 0,-2 1 0 0,4 0 2 16,-2 0 0-16,5-2 0 0,-2 2-1 0,1 0 1 15,1-1-1-15,3-2 7 0,-2 2-9 0,-2-3 0 16,4 0 4-16,-2 0-1 0,1 0-2 0,1-3 1 16,-2 1-2-16,2-1 2 0,2-1-1 0,-4 1-1 15,-1 3-1-15,5-2 1 0,-3 2 1 0,0-3 0 16,0 2-1-16,0 1 2 0,-2 1 0 0,4-1-1 15,-3 5 1-15,-1-3 0 0,0 3 1 0,-1-4 5 16,-1 6 0-16,3-5 2 0,-3 2-4 0,-3 0 5 16,6-2 3-16,-3 0 8 0,-2 0-1 0,5-1 5 0,-6 0 6 15,5-1-3-15,-5-1-1 0,7-2-1 0,-2 1 0 16,0-1 2-16,3-2-4 0,-5 1-2 0,5-3 0 16,-5-1-2-16,0 3 2 0,-5 0 5 0,-1 1-2 15,3-1 4-15,-4 0 7 0,-3 1-1 0,-1 1-2 16,-1-2-2-16,2 2-3 0,-3-1-2 0,4 2-5 15,-5 1 2-15,2-2-2 0,-4 3 0 0,5-3 0 16,-5 3-5-16,4-5-1 0,-4 5 1 0,1-2-2 0,-1 2-2 16,0-4-1-16,0 4-21 0,0 0-27 15,-6-5-31-15,2 1-49 0,0 2-52 0,2-1-212 16,-2 0-413-16,0-4 183 0</inkml:trace>
  <inkml:trace contextRef="#ctx0" brushRef="#br0" timeOffset="-458.7">31361 7585 71 0,'4'-2'83'16,"3"1"-9"-16,-7 1-9 0,15 0-4 0,-9 0 6 0,6 0-24 15,-5 1 4-15,1 1-2 0,1-1 7 16,1 2-7-16,-1-2 3 0,3 1-6 0,-1 1-1 16,-2-2-2-16,0 2-4 0,0-2 2 0,-4 1-7 0,0-1-4 15,0-1-6-15,-5 0 2 0,8 0 1 0,-8 0 0 16,8 1-2-16,-8-1 0 0,3 2-2 0,-3-2 10 15,0 0-4-15,0 0 6 0,0 0 1 0,0 0-3 16,11-4-3-16,-5 4-3 0,2-2-4 0,-1 2-2 16,6-1 0-16,0 1 0 0,0 0-4 0,3 0-3 15,2 0-1-15,0 1 2 0,4-1 0 0,-4 3-2 16,2-2-3-16,0 1 4 0,1-1-2 0,-2-1-2 0,1-1 0 16,1 2-1-16,0-2 6 0,-2 2 6 0,0-2 2 15,-4-2 2-15,2 0 2 0,-2 2 2 0,4-2 11 16,-1 3 3-16,-1 0-7 0,1-1-1 0,-5 0-2 15,2-1-4-15,0 2 0 0,-1 2-5 0,-3-1-2 16,6-1 0-16,-4 1-6 0,1 2 1 0,-1 0 3 16,1 1-9-16,-2 1 2 0,-1-2 1 0,6 1-2 15,-6 0-5-15,2-1 0 0,-1 0 5 0,5 1 1 0,-4-3-5 16,-1 2 1-16,0 0-2 0,1-2-1 16,-1 2 1-16,-1 0-1 0,-2-2-1 0,5 2 2 15,0-1-4-15,0 2 1 0,-3-3 3 0,-1 3-3 0,2-1-3 16,-1 0 1-16,-1 1 3 0,1-1-2 0,-4 0 1 15,-1 1-2-15,2 0 4 0,-3-3-2 0,1 2 0 16,-2-2 0-16,-4-1 2 0,4 0-1 0,-4 0-1 16,5 4 0-16,-5-4 2 0,4 1-1 0,-4-1 1 0,0 0 1 15,0 0 0-15,6 1 0 0,-6-1-1 16,0 0 2-16,0 0-4 0,0 0 3 0,0 0 1 16,0 0-1-16,0 0-2 0,0 0 2 0,4 4 0 0,-4-4-3 15,0 0 0-15,0 0-3 0,0 0 2 16,0 0-1-16,0 0 4 0,0 0-1 0,0 0-3 0,0 0 2 15,0 0-1-15,0 0-2 0,0 0 5 0,0 0-4 16,0 0-1-16,0 0 1 0,2 3 4 0,-2-3-2 16,0 0 0-16,0 0 0 0,0 0-5 0,0 0 7 15,0 0-4-15,-2 4-2 0,2-4 3 0,0 8 0 16,0-5 5-16,0 2-5 0,0 0-2 0,-2 0 0 16,0 2 0-16,0-1 2 0,2 2 0 0,-4-1-2 15,2 3 4-15,0 0 1 0,-2-1 3 0,2 2-4 16,2 0-1-16,-3-1 4 0,-1 3 0 0,4 4-2 0,-3-1 3 15,0-2-8-15,0 3 8 0,3 0-5 0,-4-1 3 16,2 1-1-16,1 1 2 0,2 0-3 0,1-1-1 16,-2 3 3-16,0-1 0 0,2 1-3 0,-6-3 3 15,0 0 2-15,3 1-5 0,-3 0 1 0,0-1-2 16,2 0 4-16,-2-1-2 0,3 0-1 0,-2 1 4 16,-2-5-5-16,4 4 6 0,-2-5-7 0,1 1 5 15,-1 0-4-15,1 0 4 0,0 0 1 0,1-2-3 16,0 2 1-16,-2-3 4 0,0 4-5 0,2-1 3 0,0-1-3 15,0-1-1-15,3-1 2 0,-2 1 0 16,3 3-1-16,-2-3-3 0,3 1 4 0,-3 0-9 16,2 0 7-16,-1 1 0 0,1 0 2 0,-2-3-1 0,1 2 1 15,-1 0 1-15,-1-1-3 0,1 0 0 16,-2 2 1-16,-2-5 1 0,-1 3-3 0,3 1 1 0,-3-3 1 16,0 2-1-16,-1-2 0 0,0 1 3 0,0-1-2 15,1-1-3-15,-1-3 3 0,3 2 0 0,-2-2-1 16,1 0 2-16,-1 2 0 0,3-1 1 0,0-5-4 15,1 0-1-15,-5 5 5 0,2-3-3 0,3-2-7 16,-1 5 11-16,1-5-2 0,0 0-1 0,-3 5 5 0,3-5-2 16,0 0 1-16,0 0 4 0,0 0 3 0,0 0 8 15,0 0 3-15,0 0-3 0,0 0-1 16,0 0-3-16,0 0 0 0,0 0-2 0,0 0-6 0,0 0 2 16,0 0-1-16,-6-10-3 0,6 10 0 0,0 0-1 15,0 0-1-15,0 0 1 0,0 0 0 0,0 0 1 16,0 11-1-16,-3-10-2 0,3-1 0 0,4 9-1 15,-4-6 2-15,0-3 2 0,0 5-11 0,0-5 3 16,0 5 4-16,0-5 2 0,0 0-5 0,-4 4 8 16,4-4-4-16,0 0 5 0,0 0-2 0,0 0-5 15,0 0 1-15,0 0 3 0,0 0-10 0,0 0-35 16,0 0-60-16,0-14-109 0,0 9-127 0,0-4-363 16,3-3 160-16</inkml:trace>
  <inkml:trace contextRef="#ctx0" brushRef="#br0" timeOffset="6274.85">19085 2912 3 0,'0'0'87'0,"0"0"-9"0,0 0-4 0,0 0 2 16,0 0-12-16,0 0 9 0,0 0-1 0,0 0-3 16,-4-3 2-16,4 3-1 0,0 0-2 0,0 0 3 15,0 0-5-15,0 0 2 0,-7-1-5 0,7 1-12 16,0 0 7-16,0 0-6 0,0 0-7 0,0 0-3 15,0 0-9-15,0 0 3 0,-7-1-4 0,7 1 1 16,0 0-2-16,0 0-7 0,0 0 1 0,0 0-6 0,0 0-1 16,0 0-2-16,0 0 3 0,0 0 3 15,0 0 3-15,0 0 4 0,0 0 5 0,0 0-4 16,0 0 3-16,0 0-1 0,0 0 0 0,0 0-3 0,0 0-2 16,0 0-3-16,0 0-1 0,0 0-4 0,0 0 1 15,0 0-6-15,0 0 0 0,0 0 0 0,0 0 0 16,0 0-5-16,0 0 0 0,0 0-3 0,0 0-5 15,0 0 5-15,0 0-2 0,0 0-1 0,14-2 0 16,-14 2 3-16,9-2-2 0,-5 1 0 0,1-1 0 16,-5 2-1-16,13 2-3 0,-8-2-1 0,3 0 4 15,-8 0-9-15,13 0 10 0,-6 0-3 0,2 0 0 16,0 1 1-16,-1 1-3 0,-1-2 1 0,-1 2 0 0,-6-2-2 16,10 0 1-16,-5 1-8 0,-5-1 6 15,7 1-3-15,-3 0 1 0,-4-1-2 0,6 4-1 16,-4-1 3-16,-1 1-1 0,1 0 2 0,0-2 0 0,-2 5 3 15,0-2 1-15,0 0-2 0,-2 4-1 0,0-2 1 16,1 0-16-16,1-1 13 0,-1 1 5 0,1 0-2 16,-1 0-2-16,-1 0 0 0,2-2 4 0,0 2-14 15,-2 0 14-15,0-1 1 0,1 1-4 0,0-2 0 16,-1 2 1-16,0-2-11 0,1 0 8 0,-1-1-3 16,-1 0-2-16,1 0 3 0,-1 0-1 0,-1 0 1 15,0-2-8-15,0 1-5 0,0 1 2 0,-1-1 0 16,0-2 1-16,0 0 2 0,5-1 1 0,-9 3 2 15,4-2 1-15,5-1 0 0,-12-1 0 0,6 1 3 0,6 0 2 16,-10-1-2-16,3-1 4 0,1 1-2 16,6 1 1-16,-5-1 3 0,5 1 0 0,-8 0 3 15,8 0 2-15,0 0 0 0,0 0 8 0,-5-3-3 0,5 3-1 16,0 0 1-16,-4-3-2 0,4 3-1 16,0 0 6-16,0 0-6 0,0 0 1 0,0 0-2 15,0 0 1-15,-5-4 1 0,5 4-1 0,0 0 6 0,0 0-5 16,0 0-5-16,0 0 4 0,0 0 0 0,0 0 0 15,0 0-16-15,0 0 15 0,-6-1-4 0,6 1 3 16,0 0-3-16,0 0 0 0,0 0 4 0,0 0 3 16,0 0-3-16,0 0 3 0,0 0-7 0,0 0 2 15,0 0 1-15,0 0 4 0,0 0-2 0,0 0-7 16,0 0 5-16,0 0-3 0,0 0 4 0,11-2-2 16,-11 2 2-16,8-2-3 0,-8 2 3 0,8-2 0 15,-6 1 2-15,6-1-8 0,-2 1 2 0,-1-1-3 16,2 1-4-16,-1 0 10 0,2 0-1 0,-1-1-1 15,1 2 0-15,2 0-3 0,0-1 0 0,-2 1 2 16,2 0-2-16,0-1 4 0,-2 1-5 0,1 0 1 16,-1 0 1-16,-2 0-4 0,1-2-1 0,-1 2 4 0,-6 0-4 15,14 0 3-15,-14 0-4 0,9-2 6 16,-5 2-5-16,-4 0 3 0,6-3 0 0,-6 3 1 16,0 0 0-16,9 0 0 0,-9 0-4 0,0 0 3 0,0 0 1 15,0 0 1-15,5 0 2 0,-5 0-1 0,0 0-14 16,0 0 5-16,0 0 7 0,0 0 0 0,0 0 4 15,0 0-2-15,0 0 0 0,0 0 1 0,0 0-4 16,8-1 0-16,-8 1 2 0,0 0-2 0,0 0 1 16,0 0 0-16,0 0 1 0,0 0 1 0,5-1-2 0,-5 1 1 15,0 0 0-15,0 0 2 0,0 0-6 16,0 0 7-16,0 0-2 0,0 0-3 0,0 0 1 16,0 0-1-16,4 5 3 0,-4-5-6 0,0 0 3 0,0 0-1 15,0 0 2-15,-4 5 7 0,4-5-5 0,0 0-4 16,0 0 6-16,0 0-7 0,0 0 6 0,-1 5 1 15,1-5-5-15,-3 3 3 0,3-3 4 0,-5 4-3 16,5-4-7-16,-4 4 11 0,4-4-3 0,-5 3-5 16,5 0 7-16,-2 1 1 0,2-4-7 0,-3 5 8 15,2-1-5-15,1-4 1 0,0 6-2 0,-3-4 5 16,3-2-4-16,0 0 2 0,3 7 0 0,-3-7 2 16,1 2-7-16,-1 1 0 0,0-3 4 0,3 5 0 15,-3-5-1-15,6 3-1 0,-6-3 1 0,9-1 1 16,-9 1 3-16,10-4-2 0,-2 2-1 0,-2 1-2 15,6-4-4-15,-3 0 3 0,2-2-1 0,-2 0 1 16,1 2 4-16,-1-3-2 0,0-1 1 0,0 3-1 16,0 0 5-16,-4 0 1 0,0 1-6 0,-1-4 3 0,0 4 0 15,-1-2 2-15,-1 2 4 0,-2 2 5 16,2-2 4-16,-1 1-7 0,1-1 3 0,-4 0-3 0,1 1-3 16,-1-1 2-16,2-1 2 0,0 2-4 0,-5 2-1 15,3-1 0-15,2 3 2 0,-10-4 2 0,5 1-3 16,-1 2-4-16,1 0 5 0,5 1 3 0,-9-4 6 15,3 3-1-15,2-1-3 0,4 2-3 0,-9 0 0 16,9 0-2-16,-8 0-4 0,8 0 5 0,-9 4-15 16,3-4-23-16,1 4-27 0,0 0-27 0,-1-1-46 15,3 1-183-15,-4 1-334 0,1-4 148 0</inkml:trace>
  <inkml:trace contextRef="#ctx0" brushRef="#br0" timeOffset="6831.06">19798 2868 39 0,'0'0'175'0,"0"0"-7"0,0 0-9 0,0 0-16 16,0 0-14-16,0 0-14 0,0 0-12 0,0 0-8 15,0 0-9-15,0 0-10 0,-9 0-5 0,9 0-11 16,-5 2-5-16,5-2-12 0,0 0 1 0,-3 3-6 16,3-3 1-16,-3 3-4 0,-1 1-5 0,1-1-2 15,0 1-2-15,-1-3 2 0,1 2-5 0,-2 0-1 16,1 0-2-16,0 2-2 0,-2 1 7 0,1 3 0 15,0-1-1-15,-2 4-5 0,1 0 2 0,-2-1 4 16,3 0-9-16,0-1 1 0,1 3-2 0,-4-1-4 16,2 0 1-16,2-3 2 0,1 2-2 0,-1 1-1 15,1-1-1-15,3-2 1 0,-2-3-5 0,0 2 2 16,2-1 1-16,0-2-1 0,2 2 2 0,0-1-4 0,-2-2-2 16,1 1 0-16,1-1 0 0,0 1-1 15,-2-2-18-15,0-3 1 0,4 4-16 0,-3-1-28 16,-1-3-33-16,0 0-46 0,0 0-173 0,10-7-334 0,-7 4 148 15</inkml:trace>
  <inkml:trace contextRef="#ctx0" brushRef="#br0" timeOffset="7177.6">19765 3096 59 0,'-1'5'116'0,"-2"-1"-7"0,6 1-9 0,-3-5-8 16,1 4-5-16,0 2-11 0,1-1-6 0,0-3-5 15,2 1-8-15,1-1-5 0,-1 3-6 0,1-3-6 16,0-2-1-16,2 0-8 0,-7 0-4 0,12-1 4 16,-7 0-13-16,2-2 12 0,-2 0-8 0,0-1 8 15,1 0-5-15,-3-1 4 0,1 0 12 0,-2 2 1 16,1 1 2-16,-2-2 1 0,-1-1 1 0,0 0-5 0,0 5 2 15,-2-6-8-15,0 5 0 0,2 1-3 0,0 0-1 16,-4-8-5-16,2 6 2 0,2 2-8 0,-6-2 1 16,6 2-1-16,-7-3-4 0,2 1 0 0,5 2-3 15,-8-4-1-15,4 2 2 0,-1 1-1 0,5 1-3 16,-8-4-2-16,2 3-14 0,6 1-28 0,-7-3-45 16,1-3-47-16,-1 4-151 0,3-2-299 0,-2-1 133 15</inkml:trace>
  <inkml:trace contextRef="#ctx0" brushRef="#br0" timeOffset="7631.81">19594 2865 76 0,'-3'5'126'0,"1"-1"-16"0,-1 3-9 0,1 0-16 15,-1-4-2-15,2 3-11 0,-1-3-12 0,1 2 2 16,0-3-3-16,1-2-19 0,-1 7 15 0,1-4-2 15,0-3 0-15,6 2-8 0,-6-2-8 0,8-2 4 0,-8 2-3 16,12 0-5-16,-5 0-1 0,-1 0 0 16,-6 0-8-16,15-3-1 0,-9 3 1 0,-6 0-6 15,11 3-4-15,-6-3-2 0,0 0 1 0,-5 0-2 0,9 0-3 16,-9 0 1-16,7 0 15 0,-7 0 12 16,0 0 14-16,0 0 14 0,10-3 1 0,-10 1 1 15,0 2-2-15,0 0 1 0,0-5-6 0,0 5-5 0,-3-5-5 16,2 0-3-16,-3-1-5 0,2 3-3 0,-1-4-2 15,-1 2-5-15,0 0-4 0,1 0-12 0,-2 1 0 16,-1-2-11-16,3 3-16 0,-3 1-31 0,1-1-34 16,0 2-32-16,-1 0-53 0,6 1-155 0,0 0-341 15,-13 1 152-15</inkml:trace>
  <inkml:trace contextRef="#ctx0" brushRef="#br0" timeOffset="8307.46">20072 3094 52 0,'0'0'154'0,"0"0"-14"0,0 0-14 0,0 0-11 0,0 0-27 15,0 0 6-15,0 0-12 0,0 0-7 0,0 0-8 16,0 0-5-16,0 0-4 0,0 0-3 0,0 0-4 16,0 0 9-16,0 0 2 0,0 0-1 0,0 0 2 15,0 0 0-15,-4 2 1 0,4-2-3 0,0 0 0 16,0 0-11-16,0 0 1 0,0 0-7 0,0 0-3 15,0 0-1-15,0 0-5 0,0 0-5 0,0 0-4 16,0 0-3-16,0 0-2 0,0 0-2 0,0 0-2 16,0 0-1-16,0 0 1 0,0 0-4 0,0 0-2 15,0 0 1-15,0 0 1 0,0 0-2 0,0 0-3 16,0 0 2-16,11 0-3 0,-11 0 2 0,12-2-4 16,-4 2 1-16,1-2-1 0,3 2-1 0,-3-1 1 15,2-1-7-15,1 2 3 0,2-2 2 0,0 2 0 0,4-6-2 16,0 5 5-16,-5 0-18 0,6 1 14 0,-1 0-4 15,-5 0 4-15,-2-2 0 0,3 1-1 16,-2 1-2-16,-1 0 2 0,-2 0-4 0,-4 0 1 0,0 0 5 16,-5 0-3-16,9 0-1 0,-9 0-1 0,8-1 0 15,-8 1 0-15,0 0-2 0,0 0-3 0,1-3-7 16,-1 3-3-16,0 0-11 0,0 0-17 0,0 0-18 16,0 0-14-16,0 0-23 0,0 0-31 0,0 0-165 15,-21-2-320-15,19-1 142 0</inkml:trace>
  <inkml:trace contextRef="#ctx0" brushRef="#br0" timeOffset="8857.32">20187 2960 39 0,'0'0'144'0,"0"0"6"15,0 0-4-15,0 0-5 0,0 0-2 0,0 0 1 16,0 0-5-16,0 0-7 0,0 0-5 0,0 0-12 16,0 0-14-16,0 0-9 0,0 0-3 0,0 0-14 15,0 0-4-15,0 0-11 0,0 0-10 0,0 0 0 16,0 0-6-16,0 0-2 0,0 0-5 0,0 0-6 15,0 0 0-15,0 0-4 0,0 0 0 0,0 0-2 16,0 0-6-16,0 0 1 0,0 0-3 0,0 0-1 0,0 0-3 16,0 0 1-16,0 0 1 0,0 0-2 15,0 0-2-15,0 0-1 0,0 0-1 0,0 0-2 16,0 0-3-16,0 0 2 0,0 0 2 0,0 0-1 0,0 0 2 16,0 0-1-16,0 0-1 0,0 0-4 0,6 10 2 15,-6-7 0-15,3 1-3 0,-2 0 2 0,2 0 4 16,-2 3-1-16,1-2 0 0,2 1-2 0,-3 0 1 15,3 1-4-15,-1 3 4 0,-2-3-2 0,2 3 1 16,-1 2 0-16,-1-3-7 0,1 2 9 0,-1 1 1 16,0 2-3-16,1-1 2 0,0 3-1 0,1-4 4 15,-2 1 2-15,-1-4-2 0,1 3-3 0,0-3 3 16,1 4 0-16,-2-4 1 0,1 1-2 0,-1-3-1 16,0-3 1-16,1 0-2 0,-1 2 5 0,2-2-4 15,-2-2 3-15,0-2 6 0,2 6-1 0,-2-6 3 16,1 3 2-16,-1-3-3 0,0 0-2 0,0 0-10 15,0 0-41-15,0 0-41 0,-5-11-64 0,3 7-230 0,0-3-405 16,-1 2 179-16</inkml:trace>
  <inkml:trace contextRef="#ctx0" brushRef="#br0" timeOffset="14456.68">20552 3050 14 0,'0'0'78'0,"0"0"-4"0,0 0-1 0,0 0-3 16,0 0 12-16,0 0 0 0,0 0-2 0,0 0 5 15,0 0 2-15,0 0 8 0,0 0 5 0,0 0-8 16,0 0 5-16,0 0-4 0,0 0-9 0,0 0-5 0,0 0-11 16,-8-6-7-16,8 6-7 0,-1-4-6 15,1 4-4-15,-4-2 0 0,2-1-9 0,2 3 1 16,-8-4-8-16,8 1 2 0,0 3-5 0,-5-5 1 0,4 2 1 15,1 3 11-15,-4-4 0 0,4 4 9 0,-3-3-3 16,3 3-1-16,0-4 3 0,0 4-6 0,0-5-1 16,0 5-7-16,0 0-4 0,2-5 1 0,-2 5-7 15,2-3 2-15,-2 3-4 0,4-2-3 0,-4 2 0 16,8-5-3-16,-3 5-2 0,1 0 0 0,1-1-1 16,-1 0-3-16,0 1 0 0,3 0 1 0,-1 0-5 15,-3 2 0-15,4 1-2 0,0-3-1 0,-3 0 4 16,1 2-4-16,-2 2 1 0,-1-1-2 0,1-2 1 15,-1 1 1-15,-4-2 1 0,6 5 0 0,-5-4-1 16,1 2-1-16,-1 0-1 0,-1-3 3 0,2 5-1 16,0 1-2-16,-4-2 2 0,2-1 0 0,0 1 0 0,-1 1-2 15,-1 1 0-15,-1 0 2 0,-1-2-4 0,2 3 1 16,-2-1 1-16,0-1-1 0,-2 5 1 16,-1-6 4-16,3 5-3 0,-1-3-3 0,-4 2-2 0,4 0 2 15,0-3-2-15,0 3-2 0,-3-4 4 0,4 1 3 16,-1-2-3-16,4-2-2 0,-3 3 5 0,3-1-3 15,1-3 1-15,-8 1 2 0,8 2-5 0,0-3 1 16,-5 4 4-16,5-4 3 0,0 0-4 0,-4 1 2 16,4-1 1-16,0 0 2 0,0 0-2 0,0 0 0 15,0 0 2-15,0 0-1 0,0 0-2 0,0 0 5 16,0 0-4-16,0 0 2 0,0 0-2 0,0 0-1 16,0 0-1-16,13-8 1 0,-8 6-1 0,3-1 2 15,2-1-1-15,-1-1-1 0,0 2 1 0,1-1-2 0,3-1 2 16,-4 2-6-16,4-2 6 0,-2 1 0 15,3-1-2-15,-1 2-3 0,1-3 3 0,-1 3-2 16,-1-2 3-16,1 2-6 0,0 1 6 0,-3-2-7 0,1 1 7 16,-4 0-1-16,2 1-1 0,0 0 0 0,-4 1 1 15,1 0 0-15,1 0 0 0,-2-2 3 0,-1 2-2 16,0-2 2-16,-4 3-3 0,6-1 0 0,-6 1 0 16,0 0 4-16,7-3-2 0,-7 3-1 0,4-1-5 15,-4 1 6-15,0 0-1 0,6-1-2 0,-6 1-3 16,0 0 4-16,0 0 3 0,0 0-1 0,0 0 1 15,0 0-6-15,0 0 3 0,0 0 0 0,0 0 5 16,0 0-4-16,0 0-1 0,0 0 1 0,0 0 2 16,0 0 0-16,0 0-2 0,0 0 1 0,0 0 1 0,0 0 1 15,0 0-1-15,0 0-2 0,0 0 0 16,0 0 0-16,0 0 1 0,0 0-2 0,-14-4 0 16,14 4 1-16,-8 0-1 0,8 0-2 0,0 0-1 0,-8 2 1 15,8-2 2-15,-6 4 3 0,2 0 0 0,3 1-1 16,-3-1-6-16,-1 1 3 0,1 1 3 0,0-1-1 15,-1-1-5-15,2 4 6 0,1-2 0 0,1 1 2 16,-2-1-2-16,2 1-1 0,1-3 1 0,0 1-2 16,-2 0 3-16,4-2 0 0,-2 2 0 0,0-5 1 15,1 7-2-15,3-6 0 0,0 1 1 0,5-2 0 16,-3 1-4-16,6-2 4 0,-2-1-1 0,0 1-5 16,-2-2 3-16,-3 3 2 0,5-1-2 0,-3 0 2 15,-2-2 0-15,0 0 0 0,0-1 2 0,0 2-3 16,0-1 0-16,-2 2 2 0,-3 1-1 0,6-3-4 15,-6 3 2-15,4-4-2 0,-3 3 4 0,-1 1-1 16,3-3 0-16,-3 3-1 0,0 0 0 0,0-5 1 0,0 5 8 16,0 0-1-16,-3-8 2 0,1 4-1 0,-1 2-2 15,1-1 2-15,-2-2-5 0,-1 1 2 16,-3 0-1-16,2-1 1 0,-3-1-2 0,1 2 1 0,-1 2-2 16,4-1-2-16,0 2 0 0,0-1-2 0,1 0-25 15,0-1-31-15,0 1-49 0,4 2-53 16,0 0-240-16,-6-3-430 0,6 3 190 0</inkml:trace>
  <inkml:trace contextRef="#ctx0" brushRef="#br0" timeOffset="14846.94">21166 2887 106 0,'0'0'169'16,"0"0"-14"-16,0 0-14 0,0 0-13 0,0 0-17 15,0 0-9-15,0 0-9 0,0 0-12 0,0 0-5 16,-11 11-8-16,9-6-7 0,-1-1-7 0,-1 1-3 15,2 2-6-15,-2 0-6 0,3 1-6 0,-1 0 1 16,1-2-1-16,1 5 6 0,0-3-6 0,0 2 0 16,0 1 2-16,0-1 3 0,-1 1 11 0,1 1 0 15,-1 1-6-15,1 0-2 0,-3-1-5 0,2 1-3 16,-3-1-1-16,1 4-8 0,1-3 1 0,-2-1-6 16,3-2 0-16,-4-1 0 0,1 3-3 0,0-4 0 15,1 1-2-15,2-5 0 0,0 2-1 0,-2-1-2 0,1-1-12 16,0-1-17-16,1 1-24 0,1-4-40 0,0 0-43 15,0 0-51-15,0 0-123 0,0 0-321 0,0 0 142 16</inkml:trace>
  <inkml:trace contextRef="#ctx0" brushRef="#br0" timeOffset="15184.54">21214 3137 84 0,'-4'2'126'0,"2"3"-10"0,0 0-12 15,-1 1-2-15,6-2-3 0,-3 1-2 0,0 0-11 0,4-1-8 16,0-1-2-16,-3 1-7 0,3-2 0 16,0 0-1-16,0 1-2 0,1-2-3 0,0 2-6 15,0-2-6-15,-5-1-1 0,9-1-8 0,-9 1-4 0,8-3 1 16,-2 2-6-16,-1-1-5 0,-5 2-2 0,7-2-1 15,-5 0-3-15,-2 2 1 0,3-4 2 0,-3 4 3 16,1-6-3-16,2 4-2 0,-3 2-3 0,-3-7 3 16,3 1-1-16,-4 2 2 0,4 0 4 0,-5 0-2 15,1 2-4-15,0-3-4 0,-6-2-1 0,5 4-1 16,0-2-6-16,-3 1 5 0,-1 0-3 0,3 0-3 16,-2 2-26-16,-1-1-47 0,1-1-53 0,1 3-71 15,-1-3-98-15,-1 2-309 0,-1 0 136 0</inkml:trace>
  <inkml:trace contextRef="#ctx0" brushRef="#br0" timeOffset="15604.99">20882 2887 86 0,'0'0'109'16,"-2"4"-16"-16,2-4 1 0,0 0-4 0,3 7-6 15,1-6-13-15,1 3-1 0,-1-2 1 0,3-2-6 16,2 0-4-16,0 0-4 0,-1 0 1 0,4 0-9 16,-3-2 4-16,0-1-12 0,1-2 3 0,-4 2 11 15,1-1 12-15,0 3 5 0,-2-3 13 0,0 1-2 16,-3-1-3-16,0 1-7 0,-2 3-8 0,0-7-2 16,0 3-5-16,-4 1-3 0,-1-1-8 0,0 1-3 15,-2 0-8-15,0 1-1 0,-3-1-7 0,2 3 0 16,-1-2-7-16,0 4-1 0,-1-2 1 0,4 0-23 15,-2 0-40-15,3 4-47 0,1-3-70 0,-3 2-165 16,3-1-350-16,0 0 155 0</inkml:trace>
  <inkml:trace contextRef="#ctx0" brushRef="#br0" timeOffset="33871.92">25192 3162 70 0,'0'0'139'0,"0"0"-8"0,0 0-10 16,0 0-16-16,0 0-12 0,0 0-4 0,0 0-12 15,0 0-1-15,0 0-12 0,0 0-2 0,0 0-13 16,0 0-4-16,0 0-3 0,0 0-4 0,0 0-9 15,0 0-9-15,0 0 10 0,0 0-7 0,0 0 0 16,0 0-4-16,0 0 1 0,0 0-3 0,0 0-5 16,0 0 5-16,0 0-7 0,0 0-4 0,0 0 5 15,0 0-3-15,0 0-8 0,-1 3 6 0,1-3 1 16,0 0-7-16,0 0-1 0,0 0 6 0,-2 4-4 16,2-4 6-16,-1 4-7 0,1-4-1 0,-4 2 6 15,4-2 2-15,0 0-5 0,0 0 5 0,0 0-3 0,0 5-1 16,0-5-4-16,0 0 10 0,0 0-9 0,0 0 4 15,0 0 5-15,0 0-2 0,0 0 6 16,0 0-7-16,0 0 3 0,0 0-4 0,18-4 7 0,-11 3-7 16,1 1 1-16,5 0-5 0,0-2 0 0,4 2 4 15,-2 0-1-15,2 0-2 0,2 0 2 0,1 2-1 16,-2-1-15-16,4 0 10 0,-11 0 4 0,3 1 1 16,-1-1 3-16,2 1-3 0,-6-2-1 0,-1 1 4 15,-1 0-3-15,0 1-4 0,-7-2-3 0,9 1 2 16,-9-1 6-16,7 0-4 0,-7 0 3 0,0 0-5 15,0 0-5-15,0 0-4 0,0 0-9 0,0 0-9 16,-12 6-12-16,12-6-24 0,-10 4-13 0,5-2-39 16,-2 0-91-16,2 3-224 0,-1-5 99 0</inkml:trace>
  <inkml:trace contextRef="#ctx0" brushRef="#br0" timeOffset="34438">25161 3275 64 0,'0'0'92'16,"4"-4"-4"-16,-4 4-12 0,0 0-8 0,0 0-6 0,0 0-6 15,0 0-8-15,0 0 3 0,0 0-12 0,0 0 4 16,0 0-4-16,0 0-5 0,0 0 2 15,0 0-4-15,0 0-5 0,0 0 0 0,0 0-10 0,0 0 2 16,0 0-1-16,0 0 3 0,0 0-7 0,0 0-3 16,0 0-11-16,0 0 11 0,0 0-3 15,0 0-1-15,0 0 2 0,0 0 0 0,0 0-3 16,0 0-5-16,0 0 5 0,0 0-3 0,0 0 5 0,0 0-3 16,0 0 4-16,0 0 0 0,0 0 10 0,0 0 1 15,0 0-5-15,0 0 13 0,0 0 2 0,0 0 0 16,0 0 19-16,0 0 3 0,14 2-6 0,-1-3-2 15,-3 1-1-15,3-1-5 0,4 1-5 0,0 0 0 16,1 0 1-16,3 0-9 0,-1-3 1 0,-2 5-1 16,1-2-7-16,3-2 0 0,-7 2-2 0,-1 0-2 15,-2 0 2-15,-4 0-7 0,0 2-4 0,-2-2 4 0,-1 1-14 16,0 0-12-16,-5-1-4 0,2 3-21 16,-2-3-17-16,0 0-31 0,0 0-166 0,-18 5-277 0,8-4 123 15</inkml:trace>
  <inkml:trace contextRef="#ctx0" brushRef="#br0" timeOffset="205234.12">23315 3605 79 0,'0'0'106'0,"0"0"-4"0,0 0 6 0,0 0-4 0,0 0 2 16,0 0-8-16,0 0-3 0,-4-3-15 0,4 3-8 15,0 0-6-15,0 0-8 0,-3-3-4 0,3 3-6 16,0 0 1-16,0 0-7 0,0 0-7 0,0 0-1 15,0 0-1-15,0 0-6 0,0 0 0 0,-2-3-3 16,2 3-5-16,0 0 5 0,0 0 2 0,0 0-12 16,0 0 18-16,0 0 3 0,0 0 0 0,0 0 3 15,0 0-2-15,0 0-5 0,0 0-2 0,0 0-1 16,0 0-4-16,0-4-4 0,0 4-1 0,0 0-3 16,0 0-2-16,0 0 0 0,0 0-2 0,0 0-3 15,-3-4 3-15,3 4-10 0,0 0 4 0,0 0 2 0,0 0 1 16,0 0-5-16,0 0 1 0,0 0 2 0,-2-4-1 15,2 4-2-15,0 0 0 0,0 0-2 0,0 0 2 16,0 0 0-16,0 0-4 0,0 0 2 0,0 0-1 16,0 0-2-16,0 0 3 0,0 0-4 0,-5-2 5 15,5 2 1-15,0 0-6 0,0 0 0 0,0 0 4 16,0 0 0-16,0 0 2 0,0 0-9 0,0 0 11 16,0 0-6-16,0 0 3 0,0 0-3 0,0 0-3 15,0 0 3-15,0 0-2 0,0 0 4 0,0 0-3 16,0 0 3-16,0 0-1 0,0 0 0 0,0 0-4 15,0 0 5-15,0 0 0 0,0 0 2 0,0 0-4 16,0 0 3-16,0 0 3 0,0 0 5 0,0 0 2 16,0 0 3-16,0 0-3 0,0 0 2 0,0 0-1 15,0 0-2-15,0 0 3 0,0 0-3 0,12-2-3 16,-12 2-1-16,0 0 0 0,11 4-1 0,-6-4 0 16,2 1-4-16,-7-1 5 0,9 3-5 0,-2-2-2 15,-1-1 3-15,4 0 5 0,-5 0-3 0,7 3-5 0,-1-2 0 16,-2 2 0-16,0-2-1 0,5-1 2 15,-5 2 0-15,3-2 0 0,-1 1 3 0,-3-1-8 0,0 2 8 16,-1 0-1-16,2-1-2 0,-1 0-2 0,0-1-2 16,-2 3-1-16,2-3 4 0,-2 3 0 0,1-3 1 15,-2 2 0-15,2-1 0 0,0 0-3 0,0 1 3 16,-2 1 0-16,3-1-5 0,-2-1 3 0,0 1 1 16,1-1 3-16,1 0-8 0,-5 1 4 0,5-2 2 15,-8 0 0-15,8 1 0 0,-8-1-6 0,9-1 4 16,-9 1 0-16,10 1 0 0,-10-1 1 0,8 1 1 15,-4 0-4-15,-4-1-2 0,0 0 2 0,6 0 7 16,-6 0-4-16,0 0 0 0,0 0 0 0,0 0 2 0,0 0-3 16,0 0 2-16,8 0-4 0,-8 0 0 0,0 0 4 15,0 0-2-15,0 0-2 0,0 0 3 16,0 0 1-16,0 0-2 0,0 0-3 0,0 0 5 0,0 0-3 16,0 0 1-16,0 0 0 0,0 0 0 0,9 0 4 15,-9 0-2-15,0 0 1 0,0 0-4 0,0 0 1 16,0 0-2-16,0 0-16 0,0 0-9 0,0 0-17 15,0 0-24-15,0 0-12 0,0 0-27 0,0 0-19 16,0 0-29-16,0 0-118 0,0 0-296 0,0 0 131 16</inkml:trace>
  <inkml:trace contextRef="#ctx0" brushRef="#br0" timeOffset="206409.44">23647 3550 71 0,'0'0'120'0,"0"0"-20"0,0 0-6 16,-1-4-6-16,1 4-12 0,0 0-1 0,0 0-11 15,0 0-5-15,-3-1-1 0,3 1-4 0,0 0-1 16,-4-3-12-16,4 3 5 0,0 0-4 0,-1-5-1 15,1 5-5-15,-4-3-3 0,4 3-2 0,-5-2 0 16,5 2 0-16,0 0 0 0,-1-4-11 0,1 4 10 16,0 0-12-16,-4-1 3 0,4 1-7 0,0 0 6 15,-4-6-5-15,4 6-2 0,-4-1 1 0,4 1 1 16,0 0 5-16,0 0-9 0,-4-3 3 0,4 3 0 16,0 0-3-16,0 0 8 0,-5-5-8 0,1 4 7 15,4 1 2-15,0 0 8 0,-6-2-1 0,6 2 1 16,-4-3 2-16,4 3-10 0,0 0 3 0,-5-4 2 15,5 4-5-15,-4-3 4 0,4 3-10 0,-3-3 3 0,3 3-5 16,0 0 1-16,-6-1-1 0,6 1 1 16,0 0-6-16,-6-2 0 0,6 2 3 0,0 0-4 15,-6-2-10-15,6 2 15 0,0 0 6 0,-5-2 3 0,5 2 5 16,0 0-2-16,-6-2 3 0,6 2-4 0,0 0 1 16,0 0-4-16,0 0-1 0,0 0-5 0,0 0-6 15,0 0 4-15,-5-2 0 0,5 2-2 0,0 0 1 16,0 0 0-16,0 0-6 0,0 0 4 0,0 0-2 15,0 0 2-15,0 0-1 0,0 0-5 0,0 0 5 16,5 10-2-16,-5-10 0 0,4 4-5 0,-4-4 6 16,0 4-1-16,0-4-1 0,0 0 0 0,3 3-1 15,-3-3-1-15,0 0 5 0,4 3 1 0,-4-3-1 0,4 2-2 16,-2 0 2-16,3-1-4 0,0 2 2 0,-1-3 2 16,1 3-1-16,0 1-3 0,3-1-2 15,-2-2 0-15,2 2 1 0,-3 0 0 0,0 0 0 0,4 2 3 16,-4-2-4-16,-1-2 0 0,0 3 1 0,1 0 0 15,-2-2-1-15,1 1 1 0,-4-3-8 0,6 4 7 16,-5-4-2-16,-1 0 2 0,7 4 1 0,-5-1-3 16,-2-3 5-16,4 3-1 0,-4-3 0 0,4 2-2 15,-4-2-1-15,2 5-1 0,-2-5 3 0,4 2-2 16,-4-2 0-16,0 0 1 0,3 2-1 0,-3-2 0 16,0 0-1-16,2 4 2 0,-2-4-2 0,0 0-4 15,0 4 3-15,0-4 1 0,0 0 1 0,0 0-2 16,0 0-2-16,0 0 4 0,0 0 1 0,0 0-4 0,0 0 4 15,0 0 1-15,0 0-3 0,0 4 2 16,0-4-2-16,0 0 2 0,-2 5-2 0,2-5 2 16,-3 4 2-16,3-4-4 0,-1 4-1 0,1-4 2 15,0 5-7-15,0-5 8 0,3 2 2 0,-3-2 1 0,-2 5-3 16,2-5-2-16,0 0 5 0,0 0-4 16,2 4 1-16,-2-4-2 0,0 0-2 0,0 0 6 0,0 0-8 15,0 0 7-15,0 0-2 0,0 0 0 0,-3 3 0 16,3-3-2-16,0 0 4 0,-4 3 1 0,0-1-11 15,-1 0 11-15,1 2-2 0,-1 0 1 0,0 2 0 16,0 0 0-16,4-1-4 0,-3-2 2 0,0 4 0 16,0 0 2-16,0-3-1 0,3 2 0 0,-3 2 1 15,3-3-1-15,-3 3 0 0,0-4 3 0,3-3-6 0,1 3 5 16,-1 1-3-16,-2-2 1 0,3-3-2 16,-1 2 0-16,1-2 2 0,-4 5 0 0,4-5 2 15,0 2 4-15,0-2 3 0,-4 4 2 0,4-4-1 0,0 0-3 16,0 0 3-16,0 0-7 0,0 0 6 15,0 0-3-15,0 4-7 0,0-4 5 0,0 0 3 16,0 0-5-16,0 0-1 0,0 0-2 0,0 0-2 0,0 0 2 16,0 0 3-16,0 0 0 0,0 0-1 0,-4 4 1 15,4-4-3-15,0 0 0 0,0 0 4 16,0 0-7-16,0 0 7 0,0 0-1 0,0 4 0 0,0-4 0 16,0 0-2-16,0 0-7 0,0 0 10 0,0 0-3 15,0 0-4-15,0 0 7 0,0 0 0 0,0 0 0 16,0 0-4-16,0 0-1 0,0 0-7 0,4 4 3 15,-4-4 2-15,0 0-1 0,0 0-3 0,0 5 3 16,0-5 0-16,4 1 0 0,-4-1 1 0,0 4 0 16,0-4 0-16,0 0-1 0,0 0 1 0,0 0-2 0,0 4-5 15,0-4-18-15,0 0-34 0,0 0-48 16,0 0-85-16,0 0-145 0,0 0-368 0,5-12 163 16</inkml:trace>
  <inkml:trace contextRef="#ctx0" brushRef="#br0" timeOffset="-88162.41">2712 5458 32 0,'-6'0'150'0,"6"0"-14"0,0 0-12 15,0 0-12-15,0 0-11 0,0 0-11 0,0 0-15 16,0 0 1-16,0 0-10 0,0 0-6 0,0 0-5 0,0 0-3 15,0 0-5-15,0 0-2 0,0 0 2 0,0 0 1 16,0 0-2-16,0 0-2 0,0 0-1 16,0 0-3-16,0 0 3 0,0 0-1 0,0 0-3 0,0 0-2 15,0 0 1-15,0 0-4 0,0 0 1 0,0 0-5 16,0 0 3-16,0 0-1 0,0 0 1 0,0 0-1 16,0 0 4-16,0 0-2 0,0 0 0 0,0 0-3 15,-9 0-2-15,9 0-6 0,0 0 0 0,-8-1-1 16,3-2-2-16,3-1-2 0,2 4-2 0,-7 0-2 15,7 0 1-15,-4-4 0 0,4 4-1 0,-3-3 2 16,3 3 3-16,0 0 3 0,0 0 4 0,-6-2 1 16,6 2 3-16,0 0 1 0,0 0 1 0,0 0-2 0,0 0-1 15,0 0 1-15,0 0-2 0,-3 0-2 16,3 0-4-16,0 0 3 0,0 0-7 0,0 0-2 16,0 0-1-16,0 0 0 0,0 0-3 0,0 0-2 0,0 0 0 15,0 0-1-15,0 0-2 0,0 0 0 0,0 0-1 16,7-5-3-16,-7 5 6 0,8-3-4 0,-3 1-3 15,3 2 1-15,-1-1 0 0,1 0-3 0,-1 0 2 16,4 1 1-16,-5 0 0 0,5 0-2 0,-5 0 0 16,2-2 0-16,-1 2 0 0,1 0 3 0,-8 0-4 15,9 0 1-15,-3 2-2 0,-1-1 1 0,3 0 1 16,-4 0-1-16,-4-1-1 0,9 3-1 0,-3 1 1 16,-2-1 1-16,3-1-2 0,-2 2-1 0,0-1 1 15,1 2 1-15,-2-2-1 0,0 2 4 0,0-1-2 16,-1 1 0-16,1-1 0 0,-1 1 0 0,2 0 0 15,-4 2-1-15,3-1-1 0,-1-1 0 0,-2 2-1 0,-1-2 2 16,0 0-1-16,-1 2 2 0,1-4-3 0,-2 2 3 16,1 0-1-16,-4-1 3 0,3 1-3 0,-4-1-1 15,2 1 0-15,-2-1 2 0,2 0-2 0,-1 0 0 16,-2-1 1-16,0 1-1 0,2-1 2 0,-3 2 0 16,2 0 0-16,-2-5 0 0,3 1 0 0,0 2-1 15,1-1 1-15,-5 1 0 0,4-3 0 0,0 3-1 16,0-2 0-16,5-1 5 0,-10 1-4 0,7 1-1 15,3-2 2-15,-10 1-1 0,10-1-1 0,-8 0 1 0,4 0-2 16,4 0 4-16,0 0-2 0,-11 1 1 16,11-1-1-16,-6 0-1 0,6 0 1 0,0 0 2 15,-8-1-3-15,8 1 0 0,0 0 1 0,0 0-3 0,0 0 3 16,0 0 3-16,-7-1-5 0,7 1 2 0,0 0-1 16,0 0 1-16,0 0 1 0,0 0 1 15,0 0-2-15,0 0-3 0,0 0 5 0,0 0-1 0,0 0-1 16,0 0 0-16,0 0-3 0,0 0 5 0,-6 0-1 15,6 0-1-15,0 0 0 0,0 0 0 0,0 0 0 16,0 0 0-16,0 0-2 0,0 0 2 0,0 0-2 16,0 0 3-16,0 0 1 0,0 0-4 0,0 0 1 15,0 0-1-15,0 0 3 0,0 0 0 0,0 0-4 16,0 0 5-16,0 0-2 0,0 0 0 0,0 0 0 16,0 0 0-16,0 0 0 0,0 0 2 0,18 5-1 15,-13-5 0-15,3 0 0 0,-3 1 1 0,3 1-4 0,-2-2 2 16,0 2 1-16,3-2 1 0,-1 0-2 0,2 3 1 15,-1-3 1-15,0 1-1 0,0 0 1 16,0-1 0-16,1 2-2 0,-1-1-1 0,-1 0 2 0,1 0-2 16,-3-1 1-16,3 2 0 0,-1-2 1 0,-1 2 1 15,-2-1-1-15,2-1-1 0,-1 2-1 0,-6-2 2 16,14 0-1-16,-7 0-6 0,-1-2-10 0,-1 4-8 16,-5-2-12-16,12 1-16 0,-9-1-18 0,-3 0-19 15,9-1-17-15,-2 1-35 0,-7 0-37 0,10-2-169 16,-5-1-376-16,0 1 167 0</inkml:trace>
  <inkml:trace contextRef="#ctx0" brushRef="#br0" timeOffset="-87679.9">3317 5462 84 0,'-4'-2'156'0,"4"2"-10"0,-4-2-11 0,4 2-12 16,0 0-7-16,-5-1-15 0,5 1-13 0,0 0-5 0,0 0-10 16,0 0-8-16,-5-3-1 0,5 3 2 15,0 0-7-15,0 0 2 0,0 0 0 0,0 0 1 16,0 0-7-16,0 0-3 0,-12-1-9 0,12 1-2 0,-7 2-5 16,-1 1-2-16,2-1-3 0,-3 1-5 0,4-1-1 15,-3 1-4-15,-1 4-1 0,0-5-2 0,1 5-4 16,3-2 0-16,-3 0-2 0,-2 0-3 0,4 3 1 15,-2-2 1-15,3 1-1 0,-2-2 0 0,4 1-2 16,-2 1 0-16,2 0 7 0,2 0-4 0,0-2 1 16,1 3 1-16,1-2-2 0,0-1 1 0,2 2-4 15,5 1 1-15,-1-4 1 0,2 1 2 0,-2 0-6 16,3-2 1-16,0-1 2 0,4 1-8 0,0-2-6 0,4-1-18 16,-4-1-27-16,4-2-19 0,0 1-31 0,0-2-30 15,-2-3-39-15,-3 2-105 0,-1-1-297 16,-1-1 133-16</inkml:trace>
  <inkml:trace contextRef="#ctx0" brushRef="#br0" timeOffset="-86913.39">3457 5454 125 0,'0'0'106'0,"4"4"-3"0,-4-4-15 0,4 7-8 15,0-2-2-15,0 1 1 0,1-3-11 0,-1 4-4 0,-2 0-8 16,6-1-4-16,-4 2-2 0,0-1-3 0,-2 0-3 16,1 0-8-16,-1 1-6 0,-1 1 5 0,-1-1 3 15,2-2-1-15,-2 1-6 0,0-2 0 0,1 2-6 16,-2-2-1-16,1 3-3 0,0-7-1 0,1 3-3 15,-1 0-3-15,0-4 0 0,0 7 2 0,0-7 5 16,1 3 10-16,-1-3 5 0,0 0-5 0,3 2 0 16,-3-2-1-16,0 0-4 0,0 0 0 0,0 0 2 15,2-12-2-15,-2 7-2 0,0 5-3 0,2-7 0 16,-2 3 5-16,1 0 2 0,-1 4 4 0,0-6 0 16,0 2 1-16,2 0-6 0,1-1-3 0,-2 1-1 15,2 0-5-15,1-1 0 0,-2-1-3 0,5 1 2 16,-4-1-1-16,4-1-5 0,-1-1 1 0,-1 5-5 0,2-3 1 15,-1 1-2-15,-2 1-2 0,1-1 1 0,-1 1 2 16,1 0-2-16,-1 0-2 0,0 2-1 0,-1 0 0 16,-3 2 1-16,10-2 0 0,-7 2-2 0,-3 0 0 15,8 2-2-15,-3 2 1 0,0 0 1 0,-1 1 0 16,1-1 1-16,-1 1-2 0,4 0 2 0,-2 1-4 16,2 0 6-16,1-3-2 0,1 1-2 0,0-2-1 15,-1 3 2-15,2-2-4 0,0-3-3 0,0 0 2 16,1-1-2-16,-2-1 1 0,0 2 0 0,2-5 0 15,-5 3-3-15,0-2 0 0,-2-1 3 0,2-3-3 16,-1 3 3-16,-4 0 0 0,-1-2 1 0,2-1-3 0,-3 3 5 16,0-3 1-16,-4 2 1 0,4 1-3 0,-2-2 3 15,-1 0 0-15,0 5-3 0,-1-1 0 0,0-2 1 16,0 2-1-16,4 3 4 0,-9-2-2 0,9 2-1 16,-9 3 2-16,1-1 0 0,2 1-1 0,1-1-2 15,1 1 0-15,-1-2 3 0,1 3 0 0,-1 0 0 16,1 1 3-16,-1-1-3 0,4 0 0 0,-3 0-3 15,1 3 2-15,2-4 0 0,0 4 2 0,-2-2-2 16,3 2 1-16,-1-1 2 0,1 0-3 0,1 4 2 16,-2-3-1-16,2-1-2 0,-1 4 4 0,3-3 1 15,-2-1-2-15,0 1 2 0,-1 1-1 0,3-3 0 0,-2 2-1 16,2 0 1-16,0-4-2 0,1 3 0 0,2 0 1 16,0-2-1-16,1-2-1 0,2 2 4 15,-1-3-18-15,4-1-32 0,0-1-26 0,2 0-31 0,-1-3-54 16,1 1-124-16,-1-2-305 0,0-2 136 0</inkml:trace>
  <inkml:trace contextRef="#ctx0" brushRef="#br0" timeOffset="-86546.7">4090 5464 69 0,'-8'0'154'15,"3"3"-7"-15,0-2-8 0,-1 1-17 0,0 3-5 16,-4-1-12-16,1 1-12 0,2-2 2 0,0 3-5 16,1-1-7-16,-2 0-5 0,2 2-5 0,1-1-8 15,1-2-3-15,0 1-1 0,-1 1 1 0,0 3 4 16,2-4-12-16,-1 2-2 0,2-2-7 0,-1 3-2 15,3-4-6-15,0 1-4 0,-1-1-3 0,1 1 2 16,0-5-5-16,0 8-2 0,-1-7-3 0,3 2 4 16,0 0-4-16,-2-3-1 0,6 2-2 0,-1 1-2 15,3-3-1-15,3 0-3 0,1-3-4 0,0 0-7 16,1 1-15-16,1 0-19 0,-1 0-14 0,-3-3-11 16,3 2-12-16,-4 0-17 0,5-1-16 0,-6-1-18 0,-2 1-8 15,-2 0-12-15,2-2-100 0,-3 2-258 0,2-2 115 16</inkml:trace>
  <inkml:trace contextRef="#ctx0" brushRef="#br0" timeOffset="-86280.24">4164 5286 13 0,'-3'-3'205'0,"3"3"-13"0,-2-3-17 0,2 3-17 16,0 0-15-16,0 0-16 0,-4-2-11 0,4 2-16 15,0 0-9-15,-1 10-4 0,-2-7-2 0,-2 3-6 16,0 2-4-16,0 0-5 0,1 3-4 0,0-1-6 0,-1 0-4 16,0 4-4-16,1-1-6 0,4 3 2 15,-6-1 0-15,6 0-2 0,0 1-1 0,0-3-5 16,0-1-2-16,-3 5-7 0,6-6-1 0,-2 1-3 0,4 0-2 16,-1-2-1-16,0 2-4 0,0 1 1 0,1-4-4 15,0 2-4-15,0-2-27 0,0-4-27 0,3 2-34 16,-2-2-46-16,1-5-45 0,-1 2-176 0,0-2-371 15,2-2 164-15</inkml:trace>
  <inkml:trace contextRef="#ctx0" brushRef="#br0" timeOffset="-86047.75">4316 5502 70 0,'0'5'149'0,"3"1"-11"16,-2-3-11-16,0 4 2 0,2 0-12 0,-2 0-3 16,-1-2-13-16,4 2-9 0,-4 1-3 0,1 0-8 15,-1-2-6-15,0 1-9 0,0 1-6 0,0-2-10 16,0-1 1-16,0 2-6 0,1-2-6 0,-1-1-2 16,3 0-3-16,-2 1-6 0,-2-1-6 0,1-4-19 15,4 1-23-15,-4-1-35 0,0 0-44 0,0 0-159 16,9-10-278-16,-5 3 123 0</inkml:trace>
  <inkml:trace contextRef="#ctx0" brushRef="#br0" timeOffset="-85863.88">4289 5366 78 0,'0'-3'244'0,"0"3"-20"16,0 0-19-16,0-5-19 0,0 5-16 0,5-2-22 15,-1-1-12-15,-4 3-15 0,9-1-10 0,-4 1-13 16,-5 0-32-16,13 1-51 0,-7-1-62 0,2 1-73 16,-3 1-153-16,3-1-295 0,1-1 130 0</inkml:trace>
  <inkml:trace contextRef="#ctx0" brushRef="#br0" timeOffset="-85579.34">4563 5276 76 0,'-3'-2'174'0,"3"2"-20"0,0 0-22 0,0 0-7 0,0 0-15 16,0 0-11-16,8 14-9 0,-6-7-10 0,1 3-4 15,1-1-7-15,-3 3-4 0,3-3-4 0,-2 5-5 16,1-2-1-16,2 2-5 0,-4-1-4 0,2-1 0 15,-3 0-7-15,4 4-4 0,-2-3 2 0,-1 4-7 16,-1-1-4-16,-1-1 0 0,1 0-2 0,-2-3-4 0,-2 4-1 16,3-3-2-16,-1-1-1 0,0 0 0 0,-2-1-5 15,4 0-3-15,-1-2-21 0,-2 0-22 0,2-1-27 16,1-3-24-16,0 0-38 0,0-3-138 0,-4 3-283 16,4-5 126-16</inkml:trace>
  <inkml:trace contextRef="#ctx0" brushRef="#br0" timeOffset="-84995.77">4528 5486 36 0,'13'-5'164'16,"0"1"-20"-16,-3 1-10 0,4-1-16 0,-1 1-11 0,-1 1-10 15,0-1-11-15,-3 0-12 0,4 2-10 0,-4 1-5 16,-2-1-19-16,5-1-10 0,-6 1-9 0,2 1-7 16,-2 0-9-16,3 0-12 0,-2 0 0 0,-7 0-4 15,12-1 0-15,-4-2-5 0,1 6 14 0,-4-6 3 16,4 3-12-16,0 0 1 0,0-3 3 0,-1 1-1 16,1-1 2-16,-2 2-5 0,-3 1 13 0,4-3-1 15,-3 3 13-15,-5 0 11 0,9 0 17 0,-9 0 9 16,5-2 4-16,-5 2 8 0,0 0-4 0,0 0-3 0,2-3-2 15,-2 3-4-15,0 0 1 0,0 0-1 16,0 0 2-16,0 0 4 0,0 0 0 0,0 0 0 0,0 0-2 16,-20 0-4-16,15 3-8 0,1-1 1 0,-6 1-5 15,5-3-5-15,-3 2-1 0,3 2-3 0,0 2-3 16,-4-1-1-16,5 0-2 0,-5 2-3 0,4 0-4 16,0-3-2-16,1 2 1 0,-1 3-1 0,1-3 0 15,0 5 0-15,3-5-4 0,1 0 1 0,1 2-1 16,2 0 0-16,-1-1-1 0,6-1 2 0,-3 1-2 15,0-2-2-15,4 0 1 0,4-2-5 0,-3 2 1 16,3-1-5-16,0-3 0 0,-3 3-2 0,4-4 0 16,-4 3-1-16,2-3 0 0,-1 1-2 0,-3 0 3 15,-2-1 0-15,0 3-4 0,-1-3 4 0,-5 0-2 16,8 2-1-16,-5 0 0 0,-3-2 4 0,0 0-2 0,1 5 1 16,-1-5 2-16,-6 7 3 0,0-4 7 0,2 3 6 15,-1-2-2-15,-2 0 0 0,2 1 1 0,0-2 2 16,-4 3 1-16,4-3 0 0,0 3-4 0,-3 1 1 15,3-3-3-15,0 2 1 0,0 0-4 0,0 0 4 16,1-1-17-16,-1 0-44 0,-4-1-54 0,5 0-87 16,-1-1-185-16,-3-1-406 0,3-2 180 0</inkml:trace>
  <inkml:trace contextRef="#ctx0" brushRef="#br0" timeOffset="-83178.82">3433 6154 93 0,'0'0'157'0,"-8"-4"-17"15,7 2-7-15,-3-1-4 0,3 0-7 0,1 3-6 16,-8-6-10-16,7 2-2 0,-3 2-8 0,3-1-2 0,1 3-5 16,-4-2 0-16,4 2-6 0,-6-5-1 0,4 1-5 15,2 4-5-15,-4-3-7 0,4 3-5 0,-2-3-6 16,2 3-7-16,-4-2-3 0,4 2-3 0,0 0-4 16,-5-2-5-16,5 2-3 0,-9-1-3 0,9 1-3 15,-6-2-2-15,6 2 1 0,-12 2-3 0,7-1-1 16,5-1 2-16,-11 3-1 0,3-2-4 0,2 0 2 15,-1 1-2-15,1-1-1 0,-1 3-2 0,-3 0-4 16,0 1 2-16,1 0 0 0,-1 0 0 0,2 3-1 16,2-3-2-16,-2 4 2 0,-1-1-2 0,3 0 0 0,-1 1-2 15,1-1 0-15,2-1 0 0,0-1-4 16,2 2 2-16,-2-1 3 0,1 2-1 0,2-2 1 0,1 1 0 16,-2-3-2-16,2 5-1 0,0-3 1 0,2 2-3 15,-1-3 1-15,2 3 0 0,-3-2-1 0,1 0 1 16,2 0-3-16,0 2 2 0,0-2 1 0,-2 0 0 15,2 0 1-15,1 0-1 0,-3-2-5 0,0 2 3 16,2 0 0-16,-2-3 3 0,3 2 0 0,0-1 1 16,-3-1-4-16,4-1 4 0,-1 2-1 0,1-3 1 15,-1-1 0-15,4 3-1 0,-3-2 2 0,5-1-4 16,2-1 1-16,-3 0 1 0,3-1-4 0,0-2 4 0,2 2 0 16,-1-3-2-16,-2 1-1 0,1-1 3 15,-1 0-5-15,0 2 3 0,-1-5-3 0,1 2 3 16,-5 2 2-16,2-2 1 0,-4 0-4 0,1 1 1 0,-1-3-6 15,1 3 8-15,-4 0-7 0,3-2 6 0,0 1-2 16,-3 2 1-16,-1-1 1 0,3 0-1 0,-2 0 0 16,-1 4-2-16,1-5 2 0,-1 2-6 0,0 3 5 15,0 0 1-15,3-5-1 0,-3 5-3 0,0 0 2 16,0 0 0-16,0 0 0 0,1-4-1 0,-1 4 1 16,0 0 1-16,0 0-2 0,0 0-1 0,0 0 5 15,0 0-4-15,0 0 1 0,0 0-2 0,0 12-2 16,0-12 5-16,0 7 0 0,0-5-1 0,-1 3 2 0,1 0-1 15,-3 1 3-15,2-2-1 0,1 4-4 16,0-2-1-16,0 1 3 0,0-1-1 0,1 1 1 0,-1-1 2 16,3 0 1-16,-2 1-4 0,-1-1 1 0,3 0 1 15,-2-2 2-15,3 2-6 0,0-3 8 0,1-1-5 16,-4 2 4-16,3 1-3 0,0-2-7 0,-4-3-16 16,5 0-9-16,-5 0-32 0,8 0-24 0,-8 0-25 15,7-3-23-15,-3 0-63 0,-2 1-130 0,2-2-354 0,-1 2 156 16</inkml:trace>
  <inkml:trace contextRef="#ctx0" brushRef="#br0" timeOffset="-82770.1">3364 6268 12 0,'0'0'183'0,"0"0"-11"15,-5-2-10-15,5 2-20 0,0 0-12 0,0 0-13 16,0 0-9-16,0 0-8 0,0 0-13 0,-6-2-6 0,6 2-4 16,0 0-10-16,0 0-1 0,0 0-2 0,0 0-4 15,0 0-6-15,0 0-3 0,0 0-2 16,0 0-6-16,0 0-8 0,0 0-1 0,0 0-5 0,0 0-5 15,0 0 3-15,0 0-2 0,0 0-1 0,0 0-4 16,0 0 0-16,0 0 0 0,16 5 2 0,-16-5-4 16,9-1 0-16,-9 1 0 0,14-2-7 0,-7 2 2 15,2 2-1-15,-1-2-3 0,1-2-1 0,3 4 0 16,-1-4-4-16,2 2 0 0,-4 0 4 0,4 0-4 16,-2-2 0-16,-3 2 1 0,2-1 0 0,-3-1-4 15,0 2 0-15,1 0-5 0,-2-1-4 0,-6 1-9 16,8 0-2-16,-8 0-9 0,0 0-20 0,9-2-21 0,-9 2-15 15,5-3-29-15,-5 3-33 0,3-2-141 0,0-2-311 16,-3 4 138-16</inkml:trace>
  <inkml:trace contextRef="#ctx0" brushRef="#br0" timeOffset="-82364.31">3697 6133 39 0,'0'0'155'0,"-2"-2"-15"0,2 2-16 0,0-3-11 16,0 3-15-16,0 0-4 0,0 0-16 0,5-3-1 0,-5 3-7 16,0 0-7-16,0 0-2 0,0 0-5 0,0 0 3 15,0 0-1-15,0 0 2 0,0 0-3 16,0 0 3-16,0 0-1 0,0 0 5 0,0 0-4 0,0 0-6 15,0 0 0-15,0 0 6 0,3 11 3 0,-6-6-6 16,6-1-6-16,-3 1-11 0,0 2-1 0,-3-2 4 16,3 4-4-16,0 2-6 0,3-2-6 0,-2 3-1 15,-1-2 1-15,0 2-4 0,3-1-4 0,-2 0-1 16,1 2 0-16,0-2-3 0,-1 0-2 0,-1 2-2 0,3-4-1 16,-3 3 1-16,0-1-1 0,0 0-2 15,-3-1-2-15,3-1-1 0,0-1 1 0,0-3 1 16,0 0-1-16,0-1 0 0,0 1 2 0,0-1-6 0,0-4 4 15,0 7-5-15,0-5-4 0,0-2-11 0,0 0-12 16,0 0-26-16,0 0-28 0,0 0-36 0,0 0-36 16,0 0-186-16,0 0-365 0,-1-15 161 0</inkml:trace>
  <inkml:trace contextRef="#ctx0" brushRef="#br0" timeOffset="-82045.9">3697 6164 56 0,'0'-4'165'0,"0"-2"-18"0,3 2-13 15,1-1-8-15,0 1-17 0,1-1-11 0,5 1-7 16,0 0-14-16,1-2 3 0,1 0-8 0,0 4-2 16,2-1-9-16,-3 0-10 0,0 0-4 0,0 1-4 15,1 2-5-15,-6 0-1 0,5 3-2 0,-5-1-8 16,0 1-1-16,-1 0 0 0,-4-1-1 0,2 7-7 15,-3-2 3-15,0 2-4 0,0 0-2 0,-4-2 1 16,3 3-1-16,-6 0-4 0,2-1 0 0,0 0 0 0,-1-1-3 16,-2 1-1-16,0-1 4 0,2-1 0 15,-4 0 2-15,2-2 0 0,-1 2 0 0,3-4 1 0,-4 3 5 16,3 0-3-16,2-4 0 0,-1-1-2 0,0 1 0 16,0 1-1-16,2 1-7 0,1-2 4 0,3-2-14 15,-4 2-29-15,4-2-37 0,0 0-33 0,-5 1-191 16,5-1-319-16,0 0 141 0</inkml:trace>
  <inkml:trace contextRef="#ctx0" brushRef="#br0" timeOffset="-81096.15">4140 6174 106 0,'-4'-7'150'0,"4"7"-2"0,0 0-6 0,0 0-18 16,0 0-10-16,-1-3-8 0,1 3-5 0,0 0-8 15,0 0-8-15,0 0-6 0,0 0-8 0,0 0-4 0,0 0-3 16,-3-4-4-16,3 4-7 0,0 0-3 15,0 0-5-15,0 0-2 0,0 0-3 0,0 0-7 16,-1-6 0-16,1 6-7 0,-3-1-4 0,3 1 1 0,0 0-6 16,-1-4 4-16,1 4 0 0,0 0-6 0,0-4 4 15,0 4 4-15,0 0-1 0,-4-4-6 0,4 4 1 16,0 0-1-16,-4-3-5 0,4 3 5 0,0 0 2 16,0 0 4-16,0 0 1 0,0 0 0 0,0 0 0 15,0 0 2-15,0 0-3 0,0 0-4 0,-10 0-2 0,10 0 2 16,0 0-2-16,0 0-4 0,0 0 0 15,0 0-1-15,-5 7-3 0,5-3 2 0,-4 0-3 16,3 0 4-16,-3 3 3 0,4-2-8 0,-4 1 5 0,4 3 0 16,-4-2 1-16,3 2-1 0,-4 3-3 15,2 0-3-15,1 0 9 0,-5-1-2 0,4 6-2 0,0-4 3 16,0-1-3-16,0-1-3 0,-2 5 4 0,2 0-4 16,-2-4 3-16,1-1-3 0,0 1 0 0,0-3-1 15,0 1 0-15,1-1 1 0,1-4-3 0,0 3 1 16,2-3-3-16,-1-2 2 0,1 2-1 0,0-5 2 15,-2 7 1-15,2-7 1 0,-1 4-2 0,1-4 1 16,0 0-7-16,0 0 4 0,0 0 2 0,0 0 2 16,0 0-5-16,-8-16 1 0,7 14 0 0,0-2 2 15,1-2-4-15,-2-1 1 0,2 1-5 0,-1-1 6 0,2-1-2 16,-1-1 1-16,2 2-8 0,-1-3 8 0,2 1 0 16,-1-1 0-16,2-2-1 0,4-4-2 15,-2 2-2-15,-1 2 3 0,3-4 0 0,-3 4 3 0,1 2-4 16,-1 0 0-16,1-2 0 0,0 3 1 0,-1 0-1 15,-1-2 3-15,-3 6-5 0,4-4 4 0,-1 4 0 16,-3 0-1-16,2 0 0 0,1 0-3 0,-3 4 0 16,-1 1 0-16,3-5 1 0,-3 5 0 0,1-3 2 15,-1 3-4-15,0 0-2 0,0-4 4 0,0 4 0 16,0 0-2-16,0 0 5 0,0 0-2 0,0 0-6 16,0 0 7-16,0 0-2 0,0 0 3 0,0 0 1 0,0 0-5 15,4 9 7-15,-3-6-4 0,-1-3 2 16,3 7-3-16,-1-5 2 0,1 3-1 0,-1-1-2 0,1 0 3 15,-2 2 0-15,3-1 2 0,-3 0-4 0,3 2-1 16,0-2 5-16,-4 2-4 0,5 0 0 0,-1 1 2 16,-3-1 0-16,4 4 0 0,-1-5-2 0,-1 6 2 15,2-4-5-15,0 3 6 0,-1-1 1 0,1-1 0 16,0 3 0-16,-1-2-2 0,0 0 1 0,1 1-2 16,1-3 1-16,0 2-5 0,-1 0 4 0,1-1 0 15,-1 1 0-15,1-2 1 0,-2 3 1 0,2-5-1 16,-1 0 0-16,-1 1-2 0,1-2 3 0,-2-1 1 15,2 1-3-15,0-1 0 0,-4 0 2 0,3-1 0 0,-3-1-3 16,2 1 1-16,1-1-3 0,-4-2 3 0,0 0 2 16,1 3-2-16,-1-3-14 0,0 0-22 0,0 0-36 15,0 0-29-15,0 0-45 0,4-8-59 0,-4 8-143 16,-2-9-376-16,2 4 167 0</inkml:trace>
  <inkml:trace contextRef="#ctx0" brushRef="#br0" timeOffset="-80683.82">4046 6312 135 0,'0'0'202'0,"0"0"-15"0,0 0-16 0,0 0-5 16,0 0-14-16,-6-1-17 0,6 1-10 0,0 0-14 15,0 0-10-15,0 0-10 0,0 0-12 0,0 0-8 16,0 0-4-16,0 0-7 0,0 0-7 0,-9 4-7 16,9-4-3-16,0 0-3 0,0 0-4 0,0 0-4 0,0 0-11 15,18 4 4-15,-15-3-5 0,-3-1 5 0,11-1-1 16,-6 2 4-16,3-1-1 0,-8 0 0 15,15-1-2-15,-6-1 0 0,3 1 1 0,2 0-3 0,-4 0-1 16,4-1-8-16,0 1 5 0,0 0-2 0,-1 1-3 16,1 0 3-16,-1 0-5 0,0 0-1 0,-1 1 0 15,-3-1-3-15,-2 1-5 0,0-1 2 0,-2 2 1 16,-5-2-1-16,8 0-1 0,-8 0-6 0,6 0-12 16,-6 0-15-16,8 0-16 0,-8 0-22 0,0 0-35 15,5-3-54-15,-5 3-203 0,0 0-389 0,0 0 173 16</inkml:trace>
  <inkml:trace contextRef="#ctx0" brushRef="#br0" timeOffset="-66981.26">26553 3916 5 0,'0'0'91'0,"0"0"-10"16,0 0-1-16,0 0-10 0,0 0-4 0,0 0-14 15,0 0 3-15,0 0-12 0,0 0-1 0,0 0-5 0,0 0 8 16,0 0-15-16,0 0 1 0,0 0-5 0,0 0 1 15,0 0 2-15,0 0 0 0,0 0 0 16,0-6-2-16,0 6 4 0,0 0-9 0,0 0 0 0,0 0 1 16,0 0-6-16,0 0 4 0,0 0 4 0,0 0-5 15,0 0 2-15,0 0-1 0,0 0-1 0,0 0 1 16,0 0-3-16,0 0-2 0,0 0 0 0,0 0 4 16,0 0-4-16,0 0-7 0,0 0 5 0,0 0-9 15,0 0 7-15,0 0-6 0,0 0 0 0,0 0-6 16,0 0 8-16,0 0-3 0,0 0 1 0,0 0 1 15,0 0-6-15,0 0 0 0,0 0 8 0,0 0-8 16,0 0 3-16,0 0-6 0,0 0 5 0,0 0-3 0,0 0 10 16,0 0-13-16,0 0 4 0,0 0-2 0,0 0 4 15,0 0-1-15,0 0 7 0,0 0-9 16,0 0-5-16,-2 11 3 0,2-11 5 0,-1 4-4 16,1-4 1-16,1 5 3 0,-1-5-1 0,0 4 1 0,0-4-3 15,-1 4 0-15,1-4 3 0,0 0-1 0,0 5-3 16,0-5-3-16,0 0 6 0,0 3-1 0,0-3 1 15,0 0 0-15,0 6-3 0,0-6-1 0,0 0 6 16,-1 4-3-16,1-4-2 0,0 0 0 0,-1 4-4 16,1-4 4-16,0 4 1 0,0-4-2 0,0 3 6 15,0-3-4-15,-3 5 8 0,3-5-8 0,0 0-5 0,-1 3 2 16,1-3 5-16,1 4-4 0,-1-4 2 0,0 0 6 16,0 0-8-16,-4 3 6 0,4-3-4 15,0 0-2-15,-1 5 3 0,1-5-4 0,-1 4 7 0,1-4-4 16,-1 4 4-16,-1 0-1 0,2-4-1 0,-1 2 0 15,1-2 0-15,-1 4-3 0,1-4-1 0,-2 5 4 16,2-5-7-16,-2 3 0 0,2-3 4 0,0 3 0 16,0-3 3-16,-1 6 5 0,1 0-5 0,0-6-1 15,-2 5-2-15,2-5 2 0,0 4 0 0,-1 1-2 0,1-5-4 16,1 7 8-16,-2-4-1 0,2 1-3 16,-1-4 4-16,-1 6-2 0,1-2 3 0,1 1 1 15,-1-2 0-15,0 0 0 0,0-3-1 0,2 8-5 0,-1-4 0 16,1 0 2-16,0-1 0 0,-1 3 0 0,0-2-1 15,2 1 8-15,-2 0 0 0,3 0-1 0,0 1 7 16,-2-1-8-16,2 1-3 0,0-2 3 0,-2 3-2 16,2-2 0-16,0 0-2 0,-1 2 0 0,1-2-6 15,1 2 7-15,-3-3-3 0,3 1 2 0,-3 3 1 16,0-4 1-16,1 1 0 0,-1 0-6 0,1 0 2 16,1 2 3-16,1-3 0 0,-3 1 11 0,-1 0-18 15,1-2 2-15,0 2 0 0,-2-2 3 0,4 3 3 16,-2-2-2-16,1 0-1 0,-1 0 4 0,2 0-3 15,-1 1 1-15,2 0-7 0,-1-1 4 0,0 3-2 16,-3-3-2-16,3 2 6 0,1-1 1 0,-1 0 0 16,0-1-2-16,2 3 4 0,-2-3-8 0,0 2 3 15,0-2 3-15,0 0-3 0,-2 3 6 0,2-3-5 16,-1-1-1-16,-1 4 1 0,1-2 0 0,-1-1-1 0,1 2-1 16,-2-1 1-16,4-1 3 0,-3-1 3 0,0 3-9 15,1-1 4-15,-1 0-3 0,1 0 7 0,3-1-6 16,-3 2 2-16,2-2 1 0,0 0-2 0,0 0 3 15,2 1-2-15,-1 0-3 0,-2 1 5 0,1-2-1 16,-1 0-1-16,-1 1-4 0,0 0 3 0,1-1-1 16,0 0 2-16,-1 3-2 0,0-2 0 0,0-1 3 15,-1 1-1-15,2 0-3 0,0-1 1 0,-2 2 0 0,2-1 4 16,-1 0-3-16,-2-1-3 0,3 1 3 16,-2 2 1-16,0-4 3 0,0-1-2 0,-1 2 3 15,3 0-3-15,0 0-2 0,-2 1 0 0,1-4 0 0,3 4 3 16,1-1 2-16,-2-1-8 0,0 0 5 0,-1-1-1 15,1 0-3-15,-1 2 3 0,-2-1 1 0,2 0-4 16,-1-1 1-16,-2 1-2 0,3-1 6 0,-4-2-5 16,1 4 0-16,3-1-1 0,-4 1 5 0,0-4-2 15,0 4-3-15,0-4 5 0,4 4-1 0,-4-4-2 16,3 2 2-16,-3-2-3 0,1 6 1 0,-1-6 3 16,1 2-4-16,-1-2 4 0,0 0 0 0,0 0-2 15,0 4 3-15,0-4-4 0,0 0 4 0,0 0-3 0,0 0 2 16,0 0 2-16,0 0-5 0,0 0 0 15,0 0 5-15,0 0-4 0,4 3 1 0,-4-3-1 16,0 0-1-16,0 0 2 0,0 0 0 0,0 0-3 0,0 0-11 16,0 0-11-16,0 0-30 0,0 0-26 0,0 0-51 15,0 0-81-15,0 0-230 0,0-11 101 0</inkml:trace>
  <inkml:trace contextRef="#ctx0" brushRef="#br0" timeOffset="-66231.18">26886 4456 80 0,'0'0'97'16,"0"0"-7"-16,0 0 0 0,-1-6-2 0,1 6 1 15,0 0-5-15,-3-4-2 0,3 4-8 0,0 0-2 16,0 0 2-16,0 0-15 0,0 0-2 0,0 0-4 16,-4-4-9-16,4 4-4 0,0 0-5 0,0 0-1 0,0 0-2 15,-3-2-4-15,3 2-5 0,0 0-2 16,0 0-2-16,0 0 0 0,0 0-3 0,0 0 1 15,0 0 2-15,0 0-8 0,0 0 9 0,0 0 3 0,0 0 2 16,0 0 0-16,0 0 0 0,0 0 6 0,0 0-8 16,0 0-2-16,0 0-1 0,0 0-4 0,0 0 1 15,0 0-5-15,0 0 1 0,0 0-3 0,0 0-1 16,0 0-3-16,0 0 1 0,0 0-1 0,0 0 0 16,0 0 0-16,0 0 0 0,0 0-1 0,6 9 3 15,-6-9-2-15,1 5 0 0,3 0 1 0,-1-3-3 16,-1 3-4-16,2-3 7 0,0 3-5 0,-1-3 4 0,-1 1-4 15,2 1 1-15,2-3-1 0,-6-1-2 0,4 4-2 16,0-2 2-16,-1 1 1 0,-1 0-2 16,0-1 1-16,-2-2-2 0,1 4 2 0,-1-4-1 0,1 5 1 15,-1-5-3-15,0 7 9 0,0-3-9 0,3-3 6 16,-3 4 0-16,0 0-3 0,0-5 3 0,-3 8-3 16,3-3 0-16,0-1-1 0,0-1 0 0,0 2 2 15,0-2-3-15,-1 1 2 0,1-4-1 0,-1 7 0 16,-1-4-3-16,2-3 6 0,-2 5-1 0,0-1-3 15,2-4 1-15,-2 5 1 0,-1-2 1 0,2 0-5 16,-3-1 4-16,-1 2 0 0,1 1 6 0,-1-2-9 16,1 2 0-16,-1-1 2 0,-3-1 0 0,1 2 3 0,-3 2-3 15,-1-5 4-15,1 2-1 0,-1 0 0 16,-2 0-1-16,0 1 5 0,-1-1-1 0,-4-1-3 16,0 0 0-16,0 1 1 0,1 1 4 0,1 0-2 0,2-5-2 15,1 3-1-15,4 1 0 0,3-2 2 0,1-1-4 16,-2 1 0-16,2-1 0 0,1 1 2 0,4-2 0 15,-7 2 1-15,4-1 2 0,3-1 0 0,-3 6-2 16,3-6-1-16,0 0 2 0,0 0-1 0,3 5-12 16,-3-5-34-16,13 0-40 0,-8 0-56 0,-5 0-133 15,18-4-294-15,-12 3 131 0</inkml:trace>
  <inkml:trace contextRef="#ctx0" brushRef="#br0" timeOffset="-64031.88">27196 4379 5 0,'0'0'135'0,"0"0"-15"16,0 0-11-16,1-4-11 0,-1 4-15 0,0 0-7 16,0 0-5-16,0 0-6 0,0 0-5 0,0 0-4 15,0 0-6-15,0 0-4 0,0 0 3 0,0 0-6 16,0 0 8-16,0 0-7 0,0 0-4 0,0 0 3 15,0 0-1-15,0 0 0 0,0 0-8 0,0 0-3 16,0 0-8-16,2-4 2 0,-2 4 1 0,0 0-7 16,0 0-13-16,0 0 8 0,0 0 0 0,0 0-4 15,0 0 8-15,0 0-11 0,0 0 3 0,0 0 0 16,0 0-3-16,0 0 0 0,0 0 1 0,0 0-4 16,0 0-2-16,0 0 3 0,0 0 0 0,0 0 4 15,0 0-2-15,0 0-7 0,0 0 1 0,-5 14 3 0,5-11 0 16,-2 3 4-16,0 0-4 0,2 1-2 0,-1 0 6 15,0 2 1-15,0 0-3 0,-3 1 3 0,1 1 2 16,1 2-4-16,2-4 5 0,-5 3-3 0,3 1-10 16,0-2 13-16,-1-1-2 0,1 0 8 0,-2 0-4 15,1 1-3-15,-2-1 0 0,0 0 5 0,1 2-4 16,2 0 1-16,-2-1 1 0,0-1 0 0,0 1-4 16,0-1-2-16,-1 2-2 0,0-3 1 0,1 0 5 15,3-2-6-15,-3 4 3 0,4-4-3 0,-4 2 1 16,0-4 3-16,0 2-7 0,2-1 3 0,1-2-1 0,-2 0-1 15,2 2 1-15,1-6-5 0,-3 3 0 0,3 0 13 16,0-3 5-16,-1 3 8 0,1-3-2 0,0 0 2 16,0 0-4-16,0 0 1 0,-9-7-2 0,5 5 3 15,0-1 4-15,3-3-1 0,-1 4 2 0,-1-1-4 16,1 0-1-16,0-1-3 0,2 4 1 0,0-7-2 16,0 4-2-16,0 3-3 0,4-5 0 0,1 0-8 15,2 1 5-15,0 3-3 0,2-2-2 0,1 1-1 16,3-1-3-16,1 1 7 0,-2-2-3 0,1 1 1 15,4 3-1-15,-4 0 0 0,0-3-2 0,-1 1 1 16,0 0-4-16,-3 1 1 0,-2-1 2 0,-1 2-4 16,0-2 0-16,-6 2 1 0,0 0-2 0,9 0 0 0,-9 0 1 15,5 0-2-15,-5 0 0 0,6 2-2 0,-6-2 4 16,0 6-3-16,0-6-1 0,-2 4 1 0,4 0 0 16,0 2 1-16,-2-2 2 0,-2-1-1 0,2 4 0 15,0-2-1-15,0 0 2 0,-2-2-2 0,0 3 0 16,-1-3 0-16,1 2-1 0,-2 0 2 0,-1 0 3 15,-2-1-2-15,0 2 0 0,0-2-3 0,2 0 3 16,-4-1-1-16,4 2-1 0,0-2 1 0,-1-1 1 0,-1 3-2 16,0-3 4-16,1 1-3 0,0-3 2 0,6 0-2 15,-13 0 4-15,7-3-4 0,6 3-1 16,-9-2 1-16,4 0 1 0,0-1 0 0,1 1 0 0,0 0-1 16,4 2 5-16,-9-5-9 0,5 2-6 0,3-2-17 15,-2 2-16-15,3 3-15 0,0-6-22 0,0 6-21 16,3-5-22-16,-2 1-53 0,3 0-141 0,1 1-344 15,0-1 153-15</inkml:trace>
  <inkml:trace contextRef="#ctx0" brushRef="#br0" timeOffset="-63577.39">27459 4714 41 0,'0'0'125'0,"0"0"-10"0,0 0-12 0,0 0-10 16,0 0-13-16,0 0-6 0,0 0-8 0,0 0-9 16,0 0-1-16,0 0-8 0,0 0-8 0,0 0-3 15,0 0-2-15,-10 10-3 0,4-7-3 0,1 1 0 16,0-1-4-16,0 0 0 0,-4 3-1 0,2 0-1 15,1-1 2-15,-1 0-5 0,-1-1-2 0,2 4-2 16,1-4 0-16,1 4-1 0,0-3 0 0,0 2-2 16,-2-2 1-16,3-3 3 0,1 3-2 0,0 0 1 0,2 0-2 15,0-1 1-15,3-1 2 0,-2 1 0 0,4-1-1 16,3 1-2-16,0-3-1 0,1 1-4 0,3-1 2 16,-3-1-6-16,3 0 4 0,0-1-6 0,1 1 8 15,-4-4-8-15,1 0 4 0,-1-1-1 0,-1 1-1 16,2-3 7-16,-5 2 3 0,1-3 2 0,-3 2 7 15,1 1 6-15,-2-2 4 0,-4-1-6 0,2 3-3 16,-4-2 0-16,1 2-5 0,-3-3 0 0,3 1-3 16,-6 1 0-16,4 3-1 0,-2 0-2 0,3 0-5 15,-2-1 4-15,3 2-4 0,-2 0-1 0,5 2-8 0,-3-3-22 16,3 3-34-16,-6-2-35 0,6 2-49 16,0-5-123-16,0 5-285 0,4-7 127 0</inkml:trace>
  <inkml:trace contextRef="#ctx0" brushRef="#br0" timeOffset="-63174.31">27691 4555 139 0,'0'0'132'16,"0"0"-15"-16,0 0-12 0,0 0-15 0,0 0-7 16,0 0-11-16,0 0-2 0,0 0-11 0,0 0-3 0,0 0-3 15,0 0 0-15,0 0-8 0,0 0 8 16,4 12-3-16,-4-8 8 0,0-1-6 0,0 2 1 16,-2 0-7-16,2 2 3 0,0 1-3 0,-2 0-2 0,1 1-2 15,-3 0-6-15,4 3-1 0,-2 0-7 16,-1-4-1-16,-1 6-3 0,2-2 1 0,0-2-3 0,-3 3 0 15,3 3-2-15,-1-1 2 0,-2 0-4 0,1 2-4 16,2 0 1-16,-1-1-2 0,1 1-3 0,-1-1 2 16,0-1 1-16,-1 0-4 0,1-2-1 0,0-4 1 15,0 2 2-15,0-2-4 0,0 0-1 0,1-2 2 16,-1-2-1-16,1 2-1 0,0-1-5 0,0-2 5 0,-2 2-5 16,3-3 3-16,0 0 0 0,1-3-7 15,-4 4-22-15,4-4-22 0,0 0-44 0,0 0-44 16,0 0-151-16,0 0-308 0,0 0 137 0</inkml:trace>
  <inkml:trace contextRef="#ctx0" brushRef="#br0" timeOffset="-62482.21">27566 4790 39 0,'7'-2'134'0,"-1"0"-10"0,0 0-13 0,2 0-15 15,-2 0-1-15,3 0-12 0,3-2-8 0,-3 0-6 0,2 0-7 16,-1-1-10-16,1 1-1 0,1 0-8 16,-3-3-5-16,2 3-5 0,-1-1-4 0,0 0 4 15,-1 0-6-15,1-1-8 0,-2-1 9 0,-3 3-5 0,0-1-3 16,0 0 1-16,3 0-5 0,-3-1-3 0,-1 5 1 16,0-2-4-16,-2-1 10 0,2 2 1 0,0-2-2 15,-4 4 2-15,4-4 5 0,-4 4-5 0,5 0 1 16,-5 0-6-16,0 0 1 0,0 0 3 0,6-3-7 15,-6 3 3-15,0 0 0 0,0 0 2 0,3-1 1 16,-3 1-4-16,0 0 1 0,0 0 2 0,0 0-2 16,0 0-6-16,0 0 9 0,0 0-11 0,0 0 6 15,0 0 0-15,0 0 4 0,0 0 0 0,0 0-7 16,0 0 5-16,0 0 3 0,0 0-2 0,0 0 2 16,0 0 0-16,0 0-6 0,0 0 5 0,0 0-3 15,0 0 1-15,0 0-3 0,0 0-2 0,0 0-3 0,0 0 2 16,0 0-3-16,0 0-2 0,0 0 0 0,0 0 2 15,1 7-4-15,-2-2 4 0,1 1-3 0,1-2 2 16,-1 4 2-16,0 0-2 0,0 2 1 0,0-4-3 16,-1 5 2-16,1-1-4 0,0 0 3 0,0-1-1 15,-1 3 1-15,-2-1 0 0,2 1 2 0,-2-1 1 16,-1 1 6-16,1-1-2 0,-1-2 2 0,0 4-3 16,0-2-3-16,0-2-2 0,0 0 2 0,0-1 3 15,2 1-6-15,-2-3 1 0,0 1-1 0,4-2 1 0,0-1 1 16,-4 1 1-16,7-2-3 0,-6 1 2 15,3-4 2-15,3 4 10 0,-3-4 1 0,0 0-4 16,9 0 2-16,-9 0-2 0,10-6-1 0,-1 4-4 0,-2-1 0 16,1 1 0-16,-2-1-2 0,0-1-1 0,-2 1 0 15,1 3-2-15,0-2 0 0,-5 2-1 0,6-2-3 16,-6 2 2-16,8 0-3 0,-8 0 2 0,6 2-1 16,-6-2-1-16,6 2-3 0,-1 1 3 0,-5-3-4 15,2 5 3-15,-1-1 0 0,1-1-2 0,-1-1 2 16,0 3-1-16,1-2 1 0,-2-3-3 0,0 7 2 15,0-1 3-15,-2-3-2 0,2-3 2 0,-1 5-1 16,1-2 0-16,0-3-2 0,1 5 6 0,-1-5-3 16,0 0-4-16,0 7-30 0,0-7-41 0,3 1-61 15,-3-1-237-15,0 0-399 0,10-6 176 0</inkml:trace>
  <inkml:trace contextRef="#ctx0" brushRef="#br0" timeOffset="-61926.49">28292 4821 73 0,'-1'-4'129'16,"1"4"-16"-16,0 0-9 0,-2-6-9 0,2 6-12 0,0 0-8 15,0 0-2-15,-2-2-16 0,2 2-4 0,0 0-5 16,0 0-3-16,0 0-5 0,-14 0-1 0,14 0-2 16,-10 2 5-16,10-2-1 0,-12 0 5 0,3 1 0 15,0-1-7-15,4 2 0 0,-5 0 1 0,1-1-6 16,1 0 7-16,2 0-6 0,-1 1-4 0,1-2-4 15,1 3 1-15,-1 1-5 0,3 2-2 0,-1-2 1 16,2 0 0-16,2 2-1 0,2 1-5 0,-2 0 0 16,5 1-1-16,-1 0 0 0,4-1-2 0,2 3-4 0,-1-1 2 15,1 0-2-15,0-2 4 0,3 3-4 0,-4 1-5 16,1-3 2-16,-2 0-1 0,0-1 0 16,-3 0-2-16,1-3 0 0,-2 4-1 0,-2-5-2 0,1 2-2 15,0-4 1-15,-2 2 0 0,-1-3 2 0,-3 7-2 16,1-5 1-16,-1 0 1 0,1 1-3 0,2-3 3 15,-8 4-2-15,4-3 0 0,-1 2 4 0,5-3 0 16,-8 1 1-16,3 1 0 0,5-2-1 0,-7 3-1 16,4-1 4-16,2 2-4 0,1-4 2 0,-5 3-1 15,2-1 1-15,3-2-3 0,-5 6 2 0,1-4-2 16,4 1 0-16,-4 1 1 0,4-4 0 0,-1 4 1 16,1-4 0-16,-5 4-6 0,5-4 3 0,-1 6-17 0,1-6-24 15,1 3-28-15,-1-3-38 0,0 0-165 16,0 0-294-16,0 0 131 0</inkml:trace>
  <inkml:trace contextRef="#ctx0" brushRef="#br0" timeOffset="-61677.44">28411 4933 22 0,'0'0'144'0,"0"8"-12"15,1-4-13-15,0 2 3 0,-1 2-14 0,0 0-5 16,3-4-5-16,-3 4-7 0,1-1-12 0,-2-1-8 16,2 2-9-16,-1-4-5 0,-1-1-2 0,1 4-5 15,-3-4-2-15,3 0-8 0,-1 1-3 0,0 1-3 16,1-5-2-16,-3 3-2 0,3-3-2 0,-4 2 0 0,4-2-5 16,0 0-15-16,0 0-17 0,-10 0-23 15,10 0-27-15,0 0-27 0,0 0-34 0,-1-7-100 0,1 7-237 16,1-7 105-16</inkml:trace>
  <inkml:trace contextRef="#ctx0" brushRef="#br0" timeOffset="-61480.75">28532 4783 34 0,'1'-3'205'0,"-1"3"-19"0,0 0-22 0,0 0-16 16,0 0-15-16,0 0-12 0,7 8-14 16,-5-4-26-16,2 0-34 0,1 4-43 0,0-3-47 0,1 2-46 15,-1-2-94-15,1 2-199 0,-1-1 88 0</inkml:trace>
  <inkml:trace contextRef="#ctx0" brushRef="#br0" timeOffset="-60615.14">28665 4918 112 0,'0'0'124'0,"-9"5"3"0,5-3-1 0,-1 3-13 15,1 0-11-15,-1 1-10 0,0-1-8 0,0 3-2 0,-3-1-3 16,2 3-3-16,-3-5 1 0,4 5-14 0,-2-3-6 15,2 3-5-15,0-4-2 0,-2 2-5 16,2-2-3-16,-2 2-6 0,3-3-4 0,0 0-3 0,1 0-2 16,1-1-2-16,-3 0-3 0,3 0 1 0,0-1-3 15,2-3-4-15,-2 5 4 0,2-5-7 0,0 0 0 16,11 2 0-16,-4-4 1 0,-7 2-5 0,16-5 0 16,-3 2-2-16,-3-1 0 0,4-1 0 0,-1-3 0 15,1-1-3-15,3-3 2 0,-7 1-1 0,7-1-2 16,-3 0 2-16,-3-2-3 0,1 2-1 0,-2-2 1 15,-1 5 4-15,-3-3 8 0,3 1-8 0,-5 1 5 16,2-1 0-16,-1 3 5 0,-1-2 9 0,0 3 5 0,-2-3-5 16,1 6-4-16,-3-1 3 0,4-1-4 15,-4 2-2-15,2 1 0 0,0-2-4 0,-2 0 1 16,0 1-4-16,0 4-3 0,1-3 1 0,-1 3 2 0,0-6-3 16,0 6-1-16,-1-5-2 0,1 5-2 0,-4-2 1 15,4 2-3-15,-9-3 2 0,3 2-3 0,6 1 3 16,-12 0 1-16,12 0-4 0,-9 0 1 0,3 0 4 15,1 1-4-15,-3 1 0 0,2 1 1 0,-1-1 1 16,1 3-1-16,-3-1-3 0,2-1 2 0,1 0 0 16,0 1-2-16,1 3 2 0,-4-1-2 0,3 3 1 15,-1-2 3-15,1 1-1 0,-1 0-3 0,2 1 3 16,3 0-1-16,-1 1 0 0,-1 0 0 0,4 3 2 16,-1-1-2-16,1-1 4 0,0 1-3 0,1 0-1 15,2 1 1-15,-2-2 1 0,2 1 0 0,-1-1 0 16,3-2-1-16,2 0 1 0,-1 0 0 0,1-1-3 0,-2-3 2 15,3 1-1-15,0 0 3 0,1-2 0 0,0 0-2 16,1-4 2-16,2 2-1 0,-1 0 0 0,1-2-1 16,-2-2 2-16,3 1 1 0,-2 0-3 0,-3 1-2 15,3-3-1-15,-2-1 0 0,-1 3 3 0,-3-1 2 16,2 0 7-16,-1 0 5 0,-1 1 3 0,-5 1 1 16,8 0 1-16,-8 0 1 0,4-5 2 0,-4 5 1 15,0 0-3-15,3-2-4 0,0-1 0 0,-3 3-2 16,0 0-4-16,-3-5 0 0,3 5-1 0,0 0 0 0,-7-7-4 15,4 6 2-15,3 1-3 0,-5-3-4 16,5 3 3-16,0 0 3 0,-4-3-4 0,4 3-3 0,0 0 0 16,-10 3 3-16,10-3-4 0,-10 3 0 0,3-2 3 15,2 3-2-15,0-1 1 0,-2 0-1 0,2 0 0 16,-1 1 1-16,1-1 1 0,1 4-3 0,-1-2 1 16,1 0 0-16,-1 0 2 0,2 3-3 0,1-3 1 15,0 2 0-15,0-1 0 0,4 1 1 0,-2-2 4 16,2 2-3-16,2-1-3 0,2 1 2 0,-1-5-1 15,5 5 2-15,-3-4-2 0,7 2 0 0,-4-3-10 16,2 0-19-16,2-2-20 0,-4 2-31 0,0-4-30 0,6-2-29 16,0-1-47-16,-4-1-165 0,-2 0-378 15,5-6 168-15</inkml:trace>
  <inkml:trace contextRef="#ctx0" brushRef="#br0" timeOffset="-60092.91">29251 5052 86 0,'0'0'106'0,"-6"-1"-17"0,6 1 3 0,0 0 5 16,-11 1-4-16,11-1-3 0,-7 1-8 0,0 2 0 0,0-2-7 16,0 1 4-16,0 0 2 0,-3 3-4 0,2-2-5 15,1 1-6-15,-1-2-12 0,-2 3-5 0,2 3-1 16,0-4-5-16,3 3-2 0,-1-2-4 0,-2 0 3 15,4-1-9-15,1 3-3 0,-1-6 0 0,-1 2-7 16,3 1 3-16,2-4 2 0,-2 7 1 0,3-1-1 16,2-5-1-16,2 3-1 0,2 2-2 0,5-3-2 15,-1 1-5-15,2-1 1 0,1 0-2 0,4-1 2 16,-5-2-10-16,4 0 5 0,-3-2-1 0,-3-1-3 0,0-1 5 16,-1-1-3-16,1-2 5 0,-6 2 5 0,4-2-2 15,-5 1-6-15,-3-1 7 0,-1 2 1 0,0-2-6 16,0 2-2-16,-4 0-2 0,2 1-1 0,-6-1-1 15,3 1 0-15,1 0-1 0,0 1-1 0,-1 2-1 16,5 1-1-16,-8-3 1 0,8 3 0 0,-6 0-1 16,6 0 3-16,0 0-2 0,-9 0-5 0,9 0-21 15,-4 4-27-15,4-4-35 0,0 0-39 0,0 0-47 16,0 0-120-16,0 0-315 0,0 0 140 0</inkml:trace>
  <inkml:trace contextRef="#ctx0" brushRef="#br0" timeOffset="-59676.82">29516 4951 30 0,'0'-5'167'0,"3"4"-16"0,-3 1-15 0,6-5-9 16,-6 5-14-16,0-5-9 0,0 5-1 0,1-7-9 15,-1 7-4-15,3-3-6 0,-3 3-5 0,0 0-9 16,0 0-2-16,0 0-7 0,0 0-11 0,-5-4-2 16,5 4-7-16,-8 0-5 0,8 0-2 0,0 0-2 15,-10 4-4-15,3-1-4 0,2 1-3 0,-1 2 1 16,2-2-2-16,-1 5 1 0,0-1-4 0,-3 2-2 16,4-1-3-16,-2 1 1 0,2 2-2 0,-1-2-2 15,-3 2 7-15,3 3-8 0,-4-1 2 0,6-1-4 0,-4 1 3 16,3 3-2-16,-3-3 0 0,2 1 0 15,0 2-4-15,2-1 3 0,-2-1-2 0,1 0 3 0,1-1-1 16,-1 1-1-16,3 0-1 0,0-1 1 0,0-2 3 16,-3 5-5-16,1-6-1 0,2-3-1 0,-1 3-1 15,0-2 3-15,1 2-1 0,-2-4 1 0,1-3 2 16,-1 2-3-16,2 1 2 0,-2-2-1 0,1 0-3 16,0 0-6-16,0-2-19 0,-2 0-20 0,3 1-14 15,0-2-16-15,1-2-22 0,0 0-44 0,0 0-131 0,0 0-294 16,0 0 130-16</inkml:trace>
  <inkml:trace contextRef="#ctx0" brushRef="#br0" timeOffset="-59486.89">29368 5138 65 0,'13'3'153'0,"-2"-3"-17"0,1 0-17 0,-1 2-9 16,3 1-10-16,2 1-9 0,-4 1-11 0,2-2-21 16,-1-1-27-16,1 2-37 0,-1-1-46 0,-4-3-98 15,0 3-160-15,-3-1 71 0</inkml:trace>
  <inkml:trace contextRef="#ctx0" brushRef="#br0" timeOffset="-58914.96">29836 5187 61 0,'0'-3'159'0,"0"3"-11"15,0 0-9-15,0-7-10 0,0 7-6 0,0-4-6 16,0 4-6-16,0-5-6 0,0 5-9 15,0 0-6-15,-2-4-6 0,2 4-5 0,0 0-8 0,0 0-8 16,0 0-6-16,0-6-4 0,-2 5-6 0,2 1-2 16,-8-3-6-16,8 3-6 0,-11-2-2 0,4 2-4 15,-1-2-3-15,1 2 0 0,-1 0-2 0,-2 0-3 16,2 0-3-16,-2 2 1 0,2-2-8 0,1 1 3 16,-5 1-2-16,3 1 0 0,3-3-2 0,-1 4 0 0,0 1-1 15,0-2-3-15,2 3 2 0,0-1 2 0,3-1-2 16,-1 1-4-16,0 1 2 0,-1-3 2 15,2 1 1-15,2 1-1 0,0 0-1 0,4-2 1 0,1 1 1 16,0-1-1-16,0-1-4 0,3-2 0 0,2 3 1 16,-2-2 0-16,2 1 0 0,3-4 0 0,0 1-2 15,-2-2-1-15,1 2 0 0,-2-3 3 0,0 2 2 16,-2-2-5-16,-1 1 1 0,0 0 0 0,-2 1-1 16,0-1 0-16,-3 1-3 0,-2 2 6 0,4-3-3 15,-4 3-1-15,3-4-5 0,-3 4 5 0,0 0-1 16,1-3 1-16,-1 3-2 0,0 0 1 0,0 0 1 15,5-2-1-15,-5 2 4 0,0 0-2 0,0 0-4 16,0 0 4-16,0 0-2 0,0 0 2 0,-7 10-2 16,5-7 2-16,0 1 0 0,2 1 0 0,-2 0 0 15,2-1 1-15,-2 4 1 0,2 0-1 0,2-2-2 0,0 4-2 16,-2-1 3-16,2 1 0 0,-2-1 0 0,0-1 5 16,2 0-5-16,-1 0 3 0,3-3-2 15,-2 3 2-15,2-3 0 0,-1 0-9 0,-1 0-32 0,4-2-49 16,0-3-64-16,0 0-167 0,-6 0-343 0,13-3 153 15</inkml:trace>
  <inkml:trace contextRef="#ctx0" brushRef="#br0" timeOffset="-57915.1">30255 5158 85 0,'0'4'102'16,"0"-4"-6"-16,0 0-13 0,0 0-6 0,0 0-10 15,0 0-2-15,0 5-7 0,1-2 11 0,-4 3 7 16,3 0 1-16,-2 1-9 0,-2 0-7 0,3 1-4 16,-2 2 5-16,-1 0-8 0,2 1-5 0,-3 0-3 15,-2 4-2-15,0-5 0 0,-1 7-2 0,0-2-1 16,-1 2-2-16,-1-3 0 0,1 1-6 0,3 2-3 15,-2 0-3-15,-5 0 4 0,4 0-1 0,-5 4-3 0,4-5 0 16,2 0-5-16,-2 0-3 0,1 1-4 0,0 0-1 16,2 0 1-16,-3-1 1 0,1-2-5 0,1-1-1 15,0-2-1-15,3-2 2 0,0 0-2 0,1-1-2 16,-1 1 1-16,1-1 1 0,0 1-3 0,3-4 1 16,-3 3 2-16,4-1-3 0,-1-4 2 0,1 2-9 15,1 2-22-15,1-5-32 0,3-1-46 0,-5-1-68 0,10-1-93 16,-1-5-283-16,0 0 126 0</inkml:trace>
  <inkml:trace contextRef="#ctx0" brushRef="#br0" timeOffset="-57460.1">30322 5295 65 0,'6'3'100'0,"0"1"-6"16,-1-2-10-16,1 2-2 0,-1-2-4 0,3 2-11 15,-3-1-3-15,-1 0-6 0,2 1-7 0,2-1-2 0,-3 2-8 16,-1-3-8-16,1 0-4 0,-1 2-4 0,-4-1 2 16,0-3-7-16,8 3 2 0,-8-3-3 15,2 3 12-15,-2-3-4 0,-1 7-4 0,1-7-4 0,-5 7 12 16,-3-6-7-16,2 1 1 0,-2 1 4 0,-1 1-5 16,-1-2-4-16,1 4 6 0,1-4-1 0,0 0-4 15,1 0 0-15,1-1-7 0,3 2 3 0,-1-2-3 16,0 2-3-16,4-3-2 0,-6 5 4 0,6-5 7 15,-8 2 6-15,8-2 5 0,-3 1 3 0,3-1 2 16,0 0 1-16,0 0-3 0,0 0-2 0,-11-4-4 16,11 4-1-16,-4-4-2 0,1 1-5 0,3 3-2 15,-3-6-3-15,3 6-17 0,-2-4-15 0,2 4-22 0,0-4-37 16,0 4-39-16,0 0-146 0,10-3-283 0,-4 3 125 16</inkml:trace>
  <inkml:trace contextRef="#ctx0" brushRef="#br0" timeOffset="-56831.92">30575 5412 80 0,'0'0'135'15,"0"0"-1"-15,0 0-16 0,0 0-7 0,0 0-11 16,0 0-1-16,-1-3-4 0,1 3 4 0,0 0-2 16,0 0-2-16,0 0-3 0,0 0 5 0,0 0-14 0,0 0-7 15,0-6-13-15,0 6-1 0,-1-3-9 0,1 3-5 16,-3-4-3-16,3 4-3 0,-5-4-8 0,1 2-2 16,-1-2-2-16,-4 0-7 0,2 2 1 0,0 0-6 15,1-1-1-15,-2 1-2 0,2 0-1 0,-1 1 0 16,2 0-4-16,5 1-1 0,-12 0-1 0,12 0 0 15,-11 4 1-15,5-2-3 0,-1 3 1 0,3-2-1 16,0 1-1-16,-1 0 4 0,2 0-4 0,0 1-1 16,2-1 1-16,-2 1 0 0,3-1-3 0,-1 0 2 0,1 0 0 15,1 0 0-15,1 0 0 0,2-2-1 16,0 1 3-16,2 1-4 0,3-1 2 0,-3-3 1 16,2 0-1-16,0 0 0 0,4 0-3 0,-3 0-2 0,2 0 6 15,1-3-7-15,-1 3 4 0,1-5-5 0,-2 1 4 16,-2 3 2-16,2-2-3 0,2 2 2 0,-7 1 1 15,0-3-2-15,-5 3 1 0,7-1 1 0,-7 1-3 16,3-4 4-16,-3 4-5 0,0 0-1 0,0 0 2 16,0 0-4-16,4-2 3 0,-4 2 0 0,0 0-1 15,0 0-2-15,0 0 4 0,0 0 0 0,0 0 0 16,-20 5-1-16,20-5 2 0,-7 2-2 0,3 1 2 16,2-2 0-16,-6 3-2 0,7-2 1 0,-3 3 0 0,0 0 1 15,-1-1-1-15,5 1 2 0,-4 0-2 16,0 0 0-16,3 0 0 0,1 0-2 0,-2 2 4 15,2 0-2-15,0-4-2 0,-3 3 6 0,6-1-2 0,-3-1 1 16,2 2 1-16,-1-1 0 0,3-2-4 0,1 1 2 16,3 1 1-16,2 0 1 0,-1-2-11 0,4 1-16 15,2 0-18-15,2-3-22 0,-3-1-11 0,0 0-29 16,4 0-13-16,-5-2-30 0,5-3-129 0,-4 2-297 16,2-4 132-16</inkml:trace>
  <inkml:trace contextRef="#ctx0" brushRef="#br0" timeOffset="-56515.2">30868 5463 64 0,'0'0'155'0,"-3"-5"-6"0,3 5-11 15,-2-3-16-15,2 3-10 0,-4-2-6 0,4 2-12 16,-4-5-10-16,4 5-11 0,0 0-5 0,0 0-6 0,-6-1-6 16,6 1-5-16,0 0-5 0,-9 1-7 15,9-1-4-15,-8 5-1 0,4-4-5 0,-2 2-3 16,2-2-3-16,-1 3-2 0,1 1 1 0,0 0 2 0,-1 0-3 15,0 2 1-15,1 3 2 0,3 0 4 0,1 2-4 16,0 0-1-16,1 5 0 0,2 0-3 0,-2 1-2 16,4-1 0-16,-1 1-1 0,-3 1-3 0,3-4-4 15,-4 2 3-15,3-5-6 0,-6 5-1 0,2-8 2 16,-2 3-4-16,2-3 2 0,-4 0 0 0,-3-1 0 16,3-3 2-16,0 2-1 0,0-2 0 0,-3 0-1 15,-2 1-3-15,2-4 0 0,3 0 3 0,0 0-2 16,-2-1 0-16,7-1 0 0,-7 0-7 0,7 0-29 0,-9 0-47 15,9 0-63-15,-4-5-150 0,4 0-315 0,0 5 140 16</inkml:trace>
  <inkml:trace contextRef="#ctx0" brushRef="#br0" timeOffset="-56246.69">30980 5304 51 0,'8'-1'113'0,"1"1"-10"0,-1 0-9 16,-8 0-5-16,10 0-16 0,-5 1-5 0,0 2-5 0,2-2-11 15,-2 1-7-15,1 2 3 0,-1 2-9 0,3 1-6 16,-4 0-8-16,1-1-14 0,-2 0-24 16,1 4-29-16,-1-2-100 0,-2 2-155 0,1-2 69 0</inkml:trace>
  <inkml:trace contextRef="#ctx0" brushRef="#br0" timeOffset="-55865.57">31140 5548 122 0,'0'0'179'0,"5"0"-13"0,-5 0-9 16,0 0-15-16,0 0-7 0,11-1-6 0,-11 1-13 15,6-2-4-15,-6 2-1 0,4-4-9 0,-4 4-9 16,6-4-1-16,-5 2-4 0,-1 2-2 0,6-3-8 16,-6 3-7-16,2-2-6 0,-2 2-13 0,3-5 2 15,-3 5-8-15,0 0-7 0,0 0-3 0,2-2-4 0,-2 2-1 16,0 0-2-16,0 0-6 0,0 0-1 0,0 0-6 15,0 0 1-15,-11-3-3 0,11 3-1 16,-9 1-1-16,1-2 1 0,8 1-3 0,-13 1-2 0,8 1-3 16,-1 0-3-16,-2 1 3 0,1 0 2 0,-1 1-1 15,-4-1 0-15,5 4 1 0,0-3-3 0,1 0 0 16,-1 2 1-16,3 0-2 0,0 0-1 0,1 1 0 16,-1-1 2-16,3 1 2 0,0-3-8 0,-1 1 5 15,5 2 2-15,-2-4-3 0,2 2 1 0,1 2 0 16,2-3-2-16,-2-1 1 0,3 0-2 0,1 2 3 15,1 1-1-15,1-3-7 0,1 2-24 0,-1-2-23 16,2 2-32-16,1-1-14 0,1-1-27 0,-3 1-22 16,0 0-39-16,3 0-127 0,-4 0-339 0,4 1 151 15</inkml:trace>
  <inkml:trace contextRef="#ctx0" brushRef="#br0" timeOffset="-55670.63">31355 5729 134 0,'0'0'195'0,"0"0"-12"16,0 0-14-16,0 0-7 0,0 0-12 0,0 0-10 16,0 0-17-16,0 0-19 0,0 0-4 0,0 0-10 15,0 0-9-15,0 0-25 0,0 0-50 0,0 0-79 16,0 0-197-16,0 0-293 0,0 0 129 0</inkml:trace>
  <inkml:trace contextRef="#ctx0" brushRef="#br0" timeOffset="-51316.45">26967 5346 59 0,'0'0'103'0,"0"0"-17"0,0 0-1 0,5-2-11 0,-5 2-6 16,0 0 1-16,0 0 3 0,5-1 4 15,-5 1-1-15,0 0 5 0,0 0 4 0,6-2 12 0,-6 2-1 16,0 0 0-16,0 0-2 0,0 0-6 0,0 0-4 16,0 0-8-16,0 0-6 0,0 0-10 0,0 0-5 15,0 0-6-15,0 0-6 0,0 7-7 0,0-7-2 16,0 0-4-16,0 0-4 0,0 0-1 0,-2 8-4 16,-1-3-2-16,2 0 1 0,-2-2-9 0,1 3 2 15,0 1 1-15,-1-1-3 0,0 4-1 0,-1-1-4 16,-2 0 3-16,0-1 1 0,-2 4-2 0,3-2 1 0,0 1-4 15,-3-1 6-15,2 0-8 0,-3 0 6 0,1 2-3 16,0-1-1-16,2-1-1 0,-3 0 2 0,4 1-4 16,-3-2 4-16,3 2 2 0,0-2 0 0,0-4-1 15,1 4-4-15,-1-2 1 0,1-5-4 0,4 3 0 16,-4 0 6-16,2-1-2 0,2-4-16 0,-2 2-13 16,2-2-28-16,0 0-41 0,0 0-37 0,0 0-182 15,0 0-339-15,12-9 151 0</inkml:trace>
  <inkml:trace contextRef="#ctx0" brushRef="#br0" timeOffset="-50648.63">26946 5386 133 0,'0'0'134'0,"0"0"-4"0,0 0-12 0,0 0-9 0,5-4-5 16,-5 4-1-16,0 0 0 0,0 0-1 0,0 0 2 15,7-1 3-15,-7 1 0 0,0 0 0 0,0 0-6 16,4-3-2-16,-4 3-6 0,0 0-8 0,0 0-8 16,2-3-11-16,-2 3-4 0,0 0-3 0,12 0-10 15,-12 0-3-15,14 3-4 0,-2 0-7 0,-1-2-4 16,0 3-3-16,3 0-2 0,0 1-2 0,4 2-3 15,-7-2-2-15,0-1-4 0,2 1-1 0,-7 0-4 16,3 0-7-16,0 2-3 0,-4-2-4 0,-1-1-5 16,-1 0-6-16,-2 0 1 0,-1 3 4 0,0-4-1 15,-1 2 0-15,-3 2 1 0,-1-2 4 0,-2 2 1 0,-3-1-3 16,1 0 1-16,1 1 4 0,-3 0-2 0,-1-1 0 16,3-2 4-16,-1 1-3 0,1 1 1 0,-2-1 2 15,-2-1-5-15,2-2 9 0,-1 1-6 0,1-3 3 16,0 2-5-16,-1-2 1 0,-5-2 5 0,2 2 1 15,2-3 1-15,-1 1-1 0,1-1-1 0,1 1 3 16,1 0 3-16,3 0 7 0,1 1 3 0,-1-1 8 16,4-1 6-16,-1 3 4 0,-1-2 0 0,6 2-1 0,-6-2-5 15,6 2-4-15,0 0-2 0,0 0-1 16,0 0-8-16,0 0 4 0,19 0-3 0,-11 0-6 0,-3 2 5 16,3-2-3-16,-8 0-1 0,11 0-1 15,-4 1 1-15,-2-1-1 0,-5 0-4 0,9 1 0 0,-4-1-2 16,-2 3-2-16,3-1 2 0,-3 1-1 0,-1 0 0 15,2 1-2-15,0-2 0 0,0 4 1 0,0-2 1 16,-2 1-1-16,1 0 0 0,2 2 2 0,0 0-2 16,1 3-6-16,-1-4 6 0,1 5-7 0,0-4-7 15,0 3-4-15,1-1-5 0,-1-1-5 0,2 1-2 16,-2 2 3-16,-1-2-2 0,0-1 1 0,-1 0 4 0,-1-2 3 16,-1 1 1-16,2-2-1 0,-2-1 3 0,-1 1 4 15,2-3 0-15,-3-2 5 0,2 5 0 0,-2-5-6 16,2 4-23-16,-2-4-38 0,0 0-44 0,0 0-67 15,0 0-149-15,5-11-362 0,-1 6 160 0</inkml:trace>
  <inkml:trace contextRef="#ctx0" brushRef="#br0" timeOffset="-49866.31">27314 5467 88 0,'-4'-2'148'0,"4"2"-8"0,0 0-16 0,0 0-13 16,0 0-16-16,0 0-5 0,0 0-11 0,-6-1-5 16,6 1-13-16,0 0-4 0,0 0 4 15,0 0 2-15,-1 6 2 0,1-6 2 0,0 0-2 0,1 6-3 16,-1-6-6-16,0 3 1 0,5 2-4 0,-1-4-5 16,0 1-4-16,1 3-2 0,0-1-5 0,2-1-3 15,0 1 0-15,1 0 0 0,2 2-9 0,2-3 1 16,-1 2-4-16,1 2 0 0,-1-3-4 0,5 2-4 15,-4-2-3-15,0 2 1 0,-2 0-1 0,1-1-7 16,0-2 0-16,1 2-1 0,-3-1-1 0,-3-1 0 16,-3-1 2-16,1 0-2 0,1 0-1 0,0 1 2 0,-5-3-1 15,8 0-3-15,-8 0 3 0,0 0-2 0,0 0-3 16,0 0 2-16,1-7-4 0,-1 7 2 0,0 0 3 16,0 0 0-16,0 0-4 0,-6-5 0 0,3 3-1 15,3 2-1-15,-10-3 0 0,5 0-2 0,1 2-1 16,4 1 6-16,-7-3-1 0,1 3 0 0,6 0 1 15,-8-5 3-15,2 5 3 0,6 0 2 0,-3-2 4 16,3 2 6-16,0 0 1 0,-6-3 8 0,6 3-4 0,0 0 1 16,0 0 1-16,0 0-4 0,-3-2 0 0,3 2-4 15,0 0 0-15,0 0-3 0,0 0-1 0,0 0-2 16,-7 7 0-16,5-4 2 0,-1-1-4 0,1 4-2 16,-2 0 3-16,1-2-3 0,-2 5 0 0,0-2 2 15,-1 2-4-15,-1 0 2 0,2 3 0 0,1-2 1 16,-1 1-1-16,0 0 0 0,0 0 0 0,0 2 2 15,0-3 0-15,1 1-5 0,-1-2 5 0,0 1-1 16,-2-1-3-16,2 1 1 0,1-4 0 0,2 0-4 16,-2 3 3-16,-1-4-1 0,1-2 5 0,-2 3-3 15,-1-3 2-15,2 0-2 0,-3-3-3 0,2 2 5 0,-7-2 1 16,4 0 5-16,-3-2 1 0,1 2 12 0,2-2 0 16,-3-2 1-16,-1-2-2 0,1 3 2 0,0 0 3 15,-1-2-3-15,1 1 4 0,1 1-5 0,4 1-4 16,1-2 2-16,0 1 1 0,-1 3-2 0,7 0-6 15,-6-2 3-15,6 2-3 0,-8 0-6 0,8 0 3 16,0 0-9-16,0 0-37 0,-9 2-38 0,9-2-54 16,0 0-77-16,0 0-189 0,14 5-424 0,-2-6 188 0</inkml:trace>
  <inkml:trace contextRef="#ctx0" brushRef="#br0" timeOffset="-49349.33">27796 5803 67 0,'0'0'204'0,"0"0"-9"16,0 0-12-16,-4-2-9 0,4 2-13 0,0 0-11 15,0 0-12-15,0 0-12 0,0 0-12 0,0 0-12 16,0 0-7-16,0 0-11 0,0 0-8 0,0 0-6 16,0 0-8-16,0 0-7 0,0 0-6 0,16 5-9 15,-12-2 0-15,1-2-4 0,1 2-1 0,0-2-4 0,2 4-4 16,-2-3-4-16,6 2-1 0,-3 1-2 0,0-2-3 15,1 2-3-15,-1-1-2 0,1-1-2 0,-1 2-8 16,-1-1-15-16,-1-1-18 0,5-1-8 0,-2 1-21 16,-5 0-15-16,0-1-20 0,3 0-19 0,-3-2-38 15,0 1-158-15,-5-1-334 0,8-3 148 0</inkml:trace>
  <inkml:trace contextRef="#ctx0" brushRef="#br0" timeOffset="-49032.06">27742 5882 156 0,'-1'2'148'0,"1"-2"-13"0,-4 4-14 0,4-4-8 0,-1 4-9 15,-2-1-7-15,3-3-8 0,0 0-4 16,0 5 1-16,0-5-6 0,0 4 1 0,0-4-5 0,0 0 0 15,-4 4 0-15,4-4-3 0,0 0 3 0,0 0-3 16,0 0-1-16,0 4-1 0,0-4-5 0,0 0-5 16,0 0-4-16,4 3-1 0,-4-3-3 0,9 2-4 15,-2 1-10-15,-1 1-2 0,4-1-3 0,1-1-4 16,-1 1-2-16,1 3-5 0,0-2-4 0,0 0-15 16,3-1-17-16,-2 1-16 0,2-1-17 0,-3 1-13 15,0-3-16-15,0 2-21 0,-3-1-10 0,-1-2-14 16,0 2-24-16,-2 0-149 0,-5-2-318 0,11 0 142 0</inkml:trace>
  <inkml:trace contextRef="#ctx0" brushRef="#br0" timeOffset="-47348.21">28584 5900 63 0,'0'0'136'0,"-1"-7"-7"0,1 7-18 15,0 0 0-15,0-2-6 0,0 2 2 0,0 0-5 16,1-7 1-16,-1 7-2 0,3-3-2 0,-3 3 0 0,0 0-4 16,0-5 4-16,0 5-8 0,0 0-6 0,-4-5-9 15,4 5-8-15,-5-2-10 0,5 2-4 16,-5-5-4-16,1 3-6 0,-1 1-5 0,-3 1-1 0,-2-2-8 15,-1 2-1-15,-1 3-1 0,0 0-5 0,-7-1 0 16,3 2-2-16,-2 0-6 0,0 2 2 0,0-1-2 16,3 1-2-16,2-2-1 0,-5 3-1 0,8-2-3 15,-7 4 0-15,8-1-4 0,-1-4 1 0,1 6-4 16,2-3 10-16,-1 3-8 0,4 0 3 0,0 1 2 16,3-2-1-16,-1 0 1 0,2 0-4 0,1 4 1 15,3-1-2-15,2 1 3 0,2-2-2 0,-1 1-1 16,4 2 2-16,-1-5-2 0,3 0-3 0,-1 3 4 15,6-5-3-15,-4 2-2 0,0-3-1 0,-1-4-1 16,1 3 1-16,-2-3 1 0,-1-2-1 0,2 0 1 0,-5 1-1 16,0-2 0-16,0-2-3 0,-1 2 1 0,-3-3 2 15,-1 2 4-15,1 0 3 0,-1-3 8 0,-2-2 0 16,0 5 0-16,-1 2 1 0,-1-8-2 0,-4 1 0 16,1 4 1-16,-4-2 6 0,-2-4-3 0,-1 6 0 15,0-1-2-15,-2-1-7 0,-4-1 0 0,5 2 5 16,-2 1 1-16,1 0-4 0,2 2-1 0,-1 1-1 15,2-3 1-15,-1 3-4 0,4 0 2 0,2 0-1 0,5 0-1 16,-14 0 0-16,10 3 0 0,-1-2 1 0,1 2-1 16,-1-1-21-16,0 2-28 0,0 0-37 0,3 0-42 15,-1-3-58-15,0 4-185 0,3-5-397 0,2 5 176 16</inkml:trace>
  <inkml:trace contextRef="#ctx0" brushRef="#br0" timeOffset="-46934.67">28724 6081 84 0,'0'0'171'0,"-13"1"-13"0,8 3-8 15,-3 1-12-15,-1-2-12 0,3-1-11 0,1 5-9 16,-3 0-8-16,3-3-9 0,0 2-5 0,1 2-10 0,-1 1-5 16,2-3 1-16,2 1-7 0,0 2-5 0,1-2-5 15,0 1-11-15,1-1-1 0,0-2-3 16,2 1-3-16,1 1-2 0,1-3-4 0,0 2 0 0,6 0-11 16,-3-4 0-16,1 2 1 0,3-3-2 15,-1 1-3-15,-1-2 0 0,3-3-1 0,-4 2 1 0,1-2 6 16,-2 1-1-16,2-4 10 0,-5 1 12 0,3 1 0 15,-5-3-3-15,2 2-2 0,-2-1 1 0,1-1 2 16,-4 3-2-16,2-2-2 0,-2 0-5 0,2 1-1 16,-2 0-4-16,-2 1-1 0,0-1-5 0,-2 1-1 15,1 0-2-15,-4 2-1 0,2 0-2 0,-1-1-2 0,1 3 2 16,-2-3-4-16,7 3-3 0,-11 0-3 16,6-2-17-16,5 2-23 0,-9 2-33 0,5 1-50 0,4-3-44 15,-8 0-216-15,8 0-412 0,0 0 183 0</inkml:trace>
  <inkml:trace contextRef="#ctx0" brushRef="#br0" timeOffset="-46547.67">28995 6198 57 0,'0'0'176'0,"0"0"-12"15,-26 2-15-15,21-2-17 0,-1 3-2 0,-2-2-13 16,0 2-13-16,1-1-5 0,-2 4-2 0,0-4-2 16,-3 3-11-16,3 0-8 0,-1 2-5 0,-1-3-10 15,2 1-1-15,-2-2-5 0,5 0-5 0,2 3-4 16,-1 0-2-16,1-3-4 0,0 2-2 0,3 1 4 16,-1-1 0-16,4-2-2 0,2 4-5 0,1-2-5 15,4-1-5-15,1 0 0 0,8 2-2 0,-4-3-1 16,-1 0-2-16,5-1-3 0,-1 0-3 0,2-2 0 0,-5 0-1 15,-2-3 1-15,-1 2-4 0,0-2-1 0,-4 1-1 16,0-1 0-16,-2-1 2 0,1 0 0 0,-3 0 7 16,1-1 3-16,-4-2 4 0,0 2-2 0,-4 0 2 15,3-2-1-15,-4 1 0 0,1 0 1 0,-5-2-1 16,0 4-4-16,2-4-4 0,-4 3 2 0,4 1-3 16,-5-1 0-16,3 2-4 0,2 3 1 0,0-2-18 15,0 0-35-15,0 1-43 0,7 1-39 0,0 0-59 16,-10 0-190-16,10 0-404 0,0 0 180 0</inkml:trace>
  <inkml:trace contextRef="#ctx0" brushRef="#br0" timeOffset="-45815.74">29144 6246 163 0,'2'-7'155'0,"-2"7"-16"0,0 0-14 0,0 0-10 16,0 0-14-16,0 0-7 0,0 0-12 0,0 0-8 15,0 0-1-15,0 0-9 0,0 0 4 0,0 0 1 16,0 0-6-16,1 16-1 0,-2-10-9 0,-2-3 0 15,0 4-4-15,1 0-7 0,-1-2-6 0,-2 3 3 16,0-1-9-16,3-1 0 0,-1 1 0 0,3 1-6 16,-1-3 1-16,1 3-6 0,0-2-1 0,4 1-2 0,-3 1 0 15,4-4-1-15,-1 1-5 0,0 0 5 0,2-2-5 16,2-2 4-16,-1 0-7 0,1-1 2 0,0 0 1 16,-2-1-2-16,2-3 2 0,-1 3-1 15,-2-3-4-15,3 0-1 0,-3 1 3 0,0 1 1 0,0-1 10 16,-1 2-1-16,0 0 1 0,-4 1-4 0,5-3-1 15,-5 3-5-15,0 0-2 0,0 0 3 0,0 0-2 16,0 0 1-16,0 0-3 0,-5 12-2 0,5-9 4 16,-2 3 2-16,2-2-5 0,0 2-1 0,2 0 1 15,-1-1-1-15,3 0 1 0,0 0 0 0,1 1 3 0,1-3-5 16,2 2 1-16,1-3-3 0,0-1 4 0,1 1-1 16,-1-2 1-16,0 0-3 0,0 0-1 0,-1-3-4 15,-2 0 5-15,2-2-2 0,-2 0-5 0,-1 0 5 16,1-1-8-16,-3 1 11 0,0-2-8 0,1 1-3 15,-4 2 10-15,1-4-1 0,-1 3 0 0,-1 1 0 16,1-1 2-16,-3 1-3 0,2-1 4 0,-2 2-4 16,3 3 0-16,-2-5 2 0,2 1 2 0,0 4-4 15,0 0-4-15,0 0 5 0,0 0-3 0,0 0 8 16,0 0-13-16,0 0-13 0,0 0-24 0,16 5-34 16,-11-3-31-16,2-2-65 0,-1-2-123 0,5 2-324 0,1 2 144 15</inkml:trace>
  <inkml:trace contextRef="#ctx0" brushRef="#br0" timeOffset="-45282.45">29538 6359 152 0,'0'0'181'0,"-9"6"-19"0,4-5-14 0,-3 0-9 16,-1 3-18-16,0 1-10 0,4 1-10 0,-4-2-9 15,1 5-8-15,3-4-8 0,-2 1-10 0,5 1-9 16,-4-2-6-16,4 5 1 0,0-5-5 0,0 3-5 0,2-2-4 15,2-1-5-15,0 0-6 0,0-1 2 0,3 1-4 16,-2-1-5-16,0-3 2 0,5 2-1 0,-3-3-4 16,-1 2-3-16,-4-2-2 0,10-5 0 0,-6 1 1 15,1-1-5-15,-1 0 4 0,1-2-6 0,-1 2 4 16,-4-2 0-16,3 0-1 0,-3 1-2 0,0-3 6 16,-3 4-1-16,2-3-1 0,-2 2-2 0,3 1 7 15,-1 0-8-15,0 2-1 0,-2-2 4 0,2 2-2 16,-2-1 5-16,3 4-3 0,0-5-3 0,0 5 1 15,0 0-3-15,3-2 4 0,-3 2-5 0,0 0 1 0,13 5-2 16,-6-4 1-16,4 4-1 0,-1-2-2 0,1 2 1 16,-4-1 0-16,0 0-4 0,-1-1-7 0,1 1 3 15,-2 2-7-15,-1 0 5 0,0-1-3 0,-2 0-4 16,0 2-1-16,-1-3 3 0,-2 0 3 0,-1 2-4 16,1 0 3-16,-3-2 2 0,0 1-1 0,1-2 4 15,-1 1-3-15,-2-2 2 0,3 1 2 0,0-1 3 16,3-2 2-16,-6 3 1 0,5 0 4 0,1-3 11 15,0 0 6-15,0 0 5 0,0 0 3 0,0 0-3 16,0 0-4-16,0 0 2 0,0 0-4 0,11-10 0 0,-3 7-4 16,-2-1 3-16,3 1-1 0,2-2 3 0,-1 2 0 15,-3-1-3-15,0 2 0 0,-1 0-5 0,0-3 2 16,1 4-10-16,1 1 7 0,-1-2-3 0,-1 2 0 16,2 2-3-16,0 1-11 0,-2 0-22 0,4-1-21 15,-1 2-12-15,2 1-14 0,0 0-23 0,-3 0-17 16,2 2-18-16,0-2-3 0,3 0-21 0,-3 2-7 15,2-5-94-15,-3 4-275 0,0-1 123 0</inkml:trace>
  <inkml:trace contextRef="#ctx0" brushRef="#br0" timeOffset="-44662.37">29841 6509 792 0,'2'3'-13'0,"-2"-3"49"16,7 1 19-16,-7-1 10 0,0 0-1 0,0 0-2 15,0 0-3-15,0 0 4 0,-16-8 5 0,10 6 7 0,-6-1-8 16,2 1-3-16,0-1-1 0,-3 1-5 16,2 2-3-16,-1 0 2 0,1 0-3 0,0 0-4 0,1 1-6 15,0 0-2-15,5 0-8 0,-2 2 1 0,0-2-6 16,-1 2 1-16,4-1 9 0,-5 5 7 0,5-4-5 15,2 2-2-15,0-3-8 0,0 3 5 0,-2-3-1 16,4 3-2-16,0-5 0 0,4 9-4 0,0-6-7 16,2 1 2-16,-1 0-8 0,7-2 0 0,-1 3 1 15,2-5-1-15,0 0-2 0,0 0-3 0,0 0-1 0,1-3 2 16,-3 0-6-16,3-2 2 0,2-2 0 16,-6 0-5-16,6-2 1 0,-7-1 0 0,0 2 2 0,0-2-3 15,-4-1 1-15,3 0-2 0,-3 0 0 0,1 1 2 16,0 1 0-16,-3-2 1 0,1 5 2 0,0 1 4 15,-3-4-4-15,3 4 2 0,-4-2 0 0,3 2-3 16,-1 1 0-16,-4-2 1 0,2 1 3 0,0 0-3 16,-3 2-2-16,3 3-1 0,-1-9 0 0,-3 7-3 15,2-4 2-15,0 4 1 0,2 2 0 0,-5-4-2 16,3 1-4-16,2 3 4 0,-9 0-2 0,9 0 0 0,-10 4 0 16,4-1 0-16,2 2-4 0,1 0 7 15,-1 4-2-15,-2 1 1 0,2-1-7 0,1 1 8 16,2 1 0-16,1 1 0 0,0 1-2 0,2-2-2 0,0 1 1 15,0-2 2-15,0 0-2 0,0 0 1 0,2-1 4 16,-2-3-2-16,0 0 2 0,1-1-2 0,3 0 2 16,-4-1-4-16,3-1-2 0,2-1 0 0,-1 1 4 15,-1-2-7-15,2 0 9 0,0-1-1 0,2-2-2 16,-1 2-7-16,-2-1 8 0,3-1-3 0,1 0-2 16,1 2 1-16,-6-3-2 0,2 3 1 0,-3-2 0 15,-4 2-1-15,10-2 4 0,-10 2-4 0,4-1 4 16,-4 1-4-16,0 0-3 0,0 0-2 0,0 0 3 0,0 0 1 15,8 2-4-15,-8-2 5 0,-3 6-2 0,3-6 1 16,-6 5 2-16,2-1-1 0,0-1 3 0,2 2 0 16,-2-1-2-16,-1 2 2 0,2-1-5 0,-2 1 6 15,4 1-1-15,-2-1 0 0,2-1-1 0,-3 2 3 16,4-2-2-16,0 2 3 0,-2-2-5 0,0-1 4 16,1 0-3-16,1 0 0 0,-1-1 3 0,1-3-3 0,-3 6 3 15,3-6 1-15,-1 3-11 0,1-3-23 16,0 0-33-16,-5 2-41 0,5-2-81 0,0 0-194 15,0 0-411-15,0 0 182 0</inkml:trace>
  <inkml:trace contextRef="#ctx0" brushRef="#br0" timeOffset="-43432.99">30409 6515 90 0,'-2'-4'195'0,"2"4"-3"16,0 0-7-16,0 0-7 0,0 0-10 0,0 0-9 16,-3-4-9-16,3 4-7 0,0 0-15 15,0 0-8-15,0 0-13 0,0 0-12 0,0 0-7 0,0 0-10 16,0 0-8-16,0 0-8 0,0 0-5 0,14 8-7 15,-3-6-4-15,4 2-5 0,-1 4-4 0,4-1-5 16,1 0-3-16,-1 0-2 0,2 1-2 0,-2-1-3 16,1 1-2-16,-1-1 0 0,-5-4-4 0,-1 2-3 15,-2 0-1-15,-1 0-1 0,-3-1-2 0,2-3-1 16,-5 3-5-16,0-2 0 0,-2 1 2 0,-1-3-1 16,-4 7 0-16,-3-4-3 0,-5 1 0 0,-2-2 3 15,-1 3-1-15,-2 0 0 0,-1-2-2 0,3 4 3 0,2-2-4 16,0-1 1-16,1 2 0 0,2-2 1 0,1 5 0 15,-2-3 2-15,4-1-1 0,0 1 1 16,1 1-1-16,0 2-2 0,1-1-2 0,2-1 1 0,0 0 2 16,1 1 1-16,-1 0 0 0,1-1-2 0,0-1 1 15,1 0-2-15,0-1-2 0,1-2 4 0,0-3-4 16,-2 7-14-16,0-5-25 0,2-2-36 0,-1 3-57 16,1-3-60-16,0 0-187 0,0 0-413 0,15-2 182 15</inkml:trace>
  <inkml:trace contextRef="#ctx0" brushRef="#br0" timeOffset="-43106.32">30758 6682 63 0,'-2'-3'175'0,"2"3"-18"15,0 0-17-15,0 0-15 0,0 0-12 0,0 0-14 16,0 0-6-16,-7 7-6 0,7-7-8 0,1 7-5 16,-1-4-3-16,3 1 0 0,-3-4 1 0,0 9 5 15,0-3-5-15,0-1-10 0,0 0-7 0,-3 2-3 16,6 0-7-16,-2-1-4 0,-1 3-5 0,-1 1-1 0,-2 0-7 16,3-1 1-16,0 3-8 0,0-3 0 0,-1 2-2 15,-3-2 0-15,2-4-6 0,-1 2 1 0,1-1-2 16,0 1-1-16,-1-3 2 0,-1-1-1 0,1 2 2 15,1-1 2-15,0-2 1 0,2-2 2 0,-7 4 2 16,7-4-3-16,-6 2 0 0,3-1-3 0,3-1-3 16,-8 1-22-16,8-1-34 0,-8 0-59 0,8 0-90 15,-2-7-125-15,1 4-344 0,1-2 152 0</inkml:trace>
  <inkml:trace contextRef="#ctx0" brushRef="#br0" timeOffset="-42715.63">30749 6678 4 0,'14'0'174'0,"-1"4"-12"15,5-2-24-15,1 2-15 0,3 1-5 0,5 5-14 16,-9-3-12-16,2 0-10 0,-1 0-10 0,-2 3-6 16,-1-4-6-16,-7 1-5 0,0-2-7 0,0-3-10 15,-4 3 2-15,-3-2-12 0,1 1 4 0,-3 0-1 16,0 0-2-16,-1 1-3 0,-7-1 1 0,2 1 1 15,-2-2 1-15,1 5-8 0,0-4-4 0,-3 3 3 16,0-2-5-16,2 1-2 0,-1 1-2 0,3-1 2 0,1 2-1 16,1-1 5-16,1-1 0 0,0 4 1 15,3-4 5-15,1 5 0 0,0-6-8 0,3 3 6 16,1-1-7-16,-1 2 3 0,1-4-1 0,1 0 0 0,1-2-4 16,-1 1 0-16,1 0 0 0,-1-3 3 15,2-1 1-15,-1-1-2 0,-7 1-3 0,13-5 11 16,-7 0 11-16,-2 2 3 0,1-6 1 0,1 1 2 0,-3 1 7 15,1 1-3-15,0 0-3 0,-3-3-4 0,3 5 0 16,-3-1-1-16,-1-4-6 0,0 5-3 0,0 1-6 16,-1-4 0-16,-4 3-5 0,4 0-18 0,-2 2-44 15,-2-1-41-15,5 3-55 0,-2-7-81 0,0 5-114 16,2 2-366-16,-1-3 162 0</inkml:trace>
  <inkml:trace contextRef="#ctx0" brushRef="#br0" timeOffset="-41733.01">31168 6882 46 0,'0'0'132'0,"0"6"-9"16,-4-2-7-16,4 1-4 0,-3 0-12 0,0-1-11 16,-1 4-1-16,0-3-4 0,2 0-9 0,-1 3-6 15,-1 0-8-15,2-2-6 0,-1 1-3 0,1-2-8 0,0 2-4 16,1-2-5-16,-1 0-4 0,1-1-3 0,1 1 3 16,-2 0-4-16,4 0 4 0,-2-5 1 0,0 2 7 15,0-2 11-15,6 3-4 0,-6-3-4 0,7 0-4 16,0-4-9-16,1 1 4 0,-2-1-8 0,0 2 0 15,3-2 4-15,-5 1-3 0,1 2-1 0,-1 1 2 16,1-4 1-16,-5 4-6 0,5-3-2 0,-5 3-2 16,0 0-7-16,0 0 4 0,0 0-5 0,0 0 1 15,9 6 2-15,-7-4-4 0,0 1 2 0,-2-3-1 0,4 7-3 16,-3-2 2-16,3-3-1 0,-2 2-3 16,2 1-1-16,0-1 2 0,0 0-2 0,0-2 0 15,1 1-2-15,-1 0 1 0,3-2 0 0,-3 0 2 0,-4-1-4 16,12-2 3-16,-8 1-1 0,0-2-1 15,2-1 1-15,-2 1 1 0,-2-3-4 0,1 1 1 0,-1 0 1 16,0-1-2-16,0 0 1 0,0 2-1 0,-1 0-1 16,0 0-1-16,-1-1 7 0,0 5-8 0,1-5 3 15,-1 5 0-15,0-4-1 0,0 4 2 0,2-3-4 16,-2 3 1-16,0 0 2 0,0 0-1 0,0 0 5 16,0 0-2-16,0 0 1 0,12 5-1 0,-7-2-1 15,2 1-9-15,2 1-18 0,0 0-20 0,-2-1-29 16,2 1-23-16,0-1-19 0,-4 2 4 0,2-4-2 15,-1 2 0-15,-2 0 3 0,1-2 18 0,-2 1 7 0,-1-1 7 16,-2-2 22-16,4 4 23 0,-4-4 20 0,0 2 12 16,0-2 18-16,0 0 1 0,-6 4 0 0,6-4 10 15,0 0-1-15,-8 1-5 0,8-1 2 0,0 0-1 16,-4 2-2-16,4-2-2 0,0 0-6 16,-2 3 6-16,2-3 9 0,0 0 11 0,2 8-10 0,-2-4 4 15,0-1-3-15,2 2-2 0,-2 0-1 0,2-1 1 16,-2-1 2-16,1 3-7 0,1-2-1 0,0-1 1 15,-2 3-7-15,3-2 0 0,-3 0-3 0,2-2 3 0,-1 1-4 16,-1-3 16-16,3 3 6 0,-3-3 10 16,1 4 11-16,-1-4 2 0,0 0-4 0,0 0-2 15,0 0-6-15,0 0-3 0,0 0-3 0,2-12-6 0,0 9 0 16,-2 3-4-16,0-11-2 0,0 7 3 16,0-3 1-16,2-1 1 0,1 3-2 0,1-5-5 0,1 4-1 15,0-4-3-15,0 4-2 0,-1 1-3 0,5-1-3 16,-5 3 0-16,6 0-3 0,-1 0-1 0,3 3-2 15,-1 3 2-15,-3-2-1 0,-2 2 0 0,3 2-3 16,0 0-1-16,-1 2 2 0,-3 0-3 0,0 0 2 16,0 2-3-16,-1 0-1 0,-3 1-1 0,-1-2 0 15,0-1-6-15,-2-1-3 0,-1 1 1 0,2-1-1 0,-4 1 0 16,2-3 3-16,-1 2-2 0,-1-2 3 16,0 0-1-16,3 0-1 0,-1-1 2 0,3-3 1 0,-5 4 2 15,5-4 4-15,-1 2 3 0,1-2-6 16,0 0 4-16,10 2-1 0,-10-2-3 0,0 0 3 15,11-4 1-15,-4 1 1 0,-2 1-6 0,3-1 0 0,-2-1 2 16,-1 1 0-16,4-1-13 0,1-1-26 0,-1 0-39 16,2 2-34-16,1-2-82 0,-2 1-114 0,4-1-337 15,-1 5 149-15</inkml:trace>
  <inkml:trace contextRef="#ctx0" brushRef="#br0" timeOffset="-41031.94">31810 7100 114 0,'-4'-1'144'0,"4"1"-18"0,0 0-12 0,0 0-7 16,0 0-11-16,-10 7-9 0,6-6 3 0,1 3-5 16,-3-2-5-16,3 0-3 0,-3 0 1 0,-2 1-5 15,2 1-3-15,-4-1 3 0,1-1-12 0,0 1-2 16,0 1-7-16,2-1 0 0,1 2-6 0,-4 0-3 15,5 0-5-15,0 0-5 0,-2-1-6 0,3 1-11 16,3-1 15-16,-4 1-5 0,4-1-1 0,1-1-4 0,0-3-4 16,6 6 3-16,-2-3-5 0,2-1-3 0,1 3 4 15,3-4-4-15,1-1-3 0,0-2 0 0,1-2-2 16,0-1-2-16,1 0 5 0,3-3-5 16,-3-2 6-16,1-1-1 0,0 0-6 0,0-2 9 0,-1 1 1 15,1-2 0-15,-4-1 2 0,-1-2-4 0,0 4 6 16,0 0-3-16,0-1 4 0,-5 2-2 0,1 3 6 15,0 0 4-15,-2 1 3 0,-1 3 0 0,1 0-1 16,-2 1-3-16,-1-1-2 0,0 0-5 0,0 5 1 16,-2-5-6-16,-1 3 3 0,3 2-8 0,-5-4 1 15,5 4-2-15,-10 1 2 0,10-1-4 0,-12 5 1 16,7-1 1-16,-1 4-4 0,-1-3 2 0,2 3-1 16,1 2 1-16,-1 1-4 0,1 0 3 0,1 2-1 0,0-2 1 15,-1 0-3-15,-1 1 2 0,3 0 1 0,0-1-1 16,-2 1-1-16,3-3 0 0,-1 1-1 15,0-3 1-15,2-1 0 0,0 1 1 0,0-2 2 0,0 0 0 16,0 1 0-16,2-4-2 0,0 2-1 0,2-1-3 16,-3-1 4-16,-1-2-1 0,5 2-3 0,-1-1 2 15,-4-1 1-15,10-1-1 0,-4-1 0 0,0 1-3 16,-1-3 1-16,0 3-1 0,0-2-2 0,0 3-1 16,-1-2 4-16,1-2 0 0,-5 4-1 0,8-2 0 0,-5 1 2 15,-3 1-5-15,0 0 4 0,0 0-3 16,0 0 2-16,10 3-1 0,-6 1 2 0,-2-2 0 0,3 3 1 15,0 1 1-15,-1 1-5 0,1-1 4 0,0 2-2 16,-1-1 0-16,0-2 0 0,0 5-1 0,1-3 0 16,-4-2 1-16,2 2 1 0,0-3-7 0,-1 2 6 15,-2-2-1-15,0 2 1 0,-2-2 0 0,-1-1 0 16,-1 1-3-16,2-1 1 0,-4 1 2 0,0 0 4 16,0-3-3-16,-3 2-2 0,0-2 4 0,1 1-1 15,-2-2 1-15,2 2 0 0,-1-2-16 0,5 1-35 16,-6 1-48-16,10-2-69 0,-10-3-219 0,6 2-416 0,4 1 185 15</inkml:trace>
  <inkml:trace contextRef="#ctx0" brushRef="#br0" timeOffset="-40894.18">32085 7306 49 0</inkml:trace>
  <inkml:trace contextRef="#ctx0" brushRef="#br0" timeOffset="-38382.47">30134 6688 109 0,'0'0'178'0,"-1"-4"-7"0,1 4-7 0,0 0-15 16,0 0-6-16,0 0-13 0,0 0-14 0,0 0-5 15,0 0-8-15,0 0-8 0,0 0-5 0,0 0-5 16,0 0-14-16,0-2-8 0,0 2 5 0,0 0-8 16,0 0-10-16,0 0-3 0,0 0-5 0,0 0-5 15,0 0-4-15,0 0-2 0,0 0-5 0,0 0-2 0,0 0 0 16,0 0-3-16,0 0-3 0,0 0-3 0,0 0-2 16,0 0-2-16,0 0-6 0,0 0 5 15,0 0 3-15,0 0-4 0,0 0 1 0,0 0-2 0,0 0 2 16,0 0-3-16,0 0 3 0,0 0 1 0,-4-3 4 15,4 3 5-15,0 0 4 0,0 0-1 0,0 0 1 16,0 0-7-16,0 0 10 0,0 0-4 0,4-7 0 16,0 5-3-16,-4 2 0 0,5-5 0 0,-2 2-3 15,-1 2-1-15,2-2 4 0,-4 3-2 0,4-3 0 0,2 1 1 16,-6 2-2-16,8 0-3 0,-3-3-4 16,0 3-2-16,-5 0-13 0,9 0 2 0,-9 0-1 15,9 0-1-15,-9 0 0 0,9 3-1 0,-4-2 1 0,-2 0-1 16,-1 2 3-16,3 1 0 0,-2-1 0 0,-2 3 0 15,-1-1 6-15,0 1-4 0,0-1 0 0,-1 0-3 16,1 2 2-16,0-2 1 0,1 1 0 0,-1-1 0 16,0 0 0-16,2-1 2 0,-1 0-2 0,-1 0 0 15,0-4 3-15,1 5-2 0,-1-2 1 0,0-3 3 16,4 3-2-16,0-1 0 0,2-2 0 0,-6 0-3 16,13-2 2-16,-7-1 2 0,-1 2-2 0,1-1 0 0,2-1-1 15,-4-1 1-15,3-1 1 0,-1 1-3 16,-1-2 4-16,0 2 1 0,0 1 0 0,1-2-1 15,-3 1 1-15,1-1-4 0,0 3-17 0,-4 2-51 0,4-4-71 16,-4 4-101-16,5-4-147 0,0 4-418 0,-5 0 186 16</inkml:trace>
  <inkml:trace contextRef="#ctx0" brushRef="#br0" timeOffset="-30542.04">5393 7282 2 0,'0'0'137'0,"0"0"-6"0,0 0-3 0,0 0-6 16,0 0-6-16,0-5-1 0,0 5-4 0,0 0-2 15,3-4-10-15,-3 4-3 0,0 0-2 0,0-3-6 16,0 3-2-16,0 0-6 0,1-5-4 0,-1 5-7 0,0 0 0 16,0 0-8-16,0 0-3 0,0-5-3 15,0 5-6-15,0 0 1 0,0-4-6 0,0 4 1 16,0 0 4-16,0 0 2 0,1-3 2 0,-1 3-2 0,0 0 2 16,0 0-2-16,0 0-3 0,0 0-3 0,0 0-5 15,0 0-6-15,0 0-5 0,0 0-8 0,0 0-4 16,0 0 3-16,0 0-3 0,0 0-1 0,0 0 0 15,4 12-3-15,-4-7 0 0,0 4-2 0,3 0 1 16,-2 2-3-16,-1-2-1 0,0 3-2 0,0 0 0 16,0-2-1-16,0 2 0 0,0 3-1 0,0-3 1 15,0-3 1-15,0 4-3 0,-1-1 0 0,-2-3 1 0,3-1-2 16,0 0 3-16,0-2-2 0,0 3 0 0,-1 1-1 16,1-4-2-16,0 1 0 0,0-3 5 15,-3 0-3-15,3 0 1 0,0-4-1 0,-1 7 3 0,2-4-2 16,-1-3 0-16,0 0 2 0,-1 6-2 0,1-6 0 15,0 0 3-15,0 0-3 0,0 0-6 0,0 0 7 16,-10-11-1-16,10 5 3 0,-3 1-3 0,2-1-2 16,1 0-2-16,-4-2 2 0,3-2 1 0,-2 0-2 15,2-2 0-15,-3 2 1 0,3-4 2 0,-3 4-4 0,1-2 5 16,2-2-3-16,1 2 0 0,-5-1-1 16,4 2 2-16,1-1-4 0,-3 4 2 0,3 0-3 15,-1 2 3-15,1 0 1 0,0 1-2 0,0 1 1 0,0-1 0 16,0 2 0-16,0 3 2 0,0-6 2 0,0 6-2 15,0-6-1-15,0 6-1 0,0-4 0 0,0 4 0 16,0 0-1-16,0 0 0 0,-2-3-1 0,2 3 0 16,0 0 0-16,0 0-3 0,0 0 3 0,0 0 0 15,0 0 0-15,0 0-2 0,0 0 1 0,0 0-1 16,0 0 1-16,13 10 2 0,-6-7 2 0,-1-1-2 16,2 2 0-16,2 3 1 0,-1-3 0 0,0 2 1 15,1 0-1-15,2-1 0 0,-2 1-1 0,0 2 1 16,1-1-7-16,-2 1 4 0,1-2 3 0,-1 4-1 15,1-5 4-15,0 5-3 0,-1-3 0 0,-1 1 1 0,-1-1 1 16,2 0-2-16,-2 0 1 0,-1-2 1 0,-2 2-4 16,1 0 1-16,0-1 2 0,0-1 1 0,3 3-3 15,-3-3-3-15,-1 2 6 0,1-4-1 0,0 2 1 16,0-2-6-16,-1-1 6 0,1 3 3 0,-1-4-1 16,1 1-9-16,0-1 9 0,-1 2-10 15,-4-3-20-15,9 1-16 0,-5-1-17 0,-4 0-31 0,8 0-28 16,-8 0-41-16,6-4-237 0,-6 4-428 0,4-5 190 15</inkml:trace>
  <inkml:trace contextRef="#ctx0" brushRef="#br0" timeOffset="-30016.81">5595 7202 8 0,'4'-3'180'0,"-3"-1"-9"0,-1 4-18 0,4-5-12 15,-4 5-9-15,1-5-8 0,-1 5-12 0,0-3-1 0,0 3-7 16,0-4-10-16,0 4-8 0,0 0-13 15,3-4-2-15,-3 4-5 0,0 0-4 0,0 0-4 16,-4-6 2-16,4 6-5 0,0 0-2 0,0-5-8 0,0 5 8 16,0 0-1-16,-4-2 1 0,4 2 1 0,0 0-7 15,0 0-1-15,-1-5-2 0,1 5-4 0,0 0-5 16,0 0-3-16,0 0-4 0,0 0-4 0,0 0-3 16,0 0-3-16,0 0-6 0,0 0 3 0,0 0-3 15,0 0-1-15,0 0 3 0,0 0-2 0,0 15-4 16,1-9 0-16,3 1 1 0,-4-1-3 0,0 4-2 15,1-3 3-15,2 3-2 0,-2-3-2 0,-1 4 0 0,0-1-3 16,1 1 6-16,-2 0-3 0,1 1-1 0,-4 0 1 16,3-1 1-16,1 0 0 0,-4 0-1 0,4 1-4 15,-1-1 2-15,1 2 2 0,0-2 1 0,0 0 0 16,0-3-2-16,0 4 0 0,0-3 0 0,5 0 1 16,-4 0 3-16,2-1-3 0,-2 0 0 0,3-3-4 15,-4 1 5-15,5-1-1 0,-2-1 0 0,-2-2 1 16,3 1-2-16,-3 0-1 0,-1-3-12 0,9 2-29 15,-9-2-29-15,5 0-30 0,-5 0-50 0,4-5-77 16,1 2-127-16,-1 0-381 0,0-3 168 0</inkml:trace>
  <inkml:trace contextRef="#ctx0" brushRef="#br0" timeOffset="-29600.16">5788 7377 30 0,'0'0'173'15,"3"-3"-16"-15,-3 3-20 0,0 0-8 0,0 0-12 0,0 0-11 16,0 0-9-16,6 11-15 0,-9-7 2 16,3-4-7-16,0 9 3 0,0-4-11 0,3 0-4 15,-3 2-6-15,-3 0 2 0,3 0-12 0,0 0 0 0,3 1-4 16,-3-2-1-16,4 2-8 0,-3-1-4 15,0 0 0-15,2 0-1 0,1-2-2 0,2 0-1 16,-1-2-6-16,0 0 3 0,3-1-2 0,2 0-6 0,-1-2 2 16,2-2-8-16,-5 0 5 0,7-1-3 0,-7 0 1 15,2-2 3-15,-3 0 1 0,2-1 4 0,0-1 4 16,-2-1-1-16,-2 2 4 0,-2-4-3 0,0 0 2 16,0 1 0-16,-2-1 11 0,-1 3 6 0,-1-1-7 15,0 0 1-15,1 4 2 0,-1-4-5 0,-1 4-6 16,-3 1-4-16,3 1 0 0,-1 0-3 0,0 1-2 15,-3-3-2-15,8 4-2 0,-10 4-3 0,5-2 0 0,1 0-2 16,-1-1-2-16,0 2-9 0,1 0-19 0,1 1-15 16,1 0-23-16,-1 0-23 0,3-4-32 0,0 2-41 15,0 3-229-15,0-5-411 0,0 0 183 0</inkml:trace>
  <inkml:trace contextRef="#ctx0" brushRef="#br0" timeOffset="-28466.29">6407 7353 67 0,'0'0'189'0,"0"0"-12"0,0 0-11 0,0 0-13 16,0 0-8-16,0 0-12 0,2-2-7 0,-2 2-10 15,0 0-8-15,0 0-7 0,0 0-10 0,0 0-7 16,0 0-12-16,0 0-10 0,0 0-3 0,0 0-2 16,0 0-1-16,0 9-5 0,0-3-6 0,0-2-3 0,1 0-2 15,1 5-4-15,-1-2-4 0,0 2-4 16,1-2-2-16,-2 2 0 0,2 0-6 0,-2 0 1 15,4 0-5-15,-4 1 2 0,1-4-1 0,4 1-5 0,-5-2 0 16,0-1-1-16,0 1-2 0,0 0-3 0,0-1 4 16,0-4-1-16,1 4 2 0,-1-4 0 0,0 4 0 15,0-4 1-15,0 0-1 0,0 0-1 0,0 0-3 16,0 0 2-16,0-13-2 0,3 8-7 0,-6-3 4 16,6 2 2-16,-3-2-4 0,0-2 4 0,3 4-1 15,-1-2-2-15,0 0-1 0,0 1-2 0,-2 2 4 16,4 0-1-16,-3 0-1 0,5-3-4 0,-2 4 3 15,4 3 1-15,-3-3 1 0,0-3-3 0,-1 6-4 16,5-2 2-16,-1 1 5 0,-2 1-6 0,-2 1 1 16,5-1-1-16,-4 0 2 0,-5 1 0 0,13-1 2 0,-8 1 2 15,-5 0-3-15,9 2 2 0,-4-2-4 0,0 1-1 16,-2 0 1-16,-3-1 2 0,3 6-1 0,-1-1-1 16,2 1 2-16,-3-4-1 0,-1 7 0 0,0-3 0 15,0 1 4-15,0 3-3 0,0-4-2 0,0 2 5 16,1-1-2-16,-2-1 2 0,2 0-4 0,2-1 1 15,-3 0 1-15,1-1 1 0,-1-4 2 0,0 5-1 16,0-2 1-16,0-3 0 0,0 0 1 0,0 0-1 0,0 0-1 16,0 0 2-16,0 0-2 0,0 0 0 0,8-11 2 15,-5 9-1-15,0-2 2 0,0-1-1 0,-1 1-2 16,1-2-1-16,2 4-1 0,0-3 1 0,0 1-1 16,-1-2-1-16,1 4 1 0,1-1 0 0,0-1 1 15,1 1-1-15,-2 1-1 0,2 0 2 0,-1 0 1 16,-2-1-3-16,2 2 0 0,-1 0 0 0,-5 1 1 15,12 0-1-15,-11-3 2 0,-1 3-6 0,5 0 3 16,-5 0-4-16,0 0 5 0,10 3-2 0,-6-2 0 16,0 0-1-16,0 3 3 0,-3-1 0 0,2-1-3 15,-2 4 2-15,3 0 2 0,-4-2-1 0,5 3-2 0,-4-2 2 16,3 0 0-16,0 0-1 0,-2 1 2 16,1-1-1-16,0 1 0 0,-2 0 1 0,3-2-3 0,-3-1-3 15,2 0 9-15,-2-1-1 0,3 3 1 0,-4-5 10 16,2 2 9-16,-2-2-3 0,0 0-4 0,0 0 1 15,8-7 0-15,-6 3-1 0,0 0-6 0,0 0 0 16,2-2 0-16,0 0 2 0,2 1-5 0,-2-1-1 16,3 1 0-16,-2 1-2 0,1-1 0 0,2 3-4 0,-3-1 3 15,1 0-3-15,1 2 1 0,-1 1 0 0,4-3 1 16,-10 3 0-16,10 3 0 0,-4-2-1 16,0 1-1-16,0 0 2 0,-1 1-2 0,1-1 0 0,-3 1 0 15,0-2 0-15,2 2-7 0,-1 0 6 0,-2-1 0 16,2 0 1-16,0 0 0 0,-3 3 0 0,3-3 1 15,-4-2-1-15,4 6-6 0,-4-5 9 0,4 1-1 16,-4-2-4-16,4 5 1 0,-4-5 3 0,5 3-1 16,-5-3-1-16,1 3 4 0,-1-3-4 0,0 0-3 15,4 1-20-15,-4-1-45 0,0 0-55 0,0 0-56 16,1-11-228-16,-1 6-440 0,0-1 195 0</inkml:trace>
  <inkml:trace contextRef="#ctx0" brushRef="#br0" timeOffset="-28287.93">6817 7228 238 0,'0'0'221'0,"0"0"-19"0,6-7-26 16,2 6-14-16,0-1-17 0,4-2-13 0,-3 1-12 15,4 3-13-15,1-1-30 0,-1 2-41 0,-2-2-48 16,2 1-46-16,-4 1-94 0,1 2-81 0,-2-2-251 0,-4 1 111 15</inkml:trace>
  <inkml:trace contextRef="#ctx0" brushRef="#br0" timeOffset="-27683.8">7208 7328 61 0,'-4'3'186'16,"4"-3"-14"-16,-9 5-8 0,6-1-9 0,-3 2-12 15,2 0-2-15,-3 2-4 0,-1 0-12 0,-1-4-9 16,1 6-10-16,-2-3-8 0,2 2-9 0,2-1-11 16,-3-3-5-16,1 1-8 0,2 2-6 0,0-1-4 15,0 0-8-15,0 0 0 0,4 0-8 0,-1-2-2 16,-1 2-3-16,2-1-6 0,-1-2 3 0,2 2-7 15,1-2-2-15,0 0 2 0,1-1-1 0,-1-3-1 0,6 5-1 16,0-2-2-16,1-3-1 0,3-1-3 16,2-1-2-16,-1 0-3 0,1-3-1 0,-2 0 2 15,3 1-8-15,-4-2 7 0,1-1-5 0,4-3 5 0,-4-2-2 16,0 2-2-16,-3 1-2 0,1-7 0 0,-3-1 0 16,0 0-2-16,0 0-7 0,-4-1 7 0,0 0-4 15,-1 0 2-15,-1 2 1 0,-2-2 0 0,0 6 0 16,0-2 1-16,0 4 4 0,0-5-6 0,-2 4 2 15,0 1-1-15,2 0 6 0,-2 2 8 0,3 1-1 16,-2 0 0-16,1 2-3 0,2-1-2 0,-3 2 1 16,1 0-3-16,0 1-1 0,0 1-4 0,-1-1 4 0,4 3 2 15,-5-5-4-15,5 5 0 0,0 0-4 16,0 0 2-16,-9 6 0 0,7-2 1 0,-2 3 0 16,1-3-1-16,-1 2-1 0,3 1 2 0,0-2 1 0,-2 4 2 15,-2 0 0-15,4 0-3 0,1-4 1 0,0 7 1 16,-1-2 19-16,-2 1-1 0,3-1 2 0,0 2-2 15,0-2-3-15,0 0-2 0,3 3 2 0,-2-2-3 16,5 1-1-16,-2-1 0 0,1 0-2 0,2 5 3 16,-1-2-2-16,4-3 0 0,-1 1-7 0,-1-2 1 15,4 2 0-15,-3-4 2 0,-1 1 0 0,1-2-1 16,1 0-3-16,-1-3-5 0,0 2-18 0,1-1-18 0,-2-2-33 16,-1-1-32-16,-1 0-34 0,5 0-26 0,-3-2-55 15,2 1-179-15,-1-1-424 0,-4-1 189 0</inkml:trace>
  <inkml:trace contextRef="#ctx0" brushRef="#br0" timeOffset="-27200.58">7479 7154 2 0,'0'0'223'16,"0"0"-17"-16,0 0-12 0,0 0-20 0,-2-4-13 0,2 4-16 16,0 0-17-16,0 0-11 0,0 0-14 0,0 0-12 15,0 0-5-15,0 0-15 0,7 11-4 0,-5-5 0 16,-1 0 0-16,3 3-4 0,2-1-2 0,-4 4 2 16,-1 3-1-16,3-1-3 0,-4 1-3 0,4 1 0 15,-4 1 1-15,1 0-6 0,1 0-6 0,-4-1-4 16,5 1-6-16,-3-3-6 0,0 3-3 0,0-4-1 15,-1 0 2-15,1-1-5 0,-3-2 0 0,3 2-3 16,0 0-8-16,1-3 8 0,1 0-7 0,-2 2-10 16,0-5-23-16,0 0-29 0,0 3-36 0,-2-5-36 15,2 0-31-15,0 3-61 0,-1-1-140 0,-1-5-382 0,0 2 169 16</inkml:trace>
  <inkml:trace contextRef="#ctx0" brushRef="#br0" timeOffset="-26367.1">7398 7407 203 0,'-4'-4'214'0,"4"4"-20"16,0 0-20-16,0 0-16 0,4-5-15 0,-4 5-15 0,8 0-14 15,-8 0-18-15,11 0-2 0,-3 0-12 0,-2 0-7 16,2 0-6-16,-8 0-9 0,14-2-12 0,-9 2 3 15,3-2-6-15,-2 2-5 0,-6 0-2 0,9-1-6 16,-3 1-1-16,-6 0-3 0,7 1-5 0,-7-1-2 16,0 0-9-16,8-1 8 0,-8 1-2 0,0 0-2 15,6-2-3-15,-6 2-3 0,0 0-2 0,11 2-7 16,-5-1 9-16,4 1-2 0,4 0 1 0,-4 0-1 0,3-2-2 16,1 0 5-16,3 0-8 0,2 0 0 15,-5 2-1-15,-1-2 3 0,-2-2-4 0,1 4 4 16,-3-4 2-16,-3 1-3 0,0 0 1 0,-1-1 0 0,0 0 9 15,-1-1 5-15,-1 2 9 0,0-3 7 0,-3 4 8 16,2-3 1-16,-2 3 1 0,3-5-4 0,-3 5-3 16,0 0-6-16,0 0 0 0,0-4-1 0,0 4-3 15,0 0-5-15,0 0 0 0,0 0-4 0,0-3-2 16,0 3 1-16,0 0-3 0,0 0-3 0,0 0-3 16,0 0 3-16,0 0-2 0,0 0-7 0,0 0 4 15,0 0-1-15,-8-2-2 0,8 2-4 0,0 0 4 0,-7 0 0 16,7 0 1-16,0 0 0 0,0 0-1 15,0 0-1-15,0 0-3 0,-10 0 4 0,10 0 1 0,0 0-3 16,0 0 0-16,-5 2-2 0,5-2-2 0,-2 1 5 16,2-1-2-16,0 0 0 0,-3 5 0 0,3-5-1 15,-2 5 1-15,0-2-2 0,2-3-1 0,-1 4 1 16,1-4 1-16,0 2 3 0,0-2-3 0,-1 7 0 16,1-3-2-16,0-4-3 0,0 5 8 0,-2 0-1 0,2 0-1 15,2 2 0-15,0-2 0 0,0 1 1 16,0 0-5-16,1 2 8 0,2-2-3 0,0 2-3 15,-1-3 0-15,2 5 4 0,2-5-2 0,-2 1 0 0,4 0-4 16,-5-2-3-16,3-1-1 0,-3-1-4 0,4 1 1 16,-5 0 2-16,2-3 0 0,2 0 3 0,-8 0 0 15,9-4 1-15,0 0-3 0,-5 2 4 0,0-3-4 16,1 0 6-16,0 4-8 0,-1-4 5 0,-3 2 2 16,4 0 2-16,-2 0 0 0,0 1-2 0,-3 2 1 15,6-3 2-15,-6 3-2 0,3-3-2 0,-3 3 2 16,0 0 4-16,6-2 1 0,-6 2 3 0,1-2 1 15,-1 2 6-15,5-2-2 0,-5 2-5 0,5-5 1 16,1 3 6-16,-2 0 3 0,-4 2-2 0,8-3 7 0,-5-1 1 16,3 0-4-16,-1-1-3 0,-1 1 0 0,2 0-7 15,1 0 4-15,-3 2 0 0,0-3-1 0,-1 3-1 16,0-1-4-16,-1-1 2 0,-2 4 0 0,5-2-2 16,-5 2-2-16,4-6-2 0,-4 6 0 0,3-2 1 15,-3 2-3-15,4-2 2 0,-4 2 1 0,0 0-2 0,7-3 2 16,-7 3 0-16,3-3-2 0,-3 3 1 15,4-1-1-15,-2-2-2 0,-2 3-21 0,4-3-27 16,-4 3-42-16,5-6-55 0,-1 3-51 0,-1 0-261 0,4-1-495 16,-3-1 220-16</inkml:trace>
  <inkml:trace contextRef="#ctx0" brushRef="#br0" timeOffset="-25700.48">8061 7402 124 0,'0'0'151'0,"0"0"-8"0,0 0-15 0,0 0-9 16,0 0-2-16,0 0-16 0,3 6-5 0,-3-6-8 16,0 4-5-16,0-4-3 0,0 0 4 0,1 8 2 15,-1-5-2-15,0 1-6 0,0 1-10 0,-1-1-3 16,-1 2-4-16,2-2-4 0,0 3-9 0,-1 1-1 15,0-3-8-15,1 0 1 0,-2-1-7 0,2 3-2 16,-3-3-3-16,6 0-1 0,-3 1-6 0,0-5 1 16,-3 5-4-16,3-5 3 0,3 3 6 0,-3-3 4 15,0 0-3-15,0 0-2 0,0 0-1 0,0 0-7 16,15-6 4-16,-11 4-5 0,1-4 0 0,1-1-1 16,3 0-2-16,-1-1-5 0,-2 4 2 0,-1-3-3 0,2 1 3 15,-1 2-6-15,-2-2-1 0,0 2 1 16,0 0-3-16,-1 1 3 0,0 1 3 0,2-1-5 15,-2 1 1-15,-3 2-1 0,5-5 3 0,-5 5-6 0,0 0 3 16,2-2-2-16,-2 2-1 0,0 0 3 0,8 0-1 16,-8 0-2-16,0 0 0 0,9 5 0 0,-9-5 3 15,6 2 0-15,-2 1-1 0,0-1-4 0,-1 0 3 16,0 2-1-16,0-1 0 0,2 1-1 0,-5-2-1 0,5 2 2 16,-4-1-1-16,-1 2 2 0,0-1-2 15,0 1-1-15,0-1 4 0,-1 0-1 0,1-4 1 0,0 7 1 16,4-4-6-16,-4-3 6 0,0 0 0 0,-3 4-2 15,3-4-1-15,0 0 2 0,3 3 0 0,-3-3 1 16,0 0 0-16,0 0 0 0,14-7-2 0,-11 1 1 16,-1 3 2-16,7-2-2 0,0-1 0 0,-1-1-7 15,1 2 7-15,3-2-7 0,-3 2 5 0,0 0 0 16,3 1 0-16,-2 1 1 0,-1 0 0 0,-1 1 2 16,3 2-3-16,-4 0 0 0,1 2 0 0,-1-1-11 15,-1 1 14-15,1 2-3 0,-1 0 0 0,-1 3 0 16,-2-1 0-16,-1 0 3 0,2 0-2 0,0 1-4 15,-3 1 5-15,-1 0-2 0,1-3 0 0,2 4 1 16,-2-4 1-16,-2-2-1 0,2 1 1 0,-1 2-1 0,0-6 1 16,3 7 0-16,-3-6 0 0,0-1 1 0,1 3-2 15,-1-3 3-15,0 0-15 0,0 0-38 0,0 0-61 16,0 0-95-16,13-13-162 0,-9 8-396 0,1-4 175 16</inkml:trace>
  <inkml:trace contextRef="#ctx0" brushRef="#br0" timeOffset="-24532.32">9127 7415 154 0,'0'0'158'0,"0"0"0"0,0 0-17 0,0 0-13 16,0 5-4-16,0-5-10 0,0 0-5 0,0 0-6 0,4 3-6 16,-4-3-6-16,0 0 1 0,0 0-9 15,4 2-8-15,-4-2-3 0,1 3-7 0,-1-3-2 0,3 1-1 16,-3-1-6-16,6 3 2 0,0-2-5 0,2 2-3 16,0-3-8-16,-1-1-3 0,7 1-3 0,-1 0-3 15,1-2-5-15,4-2 1 0,-1 0-5 0,-4 1 2 16,3-4-5-16,-3 3-1 0,-3-1-1 0,3-3-4 15,-4-1-4-15,0 1 1 0,-3-2-1 0,2-1-3 16,-3 2 3-16,-1-2 1 0,-2 4 10 0,-2-1 2 0,0 1-2 16,-1 0-2-16,-4-1-1 0,4 4-3 0,-3-1-1 15,0 2-3-15,-4-1-1 0,2 3 1 0,-2 0-2 16,8 1-2-16,-14 2 2 0,5 1-1 0,4-1-2 16,-4 1-1-16,4-2-1 0,-2 2-2 0,1 1 2 15,3 0-2-15,0 2 2 0,-1-1-3 0,2 2 2 16,0 0 0-16,0 0-2 0,-1 3-2 0,3-2 3 15,1 4-1-15,-2-4 0 0,4 4-1 0,-1-1 3 16,2 0 1-16,-4-2-5 0,4 0 5 0,1 1-3 0,-1 0 1 16,2-1 1-16,2-1 2 0,-6-3-3 15,6 3 1-15,-3-3-6 0,3-1 8 0,-3-2 1 16,3 3-3-16,2-5 2 0,0 1-2 0,3 0 0 0,-4-2-1 16,6 0-2-16,-3-4-5 0,0 4-10 0,0-2-15 15,0 0-22-15,-2-1-19 0,-1-1-15 0,-3 2-8 16,2-1-18-16,-1-2-23 0,-2 0-31 0,-1 1-182 15,-1 0-376-15,0-1 167 0</inkml:trace>
  <inkml:trace contextRef="#ctx0" brushRef="#br0" timeOffset="-24247.62">9492 7360 14 0,'0'0'244'0,"0"0"-13"16,0 0-17-16,-1-4-14 0,1 4-18 0,0 0-16 15,0 0-20-15,0 0-12 0,0 0-18 0,0 0-10 16,8-2-10-16,-8 2-8 0,0 0-9 0,0 0-12 16,15 6-1-16,-6-5-7 0,-1 4-7 0,-2-2-6 15,6-1-1-15,-3 4-4 0,1 0-1 0,3 0-3 16,-2-1-4-16,-1 3-5 0,3-3-2 0,-3 3 0 16,6-1-5-16,-2 0 0 0,-4 0-3 0,1-1 0 0,1 1-4 15,-3-3-1-15,-1 1-2 0,-1 0 0 0,1-2-1 16,-3 1-4-16,0-3 2 0,0 1-1 15,-1 0 1-15,0 1-8 0,-4-3-15 0,0 0-20 0,0 0-21 16,0 0-31-16,0 0-33 0,0 0-15 0,1-8-46 16,-1 8-173-16,-5-7-382 0,1 2 169 0</inkml:trace>
  <inkml:trace contextRef="#ctx0" brushRef="#br0" timeOffset="-24005.06">9762 7361 63 0,'0'0'191'0,"-6"-4"-18"0,2 3-10 16,4 1-7-16,-4-3-11 0,4 3-6 0,-8-1-18 16,8 1-9-16,-6 0-9 0,6 0-11 0,-10 2-2 15,3 1-11-15,5 0-4 0,-5-1-4 0,1 5 3 16,1-4 5-16,-4 6-3 0,1-1 0 0,-2-3-10 16,0 4-3-16,2-1-6 0,-2 1-4 0,1-2-3 15,0-1-5-15,0 2-6 0,-1 0-4 0,2 1-3 16,1-2-7-16,-1-1 3 0,-1 1-1 0,0-3-7 15,4 3 1-15,-3-4-5 0,2 2-16 0,2 0-28 16,-1-3-44-16,1 1-36 0,4-3-45 0,0 0-230 0,0 0-414 16,0 0 183-16</inkml:trace>
  <inkml:trace contextRef="#ctx0" brushRef="#br0" timeOffset="-23367.07">10050 7450 156 0,'0'-4'199'0,"0"4"-11"0,0-7-8 0,1 4-8 15,0-1-8-15,-1 4-10 0,0-8-7 16,0 4-3-16,-1 1-10 0,0-2-6 0,1 5-16 0,1-6-6 15,-2 3-4-15,-2-1-6 0,2-1-15 0,1 5 0 16,-4-5-8-16,0 2-4 0,0-1-7 0,-2 0-8 16,2 0-2-16,-2 2-12 0,-2 2 3 0,2-1-6 15,-3 1-4-15,-3 0-1 0,3 0-7 0,-2 0-1 0,-1 1-2 16,2 1-3-16,-1 1-3 0,2 1-2 0,-2 1-1 16,5-2 0-16,0-1-3 0,-1 3-4 15,1 2 5-15,-3-2-2 0,5 2-4 0,-1 2 1 0,2-4 2 16,1 2-2-16,0 1 1 0,4-3 0 0,-2-1-1 15,1 1-3-15,0 2 2 0,2-4-2 16,1 2 2-16,1-3 1 0,2 4 2 0,1-4-2 0,1-1-2 16,5 0-1-16,-1-1 0 0,-3-2 1 0,9-2 1 15,-7 0-3-15,1 0-8 0,-2-1 3 0,2 0 1 16,-4-3 1-16,1 1-1 0,0 0 0 0,-2 0 3 16,0 0-1-16,-4 2-2 0,1 0 3 0,0-2 2 0,-2 5-4 15,0-2 3-15,-2 0-2 0,1-1 0 16,-1 2-2-16,-1 3 1 0,1-5-1 0,-1 5 1 15,-2-4-1-15,2 4 1 0,0 0 1 0,1-7 0 0,-1 7 0 16,0 0-1-16,0 0-2 0,0 0-1 0,0 0 2 16,0 0 0-16,0 0 0 0,0 0-1 0,0 0-1 15,0 0 0-15,-7 12 3 0,6-8-2 0,1 0 1 16,-2 4 0-16,2-4 2 0,-3 3 0 0,1 0 0 16,-1-2 0-16,2 2 0 0,1 1 0 0,0 1 1 0,-1-3 0 15,1 2 1-15,2-3-3 0,1 0 3 16,-3 1 2-16,2-1 0 0,2 0-1 0,1-2-4 0,-2 2 3 15,0-2-7-15,3-1-24 0,-6-2-31 0,0 0-34 16,15-3-47-16,-11-1-48 0,2-3-239 0,-1 0-464 16,3-2 205-16</inkml:trace>
  <inkml:trace contextRef="#ctx0" brushRef="#br0" timeOffset="-22651.33">10216 7347 140 0,'0'0'197'15,"0"0"-21"-15,0 0-16 0,0 0-18 0,0 0-10 16,0 0-15-16,0 0-10 0,0 0-9 0,0 0-8 16,0 0-8-16,-8 10-7 0,8-10-9 0,3 10-4 15,-2-6-4-15,-1-1-5 0,0 4-4 0,0-2-5 16,0-1-6-16,0 5 1 0,-1-2-3 0,-2-1-1 15,3-1-7-15,0 2 1 0,0-2-3 0,0 3-5 16,0-3-1-16,-1 2 2 0,0-2-2 0,1-1-2 0,0 2 1 16,-3-3-7-16,3 1 1 0,0-1 0 0,0-3-3 15,-1 7-3-15,1-7 6 0,-3 2 6 0,3-2 14 16,0 0 9-16,0 0 1 0,0 0-5 0,0 0-1 16,0 0-6-16,17-10-6 0,-11 7 1 0,1-4-3 15,-1 0 0-15,0 1-2 0,1 2-6 0,-2-1 1 16,1-4-2-16,-2 4-1 0,1 0-2 0,0 0 0 15,-1-1-1-15,0 1-8 0,0 1 7 0,0-2-2 16,-1 1 2-16,3 4-1 0,-4-3-5 0,1 3-1 16,4-1 3-16,-7 2-3 0,7-2-1 0,-7 2-4 15,0 0 5-15,11 1-2 0,-6 3 1 0,2-1 0 0,-1-2-1 16,-1 5-2-16,-1 1 1 0,3-2-1 0,-4 7 2 16,2-7 0-16,-1 3 4 0,0 3-5 0,0-6 2 15,0 2-2-15,-3 0 3 0,4 1-4 0,-2-1-1 16,-2-2 3-16,1 0-1 0,1-1 0 0,-2 0 0 15,2 2 2-15,-3-6 1 0,1 2 3 0,-1 1-5 16,0-3 1-16,3 3 4 0,-3-3 1 0,0 0-1 16,0 0 1-16,0 0-2 0,0 0 0 0,6-8 3 0,-2 3-5 15,1-2 5-15,0 2-6 0,1-2 0 16,1-4-3-16,-1 2 6 0,0 0-1 0,1 0-3 0,-2 4 2 16,-1-1 0-16,2 0-5 0,0 0 2 0,2 0 2 15,-1 2-2-15,-1 3 1 0,2-2-3 0,-2 0 2 16,3 2 4-16,-4 0-5 0,2 1-5 0,-1 1 7 15,2 0-4-15,-2 2 4 0,-1 0 0 0,3-1-5 16,-3 1 2-16,0 1 2 0,-1 1 0 0,1-1-2 16,-4 1 0-16,2-1 3 0,1 3-1 0,-3-1-1 15,0 1 4-15,2 1-2 0,-3 1-1 0,0-4-4 16,4 5 6-16,-4-5 0 0,1 7 0 0,-1-7 0 0,0 2-1 16,0-1 2-16,4-2-2 0,-4-1 0 15,-4 1 3-15,4 1-3 0,0-5-6 0,4 4 8 0,-4-4-2 16,0 0 0-16,0 0-34 0,1 3-49 0,-1-3-59 15,0 0-79-15,5-10-165 0,2 1-416 0,-1 3 185 16</inkml:trace>
  <inkml:trace contextRef="#ctx0" brushRef="#br0" timeOffset="-22436.37">10851 7524 170 0,'9'3'255'0,"-4"-2"-17"0,-1 2-17 15,1-1-19-15,-1 1-12 0,2-3-16 0,-6 0-17 16,4 3-16-16,-2-2-11 0,-2-1-21 0,6 1-7 16,-6-1-21-16,0 0-56 0,0 0-73 0,0 0-134 0,0 0-146 15,0 0-355-15,0 0 157 0</inkml:trace>
  <inkml:trace contextRef="#ctx0" brushRef="#br0" timeOffset="-20194.97">5018 7059 56 0,'0'0'166'0,"0"0"-14"0,0 0-22 16,0 0-8-16,0 0-11 0,0 0-4 15,0 0-4-15,0 0-7 0,0 0-6 0,0 0-5 0,0 0-5 16,0 0-4-16,0 0-3 0,0 0 3 0,15 6-2 16,-15-6 4-16,0 0-8 0,0 0-5 0,0 0-5 15,5-6-9-15,-5 6-10 0,1-7 3 0,2 5-2 16,1-5-7-16,-2 2-4 0,3-5 0 0,3 2-4 15,2-4-4-15,1 0-1 0,2-5-2 0,6 0-2 0,-3 4-4 16,7-7 0-16,1 3-2 0,1 2 0 16,-1 2-1-16,1 0-8 0,0 2 6 0,-6 4-11 15,0 0 11-15,1 2-5 0,-3 0-4 0,2 1 7 0,-2 1 0 16,2 3-2-16,-5 0-4 0,3-1 3 16,-1 2-1-16,-3 2-2 0,-1-3-1 0,2 2-1 0,-3 2 1 15,1 0 2-15,-1 3 0 0,-1-1-2 0,2 4 3 16,-2-4-4-16,-1 3 4 0,2-1-4 0,-2-1 2 15,-1 0-2-15,2-2 1 0,-2 7 2 0,0-4-4 16,-2-1 1-16,-1 3-1 0,3-4 5 0,-4 1-4 16,-3-2 4-16,3 0-2 0,-3-1-1 0,3 3 0 15,-4-3 2-15,4 0-1 0,-3-1 4 0,-1 2-2 0,0-5 8 16,4 2 5-16,-4-2 6 0,1 6 6 16,-1-6 1-16,0 0 4 0,0 0 1 0,-1 3 1 0,1-3-1 15,0 0 0-15,0 0-3 0,0 0-5 16,9-10-2-16,-5 4-4 0,3-1 2 0,0-1-11 0,2-1 5 15,0 2 0-15,0-2-2 0,1 1-3 0,-1 0-1 16,4-5-1-16,-1 0-4 0,2 1 1 0,2 1 0 16,-4 1-3-16,5 1 1 0,-3 0 1 0,0 3-2 15,4-2 0-15,1 0 0 0,2 3 0 0,-2 0-3 16,8-2 2-16,-6 5-2 0,0-2 3 0,3 1 0 0,3 0-3 16,-8 3 3-16,2 2-2 0,-2-1-2 0,-2 2 0 15,-4-2 1-15,5 4 1 0,-6-1-2 16,-1 3 1-16,1-1-3 0,-3 2 1 0,-2 0 3 0,6 2-2 15,-9 0-2-15,2 0-1 0,-2-1 3 0,1 1-1 16,-1-2-2-16,0 6 4 0,-3-4-2 0,4-2-1 16,-2-1 3-16,1 0 1 0,-2-2 0 0,2 0 2 15,0-1-1-15,1 0 1 0,-1 0-3 0,0 0 3 16,-2-1-1-16,-2-3 1 0,13-3 0 0,-4 2 1 16,-4-3-4-16,5 0 3 0,-1-3-6 0,1 2 3 15,-3-3 2-15,2 3 3 0,0-1-4 0,-2 0 2 0,1 0 0 16,-1 0 0-16,0 2-3 0,2-1 0 15,0 0-2-15,0 0 4 0,2 0-3 0,2-2 2 16,5 4-4-16,-5 0 4 0,6 2 0 0,3-5-3 0,5 3 4 16,-8 0-1-16,5 3-1 0,-2-1 1 0,-2-1 1 15,2 1-3-15,-3 1-1 0,-1 0 1 0,0 0 2 16,-5 1-1-16,-2 2 0 0,-3-2-4 0,0 0 0 16,-2 1 1-16,-2 1-7 0,3 3 8 0,-4-3 2 15,0 2-3-15,-1 1 1 0,-1-1 2 0,2 6-2 16,-3-4 2-16,3 3 0 0,-2-2-2 0,1 2 3 15,0-2-1-15,2-2 0 0,1 1 1 0,-2-2 1 0,4-1 0 16,-1-1 0-16,6 1 2 0,-1-2-3 0,0-1-1 16,1-2 1-16,1-1 2 0,1 0-2 15,-5-3 0-15,4 0 1 0,-2 1 0 0,2-4-1 0,1-1-2 16,3-1 2-16,-7 3 1 0,1-1-5 0,0 1-2 16,5-3 5-16,-5 3 1 0,0 4 1 0,0-6-2 15,1 5 0-15,1 0-2 0,3 2 4 0,-2-3-3 16,-1 3-1-16,5 1 2 0,0 1 2 0,-4 1-1 15,4-1-2-15,-4 0 2 0,-1 3-1 0,-1-1 0 16,1 2-3-16,-1-4 3 0,2 1 0 0,-4 4-3 16,-3-3 3-16,1 3 0 0,0-3-3 0,-4 1 3 0,1 1-5 15,-1 1 4-15,-1-1-1 0,0 0 2 0,1-1 0 16,-3 3-3-16,-1-1 2 0,4-2 1 0,-4 0-1 16,0 2 0-16,0-5 1 0,1 6 0 0,2-3-5 15,-3-3 10-15,1 3-2 0,-1-3-1 0,0 0 1 16,9 0-4-16,0-3 1 0,-4-1 1 0,7 0 1 15,-3-2-2-15,9 0-3 0,-5 1 3 0,6-2 1 16,-2 0 2-16,3-1-3 0,0 3 3 0,0-4 0 16,1 4-4-16,-1-2 2 0,2-1 0 0,-4 4 0 15,0-3-3-15,1 5 4 0,-5-1-3 0,-1 1 2 16,1 1 0-16,-1 0-1 0,1 1 0 0,-3-2-3 0,1 4 0 16,-1 1 2-16,1 0-1 0,-1 0 2 0,0 2-2 15,0-1 1-15,1 0-3 0,-1 4-7 0,2-5-8 16,-3 2-8-16,3 2-7 0,0-3-3 0,-2-1-2 15,2 0-3-15,-3 4 6 0,0-4 2 0,2 1 2 16,-6-3 1-16,-1 4 4 0,1-4 3 0,-3 2 4 16,3-1 6-16,-2-1 3 0,-4-1 11 0,6 2 12 15,-6-2 7-15,2 2 4 0,-2-2 6 0,4 2 0 16,-4-2-3-16,0 0 0 0,5 1 0 0,-5-1-5 0,0 0-25 16,0 0-53-16,0 0-83 0,7-7-275 15,0 1-449-15,-4 0 199 0</inkml:trace>
  <inkml:trace contextRef="#ctx0" brushRef="#br0" timeOffset="-15851.6">8049 7020 33 0,'0'0'141'0,"0"0"-6"0,-4-12-7 0,4 12-4 15,0 0-14-15,0 0-2 0,0 0-12 0,1-4-5 16,-1 4-2-16,0 0-8 0,0 0 0 0,0 0-1 16,4-5-1-16,-4 5-3 0,0 0 1 0,0 0 1 15,0 0-2-15,2-3 3 0,-2 3-1 0,0 0-2 16,0 0-3-16,0 0-1 0,0 0-9 0,0 0-2 15,3-1-6-15,-3 1-3 0,6-3-7 0,-3 0 1 16,-3 3-5-16,9-5-7 0,-1 0-3 0,2 0-3 16,0 1 0-16,3-1-4 0,1 1-6 0,2-4-1 0,4 3-1 15,1-2 1-15,-4 0-4 0,2 0-2 0,3 1 2 16,-3 0-3-16,3-3-2 0,-3 4 1 0,0-1-5 16,0 0 4-16,-1 1 1 0,0 5-4 0,1-2 0 15,-1 2-1-15,0-2-2 0,0 4 2 0,0 0-2 0,2 1 1 16,-2 2-2-16,1 1 1 0,-1-1-2 15,1 2 1-15,2 2-1 0,-2 0 2 0,0-3-1 0,0 5 4 16,-2 0-7-16,2-2 1 0,-5 0 1 0,3 1 0 16,-7-2 13-16,-1 0-3 0,1-2-2 0,-2 3 3 15,-1-1-5-15,1 1-7 0,-3-3 8 0,0-2-1 16,2 5-4-16,-2-4 4 0,0-2 0 0,2 3-4 16,-1-2 4-16,-3-2 0 0,1 1 2 0,0 0-5 15,0-2 3-15,2 2 1 0,-6-3-1 0,0 0-2 16,13-4 0-16,-9 1 1 0,1 1 1 0,-1 0-2 15,2-3-2-15,-2 1-9 0,0 0 6 0,1 0 3 16,-1-1-1-16,1-3 2 0,4 3-1 0,-1-2 2 0,-2 1-3 16,3 0-1-16,1-1 1 0,-1 1-1 0,1-1 3 15,3 0-1-15,3 0-1 0,-1-1-1 0,-2 4 0 16,2 1-2-16,2-2 3 0,0 1-2 16,0 0 1-16,2 3-1 0,3-2 1 0,-3 3 3 0,2 0-2 15,0 0-3-15,0 3 0 0,-2-2 1 0,-5 3-2 16,1 0-3-16,-2-1-4 0,1 2 0 0,-4-3-1 15,3 3-3-15,-8 0-3 0,3-3 5 0,-3 2 0 16,0 0-1-16,0 0 4 0,-2 0-4 0,-2 0 6 0,3-2 0 16,1 1-6-16,-5 1 7 0,4-1 2 0,-3 1 0 15,2-1 0-15,-2 1 2 0,3 1 0 16,-2-3-4-16,5 2 1 0,-2-2 3 0,3-2-1 0,-2 2 2 16,9-4 3-16,-2 2-5 0,6-1 1 0,-1-3-1 15,-4 3-2-15,5-6 5 0,3 0-2 0,-3 0 4 16,0-1-2-16,-1-1-4 0,3 1 5 0,-5-2-4 15,2 2 3-15,-4 0 0 0,3 0-3 0,-6 2 3 16,7 1-1-16,-6 0 1 0,6 0-1 0,2 3 1 16,-5-1-1-16,7 2-1 0,0 1 1 0,-3 1-1 15,9 3-1-15,-7 0 3 0,5 0-2 0,1 4-2 0,-8-3 4 16,7 3-1-16,-6-2 1 0,7 4-2 0,-10-3 0 16,1 1 2-16,-4-1 1 0,-3-1-3 0,-2 2 3 15,0-3-5-15,-2 2 2 0,-1 1-1 0,-2-4 1 16,-2-1-1-16,1 4 1 0,-2-2 1 0,0-4-2 15,-1 3 1-15,2 0 1 0,-2-4-2 0,-2 5 5 16,2-5-6-16,0 0 5 0,3 5 3 0,-3-5 0 16,4 0 0-16,-4 0 0 0,6 0-3 0,-6 0 3 15,13-1-1-15,-3 0-3 0,1-2 1 0,1 2-1 16,1-2-1-16,6-2 2 0,0 2 1 0,2 1-1 16,-1 1 1-16,3-2-2 0,-2 0 1 0,0 0 0 0,10 1-3 15,-3 2 1-15,-1-1 0 0,1 1 2 0,-6 0-1 16,4 0 1-16,-5 1-1 0,1-1-3 0,5 7 4 15,-8-4-8-15,1 0 9 0,2 1-7 0,-4 3 3 16,1-3-4-16,-2-1 9 0,-6 4-4 0,-2-2 0 16,0 0 2-16,0 0-1 0,-1 1 1 0,-3-2-8 15,-1 3 6-15,1-4 2 0,0 1-1 0,-3-1-2 16,1 1 3-16,-2-1-2 0,2-1-1 0,-2 1 0 0,0 1 1 16,-1-4 1-16,4 3-1 0,-2 0-6 0,-2-3 6 15,5 7 1-15,-1-7 4 0,2 1-5 0,0 1-2 16,3 0 7-16,0-1-2 0,0 0-2 0,1-1 0 15,4 1 3-15,-1-1-1 0,0-1 0 0,6 0-1 16,-6 0 1-16,6 1-8 0,3-1 9 0,-3 0-1 16,-5 2 2-16,5 0-8 0,-6 0 6 0,0 1 1 15,-1 2-4-15,0-2 2 0,-3 5 2 0,2-2-6 16,-2 4 1-16,0-3 1 0,0 6 3 0,-1-4-5 16,-3 2 3-16,-1 1 1 0,0-2-2 0,1 4 1 15,-4-1 1-15,3 2-9 0,-3-2 8 0,2 0-2 16,-3 0 2-16,1 2 1 0,-1-1 0 0,3-1-2 15,-3 2 1-15,1-4-1 0,0 6 4 0,-1-2-3 0,0 0 3 16,0-3-2-16,0 2-1 0,3 2 2 0,-2-2-3 16,-1-3 0-16,0 1 3 0,-4 0-3 0,3-4-3 15,-4 1 2-15,1-2 7 0,-5 0-2 0,3 0 2 16,-2-4-1-16,-4 1-1 0,6 1 7 0,-7-4-1 16,5 1 5-16,1 0 3 0,-6-2-1 0,5 0 3 0,-2-2-8 15,3 2 4-15,-2-3 9 0,2 3 3 16,0-2 7-16,2 0-2 0,-2-1-4 0,3 2-2 0,-1-4-5 15,1 4 2-15,-1-3-6 0,3 1-3 0,2 1-3 16,0 3 5-16,-3-5-4 0,-1 2 2 0,2 0-9 16,2 3 3-16,0 0 2 0,0 0-2 0,0 0-4 15,-14 6 2-15,6-2-1 0,3 0 0 0,-3 2 1 16,2-1-2-16,-4 3 1 0,1 3-3 0,-3-2 3 16,-1 0-3-16,1 5 1 0,-4-1-2 0,3 1 3 15,-2-5-1-15,1 3-1 0,4-4 1 0,0-1 0 0,-3 3-4 16,4-3 4-16,-1 1-3 0,2-1 0 15,-1-2 0-15,3 1 0 0,-3-2-3 0,1 0 5 16,3-1-1-16,0-2 2 0,-1 2-3 0,-1-1 3 0,2-2-3 16,0 3 1-16,-3 1-1 0,-1-4 1 0,4 1-1 15,-3-1 4-15,8 0-7 0,-15-1 5 0,10-1 0 16,-3 0-1-16,1-1-2 0,-1 1 3 0,2-1 0 16,-1 2 0-16,-2-2 8 0,3 2 1 0,-2-3-3 15,2 3 3-15,1-2-5 0,1 0 3 0,-1 0-3 16,-2 2 2-16,7 1-2 0,-6-2-8 0,6 2 5 15,0 0 1-15,-9 3 1 0,9-3-2 0,-9 6 0 0,8-3 1 16,-5 3-5-16,-1-1 3 0,-2 2 1 0,3 1-1 16,-3-2-3-16,-3 2 4 0,-3 4-6 0,2-4 1 15,-1 1-3-15,4-1 4 0,-6 0-6 0,5 1 0 16,-4-2-5-16,2-2 1 0,1 4 1 0,3-7 1 16,-2 5-1-16,1-1 1 0,-1-2 1 0,1 1 0 15,3-3 4-15,-5 1-6 0,8 0 0 0,-3-1 3 16,2-1 6-16,-2 0-1 0,7-1 2 0,-14 0 2 15,5 0-4-15,0-1 5 0,4 0-4 0,-5-4 1 16,-2 2-2-16,3-3 1 0,-2 2 1 0,-6-4 2 16,1 2-2-16,-1-3 3 0,2 2-4 0,2 1-1 0,-2-2 2 15,-2 2 2-15,2-2-2 0,3 4 1 0,3 0-6 16,-1-1 5-16,0 1 2 0,-1 1-6 0,4 2 2 16,-1 1 0-16,3 0 4 0,-4 0-2 0,2 0-6 15,0 3 7-15,1 1 0 0,-1-3-1 0,0 1 0 16,2 2 3-16,-2-1-2 0,-1 1-1 0,-3 1 2 15,0-2 0-15,-1-1-2 0,1 1 1 0,-1 0-1 16,-2 2-1-16,4-1 2 0,-3-1-4 0,-1 0 3 16,5-1 2-16,-3 1-6 0,1-2 6 0,-1 4 1 0,1-5-2 15,2 2-2-15,1 0-4 0,-2-2 7 16,-1 0 1-16,4 1 0 0,-4-2-1 0,-1-2-1 0,2 2 0 16,0-4 0-16,-2 3 0 0,1-3 1 0,-1 0 0 15,1 1-6-15,-1-4 7 0,-2 3-1 0,0-3-2 16,-1 0-1-16,-1 0 0 0,3 3 3 0,-3-2 1 15,3 4 0-15,1-1 0 0,0-2-3 0,-1 2 0 16,2 2 0-16,-1-2 2 0,3 2-4 0,-1-2 2 16,5 3 0-16,-3 1-1 0,8 0-1 0,-11 3 4 15,6 1-2-15,-2-3-1 0,4 3-1 0,-1 0 4 0,0 0-3 16,-1 1 4-16,1-1-3 0,0 0 0 0,0 3-2 16,-2-2 4-16,-2 1-3 0,-1 1 3 0,0-2-2 15,-1 3 0-15,-3-3-1 0,-6-1-5 0,-2 0 2 16,1 2-6-16,0-1 2 0,-1 0 1 0,0-3-1 15,3 1 3-15,0 0-1 0,0 1 2 0,5-1-3 16,-1 0 1-16,1-1 0 0,1 0 3 0,1-1-2 16,4-1 5-16,-5 0 0 0,6 0-1 0,-2 0-1 0,0-1 3 15,-3-2-1-15,1 2-1 0,-3-1-3 16,0-2-2-16,2-1 8 0,-7 2-2 0,-4-4-3 16,5 0-2-16,-3 0 9 0,3 2-1 0,-1-2-2 0,-1-1 5 15,3 2-1-15,-2 0-3 0,6 0-4 16,-2 1 4-16,3 2 2 0,-1-1-4 0,1 0 0 0,3 0 1 15,2 4 3-15,-1-2-3 0,-3 2 1 0,10 0-3 16,-13 4-5-16,7-2 8 0,-3 2-1 0,4 0 0 16,-7 1-3-16,2 3 3 0,-1-1-6 0,0-1 4 15,-3 0 3-15,3 1-3 0,-2 0 0 0,-2 0 0 16,-3 0 4-16,2-2 0 0,0 1-4 0,3-2-4 0,-6 2 4 16,9-2 2-16,-3-2-4 0,0 1 6 15,2 2-6-15,-3-3 3 0,2-1 0 0,1 0-1 0,-1 0 0 16,2 0 2-16,0-1-1 0,-2-1 1 0,4 1 0 15,-2-2 0-15,-1-1-1 0,-1 0 3 0,-7 0-6 16,9 0 3-16,-3-1 2 0,-1 0 0 0,1-2 0 16,3 2-4-16,-3 0 5 0,3-2-3 0,-1 1 1 15,2-1 3-15,-3 2-8 0,3 0 5 0,0 0-4 16,3 2 6-16,0-2-3 0,-1 1 1 0,-1 1 1 16,2 2-5-16,0-2 3 0,6 2 2 0,-17 2-4 15,12-1 3-15,-4 0-1 0,3 2 1 0,-1 1-3 0,-2 0 0 16,-1 2 2-16,1 0-2 0,4-3-2 15,1 3 6-15,-6 0-3 0,5 0-1 0,-3-1 3 0,-1 2 0 16,2-2-1-16,0 0-2 0,-2 2 1 0,0-2 2 16,-1-1-8-16,1 1 5 0,-3-1-4 0,-1 0-6 15,1-1-7-15,-2-2 6 0,-4 0 2 0,1 1-6 16,-3-2 9-16,1 0-7 0,-4 0 8 0,2-2 1 16,3 0 2-16,-2-1-3 0,3-1 3 0,0 0 2 0,-3-1 2 15,5-3-1-15,-4 3 0 0,6-1 6 16,2-2 1-16,-6 2 7 0,8 0 8 0,-1 0 1 0,2 3-1 15,-1-4-3-15,0 1-4 0,0 1 3 0,4-2-3 16,-4 1-5-16,-1 3 0 0,0-3-1 0,1 3-1 16,-3 0-2-16,3 1 0 0,0 0 1 0,3 4-1 15,-5-2-3-15,3 0-1 0,-2 2 2 0,1 2 1 16,0 0-2-16,-2 0 0 0,0 3 1 0,6-4-4 16,0 2 1-16,0 0 0 0,-4-2-6 0,5 1 5 15,-4 4 0-15,2-2 3 0,-2-1-2 0,-2 2-2 16,1-3-3-16,0 2-4 0,-5-3 4 0,3 0-5 0,-2 0 0 15,1-1 5-15,-1 1-2 0,0-2 0 16,-2-1 2-16,1 3-1 0,-1-6 0 0,0 2 0 0,2-1 3 16,-1 1 1-16,1-1-2 0,-1-1 4 0,5 0-2 15,0 0 1-15,0-1 2 0,-1 0 1 0,4 1 4 16,-1-1 1-16,-1 1-1 0,1 0-2 0,-1-2 0 16,2-2 0-16,-2 2-4 0,1 0 3 0,-1 2 0 15,3 1 0-15,-4-5 1 0,1 5 0 0,-1-4-4 16,0 4 3-16,3-2 0 0,-4 1 0 0,1-1-3 15,2 1 0-15,-3 1 1 0,5 1 1 0,-3 1-1 0,3-2-4 16,5 2 3-16,-14 0 1 0,9 3-1 0,5-3 0 16,-9 2 2-16,1 2-3 0,2-1 0 0,0 1-7 15,-1 1 8-15,-2 2-2 0,0-1-2 0,0 1 2 16,0-2-6-16,-1 2-2 0,0-1 1 0,1 0-3 16,0-1 0-16,-1 0 2 0,0 0-2 0,1-1 3 15,1-1 3-15,-2 0 3 0,2 0-8 0,3-2 6 16,-4 0 0-16,3 0 1 0,-1 1-4 0,2-2 6 15,5 0 2-15,-15 0-1 0,8-2-1 0,1 1 1 16,0 0 0-16,-2 1-1 0,-1-1 2 0,3 1 0 16,-4-1 1-16,1-1-2 0,1 2 3 0,1-3-4 0,-5 1 4 15,4 1-3-15,0-1 1 0,1 1-3 0,-1-2 1 16,-1 2 2-16,3-1-1 0,-3 0 0 0,4-1 2 16,5 3-3-16,-9-1 2 0,5-1-1 0,4 2 0 15,0 0 0-15,-9 0-1 0,4 3 2 0,0 0-2 16,-3 0 1-16,3 5-1 0,-4-2-1 0,-1 0-3 15,-2 1 1-15,2 1-3 0,-5 2-3 0,2 0 3 16,-4-1-7-16,6-4 4 0,-6 2-9 0,6-1 0 0,-7-1 3 16,5-1 0-16,-1 0 1 0,0-1 4 15,-1-3-2-15,-1 0 3 0,1 0 1 0,-2 0 3 0,-2-3-4 16,0 3 2-16,6-1 4 0,2-2-2 0,-3 1 3 16,1-1 0-16,-1 0-1 0,0 1 0 0,1-3-1 15,0 1 3-15,2-2 0 0,-2 2 5 0,3-1 2 16,-3-2 3-16,4 2 0 0,0 0 9 0,0-3-5 15,0 3 1-15,0 0 2 0,-2 0 1 0,0-3-2 16,2 4-4-16,-1-1 2 0,0 2-2 0,1-1-3 16,-1 0 0-16,0 1-2 0,-2 0-1 0,2 2 3 15,-3-1-1-15,-1 2-4 0,0 0 0 0,-4 2 2 0,-1-1-2 16,0 3 1-16,2 2-3 0,-4 1-2 0,5-1 3 16,-2-1 2-16,4 3-1 0,-1 0 4 0,1 1-7 15,1-2 2-15,3-1 2 0,-3 2-7 0,3 0 7 16,-2-1-5-16,2-2 0 0,0 0-1 0,1 0-1 15,-1-1 1-15,-1 0 1 0,2-1-1 0,3-1 0 16,-4-1 2-16,2-1-1 0,0 1 2 0,-2-1-1 16,3 0 0-16,-5-1 2 0,1-2 0 0,-1 0-2 0,3 2 2 15,-2-4-2-15,-2 2-1 0,4-1 2 16,-5 0 3-16,5 0-4 0,-5-1 0 0,5 2 2 16,0-1-1-16,1 1 1 0,2-1 3 0,1-1 3 0,-3 2 2 15,4 1-4-15,0 1 3 0,4 1-2 0,-6-4-1 16,6 4-1-16,-5-4-1 0,3 2-7 0,2 2 6 15,-4-3 0-15,4 3 0 0,0 0 0 0,-15 1 1 16,7 2-2-16,-3 1-2 0,-4 0 2 0,2-2-1 16,-2 3 1-16,-2 2-3 0,0-3-3 0,-1 0 4 15,-3 3 2-15,6-2-5 0,-6 0 6 0,4 0-2 16,-1-1 2-16,0 0-3 0,1-1 0 0,-2 0-2 16,1-2 1-16,7-1 0 0,-7 0 2 0,4-1-3 15,1-2 5-15,-1-1-2 0,2-1 0 0,-2 0 1 0,4-1-2 16,1 0 4-16,-1-4-2 0,2 0 1 0,3 1-1 15,-3-3-1-15,3 1 2 0,2 2 0 0,-1-2 1 16,0 0-1-16,2 1 1 0,2 1-4 0,-3-1 1 16,-1 0 1-16,1-1-1 0,-1 1-4 0,-1 0 3 15,0 0 2-15,0 0-8 0,-3 1 1 0,2 0 9 16,-3 1-2-16,3-1 1 0,-2 3-2 0,-1-3-6 16,3 0 7-16,-2 1 0 0,3-3 2 0,0 2 0 15,-4 0-1-15,5 0 2 0,-1 1 1 0,5-1-5 0,-4 1 4 16,3 1 0-16,-2 0-1 0,2-1-1 0,1 1 2 15,0 2-1-15,0-3-1 0,-1 3-3 0,-2-3 0 16,3 0-3-16,-1-1 6 0,-2 1-2 0,2 1 2 16,-3-4 1-16,3 1-4 0,0 0 3 0,-2-1 0 15,3-1-2-15,0 0 0 0,0 0 0 0,3-5 1 16,-2 0 4-16,4 2-6 0,0-4 3 0,4 2-1 16,-1 0-1-16,4 1-1 0,3-5-1 0,0 0 3 15,5 3 0-15,-2 3 3 0,1-2-6 0,-1 9 3 16,9-7 0-16,-9 5 0 0,9-1 1 0,-1 2-8 0,-1 1 8 15,-3 3-2-15,-2 0 1 0,1 1-4 0,0 1-21 16,0 2-6-16,-1-2-26 0,3 3-11 0,-1-1-20 16,1 2-22-16,-4-2-36 0,3 2-71 0,-1-2-126 15,-1 2-371-15,1-2 164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38:01.858"/>
    </inkml:context>
    <inkml:brush xml:id="br0">
      <inkml:brushProperty name="width" value="0.05292" units="cm"/>
      <inkml:brushProperty name="height" value="0.05292" units="cm"/>
      <inkml:brushProperty name="color" value="#002060"/>
    </inkml:brush>
  </inkml:definitions>
  <inkml:trace contextRef="#ctx0" brushRef="#br0">2555 1533 47 0,'0'0'162'0,"0"0"-6"16,0 0-11-16,0 0-17 0,-1-7-8 0,1 7-7 15,-3-3-15-15,3 3-7 0,-1-6 1 0,1 6-6 16,0-4-4-16,0 4-9 0,-5-5-5 0,5 5-3 16,0-4-9-16,0-1-7 0,0 1-4 0,0 4-4 15,0-9-1-15,0 9-3 0,0-6-7 0,2 4 7 16,-2-1 1-16,0 3-11 0,4-7 6 0,-1 6 4 15,-3 1-1-15,0-7 5 0,1 4-1 0,-1 3-5 16,-1-5 3-16,1 5 1 0,0 0-3 0,0-6-2 16,0 6-1-16,-3-2-5 0,3 2-6 0,-1-4-1 15,1 4 1-15,0 0-8 0,-8-4-3 0,8 4 8 16,-5 0-8-16,5 0-2 0,-6-1 3 0,6 1-4 16,0 0-4-16,-13 3 4 0,8 0-2 0,0 1-3 15,-3 2 3-15,3-4-2 0,0 5-2 0,0-3 5 16,0 1-1-16,0 3-4 0,-2-2 0 0,1 5 2 15,-2 1-1-15,3-4-2 0,-2 1 3 0,3 1-1 16,-1-1-2-16,2 4 1 0,-1-4 4 0,2 3-4 16,-1-3-4-16,3 0 13 0,0 0-11 0,0-2 1 15,3 0 2-15,-1 3-5 0,1-3 2 0,3 3 2 16,2-4 0-16,2 2 2 0,4-2-3 0,3 0 4 16,-1 2-4-16,3-2-1 0,0 1 1 0,-2 0 4 0,2 2-7 15,-2-4 6-15,1 2-3 0,-5-2-4 16,-2 1 6-16,-2 0 2 0,0 2-8 0,-1-4 2 15,1 3 3-15,-6-2-2 0,3 2-1 0,-4-4 4 16,1 4 0-16,-1-3-3 0,-2 2 0 0,3 2 3 0,-3-2-1 16,-4 1-4-16,3 1 4 0,-3-3 4 15,0 2-3-15,-2 2 0 0,-1-4-1 0,-4 3 6 16,3 0-1-16,-2-2 5 0,-3-1 3 0,2 1 3 16,-1 0-1-16,-1-1 2 0,3 2 2 0,-4-2 0 0,2 0 2 15,-1-1 2-15,0-1 9 0,1 1 6 0,-1-4 5 16,2 1 5-16,2 2-4 0,0-3 0 15,4 0 9-15,-2 1-16 0,7-1-2 0,-9 0-2 16,9 0-6-16,-8 1-8 0,8-1 15 0,0 0-19 0,-8 0-29 16,8 0-30-16,0 0-49 0,0 0-58 0,0 0-82 15,0 0-242-15,0 0-511 0,0 0 226 0</inkml:trace>
  <inkml:trace contextRef="#ctx0" brushRef="#br0" timeOffset="2501.1">5218 1615 32 0,'0'0'122'0,"0"0"-8"16,0 0 0-16,0 0-6 0,0 0-13 0,0 0-4 15,4-3-2-15,-4 3-8 0,0 0-5 0,0 0-2 16,0 0-10-16,0 0 1 0,3-4-1 0,-3 4-3 15,0 0 1-15,0 0-2 0,0 0 1 0,0 0 1 16,0 0 1-16,0 0-2 0,0 0 1 0,0 0-3 16,0 0 2-16,1-3-4 0,-1 3-1 0,0 0-2 15,0 0-2-15,0 0-3 0,0 0-4 0,0 0-5 16,0 0-8-16,0 0-2 0,0 0-1 0,0 0-6 16,0 0 0-16,0 0-5 0,0 0-1 0,0 0 1 15,0 0 0-15,0 0-6 0,0 0-4 0,0 0 3 16,0 0 0-16,0 0 0 0,0 0-3 0,1-4-4 0,-1 4-2 15,0 0 4-15,0 0 0 0,0 0-3 16,0 0-3-16,0 0 2 0,0 0 1 0,-1 12 2 16,0-7-3-16,2 0 2 0,-1 2-3 0,0-2 5 15,0 4-2-15,1-1 0 0,-1 3-2 0,1 0 0 16,1-1-1-16,-1 1 3 0,-1 2 0 0,3-2-1 0,-2 5 0 16,-1-3-3-16,3 3 5 0,0 1-1 15,-4-1-2-15,1 0 1 0,1 0-1 0,0-4 4 0,1 2 0 16,-1-5 1-16,2 3-2 0,-1-3 0 0,2-1 11 15,-1 0 1-15,-1-1-2 0,2-1-3 0,-1 0 0 16,1-1 6-16,0 1-1 0,-1-3 3 0,-2-1 2 16,2 1 3-16,2 2 2 0,-2-3 7 0,0 0-2 15,-3-2-1-15,0 0 1 0,12-7-6 0,-7 3 0 16,0-2-5-16,0-1 1 0,2-2-5 0,-3 0 1 16,0 1-5-16,2-2-1 0,-3 1 0 0,0 1-2 15,2-1-2-15,0-1-1 0,1 3-2 0,-2-3 3 16,1 1-1-16,2 0-2 0,-2 1-4 0,-1 1 3 15,2 0-1-15,-1-2-1 0,2 3 4 0,-2-1-3 16,0 2-3-16,-2 0 0 0,3 2 1 0,-5-2 0 16,3 1 2-16,0-1-2 0,0 2 1 0,0-1-1 15,-1 0 0-15,-3 4 3 0,8-4-6 0,-6 3 0 16,-2 1 4-16,6-6-1 0,-5 4 0 0,-1 2-1 16,5-3-2-16,-5 3 1 0,4-2-1 0,-4 2 2 0,0 0-3 15,0 0 5-15,6-3-2 0,-6 3-2 16,0 0 4-16,5 0-3 0,-5 0-3 0,0 0 4 0,0 0 1 15,5 7-2-15,-2-4 1 0,-2 0-3 0,1 1 0 16,-1 0 3-16,0 1 0 0,0 3 0 0,2 1-1 16,-2-1 2-16,1 0-1 0,-1 1 3 0,0 3-2 15,2-3-1-15,-2-1 1 0,0 2-1 0,3-1 1 16,0 1 2-16,-2-2-4 0,2 1 0 0,0-2 0 16,0 3 3-16,-1-4-1 0,2-1-3 0,0 1 3 15,0-1 2-15,-1 1 0 0,2-1-2 0,-2 1-2 16,1-2 2-16,0-1-1 0,0 1 0 0,-1 2 0 15,1-5 3-15,-1 3-1 0,0 0 0 0,0-4-3 16,2 5 1-16,-5-3 0 0,-1-2 3 0,5 2-1 16,-2 1 2-16,-3-3-4 0,5 0 1 0,-5 0 3 15,8 0-2-15,-8 0 0 0,0 0 1 0,9-2-3 16,-9 2 2-16,6-1 1 0,-2-2-1 0,-1-1-3 16,-1 2 4-16,2-1 0 0,-4 3-1 0,4-5-1 15,1 1-1-15,-4 1 0 0,4-1 5 0,-1-1 1 16,-1 0 5-16,0 0 1 0,1-2 4 0,-1 2 8 15,2-4-5-15,-1 4-6 0,0-5 2 0,-1-1 0 16,0 1 1-16,0-1-4 0,2-6 1 0,-3 0 1 0,1 5-1 16,3-5 0-16,-5 1-5 0,1-1 2 15,-4 2 5-15,4-1 3 0,-2 3-2 0,0 1-2 16,0 1 3-16,-2-1 5 0,1 2-3 0,2 3-5 0,-1-1 2 16,0 1 0-16,2-1-4 0,-2 0-1 0,4 4 0 15,-1-4-1-15,1 2 0 0,0 0 1 16,-1 2-2-16,-1-1-4 0,1 3 1 0,0-4 3 0,3 2 1 15,-4 2-9-15,1-1 4 0,-1-1-3 0,1 1-2 16,-3 3-9-16,5-2-15 0,-5 2-20 0,0 0-16 16,0 0-23-16,0 0-34 0,0 0-41 0,0 0-36 15,0 0-60-15,0 0-201 0,-15 9-494 0,9-6 219 16</inkml:trace>
  <inkml:trace contextRef="#ctx0" brushRef="#br0" timeOffset="4535.42">3915 1238 58 0,'0'0'77'0,"0"0"-8"0,1-4 0 0,-1 4-15 0,0 0 10 16,0 0-14-16,0 0 1 0,0 0 0 0,0 0-20 16,0 0 20-16,0 0-11 0,0 0-6 0,0 0-8 15,0 0 5-15,0 0-5 0,0 0-6 0,0 0 7 16,0 0-1-16,-9 11 8 0,9-6 6 0,0 0 2 15,-1-3-3-15,1 4 6 0,-3-2-8 0,3 2-6 16,-1-2 4-16,2 3 3 0,-2-1-9 0,-1 0 7 16,2 1 5-16,-3 3 0 0,6 1-6 0,-6-2 2 15,2 3 0-15,1 4-3 0,-3-4 0 0,3 0-5 16,-1 0 4-16,-3 3 5 0,4-3 6 0,-1 0-11 16,1-2-2-16,1 4 1 0,-1-2-5 0,0-1-1 15,0 5 3-15,4 1-2 0,-3-5-2 0,3 3 0 16,-1 2-2-16,0 2-3 0,1-4 0 0,0 3 1 15,-2 0-6-15,1 1-1 0,1-1 0 0,-4 0 1 16,4 2-1-16,-3-1-2 0,-1 0 1 0,3-2 1 16,-2 4 3-16,-1-3 0 0,0 0 3 0,4 0-2 15,-8-1 2-15,8 5-6 0,-4-6 2 0,1 1 6 16,-1 3-8-16,0-3-1 0,1-2-1 0,-1 2 0 16,1-1 1-16,2 0-5 0,1 0 6 0,-2 1 1 15,4-2-5-15,-4 1 0 0,5-1 1 0,-3 1-5 16,2 9 5-16,-4-6 0 0,3 5-5 0,-2 1 2 0,-2-6 2 15,2 1-2-15,-3-1 0 0,-1 6 0 16,-3 1-3-16,1-6 1 0,2-1 1 0,0 0-4 0,-2 5 3 16,-1-5-2-16,4-1 1 0,-3-2 0 0,3 2 0 15,2 1-3-15,-4-2 0 0,2-1 1 0,0-4 1 16,0 1 2-16,0 3-6 0,0-3 5 0,2-1 2 16,-1 4 1-16,2 0-4 0,-2 1 4 0,0-4 0 15,2 3 0-15,-3 2-3 0,-1 2 3 0,-1-2 0 16,2 2-2-16,0 5 2 0,-1-6-2 0,1 0-1 15,1 6 6-15,-1 1-7 0,0 0 2 0,-1-2 2 16,2 3-3-16,1 1-3 0,-1-2 2 0,0-7-1 16,-5 7 5-16,4 1-5 0,0-3 0 0,-1-4-4 15,2-1 4-15,-1 1 1 0,-1 1 1 0,2-2 1 16,-2 8-3-16,0-8-2 0,1 6 2 0,-2-6 2 16,2 6-2-16,-1-4 2 0,1-1-1 0,-1-1-2 15,-2 2 2-15,3-3-2 0,1 11-7 0,-1-9 7 16,0 1 3-16,-1 3 1 0,-2-3-3 0,0-3 1 15,-1 10 0-15,0-2 0 0,2-8-3 0,-1 2-1 16,1 5 8-16,-1 1-6 0,3-7-3 0,0 6 5 16,0-4-2-16,0 6 1 0,0-2-3 0,0-4 5 0,4 3-4 15,-2-3 4-15,0-2-3 0,0-1 0 16,2 1-1-16,0 0 2 0,-3 1 2 0,3 4-6 16,-2-5 1-16,-3 0 4 0,4 9-1 0,-2-9-1 0,0 1-3 15,-1 5 5-15,-1-6-3 0,-2 0 1 0,3 0-1 16,0 0 1-16,0 1 0 0,0 1-1 0,2-3 2 15,-1 8-2-15,0-6 1 0,3 6 1 16,-4-8-4-16,4 10 2 0,-3-2 2 0,3 0-4 0,-2-9 2 16,-1 9-1-16,1-7 2 0,2 5 4 0,-1 2-2 15,-1-1-3-15,1-1 2 0,1 2-2 0,-1-8 2 16,3 1-2-16,-5 1 2 0,3-4-2 0,-2 2 1 16,1 3 0-16,3-2-2 0,-5 0 1 0,5 0 2 15,-4 1-1-15,2-1 1 0,1 8-3 0,2 1 1 16,-2-1-3-16,-3 0 2 0,2 2 3 0,-1 0-6 15,-1 3-1-15,2-6-4 0,-3 5-2 0,2-4 2 16,-1 2-2-16,1-4 1 0,-2 3 3 0,3-1 1 16,1 0 0-16,-5 2 1 0,4 0 2 0,-4-3 0 15,1 1 5-15,2 2 2 0,2-5 3 0,-4-4 0 16,6 6 2-16,0 0-2 0,-3 1-1 0,5-5 4 16,-5 3-1-16,1 1-1 0,-5-2-3 0,8 3-1 15,-6 0 4-15,2-4-2 0,1 2-2 0,-2 0-2 16,-2-4 1-16,0-2 0 0,2 1 2 0,-2-1-4 15,2 5-1-15,0-7 4 0,-1 0-1 0,-1-2-2 16,0-3 1-16,-1 0 0 0,-1-2-8 0,1-1-9 16,1-2-6-16,0 1-8 0,-1-8-6 0,3 9-9 15,-3-5-7-15,0-4-12 0,0 8-12 0,0-8-4 16,0 0-12-16,0 0-9 0,1 12-6 0,-1-12-21 0,0 0-24 16,0 0-39-16,-2 5-107 0,2-5-319 0,0 0 141 15</inkml:trace>
  <inkml:trace contextRef="#ctx0" brushRef="#br0" timeOffset="6446.51">1744 3725 130 0,'0'0'127'0,"-8"2"-7"0,3-2-14 0,5 0-16 15,-9 3-5-15,5-3-6 0,-2 2-14 0,2-1-6 16,4-1-1-16,-8 0-3 0,4 1 1 0,4-1-8 16,-6 4 5-16,6-4-3 0,-4 1-5 0,4-1-2 15,0 0 0-15,-5 3 5 0,5-3-4 0,0 0 8 16,0 0 2-16,0 0 3 0,0 0 1 0,0 0 3 0,0 0-2 15,0 0-1-15,-5 0-6 0,5 0-3 0,0 0-8 16,0 0-9-16,0 0 5 0,0 0-1 0,0 0-7 16,-4 3-1-16,4-3-6 0,0 0 5 0,4 7-4 15,-3-3-2-15,3-1-1 0,1 1-2 0,-1 1-4 16,1-2 2-16,3 0 1 0,-3-2 1 0,9 1 2 16,-5-2-1-16,4 0 1 0,-1 1-2 0,1 1 0 15,4-4-3-15,-3 4-1 0,4-2 1 0,-1 1-11 16,2-2 10-16,1-1 0 0,-1 2-7 0,4 2 6 15,-1 0-3-15,1-1-5 0,5-1 4 0,0-1 1 16,0 1 2-16,1-1 4 0,-1 2-3 0,5-2 2 16,-1 1 5-16,3-4 4 0,-1 1 0 0,3 2 1 0,1-1-1 15,-5-1-2-15,3 3 2 0,-2 0-5 16,-2 3-4-16,2-3 4 0,-4 2-5 0,2 2-3 0,-1-1 0 16,0 0 2-16,-2 2-5 0,0-1 1 15,0-1-2-15,-1 2-3 0,1 0 3 0,-2-4-2 0,4-1 0 16,-2 0 3-16,1 1-5 0,0 1 2 0,2-4 0 15,0 4-1-15,1-2 0 0,-1 1-1 0,0 0-1 16,0 0 3-16,1 3-3 0,-1 0 0 0,-2-4 3 16,0 4-3-16,1 1-1 0,-3 0 2 0,0 2-4 15,0-2 2-15,-3 2-1 0,-4 0 2 0,0-1 1 16,3-2-1-16,-5 4-2 0,11-6 1 0,-10 1 2 16,11-3 0-16,-3 0-1 0,0 0-2 0,1-3 3 15,3 1 0-15,0-3 2 0,0 0 1 0,0 3-5 0,0-1 4 16,0-1-5-16,-3 0 3 0,3 2-1 0,-2 2 0 15,-10 1-4-15,11-1 1 0,-3 6 0 16,0-3-2-16,-7 0 2 0,0-2-1 0,-2 0-1 0,2 4 0 16,-2 0 1-16,-5-1 0 0,0-3 0 0,-1 0 1 15,3 0 0-15,-4 3 1 0,3-4 1 16,3 3-2-16,0-3 2 0,0 0 0 0,4-3-2 0,7 3 3 16,-2-1-4-16,1-3 1 0,0 3 1 0,0 0-2 15,-1-1 1-15,2 2 1 0,-1 0-3 0,-2 0-2 16,-4 3-4-16,1-3 1 0,-3 0-5 0,1 1 0 15,0 3-2-15,0-3 4 0,-1-1-2 0,1 3 0 16,0-3 1-16,0-3 2 0,-2 2 0 0,9-4 7 16,2-3 1-16,0 0 9 0,4 0 12 0,-1-2 5 0,4-2 1 15,0 0-2-15,-4 3-1 0,-1-1-7 16,2 3 1-16,-3 1-2 0,1 2-6 0,-5 0 0 16,1 2 1-16,0 0-2 0,-6 1-5 0,-2-1 1 0,1 1-7 15,-2 1 4-15,0 0 1 0,1 1-3 0,-3 1 2 16,1-2-2-16,-5 0 0 0,2 0 3 15,3-2-1-15,3 0 4 0,-6 0-3 0,8-1 2 0,8-5 2 16,-1-1 2-16,6-2 4 0,1 1 2 0,9-5 4 16,6 3 1-16,-13 2 1 0,13-2 0 0,-1-2-4 15,-11 7-1-15,-4 3 1 0,0-3-2 0,-2 4-1 16,-2 0-1-16,-4 1-4 0,-6 2 0 0,-4-1-1 16,-8 1 1-16,0 0-3 0,-1 1 0 0,-1 0-1 15,-2 3-2-15,-1-3 2 0,0 1-3 0,0 1-1 16,0-1 7-16,-2 2-3 0,1-2-1 0,-2 1 1 15,0 1-3-15,2-3-2 0,-4-1 2 0,6 6-1 16,-1-6 3-16,0 1 0 0,2 0 1 0,-1 0 0 0,3 0 2 16,1-2-2-16,0 0-3 0,3 0 2 0,0 0 2 15,0 1-4-15,-2-3 5 0,1 0-7 0,-2 2 4 16,0-2-2-16,-2 2 1 0,0 1 0 0,-1-2-2 16,-1 2-6-16,-6 0-12 0,7 0-13 0,-7 0-17 15,0 0-16-15,0 0-30 0,0 0-19 16,-9 10-38-16,0-10-35 0,-5 3-71 0,-9-3-129 0,0 0-420 15,-4-7 186-15</inkml:trace>
  <inkml:trace contextRef="#ctx0" brushRef="#br0" timeOffset="8213.1">935 2776 51 0,'0'0'89'0,"0"0"-10"0,1-4-3 16,-1 4-13-16,0 0-4 0,0 0 1 0,0 0-9 15,0 0-7-15,0 0 4 0,0 0 2 0,0 0-10 16,0 0-3-16,0 0-2 0,0 0-13 0,0 0 8 15,0 0-14-15,0 0 3 0,0 0-2 0,0 0 6 16,0 0 4-16,0 0-1 0,-9 0 4 0,9 0 0 16,0 0 6-16,0 0-10 0,0 0 7 0,0 0 1 15,0 0 0-15,0 0-9 0,0 0 4 0,0 0-1 16,0 0-6-16,0 0-1 0,0 0-5 0,-10 4 3 16,7 0-7-16,3-4 0 0,-5 2-1 0,5-2 3 15,-5 4-8-15,0-2 6 0,2 2-1 0,-1-2-1 16,1 0 7-16,3-2 2 0,-6 5 9 0,3-2 2 15,-1 1 1-15,3-2-2 0,-3 1-5 16,4-3-2-16,-4 7-5 0,4-5 1 0,-5 6 3 0,4-4-2 16,1 4 1-16,-1-2 2 0,-2-1-1 0,2 2-5 15,-2-2 2-15,3 1-2 0,-4 4 12 0,3-3-6 16,1-3-1-16,0 2 0 0,0 1-5 0,0-2 0 16,0 2 1-16,0 0-3 0,0-1 3 0,4 2-2 15,-3-2-4-15,2 3 0 0,-2-3 2 0,-1 0-4 16,4 2-2-16,-4-1-1 0,6 1 1 0,-6-2-1 15,4 1 2-15,0-4 6 0,0 5 6 0,-3-2-2 16,4-3 6-16,-1 2-3 0,1-1-3 0,0-1-1 0,-1 2-3 16,-2-2 2-16,5 1-2 0,-2 0 2 0,0-3-2 15,3 4-1-15,-3-5 0 0,1 0-3 16,-6 0 1-16,12 0-2 0,-5-2-4 0,1-1 4 16,1 1-2-16,0-1-3 0,-1-1 3 0,1 1-3 0,-3 0 4 15,4-2-2-15,-3 1-3 0,3-1 0 0,-5 3 3 16,6-3-2-16,-3 1-2 0,-3 0 6 15,7 1-3-15,-6 1-3 0,2-3-6 0,-3 1 12 16,0 0 1-16,5-3-3 0,-6 3 4 0,4 0 4 0,-3-1-6 16,0 0 0-16,1 2 3 0,-2-3-2 0,1 2 1 15,-2-2 0-15,1 1 2 0,0 3-5 16,-1-5 3-16,-1 1 0 0,0-1-2 0,2 0 3 0,-2 2-7 16,0-3 2-16,-1-1 0 0,-2-1 0 0,1 3-3 15,0-2 3-15,0 0 4 0,-3 2 5 0,2 0-7 16,-3 0 0-16,3 0 5 0,-2 2 0 0,1-1-4 15,-1 1-1-15,1-1 1 0,-1 1 0 0,1 1 4 16,-1 1-1-16,-1-4 5 0,1 5-2 0,0-3-3 16,-1 4-1-16,-1-3-2 0,2 2 5 0,-3 1-10 15,1-1-1-15,-4 1 2 0,4-3 1 0,-3 2-2 16,8 2-1-16,-13-1 0 0,6 4 0 0,-1-3 0 16,-1 2-1-16,0 0-2 0,1-1 1 0,-2 3-3 15,1 0-2-15,-4 1-11 0,2-1-10 0,0 1-15 16,0 2-12-16,0 0-21 0,-6 0-25 0,3 3-20 15,3-3-19-15,-1 1-32 0,2 1-36 0,-8 0-116 16,5 0-347-16,-1-3 153 0</inkml:trace>
  <inkml:trace contextRef="#ctx0" brushRef="#br0" timeOffset="9663.4">908 4909 159 0,'0'0'149'0,"0"0"-16"0,0 0-11 0,0 0-10 16,0 0-13-16,0 0-9 0,0 0-13 0,0 0-5 16,0 0-11-16,0 0-4 0,0 0-6 0,0 0-5 0,4-9 0 15,-4 9-5-15,0 0-5 0,0 0 0 16,0 0 3-16,0 0-9 0,0 0 11 0,0 0 3 15,0 0 1-15,0 0-1 0,0 0 3 0,0 0 7 0,0 0 2 16,0 0 2-16,0 0 3 0,0 0-3 16,0 0-4-16,0 0-3 0,0 0-2 0,0 0 0 15,0 0-7-15,0 0-5 0,0 0-2 0,0 0-8 0,0 0-1 16,0 0-1-16,0 0-3 0,0 0-1 0,0 0 0 16,0 0 5-16,0 0 4 0,0 0 3 0,0 0 0 15,0 0 5-15,0 0-3 0,0 0 9 0,0 0-1 16,0 0 0-16,0 0-1 0,0 0-5 0,0 0-4 15,0 0-4-15,0 0 0 0,0 0-2 0,0 0-2 16,8 8-5-16,-8-8 2 0,0 0-5 0,0 0-3 16,3 3 2-16,-3-3 0 0,8 0 6 0,-2 0-3 15,0 2-2-15,-6-2-2 0,11 0-3 0,-2 0 1 16,-1 0-2-16,3 0-2 0,-1 0 2 0,2 3-3 0,3-6 1 16,-2 1-5-16,1 0 2 0,3 0-1 15,-1-2 0-15,-3 1-3 0,4-2 0 0,-6 2-1 16,1 0 1-16,-1-1 2 0,-1 1-4 0,-3 1 0 15,1-1 3-15,-2 1-1 0,-1-1 1 0,1 1 0 0,0 0-4 16,-3 1-1-16,-3 1-3 0,9-3-7 0,-5 3 0 16,1-1-7-16,2 0-6 0,-1-1-10 15,0-1-6-15,2 3-4 0,-3-1-9 0,3 2-9 0,-8-1-10 16,11-1-13-16,-11 1-15 0,9 0-14 0,-9 0-10 16,8-1-21-16,-8 1-26 0,0 0-184 0,4-2-385 15,-4 2 171-15</inkml:trace>
  <inkml:trace contextRef="#ctx0" brushRef="#br0" timeOffset="10295.45">1105 4889 7 0,'0'0'104'0,"0"0"-14"0,0 0-8 16,0 0-8-16,7 6-9 0,-7-6 13 15,0 0-2-15,0 0 6 0,6 1 2 0,-6-1-2 0,0 0-4 16,0 0 2-16,0 0 2 0,0 0-1 0,0 0 1 16,2 4-8-16,-2-4-1 0,1 2-14 0,-1-2 5 15,0 0-6-15,0 0-3 0,2 6-8 0,-2-6-7 16,1 8-2-16,0-6 2 0,1 3-2 0,-1 0-4 16,3-1-1-16,0 2-4 0,-3 1 8 0,2-1 2 15,0 0-3-15,0 0 3 0,1 2-7 0,-3-3 3 16,3 5 3-16,-3-5 4 0,2 6 2 0,-2-4-2 15,1 4-1-15,0-2-7 0,0 2-1 0,0-1-2 16,0-1-3-16,-1 3-8 0,2-1 6 0,-2-1-2 0,3 2-1 16,-2-2-3-16,1 1-2 0,0 2 2 0,-1-1 3 15,2-2 3-15,-3 2-4 0,2-2-4 16,-2 0-2-16,4-1 2 0,-5-1 1 0,1 1 2 0,2 1 1 16,2-2 4-16,-4-2 1 0,1 4 13 0,0-3 7 15,1 3 8-15,2-5 0 0,-4 1-4 0,3 2-3 16,-3-5-3-16,3 1 0 0,-4 3-5 0,0-5 1 15,1 2-4-15,-1-4-7 0,3 4-2 0,-3 1-2 16,0-5-2-16,0 3-2 0,0-3-3 0,1 5-5 16,-1-5-9-16,0 0-7 0,0 0-10 0,0 0-5 15,0 0-10-15,0 0 1 0,0 0-4 0,0 0-7 16,0 0-15-16,0 0-17 0,-1-16-16 0,-2 15-24 16,3 1-30-16,-4-4-25 0,3-3-46 0,-5 3-214 15,2 2-459-15,-1-4 203 0</inkml:trace>
  <inkml:trace contextRef="#ctx0" brushRef="#br0" timeOffset="15855.28">3500 589 73 0,'0'0'90'0,"0"0"1"0,0 0-5 0,8-22-19 16,-8 22 4-16,0 0-17 0,0 0-9 0,4-15 7 15,-4 15 1-15,0 0-1 0,0 0-7 0,0 0-2 16,0 0 5-16,0-18-8 0,0 18-7 0,0 0 4 16,0 0 1-16,0 0 2 0,0 0 1 0,0 0 0 15,1-17-9-15,-1 17 1 0,0 0-2 0,0 0 0 16,0 0 1-16,0 0 2 0,0 0 7 0,0 0-2 15,0 0-9-15,0 0-4 0,0 0 0 0,0 0-5 16,0 0 1-16,0 0-7 0,0 0-5 0,0 0-2 16,0 0-5-16,0 0 0 0,0 0-1 0,0 0 1 15,0 0 3-15,0 0 5 0,0 0-9 0,0 0-4 16,0 0 5-16,0 0-2 0,0 0 0 0,0 0 0 16,0 0 0-16,0 0-2 0,0 0-2 0,0 0 11 15,0 0-10-15,0 0 7 0,0 0-6 0,0 0 2 16,0 0 2-16,0 0 0 0,-11 49-6 0,11-49 3 15,0 0 0-15,9 23-3 0,-9-23 3 0,8 17 1 16,-8-17-2-16,7 22 4 0,-3-6-6 0,1-4 1 16,-5-12 6-16,9 22-3 0,-5-5 1 0,2 0 2 15,0-2-2-15,-1-2-4 0,-5-13 7 0,10 21 0 16,-8-11-5-16,-2-10-2 0,8 19 5 0,-8-19-3 16,7 17 22-16,-7-17-13 0,6 15-11 0,-6-15 1 15,0 0 2-15,4 16 1 0,-4-16-1 0,0 0 3 16,0 0-4-16,6 13-1 0,-6-13 5 0,0 0-1 15,0 0 1-15,0 0 3 0,0 0-5 0,0 0 1 16,0 0 1-16,0 0-18 0,0 0-46 0,0 0-49 16,0 0-143-16,0 0-273 0,0 0 120 0</inkml:trace>
  <inkml:trace contextRef="#ctx0" brushRef="#br0" timeOffset="16249.01">3281 1005 140 0,'0'0'146'0,"0"0"-7"15,0 0 5-15,-5 1-13 0,5-1-5 16,0 0-9-16,0 0-10 0,0 0-9 0,0 0-16 15,0 0-4-15,0 0-11 0,0 0-5 0,0 0-9 16,0 0-3-16,9 6-5 0,-9-6-5 0,10 1 2 0,-2-1-11 16,1-3 1-16,2 3-5 0,1-2-1 15,-1 0-1-15,8-5-3 0,-1 4-2 0,1 0-1 16,0-6-5-16,2 4 5 0,-3 0-6 0,1 0 0 16,-1-2 1-16,-2 2-1 0,-4 3-8 0,1-2 4 15,-3 0-3-15,2-1 1 0,-1 3-2 0,-3 0 1 0,-1-1-5 16,5 3 4-16,-5-1 0 0,-1 0-1 15,0-1 1-15,1 2 0 0,-7 0-2 0,11-1-2 16,-6 1 8-16,-5 0-8 0,5-1 2 0,-5 1 0 16,0 0-18-16,8-3-21 0,-8 3-26 0,1-3-42 15,-1 3-37-15,-1-6-139 0,1 6-304 0,0 0 135 0</inkml:trace>
  <inkml:trace contextRef="#ctx0" brushRef="#br0" timeOffset="16507">3272 678 1 0,'0'0'122'0,"6"-33"-4"0,-6 33 9 0,8-17-3 0,-8 17-9 15,9-19-7-15,-5 7-2 0,-4 12-8 16,8-14-5-16,-8 14-7 0,0 0-7 0,7-16-7 0,-7 16-5 15,0 0-12-15,9-12-2 0,-9 12-2 16,0 0-7-16,21-14-9 0,-21 14-3 0,19-7-2 0,-19 7-5 16,23-7-14-16,-23 7-18 0,25-1-22 0,-25 1-27 15,40-2-26-15,-40 2-39 0,37 2-106 16,-37-2-245-16,32 7 109 0</inkml:trace>
  <inkml:trace contextRef="#ctx0" brushRef="#br0" timeOffset="17446.7">3697 640 21 0,'0'0'90'0,"0"0"-20"0,0 0 9 16,0 0-12-16,13 22-1 0,-13-22-1 0,0 0 3 15,3 14-8-15,-3-14 1 0,0 0 1 0,0 0-2 16,0 0 0-16,0 0 3 0,9 15-5 15,-9-15-3-15,0 0-4 0,0 0-3 0,0 0-4 0,6 13-3 16,-6-13 0-16,0 0-4 0,4 14 2 0,-4-14 1 16,1 19-6-16,-1-19 2 0,-1 27 1 0,0-13-7 15,-1 3-4-15,0-1 0 0,-2 0 3 0,3 1-7 16,1-1-1-16,-4-3-7 0,4-4 4 0,-1 1-3 16,1 0 0-16,1-3-4 0,-2-2 1 0,1 2 0 15,1-5-3-15,-2 4 4 0,2-1 6 0,-1-5 10 16,2 1 15-16,-2-1 2 0,0 0-7 0,0 0-4 15,0 0 0-15,6-9-5 0,-6 9-3 0,0 0-5 16,10-32-2-16,-5 16-4 0,0 1 3 0,-5 15-3 16,6-24-2-16,-4 11 0 0,-2 13-8 0,4-28 2 15,-4 28 3-15,2-17-2 0,-2 17-7 0,5-13 7 16,-5 13-6-16,8-12-1 0,-8 12-2 0,0 0 2 16,0 0-4-16,19-11 3 0,-19 11 1 0,0 0-3 15,0 0 2-15,0 0-2 0,23-1 3 0,-23 1-3 16,0 0 2-16,0 0-5 0,0 0 4 0,0 0 2 15,0 0 0-15,28 15-6 0,-28-15 4 0,0 0 2 16,9 17-2-16,-9-17 1 0,4 14-2 0,-4-14 1 16,4 16 0-16,-4-16-2 0,2 20 2 0,1-13-2 15,-2 1 6-15,2-1-6 0,-1 1 2 0,2-2 2 16,-4-1-3-16,1-1 0 0,2 2 4 0,-3-3 0 16,1-1 0-16,2 1 3 0,-3-3 3 0,4 2-1 0,-4-2 5 15,0 0 2-15,0 0-1 0,0 0 6 16,0 0-9-16,28-27-2 0,-23 15 2 0,-5 12-4 15,16-22 2-15,-7 7-2 0,0 2-1 0,1-2-2 16,0 0 3-16,-1 2-3 0,-9 13-4 0,15-25 4 16,-9 16 0-16,-6 9-3 0,13-20 6 0,-9 9-1 0,-4 11 1 15,13-17 10-15,-13 17 12 0,7-16 1 16,-7 16-2-16,5-13-3 0,-5 13-2 0,4-16-4 16,-4 16 1-16,5-19 2 0,-5 19-10 0,0-17 2 15,0 17-3-15,2-18 0 0,-2 18 0 0,0 0-3 0,-5-22 0 16,5 22 0-16,-3-13-2 0,3 13 0 0,0 0 1 15,0 0-6-15,-6-18 3 0,6 18-1 16,0 0-3-16,0 0 5 0,0 0-4 0,-9-12-5 16,9 12 1-16,0 0 2 0,0 0-2 0,0 0 1 0,0 0-1 15,0 0 3-15,0 0-3 0,0 0 2 16,0 0 0-16,-29 36-1 0,29-36 0 0,-3 18 2 16,3-18-1-16,0 17 0 0,0-17 1 0,-4 21 0 15,4-21-2-15,-2 25 4 0,1-8-2 0,-1 1 0 16,-2-2 2-16,3 3 0 0,-2 0-3 0,3-3 4 0,-2 3 0 15,0-1-2-15,1-1 2 0,1-1-2 0,-1 0 0 16,-1-5 2-16,2 5 0 0,0-4-4 0,0-2 2 16,2-2 2-16,0-1 0 0,0 0 0 0,0-1 3 15,1-1-6-15,-1-1 2 0,2 2 1 0,-2-3-2 16,0 1 0-16,0 1 3 0,0-3-7 0,-2 3-24 16,0 0-22-16,-3 0-24 0,-1 0-24 0,-1 2-12 15,3-2-19-15,-3 0-20 0,-1 0-4 0,3-1 2 16,-3 1-7-16,1-2-120 0,-4-1-298 0,4 0 132 15</inkml:trace>
  <inkml:trace contextRef="#ctx0" brushRef="#br0" timeOffset="18212.34">3897 863 1 0,'0'0'190'0,"0"0"-18"15,0 0-17-15,0 0-15 0,0 0-13 0,14-25-15 16,-14 25-7-16,13-10-10 0,-13 10-14 0,18-7-9 16,-18 7-6-16,21-9-7 0,-21 9-2 0,22-6-4 15,-22 6-10-15,24-8-5 0,-24 8 2 0,22-5-6 16,-22 5-8-16,23-5 0 0,-23 5-4 0,24-7 1 16,-24 7-5-16,22-5-3 0,-22 5 2 0,0 0-3 15,26-7-5-15,-26 7 5 0,0 0-4 0,0 0-6 16,24-2 2-16,-24 2 0 0,0 0 2 0,0 0-5 15,0 0 2-15,0 0-1 0,0 0 1 0,0 0 3 16,0 0 8-16,0 0-16 0,36 6 0 0,-36-6 7 16,0 0-3-16,0 0-3 0,0 0 4 0,0 0-3 15,25-9 3-15,-25 9 0 0,0 0-5 0,0 0 2 16,14-8 2-16,-14 8 1 0,0 0 8 0,0 0 0 16,0 0-5-16,0 0 3 0,0 0-3 0,0 0-2 15,0 0 3-15,0 0-5 0,0 0-1 0,0 0 3 16,0 0-2-16,0 0-3 0,0 0 1 0,0 0 2 15,0 0-3-15,0 0-1 0,0 0 1 0,-29 39 1 16,29-39 3-16,-6 14-1 0,6-14-4 0,-10 19 0 16,7-13 4-16,-4 4-1 0,4-3-3 0,0 2 3 15,2-1-2-15,-2 1-2 0,2 1-2 0,0-3 7 16,2 2-2-16,-1-1-1 0,0-1-1 0,1 3 4 16,0-3-2-16,2-2 0 0,-2 3 1 0,2-4 1 15,-1 1 0-15,3-1-1 0,-1 0-1 0,0-2 3 16,-4-2 0-16,9 0-4 0,-2-3 3 0,1 0-1 15,1-2 8-15,-1 1-7 0,1-3-2 0,1 0 3 16,-3 2-4-16,2-2 3 0,-1 2-1 0,-3 0-1 16,2 1 0-16,2 2-1 0,-4-2 3 0,4 3-3 15,-3-1-3-15,2 1 3 0,0 0-2 0,2 2 0 0,-2-1 0 16,-2 0 3-16,4 1-1 0,-3 1-1 16,-1-2-1-16,-6 0 4 0,10-2-5 0,-10 2 5 15,8 2 17-15,-8-2 12 0,6-3 5 0,-3 1-5 16,-3 2 0-16,0 0-3 0,0 0 0 0,0 0-1 15,0 0-2-15,0 0-1 0,0 0-5 0,0 0-2 0,-8-34 0 16,8 34-2-16,0 0-5 0,-19-10 6 0,19 10-7 16,-13-11 2-16,13 11 10 0,0 0 0 0,-14-12 4 15,14 12 2-15,0 0-3 0,-9-16-3 16,9 16-1-16,0 0-5 0,3-17 1 0,-3 17-3 0,0 0 4 16,13-24-7-16,-13 24 0 0,14-17 0 15,-11 7-3-15,-3 10-2 0,15-19 3 0,-15 19-7 0,11-13-24 16,-11 13-29-16,0 0-39 0,9-10-34 15,-9 10-30-15,0 0-28 0,0 0-24 0,0 0-130 16,0 0-364-16,0 0 161 0</inkml:trace>
  <inkml:trace contextRef="#ctx0" brushRef="#br0" timeOffset="18728.38">4428 824 113 0,'0'0'117'0,"0"0"-15"0,0 0-15 0,0 0 3 16,0 0-12-16,17 17-8 0,-13-13-2 0,-2 0-14 15,2 4 6-15,0 0-12 0,-1 1-7 0,1 0 2 16,1 0-9-16,-1 0 0 0,-1 0-6 0,-2 0-2 15,2 1 4-15,-2-1-10 0,-1-2 8 0,3 3-5 16,-3-5-9-16,1 2 5 0,0-1-5 0,2-2-5 16,-3 0 5-16,0-1 23 0,0-3 10 0,4 5 21 15,-4-5-3-15,0 0-9 0,0 0 3 0,14-13-8 16,-9 6-9-16,4-1 3 0,-1-1-10 0,2 0-5 16,-10 9-2-16,17-22-6 0,-7 7-2 0,0 8 3 15,-10 7-2-15,15-15-6 0,-15 15 1 0,14-9-5 16,-14 9-1-16,0 0 0 0,0 0 0 0,25-8-4 15,-25 8 1-15,0 0-1 0,0 0-3 0,18 4 2 16,-16-2 5-16,2 2-8 0,-1-3 0 0,1 2 4 16,-1-1-6-16,-3-2 0 0,4 4 3 0,-3-2-1 15,-1-2-3-15,0 0 1 0,4 5 0 0,-3-3-2 16,-1-2 6-16,0 0 1 0,2 5-7 0,-2-5 2 16,1 4 3-16,-1-4-1 0,0 4-2 0,0-4 1 15,0 4 0-15,0-4 0 0,-1 5 5 0,1-5-2 16,-2 5-2-16,1 0 3 0,1-5 4 0,0 6-23 15,-1-5-25-15,1-1-27 0,2 5-25 0,2-3-26 16,-4-2-12-16,8 1-24 0,-2-1-92 0,-6 0-264 16,13-5 117-16</inkml:trace>
  <inkml:trace contextRef="#ctx0" brushRef="#br0" timeOffset="19378.8">4827 805 67 0,'0'0'66'0,"0"0"-3"16,0 0-3-16,0 0 2 0,0 0 2 0,0 0 6 16,0 0 1-16,0 0 2 0,0 0 0 0,0 0-8 15,0 0 3-15,0 0-6 0,0 0-4 0,-19 35-8 16,17-30 3-16,-1-1-6 0,-1 4 2 0,1 1-3 16,1-2-8-16,-2 3 0 0,0-1-3 0,-2 0-1 15,2 0-3-15,3-1-5 0,0 0-2 0,-2-3-1 16,2 2-1-16,-2-1-8 0,3 0 0 0,0-4 1 0,3 2 4 15,-3-4-1-15,4 4-6 0,-2-2 2 16,-2-2-5-16,0 0 4 0,17-7-6 0,-8 3 2 16,1-3-3-16,-1 3-3 0,-3-3-1 0,4 0 3 15,1 0-4-15,-11 7 2 0,14-16 5 0,-14 16-3 16,0 0-1-16,17-11-1 0,-17 11-5 0,0 0-4 16,11-10 7-16,-11 10-3 0,0 0 2 0,10-2-3 0,-6 4 3 15,-4-2-6-15,6 5 10 0,-2-3-5 16,-1 3 3-16,-1-3 1 0,2 2-7 0,1 1 4 15,-1-1 4-15,2 0 0 0,-1 0-5 0,3-3 3 0,0 2 2 16,-2-3-9-16,7 0 8 0,-4-2 2 16,4-4-2-16,-3 3-6 0,-10 3 1 0,0 0 4 0,32-19-2 15,-22 5 2-15,-10 14 5 0,17-22-11 16,-12 11 10-16,0-7-3 0,-2 1-8 0,-1-2 7 0,0 2 1 16,-5 0 1-16,-1-2 5 0,3 2 9 0,-6-1 8 15,2 1 4-15,5 17-3 0,-10-23 0 0,10 23 4 16,-8-15 0-16,8 15-1 0,-6-13-3 0,6 13-3 15,0 0-4-15,0 0-6 0,-9-13 5 16,9 13-5-16,0 0-1 0,0 0-2 0,0 0 6 0,0 0-10 16,0 0 3-16,0 0-4 0,0 0-1 0,0 0-2 15,0 0 0-15,0 0 2 0,0 0-1 0,0 0 3 16,0 0-1-16,-46 19-4 0,46-19 6 16,0 0 5-16,0 0-2 0,4 25-3 0,-4-25 6 0,1 25 0 15,-1-25 1-15,5 27-1 0,-2-10 1 0,-1 1-1 16,1 1 3-16,-2 0-3 0,4-2 4 0,2 9-6 15,0-2-4-15,-3-4 3 0,0-3-1 0,1 7 1 16,-1-8-1-16,-2-5-1 0,1 5-1 0,2-3-2 16,0-3 2-16,1 1-30 0,1-1-43 0,-2-5-42 15,3-3-49-15,-1-2-179 0,4-2-362 0,-1-3 160 16</inkml:trace>
  <inkml:trace contextRef="#ctx0" brushRef="#br0" timeOffset="32294.39">145 3905 76 0,'0'0'148'0,"0"0"-6"0,0 0-7 15,0 0-2-15,0 0-4 0,0 0-3 0,0 0-4 16,0 0-4-16,0 0-2 0,0 0-5 0,0 0-9 16,0 0 2-16,0 0 2 0,0 0-2 0,0 0-8 15,0 0 0-15,0 0-8 0,-14-20-7 0,14 20-4 16,0 0-10-16,0 0-6 0,0 0-9 0,0 0-4 15,0 0-3-15,0 0-6 0,0 0-5 0,0 0-4 16,0 0-1-16,0 0-2 0,-11-10-6 0,11 10 0 16,0 0-6-16,0 0 0 0,0 0-1 0,0 0-3 15,0 0 4-15,0 0-4 0,0 0-1 0,0 0 2 16,0 0-4-16,0 0-5 0,0 0 0 0,0 0 1 16,0 0-2-16,0 0 1 0,0 0 2 0,0 0-4 15,0 0-2-15,0 0 2 0,-18 39 3 0,18-39 3 16,-5 21-5-16,1-11 0 0,4-10 0 0,-3 26-3 15,3-10 1-15,0-16-3 0,0 25 5 0,0-25-3 0,3 21 1 16,-2-9 2-16,-1-12-3 0,3 23 5 0,-1-8-3 16,-2-15-1-16,4 22-4 0,-4-22 5 0,5 19 1 15,-5-19-2-15,4 19 0 0,-4-19 2 0,4 16 1 16,-4-16-2-16,6 13 0 0,-6-13-1 0,0 0-1 16,8 16 1-16,-8-16 0 0,0 0 2 0,15 13-2 15,-15-13 1-15,0 0 0 0,13 11 2 0,-13-11-4 16,0 0 2-16,0 0-3 0,20 6 2 0,-20-6 0 15,0 0 0-15,0 0-4 0,0 0 7 0,0 0-2 16,0 0 2-16,0 0-3 0,0 0-8 0,47-9-9 16,-47 9-9-16,0 0-7 0,13-17-10 0,-13 17-8 15,0 0-7-15,12-14-4 0,-12 14-16 0,6-15-13 16,-6 15-15-16,5-17-27 0,-5 17-20 0,2-14-26 16,-2 14-124-16,0 0-326 0,-14-25 144 0</inkml:trace>
  <inkml:trace contextRef="#ctx0" brushRef="#br0" timeOffset="32571.25">62 3800 109 0,'0'0'119'0,"0"0"-13"0,0 0-13 15,0 0-14-15,0 0-1 0,0 0-9 0,0 0-1 0,0 0-18 16,0 0 3-16,0 0-14 0,0 0 11 16,0 0 3-16,0 0 0 0,0 0 10 0,0 0 6 15,0 0-14-15,0 0-1 0,20-17 0 0,-20 17-7 0,0 0-11 16,12-9 3-16,-12 9-1 0,0 0-11 0,0 0 7 16,20-7-11-16,-20 7-29 0,0 0-18 0,0 0-21 15,0 0-7-15,0 0-17 0,0 0-13 16,0 0-1-16,0 0-9 0,27 25-12 0,-27-25-64 0,0 0-180 15,-5 20 81-15</inkml:trace>
  <inkml:trace contextRef="#ctx0" brushRef="#br0" timeOffset="32781.24">127 3830 490 0,'0'0'-5'0,"-9"19"8"0,9-19 8 0,0 0 3 16,-9 19 3-16,9-19-1 0,-7 16 1 15,7-16-5-15,-7 17 12 0,7-17 2 0,-3 17-4 0,3-17 17 16,-3 20-4-16,3-20 8 0,-3 19-7 0,3-19 0 16,3 16 0-16,-3-16 8 0,3 16 16 0,-3-16 5 15,0 0 9-15,0 0 6 0,5 16 9 16,-5-16 1-16,0 0 9 0,0 0 0 0,0 0-8 0,0 0-3 15,0 0 0-15,0 0-17 0,0 0-5 0,6 12-7 16,-6-12-4-16,0 0-7 0,0 0-3 0,0 0-7 16,0 0-1-16,0 0-7 0,0 0-1 0,0 0-4 15,0 0-13-15,0 0-19 0,0 0-27 0,42-4-30 16,-42 4-34-16,0 0-26 0,0 0-17 0,0 0-33 16,0 0-112-16,33-1-309 0,-33 1 137 0</inkml:trace>
  <inkml:trace contextRef="#ctx0" brushRef="#br0" timeOffset="33106.81">249 4012 92 0,'0'0'91'0,"0"0"-1"0,0 0-9 16,0 0-14-16,0 0-5 0,0 0 4 0,0 0 12 16,0 0 10-16,0 0-5 0,0 0 2 0,0 0-2 15,0 0 11-15,47 8-3 0,-47-8-12 0,0 0 1 16,15 12-12-16,-15-12-2 0,16 13-11 0,-16-13-2 0,12 12-12 16,-12-12 4-16,16 16-8 0,-9-8-11 15,-7-8 8-15,16 13-4 0,-16-13-13 0,11 11 9 16,-11-11-1-16,0 0-4 0,13 11-3 0,-13-11-7 0,0 0-5 15,0 0-20-15,13 9-14 0,-13-9-29 0,0 0-17 16,0 0-18-16,0 0-4 0,0 0-18 0,0 0-122 16,0 0-256-16,0 0 114 0</inkml:trace>
  <inkml:trace contextRef="#ctx0" brushRef="#br0" timeOffset="33344.15">392 4030 31 0,'0'0'152'0,"0"0"-1"0,0 0-7 0,0 0 0 16,0 0-7-16,0 0-2 0,0 0-6 0,0 0 1 16,0 0-8-16,0 0-10 0,0 0-11 15,0 0-7-15,0 0-10 0,0 0-10 0,0 0-10 0,0 0-5 16,0 0-8-16,0 0 0 0,-30 37-9 0,27-27-2 16,-4 5-7-16,7-15-2 0,-11 22-5 0,7-7 2 15,4-15-2-15,-7 24-5 0,6-11 0 0,1-13-4 16,-6 19-3-16,6-19-2 0,-3 16-26 0,3-16-30 15,0 0-43-15,-3 20-45 0,3-20-58 0,0 0-112 16,0 0-327-16,0 0 145 0</inkml:trace>
  <inkml:trace contextRef="#ctx0" brushRef="#br0" timeOffset="33684.58">505 3532 99 0,'0'0'137'16,"11"31"-24"-16,-11-31 3 0,5 22-8 0,-1-6 7 0,0 1-4 15,1-1 2-15,0 3-11 0,-4 6 8 0,5 0-20 16,-3-3-4-16,5 4-1 0,-2-1-4 0,-1 1-7 16,-2 1-4-16,1 2-4 0,2-3-2 15,-1 4-6-15,4-3-4 0,-4-1-5 0,0 3-6 0,0-3-6 16,-1 1 1-16,0-8-5 0,-3 5-4 0,3-6 0 16,0-3-2-16,-4-15-5 0,1 26-22 0,-1-14-42 15,0-12-23-15,0 0-44 0,0 17-43 0,0-17-147 16,0 0-323-16,0 0 143 0</inkml:trace>
  <inkml:trace contextRef="#ctx0" brushRef="#br0" timeOffset="34360.96">503 3977 198 0,'0'0'217'0,"0"0"-21"16,0 0-19-16,0 0-19 0,0 0-19 0,0 0-12 16,0 0-10-16,0 0-18 0,0 0-7 0,0 0-8 15,0 0-8-15,0 0-11 0,0 0-4 0,0 0-8 16,0 0-3-16,0 0-3 0,0 0-4 0,0 0-5 16,0 0-6-16,26-16-7 0,-26 16 2 0,19-15 0 15,-9 8-8-15,-10 7-1 0,23-14 0 0,-23 14 0 16,19-9-4-16,-19 9-3 0,14-7-2 0,-14 7 3 0,0 0-4 15,0 0-1-15,27-5-2 0,-27 5 2 16,0 0-4-16,0 0 1 0,0 0-2 0,19-7 0 16,-19 7 1-16,0 0 2 0,0 0-1 0,0 0 1 15,0 0-1-15,0 0 0 0,0 0 3 0,0 0-5 16,0 0 2-16,0 0-2 0,0 0-1 0,0 0-5 0,0 0-1 16,0 0 2-16,0 0 4 0,0 0 0 0,0 0 0 15,0 0-1-15,22 21 0 0,-22-21-2 16,5 20 4-16,-1-9-1 0,-4-11 0 0,4 31 2 0,-3-19-2 15,3 3 1-15,-4-15-2 0,5 23 4 0,-5-23-4 16,4 16-1-16,-4-16 1 0,0 0 2 0,7 14-1 16,-7-14-1-16,0 0 4 0,0 0 1 0,0 0 0 15,0 0 1-15,0 0 0 0,9 7 1 0,-6-10-4 16,-3 3-4-16,0 0-1 0,5-10 5 0,-2 7-3 16,-3 3-1-16,5-1 5 0,-5 1-2 0,10 0-4 15,-5 0 0-15,1 1 4 0,2 2 0 0,1 2-1 16,0 0 0-16,1-1 1 0,2 1-2 0,-2-1-1 15,0 2-4-15,0-4 6 0,3 1 1 0,-4 0 1 16,0-2-1-16,0-1 4 0,-1-1 7 0,-2-2 6 16,-1 0 3-16,1-1-3 0,0-2-3 0,-5-1-1 15,3-2-3-15,-3 0 4 0,-1-3-2 0,-3 2-3 16,0-5-4-16,-6-2 3 0,0 5-4 0,0-2 4 16,1 0-7-16,-1 1 0 0,-2 1 11 0,3 4 6 15,-1-1 6-15,4 1 5 0,0 3 0 0,1-1-4 16,0 0-1-16,3 0-5 0,-2 1-5 0,2-5-1 15,1 5-4-15,0 1-6 0,1-5-28 0,2 2-39 16,2-4-41-16,3 2-59 0,-1-1-58 0,0-3-160 16,-1 1-409-16,2 2 181 0</inkml:trace>
  <inkml:trace contextRef="#ctx0" brushRef="#br0" timeOffset="51003.9">2898 1740 39 0,'0'0'112'16,"0"0"-6"-16,0 0-12 0,-4 3-14 0,4-3-5 16,0 0-7-16,0 0-12 0,0 0-1 0,0 0-11 15,0 0-9-15,0 0 5 0,0 0 3 0,-1 3-15 16,1-3 1-16,0 0-8 0,0 0 0 0,0 0 8 16,0 0-1-16,0 0-15 0,0 0-4 0,0 0 1 15,0 0 7-15,0 0-14 0,3 5 11 0,-3-5 6 16,0 0-11-16,0 0 3 0,0 0-1 0,0 0-2 15,0 0 1-15,0 0-3 0,0 0 0 0,0 0-5 16,0 0 4-16,0 0 0 0,0 0-9 0,0 0 6 16,0 0 3-16,0 0-4 0,0 0 4 0,0 0-2 15,0 0-6-15,0 0 6 0,0 0-7 0,0 6 9 16,0-6 1-16,0 0-5 0,0 0 6 0,0 0 6 16,0 0 1-16,0 0-5 0,0 0 11 0,0 0 1 15,0 0-3-15,0 0 0 0,0 0-4 0,0 0 4 16,0 0 1-16,0 0-6 0,0 0 2 0,0 0-5 15,0 0-1-15,0 0-2 0,0 0-7 0,0 0 5 16,0 0 5-16,0 0-1 0,0 0-7 0,0 0 1 16,0 0 17-16,0 0-9 0,0 0 7 0,0 0 0 15,0 0 0-15,0 0 1 0,0 0 4 0,0 0 1 16,0 0-5-16,0 0 0 0,0 0-1 0,0 0-7 16,0 0 0-16,0 0 4 0,0 0-3 0,0 0-4 15,0 0 1-15,0 0 0 0,10 0-1 0,-10 0 5 16,0 0-3-16,10 0-4 0,-10 0 5 0,9-1-2 15,-9 1-1-15,12 0 0 0,-7 0-2 0,3-1-3 16,3 1-2-16,-2-3 5 0,3 2-1 0,-2 1 2 16,3 0-6-16,-3 0-10 0,3-3 12 0,1 6 4 15,-1-6-3-15,-4 6-7 0,1-6 8 0,3 3-3 0,-3 0-5 16,-2 0 6-16,0-2 7 0,0 2-10 16,-1 0 0-16,-1 0 2 0,-6 0-2 0,9 0 1 0,-9 0-1 15,8 0 1-15,-8 0-5 0,0 0 2 0,7-2 5 16,-7 2-3-16,0 0 2 0,8 2-2 0,-8-2 1 15,0 0 0-15,3 2 1 0,-3-2-3 0,0 0 3 16,0 0-3-16,0 0-4 0,0 0-12 0,0 0-16 16,0 0-20-16,0 0-21 0,0 0-27 0,-13 5-18 15,13-5-25-15,-7 3-92 0,7-3-256 16,-10 0 114-16</inkml:trace>
  <inkml:trace contextRef="#ctx0" brushRef="#br0" timeOffset="52010.73">2993 1659 98 0,'0'0'124'0,"0"0"-11"16,0 0 2-16,3-5-11 0,-3 5-8 0,0 0-9 15,-3-4-11-15,3 4-2 0,0 0-5 0,0-5 1 16,0 5-21-16,0 0-2 0,0 0-3 0,0 0-8 16,0 0-8-16,0 0 3 0,-1-4-7 0,1 4-2 15,0 0 2-15,0 0-3 0,0 0-2 0,0 0 0 16,0 0-6-16,0 0 2 0,0 0-4 0,0 0 6 16,0-5-6-16,0 5-4 0,0 0 5 0,0 0 5 15,0 0-10-15,0 0 1 0,0 0 1 0,0 0 2 16,0 0 1-16,0 0 1 0,0 0-2 0,0 0-3 15,0 0 0-15,0 0 2 0,0 0 0 0,0 0-6 0,0 0 1 16,0 0 2-16,0 0-1 0,0 0-2 16,0 0-3-16,0 0 0 0,0 0 4 0,0 0-3 15,0 0 1-15,0 0-3 0,0 0 1 0,0 0 0 16,0 0-11-16,0 0 10 0,0 0 4 0,0 0-3 16,0 0 4-16,0 0-2 0,0 0 1 0,0 0-3 15,0 0 1-15,0 0 0 0,0 0-6 0,0 0 0 16,0 0 15-16,-9 9-8 0,9-9 0 0,0 0-1 15,0 0 3-15,0 0-4 0,-1 5-2 0,1-5 1 0,0 0 3 16,0 4-4-16,0-4 4 0,0 0 2 16,4 7-3-16,-4-7-6 0,0 5 11 0,2-3-5 15,-2 3-5-15,4-2 4 0,-4-3 7 0,0 7-6 16,1-2-4-16,-1-1 4 0,0 2 0 0,3 1 2 0,-3 0-4 16,0 0 3-16,4 1 0 0,-3-1-2 0,-1 3 6 15,1 1-4-15,2-2 0 0,-2 0 1 0,3 2-1 16,-1 0-1-16,-2-2-3 0,4 0 10 0,0 2-8 15,-1 0 2-15,0 0-1 0,0-2 3 0,-3 3-4 16,4-3 2-16,-2-1 2 0,1 4-3 0,-3-7-1 16,1 4 2-16,2-1-2 0,-4-3-1 15,3 2 5-15,-2-2-1 0,-1-1 0 0,0 1 2 0,1-1 1 16,-1-1 0-16,0-3 1 0,-1 5 5 0,2-2-8 16,-1-3 3-16,0 4-8 0,0-4 8 0,0 0-2 15,0 6 1-15,0-6-3 0,1 1 1 0,-1-1 1 16,0 0 3-16,0 0-4 0,0 0 3 0,0 0-3 15,0 0-4-15,0 0 2 0,0 0 3 0,-1 6-3 16,1-6 2-16,0 0-1 0,0 0-2 0,0 0 3 16,0 0-3-16,0 0-3 0,0 0 9 0,0 0-6 15,0 0 2-15,0 0-4 0,0 0 5 0,0 0 4 16,0 0-2-16,0 0 6 0,0 0 5 0,0 0 4 16,0 0-1-16,0 0-3 0,0 0 0 0,0 0-1 15,0 0-6-15,0 0 2 0,0 0-7 0,0 0 4 16,0 0 2-16,0 0-4 0,0 0-2 0,-11-8-8 15,11 8 12-15,0 0-4 0,0 0-2 0,0 0 0 16,-4-4 2-16,4 4-5 0,0 0 1 0,0 0 5 16,0 0-7-16,0 0 0 0,0 0-9 0,0 0-19 15,0 0-33-15,0-7-39 0,0 4-44 0,-1 0-165 16,-2-2-333-16,2-2 149 0</inkml:trace>
  <inkml:trace contextRef="#ctx0" brushRef="#br0" timeOffset="56032.77">5980 1826 9 0,'0'0'94'0,"0"0"-11"0,0 0-7 15,0 0-9-15,0 0-2 0,0 0 2 0,0 0-12 16,0 0 21-16,0 0-1 0,-8 3 1 0,8-3 9 0,0 0-3 16,0 0-1-16,-5 0-7 0,5 0-10 0,-6 1-3 15,6-1-3-15,0 0-10 0,-7 1-1 0,7-1-7 16,0 0-2-16,-6 3-6 0,6-3-3 0,-4 3 3 15,4-3-9-15,-4 1 0 0,4-1-4 0,-6 3-5 16,6-3 3-16,0 0 1 0,-4 1 4 0,4-1 6 16,0 0 11-16,-5 1 1 0,5-1 12 0,0 0-6 15,0 0-2-15,0 0-1 0,0 0 0 0,0 0-4 16,0 0-5-16,0 0-2 0,-4 3-2 0,4-3-8 16,0 0 1-16,0 0-1 0,0 0-3 0,0 0-4 15,0 0-1-15,0 0-1 0,0 0-3 0,0 0 0 16,0 0-1-16,0 0 0 0,0 0-2 0,0 0 1 15,0 0-1-15,0 0 3 0,0 0 0 0,0 0 0 16,0 0-2-16,0 0-1 0,0 0 2 0,0 0 4 0,0 0-8 16,0 0 0-16,0 0 1 0,0 0 2 0,0 0-3 15,0 0 4-15,18-1-4 0,-11 1 2 16,5 0-1-16,2-2 3 0,4 1 2 0,5-1-1 0,-3 0-2 16,1 2-5-16,7 0 2 0,-5-1 1 0,-3-1-2 15,-2 2 0-15,-4-1 0 0,-1 1 2 0,-1-1-4 16,-3 1 2-16,-2 0-3 0,1 0 5 15,-3-2 5-15,-5 2 4 0,0 0 1 0,10 0 3 0,-10 0 0 16,0 0 0-16,8 0-3 0,-8 0-4 0,0 0 0 16,5 2 2-16,-5-2-2 0,0 0-3 0,0 0-1 15,0 0-4-15,0 0 4 0,0 0 1 0,0 0-5 16,0 0-13-16,0 0-22 0,0 0-30 0,0 0-51 16,0 0-60-16,0 0-218 0,0 0-422 0,-18-4 187 15</inkml:trace>
  <inkml:trace contextRef="#ctx0" brushRef="#br0" timeOffset="65517.44">1249 3208 70 0,'0'0'73'0,"0"0"-6"0,0 0 1 16,0 0-6-16,-7-1-5 0,7 1-6 0,0 0 1 16,0 0-12-16,0 0 2 0,0 0 2 0,0 0-4 15,0 0 1-15,0 0 4 0,0 0-1 0,-6 3 9 16,6-3 4-16,0 0 9 0,0 0 3 0,0 0-3 16,0 0-4-16,0 0-6 0,0 0-2 0,0 0-6 15,-8 0-5-15,8 0-4 0,0 0-4 0,0 0-1 16,0 0-9-16,0 0-1 0,0 0-5 0,0 0 1 15,0 0-4-15,0 0 1 0,0 0-4 0,-8 0 0 16,8 0-2-16,0 0-1 0,0 0 1 0,0 0-4 0,0 0 4 16,0 0-4-16,0 0 5 0,0 0 1 15,0 0 8-15,0 0 4 0,0 0-8 0,0 0 1 16,0 0-1-16,0 0-1 0,0 0-4 0,0 0-1 16,-8 0 0-16,8 0-1 0,0 0-2 0,0 0 3 0,-2 2-5 15,2-2 3-15,0 0-3 0,0 0-1 16,0 0 0-16,0 0 1 0,0 0 2 0,0 0 3 0,0 0 1 15,0 0 1-15,0 0 1 0,0 0 0 0,0 0 0 16,0 0-1-16,0 0 0 0,0 0 1 0,0 0-6 16,0 0 0-16,0 0 3 0,-7 1-4 0,7-1 0 15,0 0 2-15,0 0-5 0,0 0 1 0,-7 1-1 16,7-1 0-16,0 0 1 0,-4 2-4 0,4-2 1 16,0 0-4-16,0 0 2 0,0 0 1 0,-4 1 1 15,4-1 1-15,0 0-4 0,0 0 2 0,0 0 1 16,-4 3-2-16,4-3 0 0,0 0 5 0,0 0-1 15,0 0-1-15,0 0 2 0,0 0 0 0,0 0 1 16,0 0-4-16,0 0 2 0,0 0-2 0,0 0 1 16,0 0-2-16,0 0 2 0,0 0-1 0,0 0 1 15,0 0-1-15,0 0 2 0,19-3 1 0,-19 3-1 16,14-1-2-16,-5-1 4 0,4 1-1 0,1-1 2 16,4-1-3-16,-4 2-1 0,4-3 0 0,0 1 3 15,-8 2-2-15,4-1 3 0,-1 0-5 0,-4 1 2 0,-1 0-2 16,-3-1 4-16,1-1-2 0,-1 2 0 15,-1-2-1-15,0 1 8 0,1 0-10 0,-1-1 1 16,-2 1 0-16,-2 2-1 0,5-4-3 0,-5 4 4 0,0 0-2 16,2-3 0-16,-2 3-2 0,0 0-13 0,3-3-16 15,-3 3-14-15,0 0-18 0,0 0-30 0,0 0-25 16,0 0-29-16,0 0-148 0,0 0-319 16,0 0 142-16</inkml:trace>
  <inkml:trace contextRef="#ctx0" brushRef="#br0" timeOffset="66163.49">1267 3096 60 0,'0'0'72'0,"0"0"-1"0,4-4 4 0,-4 4 3 16,0 0 1-16,1-4 7 0,-1 4 6 0,3-4 3 16,-3 4 2-16,0-4-3 0,0 4-6 0,0-4-3 15,0 4-3-15,0 0-8 0,-3-6-7 0,3 6 0 16,0-6-9-16,0 6-5 0,0 0-4 0,0 0-6 15,0-5-6-15,0 5-2 0,0 0-5 0,0 0-5 0,0 0 0 16,0-4-5-16,0 4 0 0,0 0-7 0,0 0 1 16,0 0 0-16,0-5-2 0,0 5 2 0,0 0-1 15,0 0-3-15,0 0 1 0,0 0-3 0,0 0 9 16,0 0 3-16,0 0 4 0,0 0 2 0,0 0 0 16,0 0 0-16,0 0-1 0,0 0-3 0,0 0-3 15,0 0-1-15,0 0-1 0,0 0-4 0,0 0 1 16,0 0-3-16,0 0-1 0,0 0-4 0,0 0 1 15,0 0-1-15,0 0 0 0,7 12 0 0,-6-10-2 16,0 4-2-16,2-2 4 0,-2-2 1 0,-1 3-3 16,4 2-4-16,-4-2 5 0,0 1-2 0,5 4 3 15,-4-2 0-15,-1 2-5 0,0 0 1 0,0 0 7 16,3 2 3-16,-2 0-2 0,-1 0-2 0,3 0-1 16,-2 4 2-16,0-1-1 0,3 2 1 0,-4-2-1 15,3-3-2-15,-2-1 2 0,3 0 1 0,-3 2-2 16,4-3-3-16,-2-2 2 0,-1 0 1 0,-1-1 0 15,-1 0-1-15,3-2 6 0,-3 0 6 0,0 0 1 16,0-2 3-16,0-3 3 0,0 4 2 0,3-1 4 16,-3-3 2-16,0 5-5 0,0-5 0 0,0 0-4 0,0 0-3 15,1 4-3-15,-1-4-1 0,0 0-3 0,0 0-3 16,2 2-1-16,-2-2-1 0,0 0-17 16,9-1-39-16,-9 1-48 0,0 0-58 0,12-2-254 0,-10 1-438 15,0-4 193-15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39:54.597"/>
    </inkml:context>
    <inkml:brush xml:id="br0">
      <inkml:brushProperty name="width" value="0.05292" units="cm"/>
      <inkml:brushProperty name="height" value="0.05292" units="cm"/>
      <inkml:brushProperty name="color" value="#002060"/>
    </inkml:brush>
  </inkml:definitions>
  <inkml:trace contextRef="#ctx0" brushRef="#br0">5346 724 98 0,'0'0'84'0,"0"0"1"16,0 0-6-16,0 0 0 0,0 0 1 0,0 0 0 16,0 0 5-16,0 0 0 0,0 0-1 0,0 0-8 15,0 0-10-15,0 0 2 0,0 0-10 0,0 0-4 16,0 0-8-16,0 0-3 0,-40-22-4 0,40 22-6 16,0 0-2-16,0 0-7 0,-33 0-9 0,33 0 11 15,0 0 0-15,0 0-7 0,-42 4-11 0,42-4 9 16,0 0-5-16,-32 6-11 0,32-6 11 0,-22 3-2 15,22-3 2-15,-27 7-8 0,27-7 0 0,-26 8 3 16,26-8-9-16,-31 10 10 0,17-5-4 0,14-5 2 16,-26 14 0-16,26-14-3 0,-16 10 4 0,16-10-5 15,-14 14 3-15,14-14-1 0,-8 17 5 0,8-17-4 16,0 15-5-16,0-15 6 0,13 16 2 0,-4-6-3 16,5-2-7-16,4 3 9 0,1-1-3 0,-1-3-1 0,2 1 6 15,-2 2-6-15,1-2-5 0,-1 1 8 16,0 0 6-16,-8-2-9 0,3 0-5 0,-4-2-1 15,1 0 3-15,-6 0 2 0,1 0-2 0,-2-3 7 0,-1 3 13 16,-2 0 1-16,0-5 6 0,-2 10 10 0,-1-6-8 16,1 4 8-16,-4-2-1 0,-1 4 2 0,3-5 2 15,0 0-2-15,-2 3-2 0,-2-3-2 16,-1 2-6-16,4 0 4 0,0-2-4 0,0 3-12 0,-3-2 5 16,-1-1 1-16,3 2-3 0,-2 0-4 0,-1-2 1 15,2 3 1-15,0-3-4 0,3-1-1 0,0 1-2 16,1 0 0-16,0 0-5 0,-1-3-1 0,-1 0 4 15,4 3-5-15,-2-4-16 0,3-1-35 0,0 0-35 16,0 0-43-16,0 0-77 0,0 0-109 0,4-15-338 16,4 5 149-16</inkml:trace>
  <inkml:trace contextRef="#ctx0" brushRef="#br0" timeOffset="418.11">5428 815 54 0,'0'0'153'0,"0"0"-14"0,0 0-18 16,0 0-9-16,0 0-13 0,0 0-13 0,0 0 3 16,0 0-16-16,0 0-8 0,0 0-7 0,0 0-4 15,0 0 0-15,0 0-6 0,0 0-3 0,0 0 7 16,0 0-3-16,0 0 5 0,0 0 0 0,33 26 2 15,-33-21 11-15,0 4-11 0,0-2 3 0,-3 4-6 16,2 0-4-16,-2 1 1 0,2 4-6 0,-1-2-5 16,-3-2-1-16,3 0-1 0,2-1-5 0,-1 4-7 15,0-5-2-15,0 2 3 0,1 0-5 0,-3 0-4 16,6-4 3-16,-3-1-4 0,2 0-1 0,-2-4 3 16,3 1-4-16,-2 0 1 0,5-1 0 0,1-2 15 15,0-1 3-15,6-1-5 0,0-2 5 0,5-2 1 16,-4 1-2-16,5-1-3 0,-1 1-3 0,1-2-3 15,-1 0-2-15,1 3-4 0,-2-4 2 0,-7 5-6 16,4-1 3-16,-4 1-3 0,0 1-1 0,-3 0 0 0,6 0-4 16,-7 1 0-16,-1-2-1 0,0-2 0 0,0 4-2 15,-5 0 3-15,7-1-3 0,-7 1-6 16,1-4-27-16,-4-1-35 0,1 0-48 0,-2 0-32 16,-1-5-39-16,-3 2-181 0,8 8-392 0,-25-28 173 0</inkml:trace>
  <inkml:trace contextRef="#ctx0" brushRef="#br0" timeOffset="799.72">5433 822 191 0,'0'0'209'0,"0"0"-15"16,0 0-24-16,0 0-13 0,0 0-16 15,0 0-13-15,0 0-18 0,0 0-6 0,28-28-14 0,-28 28-5 16,23-10-12-16,-23 10-8 0,24-11-4 0,-6 9-6 15,-18 2-7-15,23-8-8 0,-23 8-4 16,0 0-12-16,28-4-20 0,-28 4-24 0,0 0-19 16,0 0-23-16,0 0-17 0,0 0 9 0,0 0-9 0,32 12-5 15,-32-12-4-15,0 0-7 0,0 0 4 0,0 0-2 16,-22 31 12-16,22-31 5 0,-20 15 9 0,11-6 9 16,-4 4 8-16,-1-3 18 0,3 3 14 0,-5-2 9 15,4-1 12-15,0 1 16 0,-1 1 8 0,3-4 18 16,0 1 4-16,4 1 4 0,2-3 19 0,0 0-2 15,3 1-3-15,-2-4 11 0,3 1 6 0,4 0 3 16,1 0 6-16,1-3 13 0,4-2-10 0,3 0-7 16,1-5-5-16,4 1-10 0,3-1-8 0,0 0-8 15,5-4-1-15,1 1-8 0,1 1-8 0,-10 2-36 16,-1 0-49-16,-5 0-67 0,0 0-73 0,-12 5-138 16,12-10-347-16,-12 10 154 0</inkml:trace>
  <inkml:trace contextRef="#ctx0" brushRef="#br0" timeOffset="7949.73">2199 3395 106 0,'-11'0'99'15,"8"1"-16"-15,3-1-9 0,-12 0 4 0,7 0-19 0,5 0-1 16,-13 2-1-16,8-1-3 0,0 0-11 0,-1 2-9 16,-1-2 6-16,3 1 5 0,4-2-3 0,-6 3 9 15,2-2 5-15,4-1-1 0,0 0 3 0,-9 3 1 16,9-3-4-16,-4 0 3 0,4 0-6 0,0 0-8 15,0 0 6-15,-6 0-2 0,6 0-6 0,0 0-5 16,0 0 0-16,-3 4-4 0,3-4-2 0,0 0-8 16,0 0-5-16,0 0 2 0,0 0-1 0,0 0-1 15,0 0-4-15,-3 3 1 0,3-3-6 0,0 0-1 16,0 0 1-16,0 0-4 0,0 0 7 0,0 0-5 16,0 0-1-16,0 0 0 0,0 0 5 0,0 0-2 15,0 0 2-15,0 0 0 0,0 0 6 0,11 2-5 16,-2-1 14-16,-9-1-6 0,9 2 1 0,-4-2-1 15,3 2-3-15,-1-2 3 0,5 3-4 0,-2-3-2 16,4 0 1-16,2 0 1 0,3 0 5 0,4 0 3 16,5 0 2-16,2 0-1 0,-3 0-1 0,4-3-3 15,1 3 1-15,-5 3 0 0,4-6-5 0,-2 3-4 16,2 0 4-16,1 0-4 0,-2 0 3 0,2 0-8 0,2-2 2 16,0 2 0-16,-2-2 0 0,1 1-5 0,-1 1 2 15,1-1 0-15,-1 2-4 0,1-3 3 0,-1 3-1 16,-1 3-3-16,-2-2 2 0,3 3-1 0,0 0-1 15,3 0 1-15,2 0 0 0,0 2 3 0,0-2-1 16,-3 2-2-16,2 0 0 0,1 1-1 0,-1 0 3 16,-2-1-1-16,4-1 0 0,-3 1 0 0,6-3 0 15,-2 3-5-15,10 0 2 0,-12-4 1 0,-1-1 1 16,0 0-5-16,-4-2 7 0,4 3-5 0,-2-3 3 16,1 2 0-16,0-2-1 0,0-2 1 0,2 2 0 15,-1 0-2-15,5 0 1 0,-4-3 0 0,1 3 2 16,3 0-1-16,-1-2-2 0,13-1 0 0,-3 2 2 15,-9 1-6-15,9-1 6 0,4 1-1 0,-16 0-1 16,3-1 2-16,10 1-1 0,3 1-4 0,-16-1 2 16,14 0 2-16,-15 1-2 0,3 0-2 0,11 2 5 0,-15-1 1 15,0 3-5-15,-6 1 1 0,0-3 2 16,-1-1-1-16,-10 4-1 0,8 1 2 0,-5-7-2 0,-2 4-2 16,1 1 4-16,-1-2 3 0,8 2-4 0,0-3 1 15,3-1-3-15,2-1 0 0,2 0 1 0,1-3 1 16,-1 3 2-16,18-3 2 0,-1 1-4 0,-12 0 1 15,13 1 2-15,1 1 0 0,-3-2-2 0,2-1 1 16,-1 3 0-16,-12 3-3 0,-3-2 0 0,-2-2 4 16,1-3-2-16,-4 4 0 0,0 0 1 0,-3 0 0 15,1 0-2-15,-8 0-2 0,-2-3 1 0,0 3 2 16,1 0-1-16,-2-1-1 0,0-1 2 0,0 1-4 16,2 0-1-16,-1-2 4 0,-2 2 1 0,5-3-1 15,-2 3 0-15,5 0 2 0,4-1-5 0,-11 1 1 16,9-2-1-16,2 0-1 0,-1 5 3 0,-1-6-1 15,0 4 1-15,0 0 0 0,-11 2 1 0,2 0-4 0,0-1 6 16,-1 0 0-16,-4 1-1 0,-2-2-4 16,-2 1 2-16,1-1-3 0,-3 0 2 0,-3 0 3 0,0 2-2 15,-5-2-1-15,12 1 1 0,-12-1 0 16,5 1-3-16,-5-1 7 0,5 0-6 0,-5 0 6 0,0 0 0 16,0 0-3-16,0 0-1 0,0 0 2 0,0 0-17 15,1-5-45-15,-1 5-46 0,-9-6-61 0,-3 1-206 16,-4-1-405-16,1-2 179 0</inkml:trace>
  <inkml:trace contextRef="#ctx0" brushRef="#br0" timeOffset="9519.89">4440 1712 17 0,'1'-5'92'15,"-2"0"4"-15,1 0-15 0,0 0-4 16,-1 1-5-16,1 0-9 0,-2-1-6 0,2 5 2 15,-1-6-8-15,1 6 3 0,-1-6 0 0,0 2-8 16,1 4 2-16,-2-4-3 0,2 4-11 0,0 0 4 16,-2-6-3-16,2 6-4 0,-5-3 8 0,2 0-11 0,3 3-4 15,-6-3-1-15,6 3-3 0,-5-3 4 16,1-1-3-16,4 4 0 0,-7-2-2 0,3-1-4 16,1 1 10-16,3 2-7 0,-8-2-6 0,3 1 12 0,1-2 3 15,-1 1-6-15,1-1 6 0,4 3-10 0,-13-4 3 16,10 2 0-16,-4 2-8 0,2-3 5 0,1 1 10 15,0 0 3-15,4 2-8 0,-6-3 4 0,6 3 1 16,-5-2-5-16,5 2-1 0,0 0-6 0,-4-3-1 16,4 3-1-16,0 0-1 0,0 0 1 0,0 0-5 15,0 0-2-15,-4 12 0 0,7-9-2 0,-3 2 3 16,1 4-2-16,2 0-5 0,-6 2 5 0,7 5-1 16,-4 0 3-16,1 2-5 0,2 2 13 0,-2-3-9 15,3 1 1-15,-3 3-3 0,3-2-2 0,0 2 3 16,0-1 3-16,1 6-5 0,-1-6 1 0,-1 4 0 15,5 7 2-15,-4-4-1 0,0 0 6 0,2 2-1 16,-2 0 2-16,0 0 1 0,3 2 0 0,-3 1 1 16,3-3 4-16,-3 2-5 0,-1 2 4 0,0-3-1 15,1 6 2-15,-2-2-4 0,-2 0-1 0,0 2 2 16,1-2 2-16,2 12-4 0,-2-14 5 0,-1 1 4 16,2-3-2-16,-1 1 0 0,0-1 1 0,-1 0 0 15,0-1 4-15,1 0-5 0,-2 1-2 0,1 1 1 16,-2-4-2-16,-2-1 1 0,1 5-5 0,-2-2 3 15,4 1-1-15,-2 0-1 0,1 0 0 0,-2-1 4 16,0 1-3-16,3-3 2 0,-1 1 2 0,1-1-4 16,1 2 2-16,0-3-3 0,0 2-2 0,0 1 3 15,-1 1-4-15,-2-1 2 0,1 1-2 0,-3-1-1 0,4-1 0 16,-3-3-1-16,0 1-1 0,0-1-2 0,0-6 2 16,2 7-3-16,-1-7 0 0,-1 1-1 15,3 5 1-15,-2-6 1 0,1 1-3 0,2-4 2 16,0 2 1-16,-1 0 0 0,1 9-3 0,1-6-1 0,-1-3 2 15,0 2 1-15,2-2 0 0,-2 2-4 0,-2-2 1 16,2 6 2-16,0 0-2 0,2-3 0 16,-4 4 7-16,2 0-4 0,0-6-2 0,0 8 2 0,-1-2-2 15,1 1-2-15,0 1 2 0,1-8-2 0,-1 2 1 16,0 3 1-16,0-5-3 0,0 8 5 0,0-6-4 16,0-2 2-16,5 6 2 0,-4-5-2 0,2-2-1 15,-2-1 1-15,4 3 1 0,-1-1 0 0,0 1-5 16,-3-1 3-16,4 9-2 0,-2-3 4 0,0 1-3 15,0-1-1-15,-2 3 3 0,1 1 0 0,-4-2 0 16,2-2-2-16,-1 1 1 0,1-6 3 0,-3 6-4 16,3 0 1-16,2 1 2 0,-2-4-4 0,0 2 2 15,1-5-1-15,-1 0-2 0,3-1 1 0,-1 0 4 16,-1 1-2-16,3 1 0 0,0-1-2 0,0-1 0 16,0 0-1-16,-1 2 2 0,0 5 5 0,-2-1-8 15,-1 1 3-15,-1 0-6 0,-1-7-1 0,-1 6 2 16,-1-1 0-16,2-2-2 0,-5 3 2 0,2-5 1 15,1 0 0-15,-2 5-1 0,1-2 5 0,0-3-2 16,1 1 1-16,0-4 0 0,3-2 0 0,-3 2-1 16,3 0-3-16,-2-1 5 0,2-4-2 0,-2 5 0 15,3-2-1-15,-2 1 4 0,2 0-3 0,-1 0 2 16,-2 1-4-16,2 0 1 0,-2 0 2 0,1-2-1 16,-2 2 1-16,1 0-1 0,-1 0 3 0,2-1-2 0,-2-1 0 15,4-1 2-15,-4-3-4 0,3 0 10 0,0 2-10 16,1-4-1-16,-3 1-3 0,3 2 8 15,0-2-5-15,0 1-2 0,0-1-3 0,-1 2-7 16,-2 0-11-16,2 1-2 0,1-1-10 0,0-1-9 0,0 1-3 16,-3-2-16-16,2 0-15 0,1-2-13 0,0-1-19 15,0 0-14-15,0-7-19 0,-1 7-31 0,1-7-118 16,0 0-318-16,0 0 141 0</inkml:trace>
  <inkml:trace contextRef="#ctx0" brushRef="#br0" timeOffset="10932.24">2942 1480 11 0,'0'0'73'0,"-4"3"-8"0,4-3-1 16,-3 3-4-16,3-3 2 0,0 0-14 0,-3 5 7 15,3-5-6-15,0 0 0 0,-6 1-14 0,5 2 2 16,-2 1-1-16,0-2 2 0,3-2-5 0,-5 7-8 16,1-6 7-16,0 4-5 0,1-2-10 0,0 3-2 15,-2-3 2-15,1 0-1 0,2 1 1 0,-2-2-3 16,1 1 4-16,-1 0-1 0,2-1-1 0,-1 2 5 16,1 0-3-16,-2 0 2 0,-1-2 11 0,2 3 3 0,-1 0-6 15,-2-3-1-15,1 5 8 0,0-2-2 0,-4 3-5 16,0-1 1-16,1 0-3 0,1 3-7 15,-1-3 4-15,0 3 2 0,3 4-5 0,-4-2-9 0,3-1 1 16,3 5 6-16,2-4-4 0,1 0-2 0,0 0 1 16,4 0 3-16,1 3-6 0,0-4 2 0,4 2-1 15,1-1-3-15,3-2-3 0,0 0 5 0,2 0 3 16,-2-2-10-16,-4 0 9 0,4-3-6 0,-4 0-3 16,0 0 0-16,-2-1 1 0,-2 0-9 0,-1 0 9 15,0-1 3-15,0-1-1 0,-3 2 8 0,-1-4-2 16,-1 5 2-16,0 0-4 0,-2-2 6 0,-1 1 2 15,-1-1 2-15,-1 2-5 0,-1-3-2 16,3 1 9-16,-1 1-1 0,1-1 0 0,-1-2-1 0,-1 0-1 16,1 2-7-16,1-1 0 0,-2 0 0 0,-1 1 1 15,1-1 0-15,-3 1-3 0,4-2-2 0,-3 2-4 16,3-1 6-16,-4-1 1 0,4 1-7 0,1-2 1 16,-1 3-12-16,0-2-24 0,-3-1-52 0,8 0-66 15,-13 1-126-15,7-2-299 0,2 0 133 0</inkml:trace>
  <inkml:trace contextRef="#ctx0" brushRef="#br0" timeOffset="12067.53">5543 1602 130 0,'0'0'157'0,"-4"-1"-9"15,4 1-9-15,0 0-12 0,-1-5-3 0,1 5-17 16,0 0-10-16,0 0-9 0,0 0-2 0,-3-3-11 16,3 3-7-16,0 0-12 0,0 0 7 0,0 0-19 15,0 0-7-15,0 0-4 0,0 0-1 0,0 0-8 16,1 14 3-16,-1-8 0 0,-1-1-2 0,1 5-4 15,0 3-3-15,-1-2-4 0,1 1 4 0,1 0-4 16,-1 4 0-16,0-3-3 0,1-4 0 0,1 4 0 16,-1-2-2-16,3-1-1 0,-2-3 1 0,-1 1-2 15,1-4 4-15,-4 2-4 0,4-1 2 0,-2-2-1 0,0-3 3 16,0 0 1-16,2 1-4 0,-2-1 0 0,0 0 1 16,4-12 0-16,0 6-7 0,1-3 3 15,0-2-1-15,4 1 0 0,-5 0-3 0,1 3 0 16,0-1 5-16,-1 1-1 0,1 2-3 0,3 0 0 0,-6 1-6 15,5 0 4-15,-2 1 2 0,0 2 0 0,3 0-6 16,-8 1 0-16,10 0 5 0,-5 2 2 16,-1 1-4-16,2-2-3 0,1 2 6 0,-2-3-1 0,-1 4 1 15,1-1-5-15,0 0 1 0,0-1 4 0,3 0-2 16,-3 1 3-16,0 0-4 0,0-2 5 0,0 2-2 16,1-1-1-16,0-2 0 0,-1 3 0 0,-3-1 4 15,-2-2-2-15,8 3-5 0,-5-2-1 0,1 0 14 16,-1 2-12-16,-3-3-3 0,5 3 5 0,-5-3 0 15,0 0 2-15,0 0-1 0,0 0 12 0,11-4 4 16,-9 0 6-16,1 1-1 0,-2-2 3 0,0 0 0 16,4-2 0-16,-1 2-2 0,-3-2 9 0,3-3-1 15,0 0-1-15,0-1-3 0,-3-3-4 0,0-1-6 16,-1-2-2-16,3 2 3 0,-3 2-3 0,0-1-3 16,0 2-3-16,-3 0-1 0,3 0-21 0,0 1-25 15,-1 4-33-15,0-1-44 0,-2 3-54 0,-1 0-174 16,1 0-371-16,-3-2 164 0</inkml:trace>
  <inkml:trace contextRef="#ctx0" brushRef="#br0" timeOffset="13449.81">1012 2743 36 0,'0'12'76'0,"0"-3"-5"0,1-1-1 0,-1 2-2 16,3-3-8-16,0 0-8 0,1-2 2 0,1-1-10 15,0 0-1-15,0-3 10 0,7-2-16 0,-2 0-2 16,-1-4-2-16,1 0-3 0,2-2-12 0,-2-4 8 15,3-2-2-15,-4-1-8 0,0-1 0 0,-2-2 6 16,-4 1 11-16,-1-2 18 0,0 1-6 0,-5 2 3 16,3-1 4-16,-4 1 0 0,-2 1 13 0,1 6 5 15,2-2-7-15,-2 3 0 0,0-2-8 0,1 4-6 16,-3 4-8-16,-1 0-2 0,0 1 3 0,8 0-10 16,-15 2 0-16,5 5-11 0,-1 2 0 0,0-1 4 15,-2 4-10-15,1 2-21 0,-1 2-31 0,4-2-30 16,-4 2-40-16,3 1-157 0,-3-2-285 0,-1 6 126 15</inkml:trace>
  <inkml:trace contextRef="#ctx0" brushRef="#br0" timeOffset="15648.55">973 2587 62 0,'5'18'66'0,"1"1"0"15,0-2-4-15,-1-5 0 0,0-1-7 16,-2 0-12-16,-1-2 2 0,2-1-3 0,-4-1-2 16,1 0-6-16,-1 0 8 0,-1 0-9 0,1 0-4 15,-3 1 0-15,1-5-6 0,1 1 4 0,1 1-9 16,-2-2 0-16,2-3 7 0,2 5-9 0,-2-5 4 0,0 0 3 16,11-3-4-16,1-4-7 0,3 0 2 0,3-6 5 15,0 3-6-15,5-3 1 0,-5 3-15 16,-4 2 14-16,-2 1-8 0,-1 3-2 0,-5 1 11 15,1 0-6-15,-3 1 4 0,-4 2 8 0,6 5 4 0,-6-5 10 16,-2 10 9-16,0-5-4 0,-2 4-1 0,-2 0 3 16,-1 1 0-16,1-3-6 0,-1 0 2 15,2 1-4-15,-1-5-11 0,1 1 9 0,4 1-2 16,-2-2-7-16,0-1-3 0,1 1 1 0,2-3 2 0,-4 3-5 16,4-3-2-16,0 0 5 0,-3 2-3 0,3-2 3 15,0 0-6-15,0 0 5 0,0 0-4 0,0 0-6 16,0 0 15-16,0 0-1 0,0 0 7 0,0 0 5 15,0 0 4-15,0 0 4 0,-12-5 1 0,12 5 1 16,0 0-1-16,-4-2 2 0,4 2-4 0,0 0-3 16,-4-3-7-16,4 3-1 0,0 0-5 0,0 0-3 15,0 0-2-15,17-5-3 0,-11 3 1 0,3 1-2 16,0 1-15-16,1-1-15 0,-2 2-18 0,0-1-22 16,-2 3-17-16,1-3-8 0,-3 2-6 0,-4-2 2 15,8 1-1-15,-8-1 9 0,3 2 12 0,-3-2 3 16,-2 5 4-16,2-5 9 0,-7 5 6 0,1 1-2 15,-2-2 4-15,0 2 8 0,-2 0-1 0,-2 0 10 16,3 2 4-16,-6 4 2 0,-3 1-8 0,3 0-5 16,-2 6-17-16,-6-1-10 0,5 2-14 0,-1 1-37 15,-1 4-63-15,3-8-184 0,6 0 82 0</inkml:trace>
  <inkml:trace contextRef="#ctx0" brushRef="#br0" timeOffset="15965.62">1023 2767 82 0,'-7'0'122'0,"1"-1"-17"0,6 1-10 0,-9 0-7 16,9 0-12-16,-7 1-5 0,7-1-12 0,0 0 3 16,-10 0-7-16,10 0 0 0,0 0 7 0,0 0 5 15,-4-3 2-15,4 3-3 0,0-7-6 0,2 0-4 16,2-3-8-16,2 0-3 0,3-5-6 0,2 1-5 15,0-1-1-15,-2-1 0 0,-3 6-8 0,2 1-1 16,-2-3-4-16,1 4 0 0,-2 1-13 0,-4 0 7 16,3 3-1-16,-1-1 4 0,-2 2-1 0,2 1-2 0,-2-1-2 15,-1 3-2-15,2-7-1 0,-2 7 0 16,0 0-4-16,0 0 1 0,0 0-8 0,0 0 3 16,-19 15 6-16,14-6-2 0,-4 1-2 0,-1 2 2 0,-2 2-3 15,1-2-4-15,1 3-14 0,1-1-22 0,1 1-34 16,0-1-39-16,5 0-137 0,-4 1-268 0,6-3 119 15</inkml:trace>
  <inkml:trace contextRef="#ctx0" brushRef="#br0" timeOffset="16683.04">1642 4790 14 0,'-11'14'146'16,"0"0"-15"-16,1 3-9 0,3 3-15 0,-1 3-16 15,2-3-5-15,0 6-10 0,2-3-5 0,3-1-3 16,-2 4-3-16,2-6 3 0,-1-1-4 0,4 0 5 16,-1-3 1-16,0 0-3 0,2 1-7 0,-1-7 6 15,2-1-7-15,2 0-6 0,0 2 7 0,0-7-2 16,3 1-6-16,1-3-2 0,3-4-7 0,-1-1 0 16,5-3-5-16,0-6-2 0,-3 1-7 0,0-5-2 15,4-7-3-15,-9 1-2 0,2-1 0 0,-9-4-4 16,-2-5-9-16,-5 2 6 0,-3-2-5 0,-1 4 1 15,-1 0 3-15,-4 5 9 0,-2 0 7 0,1 3 15 16,1 4 3-16,0 4 9 0,0 0-2 0,-1 1-5 16,2 2-2-16,-5 1-4 0,4 6-7 0,-1-2-3 0,0 4-6 15,2 0-6-15,0 1 3 0,-1 2 0 16,1 1-5-16,0 2-19 0,3 0-34 0,-2 2-44 0,1-1-56 16,5 2-59-16,-3-1-191 0,2 1-412 0,6-3 182 15</inkml:trace>
  <inkml:trace contextRef="#ctx0" brushRef="#br0" timeOffset="17865.43">6076 4625 56 0,'0'0'220'0,"-8"0"-6"0,8 0-14 0,0 0-19 15,0 0-16-15,0 0-16 0,0 0-10 0,0-8-12 16,0 8-10-16,0 0-1 0,5-4-3 0,-5 4-5 15,0 0-1-15,4-2 1 0,-4 2-2 0,0 0-1 16,0 0-1-16,0 0-6 0,0 0-6 0,0 0-3 16,0 0-7-16,0 0-7 0,0 0-8 0,0 0-7 15,0 0-7-15,0 0-4 0,0 0-7 0,-1-4-3 0,1 4-2 16,0 0-2-16,0 0-5 0,0 0-4 0,6-3-2 16,-6 3-4-16,13-1-2 0,-4 0-5 0,2 1 3 15,3-3-1-15,5 0-4 0,1 0 2 0,1 2-8 16,0-1 4-16,4 1 0 0,5 2-5 0,-10-1-21 15,7 0-11-15,-5 1-19 0,-3 0-22 16,1 2-24-16,2-2-16 0,6 2-10 0,-10-3-10 0,1 4-3 16,-6 0-12-16,1 0 5 0,-1-2 7 0,-5 1 17 15,-1-2 2-15,0 2 12 0,-5-3 16 0,-2 0 14 16,4 3 7-16,-4-3 4 0,0 0 7 0,0 0 0 16,0 0 14-16,0 0-5 0,-20 0-5 0,13-3 3 0,7 3-7 15,-14-1-11-15,5-2-10 0,3 3-2 0,-5-3-8 16,0 1 15-16,0 2 31 0,0 0 38 0,-4 0 15 15,3-2 16-15,0 2 19 0,-1 2 13 0,0-5 7 16,-1 2 13-16,2 1 13 0,0 0 11 0,4 0 7 16,2-1 1-16,-2-1-5 0,3 1-8 0,5 1-6 15,-9 1-7-15,9-1-8 0,-8 0-7 0,8 0-5 16,0 0-5-16,-1 7-9 0,2-2-5 0,-1 2 1 16,3 3-4-16,-3 2 2 0,0 4-5 0,0 3-4 15,-3 1-3-15,2 4-3 0,0 2-4 0,-3-2-2 16,0-3-5-16,3-2 0 0,-3 6-1 0,3-4-9 15,-2-1 3-15,6-2-4 0,-2-3-2 0,-1 2-22 0,0-6-32 16,0-1-44-16,4-2-57 0,-3 0-79 0,-1-6-186 16,0-2-444-16,0 0 197 0</inkml:trace>
  <inkml:trace contextRef="#ctx0" brushRef="#br0" timeOffset="22687.58">2703 2348 12 0,'0'0'54'0,"-2"4"-8"0,-1-1-5 16,3-3-5-16,-1 5-5 0,1-5 2 0,-1 3-8 0,1-3-1 15,0 0-1-15,-2 4 11 0,2-4-1 0,0 0 0 16,0 0 0-16,-6 1 1 0,6-1-12 0,0 0 4 16,0 0-1-16,0 0-5 0,-10-1-2 0,10 1-5 15,0 0-4-15,-8 1 5 0,8-1-2 0,0 0-5 16,0 0-1-16,0 0 0 0,-6 0-1 0,6 0 1 15,-3 2 0-15,3-2 0 0,0 0-8 0,0 0 6 16,0 0-1-16,0 0 0 0,0 0-3 0,0 0 6 16,0 0-4-16,0 0 1 0,-7 2-3 0,7-2 0 15,0 0 7-15,0 0-3 0,-4-5-6 0,4 5 3 16,-5-3-3-16,5 3 2 0,-6-1-5 0,6 1 5 16,0 0 0-16,-6-3 0 0,6 3-1 0,0 0 6 15,0 0-6-15,-10 0 0 0,10 0 2 0,0 0 3 16,0 0-5-16,0 0 3 0,0 0-2 0,0 0 5 15,0 0-1-15,0 0 5 0,-6 3 5 0,6-3 9 16,0 0-10-16,0 0 4 0,0 0 0 0,0 0 0 16,0 0 3-16,0 0-6 0,0 0-7 0,0 0 1 15,0 0 4-15,16 6-3 0,-12-5 7 0,4 1-12 0,2-2 6 16,1 4-6-16,0 0 5 0,3-3-3 0,2 2 7 16,2-2-8-16,0 3-4 0,5-4 4 0,-3-2-4 15,1 2 2-15,2-2 0 0,6 1 0 0,1 1 10 16,-3-4-16-16,-1 1 6 0,2-1-2 0,-6-1 2 15,5 0-7-15,0 0 6 0,1-2 3 0,-1-1-7 16,-7 4 2-16,8 0 3 0,0-2-3 0,-1 1 3 16,-5 2-3-16,5-1-2 0,1 1 5 0,1-1-5 15,1 1 3-15,-1-3 0 0,1 1-5 0,0 2 6 16,5 0-7-16,-3 0 5 0,1 1-2 0,1 0 8 16,2 2-7-16,-3-1 0 0,2 1-1 0,-2-3 5 15,2 0-1-15,-5 3 1 0,1 0-2 0,0-2-1 16,-2 2-2-16,-2-1 4 0,-8-1-2 0,-2 2 2 15,-3-1 16-15,-2 1 4 0,1-1 14 0,-3 0 15 16,1-1 11-16,-1 1 11 0,-3 0 2 0,-3-2 3 16,-4 3-5-16,9-2-3 0,-5-1-4 0,0 1-5 15,-4 2-6-15,6-2-10 0,-6 2-5 0,2-3-3 16,-2 3-6-16,0 0-5 0,0 0 0 0,0 0-3 16,0 0-10-16,0 0-16 0,0 0-24 0,5 7-32 15,-5-7-32-15,-5 9-36 0,0-4-156 0,0-1-308 0,-1 1 137 16</inkml:trace>
  <inkml:trace contextRef="#ctx0" brushRef="#br0" timeOffset="23832.05">2620 2381 95 0,'0'0'122'0,"0"0"-3"0,8 0-5 16,-8 0-3-16,0 0 0 0,0 0-1 0,0 0 0 15,5-1-9-15,-5 1-12 0,0 0-6 0,0 0-10 16,0 0-5-16,0 0-9 0,0 0-6 0,0 0-5 15,3-3-3-15,-3 3-7 0,0 0-6 0,0 0 0 16,0 0-6-16,7 4 0 0,-5-1-3 0,2-2-3 16,1 0-4-16,-5-1 2 0,7 1-2 0,-2-1 0 15,2 2-1-15,-1-2-2 0,3-2 1 0,-1 2-6 16,2-1 1-16,3 0-4 0,0 0 0 0,3-1 2 16,-1-3 3-16,3 4-5 0,-1-3-4 0,-3 1 2 15,0 1 0-15,0 0-1 0,-1 0 2 0,1 2-4 0,-1 0 1 16,0-3 2-16,-1 3 3 0,1-1-6 15,0 0 4-15,1-1-4 0,5-1 2 0,-1 2 0 0,1 0 2 16,8-4-1-16,0 5 0 0,-5-3-4 16,7-1 7-16,3 0-2 0,-1 0-5 0,-1 2 1 0,2-2 2 15,-1 1-4-15,-4-2-1 0,-6 2 1 0,1 3-2 16,-4-1 2-16,-4 1-1 0,-2-1 3 0,0-2 0 16,-3 1-1-16,-1 2 2 0,-2 0-2 0,-6 0-1 15,13-2-2-15,-8 4 2 0,-5-2-1 0,12 0-1 16,-10 0 5-16,7 0-1 0,-9 0 2 0,9 3-5 15,-1-1 0-15,1-1 3 0,-3 0-1 0,6-1 1 16,-1 0 1-16,-2 0-2 0,3 3-1 0,-5-3 1 16,2 0 0-16,-2 0 4 0,-1 0-4 0,2 0 2 15,1 2 0-15,-3-2-1 0,0 0 4 0,2 1-5 16,-8-1-2-16,11 1 1 0,-4 0 5 0,-1 1-1 16,2-2 0-16,1 1-6 0,-3 0 6 0,6 2 2 15,-1-2-2-15,2 0-3 0,5 2 1 0,0-3-3 16,2 0 2-16,1 0-11 0,-1 0-2 0,2 1-4 0,0-2 0 15,7-3 0-15,-1 1-8 0,-6 2 1 16,0-1-4-16,4-1 0 0,-8-1-5 0,0 0 9 16,3 0-1-16,-5 0 7 0,-2 1 0 0,-2-2 3 15,1-2-2-15,-2 5-1 0,-2-1 15 0,0 0-8 0,-4-3 3 16,-1 3 0-16,1 0 4 0,-2 2-3 0,-3-3 5 16,0 4-2-16,-3-8-4 0,3 8 4 15,-9 0-6-15,9 0-15 0,-18 2-28 0,5 0-29 0,-1 2-30 16,-4 1-82-16,-1-4-209 0,-1 7 93 0</inkml:trace>
  <inkml:trace contextRef="#ctx0" brushRef="#br0" timeOffset="25581.69">2545 2570 55 0,'0'0'130'15,"0"0"-11"-15,0 0-9 0,0 0-10 0,0 0-9 16,0 0-4-16,0 0-12 0,0 0 3 0,0 0-11 16,0 0-10-16,0 0 1 0,0 0-16 0,0 0 1 15,0 0-2-15,0 0-8 0,0 0-6 0,0 0 3 16,0 0-9-16,0 0 7 0,0 0-10 0,0 0-1 16,0 0 3-16,0 0-12 0,0 0 10 0,0 0-9 15,0 0 4-15,0 0-3 0,0 0-5 0,0 0 8 16,0 0-10-16,0 0 4 0,0 0-5 0,0 0 1 15,0 0 1-15,0 0 2 0,0 0 4 0,0 0 4 0,0 0 4 16,0 0 6-16,0 0-2 0,0 0 4 0,0 0 0 16,0 0 2-16,0 0-4 0,0 0-3 15,0 0 0-15,0 0-3 0,0 0-1 0,0-5 0 0,0 5-4 16,5-2-5-16,-5 2 5 0,4-3-6 0,0 0 1 16,-4 3-1-16,5-1 3 0,-5 1-3 0,6-2 1 15,-6 2-1-15,4-2 4 0,-4 2-3 0,0 0 7 16,0 0 3-16,0 0 0 0,0 0 6 0,0 0-4 15,0 0-1-15,4-3-2 0,-4 3 2 0,0 0-3 16,0 0-5-16,0 0-2 0,0 0 0 0,0 0 0 16,0 0-2-16,0 0-1 0,0 0-2 0,0 0 0 15,0 0-1-15,0 0 2 0,0 0-1 0,1 7-4 16,-1-7 1-16,0 0 1 0,0 0 0 0,0 0-1 16,3 5 6-16,-3-5-6 0,0 0 0 0,0 0 0 15,0 0 1-15,0 0 1 0,0 0-2 0,0 0 3 16,0 0 2-16,0 0-6 0,0 0 2 0,0 0-2 15,0 0 1-15,0 0 0 0,0 0 1 0,0 0-1 16,0 0 2-16,0 0-4 0,0 0 5 0,0 0-5 16,0 0 2-16,0 0-2 0,0 0 5 0,0 0-3 15,0 0 1-15,0 0-4 0,0 0 3 0,0 0 0 16,0 0 0-16,0 0-5 0,0 0 6 0,0 0-5 0,0 0 3 16,0 0-3-16,0 0 2 0,0 0 1 0,6 0-1 15,-6 0 3-15,0 0-1 0,14 0 3 0,-7-1-6 16,-1 2 6-16,0 1-4 0,2-1-4 15,0 0 2-15,-2 2 2 0,1-2 5 0,-2 0-4 0,3 0 1 16,-1-1-2-16,-3 2 3 0,0-1-3 0,1 1 0 16,-5-2 0-16,9 0-4 0,-6 2 4 0,-3-2 1 15,0 0 2-15,8 0-7 0,-8 0 2 0,0 0 2 16,9-2 1-16,-9 2-1 0,9 0 4 0,-9 0-1 16,8-3-4-16,-8 3 4 0,10-2-1 0,-5 2 0 15,3 0-4-15,-8 0 3 0,11-1-1 0,-3 1 1 16,-3 0-2-16,4 0 0 0,0 0 0 0,1-1 0 15,-1 1 0-15,3 0 0 0,-1-1 3 0,3-2-5 16,3 1 7-16,2 0-4 0,0-2 0 0,0 1 2 16,0 1-5-16,-2-1 4 0,3 1-2 0,-2-1 2 0,-5 3 0 15,4 0 0-15,-7-2-2 0,-1 1 2 16,1-1 0-16,-2 2-4 0,-2 0 2 0,-1-2 2 16,-5 2 1-16,9 0-3 0,-9 0-2 0,0 0 3 0,9 0 0 15,-9 0-3-15,8 2 4 0,-3 1-2 0,2-1-2 16,0 0 3-16,-1-1 3 0,5 3-2 15,0-2-2-15,2 1 2 0,0 0-1 0,-1-2 1 0,1 2-4 16,0-1-3-16,5 3-4 0,-4-5-8 0,4 0 3 16,-4 0 4-16,-3 0 1 0,2 0-1 0,-3 0 0 15,2-1 2-15,-2-4 1 0,0 4 0 0,-2-2-1 16,0 0 3-16,-2 1-2 0,2 0 6 0,-4 0-2 16,1 0 3-16,0 1-4 0,-5 1 3 0,9-4-5 15,-5 4 3-15,2 0-1 0,-1-2 2 0,5 1-1 16,-2-1 4-16,1 2 0 0,2 2-2 0,1-2-2 15,-2 1 1-15,4 1 2 0,-2-2 0 0,0 0 0 16,0 2-3-16,-2-1 3 0,3-1-1 0,-2 1 0 16,-3 2 2-16,4-3 1 0,-6 0-4 0,0 1 4 15,2-2 0-15,-2 2-1 0,2-1-1 0,-8 0 3 16,13 0-4-16,-8-1 1 0,1 1 0 0,2 0 0 16,1 0-1-16,2-2 2 0,1 2-3 0,0 0 3 15,-1 2 2-15,3-2-1 0,0 0 0 0,3 0-3 0,1 0 4 16,-7 1-1-16,3-1-1 0,-1-1 3 0,-1 2 0 15,0-1-6-15,-5 0 2 0,-1-1 5 16,2 1 0-16,-8 0 7 0,11-2 10 0,-10 0 7 16,-1 2-1-16,3-3 6 0,-3 3 1 0,0 0-1 0,0-5-5 15,0 5 0-15,-4-7-7 0,4 7-2 0,-8-2 1 16,7-1-3-16,1 3-1 0,-6-2-1 0,6 2-4 16,-4-3 1-16,4 3-2 0,0 0-3 0,-5-2-14 15,5 2-21-15,0 0-29 0,-7 6-43 0,7-6-53 16,-6 4-179-16,2-2-359 0,-2 0 160 0</inkml:trace>
  <inkml:trace contextRef="#ctx0" brushRef="#br0" timeOffset="27231.44">2563 2346 1 0,'0'0'103'0,"-4"-3"-8"0,4 3-16 0,0 0-6 16,0 0-10-16,0 0-2 0,0 0-9 15,0 0-6-15,0 0-6 0,0 0 2 0,0 0-6 16,0 0-1-16,14 8-3 0,-14-8-7 0,8 1 2 0,-6 2-1 16,5 0 3-16,-1-2 2 0,-2 0 1 0,1 2-2 15,-1-3 3-15,-4 0-4 0,8 0-1 0,-8 0 0 16,5 2 5-16,-5-2 8 0,0 0-1 16,6 2 3-16,-6-2 0 0,0 0 2 0,0 0-5 0,0 0 1 15,0 0-6-15,0 0-8 0,0 0-3 0,5 0-2 16,-5 0 2-16,0 0-4 0,0 0-3 0,3 2-3 15,-3-2 1-15,0 0-4 0,0 0 0 0,0 0 2 16,0 0-3-16,0 0-3 0,0 0 0 0,0 0 0 16,0 0 0-16,0 0-5 0,0 0 1 0,0 0 2 15,0 0-1-15,0 0 2 0,0 0-3 0,0 0-1 16,3 3 0-16,-3-3 2 0,0 0 3 0,0 0-4 16,0 0 2-16,0 0-4 0,0 0 4 0,0 0-2 15,0 0 0-15,0 0-3 0,0 0 0 0,0 0 3 16,0 0 3-16,7-7-4 0,-2 5-2 0,-5 2 3 15,13-4 0-15,-7 0-4 0,4 0 2 0,2 4-4 0,-3-5-1 16,2 2 11-16,2 1-8 0,-1-1 8 16,0 0-10-16,1 2 3 0,0-2 0 0,1 2 3 0,0 0-2 15,0 1 1-15,-1 0 1 0,2 0-6 0,-2 0 4 16,5 0-3-16,-5 0-3 0,-1 0 5 0,0-2 0 16,0 2 0-16,0 3 1 0,-3-3-3 15,2 1 3-15,-3-1-1 0,0-1 3 0,1 1-2 0,-4 1 4 16,8-1-5-16,-7 0 2 0,2 0-1 0,2 0-3 15,-2 0 2-15,-3-2 1 0,7 2-3 0,-5-2-1 16,2 2 5-16,0 0-3 0,2-1 5 0,-3 0-1 16,-1-2 3-16,2 5-9 0,2-4-1 0,-1 1 2 15,3 1 2-15,-3 1-3 0,3 1 3 0,1-2 2 16,-2 0-4-16,1 0 5 0,-1 0-3 0,1 1-2 16,2-2 1-16,-2 2 3 0,1 0 3 0,-1 0-1 15,1 1-5-15,-1-2 1 0,1 0 0 0,-2 0 2 16,1 0 1-16,3 2-3 0,-5-2-2 0,3 0-6 15,-1 0 6-15,2 0-2 0,-2 0-1 0,1 0 0 16,0 0-1-16,4 0 8 0,-3-1-5 0,1 1-2 16,-4 0 0-16,1 0-3 0,1-3 2 0,-2 3 3 15,2-1 0-15,-4 1 1 0,0-1-2 0,-2 0 3 0,0-1 1 16,-1 1-4-16,1 0 3 0,-2-2 2 0,2 0-4 16,-4 3 4-16,-4 0-1 0,9-2 6 15,-9 2 1-15,6-3 5 0,-6 3 3 0,4-2 4 16,-4 2-6-16,0 0-1 0,0 0 3 0,8 0-1 0,-8 0-3 15,0 0-5-15,0 0 2 0,0 0 2 0,6 0-4 16,-6 0 0-16,0 0 0 0,8 0-4 16,-8 0 3-16,10 2-1 0,-6-1-3 0,0 1 1 0,-4-2 0 15,10 1 4-15,-1 0-4 0,-4 2 3 0,0-1-4 16,-1-1 1-16,2-1-1 0,-2 2-2 0,-4-2 3 16,10 0 2-16,-10 0 0 0,4 2-1 0,-4-2 0 15,5 2-4-15,-5-2 3 0,0 0 5 0,0 0-8 16,0 0-2-16,0 0-27 0,-10 4-33 0,3-3-39 15,-5 3-62-15,-4 2-96 0,-1-1-281 0,-2 1 125 16</inkml:trace>
  <inkml:trace contextRef="#ctx0" brushRef="#br0" timeOffset="28082.5">2688 2539 98 0,'0'0'87'16,"0"0"-5"-16,-6 0-8 0,6 0-10 0,0 0-5 15,0 0-6-15,0 0 1 0,0 0-11 0,0 0 4 16,0 0-5-16,0 0-2 0,0 0 4 0,0 0 2 16,0 0-5-16,0 0 2 0,0 0 2 0,24-2 0 15,-18 1-1-15,1 0-3 0,-1 0-2 0,1-1-7 16,-2 1 1-16,2 0-4 0,2-2 2 0,-1 3-7 15,1-2 1-15,1 0-3 0,0-2-1 0,2 2-5 16,-1 0 0-16,2 0 3 0,0 2-9 0,0-3 1 16,6 2-5-16,-3-2 6 0,3 0-9 0,0 2 4 15,2 0 5-15,2 1-4 0,4 1-10 0,1 0 4 16,-10 1 4-16,14-2 1 0,-4 4-2 0,0-3-1 16,0 2-2-16,0-1 3 0,-6 1 2 0,6-2-4 0,-7 0-1 15,-1 1-2-15,2-2 3 0,-3-2-1 0,0 1 1 16,2 1-2-16,-3-1-3 0,-2-2 2 0,-3 1 1 15,-2-1-2-15,1 3 3 0,-3 0 0 0,1-1 1 16,-5 0-3-16,4-1 3 0,-1 2 0 0,1 0 2 16,-3 0-5-16,3-3 4 0,-1 2-4 0,2 0-2 15,-1 2-2-15,0-2 4 0,2 1 1 0,1-3 1 16,-2 3-1-16,3 0 3 0,-2 0-8 0,2 0 8 16,-1-2-4-16,1 2 0 0,0 0 0 0,0 0 0 15,4 0-4-15,-4 0 3 0,2 0 2 0,-2 0 3 16,1 0-4-16,-3 2-1 0,1-2 2 0,-1 0 0 15,0 0 2-15,-1 0-1 0,-1 0-6 0,-2 3 1 16,0-3 4-16,-7 0 4 0,11 1-6 0,-8 0 2 16,-3-1 2-16,0 0 2 0,0 0 0 0,10 0 9 15,-10 0 10-15,0 0 4 0,0 0 12 0,5 0-2 16,-5 0 2-16,0 0 0 0,0 0 6 0,0 0 0 16,0 0-2-16,0 0-3 0,0 0 0 0,0 0-4 15,0 0 0-15,0 0-4 0,0 0-6 0,0 0 1 0,0 0-3 16,0 0-5-16,0 0-1 0,0 0-2 0,0 0-4 15,0 0 0-15,0 0-2 0,0 0-2 16,0 0 1-16,0 0-3 0,0 0 0 0,0 0 0 0,0 0 1 16,0 0-4-16,0 0 2 0,0 0-4 0,0 0 2 15,0 0 0-15,0 0 1 0,0 0-4 0,0 0-1 16,0 0 5-16,0 0-4 0,0 0 6 0,0 0-7 16,0 0-2-16,0 0 2 0,0 0 0 0,0 0 3 15,0 0-3-15,0 0 0 0,0 0-10 0,-18 2-27 16,11 1-25-16,2-1-42 0,-1 1-43 0,0 1-188 15,-4-1-363-15,3 2 161 0</inkml:trace>
  <inkml:trace contextRef="#ctx0" brushRef="#br0" timeOffset="42107.51">5023 2420 40 0,'0'0'91'16,"0"0"-11"-16,0 0-6 0,0 0-5 0,0 0-5 15,0 0-9-15,0 0-6 0,0 0 4 0,0 0-3 0,0 0-3 16,0 0-1-16,0 0-4 0,0 0-3 0,0 0-4 15,0 0-7-15,0 0 5 0,0 0-5 0,0 0 6 16,0 0-6-16,0 0-2 0,-5 1-6 0,5-1-1 16,0 0-9-16,0 0 5 0,0 0 4 0,0 0-10 15,0 0 2-15,0 0-2 0,0 0-1 0,0 0-10 16,0 0 10-16,0 0 4 0,0 0-7 0,0 0-3 16,0 0 6-16,0 0-7 0,0 0 1 0,0 0 1 15,-6 0-8-15,6 0 7 0,0 0 7 0,0 0-1 16,-3 3-2-16,3-3-4 0,-7 2-2 0,7 3-1 0,0-5 6 15,-5 2-3-15,5-2-5 0,0 0-1 0,-5 2 3 16,5-2 8-16,0 0-5 0,0 0 10 16,0 0-15-16,-6 0 9 0,6 0 3 0,0 0-5 15,0 0-4-15,0 0 14 0,-7 2-2 0,7-2-1 0,0 0 0 16,0 0 1-16,0 0-1 0,0 0-6 0,0 0 3 16,0 0-2-16,0 0 1 0,0 0 0 15,0 0-1-15,0 0 2 0,0 0 0 0,0 0 0 0,0 0-3 16,0 0-4-16,0 0 3 0,0 0-4 0,0 0 5 15,0 0-5-15,0 0 0 0,0 0-2 0,0 0 5 16,0 0-4-16,0 0 5 0,0 0-8 0,0 0 3 16,-6 0 2-16,6 0-2 0,0 0 2 0,0 0-3 15,0 0 0-15,0 0-2 0,0 0 4 0,0 0-1 16,0 0 2-16,0 0 0 0,0 0 3 0,0 0-4 16,0 0-3-16,6 5 1 0,-6-5-5 0,8 1 8 15,-8-1-9-15,4 4 10 0,1-1-3 0,-5-3 3 16,6 0-5-16,-6 0 5 0,9 2-1 0,-5-2 0 15,2 0 4-15,2 1-6 0,0-1-3 0,-1 0 3 16,1 2 3-16,3-4-3 0,1 4 4 0,1-2-2 16,-2 0 2-16,4 0-1 0,2-2-3 0,1 1-2 0,0 0 0 15,1 0 6-15,3 0-6 0,-3-1 3 0,2 2 1 16,-3-1-8-16,1-3 4 0,-2 4 6 16,3-2-2-16,0 2 4 0,-1-2-5 0,-2 2-6 15,-2 0 6-15,-1 0 4 0,-1 0 2 0,1 0-2 0,-1 0-6 16,0 0 0-16,-3 0 6 0,5 0-5 0,-5 0 5 15,3 0-1-15,1-1-6 0,-2 2 1 0,3-1 2 16,-3 0-2-16,2 0 3 0,-2-1-3 0,1-1 4 16,5 2-7-16,0-2 7 0,0 1-2 0,1 1-9 15,1-4 17-15,-3 0-9 0,4 1 4 0,-5 3-1 16,3-1-5-16,-6 0-1 0,6-2 1 0,0-2 1 16,-2 3 2-16,-3-1 2 0,-1 3-5 0,6 0 2 15,-4-2-2-15,-1 0-1 0,4 1 4 0,-1-3 1 16,0 3 2-16,-1-1-6 0,-3 2 4 0,1-2 0 0,0-1 4 15,1 1-3-15,-2 1-3 0,1 0-1 16,-1 0 4-16,-1-1-4 0,-1 0 4 0,1 2-6 16,-5-3 5-16,5 3 3 0,-6 0 2 0,-1 0-12 0,-5 0 6 15,12-1-3-15,-7 1 2 0,-5 0 4 0,7-1-2 16,-7 1 2-16,6-3-6 0,-6 3-1 0,0 0 0 16,0 0 6-16,6-2-8 0,-6 2-2 0,0 0 0 15,0 0 0-15,0 0-10 0,0 0 5 0,0 0-8 16,0 0 0-16,9-1-5 0,-9 1 3 0,4-2-9 15,-4 2-1-15,4-2-5 0,-2 0-9 0,-2 2-21 16,0 0-21-16,0 0-60 0,7-3-162 0,-7 3 73 16</inkml:trace>
  <inkml:trace contextRef="#ctx0" brushRef="#br0" timeOffset="43629.65">5028 2472 45 0,'0'0'72'0,"0"0"-6"16,0 0-6-16,0 0-11 0,0 0 1 0,0 0-7 0,0 0-4 15,0 0-9-15,0 0 4 0,0 0 0 16,0 0-2-16,0 0 4 0,0 0-7 0,0 0 1 16,0 0-3-16,0 0 2 0,0 0-7 0,0 0 1 0,-9-1 0 15,9 1-4-15,0 0 2 0,0 0-1 0,0 0-5 16,0 0 2-16,0 0-5 0,0 0-1 16,-4-2 1-16,4 2-3 0,0 0 2 0,0 0-2 15,0 0-3-15,0 0 6 0,0 0 1 0,0 0-5 0,14-2 2 16,-14 2-7-16,9-3 6 0,-9 3-11 0,10 0 5 15,-5 0 5-15,-5 0-1 0,10 0-1 0,-10 0-6 16,10-1 4-16,-5 1 3 0,-5 0-5 0,0 0 3 16,11-1-2-16,-11 1 6 0,5 1-1 0,-5-1-11 15,0 0 5-15,9-1 2 0,-9 1 6 0,5 1-7 16,-5-1 4-16,0 0-7 0,10 0 7 0,-10 0-1 16,8 1-3-16,-8-1-4 0,9 0 8 0,-5 0-5 15,-4 0 2-15,17-1-8 0,-10 0 5 0,5-1-4 16,-1 0 6-16,2 1 4 0,1-1 0 0,4 2 4 15,0-2-7-15,-1 0-2 0,0-2 5 0,4 0-12 16,-5 3 16-16,4-3-16 0,-8 4 7 0,5-1 5 16,-4-1-5-16,1 2 8 0,-4-3-11 0,4 2-4 15,-2 1 2-15,-2-5 6 0,1 5-4 0,-3 2 11 0,4-4-9 16,-1 2 0-16,-1-2 3 0,0 1 2 0,2 1-3 16,-1 0-6-16,1 0-2 0,1 0-1 15,0 0 7-15,0-2 3 0,0 4 0 0,5-1-6 0,-5-2 0 16,1 1 5-16,7-2-9 0,-2 2 14 0,-2 0-6 15,-4 0 3-15,0 0-7 0,2 0 0 0,-2 0 4 16,1 0-4-16,-3 0 4 0,2-1-2 16,-1 2 5-16,-2-1-4 0,0 0-5 0,-1 0 4 0,3 0 6 15,-2 0-5-15,-1 0-2 0,-1 0-2 0,0 0 6 16,3-1-2-16,-3 1 0 0,2-1-6 0,1 1 6 16,1 0-3-16,-3-1 4 0,2 1 3 0,1-4-5 15,2 1 4-15,-3 1 0 0,3 2-6 0,-1-3 4 16,0 3 2-16,1-2-2 0,0-1 2 0,-1 3-9 15,-3 0-3-15,4 0 4 0,-5-3 5 0,0 3 1 16,4-1-7-16,-6 1 4 0,0 1 0 0,2-1-5 16,-2 3-10-16,0-3 15 0,-1 1 7 0,2 0-3 15,-2 0-6-15,6 1 9 0,-5-1-4 0,1-1 1 0,1 2-2 16,0 0-3-16,0 0 2 0,1-1-6 0,0-1 9 16,-1 0-7-16,-1 0 8 0,2 0-3 15,-1 0-6-15,-1-3-3 0,-3 1 4 0,4 2 9 0,-1-2 5 16,-3 1-8-16,-5 1-4 0,10 0 4 0,-10 0 0 15,7-2-1-15,-7 2 3 0,0 0-4 0,0 0-15 16,0 0-9-16,0 0-12 0,0 0-18 0,-25 5-32 16,11-1-76-16,-5 1-175 0,-3-3 78 0</inkml:trace>
  <inkml:trace contextRef="#ctx0" brushRef="#br0" timeOffset="45030.17">4987 2476 13 0,'4'3'77'0,"-4"-3"-3"0,0 0-10 15,0 0-3-15,0 0-13 0,0 0-1 0,0 0-6 16,0 0 7-16,0 0-12 0,0 0-7 0,0 0-1 15,0 0-9-15,14-4 11 0,-14 4-19 0,0 0 19 16,6 1-14-16,-6-1 4 0,0 0-3 0,7 0-7 16,-7 0 7-16,0 0 1 0,10 0-1 0,-5 1-12 15,-5-1 7-15,8 0 2 0,-8 0-8 0,11 0-2 16,-5 0 8-16,-6 0-7 0,12 2-4 0,-4-4 7 16,-2 2-5-16,3 0 2 0,1 2 5 0,4-1-7 15,-4 0 2-15,3-1-2 0,6-1-3 0,2 0 10 16,-3 1-10-16,5-3 4 0,-2 2 2 0,0-2 2 15,6 2-15-15,2-3 17 0,-1 0 0 0,-6 1 4 0,6-2-7 16,-7 3-3-16,-1 0 6 0,-2 1-1 0,-1-2 3 16,-5 5-3-16,0-5-7 0,2 3 0 15,-4-3 6-15,-1 2-7 0,-3 1-2 0,3-1 0 16,-1 1 9-16,0 0-5 0,-8 0-4 0,12 0 6 0,-4-1-5 16,-3 1-12-16,-5 0 13 0,12 0 3 0,-12 0 2 15,11 0-4-15,-7 1-6 0,-4-1 13 0,10 0-8 16,-3 1 5-16,-2 0-7 0,-5-1 3 0,10 0 4 15,-5 3-8-15,2-3 3 0,-1 1 3 0,1-1-4 16,4 2-6-16,-1-1 9 0,4-1-4 0,-1 0-4 16,1 0 9-16,4 0-9 0,0-1 9 0,2-1 0 15,-2 1-3-15,1-2 2 0,-2 2-2 0,2 0-2 16,0 0-4-16,-1-1 8 0,-4 2-6 0,0 0 1 16,-1-1-1-16,-3 1 10 0,0 0-7 0,2 0 1 15,-5 0 3-15,1-2 1 0,0 2-6 0,2 0 1 16,-4 0 2-16,2 0 0 0,1-2 2 0,1 4-1 15,2-4-3-15,-1 1 5 0,2 0-7 0,1-2-1 16,3-1 5-16,-2 4-1 0,2-3 2 0,0 2 3 16,3-1-2-16,-4-2-3 0,-3 3 8 0,2-1-8 15,-3 0-2-15,-1 0 5 0,1 2-8 0,-6-1 6 16,2 1 4-16,-3-2-5 0,3 2-13 0,-8 0 14 16,9-2-4-16,-9 2 10 0,6-1-8 0,-3-2 0 0,-3 3 3 15,0 0-2-15,6-2 1 0,-6 2-2 0,0 0-1 16,5-2 2-16,-5 2-3 0,0 0 11 0,0 0-11 15,0 0 0-15,0 0 3 0,0 0 1 0,12 2 2 16,-12-2-2-16,0 0-3 0,1 2-1 0,-1-2-2 16,0 0 8-16,0 0-9 0,0 0 3 0,0 0 1 15,0 0-3-15,0 0-9 0,-9 5-31 0,3-2-40 16,-8-2-72-16,-2 3-169 0,-3-2 75 0</inkml:trace>
  <inkml:trace contextRef="#ctx0" brushRef="#br0" timeOffset="45746.8">4923 2544 45 0,'0'0'124'0,"0"0"-14"0,0 0-9 0,0 0-6 16,0 0-16-16,0 0 4 0,0 0-17 0,-6 3-1 15,6-3-9-15,0 0-6 0,0 0 1 0,0 0-4 16,0 0-6-16,0 0-2 0,0 0-8 0,0 0-4 16,0 0-1-16,0 0 2 0,0 0-6 0,0 0-1 15,0 0-3-15,0 0-2 0,0 0-7 0,0 0 6 16,0 0-2-16,21-1 3 0,-16 2-7 0,2 0 0 16,-7-1 2-16,10-1 0 0,-5 2 3 0,3-1-7 15,1 0 0-15,1 1 7 0,0-2-5 0,3-1 0 16,5 0 0-16,2 2 1 0,2 0 2 0,6-5 3 0,4 1-3 15,0 0 0-15,3 0 4 0,3 4-11 0,0-4 10 16,3 0-3-16,9-2-1 0,-13 3 3 16,15-1-3-16,-12 1-5 0,-4 2-3 0,2 0 5 0,-1-2 1 15,-1 1 2-15,-4 0-1 0,-3 4-5 0,-1-4-4 16,-9 4 8-16,-4-4-6 0,2 2 4 16,-5 2-3-16,1-2-1 0,-2 0 0 0,1 0 1 0,-3 0 2 15,2 0-1-15,1 0-13 0,-1 0 12 0,2 0-6 16,-1 0 7-16,3-2-4 0,-2 1 1 0,6 1 2 15,0-1-5-15,0 0 2 0,2-2 1 0,1 1 3 16,2-3-2-16,1 3-1 0,5-3 1 0,-4 3-2 16,-4 1 0-16,-3-1-4 0,0-3 4 0,-1 5-1 15,-5 0-5-15,-4-1 6 0,1 0 0 0,-2-1 2 16,-3 0 0-16,3 1 1 0,-2 1-6 0,-6 0 1 16,8 0 6-16,-8 0-5 0,5-2-3 0,-5 2 6 15,1-3 2-15,-1 3-7 0,0 0 1 0,0 0 2 16,0 0 0-16,0 0-2 0,0 0 2 0,0 0-8 15,-10-5 9-15,10 5-4 0,0 0-6 0,-13 2-29 16,13-2-34-16,-6 0-83 0,-2 1-80 0,0 0-253 16,-3 0 112-16</inkml:trace>
  <inkml:trace contextRef="#ctx0" brushRef="#br0" timeOffset="49646.94">4987 2865 42 0,'0'0'62'0,"0"0"-3"0,0 0-9 0,0 0-1 16,0 0-5-16,0 0-5 0,0 0-3 0,0 0-7 0,0 0 1 16,0 0 3-16,0 0-5 0,0 0 2 0,0 0-1 15,0 0 0-15,0 0 2 0,0 0-4 0,0 0 4 16,0 0-3-16,0 0 9 0,0 0 2 0,0 0 0 15,0 0-2-15,0 0-4 0,0 0-1 0,0 0-4 16,0 0 14-16,0 0-11 0,0 0-4 0,0 0 3 16,0 0-5-16,0 0-3 0,0 0 0 0,0 0-5 15,0 0-2-15,0 0 0 0,0 0 1 0,0 0-10 16,0 0 6-16,0 0-2 0,0 0-1 0,0 0-4 16,0 0 0-16,0 0 3 0,0 0-3 0,0 0-1 0,0 0-4 15,0 0 3-15,0 0-2 0,0 0 1 16,0 0 7-16,0 0-8 0,0 0 3 0,0 0-1 0,0 0-2 15,10 4 4-15,-10-4-1 0,8 2-2 0,-7 0-3 16,4-1 4-16,-5-1 0 0,10 2-4 16,-3-2-4-16,-1 0 6 0,3 1 5 0,4-1-1 0,-3 0 0 15,2-1 1-15,0-2-4 0,2 3-1 16,4-3 1-16,2-1 0 0,0 3 1 0,-1-2 1 0,-1 0 2 16,4-1 0-16,-2 4-7 0,-1-2-1 0,0 1 4 15,2-2 0-15,-4 1-3 0,0-1 1 0,0 3 1 16,-3-5-2-16,0 5 8 0,3-2 0 0,-6 0-5 15,2 1-5-15,0-1-3 0,-2 2-2 0,2 0 14 0,-3 0-6 16,3 0 0-16,-4-2-1 0,-1 2-1 16,-1 0 1-16,2 0 3 0,2-3-3 0,-2 3 3 15,-1 3-9-15,0-3 2 0,1 0-2 0,-2 1 13 0,1 0-10 16,1-1-6-16,3-1 12 0,-2 1 2 16,0 1 1-16,2-1 4 0,-2 2-11 0,4-2 2 15,5 0-1-15,-2 0 5 0,2 0-2 0,0 0 6 0,0-3-7 16,3 2-5-16,1 1-6 0,-5 0 14 0,5 0-3 15,-4 0 2-15,2-3-1 0,-2 1-5 0,-1 2 3 16,-4 0-2-16,-1 0 6 0,4 0-2 0,-1 0-3 16,-4 0 3-16,0 0 0 0,2 0-1 0,-4 0-3 15,3-2 2-15,-4 4 0 0,1-4-10 0,3 1 11 16,-4 0-3-16,0 0 6 0,5-1-7 0,-3-1 0 16,0 3 6-16,1 0-2 0,0 0 1 0,1-2-6 15,-2 2 1-15,2-3 6 0,6 1 2 0,-6 2-7 16,0-2 4-16,0 4 1 0,0-4-3 0,0 4-2 0,0-1 6 15,0-1-9-15,0 0 4 0,-2 0 2 0,-2 0-3 16,1 1 7-16,-2-1-5 0,-2 0-3 16,0 3 6-16,-6-3-3 0,10 0 1 0,-5 0-5 0,-5 0 4 15,7 0-5-15,-7 0 6 0,0 0-1 0,8 0-7 16,-8 0 7-16,0 0 6 0,9 0-5 0,-9 0 1 16,9-3 0-16,-9 3-4 0,9 0 7 0,-3 0-2 15,0-1 2-15,4 0-12 0,-4-1 7 0,3 2-2 16,-4-1 2-16,4 1-2 0,-4-1 3 0,-5 1-2 15,9-1 5-15,-5-1-7 0,-4 2 5 0,4-3 6 16,-4 3-19-16,0 0 16 0,0 0-3 0,0 0-3 16,0 0-8-16,-16 0 4 0,16 0-12 0,-16 0-8 15,7 2-23-15,-1-2-22 0,-2 1-129 0,-2-1-217 16,1 0 96-16</inkml:trace>
  <inkml:trace contextRef="#ctx0" brushRef="#br0" timeOffset="51062.51">5065 2877 29 0,'0'0'95'16,"0"0"-11"-16,-9-8 1 0,9 8-11 0,0 0-10 15,0 0-3-15,0 0-2 0,-6-1-6 0,6 1 0 0,0 0-6 16,0 0-4-16,0 0-5 0,0 0 0 0,0 0-6 15,0 0-9-15,0 0 11 0,0 0-10 16,-8 0 5-16,8 0-7 0,0 0-1 0,0 0 2 0,0 0-11 16,0 0 1-16,0 0-8 0,0 0 11 0,0 0-4 15,0 0-2-15,0 0 1 0,0 0-4 0,0 0 2 16,0 0-3-16,0 0 3 0,0 0-4 0,0 0 6 16,0 0-4-16,0 0-4 0,0 0 5 0,0 0-3 15,0 0 3-15,18-3-3 0,-18 3-7 0,11 1 6 16,-6-2 0-16,-5 1-1 0,14-1 3 0,-7 3-4 15,-1-4 2-15,2 2 0 0,3 0-7 0,0-1 12 16,-2 1-6-16,2-3 3 0,-2 2-8 16,4-2 0-16,-2 2 8 0,2-1-3 0,0 0 3 0,0-1 0 0,0 2-3 15,4 0-1-15,1 1-1 0,-4-2 1 16,3 2 1-16,-2 0 1 0,-1-2 1 0,4 2-5 0,0-3 3 16,-4 3-3-16,0-2 1 0,0 1 3 0,4 0-4 15,-6 0-4-15,1 1 7 0,0-2-6 0,0 2 1 16,-1 0 5-16,-2 0-4 0,3-1 3 0,-2 0-3 15,-1 1-6-15,2 0 3 0,-2-3 4 0,0 3 2 16,3-2-2-16,0 2-2 0,1 0 5 0,-4 0-5 16,7 0 1-16,-4 0 4 0,3-2-18 0,3 2 13 15,-1-1 6-15,0 0-5 0,1-2 3 0,2 2-1 16,-2-2 2-16,1 2 0 0,2 1-4 0,0 0-3 16,5-3 7-16,-7 2-2 0,2 0-4 0,-3-1 8 0,-1 1-4 15,2 2 2-15,-1-2 1 0,1 2-3 16,1 1-5-16,-3-4 8 0,-1 2-1 0,-4 2-12 15,1-2 12-15,-4-3-5 0,1 3 3 0,2 0-1 16,-4 0-4-16,1-1 7 0,-1 1-6 0,1 0 3 16,0-1 0-16,1 1-3 0,-1-2 6 0,0-1-5 15,3 3 9-15,0-2-9 0,1 2 5 0,1-3-2 0,3 1-11 16,0 0 10-16,0 1 2 0,1 0-12 0,-1-2 12 16,-3 3 1-16,-2 0-1 0,2-2-1 0,-2 2 0 15,0-1 3-15,-2 1-8 0,1-1 6 0,-1 1-5 16,-3 0 2-16,0-3 4 0,-3 3-2 0,0-1-11 15,-5 1 14-15,9-1-3 0,-9 1 8 0,0 0-1 16,8 0 0-16,-8 0 1 0,0 0-7 0,0 0 1 16,1-3 0-16,-1 3 2 0,0 0-1 0,0 0 3 15,0 0-7-15,0 0 6 0,0 0-5 0,0 0-2 16,0 0 5-16,-19 3-6 0,11-3 2 0,3 1-9 0,-3-1-18 16,-2 4-26-16,1-2-32 0,-4 0-108 15,-1-2-207-15,-1 4 92 0</inkml:trace>
  <inkml:trace contextRef="#ctx0" brushRef="#br0" timeOffset="52065.67">5190 2890 60 0,'0'0'77'0,"0"0"-11"0,0 0-1 0,0 0-10 16,0 0 6-16,0 0-12 0,0 0-6 0,0 0 11 15,0 0-10-15,0 0-4 0,0 0 3 0,0 0-5 16,0 0-9-16,0 0-7 0,0 0 8 0,0 0-2 15,0 0-2-15,0 0-3 0,0 0-7 0,0 0 6 16,0 0-4-16,0 0 3 0,0 0-3 0,0 0-1 16,0 0 2-16,0 0-4 0,0 0 6 0,0 0-6 15,0 0 3-15,0 0-7 0,0 0 4 0,0 0-2 16,0 0 2-16,0 0-4 0,0 0-1 0,0 0 1 16,0 0 1-16,0 0 2 0,0 0-1 0,0 0 4 0,0 0-5 15,0 0 2-15,0 0-2 0,0 0 2 16,0 0-25-16,0 0 22 0,0 0 0 0,-9 0-8 15,9 0 2-15,0 0 8 0,-10-2-7 0,10 2 6 0,-12 0 1 16,6 0-8-16,6 0 0 0,-13 0 1 0,8 0-4 16,5 0-2-16,-14 0 0 0,7 0 1 15,-1 2 6-15,-1-2-2 0,2 0-3 0,-1 1 0 0,-3 0-2 16,1 2-1-16,1-1 2 0,4-4-7 0,-1 4 13 16,6-2-2-16,-12 0-2 0,8 1-2 0,4-1-2 15,-7 1 0-15,7-1-3 0,0 0 7 0,-6 1-4 16,6-1 0-16,0 0 5 0,0 0-2 0,0 0-2 15,0 0-2-15,21 2-8 0,-11-1 9 0,4-2 3 16,0-1 2-16,5 1-4 0,2 0-2 0,7-3 3 16,1 4-2-16,2 0 8 0,1 0-1 0,5-3-7 15,-3 3-1-15,2 0 2 0,0 0 0 0,-4 0 0 16,4 0 5-16,-3 0 1 0,4-1-7 0,-1 1 5 0,-2 0 0 16,2 0-3-16,-1 2-2 0,2-2 0 0,-2-1 4 15,1 2-6-15,-4-3 5 0,0 2-4 16,0-2 2-16,0 4 0 0,-3-2 3 0,-1-2-6 0,-5 2 3 15,4-1-1-15,-5-2-10 0,1 2 12 0,-4 0-2 16,2 1 5-16,-2 0-3 0,0 1 0 0,-1 0 0 16,1 2 2-16,0-3-1 0,0 1-5 0,3-1 3 15,-6 0-4-15,4 0 2 0,-1 2 5 0,-2-2-1 16,-2 1-3-16,0-1 2 0,4 3 0 0,-6-2 2 16,5-1-5-16,-6 2 0 0,2-4 2 0,-3 1-4 15,2-1 3-15,1 2 7 0,-4-1-9 0,3 0-2 16,-3 1 6-16,3 1 0 0,0-2-2 0,-8 1-1 0,4-2 0 15,0 2-1-15,-1 0 0 0,-2 0 8 16,-1-1-2-16,-5 1 0 0,8 0 1 0,-8 0-10 16,0 0 9-16,11 0-5 0,-8-3 0 0,-3 3 0 0,0 0 1 15,0 0-2-15,7 0 2 0,-7 0-1 0,0 0 0 16,7 4 2-16,-7-4 0 0,7 0 1 0,-7 0 1 16,9 0-1-16,-9 0 2 0,8 0 2 0,-8 0-8 15,8 0-18-15,-8 0-40 0,6 2-152 0,-6-2-231 16,0 0 102-16</inkml:trace>
  <inkml:trace contextRef="#ctx0" brushRef="#br0" timeOffset="86743.53">2430 4263 102 0,'0'0'158'0,"4"-5"-10"0,-4 5-2 0,2-5-5 16,-2 2-12-16,0 3-12 0,0-6-4 0,0 3-14 15,0 3-9-15,0-6-12 0,0 6 0 0,-1-4-13 16,1 4-4-16,0 0-9 0,0 0-5 0,-2-6-6 16,2 6 2-16,0 0-8 0,0 0-6 0,0 0 1 15,0 0-5-15,0 0-2 0,-3-4-7 0,3 4 2 16,0 0-2-16,0 0-2 0,0 0 0 0,4-4-2 16,-4 4-4-16,0 0 4 0,0 0-1 0,0-5-3 15,0 5 0-15,0 0 1 0,0 0-1 0,0 0-5 16,0 0 3-16,0 0-14 0,1-7 15 0,-1 7 2 15,0 0-3-15,-1-4-2 0,1 4-2 0,0 0-3 0,0 0 6 16,-4-2-2-16,4 2 0 0,0 0 0 0,0 0-2 16,-1-4 2-16,1 4-4 0,-3-6 4 15,3 6-1-15,0 0-3 0,-5-2 3 0,5 2-1 0,0 0-1 16,-3-4 4-16,3 4-1 0,-2-3 1 16,2 3-7-16,-5-2 5 0,1-1-4 0,4 3 4 0,0 0 1 15,-9 0-1-15,9 0-1 0,-10 0-1 0,2 3-1 16,8-3 2-16,-10 0-1 0,2 2 1 0,3-2 4 15,0 3-4-15,-3-2 4 0,2 2-6 0,2-2-2 16,-1 0 6-16,-4-1-2 0,4 6-5 0,1-6 5 16,4 0 3-16,-9 2-5 0,3 1 1 0,6-3-1 15,-8 2 3-15,4 3-3 0,0-3 0 0,4-2 2 16,-5 5-5-16,0-1 4 0,1 2 3 0,-1-2-3 0,2 3-2 16,-1-1 1-16,0 3 2 0,0-4 1 15,-1 4-1-15,0 1-3 0,-2 0-4 0,2-2 7 0,1 1 0 16,-2 1-1-16,3-3 2 0,-3 3-1 0,1-4-4 15,0 5 8-15,0-5-2 0,-3 4-2 0,4-3 1 16,-2 3 1-16,-2-2 0 0,3-2 2 0,1-1-5 16,-1 3 5-16,4-2-4 0,-3 0 1 0,0-2-1 15,2 2-2-15,-1-1 2 0,3 0 1 0,0 1-1 16,-1 0 1-16,1 1-2 0,-3-2-3 0,3 1 8 16,0 2-2-16,3-1-2 0,-3-1 0 0,1 1 0 15,-1-1 0-15,5-1-1 0,-4 1-3 0,2-1 6 16,2-1-1-16,-1-4 1 0,1 3 1 0,0-3 1 0,4 2-5 15,-1-2-3-15,2 2 4 0,1-4-2 16,0 2 6-16,0-2-4 0,1-1 0 0,-1 0 2 0,-2-1-2 16,3 1 1-16,-2-2 0 0,-2 3-3 0,2-1 3 15,-4 2 0-15,1 0-1 0,-1-6 2 0,-3 4-6 16,4 2 5-16,-3-2-3 0,-3 1 1 0,3 1-4 16,0-3 2-16,-4 4 3 0,5-4-1 0,-1 1 1 15,1 0 0-15,0 2 3 0,-5 1-3 0,8-1-1 16,-7-2 0-16,3 1 3 0,0-1 0 0,-4 3-4 15,5-2 2-15,-5 2 0 0,6-3 1 0,-6 3-1 16,3-3-3-16,-3 3 3 0,1-1 4 0,-1 1-5 16,0 0 2-16,5-3-1 0,-5 3-4 0,0 0 4 15,0 0-1-15,0 0 3 0,0 0-1 0,0 0-5 0,0 0 0 16,0 0 1-16,0 0 4 0,-19 7-2 16,15-4 3-16,3-1-13 0,-4 3 12 0,1-2-3 15,0 2 1-15,-1-1-2 0,1-1 3 0,3 2 0 0,1-1 3 16,-4 1-4-16,3 4-1 0,-3-3 0 15,1 1 1-15,2 0 2 0,1 0 0 0,0 0-2 16,0-1 1-16,0 0-3 0,1 0 1 0,2-2 2 0,-2 1 0 16,3 0-3-16,0-1 4 0,1-2-3 0,1 2-3 15,6-1 3-15,-2-1 3 0,4-2-3 0,-4 2 1 16,2-2-4-16,-1-4 4 0,1 4 1 0,1-1-1 16,-4-1 0-16,-2 0 2 0,2 2-1 0,-2-1-2 15,-1-2 4-15,0 2-3 0,0-2 1 0,1 1 1 16,-3-1-1-16,1-2 0 0,-1 3-2 0,1-5 1 15,-1 2 7-15,-1 0 1 0,0 0 7 0,1-2-3 16,-3 2 3-16,2-3 3 0,-3 1-1 0,0 2 4 16,0 0-1-16,-3-3-1 0,2 3-1 0,-3-4 0 0,-1 2-2 15,0 1-1-15,1 1 0 0,-3-2-4 0,-1 3-3 16,0-1 0-16,-2 1 1 0,2 2-1 16,-2-2 0-16,-1 3-1 0,-1 0-2 0,-2 2-1 0,-3 2 3 15,0-1-1-15,4 1 0 0,-1 1-2 0,2 1-1 16,-2 2 1-16,4-2-3 0,1 0-2 0,-1 0-8 15,3 2-25-15,1 1-21 0,0 0-25 0,2 1-30 16,1-3-71-16,-2 1-158 0,3 1-368 0,3-6 163 16</inkml:trace>
  <inkml:trace contextRef="#ctx0" brushRef="#br0" timeOffset="87996.87">2715 4449 78 0,'0'0'118'0,"0"0"-10"0,9 0-7 15,-9 0-12-15,0 0-12 0,0 0-8 0,4 0-4 16,-4 0-12-16,0 0 1 0,0 0-9 0,0 0-1 16,0 0 1-16,0 0-1 0,0 0 2 15,0 0-10-15,0 0-1 0,2 3-2 0,-2-3 4 0,0 0 3 16,2 4 1-16,-2-4-4 0,0 5-3 0,0 0-2 16,0-1-1-16,0 1-4 0,2 3 0 0,-4-2-1 15,4 5-1-15,-1-2-7 0,1 3-2 0,2-3-4 16,-2-1 3-16,3 2-2 0,-2-3 1 0,0 2-4 15,0-5 2-15,1 6-4 0,1-4 0 0,-1-5 2 16,-2 3 1-16,6-3-9 0,-4 1 4 0,1-2 6 0,-5 0-3 16,10-3 1-16,-6-1-2 0,5 1 1 15,-4-2-6-15,-1-1 3 0,1 0 0 0,-1-3 2 16,1 1 2-16,0 3-5 0,-2 0 7 0,-1-3 4 0,1 2 0 16,-2 0 1-16,3 0-2 0,-4 0 1 0,2 1-2 15,1 3-1-15,-2-2-6 0,2 0-2 0,1 1 1 16,-2 0-1-16,-2 3-2 0,5-2-4 0,-5 2 11 15,5-3-8-15,-5 3 3 0,7 0-4 0,-7 0 5 16,8 0-5-16,-8 0 0 0,7 2 2 0,-7-2 1 16,6 1-2-16,-2 3 0 0,-1-3-1 0,1 3-1 15,-2 0 3-15,1-1-3 0,0 0 1 0,-1 0-2 16,2 1 3-16,-2 0 2 0,2-1 1 0,-4-1-4 16,0-2-3-16,4 5 0 0,-1 0 0 0,-1-4 9 0,-2-1-6 15,0 0 3-15,9 1-2 0,-9-1 0 16,0 0 0-16,14-4 2 0,-10-1 3 0,1 5 3 15,-1-3 3-15,0-1-1 0,-2 2 7 0,3-3 2 0,-2 3-5 16,2-1 11-16,-4 1-1 0,-1 2-2 16,4-4-1-16,-4 4-2 0,4-4-4 0,-1 3-3 15,-3 1-3-15,0 0 3 0,6-2-3 0,-6 2-2 0,9 3 0 16,-4 0 2-16,3-1-1 0,-3 1-3 0,4-2-1 16,-2 0 0-16,1 2-1 0,0-1-6 15,5 0 5-15,-3 1 2 0,1-2-3 0,-1 2-1 0,-3-2 1 16,1 0 1-16,-2-1-2 0,-2 3 0 0,-4-3-2 15,6 0 4-15,-6 0-1 0,0 0 2 0,4 0 4 16,-4 0-4-16,0 0-3 0,0 0 1 0,0 0 0 16,0 0 1-16,0 0 2 0,0 0-4 0,-13-8 3 15,8 7-5-15,3-4 4 0,-1 2-1 0,3 3-2 16,-2-8 0-16,2 3 3 0,1-2-3 0,1 1 0 16,4-4-2-16,0 3 1 0,1-1-3 0,1 0 0 15,4 0 3-15,-1-2 3 0,-2 3-3 0,5 0 0 16,-5 1-4-16,0 1 0 0,1 0 2 0,-1 0 5 0,-1 1-7 15,-3 1 5-15,4-2-1 0,-5 3 0 0,1-2-9 16,-3 1 11-16,4 3 2 0,-6 0-3 0,2-4-3 16,-2 4 2-16,0 0-3 0,0 0 3 0,0 0 1 15,0 0-2-15,-14-1 1 0,14 1 1 0,-14 5 1 16,5 0-3-16,0-1 0 0,0-1 3 16,3 0 0-16,-2-1-1 0,3 2-8 0,-2 1 8 0,1 1-2 15,1-2-1-15,3 2 4 0,-1 1 0 0,3-2-3 16,-3 4 3-16,6-3-1 0,2 3 2 0,-1-1 0 15,0 1-3-15,2-1-2 0,3 1 3 0,0 0-2 16,1 0 0-16,-2-1 3 0,0 4-1 0,-2-7-1 16,3 3 0-16,-4-1 0 0,0-1-1 0,-1-1 1 15,0-2 1-15,-2 0-3 0,0 0 3 0,-2-3 0 0,4 3-6 16,-4-3 7-16,2 6 1 0,-2-6-2 0,0 2 1 16,0-2-2-16,0 0 2 0,0 0-2 15,0 0 1-15,-6 3 0 0,6-3 3 0,0 0 1 0,0 0-4 16,0-11 4-16,2 7-5 0,2-1 3 0,2-4-6 15,0 1 1-15,1 0 2 0,2-1-2 0,5-3 2 16,0 2 1-16,4 0-3 0,-5 3 0 0,4-1 0 16,-2 1-2-16,-4 3 0 0,1 0 3 0,-2 2 0 15,0 2 1-15,-2 0-3 0,1 0 2 0,-4-1-3 16,0 3-1-16,2 1 4 0,-4-1-1 0,0 2 0 16,0 0 0-16,-2 0 2 0,-2 3 2 0,-2-2-2 15,2 3 1-15,-2-2-1 0,1-3 0 0,-1 4 0 16,2-4 3-16,-2 1-1 0,1-1-7 0,-1 2 5 0,3-1 1 15,-5 0-1-15,5 0 0 0,0-4 2 16,0 7-2-16,0-2-18 0,5-2-34 0,-2 1-37 16,-1 0-54-16,-2 0-202 0,4-1-373 0,0 1 165 0</inkml:trace>
  <inkml:trace contextRef="#ctx0" brushRef="#br0" timeOffset="89143.84">2512 4900 152 0,'2'-5'169'0,"2"-1"-12"15,-4-1-10-15,3 2-12 0,-1 0-14 0,0 1-2 16,0 1-11-16,-2 3-11 0,4-8-9 0,-4 8-6 16,0-1-7-16,0 1-11 0,0 0-4 0,0 0-4 15,0 0-6-15,-4 17 0 0,0-9-7 0,0 1 0 16,-1 3-7-16,0-1-2 0,1 0-3 0,-2-3-5 16,2 2-2-16,0 1-2 0,2-5-2 0,-1 2-6 15,2-1 4-15,-2-2-2 0,2 1-4 0,0 0 4 16,-1-5-3-16,1 4-2 0,0-2 0 0,1-3 1 0,0 4-5 15,0-4 5-15,0 0-3 0,0 0 4 0,0 0-8 16,0 0 5-16,1-13 0 0,0 6-5 0,2-6-2 16,-2 3-1-16,1 0 1 0,-1-1 2 0,-1-4 0 15,2 6-5-15,0-1 3 0,0 0-1 0,0 3 2 16,0 0-4-16,-1-1 3 0,3 2-2 0,-1 2 1 16,3-3 0-16,-2 3-2 0,1-1-5 0,-2 4 3 15,1-1 0-15,2-2 4 0,0 2-2 0,-6 2-6 16,10 0 6-16,-3 2 0 0,-7-2-1 0,10 4 1 15,-4-3 1-15,1 1 1 0,-2 3 1 0,-1-2-1 16,1 3-4-16,0 0-1 0,-1 0 6 0,-3 2-6 16,3 1 4-16,-4 1 1 0,5 0-3 0,-5-1 1 15,3 1 1-15,-2-2 1 0,2-1 1 0,-2-1-3 16,1-3-1-16,0 2 3 0,3 0-6 0,-4 0 7 0,3-3-3 16,-4-2 2-16,7 0 1 0,-7 0 0 15,11-8-1-15,-4 4-1 0,0-2-1 0,0-2-1 16,0-2-1-16,-1-1 7 0,3 0-3 0,-1 1 0 0,-2-1-2 15,1 3 1-15,0-2 2 0,-2 3-5 0,1-3 0 16,1 5 1-16,-2 0 1 0,2 3-2 0,-1-2-1 16,0 2 1-16,1 1-1 0,-2 1 1 0,-5 0 4 15,14 1-5-15,-9 5 4 0,-1-3 0 0,1 2-3 16,-1-1-1-16,1 3 4 0,-4 0-3 0,3 3-1 16,-4-2 2-16,4 2-2 0,-4-3 5 0,0 0 4 15,0 1-6-15,0-1-2 0,3 1 2 0,-2-3 1 16,-1 0 0-16,1 2-1 0,-1-3 3 0,4 1-1 15,-4 0 2-15,5-1-5 0,-1-1 3 0,1-2 2 16,-1 0-5-16,1 1 2 0,1-2 4 0,2 0-4 16,3-3-2-16,-3 2 4 0,2-2-5 0,2 1 3 0,-3-3 1 15,1 3-2-15,0 1 3 0,-2-1 0 0,-2 0-1 16,2-1-1-16,-3 2-5 0,0-1 7 16,-5 2-6-16,9 0 4 0,-5-4-1 0,-4 4 2 15,4-1-5-15,-4 1 6 0,0 0-1 0,0 0-2 0,0 0 3 16,0 0-2-16,0 0-1 0,0 0 3 0,0 0-3 15,-4 11-2-15,0-7 2 0,0 3-4 0,3-4 9 16,-2 1-7-16,2 2 6 0,1-1-4 0,4 0 1 16,-4-3-3-16,5 3 3 0,-1-3 0 0,1 1-1 15,4-1-2-15,-3-1 4 0,5-1-4 0,0 0 3 16,-2 0 0-16,3-1 1 0,-5 1 4 0,0-1-3 16,-2-1 2-16,-1 0-4 0,-1-3-1 0,0 1 2 15,-2-1-1-15,1 0-1 0,-2-1 1 0,-3 2 4 16,0-5-1-16,0 1-2 0,-3-1-1 0,0 2 3 15,-1-1 2-15,-4 2-1 0,5 0 0 0,-2-1-1 16,-3 2-1-16,3 2 0 0,0 1 1 0,3 2-3 16,-4 2 2-16,4 1-25 0,0 0-21 0,1 1-36 0,2-1-58 15,2 4-208-15,0-5-373 0,2 3 165 16</inkml:trace>
  <inkml:trace contextRef="#ctx0" brushRef="#br0" timeOffset="90226.72">3319 4930 73 0,'0'0'82'0,"0"0"-9"0,0 0-10 0,0 0 2 0,0 0 5 15,0 0-4-15,13 6 9 0,-13-6-15 0,0 0 2 16,0 0-1-16,0 0 6 0,0 0 5 15,0 0-4-15,0 0-7 0,0 0-1 0,0 0-8 16,0 0-7-16,0 0 0 0,-6-11-4 0,6 11-2 0,0 0-13 16,-7-1 3-16,7 1-5 0,0 0-1 0,-12 1-10 15,12-1 6-15,-7 3-6 0,7-3-6 0,-9 0 9 16,9 0 3-16,-7 0-14 0,7 0 7 0,-6 2-4 16,6-2 6-16,0 0-5 0,0 0 5 0,-6 0 0 15,6 0 6-15,0 0 0 0,0 0-4 0,0 0 2 16,0 0 2-16,0 0-3 0,0 0 0 0,0 0 1 15,0 0-5-15,0 0 8 0,-4-5-3 0,4 5 0 16,0 0-3-16,0 0 2 0,0 0-9 0,0 0 1 0,0 0 2 16,0 0-3-16,-6 10-6 0,5-8 7 15,-2 2-3-15,3-4 3 0,-4 4 1 0,4 0-4 16,0-4 6-16,-2 2 6 0,2-2 6 0,-3 3-1 0,-1 0-2 16,3 1 5-16,-3-2-6 0,0 2 3 0,-2-3-5 15,1 2 3-15,1 0-4 0,0-1-7 0,-1 1 5 16,1 2 2-16,-5-3-3 0,4 3-4 0,0-4-3 15,1 4 3-15,0-2-7 0,0 2 4 0,3-3-1 16,-4 5 0-16,5-3-3 0,5 1 2 0,-2 1 1 16,3-3 0-16,-1 1-1 0,3 0-5 0,2 0 1 15,0-3 3-15,3 0-1 0,1-1 0 0,-1-2-6 16,6-2 6-16,-1 0-1 0,-3-1-2 0,3-3 4 16,-2-1-2-16,-1-1 3 0,-1-3-2 0,0 1-1 15,-2 1 1-15,-5 0-3 0,1-5 1 0,-2-2 0 16,-2 2 1-16,-3-1 1 0,-1 1-3 0,0-1 0 15,-1 6 1-15,-4-1 3 0,-4-1-4 0,4 3 1 0,-4 0-3 16,0 4 1-16,0-1 4 0,0 2 0 0,1 2-3 16,2 1 1-16,-7-1 3 0,7 2-3 15,1 1 0-15,5 0-4 0,-13-1 2 0,8 3 6 0,0 1 3 16,1 1-3-16,0 2 3 0,1-2-3 0,1 4-2 16,0-3 0-16,0 1 4 0,1 2-1 15,2 3 2-15,-1-2-2 0,4 2-2 0,-2-1 2 0,2 0-2 16,0 1-1-16,0-1 3 0,-1 1 1 0,3 0-3 15,-2 0 0-15,2-2-2 0,-2 0 0 0,0 2-5 16,0-5-4-16,-3 3-8 0,2-2-10 0,-1 2-15 16,-1-2-10-16,1-1-4 0,-1-1-13 0,-1-1-4 15,1 0-8-15,-1 0-2 0,0-4 0 0,2 4 10 16,-2-4 0-16,0 0 5 0,0 0 5 0,0 0 2 16,0 0 16-16,12-5 6 0,-8-1 19 0,0 5 4 15,1-1 1-15,-2 0 2 0,2-2 6 0,-5 4 6 16,6-5-4-16,-3 4 0 0,-3 1-6 0,6-1 4 15,-6 1 4-15,0 0 0 0,0 0 8 0,9 6-12 0,-9-3 18 16,1 2-6-16,4-1 7 0,-2 2-3 0,-2-1 7 16,3 2-2-16,-4 0 1 0,1-1 2 15,2 0 2-15,1-1 4 0,-3 1 2 0,3-2-2 0,0-1 1 16,-3 1-4-16,4-2 4 0,-1 1 5 0,1-2 0 16,0 0-4-16,-5-1 0 0,18-2-2 15,-9-2-9-15,3 1 5 0,-1-2-2 0,0 1-9 0,1 0 5 16,1 0-3-16,-3 0-7 0,-1 0 4 0,2 2 1 15,-2 0-3-15,-1 1 0 0,0 1 0 0,-1 0-1 16,-7 0-1-16</inkml:trace>
  <inkml:trace contextRef="#ctx0" brushRef="#br0" timeOffset="92626.92">3644 4974 122 0,'0'0'120'16,"0"0"-12"-16,0 0-17 0,0 0-4 0,-7-3-11 15,7 3-5-15,0 0-8 0,0 0-7 0,-6 0-4 16,6 0-12-16,0 0 1 0,0 0 6 0,0 0-16 16,0 0 1-16,0 0-7 0,-9 4 0 0,9-4-6 15,0 0 4-15,-4 6-1 0,4-3 3 0,0-3-6 16,-1 4-1-16,1-4 0 0,0 7-6 0,1-2 0 15,-1-2 5-15,3 1-2 0,-3-2-2 0,3 2 4 0,-1-2-5 16,3 0 7-16,-5-2 4 0,5 3 5 0,-5-3 11 16,5 0 1-16,-5 0 5 0,0 0 5 15,8 0 4-15,-8 0-6 0,0 0-3 0,10-6-3 0,-9 1 0 16,2 1-8-16,1 1-6 0,-3-1 0 0,3-1-2 16,-4 3-5-16,0 2 2 0,1-7-5 0,2 4 1 15,-3 3-1-15,0-5-2 0,0 5-4 0,0 0 1 16,1-5 0-16,-1 5-5 0,0 0-2 0,0 0 2 15,0-2-4-15,0 2 0 0,0 0 0 0,0 0-3 16,0 0 5-16,0 0-3 0,0 0 0 0,-9 7-1 16,5-4-1-16,3 1 4 0,-3-2-5 0,2 1 0 15,-2 0 3-15,1-1-3 0,3-2 0 0,-5 5-2 0,5-5 4 16,-1 4-2-16,1-4 1 0,0 0 1 16,-4 3 0-16,4-3 1 0,0 0-2 0,-3 4 1 0,3-4 1 15,0 0 0-15,0 0 1 0,0 0-1 0,0 0 1 16,0 0-3-16,-1 4 1 0,1-4 1 0,0 0-3 15,0 0 0-15,0 0 1 0,0 0-4 0,0 0 0 16,-1 4 3-16,1-4-2 0,0 0 2 0,0 0 1 16,0 0 2-16,0 0-3 0,0 0-2 0,0 0 4 15,0 0-2-15,0 0-3 0,0 0 1 0,0 0 4 16,0 0 1-16,0 0-3 0,0 0 0 0,0 0 0 16,0 0 4-16,0 0-3 0,2 3-2 0,1 1 0 15,-3-1 2-15,4 1-2 0,-4-1 1 0,1 2 2 16,0 0-4-16,2 1 1 0,-2 1 2 0,2-3 1 0,-2 4-1 15,4-2-4-15,-4-1 1 0,3 2 4 16,0 1-1-16,0-4-2 0,1 1 4 0,-1 0 3 16,1-2 0-16,3-1 5 0,-2 0 3 0,3-2-1 0,-1-2-1 15,2 0 0-15,-2-1 0 0,-2 1-1 0,4-5-4 16,-3-1 1-16,-1 2-2 0,0-2 5 0,1 0-7 16,-1-1 1-16,-1 1 1 0,0 3 0 0,-2-1-2 15,2 0 0-15,-2 2-2 0,1 1 1 0,0-2-1 16,0 1 0-16,0 2 0 0,-4 2-1 0,4-3-3 15,-4 3 0-15,0 0 2 0,9 2 0 0,-9-2 0 16,5 3-3-16,0-1 2 0,-1 0 2 0,-1 1-1 16,3 1-1-16,-5-1 2 0,3-1 0 0,0 1-2 0,-3 0-2 15,7 1 4-15,-6-1-1 0,5-2 1 16,-2 1 1-16,0-1 0 0,4-1 1 0,-1-1-3 16,-2 0 4-16,3-2-1 0,0-1-2 0,0-1 0 15,-4 0-2-15,3-2 2 0,0 0 1 0,-1 1 2 16,-4-3-3-16,-1-1 1 0,3 3 0 0,-3-5-1 15,-2 5 0-15,1-5 2 0,0 6-1 0,-2-3-1 0,0 4-3 16,2-2 2-16,-1 2 2 0,0 0-6 0,-1 1 5 16,2-1 1-16,-1 5-3 0,0-5 2 0,1 1-2 15,-1 1 0-15,0 3 2 0,-1-7-1 0,1 4-1 16,0 3 0-16,1-7-1 0,-1 7 4 0,-1-5 2 16,1 5 5-16,-4-4 1 0,4 4 2 0,0 0-3 15,-4-3 1-15,4 3-3 0,0 0-2 0,-8 0 1 16,8 0-1-16,-8 4 1 0,4 2-4 0,0-2 1 15,-1 1 0-15,1 1 0 0,0 0 0 0,1 0 1 16,2 0 1-16,0 4-2 0,0-1-1 0,-3 0 3 0,3 1-2 16,1-2 0-16,0 2-1 0,1-1-1 15,-1 4 2-15,4-4-1 0,-3 0 1 0,-1-1-2 0,2 2 0 16,4-2-1-16,-5 2 2 0,0-3 2 0,3 2-3 16,-1-2 0-16,0 0 2 0,0-2-4 15,2 3 4-15,3-1-3 0,2-2 2 0,-1 2-1 0,4-5 0 16,-2 3 0-16,3 1 2 0,-1-5 0 0,-1-1-2 15,4 0 3-15,2 0-1 0,-5-3-2 0,5-1 1 16,-7-1 2-16,-3 0-3 0,5 0 1 0,-4 1-1 16,0-3 2-16,-4 4-2 0,1-3 1 0,-4 2-1 15,2 0-2-15,0 1-1 0,-1-1 3 0,-2 1 0 16,-1 3-1-16,4-3-3 0,-4 3-1 0,3-2 1 16,-3 2 2-16,0 0 0 0,0 0-3 0,0 0 3 15,0 0-1-15,3 8 1 0,-3-8 1 0,3 5-3 16,-3-5 6-16,0 4-3 0,0-4-1 0,1 5-1 0,-1-5 2 15,0 0 1-15,-1 2-2 0,1-2 1 0,0 0 3 16,0 0 1-16,0 0 1 0,0 0 2 16,0 0 1-16,0 0-1 0,0 0-4 0,0 0 2 0,0 0-2 15,0 0 0-15,0 0-2 0,0 0 2 0,0 0-2 16,0 0 0-16,0 0 0 0,0 0-1 16,0 0 1-16,0 0 1 0,0 0-1 0,0 0 0 0,0 0 1 15,0 0 1-15,0 0-1 0,10-7-1 0,-5 4-1 16,-1-1 1-16,-1 1 0 0,2-1 1 0,-3 2 0 15,2-2-2-15,-1 0 1 0,-1 0-2 0,-2-2 1 0,0 1 2 16,0 0-2-16,0 1 2 0,0 4-2 16,-2-5-2-16,2 5 2 0,-7-2-2 0,7 2-1 0,0 0 0 15,0 0 1-15,-10 5 0 0,6 1 0 0,2-3 2 16,-1 2 1-16,0 2 0 0,1-1-3 0,1 1 2 16,-1 2 1-16,0-1-1 0,-1-2-1 0,2 1 0 15,2-2 1-15,3 3 0 0,-3-1 1 0,3-1-1 16,-1 2 2-16,1-4-2 0,-1 2-1 0,1 1 1 15,0 0 0-15,0 2-1 0,1-3 1 0,-2 4-1 16,-1-3-28-16,-2 0-33 0,0 1-35 0,-4-1-58 16,-2-2-219-16,-2 2-404 0,1 0 179 0</inkml:trace>
  <inkml:trace contextRef="#ctx0" brushRef="#br0" timeOffset="93509.33">3006 5331 85 0,'0'-5'234'16,"-1"1"-26"-16,1-1-15 0,-3-2-24 15,2 4-11-15,0-1-12 0,-2-1-18 0,3 5-9 0,-4-6-11 16,4 6-12-16,0 0-6 0,-1-1-12 0,1 1-9 16,0 0-2-16,-4-3-9 0,4 3-3 0,0 0-8 15,0 0-3-15,-10 5-7 0,2-1 0 0,3 4-5 16,-3-1-4-16,1 1-3 0,1-1-4 0,-1 3-9 16,1-1-3-16,1-1-3 0,1 2 1 0,3 0-1 15,1 1-2-15,1-1 0 0,3-1 0 0,1 0 4 16,1 2-4-16,3-2-1 0,4 3 1 0,1-2 1 15,-1 0-1-15,-3 0 0 0,-1-1-2 0,-1 0-2 0,2-3 6 16,-5 3-6-16,0-3 3 0,-1-1-1 0,0 1 1 16,-3 0-3-16,-1 0 1 0,0-1 1 15,-4-2 2-15,3 2-2 0,-3-1-1 0,0-1 1 0,-1-1-2 16,0-2 7-16,0 3 18 0,5-3 5 0,-9 3-4 16,9-3-2-16,-8 0 2 0,8 0-6 0,-11 0-2 15,7 1-3-15,4-1-3 0,-8 0 1 0,8 0-2 16,-7 3-1-16,4-2 0 0,-4 0 0 0,3 2 0 15,4-3-3-15,-7 1 0 0,7-1-2 0,-5 1 2 0,5-1-3 16,-4 3 0-16,4-3 1 0,0 0-13 16,0 0-26-16,0 0-42 0,0 0-47 0,-2-10-57 15,4 3-209-15,-1 2-420 0,3-4 186 0</inkml:trace>
  <inkml:trace contextRef="#ctx0" brushRef="#br0" timeOffset="93927.73">3145 5400 70 0,'0'0'168'0,"0"0"-18"16,0-5-18-16,0 5-11 0,0 0-11 0,0 0-11 15,3-3-9-15,-3 3-14 0,0 0-5 0,0 0-9 16,8 0-1-16,-8 0-13 0,0 0 3 0,0 0-1 15,6-2 1-15,-6 2 2 0,0 0 1 0,0 0 2 16,0 0-3-16,0 0-10 0,0 0-1 0,0 0-5 16,0 0 0-16,0 0-3 0,0 0 2 0,-4 12 3 0,3-5-2 15,0 0-3-15,-2 1 0 0,1 2-3 0,-2-2-3 16,1 4-2-16,0-3 1 0,0 2-5 0,3-1-2 16,0-2-2-16,-1 1-2 0,1 1-2 0,0-3 3 15,2-1 9-15,0-2 2 0,4 0-1 0,3 1 2 16,2-2 5-16,3-1-1 0,0-2-4 0,0 0-1 15,6-1-4-15,-1 1-2 0,0-3-4 0,-2 1-3 16,-4 1 0-16,-1-2-1 0,-2 2 0 0,2-2 0 16,-3 3-4-16,-2 0 2 0,-1 0-4 0,0-3 1 15,-1 3-4-15,-5 0 2 0,9-4-4 0,-6 2-13 16,-3 2-20-16,2-6-30 0,-1 0-27 0,1 1-34 16,-2 1-43-16,0-4-198 0,-3-1-392 0,1 0 173 15</inkml:trace>
  <inkml:trace contextRef="#ctx0" brushRef="#br0" timeOffset="94259.78">3189 5341 55 0,'-4'-4'257'16,"4"4"-15"-16,0 0-17 0,4-6-14 0,-1 1-14 16,4-1-19-16,2 0-14 0,1 1-15 0,1 1-17 15,0-1-14-15,-2 1-10 0,3 0-11 0,-1 3-9 16,2-2-6-16,-3 0-12 0,0-1-9 0,-2 4-9 15,-2-1-24-15,1 0-24 0,-7 1-16 0,7 4-19 16,-5 1-18-16,-4-1-29 0,0 1-13 0,-2 5-24 0,-2-5-3 16,-1 3-2-16,-2-1 11 0,-1 2 11 0,1 1 10 15,-5 1 6-15,0-2 14 0,1 3 8 16,3-5 18-16,-3 0 14 0,3 0 18 0,0 1 11 0,2-3 27 16,-1 0-5-16,4-1 3 0,1 0 0 0,-1 0 3 15,4 0 13-15,0 1 15 0,1-5 11 16,7 5 10-16,-4-2 11 0,3-2 11 0,3 0 1 0,5-2-5 15,-1 0-3-15,1-3-11 0,0 3-9 0,5-6-4 16,-2 3-9-16,-3-1-6 0,1 1-5 0,-2 2-8 16,-3-3-31-16,0 4-49 0,-1 0-63 0,0-2-86 15,-4 1-194-15,-1-1-412 0,0 2 183 0</inkml:trace>
  <inkml:trace contextRef="#ctx0" brushRef="#br0" timeOffset="100993.53">3699 4439 6 0,'0'0'68'0,"1"-5"-2"16,-1 5 3-16,0 0 2 0,0-4-2 0,3 1 3 16,-3 3-6-16,1-4-2 0,-1 4 5 0,3-3-10 15,-3 3 4-15,-3-7-7 0,2 4-4 0,-2-2 0 16,2 2-8-16,-3-2 1 0,0-1-3 0,-1 0-8 0,-1 0 0 16,-1-2-1-16,1 3-8 0,-2-5 5 15,-2 4-1-15,2-3-7 0,-1 1-6 0,-1-1-1 0,3 1 0 16,-3-1-1-16,4-2 1 0,-4 4-1 0,1-2-6 15,1 0 0-15,1 0 0 0,-2-1-3 0,2 1-1 16,-3-4-1-16,3 4 3 0,0-1-1 0,1 0-3 16,0 4 1-16,1-4-2 0,-2 3 5 0,2-4-3 15,0 7-1-15,-2-6-2 0,2 3 3 0,-1 2-4 16,2 1-2-16,-1-1 6 0,-2 0 0 0,2 0 1 16,0 1 0-16,-1 0-6 0,-2 1 5 0,0-1-1 15,3 0 2-15,-5 0-2 0,1-1 1 0,-3 0-5 16,2 1 8-16,0 0-2 0,0 0-2 0,-2 2-5 0,2 0 8 15,0-3-4-15,-4 5-3 0,2-2 3 16,-3 0 1-16,4 0-2 0,-3 2 0 0,-3-3-2 16,3 3 2-16,1 0-1 0,-2-2 3 0,3 2-3 0,-1-1 4 15,2-1-5-15,2 0 1 0,-1 1-6 0,1 0 6 16,-1 0 0-16,1-3 10 0,-4 4-8 0,3-3 1 16,-1 0-4-16,0 2 1 0,-2-2-1 0,1 2 0 15,-1 2 8-15,-5 1 2 0,1 0-7 0,-2 1 6 16,1 0 3-16,-2-2-7 0,1 3 4 0,2-3-2 15,-1-1-3-15,5 1 4 0,-2 3-4 0,5-4 0 16,-2 0 3-16,2 0-1 0,1 0-5 0,1-2-2 16,8 2 5-16,-11 0 3 0,3 0-6 0,8 0-1 15,-10-2 5-15,1 2 0 0,1 0-6 0,2 2 4 16,-2 0 3-16,-2-1-5 0,-3 2-3 0,-1 0 2 16,3 0-4-16,-1-1 3 0,-1 4-1 0,2-2-3 15,-1-1 1-15,1 1 1 0,1-1 0 0,2 0 3 16,0-1 0-16,2-1-1 0,0 0 6 0,-1 0-11 15,2 1 8-15,0-1-5 0,5-1 2 0,-9-1 1 16,9 1 1-16,-8 1-3 0,8-1 8 0,0 0-2 0,-10 1-9 16,6 2 3-16,-1-1-2 0,0 0-6 0,0 1 2 15,-2-1-4-15,0 2-5 0,-1-2 4 0,3 1 0 16,-3 0 8-16,1 0 2 0,0-2 1 0,1 3-8 16,0-4 3-16,-1 2 2 0,0 1 7 0,0-1-9 15,1-1 6-15,1 0-3 0,1 1 8 0,4-2-11 16,-8 2 3-16,4-1 3 0,4-1-11 0,-7 3 4 15,7-3 6-15,-8 0 6 0,8 0 2 0,-10 1-3 16,10-1-8-16,-9 1 4 0,1 2 5 0,3-1-1 16,0 1 0-16,-1 1-2 0,-2-4 1 0,-4 4 0 0,2 0 0 15,1-1-3-15,4 1 0 0,-3-2-7 16,-2 0 12-16,3-1-5 0,-2 1 3 0,2 0-5 16,-3-1 13-16,4 0-11 0,-2 2 12 0,-1 0-3 0,3-2-7 15,1-1 3-15,5 0-7 0,-10 3 3 0,7-2 2 16,3-1 2-16,-7 1-4 0,4 0-3 0,3-1 3 15,-4 3 0-15,1 1-1 0,1-1 0 0,-1 1 1 16,-1 1 5-16,-1-2-4 0,2 1-2 0,-2 1-5 16,2 0 4-16,-3-2 9 0,3 1-6 0,-4 1 5 15,5-3-2-15,-6 2-2 0,4-2 6 0,2 2-1 16,-2-2-5-16,-1 1-2 0,2 0 0 0,-2-1 2 16,5-2 0-16,-9 3-2 0,5-1 7 0,4-2-18 0,-5 2 10 15,1 1 7-15,3-1-2 0,-3 0 1 16,0 3-6-16,-1-1 3 0,1 0 0 0,1 1 0 15,-3 0-3-15,0-1 6 0,2 1 0 0,-1 1 1 0,0 0-6 16,0-2 2-16,1 0 0 0,1 3 2 0,1-7-1 16,-1 2-4-16,3-2 5 0,-5 4-6 0,3 0 4 15,-2-2 3-15,1 3 1 0,1-1 0 0,-2 1-2 16,1-1-6-16,0 1 7 0,-1 1-4 0,0 0 3 16,-1 0-7-16,-2 1 9 0,2-1-4 0,1 0 1 15,-2 1-1-15,2-1-3 0,2 0 7 0,-3-1-3 16,2 0 0-16,0-2-8 0,1 1 8 0,1 0-1 15,-2 0 0-15,3-2 4 0,-1 2-5 0,1-4-1 0,-4 7 5 16,4-3-11-16,0 1 7 0,-4-1 1 16,3 1 0-16,-2 2-7 0,2 1-3 0,-4 3 13 15,1-1 0-15,3 0 0 0,-3-1-3 0,3 0-2 0,-2-1 9 16,3 0-1-16,-1 0-9 0,1 1 6 0,-3-3-1 16,2 1 0-16,1-1 6 0,0-1-8 0,0 3 6 15,-1-1-7-15,-2-1-1 0,-1 5 1 0,4-2 4 16,-1 4-3-16,-4-2-1 0,1-1 3 0,-1 2 0 15,1-2-3-15,0 1 0 0,3 0 4 0,-3-3-1 16,2 1-4-16,2-1 1 0,-2-2 1 0,2 1 0 16,-2-2 3-16,2 2-9 0,0 1 12 0,0-3-9 15,0 2 6-15,0 2-1 0,0-1 0 0,0-2-3 16,0 3 0-16,0-4 6 0,0 3 1 0,-3 0-4 16,2-1 1-16,2-2 3 0,-1 2-19 0,0 1 7 0,3-1 16 15,-3-1-11-15,0 0 2 0,2 0-4 0,0-2 8 16,0 1-2-16,-2-2-1 0,4 1-3 15,-4-2-2-15,1 3-2 0,2-2 6 0,-2 0 6 0,-1-3-10 16,4 6 4-16,-3-3 5 0,3 1-10 0,0 0 6 16,-3-3 1-16,3 4-4 0,-3-2-5 0,3 2 1 15,-1-1 5-15,-2-1 0 0,3-1 3 0,-3 5-6 16,2-2 5-16,-2-2-2 0,-1 1 1 0,4 1 2 16,-3-1-2-16,-1-1 4 0,4 0 1 0,-4 2-2 0,4 0 2 15,-3-1-6-15,0 3 3 0,2-4-6 16,-2 3-2-16,3-1 7 0,-2 1 4 0,0 1-10 15,2-1 6-15,-3 0-3 0,3-1 3 0,-2 2-6 0,2-2 16 16,0 0-10-16,0 0-4 0,0 1 2 0,-1 0 2 16,1-2 6-16,0 3-1 0,0-3-4 0,1 0-4 15,-1 2-1-15,0-2 0 0,0 0 3 0,-2 1-3 16,1 3 2-16,2-4-6 0,-3 2 3 0,3-1-1 16,-2 2-2-16,1 0 12 0,-2-1-6 0,2 0-1 15,-1 1 4-15,-1-1 1 0,2 1-2 0,0-2 3 16,0 2-3-16,2-2-1 0,-2 2 3 0,-1-2 0 15,0 0-4-15,3 4-9 0,0-2 9 0,2 1-1 16,-2-4 7-16,-1 6-6 0,-1-7-1 0,1 2 0 16,1 2 2-16,1-3-3 0,-3-1 5 0,2 1-21 15,-2 2 25-15,1-2-6 0,0-1 4 0,0 1 4 0,-1 0-7 16,2 0-7-16,-3-2 7 0,5 3-2 16,-2-2-2-16,-2 0 1 0,1 1 8 0,0-1-3 15,0 1-1-15,-1-1-5 0,2 0 4 0,-1-1 3 0,2 1-7 16,-2-2 0-16,2 2 7 0,-1 0-5 0,0-1 5 15,-1 0-19-15,0 0 10 0,2 3 8 0,-5-2-5 16,5 1 4-16,-5-1-2 0,2-1 2 0,0 3-3 16,-1-2-3-16,0 1 9 0,0 0-7 0,0-3 3 15,-1 3-8-15,4 0 9 0,-2 0 5 0,0-1-6 16,0-1-2-16,1 1 0 0,0-3 3 0,3 1 1 16,-3 0-2-16,0 2 4 0,0-1-9 0,2 0-1 15,-1 1 4-15,-1-1-4 0,0 1 8 0,2-1-3 16,-2 2-3-16,0 0 2 0,0 0-1 0,0 0 5 15,-1-1-1-15,0-1-3 0,-3 2 1 0,3-2-3 16,0 1 6-16,-2 0-6 0,1 0 2 0,2-1-3 16,-1-1 5-16,-1 2-4 0,0-1 4 0,-3-2 1 0,8 6 3 15,-3-3-5-15,0 0 1 0,-1-1-2 0,0 0 0 16,-2 2 2-16,3 0-1 0,0-2-1 0,-1 0 0 16,2 2-1-16,1-2 0 0,-2 1 2 0,0-2-4 15,3-1 6-15,-2 0-4 0,2 3 1 0,1-6 0 16,-9 3-1-16,15 3-3 0,-10-3 8 0,3 0-2 15,-3 0-4-15,4 0 2 0,-9 0 0 0,14-3 2 16,-7 3-1-16,-1 0 2 0,3 0-1 0,-4 0-1 16,4 0-1-16,-1 0 0 0,0 3-6 0,0-3 6 15,-1 0 0-15,4 2-5 0,-5-1 6 0,2 0 3 16,0-2 0-16,1 1-2 0,0 1-4 0,-2-1-1 16,6 1 3-16,-3-2 5 0,-2 1-4 0,2 0 2 15,-1-1 2-15,-1 2-6 0,-2 0-2 0,2 1 2 16,-2-1 6-16,2-1-6 0,-3 1 8 0,2-1-6 0,0 3 1 15,-2-1-3-15,-1-2 1 0,4 2-1 16,-3-1 7-16,1 0-9 0,2 1 3 0,-2-1 4 16,2 0-8-16,0-1-1 0,-1 2 13 0,1-4-8 0,2 2 3 15,2 0 0-15,-2 0-2 0,0 0-2 0,-1 0 2 16,0-2-4-16,4 2-1 0,-3 0-1 0,4 0 5 16,-5-2 0-16,4 2-2 0,-3-1 3 0,3 1 5 15,0-1 0-15,-3-1-5 0,5 2 0 0,-3-2-3 16,-1-1-1-16,1-1 7 0,-1 2-10 0,1-1 9 15,-1 0 2-15,3-1 0 0,-4 1 0 0,2-1 4 16,-1-2 0-16,2 4 7 0,0-2-5 0,-3 1-1 16,3 0-2-16,-3 0-2 0,3 0-1 0,-3-1-1 15,3 0 0-15,-1 3-1 0,-1-1-1 0,0 0 2 16,0 0-4-16,1-1 1 0,-1 0 4 0,0 1-1 16,1-3-3-16,-1 3 0 0,3 1 2 0,-6-3-1 15,5 2-2-15,-3-3 3 0,0 3-1 0,-2 1-1 0,2-1 6 16,-5 1-13-16,4 0 7 0,-2 1-3 15,-2-1-4-15,-5 1 9 0,12 0-1 0,-5 1 1 0,-1-2-3 16,2 2-2-16,-8-1 3 0,11-1-2 0,-3-1 3 16,0 0 4-16,-1-1-1 0,0 1-4 0,0 0-3 15,1 1 5-15,0-2 0 0,-1 2 1 0,1-2-4 16,-1-1 2-16,1 1-1 0,-3 1-1 0,2-1-1 16,-1 1 5-16,3-1-1 0,-5 1-2 0,6-3 3 15,-3 3-6-15,-1-1-1 0,2 1-5 0,-2-2 13 16,3-3-9-16,-1 2 3 0,-2 1 3 0,2 0-15 15,1-1 13-15,-3 2 4 0,3-3 4 0,-3 1 1 16,1 0-6-16,-1 2 0 0,0 0 1 0,0-1 5 16,-2 1 1-16,1-2 1 0,-1 0-2 0,2 1 2 15,0-1-1-15,-3-2 0 0,1 4 1 0,-2-5 2 16,2 4 3-16,0-3 6 0,-3 1 8 0,3 2-3 16,0-6-5-16,-4 3 0 0,4 0-3 0,-2 0-2 15,-2-3 0-15,1 3 0 0,-1-4 2 0,-1 5-4 16,-1-3 2-16,-1-1 3 0,3 4 4 0,-1-3-2 15,1-1-3-15,-3 1 3 0,3 3-3 0,-1-1 1 16,1 0-5-16,0-2-4 0,-3 4 4 0,3-2-2 0,-1 2-1 16,1-1-1-16,0-3-2 0,0 4-2 0,0-2 1 15,1 2-2-15,2 0 3 0,-3-2-3 0,1 2-2 16,-1-2 3-16,0 0-2 0,3 0-3 0,-3 1-9 16,0-2 9-16,0 2 3 0,0-3-1 0,0 1 1 15,-3-2-3-15,3 3-1 0,-1-2 0 0,1 1 0 16,-6-4-2-16,3 4 1 0,-1-1 1 0,0 1-1 15,2 2 1-15,-1-2-1 0,0 1-3 0,0-2 5 16,0 2-9-16,1 0 9 0,-1 1 1 0,1 0 0 16,0 0-6-16,1 2 3 0,-1-3 3 0,0 2-3 15,2 1-2-15,-1-3 5 0,1 5-5 0,0-3 1 16,1 0 1-16,-1-2 0 0,2 2 0 0,-1-3-1 16,-1 4 0-16,0-1 1 0,-1-2 2 0,-1 0-10 15,1 1 9-15,1 0-1 0,-3-2 3 0,1 1 0 0,-3 1-2 16,2 0-2-16,-1-1-7 0,1-3 8 15,-1 4-1-15,1 0-1 0,1-3 4 0,-1 5-2 16,-1-2-4-16,1-1 3 0,1 2 6 0,0 0-3 0,0-2-1 16,1 2-1-16,0-1 0 0,-3-1 0 0,4 2-8 15,-3 0 11-15,2-1-1 0,0 1-2 0,-2 2-1 16,2-4-3-16,-3 3 4 0,4 0 0 0,-3 0 3 16,1-1-1-16,0 1-3 0,-1 2 2 0,0-1 1 15,2-2-1-15,-1 2-3 0,-1-2 4 0,2 3-2 16,-2-3 0-16,2 1 3 0,-3 1-4 0,4-2-1 15,-1-1 1-15,-2 0 1 0,2 1-2 0,-4-5-2 16,0 3 6-16,-3 0 1 0,4-1-1 0,-4-3-2 16,1 4 1-16,-2-4-2 0,1 2 2 0,-2 0 0 0,-1-1 3 15,-1-2-1-15,1 3-3 0,-1-2 5 16,3 2-4-16,-4-1 0 0,2 0 4 0,2 0-2 16,-1 3-7-16,1-1 5 0,0 1 1 0,1 0 0 0,2 0-4 15,-2-1 5-15,3 2-4 0,-4 0-5 16,4 2 7-16,0 2 3 0,-2-4-4 0,1 2 2 15,-2 2-4-15,2-1 1 0,-2 1-5 0,0-1-9 0,-3 3-19 16,0 3-26-16,-2-1-26 0,-1 1-58 0,-8-2-172 16,3 3-342-16,-2 0 151 0</inkml:trace>
  <inkml:trace contextRef="#ctx0" brushRef="#br0" timeOffset="108476.17">1520 5821 47 0,'0'0'71'15,"0"0"4"-15,0 6 12 0,0-6 3 0,0 0-2 16,0 0 4-16,0 0-3 0,-1 3-3 0,1-3-3 15,0 0-5-15,-8 2-11 0,8-2-4 0,-5 5-10 16,0-2 6-16,1-1-13 0,4-2-1 0,-5 3-5 0,4-1-8 16,1-2 3-16,-7 2-8 0,7-2 2 0,-5 3-9 15,5-3 2-15,0 0-5 0,0 0 2 0,0 0-4 16,-4 1-1-16,4-1-4 0,0 0 3 0,0 0-5 16,0 0 6-16,0 0 0 0,0 0 4 0,0 0 4 15,0 0 0-15,0 0-2 0,0 0 3 0,0 0-15 16,0 0 12-16,0 0-5 0,0 0 0 0,0 0 0 15,0 0-2-15,0 0 1 0,0 0 1 0,0 0-7 16,0 0 0-16,0 0-2 0,0 0 2 0,13-6-2 0,-5 4 3 16,1-3-4-16,1 1 4 0,3-4-6 0,2-2 0 15,1 1 2-15,1-3 2 0,0 1-4 16,2 1-2-16,4-6-3 0,0 1 6 0,-1-1 0 0,1 2-11 16,1-1 10-16,-1 0-2 0,2-1 1 0,0-1-3 15,1 0 0-15,-1-1 2 0,-1 1 2 0,3 3-4 16,-5-1 4-16,1 3 0 0,-5 0-1 0,0 1 1 15,-2 0-4-15,0 4 2 0,-1-4-2 0,-1 2 4 16,0-2-1-16,-4 3-4 0,2 3 7 0,-2-5-3 16,-1 4 1-16,0-2 5 0,1 0-10 0,-2 2-2 15,-2-1 2-15,3-1 2 0,0 1 1 0,-1 2-2 16,1-2-1-16,-3 3 2 0,3-3-1 0,-1 1 2 16,-3-1 1-16,2 3 0 0,1-2-5 0,1 1 2 15,-2 1-1-15,-1 1 3 0,-1-1-1 0,-1 1 3 16,0 0-3-16,0 0 3 0,-2 0-4 0,1-2 4 15,-3 5 3-15,2-3-3 0,-2 3 1 0,3-5-3 16,-3 5-1-16,1-3 2 0,0-1 1 0,-1 4 1 0,0 0 1 16,0 0-3-16,3-3 3 0,-3 3-4 15,0 0 0-15,0 0-2 0,0 0 0 0,0 0-8 16,0 0 9-16,0 0 0 0,0 0 1 0,0 0-2 0,0 0-3 16,0 0 0-16,-12 8-3 0,7-6-4 0,0 0-8 15,1 1-15-15,0 0 6 0,-2-1-12 16,2 1-2-16,-1-2-5 0,0 2 1 0,1 1 7 0,4-4-11 15,-6 1 9-15,6-1-5 0,0 0 2 0,0 0 7 16,-13-3 4-16,12-2 5 0,-3 1 2 0,0 2 5 16,0-1 2-16,-1-2 3 0,0 2 10 0,0-1 1 15,1-2 5-15,-1 2 0 0,0 1 11 0,1 1 6 16,-2-1-2-16,2-2 1 0,0 3 2 0,4 2 3 16,-4-4 3-16,4 4-6 0,-5 0-6 0,5 0 4 0,0 0-1 15,0 0-3-15,-3-3-2 0,3 3 4 16,0 0 1-16,0 0 2 0,12-7-3 0,-12 7 5 15,5-1 5-15,0-1-6 0,-5 2 2 0,8-2 0 0,-4 1-4 16,-4 1 2-16,9-1-4 0,-4 1 0 0,-5 0 2 16,11 0-4-16,-3 0 1 0,-3 2 2 15,6 3-2-15,-4-1-6 0,-1-1 7 0,2 0-9 0,2 2 5 16,-1 3 1-16,0-2-4 0,-2 2 1 16,1 1 0-16,0-1-7 0,0 3 5 0,-2-1-8 0,-1 2 11 15,-4-2-2-15,1 3 2 0,-2 0-1 16,-3-1 0-16,-1 0-2 0,1 3 4 0,-1 0-6 0,-1 3 3 15,1-2-16-15,0-6-31 0,0 1-27 0,0-4-55 16,1-2-148-16,0 2-292 0,0-3 129 0</inkml:trace>
  <inkml:trace contextRef="#ctx0" brushRef="#br0" timeOffset="110059.32">5076 1294 14 0,'0'-5'46'0,"0"5"-4"0,0 0 0 0,0 0-5 16,0 0-5-16,0 0-6 0,0 0 5 0,0 0-3 15,0 0-1-15,0 0-4 0,0 0-5 0,0 0 3 16,0 0 0-16,0 0 0 0,0 0-6 0,0 0-3 16,0 0-4-16,0 0-1 0,0 0 1 0,0 0 3 15,0 0-2-15,0 0-4 0,-7-1 1 0,7 1 4 16,0 0-4-16,0 0 4 0,0 0-4 0,0 0 9 0,0 0-1 16,0 0 6-16,0 0-1 0,0 0 1 15,0 0-7-15,-4-3-7 0,4 3 12 0,0 0-12 16,0 0 0-16,0 0-2 0,0 0 0 0,0 0-8 15,0 0 10-15,0 0-5 0,0 0 2 0,0 0 0 0,19 3 7 16,-11-5-4-16,2 2-14 0,0 0 11 0,4 0-1 16,-1-1-2-16,6 0 5 0,3 1-5 0,6-3 6 15,-1 0 2-15,7 1-8 0,-1-1 2 0,2 1 0 16,-1-2-1-16,5 1-3 0,-2 2 1 16,0-2 5-16,-4 0-4 0,-5 3 3 0,0 0-9 0,-11-1 10 15,-7 1-2-15,3-1-2 0,-8 2-2 0,3-1 15 16,-2 0-2-16,-6 0 18 0,9-1-9 15,-9 1-3-15,4-3-2 0,-1 1-4 0,-3 2-1 16,0 0-5-16,0-5 6 0,0 5-3 0,0 0 6 0,-3-6 4 16,3 6-12-16,0 0 2 0,0-4-2 0,0 4-2 15,0 0-7-15,0 0 14 0,0 0-9 0,0 0 7 16,0 0-6-16,-4-4 3 0,4 4-9 0,0 0 8 16,0 0-2-16,0 0-10 0,0 0-19 0,-11 9-26 15,2-3-97-15,-3-1-160 0,1-1 71 0</inkml:trace>
  <inkml:trace contextRef="#ctx0" brushRef="#br0" timeOffset="114309.48">6118 5157 78 0,'0'0'113'15,"0"0"-7"-15,0 0-15 0,0 0-6 0,0 0-10 16,0 0-10-16,0 0-8 0,0 0-5 0,0 0 0 16,0 0-3-16,0 0-5 0,0 0 1 0,0 0-1 0,0 0-1 15,0 0 1-15,0 0-10 0,0 0-2 0,0 0 0 16,0 0 0-16,0 0-5 0,0 0 1 15,0 0-9-15,0 0 1 0,0 0 0 0,0 0-2 0,0 0-5 16,0 0 5-16,0 0-6 0,0 0 5 0,0 0 0 16,0 0-4-16,22-3 1 0,-11 2 4 0,3 1-5 15,6-1-1-15,-2 1 4 0,4 0-2 0,-2 0-8 16,0-2-2-16,0 4 3 0,-2-1-3 0,-5 1-24 0,-2-2-27 16,-2 2-51-16,-4-1-125 0,-5-1-243 0,3 0 108 15</inkml:trace>
  <inkml:trace contextRef="#ctx0" brushRef="#br0" timeOffset="120095.25">7899 3091 8 0,'0'0'68'0,"0"0"-12"0,0-4 0 0,1-2-5 15,-1 6-8-15,2-5-2 0,0 1 2 0,-2 4-5 16,5-5-2-16,-4 0-12 0,1 1 5 0,0 1-4 16,0-2-1-16,-1 2 2 0,0-1-3 0,2-1-1 15,-2 1-5-15,-1-2-7 0,0 1 9 0,-1 0-2 16,-1-1 1-16,0 0 3 0,1-2-3 0,-3-1-3 16,1 0 4-16,-3-1-7 0,2 0-2 0,-1-1 4 15,0 0 1-15,0-1 3 0,-1 3-9 0,-1-9-1 16,-1 7 3-16,2-6 0 0,-3 2 1 0,0-2 5 15,0 0-10-15,0 0 7 0,-1-1 0 0,1 1 1 0,1-3-1 16,2 2-8-16,-6-5 5 0,2 0-5 0,2 5 5 16,-3-6-5-16,3 7-3 0,3-3-1 15,-9-2 7-15,7 5-2 0,-3-3-8 0,0-1 3 0,1 3 1 16,0 0 1-16,0 1 5 0,-3-5-12 0,0 7 1 16,0-2 1-16,1-1 1 0,-3-4-8 0,4 5 18 15,0 0 3-15,-3 1 0 0,0-9-2 16,-1 2-2-16,-3-3-5 0,1 1 0 0,1 2 3 0,-2-1-2 15,-2-1-1-15,-2 1-4 0,0-2 2 0,-1 4 1 16,-1-1-2-16,-3 3-3 0,2 0 6 0,-4 1-1 16,4 1-10-16,-2 0-6 0,0-2 2 0,-2 2 0 15,2 1 7-15,0 1-7 0,-1-1 0 0,5 3 5 16,-1-2-3-16,0-1-4 0,7 4 2 0,-1 1 0 0,6-5 5 16,-3 6-2-16,5 0 4 0,-4-2 2 0,8 4-4 15,-3-3 1-15,3 3 1 0,1-1 0 16,-1 0-2-16,4 0 3 0,-4 1 3 0,1 0-4 0,4 0 3 15,-4 0-7-15,3-2 8 0,-3 2-2 0,4-2-4 16,0 1 2-16,-4 0 5 0,4 3-5 0,-4-3 4 16,0 1 0-16,-1-2-7 0,4 2 3 0,-4 1 1 15,1 2 1-15,-1-2-2 0,1 1 4 0,-1 2-3 16,0-2 0-16,1 1 1 0,-4-2 1 0,3 3-2 16,0 1-8-16,-5-1 6 0,1-1-5 15,-3 0 1-15,0 1 1 0,-2-3 4 0,1 5-3 0,0-2 3 16,-3-2 0-16,1 0 0 0,-1 0-2 0,2 0 1 15,1 2 3-15,0-1-6 0,-3 0 8 0,4 1-6 16,3-1 4-16,-3 2 2 0,1-1-2 0,0 1-2 16,-2 0 4-16,1 0-2 0,-5 2-2 0,0-2 6 15,-1 1-8-15,4 0 6 0,0 1-5 0,1 0 12 16,-1 0-16-16,-3-2 9 0,4 2-2 0,0-1-4 0,-3 1 7 16,4-2-3-16,-3 2 1 0,1-1-5 15,2 2 6-15,-1-1 1 0,3 0 2 0,3-1-7 16,-2 1 3-16,3-3 2 0,-3 3-4 0,5-1 3 15,-1 1-3-15,0-3 3 0,1 4-5 0,2-3 7 0,-2 2-4 16,0-1-2-16,4 3 4 0,-5-7 9 0,1 5-9 16,0-1 0-16,-1 1 4 0,1 0-8 15,4 2 6-15,-6-4-3 0,2 2 2 0,0-1-3 0,0 2 2 16,-1-2-4-16,-2 0 8 0,0 1-4 0,1-2 3 16,-1 1 2-16,1 1-13 0,2-1 5 0,-2 2 3 15,3-2 3-15,-3-1-6 0,2 3 3 0,0-2-6 16,0-1 9-16,4 4-3 0,-3-6-1 0,1 3-1 15,1-1-4-15,1 4 12 0,0 0-8 0,-4-2 5 16,4 2-9-16,-3-3 3 0,3 3 1 0,0 0 4 16,-1-4-7-16,1 4 2 0,0 0 3 0,0 0-1 15,0 0 5-15,0 0-5 0,0 0 1 0,0 0 3 16,0 0 0-16,0 0-3 0,-2-3-1 0,2 3-9 16,0 0 9-16,0 0 2 0,0 0-4 0,0 0 6 0,0 0-7 15,0 0 8-15,0 0-4 0,0 0 0 16,0 0-10-16,0 0 9 0,3 11-8 0,-1-7 1 15,-2-4-7-15,5 5-1 0,-1-3-4 0,2 0 2 16,-1 2-1-16,5-3 2 0,-1-1-3 0,5 3-2 0,-1-3 2 16,5 0 3-16,4-3 9 0,-4 1-12 0,2-1 6 15,2 1 2-15,-3-1 0 0,0 0 9 16,-1 2-12-16,-4-2 9 0,-4 2 2 0,2 1-1 0,-6-1 4 16,-1-1 3-16,1 1 2 0,0-1 0 0,-3 0 10 15,-3 2-10-15,4-5 4 0,-4 5-4 0,-2-4 4 16,2 4-5-16,-5-5 3 0,5 5 2 15,-8-3 2-15,3 2-6 0,-3 1 9 0,0-2-8 0,-1 1 4 16,-2 0 4-16,2 1-11 0,3-2 5 0,0 2-9 16,-1 2 8-16,7-2-3 0,-10-2 1 0,10 2 0 15,0 0-1-15,-10 2 0 0,6 0-1 0,-1 0 1 16,5-2-4-16,-8 1 2 0,3 0 4 0,5-1-4 16,-8 1-2-16,5 0 2 0,3-1-2 0,-9 0 5 15,1 0-3-15,8 0 3 0,-17 1-9 0,7 0 10 16,-3 2-5-16,3-2 1 0,-4 2-2 0,0-3 1 15,-4 3 1-15,4-1 1 0,-1 0-5 0,2 1 0 16,1-1 6-16,0 0-5 0,0-2 5 0,2 3-2 16,4-3 1-16,-1 1-3 0,2-1 1 0,0 1-1 0,5-1 0 15,-9 3 5-15,9-3-3 0,0 0 1 16,-9 2 1-16,9-2-1 0,0 0-2 0,0 0 2 16,-4 1-10-16,4-1 10 0,0 0-2 0,0 0 5 15,-5 1-3-15,5-1 8 0,0 0-5 0,0 0-2 0,0 0 2 16,0 0-8-16,0 0 10 0,0 0-6 15,0 0 10-15,0 0-4 0,-11-2-6 0,11 2-1 16,-8 0 6-16,8 0-4 0,-9 0 3 0,9 0-4 0,-8 0 0 16,8 0 10-16,-10 0-14 0,10 0 5 0,-5-2-3 15,5 2 5-15,0 0-7 0,-8-1 6 0,8 1-1 16,0 0 4-16,-5-2-5 0,5 2-5 0,0 0 1 16,0 0 6-16,0 0 2 0,0 0-13 0,0 0 9 15,0 0-15-15,0 0 16 0,0 0-6 0,0 0 5 16,9 11 0-16,-5-7 6 0,1 0-4 0,0 0-6 15,4 0 1-15,-4 3 3 0,4 0 0 0,0 0-3 16,3 0-5-16,-3 0 12 0,2 3-1 0,-2-4-4 16,0 3 0-16,1-3-4 0,2 3 5 0,-2-1 2 15,1 0 1-15,-2 0-1 0,2-1-8 0,0 1 9 16,-2 0-1-16,3 5 1 0,-2-6-4 0,-4 1 2 16,1-3-4-16,-1 2 2 0,-1-2 3 0,0-1 1 15,0 2-2-15,-4-4-1 0,2 3 0 0,-2-3 1 16,2 2 0-16,-3 1 0 0,1-4 5 0,-1-1-2 15,0 5-5-15,0-5 1 0,0 0 3 0,4 6 3 16,-4-6 2-16,0 0 5 0,0 0 0 0,0 0 3 16,0 0 2-16,0 0 1 0,0 0-14 0,0 0 10 15,-9 1-11-15,9-1 3 0,-8 2 5 0,8-2-8 0,-11 0 6 16,5 0-9-16,6 0 2 0,-16 0-2 0,6 0 8 16,-2 0-8-16,0 1 12 0,-1 1-12 0,-1-2-2 15,1 0-4-15,1 0-3 0,0 0 8 0,2 0 3 16,2-2 2-16,-1 2-2 0,9 0-3 0,-10 0 1 15,10 0 4-15,-12-1-4 0,12 1 4 0,-6 0-3 16,6 0 2-16,0 0-2 0,0-5 5 0,0 5-1 16,0 0-5-16,15-5 4 0,-7 2-6 0,2 1 5 15,-1 0-7-15,4-1 4 0,-1-2-6 0,-1 1 8 16,5 0 0-16,0-2 2 0,0-1-7 0,0 0 4 16,0 0 3-16,1-1-12 0,-1 0 6 0,1 0-5 15,1-1 1-15,-1 1 1 0,-2-1-2 0,4-2-1 16,-6 2 6-16,2 1-8 0,2-1 5 0,-2-2-6 15,-5 5 5-15,1-2 3 0,-4-1 6 0,2 2-12 16,-5 3 5-16,0-3-3 0,-1 1 5 0,-1 1-2 16,-2 1-4-16,0 0 3 0,-4 0-5 0,0 1 5 15,4 3-1-15,-9-5-2 0,3 5 5 0,-2 0-3 16,8 0 1-16,-12 1 4 0,5 1-8 0,0-2 13 0,0 1-6 16,1 0-4-16,1-1 1 0,5 0 1 15,-9 3-1-15,9-3-1 0,-7 1-1 0,7-1 0 0,-6 3 4 16,6-3 7-16,-7 1-1 0,2 1-11 15,-2-2 5-15,-3 1 3 0,-2 0 1 0,-2 2-8 0,1-3 4 16,-6 2 1-16,2-2-4 0,-3 0 12 0,2 0-17 16,0 0 11-16,0 0-1 0,2 0 3 0,3 0-9 15,3-2 3-15,-2 2 4 0,5 0 4 0,7 0-3 16,-12-3-2-16,8 3 2 0,4 0-5 0,-7-1-1 16,7 1-4-16,-7-1 13 0,7 1-8 0,-1-3 0 15,1 3 2-15,0 0 3 0,0 0-6 0,0 0 4 16,-4-4-1-16,4 4-4 0,0 0 7 0,0 0-3 15,0 0 3-15,0 0-4 0,0 0 3 0,0 0-6 16,4-7 4-16,-4 7 0 0,0 0 2 0,5-3 1 16,-5 3-4-16,0 0-1 0,8-2 3 0,-6-1-1 15,-2 3 0-15,10-2-2 0,-7 2 1 0,-3 0-4 16,8-3 1-16,-8 3 1 0,5-2 0 0,-5 2 1 16,0 0 2-16,0 0-3 0,0 0 5 0,0 0-5 15,0 0 7-15,-10 10-6 0,4-6 7 0,0 0-6 16,0 0 7-16,-3 1-9 0,1-1 8 0,4 1-12 15,-5 2 7-15,3-4-2 0,2-1 3 0,-1 2 4 16,0 0-8-16,-2 1 7 0,3-3-5 0,2 3 4 0,-3-4-3 16,1 4 8-16,2-2-6 0,2-3 1 0,-6 2-3 15,6-2-1-15,-1 2 2 0,1-2-4 16,0 0 5-16,9 2-4 0,-9-2 5 0,19-1-7 16,-6-1 6-16,6 1-4 0,-1-4 2 0,0 1 3 0,0 3-3 15,-5 0-3-15,1 1-1 0,-2-3 9 0,0 3-5 16,-1-2 1-16,-3 2-17 0,1 0 19 15,-4 2-5-15,4-2 11 0,-4 3-10 0,0-2 5 0,1 2-3 16,-3 0-3-16,2-1-8 0,-1 1 8 0,-3-1 5 16,2 1-5-16,-3 2 10 0,1-1-8 0,2-1 5 15,-6 4-14-15,3-3 15 0,-4 1-3 16,2-1-3-16,-6 2-9 0,2-1 7 0,-3 1 8 0,0-2-10 16,-2 1 7-16,2 2 1 0,-3-5-3 0,1 5-10 15,-1-1 8-15,2-2 2 0,-2 1 1 0,3 1 3 16,-1-2-6-16,4 0 3 0,1-3-2 0,-3 1 0 15,4 1-3-15,3-1-2 0,1-2 6 0,-4 2 3 16,4-2-7-16,5 5 10 0,2-1-6 0,-1 0-1 16,3 0-3-16,2-1 9 0,2 1 1 0,0-3-3 0,2 6 1 15,-2-5-3-15,2 5-11 0,-3-1 9 16,1-1 0-16,-2 4 0 0,-1-4-4 0,-1 2 5 16,-2-2-3-16,-2 0 4 0,-4 2-9 0,3-2 14 15,0-1-9-15,-4 1 2 0,-4-2 2 0,3 2-5 0,-6-1 14 16,5-1-13-16,-6-2 4 0,-1 3 4 15,0-3-2-15,2 0 0 0,-4 1-1 0,1-2 0 16,2 1-1-16,8-1-1 0,-11-1-13 0,7-1 10 0,4 2 6 16,-9-1-3-16,9 1 0 0,0 0 4 0,0-4-11 15,0 4 1-15,0 0 1 0,8-5 2 0,-4 3 0 16,-4 2 2-16,7 0-8 0,-7 0-12 0,5-2 9 16,-5 2-5-16,0 0-3 0,8 0-1 0,-8 0 1 15,0 0 0-15,0 0 3 0,10-1 1 0,-10 1 1 16,0 0 0-16,8-1-10 0,-3 0-7 0,-5 1-2 15,0 0-6-15,5-2-17 0,-5 2-30 0,0 0-94 16,0 0 42-16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45:17.181"/>
    </inkml:context>
    <inkml:brush xml:id="br0">
      <inkml:brushProperty name="width" value="0.05292" units="cm"/>
      <inkml:brushProperty name="height" value="0.05292" units="cm"/>
      <inkml:brushProperty name="color" value="#002060"/>
    </inkml:brush>
  </inkml:definitions>
  <inkml:trace contextRef="#ctx0" brushRef="#br0">24793 7088 78 0,'0'0'115'0,"0"0"-20"16,0 0-6-16,0 0-8 0,0 0-8 0,0 0-5 15,0 0-8-15,0 0-7 0,0 0-1 0,0 0-9 16,0 0 0-16,0 0-6 0,0 0 0 0,0 0 3 16,0 0-9-16,0 0 1 0,0 0-2 0,0 0-3 15,0 0 1-15,0 0 0 0,0 0-6 0,0 0 7 16,0 0 0-16,0 0-3 0,0 0 4 0,0 0 3 15,0 0-1-15,0 0 5 0,0 0-1 0,-5-2 2 0,5 2-2 16,0 0-1-16,0 0-3 0,0 0 0 0,0 0-6 16,0 0 1-16,0 0-3 0,0 0-6 0,0 0-2 15,0 0-3-15,0 0 0 0,0 0 0 0,0 0-4 16,0 0-1-16,0 0 0 0,0 0 0 0,0 0 0 16,0 0-2-16,9 7 3 0,-9-7-3 0,6 2 0 15,0-1-1-15,-2 1 1 0,3-1 1 0,-1 0 0 16,2-1-2-16,1 3 1 0,0-3-1 0,-1 0 0 0,-1 3 7 15,1-3-6-15,2 1-1 0,3 0-1 16,-2 2 1-16,1-3-2 0,1 1 0 0,2 0 1 0,-2 1 1 16,1-2 0-16,5 2 18 0,2 1 0 0,0-2-7 15,-3 3 1-15,5-1-6 0,-4 1 2 0,-1-2-6 16,4 2 2-16,-2 2 1 0,0-4-4 0,0 2 1 16,0 1 0-16,1-1-1 0,-1 0 2 0,3-1-1 15,4 3-5-15,-8-3 5 0,3 3 0 0,0-3-2 16,-3 2 1-16,3-1-3 0,-1 2 0 0,0-3 2 15,-1 2 2-15,-2 2-5 0,0-3 0 0,5-1 0 16,-6 0-1-16,2 2-1 0,0-1 1 0,-1-1 1 0,0 0-3 16,0-1 2-16,1 3 2 0,0-2-2 0,1 1 0 15,0-1-2-15,1-1 2 0,2 0 3 0,5-1-1 16,3 3 0-16,0-4 2 0,-1 2 3 0,4 1-3 16,-4 0 5-16,2 1-2 0,0-2-3 0,0 2 2 15,0 1-1-15,-1 1-1 0,0-1 2 0,-3-1-4 16,-2-1 0-16,5 2-1 0,-13-1 2 0,5-1 0 15,-4 0-2-15,-1-1-4 0,1 3 3 0,2-5 2 0,-5 3-3 16,-2-1 1-16,4 0 2 0,-4 1-3 16,-1-2 2-16,2 0-2 0,-2-1 0 0,6 0 3 0,-2 2 1 15,2 1-4-15,1-2 2 0,2 2-1 0,0 0-4 16,7-3 3-16,2 4 0 0,-2-3 4 0,5 2-2 16,-2 3 1-16,1-3 2 0,0-1-3 0,-1 1 1 15,1 4-1-15,0-2-2 0,-2-2 3 0,-4 1 3 16,-5 1-3-16,-1-3-1 0,8 1-2 0,-8 0-1 15,-3-1 2-15,3-2 3 0,-9 4 0 0,11-1 2 16,-1-1 1-16,-4 1 3 0,5-1-1 0,0-1 0 0,-1 3 2 16,8-2 3-16,-3-2-1 0,1 4 1 0,6-1 0 15,-5 1-2-15,5 0-1 0,1 1 5 0,1 0-1 16,2-1-5-16,13 4 0 0,-12-1 4 0,0-1 2 16,12 1-1-16,-15 2-2 0,1-2-1 0,3 1 0 15,-5 2-1-15,1-6-1 0,-2 7 3 0,1-6-4 16,-3 5-3-16,1-7-2 0,-7 2 1 0,6 2 2 15,-4-2-1-15,0 0 2 0,0-1 4 0,3-1-2 16,-4 0-1-16,2 2-1 0,1-1 3 0,-1 1-10 0,3-1 4 16,-1 0 4-16,3 0 2 0,-1-2 0 15,2 3-5-15,-1 0 4 0,-1 3-3 0,1-3-1 0,1 2 0 16,1 0-2-16,-2-4 0 0,0 1-2 0,-2 3 3 16,2 0 0-16,-2-4 0 0,-5 0-2 0,6 2 1 15,-7 2 2-15,4-2 1 0,-4 1-3 0,-4-3-1 16,1 2 0-16,-2-2-3 0,5 4-8 0,-3-5 7 15,-4 1 2-15,1 1 7 0,0 1-1 0,0-2 0 16,8 2 2-16,1-1-3 0,-9-2 1 0,8 1-1 16,0 2 1-16,-5-1 0 0,0-1-9 0,-1 0 3 0,5 0-3 15,-7-1 9-15,-2 2 0 0,1-2-1 0,-1 1 2 16,-2-2 1-16,4-1 1 0,-3 2 5 16,-5-1-3-16,5 0 5 0,1 0 1 0,-5 0-2 15,5-1 2-15,-5 1-3 0,4-2-6 0,-4 2 2 0,1 1-4 16,3 0 3-16,-5-2-3 0,1 0 2 0,1 3 0 15,-1-1-2-15,5 0-1 0,-8 1-5 0,3-2 6 16,2 1-1-16,0-1-3 0,2 2-1 0,-5 1 3 16,2-2-3-16,-6 0 1 0,3 1 0 0,1 0-2 15,-5-3 1-15,4 3 1 0,-1 0-2 0,-3-1-4 16,1 0 5-16,-3-1-8 0,0 0 10 0,0 2-2 0,-5-3-1 16,8 3 0-16,-8-3 0 0,5 0 0 0,-5 0-2 15,0 0-3-15,8 1-12 0,-8-1-22 16,0 0-22-16,2 1-31 0,-2-1-29 0,0 0-47 0,0 0-273 15,0 0-476-15,0 0 211 0</inkml:trace>
  <inkml:trace contextRef="#ctx0" brushRef="#br0" timeOffset="2576.08">27772 4836 87 0,'4'3'102'0,"-2"3"-10"16,2-3-8-16,1 2-14 0,-3-2-6 0,1 1-8 16,-3 1-2-16,4-2-7 0,-4 2 6 0,0 0 1 15,-4 1-2-15,4-3 2 0,0 2-6 0,-3 2-5 16,0-3-7-16,-2 2-2 0,1-2 1 0,-1 3-12 15,-2-2 6-15,5 2 1 0,-6-2 0 0,3 3-4 16,-3-2 1-16,3 0 1 0,0 4 2 0,-4-3-1 16,4 2-3-16,-3-1 7 0,1-1-10 0,-1 1 2 15,1 0 1-15,-2 0-5 0,-2-1 3 0,2 0-3 16,2-1-1-16,-2 2 0 0,-1-2 3 0,2-1-1 0,-1 0-4 16,0 3 2-16,0-3-7 0,0 3 1 0,3 0 0 15,-4-3-1-15,-1 2 7 0,2-1 1 16,-1 2 2-16,1-1-4 0,-1 1-3 0,-3-2 2 0,4 2-2 15,-7 1 0-15,4-1-1 0,2-2 3 0,-3 0-4 16,2 0 2-16,-1 0-2 0,-4 4 1 0,1-2 5 16,1 2-1-16,3-4 1 0,-4 4-1 0,4 0 1 15,-4-1 0-15,7-1 1 0,-2 1-2 0,-4 1-5 16,1 2 1-16,1 2-1 0,1-1 2 0,-5 1-5 0,2 1-2 16,1 0 1-16,0-1-1 0,0 3 2 0,-1-3-2 15,4 1-2-15,-3 2 0 0,3-3 0 16,-3 3-2-16,4-2-1 0,-2 2 1 0,-1 0-1 0,2-2-1 15,1 2 4-15,1 0-3 0,3-1 2 0,-5 3-1 16,5-2-3-16,-3 2 2 0,-1-3 1 0,2 1-1 16,-1 1 0-16,0-1-1 0,2 0 1 0,-1 0 2 15,1 0-2-15,-1 0 0 0,1 2-1 0,1-1 2 16,0-1-4-16,-1 0-1 0,-1 0 4 0,1 1-3 16,1-1 2-16,-4 3-3 0,4-4 3 0,-3 3-2 15,2 1 0-15,-2-3 3 0,2 8 2 0,-3-1 0 16,1-6 0-16,4 2-2 0,-4 6-2 0,2-1 3 0,1-1-1 15,0 0-1-15,2-4 3 0,0-1-3 0,1 7-2 16,-3-3 0-16,4-2 2 0,1 4 0 16,-2 1 0-16,0-1 2 0,-2 0 1 0,3 1 1 0,1-2 0 15,0-5-1-15,-2 7-2 0,2-1 2 0,-2-6 1 16,2 7-3-16,-4-1 1 0,2-5 0 0,-1-1-2 16,-1 7 2-16,-1-2 0 0,0 3 0 0,0-3-3 15,3-5 4-15,-4 6-1 0,4 2-1 0,-2-3-3 16,1-3 3-16,-2-2-2 0,2 6 2 0,0-5-1 15,-3 6-3-15,2-1 1 0,0-7 2 0,0 3 0 16,-2 4 0-16,-2 0 0 0,4-7-3 0,-2 7 2 16,-1 0 1-16,0-6-4 0,3 1 2 0,-4-4-1 0,2 4 1 15,-3 0 1-15,-1 0 4 0,2-1-5 16,0-2-1-16,0 1 1 0,2 1-1 0,-3-2 0 16,4 1 2-16,-4-1-3 0,4 3 1 0,0-1 1 0,-1-1-1 15,-1-1 2-15,2 2 0 0,-2 5-2 16,0-5 1-16,3 1 0 0,-2-2 0 0,-3 5-1 0,0 4 2 15,3-8-1-15,-1 3 2 0,0-2-1 0,-1 3 0 16,2 3-1-16,0 0 2 0,1-4-3 0,4-1 7 16,-3-2-5-16,2 8-3 0,-1-3 1 0,1-3-1 15,0 2 2-15,2-1 2 0,-1 4-1 0,0-1-2 16,1 0 1-16,-3-1-1 0,2-1 2 0,-2-3-1 16,3-2-1-16,-1 1 0 0,-3 0 0 0,3 0 0 15,-2 0-1-15,0-1 2 0,-1 0-3 0,1 2 2 16,-1-1 2-16,3-2 1 0,-3 1-2 0,3 1 1 0,-6 7-1 15,6-7 0-15,0 8 0 0,-3-3-1 0,4 4 3 16,0-8-2-16,-1 5 0 0,-2-4-1 0,2 3 0 16,0 5 3-16,-2-5-3 0,2 1 0 0,-2 0 1 15,3-1 0-15,0 2 2 0,0 1-3 0,-1-3 0 16,-1 2 0-16,5-2 2 0,-3-4 0 16,0 0-1-16,4 6 2 0,-1-8-1 0,-2 10 1 0,0-2-1 15,2-2 2-15,-2 1 0 0,4 0 8 0,-5-7-3 16,4 9-2-16,-4-9 0 0,0 7 0 0,0-5 1 0,-3 5-4 15,6 1 1-15,-7-5 0 0,-1 4-1 16,1-1 1-16,3-3 0 0,-3 4-1 0,3-4 1 16,-5 3 2-16,4 6-2 0,-6-6 0 0,4 4-2 0,1-8 3 15,0 8-4-15,0-3 1 0,1 4 1 0,2-3 1 16,0 2 0-16,-2-2-3 0,4-1 2 0,-4 0-3 16,-1 0 1-16,-1 0 3 0,6-7-5 0,-4 2 1 15,0-3 2-15,-1 0-1 0,1 1 1 0,-1 1-3 16,-1-3 3-16,-1 1 0 0,1-2-1 0,-1 4 0 15,1-1 0-15,-4 0 0 0,2-2-1 0,0 1-1 16,1-1 2-16,0 1 2 0,1-3-1 0,-2 1-2 16,2 4-1-16,0-2 1 0,0 0 1 0,-1-2 0 0,2-3-1 15,-2 3 4-15,0-1-3 0,1-2 0 0,-1 0 2 16,1-2-1-16,-1-1 1 0,1 3-1 16,-3-2 0-16,3 2 2 0,0-2-2 0,0 2 0 0,-1-2 3 15,1 1 3-15,3-1 1 0,-3 3-1 16,-1-1-1-16,4-1-1 0,-2 3 1 0,3-1 4 0,-1-1-2 15,2 0 2-15,-2 0-2 0,-2 1 1 0,2-1-2 16,1 2-1-16,-1-2-1 0,-2 1 0 0,3-2 0 16,0-1-3-16,-4 2-1 0,3-2 1 0,1 0 1 15,-2 2-4-15,2-3 2 0,-2 0 0 0,2-1 1 16,-4 4-1-16,4-4-2 0,-5 1 2 0,4-2 1 16,1 3-1-16,0 0 0 0,-2-3 1 0,0 5 0 0,2-4-1 15,0 1 2-15,0-1 2 0,0 1 1 16,2-1-3-16,-2 0 0 0,2-2-1 0,-1-1 1 15,3 4 1-15,-3-6-3 0,-1 2-1 0,3 1 4 0,-2-1 0 16,-1-4-1-16,0-1 2 0,2 5-1 0,-2-5-2 16,0 0 0-16,0 0 1 0,0 0-11 15,0 0-34-15,7-8-61 0,-4 2-68 0,2 0-106 0,0-1-151 16,5-5-460-16,2-2 203 0</inkml:trace>
  <inkml:trace contextRef="#ctx0" brushRef="#br0" timeOffset="7255.89">26431 4159 68 0,'0'0'134'0,"3"-8"-7"0,-3 6-10 0,-3-2-3 16,3-1-11-16,0 5-9 0,0-8-4 0,0 8-8 0,0-7-5 15,0 4-5-15,-4-1-8 0,0 0-7 16,1 1-3-16,-3 1-10 0,-1-2 1 0,-4-1-7 15,-1 3-2-15,-1-2-2 0,-1 2-5 0,-2-2 0 0,-2 1-3 16,0 3-3-16,-1-2 0 0,5 0-4 0,1 2-2 16,1 0-6-16,-2 2 3 0,4-1-3 0,1 3-2 15,0-1 2-15,0 1-2 0,4 3 0 0,-1-3-1 16,2 4 0-16,0 2-1 0,4 0 3 0,2 2-2 16,0-1 1-16,8 3-4 0,-1 2 1 0,0 1 4 15,10 3-1-15,0-2-2 0,-6-2-2 0,1 0-3 16,-1-2 4-16,-3-1 0 0,3 2 0 0,-1-3-4 15,-6-3-1-15,1 0 4 0,0-3-8 0,-3 3 3 0,-3-4-2 16,0-3 4-16,-2 1-1 0,-3 2 6 16,-2-1 2-16,-4-1-2 0,3-1 5 0,-4-1 8 0,-1 1 0 15,1-2 2-15,-1 0 1 0,-2 1-1 0,1-1-7 16,3 0-1-16,-3 2-1 0,4-2 0 0,-2 2-2 16,-1-1 2-16,1 2-4 0,3 0 0 0,-1 0 0 15,0-1-2-15,1-1 1 0,1 0-3 0,2 3 1 16,0-2-16-16,1 2-33 0,0-3-31 0,2 2-34 15,2-3-59-15,0 0-113 0,5 4-304 0,-5-4 135 16</inkml:trace>
  <inkml:trace contextRef="#ctx0" brushRef="#br0" timeOffset="7627.03">26475 4347 25 0,'0'0'105'0,"0"0"-10"15,0 0 3-15,0 0 9 0,0 0 3 0,0 0-1 16,0 8-7-16,0-4 3 0,-3 1-9 0,-2-1-6 15,1 3-4-15,3 3-9 0,-3 0-4 0,-1 1-5 16,0 1-5-16,1 2-6 0,-1 3-7 0,0-3-4 0,-2 5-4 16,3-9-5-16,-2 7-3 0,1-5-4 0,1 1 0 15,1 0-3-15,-1-2-1 0,0 1-3 16,0-3-3-16,4-3-4 0,-4 4-1 0,4-4 0 0,-2 0-2 16,-1 0 0-16,3-3-1 0,-4 0-4 0,4 1-5 15,0-4-10-15,0 5-18 0,0-5-16 0,-2 5-19 16,2-5-26-16,0 0-28 0,0 0-42 0,0 0-84 15,0 0-259-15,6-12 114 0</inkml:trace>
  <inkml:trace contextRef="#ctx0" brushRef="#br0" timeOffset="7976.2">26506 4334 36 0,'0'0'171'16,"0"-4"-20"-16,0 4-15 0,6-5-16 0,0 5-11 15,1 0-11-15,3 0-13 0,4 5-6 0,-1-2-11 16,5 1-3-16,-2 1-7 0,3 0-7 16,-2 2-3-16,-2 1-6 0,-3-3-7 0,-1-1-2 0,-2 4-2 15,-5-3-5-15,1 0-5 0,-1 0-1 0,-1 1 1 16,-2-1 1-16,-5-2-7 0,3 3 2 0,-4-2-2 15,-2 0 1-15,-2 1-3 0,-5 0-2 0,4-3-2 16,-4 1 0-16,1-1-2 0,2-1 2 0,-3-1-1 16,2 0-3-16,1 0-4 0,3 1 1 0,0-1 4 0,1 0 1 15,-3 0-2-15,3 0 1 0,-1 1-2 0,0-1-13 16,1 1-8-16,-2 2-19 0,9-3-17 0,-9 0-31 16,5 3-30-16,4-3-116 0,-7 0-249 0,7 0 110 15</inkml:trace>
  <inkml:trace contextRef="#ctx0" brushRef="#br0" timeOffset="8302.79">26705 4458 36 0,'0'0'76'0,"0"0"-9"16,0 0-6-16,0 0-5 0,0 0-7 0,0 0-7 15,0 0 1-15,-8 0-13 0,8 0 5 0,0 0-9 16,0 0 0-16,0 0-7 0,0 0 6 0,0 0-6 16,0 0-7-16,0 0-13 0,0 0-7 0,0 0-4 15,0 0-24-15,0 0-59 0,0 0-102 0,0 0 46 16</inkml:trace>
  <inkml:trace contextRef="#ctx0" brushRef="#br0" timeOffset="8776.06">26724 4456 107 0,'0'0'117'0,"0"0"-15"16,0 0-3-16,0 0-11 0,0 0-9 0,0 0-12 15,0 0-1-15,-6 7-10 0,7-4-1 0,-1-3-7 16,-1 5-3-16,1-5-4 0,0 0 3 0,1 4-3 15,-1-4 4-15,1 5 13 0,-1-5 2 0,0 0 5 16,0 0 5-16,7 2-4 0,-7-2-1 0,11 0-11 0,-1-4-2 16,2 4-7-16,-2 0-1 0,0-3-6 15,3 1-3-15,-3-1-3 0,-1 0-3 0,1 2-1 0,-3-2-3 16,-1 1-3-16,-1-1-2 0,1 1 4 0,1-1 3 16,-4 2 2-16,0-2-1 0,-3 3 1 0,4-4-5 15,-4 4-2-15,0-5-6 0,0 5-1 0,0 0-2 16,-9-4 1-16,1 3-4 0,1 0 1 0,1 1-2 15,-3-2 0-15,0 2 0 0,1 0-2 0,0 0 2 16,2 0-4-16,-3 2-3 0,3-1 1 0,1 1 1 16,-2 0-1-16,3 1-1 0,-1 1-1 0,2-1 2 15,0 2 1-15,-1-1-3 0,0-1 2 0,3 3 1 0,-2 1-3 16,2-1-1-16,0-2 3 0,1 1 2 0,0 2-4 16,1-1 3-16,3 1-2 0,-2 0 4 0,2-2-4 15,3 2 3-15,2-1-3 0,1-2 0 0,1 5 1 16,2-3-2-16,3 1-4 0,1-2-24 0,-2 1-28 15,2-3-22-15,2 2-30 0,-2-4-25 0,1 1-18 16,-1-2-23-16,2-2-88 0,-4 0-281 0,0-1 124 16</inkml:trace>
  <inkml:trace contextRef="#ctx0" brushRef="#br0" timeOffset="9109.29">27047 4557 225 0,'8'-2'40'0,"-3"-3"25"0,1 3 13 16,2-3-2-16,-4 3-6 0,-1-1 15 0,-1 3 1 0,2-4-3 16,-4 4-8-16,1-4-7 0,-1 4-5 15,0 0-8-15,-5-6-10 0,5 6-2 0,-9 0-1 16,9 0-10-16,-14 2 0 0,6-2-7 0,-2 4 3 0,4-1-3 15,-2-1-8-15,1 1 2 0,0-3-3 16,1 5-3-16,-3-1 5 0,1-1-5 0,2 2-1 0,1-5-3 16,-1 2 0-16,2 3-1 0,-2-2 0 0,6-3-1 15,-6 2 3-15,2 1-4 0,4-3 2 0,-4 3-6 16,4-3 6-16,0 0 4 0,0 0 13 0,-1 2-5 16,1-2 2-16,0 0 4 0,11 2 0 0,-4-1-5 15,4-1 4-15,-2 2-8 0,2 0 1 0,-1 0-5 16,0 0 0-16,-2-1-4 0,-1 2 2 0,2-2-5 15,-4 3-1-15,3-3 2 0,-3 4 0 0,0 1-1 16,0-2 2-16,-1 1-7 0,1 0 4 0,-1-1-2 0,0 1-2 16,0-1 0-16,-1 3 4 0,1-3-5 0,0 2 4 15,-1-3 2-15,2 2-4 0,-1 0 6 0,1-1-3 16,1-1 0-16,2-3 2 0,-3 3-4 0,0-2-2 16,3-1 2-16,1-1-6 0,-3 0-24 15,4-1-14-15,1-1-21 0,-1-6-35 0,-1 4-36 16,1-4-120-16,-2-1-275 0,1-1 122 0</inkml:trace>
  <inkml:trace contextRef="#ctx0" brushRef="#br0" timeOffset="9960.11">27399 4452 102 0,'1'-3'186'0,"0"-1"-13"0,-1-1-15 0,0 0-6 15,0 2-12-15,0 3-16 0,-1-7-11 16,1 7-10-16,0-4-13 0,0 4-10 0,0 0-4 15,-8-3-9-15,8 3-7 0,-9 5-3 0,6-3-10 0,-4 0-4 16,2 1-8-16,0 1 2 0,0-1-5 0,0 2-6 16,-3 2-2-16,3 0 0 0,-4 3-2 0,5-3-6 15,-2 3 3-15,2-1-4 0,0 0 0 0,0 1 4 16,-1 0-6-16,5-1 0 0,-1-1-2 0,-2 2 0 16,6-1 0-16,-2 1-3 0,3-4 3 0,-2 0-10 15,2 1-18-15,0-2-17 0,1 3-23 0,3-4-18 16,-2 0-16-16,2 0-9 0,2-2-5 0,-1-2 9 15,3 0 6-15,-5 0 6 0,2-2 10 0,0 2 8 0,-2-4 26 16,2 0 6-16,-3 2 20 0,0-3 11 16,-1 1 14-16,-1-1 18 0,1 3 13 0,-1-1 11 15,-1 0 1-15,-2 1 2 0,-1 2-4 0,4-5-1 0,0 3-7 16,-4 2-7-16,0 0-1 0,0 0-4 0,0 0-5 16,-14-3 1-16,14 3-3 0,-13 1-2 0,7 3-4 15,-2-2 2-15,2 1-8 0,-4 2-1 0,2-1 2 16,1 0-3-16,0 2 0 0,-1-1-5 0,-1 1 4 15,1 0 0-15,2 1-5 0,-2-2 3 0,4 0-1 16,1 0-2-16,0 1 2 0,-1-2 0 0,0 2 0 16,4-2 2-16,0 0-4 0,0 1 2 0,0-5-4 15,0 7 2-15,4-4 0 0,0 1-1 0,5-2 2 16,-4 1-4-16,3-2 2 0,-2 0 1 0,6 0-2 16,-2-2-1-16,0 1 1 0,1-1-2 0,0 1 2 15,-5-1 0-15,1 1-1 0,0-2-1 0,-7 2 3 0,9-1-3 16,-9 1-2-16,7 3 1 0,-5-2-2 0,-2-1 1 15,0 0-1-15,3 4-2 0,-3-4 3 0,-1 8 3 16,1-4-3-16,-3 1-1 0,2-2 1 0,-1 3 4 16,2 0-5-16,-2-2 3 0,2 1 1 0,0 1 0 15,2-2 1-15,0 0 5 0,3 2-2 0,2-1-3 16,-2-1 4-16,6 1 0 0,1-2-6 0,1 0 4 16,0-1-2-16,6 1 0 0,-6-4-6 0,2-1-13 0,3 0-13 15,-5-1-9-15,-1-2 2 0,0 0-3 16,-4-1 7-16,1 1 1 0,-2 0 5 0,-1 0 3 15,-3 1-1-15,1-3 4 0,-2 3 1 0,0-2 0 0,-1 0 8 16,-1 3-1-16,0-2 3 0,0 5 0 16,-2-9 2-16,1 6-1 0,-1 0 3 0,1-1 1 0,1 4 0 15,-1-10-1-15,1 7-3 0,-2-1 5 0,5-1-2 16,-2 0 4-16,1-2-1 0,0 0 2 0,1-3-5 16,2 0-1-16,0 1 5 0,-3 0-2 0,1 3 20 15,0-1 8-15,-1 2 3 0,1-2 0 0,-1 2 3 16,-2 0 0-16,3-1 1 0,-2 3-4 0,-1 3-7 15,3-5-2-15,-3 5 1 0,0 0-1 0,0 0-5 16,0 0 1-16,0 0 1 0,0 0-8 0,0 0 4 16,0 0-2-16,-4 14-2 0,4-8-1 0,0-1-2 15,-1 2 2-15,2-1-1 0,0 2-1 0,0 1 3 0,-1-4-4 16,4 3-14-16,-4-1-25 0,4-1-32 0,-2 1-39 16,2-3-51-16,-2 2-115 0,0-5-295 15,2 4 131-15</inkml:trace>
  <inkml:trace contextRef="#ctx0" brushRef="#br0" timeOffset="10266.54">27737 4732 56 0,'0'0'127'16,"3"3"-5"-16,-3 1-4 0,0-4-6 0,1 6-8 16,3-2-11-16,-4-1 2 0,1-1-3 0,3 2-6 15,-3-1-5-15,6 2-6 0,-2-1-10 0,-3-1-6 16,2 2-2-16,3-1-9 0,-1-2-3 0,-1 4-5 0,3-1-1 15,1 1-8-15,-1 0-2 0,-1-1-1 16,2 2-6-16,-3 0 1 0,1 2-4 0,-2-2 1 0,1 4-4 16,-2-2-4-16,-1-1-2 0,-2 2 3 0,0-4-5 15,1 0-2-15,-2 2 2 0,2-1 1 0,-2-1-2 16,0 1 0-16,-1-2-3 0,2 0 7 0,-1 1-11 16,-1-2 5-16,1-4 0 0,-1 5-4 0,1-5 9 15,0 4-8-15,0-4 3 0,0 5 0 0,0-5-3 16,0 0-2-16,0 3 2 0,0-3 1 0,1 4-2 15,-1-4-19-15,1 3-26 0,-1-3-28 0,0 0-40 16,7 3-154-16,-7-3-287 0,0 0 127 0</inkml:trace>
  <inkml:trace contextRef="#ctx0" brushRef="#br0" timeOffset="10506.55">28105 4568 203 0,'0'-4'210'0,"0"-3"-18"0,-2 2-26 0,0 1-11 16,2 4-18-16,0-3-15 0,0 3-10 0,0 0-16 15,0 0-7-15,0 0-8 0,0 0-7 0,0 0-9 16,-5 13-5-16,5-9-6 0,-1 1-6 0,1-5-5 16,-5 5-3-16,4-2-1 0,0 1-7 0,-2 1-3 15,0-3-3-15,0-1-2 0,-3 1 1 0,6-2-8 16,-7 1-2-16,2 0-23 0,5-1-38 0,-13-1-47 15,8 0-66-15,-8-1-149 0,11 0-334 0,-2-1 147 0</inkml:trace>
  <inkml:trace contextRef="#ctx0" brushRef="#br0" timeOffset="11313.57">28695 4839 138 0,'0'0'213'0,"-2"-5"-21"16,2 5-15-16,-1-4-19 0,1 4-15 0,0-5-12 15,0 5-16-15,0 0-11 0,0 0-8 0,0-4-10 16,0 4-11-16,0 0-6 0,0 0-4 0,0 0-4 16,0 0 5-16,0 0-6 0,-3-5-4 0,3 5-4 15,-3-5-7-15,-1 1-5 0,0-1-1 0,-4 3-7 16,-2-3-2-16,0-2 1 0,-4 2-5 0,-2 0-4 16,-3 2-2-16,1-1-2 0,-2 1-1 0,1 1-2 15,6 2 0-15,-2 0-1 0,-2 0-2 0,3 2-3 16,2 1 4-16,1 1-5 0,1 1 0 0,3 2-2 0,1 1 2 15,2 1-1-15,3 1 1 0,-2 1 0 16,7 5-2-16,1 0 0 0,3 2 0 0,1-2-1 0,6 6 0 16,-5-5-2-16,4-2 0 0,-1-1-8 0,1 2-7 15,-2 0-8-15,-1-3 1 0,-1 0 2 0,-4-6 3 16,-1 3 2-16,-1-5-2 0,-2 1 0 0,1-1 1 16,-1-2 5-16,-2 1-1 0,0 0 1 0,0-4 1 15,-2 3 2-15,2-3 4 0,-7 2 7 0,1 0 7 16,1-1 0-16,5-1-4 0,-10 0 2 0,10 0 0 15,-8 0-1-15,8 0-1 0,-10 0-3 0,3 0 2 16,0 0-2-16,7 0 0 0,-13 0-1 0,8 0 0 16,-1 1-1-16,-1-1-2 0,7 0-14 0,-10 1-21 15,6 1-23-15,0 0-30 0,4-2-30 0,0 0-42 16,0 0-181-16,0 0-365 0,0 0 162 0</inkml:trace>
  <inkml:trace contextRef="#ctx0" brushRef="#br0" timeOffset="11567.9">28772 4933 221 0,'4'-3'215'16,"-4"3"-24"-16,0 0-19 0,0 0-14 0,0 0-18 16,0 0-16-16,0 0-13 0,0 0-10 0,0 0-8 0,0 0-11 15,0 0-9-15,-13 11-5 0,7-7-7 16,2 4-6-16,-3 0-2 0,-1 0-9 0,3-1-5 15,-3 3-4-15,2-3 0 0,1 4-5 0,-1-1-3 0,3-1 0 16,-4 0-4-16,4 0-2 0,-1 0 1 0,0-2-5 16,1-1-1-16,1 1 1 0,-1-2-11 0,2 2-32 15,-1-2-24-15,1-1-38 0,2 0-40 0,1-2-43 16,-2-2-132-16,6 3-328 0,-6-3 147 0</inkml:trace>
  <inkml:trace contextRef="#ctx0" brushRef="#br0" timeOffset="11925.41">28776 5034 161 0,'0'0'156'0,"0"0"-16"0,0 0-5 15,-11 0-5-15,11 0-9 0,-10 3-14 0,4 0-10 0,3 1-8 16,-1-2-9-16,0 2-11 0,0-1 0 0,0 1-8 16,0 0-5-16,2 1-7 0,-1-1-5 15,2 1-2-15,0-1-5 0,-2 2 0 0,3-1-5 0,0 0 2 16,0-3 1-16,3 4-3 0,-1 0-4 0,2-2-5 15,5 4-4-15,0-5 0 0,1 3 2 0,2 2-7 16,-1-3-3-16,0 2 0 0,1-2 1 0,2 2-2 16,-1-1-1-16,-3-1 0 0,3-1-1 0,-3 3-2 15,-3-4-2-15,-1 1 3 0,-2-1-4 0,1-1 1 16,1 1-3-16,-3-1 2 0,2 0 1 0,-1 1 0 16,-3-1-1-16,0 1-4 0,2 0 0 0,-3-3 4 15,4 4-3-15,-4-4 0 0,4 3 4 0,1 0 1 16,0-2 2-16,1 2 4 0,-1-3 3 0,1 1 5 0,0 1-1 15,0-2 3-15,-6 0-4 0,11-2 0 16,-5 1-4-16,-1-2 0 0,1 2-1 0,-1-3-5 0,-1 0-24 16,0-1-33-16,-1 1-33 0,-1-4-41 0,0-1-47 15,-4 0-126-15,2-5-322 0,-3-3 143 0</inkml:trace>
  <inkml:trace contextRef="#ctx0" brushRef="#br0" timeOffset="12101.9">28949 4882 23 0,'0'-7'204'15,"1"3"-1"-15,-1-2-10 0,0 3-10 0,0-2-15 16,0 5-14-16,0-4-18 0,0 4-16 0,1-3-5 0,-1 3-16 16,0 0-10-16,0 0-7 0,12 5-8 15,-12-5-10-15,4 5-3 0,-2-2-9 0,1 1-2 0,-2 1-4 16,5 0-4-16,-6 0-6 0,4 0-4 0,1 3-11 16,-1-3-25-16,-2 2-37 0,5-1-44 0,-2 1-45 15,0-2-61-15,-1 0-109 0,3 0-324 16,-1-2 144-16</inkml:trace>
  <inkml:trace contextRef="#ctx0" brushRef="#br0" timeOffset="13109.3">29128 4991 27 0,'0'0'141'0,"-8"7"-14"0,5-3 0 15,1 0-3-15,-2 3-15 0,-4 0-12 0,2 2 6 0,-2-1-7 16,2 4-10-16,-2-2-6 0,3 0-3 15,-4 0-8-15,4 2 2 0,0 0-17 0,-1-2 2 0,3 1-6 16,-6-1-3-16,7-2-6 0,0 3-7 0,1-5 0 16,-2 2-3-16,2-1 1 0,1 0-4 15,0-3-4-15,4 1 1 0,-1-1-7 0,4-2-10 0,-2-2-1 16,0 2-8-16,7-4-1 0,-3 2 3 0,1-5-6 16,3 3 5-16,0-3-3 0,-4 0 3 0,2 2-3 15,-1-3 5-15,-3 4 0 0,-1-2 6 0,1 0 4 16,-1 2 7-16,-2 1 5 0,0-3-1 0,-4 4-4 15,6-3-1-15,-5 0-6 0,-1 3 2 0,5-1-1 16,-5 1-2-16,4-3 1 0,-4 3-5 0,0 0 1 16,0 0-3-16,6-1 1 0,-6 1 4 0,0 0 9 15,0 0 1-15,0 0 12 0,0 0 2 0,8 0 15 0,-8 0 0 16,0 0-4-16,5-4-4 0,-5 4-6 0,4-2-2 16,-1 0 2-16,-1-2-3 0,-2 4-3 0,5-4 0 15,-5 4-3-15,0 0 0 0,2-2-2 0,-2 2-1 16,3-3-1-16,-3 3-4 0,0 0-2 0,0 0-2 15,0 0-1-15,2-3-3 0,-2 3-2 0,0 0-2 16,0 0 2-16,0 0-3 0,0 0 1 0,0 0-1 16,0 0 2-16,0 0-2 0,0 0-2 0,0 0 2 15,0 0 0-15,0 0-1 0,0 0-1 0,0 0-1 16,0 0-1-16,0 0 2 0,2-4-1 0,-2 4 1 16,0 0 1-16,0 0 2 0,0 0 1 0,0 0 1 15,0 0 3-15,0 0 0 0,0 0 2 0,0 0 1 0,0 0 1 16,0 0-2-16,0 0 0 0,0 0-1 0,0 0 3 15,0 0 1-15,0 0 6 0,0 0 5 0,0 0 3 16,0 0-2-16,0 0 0 0,0 0-3 0,0 0 1 16,0 0-4-16,4-3-2 0,-4 3-3 0,0 0 1 15,1-4-5-15,-1 4 1 0,0 0-2 0,0 0-1 16,0 0-2-16,0 0 0 0,0 0-4 0,0 0-1 16,0 0-1-16,0 0 1 0,0 0 0 0,0 0-2 15,-14 7-1-15,9-3 2 0,0-1 0 0,-1 1-2 16,-1 0 1-16,2 2 1 0,-2 0-1 0,-1 3 1 15,3-1 4-15,0-2-6 0,1-2 1 0,-2 5 5 16,2 0-8-16,0-3 8 0,3 3-9 0,-2 1 2 0,3-1-1 16,3 0 3-16,-2-1 0 0,3 1 0 15,1 2-2-15,1-1 1 0,-1-3 0 0,0 4-1 0,2-5 4 16,-2-1-2-16,1 2 1 0,1-3-4 16,-2-2 2-16,1 2 0 0,-1 0 1 0,2-1-2 0,-2-3 1 15,1 0 0-15,-6 0-1 0,9-2-1 0,-4 1 2 16,-5 1 2-16,13 0-5 0,-8-4 0 0,-1-1 1 15,1 2-1-15,0-4-5 0,4 0 3 0,-5-1-3 16,1 0 3-16,-1 4 0 0,1-3-2 0,-1 2-1 16,1 0 3-16,-1 1 0 0,-3 0 1 0,2 0 5 15,-1 2-5-15,1-1 0 0,-3 3 0 0,2-4 6 16,-2 4-9-16,3-5 3 0,-3 5-6 0,0 0 6 0,0 0-4 16,1-3 1-16,-1 3 2 0,0 0 0 15,0 0 1-15,0 0 1 0,0 0 0 0,0 0 0 16,0 0 0-16,0 0-2 0,0 0 6 0,0 0-3 0,-2 17 1 15,3-12-1-15,-1 2 0 0,4 1 2 0,1 1-1 16,-2-1 2-16,1 4-3 0,2-5 3 0,0 3-5 16,-1 2 3-16,1-5-1 0,-2 0 1 0,1 2 2 15,-1 0-3-15,-1-4-1 0,-1 1 3 0,0-3-2 16,-2 1 0-16,0 1 1 0,-2 0-2 0,1-3-3 16,-3 1-15-16,-1-1-25 0,-1-1-26 0,-2-1-37 15,0 2-40-15,8-2-54 0,-10 0-239 0,10 0-477 16,-10-3 211-16</inkml:trace>
  <inkml:trace contextRef="#ctx0" brushRef="#br0" timeOffset="13267">29511 5474 126 0,'0'0'270'0,"0"0"-19"16,0 0-23-16,5-9-25 0,-5 9-21 0,0 0-21 15,0 0-47-15,0 0-81 0,0 0-126 0,-10-6-154 16,-2 1-265-16,2-3 118 0</inkml:trace>
  <inkml:trace contextRef="#ctx0" brushRef="#br0" timeOffset="16062.52">25080 5162 123 0,'0'0'120'0,"0"0"-7"15,0 0-12-15,0 0-11 0,0 0-12 0,0 0-5 0,0 0-2 16,0 0-13-16,0 0-10 0,0 0 0 0,0 0-17 15,0 0 12-15,0 0-3 0,0 0-4 0,0 0-4 16,0 0-6-16,0 0-2 0,0 0-4 0,0 0-1 16,0 0-1-16,0 0-6 0,0 0 4 0,0 0-1 15,0 0-12-15,0 0 9 0,0 0 2 0,0 0 3 16,0 0-10-16,12 10 4 0,-9-8-1 0,3 1-3 16,-1 1 5-16,0-1 1 0,4 0-6 0,0 2 10 15,0-1-8-15,0 2 2 0,4 0-3 0,-3-1-1 0,3 1 0 16,-3 0-4-16,2 0 1 0,0 0-5 15,4 2 5-15,-6 0 2 0,4 1-6 0,1 0-1 0,-1-4 3 16,-2 4-5-16,-1-3 8 0,2-2 1 0,-1 4-1 16,1-3 2-16,-2-1-6 0,2 1 3 0,-3 0-3 15,3 0 1-15,-3-1 4 0,0-1-5 0,2 2 3 16,-2 0-5-16,2-1 6 0,0 0-6 0,0 0 1 16,-2 1 2-16,5 0-7 0,-2-2 8 0,2 6-2 0,-2-6 0 15,5 4 0-15,-1 0-4 0,-1 0 6 16,-3-5 3-16,5 5-9 0,-2-2 3 0,0 0-4 0,-3-1 6 15,1 1-4-15,1 1-4 0,4-1 10 0,-8-3 2 16,3 1 2-16,-2 1-6 0,2-1 1 0,-2-1 3 16,-2 1-3-16,4-1 4 0,0 1-1 0,-1 1-3 15,1-1 3-15,0 1 3 0,-1-1 2 0,5 4-2 16,-5-5-7-16,4 4 2 0,1-2 5 0,0 1 1 16,1-2 1-16,-1 4-5 0,1-2-3 0,1-1 5 15,0 1 4-15,-1 0-9 0,-1 0 5 0,3-2 3 16,-2 4-9-16,-3-3 12 0,-2 0-3 0,-1 0 0 15,-4-2-4-15,1 2 3 0,1 0-1 0,-4-1 0 0,2-2-3 16,-4 2 3-16,3-2-3 0,-3 0 2 0,3 1-2 16,-1 0-4-16,2 1 4 0,-1-2-4 0,5 1 4 15,-7 0-1-15,2 1-4 0,3-2 7 0,3 2-4 16,-5 2 3-16,4-2-1 0,-1 1 0 0,-2-3-2 16,1 3-2-16,0-1 0 0,-2 2 0 0,-2-3-1 15,2 1-2-15,-4-1 5 0,0 0-6 0,-1 0-2 16,1 1 4-16,0-2 0 0,-1 0-2 0,-4-1 4 15,5 5 2-15,-5-5 1 0,0 0-2 0,4 0-3 16,-4 0 5-16,0 0 0 0,4 2-2 0,-4-2-2 16,0 0 0-16,0 0 0 0,0 0-2 0,0 0 0 15,0 0-13-15,0 0-22 0,0 0-26 0,0 0-61 0,-21-2-146 16,10-4-292-16,5 2 130 0</inkml:trace>
  <inkml:trace contextRef="#ctx0" brushRef="#br0" timeOffset="18206.29">25063 5207 40 0,'0'0'51'0,"0"0"-3"0,0 0-4 0,0 0-4 16,0 0-4-16,0 0-6 0,0 0 1 15,0 0-2-15,0 0-7 0,0 0-9 0,0 0 11 0,0 0 13 16,0 0 1-16,0 0 13 0,2 6 2 0,-2-6-5 15,0 0 0-15,3 3-3 0,-3-3-8 0,4 3 0 16,-2-1 2-16,4 0 1 0,-3-1-6 0,-3-1 5 16,10 4-5-16,-4-1 1 0,1 1-9 0,-3-2-5 15,6 2 7-15,-2-3-7 0,1 4-10 0,1 0 1 16,3 0-4-16,-3-1 7 0,7 1-9 0,0 0 0 16,3 0 12-16,0 2-10 0,-2 1-1 0,10 6 2 15,-10-6 5-15,8 3-6 0,-1-1-9 0,2 2 11 16,0-1-5-16,-1-2-5 0,-1 0-2 0,-3-2 7 15,-2 2 0-15,-2-2 6 0,1 2-4 0,3 0-3 0,-3 0 0 16,-1 0 0-16,0-1-2 0,2 0-3 0,-2 1 2 16,1-1-1-16,1 1 5 0,0-1 2 0,6 1-6 15,-1-1 0-15,3 1-1 0,-2-1 1 0,1-1-2 16,1 3 3-16,-1-3 3 0,3 3 0 0,1-3 9 16,-3 3-6-16,3-4 7 0,-3 2 1 0,0 0 0 0,-1-1 4 15,-7 0-7-15,-2-3 2 0,1 2-4 0,-2 0 0 16,-4-2 1-16,-2-2-1 0,3 0 1 15,-5 1-1-15,4 1 6 0,-4-1 7 0,0-1 2 0,-1-1 4 16,-3 0-3-16,1 0-2 0,-1 1-5 16,-1-2-3-16,-4 0 11 0,5 0-9 0,0 2 2 0,-5-2 1 15,9 1 2-15,-4 1-6 0,0-1 5 0,3 0 0 16,-3 0-5-16,1 1-1 0,0-1-3 0,-1 1 5 16,-1-1-10-16,-4-1 3 0,7 1-2 0,-7-1 0 15,8 0-3-15,-8 0 2 0,4 2-3 0,-4-2 1 16,0 0-2-16,5 0 2 0,-5 0-1 0,0 0-2 15,0 0-5-15,2 3 6 0,-2-3-4 0,0 0 1 16,0 0 2-16,0 0-1 0,0 0-2 0,0 0 5 16,0 0-1-16,0 0 0 0,0 0 0 0,0 0-2 0,0 0-6 15,0 0-13-15,0 0-11 0,-21-3-20 0,14 3-18 16,7 0-11-16,-9-3-26 0,9 3-21 0,-7 0-20 16,7 0-102-16,0 0-265 0,0 0 118 0</inkml:trace>
  <inkml:trace contextRef="#ctx0" brushRef="#br0" timeOffset="20026.96">24908 5814 19 0,'0'0'149'0,"0"0"-8"0,0 0-16 0,0 0-7 16,0 0-14-16,0 0-13 0,0 0-11 0,0 0-5 15,0 0-6-15,0 0-13 0,0 0 1 0,0 0-7 16,0 0-2-16,0 0-14 0,0 0 0 0,0 0 3 15,0 0-2-15,0 0-2 0,0 0-3 0,0 0-8 0,0 0 1 16,0 0-9-16,0 0 6 0,0 0-5 16,0 0-5-16,0 0 2 0,0 0 1 0,0 0 4 0,0 0-2 15,0 0-4-15,0 0 0 0,0 0 3 0,0 0 0 16,7 7 6-16,-7-7 2 0,7 3-8 0,-3-2 0 16,-4-1 1-16,8 3 1 0,-2-3 1 0,-2 2-3 15,1-1-3-15,0 0-1 0,-5-1-1 0,7 3 1 16,-7-3-2-16,5 1 3 0,-5-1-7 0,6 1 3 15,-6-1-4-15,4 1 1 0,-4-1-5 0,0 0 4 16,0 0 7-16,5 2-2 0,-5-2 0 0,0 0-2 0,7 1 0 16,-7-1 2-16,9 2 0 0,-1 0-2 0,0 0 2 15,2 0-3-15,3 2 5 0,-1-3-3 16,1 2-1-16,0-1 0 0,5 4-4 0,0-1 1 0,1-1 0 16,-1 3-2-16,4-2 3 0,-4 0-5 0,-7-1 2 15,7 1 1-15,-2 0 2 0,-4-1 2 0,0 0 0 16,1 0-3-16,-5-1 1 0,-1-2 0 0,1 2 0 15,-1-1 0-15,0-1-6 0,0 1 6 0,2 0-3 16,0 1 2-16,-2 1-3 0,4-1 5 0,-2-1-4 16,5 1-1-16,-5-2 0 0,6 3 1 0,-2 1-2 15,0-1 2-15,1-1 1 0,0-2-3 0,4 5 1 0,1-1 0 16,-2 0-2-16,-3-2 4 0,-1 1-1 0,-1 0-4 16,2 0 1-16,3 1 5 0,-6-1-1 0,2-1 0 15,-1 0-4-15,-6-2 3 0,3 0 0 0,0 2 2 16,0-2 0-16,-4 2-3 0,0-3-1 0,2 2-1 15,0-2 0-15,-2 0 4 0,0 3 0 0,-5-3 0 16,11 0 0-16,-11 0-7 0,6 1 8 0,0-1-4 16,-6 0-2-16,11 1 6 0,-6 1-4 0,1-1-1 15,2-1 5-15,-2 2 0 0,1 1-3 0,-1-1 0 16,4 0 0-16,-1-2-1 0,2 3 4 0,1 1-5 16,-2-1-1-16,3-1 3 0,-1 2 3 0,-1 1-1 0,2 0-3 15,-2 1 0-15,1-4 0 0,1 5 1 16,-3-5 2-16,0 3-3 0,2 0 2 0,-3 0-2 15,2-4 0-15,-1 3 3 0,-1 1-3 0,0-1-1 0,1 0 4 16,-2-2-5-16,1 2 4 0,0-1 1 0,-4-1-1 16,4 0 0-16,-1-1 2 0,2 1-4 0,-1-1 2 15,0 1 2-15,1 1-3 0,-2-2 0 0,2 2 0 16,0-1-3-16,-1-1 2 0,1 1-1 0,-1 0 3 0,0-1 2 16,-2 0-6-16,0-1 2 0,0 3 1 0,3-1-4 15,0 1 3-15,-1 0 6 0,3-1-4 16,-1 0-2-16,-1 1-2 0,3-1 6 0,-4 0-3 0,0 1 0 15,4-3-1-15,-3 3 1 0,-2-1 0 0,-1 1-2 16,-3-2 3-16,4 0 1 0,-4 1-5 0,1-2 6 16,-5 0 2-16,7 2-6 0,-7-2 3 0,6 0 6 15,-6 0 7-15,0 0-1 0,0 0 3 0,6 3-4 16,-6-3 8-16,0 0-3 0,0 0-3 0,0 0-1 16,0 0-5-16,5 0 2 0,-5 0-1 0,0 0-3 15,0 0 0-15,0 0 1 0,0 0 0 0,0 0 2 16,0 0-4-16,0 0 0 0,0 0-2 0,4 1-1 15,-4-1-1-15,0 0 0 0,0 0 4 0,0 0-2 16,0 0 0-16,0 0-2 0,0 0-5 0,0 0 7 0,0 0-3 16,0 0 1-16,0 0-1 0,0 0 3 0,0 0-8 15,0 0 5-15,0 0-6 0,0 0 8 0,0 0-1 16,0 0-4-16,0 0 1 0,0 0 1 0,0 0 2 16,0 0-9-16,0 0 6 0,0 0 5 0,0 0-2 0,0 0-7 15,0 0-3-15,0 0 10 0,0 0-2 0,0 0 3 16,0 0-4-16,0 0-1 0,0 0 4 15,0 0-9-15,0 0-11 0,0 0-20 0,0 0-26 0,0 0-40 16,-21-4-91-16,13 0-107 0,0 2-325 0,-2-3 145 16</inkml:trace>
  <inkml:trace contextRef="#ctx0" brushRef="#br0" timeOffset="22928.66">24788 6470 120 0,'0'0'161'0,"0"0"-10"16,0 0-18-16,0 0-7 0,0 0-13 0,0 0-24 16,0 0-1-16,0 0-6 0,0 0-13 0,0 0-3 15,0 0-10-15,0 0-2 0,0 0-3 0,0 0-3 16,0 0-8-16,0 0-7 0,0 0-1 0,0 0-1 16,0 0 0-16,0 0 3 0,0 0 2 0,0 0-6 0,0 0 1 15,0 0-1-15,0 0 2 0,0 0-3 0,0 0-4 16,0 0-5-16,0 0 0 0,0 0 2 0,0 0-6 15,0 0-1-15,0 0-1 0,0 0 0 0,0 0-2 16,0 0-1-16,0 0-3 0,0 0-1 0,0 0 1 16,0 0-5-16,0 0 0 0,0 0 3 0,0 0-1 15,0 0-1-15,0 0 0 0,0 0 1 0,0 0 1 16,0 0 0-16,0 0-3 0,0 0-2 0,14 1 6 0,-10 2 1 16,0-1-8-16,1-1 0 0,1 1 9 0,-1 1-4 15,2-2 0-15,-1 2-1 0,4-1-5 0,-1 1 4 16,4 0 0-16,-1-1 0 0,-1 2 1 0,3-1-2 15,4 2 1-15,0-1-3 0,-4-1 4 0,5-1-4 16,-6 2 1-16,6 0 4 0,-6 0-4 0,1-1-1 16,0-1-1-16,1 1 1 0,-2-1 4 0,-1 2-5 15,-1-2 3-15,2 2-3 0,-3-3 6 0,3 3-1 16,-4-2-2-16,0 1 1 0,0-1-2 0,0-2 2 16,-3 2-5-16,2-1 2 0,-2 2 1 0,1-2 1 15,-1 1-2-15,0-1-1 0,1 0 0 0,-2-1-3 0,1 1 3 16,1 0 0-16,0 3 1 0,-3-4 0 15,1 2-1-15,-5-2 2 0,9 1-1 0,-4 0 2 0,2-1-1 16,0 1-2-16,-7-1 0 0,11 0 3 0,-4 2-2 16,2 0-1-16,0 0 1 0,-2-1-2 0,5 1 1 15,-3-1 3-15,3 1 1 0,-1 0-2 0,1 0 1 16,-2 1-2-16,0-2 2 0,3 3-3 0,0-2 1 16,-2 0 1-16,1-1 1 0,0 2-3 0,0-1 0 0,1 0 0 15,-2 0 4-15,0-1-4 0,1 1 1 16,-3-2-1-16,-2 3 1 0,4-3 0 0,-5 2 2 0,6 0-1 15,-3 0 0-15,1-1 0 0,-1 1-1 0,0 0 0 16,4 0-2-16,-3-1 0 0,1 2 0 0,0-2 4 16,-1 2-1-16,1-1-1 0,0 1 1 0,2-2 1 15,-1 2 0-15,1 1-2 0,0-2-3 0,0 0 3 16,-2 0-1-16,3 1-1 0,-3 1 3 0,1-2 2 16,-3 1 0-16,3 0-2 0,-2-1-2 0,-4 0-2 15,5 0 5-15,-4 1-9 0,2-2 5 0,-1 0 4 16,0 1 0-16,-2-1-2 0,1 2 1 0,1-2-7 0,-3 1 7 15,0-1 1-15,1 1 0 0,1-1-3 16,1 1 2-16,-3 0-1 0,1-1-3 0,1 1 7 0,-2 0 0 16,3-2-3-16,-3 0 1 0,1 0-2 0,4 1 1 15,-5 0 1-15,3 2-3 0,-3-3 2 0,0 1-1 16,4 1 1-16,-5-1 0 0,-4-1-1 0,6 1-1 16,-6-1 1-16,8 3 2 0,-8-3 3 0,6 0 7 15,-6 0 2-15,0 0 6 0,0 0-1 0,4 0 1 16,-4 0-3-16,0 0 0 0,0 0-3 0,0 0 2 15,0 0-3-15,0 0-2 0,0 0 3 0,7 2-3 0,-7-2 0 16,0 0-2-16,0 0 0 0,0 0-1 16,0 0-1-16,0 0 3 0,0 0 0 0,0 0 3 0,0 0 3 15,0 0 1-15,0 0-3 0,0 0-2 0,0 0 2 16,0 0 0-16,0 0-4 0,0 0 1 0,0 0-5 16,0 0 5-16,0 0-2 0,0 0-6 0,0 0 3 15,6 0 2-15,-6 0 2 0,0 0-3 0,0 0 1 16,0 0-3-16,0 0 1 0,0 0-1 0,0 0-1 15,0 0 1-15,0 0 1 0,0 0-4 0,0 0 0 0,0 0 3 16,0 0-7-16,0 0 6 0,0 0-1 16,0 0-2-16,0 0-1 0,0 0 2 0,0 0 2 0,0 0-3 15,0 0 2-15,0 0-2 0,0 0 0 0,0 0 1 16,0 0 1-16,0 0-3 0,0 0 0 0,0 0 0 16,0 0 1-16,0 0 1 0,0 0-3 0,0 0 1 15,0 0 1-15,0 0-4 0,0 0 3 0,0 0 2 16,0 0-4-16,0 0 2 0,4 2-1 0,0 0 2 15,2-1-1-15,-6-1 0 0,10 3-1 0,-2-2 4 16,-1 0-3-16,1 2-2 0,1 1 4 0,2-2-2 0,-1 1 0 16,0-1 0-16,2 1 3 0,-1 0-6 0,-1-1 3 15,3 1 2-15,-3-1-1 0,-3 1 3 16,0-2-3-16,-2-1 0 0,4 3 2 0,-1 0-6 0,-3-2 4 16,0 0 1-16,-1 1 0 0,-4-2-1 0,6 1 2 15,-6-1 2-15,0 0-5 0,9 0 0 0,-9 0 1 16,4 1 0-16,-4-1-2 0,0 0 3 0,0 0-3 15,7 1 3-15,-7-1 0 0,0 0-2 0,0 0 0 16,0 0-1-16,0 0 2 0,0 0-7 0,0 0 2 0,0 0 1 16,0 0 2-16,0 0 1 0,0 0 0 15,0 0 2-15,0 0-7 0,0 0 7 0,0 0-4 0,0 0 4 16,0 0-2-16,0 0 1 0,5 2-2 0,-5-2 3 16,0 0-5-16,0 0 4 0,0 0-4 0,0 0 4 15,0 0-4-15,0 0 7 0,0 0-5 0,0 0 0 16,0 0 2-16,0 0 0 0,0 0 0 0,0 0-3 15,0 0 4-15,0 0-2 0,0 0-2 0,0 0 2 16,0 0 2-16,0 0-3 0,0 0 2 0,0 0 1 16,0 0-2-16,0 0 2 0,0 0-2 0,0 0-4 0,0 0 7 15,0 0-3-15,0 0-3 0,0 0 5 16,0 0-1-16,0 0-1 0,0 0 0 0,0 0 0 16,0 0-3-16,0 0 6 0,0 0-3 0,0 0 1 0,0 0-5 15,0 0 7-15,0 0-1 0,0 0 1 16,0 0 1-16,0 0-2 0,0 0-1 0,0 0 3 0,0 0-4 15,0 0 4-15,0 0-4 0,0 0-6 0,0 0 5 16,0 0-1-16,0 0-6 0,0 0-3 0,0 0-8 16,0 0-12-16,0 0-15 0,0 0-13 0,0 0-34 15,0 0-50-15,0 0-237 0,0 0-412 0,-8-12 183 16</inkml:trace>
  <inkml:trace contextRef="#ctx0" brushRef="#br0" timeOffset="27807.57">24935 6210 104 0,'5'5'102'0,"-5"-5"-7"0,5 1-11 0,-5-1-2 0,0 0-13 16,0 0-6-16,0 0-4 0,4 1 1 0,-4-1-8 16,0 0 0-16,0 0-7 0,0 0 1 0,0 0-8 15,0 0 4-15,0 0-5 0,0 0 0 0,0 0-1 16,0 0-14-16,0 0 2 0,0 0-1 0,0 0-7 15,0 0 7-15,0 0-7 0,0 0-1 0,0 0 0 16,0 0 0-16,0 0-2 0,0 0-5 0,0 0-1 0,0 0-3 16,0 0 0-16,0 0 3 0,0 0 1 0,0 0 0 15,0 0 1-15,0 0 2 0,0 0-4 0,0 0 0 16,0 0 3-16,0 0 1 0,0 0 4 0,0 0-3 16,0 0 4-16,0 0-7 0,0 0 0 0,0 0-1 15,0 0 1-15,0 0 2 0,0 0-4 0,0 0 1 16,0 0-1-16,0 0-1 0,0 0-1 0,0 0-2 15,0 0 1-15,0 0 3 0,0 0 5 0,0 0 7 16,0 0-4-16,0 0 7 0,0 0-5 0,0 0 3 16,0 0 0-16,0 0 2 0,0 0 3 0,0 0-1 0,0 0-2 15,0 0 3-15,0 0-4 0,0 0 0 0,0 0-3 16,0 0-2-16,0 0-5 0,0 0 1 0,0 0-1 16,0 0 2-16,0 0-4 0,0 0 0 0,0 0-4 15,0 0 6-15,0 0-5 0,0 0-2 0,0 0 2 16,0 0-2-16,0 0 2 0,0 0 0 0,0 0-1 15,0 0-4-15,0 0 2 0,0 0 0 0,0 0-2 16,0 0 0-16,0 0 2 0,0 0-5 0,0 0 1 16,0 0 5-16,0 0-3 0,0 0-3 0,0 0 4 0,0 0-4 15,0 0 4-15,0 0-1 0,0 0-2 16,0 0 1-16,0 0-1 0,0 0-2 0,0 0 2 0,0 0-1 16,0 0 4-16,0 0-9 0,0 0 3 0,0 0 7 15,0 0-1-15,0 0-2 0,0 0-1 16,0 0 3-16,0 0-4 0,-23-1-5 0,23 1 7 0,0 0 0 15,0 0 1-15,0 0-5 0,0 0 2 0,0 0 1 16,-4-3 1-16,4 3 3 0,0 0 0 0,0 0-3 16,0 0 1-16,0 0 0 0,0 0 0 0,0 0-2 15,0 0 1-15,0 0 0 0,0 0 0 0,0 0-2 0,0 0 8 16,0 0-6-16,0 0 2 0,0 0 0 0,0 0 2 16,0 0-2-16,0 0-1 0,0 0-1 15,0 0-1-15,0 0 4 0,0 0-3 0,0 0 2 0,0 0-2 16,0 0 1-16,0 0-1 0,18 4 0 0,-18-4 0 15,8 3 0-15,-2-1-3 0,-2 0 3 0,3-1 0 16,0 1 6-16,1-2-7 0,-2 2 2 0,1 0 3 16,0-1-3-16,-2 1-2 0,-1-2 5 0,-4 0-1 15,10 2-5-15,-6-1 7 0,3 1-11 0,-2-2 5 16,0 3 6-16,0-2-3 0,0 0-1 0,0 1-1 16,3-2 1-16,-1 0 3 0,1 0-5 0,-3 1-1 0,4 1 7 15,-4 0-7-15,3 0 2 0,-3 0 2 0,5 2-6 16,-1-2 3-16,0 1 3 0,4-1-8 15,-3 1 7-15,-1 1 3 0,0 0-5 0,4-3 4 0,-3 2-4 16,2-1 0-16,-2 0 2 0,1 3-2 0,-1-3 0 16,1 1 4-16,-2 1 0 0,2-1-2 0,-4-1-2 15,0 1 0-15,0-1 2 0,0-1-3 0,0 1 3 16,-1 1-2-16,1 1 5 0,3-3-4 0,-4 3-1 16,1-2 0-16,0 1-2 0,2-1 5 0,-4 1-2 0,0-1 2 15,4 3-2-15,-1-4 3 0,1 2-2 0,1 1-4 16,0 0 6-16,4 0-3 0,-2-1-1 0,1 2 0 15,-3-3 3-15,2 2 1 0,5 0 0 0,-4 0-4 16,-3-1 5-16,3-1-1 0,-4 1 0 0,1-1-4 16,-1 3 4-16,0-4 1 0,1 1 2 0,-1 0-4 15,0 2 3-15,3-2-1 0,-6 3-2 0,2-4 0 16,-2 2-1-16,3-1 3 0,0 0 0 0,0 2 2 16,2 1-2-16,1-1-3 0,-2-2 2 0,2 1 2 15,-1 2 6-15,1-1 2 0,1-2-4 0,-1 1 2 16,2-1-2-16,-2 3 0 0,-2-3 2 0,0 0-1 15,-1 1 0-15,0-1 0 0,3 1-1 0,-6-2 1 16,1 0-8-16,0 2 4 0,1-3 2 0,-2 2-2 0,-1-1-2 16,1 0-6-16,-1 0 5 0,2 2-3 0,0-3 0 15,-1 1 6-15,0 2-3 0,0-3 3 0,0 2-3 16,0 1 3-16,2 0 0 0,-2-2-6 0,3 3 6 16,0-3-5-16,0 2 2 0,-5-2 2 0,6 2-6 15,-5 1 4-15,4-2-1 0,-4 0 1 0,4 0 2 16,-1-2-4-16,-2 3 0 0,2-2 0 0,-2 0-2 15,1 1 1-15,-3-1-1 0,-4-1 3 0,6 2 1 0,-6-2 0 16,4 2-2-16,-4-2 1 0,5 3 1 0,-5-3-3 16,9 0 1-16,-5 2-8 0,-4-2 9 0,7 0-7 15,-3 2 7-15,-4-2 4 0,6 1-4 0,-6-1 2 16,0 0-9-16,8 0 4 0,-4 1-5 0,-4-1 8 16,10 1 2-16,-4-1-9 0,-6 0 9 0,10 2-3 15,-6-1 1-15,-4-1-4 0,7 1 2 0,-7-1 2 16,9 1-5-16,-9-1 6 0,10 0-3 0,-10 0 4 15,7 1-7-15,-5 0 6 0,-2-1-3 0,0 0 2 16,0 0-2-16,9 0-4 0,-9 0 6 0,0 0-1 16,0 0 1-16,4 3-5 0,-4-3 4 0,6 0-6 0,-6 0 3 15,0 0 3-15,6 1 1 0,-6-1-1 0,0 0 2 16,0 0-4-16,3 3 1 0,-3-3-1 0,0 0-1 16,0 0 5-16,0 0-2 0,0 0 1 0,0 0-2 15,0 0 3-15,0 0-1 0,0 0 1 0,0 0-2 16,0 0-2-16,0 0 2 0,8 0 1 0,-8 0-2 15,0 0 0-15,0 0-3 0,0 0-2 0,0 0 4 16,0 0 1-16,0 0 0 0,0 0 0 0,0 0 0 0,0 0-1 16,0 0 0-16,0 0 1 0,0 0-2 15,0 0 4-15,0 0-1 0,0 0 1 0,0 0 0 16,0 0-3-16,0 0-1 0,0 0 2 0,0 0-1 0,0 0 0 16,0 0 3-16,0 0-2 0,0 0 0 0,0 0 3 15,0 0-3-15,0 0-1 0,0 0 0 0,0 0 4 16,0 0-2-16,0 0-2 0,0 0 1 0,0 0-1 15,0 0 1-15,0 0 0 0,0 0-2 0,0 0 1 16,0 0 1-16,4 2 0 0,-4-2-1 0,0 0 0 16,0 0 1-16,0 0 0 0,0 0-2 0,5 1 2 15,-5-1 1-15,6 3 0 0,-6-3-1 0,6 2-2 0,-6-2 1 16,7 0 3-16,-7 0-4 0,4 2 1 0,-4-2-2 16,5 1 5-16,-5-1 1 0,4 1-2 0,-4-1-1 15,0 0 1-15,6 2 0 0,-6-2-1 0,0 0 2 16,0 0-1-16,7 1-2 0,-7-1 0 0,0 0 1 15,0 0 0-15,0 0 1 0,0 0 1 0,0 0-2 16,0 0-2-16,5 2 4 0,-5-2-3 0,0 0 2 16,0 0 0-16,0 0-2 0,0 0 1 0,0 0 1 15,0 0 3-15,0 0-2 0,0 0-4 0,0 0-3 0,0 0 2 16,4 1 4-16,-4-1-1 0,0 0-3 16,0 0 4-16,0 0 1 0,0 0 0 0,0 0-5 15,0 0 2-15,0 0 0 0,0 0 3 0,0 0-2 0,0 0 2 16,0 0-2-16,0 0-2 0,0 0 4 0,0 0-2 15,0 0-2-15,0 0 2 0,0 0-2 0,0 0 4 16,0 0-3-16,0 0 4 0,0 0-3 0,0 0 1 16,0 0-3-16,0 0 1 0,0 0 2 0,0 0-2 15,0 0 2-15,0 0 2 0,0 0-4 0,0 0 1 16,0 0 0-16,0 0 2 0,0 0-4 0,0 0 2 0,0 0-1 16,0 0-1-16,0 0 2 0,0 0 1 15,0 0 1-15,0 0-8 0,0 0 6 0,0 0-3 0,0 0 3 16,0 0-2-16,0 0 4 0,0 0-7 0,0 0 6 15,0 0 4-15,0 0-6 0,0 0 2 0,0 0-1 16,0 0 2-16,0 0 0 0,0 0 2 0,0 0-3 16,0 0-4-16,0 0 0 0,0 0 1 0,0 0-38 15,0 0-62-15,0 0-75 0,0 0-155 0,0 0-357 16,-17-8 158-16</inkml:trace>
  <inkml:trace contextRef="#ctx0" brushRef="#br0" timeOffset="31960.81">26739 5538 19 0,'-1'-7'73'0,"0"-3"-5"15,-2 2-4-15,1-2-1 0,-1 1-10 0,1-4-2 0,-2 2 0 16,0-1-13-16,0 1 2 0,0 0 5 0,-2-4-5 16,-2 1 0-16,3-1-6 0,-4-2 7 0,1 5-1 15,2-5 5-15,-3 3-9 0,1-1-10 0,2 1 2 16,-4-1 0-16,2 1-8 0,1-1 3 0,-1 1-7 15,-2-2-2-15,-1 3 0 0,0 1-2 0,0-1-1 16,-1-1 0-16,3 5 3 0,-1 0-7 0,-2-3 3 16,4 3-4-16,-2-1 7 0,0 3-5 0,4-3-4 15,-1 3 4-15,0 0-10 0,0 0 7 0,-2 0 1 16,4 2-4-16,-5-4 1 0,2 3 2 0,-1 0-9 16,-1 0 1-16,1 0 6 0,-2-2-3 0,-3 5-2 0,-2-6 3 15,2 4 2-15,3-1-3 0,-6-1-2 16,2 0 0-16,-3-1 1 0,0 1 3 0,-1-2-1 0,1 4-4 15,0-2 4-15,0 0 2 0,0 1-7 0,-3 0 4 16,2-3-4-16,-1 3 1 0,1 0-1 0,-2 0-2 16,1-1-3-16,-7 0-7 0,-1-1 0 0,7 2-4 15,-9 0-7-15,3 0-6 0,-1 1-4 0,8 2-4 16,-7-2-19-16,7 0-2 0,-2 1 3 0,1 0 2 16,2 0-2-16,1 1-44 0,-3-3-110 0,1 5 49 0</inkml:trace>
  <inkml:trace contextRef="#ctx0" brushRef="#br0" timeOffset="33290.54">24295 6188 37 0,'10'12'88'0,"-2"4"-19"15,-2-7-9-15,2 5-5 0,-2-2-6 0,-1 1-3 0,-2 0-3 16,1-1-6-16,0 3 2 0,-3-3-8 16,0 0 0-16,0-2-7 0,2 2-3 0,-2 1-4 0,2-2 0 15,-2-1-1-15,3 1-1 0,-2 0 0 0,2-1-3 16,0 2 3-16,1-2-4 0,0 0 11 15,3 1-6-15,0-1 12 0,3 2-2 0,4 0-10 0,-2-1 3 16,1 0 0-16,-3 0-3 0,0-1 8 0,0 0-12 16,1 2-5-16,1-2 3 0,-2 0-3 0,-4-3 0 15,3 3 1-15,-1-3-5 0,0 0 0 0,0 0 11 16,1 1-1-16,-1-1-9 0,0 0-2 0,2-2 2 16,0 1 4-16,0-1 3 0,2 1 1 0,-3 1 9 0,0-2 0 15,3 1 4-15,1 0 0 0,-1-2 6 16,-2 2-7-16,1-1 0 0,3 2 3 0,1 2-8 15,-5-4 1-15,5 0-2 0,0 4-4 0,-4-4 3 0,0 1-4 16,0-1 7-16,4 4-12 0,0-2 0 0,0 1 2 16,-3-4-1-16,-2 1 1 0,6 2-5 15,1 2-1-15,-4-4 0 0,3 3-2 0,-4-5 5 0,-2 2 1 16,2 2-3-16,-2-2 1 0,7 0 2 0,-5-1 3 16,0 1 0-16,4-1-3 0,-4 0 3 0,4 1-1 15,1-3-2-15,-3 3 8 0,3-1-4 0,0 0 2 16,1 0-6-16,2 1 4 0,-3-3 0 0,2 2-3 15,-2 2 1-15,1-4-4 0,-9 0 2 0,3 1-5 16,1-2 3-16,0 2-1 0,-2-2 1 0,-2 3 0 16,-4-1 0-16,6-1-4 0,-1 1 1 0,0-1-2 0,-1 1 1 15,3 0-2-15,-3-2 8 0,-2 0-8 0,2 2 6 16,0 1-5-16,2-2 4 0,-1-1-4 0,0 1-3 16,2 1 1-16,1-2 3 0,-3 0 1 0,1 2-1 15,-1-2-1-15,2 2-2 0,-1-3 2 0,-2 3-2 16,4-2 1-16,-1 0 2 0,0 1 2 0,0 0-4 15,0-1 2-15,0 1 1 0,-1 0-1 0,-1 1-6 16,0-3-6-16,-4 0 3 0,3 1-5 0,-2-1 0 16,-1 1-1-16,-1-1-1 0,1 0 5 0,0 2-1 0,-7-2 1 15,9-2 2-15,-9 2 4 0,13-1-4 16,-7 0 1-16,3 1 0 0,0-3 1 0,5 1-2 16,-2-2 0-16,4-1 4 0,2-1 1 0,0 0-5 0,1-2 0 15,0 1 0-15,4 2-1 0,-6 0 6 0,3 0-6 16,0-3 4-16,-4 4-2 0,3-3-2 0,-2 1 2 15,1 2 4-15,0 1 2 0,-3-5 6 0,2 1 1 16,-6 1-5-16,0 3 6 0,1-5-1 0,0 2 5 16,-2 0 6-16,1 0-11 0,-2-1 3 0,-1-1 3 15,6 1 3-15,-4-4 4 0,3 1 3 0,0-1 1 16,2-2 2-16,1-2 0 0,7-3-1 0,1-1 0 0,0-2-4 16,2-1 5-16,3-2-2 0,-1-1 1 0,14-7-5 15,-5-2-3-15,-10 11-2 0,10-10 1 16,-9 8 1-16,4-13-5 0,-9 13-8 0,9-12-7 0,-9 9-6 15,-1-1-15-15,-3 1-13 0,-2-3-21 0,-3-3-26 16,-3 1-12-16,1-1-42 0,-3-12-116 0,-5 12-275 16,0 0 122-16</inkml:trace>
  <inkml:trace contextRef="#ctx0" brushRef="#br0" timeOffset="35894.72">28813 5392 86 0,'-4'-5'86'0,"1"0"-7"0,-4-2-10 16,-3 0-5-16,-3 2-6 0,0-5-11 0,-3 1 4 15,3-1-10-15,-5 2-2 0,2-1-3 0,0 0 6 16,0 1-8-16,0 1-3 0,2 5-12 0,-1-4 15 16,-3-3-11-16,1 4-3 0,2 0 5 0,-2 0-5 0,3 1-8 15,2 1 4-15,-4 2-1 0,3 0-5 16,2-2 1-16,-2 1 7 0,0 1-3 0,1 2 0 0,0 2-3 16,-3-1-2-16,-2 0 0 0,-1 3 3 0,0-1 4 15,-3 0 1-15,4 0 0 0,-5 0-1 0,2 1 0 16,1 3-2-16,0-3 1 0,-2 2 1 0,-2 1-6 15,5-2-1-15,-3 2 0 0,0-1-2 0,-6 3 4 16,9-3-4-16,-8 1-11 0,-1 1-2 0,1-1 19 16,-2 1-11-16,6 1 2 0,-6-2-4 0,9-2 4 15,-4-1 2-15,-5 0 2 0,9 2-5 0,-2 0 2 16,5-2 0-16,-2 3 1 0,0-3-1 0,5-1-2 0,-1 4 1 16,5-2 3-16,-4 0-1 0,-1 1 2 0,5 1-3 15,-2 0 4-15,1-2-5 0,-2 6 6 0,4-3-10 16,0 1 8-16,1 2-4 0,-2-1-3 0,1 1-3 15,0 2 7-15,-1-1 2 0,0 3-4 0,-3 0 0 16,3-3 2-16,-1 3-2 0,0-3 4 0,1 2-2 16,-3-1-1-16,2-2-1 0,0 1-2 0,-2-1 0 15,4-2 5-15,-1 1-7 0,3-1 1 0,-3 2 0 16,1-5 2-16,1 5 3 0,-2 2-1 0,0-4-3 16,3 0-2-16,-2 2 2 0,0 1 0 0,-2 0 0 15,0 2-1-15,2-3 2 0,1 3 2 0,-3 1 2 0,1-4-4 16,1 3-4-16,-5 0 2 0,4 0-1 0,0 1-2 15,2-2 5-15,-4 1-1 0,2 0-1 16,4-1 3-16,0-2 1 0,0 3 3 0,1-3-5 0,3 0-1 16,-3-2-7-16,2 2 7 0,0 0 7 0,0-2-8 15,0 1-3-15,1-1 6 0,1 0-1 0,-2 0 0 16,0-1-3-16,2 0 2 0,0 2-4 0,0-2 3 16,-3 1 2-16,3 0-4 0,3 4 1 0,-3-2-1 15,2-2 4-15,-2 3-4 0,2-1 0 0,-2-1 1 16,0 4 3-16,1-3-7 0,3-1 7 0,0 5 0 15,-4-5-3-15,0 0 1 0,4 0-2 0,-3-1-1 0,-1 0 0 16,0 0 5-16,2-1-2 0,-2 0-2 0,2 0 2 16,-2-3-1-16,0 2 2 0,1-1-3 0,2 1-2 15,-2-2-1-15,3 3 5 0,-3-1 4 0,4 2-1 16,-1 0-6-16,-1-1 3 0,3 1 3 0,-2-1-7 16,2 4 3-16,1-4 0 0,-1 2 4 0,1 0-7 15,-1-1 1-15,2 0 9 0,-2-1-8 0,-1 2 4 16,0-2 1-16,-1 0-3 0,0 0-1 0,1-1 0 15,0-1-3-15,-1-2 4 0,0 3-1 0,0 1 2 16,0-4-2-16,-1 1 3 0,-1 0 0 0,4 2-4 16,-1-1-1-16,-1-2 5 0,2 2-2 0,0 2-2 15,0-1-2-15,0-1 7 0,2-2 2 0,-2 2-2 0,6 3-5 16,-3-3 1-16,1 0-3 0,4 3 1 0,-4 1-2 16,3 0 3-16,2-2-2 0,3 1 3 0,-1 0 6 15,1 2-6-15,-2 0 5 0,3-3 1 0,-2 1 1 16,2 0-3-16,-4 0 2 0,2-1 2 0,-3 3-6 15,-4-4 1-15,2-1 4 0,-1 0 0 0,-3-2-7 16,0 2 4-16,-2-1-2 0,-1-2 1 0,2 3 0 16,-3-3-1-16,-1 1 2 0,0 0 1 0,0 0-6 0,-1-2 5 15,3 2-1-15,1 0-4 0,-2 0-1 16,1-3 4-16,2 3 2 0,-1-1-1 0,4 3 0 16,-2-3-7-16,4 2-1 0,3 2 4 0,4-1 2 0,-4 0-3 15,3-1 4-15,3 1 0 0,-5 0-1 16,1 2-2-16,1-1 2 0,-4 0-5 0,0-3 6 15,-2 1-1-15,-2-1 2 0,-1 1-6 0,1-1-3 0,-2 0 3 16,-1-3-6-16,-2 3 5 0,0-2-4 0,1 0 6 16,-1 0 1-16,2-1-3 0,-3 3 3 0,1-3 2 15,0 2-3-15,1-3 1 0,4 6 5 0,0-1-3 16,-5-4 1-16,5 3 2 0,4-1 0 0,2 3 0 16,-2-4 0-16,-3 5 0 0,6-1 2 0,-2-1-1 0,0 2-2 15,-3-4 3-15,1 1-2 0,-4-1 2 0,2 1-6 16,-1 1 1-16,-1-4 1 0,0 2-2 0,-1 1 6 15,0-3-1-15,2 2-4 0,-5 0 2 0,5-2-1 16,-5 1 1-16,4-2-3 0,0 0-3 0,3 1 3 16,-2-2 1-16,2 4-3 0,-1-4 8 0,2 0-8 15,1 0 2-15,0 1 1 0,4-1 0 0,0 0-3 16,3 2 0-16,1-1 2 0,-4-1-2 0,1 1 1 0,3-1-2 16,-3-1 3-16,2 0 0 0,-2-1 3 15,-1-2 1-15,2 3-4 0,0-2-3 0,-2-1 3 16,4 0 2-16,-6-3-5 0,1 1 3 0,2 0-1 0,-2-2 2 15,1-1 1-15,0-3 2 0,4-3-3 16,-1 0 0-16,0-1-1 0,-1-3 2 0,3 0-4 16,-5-1 2-16,1-3-2 0,3 0 4 0,-3 1 2 0,3-2-2 15,-2-3 1-15,0-2 7 0,0 5-6 0,0 0 1 16,-2-5 4-16,1 0 0 0,-1 2-1 0,0-3 4 16,1 2-3-16,1 2-2 0,-1 0-1 0,0 1 7 15,1-2-1-15,2 2 0 0,-2 2-7 0,0-1 6 16,1 2 0-16,1 0 1 0,-4 0-2 0,1 3-4 15,0-1 4-15,-6 5-4 0,1 1 1 0,-4 1-1 16,-1-2-4-16,0 1 2 0,1-4 2 0,-3 2-1 0,-1 0-6 16,-2 0 2-16,-2-1-1 0,-4-3 2 0,-2 3 1 15,-2-9-1-15,-4 2 2 0,-3 1-4 16,0-5 0-16,-3 3-3 0,-4-3 4 0,4 1-2 0,-6-4 3 16,1 3-1-16,-7-12-4 0,3 12 3 0,-8-7-3 15,-1-1 1-15,9 11-5 0,-1-4 2 0,1 3-21 16,-1 0-11-16,4-1 3 0,3 3-15 0,-2 2-6 15,4 1-21-15,3 7-10 0,4-2-21 0,-2 3-137 16,1 1-264-16,3 5 117 0</inkml:trace>
  <inkml:trace contextRef="#ctx0" brushRef="#br0" timeOffset="36591.03">27841 5852 85 0,'0'0'128'0,"0"0"-15"16,0 0-15-16,0 0-2 0,0 0-8 0,0 0-10 0,0 0-11 16,18 2-7-16,-12 3-6 0,2-3-3 0,-3 1-8 15,6 2 0-15,-2-3-5 0,-2 3-8 0,4 0 4 16,-4 0-8-16,2 2-1 0,1 0-11 0,0-3 6 16,-1 4-6-16,1 0 1 0,0-1 2 0,6 4-1 15,0-3 0-15,0 2-8 0,2 0 10 0,7 2-3 16,-7-2 0-16,10 2-1 0,-1 2-4 0,2-2 2 15,5 3 0-15,0 3-3 0,15 4 5 0,2-4-10 16,1 3 8-16,-1-4-7 0,-1 0 1 0,-4 0-2 16,-11-5 8-16,0 0-12 0,-4-3 5 0,-5 0 2 15,1 0-8-15,-8-2 2 0,0 1 2 0,-6-2 1 16,-2-3-4-16,0 0 5 0,0 1-1 0,-3-2 2 0,2 1 6 16,-3-2-2-16,1 0 11 0,-3-1 8 0,4 0-9 15,-9 0 7-15,13 1-3 0,-7-2-1 0,4 2-4 16,-3-1-2-16,-1 0-3 0,1 0 3 0,-1 2 0 15,4-1-9-15,-2-1-5 0,-2 2 9 0,1 0-2 16,-1-2-3-16,-6 0 3 0,6 3-1 0,-3 1-4 16,-3-4-2-16,5 3 3 0,-5-3-5 0,0 0 1 15,0 0 2-15,5 0-5 0,-5 0 5 0,0 0-4 16,0 0-10-16,0 0-15 0,0 0-22 0,-20 0-58 16,20 0-166-16,-13-3-291 0,5 1 129 0</inkml:trace>
  <inkml:trace contextRef="#ctx0" brushRef="#br0" timeOffset="37407.08">27650 6249 120 0,'0'0'119'0,"6"6"6"0,-1-1-19 15,1-2 0-15,3 0-8 0,1 4-9 0,1-2-3 16,6 0-11-16,1 4 3 0,0-1-11 0,8 2-5 16,2 1-4-16,-1 1-3 0,2 0-5 0,0-2-4 15,1 2-3-15,4 0-2 0,-3 0 2 0,2 0-7 16,0-1 5-16,2 3-7 0,0-1 1 0,1-2-4 15,0 3 3-15,3-2 2 0,-2-2-3 0,0 2 2 16,11 3-3-16,-11-1-4 0,3-4 2 0,-3 1-2 0,0 0-2 16,-1-1-3-16,0 1 2 0,-1-1 2 0,1 0-1 15,-1-3 0-15,-3 0-1 0,-6 1-3 0,-3-4 0 16,-7 1-3-16,4-2-4 0,-10-1-1 0,3 1-2 16,-6 0 2-16,0-1-6 0,-2-2 4 0,-1 2-1 15,0-1-1-15,-4-1-4 0,6 1-8 0,-6-1-7 16,0 0-10-16,0 0-11 0,0 0-17 0,-24-5-14 15,12 3-9-15,-1 0-23 0,-3-1-13 0,4 1-35 16,-1 0-137-16,-6-1-301 0,2-1 134 0</inkml:trace>
  <inkml:trace contextRef="#ctx0" brushRef="#br0" timeOffset="37907.25">27679 6561 16 0,'0'0'166'0,"-8"-2"-11"0,8 2-11 15,0 0-10-15,0 0-11 0,0 0-5 0,0 0-7 16,0 0-8-16,0 0-5 0,0 0-7 0,0 0-11 16,0 0-8-16,0 0-9 0,19 4-3 0,-6-3-6 0,6 2-9 15,-4 2-4-15,6 0-7 0,7 1-3 16,-1 0-2-16,2 2-5 0,-1-2 4 0,6 6 0 0,0-3-7 15,-1 3-3-15,3 1-1 0,-2-1-1 0,0 2-1 16,0-2-3-16,-2 3 3 0,4-2-6 16,-4 0 0-16,0-1 3 0,0 5-4 0,-1 0-7 0,1-5 7 15,-4 2-3-15,2-2-1 0,-2 3 5 0,-1-3-2 16,-8-2 0-16,-1-3-3 0,-1-2 3 0,-6 1 2 16,-1 0-3-16,-1-4 13 0,-2 0 6 0,-1 1 6 15,1 1 2-15,-4-4 5 0,1 1-3 0,-4-1-1 16,4 2-2-16,-4-2-5 0,0 0-3 0,0 0-6 15,0 0-5-15,0 0-27 0,0 0-23 0,0 0-42 16,-20-12-50-16,3 10-81 0,-5-3-112 0,-3-3-347 0,-6 1 154 16</inkml:trace>
  <inkml:trace contextRef="#ctx0" brushRef="#br0" timeOffset="38335.26">27560 6721 73 0,'2'3'121'0,"5"3"-11"0,-1-2-13 15,4 1-11-15,-1 1-5 0,2 1-8 0,4 3-7 16,2-1-2-16,2 3-6 0,5 1-3 0,3 1-10 16,2 1-5-16,0 1-4 0,3-2-5 0,0 2 7 15,2-2-4-15,12 7-1 0,-11-6 1 0,2 0 1 0,-1-1-6 16,0 1 2-16,11 4 2 0,-14-4-1 0,3-3-10 16,-5 2 14-16,0-1-9 0,-3 1 2 0,-3-5-6 15,-7 1-6-15,3-3 3 0,-4 1 1 0,-6-3-2 16,-2 0-3-16,2-1-3 0,-6-1 1 0,0 0-10 15,1-2 7-15,-3 0-2 0,1 1 5 0,-4-2 0 16,6 2-3-16,-6-2 1 0,4 1 4 0,-4-1-5 16,4 2-2-16,-4-2-1 0,0 0-2 0,0 0 0 15,4 2-2-15,-4-2 8 0,0 0-3 0,0 0-3 0,0 0-6 16,0 0 0-16,0 0-21 0,1 4-23 16,-1-4-30-16,0 0-46 0,0 0-130 0,0 0-269 0,0 0 119 15</inkml:trace>
  <inkml:trace contextRef="#ctx0" brushRef="#br0" timeOffset="43087.95">24508 7863 43 0,'-2'-2'104'16,"2"2"-5"-16,-3-3-5 0,3 3-11 0,0 0-8 16,0 0-8-16,-5-2-10 0,5 2-9 0,0 0-5 15,0 0-2-15,0 0-2 0,0 0-11 0,0 0 7 16,0 0-7-16,0 0 4 0,-4-3-2 0,4 3-7 16,0 0 4-16,0 0 1 0,0 0 3 0,0 0 3 15,0 0 3-15,0 0-11 0,0 0 9 0,-4-5-6 16,4 5 2-16,0 0 0 0,-5-1 0 0,5 1 3 15,0 0-7-15,0 0 2 0,-5-3-4 0,5 3 1 16,0 0 3-16,0 0-3 0,0 0-4 0,0 0 5 0,0 0-2 16,0 0 0-16,-4-3-8 0,4 3 4 0,0 0 1 15,0 0 0-15,0 0 1 0,0 0-1 0,0 0 2 16,0 0-5-16,0 0 0 0,0 0-1 0,0 0-2 16,0 0 3-16,0 0-3 0,0 0-4 0,0 0-2 15,0 0 4-15,0 0-1 0,0 0-7 0,0 0 1 16,0 0-6-16,0 0 6 0,0 0 0 0,0 0-1 15,0 0 2-15,0 0-5 0,0 0 2 0,0 0-1 0,0 0-1 16,0 0 1-16,0 0 3 0,0 0-5 16,0 0 1-16,0 0 1 0,0 0 1 0,0 0 6 15,14 8-1-15,-10-5-1 0,-4-3 3 0,9 1-3 0,-1 2 3 16,3-1-1-16,-2 0 0 0,2 1-2 0,3 4 1 16,-3-4-4-16,7 2-1 0,-5-4 3 0,7 5-4 15,-2 1 2-15,-3-2-1 0,4 0-4 0,0 1 3 16,2 0-1-16,1-1 0 0,-4 4 3 0,2-4-5 15,7 2 4-15,-7-1-3 0,0 0-1 0,0-1 2 16,-1 1-2-16,3-1 1 0,-2-1-3 0,1 2 3 16,-6-2-1-16,4 3-1 0,-7-6 2 0,2 2-3 0,-3 0 4 15,2 0-1-15,0 0-7 0,-1 1 4 0,0-2-1 16,0 0 1-16,-2 0 1 0,5 1 1 0,-6 2-3 16,5-5 1-16,-3 4 0 0,1 0 3 0,2 0-1 15,3 1 1-15,-3-1 0 0,2 0-3 0,3 2-2 16,-4-1 2-16,2 0-1 0,2 0 2 0,-3 2-1 15,2-2 1-15,-2 0-2 0,-4-2 1 0,6 3 0 0,0-3 1 16,-1 2 0-16,-6-2-1 0,8 1 3 0,-1-3-1 16,-6 3-1-16,2-1 2 0,-1-1-1 0,-1 0-2 15,1 1 1-15,-1-3-2 0,0 3-1 0,-1 0 7 16,3-2-4-16,-1 1 0 0,0-1 0 0,0 2-1 16,0-2 1-16,1 3-2 0,4-1-2 0,1 1 4 15,-1 0 0-15,0 2 1 0,0-3-2 0,3 2 2 16,0-2 2-16,-1 2-1 0,2-1-2 0,-4 0 4 0,5 2-4 15,4 1 1-15,-7-4 1 0,0 2 0 16,-3-1-2-16,-4-2 1 0,1 3-2 0,-2-3 3 16,-2 1-2-16,1-1 0 0,1-1 1 0,-7 1 1 0,5-1 1 15,-2 0-1-15,-3 0-4 0,0-1 2 0,-1 2 0 16,2-2 0-16,-6 0-1 0,9 1-1 0,-9-1 5 16,8 0-3-16,-5 3-1 0,-3-3 1 0,6 1 1 15,-6-1-3-15,6 1 2 0,-6-1-2 0,0 0 3 16,8 0-1-16,-8 0 2 0,0 0-1 0,5 1-3 15,-5-1 3-15,0 0-1 0,0 0-2 0,0 0 1 0,0 0 0 16,0 0 1-16,0 0 0 0,0 0 4 0,0 0-5 16,0 0 2-16,0 0-1 0,0 0 1 15,0 0 2-15,0 0-2 0,0 0-3 0,0 0 3 0,0 0-3 16,0 0-2-16,0 0-10 0,0 0-12 0,0 0-21 16,0 0-40-16,0 0-37 0,0 0-188 0,0 0-338 15,-9-9 149-15</inkml:trace>
  <inkml:trace contextRef="#ctx0" brushRef="#br0" timeOffset="44526.42">24470 8122 14 0,'0'0'90'0,"0"0"-11"16,0 0-11-16,0 0-9 0,0 0 2 0,0 0-8 15,0 0 6-15,0 0-18 0,0 0-5 0,0 0 3 0,0 0 0 16,0 0-10-16,0 0-1 0,0 0-5 16,0 0 7-16,0 0-3 0,0 0 8 0,16 4-4 15,-16-4 4-15,8 2 3 0,-3-2-12 0,3 2 1 0,-2-1-3 16,3-1 1-16,0 0 4 0,-1 1-2 15,6 2 1-15,-1-2 6 0,7-1 2 0,-1 4 1 0,2 0 11 16,1-1 4-16,6-1-2 0,2 5 5 0,-3-5 0 16,4 4-4-16,-1-2-4 0,1 1 4 0,0 0-5 15,2-1 1-15,-4 3-7 0,1-2-3 0,-1 0-4 16,-1 2-4-16,-7-2-3 0,1 0-6 0,-3 2 0 0,1-2-1 16,-1 1-4-16,-1 0 0 0,-1 1 1 0,-1-1-4 15,-3-1 0-15,5 0 1 0,-5 0-5 16,0 1 2-16,-1-1-4 0,5-1 3 0,-2 2-4 0,4 1-1 15,-2 0 1-15,0-2 0 0,-1 1-2 0,2 2 0 16,1-2 1-16,2-2-3 0,6 6-1 0,1-3 5 16,-1 2-2-16,-1-4-1 0,1 0 3 0,1 3-5 15,-2-1 2-15,2 0-2 0,-1 0-2 0,-8-2 2 16,3 3 3-16,-3-4-1 0,-1 1 0 0,-5 0 0 16,-1-4-2-16,-1 1 4 0,0 1-2 0,-2-1 0 15,-4 1-1-15,4-3-1 0,-1 1 1 0,-2-1-1 0,2 3 0 16,-2-1-7-16,1 0 7 0,0-1-1 15,0 2 2-15,-1-3 0 0,1 1 0 0,-1 2-2 0,3-3 2 16,-3 2 2-16,2 1-6 0,-3-3 4 0,4 3-2 16,-5-2 0-16,1 0 3 0,-1 1-3 0,-4-2 1 15,6 0-1-15,-6 0 5 0,0 0 0 0,7 1 1 16,-7-1-4-16,0 0 4 0,0 0-3 0,6 1 4 16,-6-1-6-16,0 0 2 0,0 0 0 0,2 3 2 0,-2-3-4 15,0 0 1-15,0 0 2 0,0 0-3 16,0 0-1-16,7 0 2 0,-7 0-5 0,0 0 8 0,0 0 0 15,0 0-3-15,0 0-1 0,0 0-17 0,0 0-34 16,0 0-29-16,0 0-66 0,0 0-164 0,-22-3-336 16,13-2 150-16</inkml:trace>
  <inkml:trace contextRef="#ctx0" brushRef="#br0" timeOffset="45789.95">24287 8448 63 0,'-9'-1'136'0,"9"1"-9"0,0 0 4 0,0 0-3 15,0 0-1-15,0 0-6 0,0 0-8 0,0 0-9 16,0 0 0-16,0 0-8 0,0 0-1 0,-5-1-6 16,5 1-7-16,-3-5-2 0,3 5-7 0,-2-2-9 0,2 2 0 15,0 0-2-15,-1-7-7 0,1 7-1 16,0 0-8-16,-4-1-2 0,4 1-15 0,0 0 7 0,0 0-4 16,0 0-4-16,0 0-2 0,0 0-4 0,0 0-4 15,0 0 2-15,0 0-2 0,0 0-2 0,0 0-2 16,10 10 1-16,-5-9 1 0,4 0 3 0,0 2-2 15,4-1 3-15,1 1-5 0,4-1 6 0,0 1 5 16,5 0-3-16,4-1 8 0,1 1-8 0,1 1 1 16,-2-2-3-16,0 3-5 0,2-2 2 0,-1 1-2 15,-7 0-1-15,-1 2 0 0,2-1-3 0,-3 0-7 0,2 1 1 16,0 1-2-16,0 2 3 0,-1-2 0 0,-1-1-1 16,1 3-1-16,0 0-22 0,7-1 1 0,-8 3 5 15,0-5-2-15,4 0 2 0,3 5 0 0,-1-5 0 16,2 4 4-16,3-3 0 0,-2 1 1 0,1 0 4 15,-1 3 4-15,0-6 1 0,3 7 5 0,-2-7-2 16,2 4 1-16,-3 0 2 0,0-1 2 0,5 1-2 0,-5 1 4 16,4-2-3-16,0 1-5 0,-1 0 3 0,-4-2-1 15,0-1 1-15,-6-1-2 0,-3 2 4 16,3 0-4-16,-1-1-1 0,-2 1-1 0,1-3-1 0,-5 1-1 16,0 0 1-16,3-1-3 0,-3 1 3 0,-1-2-1 15,1 1-1-15,-3-1 3 0,0 3-3 0,3-4-2 16,-3 3 3-16,2-3 2 0,-3 3 2 0,4-3-5 15,-4 1 0-15,5 0-1 0,-2 0 2 0,0-2-2 16,1 2 2-16,4 1-2 0,0-4 2 0,-5 3 2 16,5 0-4-16,-5-1-1 0,2 0 2 0,-2 0-2 15,1 0-1-15,4 1 2 0,-4-2 1 0,-2 1-2 0,1 1 0 16,-3-1-3-16,2 0 4 0,-3 0 2 0,0 0-3 16,-3-1 2-16,-2 0-3 0,0 0 3 0,-4-1 0 15,5 1-1-15,-5-1 0 0,0 0-2 0,0 0-6 16,0 0-1-16,0 0-7 0,0 0 0 0,0 0-6 15,-17-8-7-15,11 5-8 0,1 2-14 0,0-2-23 16,-3 1-19-16,3 1-39 0,-3-2-61 0,-2-1-158 0,1-1-378 16,0-2 167-16</inkml:trace>
  <inkml:trace contextRef="#ctx0" brushRef="#br0" timeOffset="47024.38">24177 8768 28 0,'0'0'143'0,"0"0"-15"16,0 0-7-16,0 0-9 0,0 0-6 0,0 0-7 16,17 0-9-16,-9 2-1 0,-2-2-6 0,2 0 0 15,1 0-7-15,-2 0-8 0,5 2-1 0,-2-1-4 16,-4-1 0-16,2 2-1 0,2 1 0 0,-1-3 0 0,0 2-1 15,0-1-7-15,3 0 5 0,-2 2 11 16,3-2 6-16,3 3 2 0,-3 0-3 0,-1-1-8 16,0-3-5-16,0 2-6 0,-1 0-2 0,7 3 2 0,1 0-8 15,1-1 0-15,1 2-4 0,-2 1-4 16,2 0-4-16,7 0-3 0,-8-3-4 0,7 4-2 0,-6-2-2 16,6 1-3-16,-1 2-1 0,2 1-4 0,-1-5 2 15,4 5-5-15,-4-3-1 0,2 0-1 0,1 1-2 16,-2 0 0-16,2 0-1 0,-2 0-1 0,3-1-2 15,-3 3 4-15,-7-8-4 0,8 10-2 0,-1-5 2 0,-7-4-2 16,5 3 0-16,1 0 1 0,-9-3-3 0,3 1 0 16,-2-1-3-16,0 1 3 0,1 1 1 0,1 0-3 15,-3-4 2-15,2 4-1 0,-4-1-1 0,4-2 2 16,-6 0 0-16,8 1-1 0,-8 0 2 0,-1 0-3 16,6 3 4-16,-6-3-9 0,-2-3 6 0,8 2-1 15,-1 3-2-15,1 0 1 0,-5-4 0 0,0 6 0 16,0-2-1-16,3-1-3 0,-2 3 2 0,-2-2-1 0,1-1-3 15,2 2-3-15,1 1-1 0,1 2 3 0,-1-1-2 16,1-4 2-16,0 3 2 0,1-1 0 0,0 3 1 16,-2-2 0-16,-1 0 0 0,2-1 2 0,1 1-1 15,-3-2 1-15,0 0 1 0,-3 2-1 0,-1-4 1 16,2 2 1-16,-3-3-1 0,1 2-5 0,-3-1-9 16,-3-1-10-16,0 0-13 0,-2 1-6 0,2-2-11 0,-2 0-6 15,-4-1-5-15,4 3-4 0,-4-3 3 16,0 0 5-16,0 0 3 0,0 0-1 0,0 0 2 15,0 0 8-15,0 0-7 0,-20-4-8 0,15 3-12 0,5 1-26 16,-9-4-48-16,4 1-114 0,-3 0-288 0,0-1 128 16</inkml:trace>
  <inkml:trace contextRef="#ctx0" brushRef="#br0" timeOffset="51690.48">27081 8358 95 0,'0'0'121'16,"0"0"-6"-16,0 0-8 0,0 0-8 0,11-1-6 0,-11 1-4 15,0 0-7-15,0 0-5 0,0 0-1 0,0 0-7 16,0 0-4-16,0 0 5 0,0 0-9 0,-5-8 3 16,5 8-8-16,0 0 0 0,-4-2-10 0,4 2-1 15,-4-2-4-15,4 2-8 0,-5-3-2 0,5 3 0 16,-4-3-7-16,4 3-3 0,-4-4 2 0,4 4-5 0,-3-3 2 15,3 3-8-15,-5-2 1 0,5 2-1 16,-6-3-1-16,6 3 2 0,-1-3-6 0,1 3 4 16,-6-1-2-16,6 1-2 0,0 0 0 0,0 0-4 0,0 0 2 15,-3-3 1-15,3 3-8 0,0 0 3 0,0 0 3 16,0 0-4-16,0 0 4 0,0 0-1 0,0 0 1 16,0 0 0-16,0 0 0 0,0 0-7 0,0 0 4 15,0 0 4-15,0 0-4 0,0 0 7 0,0 0-5 16,0 0-2-16,0 0-1 0,0 0 1 0,0 0 1 15,0 0 2-15,0 0-2 0,0 0 3 0,9 8-6 0,-4-5 5 16,2-2-2-16,0 4-1 0,2 2 1 0,3-4 3 16,3 4 0-16,3 0-2 0,0 0 0 0,2 0 2 15,10 3 1-15,-1 1 4 0,0 0-6 0,5-1-1 16,-1 2 6-16,0-2-2 0,0 0-1 0,1 1-1 16,-1-1-26-16,0 1 2 0,-1-1 1 0,-4-2 2 15,-1 0 5-15,1-1-1 0,-1 2-1 0,-2-1 5 16,-4-1-2-16,-1 0 0 0,2-2 8 0,2 2-4 15,-2-2-1-15,-3 1 1 0,3 0 1 0,0 0 0 16,-3-1 0-16,4 0 3 0,-3-2-5 0,7 3 8 0,0-2-4 16,1 2-2-16,0-1 4 0,2-1-1 0,-2 0 0 15,0 2 0-15,-8-3 6 0,1-2-1 0,6 4-2 16,2 0 0-16,-9-3-1 0,3 1 2 0,7-1-4 16,-10 1 2-16,8 2 0 0,-7-4 2 0,0 2 1 15,-4 0-5-15,2-2 2 0,-1 2 3 0,1 0-5 16,2-1 3-16,-6 0-1 0,6 1 1 0,-5 1-1 15,-1-3 0-15,2 1 1 0,2 1-3 0,0-1 3 0,-1 0-3 16,1 1 1-16,3-3 3 0,-1 3-2 0,-2 1 3 16,2-3-4-16,0 1 1 0,-1 0 1 0,1-1 2 15,-2 2-2-15,3-2-1 0,-1 1 1 0,-2 1 2 16,3-1-5-16,1 0 7 0,-6 1-4 0,1-1-1 16,-6-1-1-16,-1 2-1 0,2-1 1 0,1 0 2 15,-7-1 0-15,4 2-1 0,-1-2-1 0,-3-1 2 16,1 1 2-16,-1 0-1 0,3 0-2 0,0 1-1 0,-5 0 2 15,0-1-2-15,4 0 2 0,-4 0-1 16,-1 1 0-16,-4-2-4 0,0 0 0 0,10 0 4 0,-10 0 3 16,0 0-1-16,7 0-3 0,-7 0-2 0,0 0-4 15,0 0-19-15,0 0-19 0,0 0-28 0,0 0-47 16,1-5-136-16,-1 5-276 0,-8-5 122 0</inkml:trace>
  <inkml:trace contextRef="#ctx0" brushRef="#br0" timeOffset="59988.21">27049 8753 11 0,'0'0'121'0,"0"0"-15"0,0-5-9 0,0 5-9 0,0 0-7 16,0 0-3-16,0 0-14 0,0 0-7 0,0 0-6 16,0 0-5-16,2-2 2 0,-2 2-12 0,0 0-5 15,0 0 0-15,0 0-4 0,0 0-6 0,0 0 7 16,0 0-9-16,0 0-6 0,0 0 1 0,0 0-3 15,0 0-1-15,0 0-2 0,0 0-1 0,0 0 12 16,-2 12-11-16,2-12-4 0,0 3 1 0,0-3 0 0,0 0-10 16,2 4 8-16,-2-4 5 0,1 5-9 0,2-2 8 15,0 0 12-15,2-1-4 0,0 0 7 16,1-1 10-16,3 3-3 0,0-3 0 0,5 2 3 0,-1-1-2 16,7 1-2-16,-2 0 4 0,0 1 3 15,3-1 0-15,-1 1-3 0,-1-1-7 0,9 1-2 0,-9 1-2 16,3 1-1-16,5 1-3 0,1 0-2 0,2-1-2 15,-4 3-2-15,2-1 0 0,2 1 3 0,1 1-7 0,-2 1 2 16,0 2 0-16,-2-4 0 0,4 4 0 16,-2-1-6-16,-1 1 2 0,-2-2 0 0,0 0-1 0,-1 0-4 15,-6-3 0-15,8 1 2 0,-10 0-2 0,0 0 2 16,1-3 0-16,-1 3-3 0,3-2 6 0,-5 1-3 16,-3-5 4-16,1 1-1 0,0 2-7 0,-2-2 0 15,2 1 2-15,-3-1 0 0,3 0-1 0,-1 0 2 16,0 0-1-16,0-1 3 0,-1-1-3 0,1 1 0 15,1-1 2-15,-1 2 0 0,1-1-3 0,1 0 4 16,0 2-3-16,0-4 0 0,4 0 0 0,0 3 2 0,-1 0-3 16,2 0 1-16,-1-1 1 0,-3-1-4 0,6 2 4 15,-9-1 0-15,7 1 1 0,-2 1-5 0,-3-1 1 16,-2-3 0-16,2 2 1 0,-3 0 10 0,0-3-10 16,1 4 3-16,-4-3-2 0,-3 0-3 0,0 0 5 15,4-1-4-15,-4 2 1 0,0-2 1 0,-5 0-3 16,9 2 5-16,-5-1-2 0,1 1-3 0,-5-2 6 15,8 0-3-15,-4 0 0 0,-4 0-3 0,6 1 3 16,-1 1-3-16,-3 1 9 0,2 0-7 0,-4-3-3 16,7 3 5-16,-7-3-3 0,4 2 0 0,0-1 0 0,-4-1 2 15,4 2-3-15,-4-2 4 0,6 2 2 0,-6-2 0 16,5 1 0-16,-5-1-2 0,0 0-1 0,0 0-2 16,0 0 3-16,6 0 0 0,-6 0-8 0,0 0-15 15,0 0-29-15,0 0-33 0,0 0-50 0,0 0-114 16,0 0-268-16,-12-8 119 0</inkml:trace>
  <inkml:trace contextRef="#ctx0" brushRef="#br0" timeOffset="60760.74">27023 9124 115 0,'5'-3'151'0,"0"2"-20"0,-2-3-11 0,-3 4-7 16,7-2-16-16,-3-1 1 0,0 2-19 0,-4 1-8 15,5-1-9-15,-5 1 0 0,7-3-11 0,-7 3-3 16,0 0-6-16,11 3-1 0,-7-2-5 0,-4-1-5 16,5 4-2-16,0-3-7 0,1 2-1 0,-2 0-1 15,4 7-2-15,-3-5-3 0,4 3-1 0,3 1 0 16,2-2-7-16,2 5 7 0,1-3-8 0,3 1 6 0,7 2-3 16,-1-1 0-16,3-2 1 0,3 6-7 15,1-6 5-15,2 1-5 0,1-2 0 0,2 0 2 16,2 1-5-16,11-1 0 0,-13-1 3 0,0-2-3 0,13-2 0 15,-14 2 3-15,3 0 0 0,-3 1 0 0,0-6 5 16,-1 1 6-16,2 2 0 0,-4 1 6 0,0-1-3 16,-3-2 2-16,0 0-7 0,-3 1 10 0,1 1-6 15,-7-3-1-15,-1 3-1 0,1-2 0 0,-1 3-2 0,0-3-2 16,1 2 6-16,0 0-9 0,-3 1-1 16,1 2 0-16,1-2 1 0,-1 3-3 0,0-2-3 0,1 0 5 15,-2 2 2-15,4-2-5 0,-5 1 0 0,4 1 3 16,-3-1-2-16,2 1-3 0,-2 1-2 0,-3-3 1 15,2 2 0-15,-4-2 0 0,0-1-2 0,-3-2 7 16,1 1 0-16,-3 1-2 0,2-1-5 0,1 0 3 16,-2-1-1-16,2-2 1 0,-3 2 0 0,-3-2-3 15,5 0 3-15,-4 1-1 0,1-1-2 0,-2 0 4 16,1 0-7-16,-7 0 6 0,12-1 0 0,-7 1 1 0,-5 0-1 16,9-2 0-16,-3 2-2 0,-6 0 0 0,7-3 1 15,-7 3-1-15,8-1 1 0,-8 1-5 0,0 0-11 16,8 1-17-16,-8-1-14 0,0 0-10 0,0 0-28 15,0 0-13-15,0 0-29 0,0 0-112 0,0 0-256 16,0 0 113-16</inkml:trace>
  <inkml:trace contextRef="#ctx0" brushRef="#br0" timeOffset="61606.04">26761 9392 28 0,'5'1'91'0,"-5"-1"-8"16,10 1-7-16,-3-1-11 0,0 3-9 0,0-3-1 16,-1 2-6-16,-2 0-8 0,1-1 2 0,-5-1-7 15,10 1-5-15,-6 2 4 0,1-2-8 0,-5-1 0 0,6 2-2 16,-1 0 11-16,1-2-5 0,-1 4 12 15,0-4-6-15,-5 0 8 0,9 1 0 0,-4-1 5 16,-5 0 0-16,10 2-3 0,-6-2-3 0,5 0-7 0,-1 0-1 16,2 0 3-16,0-2-1 0,1 4-2 0,1-2-2 15,2 0-2-15,4 1-4 0,0 1-1 0,1-2-4 16,2 2-1-16,-1-1-3 0,7 3 4 0,5 1-4 16,-10-2-1-16,7 1-2 0,1 3-5 0,0-1 0 15,2-2 2-15,0 3-2 0,-1-2-4 0,-2 2 4 16,2 0-4-16,-3-1-1 0,0 3 1 0,0-1-2 0,0 1-1 15,-1-1 1-15,-8-1-1 0,3 0 1 16,4 3 0-16,-7-5-8 0,1 3 5 0,2-2-1 16,-3 2 1-16,0 0-3 0,4-2 4 0,-5 0 0 0,4 3-4 15,-2-2 1-15,8 0-1 0,-2-2 3 0,0 5-3 16,2-6 2-16,0 1-4 0,-1 2 7 0,3-2-6 16,-3 1 0-16,4 2 2 0,-1-3-2 0,0 0 2 15,-2 1 0-15,1-1-1 0,-1-1 6 0,3 1-1 0,-3-1-2 16,-1 0-1-16,-6-2 1 0,-1 2-3 15,2 0 2-15,-2-1 0 0,1 0 3 0,-4-1-3 0,1 1-1 16,-4-3-3-16,-1 2 2 0,1 1-2 0,-2-3 4 16,-2 1-4-16,-1 2 1 0,-3-3-1 0,1 2 4 15,-2-2 1-15,-1 2-7 0,-4-2 4 0,6 1-2 16,-6-1 1-16,0 0-3 0,5 0-3 0,-5 0-7 16,0 0-11-16,0 0-18 0,0 0-19 0,-18 3-33 15,18-3-22-15,-17-3-113 0,5 3-248 0,0 0 110 16</inkml:trace>
  <inkml:trace contextRef="#ctx0" brushRef="#br0" timeOffset="62306.08">26922 9621 11 0,'12'0'152'0,"7"0"0"0,-2 1-8 0,4-1-12 16,2 2-9-16,5-1-5 0,4 2-10 15,-1 1-15-15,-2 0-8 0,6 1-6 0,-2 0-6 16,0 2-6-16,2-1-7 0,-1 3-4 0,3 3-9 15,-2-3-2-15,-1 1-6 0,1 0-5 0,-1-1-4 0,-2 1 0 16,3-1-5-16,-6 1 1 0,3 0-10 0,-1 0-3 16,-2-1 0-16,-1 1 0 0,-1 2 0 0,1-4 0 15,-9 1-1-15,-3-1 4 0,0 1-8 0,2-1-1 16,-1 3 1-16,-1-3 0 0,2-2-2 0,-3 2-6 16,2-3 4-16,-2 3-1 0,-2-4-2 0,1 0 0 0,-3 0 2 15,5 2-1-15,-2-3 1 0,-2 1 1 0,3-3-5 16,-2 2 0-16,1-1 3 0,-3-2-3 0,7-2-1 15,-6 1-2-15,-1-1-1 0,3 0-1 0,-5-1-2 16,5 0 3-16,-5-2-6 0,0 1-10 0,1 2 3 16,-2-2-11-16,-1-4-23 0,0 1-14 0,3-1-34 15,-3 1-162-15,-2-2-283 0,0-1 126 0</inkml:trace>
  <inkml:trace contextRef="#ctx0" brushRef="#br0" timeOffset="65443.62">26848 2758 50 0,'0'2'52'0,"0"-2"-4"0,-2 9-7 0,2-6-2 16,-2 1-5-16,2 4-7 0,0-3 5 0,0 2-5 16,0 1-3-16,2 2-1 0,-2-1-5 0,2 0 0 15,-2 1 1-15,1 1-3 0,-1 1-5 0,0-3 2 16,-1 4-2-16,1-5-2 0,-2 2 3 0,-2 2-3 16,1 0-2-16,-5 0 4 0,3-2-3 0,-1-1 4 15,-2 3-4-15,1-4 0 0,-1 1 1 0,1 1-3 16,-1 0-3-16,1-4 5 0,-1 2 0 0,2 2-4 15,-3-2 1-15,4 1 1 0,0-1-1 0,1 1 7 16,-1 0-8-16,1 2 1 0,-1-4-2 0,3 4 4 16,-2-2-6-16,1 2 4 0,2-4 0 0,0 5-2 15,1-4-7-15,0 2 6 0,1 1 1 0,0-2 1 16,3 1 0-16,0 0-2 0,0 1 5 0,2 0-4 16,-1-1 3-16,1-1-4 0,0 1 0 0,1-3 2 15,2 3-3-15,0-3 3 0,0 0-1 0,3-2-3 16,-2 3 1-16,1-1 3 0,3-2 0 0,-1 2 4 0,1 0-9 15,-1-4 6-15,1 2 3 0,-4-1-4 0,3 0 2 16,1-1-4-16,-1 0 3 0,0 0 2 0,-1-1-3 16,1-2-2-16,0 2 1 0,0-2 1 15,0 1-1-15,-1-1 7 0,7-3-7 0,-2 3 3 0,2-1-1 16,0-1-4-16,2-1 4 0,1 2 3 0,1-1-3 16,3-2-3-16,-5 1 2 0,1 1-1 0,-1-3 5 15,-3 1-8-15,4 1 1 0,-2-2 1 0,-3-1 1 16,1-1-1-16,-4-1 0 0,1 1 2 0,1-3-1 15,-2 0-5-15,-3-1 4 0,-1 1 0 0,-1 2-1 16,0-5 2-16,-2 1 4 0,2-2-1 0,-4 3-5 16,1-4 5-16,-1 4-6 0,0 1 7 0,2 0-5 15,-5-2 3-15,3 2-3 0,-3 0 2 0,0 0-1 16,2-1-2-16,-4-1 1 0,1 5 0 0,-1-4 6 16,3 2-10-16,-3 0 0 0,-3 0-3 0,2-2 4 15,1 3 6-15,-4-2-7 0,0-1 5 0,-1 1-2 16,-2 0-3-16,2 1 7 0,-4-5-5 0,2 4-1 15,-2-2 1-15,2 2-1 0,-2 1 0 0,0 0-1 16,-4-2-1-16,3 3 4 0,-1-1 6 0,-3 0-5 16,3 2-5-16,-2 0-1 0,4 1-1 0,0 0 4 15,-1 1-2-15,2-1 0 0,-1 3 2 0,4-1-1 16,-4 0 1-16,4 0 3 0,-2 3 0 0,0-3-4 16,-2 0 4-16,0 1-3 0,-2 1-1 0,-1-2 0 15,1 3 2-15,-2-2 4 0,-1 1-3 0,0 0 1 16,0 0-4-16,2 0-2 0,0-1 7 0,1 3-4 15,0-1 1-15,-2 1-4 0,4 0 6 0,-5 1-1 16,5-1 2-16,1 0-4 0,1 0-1 0,-3 0 7 0,3 0-6 16,-2 3 2-16,3-3-4 0,6 0 1 0,-14 0 0 15,6 0 6-15,3 0-3 0,5 0-2 16,-11 0 3-16,11 0-3 0,-8-3-2 0,4 2 4 16,4 1 10-16,0 0-16 0,-10 1 4 0,6 2-1 0,4-3 4 15,0 0-2-15,-9 1 0 0,9-1 0 0,0 0-2 16,-5 1 1-16,5-1-1 0,0 0 4 0,-4 2-5 15,4-2-5-15,0 0 1 0,-3 4 0 16,3-4-4-16,0 0-7 0,0 5-4 0,0-2-2 0,0-3-5 16,3 5-5-16,-3-5 5 0,1 4-3 0,-1-4 1 15,2 5-1-15,-2-5-5 0,0 3-4 0,0-3-13 16,1 4-30-16,-1-4-90 0,1 4 39 0</inkml:trace>
  <inkml:trace contextRef="#ctx0" brushRef="#br0" timeOffset="68773.11">27129 2823 16 0,'0'-3'55'15,"0"-2"-14"-15,1 3 1 0,-1 2-11 16,0-9 6-16,-1 5-9 0,0 0 0 0,1 4-5 0,-3-4-1 16,2 1-7-16,1 3 1 0,-9-3 0 0,4 1 2 15,-3 2-6-15,0 0-5 0,-2-2 9 0,0 1-6 16,1 1-2-16,-4 1 3 0,3-1-2 0,-1 2-3 15,1-2-2-15,-2 2 3 0,1 0-3 0,-2 2 1 16,0 0-2-16,-5 0 0 0,0 2-4 16,0 1 9-16,3 2-7 0,-3-1 2 0,0 4 2 0,-1-3 1 15,4 0 3-15,-1 2 1 0,4 0-6 0,0 1 2 16,2-3-2-16,1 5 2 0,4-4-6 0,-4 6 12 16,1-1-1-16,3-1 2 0,0 2 0 0,1-5-3 15,1 5 0-15,1-3 0 0,1-1 0 0,1-2-2 16,0 3 5-16,2 0-7 0,1-2 6 0,1-2 1 15,1 1 4-15,1-2-1 0,2 1 5 0,-1-1-2 16,2-1-1-16,2-3 0 0,0 2-3 0,3-2 2 0,0-1 3 16,2-2-6-16,4-1-11 0,0 0 13 0,-3-1-10 15,5-2 6-15,-4-1 1 0,0 0-4 16,-1-1-1-16,-1 0-1 0,-1-2-3 0,-3 3-4 16,-3-1 5-16,3 0 0 0,-5 2 6 0,-1 1-1 0,-1-1-3 15,2-1-2-15,-4 2 0 0,1-1 7 0,-2 1-7 16,-2 2-1-16,0 0 0 0,0 0-15 15,0 0 20-15,0 0-5 0,0 0 5 0,0 0 0 0,-12 9-4 16,8-7-6-16,3 2 6 0,-3 0 1 0,2 1-4 16,-2 2 4-16,1-2 2 0,-5 3-10 0,2 0 1 15,1 0-1-15,0 0 2 0,-1 1-5 0,-1 1 6 16,0 0-3-16,0-1 0 0,2 2 3 0,0-1-4 16,-2-1 5-16,1 0 0 0,4 2 4 0,-4-2-4 15,3-1-3-15,0 0 3 0,0-1 3 0,2 0 1 16,0 0-11-16,0-2 5 0,-1 0-2 0,1-1 15 15,0 0-14-15,1-4 3 0,-4 6-1 0,4-6-13 16,0 0-39-16,0 0-120 0,0 0-186 0,0 0 82 16</inkml:trace>
  <inkml:trace contextRef="#ctx0" brushRef="#br0" timeOffset="69205.28">26964 3038 41 0,'0'0'47'0,"0"0"-3"0,0 0-2 0,0 0 0 15,0 0 0-15,0 0 0 0,0 0-10 0,0 0-6 16,-16-6 10-16,12 5-1 0,4 1-2 0,-6-3 4 16,6 3-3-16,-4-3 1 0,4 3 0 0,0 0-1 15,0 0-5-15,0 0 1 0,0 0-4 0,0 0-10 16,0 0 9-16,0 0-7 0,0 0 0 0,0 0 2 16,16 7-2-16,-9-5-2 0,-1 2-2 0,5-4 3 15,-2 3-6-15,-2-1 0 0,2 2-2 0,4-3-4 16,-2 1 9-16,0-2-12 0,0 3 11 0,0-1 0 0,-2-2-2 15,1 2-5-15,-2-2 6 0,1 0-4 0,4 0 1 16,-7 0-10-16,2 0 9 0,-2 0-5 16,3 0 6-16,-9 0-6 0,9 1-3 0,-5-1-3 15,-4 0 8-15,9 1-12 0,-9-1-21 0,4 3-5 0,-4-3-27 16,6 2-30-16,-6-2-46 0,9-2-147 0,-2 1 65 16</inkml:trace>
  <inkml:trace contextRef="#ctx0" brushRef="#br0" timeOffset="70111.97">27231 2692 18 0,'-9'0'52'0,"-2"-3"-7"0,-2 3-1 16,-6 0-4-16,1 0-3 0,-5 0-1 0,-4 3-9 0,4-1-3 16,-5-2 4-16,-1 3-1 0,3-1 0 15,-2 2-6-15,1 0 7 0,6 2-7 0,-1-1-3 0,1-2-2 16,0 6 7-16,0-2-7 0,-6 1 1 0,3 2 0 16,-2 1-5-16,9-2 0 0,1 2 3 0,-3-1-1 15,6 2-4-15,-1-2 6 0,4 2-7 0,-3 0 5 16,4 2-3-16,0-4 0 0,0 7-5 15,1-3 5-15,1 1 3 0,-3 0-3 0,2 2 9 0,1-1-11 16,1-1 2-16,3-2-6 0,-4 1 2 0,3-3 0 16,-1 1-4-16,2-2 6 0,-1 2-5 0,0-1 5 15,1 1-5-15,1-3 6 0,-2 4-1 0,1-2 3 16,-2 0-1-16,3 0 0 0,0-1 0 0,0 1 1 16,2 2 6-16,1-4-4 0,0 0 7 0,1 1-4 15,3-2-5-15,0 2 9 0,2-1 2 0,3 1-7 16,0-3 2-16,6 3 2 0,1-3-10 0,0 3-1 15,9-1 10-15,-4-1-6 0,-3-6 3 0,3 3-3 16,5 0 0-16,-6-3-2 0,2-2 1 0,-1 3-6 16,-3-7 2-16,3 1-3 0,-3-2 1 0,0 0-1 0,2-3-2 15,-4 1-1-15,2-3-1 0,-5 1-2 0,1-1 0 16,0 3 5-16,-1-5-6 0,-5 3 7 16,4-2-13-16,-3 1 9 0,-1 3 1 0,-4-2-4 0,1 3 8 15,1 0 1-15,0-4-1 0,-4 5-10 0,1 0 7 16,0 1-6-16,0-1 9 0,-3 0-6 0,3-1 2 15,-2 2 1-15,2 2-4 0,-1-1 1 16,-2-1-3-16,-1 4 7 0,3-5 0 0,-2 3-9 0,-1 2 2 16,0-5 3-16,0 5 3 0,0 0-6 0,5-2-3 15,-5 2 1-15,0 0 5 0,0 0-6 0,0 0 6 16,0 0 0-16,-1-6-1 0,1 6 7 0,0 0-8 16,0 0-3-16,0 0 5 0,-16 10-5 0,10-8 6 15,1 1 0-15,1 1 6 0,-1 1-4 0,1 0-10 16,-1 1 9-16,-2-1-4 0,0 4 1 0,1-1-6 15,-1 0 8-15,0 1-3 0,-1-1 0 0,2 2 5 16,-1-1-5-16,-1 2-2 0,1-1 6 0,-2 0-2 16,1 2 0-16,2-3 1 0,-3 1 1 0,1 1-1 0,2-3 0 15,-3 1 4-15,7-1-7 0,-5 0 4 16,5-2 2-16,0-1 2 0,0 1-5 0,-1-2 2 16,2 1-3-16,-2 0 3 0,1-1-7 0,0-1 8 15,2-3-9-15,-2 4-19 0,2-4-25 0,0 0-36 0,0 0-99 16,0 0-197-16,0 0 88 0</inkml:trace>
  <inkml:trace contextRef="#ctx0" brushRef="#br0" timeOffset="70670.83">26973 3049 36 0,'0'0'57'0,"0"0"-17"15,0 0 6-15,-11-8-2 0,11 8-7 0,-11-3-4 16,5 0-2-16,0 1 5 0,-2 0-8 0,-1-2-3 15,-5-2 0-15,5 4-7 0,-1-1 10 0,-3 2-2 16,4-2-2-16,-2 0 4 0,1 0-6 0,3 1 14 16,1 2-5-16,0-2 1 0,3-1-6 0,3 3 2 15,-9-1-1-15,9 1-3 0,-5-2-4 0,5 2-6 16,0 0 5-16,0 0-5 0,0 0-1 0,0 0 0 0,12 7-1 16,-5-4 2-16,3 0-4 0,5 1-4 15,-4 1 0-15,0-3 8 0,3 3-7 0,-1-2-1 16,1 3-3-16,-1-2 3 0,3 2 0 0,0-1-6 0,0 3 3 15,1-3-1-15,0 3 4 0,-1-2 7 0,-1 5-6 16,2-6-10-16,2 2 5 0,-1-1 3 0,0 2-3 16,0-3-1-16,-1 2 6 0,2-2-3 0,-3 2 0 15,0-2-8-15,-6-3 2 0,1 2 7 0,-2-1-15 16,-5-2 17-16,1 2-3 0,2-2 8 0,-4-1 5 16,3 3 2-16,-6-3 2 0,5 1-6 0,-5-1 9 15,6 2-2-15,-6-2-7 0,1 2 0 0,-1-2-7 16,0 0 1-16,0 0 6 0,6 1-17 0,-6-1 13 15,0 0-2-15,0 0-5 0,0 0-7 0,0 0-11 16,0 0-19-16,0 0-12 0,0 0-14 0,0 0-28 16,0 0-80-16,0 0-180 0,7-6 80 0</inkml:trace>
  <inkml:trace contextRef="#ctx0" brushRef="#br0" timeOffset="71555.42">27215 2637 36 0,'-14'-3'42'0,"-4"0"5"0,5 1-12 0,0-1 4 15,-1 2-10-15,0 0-1 0,0 1-1 0,-3 1-3 16,-2 1-2-16,6 2-1 0,-6-1 0 0,0 4-2 15,1-4-1-15,-2 4 0 0,-7 2-2 0,8-2-1 16,-2 1 3-16,-7 3-4 0,4 1 3 0,-3 0 0 16,9-2-6-16,-9 2 9 0,8-3-12 0,1 3 10 15,0-1-13-15,1 1 5 0,0 1-4 0,-1 1 4 16,1-3 3-16,-2 6-1 0,-1 1-1 0,-1-1 0 16,6-5 0-16,0 2 1 0,0-1 2 0,0 2 3 15,3-1-5-15,0 0 2 0,-1-2-8 0,1 3 8 16,4-3-7-16,0-3-1 0,-1 1 5 0,3 4 4 15,2-3-11-15,-1-1 3 0,1 2 1 0,-1-1 0 16,1 0 1-16,0 1 4 0,3-3-12 0,0 1 7 0,1 2 3 16,0 0-2-16,1-3 1 0,3 4 5 15,-3-3-6-15,5 1 8 0,2-1 1 0,0 0-6 16,3 2 4-16,5-1-1 0,0-1 2 0,2 1-4 0,8-2-8 16,-1 0 14-16,7-1-13 0,-4 0 10 15,4-2-3-15,2-3-5 0,-5-1-2 0,2 1 2 16,-3-1 1-16,0-2 4 0,-8 0-11 0,3-5 2 0,-4 0 4 15,4 3-6-15,-6-6 5 0,5 1-4 0,-3 0-1 16,-2-2 4-16,-1-4-5 0,0 3 5 0,-3-3-2 16,4 2-1-16,-2-2-3 0,-2 2-3 0,0-3 6 15,-4 3-3-15,1 0 1 0,-1-1 2 0,-1 4-7 16,-2-1 2-16,3 0 0 0,-5 3 1 0,4 0-1 16,-3-2 0-16,0 3-4 0,0 1 9 0,0-2-2 15,0 3-3-15,2-1-10 0,-4 2 12 0,1-3 1 16,0 4 3-16,-1-3-4 0,-3 4 2 0,5-4-4 15,-3 3 5-15,-2 1 3 0,0 0-7 0,4-2-6 16,-4 2 4-16,0 0 0 0,0 0-2 0,0 0 1 16,0 0 6-16,0 9-6 0,-2-6 3 0,-1 4 1 15,-1-2-2-15,-1 3-6 0,0 1 14 0,1 3-7 16,-3-2 0-16,0 2 5 0,2-2-2 0,-1 2-4 0,-3 1 2 16,0 2 5-16,1-5-5 0,2 1 3 15,-1 0 0-15,2 1-6 0,-4 1-6 0,4-3 14 0,1 1-6 16,0-1 0-16,0-1-4 0,-2-1 5 15,2 1 0-15,1-1 2 0,1-1-3 0,1-2 6 0,-3 3 0 16,2-4-2-16,0 2 4 0,2-1 0 0,-2 1-5 16,0-2-19-16,1 0-2 0,-1 0-18 0,-1-1-20 15,1 0-114-15,2-3-186 0,0 0 82 0</inkml:trace>
  <inkml:trace contextRef="#ctx0" brushRef="#br0" timeOffset="71903.11">26926 3053 67 0,'14'4'74'0,"9"2"-11"0,5 3 2 0,3-4-8 16,3 2-1-16,2 2-4 0,1-1-5 0,-5 1-8 15,-1 1 0-15,-5-3 1 0,-7 1-7 0,-4 1-4 16,-4 1-1-16,-2-2-17 0,0 1-25 0,-4 1-101 16,-7 0-124-16,-3-2 56 0</inkml:trace>
  <inkml:trace contextRef="#ctx0" brushRef="#br0" timeOffset="112535.74">25177 4159 121 0,'0'0'140'0,"-3"-5"-6"16,3 5-10-16,0-5-2 0,0 5-3 0,-1-3-1 15,1 3-3-15,0 0-5 0,0-6-1 0,0 6-11 16,-3-6-8-16,3 6-9 0,0-4-8 0,3 2-5 15,-3 2-4-15,0 0-9 0,1-5-1 0,-1 5-8 16,0 0-2-16,0 0-8 0,0-5 1 0,0 5-6 16,0 0-2-16,0 0-4 0,0-4-2 0,0 4-1 15,0 0-4-15,0 0-2 0,0-4 0 0,0 4-3 16,0 0-3-16,0 0 0 0,-1-5 1 0,1 5 0 0,0 0-1 16,0 0 0-16,0 0 4 0,0 0-6 15,0 0 5-15,0 0 0 0,0 0-3 0,0 0 0 0,0 0-1 16,0 0 0-16,0 0 0 0,0 0 0 0,0 0-1 15,-3-3 0-15,3 3-4 0,0 0 2 0,0 0 2 16,0 0-3-16,0 0-1 0,0 0 0 0,0 0 0 16,0 0-3-16,0 0 2 0,0 0-1 0,0 0 0 15,0 0 1-15,0 0-3 0,0 0 1 0,0 0 1 16,0 0-1-16,0 0-1 0,0 0 1 0,0 0-1 16,0 0 1-16,0 0 0 0,0 0-1 0,0 0 1 15,0 0-1-15,0 0-2 0,0 0 5 0,0 0-4 0,0 0-1 16,0 0 2-16,0 0 3 0,0 0-5 0,0 0 2 15,0 0-2-15,0 0 2 0,0 0-2 0,0 0 2 16,0 0-1-16,0 0 0 0,0 0 0 0,0 0 1 16,0 0-1-16,0 0 2 0,0 0-4 0,8 9 4 15,-8-9 0-15,1 3-1 0,3 1 1 0,-4 0 0 16,0-1-2-16,1 2 4 0,2 2-2 0,-1-1-1 16,2 0 3-16,-4 2 0 0,4-2-3 0,1 3 3 15,-3 2-2-15,3-2 0 0,-2 3 0 0,-1-2 1 16,0 2 0-16,1 0-1 0,-2-2 2 0,2 0-2 15,-1 0-1-15,-1 1 3 0,1 1-2 0,2-4-1 16,-2 4 2-16,-1-2-1 0,1-1-1 0,0 0 2 0,2 3-4 16,-2-2 1-16,1 0 6 0,0-1-3 0,-1-1-2 15,1 4-1-15,1-5 5 0,-2 0-5 16,1 2 3-16,-2 0 0 0,3 0 4 0,0 0-6 0,-1 0 0 16,1-2 1-16,-1 2 0 0,-1 1 1 0,4 2-3 15,-2-3 1-15,-1 2 2 0,4-2-2 0,-4 0 4 16,1 1-5-16,0 0 1 0,1 0 0 0,0-2 2 15,-1 1 0-15,1-1 1 0,-1 1-1 0,0-2-2 16,-3-2 0-16,1 3 3 0,0-3-5 0,-1 1 3 16,3-1-3-16,-4 0 4 0,3-3-3 0,-2 3 0 15,-1-1 2-15,0-1-1 0,1 0-2 0,4-1 2 16,-5-2-1-16,0 8 2 0,3-7 1 0,-3-1-4 0,1 5 5 16,-1 0 0-16,3-3-2 0,-3-2-1 15,1 6 2-15,0-4-3 0,-1-2 5 0,3 8-4 16,-3-6 1-16,0-2-1 0,1 4-2 0,-1-4-2 0,0 0-10 15,0 4-8-15,0-4-12 0,0 2-7 0,0-2-14 16,0 0-10-16,0 0-20 0,0 0-35 0,4 3-59 16,-4-3-128-16,0 0-331 0,0-13 147 0</inkml:trace>
  <inkml:trace contextRef="#ctx0" brushRef="#br0" timeOffset="113113.86">25168 4499 95 0,'0'0'137'0,"0"0"-12"0,0 0-10 0,0 0-5 15,0 0-10-15,-4-3-5 0,4 3-14 16,0 0-9-16,0 0-4 0,0 0-2 0,0 0-7 16,0 0-1-16,0 0-7 0,0 0-6 0,0 0 1 0,0 0-1 15,0 0-3-15,0 0-5 0,0 0 4 0,0 0-6 16,0 0-4-16,0 0 0 0,0 0-5 0,0 0-1 15,0 0-2-15,0 0-3 0,0 0 1 0,0 0-5 16,0 0-1-16,0 0-1 0,6 9 6 0,-3-5 2 16,-2 1-1-16,3-1-1 0,2-1 0 0,-2 5-3 15,1-1-3-15,2-1-4 0,-1 2 1 0,4-1 0 16,-1 3 1-16,0-3-4 0,4 5 0 0,-4-3 0 16,0 0-4-16,0 0 2 0,0 1-3 0,-2-3 0 0,-1 3 0 15,-3-5 2-15,4 2-1 0,-2 0 0 16,-3-2-2-16,2-1-1 0,-4 2-2 0,3-1 4 0,-1-1-1 15,0-1-1-15,0-1 2 0,-2-2 0 0,1 3 2 16,2 1-4-16,-3-4 1 0,4 5 2 0,0-3 1 16,-2 1 1-16,3-3-4 0,0 2 1 0,2 1 0 15,-1 0-1-15,-1-1-1 0,-2 0 2 0,-1-1-5 16,-2-1 5-16,7 2-1 0,-7-2 0 0,0 0-2 16,2 3-2-16,-2-3 5 0,4 2-3 0,-4-2-6 15,0 0-12-15,0 0-19 0,0 0-27 0,0 0-29 16,0 0-46-16,0 0-142 0,-5-11-302 0,5 11 134 15</inkml:trace>
  <inkml:trace contextRef="#ctx0" brushRef="#br0" timeOffset="113791.09">25504 4543 129 0,'0'0'138'0,"-2"-5"-14"16,2 5-11-16,-5-5-10 0,3 2-8 0,0-1-5 15,1-1-12-15,1 5-3 0,-2-4-1 0,2 4 4 0,-2-4-1 16,0 0 5-16,2 4-1 0,0 0-4 0,0-4-1 15,0 4-1-15,0 0-7 0,-4-4-1 0,4 4-3 16,0 0-5-16,0 0-5 0,0 0-6 0,4-4-3 16,-4 4-8-16,2-2-3 0,-2 2-2 0,3-4-3 15,-1 1-3-15,2 0-2 0,-4 3-3 0,4-3-2 16,-4 3 2-16,3-4-2 0,-3 4 1 0,2-3-2 16,-2 3-3-16,4-4 1 0,-4 4-3 0,0-5 1 15,0 5-2-15,0-7-2 0,0 7 0 0,0-6 2 16,0 6 5-16,5-4-2 0,-5 4 0 0,0-4 1 15,0 4-3-15,0-5-1 0,0 5 0 0,3-3-2 0,-3 3 2 16,0 0-3-16,0 0-3 0,2-3 2 0,-2 3-1 16,0 0-3-16,0 0 4 0,0 0-4 15,0 0 1-15,0 0-3 0,0 0 0 0,0 0 0 0,0 0-1 16,0 0-2-16,0 0 0 0,0-4 3 0,0 4-2 16,0 0 1-16,0 0-3 0,0 0-2 0,0 0 2 15,0 0 1-15,0 0 2 0,0 0-1 0,0 0 0 16,0 0-2-16,0 0 1 0,0 0 1 0,0 0 0 15,-10 10-1-15,8-7 0 0,2-3-2 0,-2 6 2 16,2-1-1-16,0-1 4 0,0 1-2 0,-4-1-1 0,2 2 2 16,-1-1 1-16,-2 0-2 0,-1 1-2 15,1 5 4-15,0-4-1 0,0 2 0 0,1-2-1 0,-2 1-1 16,0 2 1-16,1 1 0 0,1-2 1 16,-2 1 2-16,2-1-1 0,-1 2-4 0,0-1 4 0,-2-2-2 15,4 2 4-15,-4 1-5 0,3-3 4 0,-2 1-3 16,1-1 0-16,-3 1 1 0,3-2-1 0,1 2 1 15,-1-3 3-15,1 1-5 0,0-2 2 0,-1 2 0 16,4-4 3-16,-3 2-1 0,3-1-6 0,-3 0-32 16,2-1-54-16,0 0-63 0,1 1-229 0,1-4-413 0,0 0 182 15</inkml:trace>
  <inkml:trace contextRef="#ctx0" brushRef="#br0" timeOffset="115538.52">25115 4507 65 0,'0'0'95'0,"0"0"-7"0,16 6-4 0,-16-6-13 0,3 3-7 16,0-1 2-16,-3-2-11 0,0 0-10 15,0 0 0-15,5 0-3 0,-5 0-6 0,0 0-1 16,0 0 4-16,0 0-9 0,0 0 5 0,0 0-6 16,0 0 1-16,0 0 9 0,0 0 2 0,0 0-2 15,0 0-6-15,0 0 7 0,0 0-7 0,0 0 11 0,0 0-3 16,0 0 4-16,0 0-5 0,0 0 2 0,0 0 5 15,0 0-3-15,0 0 0 0,0 0 4 0,0 0-7 16,0 0-4-16,0 0-3 0,0 0-3 0,0 0 0 16,0 0-8-16,0 0-3 0,0 0 4 0,0 0-10 15,9 0 1-15,-9 0 0 0,0 3 3 0,0-3-4 16,1 8-5-16,3-3 1 0,-3-1 3 0,3 3-1 16,0-2 1-16,1 2 0 0,4 3 2 0,1-2 2 15,-2 1-2-15,5 3 0 0,-3-4-4 0,3 4 2 0,1 0-1 16,-4-5-2-16,0 3 0 0,2-3-2 0,-1 5 1 15,0-5-2-15,-1 2-2 0,-3-3-1 0,1 1 1 16,-3-2-1-16,4 0 1 0,-4-2-5 0,-1-1 6 16,0 3-2-16,-3-4 5 0,3 2 7 0,-4-3 8 15,5 3 5-15,-5-3 1 0,5 2 2 0,-5-2 2 16,3 1-10-16,-3-1 1 0,0 0-8 0,0 0 1 16,2 4 0-16,-2-4-3 0,0 0-1 0,8 2-1 15,-8-2 0-15,5 3 0 0,-1-1-4 0,5-1-3 16,-4 3-1-16,0-3-9 0,2 0-10 0,-7-1 1 15,8 2-5-15,-4 0-6 0,1-1-9 0,-5-1-10 0,7 0-16 16,-7 0-8-16,0 0-7 0,9-5-13 0,-7 0-34 16,1 1-31-16,-2-1-147 0,0-5-323 0,1 4 143 15</inkml:trace>
  <inkml:trace contextRef="#ctx0" brushRef="#br0" timeOffset="116085.11">25542 4567 131 0,'1'-6'163'0,"-1"6"-17"15,-1-5-4-15,1 5-16 0,0-3-6 0,0 3-6 0,0 0-11 16,0 0-8-16,0 0-2 0,0-5-9 16,0 5-11-16,0 0-3 0,0 0-6 0,5-2-3 0,-5 2 0 15,0 0-1-15,0 0-6 0,0 0-1 0,0 0 1 16,0 0 1-16,0 0-4 0,0 0 3 0,0 0-5 15,0 0-2-15,1-4 2 0,-1 4-3 0,0 0-1 16,0 0-2-16,0 0-3 0,0 0 1 0,0 0-10 16,0-7 5-16,0 7-4 0,0-4 2 0,0 4-1 0,0 0-2 15,0-5-2-15,0 5-4 0,0-5-1 0,0 5-1 16,0 0 0-16,0 0-3 0,0 0-1 16,0-3 1-16,0 3-4 0,0 0-2 0,0 0 1 0,0 0-1 15,0 0 0-15,0 0-2 0,0 0-3 0,0 0 2 16,0 0-4-16,0 0 2 0,0 0-5 0,0 0 1 15,0 0-2-15,0 0 1 0,0 0-6 0,0 0 3 16,0 0-1-16,0 0 1 0,0 0 0 0,0 0-1 16,0 0 1-16,0 0-2 0,0 0 2 0,0 0-2 15,-10 10 0-15,6-7 2 0,3 4 0 0,-3 0-5 16,0-2 4-16,-1 2-2 0,-3 4 5 0,0 0-3 16,-1 2 0-16,-3 1 0 0,5-1 2 0,-4 1 0 15,2 2-1-15,-1-1 2 0,0 0 0 0,0 1-1 16,1-4-1-16,-1 3 0 0,-1-3 1 0,5-1-1 0,1-2-6 15,-3 0 6-15,4 1 1 0,-1-3-1 0,1 1 1 16,-1-4 1-16,4 1-2 0,-3 0-1 0,3 0 2 16,-3-3 3-16,4-2-3 0,-4 7-1 0,4-7 5 15,-1 2-6-15,1-2 4 0,-4 3 0 0,4-3-1 16,0 0-3-16,-4 3-23 0,4-3-47 0,0 0-68 16,0 0-115-16,0 0-159 0,4-15-446 0,-4 7 197 15</inkml:trace>
  <inkml:trace contextRef="#ctx0" brushRef="#br0" timeOffset="120102.44">30497 6167 78 0,'0'0'123'16,"0"0"-11"-16,0 0-9 0,0 0-3 0,0 0-17 16,0 0-6-16,0 0-2 0,0 0-8 0,-6-2-5 15,6 2 1-15,0 0-13 0,0 0-6 0,0 0 0 16,0 0-1-16,0 0 2 0,0 0-5 0,0 0-1 16,0 0-1-16,0 0-4 0,0 0 2 0,-4-3 1 15,4 3-6-15,0 0 0 0,0 0 0 0,0 0-4 16,0 0 3-16,0 0-2 0,0 0-5 0,0 0-3 15,0 0 4-15,0 0-3 0,0 0-2 0,0 0-5 0,0 0-6 16,0 0 6-16,0 0-4 0,0 0-6 0,0 0 7 16,0 0-2-16,0 0-2 0,0 0-5 0,0 0 0 15,-4-2 7-15,4 2-6 0,-7 0 1 0,7 0 0 16,-11 1 2-16,4-2-2 0,-1 2 0 0,8-1 1 16,-17 0-7-16,10 0 6 0,-1 3-2 0,-1-3 2 15,-1 2-4-15,-3-2 0 0,4 1 1 0,-2 1 4 16,-1-1-6-16,2 0 3 0,-8 2-2 0,3-3 5 0,-2 3-5 15,-2-2 6-15,2 3-4 0,0-3-4 0,0 2 3 16,2-1-2-16,1-2 3 0,0 4 0 0,1-1 0 16,-5 1-1-16,5-3-1 0,-1 4-1 0,5-2 3 15,-4 1-1-15,-1 0 0 0,1 0-2 0,0-3 3 16,0 3-4-16,0 0 6 0,1-4-5 0,1 3-1 16,-2-1 6-16,3-2-4 0,0 0 4 0,-3 2 1 15,4-2-3-15,-4 1-3 0,4-2 1 0,0 2 2 16,2-1 0-16,-1 1 1 0,0-1-3 0,8 0 2 15,-10 1-15-15,1 2 14 0,5-3 0 0,-3 2 1 16,0 0-1-16,3-2-3 0,4 0 7 0,-10 1-5 16,5 1-3-16,5-2 6 0,-6 2-1 0,6-2 1 15,-5 2-4-15,5-2 3 0,-6 2 2 0,6-2 2 16,-2 3-2-16,2-3-2 0,0 0 1 0,0 0 0 0,0 0-1 16,0 0-1-16,0 0-8 0,0 0-25 0,0 0-40 15,0 0-89-15,0 0-108 0,0 0-291 0,-2-11 129 16</inkml:trace>
  <inkml:trace contextRef="#ctx0" brushRef="#br0" timeOffset="122051.21">29751 6165 64 0,'0'0'126'16,"0"0"2"-16,4-8-3 0,-4 8-4 0,0-4-3 15,0 4-6-15,3-3-7 0,-3 3-5 0,0-3-3 16,0 3-6-16,0 0-6 0,0 0-9 0,2-4-2 15,-2 4-8-15,0 0-9 0,0 0-1 0,0 0-2 0,0 0-11 16,0 0-3-16,0 0 1 0,0 0-3 16,0 0-3-16,5-1 3 0,-5 1-8 0,0 0 10 0,0 0-2 15,0 0 4-15,0 0-4 0,0 0-2 0,0 0-2 16,0 0-3-16,0 0 0 0,0 0 0 0,0 0-6 16,0 0 1-16,0 0-5 0,0 0-2 0,0 0-2 15,0 0-2-15,0-5-3 0,0 5 1 0,0 0-1 16,0 0-3-16,0 0-1 0,0 0-2 0,0 0-1 15,0 0-1-15,0 0 1 0,0 0-2 0,0 0 0 16,0 0-3-16,0 0 0 0,0 0-1 0,0 0 2 16,-14 10 1-16,12-8-3 0,-5 2 0 0,1-3 2 0,-3 2 2 15,0 1 0-15,0 0 1 0,-4 0-2 16,3-2-4-16,-2 2 5 0,1 2-3 0,-1-1 2 16,2 0-1-16,0-4-1 0,1 5 2 0,1-1-4 0,-2 0 1 15,4-3 1-15,-1 4 0 0,2-2 1 0,-1-2-2 16,1 1 2-16,1 1-2 0,0-2-4 0,0 1 6 15,0 0 1-15,4-3 0 0,0 0 1 0,-6 5-6 16,2-4 3-16,4-1 0 0,0 0 1 0,0 0-6 16,-3 3 9-16,3-3-3 0,0 0-1 0,0 0 2 15,0 0-4-15,0 0 7 0,0 0-3 0,0 0 1 16,1 3-2-16,-1-3 2 0,2 6-2 0,3-1 1 16,-1-4 0-16,1 2 1 0,-1 1-6 0,1 1-1 15,2-1 7-15,-1-1-1 0,0 0-2 0,2 4 1 16,-1-4 3-16,3 2-5 0,-4 0 2 0,3-1 2 0,-1 1-2 15,3 0 3-15,-4-1-1 0,2 1-1 0,2-2-1 16,-1 1 2-16,-1-1-3 0,1-1-1 0,-2 1 4 16,-3 0 1-16,-1-2 4 0,1 0 1 0,-1 1 4 15,-4-2 0-15,8 2-1 0,-8-2 0 0,5 0 1 16,-5 0 1-16,5 3 2 0,-5-3 1 0,0 0 0 16,4 0 2-16,-4 0-3 0,0 0-1 0,0 0-1 15,0 0 0-15,0 0-2 0,0 0-1 0,0 0 0 16,5 2-3-16,-5-2 0 0,0 0 0 0,0 0 0 0,0 0-2 15,0 0-4-15,0 0 5 0,0 0-4 16,0 0 1-16,0 0-1 0,0 0 2 0,0 0-2 0,0 0 1 16,0 0-2-16,0 0-2 0,0 0 1 0,0 0 0 15,0 0-1-15,0 0 0 0,0 0 3 0,0 0-1 16,0 0 0-16,0 0-4 0,0 0 3 16,0 0 1-16,0 0 1 0,0 0-1 0,0 0-4 0,0 0 2 15,0 0-3-15,0 0 3 0,0 0-4 0,0 0 7 16,0 0-7-16,0 0 5 0,0 0 2 0,0 0-1 15,0 0-1-15,0 0-2 0,0 0 3 0,0 0-2 16,0 0 2-16,0 0-1 0,-1-9-1 0,1 9 0 16,-4-5 0-16,1 2-2 0,2-1 1 0,-3 1-2 15,3-1 4-15,-2-2 1 0,1 4-3 0,-1-3 2 16,-2 0 2-16,4 0-5 0,-2 1 3 0,2-1-1 0,0 0 1 16,-2-2-1-16,3 4 0 0,0-2 0 0,0-2-3 15,-1 3 2-15,-2 0 0 0,3-2 1 0,0 1 2 16,0 2-2-16,0-5 0 0,0 4-1 0,3-1 1 15,-2 0-2-15,-1 1 2 0,0 1 1 0,0 3-2 16,0-9 0-16,0 6-2 0,3 1 5 0,-3 2-1 16,0-7 0-16,1 3-3 0,-1 4 0 0,1-6-5 15,-1 6 7-15,-1-5 0 0,1 5-1 0,-1-7 5 16,1 7-4-16,-3-4 0 0,3 0 0 0,0 4 1 16,-1-4-1-16,1 4 2 0,0-5-1 0,0 5 0 0,0 0-1 15,0 0 1-15,0-5 0 0,0 5 3 16,0 0-1-16,0-4-1 0,0 4 1 0,0 0 0 0,0 0 1 15,0 0-3-15,5-3 0 0,-5 3 1 0,0 0-4 16,0 0 5-16,0 0-3 0,4-3-1 0,-4 3 1 16,0 0 0-16,0 0-1 0,0-4 1 0,0 4 1 15,1-5-2-15,-1 5 0 0,4-2-3 0,-4 2 2 16,0 0 2-16,-4-6 0 0,4 6 1 0,0 0-2 16,0 0 1-16,0 0-1 0,0 0 3 0,0 0-8 15,0-5 6-15,0 5-1 0,0 0 0 0,0 0 2 16,0 0-3-16,0 0 0 0,0 0 1 0,0 0-1 0,0 0 2 15,0 0-3-15,0 0 3 0,0 0-9 16,0 0 9-16,0 0 0 0,0 0-2 0,0 0 1 0,0 0 2 16,0 0-2-16,0 0 1 0,0 0-1 0,0 0-1 15,0 0 2-15,0 0-2 0,-9 10 2 0,9-7-3 16,-4 0 3-16,4-3-2 0,-4 4 3 0,3-1-3 16,-3-1 1-16,4-2-4 0,-4 8 6 0,0-4 1 15,2-1-2-15,1-1 2 0,-2 3 0 0,-2-2 0 16,1 1-4-16,0-1 2 0,-1 2 1 0,4-3 0 15,-4 2 2-15,-1 0-3 0,1 2 1 0,1-1-2 16,-2-3 1-16,1 2-1 0,-1 0 3 0,2 0-1 0,-1-1 0 16,1 2-2-16,0-1-1 0,1-1 4 0,-1 1-5 15,-1-2 4-15,1 3-1 0,-1-2 1 16,0-3 0-16,-1 3-1 0,1-1 0 0,0 0 0 0,5-2 1 16,-7 2-1-16,7-2 2 0,-4 3-2 0,4-3 1 15,-5 1 0-15,5-1-2 0,0 0 3 0,-8 1 1 16,8-1 0-16,0 0-1 0,0 0 1 0,0 0-2 15,0 0 3-15,0 0 0 0,0 0-4 0,0 0 3 16,0 0-2-16,0 0-2 0,-3-6 2 0,3 6-1 16,0 0 1-16,0 0-1 0,0 0-1 0,0 0 1 15,0 0 0-15,0 0-2 0,0 0 2 0,0 0-2 16,4-8 4-16,-4 8-2 0,0 0 0 0,0 0-1 0,0 0 0 16,0 0-1-16,0 0 1 0,0 0-1 15,0 0 0-15,0 0 2 0,0 0-3 0,0 0-4 0,14 9 6 16,-8-4 1-16,0-2 2 0,-1 0-2 0,1 2 0 15,2 2-1-15,-3-4-1 0,3 1 1 0,-2 1 1 16,-1-2 0-16,0 2 0 0,1 0-3 0,-3-4-2 16,2 4 5-16,-1-2 1 0,1 1-2 0,-1-1 1 15,-2-1 0-15,1 1 2 0,1 0-2 0,-2-1 1 16,-2-2-2-16,4 4 3 0,-4-4-2 0,4 3 1 16,-4-3-1-16,0 0 4 0,4 2-4 0,-4-2-1 15,0 0 1-15,0 0 0 0,0 0 0 0,0 0 3 0,0 0 0 16,0 0-4-16,0 0 4 0,0 0-2 0,5 0-2 15,-5 0 2-15,0 0-1 0,0 0 3 16,0 0-7-16,0 0 6 0,0 0-1 0,0 0 2 0,0 0-1 16,0 0-3-16,0 0 0 0,0 0 1 0,0 0-3 15,0-7 3-15,0 7 0 0,-1-7 0 0,1 7-3 16,0-7 2-16,0 4 2 0,1-2-1 0,-2 0-2 16,1 0 3-16,-3 1-2 0,3-1 0 0,-1-2-2 15,1 2 1-15,-2 0 2 0,0-2 0 0,1 1-3 16,-4-1 5-16,3 0-3 0,0 4 0 0,0-3 3 15,0 3-2-15,2-2-4 0,-3 1 6 0,1 0-2 16,2 4 3-16,0-4-2 0,0 4-1 0,0 0 2 0,0-5-3 16,0 5-40-16,0 0-40 0,-4-4-57 0,4 4-86 15,0 0-169-15,0 0-424 0,-2-5 187 0</inkml:trace>
  <inkml:trace contextRef="#ctx0" brushRef="#br0" timeOffset="124123.94">24089 7061 39 0,'-5'-4'149'0,"5"4"-19"0,0 0-15 15,-5-1-12-15,5 1-5 0,0 0-9 0,-5-2 0 16,5 2-9-16,0 0 5 0,0 0-3 0,0 0 6 15,-4-2-1-15,4 2 0 0,0 0-3 0,0 0-4 16,0 0-7-16,0 0-6 0,0 0-2 0,0 0-7 0,0 0-7 16,0 0-4-16,0 0-7 0,0 0-3 0,-4-1-4 15,4 1 0-15,0 0-4 0,0 0-6 0,0 0-1 16,0 0 8-16,-10 2-7 0,10-2-1 0,-4 3-3 16,4-3-3-16,0 0 2 0,-4 1-1 0,4-1 0 15,0 0 0-15,0 0-3 0,0 0-1 0,0 7 0 16,0-7-2-16,0 4 3 0,0-4 1 0,4 6 8 15,-4-2 0-15,1 1-1 0,2-2 2 0,2 2-3 16,-1 2 6-16,1-2-7 0,0 4-4 0,0-1 0 16,7 0-4-16,-3 0 1 0,0 2 0 0,2 1 0 0,-3 0-2 15,-1-1-3-15,1 0 1 0,0 1-1 0,-4-3-2 16,2 4 1-16,-1-2-2 0,-1 1-1 0,-1-1 1 16,-1 2-1-16,2-1 2 0,-3-1-1 0,0 1-3 15,1-2-1-15,-1 1 1 0,0 0 0 0,2 0 3 16,-2-1-3-16,2 2 0 0,-2-2 0 0,0 0 0 15,3 3 0-15,-3-5 2 0,3 2-4 0,-1-2 6 16,0 0-2-16,1 3-5 0,-2-4 1 0,0 2 1 0,-1-1 0 16,3 1-2-16,-4-2 1 0,2 1 3 0,-2-2-3 15,0-1 1-15,0 3-1 0,0-3 2 16,0 1-1-16,0 0 0 0,0-1-1 0,0-1-1 0,2 1 2 16,-2-4 2-16,0 4-6 0,0-4-1 0,0 4-5 15,0-4-7-15,0 0-10 0,0 0-16 0,-2 6-20 16,2-6-29-16,0 0-38 0,2 2-54 0,-2-2-172 15,0 0-383-15,0 0 170 0</inkml:trace>
  <inkml:trace contextRef="#ctx0" brushRef="#br0" timeOffset="125301.44">24310 7371 42 0,'3'0'166'0,"-3"0"0"0,0 0-5 0,2-3-7 0,-2 3-11 15,0 0-4-15,0 0-9 0,2-6-8 0,-2 6-5 16,0 0-7-16,0 0-6 0,0 0-15 0,0 0-4 16,0 0-11-16,0 0-5 0,-3-6-9 0,3 6-6 15,-4-3-6-15,4 3-4 0,0 0-3 0,0 0-3 16,0-4-1-16,0 4-9 0,0 0-3 0,0 0 1 0,0 0-1 16,0 0-5-16,0 0 1 0,0 0-2 0,0 0 4 15,0 0 0-15,-4-3 4 0,4 3 3 0,0 0 0 16,0 0 2-16,0 0 2 0,0 0-1 0,0 0-1 15,0 0 0-15,0 0-5 0,0 0-3 0,0 0-3 16,0 0-3-16,0 0-2 0,0 0-1 0,0 0-1 16,0 0-1-16,0 0-7 0,0 0 0 0,0 0-1 15,0 0 1-15,0 0-3 0,-2 11 2 0,2-6 1 16,-3 2-3-16,-2-2-1 0,4 3 3 0,-3 1-4 16,0 3 2-16,0-3 0 0,3 1-1 0,-3 0 0 0,0-1 0 15,0 0 0-15,1 2-1 0,0-2 4 0,-2 2-4 16,1-2-1-16,-1 1 2 0,1 0-3 0,0-4 2 15,3-1 0-15,-4 1-2 0,3 0 2 0,-1 0 0 16,0-2 0-16,2 1 1 0,-3-1 0 0,2 0-1 16,-1-2-1-16,3 3 0 0,-4-3 1 0,4 3 1 15,0-5-1-15,-6 3 1 0,6-3-2 0,-2 2 1 16,2-2 0-16,0 0-2 0,0 0 3 0,-4 3-1 16,4-3-2-16,0 0 5 0,0 0-3 0,0 0 0 15,0 0 1-15,0 0-2 0,0 0-2 0,0 0-2 0,0 0-8 16,-13-6 2-16,8 4-2 0,-3-1 7 0,2 3-3 15,-2-2 2-15,-2-3-1 0,0 3-4 0,-1 1 1 16,0 0 3-16,-2-2-2 0,4 0 3 0,-5 1-1 16,5 2 2-16,0-3 1 0,4 2-1 0,-4-2 2 15,1 3 1-15,3-1 1 0,5 1-3 0,-14 0 1 0,9 0 1 16,5 0 1-16,-9-1 3 0,9 1-2 16,0 0 0-16,-8 0 1 0,8 0 2 0,0 0 2 0,-5 0 1 15,5 0 5-15,0 0 6 0,0 0 2 0,0 0 3 16,0 0 2-16,0 0 2 0,0 0-2 0,0 0-4 15,0 0 1-15,0 0-2 0,0 0-3 0,9-11-2 16,-5 10 0-16,0-2-2 0,1 1-4 0,4 1 1 16,-4-2-1-16,4-2 3 0,0-1-5 0,4 5-3 15,-3-3 2-15,7-3 1 0,-2 1-1 0,4 0-2 16,-3-3-1-16,0 2 4 0,0 3-5 0,-3-1 1 0,-1 0-1 16,-1-2 1-16,0 3-3 0,-1 2-1 15,0-2 6-15,-3 1-4 0,0-1-1 0,-2 3 1 16,2 1 1-16,-1-1-4 0,-2-2 3 0,-4 3-2 0,5-1 2 15,-5 1 1-15,4-3-2 0,-4 3 1 0,4-3-3 16,-4 3 2-16,0 0 0 0,0 0-3 0,4-2 3 16,-4 2 0-16,0 0-1 0,0 0 1 0,0 0 2 15,0 0-2-15,0 0 0 0,0 0 1 0,0 0 0 16,0 0 2-16,0 0-3 0,0 0 2 0,0 0-1 16,2-3-1-16,-2 3 1 0,0 0-1 0,0 0 5 15,0 0-5-15,0 0-1 0,0 0 2 0,0 0 0 0,0 0 1 16,0 0-1-16,0 0 0 0,0 0 0 0,0 0 0 15,0 0-1-15,0 0-1 0,0 0 3 0,0 0-4 16,0 0 3-16,0 0-1 0,0 0-4 0,0 0 3 16,0 0-1-16,0 0 0 0,0 0 0 0,0 0 0 15,0 0 3-15,0 0-2 0,0 0 4 0,0 10-2 16,0-10 0-16,0 0-1 0,-2 7-1 0,-1-4 5 16,2 1-5-16,-2 0 1 0,3 0 1 0,-4-2 0 15,3 4-1-15,0-3 1 0,-2 0 1 0,-1 3 5 16,-2-3-4-16,1 2-3 0,-1-2-1 0,0 1 5 0,1-1-4 15,-3 0 1-15,0 1-1 0,1-3-8 0,0 4-5 16,-2-5-18-16,2 2-19 0,1-2-33 0,6 0-60 16,-13 0-97-16,7-2-175 0,-1-3-450 0,2 0 200 15</inkml:trace>
  <inkml:trace contextRef="#ctx0" brushRef="#br0" timeOffset="126807">30055 8869 115 0,'0'0'158'15,"0"0"-13"-15,0 0-4 0,0 0-13 0,0 0-12 0,0 0-12 16,0 0-2-16,0 0-11 0,0 0-9 0,0 0-6 16,0 0-9-16,0 0-7 0,6-6-5 0,-6 6-3 15,0 0-7-15,0 0-7 0,0 0 3 0,0 0-4 16,0 0-3-16,0 0 4 0,0 0-4 0,0 0 6 15,0 0-3-15,0 0 2 0,0 0 3 0,0 0 0 0,0 0 2 16,0 0 0-16,0 0-2 0,-3-6-6 16,3 6-5-16,0 0 0 0,-1-7-6 0,1 7-2 0,-2-5-2 15,2 5-4-15,-3-5-1 0,1 1-5 0,0 3 1 16,2 1-2-16,-4-7-4 0,1 5 8 0,1-3-10 16,-3 2 2-16,0 0 4 0,-1 2-7 0,1-2 5 15,0 0-4-15,-2-1-1 0,0 2 1 0,-2-1-1 16,-1 1 1-16,-4 2-5 0,0-3 4 0,-7-1-4 0,5 3 5 15,-6-1-2-15,-9 1-1 0,2 1-3 0,0 0 5 16,-2 3-2-16,-1-1 1 0,1 1-1 16,-1 0 1-16,2-3-2 0,0 2 3 0,1 1-1 0,2 1 2 15,-1-2-7-15,0-2 4 0,6 3 1 0,0 0 0 16,1-3 5-16,0 1-6 0,5-1 1 0,-2 1-5 16,5 2 2-16,2-1 2 0,3 2 2 0,0-3-1 15,2 1-3-15,-2 1 3 0,3-3-2 0,0 1 3 16,5-1-4-16,-8 1 0 0,4 1 5 0,4-2-2 15,-5 0 1-15,5 0-5 0,0 0 3 0,-5 1 1 16,5-1-2-16,0 0 5 0,0 0-2 0,0 0-4 16,0 0 4-16,0 0-1 0,0 0-13 0,0 0-40 15,0 0-63-15,0 0-107 0,-5-5-122 0,5 5-371 0,0 0 163 16</inkml:trace>
  <inkml:trace contextRef="#ctx0" brushRef="#br0" timeOffset="128572.12">29363 8693 97 0,'0'0'167'0,"0"0"-17"0,0 0-9 16,0 0-8-16,0 0-11 0,0 0-7 0,0 0-13 16,0 0-8-16,0 0-6 0,0 0-6 0,0 0-5 15,0 0-9-15,0 0-3 0,0 0-4 0,0 0-5 16,0 0-2-16,5-5-3 0,-5 5-12 0,0 0 5 16,0 0-4-16,0 0-6 0,0 0-3 0,0 0 0 15,0 0-8-15,0 0 2 0,0 0-4 0,0 0-2 16,0 0-4-16,0 0-2 0,0 0 2 0,0 0-3 0,-6 14 2 15,4-13-6-15,0 3-2 0,-2-3 4 0,0 3-4 16,-1-1 2-16,-3 1-2 0,3 1 3 0,-1-2 0 16,-3 2-2-16,2 2-3 0,-3-3 4 0,1 0-3 15,3 2 3-15,-3-1-3 0,1-3-1 0,-1 3-5 16,0 0 8-16,-1 0 2 0,4-2-3 0,1 0-1 16,-1-2 0-16,-2 2 0 0,2-1 1 0,1 2 1 15,0-1-3-15,1 0-3 0,0-3 1 0,1 2 4 16,-2 2-2-16,5-4 0 0,-4 5 3 0,1-2 3 15,3-3 4-15,-1 4 7 0,1-4 0 0,1 4 7 16,-1-4 4-16,2 6 4 0,0-3-7 0,-2-3-1 0,4 4 5 16,0-1-2-16,1 0 6 0,-1 1-1 0,3-1-4 15,-2 2-2-15,4-1-2 0,-4-1-1 0,4 2-3 16,3 2-3-16,-2-2-2 0,0 0-4 0,2 2-1 16,-1-2-2-16,1-2 2 0,-1 2-3 0,0 0-2 15,-1 0 1-15,0 1-3 0,-1-1-1 0,0 1 2 16,-3-1-1-16,3-1-1 0,-4-3-2 0,2 5 1 15,-2-4 1-15,-2 1-3 0,0-1 0 0,4 0 2 16,-5 0-6-16,-2-2 4 0,5 4 3 0,-5-4-1 0,3 4-6 16,-3-4 3-16,0 0 0 0,2 0 2 15,-2 0-1-15,0 0 2 0,0 0 1 0,0 0-3 0,0 0 3 16,0 0 0-16,4 3 0 0,-4-3 0 0,0 0-1 16,0 0-3-16,0 0 2 0,0 0 1 0,0 0-1 15,0 0-2-15,0 0 1 0,0-11-1 0,0 11 1 16,0-6-4-16,0 3 2 0,-2-2-1 0,-1 1 3 15,2 0-1-15,0-1-1 0,-1-2 0 0,0 2 1 16,-1-3 0-16,-1-1-5 0,3 2 2 0,-3-2 5 16,2 0-4-16,2 0 3 0,-1 0-3 0,1-1 2 0,-2 1-2 15,2 2 1-15,0-2-3 0,0 4 2 0,0-5 1 16,2 3-2-16,-1 1 2 0,1 0 2 16,-2-1 0-16,2 1-6 0,1 2 6 0,0-1-1 0,-1 0-4 15,2 0 2-15,0 1 0 0,1 1-2 0,-1-1 4 16,-1 0-2-16,-1 0 1 0,3 0-3 0,-5 0 1 15,2 2 0-15,-2 2 2 0,3-4-2 0,-3 4-3 16,2-6 3-16,-2 6 0 0,0 0 1 0,0-3 0 16,0 3 0-16,2-4-1 0,-2 4 0 0,0 0-5 15,0 0 3-15,0 0 0 0,0 0 0 0,0 0 1 16,0 0-3-16,0 0 2 0,0 0 1 0,0 0 1 16,0 0-1-16,0 0 1 0,0 0 0 0,0 0-1 15,0 0 3-15,0 0-5 0,0 0 2 0,0 0 3 16,0 0 0-16,0 0 0 0,0 0-1 0,0 0 3 0,0 0-4 15,0 0 3-15,0 0 2 0,0 0-1 0,0 0 2 16,0 0-2-16,0 0 1 0,0 0 1 0,0 0-2 16,0 0 6-16,0 0-2 0,0 0 2 0,0 0-1 15,0 0-1-15,0 0-2 0,0 0 0 0,0 0 0 16,0 0-1-16,0 0-2 0,0 0 1 0,0 0 0 16,0 0-4-16,0 0-3 0,0 0 8 0,0 0-2 15,0 0 1-15,0 0-2 0,0 0-3 0,0 0 4 16,0 0 1-16,0 0-9 0,0 0 7 0,0 0 1 0,0 0-1 15,0 0 1-15,0 0-2 0,0 0 1 16,0 0 1-16,0 0-2 0,0 0 0 0,0 0-1 16,0 0 4-16,0 0-4 0,0 0 2 0,-4-3-1 0,4 3 1 15,-5-2 1-15,0-2-2 0,5 4-2 0,-9-3 2 16,5 3 2-16,-1-3-2 0,5 3-3 0,-7-2 3 16,7 2-2-16,-10-2 0 0,3 4 1 0,1-2-1 15,-1 2 2-15,-2 1 1 0,2-2 0 0,-4 3 0 16,-1 0-2-16,0-1 2 0,3 2-1 0,-5 0 0 15,1-1 2-15,3 1-2 0,-3 0 0 0,4 0 0 16,1-2 1-16,1 0-1 0,-1 2 0 0,3-1-1 0,1 1 1 16,-1-3-3-16,0 0 6 0,1 1-4 0,4-3-2 15,-3 2 3-15,3-2-1 0,-2 3 1 16,-2-1 1-16,4-2 0 0,-2 3-1 0,2-3-2 0,0 0-7 16,0 0 7-16,0 0 0 0,0 0 2 0,0 0-1 15,0 0-1-15,0 0 2 0,0 0-2 0,0 0 1 16,0 0-2-16,6 5-1 0,-6-5 5 0,0 0-2 15,0 0 1-15,0 0-2 0,0 0-5 0,0 0-5 16,0 0 5-16,0 0 1 0,4 2 1 0,-4-2-1 0,0 0 1 16,5 5-1-16,0-4 2 0,-3 2 1 15,1 2-4-15,3-2 2 0,-3-1 0 0,1 2-1 16,0 1 3-16,1-2 2 0,0 1-1 0,-1 0 1 0,1 1 0 16,-1-1 1-16,-3-1-1 0,3-1 1 0,0 0-3 15,-4-2 0-15,4 5 3 0,-4-5-1 0,1 3 2 16,-1-3-3-16,8 2 1 0,-6 1 1 0,1-1-2 15,-2 1 3-15,-1-3 0 0,5 2-2 0,-5-2 0 16,4 3 1-16,-4-3 1 0,4 2-1 0,-4-2 1 16,0 0 2-16,4 3-2 0,-4-3-5 0,0 0 6 15,2 2-1-15,-2-2-3 0,0 0 1 0,0 0 1 16,0 0-6-16,0 0 4 0,0 0 4 0,0 0-4 16,0 0-1-16,4 4 2 0,-4-4 0 0,0 0 1 15,0 0 0-15,0 0-1 0,0 0-3 0,0 0 5 0,0 0 0 16,0 0 1-16,0 0 0 0,0 0 2 0,0 0-2 15,0 0 0-15,0 0 2 0,0 0-1 16,0 0-2-16,0 0 1 0,0 0-3 0,0-12-1 0,0 12 1 16,0-5 2-16,0 1 2 0,0 4 0 0,0-8-3 15,0 3 4-15,0-2-4 0,0 0 0 0,3 1 0 16,-2 2-7-16,-1-5 1 0,1 4 1 0,-2-5-4 16,2 4 6-16,1-2-4 0,-2 3 3 0,2-2-2 15,-2 2 3-15,0 0-2 0,0 1 1 0,3 0 2 16,-2 1-3-16,0-1 0 0,-1 4 0 0,2-4-2 15,-2 4 4-15,2-2 0 0,-2 2 1 0,0 0-7 16,0 0 7-16,5-4-1 0,-5 4 2 0,0 0-2 0,0 0 1 16,0 0-1-16,0 0-3 0,0 0-2 0,0 0-17 15,0 0-9-15,0 0-19 0,0 0-30 0,0 0-45 16,0 0-79-16,0 0-186 0,0 0-426 0,0 0 189 16</inkml:trace>
  <inkml:trace contextRef="#ctx0" brushRef="#br0" timeOffset="133384.26">27063 8358 73 0,'0'0'77'0,"0"0"-9"0,-8 0-8 0,8 0 13 16,0 0-20-16,0 0-5 0,0 0-2 0,0 0-4 15,0 0-2-15,0 0-1 0,0 0-5 0,0 0-4 16,0 0 2-16,0 0-7 0,0 0 0 0,0 0 0 16,0 0 0-16,0 0-8 0,0 0-2 0,0 0-2 15,0 0-3-15,0 0 1 0,0 0 3 0,0 0-2 16,0 0 1-16,0 0-2 0,0 0 4 0,0 0-5 16,0 0 7-16,0 0-5 0,0 0 1 0,0 0-2 15,0 0 3-15,0 0-3 0,0 0 2 0,0 0-3 16,0 0-3-16,0 0 2 0,0 0-4 0,0 0 2 0,0 0 0 15,13 6 0-15,-13-6-2 0,6 4 0 0,-5-3-1 16,-1-1 0-16,4 4 1 0,0-2 0 0,-4-2-2 16,9 3 2-16,-3-3 0 0,-2 1-6 0,0 2 1 15,1 1-2-15,2 0 5 0,0-1 0 0,2-1-5 16,-1 1 1-16,-3 0 7 0,5 1-6 0,0 1 0 16,-1-1 1-16,3 1 2 0,-3 0-5 0,1-3 1 15,0 1 2-15,0 1-1 0,1-1-2 0,0 2 4 0,-1 0-1 16,-1 0 0-16,2-3-1 0,-2 4 1 0,-3-2 2 15,0-3-3-15,7 3 3 0,-4-2 5 0,0 2-7 16,1-3-4-16,-1 2 6 0,3 0-3 0,-1 1 4 16,-2-3 0-16,1 3-3 0,2-2 5 0,-2 1-4 15,-1-3 4-15,0 2-6 0,-3-2-1 0,3 2 4 16,3-2-3-16,-3 3 2 0,-2 1 1 0,1-3 1 16,-2 0-4-16,2-1-3 0,-1 3 3 0,0-3 0 15,3 0-1-15,-2 3 3 0,0-2 5 0,-2-1-8 16,3 1 4-16,-4 3 6 0,7-1-1 0,-6-1-8 0,6 1 5 15,-2 0 0-15,0 1-3 0,0-2-3 0,-1-1 9 16,-1 1-1-16,5-2 2 0,-3 5 4 0,0-4 4 16,2 3 2-16,-2 0 1 0,0-1-4 0,0 0-1 15,1 0 0-15,1 1 1 0,-3-2-1 0,0 1 1 16,0 0-2-16,0 1 1 0,-4-3-5 0,3 3 6 16,-2-2-4-16,3 2-4 0,-2-1 1 0,3 1-5 15,-1 0 1-15,-3-2-2 0,2 1 2 0,-2 1 7 0,4-1 1 16,2-1 5-16,-1 1 2 0,3-1 3 0,-5 2 8 15,4 0 2-15,1-1-3 0,-3 1 1 0,5-3-5 16,-3 4-3-16,1-4-3 0,-1 4 4 0,-1-5-1 16,0 2-1-16,0 2-4 0,1 0-1 0,-1-2-1 15,1 3-3-15,-3-4 0 0,0 3-1 0,2 0 0 16,-5-3-2-16,0 1 1 0,-1 0-1 0,-1 1-3 16,2-1 2-16,-2 2-3 0,1-3-3 0,-1 1 1 0,-1 1 2 15,6-1-3-15,-5 0 0 0,3 1 1 16,0 1 0-16,2-1-2 0,0 2 0 0,-1 2 1 0,1-2-1 15,2 2 1-15,0 1 18 0,0-3-3 0,-2 2-1 16,3-2-7-16,-1 2 2 0,-2-2-4 0,3 0 3 16,-3 0-2-16,-2-3-3 0,2 3 3 0,-4-4-1 15,1 2-3-15,0-1-3 0,-2 1 0 0,4 0 2 16,-4-1 1-16,1-2 2 0,-3 2-4 0,-3-2 2 16,10 2-13-16,-6-1 11 0,0 1-1 0,1 0 2 15,-1 1 2-15,1-3-2 0,-5 0 3 0,14 3-1 16,-6-3-3-16,1 1 2 0,0 0-2 0,-1 1 0 0,-1-1 2 15,4 0-3-15,0 0-1 0,1 2 3 0,-1-2-1 16,-1 0 1-16,-1 1 1 0,3-2-3 0,-1 3-5 16,-2-3 3-16,2 2 0 0,2 0 3 0,-5-1-3 15,3 3-1-15,-2-1 3 0,2-2 1 0,-4 0-4 16,1-1 4-16,0 3-2 0,1-2 4 0,-1 0-2 16,0 2-1-16,0-1-1 0,-2 0-1 15,3-1 3-15,-1 1-2 0,-2-2 1 0,1 2 1 0,-1-1 2 16,0 1 1-16,1 0 0 0,-1 0-4 0,1-2 3 15,1 2-2-15,0 1-4 0,1-2 6 0,-5 0-8 16,4 0 6-16,-1 1-2 0,-3-1 2 0,1 0-2 0,-5-1 0 16,8 3 3-16,-3-3-3 0,-5 0 0 0,5 2 3 15,-5-2-3-15,5 0 6 0,-5 0-3 0,0 0 2 16,4 3 2-16,-4-3 1 0,0 0-1 0,0 0 1 16,0 0-2-16,0 0 2 0,0 0-2 0,0 0-2 15,0 0-1-15,0 0-3 0,0 0 2 0,0 0-15 16,0 0-19-16,0 0-22 0,0 0-31 0,0 0-40 15,-13-10-73-15,3 6-129 0,1-2-352 0,0 0 156 0</inkml:trace>
  <inkml:trace contextRef="#ctx0" brushRef="#br0" timeOffset="135587.99">27028 8307 8 0,'0'0'118'0,"0"0"-1"0,0 0-13 16,0 0-8-16,0 0-13 0,0 0-15 0,0 0 1 15,0 0-9-15,0 0-2 0,0 0-5 0,0 0-4 16,0 0-5-16,0 0-9 0,0 0 1 0,0 0-3 0,0 0-10 16,0 0 2-16,0 0-7 0,0 0 4 15,0 0-4-15,0 0-3 0,0 0 4 0,0 0-6 0,0 0 4 16,0 0-2-16,0 0 4 0,0 0 1 0,3 3 1 16,-3-3-2-16,0 0-5 0,0 0-12 0,0 0 11 15,0 0 0-15,5 3-2 0,-5-3 3 0,0 0-3 16,0 0 3-16,0 0-6 0,2 2 2 0,-2-2 3 15,0 0-4-15,0 0 2 0,4 3 0 0,-4-3 4 0,5 4 0 16,-5-4 2-16,4 3-1 0,0 0-4 16,-3-1 0-16,-1-2-3 0,9 5-4 0,-4-1 4 15,-3-2 1-15,1 2-3 0,1-2 6 0,0 0-5 0,1 3-5 16,-1-1 3-16,2-1-2 0,-2 1-7 16,0 0 6-16,-3 0-10 0,3-2 8 0,0 1 5 0,1 0 0 15,0 2 3-15,2-1 5 0,-2 1 1 0,0-3 8 16,-1 1-3-16,-3-1 0 0,4 1-2 0,0-1 5 15,2 2-4-15,-2-2 4 0,1-1-5 0,4 4 2 16,-3-2-7-16,-2-1 3 0,0 1-1 0,1 1 0 16,1 0-1-16,-2 0-5 0,0 1-1 0,1-1 0 0,0-1 1 15,2-1-5-15,-5 4 6 0,3-4-2 16,-2 1 0-16,3 1-8 0,0-2 6 0,-2 3 0 16,0-2-5-16,3-1 1 0,-4 0 0 0,1 2 5 0,-1-3-6 15,2 3 2-15,-5-1 1 0,-1-3-3 0,7 1 4 16,-7-1 3-16,5 2-1 0,-5-2 2 0,5 0-2 15,-5 0 1-15,0 0-1 0,7 2-2 0,-7-2 0 16,7 0-2-16,-3 2 3 0,-4-2-2 0,8 1-1 16,-6 1-1-16,-2-2 0 0,9 2-1 0,-2-1 3 15,-2 0-4-15,0-1 3 0,3 3-3 0,-2 1 0 16,1-3 1-16,1 3 1 0,0-1-2 0,-2-1 1 0,3 1 1 16,-1-2-1-16,-2 1 0 0,1 2 1 15,2-3-4-15,-2 1 5 0,-2 0-1 0,3 0-2 16,0-2 4-16,-1 3-4 0,-1-2 2 0,0 0-1 0,-6-1 1 15,10 0-9-15,-5 3 7 0,4-1 1 0,-4-2 1 16,3 1-1-16,1 0-2 0,-3 0 3 0,2 1-3 16,1-2 2-16,1 0 1 0,-2 1-8 0,1 1 5 15,2-2 1-15,-4 1 2 0,2-1-2 0,-1 0 1 16,-1 1-1-16,1 0-7 0,-1-1 4 0,-2 2 0 16,4 1 4-16,-2-2 1 0,-1-1-3 0,-1 2 3 15,1-1-4-15,0 1 1 0,0-1 3 0,-1 1-1 0,0 1-1 16,4-1-1-16,-5 1 3 0,1-2-6 0,-1 2 4 15,1 0-3-15,0-2 1 0,-1 2 6 16,2-1-7-16,-2 1 1 0,3-1 1 0,-1 3 1 0,-1-3-1 16,3 1-1-16,-3-1 3 0,1 1-1 0,1-1 4 15,2 1-1-15,1 1-1 0,-4-3-5 0,5 2 4 16,0 1-2-16,-2-2 4 0,0 3 0 0,2-2-1 16,-2-1-8-16,0 0 4 0,5 2 2 0,-6 0 3 15,-3-2-3-15,5 0-2 0,-5 1 3 0,3-2 0 16,0 0 1-16,-2 2-3 0,3 1 4 0,-1-2-4 15,-2 1 0-15,-2 0-1 0,4-2-3 0,-3 2 1 0,5 0 6 16,-6-1 0-16,1 3-1 0,4-5-6 0,-5 2 5 16,1 1 0-16,0 0 1 0,0-2 1 0,3 0 4 15,-2 1-2-15,1 1 0 0,-2-2-4 0,0 0 3 16,2 0-1-16,-2 0 1 0,2 0 0 0,-1 1-4 16,1 0 5-16,0-1-5 0,-2 1 2 0,3 0-1 15,-3-1 3-15,5 1 0 0,-4 1-3 0,3 1 3 16,-2-2-6-16,3 2 2 0,-1-1 1 0,2 2 0 15,-1-2 1-15,-1 2-2 0,0 0 5 0,0-1-2 16,1-1-1-16,0 2 0 0,-3 0 0 0,4-1 1 16,-2-1-4-16,-1 2 5 0,2 2-5 0,1-5 2 0,-4 1 2 15,5 1-1-15,-6 1 1 0,1-2-2 0,0-2 0 16,-1 2-3-16,4-1 3 0,-1 3 0 0,-4-4 2 16,4 1-4-16,-4 1 5 0,2-1 0 0,-1 0-2 15,3-1 0-15,-4 3-9 0,3-1 7 0,-2-2 3 16,2 1 3-16,-3 0-5 0,3 0 3 0,-2 1-2 15,-1-1 1-15,0 0 0 0,1 1-8 0,1-3 7 16,-3 3-1-16,0-1-2 0,1 2 3 0,-2-4 1 16,-3 0 2-16,6 3 2 0,-6-3-1 0,6 2 2 0,-6-2 1 15,7 1-2-15,-2 0-3 0,-5-1 2 16,11 1-2-16,-6 2 2 0,0-2-1 0,-1 0 2 0,0 3-2 16,1-4 2-16,-1 3-3 0,1-1 1 0,0-1-4 15,-5-1 2-15,5 4-1 0,-1-3-2 0,-4-1 2 16,5 2-2-16,-5-2 6 0,3 2-4 0,-3-2 1 15,0 0 1-15,0 0-2 0,3 2-1 0,-3-2 1 16,0 0 0-16,0 0 0 0,0 0 1 0,0 0 0 16,0 0 4-16,3 3-9 0,-3-3 9 0,0 0-3 15,0 0 8-15,0 0 0 0,0 0-3 0,0 0 1 16,10 0 1-16,-10 0-6 0,8 2 2 0,-8-2-1 0,4 1 0 16,-4-1 1-16,0 0-2 0,4 2 1 0,-4-2 0 15,4 2-3-15,-4-2-1 0,0 0-1 0,0 0 1 16,0 0 4-16,0 0-5 0,0 0 4 0,0 0-2 15,0 0-1-15,6 1-2 0,-6-1 6 0,0 0 1 16,0 0 2-16,0 0 1 0,0 0-1 0,0 0 1 16,0 0-5-16,0 0 2 0,0 0-3 0,0 0 2 15,0 0 0-15,0 0-8 0,0 0 9 0,0 0-2 16,0 0-4-16,0 0-17 0,0 0-17 0,0 0-28 0,0 0-36 16,0 0-46-16,-10-8-204 0,3 3-377 15,2 1 166-15</inkml:trace>
  <inkml:trace contextRef="#ctx0" brushRef="#br0" timeOffset="137117.28">27161 8383 64 0,'0'0'77'15,"4"3"-7"-15,-4-3-10 0,8 2-4 0,-5 0-10 16,4 1-3-16,-1 0 2 0,1 1-10 0,2 1-2 16,-3 0 1-16,4-2-8 0,0 1-2 0,1-1-3 15,1 1 5-15,1 1-1 0,1-1-5 0,0-1 3 16,1 3 3-16,2-1 4 0,-4-3-10 0,-3 2 4 0,3-1-2 15,-3 0-6-15,2-2-1 0,-2 2-4 0,0-1 0 16,-1 1 1-16,-1-3-5 0,-1 2 1 0,0 0-4 16,-2 0 1-16,1 1 6 0,0-2-5 0,0-1 3 15,0 4-1-15,1-1-5 0,2 2-1 0,1-3-1 16,1 3-2-16,-2-1 5 0,5 3-6 0,0 0 17 16,0-2-3-16,3 3 1 0,2-1 3 0,-1-2-6 15,0 2 2-15,1 1-6 0,0-2 3 0,-3 0 6 0,0 1-3 16,2-4 0-16,-5 2-6 0,-2-1 2 0,2-1 6 15,-4-1-14-15,4-1 8 0,-7 1-6 0,2 0-4 16,1-2 8-16,-4 2-1 0,1 1 0 0,2-3-2 16,0 2-4-16,-1 1 5 0,0-3 1 0,-1 3 0 15,4-2-7-15,2 2 2 0,-2-1-7 0,1 3 10 16,6 2-5-16,-5-3 8 0,-1 0-2 0,3 2-4 16,0 0 2-16,3 0-1 0,-2 2 2 0,4-1 3 0,-2 3-7 15,1-3 0-15,0 1 0 0,0-1 3 16,-4 0 1-16,2 1 0 0,-3-1-6 0,-3-2 3 0,-1 0-1 15,2 1-2-15,-3-3 4 0,-2 0 0 0,1 1 4 16,-2-1-3-16,3 2-2 0,-2-2 0 0,3 1 6 16,-2-2 11-16,-1 3-7 0,2-2-1 0,-2 2 0 15,1-1-3-15,2 0 2 0,2 1 3 0,-2 1-3 16,0-1-1-16,1 2 1 0,0-1-5 0,2-2 4 16,-1 3 3-16,1-2-1 0,-2 2-3 0,4-1 1 15,-2 0-1-15,4 1 6 0,-2-1-4 0,-1 0-3 0,-3-1 0 16,3-2 1-16,-3 1 1 0,3 1 8 0,0-1-14 15,-4-1 4-15,-1 0 1 0,-2-1 0 16,1-1-2-16,-1 1 3 0,-1 0 0 0,0 1 1 0,0-3 1 16,0 3-2-16,3-2 4 0,-2 2 1 0,-1-1-6 15,2 1 1-15,0-2 0 0,-2 2-1 0,1 0 2 16,1 0-1-16,0 0 0 0,5 1 0 0,-7-2 4 16,5 3-4-16,-2 0-4 0,-3-3 5 0,2 1-2 0,-2-1 4 15,-1 0-1-15,0-1 0 0,-2 3 5 0,-2-4 4 16,5 3 3-16,-5-3-1 0,7 0 2 15,-7 0-1-15,0 0-5 0,0 0 1 0,0 0 1 0,5 1-2 16,-5-1-8-16,0 0-1 0,0 0 2 16,4 0-3-16,-4 0 3 0,4 3 0 0,-4-3 0 0,5 2-1 15,0 1 0-15,-2 0-4 0,3-1 1 0,-2 1 0 16,-4-3 1-16,5 2 0 0,-3 0-3 0,-2-2 0 16,0 0 2-16,0 0-1 0,4 2 0 0,-4-2 2 15,0 0-6-15,0 0 0 0,0 0-30 0,-15-6-45 16,7-2-65-16,-2 0-139 0,-3-3-301 0,4 4 134 0</inkml:trace>
  <inkml:trace contextRef="#ctx0" brushRef="#br0" timeOffset="142452.48">26983 8789 11 0,'6'8'42'16,"-1"-1"-1"-16,0 3 9 0,0-3-7 0,0 4-2 16,0-1 11-16,0-2-2 0,2 2-7 0,0-1 2 0,2-1 1 15,-4 3 8-15,3-3-9 0,0 2 12 16,-1-2-2-16,2 0 2 0,-4 2 1 0,5 0-1 16,-2-3-3-16,4 1-3 0,-2 1-1 0,-1 0 0 0,1-2-6 15,-2-1-6-15,3 3-4 0,0-3 0 0,-5-1-6 16,3 3 1-16,0-2-5 0,-3-2-7 0,2 1 6 15,2 0-7-15,0 0-1 0,-4 2-1 0,-1-2 0 16,2-2-5-16,0 1 3 0,0 0-7 0,0 0 3 16,4 0 6-16,-6 1-6 0,3-1 1 0,2 0-5 15,0 1 4-15,-1-1-2 0,-1 1-3 0,2-1 4 16,2 0-7-16,-2 3 3 0,4-6-2 0,-4 5 2 0,4-2-3 16,-2 3 2-16,-2-4-1 0,1 5 3 15,2-3-4-15,-4 0 2 0,5 0-4 0,-5 1 0 0,3-1 5 16,-5 1 1-16,1-1-3 0,1 1-3 0,1-1 0 15,-1-2 3-15,0 4-3 0,0-2 3 0,1 0 3 16,1 2-2-16,-1-2 1 0,-1 3-4 0,2-4 2 16,7 3-4-16,1-2 3 0,0 0 6 0,8 0-7 15,3 2 4-15,-1-3 2 0,-9 1 12 0,2-2-7 0,1 2 2 16,-1-4 1-16,-4 2 0 0,4 2 0 16,-1-3 3-16,-3 3 4 0,1-3-2 0,-1 2 1 0,-5-4-5 15,2 0 0-15,-3 2 1 0,-2-2-5 0,0 3 0 16,-1-1 3-16,2-2-1 0,-4 0-6 0,1 0 1 15,2 2 2-15,0 0 0 0,0-1-4 0,1 0 3 16,0 0-3-16,-6 1-1 0,5 0-1 0,1-1 0 16,1-1-1-16,1 3 0 0,1-2 1 0,-1 0 0 15,2 1-3-15,3 0 7 0,0-1-9 0,0 1-2 16,0-2 6-16,-4 2 2 0,3-2-2 0,-4 2 2 0,0-2-8 16,0 0 5-16,5 1-2 0,-6-1 1 0,2 0 3 15,-1 0-2-15,-1-1 5 0,-4 1 1 16,-2-2 2-16,3 2 2 0,0-3-3 0,3-1-1 0,-3 4-1 15,5-3 3-15,-3 2-3 0,0 0 0 0,2 1-1 16,0-2 1-16,6 2-3 0,2-3 0 0,-1 1 0 16,3 1-1-16,-4-1 1 0,3-2-3 0,-1-3 8 15,0 4-4-15,1-3 1 0,-1 0-5 0,4-1 4 16,-5-1-2-16,1 0 3 0,-4 2-4 0,-1-4 0 16,2 3-4-16,0-3 4 0,-4 0-6 0,0-1 8 15,-5 3-1-15,4-4-2 0,-2 4 5 0,-2-1-5 0,-1 1 4 16,1-1-4-16,0 0 2 0,-3-2-2 0,2 5 4 15,3-4 0-15,-4 3-1 0,2-4-5 0,-1 5 5 16,2-5 2-16,-1 5 0 0,-2-5-3 0,3 3-1 16,-2 0 3-16,1-2-4 0,-1 1-1 0,-1-1-1 15,2 0 2-15,-2 1 18 0,-1-2-2 0,2 2-5 16,-3-5 2-16,-1 4-1 0,1-2 1 0,-1-2-3 16,-2 1-1-16,2 1-1 0,-4 0 2 0,4 0-6 15,-4 0 0-15,1-5 3 0,-2 5-4 0,1-5-6 0,-4 0 5 16,0 0-5-16,2-1 7 0,-5 0 1 0,-2 0-5 15,-3-3 1-15,0-2-1 0,-2 2 0 0,4 5 3 16,-2-1-3-16,0-2 5 0,0 4-6 16,-4 0 2-16,3-1-2 0,0 1 2 0,0 1-2 0,-1 2 2 15,-1-1-1-15,3-2 2 0,0 2-4 0,-4-1 5 16,2 1-4-16,-4-6-1 0,-4 1 2 0,3-2 0 16,0-1 3-16,-3 1-3 0,1-3-2 0,-2 1 4 15,0-2-5-15,-3 0 2 0,-2 0 2 0,-8-9-4 0,9 10 6 16,-8-11-1-16,-3 1-3 0,9 10 3 0,-8-13-2 15,0 6 0-15,9 4-1 0,-12-4-4 0,1-1 2 16,-3 5 2-16,1 0-3 0,-3 1-2 0,-2 4-7 16,0-2 1-16,-4 5-20 0,-1 4 0 0,1-2-11 15,-1 5-5-15,-1 2-16 0,-4 2 4 0,-2 5-20 16,4 2-18-16,-2 1-48 0,1 5-105 0,4-1-271 16,1 2 120-16</inkml:trace>
  <inkml:trace contextRef="#ctx0" brushRef="#br0" timeOffset="143749.31">29300 9356 43 0,'0'0'123'16,"0"0"-13"-16,0 0-10 0,0 0-1 0,0 0-14 15,-5 0-8-15,5 0-8 0,0 0-2 0,0 0-10 16,0 0-5-16,0 0-8 0,0 0 4 0,0 0 0 16,-4-3-1-16,4 3 7 0,0 0-6 0,0 0 7 15,0 0-3-15,0 0-5 0,0 0 2 0,0 0-4 0,0 0-3 16,0 0-2-16,0 0-2 0,16 3-4 0,-16-3-3 16,11 2-1-16,-6-1-3 0,4 1-2 0,0-2-5 15,0 2 0-15,-1 0-4 0,2-2 2 0,0 3-3 16,0-3-1-16,1 3-1 0,1-1-7 0,-3 1 5 15,5-1 0-15,-3 0-3 0,0 0 0 0,-1 1-4 16,3 0 4-16,-3-1-2 0,4 1-6 0,-2-2 5 16,-1 2-4-16,2-1 3 0,0 1-3 0,0 1-1 0,2 0 3 15,3 0 2-15,0 0-2 0,0-1-2 0,-4 2 3 16,4 0-8-16,2-1-3 0,-6 1 10 0,5 2 0 16,-1-1-4-16,-1-1 5 0,1 4-6 0,-4-4-2 15,1 7 7-15,-1-3-4 0,-1 1-3 0,0 2 4 16,-4-5-2-16,-1 3-3 0,0 1 6 0,-3-2 0 15,1 3-3-15,-1-3 3 0,0 3-4 0,1-4 3 16,-5 3-2-16,3-4-1 0,1 3 2 0,-1 0-3 16,1-5 6-16,0 0-5 0,-1 2 7 0,0-2-5 15,-3 0 3-15,3-2 7 0,-3 1 8 0,2-2 8 16,-2 1 5-16,-1-3-2 0,9 1-2 0,-5 0-4 0,-4-1 2 16,0 0-5-16,0 0-1 0,10-2-3 0,-10 2-2 15,4-2-10-15,-4 2-25 0,-1-5-36 0,1 5-52 16,-5-7-212-16,1 4-347 0,-4-4 154 0</inkml:trace>
  <inkml:trace contextRef="#ctx0" brushRef="#br0" timeOffset="144860.95">29487 9214 86 0,'6'-4'127'0,"-6"4"-1"0,0 0-6 0,4-1-16 0,-4 1 3 15,0 0-19-15,9 4-13 0,-9-4-6 16,4 2-5-16,-4-2-10 0,2 3-5 0,-2-3-9 0,3 3 9 16,-3-3-14-16,0 0-6 0,0 5 0 0,0-5-4 15,0 0-2-15,-5 4 1 0,-2-3-8 0,2 0 0 16,0 2-5-16,-4 0 2 0,-4-2 2 0,3 0-2 16,-8 1-4-16,-1 0 11 0,6-2-9 0,1 3-4 15,-1-3-2-15,1 2 3 0,1 0-2 0,-1 1 2 16,1-1 1-16,-2 2-5 0,4-3 5 0,-1 3-6 15,2-3 3-15,-1 2 0 0,4 1 1 0,-4-1-9 0,4 2 5 16,1-3 3-16,0 0-1 0,1 1 1 0,1 1-4 16,1 1 6-16,1 0 1 0,0-2 0 15,1 2-2-15,3 1 22 0,-3-1 2 0,6 1-6 0,-1 1-1 16,-1-2-5-16,3 0 1 0,-2 4-4 0,2-3-3 16,-2 0 1-16,1-1 0 0,-2 0-4 0,0 0-1 15,-1-3 2-15,0 3-4 0,1 0-1 0,-3-3 1 16,2 3 1-16,0-2-1 0,-4 1-2 0,3-1 0 15,-3-1-1-15,1 2-1 0,0 0-3 0,-1-4 0 0,1 7-1 16,-1-5 4-16,0-2 3 0,2 5-3 0,-2-5-3 16,0 0-1-16,0 0 3 0,0 0-3 0,0 0 3 15,0 0 5-15,0 3 5 0,0-3 2 0,0 0 7 16,0 0 7-16,0 0 3 0,0 0-2 0,0 0 4 16,1 4-4-16,-1-4 4 0,0 0-9 0,0 0-1 15,0 0 0-15,0 0-3 0,3-14-4 0,-3 11 0 16,1-2-8-16,-1 5 5 0,1-7 0 0,-1 2 5 15,1 1-2-15,-1-1-4 0,2-2 1 0,1 2 0 16,-1-3 0-16,-1 1-3 0,1 1-3 0,0-2-4 0,2-2 4 16,-3 3 2-16,1-3-2 0,1 0 0 15,-2-1-3-15,1 2-2 0,-1-2 3 0,0 5-4 0,1-2 5 16,-1 2-4-16,1-1 1 0,-2 3 0 0,2 0 1 16,0 0-2-16,-2-1-2 0,3 4 2 0,-3 1 0 15,0-5 2-15,0 5-4 0,0 0 1 0,2-6 1 16,-2 6-2-16,0 0-7 0,0 0 3 0,0-4 4 15,0 4-1-15,0 0-1 0,0 0-1 0,0 0 0 16,0 0 2-16,0 0-3 0,0 0 5 0,0 0-1 0,0 0-1 16,0 0 1-16,0 0-1 0,0 0-1 15,0 0 1-15,0 0 0 0,0 0 0 0,0 0 1 16,0 0 2-16,0 0-4 0,0 0 3 0,0 0 0 0,0 0 2 16,0 0-2-16,0 0-7 0,0 0 8 0,0 0 0 15,0 0-2-15,0 0 0 0,0 0 2 0,0 0-4 16,0 0 1-16,0 0 4 0,0 0 0 0,0 0-1 15,0 0-2-15,0 0 1 0,0 0-2 0,0 0 3 16,0 0-4-16,0 0 5 0,0 0 0 0,0 0-1 16,0 0-1-16,0 0 0 0,0 0-3 0,0 0 1 15,0 0 0-15,0 0-10 0,0 0 0 0,0 0-4 16,0 0-1-16,0 0-6 0,0 0 4 0,0 0 1 16,0 0-3-16,0 0 2 0,0 0-8 0,0 0-13 15,0 0-13-15,0 0-29 0,0 0-46 0,0 0-54 0,0 0-117 16,0 0-321-16,0 0 143 0</inkml:trace>
  <inkml:trace contextRef="#ctx0" brushRef="#br0" timeOffset="145699">29364 9243 53 0,'0'0'142'0,"-2"-3"0"0,2 3-10 0,0 0-8 15,0-5-3-15,0 5-10 0,0 0-7 0,0 0-6 16,0 0-8-16,0 0-14 0,0 0-2 0,0 0-10 16,0 0-7-16,0 0-8 0,-4-3-6 0,4 3-2 0,0 0-5 15,0 0 1-15,0 0-10 0,0 0-2 0,0 0-6 16,0 0 1-16,0 0-5 0,0 0 3 0,0 0-3 16,0 0 3-16,-8 6-9 0,8-6-1 0,-7 4 3 15,4-3-2-15,-2 0-1 0,-2 2 1 0,2 2-7 16,-4 2 6-16,2-2-3 0,-4-1 5 0,2 1-5 15,-1-2 1-15,4 2-3 0,-6-3 2 0,3 2-2 16,-1 1 3-16,2 0-2 0,3-3-3 0,-4 2 0 16,2 0 2-16,0-1-2 0,2 1 0 0,1-3 0 0,-1 0-1 15,0 2 3-15,5-3-4 0,-5 2 3 0,5-2 1 16,0 0 0-16,-4 1 3 0,4-1 2 0,0 0-2 16,-4 3-3-16,4-3 1 0,0 0 3 0,0 0-3 15,0 0-4-15,-2 2 7 0,2-2-2 0,0 0 2 16,0 0-1-16,0 0-2 0,0 0-1 0,0 0 9 15,6 6-6-15,-1-1 4 0,-1-4-6 0,2 4 1 16,0-1-1-16,1 2 1 0,2-1-8 0,0 0 2 16,0-1 11-16,0 1-4 0,1 2-11 0,1-2 11 15,-1-1-3-15,-4 1 1 0,4 0 1 0,-3-2-1 0,-2 0-3 16,0-2 3-16,-2 0-3 0,-3-1 1 0,7 4 1 16,-7-4-10-16,3 0 8 0,-3 0-2 15,0 0-5-15,0 0 9 0,0 0-9 0,5 3 10 0,-5-3-1 16,0 0-3-16,0 0 0 0,0 0 2 0,0 0 2 15,4 1-2-15,-4-1 3 0,0 0 1 0,0 0 3 16,0 0 0-16,0 0 1 0,0 0 2 0,0 0 3 16,2 3-2-16,-2-3 1 0,0 0 6 0,0 0-1 0,0 0-2 15,0 0 0-15,0 0-4 0,0 0-9 16,0 0 7-16,0-8 1 0,0 8-4 0,-1-8-2 0,1 3-2 16,0 5 4-16,-1-7-3 0,-2-1-2 0,3 4 2 15,0-2-3-15,0-1 2 0,0 1-1 0,0 0 0 16,0-3 0-16,0 3 2 0,0-5-4 0,0 5-2 15,0-3 4-15,3 1 0 0,-3-1 0 0,1 2-2 16,0 2 2-16,1 0-3 0,-2 0 2 0,0 1-2 16,0 4 0-16,1-5-1 0,-1 5-4 0,1-3-12 15,-1 3-29-15,0 0-30 0,0-5-44 0,0 5-222 16,0 0-370-16,-5-7 164 0</inkml:trace>
  <inkml:trace contextRef="#ctx0" brushRef="#br0" timeOffset="153304.04">27013 10471 71 0,'0'0'71'16,"0"0"-6"-16,0 0-10 0,0 0 3 0,0 0-7 16,0 0 8-16,0 0-4 0,0 0-4 0,0 0-5 15,0 0-2-15,0 0-7 0,0 0 9 0,0 0-9 16,0 0 1-16,0 0 3 0,0 0 0 0,0 0-6 16,0 0 1-16,0 0-2 0,0 0-3 0,0 0-1 15,0 0 4-15,0 0-11 0,0 0 8 0,0 0-2 16,0 0 2-16,0 0 0 0,0 0-5 0,0 0 0 0,0 0-6 15,0 0-1-15,0 0 0 0,0 0 0 0,0 0 0 16,0 0-7-16,0 0-4 0,0 0-5 0,0 0 7 16,0 0 3-16,0 0 1 0,0 0-6 0,0 0 5 15,0 0-7-15,0 0 0 0,0 0 1 0,0 0 0 16,0 0-1-16,0 0 5 0,0 0 2 0,0 0-8 16,0 0 8-16,0 0-2 0,0 0 7 0,0 0-6 15,0 0-1-15,0 0 7 0,0 0 0 0,0 0 3 16,0 0 5-16,0 0 0 0,9 7 4 0,-3-4-6 15,0 0 4-15,-2-2-3 0,3 0 2 0,-1 2-9 0,1-2 2 16,0-1-3-16,2 3 2 0,-4-1-5 0,0 0 1 16,2-1 2-16,-1 1-4 0,-6-2 1 0,5 1-2 15,-5-1 2-15,5 1 1 0,-5-1 1 0,7 3-4 16,-7-3 2-16,0 0-1 0,5 0-4 0,-5 0 2 16,0 0-1-16,0 0-2 0,0 0-1 0,0 0-1 15,5 2 1-15,-5-2-1 0,0 0-1 0,5 3-1 16,-2-2-3-16,-1 2 2 0,-2-3-1 0,8 4 1 0,-3-3 0 15,-1 2-2-15,2-1-2 0,-1 2 1 16,4 0 2-16,-1-2 2 0,0 3 2 0,2-2-6 0,-5-1 2 16,1 0 3-16,1 1-3 0,-4-3 6 0,-3 0 10 15,8 2 7-15,-3-2 7 0,-5 0 0 0,0 0 0 16,0 0-1-16,7 4-2 0,-7-4-1 0,0 0 0 16,0 0 0-16,0 0-3 0,0 0-8 0,0 0 1 15,7 0-5-15,-7 0 1 0,0 0-4 0,0 0-1 16,0 0-1-16,0 0-1 0,0 0 0 0,0 0-3 15,0 0 1-15,0 0-2 0,0 0-4 0,0 0-8 0,0 0-5 16,0 0-9-16,0 0-5 0,0 0-8 0,0 0-10 16,0 0-14-16,0 0-15 0,0 0-35 0,-19-5-22 15,15 3-43-15,-1-2-139 0,-2 2-339 0,3-1 150 16</inkml:trace>
  <inkml:trace contextRef="#ctx0" brushRef="#br0" timeOffset="154656.26">26968 10493 22 0,'0'0'68'0,"0"0"-8"0,0 0-4 0,0 0-2 16,0 0-10-16,0 0-1 0,0 0-4 0,0 0-6 0,0 0-2 15,0 0-4-15,0 0-2 0,0 0-5 16,10 4-1-16,-10-4 0 0,0 0 1 0,0 0 2 0,0 0 3 15,0 0 3-15,0 0 3 0,0 0 0 0,0 0-1 16,0 0 6-16,0 0 0 0,3 3 5 16,-3-3 0-16,0 0-4 0,0 0 2 0,0 0-4 0,0 0-6 15,0 0 2-15,0 0 3 0,0 0 0 0,0 0 0 16,0 0-6-16,0 0 4 0,0 0-3 0,0 0-6 16,0 0 0-16,0 0-1 0,0 0-4 0,0 0-1 15,0 0 5-15,0 0-5 0,0 0-4 0,0 0 2 0,0 0-6 16,0 0 1-16,0 0 5 0,0 0-4 15,0 0 8-15,0 0-4 0,0 0 8 0,0 0 3 0,0 0 8 16,0 0-8-16,0 0 4 0,0 0-1 0,0 0-1 16,0 0-3-16,0 0 3 0,0 0-2 0,0 0-3 15,0 0-4-15,0 0-4 0,0 0 3 0,0 0-1 16,0 0 2-16,0 0-7 0,0 0-2 0,0 0 2 16,0 0-2-16,0 0-1 0,0 0-1 0,0 0-2 0,0 0 1 15,0 0 0-15,0 0-2 0,8 0-1 0,-8 0 4 16,6 2-2-16,-1-2 1 0,-5 0 1 15,9 3-3-15,-3-1 2 0,1 2-4 0,-1 0 3 0,2-1 1 16,3 1 1-16,-2-2-2 0,5 3 0 0,-5-2-1 16,4 1-1-16,1 2 2 0,0-3-2 0,3 3-3 15,-4 0 4-15,1-3-5 0,-3 0 4 0,2 1-1 16,-3-1 4-16,0-1-5 0,-2 1-1 0,-2 0 3 16,-2-2-1-16,1-1 0 0,-5 0 2 0,0 0-2 15,6 1 1-15,-6-1-3 0,5 2 1 0,-5-2 0 16,0 0-2-16,0 0 0 0,6 3-1 0,-4-1 0 0,-2-2 0 15,0 0-1-15,0 0-1 0,0 0 2 0,0 0 1 16,0 0 0-16,0 0-2 0,0 0-1 0,0 0 2 16,0 0 4-16,0 0-4 0,-15 1 1 0,15-1-1 15,0 0 4-15,-11-3-2 0,5-2-3 0,0 4 2 16,1 1-1-16,0-2-3 0,-1-1 5 0,-1 1-4 16,-3-2 0-16,1 1 1 0,-1 0 6 0,5 1-1 15,-7-1-6-15,6 1 4 0,-2-3-2 0,-2 1 0 16,2 2-1-16,-1-2 1 0,-1 3 2 0,1-3-1 0,4 2 2 15,-3 1-2-15,1-2 3 0,0 2-6 0,2-1 4 16,-3 0-4-16,3 0 3 0,-2 2 0 0,2-3 0 16,5 3 0-16,-8 0-2 0,8 0 3 0,-8-3 0 15,4 2-1-15,4 1 1 0,-10-1-5 0,10 1 3 16,-7-2 0-16,3 1-2 0,4 1 3 0,-8 0 1 16,8 0 1-16,-7-1-1 0,7 1-2 0,0 0-5 15,-8 0 6-15,8 0 1 0,0 0-2 0,0 0-2 16,-7-3 6-16,7 3-1 0,0 0-1 0,0 0 0 0,0 0-1 15,0 0-1-15,0 0 0 0,0 0 2 0,0 0-1 16,0 0-2-16,0 0 1 0,0 0 3 0,0 0-1 16,0 0 2-16,0 0-3 0,0 0 2 0,0 0-3 15,0 0 1-15,0 0 1 0,0 0 1 0,0 0-2 16,0 0-3-16,0 0 7 0,0 0-4 0,0 0 3 16,0 0-4-16,0 0 4 0,0 0-2 0,0 0 1 15,0 0 0-15,18 8 0 0,-13-7 1 0,3 2-2 16,1 2-2-16,1-2 1 0,2 1 2 0,-1-1-4 15,1 3 2-15,-1-3-1 0,3 0 1 0,-4 0 3 16,-1 3-2-16,4-3 0 0,-8-1-1 0,7 0 1 0,-8 0 0 16,-2 1-1-16,3-2-1 0,2 2 2 15,-2-2 1-15,-5-1-5 0,6 3 4 0,-6-3 1 0,4 2-5 16,-4-2 4-16,0 0-2 0,0 0 2 0,5 1 1 16,-5-1-4-16,0 0-1 0,0 0 8 0,0 0-5 15,5 1-4-15,-5-1 3 0,0 0-2 0,0 0 1 16,0 0 1-16,4 1 0 0,-4-1 2 0,0 0 1 15,0 0-2-15,0 0 3 0,0 0-2 0,0 0-6 16,0 0-15-16,0 0-24 0,0 0-31 0,0 0-50 16,0 0-185-16,0 0-337 0,-6-10 149 0</inkml:trace>
  <inkml:trace contextRef="#ctx0" brushRef="#br0" timeOffset="173148.12">27465 10432 3 0,'0'0'72'0,"0"0"-10"0,0 0-2 0,0 0-4 0,0 0-8 16,0 0-4-16,0 0-6 0,0 0-8 0,0 0-4 15,0 0 0-15,0 0-3 0,0 0-4 16,0 0-3-16,0 0 6 0,0 0-5 0,0 0-2 0,0 0-1 16,0 0-7-16,0 0 1 0,0 0-1 0,0 0 3 15,0 0 0-15,0 0-4 0,0 0-3 0,0 0 2 16,0 0-2-16,0 0 5 0,0 0 0 0,0 0-2 15,0 0-3-15,-11 0 5 0,11 0-5 0,0 0 1 16,-5-2-3-16,5 2 13 0,0 0-9 0,0 0 2 16,0 0 4-16,0 0 1 0,0 0-1 0,0 0 1 15,-8 0 2-15,8 0 3 0,0 0 1 0,0 0-3 16,0 0 2-16,0 0-3 0,0 0 3 0,0 0 1 0,0 0 1 16,0 0-8-16,0 0 3 0,0 0-5 0,0 0 5 15,0 0 5-15,0 0-4 0,0 0-5 0,0 0 8 16,0 0 4-16,0 0-5 0,0 0-2 0,0 0 2 15,0 0 1-15,0 0-3 0,0 0-1 0,0 0 0 16,0 0-3-16,0 0 4 0,0 0 1 0,0 0-3 16,0 0 2-16,0 0-1 0,0 0 7 0,0 0-5 15,0 0 10-15,0 0-13 0,20 3 2 0,-20-3 0 0,0 0-5 16,0 0-3-16,0 0 3 0,9-1-3 16,-9 1 3-16,5 1-2 0,-5-1-1 0,0 0 0 0,8-1-1 15,-8 1 1-15,10 1 0 0,-10-1-3 0,5 2 2 16,-5-2-2-16,8 0 4 0,-8 0-6 0,9 3 4 15,-4-3-2-15,0 2-9 0,0 0 14 0,3 0 1 16,-3-2-7-16,4 3-3 0,-4-3 12 0,4 3-11 16,-2-1 2-16,1 0 3 0,-2-1 0 0,5-1 4 15,-2 2 4-15,2 0-4 0,-3 0 3 0,0 1-2 16,3 0 1-16,1-2 2 0,-3 0-1 0,0 2-1 16,-2-2 1-16,1 2-1 0,-1-3-6 0,1 2 0 15,0 0 2-15,-3-1-2 0,0 1 2 0,1-1 3 16,-6-1-5-16,11 2 0 0,-9 0 1 0,5-2 3 0,-7 0-1 15,0 0-3-15,10 0-1 0,-10 0 0 0,0 0 2 16,9 1-2-16,-9-1 3 0,0 0-4 16,4 1-1-16,-4-1-2 0,0 0 2 0,5 0-3 0,-5 0 0 15,0 0-1-15,0 0 0 0,0 0 7 0,0 0-4 16,0 0-2-16,0 0 0 0,0 0 6 0,0 0-7 16,0 0 0-16,0 0 2 0,0 0 0 0,0 0 2 15,0 0-4-15,0 0 7 0,0 0-10 0,0 0 4 0,0 0-7 16,0 0-7-16,0 0-17 0,0 0-18 0,0 0-29 15,0 0-37-15,0 0-135 0,-13-6-269 0,8 3 119 16</inkml:trace>
  <inkml:trace contextRef="#ctx0" brushRef="#br0" timeOffset="173847.99">27621 10461 61 0,'0'0'109'0,"0"0"-4"0,0 0-9 0,0 0-10 16,0 0-10-16,0 0-7 0,0 0-7 0,0 0 0 0,0 0-14 16,0 0-3-16,0 0 0 0,0 0-8 15,0 0 0-15,0 0-6 0,0 0-3 0,0 0-3 0,0 0 0 16,0 0-5-16,0 0-6 0,0 0 0 0,0 0-1 15,0 0-2-15,0 0 4 0,0 10-10 16,0-10 4-16,1 5 2 0,-1-5 1 0,0 0-3 0,0 0-2 16,0 4-3-16,0-4 5 0,0 4-2 0,0-4-1 15,-1 6 0-15,1-6-6 0,0 4 4 0,-1 0 0 0,1-4-5 16,-2 7 1-16,2-2 7 0,-2 1-3 16,1 0 6-16,-2 0 8 0,2 1 3 0,-3 0-3 15,3 1 1-15,-2 0-2 0,2-1-3 0,-2 5 2 0,1-4-5 16,-1 1 0-16,1 1 0 0,-2 0 2 0,1 0-3 15,-2 1 0-15,0-2-7 0,-1 2 0 0,-1-1 9 16,1 4-5-16,-3-4-4 0,5 0 4 0,-2-1-4 16,-1-2 2-16,1 3-3 0,2-5 3 0,-1 0 0 15,1 2 0-15,0-3 0 0,3-3-1 0,-3 4 1 16,0-2-2-16,4-3 1 0,-1 6-7 0,-3-3 1 16,4-3-3-16,-2 3 10 0,2-3-8 0,-2 2 8 0,2-2-4 15,0 0-4-15,0 5 18 0,0-5-2 16,0 0 2-16,0 0 3 0,0 0-1 0,0 0-4 15,0 0 0-15,0 0 1 0,-12-6 2 0,12 6-1 16,-4-4 0-16,1 1 1 0,1-1 8 0,-1 1-3 0,1-2-1 16,-2 3-9-16,0-3 5 0,2-2 2 0,-2 2-4 15,0 0-5-15,0-2 0 0,0 1-3 0,1 4 2 16,1-7-3-16,-1 4 3 0,-2 1-21 0,3-2-44 16,1-1-68-16,-2 0-153 0,0 2-301 0,3-2 133 15</inkml:trace>
  <inkml:trace contextRef="#ctx0" brushRef="#br0" timeOffset="174936.65">27795 10747 28 0,'0'0'132'0,"2"-3"-9"16,-2 3-15-16,0-5-7 0,2 1-14 0,-2 4-4 15,0-5-6-15,0 5-6 0,-2-5-5 0,2 5-5 16,-2-3-10-16,-1-2 0 0,-2 2-7 0,5 3-4 16,-9-3-9-16,4 2 0 0,0 1-4 0,5 0-2 15,-18 0-4-15,10 0-1 0,-2 1 4 0,0 0-5 0,-2 2 0 16,1 0 6-16,0 2 4 0,0 0-2 16,1-3 1-16,0 6 1 0,0-2-7 0,0-1 1 0,1 3-3 15,-1-1 7-15,3 1-7 0,-2-2-1 0,4 0 0 16,0-1 3-16,1 0-6 0,1 1 4 0,1-1 0 15,0 0 6-15,2-1 1 0,2 1 2 0,2 0-1 16,1-2 3-16,1 1-3 0,3 0-3 0,2 0-2 16,1 0 0-16,1-1-9 0,-2 1 5 0,2-1 1 0,6-3-5 15,-6 2 1-15,-2-2-4 0,2 0 1 16,1-2-4-16,-5 0 2 0,-1 2 0 0,-3-1-3 0,5-1 1 16,-3 0-2-16,-1-1 3 0,-2 0-5 0,0 2 0 15,-2-3 3-15,1 1 5 0,1-1-6 0,-4 4 0 16,1-6-1-16,-1 2-1 0,-1-2-1 0,1 4-1 15,-2-5 0-15,2 2-1 0,-1 0 1 0,1 5 2 16,-1-7-2-16,-2 2-1 0,3 0 1 0,-2 1-1 16,1 0 0-16,1 4 2 0,-2-8-23 0,2 4-30 15,2 0-43-15,1-1-50 0,1-1-177 0,0-2-345 0,2 3 153 16</inkml:trace>
  <inkml:trace contextRef="#ctx0" brushRef="#br0" timeOffset="175187.5">27911 10767 105 0,'-4'4'166'0,"1"-3"-12"0,-1 1-6 0,4-2-12 16,-7 7-6-16,3-2-5 0,0 2-5 16,2-3-6-16,-3 4-3 0,1-1-6 0,2 0-16 15,-2 0-3-15,1 3-6 0,1-3-9 0,0-2-2 0,1 2-10 16,0-1-8-16,1-2-2 0,-3 2-6 0,3-2-5 15,-1 0-5-15,1-4-1 0,0 4-1 0,0-4 0 16,0 7-4-16,0-7 0 0,0 0 1 0,0 0-5 16,0 0-10-16,0 0-30 0,0 0-19 0,11-10-21 15,-5 5-27-15,1-3-42 0,1 1-35 0,-2-4-142 16,3-3-327-16,0-2 146 0</inkml:trace>
  <inkml:trace contextRef="#ctx0" brushRef="#br0" timeOffset="175333.08">27966 10665 123 0,'1'-10'143'0,"3"2"7"0,-4-1-3 0,4 2-1 0,-3 0-2 15,3 2 5-15,-3 0-5 0,2 1-5 0,-2 0-13 16,2 0-14-16,-3 4-11 0,5-5-10 16,-5 5-8-16,4 0-7 0,-4 0-8 0,0 0-7 0,14 5-9 15,-9-1-4-15,4 1-19 0,-4 2-38 0,5 1-55 16,-2 1-50-16,-2-1-71 0,-2 1-109 0,0-4-318 16,5 6 141-16</inkml:trace>
  <inkml:trace contextRef="#ctx0" brushRef="#br0" timeOffset="176028.54">28047 10853 22 0,'-4'2'175'15,"4"-2"-7"-15,-5 5-15 0,5-5-7 0,-5 2-7 16,2 1-8-16,2 0-7 0,1-3-7 0,-1 7-6 16,1-7-12-16,-2 5-6 0,2-2-9 0,-1 3-8 15,2-3-5-15,-1-3-7 0,0 0-5 0,-1 5-6 0,1-5-1 16,3 2-7-16,-3-2 3 0,0 0-3 15,0 0-6-15,0 0-2 0,0 0-2 0,0 0-5 0,0 0-4 16,0 0-3-16,16-5 1 0,-12 4-4 16,-4 1-3-16,8-3-1 0,-5 3-1 0,-3 0-4 0,8-5-2 15,-8 5-4-15,6 0 1 0,-6 0 2 0,4-2-1 16,-4 2-3-16,0 0 2 0,8 6-5 0,-5-4 3 16,-3-2-4-16,3 3 3 0,-3-3 0 0,5 3 0 15,-5-3-1-15,5 4 0 0,-1-1 1 0,-4-3-1 16,2 5-2-16,0-4 0 0,-2-1 5 0,1 4-4 0,3-1 1 15,0-2-2-15,-4-1-8 0,5 4-3 16,2-3-8-16,-4 0-5 0,-3-1-2 0,12-1 1 16,-7 0-1-16,-5 1-2 0,14-4 6 0,-9 4 2 0,-1-1 3 15,1 1-2-15,-5 0 2 0,5-3 1 0,-5 3 2 16,9 0 1-16,-9 0 0 0,4-2 3 0,-4 2-3 16,0 0 4-16,5-1-1 0,-5 1 4 0,0 0 0 15,7 6 3-15,-7-6 4 0,2 2-5 0,2 1-1 16,2 1 2-16,-3-2 0 0,1 1 1 0,0 1-2 15,1-1 0-15,0-1 0 0,1 4 3 0,1-6-2 16,-2 4-1-16,1-2-1 0,-1-1 2 0,3 1 0 16,-2-2 0-16,-6 0 0 0,11-2 0 0,-5 1 0 15,-2-1 2-15,2 0-1 0,-2 0 2 0,-2-1 0 0,2 0 1 16,-1 1-4-16,-3 2-1 0,6-5 4 0,-6 1-3 16,0 4-4-16,4-7 6 0,-4 4 1 0,0 3 3 15,4-2-4-15,-4 2-4 0,0 0 12 0,2-6-5 16,-2 6 0-16,0 0 1 0,0 0-4 0,2-5 1 15,-2 5-1-15,0 0-1 0,0 0 3 0,0 0 0 16,0 0-1-16,0 0 2 0,0 0-5 0,0 0 1 16,0 0 2-16,0 0-3 0,0 0 1 0,0 0 4 0,0 0-5 15,0 0 3-15,0 0 0 0,0 0 1 0,0 0 1 16,0 0 1-16,0 0-3 0,0 0 3 0,0 0 2 16,0 0-5-16,0 0-3 0,0 0 3 0,0 0 2 15,0 0-1-15,0 0 5 0,0 0 1 0,0 0 1 16,0 0 0-16,0 0-1 0,0 0-1 0,0 0 0 15,0 0-1-15,0 0-2 0,0 0-2 0,0 0 1 16,0 0-30-16,0 0-44 0,0 0-63 0,0 0-170 16,0 0-331-16,0 0 147 0</inkml:trace>
  <inkml:trace contextRef="#ctx0" brushRef="#br0" timeOffset="176931.74">28942 11160 145 0,'0'0'142'0,"-2"-3"-11"0,2 3-20 16,0 0-13-16,-4-4-7 0,4 4-6 0,0 0-10 15,-3-2-4-15,3 2-3 0,0 0-9 0,0 0-9 16,0 0-5-16,0 0-6 0,-6-5-5 0,6 5-3 16,-8-1-5-16,2 1 1 0,6 0-3 0,-10-2 3 0,6 1-12 15,4 1-1-15,-12-2 3 0,4 1-6 0,-3 2 2 16,-2-1-2-16,2 2 0 0,-2-1 1 0,-1 1 0 15,1 0 0-15,-1 2 1 0,2-2-2 0,1 3 3 16,0 0-5-16,4 0 1 0,1 0 0 0,1 1 5 16,1-2-1-16,-1 3-2 0,2-1 7 0,3-1-4 15,2 3 2-15,3-3-5 0,2 3-1 0,2-1 1 16,0-1-4-16,5 1 0 0,1-2 1 0,2 1-4 0,-4-2 0 16,5-1-1-16,-5 1 0 0,-2-1 1 15,2-1 2-15,1-2-5 0,-5 4 2 0,-1-2-5 0,-2 0 5 16,2 0-4-16,-2 0-5 0,-3 1 4 0,1-1 1 15,-3 4 8-15,-1-3-9 0,-4 3 0 0,-1 1-1 16,-4 3-2-16,3-2 4 0,-2 1 0 0,0 0 1 16,3-2 4-16,-4 4 0 0,3-4-7 0,1 3 0 15,1 0 3-15,-3-2-3 0,1 0 2 0,2-3 3 16,-1 0-1-16,1-1-1 0,-1 0-1 0,0 0 0 16,-4-1 0-16,4-3 0 0,-3 1 0 0,-4-3 2 15,5-1 0-15,-2-1 0 0,0-3 0 0,0 2 2 0,4 0-2 16,3-3-1-16,-1 3 2 0,3-6 3 0,3 2-3 15,-1 1 1-15,3-3-3 0,5 2 3 0,3-5 1 16,1 2-1-16,-1 0-3 0,6 0-2 0,-2 2 4 16,1-1-1-16,1 3-1 0,0 0-5 0,2 3 9 15,-2 0-6-15,1 0 0 0,-1 2 4 0,-1-1-3 16,0 4-2-16,0 0 3 0,0 4-3 0,0 0 1 16,-3-1 16-16,-1 1 2 0,-2 1-2 0,1 0-2 0,-3-1-1 15,-1 1 0-15,-3-1-3 0,-1 2 2 0,1-1-2 16,0 0-1-16,-4-1 0 0,2 1-1 0,-3 0 2 15,1-2-5-15,-1 1 3 0,-1-1 3 0,0-3 3 16,-3 5-2-16,3-5 1 0,-3 5 4 16,3-5-6-16,-2 3 3 0,0 0 2 0,2-3 1 0,-3 3-6 15,3-3-1-15,-1 4-3 0,1-4 5 0,0 0 0 16,2 6-8-16,0-2 1 0,2 0 6 0,1-1 2 0,1 1 0 16,2 1 1-16,-1 0-2 0,2-3-4 15,0 5 4-15,1-3-5 0,1 1 2 0,0 2 0 16,-1-3 3-16,3-2 3 0,0 3 6 0,-4-1 5 0,1-1 4 15,-3-3 4-15,0 3 1 0,-2-2 0 16,-1 0-2-16,-4-1 3 0,8 0-12 0,-8 0-1 0,4-3-1 16,-4 3-11-16,0 0-29 0,-13-11-45 0,4 3-48 15,-4 0-45-15,-2-1-216 0,1 0-404 0,-2-4 180 16</inkml:trace>
  <inkml:trace contextRef="#ctx0" brushRef="#br0" timeOffset="178064.94">27139 9840 16 0,'0'0'110'16,"-1"7"0"-16,1-7-6 0,0 0-5 0,0 0-4 16,0 0-3-16,0 0-4 0,-4 3-8 0,4-3-10 15,0 0-3-15,0 0-5 0,0 0-9 0,0 0-1 16,0 0-3-16,0 0-11 0,0 0-2 0,0 0-4 0,0 0-2 15,0 0-5-15,0 0-3 0,0 0 1 16,0 0-10-16,0 0 9 0,9-11-5 0,-9 11-1 16,0-4-3-16,0 4 1 0,3-3 0 0,-3 3 4 0,-3-6 1 15,3 6-1-15,0-6-1 0,0 6-3 0,-2-7 6 16,-1 3 0-16,-1 1-1 0,3-2 1 0,0 3-1 16,-3-5-1-16,1 4-4 0,-2 0-1 0,3-1-1 15,-1-2-1-15,-1 2 1 0,3 1-5 0,-3 1-2 16,4 2 1-16,0-5-1 0,0 5-1 0,-1-5 3 15,1 5-10-15,0 0 7 0,0 0-1 0,0 0 2 16,0 0-1-16,5 17 4 0,0-8-1 0,0-1 2 0,4 2-4 16,1 6 2-16,2-1-3 0,8 7 3 0,1 0-5 15,-2-1 6-15,1 3-8 0,-1-4 5 0,-1 4 4 16,2 0-7-16,-4-2 3 0,1 3-1 0,-1-4-1 16,-3 1 0-16,-4-2 0 0,3-4 2 0,-3 0-4 15,-2 0 1-15,1-2 1 0,-3-2-4 0,-1-1 2 16,0-2-2-16,0 0 12 0,-2-4-12 0,-2 2 0 15,3-4 1-15,-1 2 0 0,-2 0 2 0,3-1-2 16,-3-4 0-16,1 5 2 0,0-4 0 0,-1-1 2 16,0 0-3-16,5 3-14 0,-5-3-19 0,0 0-23 0,0 0-28 15,0 0-43-15,0 0-139 0,-3-14-285 0,1 10 126 16</inkml:trace>
  <inkml:trace contextRef="#ctx0" brushRef="#br0" timeOffset="178585.74">27354 10112 91 0,'-1'-6'140'0,"1"6"-10"15,0-5-12-15,0 5-6 0,0-7-12 0,0 7-8 16,-3-3-6-16,3 3-7 0,0-5 0 0,0 5-6 16,0 0-8-16,0-7-4 0,0 7-4 0,0 0-8 15,0 0-3-15,0 0-8 0,0 0-2 0,3-3-7 16,-3 3-1-16,0 0 1 0,0 0-5 0,0 0-2 15,0 0-4-15,0 0 5 0,0 0-4 0,0 0 0 16,0 0-8-16,0 0-3 0,0 0 6 0,6 10-3 16,-6-10-2-16,5 3 0 0,-2-1-1 0,-2 2-1 15,2 1-2-15,-1-4 4 0,1 4-2 0,-2-1-3 16,2-2 1-16,-1 3-1 0,1-2 1 0,-1 0 1 16,2 1-5-16,2-1 3 0,-2 2-2 0,1-2 5 0,1 1-2 15,3 1 1-15,-1 0-3 0,1 0 6 0,-2-1-5 16,2 2-4-16,-2-4 2 0,-2 3-2 0,-1-1 2 15,3-1-5-15,-1 1 4 0,-3 1 0 0,4-2 0 16,-5 1-2-16,1 1-1 0,-1 0-1 0,-2-1 3 16,0 2-2-16,0 1 2 0,0-3-4 0,0 1 4 15,-2 1-2-15,2-2 1 0,-5 1 2 0,1 0-1 16,-1 0 1-16,2-1-1 0,-3 2 2 0,1-2 4 0,-4 3 3 16,-1-3 1-16,2 1 3 0,-3 0-4 0,0-1 7 15,-8 0 2-15,6 0-5 0,0-2 4 16,-8 1-4-16,3-2 4 0,2 2 2 0,-1-3 1 0,8 0 0 15,-4 2 2-15,-4-2 0 0,6-2 1 0,2 4-1 16,2-1-1-16,0-2 0 0,7 1-3 0,-11 0-2 16,11 0-2-16,-9 0-3 0,9 0-3 0,-5-2-1 15,5 2 1-15,0 0-19 0,-7 0-17 0,7 0-26 16,0 0-30-16,0 0-32 0,0 0-28 0,3-8-25 0,-3 8-102 16,9-4-295-16,-2 2 131 0</inkml:trace>
  <inkml:trace contextRef="#ctx0" brushRef="#br0" timeOffset="179580.66">27442 10178 106 0,'-1'-5'161'0,"1"5"-3"0,0-4-11 16,0 4-9-16,0 0-12 0,0 0-5 0,0 0-6 0,0 0-5 16,-1-5-5-16,1 5-9 0,0 0-7 0,0 0-8 15,3-4-14-15,1 1-6 0,-2 0-6 16,0 0-4-16,-2 3-4 0,5-2-3 0,-5 2-8 0,5-5 2 16,-5 5-7-16,2-1-7 0,-2 1-3 0,2-3-3 15,-2 3-1-15,0 0-5 0,0 0-1 0,0 0 1 16,0 0-2-16,0 0 2 0,-1-5-3 0,1 5 1 15,0 0-5-15,0 0 0 0,0 0 0 0,0 0 1 0,0 0 1 16,0 0-2-16,1-4 3 0,-1 4-1 16,0 0-4-16,5-5 2 0,-3 2 1 0,-2 3 0 15,2-5-3-15,3 2 0 0,-3-2-3 0,1 1 4 0,2-1 1 16,-3-2-3-16,0 2-1 0,2 2 1 16,-1-4-4-16,-1 2 4 0,0 0-1 0,0 1-5 0,-2-1 5 15,1 2 0-15,-1 3 0 0,3-2-1 0,-2-4 0 16,-1 6-3-16,0 0-4 0,0-5 5 0,0 5 0 15,0 0 2-15,0 0-2 0,0 0-8 0,0 0 5 16,0 0 3-16,0 0 1 0,0 0-4 0,0 16 4 16,0-14 0-16,-4 5-2 0,3-2 3 0,1 0-4 15,-2 3 4-15,0-2-1 0,-2 2-1 0,4-1 1 16,-3 2-4-16,1 0 5 0,2 0 1 0,2 0 1 16,0 3 1-16,-1 0-1 0,3 2 2 0,1-3-3 0,1 6 0 15,2-3 2-15,0 1 1 0,0-1 2 0,-3-4 10 16,0 2-4-16,0-2 4 0,-1 2-6 0,1-3 2 15,-4-1-2-15,3-1-3 0,-1-2 1 0,-2 2-1 16,-1-2-2-16,1-3 1 0,-1 2 2 0,0-4-4 16,-5 4 3-16,1-1 1 0,-1-2-4 0,5-1 1 15,-11 1-4-15,11-1 5 0,-12-1-2 0,8 1-3 16,4 0 5-16,-15-1-5 0,10-2 0 0,-3 3 1 0,1-1-3 16,7 1 2-16,-18 0-1 0,7 0 0 15,0 0 1-15,-1 1-1 0,1 0 3 0,-3 1-1 16,1-1-3-16,-5 2 2 0,4-3-1 0,0 2 2 0,0-2 2 15,0 3-4-15,1-2 0 0,4 0 0 0,-3-1 3 16,3 3-3-16,2-2 3 0,0-1-1 0,7 0 0 16,-7 1 1-16,7-1 0 0,-6 0-2 0,6 0 3 15,-5 2 1-15,5-2 1 0,0 0 4 0,0 0-3 0,0 0 0 16,0 0 1-16,0 0 1 0,0 0-4 16,2-9 1-16,-2 9-1 0,3-5-1 0,-3 5 0 15,4-4-2-15,-2 2 1 0,-2 2 1 0,5-5-1 0,-5 5 1 16,2-1-5-16,-2 1 0 0,5-3 4 0,-5 3-7 15,7-4 7-15,-3 4 2 0,-4 0-5 16,9-2 0-16,1 1 2 0,2 1 1 0,-2-2-2 0,4-1-1 16,-1 3 1-16,5-2-1 0,-3 0 1 0,-1-1-3 15,4-4-1-15,0 2 4 0,2-2-2 0,-4-1-1 16,2 1 1-16,-3-2-5 0,-4 1-4 0,2-2 4 16,-1-2-3-16,-2 4-3 0,-5 0 3 0,-1 2 3 15,-3 2-3-15,3-4 2 0,-3 1-3 0,-1 3-6 16,-1-1 9-16,-3 0-1 0,0 0 2 0,-1 1 2 15,-5 1-7-15,5-2 6 0,-3 3 0 0,0 0 2 0,3 2-1 16,-1-3-2-16,6 3 2 0,-13 2 3 0,13-2-2 16,-9 1-1-16,5 0 4 0,-4 2-1 0,4-1 0 15,-1 2 0-15,-1 0 3 0,1 0-24 0,-3 1-51 16,2 0-89-16,1 0-183 0,-4 0-372 0,2-4 164 16</inkml:trace>
  <inkml:trace contextRef="#ctx0" brushRef="#br0" timeOffset="181619.83">24112 7066 98 0,'0'0'141'0,"-1"-4"-11"0,1 4-12 0,0 0-9 15,0 0-2-15,0 0-9 0,0 0-11 16,-1-5-3-16,1 5-12 0,0 0-4 0,-3-4-8 15,-1 3-10-15,4 1-2 0,-2-4-5 0,-1 1-5 0,3 3-5 16,-4-5-4-16,4 5-6 0,-4-2 5 16,4 2-3-16,-6-3-5 0,6 3-1 0,0 0 1 0,0 0-7 15,-4-1 2-15,4 1-1 0,0 0-4 0,0 0-7 16,0 0 5-16,0-6-3 0,0 6 0 0,0 0 1 16,0 0-2-16,0 0-1 0,0 0 4 0,0 0-1 15,0 0-3-15,0 0-5 0,0 0 1 0,0 0 4 16,0 0-4-16,0 12 4 0,0-7 1 0,0 2 0 0,3-3 2 15,-2 2-6-15,-1 1 3 0,4-2-4 16,0 4 4-16,-2 1-1 0,3 0-1 0,-1 0 3 16,0 0-3-16,0 1 0 0,1 0-2 0,3 3 8 0,-2 0-8 15,0 1 0-15,0-1-1 0,1 2 5 0,-2-1 3 16,2 1-5-16,-1-2-8 0,2 2 8 0,-1 1 0 16,1 0 4-16,0-1-5 0,0 1 3 0,2-1-4 15,-1 4 4-15,-2-2 1 0,2-1-7 0,-2-1 2 16,0 1 3-16,1-1-2 0,-3-1 1 0,0-6 7 15,0 5-7-15,-1-2 1 0,0-4-3 0,-3 4 2 16,3-7 1-16,-1 3-1 0,-1-1-1 0,-2-3 1 16,5 3-1-16,-5-4 2 0,3 0 3 0,-2 1 7 15,0-2 10-15,-1-2 4 0,0 3 3 0,0-3-2 16,4 4 5-16,-4-4 0 0,0 0-7 0,0 0-2 0,0 0 1 16,0 0-2-16,3 3-8 0,-3-3 4 0,0 0-3 15,0 0-7-15,0 0-18 0,0 0-19 0,0 0-21 16,0 0-34-16,0 0-51 0,0 0-156 0,0 0-314 15,0 0 138-15</inkml:trace>
  <inkml:trace contextRef="#ctx0" brushRef="#br0" timeOffset="182264.33">24471 7372 136 0,'0'-2'154'0,"0"2"-3"16,2-8-11-16,0 6-16 0,-2-2-13 0,0 4-10 16,0-7-8-16,0 7-7 0,0-7-14 0,0 7-4 15,-2-4-10-15,2 4-8 0,-2-4-2 0,2 4-7 16,-4-3-3-16,4 3-5 0,-3-3-2 0,3 3 0 0,-2-5-9 15,2 5 0-15,0 0-4 0,0 0-1 0,-5-2 2 16,5 2-12-16,0 0 7 0,0 0-3 16,0 0-4-16,0 0 5 0,0 0-1 0,0 0-3 0,0 0 0 15,-2-3-3-15,2 3 3 0,0 0-4 0,0 0-4 16,0 0 5-16,0 0-1 0,0 0-4 0,0 0 3 16,0 0-1-16,0 0-2 0,0 0 3 0,0 0-2 15,-9 5-1-15,9-5-7 0,-3 5 10 0,-1-2 0 16,4-3 0-16,-4 5 0 0,2-2-5 0,1 1 4 15,-1 2-2-15,-2-1 3 0,2 2-6 0,-2 2 7 16,2-2-3-16,-1 5 0 0,1-2-3 0,0-1 5 16,-2 5-1-16,4-3 1 0,-2 2-1 0,-1-1 0 15,2 1-4-15,0 1 3 0,-2-2-2 0,3 1 1 16,-1-2 3-16,-1 1 0 0,1-4-3 0,0 4 0 0,-3-5 5 16,4 1 0-16,-2-1-11 0,0 0 8 0,0-4-1 15,1 1-2-15,1-1 6 0,0-3 7 0,-3 7 4 16,2-6 4-16,1-1 5 0,0 0 0 0,0 0 5 15,-3 4-5-15,3-4-1 0,-2 3-3 0,2-3-5 16,0 0 0-16,-12-1-6 0,12 1 3 0,-8-3-1 16,8 3-2-16,-9-3-1 0,2 3-3 0,-1-1 2 15,-1 1-3-15,3 0-6 0,-1 0 4 0,-4 1-1 16,3 2 3-16,-1-2 0 0,-2 1-1 0,1 0 1 0,-1-2-1 16,1 5 4-16,1-2-3 0,0-1 1 0,-1 1 1 15,-1 1-5-15,0-1 0 0,1 1 3 0,-1 2-4 16,0-1-24-16,1-1-32 0,2 2-55 0,1-3-223 15,2 1-359-15,2-4 160 0</inkml:trace>
  <inkml:trace contextRef="#ctx0" brushRef="#br0" timeOffset="183000.15">24259 7511 40 0,'0'0'106'15,"0"0"-4"-15,0 0-16 0,0 0-5 0,0 0-4 16,0 0-7-16,15-4 0 0,-11 1-9 0,1 2-3 16,-1 0-6-16,4-4-2 0,-2 3-10 0,2-3 1 15,0 3-8-15,-2-3-2 0,3 1-2 0,-1-1 0 16,-1 2-10-16,2-2 0 0,1 0 6 0,-1 2-4 0,0-3 2 15,1 0-12-15,-2 2 0 0,1-1 3 0,-2 1-7 16,0 0 3-16,-2 0-2 0,2 2-1 16,-1-1 4-16,-1-2-3 0,0 3-3 0,-3 0 8 0,1-1 4 15,-3 3 1-15,8-2 5 0,-8 2-9 0,1-3-1 16,-1 3 2-16,0 0-6 0,0 0-1 0,0 0 0 16,0 0-3-16,0 0 2 0,0 0-2 0,0 0 3 15,0 0-2-15,0 0-3 0,0 0 6 0,0 0-7 16,0 0-2-16,-17 8 1 0,15-6-4 0,-2 2 7 15,3-1 0-15,-3 0-7 0,2 1 6 0,-1 1-3 16,1 0-3-16,0 2 1 0,-2-2 1 0,2 2 4 16,1 3 0-16,-2-1-2 0,3 1-2 0,3 1 2 15,-2 0 1-15,0 3-1 0,2 0 4 0,-1-4-8 0,2 8 2 16,-1-2 2-16,1 1 7 0,-2 0-8 0,-1-7-7 16,3 1-1-16,-4 2 10 0,0-3-1 0,5 0 3 15,-5-3-4-15,0 0 0 0,0 1 3 0,0-4 0 16,0 1-6-16,0 0 12 0,0-2 6 0,0-3 6 15,-5 4 6-15,5-4 7 0,-4 2-6 0,4-2-2 16,-11-1-3-16,11 1-6 0,-15-3 3 0,6 3-1 16,-2-1-3-16,0-3-1 0,-2 1-1 0,-1-2-2 15,-3 3 5-15,-3-1-14 0,1-1 6 0,1 4 3 0,-1-4-2 16,3 3-3-16,6-2 2 0,-3-1-4 16,3 4 1-16,2 0 0 0,4-3-5 0,4 3 0 0,-11 0 0 15,11 0 2-15,0 0 1 0,-2 3-1 0,2-3-2 16,9 7-23-16,-4-2-43 0,4-2-58 0,-2-2-151 15,-2 0-295-15,3 1 131 0</inkml:trace>
  <inkml:trace contextRef="#ctx0" brushRef="#br0" timeOffset="183931.22">24470 7371 81 0,'1'-1'110'0,"-1"1"-9"0,0 0-12 0,2-3-4 16,-2 3-15-16,0 0-4 0,0 0-13 0,0 0 3 16,0 0-15-16,0 0 3 0,0 0-11 0,0 0-5 15,-7 11-1-15,3-4-1 0,-1-2 3 0,-4 5-8 16,2-2-2-16,-4 4 3 0,-3 1-8 0,1-1 4 16,0 1 0-16,0-1-4 0,2 0-4 0,-3 1 3 0,4-2-2 15,-1 3 3-15,-2-3-1 0,1-1-8 0,1 1 3 16,-2-5 1-16,5 3 4 0,-2-2-6 0,-3-2 5 15,3 1 3-15,3-2 0 0,0-1 4 0,-1 1 2 16,5-1-4-16,-1 0 17 0,-2-2 9 0,6-1 7 16,-6 4 4-16,6-4 0 0,0 0-10 0,0 0 0 15,0 0-5-15,0 0-7 0,18-13-3 0,-9 6-2 16,0 2-13-16,3 0 9 0,-1 0-7 0,0-2 5 16,0 0-5-16,-1 2-5 0,3 0 0 0,-4 0-2 0,-3 1 1 15,3 1-6-15,1-4 5 0,-3 5-1 16,0-1-4-16,0 1 0 0,0 1 0 0,0 1 1 15,-2 3-5-15,-5-3 2 0,10 3 1 0,-5-1-1 0,0 2-3 16,-2 2 3-16,-1-5-1 0,2 4-3 16,-2 0-2-16,-1 1 7 0,-1-4-6 0,1 5 3 0,-2-2 0 15,1-5 1-15,-1 5 3 0,-1-1 0 0,2-4 0 16,0 4 0-16,0-4-2 0,-5 3 6 0,0 1-5 16,0-4 1-16,-5 0-1 0,10 0 2 0,-17-1 0 15,6 1-5-15,3-2 4 0,0 2-2 0,-2-2-1 16,-1 0 1-16,0 1 2 0,1-2-1 0,4 3-2 0,-2 0-3 15,3-1 7-15,-2 0-4 0,1-1 1 16,6 2-2-16,-5-1 0 0,5 1-2 0,0 0 2 16,0 0-3-16,-11 1-13 0,11-1-21 0,0 0-32 0,0 0-40 15,-6 2-179-15,6-2-311 0,0 0 139 0</inkml:trace>
  <inkml:trace contextRef="#ctx0" brushRef="#br0" timeOffset="187414.48">25122 7428 70 0,'2'-6'121'15,"2"-1"-17"-15,-3 0-11 0,-1 2 5 0,4 0-4 16,-3-3-11-16,2 4-1 0,-2-4-4 0,-1 1-3 16,0 3-7-16,3-3-8 0,-3 1-5 0,0 1-5 15,-3-2-5-15,2 3-2 0,-3-1-9 0,0 0-3 16,0 1 0-16,1 2-4 0,-4-2-10 0,2 2 3 15,1 1-8-15,-5-1 7 0,4 2-7 0,-5 0 0 0,2 0 2 16,8 0-5-16,-14 0-2 0,7 2 3 0,-1 0-6 16,2 1 1-16,0 0 3 0,-4 2 0 0,3 1-7 15,-1 0 2-15,3 5 0 0,-1-2 3 0,-1 1-9 16,5 3 4-16,-2-3 1 0,0 5 4 0,0 2-4 16,1 0 1-16,3 2 1 0,-2-2-4 0,2 1 0 15,0 0 3-15,0 3-1 0,0 0 2 0,0-4 2 16,2 2-1-16,-2 0-1 0,2-2-2 0,-1 1 1 15,0-1-4-15,-1 0 3 0,0-6-2 0,0 4 0 16,0-1 1-16,0-1 5 0,0-1-3 0,3-1 1 16,-3-1-2-16,0-1 2 0,0 1 0 0,-3 0 0 15,3-3-9-15,0-2 9 0,0 2-1 0,-2 0 0 0,-1-1 3 16,2 0-11-16,-4 0 11 0,2-2-5 16,-2 1 6-16,1 0-2 0,-1-1 1 0,-3-3-3 0,-2 3 3 15,1-1 0-15,0 0-5 0,-2-1-9 0,-1-2-12 16,1 0-15-16,-1 0-14 0,1-2-10 0,-1-4-3 15,1 2-4-15,1-1-6 0,-2-1-1 0,2-1 14 16,0-1 5-16,-2 0 11 0,5 2 15 0,-2-1-1 16,-3-1 14-16,7 0 7 0,0-1 18 0,-3 2-1 15,4-1-1-15,3 1 1 0,-3 0 4 0,3-1 2 16,1 1 5-16,-1 1 2 0,1-1-3 0,1 2-2 16,0-1-2-16,3-1-1 0,-3 2 4 0,3 1-4 0,0-4 2 15,1 0 1-15,2-1 5 0,-5 3-5 0,7-2 1 16,-4 1-4-16,3 0 6 0,0-2-1 0,-1 2 4 15,-1 2-2-15,3-3-4 0,-2 3-1 0,4 1-1 16,1-1-1-16,-1-1 2 0,2 2-3 16,-3 3-5-16,4 0-3 0,-3-1 3 0,2 0 2 0,0 2-5 15,-1 0-2-15,2-1-1 0,-1 2-2 0,2 1 4 16,-3 0-1-16,-1 0 0 0,2 1-2 0,-2-2 3 16,1 3-4-16,-1-1 1 0,-3-2-2 0,-1 2 4 15,1 0 0-15,-4-1-5 0,0 2 6 0,1-2-5 16,-3 1 0-16,0 0-2 0,1 0 5 0,-3-3 0 0,2 2-9 15,-2-2 10-15,5 2-3 0,-5-2 4 0,1 3-4 16,-1-3-1-16,0 0 1 0,0 0-3 16,0 0 5-16,4 2 4 0,-4-2-10 0,0 0 4 0,0 0 0 15,4 5 1-15,-4-5 1 0,9 0-1 0,-4 0 3 16,4 0-1-16,-9 0 0 0,14 0-2 0,-6 0 2 16,3-5-5-16,-3 4 4 0,0 0-1 0,-2-1 1 15,3 0-5-15,-4 2 2 0,0-2 7 0,-5 2 5 16,8-3-1-16,-4 2 7 0,-4 1-5 0,6 0-9 15,-6 0 4-15,0 0-1 0,0 0 0 0,0 0-6 16,4 5 0-16,-5 0 2 0,1-5-2 0,-7 8 5 0,4-2 0 16,0-1-3-16,1 1-2 0,0 1 1 15,1-3 2-15,2 3 0 0,1 1 0 0,-1-4-1 16,-1 3 2-16,1-1-4 0,-1-4 0 0,0 2 7 0,3 2-5 16,-2-4 1-16,1 2-5 0,-2-4 3 0,5 1-1 15,-5-1-2-15,9 0 6 0,-9 0 0 0,8-5-1 16,-4 3 2-16,0-1-1 0,-1-4-7 0,0 5 3 15,0-2-1-15,-1-2-1 0,0 1 3 0,0 3-2 16,-2-1 4-16,0-2-1 0,0 5-1 0,0 0 3 16,-2-7-1-16,0 4-1 0,2 3-2 0,-5-4-2 15,5 4-1-15,-4-3-3 0,4 3 7 0,0 0-6 16,0 0 3-16,-6-1 1 0,6 1-3 0,0 0 1 0,0 0-1 16,0 0 4-16,0 0-5 0,0 0 2 0,5 11 2 15,0-8 4-15,-1 0 0 0,1 2-4 0,0-1 1 16,0-3-2-16,2 3 8 0,0 2-9 0,0-3 4 15,-1 1 0-15,-2 0-7 0,2 0 9 0,-1-1-6 16,-1 1 1-16,0-3 4 0,-4-1-2 0,5 5-1 16,-1-1 6-16,-3-1-5 0,2 1-3 0,-3-4 5 15,4 5-1-15,-2-3 2 0,2 1-6 0,0 1 0 16,-1 1 6-16,4-2 0 0,-3 2 1 0,5-2-5 16,-3 2 0-16,1-1 4 0,-1-3-3 0,3 2 0 15,-1-1-2-15,-2-1 2 0,1 0-1 0,-2 1 7 0,-5-2 2 16,12-2-12-16,-12 2 4 0,9-3 3 0,-5 1-1 15,0-1 2-15,1 0-1 0,-2 1-2 0,-3 2 3 16,5-7 5-16,-1 5 1 0,-3-1-4 0,-1 3 5 16,0 0-1-16,6-3 1 0,-6 3-5 0,6-1-3 15,-6 1-1-15,7-1 1 0,-7 1 2 0,14 2-3 16,-5 1 7-16,3 1-3 0,-1-1-4 0,-1 0-1 16,3 1 1-16,0 0 0 0,1 1-2 0,-4-1 1 15,4 0-2-15,-2 0 6 0,-1-1 0 0,3-1-1 16,-5 0-2-16,0-1 3 0,1-1-6 0,-3 0 1 0,3-1-2 15,-1 0 4-15,-3 0 0 0,1-1-3 16,-7 2 4-16,9-2-1 0,-4 0 2 0,0 2 2 0,-5 0 1 16,6-3 1-16,-6 3 0 0,5-4-2 15,-1 2-2-15,-4 2 3 0,9-1-4 0,-9 1-7 0,12 1 5 16,-5-2 0-16,2 2 1 0,5 1-2 0,-5-1 5 16,0 2-12-16,5 0 12 0,-1-1-4 0,-3 1 5 15,2-2-10-15,-1 2 4 0,1 0-2 0,-5 0 2 16,1 0 2-16,-1-2-2 0,-1 2 4 0,0-2-2 15,-2 2-2-15,-4-3 2 0,8 0-5 0,-8 0 1 0,6 0-9 16,-6 0-10-16,0 0-17 0,0 0-13 16,5-3-30-16,-5 3-53 0,0-5-119 0,0 5-272 15,0-7 121-15</inkml:trace>
  <inkml:trace contextRef="#ctx0" brushRef="#br0" timeOffset="189963.09">25520 7391 22 0,'-5'-2'68'16,"-2"-4"-8"-16,1-3-3 0,3 5-2 0,-3-4-3 16,0 2-1-16,-1-1-6 0,-1-2-2 0,1 4-1 15,0-2-1-15,-3-1-3 0,2 1-8 0,0-1-4 16,-2 2 0-16,0-1 0 0,-2-2-9 0,-3 3 8 0,3-1-13 15,-4-1 3-15,-1-1 2 0,-1 2-4 0,2 0-5 16,-5 1 5-16,2-3-3 0,-8 4 0 0,3-4-6 16,-4 2-3-16,-2 3 7 0,1-5-4 0,-2 6 4 15,-1-2 0-15,-1 0-5 0,2 0 0 0,-4 0 0 16,4 1 0-16,1 2 1 0,-2-2-5 0,2 3 2 16,1 0-6-16,7 1 5 0,-6 2 1 0,6 0 2 15,-1 2-6-15,-5-1 3 0,11 2 0 0,-2-1 5 16,3 5-7-16,0-3 3 0,2 4 1 0,-2-3-5 15,5 1 6-15,0-1-1 0,2 2 0 0,-4 0-7 16,3 1 4-16,0 3 4 0,2-3-2 0,0-1 2 0,1 1-5 16,-1 1 4-16,3-1-5 0,-3 1 2 15,-1 0-1-15,4 1 0 0,-4 1 2 0,4-1-2 16,-4 1 8-16,4-4 1 0,-1 8-7 0,1-6-5 0,1 0 0 16,1 0 6-16,1 1-3 0,2-1 3 0,0 1-3 15,1 1 5-15,3 2-3 0,-2 2 4 0,3-1-7 16,3 4 5-16,-3-1 2 0,4-2-8 0,-2 3 6 15,0-2-4-15,2-1 4 0,-3 0-1 0,5 1 5 16,-2-1-7-16,-2-2 3 0,2 0 3 0,2-2 0 16,-2 2-4-16,2-1-2 0,-1-1 2 0,2-1-5 15,-6-2 4-15,3 1 3 0,1 0-3 0,-1-2 3 16,5 6-1-16,-1-3-9 0,-1-2 13 0,0 3-2 0,4-1-6 16,-1 1 4-16,3-1 1 0,-4 2-4 15,8 2 5-15,-6-2-1 0,5 3 0 0,-3-7-1 0,-3 3-1 16,3 2 4-16,0-3-5 0,2 2-2 0,-1-2 4 15,4 2 1-15,-1 0-5 0,-3-5 3 0,-1 1 3 16,0 0-2-16,2-2-6 0,2 1 5 0,3 1-2 16,1-1 5-16,1-2 5 0,0 1 5 0,1-2 5 15,0 2 2-15,0 0-1 0,3-2 2 0,0 1 1 16,1-1-7-16,-2 0 7 0,6 0-7 0,-4 0 1 0,1 0 0 16,-1 1 2-16,2-1 0 0,-4 1-3 15,2-1 0-15,0 0 4 0,-2-2-3 0,-4-1 2 0,-4 1-3 16,-3 0 0-16,0 0 1 0,-2-4 2 0,-2 1 2 15,-1-1-3-15,-3 0 2 0,1 0 4 0,-3 0 1 16,0 0-3-16,1-1 1 0,-1-2-2 0,4 3 0 16,-3-1-1-16,2-3-6 0,-1 3 5 0,3-3-7 15,3 2-4-15,-3 0 3 0,5-1 3 0,-2 1-3 16,3-2-3-16,-2 1 1 0,5 0-3 0,-4-1-1 16,3-1 0-16,0 2 0 0,-3-4 0 0,0 1-4 0,0 0 4 15,-5 0-2-15,0 0 2 0,-5-1-5 0,1-3 5 16,-2 3 1-16,1-4-1 0,0 2 2 15,-3-3 2-15,0 1-3 0,0-1 4 0,-1-3 1 0,-4 3-10 16,3-3 10-16,4-3-11 0,-7 1 9 0,0 0 2 16,-1-2-3-16,0-1 2 0,0 1-5 15,0-1 6-15,-1 2 1 0,-4-9-5 0,4 8-3 0,2-6-3 16,-5 7 5-16,4-3-2 0,0 0 0 0,-4 3 1 16,4 0-5-16,-1 1 4 0,-3 0 0 0,-1-9-2 15,1 8 3-15,-1-2-4 0,-4 1 1 0,0 1 1 16,0-5 0-16,-7 2 1 0,-2 1-4 0,-3-1 1 0,-2 2-3 15,-1 0 1-15,-4 1 2 0,2-2 1 16,-2 2-3-16,-4 0 2 0,-1 1-1 0,1-1-3 16,-3 0 3-16,-1 2 3 0,-14-1-4 0,3-3 0 0,-3 5 0 15,-4 1 3-15,-1 2-7 0,-2-1-4 0,-2 2-12 16,-1 3-11-16,-3-1-13 0,-1 4-18 0,4 2-34 16,1 1-51-16,-1-1-99 0,7 2-267 0,14-2 118 15</inkml:trace>
  <inkml:trace contextRef="#ctx0" brushRef="#br0" timeOffset="197827.26">26687 11161 123 0,'0'0'156'0,"0"0"-10"16,0 0-15-16,0 0-9 0,1-4-12 0,-1 4-11 15,0 0-8-15,0 0-14 0,0 0-3 0,0 0-8 16,0 0-1-16,0 0-8 0,0 0-3 0,0 0-6 16,0 0 0-16,0 0-3 0,0 0-5 0,0 0-4 15,0 0 0-15,0 0-5 0,0 0 2 0,0 0 2 0,0 0-3 16,0 0-7-16,0 0 4 0,0 0 2 15,0 0-7-15,0 0-3 0,-5-4 1 0,5 4-9 0,0 0 7 16,-4-5-1-16,4 5-2 0,-4-2-8 0,4 2 7 16,0 0-8-16,0 0 2 0,0 0 1 0,-5-1-7 15,5 1 6-15,0 0-3 0,0 0 1 0,0 0-4 16,0 0 0-16,0 0 0 0,0 0 0 0,0 0 0 0,12 11-4 16,-6-6 2-16,7-1 2 0,-3 2 2 15,1 1-6-15,1-5 4 0,0 7-5 0,4-1 7 16,0-1-3-16,0 1 0 0,2-1-2 0,1 3 0 0,-2 0-1 15,2-2-1-15,-1 0 5 0,-1 1-7 0,-2-1 3 16,-5 0 5-16,1-2-2 0,-1 0-1 16,1-1-3-16,-3-1 1 0,-1-1 3 0,0 0-6 0,-3 0 7 15,1-1-8-15,-4 0 4 0,-1-2 1 0,5 4 8 16,-5-4 3-16,0 0 3 0,6 0 1 0,-6 0-1 16,0 0-1-16,0 0-3 0,6 1-1 0,-6-1-5 15,0 0 5-15,0 0-4 0,0 0 3 0,0 0-3 16,0 0-1-16,0 0-1 0,0 0 3 0,0 0-5 15,0 0 0-15,0 0 0 0,0 0-1 0,0 0 0 16,0 0-2-16,0 0 5 0,0 0-2 0,0 0 0 16,0 0-4-16,0 0 0 0,0 0 2 0,0 0 5 0,0 0-8 15,0 0-3-15,0 0-14 0,0 0-13 16,0 0-17-16,0 0-16 0,-18-6-30 0,18 6-46 0,-5-1-170 16,5 1-338-16,-5-2 149 0</inkml:trace>
  <inkml:trace contextRef="#ctx0" brushRef="#br0" timeOffset="198291.91">26797 11219 45 0,'-10'0'86'15,"5"-1"-3"-15,5 1-2 0,-8-1 3 0,8 1-2 16,-8 1-10-16,8-1-4 0,0 0-3 0,-10 1-7 15,10-1 1-15,0 0-9 0,-6 0-5 0,6 0-8 16,0 0 2-16,-7 0 0 0,7 0-13 0,0 0 5 16,0 0-9-16,0 0 0 0,0 0 3 0,0 0 2 15,0 0-4-15,0 0 3 0,-5 3-1 0,5-3 7 16,0 0 2-16,0 0 0 0,0 0 0 0,0 0 5 16,0 0 1-16,0 0-1 0,0 0-2 0,0 0 2 15,0 0 0-15,0 0-3 0,0 0-3 0,0 0-1 0,0 0-2 16,0 0-5-16,13 7 7 0,-8-3-1 0,3-2-4 15,2 2-4-15,-2 0-3 0,3 0 0 0,-2 0-2 16,-1 0-4-16,2 3-1 0,1-4 0 0,-3 1-1 16,-1 2 3-16,1-4-8 0,-3 2 3 0,3 1-9 15,-3-2 0-15,-1-2 2 0,2 2 1 0,-2-2 3 16,0 0-2-16,-3 2 0 0,-1-3-1 0,4 3 3 16,-4-3-1-16,0 0 5 0,7 2-2 0,-7-2-5 15,0 0 3-15,0 0-4 0,0 0 2 0,0 0 0 16,2 2-2-16,-2-2-4 0,0 0 8 0,0 0-4 15,0 0 3-15,0 0-4 0,3 6-1 0,-3-6 3 0,0 2-2 16,0-2 0-16,0 0-4 0,1 5-21 0,-1-5-14 16,0 0-22-16,0 0-45 0,0 0-212 0,0 0-340 15,9-7 151-15</inkml:trace>
  <inkml:trace contextRef="#ctx0" brushRef="#br0" timeOffset="199379.26">27028 10484 70 0,'0'0'71'15,"-9"-3"-1"-15,5 2-3 0,4 1-6 0,-5-2-1 16,1 0 5-16,4 2-9 0,-7-2 7 0,7 2-3 15,-7-3-9-15,4 1-3 0,-1 0 8 0,4 2-9 16,-8-5-2-16,3 3-5 0,-1-1-12 0,0 0 5 0,1 0 8 16,5 3 7-16,-6-4-8 0,2 3 0 15,4 1-3-15,-5-2-3 0,5 2-3 0,0 0-4 0,-6-2-2 16,6 2-8-16,0 0 2 0,0 0-4 0,0 0 5 16,0 0-3-16,0 0-3 0,-5-2-2 15,5 2 0-15,0 0-2 0,0 0 3 0,0 0-2 0,0 0 4 16,0 0-2-16,2 9 5 0,-2-9 2 0,5 6-8 15,-1-2 2-15,2-1 2 0,-1 2-5 0,3 1 0 16,0 1 5-16,5-1-2 0,-1 6-7 0,6-3 2 16,5 6-3-16,-5-5 2 0,1 1-1 0,-1 1-1 0,0-4-6 15,1 1 6-15,-3 1-1 0,-7-4 0 16,3 2 1-16,-7-4-1 0,3 0 0 0,-1-2-2 16,-1 2 3-16,-1-2-4 0,-1 0 4 0,-2 1-4 0,-2-3 1 15,0 0 0-15,0 0 0 0,0 0 2 0,0 0-4 16,-12-7-1-16,5 4-2 0,7 3 2 0,-10-3 5 15,5 1 0-15,0 0-2 0,0-1-3 0,0 3 3 16,-2-3-4-16,2 3 0 0,5 0 0 0,-9-2-2 16,5-1 1-16,4 3 1 0,-10-4 1 0,6-1-2 15,0 4 4-15,-1-1 1 0,1-3 1 0,-2 1-2 16,1-1-3-16,-1 2 4 0,0-1-2 0,-1-3-2 0,-1 2 10 16,0 1-8-16,3-2-1 0,0 3 10 15,1-1-3-15,-1 1 0 0,0 1-3 0,1-1 4 0,2-1 0 16,2 4-3-16,0 0 1 0,-5-1 0 0,5 1-3 15,0 0 2-15,0 0 4 0,0 0-4 0,0 0-5 16,16 8 2-16,-11-4-2 0,2-1 1 0,-1 1-2 16,-1-1 5-16,-1 1-1 0,1-2-2 0,0 0-3 15,-1-1 3-15,-4-1-4 0,5 3 4 0,-1-2 3 16,-4-1 0-16,0 0 4 0,0 0-3 0,0 0 1 16,0 0 0-16,0 0-2 0,0 0-2 0,0 0-2 0,0 0 2 15,-13-7-1-15,13 7 1 0,-10-3-1 0,5-1-2 16,1 3-1-16,4 1-30 0,0 0-40 0,-13 1-58 15,8 3-149-15,2-1-300 0,3-3 133 0</inkml:trace>
  <inkml:trace contextRef="#ctx0" brushRef="#br0" timeOffset="200362.45">26670 11147 100 0,'0'-3'122'0,"0"3"-12"0,0 0-15 16,0 0-6-16,0 0-14 0,-5-2-1 0,5 2-12 15,0 0-10-15,0 0-1 0,0 0-3 0,0 0-6 16,0 0 0-16,0 0-5 0,0 0 4 0,0 0-3 0,0 0-1 15,0 0 0-15,0 0-3 0,0 0-1 0,0 0-1 16,0 0-2-16,0 0-1 0,0 0 3 16,0 0 2-16,0 0-2 0,0 0 4 0,8 9 2 0,-3-5-2 15,3 2-4-15,3 2 0 0,6 2-4 0,10 4-4 16,-1 3 0-16,4-2-5 0,-1 2-1 0,1-2 0 16,0 0-2-16,0 2-2 0,-2-3-3 0,-4 1-1 15,2-4 1-15,-8-1-1 0,-4-2-5 0,-2 0 0 0,-3-1 3 16,-4-2 0-16,1-3-3 0,-1 4-2 0,-2-2 5 15,1-4 2-15,0 1 1 0,-4-1-6 0,0 0 2 16,0 0-1-16,0 0-3 0,0 0 0 0,0 0 5 16,0 0-5-16,-23-4-3 0,19 4 3 0,-1-4 1 15,-1 1-3-15,-2 2 3 0,1 0-2 0,0 1 1 16,1-3 5-16,-3 3-8 0,2-3 3 0,0 2-2 16,0-2-2-16,-1-1 2 0,-2-2-2 0,1 3 2 15,2-4 2-15,-6 2-1 0,4 2 0 0,0-4-1 16,0 3 2-16,4-1-2 0,0 0 0 0,0 1 2 15,-2 1-3-15,6 0 4 0,-4-1 0 0,4 2-2 0,1 2 0 16,-7-3 1-16,7 3-1 0,0 0 0 16,0 0-2-16,0 0 1 0,0 0 2 0,0 0 0 0,0 0-1 15,21 1-1-15,-16 1-2 0,-5-2 0 0,5 2-12 16,-5-2-6-16,5 3-7 0,-5-3 1 0,4 1-8 16,-4-1-3-16,0 0-2 0,0 0 4 0,0 0-8 15,0 0-9-15,0 0-22 0,0 0-63 0,0 0-103 16,0 0-258-16,-13-9 115 0</inkml:trace>
  <inkml:trace contextRef="#ctx0" brushRef="#br0" timeOffset="206652.65">27405 11306 51 0,'0'0'154'0,"0"0"-21"0,1-3-8 0,-1 3-14 16,0 0-10-16,0 0-7 0,0 0-8 0,0 0-4 15,0 0-9-15,0 0-3 0,0 0-9 0,2-5 3 16,-2 5-6-16,0 0-2 0,0 0 4 0,0 0-6 0,2-1 7 15,-2 1-3-15,0 0-5 0,0 0-6 0,0 0-2 16,0 0-8-16,0 0 0 0,0 0-3 0,0 0-9 16,0 0 0-16,0 0-2 0,0 0-3 0,0 0-4 15,0 0-1-15,0 0 0 0,0 0-8 0,0 0 7 16,0 0-6-16,0 0-2 0,0 0-1 0,-6 11 2 16,6-11-2-16,-5 6 0 0,1-2-2 0,0-1 2 15,-1 1-1-15,0 0-4 0,1 2 6 0,-5 0-4 0,3 0 3 16,1-2-1-16,-2 5-2 0,-2-2-2 0,5-2 3 15,-2 2-2-15,2-1 4 0,-1-1-4 16,1 2 2-16,0-1-8 0,-1 1 6 0,0-2 2 0,4-1-3 16,-5 2 3-16,4-1-4 0,2 0 2 0,-4-1 3 15,3-1-3-15,1-3-4 0,-2 5 5 0,2-5-5 16,-4 4 7-16,4-2-2 0,0-2 3 0,0 0-3 16,0 0-5-16,0 5 3 0,0-5 2 0,0 0-1 0,0 0-2 15,0 0 2-15,0 0-2 0,-3 3 1 16,3-3 4-16,0 0-5 0,-4 4 1 0,4-4 0 15,0 0 1-15,0 0-3 0,0 0 4 0,4 6 0 0,-1-4 0 16,3 1 2-16,-1 1 0 0,-1-1-3 0,6-1 0 16,-1 3-1-16,0-2 2 0,0 1-1 0,1-4 3 15,1 4-2-15,0-2 3 0,-6 0 3 0,3 0-5 16,-2 0-5-16,1 1 2 0,-1-3 0 0,0 2 0 16,0-2-1-16,-6 0-2 0,7 0 3 0,-3 3-5 15,-4-3 7-15,8 0-3 0,-8 0 0 0,0 0 3 0,0 0-1 16,5 0-4-16,-5 0-2 0,0 0-7 0,0 0-8 15,0 0-5-15,4 3-14 0,-4-3-13 0,0 0-23 16,0 0-24-16,0 0-45 0,0 0-127 0,1-6-292 16,0 0 129-16</inkml:trace>
  <inkml:trace contextRef="#ctx0" brushRef="#br0" timeOffset="206938.89">27437 11422 21 0,'-1'5'126'0,"-3"-2"-16"0,1 1-10 16,-2-2-15-16,3 6 2 0,-1-4-6 0,-2 2-4 16,3 1-6-16,-4 0-2 0,4-1-7 0,-3 0 4 15,-3 3 19-15,3-2-10 0,-1 1-11 0,-1-1-3 16,5-1-10-16,-5 0-2 0,2 1-6 0,1 1 7 15,-1-3 2-15,0 4-13 0,1-3 1 0,0-1-8 0,1 4 0 16,0-2-1-16,-2-2-4 0,1 0 1 16,3 0-2-16,-2 2-4 0,2-3 0 0,-2 0-7 0,2 1-17 15,-2-1-28-15,3-4-40 0,0 3-52 0,0-3-141 16,0 0-284-16,0 0 126 0</inkml:trace>
  <inkml:trace contextRef="#ctx0" brushRef="#br0" timeOffset="207973.94">27732 11535 59 0,'0'0'127'16,"0"0"-10"-16,0 0-15 0,0 0-14 0,0 0-2 16,-3-6-14-16,3 6-4 0,0 0-5 0,0 0-4 15,0 0-5-15,0-6-10 0,0 6-4 0,0 0-4 16,3-3 4-16,-3 0-4 0,0 3 0 0,0 0-4 16,4-5-6-16,-3 1-3 0,2 0-1 0,-1 1 1 15,1-2-11-15,-2-1 3 0,2 1-3 0,-2 0 1 0,0 3 4 16,-1-5-6-16,3 1 2 0,-2-2-2 0,2 4-4 15,-2-1 4-15,-1 1 2 0,4-1 2 0,-4 5 0 16,1-4 3-16,0 1 1 0,-1 3-5 0,3-5 0 16,-3 5-2-16,1-4-8 0,-1 4 3 0,0 0 1 15,0 0-3-15,0 0 2 0,0 0-1 0,0 0 1 16,0 0-2-16,0 0-2 0,-1 13 3 0,-2-9-7 16,2 0 4-16,0 0-5 0,-4 2 6 0,2 1-3 0,-3 1 2 15,-2 2-1-15,4-2 1 0,-4 2 2 0,1 1-7 16,1-1 2-16,0 1 4 0,-1-4-7 15,-1 4 3-15,3 0 1 0,1-2 0 0,-2-3 1 0,2 2-1 16,1 0 3-16,-2-1-4 0,3-2 4 0,1 0-2 16,-3 0 2-16,4-1 1 0,-2 0-1 0,2-4 0 15,0 6 3-15,0-2-3 0,4-1-1 0,0 0-6 16,2-2 6-16,1-1-8 0,1 3-2 0,3-3-4 16,0 2-7-16,2-3-8 0,4 2 5 0,-2-2 2 15,3 1 1-15,-4 0 2 0,4-1-4 0,-5-1 7 16,0 2-5-16,-3-1 5 0,-1 1 4 0,-2 0-3 0,0 0 0 15,-7 0 2-15,8 0 2 0,-8 0-1 0,5 3 6 16,-5-3-2-16,1 3 2 0,-1-3-3 0,0 0 2 16,-5 5-5-16,2 0 12 0,-1-3-4 0,-1 2 1 15,1 0 0-15,1 1-2 0,-2-2 4 0,2 0-5 16,2 3 5-16,-1-2 5 0,2-2-6 0,0-2-2 16,3 8 4-16,1-4-5 0,1-1 6 0,0-1-2 15,1 1-6-15,1-3 9 0,1 0-5 0,0 0-2 16,1 0 8-16,-1 0-3 0,0 0-7 0,-1 0 4 15,2-2 0-15,-3 1 4 0,0 0-5 0,0 0-2 0,-6 1 4 16,9-2-5-16,-9 2 4 0,5 0-3 16,-5 0 6-16,0 0-4 0,0 0-1 0,4 4 0 15,-4-4-1-15,0 0 8 0,-4 6 4 0,4-1-4 0,0-5-5 16,0 9 2-16,0-4-5 0,3 2 16 0,-2-2-15 16,4 0 3-16,0-1 3 0,0 1 4 0,3 0 4 15,1 1-1-15,0-5-1 0,0 2 2 0,-1-2 2 16,-2-1 2-16,5-4-7 0,-4 3 0 0,-1-4 8 15,1 1-2-15,-2 0 6 0,-1-4-4 0,1 0 7 16,-3 3 2-16,2 0 3 0,-4-3-1 0,0 1-4 16,0 2 1-16,0-3-1 0,-1 1-1 0,-2 2-1 0,1 0-2 15,-2 0-1-15,0 0-1 0,-2 2-3 0,2-2 1 16,1 2-5-16,-1 1 1 0,4 2 1 0,-5-3-4 16,5 3 8-16,0 0-19 0,0 0-40 0,0 0-57 15,0 0-75-15,0 0-92 0,0 0-287 0,0 0 127 16</inkml:trace>
  <inkml:trace contextRef="#ctx0" brushRef="#br0" timeOffset="208645.29">28227 11810 17 0,'-3'4'94'0,"-1"1"0"0,2-2-9 15,-3 1 3-15,1 0-14 0,0 2-6 0,0-4-6 16,0 3-13-16,3-1 0 0,-3 0-6 0,4-4-3 0,-4 4 6 16,4-1-3-16,0-3 7 0,0 4 5 0,0-4 4 15,4 3-14-15,1 0-6 0,-1-2 1 0,3 2-2 16,-1-3-10-16,0 3-1 0,3-3 1 0,-1 1-6 15,0-2-2-15,-8 1 1 0,14-3-5 0,-8 3 2 16,-6 0-8-16,8 0 4 0,-8 0-2 0,10 0-2 16,-10 0-1-16,0 0-3 0,2 4 4 0,-2-4-5 15,0 0-2-15,-2 6-1 0,2-6 3 0,-4 4-2 16,3 1-1-16,1 0 1 0,-3 0 0 0,6 0 0 16,-3 2-5-16,1-2 7 0,2 0-5 0,0 0 4 0,0 0-2 15,2-2 3-15,-1 2 2 0,3-2-6 0,0 0 5 16,-2 0-6-16,2-2 3 0,-2-1 0 0,1 1-5 15,-6-1 7-15,12-2-5 0,-7 0 1 0,-5 2 2 16,9-1 2-16,-7-3 10 0,-2 4 2 0,5-2-2 16,-5 2-2-16,5-4-1 0,-5 4 0 0,4-2 0 15,-4 2-6-15,0 0 5 0,4-2-5 0,-4 2 3 16,0 0-2-16,0 0 2 0,0 0-4 0,5 8 0 0,0-5 0 16,2 3-2-16,0-3 0 0,2 2 0 0,0 1 3 15,3-1-3-15,-2-1 2 0,-1 2-2 0,2-1 7 16,-2-1-4-16,0-1-2 0,0-1-2 0,-2 3-2 15,-1-3 3-15,-1-1-7 0,0 2 10 0,-5-3-2 16,9 1-4-16,-9-1-2 0,0 0 1 0,0 0 7 16,0 0-8-16,0 0 0 0,0 0 1 0,0 0-3 15,0 0 1-15,0 0 3 0,0 0-2 0,0 0 9 16,0 0 13-16,0 0 9 0,0 0 10 0,5-4 25 16,-5 4-9-16,0 0 3 0,9 0-4 0,-9 0-9 0,9 0-4 15,-2 2-8-15,0-4-2 0,-7 2-2 0,11-1-3 16,-6 1-4-16,2-3-15 0,-2 2-21 0,-5 1-34 15,9-3-39-15,-5 1-55 0,0-1-188 0,0 1-357 16,1 0 158-16</inkml:trace>
  <inkml:trace contextRef="#ctx0" brushRef="#br0" timeOffset="209694.98">29291 12165 123 0,'0'0'229'0,"0"0"-11"0,-4 3-16 16,4-3-16-16,0 0-17 0,0 0-17 0,0 0-17 0,0 0-9 16,0 0-14-16,0 0-13 0,-1-13-9 15,-3 12-8-15,-1-2-12 0,-1-2-5 0,-2 0-9 0,-4 2-4 16,1 1-6-16,-4-2-4 0,-4 1-3 0,8 0-9 16,-1 3-1-16,1 0-1 0,1 0-4 0,-1 3-4 15,2 0 2-15,0 2-2 0,1-1 0 0,3 1-2 16,1 3 0-16,0 0-5 0,3 2 0 0,1 4-2 15,3-2 3-15,2 3-4 0,5 0-1 0,0 0-1 16,2-1 3-16,-1 0-1 0,2 1-4 0,0-4 1 16,-4-3-1-16,0 2 0 0,-2-3-3 0,2 0-2 0,-4 1 0 15,0-3 0-15,-1-4 2 0,0 3-8 0,-4-3 3 16,0-1 2-16,0 0-1 0,0 0 1 0,-9 6 1 16,5-5-1-16,4-1-4 0,-12 1 4 0,6 1 4 15,3 0-6-15,-3-1 2 0,3 1-3 0,3-2 3 16,-7 1 4-16,7-1-4 0,-9 1 2 0,9-1-1 15,-3 3 2-15,3-3-1 0,-3 1-2 0,3-1 0 16,0 0-4-16,0 0-9 0,0 0-10 0,0 0-5 16,0 0-7-16,20-1-11 0,-15-1 3 0,4-1-8 0,2-1 2 15,0 0-5-15,-1 0 3 0,4-1 12 16,-1 1 1-16,-4 1 2 0,1 1 5 0,-1-1-3 0,-1 1 8 16,-2-1-2-16,2 1 4 0,-3 1 4 0,-5 1-2 15,0 0 3-15,7 3 4 0,-7-3 4 0,-2 6-4 16,2-6 3-16,-5 6 3 0,5-1 2 0,-2 0 1 15,0-2 1-15,1 2 6 0,0 0 9 0,1-1 6 16,1-1 5-16,-1 2-3 0,0-5 1 0,-1 7-2 0,2-5 3 16,-1-2 1-16,-1 7-1 0,1-7-5 15,4 1-3-15,-4-1-33 0,0 0-41 0,11-7-30 16,-3 4-75-16,-1-4-119 0,2-1-308 0,-1-1 137 0</inkml:trace>
  <inkml:trace contextRef="#ctx0" brushRef="#br0" timeOffset="209830.6">29512 12223 48 0,'0'0'132'0,"0"0"-14"15,4 7-13-15,-1-2-9 0,0-3-10 0,-3 5-8 16,3 1-13-16,-2 2-17 0,-1-6-67 0,3 2-108 16,-2 2-136-16,2-2 60 0</inkml:trace>
  <inkml:trace contextRef="#ctx0" brushRef="#br0" timeOffset="210178.11">29692 12318 61 0,'7'-6'195'0,"-6"4"-14"0,-1 2-17 0,6-2-17 16,-3-1-11-16,-3 3-17 0,0 0-12 16,0 0-12-16,1-2-11 0,-1 2-10 0,0 0-7 15,0 0-5-15,0 0-9 0,0 0-1 0,-10 7-8 0,6 0 2 16,0-2-11-16,-2 4-3 0,0-1 1 0,0 0-5 16,0 3 4-16,-3-1-2 0,3 2-3 0,-1 1 1 15,-1-3 1-15,1 1 2 0,1 0-6 0,-1 1 0 16,0-3-4-16,2 3 2 0,-2 1-8 0,3-5 2 0,-2 2-2 15,-3-3 1-15,5 3-4 0,-1-2 1 16,0-1-1-16,0-1-2 0,0-3-24 0,1 2-31 16,-2-3-35-16,2-2-43 0,-3 0-200 0,7 0-349 0,-9-2 154 15</inkml:trace>
  <inkml:trace contextRef="#ctx0" brushRef="#br0" timeOffset="210745.23">29494 12415 67 0,'0'0'177'15,"0"0"-10"-15,0 0-20 0,0 0-7 0,8-1-11 16,-8 1-5-16,8 6-10 0,-2-1-10 0,2 0-8 16,1 2-10-16,0-1-4 0,1 0-10 0,0 3-6 15,4-1-6-15,1 1-6 0,0 1-5 0,1-3-4 16,1 2-5-16,3 1-7 0,-2-2-1 0,1 0-8 0,-1-2 3 16,0-2-10-16,0 1 4 0,-5-4-1 0,1 0-4 15,-1-2-1-15,-1 0 0 0,-3-1-5 16,-2-1-1-16,-1 1-1 0,0-1-4 0,0-1 0 0,-3 1 0 15,0-1 0-15,-3 1-3 0,1-1 2 0,-1 0-3 16,0 4 2-16,-4-5-1 0,2 4 1 0,2 1 0 16,-7-3 0-16,7 3-1 0,0 0-1 0,-8 0-1 15,8 0 0-15,0 0 0 0,-8 4 0 0,7-1-2 16,-3-1 2-16,0 1 1 0,0 2 3 0,0-2-2 0,2 2 1 16,-5-1 0-16,3 1-4 0,-2 3 5 15,1-1-6-15,1-2 4 0,-2 1 1 0,-2 2-2 0,7-1-3 16,-2 0 6-16,2-1 2 0,-2 1-4 0,2 2 4 15,1 1 1-15,3 0-6 0,-1-2 6 16,2 1-2-16,4 3 0 0,3 0 2 0,-2-2-3 0,6-1-1 16,-3 0 1-16,-3-3 0 0,8 3-2 0,-1-2 1 15,-4-2-7-15,-1 0 6 0,3 0 0 0,-5 0 0 0,1-2 1 16,3-1 0-16,-8 0 0 0,0-2-2 16,2 1 4-16,-3 1-1 0,2-2 6 0,-6 0-4 15,5 2 3-15,-5-2-2 0,0 0 1 0,0 0-3 0,5 1-1 16,-5-1-1-16,0 0-1 0,4 4 0 0,-4-4-1 15,1 2 4-15,-1-2-4 0,0 5 5 0,0-5-1 16,0 7 0-16,2-4 1 0,-2 2 0 0,2-3-1 16,-2 3 4-16,3 0-2 0,-1-1 1 0,1-2 2 15,2 3 4-15,-1 1 0 0,1-1-5 0,3-1 2 16,-2-2 2-16,4 4-4 0,-3-4 0 0,2 2 0 16,-3-1-3-16,5-1 0 0,0 0-1 0,-2 1-5 0,1-2-32 15,-1 0-66-15,2-2-98 0,1-3-142 16,-2 2-367-16,-1-3 164 0</inkml:trace>
  <inkml:trace contextRef="#ctx0" brushRef="#br0" timeOffset="-206495.09">27331 9800 98 0,'0'0'146'0,"0"0"-11"0,0 0-11 15,0 0-8-15,0 0-3 0,-13-2-12 16,13 2-11-16,0 0-3 0,0 0-8 0,0 0-9 0,0 0-7 16,0 0-9-16,0 0-4 0,0 0-4 0,0 0-5 15,0 0-3-15,0 0-6 0,0 0-2 0,0 0-4 16,0 0-1-16,0 0-5 0,0 0-1 0,0 0 0 15,0 0-2-15,0 0-3 0,0 0-2 0,0 0 3 0,0 0-2 16,0 0 5-16,0 0-5 0,0 0 3 16,0 0-2-16,0 0 3 0,0 0-2 0,0 0-1 15,0 0-4-15,0 0 0 0,0 0 2 0,0 0-3 0,0 0-3 16,0 0-1-16,0-6 3 0,0 6-6 16,0 0 5-16,0 0-4 0,0 0 6 0,0 0-6 0,0 0 0 15,0 0-1-15,0 0 2 0,0 0-5 0,0 0 3 16,0 0 1-16,0 0 0 0,0 0-1 0,0 0-4 0,0 0 3 15,0 0 1-15,0 0-3 0,0 0-1 16,0 0 5-16,0 0-1 0,0 0 4 0,0 0 0 16,13 11 3-16,-7-8-4 0,1 0 3 0,2 3 0 0,0-3-1 15,1 1-2-15,-1 2-3 0,0-1 2 0,1 0 2 16,-1 0 2-16,0 1-6 0,2 0 2 0,-2 0 0 16,0-3-3-16,0 2 2 0,-1-1 0 0,-2 1-3 15,1-2 4-15,-1-1-3 0,2 1-2 0,-2-3 1 16,-1 3 1-16,-1-2-1 0,-4-1 3 0,5 3 2 15,-1-2-3-15,-3 2 0 0,-1-3 3 0,5 2-2 16,-5-2-6-16,0 0 3 0,0 0 1 0,0 0 2 16,4 3-1-16,-4-3 0 0,0 0 0 0,0 0-2 15,4 2 3-15,-4-2-4 0,0 0 0 0,0 0 1 0,0 0 1 16,0 0 1-16,0 0-5 0,0 0 1 0,0 0 2 16,0 0-3-16,0 0-2 0,0 0-1 0,0 0-8 15,0 0-1-15,0 0-7 0,0 0-11 0,0 0-12 16,0 0-12-16,0 0-25 0,0 0-16 0,0 0-15 15,0 0-143-15,0 0-277 0,0 0 123 0</inkml:trace>
  <inkml:trace contextRef="#ctx0" brushRef="#br0" timeOffset="-205685.01">27451 9822 127 0,'0'0'112'0,"0"0"-5"0,0 0-9 16,0 0-5-16,0 0-14 0,0 0-3 0,0 0-8 16,0 0-7-16,0 0 1 0,0 0-11 0,0 0 0 15,0 0-6-15,0-4-4 0,0 4 1 0,0 0-11 16,0 0 10-16,0 0-12 0,-2-3-7 0,2 3 1 0,0 0 2 16,-4-4-7-16,4 4 0 0,-3-3-4 15,3 3-1-15,0 0 1 0,-4-4-3 0,4 4-2 16,-5-3-2-16,1 2-5 0,-2 0 8 0,2-2 0 0,-1-1-7 15,-1 4 0-15,6 0 2 0,-9-1 4 0,1-1-3 16,4 0 2-16,-1 1 2 0,5 1-1 0,-6 0 1 16,6 0 1-16,-5-3 2 0,5 3 7 0,-4-2 3 15,4 2-6-15,0 0 6 0,0 0 1 0,-5-4 2 16,5 4 8-16,0 0-1 0,0 0 0 0,0 0 2 16,0 0-3-16,0 0 3 0,0 0-7 0,0 0-3 15,0 0-3-15,0 0-1 0,-5-1-3 0,5 1-2 0,0 0-1 16,0 0 1-16,0 0-5 0,0 0-1 15,0 0-1-15,0 0 1 0,0 0 0 0,0 0-4 0,0 0 1 16,0 0-2-16,0 0 0 0,0 0 0 0,0 0 0 16,0 0 0-16,10 13 3 0,-6-10-5 0,1 3 2 15,2-1 1-15,1 2-1 0,5 0 3 0,0 2-3 16,2 2-2-16,0-1 0 0,1 0-1 0,-4-2 5 16,2 3-3-16,-3-2-2 0,0-1 1 0,-1-3 0 15,-5 0-1-15,6-1 3 0,-9 0-3 0,2-1-2 16,0 0 4-16,2-1-1 0,-2 1 1 0,-4-3-2 15,3 0 4-15,-3 0-6 0,0 0 3 0,0 0-3 0,0 0 3 16,0 0 0-16,0 0-2 0,-8-10-2 0,-1 8 2 16,3-2-1-16,-5 0-6 0,0-3 2 0,2 2 6 15,-8-2 2-15,5 2-7 0,-4 0 2 0,-2-3 5 16,1 2-3-16,1-1-2 0,-2-1 2 16,7 6-2-16,-1-2 4 0,0-1-4 0,0 2 0 0,3-1-3 15,-1 0 3-15,5 2 2 0,-2 0-1 0,2 1 0 16,0-1 0-16,5 2 0 0,-5-4-3 0,5 4-2 15,0 0 4-15,0 0 1 0,0 0 0 0,9 10 3 16,0-6 0-16,1 1-6 0,3 0 4 0,2 2-2 0,2 0 1 16,-2-1-1-16,3 0-1 0,-2 1 0 0,1 1 2 15,-5-3 0-15,-1 0-7 0,0-1-1 0,-4-1-2 16,-3-1-1-16,4 1-3 0,-4-2 3 0,-1 2 0 16,-3-3 4-16,0 0-2 0,0 0 1 0,0 0-1 15,0 0 4-15,-15-9-1 0,6 5 4 0,3 1-3 0,-1-2-1 16,-5 0 2-16,3 1 3 0,1 0-1 15,-1 0 1-15,1 1-2 0,1-1-1 0,-1 1 4 16,-3-1 1-16,4 1 4 0,2 0-1 0,-1 1-8 0,-2 0 2 16,4 0-24-16,0 1-48 0,4 1-73 15,-9-4-151-15,9 4-321 0,0 0 143 0</inkml:trace>
  <inkml:trace contextRef="#ctx0" brushRef="#br0" timeOffset="-203518.57">28008 9992 81 0,'0'-5'99'0,"3"0"-10"0,-2 0-2 16,0 1-13-16,1-1-2 0,-1 0-3 0,3 0-10 15,-2 1 4-15,0 0-2 0,0-2-9 0,1 1 4 0,-2 2-6 16,2-1 0-16,-1-1 1 0,-2 5-6 0,3-5-5 15,-2 4-4-15,-1 1-6 0,2-7 2 0,-2 3 0 16,0 4-7-16,0-6-4 0,0 4 6 0,-1-3-5 16,0 1-3-16,1 4-3 0,-1-11-3 0,-1 7-10 15,-1-1 9-15,-1-2-2 0,0 1 1 0,-1-2-2 16,0 3 0-16,-2 0-1 0,5 0 0 0,-3 0 0 16,-2 1 1-16,2 1-4 0,1-2-1 0,0 2-2 0,2 1 5 15,-6 0-6-15,3 0 0 0,5 2 2 16,-13 2-4-16,6 0-1 0,-5 1 4 0,1 2 2 0,-1 2-5 15,-3 0 3-15,3 0-6 0,-2 3 12 0,3-3-5 16,-3 5 0-16,0-2-3 0,1 2 2 0,3 3-3 16,2-1 2-16,0 1 1 0,-2 2-2 0,6-2 1 15,2 1 2-15,-1-4-3 0,3 3-2 0,3 2 3 16,-1-5 2-16,2 5-2 0,4-3 7 0,1 1-8 16,1-1 2-16,0 0-4 0,3-1 4 0,0-1 2 15,3-3-2-15,2 1 2 0,-1 0-4 0,-2-3-3 16,-1-1 2-16,3 0 2 0,-6-3-1 0,-2-1 0 15,-1 1 5-15,-2-4-5 0,-6 1 1 0,12-4 0 16,-8 1 1-16,-2-1 0 0,2-1-2 0,-4 0-3 0,0-3-5 16,0 1 10-16,-4-2-9 0,3-1 8 0,-3 1-3 15,0-1 3-15,0 2 2 0,-1-1 4 0,0-1-5 16,0 1 2-16,0-1-4 0,1 2 4 0,-1 1 6 16,1 2-1-16,0 0 1 0,2 0-1 0,-1 1-2 15,3 0 2-15,0-2-6 0,-3 1 7 0,1 3-5 0,2-2 3 16,0 4 0-16,0 0-2 0,5-4-1 15,-5 4-4-15,9-1 1 0,-9 1 2 0,9 1-3 0,-9-1 0 16,9 4 3-16,-5-3-3 0,1 2 3 0,-1-1-8 16,-2 1 8-16,-2-3-6 0,7 5 7 0,-6-1-3 15,2 0-3-15,2 1 0 0,-4-2 3 0,3 1-3 16,2 0 2-16,-2 0-3 0,0 1 5 0,0-2-3 16,0-1 1-16,-3 2-2 0,0 0-3 0,2 0 7 15,1-1-5-15,-1-1 5 0,1 0-3 0,-4-2-3 16,1 6 1-16,-1-6-2 0,2 2 4 0,-2-2-7 0,0 0 4 15,0 0 1-15,0 0 0 0,0 0 2 16,0 0-1-16,0 0-1 0,1-12 8 0,-1 12-7 0,0-7 2 16,-1 2-1-16,1 5-3 0,0-5 3 0,0 5 1 15,0-3 1-15,0 3-1 0,0-7-2 0,0 7 2 16,0 0-3-16,1-5 2 0,-1 5-3 0,3-1 6 16,-3 1-7-16,0 0 5 0,10 0-3 0,-10 0 8 15,14 1-6-15,-10 2-1 0,2-2 4 0,1 0-2 0,0 2-1 16,-1 1 0-16,1-4 2 0,-1 3-1 15,0-3-1-15,-6 0-4 0,10 2 2 0,-5-2-1 0,-5 0 2 16,6 0 3-16,-6 0-6 0,9 0 3 0,-9 0 0 16,0 0-2-16,8 0 3 0,-8 0 5 15,0 0-8-15,-4 7-3 0,4-7 3 0,-9 8 5 0,3-2-2 16,-1 2-3-16,-3 1 2 0,4 0 0 0,0 1 2 16,1 1-1-16,3-1 1 0,0 2-7 0,2 0 8 15,0 1-6-15,4-4 6 0,-2 3-2 0,0 0 5 16,3-2-4-16,-1-1-1 0,1-1 3 0,2 1 1 0,-4-5-5 15,3 1 2-15,-3-2 1 0,3-2-1 16,-6-1 2-16,10 0-3 0,-10 0 0 0,7-3 0 16,1 0-2-16,-4 0 2 0,0 1-2 0,-2-2 0 0,3 1 0 15,-1-1 0-15,-1 1 1 0,-3 3 6 0,2-5-8 16,1 4 3-16,-3 1 1 0,0 0-8 0,0 0-3 16,0 0-21-16,0 0-14 0,0 0-8 0,-12 11-12 15,12-6-8-15,-1 0-25 0,1 2-110 0,-5-2-225 16,5 1 100-16</inkml:trace>
  <inkml:trace contextRef="#ctx0" brushRef="#br0" timeOffset="-199203.18">27606 10366 83 0,'-4'-2'88'0,"4"2"1"0,-9-3-17 0,9 3 1 15,-8-1-8-15,3-2-11 0,5 3-2 0,-9 0 5 16,9 0-3-16,-11 3-12 0,11-3 6 0,-8 0-13 0,8 0 2 16,-9 0-8-16,5 2 4 0,4-2-5 15,-5 3 1-15,4-1-1 0,-2 3 5 0,3-5-3 0,-4 4-5 16,4-4 1-16,-2 3-6 0,-1 0-4 0,3-3 3 16,-1 7-5-16,-3-5 4 0,3 2 6 15,-3 1 1-15,0-1-6 0,1 2 2 0,-3 2-1 0,1-1-2 16,-4 1 0-16,2 1-3 0,0 0-5 0,-2 0 5 15,-5 3-5-15,3 1 1 0,-2 0 0 0,3 0-4 16,-8 5 0-16,6-2 3 0,1 1 1 0,-2 6 2 0,-2-2-1 16,2 2 3-16,0 3-5 0,-1 0 4 15,0 0-3-15,3-3 3 0,-1 6-3 0,-1-5 1 0,4 0 2 16,-3 1-6-16,5 3 0 0,-3-6-1 0,0 4 0 16,1-3 6-16,-1 1-7 0,-3 0 0 0,4 0 2 15,-1 1-2-15,-2-2 4 0,1 2 0 0,-1-3-3 16,3-3-8-16,-1 3 4 0,-3 0-4 0,3-4 6 15,2 0-4-15,-2-1 3 0,-1 4 1 0,4-3 0 16,-2-3-2-16,4 2-4 0,-2 1 3 0,0-2 1 16,3 1 3-16,-1 0-7 0,0-1-4 0,1 0 4 15,0-3 3-15,1 4 1 0,0 0-1 0,0-5-2 0,0 1 0 16,0-1 1-16,-1-1 2 0,1 1-3 16,-1-1-3-16,0 0 3 0,0-2 1 0,1 1-6 0,-1 0 6 15,2-1-7-15,-3 2 1 0,0-1 8 0,1 1-5 16,-1-1 0-16,-2 0 0 0,2 1 1 15,3-1 6-15,-6 0-3 0,3 1-1 0,1 0 0 0,-1-1-1 16,1-4 3-16,4 1 0 0,-4-2-2 0,0 2 1 16,3-2-5-16,-2 0 8 0,1-2-2 0,2 0-3 15,0-3 9-15,-1 5 4 0,1-5 5 0,-3 2-4 16,3-2 4-16,0 0 0 0,-1 4-6 0,1-4 2 16,0 0-3-16,0 0 0 0,-4 3-1 0,4-3 4 0,0 0-7 15,0 0 5-15,0 0-7 0,0 0 4 0,0 0-7 16,0 0 7-16,0 0-3 0,0 0-3 0,0 0-3 15,0 0 2-15,0 5-5 0,0-5 6 0,0 0 0 16,0 0-3-16,5 3 5 0,-5-3-10 16,0 0 5-16,4 2-1 0,-4-2-1 0,6 4 3 0,-3-3 1 15,-3-1-3-15,1 2 2 0,-1-2 2 0,4 4-3 16,-3-1 2-16,-1-3 1 0,8 5 0 0,-4-2-3 16,1 0 6-16,1 1-6 0,-2 0 1 0,4 0-1 15,-3 1-1-15,4 1 0 0,0-1 2 0,0 1-2 16,0 0 4-16,1-1-1 0,0 1-1 0,7 2-2 0,-3-1 0 15,1 3 1-15,3-5-3 0,1 5 3 0,-1-3 0 16,1 2 2-16,8 3-4 0,-1-2 2 0,1 0 4 16,-3 0-2-16,2 2-2 0,0 0 0 0,2 0 0 15,2-1 2-15,-5 2-5 0,5-3 0 0,-2 2 4 16,-1 1-4-16,-2-2 3 0,2-1 4 0,1 0-2 16,-2 0-5-16,-6-4 1 0,-2 2 1 0,9 2 1 15,0 0 1-15,-6-3-3 0,5 0 0 0,-7 0 1 0,4 0 1 16,1 3-2-16,-3-4 0 0,-2 3 1 15,2-2 6-15,0 0-4 0,-3 3-6 0,9-1 8 16,0 1-4-16,-7-2 4 0,-2 1 0 0,1 0-3 0,9-1 4 16,-11 2-3-16,2-3-2 0,2 3 6 15,2 4-6-15,1-3 1 0,-4-4 0 0,-2 3 0 0,1-3 4 16,3 2-4-16,5 3-1 0,-8-7 1 0,0 5-1 16,2-2-2-16,-3 1 3 0,2-2-3 0,-2 2 5 15,2 0-5-15,7 0 2 0,0 4-1 0,0-3 2 16,-3 1-8-16,1-2 7 0,1 1 2 0,-5-2 1 15,4 3-5-15,-5-3 3 0,5 3-2 0,2 1 6 16,-2-4-11-16,2 4 4 0,-1 0 4 0,2-3 1 0,4 0-2 16,0-1-2-16,1 0 4 0,0 1-2 15,3 1 0-15,-1-2 1 0,0 1 0 0,4-1-1 0,-5 3-2 16,-2 1 4-16,3-2-5 0,-3 0 1 0,1 4 2 16,0-2-1-16,0 2-1 0,4-2 0 0,-5 1 3 15,0 0-4-15,-1-1 7 0,-1 2-9 0,-1-4 5 16,-4 1-1-16,2-2-5 0,-9 0 6 0,-3 0 2 15,7 1 0-15,-4-4 1 0,-1 6-3 0,3-3 2 16,3 3-5-16,2 0-5 0,0-2 10 0,0 3-5 16,-2-2 5-16,-1-2 0 0,1 3-1 0,5-2-3 0,-2 2 6 15,-2-2-8-15,2-1 1 0,-6-1 3 16,-1-1 1-16,4 4-1 0,-4 0 0 0,2-5 0 16,-1 2 0-16,-1 0 2 0,4 4 0 0,-3-3-6 0,2 5 2 15,-3-5 0-15,0 0-1 0,0-2-1 0,0 0 4 16,0 1 0-16,-2 0 0 0,-1-2-1 0,1 1 3 15,0-2-2-15,-6 1 2 0,2 0-3 0,-2-1-2 16,2 0 1-16,-1 0 0 0,-3-1 2 0,-1-1-4 0,-2-1-1 16,1 0 5-16,-3 1-3 0,1 0 3 15,-1-3 1-15,-4 0 1 0,6 2-1 0,-6-2-6 16,4 3 0-16,-4-3 4 0,5 1-1 0,-5-1 5 0,4 3-7 16,-4-3 3-16,4 1 1 0,-4-1-2 0,5 4 1 15,-3-1 2-15,1-1-1 0,2 0 2 0,-1 0-4 16,0 1 0-16,0-2 3 0,-4-1 5 0,6 4-4 15,1-2 1-15,-7-2-1 0,7 1-1 0,-7-1-1 16,9-1-3-16,-9 1 1 0,9-2 1 0,-5 0 5 16,2 0-2-16,1-1-5 0,2-2 3 0,-4 2 0 15,5-3-2-15,-4 1 2 0,4-3 0 0,-4 0 2 16,4-3-5-16,-5 1 4 0,4-4-3 0,-1-3 1 16,1 3 4-16,-2-3 0 0,2 1-2 0,3-1 0 15,-2-1-2-15,-3 0 3 0,5-6-1 0,-4 7 3 16,-2-2-3-16,3-5-2 0,1 0 7 0,2 2-6 15,-7 3 0-15,9-6 3 0,-6 7 3 0,2-7-7 0,-1 8 3 16,2-8-2-16,0 3-1 0,3 0 1 0,-5 4 2 16,2-6 3-16,1 2-1 0,-1 0-2 0,-1 0-2 15,-5 3-3-15,4 1 6 0,-1-5-4 0,-3-4 4 16,-1 8-4-16,-3-1 4 0,1-4-3 0,0 5-2 16,-6 0 6-16,4 2-5 0,0 0 1 0,0 0 6 15,0 0-6-15,0 5 0 0,2 2 3 0,0-1-4 16,-2 1 0-16,1-1 0 0,2 4 4 0,-2-2-3 15,-1 4 6-15,4 0-4 0,-3-1-1 0,3 0 4 16,4-1 1-16,-2 1-3 0,3 0-1 0,3-2-1 0,-1 3 1 16,1-3-1-16,-1 4-3 0,2-4-1 0,-1 2 1 15,-1-2 4-15,3-3-4 0,-4 2 4 16,0 1-4-16,0 0 2 0,-3-1 1 0,-2 1-2 16,0-3-21-16,-1 1-4 0,-3-1 2 0,1-1-1 0,-2 0-4 15,-3 0 1-15,1-5 6 0,-5 5-6 0,2-2-3 16,-1-2 2-16,1 1 2 0,-3 2 1 0,-2-3-1 15,1 4 3-15,0-4 10 0,-1 2-12 0,-2-1-2 16,2 0-6-16,-4-2 0 0,1 2 9 0,-2 0-1 16,-2-3 4-16,2 4 0 0,-1 2-2 0,3-3 8 15,0 6-1-15,-4-4 7 0,2 4 0 0,-2-3-1 0,-7-3 5 16,6 5-7-16,-8-2 4 0,2-2 1 0,-4 0 2 16,1-2-1-16,-3 1 4 0,-2-1-8 15,0-2 9-15,-12-7 0 0,3-3 2 0,9 8-2 0,0-2 8 16,-9-4-5-16,11 7-1 0,-1-2 4 0,-1 0-5 15,3-1 5-15,-2 2-6 0,2-1 5 0,1 5 10 16,2 0-8-16,-1 2-1 0,4-1 3 0,5 6 1 16,3 1 0-16,-3-1 0 0,3 1-1 0,-2 3-5 15,-1-2-6-15,-10 1 9 0,8 1 1 0,-7-1-4 0,0 0-2 16,4 3 3-16,-4-2-2 0,8 2 7 16,-10-4-8-16,2 4 0 0,1-3 13 0,2 1-12 15,-1-2 3-15,-1-1-3 0,-2-1 1 0,-2 1-1 0,10 0 4 16,-7-1-2-16,0 0 0 0,1 0-5 0,7 4 2 15,0-3 3-15,3 1-4 0,-3 2 0 0,1-4-1 16,1 6 1-16,-1-2 5 0,1-3-1 0,0 4 0 16,-2 0 0-16,1 2-3 0,-1-4-2 0,0 3 7 15,-3 1-1-15,0 0-6 0,-6-1 5 0,-3-1-8 16,3-3 5-16,-1 3-3 0,1 0-2 0,2-1-3 16,5 0 4-16,-8-2 3 0,2 0-9 0,-1 0 6 15,0-3-4-15,1 2 2 0,-1-3-8 0,0 1 1 16,1-2-7-16,-1 2-2 0,-3-5-2 0,3 5-15 15,-4-5 2-15,0 1-5 0,-1-3 2 0,1 2-10 16,2-1-6-16,-4-2 5 0,2 2-12 0,0-2-10 0,2-4-2 16,-2-1-38-16,1 3-122 0,-2-1 54 0</inkml:trace>
  <inkml:trace contextRef="#ctx0" brushRef="#br0" timeOffset="-198994.71">27119 10184 42 0,'0'0'97'0,"0"0"-2"0,0 0-14 0,0 0-8 15,15 6-12-15,-6-3-3 0,-1-3 0 16,3 4-15-16,0-2-18 0,-1 1-27 0,3-2-53 0,-3 3-41 15,2-4-104-15,1 3 46 0</inkml:trace>
  <inkml:trace contextRef="#ctx0" brushRef="#br0" timeOffset="-198081.68">27239 9804 43 0,'0'0'92'0,"0"0"-10"0,0 0-9 0,0 0-8 16,0 0-7-16,0 0 0 0,0 0-1 0,0 0 2 16,0 0-5-16,0 0 1 0,0 0 1 0,0 0-6 15,0 0-10-15,0 0 14 0,0 0-11 0,0 0-3 16,0 0 1-16,0 0-8 0,0 0-7 0,0 0 2 15,0 0-4-15,0 0 3 0,0 0-6 0,0 0 2 16,0 0-1-16,0 0-2 0,11 9-2 0,-7-7-1 16,1 0-4-16,3 1-2 0,2 2-1 0,1 2 0 15,0-2 1-15,4 1-4 0,1 1 3 0,0 0 9 16,0 1-7-16,2 0-2 0,-8 0-3 0,6-3 1 0,-1 3 0 16,-3 0-1-16,-2-3-2 0,1-2 5 0,-4 1-2 15,-2 1 2-15,2-5 1 0,-3 3 6 16,0-3 9-16,-1 0 5 0,-3 0-2 0,9 4-1 0,-9-4-2 15,0 0-2-15,0 0-6 0,0 0-2 0,0 0-1 16,-10-11-8-16,6 7-18 0,-2 3-20 0,3-2-35 0,-3 2-48 16,-2-1-134-16,8 2-266 0,-9-1 117 15</inkml:trace>
  <inkml:trace contextRef="#ctx0" brushRef="#br0" timeOffset="-183087.52">26296 11898 56 0,'0'0'121'0,"0"0"-3"0,0 0-2 16,0 0-4-16,0 0 5 0,0 0-8 0,0 0 1 0,0 0-8 15,0 0-1-15,0 0-9 0,0 0-5 0,0 0-7 16,0 0-9-16,0 0-2 0,0 0-4 0,0 0-7 16,0 0-11-16,0 0 0 0,0 0-13 0,0 0 5 15,0 0-6-15,0 0-6 0,0 0 2 0,0 0-4 16,0 0 0-16,0 0-5 0,0 0-1 0,0 0-2 0,0 0 0 16,0 0 4-16,0 0-2 0,0 0 2 15,0 0 2-15,0 0-1 0,0 0 1 0,0 0-4 16,-5-1 2-16,5 1-7 0,0 0 5 0,0 0-5 15,0 0 0-15,0 0-1 0,0 0 5 0,0-5-5 0,0 5 2 16,0 0 2-16,0 0 11 0,0 0-4 0,0 0-6 16,0 0-4-16,0 0 5 0,0 0-1 0,0 0-1 15,0 0 0-15,0 0 1 0,0 0 0 0,0 0 3 16,14 11-5-16,-8-8 2 0,5 2-3 0,-1 2-1 16,1-1-2-16,1 0 2 0,4 2-5 0,-2 1 0 15,4-2-1-15,-5 1 0 0,5 0-2 0,-4 1-3 16,1-2-1-16,-2-2 5 0,0 1-2 0,-3 0-1 15,0-4-3-15,0 3 2 0,-2-1 0 0,-1-1-1 16,-2 1 0-16,-1-3-2 0,1-1 3 0,-2 3-1 0,-3-3-1 16,8 2 0-16,-8-2-1 0,3 2 3 0,-3-2-1 15,0 0-1-15,0 0 0 0,0 0-8 0,0 0 12 16,0 0-4-16,0 0 2 0,0 0-1 0,0 0-3 16,0 0 2-16,0 0 2 0,0 0-6 0,0 0 2 15,0 0 3-15,0 0-7 0,0 0-8 0,0 0-10 16,0 0-11-16,0 0-10 0,0 0-9 0,0 0-18 15,0 0-13-15,0 0-12 0,0 0-11 0,0 0-18 16,0 0-33-16,0 0-150 0,-18-7-334 0,15 6 147 16</inkml:trace>
  <inkml:trace contextRef="#ctx0" brushRef="#br0" timeOffset="-182650.97">26324 11924 30 0,'0'0'148'0,"-5"-2"-10"0,5 2-8 15,0 0-10-15,0 0-11 0,0 0-3 16,0 0-7-16,0 0-8 0,0 0-8 0,0 0-6 16,0 0-3-16,0 0-8 0,0 0 2 0,0 0 2 0,0 0-4 15,0 0-6-15,0 0 1 0,0 0-3 0,0 0-2 16,0 0-3-16,0 0 0 0,0 0-5 0,0 0-1 15,0 0-6-15,0 0-3 0,0 0-3 0,0 0-9 16,0 0 1-16,0 0-4 0,0 0-1 0,0 0 0 16,0 0-5-16,0 0 1 0,0 0 0 0,0 0-1 15,0 0-4-15,8 11 5 0,-4-8-2 0,0 2 2 16,5 2-4-16,2 0 3 0,5 3-14 0,-3 1 7 16,1 0 3-16,2 0-1 0,1 1 1 0,-4 0-7 0,2-2 1 15,-3-1 1-15,-3-2-1 0,1 3 0 16,-1-3-2-16,-2-1-1 0,-2 0 3 0,-1-3-4 0,-1 2 0 15,1-3 2-15,-3 1 0 0,2-1-3 0,-3-2-1 16,1 5 1-16,-1-5 3 0,0 0-2 0,0 0 1 16,0 0-4-16,0 0 0 0,-16-6 3 0,16 6 0 15,-9-4-4-15,5 3 3 0,4 1 2 0,-5-1-1 16,5 1-2-16,0 0 0 0,-7-2-3 0,7 2 3 16,0 0-21-16,0 0-23 0,0 0-43 0,0 0-45 15,0 0-233-15,0 0-394 0,0 0 174 0</inkml:trace>
  <inkml:trace contextRef="#ctx0" brushRef="#br0" timeOffset="-181868.41">26274 11919 154 0,'-5'-1'146'0,"3"-2"-19"16,-2 1-8-16,0-1-12 0,4 3-3 0,-5-4-9 15,5 4-10-15,-4-3 4 0,4 3-5 0,0 0-4 16,-4-2-5-16,4 2-7 0,0 0-6 0,0 0-1 15,0 0-8-15,0 0 2 0,0 0-12 0,0 0 3 16,0 0-6-16,0 0-2 0,0 0-7 0,1 12 2 16,3-9-10-16,0-1-6 0,0 3 7 0,1 0-3 15,0 0-1-15,4 2 1 0,1 0-4 0,-1 0 1 16,3 1-1-16,2 1-5 0,1-1-2 0,-5 1-1 0,-1-4 1 16,5 5-2-16,-3-5 4 0,0 2-5 15,-1 0-2-15,-1-2 3 0,-1 0-3 0,-2-1 0 0,-1-1-1 16,1-1 0-16,-3 0 0 0,1 1 0 0,0-2 0 15,1 0-2-15,-5-1 2 0,0 0-2 0,4 3 0 16,-4-3 1-16,0 0 0 0,0 0-2 0,0 0 0 16,0 0 1-16,0 0-2 0,0 0-7 0,-14 0 10 15,14 0-2-15,0 0 1 0,0 0-3 0,-6 2 0 0,6-2 0 16,0 0 4-16,0 0 0 0,-6 1-8 16,6-1-1-16,0 0 10 0,0 0-3 0,0 0-4 0,0 0 6 15,0 0-1-15,-10-6-3 0,5 4 3 16,-1-1-1-16,1-1 1 0,-4-1 0 0,-2 1-7 0,2-1 10 15,0 1-7-15,-1-2 3 0,1-1 0 0,2 4 0 16,-3-1 0-16,3 0 4 0,2 0 3 0,-1 0 0 16,2 2 3-16,-3-1-1 0,5-2 8 0,-1 5 11 15,3 0-1-15,-2-6 10 0,2 6-3 0,0 0-4 16,0 0-1-16,0 0 2 0,0 0-2 0,0 0-4 16,14 0-2-16,-14 0-5 0,13 6 1 0,-4-2-1 0,-1-1-1 15,1-1-6-15,0 3 0 0,1 0-1 0,-1 2-2 16,0-4 2-16,-1 1-5 0,-2-1 1 0,2 1-3 15,-3-1 4-15,3 2-4 0,-2-2 2 0,-1-1-2 16,1 2-1-16,0-1-2 0,-1 0 0 0,-1-1 3 16,1 0-1-16,-3 0-3 0,2 1 3 0,-1-1-4 15,-3-2-4-15,4 2 6 0,-4-2 0 0,0 0-1 16,6 3 3-16,-6-3-3 0,3 1 1 0,-3-1 3 0,0 0-3 16,0 0 2-16,0 0-2 0,0 0-1 15,0 0-1-15,0 0-4 0,0 0-13 0,0 0-13 16,0 0-25-16,0 0-25 0,0 0-39 0,0 0-73 0,0 0-168 15,0 0-390-15,-8-8 173 0</inkml:trace>
  <inkml:trace contextRef="#ctx0" brushRef="#br0" timeOffset="-179021.32">26960 12112 88 0,'0'0'103'0,"0"0"-11"0,0 0-7 16,0 0-11-16,0 0-10 0,0 0-1 0,0 0-10 15,0 0-3-15,0 0 2 0,0 0-16 0,0 0-1 16,0 0-4-16,-2-7-6 0,2 7 2 0,0 0-9 16,0 0 2-16,0 0 0 0,0 0-4 0,0 0-6 0,0 0 0 15,0 0 0-15,-4-2 5 0,4 2-10 16,0 0 5-16,-4-1-1 0,4 1-3 0,0 0 0 0,0 0 1 15,0 0-1-15,-10-1 0 0,10 1-6 0,0 0 5 16,-9 1-12-16,9-1 12 0,-5 2-3 0,1-1 1 16,0 3 1-16,0-1 13 0,-2-1-17 0,2 0 3 15,-1-1 2-15,4 3 1 0,-3-2-8 0,-1 1 5 16,-2 0-3-16,3 0 3 0,1 1-2 0,-4 1 0 16,4-3 1-16,0 6-3 0,-1-4-3 0,-6 3-1 15,6-1 10-15,-3 1-8 0,-1 2 3 0,3-4 1 0,-2 0 6 16,2 4-7-16,-2-1 0 0,1-1-1 15,0 2 1-15,-2-1 4 0,2-3-4 0,0 3 7 0,0-3-5 16,1 1-2-16,-3 1 0 0,1 0-3 0,2 1 3 16,1 0 8-16,0 0 0 0,2 0-8 0,-3-3 1 15,2 6-1-15,2-1-4 0,0-2 2 0,1 0 3 16,1-2-13-16,0 0-3 0,4 0-4 0,0 0-10 16,2 1-14-16,-1-3-13 0,3 0-15 0,1 0-76 15,0-2-158-15,4-4 69 0</inkml:trace>
  <inkml:trace contextRef="#ctx0" brushRef="#br0" timeOffset="-178806.9">26891 12337 28 0,'0'0'101'0,"0"0"-8"0,0 0-14 0,0 0-1 16,3-5-14-16,-2 0-4 0,3 3-6 0,0-1-12 15,-3-2-2-15,3-2-12 0,4 2-15 0,-6 1-8 16,5-6-9-16,-1 5-8 0,1-2-7 0,0-2-3 16,-1 3-1-16,2-3 2 0,-3 5 0 0,-1-2 3 0,2 2 0 15,-2-1 1-15,1 2-2 0,-1 0-19 0,1 0-38 16,-1-1-82-16,0 0 36 0</inkml:trace>
  <inkml:trace contextRef="#ctx0" brushRef="#br0" timeOffset="-178453.89">26990 12477 56 0,'-3'3'79'16,"1"1"-15"-16,2-4-2 0,-5 3-9 0,5-3 1 15,-4 2-2-15,4-2 0 0,0 0-4 16,0 0-14-16,0 0 3 0,0 0-9 0,0 0 3 0,0 0 7 15,0 0-14-15,0 0-9 0,4-17 5 0,-3 17-6 16,1-6-2-16,0 2 0 0,0 0-9 0,0 1-6 16,0-2-19-16,-1-2-23 0,2 3-75 0,-2-1-130 15,2 1 58-15</inkml:trace>
  <inkml:trace contextRef="#ctx0" brushRef="#br0" timeOffset="-177770.96">27187 12468 3 0,'0'0'81'0,"-12"-2"-9"16,12 2-3-16,-13-4-7 0,7 2-3 0,-3-3-9 0,3 4-7 16,-3-4-5-16,2 2 0 0,0 0 1 0,0 1-6 15,3 0 1-15,2 0-2 0,-2-1 0 16,4 3-9-16,-7-1 1 0,7 1-3 0,0 0 3 0,0 0-8 16,0 0-6-16,0 0 0 0,0 0 2 0,0 0-2 15,0 0-7-15,21 3 4 0,-16-1 3 0,3-1-1 16,-3 1 1-16,-1-2-12 0,2 2 12 0,1 1 6 15,-2 0 0-15,0 1 0 0,-1-2-8 0,-1-2 6 16,-3 0 0-16,6 5-3 0,-4-3 1 0,-1 0-4 16,-1-2 7-16,3 7-4 0,0-6 5 0,-2 2-5 15,-1-3 1-15,5 7-2 0,-3-2-5 0,0-3 7 0,0 2-6 16,0 2 3-16,0-1-2 0,2-3-3 0,-1 3 4 16,-1-1-5-16,2-1-3 0,0 0 3 15,-2-1-15-15,2 1-3 0,0-2-6 0,-4-1-12 0,0 0 5 16,0 0-5-16,10-5-9 0,-7 2 2 0,-1 2 5 15,3-3 4-15,-3-1 5 0,0 1 1 0,1 0 5 16,-1-3 2-16,0 4 5 0,0-1 14 0,1-1 6 16,3-1 2-16,-3 2 11 0,1 0 5 0,3-1-10 15,-2 2 1-15,0-2 6 0,3 5 0 0,1-2-10 0,1-2 9 16,-1 1-11-16,1 3 5 0,2-3-6 16,-2 3 3-16,2 0 1 0,-1 0-5 0,-1-2 0 0,-1 4 0 15,3-2 1-15,-6 3-4 0,1-3 0 0,0 7-3 16,-2-5 3-16,-1 1-1 0,1 3-5 0,-3 2 4 15,-1-3 3-15,0 5-4 0,-2-1-2 0,0 1 3 16,-1 0-6-16,2 2 3 0,-4 0 3 0,3-2 3 16,-1 4-6-16,2-2-2 0,0 1 2 0,2 3 4 15,-1 0-9-15,3-6 2 0,-2 2 11 0,2 1-8 16,-1-1-3-16,4-2 29 0,-2 0-8 0,1-3-17 0,1 0-20 16,1 0-34-16,0-2-40 0,-3 0-60 0,4 0-166 15,1-1 73-15</inkml:trace>
  <inkml:trace contextRef="#ctx0" brushRef="#br0" timeOffset="-176648">29516 13148 38 0,'4'0'156'0,"2"-1"-11"0,1 1-7 0,-1-2-17 15,4 1-6-15,3 0-14 0,0 2 1 0,1 0-10 16,0-1-2-16,-1 0-3 0,0 0-6 0,-4 2-12 16,-1-4 5-16,-1 2-5 0,-1 0-5 0,-1-1 3 0,-5 1-5 15,10 0-5-15,-10 0-6 0,8 1-4 16,-8-1-4-16,0 0-3 0,8 0-5 0,-8 0 0 16,0 0-7-16,5-2-3 0,-5 2-2 0,0 0-4 0,0 0-4 15,0 0 2-15,0 0-2 0,0 0 0 16,0 0-6-16,-3 5 3 0,3-5-3 0,-1 8 1 0,-3-3 1 15,3 0-5-15,-3 1 1 0,0-2 1 0,3 2-6 16,-6-1 6-16,3 1-3 0,-3 0-1 0,3 0 4 16,-1 2-4-16,-4 0 1 0,4 0 0 0,-2 0-2 15,1 1 0-15,-1 0 5 0,1 2-3 0,-2 1-1 16,0 2 0-16,-1-1 5 0,-1 3-2 0,1-3-2 16,0 2 2-16,-1-1-1 0,1 1 3 0,-3-1-2 0,6 0-1 15,-4 1 1-15,-1-2-1 0,1 3-3 16,5-5 4-16,-3 0-5 0,3-2 4 0,0 1-1 15,-4 4-3-15,4-4 2 0,0 0 2 0,-1 2 1 0,-1-2-3 16,2-1 2-16,0 1-7 0,1 0 7 0,0-2-1 16,2 1-2-16,-3-2-1 0,2 2 3 0,2-4-3 15,0-1-4-15,-1 2 7 0,1-3-2 0,-1 1-1 16,2-4 3-16,-2 4-2 0,2-4-3 0,-3 4 3 16,3-4-12-16,0 0-40 0,0 0-30 0,-13-7-53 15,7 2-230-15,3 1-392 0,-5-3 174 0</inkml:trace>
  <inkml:trace contextRef="#ctx0" brushRef="#br0" timeOffset="-176283.29">29290 13437 143 0,'6'-2'141'0,"-6"2"-17"15,0 0-9-15,0 0-12 0,7 0-11 0,-7 0-11 16,0 0-10-16,0 0-9 0,10 4 1 0,-10-4 0 16,4 1-2-16,-4-1-2 0,0 0 1 0,4 4-9 0,-4-4 5 15,2 3-4-15,-2-3 1 0,0 0-4 16,4 3-5-16,-4-3-1 0,3 1 6 0,-1 3-1 16,-1 0 2-16,1-1-9 0,-1 2 9 0,0 1-5 0,4 2 3 15,-1 1-6-15,-1-1-2 0,1 2-2 0,-1 0-4 16,3 1 5-16,-3-1-6 0,4 2-1 15,-1 3 0-15,-1-4-2 0,0 0-4 0,1 1 5 0,1-1-6 16,-3-3 0-16,0 2-3 0,0 0-4 0,-1-3 2 16,3 0-9-16,-4-2 1 0,-1-1 3 0,3 0-1 15,-1-2 0-15,-1 2-4 0,1-3 0 0,-3-1 0 16,2 4-4-16,-2-4-19 0,4 3-28 0,-4 0-41 16,0-3-49-16,5 1-76 0,-5-1-132 0,8 0-367 0,-8 0 162 15</inkml:trace>
  <inkml:trace contextRef="#ctx0" brushRef="#br0" timeOffset="-175944.67">29636 13624 112 0,'2'-5'167'15,"-2"5"-5"-15,2-2-9 0,-2 2-11 0,1-3-11 16,-1 3-7-16,0 0-12 0,5-3-7 0,-5 3-3 15,0 0-9-15,0 0-7 0,4-4-9 0,-4 4-6 16,0 0-8-16,0 0-5 0,0 0-9 0,0 0 1 16,0 0-9-16,-2-6-3 0,2 6-6 0,0 0-3 0,0 0 0 15,-9-1-4-15,9 1-5 0,-5 0-2 0,5 0 1 16,-9 0 0-16,9 0-1 0,-15 0-7 0,8 0-2 16,-1 0 2-16,-2 0-2 0,-1 2 2 0,-1 0-1 15,-2 1-1-15,3-1-1 0,-7 1 1 0,1-1 0 16,-1 0-4-16,0 1-2 0,-1 1 6 0,4-1 0 0,1 0 1 15,1-1-4-15,0 1 3 0,2 1-4 16,-2-2-2-16,4-1 3 0,1 4-4 0,2-3 2 16,-2-1 2-16,2 3-2 0,1-2-31 0,0 1-64 0,-2-3-122 15,7 0-120-15,0 0-359 0,0 0 160 0</inkml:trace>
  <inkml:trace contextRef="#ctx0" brushRef="#br0" timeOffset="-167689.49">27776 9815 75 0,'0'0'77'0,"0"0"-10"0,0-6-8 0,0 6 5 16,0 0-4-16,0 0-3 0,2-5-8 16,-2 5-2-16,0 0 0 0,0-3-8 0,0 3 3 0,4-2-4 15,-4 2-8-15,3-3 3 0,-3 3 5 0,0 0-2 16,2-5 0-16,1 3-4 0,-3 2 2 15,0 0-5-15,5-3-4 0,-5 3 2 0,1-4 3 0,0 0-6 16,-1 4-4-16,4-6-4 0,-4 5 0 0,0 1-5 16,3-6-3-16,-3 1 3 0,0 5 4 0,0-5 3 15,0 5 2-15,1-2 3 0,-1 2-2 0,0 0 0 16,0-6-4-16,0 6-1 0,0 0 0 0,1-4 0 16,-1 4-2-16,0 0-1 0,0 0 0 0,0 0-3 0,0 0 4 15,4-3-5-15,-4 3-5 0,0 0 2 0,0 0 0 16,0 0-3-16,0 0 3 0,0 0 3 15,0 0-4-15,0 0 1 0,0 0-1 0,0 0-5 0,0 0-1 16,0 0 1-16,0 0 6 0,-18 3-3 0,18-3-2 16,-7 4 1-16,3-1-10 0,4-3 4 0,-8 4 3 15,7-3 0-15,-2 1-2 0,-1 2 4 0,2 1 1 16,-2-2-4-16,0 0 2 0,3 1-3 0,-3 3 6 16,4-3-3-16,-4 1 1 0,0 3-3 0,2-2 5 15,-2 1-2-15,0 1 2 0,-2-1-3 0,0 3 4 16,0-1-3-16,1 1 5 0,-1 1-7 0,0-1 5 15,-1 2-5-15,3 2-1 0,-3 1 2 0,1-6-1 16,0 2 3-16,2 1-3 0,0 0 5 0,-1 0-1 16,1 0 0-16,-1 2 1 0,3-1-2 0,-3-1-4 0,4-2-8 15,-2 2 12-15,0 0-5 0,2 0 8 0,-3 0-4 16,0-1-1-16,-1 2 2 0,1-1 2 0,-1 1-2 16,-1 1-1-16,0 0-5 0,-2 1 4 0,-1-1 1 15,0 2 0-15,0-3-1 0,0 1 3 0,-1 1-6 0,-2-2 5 16,3 1 5-16,-1-1-13 0,1-2 7 15,4-1 3-15,-3 0-3 0,-2 4 1 0,3-4-1 16,1 0 2-16,-1-1-3 0,1 1 2 0,0-1 1 0,0 1 0 16,1 0-3-16,-2-1 2 0,0 1-1 0,2-1-3 15,0 0 4-15,-2 0 0 0,3-1-1 16,-2 1-1-16,1 0 7 0,0 1-7 0,1-3 2 0,-1 4-3 16,-2-1-1-16,1 1 4 0,0-2 1 0,-1 2-4 15,3-2-4-15,-2 2 9 0,-3 1-1 0,1-1-4 16,2 1-2-16,-2 0 3 0,-1-2 0 0,3 1 0 15,-2-1-1-15,1 0 4 0,-2 0-1 0,2-1 2 0,0 3-2 16,0-1 1-16,0-3 1 0,2 2-6 0,1 2 6 16,0-4-3-16,0 4 3 0,0-2-2 15,0 2 2-15,-1 0-10 0,3-2 2 0,-1 2 10 0,1 0-6 16,-1 0-1-16,-3 2 2 0,2-2 0 0,1 0 2 16,-3 0-2-16,-1-2-2 0,2 4 0 0,-1-4 3 15,-3 3-2-15,0 2 3 0,1-3-3 0,1-3-2 16,-1 0-2-16,-1 2 9 0,5 0-1 0,-5-1-4 15,5 0-8-15,-2 2 7 0,2-1 4 0,3-1-6 16,-3 1 6-16,4 1 0 0,-4-2 1 0,4 2-2 16,0 0 1-16,0-3-3 0,0 4 5 0,0-1-5 15,2-2 0-15,0 1 0 0,-2 1-4 0,1-2 5 0,-2 0-1 16,1 1-2-16,0-3 4 0,-2 4-5 16,0-3 5-16,1 1-2 0,-3-3 1 0,0 1-1 0,2 1 0 15,-1 1-1-15,-4-2 0 0,1 1 5 16,1-1-3-16,0 1 2 0,1-4-2 0,-1 2 2 15,0 2-1-15,-1-2 0 0,2 0 0 0,0 3-5 0,-1-5-1 16,0 6-1-16,0-2 7 0,1 3-5 0,1-2 3 16,1 2 6-16,-1 0-4 0,1-3 0 0,-2 7 1 15,1 0-2-15,1 0-8 0,-1-1 7 0,0 0-1 16,0 2 5-16,0-2-2 0,2-1 1 0,-2 1-4 16,1 1 1-16,-1-3 6 0,2-2-4 0,-3 2-2 0,3-2 1 15,-2 1-1-15,2 0-1 0,-4-1 1 0,3 1-1 16,-1-1-3-16,-2 2 1 0,1-3-2 0,-1 2 5 15,1-2 0-15,-1 1-5 0,-3 0 9 0,2 0 0 16,-2-2 1-16,-1 2-5 0,-4-3-2 0,3 4 2 16,0-1-2-16,-1-5 6 0,0 3-2 0,-3 0-1 15,1 2-2-15,4-4 0 0,-7 3-3 0,7-3 4 16,-6 3 2-16,4-3-4 0,4 2-3 0,-2-1 4 16,1 1-1-16,4 1 1 0,-1-1 4 0,1 1 1 15,-2-3-1-15,1 3-3 0,2-3 3 0,-2 1-1 16,1 0 2-16,-1 1-3 0,0 0-1 0,0-2-1 0,-3 2 0 15,7-3 1-15,-7 2 0 0,3 0 0 16,1-3-3-16,-2 5 3 0,2-3 1 0,-3 0 0 0,1 1 0 16,-1-2 1-16,0 1-2 0,0 2 4 0,2-4-1 15,-1 2 4-15,3-2-9 0,-4-2 2 0,2 4 4 16,0-2-9-16,0-2 8 0,1 1-5 0,-1 1 6 16,-3-1-3-16,5 1-3 0,-3-2 4 0,-1 4-8 15,1-2 0-15,-1-3 2 0,1 1 7 0,-1 2 1 0,3-1 2 16,-1-2-7-16,1 1 4 0,-1 0-3 15,0 1 1-15,4-2-2 0,-2 1 3 0,2 1 1 16,1-4-5-16,-4 6 6 0,0-3-1 0,4-1-3 0,-1 1-3 16,1-3 4-16,-4 7-5 0,3-3 6 15,-3 1-5-15,3-4-2 0,-3 3 1 0,3 0 0 0,-2-1 7 16,2 1 1-16,-3 0 0 0,0-1-6 0,0 3 2 16,0-4 2-16,3 2-5 0,-2 1 3 0,1-4 5 15,-2 4-5-15,4-5 1 0,-5 6 0 0,5-4-4 16,0-2 2-16,0 0-4 0,-2 4-1 0,2-4 4 15,-2 3 4-15,2-3 4 0,0 0-4 0,-1 5 1 0,1-5 3 16,0 0-2-16,0 0 3 0,0 0-7 0,0 0 2 16,0 0 1-16,14-10 0 0,-12 7 0 15,5-3-2-15,-6 0-4 0,3 2 8 0,0-3-6 0,0-1 1 16,1-1-1-16,-1 2 2 0,2-1 3 0,-1-2-4 16,4 2-1-16,-1-3 1 0,-2 1-6 0,3-4 4 15,2-1 0-15,-5 0-8 0,3-1-6 0,-1-2 9 16,-1 3-1-16,2-9-5 0,4 0 5 0,-3 0-3 15,2 0 3-15,-1-2 2 0,-1-1 0 0,2-1-3 16,-1 1 1-16,1-2 5 0,-1-1 0 0,2 0 0 16,0 0 0-16,-3 3-3 0,3-2 0 0,1 0 0 0,3 3 8 15,0-2 0-15,1 0-3 0,-1 1-3 16,5-4 3-16,-6 1-3 0,2 4 2 0,1-2 1 16,-1 3-3-16,0 0 0 0,-4 2 3 0,4-4 3 0,-4 5-3 15,3 0 3-15,-6 7-2 0,5-6 8 16,-2 7-5-16,-2-1 16 0,1 2-3 0,1 1 6 0,-2-1-6 15,1 1-3-15,3-1 0 0,-6 3 2 0,7-2-3 16,-7 2 0-16,4-2-6 0,0 2 2 0,-1 1-3 16,4-3-1-16,1 0-2 0,-6 3 5 0,1-2-4 15,-1 4 2-15,1-5-2 0,-1 0 2 0,2 0-2 16,-3 0-1-16,-3 5-1 0,1-4 2 0,4-1-2 0,-3 0-3 16,3 0 5-16,-4 0 0 0,1 0 0 0,2-2-3 15,1 1 3-15,-2 0-1 0,1 1-3 16,3 0 6-16,-2-2-6 0,5 2 4 0,-3 0-8 0,2 1 7 15,0 1-4-15,0-2 2 0,1 0-2 0,-3 3 0 16,2-4 3-16,-4 1 1 0,-1 3-4 0,0-4 3 16,0 2 1-16,-2 1 2 0,-3 4-3 0,2-6-5 15,0 5 1-15,-1-1 6 0,1 1-9 0,-1-1 3 16,0-3 6-16,1 4-1 0,-1-3 0 0,1 3-4 16,1-3-1-16,-3 3 0 0,3-2 4 0,1 2 3 15,-3-1-1-15,1-1-8 0,1 3 5 0,-2-3-1 16,-2 3-1-16,2-1-2 0,-2-1 4 0,-2 4 3 15,0-5-2-15,-1 3-3 0,-1 1 4 0,1-3-3 0,-1 0 2 16,0 3-1-16,-1-4 0 0,0 2 1 0,-1 1 2 16,3-1-9-16,-2 0 0 0,-1 0 5 0,4-2 3 15,-3-2 2-15,1 2-3 0,-2 0-2 0,3 1 3 16,-2 1 3-16,2-1-9 0,-1 3 6 0,1-2-4 16,-2-1 5-16,1 2-1 0,-1-4-6 0,1 3 4 15,-3-4-4-15,2 2 4 0,1 0 4 0,-5-1-7 0,2 0 6 16,-2-2-4-16,1 2 0 0,-1 1-2 0,-1 0 7 15,0-3-10-15,1 2 2 0,-1-2 2 0,0 2 3 16,0-1 5-16,2 2-5 0,-1 0 0 0,1 1-4 16,0 0 6-16,0 2 1 0,0-1-5 0,2 0 4 15,-1 0-3-15,0 1 3 0,-2-1-5 0,3 0 4 16,-2-1-3-16,1 0 0 0,-1 0 2 0,1 3 2 16,1-3-4-16,-4 1-6 0,4-2 10 0,-1 2-1 15,1 1-1-15,0-1-1 0,-3 2-1 0,3-4 1 16,0 4-1-16,-1-3 4 0,0 4 1 0,1-3-4 15,-3 2-1-15,3 0 3 0,0 1-5 0,0-3 1 16,3 3-2-16,-3 4 4 0,0-5 1 0,0 1 1 16,2 1 2-16,-2 3-7 0,0-9 1 0,4 7 3 0,-4-3-3 15,0 5 1-15,3-6 3 0,-3 0 0 0,1 2-4 16,-1-1-2-16,1-1 6 0,-1 1 2 0,2 3-6 16,-2-3 3-16,0 5-1 0,0-7 3 0,1 4-2 15,1-2-3-15,-2 2-2 0,0 3 4 0,5-4-1 16,-3 1 5-16,-1-1-5 0,-1 4 3 0,4-5 0 15,-4 5-1-15,2-6-1 0,0 4 1 0,-1-2-2 16,-1 4 2-16,3-5-4 0,-3 5 4 0,2-4 0 16,1 3-3-16,-2-4 1 0,-1 5-1 0,5-2 3 15,-3-1 0-15,-2 3 1 0,4-4-1 0,-4 4-3 16,4-5 0-16,-1 2-2 0,-1 1 4 0,0-1 2 16,-2 3-4-16,2-4 2 0,-2 4 0 0,1-5 0 0,-1 5-2 15,3-2 1-15,-3 2-3 0,3-3 2 16,-3 3-1-16,0 0-3 0,0 0 4 0,0 0 4 0,3-3-4 15,-3 3 2-15,0 0-3 0,0 0 1 0,0 0-2 16,0 0 5-16,0 0-4 0,-15 0 4 0,15 0-2 16,-9 3 2-16,4-1-4 0,-1-1 5 0,2 1-2 15,4-2-2-15,-9 4 2 0,5-1 0 0,0-1-1 16,0 1 4-16,-1 1-7 0,0 1-1 0,1 0 9 0,-1 3-11 16,1 0 7-16,-6 2 0 0,6 1 2 0,-5 3 0 15,3 5 1-15,-7-2 1 0,6 0-3 0,-4 6-2 16,-3-2 2-16,5-4-4 0,-4 4 6 0,-3 1-5 15,2 0 0-15,-1-1 3 0,-1-1-4 0,0 0 5 16,0 0 0-16,-2 1 0 0,-1-2-3 0,1 3-1 16,-1-3 5-16,2-1-4 0,-2 1 4 0,2 0 0 15,2-2 0-15,1-3-3 0,2-2 0 0,0 4 5 16,-1-1-5-16,-1 0 3 0,0-1-5 0,8-4 7 16,-6 3-6-16,1 2 0 0,-1-4 3 0,2 4-8 15,-7-3 7-15,7 1 2 0,-3 1 0 0,3 0 2 0,-3 1-2 16,2 3 0-16,1-3 0 0,1 1 1 15,-1 0-3-15,1 1 2 0,1 0 0 0,-1 1-1 16,1 5-3-16,2-2 8 0,1-5-6 0,-3 3-2 0,2 0 0 16,2 1 2-16,-4 6 1 0,3-8-1 0,0 5-3 15,0-4 7-15,0-1-7 0,-3 3 6 0,4-3-2 16,0-2-3-16,-2 3 1 0,1-4-2 0,1 1 0 16,0-4 6-16,0 0-5 0,-1 0 2 0,5-3-1 0,-5 2 0 15,-2-1-4-15,5-2 6 0,-3 2-3 16,1-1 7-16,-1 0-9 0,1 1 2 0,-1-1 4 0,0 1-2 15,-1-1-1-15,-1 2 3 0,1 1-1 0,-1-1-3 16,-3 3-1-16,3 2 5 0,-2-2-3 0,0 1-1 16,-1 0 2-16,1 1-4 0,-3 1 1 0,2 0-2 15,1-2 2-15,-1 2 5 0,1-2 0 0,1 2 0 16,0 1-3-16,1-2 2 0,-1 0-4 0,3-1-1 16,-1 4 9-16,3-5-5 0,-2 6 3 0,1-5-1 15,2-1-2-15,0 1 0 0,1-1-3 0,1 3 5 16,-2-5-2-16,2 1 0 0,0-1-2 0,0-1 2 15,0 0-4-15,0 2 7 0,0-3-3 0,0 2 0 0,-2 1-1 16,0-1 5-16,0-1-7 0,-3 4 0 16,-1 2 3-16,-7 0 0 0,0 3 1 0,-3 4 0 0,-1-3 2 15,0 1 1-15,0 0-4 0,0-1-5 0,-1 2 7 16,5-1-1-16,4-6-3 0,-1-2 2 0,2 2 0 16,3-1 2-16,0-4 1 0,1 1-6 0,2-2 3 15,-2 3-3-15,2-3 3 0,0 0 1 0,2 0-5 16,0-3 1-16,-4 0 1 0,3 0 4 0,-1 1 0 15,0-3-5-15,-2 1-2 0,-1 0 4 0,-2 1-3 16,0-1 6-16,0-1-3 0,-2 2-3 0,-1 0 3 0,0 0-3 16,0-2 5-16,1 2-4 0,2 0 8 0,-2-4-7 15,3 4-1-15,0 0-1 0,2-3 2 16,1 4 4-16,-4 0-1 0,6-2 2 0,-2 1 1 0,2 1-3 16,0-3-1-16,1 5 0 0,0 0 1 15,1 0 3-15,0 1-2 0,2 0 3 0,-3-1-4 0,1-1 5 16,-1-1-6-16,0 3 4 0,0-1-4 0,0-2 2 15,-1 3-1-15,-3-1 3 0,0-1-5 0,-2 1 0 16,1-1-2-16,-3-1 2 0,0 2 5 0,-2-3-1 16,5 0-1-16,-4 0 0 0,1 0 2 0,3-2-5 15,-4 2 3-15,4 1-1 0,0-3-1 0,1-1 0 0,0 1 0 16,3-2-3-16,-1 2 6 0,-1 2-4 0,1-5 3 16,0 1 0-16,2-3 1 0,0 4-1 0,0-4 0 15,-2 5 3-15,2-5 3 0,0 0 3 0,0 0-1 16,0 0 1-16,0 0 4 0,0 0-2 0,0 0 2 15,0 0-3-15,0 0-1 0,0 0-5 0,0 0 1 16,12-8 2-16,-8 4 0 0,-4 4-3 0,4-1-6 16,-4-2-13-16,0 3-7 0,5-5-16 0,-1 2-32 15,0-2-26-15,-3 4-213 0,5-5-330 0,2-3 146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50:07.655"/>
    </inkml:context>
    <inkml:brush xml:id="br0">
      <inkml:brushProperty name="width" value="0.05292" units="cm"/>
      <inkml:brushProperty name="height" value="0.05292" units="cm"/>
      <inkml:brushProperty name="color" value="#002060"/>
    </inkml:brush>
  </inkml:definitions>
  <inkml:trace contextRef="#ctx0" brushRef="#br0">12867 6408 27 0,'0'0'153'0,"0"0"-9"16,2-4-12-16,-2 4-6 0,0 0-14 0,0 0-6 15,0 0-12-15,0 0 2 0,0 0-1 0,1-5-3 0,-1 5-4 16,0 0 0-16,0 0-2 0,1-4-6 16,-1 4-3-16,0 0-7 0,3-3 1 0,-3 3-5 0,0 0-8 15,0 0 3-15,0 0-6 0,0 0-2 0,0 0-7 16,0 0-1-16,0 0-5 0,0 0-8 15,0 0 2-15,0 0-8 0,0 0-5 0,0 0 1 0,-2-5 2 16,2 5-6-16,0 0-2 0,0 0 1 0,0 0-4 16,0 0-6-16,0 0 4 0,0 0-2 0,0 0-2 15,0 0 0-15,0 0 0 0,0 0 1 0,0 0-4 16,0 0-2-16,2 12 2 0,-2-12-2 0,-3 7-1 0,3-2 2 16,-1 0-1-16,-2 4 0 0,2-3 4 0,-2 1-7 15,-1 2 1-15,0 1 1 0,-2 0 4 0,3 1-9 16,-1 1 3-16,0-2-4 0,0 1 7 0,-1-1 3 15,-4 1-4-15,6-1 1 0,-3 1 1 0,5-1 1 16,-3-1 1-16,0 1-5 0,0 0 3 0,4-2 1 16,-5 1-1-16,4-1 0 0,0-1-2 0,-2 0 1 15,3-2-3-15,0 0 6 0,-1-1-5 0,-2 1 3 16,3 0 0-16,0 1-4 0,0-6-1 0,3 6 3 16,-3-3-1-16,0-3 4 0,1 5-7 0,-1-1-2 15,3-1 4-15,-2 1 4 0,5-1 3 0,-2 0 3 0,0 0-3 16,1 1 0-16,0 0 0 0,2 1-2 0,0 0-1 15,1-1 5-15,1 0-3 0,2 0 2 0,0 1-5 16,-1-1 1-16,2-1 0 0,0-2 1 0,0 1-2 16,0-2-6-16,-1 5 5 0,1-5 2 0,-7 2-5 15,3-1 5-15,1-1 0 0,0-1 2 0,-4 2 0 16,3-1-4-16,-8 0-4 0,9-3-22 0,-4 1-43 16,-5 2-47-16,6-5-58 0,-6 1-196 0,4-2-399 0,-1 0 177 15</inkml:trace>
  <inkml:trace contextRef="#ctx0" brushRef="#br0" timeOffset="355.06">12797 6425 93 0,'-5'-3'142'0,"5"3"-16"0,-4-4-11 16,4 4-17-16,0 0-5 0,-4-2-7 16,4 2-5-16,0 0-5 0,0 0 5 0,-1-3-6 0,1 3-1 15,0 0 3-15,0 0 2 0,0 0 4 0,-4-3 1 16,4 3-1-16,0 0-5 0,0 0-5 0,4-6-5 16,-4 6-6-16,5-3-9 0,-1 1-4 0,2-1-3 15,1 3-5-15,3-1-5 0,-2 0-5 0,2-2-2 16,0 0-4-16,-2 2 0 0,2 0-4 0,0-1-2 15,-2 2 0-15,1 0-4 0,-2-2-2 0,0 2-2 16,-1 0-2-16,4 0-1 0,-3 0 3 0,-1 0-9 0,3 0-10 16,-4 2-12-16,4-2-14 0,-4 2-8 15,-5-2-12-15,8 2-13 0,-7 1-6 0,3-2-10 0,-4-1-11 16,4 4-5-16,-4-4-10 0,0 0-34 0,0 0-101 16,-9 7-265-16,5-5 117 0</inkml:trace>
  <inkml:trace contextRef="#ctx0" brushRef="#br0" timeOffset="564.49">12791 6509 113 0,'0'4'169'15,"0"0"-5"-15,0-4-5 0,1 5-7 0,0-1 1 0,4-1-1 16,-1 0-2-16,-1-1-2 0,2 0-10 0,0 0-6 16,0-1-11-16,3 1-12 0,-2-1-9 15,2 0-8-15,-2 0-7 0,4-1-10 0,-2 1-10 0,0-1-5 16,-1 0-5-16,2 1-6 0,0-1-6 0,-1 3-3 15,0-3-6-15,3 2-2 0,-3 0-9 0,2 0-26 16,0 1-27-16,-1 0-30 0,1-3-28 0,-1 0-36 16,0 2-45-16,-1-2-188 0,1 1-386 0,-3-1 170 0</inkml:trace>
  <inkml:trace contextRef="#ctx0" brushRef="#br0" timeOffset="1518.17">13162 6568 97 0,'0'0'200'16,"0"0"-18"-16,0 0-18 0,2-4-16 0,-2 4-19 16,0 0-14-16,0 0-8 0,0 0-12 0,0 0-11 0,0 0-10 15,0 14-9-15,-2-9-2 0,4 0-4 16,-2 2 2-16,-2 0-7 0,2 0-6 0,0-1 0 0,-1 3 0 15,1-1-6-15,0-2-6 0,-4 4-2 0,3 0-2 16,-3-1-3-16,3 0-1 0,-2-1-4 0,0 1-3 16,-1-2-2-16,2-1-2 0,0 1-7 0,1-3 5 15,-1 1-4-15,2-3-1 0,-4 2 3 0,2 0-6 16,2-4 8-16,-3 2-4 0,3-2 5 0,0 0-4 0,0 0 0 16,0 0-3-16,0 0-2 0,12-10 1 15,-8 7-2-15,0-3 1 0,-2 1-2 0,2 0 0 0,-1-1-2 16,-1 1 2-16,3 0 7 0,-4 2 0 0,3-1 1 15,0 1-3-15,-3 2 1 0,3-3-3 0,-4 4-1 16,4-4-2-16,-4 4 0 0,5-3-4 0,-5 3 3 16,5-2 1-16,-5 2-1 0,0 0-2 0,13 5 2 15,-9-5-2-15,0 2 0 0,-4-2-3 0,9 6 1 16,-3-5 4-16,-5 4-3 0,6-2 2 0,-6 2-4 16,4-2 3-16,-1 1-2 0,0 1-1 0,-3 0 3 15,4 1-1-15,-1-3-1 0,0 1 4 0,0 2-4 16,-2-4-1-16,2 2-5 0,0-1-13 0,3-1-5 15,-1-1-8-15,-1-1-1 0,1 3-5 0,2-3 6 0,-1-3 4 16,1 1 2-16,-1-1 4 0,-1 0 2 0,4-1-6 16,-2-2 9-16,0 0 2 0,-2-1-2 0,5 0 4 15,-6 0 6-15,1 3 6 0,0-1 0 0,-1-2 3 16,0 4 3-16,-1-2 10 0,0 1 6 0,-3 2 0 16,0-1 0-16,3 1-1 0,-4 2 4 0,3-6-4 15,-2 5 2-15,-1 1-6 0,3-3 1 0,-3 3-4 16,0 0 0-16,0 0-2 0,0 0 0 0,0 0-3 0,-11-2-1 15,11 2 1-15,0 0-1 0,-12 5 0 0,9-5 4 16,-2 1 1-16,-3 3 3 0,3 0-2 16,-3-1 4-16,1 2 2 0,1-3-3 0,-1 4-1 0,1 0-1 15,-3-1-6-15,2 1 0 0,2 2 4 0,0-2-2 16,1 0-1-16,-1-3-2 0,4 3 0 0,-3-2 0 16,3 0-3-16,1-1-1 0,3 1 4 0,-3-4 1 15,8 6 0-15,-1-6-4 0,0 0-2 0,0 0 5 16,2 0-2-16,2-5-2 0,-2 3 3 0,3-2-3 15,-1 0 3-15,-6 2-5 0,4-2 3 0,-1 1-2 16,-6 0-1-16,2 2 0 0,0-1 2 0,-4 2-3 0,8 0-1 16,-8 0-2-16,6-2-3 0,-6 2 7 15,8 3-8-15,-7 1 9 0,-1-1-2 0,0 2 2 16,0 1-3-16,3 0 4 0,-6 1-3 0,3 0-1 0,0 3-2 16,0 0 3-16,0 4 1 0,-1 1-1 0,2-3-3 15,-1 2 7-15,-4-2-1 0,7 1-1 0,-6-2 0 16,3 2-1-16,0-2-2 0,0 2 0 0,-1-4 0 15,-3 1-5-15,0-2 7 0,-2-1 2 0,2-3-1 16,-5 1-1-16,0 0 3 0,-4-2 0 0,3 0 0 16,-4-2-3-16,5-2-1 0,-2-2 14 0,-2 0 0 15,1-1-4-15,1 1-1 0,-1-4 3 0,1 0-4 0,2-1 4 16,-1 1-4-16,2-3 1 0,-1 3-2 0,3-3 1 16,-2 0-9-16,2-1 8 0,-1 4-10 0,2-3-8 15,3 4-22-15,-1 0-30 0,3 1-35 0,3 0-37 16,3-2-37-16,-1 0-200 0,4-1-402 0,5 3 177 15</inkml:trace>
  <inkml:trace contextRef="#ctx0" brushRef="#br0" timeOffset="2016.56">13671 6684 16 0,'5'-2'172'0,"-2"-1"-11"16,-3 3-17-16,1-4-18 0,-1 4-12 0,5-4-6 15,-5 4-17-15,3-4-5 0,-3 4-10 0,0 0-8 16,2-2-6-16,-2 2-2 0,0 0-2 0,0 0-7 16,0 0 3-16,0 0-3 0,0 0 0 0,0 0-5 15,0 0-2-15,0 0-2 0,-16 6 5 0,9-2-2 16,-2 0-2-16,0 1-4 0,-1-1-4 0,1 2-1 0,0 0-6 16,-1 0 1-16,1 1-5 0,1 0-1 0,4-2-2 15,-1 4 2-15,0-3-6 0,4 1 0 16,-1-2-4-16,2 0 2 0,0-2 2 0,2 1-2 0,4-1-4 15,-2-1-1-15,3 0 2 0,0-3-3 0,6 0 0 16,-3-2-2-16,2-1-5 0,2 1 0 0,-4-2 4 16,2 1 0-16,-2 1-2 0,-3 1 4 0,0-3-5 15,-2 4 1-15,3 0-2 0,-8 1-6 0,6-3 1 0,-1 2 3 16,-5 1 1-16,7 0-1 0,-7 0 0 16,5 3-1-16,-5-3-2 0,3 3 2 0,-3 2-3 15,0-2 7-15,0 1-5 0,0-4 1 0,-2 9 5 0,2-5-6 16,0 0 1-16,0-4 3 0,-1 5 0 0,1-1 1 15,-2 1-2-15,4-2 4 0,-2-3-2 0,1 5-2 16,3-2 4-16,-4-3-1 0,5 4-2 16,-1-2 1-16,-4-2 2 0,10 0-2 0,-5 3 2 0,0-3-5 15,-5 0 3-15,6 2-1 0,-3 0-4 0,-3-2 2 16,0 0 0-16,5 1 0 0,-5-1-1 0,0 0 3 16,0 0-2-16,0 0-2 0,0 0 0 0,0 0-7 0,-6 7-17 15,6-7-25-15,-8 2-28 0,8-2-35 0,-9 0-65 16,5 3-127-16,2-2-331 0,2-1 147 0</inkml:trace>
  <inkml:trace contextRef="#ctx0" brushRef="#br0" timeOffset="3133.06">14146 6749 123 0,'0'0'207'0,"-6"-2"-21"0,2 0-17 16,4 2-17-16,-10-2-12 0,10 2-19 0,-10 2-9 15,10-2-12-15,-12 2-11 0,5 0-7 0,0-1-12 16,1 1-6-16,-1 0-4 0,2 1-5 0,-4 1-7 15,4-1-1-15,-3 2-5 0,2-3 0 0,-4 4 3 16,2-1-1-16,1 1-4 0,0-3-4 0,-3 1 3 16,2 0 1-16,1 0-6 0,-2 0-3 0,4-1-5 0,0 2-1 15,1-3 0-15,0 1-3 0,0-1 0 16,1 1-1-16,3-3 9 0,0 0-4 0,-6 2-3 0,6-2 1 16,0 0-2-16,11-7-2 0,-4 2-2 0,3 3 2 15,2-3-6-15,-1 2-1 0,2 1-1 0,-2-1-3 16,-2 1 2-16,1-1-6 0,2 1 2 0,-7 2-7 15,0-2 5-15,3 2 3 0,-8 0-5 0,10 3 1 16,-7-1 1-16,-2 2-4 0,3 1 2 0,-3 1-2 16,-1 0 2-16,0-1-2 0,0 7 0 0,0-3 0 15,-4 1 2-15,3 2 1 0,1-2-3 0,-1 2 0 0,2 3 1 16,-1-2 1-16,0-1-2 0,4 0 0 0,-3-1 0 16,3 2-1-16,0 1 1 0,-3-4 2 0,4 2 0 15,-2-2 0-15,-2 1-1 0,0 1 0 0,-1-5-5 16,0 1 4-16,0-3 1 0,-1 0-4 0,-3 2 4 15,-2-1-2-15,-2-4 1 0,3 3 1 0,-4-3 1 16,0 0 0-16,2-1-5 0,-4-1 6 0,-1 0-2 16,1-3-1-16,0 2 2 0,-2-5 1 0,0 3-3 0,2-2 3 15,3-2 1-15,0 1-2 0,2-3-2 0,1 1 3 16,1-1-1-16,4 0-4 0,4-2 2 0,0 1-1 16,6-3 1-16,3 1 2 0,5 0 0 0,5-2-5 15,2-1 1-15,2 5 2 0,-1-2 0 0,3 7-2 16,0-2 1-16,1 2-2 0,-3-1 2 0,1-1 2 15,-8 4 0-15,-2 2-2 0,1-2-1 0,-6-1 1 16,5-1 1-16,-8 3 0 0,0-1 0 0,-2 3-1 16,-2-2 2-16,1 1-2 0,0 0 1 0,-3-1-1 15,0 1-1-15,-4 1 3 0,6-5-1 0,-6 5 5 16,3-3 4-16,-3 3-2 0,1-3-1 0,-1 3 0 0,0 0 0 16,0 0-3-16,-7-4 0 0,1 2 0 0,0 2-2 15,-1-3 2-15,7 3-3 0,-17 3 5 0,8-3-2 16,4 0 0-16,0 2-1 0,-3 0-2 0,0 3-1 15,1 0-11-15,-1 2 15 0,-1-1 2 0,5 0-3 16,0 1 0-16,-4 3 3 0,6-3 1 0,-2 3 1 16,3 1 4-16,2-1 6 0,3-1 1 0,0 1 2 15,-3 0 1-15,7-1-1 0,1 0 0 0,0 2 4 0,2-5-2 16,1 2 1-16,2-1-5 0,4-2-3 0,-7 0 4 16,3-1-4-16,-1-4-2 0,0 2-27 0,-4-2-59 15,-1 0-68-15,0-2-104 0,-1-1-201 0,-1-3-481 16,-3 1 213-16</inkml:trace>
  <inkml:trace contextRef="#ctx0" brushRef="#br0" timeOffset="3694.82">15401 6844 95 0,'0'0'298'0,"0"0"-20"0,-1-5-25 15,1 5-23-15,0-5-27 0,0 5-18 16,0 0-20-16,0 0-14 0,0 0-17 0,0 16-15 0,1-7-12 16,-1 0-8-16,3-2-9 0,-2 2-10 0,3 2-6 15,-3-2-8-15,-1 1-9 0,0-3-5 0,0 3-3 16,-1-2-7-16,1-2-3 0,1-1-3 0,-1 1-5 15,0-2-4-15,-5 1 4 0,5-3-10 0,-1 2-1 16,1-4-3-16,0 0-20 0,0 0-31 0,-3 4-39 16,3-4-51-16,0 0-59 0,-9-10-80 0,4 1-133 15,0-3-427-15,-4-3 190 0</inkml:trace>
  <inkml:trace contextRef="#ctx0" brushRef="#br0" timeOffset="3849.47">15263 6632 73 0,'5'-3'219'0,"2"0"-23"0,3 1-19 0,0-1-15 16,2 3-16-16,-1 0-16 0,1 0-11 0,-1 3-12 0,1 1-25 15,-1 0-42-15,-2 0-52 0,4 0-45 0,-7 0-56 16,1 2-99-16,-2-3-229 0,0 1 102 16</inkml:trace>
  <inkml:trace contextRef="#ctx0" brushRef="#br0" timeOffset="4172.46">15529 6783 109 0,'2'5'141'0,"1"0"-12"16,-2 0-11-16,3 1 0 0,-3 3-7 0,2 0-7 0,2 1-5 16,-1 0-8-16,-1 0-1 0,2-1-9 0,-3 2-4 15,2 0-5-15,-3-4-11 0,-1 1-4 16,0-4-8-16,2 1-2 0,0 3-9 0,-2-3-1 0,1-3 0 15,-1 3-6-15,3-3-1 0,-3-2-4 0,0 0 0 16,1 3 0-16,-1-3-5 0,0 0-3 0,9-5-1 16,-4-1-3-16,3 2 0 0,-2-1-3 0,2 0-2 15,2 4-1-15,-2-2 3 0,0 2-2 0,-2-2-4 16,2 1 0-16,-1 2 0 0,-7 0 2 0,12 1-3 16,-7 2 0-16,1-2 0 0,-1 3-1 0,-1 2-1 15,0-1-1-15,0 2 1 0,0 2 0 0,-2-3-1 0,5 4 1 16,-5-3-1-16,3 2 2 0,-1-2 2 0,0-1-5 15,-1 0 3-15,-2 1-14 0,0-3-49 0,2-3-117 16,-3-1-115-16,0 0-315 0,0 0 139 0</inkml:trace>
  <inkml:trace contextRef="#ctx0" brushRef="#br0" timeOffset="5167.84">16679 7052 168 0,'0'0'185'0,"0"-4"-15"0,0 4-15 0,-1-8-14 15,1 8-13-15,0 0-6 0,0-2-12 0,0 2-7 16,0-4-7-16,0 4-8 0,0 0-8 0,0 0-7 15,1-6-6-15,-1 6-9 0,0 0-9 0,0 0-3 16,0 0-2-16,0 0-9 0,0 0-1 0,0 0 0 0,0 15-4 16,-1-7-4-16,-2-5-2 0,2 7-4 0,-3-3 1 15,3 1-2-15,-3 2-5 0,0 1 0 0,0 0 0 16,0-2-1-16,3 0-1 0,-4 0-4 0,1-1 3 16,3 0-3-16,1-3 2 0,0-1-1 0,-4 0 3 15,4 0 14-15,0-4-1 0,-2 2-7 0,2-2 1 16,0 0 1-16,0 0 0 0,20-8-3 0,-10 2 0 15,-1 0-6-15,1-1 3 0,-1 0 3 0,3 2 0 16,1-1-4-16,-4-2 2 0,0 3-2 0,-2 2 0 16,2 1 2-16,-2-1-5 0,0 2-1 0,-1-2 1 0,0 3-2 15,-6 0-2-15,7 3 0 0,-4-2-6 0,0 3 6 16,0 0-4-16,0 1 2 0,-2-1-5 0,1 1 8 16,1 0-2-16,1 0 1 0,0 1-3 0,-2-2 1 15,2 2-1-15,-1 0-5 0,-1-2 4 0,0-2 2 16,2 1 1-16,1-2-3 0,0 0 1 0,-5-1-1 15,9-2 2-15,-3-1-2 0,-2 1 2 0,2-2-1 16,-5 0-1-16,3 2 3 0,1-4-3 0,2 2-7 16,-4-2 3-16,3 1 7 0,-1 0 11 0,-4 0 3 0,0 1 2 15,3-1-2-15,-1 0 7 0,-2 1 10 0,-1-2 2 16,3 2 1-16,-2 1-2 0,0-2-3 0,3 0-2 16,0 1-8-16,2-1 2 0,3 1-9 0,0-1 5 15,2-3-7-15,1 4-4 0,-1-2 1 0,1-1-19 16,0 4-43-16,1 0-27 0,1-3-43 0,-2 3-33 15,1 1-66-15,-3 1-196 0,-1 0-447 0,0 2 198 16</inkml:trace>
  <inkml:trace contextRef="#ctx0" brushRef="#br0" timeOffset="5501.57">17098 7077 9 0,'0'0'213'15,"-1"2"-19"-15,1-2-17 0,0 0-17 0,-7 5-10 16,6-1-12-16,-1 1-7 0,0 1-12 0,1 2-15 15,-2 2-7-15,2 0-10 0,-1 0-8 0,4 2-5 16,-4-2-8-16,2-1-6 0,-2 1-7 0,4-4-6 16,-2 0-4-16,2 3-3 0,-2-5-2 0,0 0-2 15,0-1 8-15,1 2 7 0,2-2 1 0,-3-3 2 0,0 0-1 16,0 3-2-16,0-3-7 0,0 0-5 16,0 0-3-16,0 0-9 0,0 0 5 0,0 0-3 0,0 0 2 15,0 0-6-15,0 0-3 0,0 0 1 0,0 0-6 16,0 0 3-16,5-10-4 0,-5 10 1 0,0 0 6 15,0 0-1-15,0 0 8 0,4-4 1 0,-4 4-8 16,1-3 6-16,3 1-6 0,-2-5-2 0,1 2 0 16,2 2-7-16,-1-3 3 0,4-2-4 0,-3 1 2 15,0-3-4-15,3 0-3 0,-3 1 1 0,1 0 0 16,1-2-7-16,-1 2-8 0,-1 1-15 0,-1 2-19 16,0 1-25-16,0 2-27 0,2-1-30 0,-1 3-33 0,3-1-62 15,-3 1-184-15,1 1-433 0,1-1 192 16</inkml:trace>
  <inkml:trace contextRef="#ctx0" brushRef="#br0" timeOffset="5730.82">17297 7206 22 0,'0'0'181'16,"-1"8"-5"-16,-1-3-16 0,0 0-13 0,2 3-9 0,-5 0-16 15,4 2-9-15,1 1-12 0,-2-2-10 0,2 0-8 16,-2 0-10-16,2-1-6 0,-2 0-2 0,2-1-10 16,0-1-5-16,-2-1-3 0,2 1-3 0,-1-3-4 15,1-3-6-15,0 3-2 0,0-3-4 0,0 0-12 16,0 0-28-16,0 0-26 0,-13-11-48 0,11 5-206 16,-1-6-316-16,-2 1 140 0</inkml:trace>
  <inkml:trace contextRef="#ctx0" brushRef="#br0" timeOffset="5878.74">17203 6892 157 0,'0'0'194'0,"9"-2"-16"0,-9 2-19 0,13 5-15 16,-2-2-14-16,-2 1-14 0,1 1-32 0,2 3-61 15,-2-2-77-15,-1 0-135 0,1-1-204 0,-1 2 90 16</inkml:trace>
  <inkml:trace contextRef="#ctx0" brushRef="#br0" timeOffset="6260.45">17478 6920 129 0,'0'0'203'0,"0"0"-23"0,0 0-17 16,0 0-18-16,3-4-11 0,-3 4-18 0,8 0-7 15,-8 0-10-15,9 3-11 0,-9-3-10 0,10 2-9 16,-6-1-9-16,0 1-6 0,-4-2-3 0,3 4-6 16,-3-4-3-16,3 3-8 0,-3-3 0 0,4 3-6 0,-4-3-6 15,4 2 0-15,-4-2-2 0,0 0-1 16,0 4-1-16,0-4 2 0,0 0-3 0,0 4-1 0,0-4-1 16,-4 4-1-16,4-4-3 0,0 0 2 0,-1 5-4 15,1-5-2-15,0 3 1 0,0-3-1 0,0 0-5 16,0 0 5-16,0 0 1 0,0 5-1 0,0-5 6 15,0 0 3-15,0 0 5 0,0 0-2 0,0 0 6 16,0 0 1-16,0 0 0 0,0 0 0 0,0 0-1 16,0 0-1-16,0 0-4 0,0 0-4 0,0 0 1 15,0 0-1-15,0 0-3 0,0 0 0 0,0 0-3 16,0 0-1-16,-3 2-3 0,3-2 2 0,0 0 0 0,-6 2-2 16,6-2-4-16,-8 2-27 0,8-2-25 0,0 0-24 15,-5 0-27-15,5 0-34 0,-9 0-50 0,9 0-135 16,0 0-347-16,0 0 154 0</inkml:trace>
  <inkml:trace contextRef="#ctx0" brushRef="#br0" timeOffset="7083.05">17548 6974 48 0,'0'0'112'15,"0"0"-8"-15,0 0-13 0,0 0 0 0,0 0-17 16,0 0-3-16,0 0-4 0,0 0-3 0,0 0-5 15,0 0 1-15,0 0 5 0,0 0-3 0,0 0 8 16,-4 5 4-16,4 0 3 0,-1-2-2 0,-2 2-6 16,3-5-7-16,0 10 4 0,-5-3 1 0,2 0-7 15,0 1 2-15,-4 5-3 0,1 2-5 0,-4 1 1 0,2-1-8 16,-1 2-6-16,1 3 1 0,-1 2 13 0,-1-3-6 16,1 4 1-16,2 0-6 0,-1-3-3 0,3-1-1 15,1 0 0-15,0-2-2 0,2 0-6 0,-2-3-5 16,3 2 1-16,-1-5-8 0,0 1 6 0,2-3-3 15,-2-1-1-15,2-3-4 0,-1 4-1 0,1-3-1 16,0-4-1-16,0 5-1 0,0-3 1 0,0-4-6 16,1 4-29-16,-1-4-44 0,0 0-52 0,0 0-69 0,0 0-182 15,16-13-399-15,-11 10 177 0</inkml:trace>
  <inkml:trace contextRef="#ctx0" brushRef="#br0" timeOffset="7666.46">17406 7249 128 0,'0'0'183'0,"0"0"-9"0,0 0-6 15,14-1-4-15,-14 1-7 0,0 0-11 0,13 1-6 16,-13-1-5-16,9 0-6 0,-4 1-7 0,-5-1-4 15,12 0-12-15,-5 0-11 0,1 3-9 0,-2-3-8 16,1 3-8-16,0-2-7 0,2 0-7 0,-2 2-5 16,0-1-5-16,1 0-3 0,-1 3-7 0,1-3-5 15,0 0-1-15,-3 1-3 0,0-1-6 0,3 1-7 16,-3-2-5-16,0 2-6 0,0-1-1 0,-2 1-4 0,1-2 0 16,-4-1-4-16,5 4 3 0,-5-4-2 15,5 3-1-15,-5-3 3 0,0 0 0 0,4 1-2 0,-4-1 1 16,2 3 2-16,-2-3 1 0,0 0-1 15,0 0 3-15,3 2-1 0,-3-2-6 0,0 0 6 16,0 0 0-16,0 0 2 0,1 2 0 0,-1-2 1 0,0 0-2 16,6 1-1-16,-6-1 2 0,0 0-2 0,0 0-5 15,0 0 5-15,12-2 2 0,-12 2-1 0,5-1-1 16,-5 1 3-16,0 0-8 0,3-2 5 0,-3 2 2 16,3-3 1-16,-3 3 1 0,0 0 0 0,3-4 0 0,-3 4 1 15,0 0 2-15,0 0-4 0,0 0-1 16,0 0 0-16,0 0-2 0,0 0 3 0,0 0-1 15,0 0 1-15,0 0-2 0,0 0-1 0,0 0 5 0,0 0-5 16,0 0-6-16,-8 9 8 0,7-6-2 0,1-3-1 16,-4 8-2-16,0-4 5 0,-2 0-5 0,5 3-3 15,-4-3 6-15,1 1 1 0,-1 1 2 0,-2 0-1 16,5-1 0-16,-2 0 0 0,0 3 3 0,3-6-3 16,-2 3 1-16,2 1-6 0,0 0 7 0,-2-5-4 15,3-1 0-15,-1 6 5 0,1-6-2 0,0 0 0 16,0 0 0-16,4 3-20 0,-4-3-49 0,0 0-60 0,14-5-91 15,-9 1-155-15,1-3-403 0,1-2 178 16</inkml:trace>
  <inkml:trace contextRef="#ctx0" brushRef="#br0" timeOffset="7869.07">17735 7034 82 0,'0'0'189'0,"0"0"-21"16,0 0-18-16,-2-2-12 0,2 2-15 0,0 0-12 15,0 0-12-15,0 0-8 0,14 7-9 0,-10-4-12 16,1 2-5-16,-1-1-6 0,1 1-13 0,-1 0-36 16,2 0-48-16,-2-1-53 0,-4 0-135 0,4 0-244 15,-3 1 107-15</inkml:trace>
  <inkml:trace contextRef="#ctx0" brushRef="#br0" timeOffset="8365.39">17778 7286 2 0,'-4'4'216'0,"-1"-2"-7"0,1 2-12 16,-1-1-19-16,3 1-15 0,0 1-12 0,-2 0-15 15,3 0-14-15,-3 1-10 0,3 2-13 0,-4-2-10 16,1-1-6-16,4 1-12 0,0-2-7 0,-4 0-3 16,4 0-9-16,0 3-5 0,0-4-4 0,0-3-3 15,-4 3-2-15,4-3-4 0,0 4 0 0,0-4-4 0,0 0-2 16,0 0-3-16,4 4-5 0,-4-4 1 0,9-1-5 16,0 1 1-16,-9 0-1 0,14 0-6 0,-4-3 1 15,-3 6 0-15,-1-2-2 0,1-1-1 0,-2 1-4 16,1 2 1-16,-2-3 0 0,1 3-2 0,-1-2-1 15,0 2-1-15,-2 2-1 0,0-1 1 0,-1 0-1 0,-2-2 2 16,-1 5 0-16,1-2 0 0,1 0 2 0,-4 2-1 16,2-2-1-16,-5 3 1 0,5-1-4 15,-2 2 3-15,0-3 1 0,0 2-3 0,4 0-3 0,0-1 6 16,3 2-3-16,3-1 0 0,-1 4 3 0,2-4-3 16,-2 4 2-16,1-2-1 0,2-1-2 0,-3 3 2 15,0-3 1-15,1 1-1 0,-2-3 0 0,-1 1 0 16,-1-1-1-16,1-2 2 0,-1-1 9 0,1 1 11 15,-3-2 15-15,0-3 12 0,0 4 5 0,0-4 6 16,0 0 1-16,-9 3 0 0,9-3-3 0,-9-1-6 16,9 1-3-16,-9 0-4 0,9 0-5 0,-10 0-6 0,10 0-2 15,0 0-8-15,0 0-34 0,-8-3-51 16,7-3-62-16,2 3-68 0,3-5-84 0,-3 1-150 0,8-5-461 16,2-1 205-16</inkml:trace>
  <inkml:trace contextRef="#ctx0" brushRef="#br0" timeOffset="8527.95">18066 7285 185 0,'-2'-6'213'0,"0"4"-18"16,-1-3-15-16,0 0-17 0,1 3-19 0,-2-2-14 0,-2 3-12 16,6 1-12-16,-8-2-9 0,8 2-8 0,-9 4 5 15,5-1-14-15,2 2-3 0,-2 0-10 0,-5 2-7 16,1-1-49-16,3 2-70 0,1-1-107 0,4-3-132 15,-6 0-322-15,5 0 143 0</inkml:trace>
  <inkml:trace contextRef="#ctx0" brushRef="#br0" timeOffset="13160.05">18675 7393 6 0,'0'0'180'0,"-4"-3"-13"0,4 3-19 16,0 0-10-16,0 0-17 0,0 0-11 0,0 0-12 15,0 0-9-15,0 0-12 0,0 0-6 0,0 0-9 16,0 0-6-16,0 0-6 0,0 0-10 0,0 0 0 15,0 0-3-15,0 16-2 0,0-14-3 0,0 5-5 16,-2-2-2-16,-1 3-4 0,-1 0-3 0,3 2 4 0,-2 0 0 16,-3 0-3-16,2 2-1 0,0-1-2 0,2 2-1 15,-2-5 1-15,-4 3-1 0,4-1-4 0,-2 0 2 16,2 1-2-16,-1-5 1 0,0 3-1 0,-1-2 1 16,2-2 2-16,0 1 4 0,0-2 3 0,0-1 10 0,3 0 5 15,-2-2 8-15,3-1 7 0,-3 3 5 0,3-3-3 16,0 0-6-16,0 0-4 0,0 0-4 15,-4-7-2-15,4 2-4 0,0 0-3 0,2 0-5 0,-4-2-2 16,2 2 1-16,0-3 0 0,0-1 3 0,0 0-2 16,2-3 1-16,-2 1-5 0,2-1-6 0,1-2 1 15,5 2 0-15,-2-5 0 0,0 2-5 0,3 2 0 16,2 0-1-16,-1 0-1 0,-1 0 0 0,3 5-3 16,-1 0 0-16,2 0-1 0,1 0 1 0,-6 3 2 15,-2 1-5-15,4 2 0 0,-2-2-1 0,0 3-2 16,-1 0 1-16,0 1-3 0,0 1 1 0,-2 2 3 0,-1 0-5 15,3-1 1-15,-5 4-1 0,1 0 8 16,-4-1-7-16,-2 1 0 0,2 0 0 0,-3 0 0 0,1-1 1 16,-2 4 2-16,-1 0-4 0,-4-1 4 0,2 0-1 15,1-1 1-15,-3-2-4 0,4 1-1 0,1-2 4 16,-2 0 0-16,2 0 1 0,0-1-3 0,3 0 0 16,-1 0 1-16,2 2 3 0,2-2 0 0,2 1 1 15,2 1 0-15,4 1-3 0,2 1 0 0,2-1 1 0,2 1-2 16,2 2 0-16,1-4-2 0,-2 4-1 15,-1-2 0-15,-3 2 3 0,-1-2-1 0,1-2-1 0,-4 4-2 16,-3-6 0-16,0 3 1 0,-1 1 2 0,0-2 2 16,-3 0-3-16,-1 1-1 0,0-1 2 0,-5 1-2 15,1-2 3-15,-1 2 2 0,1-4-2 0,-1 1-1 16,-4 1 1-16,4-2 1 0,-4 0-1 0,3 1-1 16,-2-2 2-16,4 2 2 0,-1-1-1 0,1 2-1 15,-2-3-1-15,1 2 1 0,-1 1-2 0,0-1 2 16,2 0 0-16,2-1-22 0,-2 3-29 0,1-4-36 0,2 2-45 15,1-3-59-15,-2 3-178 0,2-3-399 0,0 0 176 16</inkml:trace>
  <inkml:trace contextRef="#ctx0" brushRef="#br0" timeOffset="14074.25">19061 7479 146 0,'1'-5'180'15,"-1"5"-17"-15,0 0-18 0,0 0-10 0,0 0-16 16,0 0-14-16,0 0-8 0,0-4-13 0,0 4-9 16,0 0-7-16,0 0 0 0,0 0-12 0,0 0-6 15,0 0-3-15,0 0-9 0,0 0 2 0,0 0-6 0,0 0 1 16,0 0-2-16,0 0 1 0,0 0 0 16,0 0-1-16,0 0-3 0,0 0 3 0,0 0-3 0,0 0 0 15,0 0 0-15,0 0-1 0,0 0-4 0,0 0 0 16,0 0 0-16,0 0-8 0,0 0-3 0,0 0-3 0,0 0-1 15,0 0 4-15,0 0-5 0,-8 11-1 16,7-7 1-16,-3 1-2 0,2 2 0 0,-2 2 1 16,0 4 8-16,-1-5-4 0,-4 6 2 0,3 3 1 0,-2 2 6 15,-1-1-3-15,0-2-1 0,0 1 0 0,2 0-3 16,-1-2-3-16,0-1 3 0,1 2-2 0,2-4-1 16,-2-4-3-16,3 4 1 0,-1-5-2 0,1 3 2 15,3-5-3-15,-4 0 3 0,5-2 2 0,-3 1-5 16,1-2 9-16,2 1 8 0,0-3 1 0,0 0-3 15,0 0-3-15,0 0-1 0,0 0-2 0,0 0-5 16,10-12 3-16,-9 8-2 0,0-1-1 0,1-2-2 16,0 2 1-16,0-1-4 0,-2-1 1 0,2-5-1 15,-2 0-2-15,3 1 1 0,-2 1 3 0,0-3-6 0,1 1 3 16,0 0-2-16,1-5 3 0,1 5-2 0,-2-5-2 16,2 7 1-16,0-2 0 0,0 3-2 0,-2-4 1 15,2 5 1-15,1-3 4 0,-1 7-5 0,0-3 1 16,1 1-2-16,1 2-3 0,1-2 5 0,4 4-1 15,-1-3-2-15,3 5 0 0,1 0 1 0,-1 0 1 16,-3 0-3-16,4 2 2 0,-2 1-3 0,-1-1 0 0,0 3 0 16,-4-4 1-16,0 2 1 0,-1 1-2 0,-2 0 2 15,0 2-1-15,-3-4 0 0,0 3-2 0,-2-1 1 16,0 1-1-16,-5 0 3 0,1 2 0 0,-1-3 0 16,-3 0 1-16,0-2 0 0,-2 3 0 0,2 0-3 15,1-3 1-15,3 3 1 0,-4-1-1 0,4-1 3 16,1-2-2-16,0 3 1 0,0 1 4 0,0-1-6 15,4 0 5-15,0 2-3 0,3-1 3 0,-2-1-3 16,7 1 2-16,-3 3-1 0,5-3 1 0,-1 2-1 16,2-1 3-16,-5 0-3 0,4-1-1 0,-2 2 0 0,-2 0-2 15,1-4 4-15,-2 1-2 0,-2 4-1 0,1-5 1 16,-1 1-1-16,-2-1 0 0,-1 4 0 0,-1-4 0 16,1-3 1-16,-7 6 0 0,4 0-6 0,-2-2 7 15,-2-1-1-15,2 0 0 0,0-2 1 0,-3 3 0 16,2-1 0-16,2 0-2 0,-2-1 2 0,-1 2-2 15,2-3 1-15,1 2 1 0,-2 0-2 0,2-2 2 16,-1 2-1-16,5-3-1 0,-8 2 1 0,4 1-25 0,4-3-29 16,-7 4-32-16,4-3-51 0,3-1-66 0,0 0-158 15,0 0-391-15,0 0 173 0</inkml:trace>
  <inkml:trace contextRef="#ctx0" brushRef="#br0" timeOffset="14664.74">19509 7674 119 0,'0'0'137'0,"0"0"-13"0,0 0-10 0,0 0-12 0,0 0-7 16,0 0-9-16,0 0-5 0,0 0-7 15,0 0-5-15,0 0 2 0,0 0-1 0,0 0-2 16,0 0 3-16,0 0-4 0,0 0 8 0,0 0 0 0,0 0 1 16,-4-2 2-16,4 2 0 0,0 0-2 0,0 0-10 15,0 0-7-15,0 0-5 0,-6-2-4 0,6 2-7 16,-9-3-7-16,4 0-1 0,0 3-5 0,-3-2-2 15,-2 3-2-15,-1-1-2 0,-1 0-3 0,-2 2 1 16,0-2 0-16,-3 5-1 0,0-3 0 0,0 3-4 16,-1 3-2-16,8-3 2 0,-7 7 4 0,6-6 1 0,0 4-1 15,4 0-2-15,-1 1 3 0,4-1 5 0,0 2 3 16,3-2 0-16,2 2 3 0,3 4-7 16,4-2 2-16,2 0-3 0,3-1 2 0,1 3-4 0,9-4-5 15,3-1 1-15,0 2-3 0,1-1 2 0,-1-1-15 16,-7-5-35-16,0 1-35 0,-9-3-46 0,4-2-53 15,-2-1-76-15,-7-1-129 0,0 1-401 0,3-2 178 16</inkml:trace>
  <inkml:trace contextRef="#ctx0" brushRef="#br0" timeOffset="20181.34">18372 6699 150 0,'0'0'180'0,"0"-5"-6"0,0 5-17 16,0-3-12-16,0 3-11 0,2-5-11 0,-2 5 10 15,2-4-7-15,-2 0-12 0,0 4-7 0,1-4-9 16,-1 4-2-16,0 0-8 0,2-7-8 0,-2 7-5 15,0 0-6-15,3-2-3 0,-3 2-6 0,0 0-3 16,0 0-9-16,0 0-1 0,0 0-5 0,2-4-3 16,-2 4-10-16,0 0 0 0,-12 0-1 0,12 0-4 15,-17 1-3-15,5 2-2 0,2-1-1 0,-1 1 1 0,0-1-4 16,2 2-2-16,0 2-3 0,1-1 0 0,1 1-8 16,0 1 9-16,-1 2-2 0,2 0-2 0,1 1 0 15,4 1 1-15,0 0-1 0,2-1-1 0,3 1 2 16,2 2-1-16,0 3-7 0,3-1 7 0,2-1-2 15,-1 0-2-15,1-1 1 0,0-1 2 0,-1 0-6 16,-3-3 2-16,0-3-2 0,-1 1 3 0,-1-3 0 16,-1 1-1-16,-1-1-2 0,-1 1 2 0,1-3-2 0,-2 3-2 15,-1-5 4-15,0 0-3 0,-6 5 3 0,6-5-5 16,-7 4 4-16,2-1 0 0,-2-2 0 16,3 0-1-16,-1 2 0 0,-2-2 1 0,2 0 0 0,-1 2-2 15,1-2 2-15,-2 2-8 0,1-2 7 0,1 1 0 16,-3-1 0-16,5 2 0 0,-3-1 5 0,0-2-6 15,2 3 3-15,-4-1-5 0,8-2-19 0,-10 0-27 16,5 0-31-16,0 3-32 0,5-3-51 0,0 0-225 16,-9-3-420-16,9 3 186 0</inkml:trace>
  <inkml:trace contextRef="#ctx0" brushRef="#br0" timeOffset="20597.25">18600 6709 76 0,'2'-4'174'15,"-2"4"-16"-15,0-5-9 0,0 5-8 16,0 0-9-16,0-5-11 0,0 5-18 0,0 0-3 0,0-3-10 16,0 3-12-16,0 0-5 0,0 0-12 0,0 0-3 15,0 0-4-15,0 0-6 0,0 0-6 0,0 0-7 16,0 0-4-16,0 0 0 0,0 0 12 0,0 0 11 16,-2 14-5-16,0-5-5 0,-4-2-7 0,2 3-2 15,-4 1-1-15,1 3 0 0,0 0-2 0,-3 3-1 16,1-1-7-16,0 1-3 0,2 0-6 0,-2-2 7 15,1-1-5-15,4 3-6 0,0-6 4 0,-2 0 0 0,1 4-4 16,1-4-12-16,1-4 13 0,1 0-1 0,1 0-1 16,-1-2-2-16,0 2 0 0,2-5-1 0,0 3-1 15,0-5-3-15,-3 7-21 0,3-7-26 0,0 3-31 16,0-3-64-16,0 0-210 0,0 0-376 0,9-11 167 16</inkml:trace>
  <inkml:trace contextRef="#ctx0" brushRef="#br0" timeOffset="20898.4">18582 6903 22 0,'0'0'163'0,"0"0"-4"16,-3 11 4-16,-1-8-9 0,0 0-13 0,1-1-11 15,-6 5-1-15,4-2-11 0,-2 0-10 0,3-3-10 0,0 2-10 16,1 1-6-16,-2-1-7 0,2 3-6 0,2-1-2 16,0-2-5-16,-1 2-5 0,4-1-5 0,0-1-4 15,3 1-4-15,3 0-9 0,-1 2 0 0,4-4-2 16,5 4-7-16,3-2 0 0,-6-1 0 0,5-2-4 15,-5 1-2-15,0-2-1 0,1 3-2 0,-4-2-6 16,0-2 3-16,-2 0-3 0,0 0 1 0,-3 0-7 16,-5 0 7-16,10 0-3 0,-10 0 3 0,6 0 10 0,-6 0 0 15,0 0 0-15,8-1-2 0,-8 1-4 0,0 0 1 16,0 0-1-16,3-5-1 0,-3 5-4 16,0 0-6-16,0 0 1 0,0 0-2 0,0 0 3 0,0 0-1 15,0 0-1-15,0 0-20 0,0 0-30 0,1-3-46 16,-1 3-44-16,1-7-86 0,0 2-123 0,2-3-372 15,0-1 165-15</inkml:trace>
  <inkml:trace contextRef="#ctx0" brushRef="#br0" timeOffset="21063.22">18828 6759 3 0,'0'0'199'0,"-1"-7"-21"15,1 7-19-15,0 0-14 0,0 0-15 0,0 0-10 16,0 0-13-16,0 0-7 0,0 0-7 0,0 19-5 0,0-16-7 15,1 4-9-15,3-2-9 0,-2 0-2 0,1 3-2 16,2 0-11-16,-2 2-9 0,-1-2-56 0,2-1-89 16,0-2-165-16,-4-1-293 0,4-3 130 0</inkml:trace>
  <inkml:trace contextRef="#ctx0" brushRef="#br0" timeOffset="23281.21">20723 8052 14 0,'0'0'185'0,"0"0"-13"0,-7-5-20 0,7 5-13 16,0 0-9-16,0 0-13 0,0 0-12 0,-1-3-15 16,1 3-7-16,0 0-8 0,0 0-5 0,0 0-8 0,0 0-3 15,0 0-6-15,0 0-11 0,0 0-4 0,0 0-2 16,0 0-3-16,0 0-2 0,0 0-2 0,0 0-4 15,0 0 3-15,-3 7-6 0,3-7 2 0,-1 3-5 16,1-3 1-16,0 0-4 0,2 7 5 0,-2-7-1 16,3 2-2-16,-3-2 1 0,3 3 2 0,1 0 1 15,1-2 1-15,-1 0-1 0,-4-1-5 0,14 0 3 16,-7 0-9-16,-1 0 6 0,1-1-2 0,-1-2-1 16,-1 1-3-16,1-2 2 0,-2 1-3 0,0-1-5 15,-3 1 0-15,2-2 4 0,-2 0-4 0,-1 5 0 0,-4-6-1 16,0 0 1-16,2 4-5 0,-7-2 4 0,4 1 0 15,-3 1-1-15,1-1-4 0,-1 2 0 0,0-1-1 16,-1 2 4-16,2 0-2 0,-3 0 3 0,0 2-1 16,3-1-2-16,-1 4 0 0,2-5 0 0,-2 4 0 15,0 0 2-15,2 3 2 0,-2-2-1 0,2 1-1 16,1 0-4-16,1 0 6 0,3 1-3 0,-3 2-2 16,1-1 8-16,2 0-7 0,1 0 8 0,-1 2 1 15,2-1-1-15,0 0-1 0,3 1 1 0,0-2 1 16,2 1-1-16,1-1 0 0,2-1-4 0,-2 2 0 0,2-4 3 15,3 3 3-15,-3-3-1 0,1-1-3 0,-1 0-6 16,1-1 4-16,-2-1 1 0,2-2-3 0,0 0-2 16,-5 0 7-16,3-1-1 0,-3-3 3 0,4 2-7 15,-4-2 1-15,3-1 1 0,-2 0 1 0,1-1-3 16,-4 2 0-16,4-1-6 0,-3-2 5 0,1 5-4 16,-1-3 0-16,0 3 5 0,-2-3 0 0,3 2 2 15,-2 1-2-15,-3 2-1 0,5-3-6 0,-5 3 4 16,1-3 3-16,-1 3-3 0,3-1 4 0,-3 1-3 0,0 0 9 15,0 0 4-15,1-6 0 0,-1 6 7 16,0 0 6-16,0 0 1 0,0 0 1 0,0 0-3 0,0 0 0 16,0 0-2-16,0 0-1 0,0 0-9 0,0 0 3 15,0 0-2-15,0 0-4 0,0 0-2 0,0 0 1 16,0 0-1-16,0 0-2 0,0 0-2 0,-8 10 5 16,6-5-2-16,-2 0-1 0,-2 0-2 0,2 1 2 15,-3-2-4-15,2 3-4 0,1-1 4 0,0-1 1 0,3 1-2 16,-4-1 1-16,5 2 4 0,-4 0-4 15,7-3 1-15,-3 2 6 0,1-2 3 0,-1 0-3 0,0 0-1 16,5 0 3-16,0-1-1 0,-1-3-6 0,5 2 5 16,-1-1-1-16,2-1 2 0,-2 0-1 0,-2-1-8 15,3-1 4-15,1-1 3 0,-3-1-2 0,2 0-3 16,-2 1 0-16,0 0 0 0,-2-2-1 0,0 1-5 16,0 1 4-16,-2 0-2 0,2 1 3 0,-5 2-1 15,5-4 0-15,-4 1 1 0,-1 3-2 0,5-2 1 16,-5 2-2-16,0 0 0 0,5 0 0 0,-5 0-2 15,0 0-5-15,0 0 4 0,0 0 5 0,0 0-2 16,0 0 1-16,0 0 0 0,0 0-2 0,0 0 4 0,14 0-1 16,-14 0 3-16,0 0-1 0,0 0-2 0,0 0-10 15,4 0-23-15,-4 0-31 0,1-6-15 0,1 2-14 16,0-1-1-16,-2 1-5 0,0-1 0 0,0 0 11 16,0 0 7-16,0 0 12 0,0 3-1 0,0-3 9 15,0 0 5-15,0 5 6 0,0-6 9 0,0 6-2 16,0 0 0-16,1-4-9 0,-1 4-22 0,0 0-46 15,8 0-129-15,-8 0-269 0,0 0 118 0</inkml:trace>
  <inkml:trace contextRef="#ctx0" brushRef="#br0" timeOffset="24181.92">21026 8219 5 0,'0'0'186'0,"0"0"-18"0,-4 2-12 0,4-2-18 16,0 0-9-16,-2 5-14 0,2-5-3 0,0 5 2 16,0-5-1-16,-3 4-9 0,3-4-5 0,3 7-1 15,-3-7-2-15,2 4-4 0,1 0-1 0,-2-2-4 16,-1-2-2-16,8 2-4 0,-4 1-4 0,-4-3-6 0,6 1-8 16,-1 1-5-16,-5-2-8 0,14-2-3 15,-10 2-6-15,3 0 0 0,-7 0-3 0,10-1-5 16,-7-2-3-16,3 1-6 0,-6 2 2 0,5-4-5 0,-4 1-2 15,0 1-2-15,-1 2 2 0,0 0-3 0,2-5-1 16,-2 5-3-16,0 0 0 0,-3-6-2 0,3 6-1 16,0 0-1-16,-8-3 0 0,3 3-8 0,5 0 1 15,-10-1 2-15,10 1 1 0,0 0 3 0,-9 1-4 16,5 1-1-16,4-2 1 0,-6 3 0 0,2 0 1 0,-1 0-2 16,1 0 1-16,0 0-2 0,2 2 0 15,-1 1 2-15,-1 0 1 0,4 1-3 0,-4 0-1 0,3-1-1 16,1 4 2-16,0-4 0 0,-1 2-4 0,2-1 9 15,3 2-3-15,-3-4 2 0,3 2 0 16,1-2-1-16,2 1 1 0,0-3-2 0,2 4-3 0,0-5 0 16,-2 1 3-16,1 1 0 0,-1-4 2 0,1 0-1 15,-2 3 1-15,3-6 0 0,-4 2-3 0,1-2 2 16,1 3-3-16,-1-4 1 0,0 0-2 0,-2-2 0 16,2 4-6-16,-4-2 1 0,3-2-1 0,-3 3 6 15,-2 3 1-15,3-4-2 0,2 1 0 0,-5 3 2 0,4-3-4 16,-4 3 1-16,0 0-1 0,3-2 0 0,-3 2 3 15,0 0-1-15,2-2 2 0,-2 2-3 0,0 0 1 16,0 0 0-16,0 0 2 0,0 0 0 0,4-4-2 16,-4 4 1-16,0 0-6 0,0 0 4 0,0 0 2 15,0 0-1-15,0 0 0 0,0 0 2 0,0 0 0 16,0 0-4-16,0 0 5 0,0 0-3 0,0 0 0 16,0 0-1-16,0 0 2 0,0 0-2 0,0 0 5 15,0 0-4-15,0 0 1 0,0 0 0 0,0 0 0 16,0 0 0-16,0 0 3 0,0 0 4 0,0 0-8 15,0 0 5-15,0 0 1 0,0 0-6 0,0 0 4 16,0 0 0-16,0 0-2 0,11 1 1 0,-8-2-2 16,-3 1-1-16,0 0-5 0,0 0 6 0,0 0-3 15,10 1 0-15,-10-1 3 0,3 3-4 0,-3-3 1 0,0 9 2 16,-4-5-3-16,0 0-3 0,-2 6 5 0,-2-4-2 16,1 4 4-16,0 0-4 0,0 1 2 0,2-1 1 15,1-1 0-15,0 0 1 0,1 0 2 0,2-2-2 16,0 2 1-16,-1-3-1 0,2 1 2 0,4 1 0 15,0-3-1-15,6 4 4 0,-1-1-2 0,0-4 0 16,0 5-1-16,1-3-3 0,-1-1 2 0,0 1-6 16,-5-3 4-16,1 1-2 0,0-1 1 0,0 2 1 0,-1-3 0 15,-1 1-2-15,-2 0-2 0,-1 1 3 0,0-4 0 16,-4 7 1-16,0-4 0 0,2 2 1 0,-6 0-2 16,3 0 1-16,-4-1 1 0,1 0 0 0,3 0 0 15,0-2 0-15,4 1 0 0,-3 2 1 0,0-1-2 16,3 1 1-16,-3-2 1 0,4 4 1 0,0-2-2 15,0 2-4-15,4 0-26 0,-3 1-48 0,7-1-55 16,0 2-93-16,-1-6-175 0,2 3-433 0,4 2 192 0</inkml:trace>
  <inkml:trace contextRef="#ctx0" brushRef="#br0" timeOffset="24731.92">22226 8642 31 0,'0'0'200'0,"-4"3"-11"0,4-3-22 0,0 0-17 15,12 2-16-15,-1 0-7 0,-2 1-16 0,5 3-10 16,-2-3-9-16,1 0-10 0,-2 1-5 0,2 2-10 0,-2-1-4 16,2 1 8-16,-4 1-5 0,4-1-12 0,-7 1 5 15,1-2-10-15,-2 0-4 0,-1 2-3 0,-3-2-3 16,-1 3-6-16,-4-1 1 0,0 0-6 0,-5 0-2 15,0 2 1-15,-6-2-4 0,1 1-2 0,-4-1-5 16,0 3 1-16,3-8-3 0,3 2 2 0,-2 2-6 16,4-1 1-16,-1-4-1 0,4 2 0 0,2-1 0 15,-1 2 2-15,0-2 0 0,1 0-2 0,5-2 4 0,-6 3 5 16,6-3 11-16,-4 0 5 0,4 0 3 0,0 0 9 16,0 0 3-16,0 0 3 0,0 0 2 0,5 5-4 15,0-3-9-15,2 0-2 0,0-2-4 16,1 3-4-16,-1-2-3 0,3 0-2 0,-3 2-1 15,1-1 0-15,2 1-3 0,0 1-6 0,2-1 0 0,-2 1 0 16,4 1-5-16,-2 0 0 0,-1 1 1 0,2 0-4 16,5-1 1-16,-4 2-3 0,3-1 2 0,-1 0-11 15,1-1-19-15,-6-2-24 0,3 1-33 0,-3-1-38 16,3-2-41-16,-3-1-33 0,2-3-235 0,-3-1-458 16,3 0 203-16</inkml:trace>
  <inkml:trace contextRef="#ctx0" brushRef="#br0" timeOffset="25637.12">22673 8751 152 0,'0'0'217'15,"5"-7"-12"-15,-5 7-22 0,0-3-10 0,0 3-12 16,4-2-19-16,-4 2-9 0,0 0-14 0,0 0-12 0,0 0-12 15,2-4-9-15,-2 4-7 0,0 0-8 16,0 0-4-16,0 0-5 0,0 0-3 0,2-3-5 16,-2 3 0-16,0 0-7 0,0 0-3 0,4-2-3 0,-4 2-2 15,0 0-2-15,0 0-5 0,0 0 6 0,0 0-2 16,0 0-4-16,6-4 0 0,-6 4 1 0,0 0-3 16,0 0-1-16,0 0-4 0,0 0-1 0,0 0-5 15,0 0 2-15,0 0-9 0,0 0 3 0,0 0-5 16,0 0 1-16,0 0-2 0,0 0 1 0,0 0-3 15,0 0 1-15,0 0-2 0,3 9-2 0,-2-5 3 16,-1-4-4-16,0 5 5 0,0-1-2 0,0 1 3 0,-1 3 2 16,0-1-6-16,2 3 9 0,-2 1-1 15,-3 1 5-15,0 1-3 0,0-1 2 0,0 0-3 0,0 0 0 16,1 0-3-16,1 0 3 0,-2 0-4 0,2-2 0 16,1 0-1-16,-2-1-1 0,-1-1 0 0,3-1 2 15,0-2 0-15,0 0-4 0,-1 2 2 0,0-5 1 16,0 1-5-16,2-3 4 0,0 5-4 0,-1-1 1 15,1-4-2-15,0 0-1 0,0 4 5 0,0-4-9 16,0 0 8-16,-1 3-1 0,1-3 0 0,2 3 1 16,-2-3-5-16,3 4 3 0,-3-4-1 0,6 1 1 15,-1 1-1-15,-5-2 1 0,7 3-1 0,-2-3 0 0,1 0 0 16,1 0 0-16,2 0 0 0,-2 0-3 0,0 0 4 16,0 0-1-16,2-3 0 0,-1 3 1 15,1 0-1-15,-3 0-1 0,3-2-3 0,-1 2 3 0,-8 0-3 16,10 0 0-16,-10 0-1 0,9 2-3 0,-5 1 3 15,-3-2 2-15,3 2-1 0,-3-1-4 0,-1-2 3 16,0 8 3-16,3-5 1 0,-3 2-3 0,-1-1 0 16,1-1 4-16,0 3-4 0,-2-3 2 0,2-3-2 15,-1 6 2-15,1-2-1 0,0-4 2 0,1 7-1 0,-1-5 1 16,0-2-7-16,2 4 6 0,-2-4 1 16,6 2-5-16,-2 0 6 0,3 0 1 0,-7-2 0 0,12 3 0 15,-4-3 1-15,3 2-5 0,-1-2-1 0,1 0 2 16,-1-2 1-16,-3 0-1 0,2 1-2 0,-3 0-6 15,1 0 6-15,-7 1 1 0,9-2 0 0,-9 2 0 16,7 0-3-16,-7 0 0 0,0 0 0 0,0 0-2 16,-2 7 3-16,2-7 0 0,-7 5 0 0,3-1 3 15,1-1-1-15,2 2-4 0,-1-4 3 0,-1 5-1 16,3-1 2-16,-1-3-1 0,1-2 0 0,4 8 1 16,-2-4 0-16,-1-1 0 0,4-1 0 0,-1 2 0 0,1-3 3 15,-1 1 0-15,3-1-3 0,1-2 0 16,0-1-1-16,-8 2 0 0,9-3-7 0,-4 1-5 0,5-3-4 15,-2 0 1-15,-4 1 3 0,2 0-3 0,-2-2 3 16,0 0 4-16,-3 1-8 0,3-1 9 0,-3 1-2 16,2-1 4-16,-6 2-6 0,3-1 3 0,-2 1 1 15,-2 0 1-15,-1 0-1 0,0 0 1 0,-2 1 0 16,1 0 3-16,-2 0 0 0,2 0 3 0,-2 3-1 16,3-3-1-16,-3 3 0 0,3-2 0 0,-2 0-6 15,7 2-35-15,-7-1-44 0,7 1-58 0,-5-3-99 16,5 3-166-16,0 0-444 0,0 0 196 0</inkml:trace>
  <inkml:trace contextRef="#ctx0" brushRef="#br0" timeOffset="26397.59">23141 9030 94 0,'0'0'192'15,"0"0"-22"-15,0 0-17 0,0 0-14 0,0 6-13 16,1-3-12-16,-1-3-16 0,5 8-8 0,-5-2-8 0,2-3-10 16,0 4-6-16,-2-2-6 0,-2 2-7 0,0-1 2 15,-3-2 0-15,4 1-8 0,-3-1 1 16,-1 1 0-16,1 2-6 0,2-2-2 0,0-1-4 0,-2-1-2 16,2 2-3-16,1 0-2 0,-2-2-4 0,3-3 3 15,3 4 3-15,-1-2-5 0,1 3-2 0,3-3-5 16,3 2-3-16,1 1 5 0,1-3-5 0,0 3 1 15,-1-1-3-15,3-3-1 0,-1 0 0 0,-1 0 1 16,-3 1-6-16,-2-2 2 0,-2 2-1 0,4-2-1 16,-8 0 0-16,7 0-2 0,-7 0 2 0,5 1-9 15,-5-1 2-15,0 0 3 0,0 0-4 0,3 3-1 0,-3-3 3 16,0 0 2-16,-6 9-2 0,4-5-1 0,1-1-1 16,0 0 2-16,-2 1 1 0,3-4 3 0,0 6-6 15,0-1 4-15,3-1-2 0,-1-2 3 0,1 1 0 16,1 1-3-16,1-1 0 0,1 0 4 0,2 0-5 15,-2-2 2-15,1-1-2 0,-1 0 1 0,2 0 2 16,-2 0-3-16,1-1 0 0,-1 0-2 0,-1-2 1 16,1 2-1-16,-6 1 1 0,9-1 2 0,-5-1 0 15,-4 2-4-15,4-1-2 0,-4 1 3 0,5-1 0 0,-5 1 1 16,0 0 0-16,10-1 1 0,-10 1 0 16,0 0 0-16,9 1 0 0,-9-1-3 0,9 4 0 0,-5-3 3 15,-4-1-3-15,12 1 3 0,-10-1-3 0,3 1 3 16,-5-1 1-16,9-1 4 0,-1 0 1 0,-8 1 0 15,10 0 5-15,-5-1 4 0,-1-2 1 0,0 1 0 16,0-3-3-16,1 3 1 0,-3-2-3 0,2 1 0 16,-1 0-2-16,-2-2-2 0,2 0 2 0,-3 1-4 15,1 1 2-15,-1-3-4 0,0 6 1 0,1-6-3 16,-1 6 2-16,-1-3-6 0,1 3 4 0,-4-6 0 16,0 3-7-16,0 1 8 0,4 2-5 0,-7-5 0 0,3 4 5 15,4 1 0-15,0 0 0 0,-8-1 0 16,8 1-1-16,0 0 1 0,-4-1 0 0,4 1 0 0,0 0-3 15,0 0 4-15,0 0-2 0,0 0 0 0,8 15-1 16,0-7 2-16,-1 3-1 0,0-3-4 0,-1 4 5 16,1 2-1-16,-4-2 1 0,2-1-5 0,-2 2-1 15,-2-3 2-15,-1 5 1 0,-1-6 1 0,0 4-2 16,-6-2 0-16,2-3-3 0,-1 2 4 0,-2-3-1 16,-2-2 3-16,1 1 1 0,-1-3 0 0,-3 0-4 15,3 0 1-15,-3-3 2 0,-1-1-4 0,-1 1-35 16,1-2-55-16,1 0-112 0,-4-4-173 0,2-3-407 0,1 2 180 15</inkml:trace>
  <inkml:trace contextRef="#ctx0" brushRef="#br0" timeOffset="27680.65">15937 8064 71 0,'0'0'161'0,"-3"-3"-13"0,3 3-9 0,0 0-8 16,0 0-5-16,0 0-12 0,0 0-2 0,-5-3-10 15,5 3-6-15,0 0-3 0,-4-4-8 0,4 4-7 16,-9-1-10-16,9 1-5 0,-9 1-6 0,9-1-5 0,-18 4-7 15,6-1-2-15,-1 1-6 0,-6 2 0 16,-2-2-4-16,2 4-7 0,-8 1-3 0,-1-3 6 16,6 3 11-16,1-3-7 0,-3 3 0 0,5-1-6 0,2 1-4 15,0-2-1-15,3-2-3 0,5 1 0 0,1-2-2 16,3 0 0-16,1 1 2 0,3-1 0 0,-3 0 3 16,4-4-13-16,9 4 6 0,0-1 3 0,4-2 0 15,6-1-6-15,3-1-6 0,1-2 10 0,-3 3-7 16,3 0 0-16,-2 0-5 0,-7-1-20 0,0-2-12 15,-3 2-28-15,0-3-23 0,-4 1-27 0,2-2-53 16,-4 3-167-16,-2-4-352 0,-2 0 156 0</inkml:trace>
  <inkml:trace contextRef="#ctx0" brushRef="#br0" timeOffset="27919.34">15815 7813 129 0,'0'0'216'0,"-14"6"-5"0,9-3-16 0,1 2-14 16,-1-1-16-16,0 4-9 0,-3 0 1 0,2 3-8 15,-3 1-11-15,1 3-6 0,1-1-11 0,-1 2-13 16,2 2-1-16,-2-1-5 0,3 0-11 0,0 1-8 16,-3-1-6-16,3 1-9 0,2-1-8 0,2-1-7 15,-3 0-4-15,0-1-4 0,3-3-3 0,-2 0-2 0,3 4-6 16,-2-4-4-16,1 0-22 0,1-2-29 0,0 2-41 15,0-4-39-15,0 3-47 0,1-5-71 16,0-2-181-16,2 1-432 0,-1-2 191 0</inkml:trace>
  <inkml:trace contextRef="#ctx0" brushRef="#br0" timeOffset="28515.95">15894 8174 30 0,'0'0'190'0,"3"3"-15"0,-3-3-21 16,0 0-16-16,0 0-13 0,0 0-11 0,0 0-13 16,0 5-8-16,0-5-7 0,-3 5-8 0,3-5-7 15,2 5-5-15,-2-5-8 0,-3 5-6 0,3-5-1 16,0 4-9-16,0-4-3 0,-1 5-5 0,1-5 1 15,0 0-4-15,1 2-2 0,3 1 0 0,-4-3-1 16,8 2-2-16,-2-2-6 0,1 1-1 0,0-1-2 0,3-1 2 16,-1 1-4-16,0 0 2 0,-2 0-6 15,4-2 0-15,-2 4 0 0,-1-2-2 0,-2 0-3 0,1 1 2 16,0 0-2-16,2 0-1 0,-4 1 3 0,3 0-7 16,-4 1 4-16,1-2-5 0,1 3 2 0,-1-4 1 15,-1 1-3-15,0 1 1 0,1 0 1 0,-1 0 2 16,0 0-2-16,2-1-2 0,-1 1 2 0,-5-2 0 15,9 2 0-15,-4-2 7 0,2 0-7 0,-7 0 0 16,12-2 2-16,-4 2-3 0,1-3 0 0,-1-1 0 16,-2 3 3-16,1 0-4 0,-1-2-2 0,1 3 3 0,1 0-3 15,-4-2 1-15,-4 2 2 0,10 2-1 0,-4-2-3 16,-6 0 5-16,10 3-1 0,-4 0-2 0,-3 0-1 16,1 2 2-16,-1-1-5 0,1-2 3 0,1 4 2 15,-4-2-2-15,6 1 1 0,-6-1 1 0,3-1 1 16,0 1-1-16,-3-2 0 0,3 1 7 0,0-2 7 15,-4-1 6-15,6 2 6 0,-6-2-6 0,13-5 0 16,-8 2-1-16,4-1-2 0,-1-1-4 0,-2 0 4 16,3-3 1-16,-1 1 0 0,-1-1-3 0,0 0 2 15,-1 0-3-15,-1 0-2 0,2 1-2 0,-4 0-2 16,1 2 1-16,-1 0-2 0,-2 1-1 0,2-2-1 0,-1 5-2 16,-2 1-11-16,4-4-5 0,-4 4-18 0,0 0-23 15,0 0-31-15,11 4-36 0,-5 0-78 0,-2-1-117 16,-1-1-343-16,3 0 152 0</inkml:trace>
  <inkml:trace contextRef="#ctx0" brushRef="#br0" timeOffset="28951.32">16478 8245 16 0,'0'0'181'0,"0"0"-11"0,0 0-14 0,0 0-12 15,0 0-17-15,0 0-12 0,0 0-9 0,0 0-14 0,0 0-5 16,0 0-9-16,0 3-10 0,0-3-9 15,0 0-6-15,0 0-4 0,3 3-2 0,-3-3-8 0,0 0 0 16,0 0-8-16,0 0 0 0,0 6-2 0,0-6-5 16,0 0 2-16,0 0 5 0,0 0 5 0,0 0 5 15,0 0 3-15,0 0-4 0,0 0 6 0,0 0-4 16,0 0-4-16,0 0-5 0,-4 3-1 0,4-3-3 16,0 3-3-16,-4-1-2 0,4 2-4 0,-4 1-5 15,2 0 0-15,-2 1 3 0,-1 3-6 0,0 0 0 16,-3-2-8-16,4 1 8 0,-2 2-2 0,2-3 0 15,-1 3 0-15,1-2-3 0,2 2 1 0,0-2 0 0,0-1 1 16,0-2-7-16,1 0 4 0,1 0-3 0,-4-3-8 16,4-2-25-16,0 0-43 0,0 0-52 0,0 0-239 15,0-12-392-15,0 5 174 0</inkml:trace>
  <inkml:trace contextRef="#ctx0" brushRef="#br0" timeOffset="29127.03">16578 8107 208 0,'1'-5'219'0,"-1"5"-27"16,0 0-17-16,0 0-28 0,0 0-41 0,0 0-67 15,6 11-86-15,-6-5-127 0,1 0-187 0,1-1 83 16</inkml:trace>
  <inkml:trace contextRef="#ctx0" brushRef="#br0" timeOffset="29565.88">16670 8289 123 0,'0'0'217'0,"-4"3"-19"0,4-3-13 0,-4 5-13 16,3-1-13-16,-1-2-16 0,0 3-13 0,-2 0-9 15,3 0-16-15,-4 0-8 0,5 0-7 0,0-1-9 16,0-1-2-16,0 3-8 0,5-1-4 0,0-2-3 16,-1 2-8-16,5-2-3 0,1-2-4 0,3 2-6 15,0-1-6-15,9-1-1 0,-7 0-5 0,-2-1-4 0,0 0 1 16,-1 0-4-16,-5 0-5 0,0 3-2 0,-1-2-1 16,1 0-3-16,-3 0 0 0,1 2-1 0,-1-1-4 15,-2 0 1-15,2 5-4 0,-2-2 0 0,0 0 1 16,-2 1 1-16,4 0-2 0,-3 0-3 0,-1 1 2 15,0 0 1-15,-1 1 4 0,1-2-1 0,1 0-3 16,-1 0-2-16,1 0-1 0,1-1-1 0,2-1 5 16,1 0-4-16,1 2 3 0,5-2-3 0,1 0 2 15,7 2 0-15,3-1-3 0,-4-1 1 0,1 2-2 16,-4-2 1-16,4 1 1 0,-10 2-5 0,1-2 3 16,-5 0 0-16,0 0 1 0,-4 2-2 0,-4 1 1 15,0 0 0-15,-2 0-1 0,-3 0 0 0,-3 0 3 16,5 0-2-16,-4 0 2 0,-4 0-3 0,1-2 1 0,4-1 1 15,0 2-3-15,-2-3 3 0,3 0 1 0,3-2-1 16,1 2 7-16,-1-3-3 0,-3-1-15 0,8 0-61 16,-6-7-88-16,3 3-252 0,2-3-444 0,1-2 196 15</inkml:trace>
  <inkml:trace contextRef="#ctx0" brushRef="#br0" timeOffset="29752.72">17046 8165 144 0,'-3'-2'253'15,"2"-3"-24"-15,1 5-25 0,0-2-21 0,0 2-14 16,0 0-20-16,0 0-13 0,0 0-13 0,1 18-13 16,2-10-9-16,-1 9-11 0,-2 0-27 0,1 0-82 15,3-2-110-15,0 1-172 0,0-4-327 0,1 1 145 16</inkml:trace>
  <inkml:trace contextRef="#ctx0" brushRef="#br0" timeOffset="30981.34">18349 8582 113 0,'-4'-6'199'16,"3"4"-16"-16,0-1-17 0,1 3-20 0,-3-4-12 0,3 4-14 16,-2-4-10-16,2 4-14 0,-2-5-7 0,2 5-9 15,-1-3-8-15,1 3-7 0,-2-3-9 0,2 3 1 16,-4-5-6-16,1 3-6 0,-2 0-1 0,-1 1-4 16,-1-1 0-16,1 0-1 0,-4 0-2 0,-3 1 0 15,1 1 2-15,-3 0 1 0,2 0 0 0,-6 0-1 16,2 2 2-16,1 1-2 0,-1 2-1 0,3-2-7 15,5 4-1-15,-3-2-4 0,4 3 2 0,1 0-6 0,2 2 1 16,3 2-1-16,0-1-4 0,5 2 0 0,1 0 0 16,2 1-4-16,3 2-1 0,3-2 0 0,-3 2-2 15,2-3-2-15,-1 1-1 0,-5-5-1 0,3 0 0 16,-4-1-3-16,0 0 1 0,-3-3-1 0,-1 2 2 16,0-2 0-16,4 0-3 0,-4-1 3 0,-4-1-4 15,4-3-1-15,-4 6 1 0,0 0 0 0,3-4 0 16,-4-2-1-16,-1 3 1 0,6-3 0 0,-7 2-3 0,7-2 4 15,-12 2-3-15,8 0 3 0,4-2-1 16,-9-2-2-16,9 2 6 0,-12-2-6 0,12 2 3 0,-9-1-2 16,4-1 1-16,5 2 0 0,-9-4-3 0,4 1 1 15,1 0 3-15,2-1-1 0,2 4 3 0,-7-5-2 16,5 1-1-16,0 1 2 0,1-2-1 0,1 5-1 16,3-9 5-16,2 4-6 0,3-2 0 0,3 0 4 15,-1 0-4-15,7-2 0 0,2 3-2 0,1-2 1 16,7 1 0-16,-6 0-2 0,1 4 1 0,-2 0 1 15,-2 1-2-15,1-1 1 0,-5 1-2 0,-2 2 3 0,-1 0 0 16,-1-2-2-16,-1 1-1 0,-5 0 5 0,3 1-2 16,-7 0 2-16,8-2-9 0,-8 2 7 0,9 0-1 15,-9 0 2-15,0 0-4 0,0 0 2 0,4 2-3 16,-4-2 2-16,0 0 0 0,0 0 0 0,0 0 1 16,-11 11-3-16,6-8 2 0,2 2-1 0,-3 2-2 15,-1-2 5-15,1 4-5 0,-2-3 5 0,-1 3 0 16,2-1 1-16,-1 4 1 0,-1-3-2 0,1 1 0 15,3 0 0-15,0-1-1 0,0-2 4 0,0 3-2 0,2-3 0 16,2 1 0-16,1-2 0 0,1 0 0 16,1 1 1-16,3 0 0 0,-2-2 1 0,4 0-2 0,-1 2-14 15,3-4-25-15,4 0-33 0,-1-1-26 0,0 0-40 16,6-1-56-16,-4 0-164 0,4-2-386 0,-4 0 171 16</inkml:trace>
  <inkml:trace contextRef="#ctx0" brushRef="#br0" timeOffset="31730.47">18481 8799 49 0,'0'0'146'0,"0"0"-15"0,0 0-12 15,0 0-13-15,0 0-4 0,0 0-12 0,0 0-4 16,0 0-6-16,-3-2-3 0,3 2-3 0,0 0 2 15,0 0-5-15,0 0-3 0,0 0-4 0,0 0-1 16,0 0-7-16,-10 5-5 0,8-3-7 0,-1 2-3 16,-1-1-2-16,3 0-3 0,-2-1-2 0,-2 2-5 15,5 1-2-15,-4-2-1 0,4-3-5 0,-1 7 0 16,-2-4-3-16,3 1 0 0,0-4 0 0,3 4 1 0,-2-1-6 16,3 0 2-16,1-2-2 0,3 0-3 0,-3-1 0 15,8-1-2-15,-6 0 0 0,4-1 1 0,0 1-2 16,-1-2-1-16,-1 2-2 0,-1-1-3 0,0 1 4 15,-3 1-1-15,-5 0 2 0,8-2-2 16,-6 0-2-16,-2 2-1 0,6-2 0 0,-6 2-2 0,0 0 2 16,7 6-4-16,-5-4 3 0,2 3 0 0,-3-2 0 15,-1 2 0-15,3-2 1 0,-3 2 0 0,0 1 0 16,3-2 5-16,-1 0-4 0,2 3-1 0,0-4 6 16,0 1-4-16,-2 0-2 0,3-2-1 0,-1 0 2 0,5 0-1 15,0 1 4-15,1-3-7 0,3-2 4 0,-3 1 0 16,2-1-1-16,-1 2-1 0,1-4-1 0,-2 3 2 15,1-2 1-15,-3 2-1 0,0 0 1 0,-3 0-1 16,-5 1 0-16,10 0-3 0,-6-1 2 0,-4 1-2 16,0 0 3-16,10 2-1 0,-7-1-1 0,-1 1-2 15,-2-2 3-15,4 5-3 0,0-1 4 0,-3-1 1 16,2 2-3-16,2-1 0 0,-1 0 3 0,2 0-2 0,-2 0 0 16,3 0-1-16,1 0 0 0,0-4 0 0,-3 2 3 15,2 1-3-15,1-1 3 0,-3-1-5 16,3-1 4-16,-8 0-1 0,13-1-1 0,-7 1 0 0,1-3 3 15,-2 0-2-15,0 2 1 0,2-3 5 0,0 0-4 16,-3 0-4-16,0 1 4 0,1 1-1 0,-4-2 0 16,3 0 3-16,-3 2 2 0,3 0 5 0,-4 2-1 15,2-5 7-15,-2 5 6 0,0 0 0 0,4-3-4 16,-4 3 3-16,0 0-1 0,2-4-2 0,-2 4-5 16,0 0-2-16,-12-2 3 0,12 2-5 0,-9-2-1 15,3 2 1-15,1-1 0 0,5 1-5 0,-13 0 2 0,8 1-3 16,5-1 1-16,-12 2-2 0,7 0 3 0,0 2-4 15,0-1 4-15,1 2-2 0,-1 0 0 0,2 2-3 16,-2 1 2-16,4-2 1 0,-2 1 2 0,2 3-4 16,1-2 2-16,4 1 1 0,0 1-1 0,-3-1 0 15,4 1-2-15,2-2-6 0,3 1-28 0,-4-2-38 16,7 0-40-16,0-2-53 0,4 3-175 0,0-6-365 16,1 1 161-16</inkml:trace>
  <inkml:trace contextRef="#ctx0" brushRef="#br0" timeOffset="32043.41">19172 8940 118 0,'-6'-4'228'0,"6"4"-23"16,-5-1-19-16,5 1-15 0,-8-3-18 0,8 3-15 15,-9 3-14-15,9-3-14 0,-8 1-9 0,6 5-10 0,-1-1-10 16,1-1-5-16,2 2-6 0,0 1-8 16,1 4-8-16,2-1-3 0,-1 0-5 0,1 2-6 0,2-2-5 15,-2-1 1-15,0 3-8 0,1-3-5 0,0 0 3 16,1 0-4-16,-4-3-3 0,0-1-1 0,-1 0-5 16,-1-1 5-16,-1-2-3 0,0 3-4 0,-3-4 0 15,5-1-4-15,-13 0 1 0,5-1 2 0,-1-1-4 16,-2-1 1-16,5 2 2 0,0 0-4 0,-1-2 1 15,2 2-7-15,1 0-50 0,0-3-66 0,3-1-83 16,1 5-146-16,1-8-373 0,3 4 166 0</inkml:trace>
  <inkml:trace contextRef="#ctx0" brushRef="#br0" timeOffset="32300.59">19342 8864 111 0,'0'7'130'0,"0"-2"-3"0,0 1 8 0,0 2-3 16,0 1 8-16,0-2-14 0,-3 2-3 15,2 2-4-15,-4-2-7 0,1 0-7 0,-1 0-10 0,-1 3-4 16,1-4-13-16,-2 4-6 0,2-3-9 0,0 0-4 15,-1 4-6-15,2-2-5 0,-3 1-37 0,6-2-74 16,-3 0-65-16,3-4-163 0,2 0-313 0,-1 1 139 16</inkml:trace>
  <inkml:trace contextRef="#ctx0" brushRef="#br0" timeOffset="32930.33">19265 9056 87 0,'0'0'233'0,"-1"-3"-16"16,1 3-22-16,-4-5-21 0,4 5-19 0,0 0-15 16,13-4-13-16,-8 3-14 0,4 0-11 0,4 2-11 15,-3 0-8-15,3 1-10 0,-3-2-6 0,3 1-7 16,-2-1-7-16,1 0-5 0,-1 0-4 0,1-1-5 0,-4-1-3 16,-1 2-4-16,2-1-1 0,3 1-4 15,-5-1-2-15,0 0-5 0,2-1-3 0,-9 2 5 16,11 0-5-16,-7 0-1 0,-4 0-1 0,10-1 3 0,-10 1 1 15,0 0-4-15,7-2 0 0,-7 2-3 0,6 0-1 16,-6 0-1-16,0 0-1 0,0 0-3 0,0 0-3 16,5 2 2-16,-5-2-2 0,0 0 2 0,0 0-3 15,0 0 2-15,0 0-3 0,0 0 4 0,0 0-4 0,0 0-1 16,0 0 5-16,0 0-2 0,0 0 2 16,0 0-4-16,0 0-1 0,0 0 0 0,0 0-1 15,0 0 3-15,0 0-1 0,0 0 0 0,0 0-1 0,0 0 3 16,-11 6-1-16,11-6-1 0,-2 4 1 0,1 1-2 15,1-5 1-15,-4 5 2 0,4-2-1 0,0 4-2 16,0-2 2-16,0 3-2 0,0-3 0 0,1 3 2 16,3 0-1-16,-4-1 0 0,2 2 2 0,0-2 2 15,3 1-5-15,-1 1 1 0,1-1 0 0,-1-3 0 16,1 2 2-16,-1-2-1 0,0-1 1 0,-2-1-3 16,5 2 3-16,-1-4-3 0,-1 2 1 0,2-2 1 0,-2-1-2 15,-5 0 3-15,10 2-4 0,-5-2 6 0,-5 0-7 16,6-3 1-16,-6 3-1 0,0 0 0 0,9 3 2 15,-5-1-5-15,-1-1 6 0,-1 2-3 0,0 1 5 16,-2-4-3-16,2 5 0 0,-2-2 0 0,2 2-1 16,1-1 0-16,-2 1 3 0,1-3 1 0,2 1 16 15,-2 0 7-15,5-2 9 0,-1 0 1 0,-6-1 7 16,18-2 5-16,-9-2-8 0,2 2 11 0,2-3-3 16,-4 0 2-16,5-1-4 0,0-4 7 0,0 2-2 15,-1-3-5-15,0 0 1 0,1 0-2 0,-3-2-9 0,2 1-5 16,0-1-3-16,-4 5-2 0,2 0 0 0,-2 1-2 15,0 1-18-15,0 1-22 0,-2 0-38 0,-2 2-49 16,0 2-47-16,0 0-59 0,-5 1-274 0,0 0-523 16,11 2 233-16</inkml:trace>
  <inkml:trace contextRef="#ctx0" brushRef="#br0" timeOffset="34213.48">18564 9936 226 0,'0'0'244'0,"-8"0"-22"0,8 0-22 15,0 0-14-15,0 0-23 0,-9-3-14 0,5-1-16 0,2 1-13 16,-3-1-10-16,-2-6-10 0,4 5-8 0,-4-4 1 0,2-1 0 16,-1-6-2-16,-2-1-24 0,2 0-3 0,0-3-12 15,3 3-2-15,-5-12-6 0,-1 4-3 0,0-1-5 16,0-1-4-16,1-2-2 0,-6 0-2 0,4-3-2 15,0 2-2-15,1 0-1 0,0 6 2 0,-4 0 7 0,8 5 1 16,-1 3 4-16,-1 0-1 0,2 6 1 16,3-2 0-16,-3 3 5 0,2 2-7 0,2 1-4 15,0 2-3-15,1 0-2 0,0 4-5 0,10 0 1 16,1 4-6-16,2-2 0 0,6 4-1 0,4 0-4 16,-5 2 1-16,10 1-6 0,-9 0 0 0,2-1-2 0,-6 0-5 15,-5-3 0-15,0 2 1 0,1-1 0 0,-3-1-2 16,-2 0 0-16,-2 0 1 0,-3-3 1 0,-1-1 0 0,0-1 1 15,-8 7 5-15,3-3-9 0,-4-1 2 16,-1-2 2-16,0 1-2 0,-2 1 1 0,1-2-1 16,-2 4 1-16,-2 0-4 0,1-2 3 0,2 2-2 0,-2 2 9 15,4-3 8-15,-2 1-3 0,3 0-3 0,3 2-1 16,2-2 2-16,0 0 0 0,-1 2-4 0,3 1 0 16,0-3 1-16,4 2-5 0,0 0 3 0,3 0 0 15,-1 3 1-15,4-5 0 0,2 4 1 0,-4-4-4 16,7-2 1-16,0 2-1 0,0-1 1 0,5-1-2 15,-6-1 5-15,1 1-4 0,3-1 1 0,-4 0 0 16,1 1-1-16,-4-1-9 0,-1-2-16 0,-1 2-17 16,2-2-16-16,-5 1-26 0,3 1-28 0,1-1-17 15,0 0-30-15,-1-1-33 0,0 1-58 0,-3 1-143 16,6-1-425-16,-5 0 188 0</inkml:trace>
  <inkml:trace contextRef="#ctx0" brushRef="#br0" timeOffset="34965.31">19512 9817 145 0,'-3'-6'248'0,"2"3"-17"0,1-1-10 0,0 4-17 16,-5-4-44-16,5 4-18 0,-1-4-15 0,1 4-13 15,-3-4-13-15,3 4-8 0,0 0-9 16,0 0-9-16,-5 9-7 0,1-2-6 0,-1 0-7 0,0 0-6 16,-4 4-4-16,0 3-4 0,0 3-4 0,-5-3-3 15,1 6 1-15,2-3-2 0,-1-3-5 0,-4 8 0 16,2-1 2-16,1 1-7 0,2-5 0 0,0-2-5 15,1 3 1-15,-3-2-4 0,4-2-3 0,0 1 1 0,-2 0 1 16,-1-1-4-16,3-2-2 0,-1-4 2 16,1 1-2-16,0-4-11 0,0 3-22 0,2-4-23 15,-2-1-28-15,2-1-28 0,-2 0-42 0,2-4-48 0,-2-1-151 16,0-4-373-16,1 0 165 0</inkml:trace>
  <inkml:trace contextRef="#ctx0" brushRef="#br0" timeOffset="35497.39">19107 9999 144 0,'0'0'215'16,"6"-5"-16"-16,-2 4-9 0,1-2-5 0,-1 2-12 0,3 0-11 15,1-2-11-15,1 3-11 0,2 0-11 16,1 0-13-16,0 0-10 0,1 2-9 0,-1-2-7 0,1 0-12 16,1 1-6-16,-4 0-8 0,7-1-4 0,1 1-9 15,0 3-4-15,0-4-4 0,0 5-3 0,-5-3-5 16,-1 2-4-16,5 1-6 0,-4-1-2 0,-2 1 0 15,2-1-7-15,-2-1-4 0,0 3-6 0,1 0-3 16,-8-4-7-16,5 2-2 0,-5-1-5 0,1 0 4 0,0 3-5 16,0-5 3-16,-5-1-3 0,4 3 4 15,-4-3 2-15,0 0 0 0,0 0 7 0,-5 5-8 16,5-5 0-16,-9 1 2 0,5 2 0 0,4-3 0 0,-9-5 2 16,9 5 0-16,-9 0-1 0,9 0 1 0,-8-2 2 15,8 2-6-15,-8 2 11 0,8-2-8 0,-9 2 1 16,5 1 0-16,-1-1 3 0,-1-1-2 0,0 1 1 15,0 2 3-15,0 0-1 0,-1 1 3 0,0-1-6 16,-1 1 3-16,1 0 0 0,1-3-2 0,-1 1 1 16,0 1 0-16,3 1-2 0,-1-2 2 0,5-1-1 0,-1 1-2 15,-2 1 4-15,3-4 3 0,4 6-3 16,0-4 3-16,1 1 0 0,4-2-1 0,0 0 0 0,1 1 0 16,4-1 3-16,-1 0-6 0,6-1-1 0,-2 0 3 15,-3 0-3-15,-3 0-1 0,0 0 2 0,1 3-2 16,-7-3 2-16,3 0-2 0,-3 2 2 0,-5-2-3 15,9 3 4-15,-4 0-2 0,-2-1 1 0,-2 2 0 16,0 2-1-16,-1 0-1 0,-1-1 1 0,1 2-1 16,0-2-1-16,-1 2 3 0,1-1 0 0,-3 1 0 15,3-2 1-15,3 2 1 0,-2-3-1 0,0 2 1 16,3-1 1-16,0-1-3 0,1-1 3 0,3-1-16 0,-2 1-31 16,4-1-47-16,1-4-56 0,-1-2-75 0,0-1-128 15,0-2-377-15,0 0 168 0</inkml:trace>
  <inkml:trace contextRef="#ctx0" brushRef="#br0" timeOffset="35847.18">19710 9929 11 0,'0'0'168'0,"0"-5"-21"0,0 5-14 16,0 0-9-16,0 0-18 0,0 0-4 0,0-3-15 16,0 3-8-16,0 0-6 0,0 0-11 0,0 0 0 0,0 0-9 15,0 0 1-15,0 0-1 0,0 0 1 16,0 0 0-16,0 0-2 0,0 0 0 0,0 0-2 16,0 13 5-16,-2-8 5 0,0 6 10 0,1-2 3 0,-3 3 1 15,4 4-9-15,-4-4-8 0,-1 4-4 16,-4 2-8-16,5 4 0 0,-1-6-5 0,-2 7-6 0,1-5-2 15,1 1-4-15,-2-3 1 0,3 1-5 0,-1-5 0 16,1 2-5-16,-1-1 2 0,1-1-6 0,0-1 0 16,2-2-3-16,-1-1-3 0,1-2-14 0,-1 1-27 15,2-3-29-15,1-2-46 0,0-2-55 0,0 0-190 0,0 0-380 16,0 0 168-16</inkml:trace>
  <inkml:trace contextRef="#ctx0" brushRef="#br0" timeOffset="36298.26">19760 10147 71 0,'0'0'167'0,"-5"-3"-8"0,5 3-11 15,-9-1-9-15,5 0-5 0,4 1-13 0,-9 0-6 0,9 0-9 16,-8 0-8-16,3 1-11 0,-1 0-8 0,-2-1 0 15,-1 3-6-15,0 1-6 0,-1 1-6 0,1 0-3 16,1 1-6-16,0-1-2 0,-3 1-7 0,5 1-2 16,-2 1-4-16,1-4-1 0,3 2-5 0,-1-2 0 15,1 3 3-15,2-2-4 0,1 0-2 0,2-1-2 16,3 3-4-16,3-2 3 0,2 0-3 0,6 1-5 16,3 1-1-16,1-4 1 0,0 1-7 0,4-1 2 15,-5-3-1-15,4 0-3 0,-3 0 1 0,-2 0 0 16,-3-1 0-16,-2-1-1 0,-2-1-2 0,0 2 2 0,-4 0-2 15,-1 1-2-15,0-2 7 0,0 0-1 16,-5 2 7-16,7 0-6 0,-7 0-2 0,0 0 0 0,0 0-1 16,0 0 0-16,-13 6-3 0,7-1 0 0,-2 0-1 15,-1 1 1-15,0-1 0 0,1 1-1 0,-1 2 0 16,2-1 2-16,2 3-2 0,0-2 4 0,2 3 0 16,2-4 4-16,2 5 2 0,0-3 0 0,2 2 6 15,3-1 3-15,1-1 0 0,5 3 0 0,3-1-2 0,1 0-3 16,1-1 1-16,3-1-4 0,-1-1-2 15,-2-1 1-15,-2-2-26 0,3-1-52 0,-4-3-66 0,-1-1-92 16,-3-5-172-16,-1 1-426 0,-1-4 188 0</inkml:trace>
  <inkml:trace contextRef="#ctx0" brushRef="#br0" timeOffset="38030.25">20516 10456 106 0,'0'0'101'0,"0"0"1"0,-2 4-10 0,2-4-12 16,0 4 4-16,0-4-1 0,0 0-6 0,0 0 0 15,0 0 0-15,2 4 6 0,-2-4 3 0,0 0 0 16,4 4-1-16,0-3 1 0,2 0-3 0,3 1 2 16,0-2-6-16,2 0-5 0,1 2-7 0,2-2-6 0,4 0-6 15,-5 0-5-15,6 0-4 0,-6-2-7 16,1-2-1-16,-1 0-6 0,-3 3 2 0,0-5-2 0,0 1-1 15,-2-1-3-15,-2 2-2 0,0-3-3 0,-3 3-1 16,1-2 6-16,-4-2 3 0,2 2 0 0,-4 1-6 16,0-1 0-16,0 2-2 0,0-1 3 0,-2 1-4 15,-2 2 1-15,1 2-6 0,-2-4 1 0,1 3-2 16,6 1-1-16,-19 5 0 0,10-3-4 0,-3 2 2 16,3 2 2-16,2 1-5 0,-2-2 1 0,1 2-3 15,-1 2 2-15,1-1-3 0,2 1 2 0,-3-3-1 16,5 1-5-16,0-2-2 0,2 3 2 0,-1-2-2 0,-1 0 2 15,3 0 2-15,-3-2-1 0,4 2-1 16,0-1 1-16,0 0 0 0,0-3-4 0,0 4 3 0,0-2 2 16,0-4 4-16,5 5-4 0,-1-1 1 15,1-1-2-15,3 2 0 0,-2-4 1 0,3 2-1 0,2-1-2 16,0 1-1-16,-1-1 1 0,1-1 1 0,1 3-7 16,-1-2-12-16,1-2-16 0,0 0-14 0,-2 1-19 15,3-1-23-15,-4 0-15 0,2-1-25 0,-1 0-24 0,-1-4-28 16,3 2-137-16,-2 0-342 0,-1-2 152 15</inkml:trace>
  <inkml:trace contextRef="#ctx0" brushRef="#br0" timeOffset="38242.05">20871 10468 22 0,'0'0'162'16,"0"0"-16"-16,0 0-3 0,0 0-6 0,3-1-6 16,-3 1-8-16,0 0-11 0,0 0-1 0,5 7-10 15,-4-3-3-15,1-1-1 0,-1 4-2 0,-1-2-5 16,3 3-1-16,-2 1-6 0,2-3-5 0,-1 4-9 15,1 0-1-15,3 0-3 0,-1 2-10 0,0-2-5 0,-1 1-3 16,1-1-6-16,0 1-2 0,2-4-5 16,-2 3-3-16,1-4-4 0,-3-1-2 0,2 0-3 0,-1-2-2 15,-2 1 0-15,3-1-6 0,-5-3-1 16,0 1-16-16,0-1-23 0,0 0-26 0,0 0-30 16,0 0-28-16,5-6-35 0,-3 2-52 0,0-1-111 0,-2 0-333 15,4-1 148-15</inkml:trace>
  <inkml:trace contextRef="#ctx0" brushRef="#br0" timeOffset="38446.87">21047 10511 9 0,'-7'-1'196'0,"2"1"-9"0,-3-3-15 0,-3 1-13 16,2 2-12-16,0 0-9 0,-5-2-14 0,2 4-9 0,2-2-12 15,-4 2-9-15,1 1-9 0,1-2-6 0,-1 3-7 16,-4 0-7-16,6 1-7 0,-3-1-6 0,2 1-9 15,-2-2 0-15,4 4-5 0,-3-1-6 0,4 0 0 16,-1-1-23-16,2-3-37 0,2 4-51 0,2-2-60 16,-3 1-162-16,4-3-327 0,0-1 145 0</inkml:trace>
  <inkml:trace contextRef="#ctx0" brushRef="#br0" timeOffset="38963.31">21277 10630 170 0,'1'-6'198'15,"-1"6"-18"-15,-4-5-16 0,4 5-12 0,-1-2-10 0,-2-3-8 16,-1 3-7-16,-2-1-12 0,2 0-2 0,-1-1-15 15,0 4-8-15,-8-3-6 0,4 0-7 0,0 1-9 16,-3 0-4-16,0 4-8 0,0-2-2 0,0 2-3 16,2-2-6-16,-2 2-6 0,2-1-1 0,0-1-3 15,-1 3-6-15,1 1-1 0,2-2-6 0,2 1 0 16,1-1-3-16,-4 1 2 0,7 1-2 0,-1 0-4 16,-1 0 4-16,4 0-4 0,3 0 1 0,1 0-2 15,1-2-2-15,1 3 1 0,4 0-3 0,1 0 1 16,5-3-6-16,1 2-1 0,1-3 0 0,-6 1-10 15,6-1-4-15,1-2 2 0,-6-2 0 0,-3 2 2 0,4-2 1 16,-2 3-1-16,-7-2 0 0,5 2 3 0,-6-2 3 16,1 1-4-16,-5 1 0 0,9-2 0 0,-9 2 2 15,4 0-4-15,-4 0 3 0,0 0-2 0,8 2 0 16,-8-2 1-16,0 5 1 0,0-2 0 0,0-3 2 0,0 9-2 16,-2-4 2-16,4-2 1 0,-1 2 1 15,-1 2 0-15,0 0-1 0,1-2 1 0,0 4 0 16,1-4-1-16,0 4-2 0,2-4 3 0,0-1 3 0,0 2-1 15,1 1 1-15,0-4-2 0,-1 0-2 0,-2 1 1 16,2-1-1-16,0-1-14 0,1-1-23 0,-1 1-20 16,-4-2-27-16,14 0-28 0,-7-3-28 0,0-1-38 15,3 1-136-15,-1-4-340 0,0 2 151 0</inkml:trace>
  <inkml:trace contextRef="#ctx0" brushRef="#br0" timeOffset="39446.24">21498 10672 109 0,'0'0'187'0,"0"0"-10"16,0 0-4-16,0 0-14 0,-3-4-13 15,3 4-14-15,0 0-14 0,0 0-13 0,0 0-12 0,0 0-9 16,0 0-10-16,0 0-9 0,0 0 0 0,-5 10-6 16,1-6-6-16,0 0-4 0,2-1-8 0,-2 2-3 15,0 0-2-15,0 2-5 0,2-3-3 0,-1 0-3 16,-1 4-3-16,3-3-1 0,1-2-2 0,0 2-1 0,0-5 0 15,0 8 1-15,0-5 0 0,4-2-4 16,1-1-1-16,0 4 0 0,-5-4-2 0,14 0-1 16,-6 0 0-16,2-4-5 0,0 4 3 0,1 0-4 0,-4-1-1 15,5-3 0-15,-3 3-4 0,0-1 6 16,1 1 2-16,-4 0-7 0,-1 1 2 0,-5 0 1 0,11 0-3 16,-11 0-1-16,8 1 2 0,-4 0-4 0,0 4 2 15,-1-2 0-15,-1 2 0 0,0 3 2 0,0-4-1 16,-1 3 2-16,3-2-3 0,-2 2-1 0,0-1 5 15,0 1-4-15,1-1 1 0,-2-1 1 0,3 2-2 16,0-2 2-16,0-2 4 0,-1 2-1 0,0-4-2 0,1 2-3 16,2 0 4-16,1-3-1 0,-2 1-1 0,-5-1-1 15,13-4-1-15,-7 1-1 0,-1 2 4 0,3-2-2 16,-3 1 1-16,2-1-1 0,-2 3-1 0,-5 0 1 16,6-5 0-16,-6 5-2 0,0 0 1 0,0 0-3 15,8 3 0-15,-8-3 2 0,0 5 0 0,0-1-1 16,0-4 3-16,-3 9-3 0,3-4 1 0,0 0 5 15,3 1-3-15,-2 1-2 0,2-1 4 0,-1 1-1 0,2 1 1 16,1-4 0-16,-1 3-15 0,0-3-52 16,1-1-106-16,1-3-183 0,2 0-381 0,1-3 169 0</inkml:trace>
  <inkml:trace contextRef="#ctx0" brushRef="#br0" timeOffset="42318.37">20762 9889 78 0,'0'0'150'16,"0"0"-5"-16,4-4-7 0,-4 4-7 0,2-4 0 0,-2 4-20 16,5-3 5-16,-1 1-7 0,-4 2-6 0,6-2-6 15,-6 2-9-15,4-2-2 0,-4 2-4 0,0 0-12 16,5-1-2-16,-5 1-9 0,4-3-9 0,-4 3-1 15,0 0-7-15,0 0-5 0,0 0 0 0,0 0-10 16,0 0 1-16,2 8-4 0,-2-8-2 0,-2 6-1 16,1 1 2-16,-6 1-2 0,5 2 2 0,-2 2-2 15,-3-4-4-15,0 8 4 0,-2 0-2 0,1 0-2 16,0 2 1-16,0-4-3 0,0 3-3 0,0-2 4 0,1 1-3 16,2-2-1-16,1-4-3 0,-1 2 1 0,2-2 0 15,-1 1-1-15,3-2-1 0,-3-1-1 0,3-2 0 16,0-1-1-16,0-1-1 0,1 1 2 0,-3 0 0 15,2-3-5-15,1-2 3 0,0 5 0 0,0-5-2 16,0 5-1-16,0-5-5 0,-2 3-26 0,2-3-43 16,4 3-50-16,-4-3-58 0,0 0-161 0,13-5-369 0,-8 2 164 15</inkml:trace>
  <inkml:trace contextRef="#ctx0" brushRef="#br0" timeOffset="42680.4">20943 10019 20 0,'-1'-5'217'15,"1"5"-19"-15,0-4-24 0,0 4-12 0,0-4-24 16,0 4-6-16,0 0-13 0,0 0-14 0,0 0-11 16,0 0-8-16,-3 13-11 0,2-8-6 0,0 2-6 0,-1-3-8 15,0 4-6-15,1-3-3 0,-3 4-7 0,0-2 1 16,1 1-7-16,0-2-2 0,-1 2-5 15,-1-3-1-15,-2 5-3 0,-2-3 4 0,2 2-5 0,-2-4-2 16,0 3-3-16,1-3-2 0,3 2 1 0,0-2-2 16,0 0 2-16,1 2-2 0,-1-2-1 0,4 0 2 15,-2 2 1-15,3-2 7 0,3 0 1 0,-1 2-2 16,3-3 1-16,4 1-1 0,0 0-4 0,4 2 2 16,2 1-3-16,3-6-4 0,0 3 1 0,1-1 3 15,0 0-8-15,-3-1 1 0,1-3-3 0,-4 1 2 16,4-3-3-16,-7 0-3 0,4 0-10 0,-2-2-15 0,-6 1-13 15,6-1-13-15,-2 2-16 0,-3-5-29 16,0-1 2-16,-2 0-35 0,-1-1-34 0,0 0-139 0,-3 0-324 16,-1-2 144-16</inkml:trace>
  <inkml:trace contextRef="#ctx0" brushRef="#br0" timeOffset="43064.98">20919 9994 209 0,'1'-5'202'0,"0"-1"-14"0,2 0-17 0,0-1-10 0,2 2-14 16,0-1-16-16,4 0-12 0,0 3-10 0,3 1-12 15,-1-1-10-15,3 3-7 0,-3 4-12 0,2-2-6 16,-2 1-4-16,2 2-7 0,-2 1-4 0,-1-1-5 16,-1 1-2-16,1 0-5 0,-4 0-12 0,-2 0-18 15,1 0-9-15,-2 0-16 0,1-2-9 0,-3 0-4 16,-4 3-19-16,1-4-7 0,-1 1-2 0,-1 0-5 15,-1 0 0-15,-5 0 7 0,1-1 8 0,0 1 5 16,-2-2 6-16,-2 1-1 0,-4 0 7 0,3-3-1 16,-1 2 3-16,2-2 9 0,-3 4 2 0,3-1 3 15,1-1 20-15,-1 1-8 0,4-1 7 0,2-1 0 16,-1-1-3-16,3 2 7 0,1 0 9 0,4-2 11 16,-6 3 2-16,3 0 11 0,1 1 8 0,2-4 8 0,0 0 4 15,6 5-2-15,-1-3 0 0,3-1-5 0,-1 1 2 16,4 1-6-16,2-1-4 0,-2-2-7 0,-1 3 0 15,-1-1-6-15,0-2 1 0,3 2-6 0,-6 0-2 16,4-1-4-16,-3 0-25 0,-1-1-41 0,-1 3-38 16,3-3-40-16,-2 0-183 0,-1 2-334 0,2-1 147 0</inkml:trace>
  <inkml:trace contextRef="#ctx0" brushRef="#br0" timeOffset="43669.08">21332 10099 139 0,'0'0'167'15,"0"0"-17"-15,0 0-17 16,0 0-13-16,0 0-11 0,0 0-4 0,0 0-10 0,9 0-4 0,-9 0-5 0,0 0-3 16,10 2 1-16,-10-2-3 0,0 0 4 0,0 0 2 15,7 0 1-15,-7 0-3 0,0 0 1 0,0 0-6 16,0 0-4-16,0 0-8 0,0 0-1 0,0 0-8 16,0 0-11-16,0 0 1 0,0 0-8 0,0 0-4 15,0 0-2-15,0 0-7 0,0 0-1 0,0 0-6 16,0 0 3-16,0 0-5 0,0 0 1 0,0 0-3 0,0 0-6 15,0 0 2-15,0 0 1 0,-15 3-1 0,15-3-1 16,-8 2-2-16,8-2 2 0,0 0-3 16,-11-2-2-16,11 2-1 0,-8-1 0 0,8 1-1 0,-5-2 2 15,5 2-2-15,-6 0 1 0,6 0 0 0,0 0 1 16,0 0-1-16,-7-1-1 0,7 1 3 0,0 0-4 16,0 0 0-16,0 0 1 0,0 0 0 0,0 0 0 15,0 0 1-15,0 0-3 0,0 0 4 0,0 0-1 16,0 0-3-16,0 0 1 0,0 0-2 0,0 0 3 15,0 0 5-15,0 0-5 0,0 0 1 0,0 0 2 16,0 0 0-16,0 0-2 0,22 3 0 0,-10-2 0 0,-5 1-2 16,4 2 2-16,1-3 2 0,2 3-1 0,4-1-4 15,-2 1 1-15,0 1-2 0,-2 0 0 0,0-2 6 16,-1 0-8-16,0-1 1 0,-3 1 0 0,-5 1-2 16,4-2 2-16,-4-1-2 0,2 1 0 0,-2 0 2 15,-1-1-3-15,-4-1-2 0,0 0-3 0,9 0-8 16,-9 0-8-16,0 0-10 0,2 4-19 0,-2-4-15 15,4 2-26-15,-4-2-22 0,0 0-32 0,0 0-43 0,0 0-172 16,0 0-392-16,0 0 174 0</inkml:trace>
  <inkml:trace contextRef="#ctx0" brushRef="#br0" timeOffset="44330.09">21422 10154 46 0,'0'0'76'0,"0"0"-7"15,0 0-1-15,0 0-13 0,-5-5 8 0,5 5-4 16,0 0 7-16,0 0-1 0,0 0 0 0,0 0 1 16,0 0-3-16,0 0-3 0,0 0-2 0,0 0-3 15,0 0-5-15,0 0-4 0,0 0-4 0,0 0-6 0,-5-5-4 16,5 5-1-16,0 0-3 0,-4-1-4 0,4 1-1 15,0 0-2-15,-2-3-7 0,2 3-1 0,0 0-4 16,0 0 0-16,0 0-12 0,0 0-11 0,0 0-11 16,0 0-3-16,-5-2-16 0,5 2-6 0,0 0-27 15,0 0-26-15,0 0-59 0,0 0-175 0,0 0 78 0</inkml:trace>
  <inkml:trace contextRef="#ctx0" brushRef="#br0" timeOffset="45182.68">21311 10122 77 0,'0'0'101'0,"0"0"-6"0,0 0-5 0,5-4 11 0,-5 4-3 16,0 0 0-16,3-3-10 0,-3 3-1 15,4-5-2-15,-1 1 2 0,0 1-2 0,0 0-2 16,-2-2-2-16,1 1-5 0,1 2-2 0,-2-1 1 0,1-2 2 16,0 1-12-16,-1 1 4 0,-1 3-5 0,2-5-10 15,-1 1-5-15,-1 4-2 0,3-4-5 0,-3 4-5 16,2-4-3-16,-2 4-3 0,0 0-6 0,0 0 1 16,0 0-4-16,0 0 0 0,6-1-2 0,-6 1-4 15,0 0 1-15,0 0-5 0,0 0 1 0,0 0-1 16,0 0 2-16,0 0 0 0,0 0 0 0,0 0 3 15,0 0 2-15,0 0 5 0,0 0 2 0,0-4 5 0,0 4 2 16,0 0 7-16,0 0-1 0,0 0 0 16,0 0-1-16,0 0 5 0,0 0-4 0,0 0-1 0,0 0-3 15,0 0 0-15,0 0-4 0,0 0-2 0,0-5-3 16,0 5 1-16,0 0-4 0,0 0-1 0,0 0-5 16,-1-7 2-16,1 7-3 0,-1-4 0 0,1 4 3 15,1-5-8-15,0 2 6 0,-1 3-3 0,0-7-5 16,-1 3 2-16,1-2-5 0,0 6 1 0,1-6-3 0,-1 1-1 15,2 2 2-15,-2-2 3 0,0-2 1 16,0 2-12-16,0 0 4 0,0 0-1 0,-2 0 5 16,2 5-4-16,0-6-1 0,0 6 1 0,0-3 3 0,0 3 1 15,0 0-5-15,0 0-3 0,2-5 8 16,-2 5-4-16,0 0-2 0,0 0-4 0,0 0 6 0,0 0-3 16,0 0-2-16,0 0 3 0,-2 14 0 0,0-8-2 15,-1 0 2-15,1 4 5 0,-3-3-7 0,0 5 5 16,-2 0 1-16,-1 1 0 0,1-1-4 0,-2 2-1 15,0 1 0-15,-1 0 2 0,5-2-1 0,-2 2 1 16,1-1-1-16,-1-3 1 0,-3 4-4 0,5-4 10 0,1-1-7 16,0 3 6-16,-1-3-7 0,-4 1 2 15,4 1 0-15,1-2-2 0,3 1 2 0,-3 0-2 16,0 0 0-16,1-1 1 0,1-2 2 0,-1 2 4 0,1-3-6 16,1-1 3-16,1-1-3 0,0 1 1 15,0 0 5-15,1-1 1 0,4-2-5 0,-1 1 1 0,1-1 1 16,0-1 0-16,3 1 0 0,-3-3 0 0,4 0-3 15,-1 1 0-15,-2-1 1 0,-2 1 1 0,5-1 1 16,-9 0-3-16,13-1 0 0,-8 2 1 0,0-2 1 16,-5 1-2-16,13 0-1 0,-8 1-1 0,-5-1 1 15,9 0 3-15,-4 2 0 0,-5-2-4 0,11 2 0 16,-5 0 0-16,-1-1 2 0,-1 0 0 0,2 1 1 0,-1 0 1 16,-1-2 0-16,-4 0 0 0,9 4-1 0,-3-4-1 15,-6 0-1-15,8 1 2 0,-2-1 2 0,-6 0-1 16,9-2-4-16,-5 2-21 0,1-3-18 0,1 1-21 15,0-1-32-15,0-1-33 0,-1 1-35 0,0-2-34 16,4 1-215-16,-4-1-445 0,0 2 198 0</inkml:trace>
  <inkml:trace contextRef="#ctx0" brushRef="#br0" timeOffset="46196.51">21773 10178 20 0,'0'0'78'0,"0"0"-6"16,6 0-14-16,-6 0 1 0,0 0-3 0,0 0-8 15,0 0-2-15,0 0 9 0,6 3-1 0,-6-3 11 16,0 0 21-16,0 0-8 0,0 0 1 0,0 0-4 16,0 0-8-16,0 0-2 0,0 0-2 0,0 0 0 15,0 0-8-15,5-5 0 0,-5 5-1 0,0 0-9 16,0 0 2-16,0 0-9 0,0 0-1 0,0 0-7 16,0 0 1-16,0 0-6 0,0 0 0 0,0 0-3 15,-16-2-1-15,16 2-3 0,0 0-2 0,0 0 1 16,-8 0-6-16,8 0 3 0,0 0-6 0,0 0 1 15,0 0 5-15,-5-1-1 0,5 1 5 0,0 0 7 0,0 0 10 16,0 0 9-16,0 0 13 0,0 0-1 0,0 0-3 16,0 0-2-16,-5-2-4 0,5 2-9 0,0 0 0 15,-4-3-3-15,4 3-7 0,-5-2-6 0,5 2 3 16,0 0-5-16,0 0-1 0,-4-2-4 0,4 2 1 16,0 0-1-16,0 0 4 0,0 0 0 0,0 0 3 15,0 0 6-15,0 0 5 0,0 0 1 0,17 4 0 16,-10-3-4-16,4 2 2 0,1 1-6 0,4-2-1 0,2 2-6 15,3 3 0-15,-1-3-1 0,1 2-2 0,-3 0-1 16,-4-1-3-16,1 0 0 0,-3-1 0 0,-2 1-3 16,3-2-4-16,-4 1 0 0,-1 0 2 0,-4-3-1 15,2 2-2-15,-4-2-3 0,-2-1 1 0,5 3-1 16,-5-3-5-16,2 2-1 0,-2-2-3 0,0 0-2 16,0 0-5-16,-12 3-5 0,12-3-1 0,0 0-5 15,-14-3 7-15,9 2 0 0,5 1 0 0,-13-1 2 0,7-1-6 16,1 2 6-16,5 0 4 0,-9-2 1 15,2 0-4-15,1 1 5 0,2-2 3 0,4 3-2 16,-9 0 1-16,9 0 3 0,-15 2-2 0,10-1 3 0,-3 2-3 16,-1 1 5-16,0 2 0 0,3 3 0 15,-2 0 2-15,-1-1 0 0,-1 2-1 0,1 4 3 0,0-2-7 16,-1 3 4-16,2-1 0 0,-3 1 3 0,6-1-1 16,-4 1 0-16,2 0 1 0,2-3 3 0,-3 2-1 15,1-4-1-15,2 2 1 0,0-3 0 0,-2-1-2 16,2 1 2-16,-1-1 0 0,1 1-1 0,-2-2 2 15,2-2-1-15,1 0-3 0,2-2 2 0,-1 1 2 16,2 0-2-16,-3 0-2 0,4-4-31 0,0 4-45 0,0-4-54 16,0 0-84-16,0 0-146 0,14-2-388 15,-7-3 173-15</inkml:trace>
  <inkml:trace contextRef="#ctx0" brushRef="#br0" timeOffset="46563.17">22089 10385 176 0,'0'-2'206'0,"0"2"-16"0,-4-5-21 16,4 5-15-16,-4-4-15 0,0 4-13 0,4 0-13 0,-7-2-12 15,7 2-9-15,-4-3-7 0,4 3-12 0,0 0-5 16,-14 3-4-16,13 1-4 0,-5-2-4 0,2 2-2 15,1 3-6-15,-2-2-3 0,4 1-3 0,0 4-3 16,-2 0 1-16,2-1-10 0,-1 2 2 0,1 1-4 16,1 3-3-16,0-2-1 0,0 0-6 0,-2-1 2 15,2-2-3-15,-2 2-5 0,1-3 0 0,-1 3 0 16,0-2-1-16,1-1-3 0,0-1-1 0,-2-3 2 16,1 0 1-16,-1 0 0 0,-1-1 7 0,-1-1 16 15,-1 1 9-15,1-1-3 0,-6-1 4 0,4-1 1 0,-2 1-2 16,-1-2-3-16,2 0-3 0,-1 0-4 0,3-2-3 15,6 2-1-15,-12 0-4 0,12 0-2 0,-13 0-14 16,8-1-40-16,5 1-49 0,-9 1-83 0,9-1-274 16,-4-3-474-16,4 3 210 0</inkml:trace>
  <inkml:trace contextRef="#ctx0" brushRef="#br0" timeOffset="46735.84">22204 10725 25 0,'4'2'321'0,"0"-1"-22"15,-1 0-26-15,-3-1-32 0,5 1-22 0,-5-1-19 16,4 3-21-16,-3 1-64 0,-1-4-116 0,-3 6-161 16,3-6-124-16,-6 1-308 0,6-1 137 0</inkml:trace>
  <inkml:trace contextRef="#ctx0" brushRef="#br0" timeOffset="48493.06">19999 6403 41 0,'-41'-32'50'0,"0"-1"-22"0,-2 2-25 0,-2-1-24 0,-1 3-22 15,-3-1 10-15</inkml:trace>
  <inkml:trace contextRef="#ctx0" brushRef="#br0" timeOffset="49181.07">18358 5666 3 0,'-35'-7'53'0,"2"-3"-8"16,0 3 2-16,0-3-12 0,1 4-1 0,1 0-4 0,1-1-4 15,-1 2 3-15,-2 1-5 0,1-3-13 0,1 2 7 16,0-1 3-16,0 1-2 0,-1 0-6 16,-4 3 0-16,0-5 0 0,-2 1 3 0,-1-1-7 0,2 1 5 15,-14-5-7-15,12 4 2 0,0 2 7 0,-13-4-1 16,-1-1-7-16,16 3 5 0,-12-2-3 16,13 3-1-16,-3-1 0 0,6 0-1 0,-1 1-1 0,2 1-3 15,2 1-1-15,2-1 4 0,0 3-2 0,5 2 0 16,2-1-1-16,1 0-7 0,-1 1 7 0,-8 1-10 15,8-1 10-15,0 1-2 0,-8 1 7 0,-2 2-8 16,0-1 1-16,2-2-5 0,-3 0 3 0,0 3 0 16,-1-3-1-16,2 0 0 0,-2 1 3 0,1 1-1 0,2-3 1 15,0 0-10-15,0 2 10 0,1 0-5 0,1-2 5 16,0 1-3-16,6 0 3 0,-6 0-5 16,5-1-6-16,5 2 10 0,-3 0 1 0,0 1-1 0,3-2-1 15,0 4 2-15,-1-1-4 0,4 1 2 0,-3 2 0 16,0 0 0-16,3 1 0 0,-4 2-1 0,-1 1 7 15,-2 4-6-15,-3-1 5 0,1 6-3 0,-3-3 0 16,0 0-5-16,-2 1-6 0,-2 2 11 0,0-3 5 16,1 0-1-16,-2 0 7 0,2-2-8 0,1-1 21 15,0 1-4-15,2-3-1 0,0-1-2 0,0 2 1 16,1-3-9-16,6-1 9 0,1-2-6 0,0 1-2 16,2 1 2-16,0-1 3 0,0 1 1 0,0 4 0 15,3-1-2-15,-4 1-1 0,4-1 0 0,-5 9-13 0,5-7 16 16,-5 5-7-16,-3-2-4 0,7 3 0 15,-4 1 8-15,2-1 0 0,-1-1-6 0,-1 2-4 0,-3-3 1 16,3 1-2-16,-3-1 5 0,2-1-4 0,-2 0 2 16,-3-1-7-16,0 1 9 0,2 0-3 0,0-1 1 15,0-1-3-15,0 0 1 0,9-1 1 0,-4 0-9 16,4-3 9-16,-2 4-4 0,3-1 3 0,1 2-2 16,0-3-1-16,1 3-3 0,3-2 4 0,-3 1-2 15,5 0-1-15,1 0 5 0,-2 1 3 0,1 1-8 16,2 0 4-16,0 0-5 0,-5 3 5 0,-1 3-9 0,0 1-16 15,-2-1-12-15,-3 2-27 0,2-2-30 0,-6 2-62 16,3-4-165-16,1 3 74 0</inkml:trace>
  <inkml:trace contextRef="#ctx0" brushRef="#br0" timeOffset="54380.02">21350 8330 78 0,'0'0'102'0,"0"0"-1"0,8-2 4 15,-8 2-12-15,0 0 10 0,0 0-9 0,0 0-4 16,0 0-2-16,0 0-9 0,3-1-5 0,-3 1-9 15,0 0-7-15,0 0-3 0,0 0-6 0,0 0-5 16,0 0-10-16,0 0 1 0,0 0-3 0,0 0-1 0,0 0-5 16,0 0-3-16,0 0-4 0,0 0 0 15,0 0-3-15,-14 5 1 0,14-5-7 0,-5 7 2 16,2-2-2-16,-1-2-2 0,1 4-3 0,-1 2 4 0,0-2-4 16,0 1-1-16,0 1 2 0,-1-1-2 0,3-1 0 15,-2 1 2-15,1 1-2 0,-1-2 1 0,2 2-1 16,-2-3 0-16,3 1-6 0,1 1 12 0,0-3-7 15,0 2 0-15,0 0 3 0,0-1 2 0,5-1 0 16,-1 1 1-16,1-1-5 0,0-3 2 0,1 1-2 0,1-1-7 16,2 0 13-16,-3-1-4 0,0-1-2 15,-6 0 0-15,14-3 2 0,-9 0-3 0,-1 1 3 0,2 0-1 16,-3 0 2-16,1-1 1 0,0 1-2 0,-4 2 1 16,6-5-2-16,-4 2 2 0,-2 3-4 0,0 0 2 15,0 0-4-15,7 0 2 0,-7 0 1 0,0 0-1 16,0 0 1-16,0 0 0 0,0 0-2 0,9 4 3 15,-5 1-5-15,-2-1 2 0,2 0 2 0,0-1-1 16,0 1 2-16,1-2-2 0,-3 1 0 0,0 1 1 0,3-4-6 16,-5 0 0-16,5 5 3 0,0-1 1 0,-1-3 5 15,-4-1-4-15,0 0-2 0,9 0 2 16,-9 0-1-16,9-1 1 0,-5 0-4 0,5-2 5 0,-4 1-2 16,0-1-6-16,-1-1 10 0,0 4-1 0,2-4-5 15,-2-2 1-15,-1 2 2 0,0 1-1 0,1-1-2 16,-2-1 1-16,0 1 0 0,1 0-3 0,-2-1 2 15,2 3-1-15,-3 2 2 0,2-6 1 0,-2 6-2 16,4-4 1-16,-4 4-4 0,0 0 2 0,2-4-1 16,-2 4 3-16,0 0-2 0,0 0 2 0,0 0-1 15,0 0-4-15,0 0 5 0,9 7 1 0,-9-7-2 16,6 2 2-16,-3 1-5 0,1-3 2 0,-4 0 3 0,10 2 3 16,-5-2-5-16,1 2 0 0,-1 0 0 0,1 1 0 15,-1-2 3-15,-5-1-3 0,12-1 0 0,-12 1 2 16,7-3-1-16,-3-1 0 0,2 2 1 0,-3-1-3 15,2 2 1-15,-1-3 0 0,-3 0 1 0,3-1-5 16,-4 1 1-16,4 0 2 0,-4 0 0 0,0-2 2 16,0 6-2-16,0-6 3 0,0 6-2 0,0-3-2 0,0 3 0 15,1-4 0-15,-1 4 0 0,0 0-2 16,0-5-1-16,0 5 1 0,0 0 6 0,0 0-7 0,0 0 10 16,0 0-2-16,0 0-2 0,0 0-5 0,0 0 2 15,-19 5 2-15,14-1 1 0,-1-2-2 0,-1 1-1 16,1 0 0-16,-2 1 1 0,-2 3 0 0,0-3-1 15,-2 2 3-15,2 0 1 0,1-1-2 0,-1-1-1 16,0 2 1-16,3-2-3 0,-2 0 3 0,3 1 0 16,0 3-3-16,-1-4 2 0,3 1 2 0,-1-1-5 15,4 2 5-15,-2 0 0 0,3-1 1 0,-1-1-2 0,1 2 2 16,0-3 1-16,1 2 3 0,-1-2 1 16,4 3 23-16,3-1-4 0,-2-2-5 0,-1-1-5 0,2 1 0 15,0 0 1-15,1-2-3 0,-1 1 0 0,-1 1-4 16,3-3-5-16,0 0 6 0,-2 0 0 0,0 0 1 15,-6 0-8-15,14-2 5 0,-7-1-1 0,-1 2 0 16,1-2 1-16,0 1-3 0,1 1 1 0,-2 0-1 16,1 0 0-16,-1-2-2 0,2 0-3 0,-2 1 1 15,-1 0-2-15,3-2 4 0,-2 3-1 0,-1-1 1 0,3 1-4 16,-3-3 2-16,-1 2 1 0,1-1-3 16,0 1 3-16,-1-1-3 0,-4 3 2 0,5-3 3 0,-2 1-1 15,-3 2 2-15,2-7 0 0,0 6-5 0,-2 1 2 16,0-4-2-16,0 4-1 0,-3-5 0 0,3 5 6 15,-1-7-6-15,1 7 3 0,-3-2 0 0,3 2-2 16,-4-3-1-16,4 3 1 0,0 0-1 0,0 0 0 16,-6-2 1-16,6 2 1 0,0 0-3 0,-13 5 0 15,13-5-1-15,-5 2 5 0,0 1-3 0,1 1-3 16,-1-2 3-16,-4 5 1 0,0-1-1 0,1-1 3 16,0 0-3-16,1 1 0 0,-2 0 2 0,3-2-4 15,1 1 2-15,0 0 2 0,-1 0-1 0,3 0-1 16,0-1-5-16,0 0 5 0,1 0-6 0,-1-1 0 0,3-3 2 15,-1 7 3-15,0-5 6 0,1-2 4 0,4 5 3 16,-1-4-2-16,3 3 1 0,0-4-5 0,2 2 1 16,-1 1-2-16,4-3 3 0,-4 0-2 0,5 2 0 15,-2-1-1-15,0-1-1 0,3-1 5 0,-3 1-6 16,4 0 2-16,-5-2-12 0,3 2-20 0,-1-3-25 16,2 1-26-16,-3-2-13 0,2-1-38 0,-3-1-188 15,3 0-342-15,-1 0 151 0</inkml:trace>
  <inkml:trace contextRef="#ctx0" brushRef="#br0" timeOffset="54796.07">21836 8395 42 0,'0'0'169'0,"0"0"-17"0,-1-5-14 16,1 5-17-16,0 0-13 0,0 0-10 0,0 0-6 15,0 0-13-15,0 0-8 0,0 0-3 0,0 0-13 16,0 14 0-16,0-10-11 0,0 3 0 0,-2 0-1 15,2 0-3-15,-2 0-6 0,-2 3-4 0,3 0 0 16,-3-1-3-16,0 3-1 0,-1-4-7 0,0 4 4 0,-1-3 0 16,1-2-6-16,-2 1-7 0,2-1 4 0,-2 2 0 15,2-1-5-15,-1 0 6 0,1-3-5 0,1 1-1 16,0-1-1-16,1 0-2 0,-2-2 2 0,2 1 2 16,1-1-3-16,2-3 9 0,-2 6 9 0,2-6 4 15,2 4-3-15,-2-4-4 0,6 3 3 0,0-2-7 16,-6-1 3-16,10 0-6 0,-3 0-3 0,-7 0 2 15,14-2 0-15,-8 2 0 0,-1-2-2 0,1 1-1 16,-6 1-5-16,9 0 2 0,-9 0-3 0,0 0-4 16,7 0 5-16,-7 0-2 0,3 3-1 0,-3-3 0 15,0 0-2-15,-2 7 0 0,1-4 5 0,-1 2-6 16,-3 2 3-16,2-2 1 0,0 2-1 0,1-2-2 16,-1 2 2-16,1-2-1 0,-1 2 1 0,2 0 0 15,1-2 0-15,-1 3 1 0,2-4-2 0,0 3 1 0,2-2 0 16,-1 0-1-16,1-2 2 0,-1 2 1 0,2-1-2 15,-2-3 1-15,3 2-14 0,-5-3-37 0,0 0-61 16,0 0-222-16,9-6-357 0,-9 3 158 0</inkml:trace>
  <inkml:trace contextRef="#ctx0" brushRef="#br0" timeOffset="55411.88">22512 9418 8 0,'0'-4'146'0,"0"0"-18"16,0 4-8-16,-2-7-16 0,2 3-7 0,0 4-8 15,0-5-10-15,0 5 4 0,0 0-11 0,2-2-8 16,-2 2-3-16,0 0-11 0,0 0 1 0,0 0-6 16,0-5-10-16,0 5 4 0,0 0-10 0,0 0 1 0,0 0-2 15,13 5-10-15,-5-3 8 0,2 3-7 16,-1-1-2-16,1 2-1 0,3 0-4 0,0-1 5 0,-3 1-3 15,8 1-2-15,0 0-1 0,-4 2-5 0,1-3 4 16,-1 4 1-16,1-3-5 0,0 0 1 0,-4-2 4 16,-1-1-2-16,-1 0 2 0,2 0 0 0,-3 0 3 15,-3-1 5-15,2-2 6 0,-2 1 2 0,0 0 3 16,-2-1-6-16,-3-1-4 0,7 1 1 0,-7-1 3 16,3 3-8-16,-3-3-2 0,5 1-2 0,-5-1-2 15,0 0 2-15,0 0 0 0,0 0-12 0,0 0-7 16,0 0-12-16,0 0-19 0,0 0-27 0,-19-8-53 15,10 5-155-15,1-2-295 0,-2-2 130 0</inkml:trace>
  <inkml:trace contextRef="#ctx0" brushRef="#br0" timeOffset="55762.24">22406 9484 61 0,'0'0'176'0,"0"0"-12"16,0 0-19-16,0 0-7 0,0 0-9 0,0 0-10 16,0 0-6-16,9 7-4 0,-9-7 0 0,0 0-3 0,0 0-3 15,8 1-10-15,-8-1-5 0,8 1-10 0,-2 2-4 16,0 0-8-16,3-1-7 0,3 3-4 0,1-2-7 15,4 3-4-15,2 1-4 0,2 1-4 0,-2 0-3 16,7 3-5-16,-2 0 0 0,-5-2-4 0,2 0-4 16,-2 0-1-16,-3 2-1 0,2-4-4 0,-5 2 0 15,1-2 0-15,-5-4-3 0,-4 2-1 0,0-1 0 16,-1-1-2-16,0 0 1 0,-4-3-3 0,0 0 2 16,0 0-5-16,0 0-15 0,-27-6-24 0,9 1-16 15,0-1-32-15,2-1-33 0,3 2-81 0,-1-3-125 0,2 0-347 16,2 1 153-16</inkml:trace>
  <inkml:trace contextRef="#ctx0" brushRef="#br0" timeOffset="70378.32">21127 9115 45 0,'3'-4'131'0,"-2"2"-11"16,4-1-12-16,-5 3-6 0,4-5-6 16,1 3-11-16,-3 0-5 0,2-1-5 0,0 2-13 15,-4 1 8-15,7-4-2 0,-7 4-13 0,4-3 5 0,-2 2-4 16,-2 1-5-16,8-3-7 0,-8 3-4 0,5 0 1 15,1-2-5-15,-6 2 3 0,5-4-3 0,-1 3 1 16,-4 1-7-16,5-4-1 0,0 1-4 0,-5 3-27 16,8-3 2-16,-5 1 4 0,-1-1-2 0,-2 3 10 15,8-4-5-15,-6 2 3 0,2 1-3 0,1-4 0 16,-1 1 5-16,0 3-2 0,-4 1 0 0,5-4-1 0,-5 4-1 16,5-1 5-16,-2-1 0 0,-3 2-7 15,1-5 3-15,-1 5 3 0,6-2-4 0,-6 2 0 16,4-3-2-16,-4 3-2 0,0-4 1 0,3 1 2 0,-3 3-5 15,-3-9-2-15,3 6 4 0,0 3 1 0,0-8 0 16,-1 3-1-16,-2-1-2 0,3 1 1 0,-1 0-4 16,-4-2-1-16,4 1 5 0,-2-2 0 0,2 2-4 15,-3 2 5-15,3-4-3 0,-2 1 0 0,-1 2-3 0,3-2 4 16,0 2-2-16,-2 0-1 0,-2-1 2 16,1 1-2-16,2-1 5 0,-5 1-3 0,2-2-4 15,-4 1 1-15,-1 2 3 0,-1-2-3 0,0 3 3 0,-6-2 2 16,-1 2-1-16,1-2-3 0,-3 2 1 0,3 1 0 15,-5-2 21-15,-1 4-10 0,3-4 6 0,-1 3-1 16,-3 1-2-16,4 0-4 0,3 0 2 0,-3 0-3 16,1 1-4-16,6 1 2 0,-2 0 0 0,2 1-1 15,1-1 0-15,-2 3-2 0,5-1 2 0,-4 2-2 16,3-1-2-16,-2 4-2 0,-1-2 2 0,2 1 3 16,2 0 0-16,-3-1-5 0,1 2 1 0,1-2 3 0,0 3-1 15,1-4 1-15,-1 2 0 0,-6 0-2 16,5-2 2-16,-1 1-7 0,3-2 7 0,-2 0-5 15,1-2 2-15,-2 0 0 0,3-1 1 0,0 0 2 0,4-2-3 16,-1 2 3-16,-1-1 0 0,3 1-4 0,4-2 1 16,-7 3 2-16,3-2 4 0,4-1 1 0,0 0 1 15,0 0 1-15,-8 0-3 0,8 0-4 0,0 0 3 16,-5-4-3-16,5 4-2 0,-4-5-14 0,3 2-15 16,-1-1-23-16,0-1-21 0,0 1-39 0,-2-1-63 15,1-2-104-15,2-1-299 0,-1 2 133 0</inkml:trace>
  <inkml:trace contextRef="#ctx0" brushRef="#br0" timeOffset="71083.82">20543 8731 1 0,'0'0'131'0,"0"0"-7"0,0 0-12 0,13 4-5 0,-13-4-17 15,0 0-8-15,5 3-10 0,-5-3-5 0,6 1-16 16,-2 1-6-16,-4-2 8 0,4 5-7 16,-4-5-5-16,5 2-9 0,-5-2-13 0,0 3 14 0,0-3-5 15,3 2-3-15,-3-2-7 0,0 0 0 0,1 5-2 16,-1-5-3-16,0 3 6 0,0-3-8 0,-4 4 4 15,-1 1 4-15,2-2-7 0,1 2 2 0,-3-1 2 16,1 1 0-16,-1 2 2 0,-3-2-5 0,-1 2 5 16,-1 1-8-16,1-1 4 0,-1 3-7 0,-3-1 1 15,3 1 2-15,-3 0 1 0,4-1 1 0,-1 1-4 16,1-1-1-16,-1-1 0 0,3 0 0 0,1-1-3 0,2 0 2 16,0 1 1-16,1-3 1 0,-1 0 2 15,1 1 4-15,3-1-2 0,0-1 8 0,0-1 7 16,0-3 2-16,0 10 1 0,4-9 2 0,-1 0-1 0,-3-1-8 15,6 4 4-15,-5-1-1 0,-1-3-7 0,5 2 2 16,-5-2-2-16,5 3 0 0,-5-3 1 0,6 0-5 16,-6 0-2-16,5 3-4 0,-1-2-1 0,1 2 3 15,-2-3-2-15,1 2-4 0,0 3 0 0,0-2 2 16,1 0-4-16,-1 2 4 0,2-1-3 0,-1-1 1 16,1 1 0-16,0 1-5 0,-1 0 2 0,1 0 0 15,-2 0-1-15,3 0 3 0,-2-2-2 0,-3 3 2 0,2-3-4 16,-1 2 0-16,-1-3 3 0,3-1-2 0,-1 1 1 15,-4-2-10-15,3 4 8 0,-1-1 3 0,-2-3-1 16,0 0 0-16,0 0 4 0,0 0-4 0,0 0-1 16,0 0-3-16,0 0 7 0,0 0-2 0,0 0 0 15,0 0 12-15,0 0-4 0,0 0-1 0,0 0 2 16,0 0-3-16,-11-12 0 0,11 9 7 0,-3-2 1 16,1 0 5-16,0-2-3 0,1 1-1 0,-1-3 0 0,0-2-3 15,-2-1 0-15,2-1-3 0,-1-4 3 16,-1 1-1-16,1 0-2 0,-2-1 2 0,2 1 6 15,2 1-1-15,-2-1-1 0,-1 1-3 0,3 1-3 0,0 2-3 16,2 0 4-16,-2 4 0 0,1 0-3 0,0 2-3 16,1 3 3-16,-1-5-4 0,-1 4-20 0,1 0-39 15,0 4-31-15,0-5-55 0,0 5-225 0,0 0-393 16,0 0 174-16</inkml:trace>
  <inkml:trace contextRef="#ctx0" brushRef="#br0" timeOffset="82543.31">20778 10807 23 0,'0'0'37'0,"0"0"-4"0,0 0-3 15,0 0-4-15,-16-2-12 0,16 2-31 0,-7 0-8 16,7 0-26-16,-10-2 12 0</inkml:trace>
  <inkml:trace contextRef="#ctx0" brushRef="#br0" timeOffset="83960.63">20630 10824 50 0,'-5'-2'65'0,"-1"-1"0"0,-1 2-6 0,3-2-8 16,-1 0-8-16,1 1 6 0,-2-1-4 16,1 1 2-16,0 0 5 0,-2 0 6 0,2-1-9 15,-1 1-3-15,2-1-4 0,-1 0 7 0,1 2-2 0,0-2-1 16,4 3-1-16,-5-2 1 0,5 2-1 0,-10-4-5 16,7 2-4-16,3 2 1 0,-5-2-3 0,5 2 1 15,0 0-5-15,0 0 7 0,0 0-10 0,-5-2-3 16,5 2 3-16,0 0-6 0,0 0 4 0,0 0 4 15,0 0-3-15,10 9 4 0,-3-6-3 0,-1 1-2 16,4-1-3-16,-1 2 4 0,4 0 0 0,-3-1-4 16,4 0 0-16,3 4 2 0,1 0 7 0,-3-1-7 15,3 1-2-15,0-1 1 0,0 2 2 0,1-3-7 0,0 4 3 16,-1-4-4-16,0-1-3 0,0 6 3 0,-2-6-2 16,1 3-3-16,1 0-2 0,-6-3 1 0,3 2 1 15,-5-2-7-15,0 0 4 0,-2-1-1 0,-2-1-3 16,-1-1-1-16,1 2-2 0,-1-3 1 0,-3 1 2 15,2 0-3-15,-4-2 2 0,6 3-3 0,-6-3 5 16,0 0 2-16,4 1-6 0,-4-1-3 0,0 0-6 16,0 0-8-16,4 2-12 0,-4-2-16 0,0 0-17 15,0 0-19-15,0 0-18 0,0 0-34 0,0 0-124 0,0 0-275 16,0 0 121-16</inkml:trace>
  <inkml:trace contextRef="#ctx0" brushRef="#br0" timeOffset="84345">20426 10879 139 0,'0'0'150'0,"0"0"-9"0,0 0-13 16,0 0-2-16,0 0-10 0,0 0-7 0,0 0-5 15,-4 1-8-15,4-1-8 0,0 0-6 0,0 0-5 16,0 0-9-16,0 0-1 0,13 3-9 0,-7-1-5 16,0 2-5-16,1-2-1 0,-2 0-2 0,1 2-1 0,6-2-6 15,-3 5 3-15,2-3-4 0,4 3-4 16,2 2-3-16,2-1 2 0,0 1-5 0,7 3 0 0,-7-2-3 15,7 2-3-15,-2 1-3 0,-7-2-4 0,2-1-2 16,-1-2 2-16,1 2 0 0,-1-4 1 0,-7 1-5 16,2-2-1-16,-3 0 0 0,1 0-4 0,-4-2-20 15,-1-2-27-15,2 0-44 0,-3-2-50 0,-5 1-188 16,8-4-349-16,-8-3 156 0</inkml:trace>
  <inkml:trace contextRef="#ctx0" brushRef="#br0" timeOffset="92694.76">22157 10989 93 0,'0'0'95'0,"0"0"-13"0,0 0 0 16,0 0-9-16,0 0-5 0,0 0-15 0,0 0 1 15,0 0-7-15,0 0-6 0,0 0-6 0,0 0 4 16,-4 0 1-16,4 0-11 0,0 0-7 0,0 0 0 16,0 0-5-16,0 0-2 0,0 0 3 0,-6 3 0 15,6-3-10-15,0 0 2 0,-4 4-1 0,4-4 0 16,0 0 0-16,-1 3-1 0,1-3-2 0,0 0 0 15,0 0 1-15,0 0 5 0,0 0-9 0,0 0 7 16,0 0-3-16,-4 2 6 0,4-2 11 0,0 0-2 16,0 0 2-16,0 0 9 0,0 0-8 0,0 0-1 15,0 0 3-15,0 0-7 0,0 0 3 0,0 0-2 0,0 0 1 16,0 0 5-16,0 0 0 0,0 0-1 0,0 0 2 16,0 0-2-16,0 0 1 0,0 0-2 0,0 0 1 15,0 0-5-15,0 0-5 0,0 0 3 0,0 0-3 16,0 0-4-16,0 0 3 0,0 0-3 0,0 0 0 15,0 0-2-15,9 4-2 0,-9-4 2 0,4 3-5 16,-3 1 2-16,0-2-1 0,3 2-3 0,1 0-2 16,-1 3 2-16,3-4 2 0,0 2-2 0,1 4 6 0,-1-4-5 15,2 4-4-15,2-2 3 0,-1 1 0 0,0-2-1 16,0 2-4-16,1-1 2 0,-2-1 4 0,1 2-5 16,-1-4-2-16,-3 1 5 0,-1-2-4 0,4 2 5 15,-6-2-1-15,0 1 0 0,1-2-1 0,-1 1-1 16,-3-3 1-16,2 3 1 0,2-2 0 0,-4-1-4 15,0 0-4-15,0 0 1 0,0 0-11 0,0 0-6 16,0 0-5-16,0 0-5 0,0 0-21 0,0 0-16 16,0-9-24-16,0 9-31 0,0-6-94 0,0 6-235 15,0-5 104-15</inkml:trace>
  <inkml:trace contextRef="#ctx0" brushRef="#br0" timeOffset="93134.24">22293 10994 108 0,'-3'-2'135'0,"3"2"-11"0,0 0-8 0,0 0-10 16,0 0-8-16,0 0-7 0,0 0-2 0,0 0-5 15,0-6-5-15,0 6-5 0,0 0-7 0,0 0-1 16,0 0-11-16,0 0-5 0,0 0-9 0,0 0-1 16,0 0-17-16,0 0 9 0,0 0 2 0,0 0-5 15,0 0-2-15,0 0-3 0,5 10 2 0,0-5-6 16,0-1-1-16,-1 2 0 0,0-2-2 0,1 4 1 16,0-1-8-16,4 4 1 0,-1-2-1 0,-2 1-3 15,1-2 5-15,0 0-4 0,-3 1-1 0,4-1-2 0,-3 1 1 16,-1-1-3-16,0-3 2 0,-3 2-1 15,3-2-1-15,-4 2-1 0,0-2 1 0,-2 0 0 0,-1 2-7 16,0-2 5-16,-1 0 0 0,0 2 0 0,-1-2 5 16,0 1-5-16,-4-2 1 0,0 3-2 0,0 0 7 15,-2-2-1-15,2 3-5 0,-3-1 0 0,2-2-1 16,1 2 2-16,-2-2-2 0,-1 1 3 0,3 2 2 16,0-1-3-16,-1-2 0 0,2 3 2 0,-1-3 1 15,0 1-14-15,-1-1-47 0,6 0-66 0,1-4-157 16,1 2-301-16,2-3 134 0</inkml:trace>
  <inkml:trace contextRef="#ctx0" brushRef="#br0" timeOffset="93810.54">23413 11072 25 0,'0'0'146'0,"0"0"-22"15,0 0-8-15,-6-1-12 0,6 1 1 0,-8-3-9 16,8 3-11-16,-8-1-4 0,8 1-4 0,-11 0 0 16,3 1 2-16,1-1-13 0,-5 3 1 0,4-2-11 15,-2 0 5-15,-2 2-4 0,0 1 4 0,-2 1-5 16,1-1-5-16,-2 3-4 0,-2 0-5 0,-2 2 4 15,4 1-6-15,-2-1-1 0,-1 2-5 0,0 0-3 16,4-1-5-16,-2 1 3 0,5 1-6 0,-3 2 1 16,4 0-4-16,0-2 1 0,-2 2-6 0,3-2 2 0,0 3-4 15,2-3 1-15,2-2-2 0,2 2 0 0,1-1-1 16,-2 0-4-16,1 1 5 0,2 0 0 0,1 0-1 16,1-4-1-16,2 4 0 0,-2-2-4 0,3-1-1 15,1 1 1-15,0-1-1 0,3 0-1 0,-1-3 3 16,1 1-4-16,2 0 1 0,-1-2 3 0,-2-2-1 15,0 0-3-15,0 0 3 0,0-2 0 0,-2-1 2 16,-5 0-1-16,12-3 2 0,-6 2 3 0,-2-1 2 16,1 0 8-16,-1-3 4 0,1 3 0 0,-1-5 2 15,-4 3-2-15,4-2 0 0,-4-1-3 0,-4-2-4 16,2 1-1-16,-1-1-1 0,-3-1 3 0,0 3-6 0,1-4 6 16,-5 4-2-16,1-3 0 0,0 5-1 0,-5-6 1 15,4 2-1-15,-1 1 0 0,-1 2 0 0,2-1 1 16,-2 0-4-16,2 3 0 0,1-1-3 0,0 2 0 15,3-1 0-15,1 2-3 0,-2-1-1 0,7 3-1 16,-11 2-5-16,3-1-45 0,3 1-74 0,1 1-114 16,0 1-168-16,4 0-434 0,0-4 192 0</inkml:trace>
  <inkml:trace contextRef="#ctx0" brushRef="#br0" timeOffset="94726.94">23316 11052 53 0,'0'0'101'0,"-13"6"-8"0,13-6-8 0,-6 1-7 16,6-1 4-16,-8 2-9 0,8-2 3 0,-7 3 0 16,1-3-3-16,1 3-10 0,-1-3-3 0,0 1 4 15,-1 2-11-15,-2-1 4 0,2 0-7 0,-5 1 1 16,3-1-3-16,-1 2-1 0,-2-2-4 0,2 2-5 16,-3 2 2-16,3-4-4 0,-1 5 2 0,-1-2-3 15,1 3-3-15,-5-1-3 0,6 2-2 0,-6-1 1 0,0 1-1 16,6 0-8-16,-5-1 1 0,-1 3 1 0,5-5-6 15,2 5-1-15,0-3 3 0,-5 5-2 0,6-4-1 16,-1-1-3-16,-1 1-1 0,2 3-1 0,-1 0-2 16,1-2 7-16,4 2-2 0,-3-3 4 0,2 4-3 15,1-2-2-15,4-1 1 0,-2 4 2 0,-1-5 2 16,3 3-4-16,0 0 5 0,1-5-6 0,-1 5-2 16,4 0 1-16,-2-3 2 0,0 3-3 0,1-3-1 15,3 6 0-15,-3-2 1 0,4-6-6 0,-2 4 9 0,4 0-5 16,-4-1 1-16,6 0-2 0,-4-4-3 15,2 2 1-15,-1 0-1 0,2-1 2 0,-5-1-5 0,3 0 2 16,-3-4 1-16,2 0 0 0,-1-1 3 0,0 0-4 16,-6-1 2-16,11-1 1 0,-6-2 6 0,0 1-2 15,1-3 0-15,-1-2 4 0,-1 3-1 0,2-4 1 16,0-4-1-16,-1 2-1 0,-3-1 3 0,1 1-1 16,1-1 9-16,-2 3 1 0,-1-2-3 0,-1 2-3 15,2 1 1-15,-4-4-3 0,1 5 6 0,-1-2-3 16,-2-1 0-16,1 3-1 0,2 0-1 0,-5 1 2 15,2-1-4-15,0 1-1 0,-1 1 1 0,1 2-6 0,0-5 3 16,0 3-1-16,2 3-2 0,-3-2 1 16,1 0-4-16,0 1 0 0,-1-2 0 0,0 3 1 0,-2 0-9 15,1-1-39-15,-2 1-60 0,2-2-98 0,-7 2-170 16,4-4-400-16,-1 0 176 0</inkml:trace>
  <inkml:trace contextRef="#ctx0" brushRef="#br0" timeOffset="95578.14">23306 11018 34 0,'0'0'154'0,"-3"-4"-18"0,3 4-15 15,0 0-7-15,0 0-17 0,0 0-8 0,0 0-9 16,0 0-11-16,0 0-2 0,0 0-9 0,-6 8-2 0,3-5-11 16,1 0-4-16,-2-2 1 0,-1 2-2 15,-3 0 0-15,-1 1-2 0,0-1-8 0,-2 1 4 0,-2-3-9 16,0 2 2-16,-1 3 0 0,1-3-1 0,1 0 1 16,-2 2-6-16,-2 0 2 0,-2-1-3 15,2 3-2-15,0-1 2 0,-1 1 2 0,-1 0-2 0,2 0-3 16,0 2 2-16,-2-2-4 0,1 2 2 0,-1 0 4 15,2 0-3-15,0 1 5 0,-1 2 2 0,2-1-2 16,2 0 5-16,3 0-1 0,3-2-1 0,-1 3 4 16,-2 2 0-16,5-4-3 0,2 1-2 0,-5 4 1 15,6-5 1-15,-1 2-4 0,1 0 0 0,0-1-4 0,2 1-1 16,-2-1-4-16,4 4 1 0,0-6-2 0,0 5-1 16,0-2 1-16,1 4-3 0,3 1 1 0,-5-5-4 15,5-1 3-15,2 4-1 0,-2-5-1 0,1 1-1 16,-1-3 0-16,1 2-2 0,0 0-2 0,2-5 2 15,0 2-1-15,-2-1 0 0,1 2-1 0,1-4 2 16,4-3 1-16,-4 1-2 0,1-2-3 0,-1-2 1 16,4 0 3-16,-1-1-4 0,-1-2 1 0,-2-2 2 15,1-1 1-15,2-3-4 0,-3 1 0 0,-3 0-4 16,2-2 5-16,-3 3-4 0,-1-1 3 0,-2 0 2 16,1 1 0-16,-1 1 3 0,0 0 2 0,-1 1-4 0,-4-2 2 15,2 1-4-15,-3-1 1 0,0 0-1 16,-2 1 3-16,0-1-1 0,0 4-3 0,1-3 0 0,-2 1 3 15,-3 1-7-15,3 0 4 0,2 1 3 0,0 1-7 16,-1 1 7-16,-1-2-6 0,-3 1-10 0,1 1-41 16,-4-2-50-16,0 2-101 0,-2-2-137 0,3 1-370 15,2-1 165-15</inkml:trace>
  <inkml:trace contextRef="#ctx0" brushRef="#br0" timeOffset="98242.48">22985 11093 56 0,'-24'-12'117'0,"5"2"-9"0,0 1-5 0,2 3-12 16,-1-3-4-16,5 6-2 0,-1 0-12 0,3 1 0 15,-2-2-15-15,5 6 1 0,2-2-8 0,-2 2-2 16,-1 0-1-16,3 1-4 0,1 0-5 0,-2 0 8 16,6 4 3-16,-3-3 3 0,2 2 1 0,2-1 6 15,2 2 3-15,1-1 0 0,2 2-2 0,3 0-6 0,2-2-1 16,8 5-3-16,1-2-1 0,-1 0-2 16,9 2-4-16,-1 3-5 0,1-2 1 0,4-2-6 15,-2 3-2-15,1-3 1 0,-1 1-8 0,-1 2-1 0,-5 0-3 16,-2-4-1-16,-2-1-2 0,-3 0-1 0,-3-1-4 15,-3 0-2-15,1 1 0 0,-4 0-4 0,0 0 1 16,-5 0 0-16,-2 0 0 0,-5-1 1 0,1 0-5 16,-7 3 1-16,-2-3-1 0,-5 2 3 0,-4-3-2 15,-3 2 3-15,2-3-5 0,-4 0 0 0,-1 1 0 16,6-5 1-16,2 2 2 0,-1-3-10 0,1 1 7 16,1 0 3-16,3-1-3 0,6 2-2 0,0-1 3 15,2-1-3-15,1 0-1 0,1 1 3 0,6-1-4 16,-9 0 1-16,3 1-5 0,6-1 11 0,-2 2-3 15,2-2-1-15,0 0 1 0,14 7 1 0,-3-4 3 0,8 1-2 16,-3 2 0-16,5-1-2 0,1 1-1 0,-3 1 0 16,2 1 0-16,-1-2-5 0,-2 2 7 0,0 1-3 15,-3 0 1-15,-2-3 0 0,-3 2-3 0,-1-3 4 16,1 4-1-16,-5-3-3 0,1 0 0 0,-4 2 1 16,2 0-1-16,-3 0-3 0,-1 0 5 0,-1 0-7 15,-1-2 6-15,-4 5-1 0,1-2 2 0,-1-1-2 16,-4-2 4-16,1-1-1 0,1 2-4 0,-3-1 2 0,3-2-3 15,-2 1-7-15,2 0 11 0,2-3 0 0,1 2-1 16,-2-2 4-16,4 1-3 0,1-2 0 0,2-1-1 16,-4 4 2-16,4-4-1 0,-1 3 4 0,1-3-2 15,0 0-1-15,4 6 1 0,-1-2-2 0,3-1 1 16,0-2 1-16,-1 3-17 0,3-1-34 0,-3 1-55 16,0-4-270-16,-5 0-402 0,10-6 178 0</inkml:trace>
  <inkml:trace contextRef="#ctx0" brushRef="#br0" timeOffset="100642.19">22696 11986 153 0,'0'-7'173'15,"-2"3"-16"-15,0-2-15 0,2-1-10 0,-2 3-4 0,2 0-8 16,-1 0-8-16,-1-3-10 0,1 4-7 0,1-2-3 16,0 0-9-16,-1 1-12 0,0 0-1 0,1 0-5 15,-2 1-9-15,2 3-5 0,-2-6-8 0,0 2-3 16,0 0-3-16,-1 1-4 0,-3 1-1 0,-3-1-4 15,1 1-11-15,-2 0 5 0,-3 0-1 0,2 1-3 16,-7 0-2-16,1 2-1 0,-2-1-5 0,1 3 4 16,-3 0-3-16,1-1-2 0,2 2-2 0,-1 2 0 0,0-1-1 15,1 1 2-15,2 1 2 0,-1-1-6 16,0 1 4-16,2 0-8 0,-3 1 3 0,5-3 1 16,3 2 1-16,0 1-1 0,1 1 0 0,0-2 0 0,0 0-2 15,0 5 1-15,3-3-2 0,-2-1 0 0,4 2 4 16,2 0-4-16,-1 1 2 0,1-1 2 0,2 0-8 15,2 2 6-15,-2-4 1 0,3 3-2 0,3 1 3 16,0-2-3-16,2 1 2 0,2 2-1 0,-2-5-3 16,7 4-4-16,-2-3 8 0,4 1-1 0,-4-1-1 0,-1-1 2 15,0-3-2-15,-3 0-2 0,2-3 0 16,-4 2 2-16,-1-3-3 0,-1-2 5 0,-5 1-3 16,12-1-1-16,-8-2 0 0,-2 1-1 0,-1-1-1 15,1-1-1-15,-4-1 1 0,0-1-3 0,-1 2 7 16,-1-1 1-16,2 1-1 0,-1 0-1 0,0-2 1 0,-3 3 0 15,3 1 2-15,-3-1-1 0,1-2 0 0,0 1-2 16,-1 1 4-16,1 3-3 0,0-1 3 0,5 1-1 16,-9-4 1-16,2 2-2 0,2 0 1 0,-1 2 3 15,-2-3-3-15,0 1 6 0,-2 0-5 0,1 0 0 0,0 1 3 16,-1-5 1-16,1 5-1 0,-2-2-1 16,1 3-1-16,-1-3 1 0,3 2-5 0,-3 0 4 15,5 1-3-15,-2 1-1 0,2 0-32 0,-1 1-42 0,2-1-71 16,5-1-221-16,-4 6-394 0,6-2 175 0</inkml:trace>
  <inkml:trace contextRef="#ctx0" brushRef="#br0" timeOffset="101025.21">22549 12258 64 0,'0'0'93'16,"0"0"-8"-16,-5 7-1 0,4-3-8 0,-2-2-7 15,3 2 6-15,0-4-9 0,-5 6-2 0,5-6-6 16,-1 5 2-16,1-5 3 0,-1 1 7 0,1-1-1 0,0 0 12 15,0 0 2-15,0 0 1 0,0 0-4 0,0 0-4 16,0 0-2-16,0 0-3 0,0 0-7 0,0 0 0 16,0 0 3-16,0 0-3 0,0 0 3 0,0 0 0 15,0 0-4-15,0 0-3 0,0 0-4 0,0 0-5 16,0 0-4-16,0 0-5 0,-3-11-2 0,3 11-5 16,0 0-4-16,0 0-2 0,0-5-3 0,0 5-3 15,0 0-2-15,0 0-6 0,0 0-15 0,4-2-35 0,-4 2-42 16,0 0-63-16,6 7-232 0,-1-7-401 15,3 4 179-15</inkml:trace>
  <inkml:trace contextRef="#ctx0" brushRef="#br0" timeOffset="101480.84">22872 12139 65 0,'0'0'91'0,"0"0"3"15,0 0-3-15,-8 4 9 0,8-4-1 0,-7 3-1 16,3 1-3-16,-1-1-12 0,5-3-6 0,-8 2-6 15,4 1-2-15,-1-1 1 0,-2 2-3 0,6 0-13 16,-4 0 5-16,1-1-5 0,0 1-3 0,0 1-9 0,2 0-1 16,-1 0-2-16,1 2-4 0,-1 3-2 0,2 0-1 15,2 2 1-15,-2-1-6 0,-2 4-3 0,3-2 1 16,0 1-4-16,4 4-4 0,-4-2-1 0,1-1-3 16,1-3 2-16,0-1-3 0,-2 0-1 0,0 0-1 15,3-3-3-15,-3 1-1 0,2-1-1 0,-2-1 0 16,-1 0-1-16,0 0-1 0,-2-2 1 0,2 0-3 15,-2 0 4-15,-2 0-4 0,1-2 3 0,4-3 0 0,-2 6 1 16,-1-6 4-16,3 0-1 0,-10 0 3 16,6 3 2-16,4-3-2 0,-9 0 3 0,9 0 0 0,0 0-6 15,-10-3 3-15,10 3 0 0,-8 0-5 0,8 0-2 16,-9-1-31-16,5 0-55 0,3-3-70 0,-3-2-140 16,4 1-315-16,2-2 140 0</inkml:trace>
  <inkml:trace contextRef="#ctx0" brushRef="#br0" timeOffset="101713.55">23049 12240 6 0,'8'0'218'0,"-1"-2"-19"16,2 4-20-16,2-2-17 0,0 1-16 0,-3 1-12 16,3 2-15-16,-1-4-11 0,-2 5-12 0,-1 1-26 15,-2-2-48-15,2 0-57 0,0 1-63 0,-4-3-123 0,1 1-240 16,1 1 106-16</inkml:trace>
  <inkml:trace contextRef="#ctx0" brushRef="#br0" timeOffset="102619.03">22588 12337 152 0,'0'0'163'0,"0"0"-10"0,0 0-4 0,-9-11-9 16,9 11-8-16,0 0-8 0,0 0-7 0,-4-4-11 0,4 4-11 16,-3 0-8-16,3 0-9 0,0 0-7 15,0 0-8-15,0 0-5 0,0 0-7 0,-10 0-7 0,10 0-3 16,0 0-4-16,0 0-3 0,-9 0-4 0,9 0-2 15,-4-2-4-15,4 2 1 0,0 0-4 0,0 0-1 16,0 0-1-16,0 0 6 0,-6-2 6 0,6 2 5 16,0 0-3-16,0 0-2 0,0 0 0 0,0 0-1 15,0 0-1-15,0 0-2 0,0 0-1 0,0 0 0 16,0 0-4-16,0 0-4 0,0 0-1 0,0 0-1 16,0 0-1-16,15 7-4 0,-11-5 0 0,3 2-1 0,0-1-3 15,0 2 0-15,-5-3 0 0,5-1 0 16,-2 4-1-16,0-4 0 0,0 2 0 0,-3-1-3 0,-2-2 4 15,0 0-3-15,7 1-1 0,-5 1 2 0,-2-2-1 16,0 0 1-16,4 3-2 0,-4-3 1 0,0 0-2 16,0 0-2-16,0 0 2 0,0 0 2 0,0 0-2 15,0 0-2-15,0 0 1 0,0 0 1 0,0 0-2 16,-10-8 3-16,10 8-13 0,0 0-16 0,0 0-21 16,-5-3-28-16,5 3-38 0,0 0-41 0,0 0-210 15,0 0-394-15,9-5 175 0</inkml:trace>
  <inkml:trace contextRef="#ctx0" brushRef="#br0" timeOffset="103625.5">23022 12165 60 0,'0'0'77'0,"0"0"1"0,-6-5-6 0,6 5-10 15,0 0 0-15,0 0-5 0,0 0-2 0,0 0-1 16,0 0 5-16,0 0-8 0,0 0 2 0,0 0-10 0,0 0-2 16,0 0-3-16,8-5-3 0,-8 5-3 15,0 0-4-15,0 0-9 0,0 0 0 0,0 0 4 0,0 0-5 16,0 0-4-16,0 0-3 0,0 0-3 0,0 0-2 16,0 0 3-16,0 0-2 0,0 0 0 0,0 0 0 15,-16 5-7-15,11-1 5 0,0-1 8 0,-3 0 2 16,3-1-5-16,-5 2 4 0,2 2-6 0,-5 1 7 15,3-2-1-15,1 2 2 0,-1-3 2 0,4 1 1 16,-1 1 0-16,-4-1 0 0,4-1 1 0,2 1-1 0,1-3-1 16,2 1-5-16,-3-3 2 0,1 2 3 0,4-2 9 15,-5 3 5-15,5-3 9 0,-4 1 6 0,4-1-3 16,0 0 1-16,0 0-6 0,0 0-4 0,0 0-4 16,0 0-3-16,0 0 1 0,0 0-2 0,0 0-7 15,0 0 0-15,0 0-2 0,0 0-2 0,0 0 0 16,0 0-1-16,0 0-3 0,0 0-5 0,0 0 3 15,3 7 1-15,-3-7-2 0,-2 5-2 0,1-3 1 16,1-2-3-16,1 7-2 0,-1-7 1 0,-1 4 0 0,1-4 0 16,-3 4 0-16,3-4 1 0,0 0 0 0,0 0-3 15,0 0 1-15,0 0 1 0,0 3-1 0,0-3 3 16,0 0-4-16,0 0-4 0,0 0 5 0,0 0-1 16,0 0-1-16,0 0 1 0,0 6-2 0,0-6 1 15,0 0-2-15,-2 3 1 0,2-3 0 0,-3 4-1 16,3-4 0-16,0 0 3 0,-1 3-2 0,1-3 0 15,0 0 4-15,-3 4-3 0,3-4-2 0,-2 4 0 0,2-4 8 16,0 0-6-16,0 6-1 0,0-6 1 16,0 0 3-16,2 5-3 0,-2-5-2 0,4 4 3 15,-1 1-1-15,2 0 1 0,-2-2-6 0,1 3 5 0,0 0 0 16,-2-1 0-16,0 4-2 0,1-4 4 0,-1 5-6 16,1-1 1-16,-4-1 2 0,1 1-2 0,1 1 3 15,-4 2 0-15,3-4-1 0,-3 2 2 0,0-3-2 16,-1 2 1-16,-1 1-2 0,1-2 1 0,-5 1-1 15,2-2 3-15,-2 2 0 0,1-2-1 0,-1 0-2 16,0-1 0-16,-1 1-2 0,0-3 5 0,-2 0-4 16,2 0 4-16,1-2-2 0,1-1 4 0,-2 1 4 0,3-2-1 15,0 0 20-15,-1-2-4 0,2 1-2 0,-2-1-2 16,3-2 2-16,0 0-8 0,1 0-6 0,0 0-32 16,2-1-57-16,2 0-103 0,4-6-137 0,1 2-347 15,3-7 154-15</inkml:trace>
  <inkml:trace contextRef="#ctx0" brushRef="#br0" timeOffset="103855.72">22988 12279 147 0,'11'7'153'0,"1"-2"-11"0,4 7-16 0,0-5-37 15,-1 5-13-15,0-2-9 0,1 0-9 0,-1 1-7 16,-1-1 1-16,0-2-25 0,-5-3-48 0,-1-1-75 16,-1-4-50-16,-2 0-157 0,-5 0 70 0</inkml:trace>
  <inkml:trace contextRef="#ctx0" brushRef="#br0" timeOffset="105454.03">20963 11346 104 0,'2'-4'138'0,"0"1"-14"0,-2 3-18 0,4-7-7 0,-4 7 0 15,4-2-13-15,-4 2-1 0,1-4-7 0,-1 4-3 16,6-2-7-16,-4 0-1 0,-2 2-5 0,4-4-5 16,-4 4-5-16,1-3 1 0,-1 3-4 0,0 0-1 15,5-4-1-15,-5 4-7 0,0 0 1 0,0-4-6 16,0 4-1-16,0 0-3 0,0 0-4 0,0 0-1 16,0 0-1-16,0 0-3 0,0 0-4 0,0 0-5 15,-6-4 1-15,6 4-1 0,-8 0-2 0,8 0-2 16,-9 0 1-16,9 0-5 0,-9 1-1 0,2 0 4 0,0 2-2 15,-2-1 0-15,-2 0 0 0,-2 0-1 16,1 3 0-16,-4 0-3 0,-2 1-1 0,0 0 3 0,2 2-6 16,-4-2 6-16,1 1-2 0,0 0 2 0,1 0-1 15,0 1 2-15,-1-2-2 0,2 5 0 0,1-2-1 16,-1 0-1-16,3 2 2 0,1-1 1 0,3-2-3 16,-1 0-1-16,-1 5 0 0,3-6 5 0,0 2-2 15,4-2-7-15,0 3 5 0,1-2 1 0,-1 4 2 0,2-8 0 16,3 4 1-16,0-3-2 0,3 3 2 15,2-3 1-15,-1 3-3 0,5-1 0 0,1-1 2 0,2-1-3 16,-2 3 1-16,5-4 1 0,-1 0 0 0,0-4-1 16,-2 5 1-16,1-5-3 0,-2 2 3 0,-2-1-2 15,0-2-3-15,-1-1 0 0,-1 0 3 0,1-1-1 16,-2 0-4-16,-2-1 4 0,0-1 4 0,-3 0 5 16,1 1 5-16,-4-2 2 0,1 2-1 0,-1-3-2 15,0 2 0-15,-3-3-2 0,0 3 4 0,1-2 2 16,-1-1-2-16,1 7-1 0,0-5 1 0,1 0-3 0,-1 2 1 15,-1 0-3-15,1 3-1 0,0-4-1 0,3 3 1 16,1 2-3-16,-5-4 1 0,2 2-2 0,3 2 2 16,-3-4-6-16,3 4-23 0,0 0-40 0,0 0-47 15,0 0-67-15,-6-1-149 0,6 1-350 0,0 0 156 16</inkml:trace>
  <inkml:trace contextRef="#ctx0" brushRef="#br0" timeOffset="106070.2">21061 11662 157 0,'0'0'189'0,"0"0"-16"0,0-5-15 16,0 5-10-16,2-4-12 0,-2 4-12 15,7-2-13-15,-7 2-9 0,4-4-6 0,-2 3-6 0,2-2-9 16,-4 3-11-16,9-1-10 0,-3 1 0 0,-6 0-7 16,12 0-3-16,-5 1-8 0,0-2-2 0,0 1 1 15,2 0-1-15,0 0 4 0,-2 0-4 0,4 1 0 16,-1-1 0-16,-3 1-1 0,3 1-2 0,-1-1-4 15,1-1-1-15,-1 0-3 0,0 3-3 0,0-3-3 16,0 2-4-16,1 0 0 0,-1 1-3 0,-4 0 1 16,4 4-4-16,2-3-3 0,-1 4 0 0,-1 0 1 15,0 2-2-15,3 6-3 0,-1-2 0 0,0 1 1 0,0 2-1 16,-1 0-1-16,5 7-2 0,0-3 1 0,-4-4 1 16,1 0-2-16,-3-3-1 0,5 2 1 0,-4-3-1 15,-2-4-2-15,0 0 3 0,-1-3 1 0,-3-2-4 16,1 2 2-16,2-3-1 0,-2-3 4 0,4 2-1 15,-3-2 13-15,1-1 0 0,0 0-4 0,5-4 0 0,-3-2-1 16,1 3-2-16,1 0 2 0,0-4-3 0,0 4 1 16,-1-1-8-16,-1 1 7 0,0 1-1 15,0 1 3-15,-2-1 0 0,0 2 1 0,-2 0-7 0,4-2 6 16,-4 2-7-16,0 0 5 0,2-1-2 0,-7 2-1 16,9-1 1-16,-4 0-3 0,-5 1 2 0,5-3-3 15,-5 3-5-15,0 0 7 0,8 4-4 0,-8-4-1 16,4 4 1-16,-4-4-1 0,2 5-1 0,-2-5-12 15,3 4-13-15,-3-4-17 0,0 3-9 0,0-3-15 16,0 4-12-16,0-4-9 0,1 2-15 0,-1-2-11 16,0 0-7-16,0 0-11 0,0 0-24 0,0 0-151 0,0 0-331 15,0 0 147-15</inkml:trace>
  <inkml:trace contextRef="#ctx0" brushRef="#br0" timeOffset="106308.11">21715 11814 13 0,'0'0'183'0,"0"0"-13"0,0 0-7 16,0 0-11-16,0 0-11 0,0 0-6 0,3-2-14 16,-3 2-13-16,0 0-7 0,0 0-11 0,7 6-4 15,-4-4-6-15,-1 1-10 0,2 0-6 0,-1 2-11 16,-1 0 1-16,1 0-7 0,-1 2 3 0,1 0-9 16,-2 1-4-16,2 1-1 0,-3 0-4 0,0 1-1 0,0 0-3 15,-3-1 0-15,1-1-5 0,-1 0 2 0,-2 1 1 16,1-3 3-16,-2 1-2 0,1-2-6 0,-7 1 0 15,3-1 1-15,0-1-3 0,-2-1-4 0,-6 1-29 16,-1 0-51-16,-1-7-85 0,2 3-203 0,-4-3-381 16,4-1 169-16</inkml:trace>
  <inkml:trace contextRef="#ctx0" brushRef="#br0" timeOffset="112056.04">12391 7367 2 0,'1'-6'110'16,"-1"6"2"-16,3-4-4 0,-2 1-13 0,-1 3 7 15,1-5-6-15,-1 1-11 0,0 4-4 0,0-6-4 0,0 6 1 16,0-4-11-16,1 2-4 0,-1 2-7 0,0 0-6 15,0 0-10-15,0-5 2 0,0 5-4 0,0 0-3 16,0 0-2-16,0 0-7 0,0 0-3 0,0 0-4 16,0 0 4-16,-1-5-12 0,1 5 9 0,0 0-13 15,0 0-2-15,0 0 1 0,0 0 2 0,0 0 6 16,0 0-6-16,0 0 0 0,0 0-1 0,0 0-7 16,0 0 6-16,0 0 0 0,0 0-5 0,0 0 4 15,-2 12 2-15,-1-7 1 0,2 0-7 0,-3 2 3 0,3 1 2 16,-2 1 0-16,-1-1-1 0,3 4-10 0,-8 2 8 15,5-2-2-15,-1 2 6 0,-3 3-6 0,2 0 3 16,-3-1-5-16,0 1 5 0,1 3-2 0,-1-1-3 16,3-1 3-16,-7 4-4 0,4 2 1 0,-1-9 2 15,4 2 1-15,1-1-2 0,-1 1 7 0,3 0-4 16,-2 0-2-16,1 3 2 0,1-3 2 0,1 1-5 16,-1 2 4-16,0 4 0 0,1 1-2 0,-1 1-2 15,2 0 2-15,0 2 3 0,-1-2-1 0,-1 2-5 0,1 5 3 16,-1-7 0-16,-2 8 3 0,-1-4-2 15,-1 2-1-15,-2 1-2 0,-8 1 4 0,-6 8 1 16,-4 0-5-16,-2-1 1 0,3 2 4 0,-7-4 2 0,14-13-3 16,-1-2 1-16,1 0 0 0,8-8-3 15,1-1 2-15,2-1-1 0,1 0 5 0,0 1-4 0,1 2-2 16,2-3 4-16,0 3-3 0,-1 3-5 0,5-1 12 16,-4 8-6-16,4-3 3 0,0 1-1 0,4 3 3 15,1-1-4-15,-4 0 2 0,3 1-5 0,4 1 4 16,-4 1-6-16,2 1 6 0,3 0-3 0,-4 3 2 15,5-2-2-15,-2 1-2 0,1-1 2 0,-1 0 1 0,-2 2-1 16,1-3-3-16,1 0 0 0,-3-3 1 0,2 1-2 16,-3-4 1-16,5 2 1 0,-6-1 0 0,3-1 2 15,-4-6-3-15,2 1 1 0,-1 6-5 0,0 0 8 16,0 1-2-16,0-2 2 0,4 1-3 0,-6-1 2 16,3 1-2-16,0 1 1 0,0-1 3 0,-1-1 1 15,3 1-4-15,-3-2 1 0,4 5-1 0,-2-2 0 16,-1-5-1-16,0 7-2 0,-3-3 2 0,3-2-2 15,1 1 4-15,0 3-5 0,-1 0 6 0,0-1-3 16,0-1 4-16,-3 0 0 0,2 2-1 0,-1-2-5 16,1 0 1-16,-3-6 2 0,1 0 0 0,-1 5 1 0,4 0-4 15,-2-1-2-15,2-5-3 0,0 6 9 16,-3-6-5-16,3 7 7 0,-4-1-2 0,0-5 2 0,0 5-1 16,0 1-1-16,-1-3-3 0,0-3 4 0,1 1-3 15,-2-2 4-15,0 1-5 0,-1-1 4 0,-1 0-6 16,1 0 5-16,-1 1 0 0,1-2-4 0,1 1 1 15,-1-4 0-15,-1 3 0 0,3-1-3 0,-2 2 8 16,3-2-5-16,-1 0 3 0,0 2 0 0,-2-1 0 16,-2 2-1-16,5-2-1 0,-4 2-1 0,3 4 5 15,0-4-1-15,-2 6-3 0,2-4 0 0,-3 5 0 16,4-1-1-16,-3 1 4 0,2 1-3 0,1-3 0 0,0 3 0 16,0-3-4-16,0-7 1 0,1 0 2 0,-1 2 0 15,3-3 3-15,1 0-3 0,0-1 1 0,1-1-1 16,1-1 2-16,-2 3-4 0,1-5 2 0,-1 1 2 15,-1-4-3-15,-1 4-2 0,2 0 6 0,-1-1 0 16,0 3 2-16,0 0-5 0,-2 2-1 0,-1 0 5 16,-1 1 0-16,-2-2-4 0,3 2 2 0,-3 3 0 15,0-4-1-15,2 2-1 0,-2-2 3 0,2 0-6 0,0-1 4 16,-2-3 0-16,3-1-2 0,-1 5 3 16,-2-4 0-16,2 3 2 0,-3 1-2 0,3 0-4 15,-3-1 0-15,-1 2 0 0,1 1 5 0,0-2-2 0,-4 4-4 16,3-3 4-16,0 2-2 0,-1-1 1 0,0-1 1 15,-1 0 0-15,1-1-2 0,3-1 3 0,-1 0 0 16,-2-5-3-16,2-3 1 0,2 3 0 0,-1-2 3 16,0 2-2-16,1-3-4 0,2 3 7 0,-1 0-3 15,1 1-7-15,-2 1 8 0,2 5-1 0,-1-1 0 16,0 0-4-16,-1 2 3 0,0 0-2 0,1-2 4 16,-3 3 1-16,1-4-3 0,1 2 4 0,-2-2-2 0,0-1-2 15,1-4-1-15,1 2-9 0,-1-4-11 16,1-1-5-16,0-1 3 0,-1-2 1 0,2 0 1 15,-2-2 4-15,3 1-3 0,0-4-11 0,0 0-10 0,0 0 2 16,0 0-7-16,0 0-23 0,0 0-57 16,0 0-122-16,0 0-268 0,0 0 119 0</inkml:trace>
  <inkml:trace contextRef="#ctx0" brushRef="#br0" timeOffset="115291.35">12775 4535 72 0,'0'3'86'15,"0"-3"-6"-15,-1 5 2 0,1-5-3 0,4 5-3 0,-3-1-5 16,-1-1-12-16,0 0-1 0,4 1-8 0,0 1-3 16,0-1-7-16,2 2-8 0,-1 1 6 0,4 0-7 15,0 1-6-15,1 0-3 0,3 2 2 0,1 1-4 16,1-1-6-16,3 1-1 0,4 3-2 0,4 2 0 16,0 0 6-16,5-4-3 0,1 1-11 0,3 1-4 15,3-2 8-15,-2 3 1 0,12 4 4 0,2-3-4 16,-4 2-2-16,-9-2 5 0,-1 0-2 0,11 2 1 0,-10-2-7 15,-5 0 4-15,3 1 2 0,-3 0-13 0,1 2 5 16,0-1-14-16,-5 0 2 0,7 0 0 16,-1 1-7-16,11 7 1 0,0-4-7 0,-11-2 1 0,13-1 1 15,-1 6 6-15,2-4 0 0,-5 1 0 0,4 0-3 16,-2-1 10-16,2 1 3 0,-1 2 6 0,2 1 6 16,-1-6 5-16,-2 5 1 0,3 0 2 0,-3-1 0 15,2 0-1-15,-2 2 0 0,2 0-3 0,-3-2 5 0,-1 4-5 16,3-1 1-16,-4 1-16 0,3 2 10 15,1-1 4-15,-1 2 1 0,-3-1-6 0,8 0 2 16,-4-2-8-16,1 2 7 0,1-5 1 0,1 7-1 0,4-6 6 16,-5 2 1-16,-1-1-4 0,3 4-3 0,0-2 3 15,-1 1-4-15,0 3-1 0,1-1 1 0,1 3 4 16,2-1-3-16,-5-1 6 0,5-2-9 0,-4 0-5 16,0 2-10-16,2-1-2 0,2 1-4 0,-5-1-15 15,1 0 14-15,-1-4 4 0,0 5 4 0,0-3-7 16,-2 0 4-16,4-3 3 0,-4 0 5 0,1-1-1 15,-1 2 2-15,0-6 8 0,-10-1 4 0,11 2 6 0,-12-3 2 16,12 3-3-16,-14-5 1 0,12 7 1 16,-1 2 0-16,-10-6 5 0,9 5-1 0,2 3 0 15,4 0 0-15,-7 4 2 0,4-3-8 0,0 0-2 0,1 1-1 16,4 2 1-16,-1 0 2 0,1-2-8 0,3 1 0 16,-3 1 6-16,3-3-6 0,-3 0 4 0,1 3-3 15,-3-5-6-15,4-1 9 0,-5 0-2 0,-1-2-3 16,-4 1-4-16,-9-8 4 0,13 10-1 0,-2-4-3 15,-11-6 6-15,11 6 1 0,1-2-3 0,-12-5-4 16,16 5-1-16,0-2-1 0,0 5 3 0,-3-7-10 16,3 3-3-16,1-2 0 0,-1 2-2 0,1 2 2 0,1-2 14 15,-2-1-5-15,4 0 1 0,-4 1 3 0,-4-4 2 16,2 1-1-16,2-3 3 0,-4 4 3 16,-10-5 0-16,14 5 3 0,-4-2-9 0,-8-3 2 0,-1 2-2 15,-1-1 8-15,0-1-10 0,2 0 5 0,-4 4-1 16,2-4 1-16,1 0 1 0,2-1 3 0,-2 2-10 15,0-2 9-15,1-1-6 0,-2 0 4 0,-3 0-2 16,4-1-5-16,-2 0 6 0,-2 0-3 0,1-1-3 0,-2 1 10 16,4 0-9-16,-4-1 2 0,0 1 0 15,3 0-1-15,-3 0 2 0,3 0-4 0,-3 1 1 16,0 1-1-16,-1-2-2 0,-2-1 0 0,1 1-10 0,0 0 6 16,0-3-3-16,0 2 0 0,-3-1 5 0,4-1 4 15,-2-2-6-15,-2 0 2 0,3 0-2 0,-9 0 9 16,7-2-2-16,-5 1 4 0,-5-1-2 0,4 1 0 15,-7-3-3-15,-2 1-7 0,-4-2-37 0,-3 0-133 16,-2-3-194-16,-4-2 85 0</inkml:trace>
  <inkml:trace contextRef="#ctx0" brushRef="#br0" timeOffset="117474.91">13368 4906 78 0,'14'5'81'0,"4"2"-6"0,4-2-9 16,7 2-3-16,2 3-1 0,2-3 0 0,4 3-14 15,0-3-7-15,14 5-14 0,2 3 10 0,-4-3 1 16,-10-1-1-16,13 4-7 0,-3-2-13 0,1-1 6 16,-14 0-3-16,1-3-3 0,2 2 0 0,-3-1-5 15,0 1 1-15,-2-2-2 0,2 0 1 0,-1 4 2 0,0-1 4 16,-3-4-5-16,3 4-5 0,-2 0 6 0,0 0-13 15,-1-2 12-15,3 2-4 0,-1 0 7 0,16 5-5 16,-14-3 7-16,12 3-6 0,-11-2-2 0,13 2-4 16,0 1 6-16,-1 0-2 0,-14-4-7 0,15 8 4 15,-1-3 8-15,-2-1-7 0,0 3 2 0,-10-9 2 16,8 10-5-16,2-2 2 0,1-1 2 0,-1 3 0 16,-2-1 0-16,1 1-1 0,2 5-10 0,2-1 5 15,1-2-3-15,0 3 7 0,3-3-5 0,0 4 0 16,-2-2-4-16,3 0 3 0,4 4-3 0,-3-3 6 15,3-2 3-15,21 12-2 0,-21-13-17 0,-3 5 6 0,24 12 10 16,-24-14-9-16,0-1 6 0,26 15 1 0,-27-16-2 16,0 4 1-16,2 0-8 0,-1 0 8 0,2-1-5 15,-6 2 4-15,3 1 6 0,-4 1-6 0,0-3 1 16,-3 4-4-16,-1-3 1 0,-1 3-2 0,-1-3 2 16,2 2 3-16,3 0-7 0,-2-1 7 0,0-1-5 15,1 2 1-15,-1-3-16 0,0 2 21 0,7-2-3 16,-10 0 4-16,2 3-5 0,2 2 7 0,2-5-3 15,-3-1-4-15,1 1-10 0,-4 1 14 0,0-4-13 0,0-1 10 16,0 1 2-16,0 0 4 0,0-3-6 0,-1 1 3 16,-10-4-5-16,0-1 1 0,2 0 4 0,-3-2 5 15,13 7-8-15,-14-7-1 0,-1 0-3 0,-2 0-4 16,-1-3 3-16,3 1-4 0,-6-3 2 0,1-1-3 16,-6-3 7-16,7 1-1 0,-6-3 0 0,3 3 0 15,4-4 5-15,-9-1 4 0,3-1-10 0,0 0 16 16,-2 1-6-16,8-3 5 0,0 4-10 0,0-3 7 15,1 3 3-15,1-3-5 0,2 1 1 0,-1 2 2 16,1 2 0-16,0-2-3 0,0 3-3 0,2 0 0 16,0 1-12-16,5 0 3 0,-6 0-6 0,4 3-7 0,-1 0-20 15,1 0-7-15,0-1-4 0,3 0 8 0,9 6 3 16,-2-2 8-16,4 2 5 0,0 0 8 16,-1 3 17-16,6 1 7 0,-1-4 5 0,1 2 3 0,8 3 8 15,22 9-10-15,3-6 7 0,-29-1-1 0,27 6 1 16,-27-5-4-16,26 6-3 0,-29-8 1 0,-2 1-4 15,4 1-16-15,0 0-10 0,-4 0-8 0,-2-3-9 16,2 0-9-16,-4 0-4 0,-3-1-3 0,0-4 7 16,-16-2-6-16,4-1 2 0,-4-1 8 0,1-2 3 15,-5 1-6-15,-1-2 21 0,5 0 3 0,-8-1 10 16,3 1-2-16,-1 1 19 0,-2-1 7 0,3-2 7 16,2 4-4-16,1 0-2 0,0 0 7 0,2 1-2 15,4 1 9-15,11 3 0 0,2 5-5 0,-2-3-2 0,0 3-6 16,2 1 8-16,-1 0-14 0,-3 1-15 0,1 0 1 15,-11-4-3-15,8 4-5 0,-8-7-17 16,8 5 10-16,-11-1 6 0,1-3-2 0,2 0 0 0,-2 0 3 16,0-1 11-16,13 7-4 0,-14-5 4 0,-1 0 6 15,2 0 6-15,-1 1-3 0,11 5 5 0,-11-7 3 16,11 5 4-16,1 3 0 0,-9-7-1 0,12 6-8 16,0-1 6-16,-2 0-5 0,-12-7-5 0,3 3 1 15,-3-4-3-15,0 1 10 0,-1 0-17 0,-2-1-5 16,-1-3-3-16,-1-3-8 0,-10-1-17 0,4-3-2 0,-3 1-9 15,-2-1-1-15,1-3-12 0,-3 0 7 16,-2-1 7-16,-2-2 18 0,2 0 14 0,1 0 21 16,5-2 2-16,-9-1-15 0,7 3 15 0,2-2-7 0,-1 1 1 15,0-1 5-15,4 2-12 0,-2-1 4 0,1 1-5 16,0 0-33-16,7 0-74 0,-6 1-119 16,-3 1 53-16</inkml:trace>
  <inkml:trace contextRef="#ctx0" brushRef="#br0" timeOffset="119257.81">24024 9319 61 0,'-2'3'92'0,"0"1"-2"0,-3 2-10 0,1-2-5 16,-5 1-5-16,0 1-4 0,2 0-15 0,-1-1 5 0,-1 1-13 16,-1 1-1-16,3-1-3 0,1-1 3 0,0 3-19 15,1-1 3-15,-2 2-6 0,3 0 6 0,-1 0-7 16,0 0 3-16,1 1-17 0,-2 0 7 0,0-1 5 16,-1 1-5-16,-2 1 2 0,3-2-4 0,-3 2-3 15,1-1 0-15,-1-3 2 0,-1 3-1 0,1-2-9 16,1 1 6-16,-3-1-3 0,1-2 0 0,1 2 3 15,-1 1 0-15,1-2 5 0,0 1-19 0,-5 3 13 16,5 0 0-16,-3-1-2 0,3 2 7 0,-2 1-9 16,0-2 7-16,-1 3-2 0,0-2 3 0,-2 0 2 15,1 0-5-15,0-1 1 0,2-2-6 0,-1 3 3 0,1-5-3 16,2 0 3-16,0 3-2 0,-1-5 0 0,2 6 2 16,-1-5 1-16,4 0 0 0,1 0 2 0,-3 2 0 15,3 1 6-15,-1-1-4 0,0 1-2 0,1-2-1 16,-1 2 3-16,2 0-2 0,-2-3 0 0,1 4 1 15,-1-4-3-15,1 5 2 0,0-1-17 0,2-6 16 16,-1 8 0-16,-1-7-4 0,-1 3 2 0,3 1-2 16,-1 1 0-16,1-2 5 0,-1 3-6 0,2 0 2 15,0 1-3-15,-1 4 7 0,2-2-4 0,3 2 6 16,-2 2-8-16,4 4 1 0,0 5 3 0,7-1-2 16,-3 1 2-16,-1 0-7 0,-1 2 7 0,-1 0-4 15,0 2 6-15,-1 0-4 0,0-1-3 0,-2 0-3 0,-2 0 8 16,4 1-6-16,-3-4 2 0,-2 0 0 0,-2 2-3 15,0-3 4-15,-1 1 2 0,-1 2-6 0,-1-4 0 16,0 2 0-16,-1 1 2 0,0-1 4 0,-3 2-3 16,3-1 3-16,-1 0-1 0,1-1 1 0,1 4-7 15,-1 1 6-15,2-1 0 0,1 2-1 0,-1 1 1 16,2-1-1-16,-1-1-1 0,-1 3 2 0,-2-2 4 16,0-2-8-16,-1 1-10 0,1-3 11 0,-3 3-1 0,-4-4 3 15,0 1 1-15,1-2 1 0,-1 1-4 16,1-2 5-16,1 3-4 0,-1 1-1 0,1-5-6 15,3 4 3-15,0-1 6 0,1 0-5 0,0 4 7 16,4-3 0-16,-1-1-7 0,-1 1 5 0,-2-2 2 0,1 2-6 16,-1-4 1-16,-2-1 2 0,-1 2-1 0,-4-3 0 15,-1 0 8-15,-2-2-7 0,-1-1-3 0,-1-1 4 16,6-5-2-16,-5-1 4 0,1-1 0 0,0 0-7 16,-1 1 3-16,0-3 3 0,-1 1-8 0,3 1 7 15,0-2-2-15,-2 0-4 0,0 3-11 0,3-3 17 16,2 2-4-16,-3-1 5 0,0 1-3 0,0 0 2 15,-1-2 1-15,2 2 2 0,-2-2-5 0,-2 2 4 16,-1 4-2-16,4-4 1 0,-8 0-6 0,6-2 7 0,1 5-6 16,-2-4-2-16,-1 5 0 0,2-5 2 0,1 1 4 15,2 1-2-15,2-1 4 0,-1 1-6 0,1 0-9 16,2 4 11-16,1-2 1 0,2-1-5 0,-1 0 8 16,5 4-1-16,-1 1 5 0,1-4-1 0,3 1-9 15,-2 4 3-15,3-2-7 0,0-1 6 0,0-1-6 16,0 1 2-16,0-2 6 0,0 2 0 0,-1-5-7 0,-2 4 12 15,2-4-7-15,-3 1-15 0,2-1 15 16,-2 4-2-16,0 0 3 0,-3 0 0 0,1-2-3 16,2-1 6-16,-2-1-3 0,2 0-4 0,-1 3 8 0,0 1-6 15,-1-4 8-15,2 3-2 0,-2-1-7 0,2-4 4 16,1 1-4-16,1 1-6 0,-1-2 5 16,-1 2-3-16,2-1 6 0,-2-2 5 0,0 3-5 0,-1-2 2 15,1 0-6-15,0 0 4 0,0-1 3 0,-1 1-3 16,3 0-4-16,-1-1 5 0,0 3 1 0,1-1 2 15,-2 0-2-15,3 1-2 0,-2 4 2 0,3-5-1 16,2 5 2-16,-1-3-5 0,0 1 4 0,1-4-5 16,0 0-1-16,0-1 4 0,0 1-2 0,-1-5-3 15,0 1 5-15,1 0 2 0,-1-4-2 0,0 3 12 16,1-2-1-16,-2-3-2 0,0 0 5 0,0 0-5 0,0 0 3 16,0 0 3-16,5-10-2 0,-5 5-1 0,0 2-1 15,-2-4-1-15,-1 1 0 0,-1-2-14 0,-3 0 12 16,-2 0-5-16,-1-3 3 0,-1-3 0 0,-2 2-6 15,-1 2 4-15,-3 0 3 0,2-3-3 0,-9-7 2 16,1 5-1-16,0-1-5 0,-1-1 4 0,3-1 1 16,-1 1-2-16,-2 0-3 0,10 3 0 0,0-1-1 15,-8-2 2-15,3-3-1 0,3 6 2 0,1 0-1 16,-4-6 5-16,4 6-6 0,-1-1 4 0,-3-4 1 16,-3 1-5-16,1-1 0 0,-1 0 1 0,-1-1 0 15,-4 2 3-15,0 1-3 0,-1-4 2 0,1 3-14 16,-1-1 9-16,-2 1-1 0,-1 1 0 0,-1-2 2 0,0 0 1 15,3 0 0-15,-1 3 3 0,2-4 0 16,0 2-1-16,4 2-10 0,-3 1 12 0,1 0-7 0,2-1 5 16,-5-1 2-16,3 0-2 0,-3 1 2 0,-1-1-5 15,-3 2 4-15,-1-3 0 0,-1 1-10 0,-10-9 3 16,-2 2 0-16,-1 3 9 0,0-1-5 0,1-2-1 16,-3 1 4-16,-1 1 2 0,0-2-3 0,-3-1-3 15,4 0 1-15,-3 0 1 0,-1-3-1 0,3 3-1 16,-7 0-1-16,5-3-2 0,-3 3 0 0,-2 0 7 15,3-1-3-15,1 0 0 0,1 0 5 0,-1 1-4 16,-1 4 2-16,3-4-1 0,-3 1 5 0,1-2-5 0,-1 1-10 16,2-4 9-16,-4 0 2 0,5 3 0 0,-4-1-5 15,0 1 5-15,-3-1 0 0,-22-9-1 0,25 8-7 16,1 1 5-16,-28-10-5 0,27 10 4 0,-3-2 3 16,-22-10 2-16,25 12-2 0,1-3 4 0,-1-3-5 15,-21-10 4-15,26 13-6 0,-5-1 4 0,0 2 2 16,-3-2-6-16,0 2 6 0,3 0 0 0,-22-13-6 15,26 14-3-15,-1 1 7 0,-3-1-3 0,1-1-1 16,0 0 2-16,0 1-2 0,-3 2 5 0,1-1-6 0,1 1 1 16,-26-13 4-16,26 14 3 0,-7-1-8 15,5-2-5-15,-24-9 6 0,21 10 1 0,-23-8-4 0,24 12-3 16,2-4 1-16,-23-9-10 0,24 12-13 0,-2 1-5 16,-22-15-3-16,24 15-9 0,-2-1-2 0,0-1-6 15,-2-2-17-15,1 2-12 0,-21-13-99 0,25 11-196 16,-1-1 87-16</inkml:trace>
  <inkml:trace contextRef="#ctx0" brushRef="#br0" timeOffset="121673.95">13022 4467 39 0,'1'-4'138'0,"-1"4"-14"0,0 0-10 0,0 0-13 15,0 0-6-15,0 0-12 0,0 0-15 16,0 0-1-16,0 0-8 0,0 0-5 0,0 0-6 0,0 0-9 16,0 0 1-16,0 0-5 0,0 0-6 0,0 0-2 15,-10 11 1-15,6-7 0 0,-1-2-11 0,1 1 3 16,0 2-6-16,3-1 0 0,-4 1 7 0,-3-1-9 16,2 6 1-16,-3-3-4 0,3 1-3 0,-4 0 0 15,0-4 7-15,0 6-7 0,1-3 0 0,-2 2-1 0,-1 0 2 16,-2 2-8-16,1-3 5 0,4 1 2 0,-5 3-4 15,3-1-3-15,-1 2 0 0,0 1 4 0,0 1 3 16,-2 0 1-16,5 1-1 0,0 2 1 0,-1-1-6 16,-2 7 2-16,2 0 1 0,0 1-1 0,-3 0 0 15,1 1-5-15,-3 0 6 0,-1-1 1 0,2 0-2 16,-2 2 0-16,1 0 0 0,2-3 2 0,-2 2-12 16,1 1 6-16,-3-2-6 0,3 0 13 0,-4 3-2 15,5-2 4-15,-1 1-5 0,2 0-3 0,-2 2 2 0,2 1-11 16,-3-2 7-16,1 0 2 0,-4 0 4 0,4 3 2 15,-4-2-5-15,1 1 4 0,1-3 3 0,-6 3-6 16,1 0-7-16,1-1-1 0,-3-1 4 16,0 1 9-16,-1 0-8 0,-1 1 6 0,3-4-5 0,-4 3 8 15,7-3-8-15,-6 3 3 0,5-2 4 0,2 4-7 16,-5-2 3-16,3 2 2 0,0 1-5 0,-4 8 1 16,9-6 2-16,-7 6-3 0,7-7 4 0,1 1 1 15,-3-2 0-15,3 1 0 0,0 2-6 0,-8 6 7 16,8-7-5-16,-2-2 2 0,3-1 0 0,-1-1 0 0,-3 2-6 15,2-3 5-15,0-2-4 0,-2 1-1 0,2-3 6 16,-2 2-4-16,-1-2 2 0,-1-1-1 16,4-3-3-16,-3 1-1 0,-1-1 6 0,3 2-1 0,0-2 3 15,-1-1 1-15,2 6-10 0,-2-4 5 0,3 1 5 16,0 0-6-16,0-5 2 0,1 4-5 0,0 1 9 16,-1 1-4-16,4-6 0 0,0 0 3 0,-4 4-6 15,-1 1 6-15,3-7-8 0,-2 6 5 0,-3-3 7 16,7 0-1-16,0-2-3 0,0 1-2 0,-2-2-1 15,2 1-1-15,0 0 2 0,3 1 3 0,1 0-1 16,-3 0-6-16,1-2 6 0,3 1-4 0,0 0 1 0,1-2-3 16,-2 2 2-16,2-3-3 0,4 2-3 0,-4-3 1 15,4-1 9-15,0 4 0 0,-1-3-5 0,1 0-6 16,-3-2 12-16,6 2-5 0,-3 0 0 0,1 3-3 16,-1-4 7-16,4 0 1 0,-3 0-8 0,3-1 2 15,1-3 2-15,0 2-1 0,-1-3-2 0,0 1 7 16,-3-1-6-16,3-3 0 0,0 1-1 0,-3 0-4 15,3 1-1-15,0-4 7 0,-3 5-3 0,-1-4 4 0,4 1-4 16,-3-1 5-16,2 1 2 0,-3-4-5 16,1 3 1-16,2 0 2 0,-2 1 0 0,-1-4-3 15,0 7 5-15,0-7-7 0,-4 6 2 0,4-2 6 0,0-4 1 16,-9 2-3-16,8 1 0 0,1-3-1 0,-9 3 0 16,8-2-1-16,1-1-3 0,-4 3-1 0,0 0 2 15,4-3-5-15,0 4 3 0,0-4 0 0,4 7 1 16,0-4-4-16,2 2 10 0,3 1-3 0,3 1 0 15,4 3 1-15,7 1-6 0,0 5 7 0,3-3-3 16,2 2-3-16,1 0 4 0,3 1-6 0,0-1 1 16,0 3-1-16,4-1-2 0,10 6 3 0,0 0 3 0,0 2 0 15,-1 2-1-15,-2 0 2 0,4-2 0 0,-1 3-7 16,3 1 4-16,-1 0 3 0,2-1 1 16,0-1-1-16,0 3-4 0,2 1 8 0,-3 0-6 0,3 1 1 15,-2 1-3-15,0 1 6 0,1 3-2 0,19 15 0 16,-24-15-1-16,2-2-1 0,-2 1 5 0,1 2 2 15,1 3-10-15,-3 0 3 0,5 0 5 0,-4 1-2 16,0 1 5-16,2-3 8 0,18 16-6 0,-24-16 5 16,4 1-2-16,1-2 5 0,2 3-4 0,15 15 1 15,-19-15 1-15,18 15-6 0,-14-15-1 0,19 13-10 16,-23-17 12-16,23 14-6 0,-18-13 2 0,22 15-3 0,-1-3 0 16,-18-14 3-16,19 13-6 0,-22-13 13 0,1-1-1 15,4 0-3-15,18 10-4 0,-22-13 6 0,3 1 1 16,-3 3 5-16,4-3 0 0,14 20-3 0,-19-21-1 15,2 1 0-15,-2 0 1 0,25 11 1 16,-22-13 3-16,-3 2 2 0,-1-2 2 0,5 2-2 0,-5 4 4 16,1-1-4-16,2 0 0 0,-5-2-5 0,3 3-3 15,-9-4 4-15,4-1-6 0,-7 1-2 0,-7-11-3 16,7 11 8-16,-10-9-3 0,0 0 1 0,2-2-7 16,-5 3-3-16,-1-1-3 0,-2 1-5 0,1-1-9 15,-5-1 0-15,1-3-7 0,0-1-4 0,-6-4 1 0,1 0-7 16,2-2-4-16,-1 0 2 0,-1-2-8 0,1 0-11 15,-1-2-22-15,3-1-28 0,-2-1-152 0,-1-4-279 16,-2 0 123-16</inkml:trace>
  <inkml:trace contextRef="#ctx0" brushRef="#br0" timeOffset="147541.17">22657 4567 4 0,'0'0'134'15,"0"0"-10"-15,0 0-12 0,0 0-17 0,0 0-9 0,-1-3-6 16,1 3-7-16,0 0-7 0,0 0-4 0,0 0-9 16,0 0-2-16,0 0 0 0,0 0 1 0,0 0-6 15,0 0 9-15,0 0-3 0,0-6-1 0,0 6-5 16,0 0-1-16,-2-3-2 0,2 3 2 0,-2-3-1 16,2 3-1-16,0 0-2 0,-3-5-2 0,3 5 2 15,0 0 2-15,-3-4-12 0,3 4 6 0,-3-5-6 0,1 3-2 16,2 2-2-16,-2-3-1 0,2 3-2 15,-2-5-3-15,2 5 4 0,0-5 5 0,0 5 0 0,-2-2 3 16,2 2-6-16,0 0-2 0,0 0 2 16,-1-5-3-16,1 5-1 0,0 0-4 0,-3-3 0 0,3 3-8 15,0 0 5-15,0 0-3 0,0 0 0 0,0 0-2 16,0 0-8-16,0 0 4 0,0 0 7 0,-9-1 1 16,9 1 4-16,0 0-1 0,0 0 4 0,0 0-1 15,0 0 1-15,0 0-5 0,0 0 1 0,0 0 1 16,0 0-2-16,0 0-3 0,0 0 0 0,0 0-13 0,0 0 11 15,0 0-4-15,0 0-1 0,0 0-4 16,-6 9 1-16,5-6 2 0,-2 4-5 0,-2 4 2 16,-4 4-1-16,1 1 1 0,-1 1 3 0,0 1-3 0,-1-1-1 15,1 9 3-15,-4-4-4 0,3 3 2 0,1-2 2 16,1-5-2-16,2 1-3 0,-1-2 4 0,1 3-2 16,3-1 1-16,1 0-5 0,-2-4 4 0,4-1 3 15,0 1-3-15,2-2 1 0,-2-1 0 0,2-1 0 16,-2 0 1-16,2 0-7 0,0-4-23 0,-2 2-33 15,1-3-20-15,-1-1-39 0,2 0-53 0,-2-5-186 16,-2 4-387-16,2-4 171 0</inkml:trace>
  <inkml:trace contextRef="#ctx0" brushRef="#br0" timeOffset="147875.91">22328 4942 180 0,'0'0'219'0,"0"0"-21"0,0 0-27 15,0 0-10-15,0 0-19 0,0 0-12 0,0 0-16 16,0 0-8-16,0 0-13 0,5 11-7 0,-1-7-7 0,1-2-10 16,-1 2-12-16,0 1 0 0,1-2-8 15,-1 0-1-15,-3 1-7 0,4 1-14 0,-1 0 8 0,1-2-1 16,2-1-2-16,2 2 2 0,0-1 0 0,2 1 0 15,3-1-6-15,3 0-3 0,-1 1-2 0,2-1-3 16,0 0 2-16,1-3-5 0,-2 2-3 16,-2-1-6-16,-3 0 1 0,-2 0-1 0,4 1-8 0,-6-4-15 15,2 2-9-15,-2-1-9 0,-1-1-13 0,-2-2-8 16,1 1-12-16,-4-5 3 0,3 1-14 0,-1-2-15 16,0 1-12-16,-3-4-14 0,0-2-13 0,-1-1-14 15,-1-2-95-15,-2-1-259 0,0-2 115 0</inkml:trace>
  <inkml:trace contextRef="#ctx0" brushRef="#br0" timeOffset="148056.93">22446 4635 67 0,'-6'-5'155'0,"0"3"-7"0,1-2-5 16,1-1-3-16,2 2-18 0,0-2-8 0,2 5-10 16,4-7-13-16,4 4-7 0,2-3-17 0,8 1 1 15,3 1-9-15,-1 2-4 0,8-3-3 0,-6 1-6 16,1 2-5-16,-4 1-2 0,2 0-10 0,-1 0 2 15,-3-1-6-15,-2 1-8 0,2 1-17 0,-5 0-19 16,-5 0-27-16,4 0-23 0,-1-3-33 0,-2 4-142 0,-8-1-264 16,9 0 117-16</inkml:trace>
  <inkml:trace contextRef="#ctx0" brushRef="#br0" timeOffset="148590.51">22967 4833 50 0,'1'2'159'0,"-1"2"-2"15,0 3-18-15,-1-1-11 0,1-1-11 0,0 5-10 16,0 0-8-16,-2-1-9 0,2 0-14 0,2 0-5 16,-2 0-4-16,0 1-5 0,4-3-10 0,-3-1-1 15,2 0-8-15,-2-2-2 0,3 1 0 0,1 1-1 16,-2-4-7-16,-1 1-1 0,6-1-1 0,-3 1-8 16,0-3 2-16,2 0-3 0,-7 0 0 0,12-6-1 15,-4 4-2-15,-3 0-1 0,4-2-4 0,-4 2-3 16,1-3 2-16,0 4-3 0,-1-2 3 0,-5 3-5 15,6 0-1-15,-6 0 1 0,0 0 1 0,8 3-6 0,-3-1 5 16,-1 4-2-16,0-2-1 0,-1 1 0 0,1 4-3 16,5-4-1-16,-4 3 2 0,4-1-7 0,0 0 11 15,1-1-3-15,3-1-2 0,-3 1 4 0,4-1-7 16,-1-3 4-16,1 1 2 0,-2-1-1 0,-2-2-1 16,5-2-2-16,-4-1 5 0,0-1-6 0,-3 1 2 15,1-5 2-15,-4 4 0 0,-1-2 7 0,1 0 9 0,-3-2-3 16,-1-1 7-16,2 2-1 0,-3-1 3 15,0 2 4-15,0 0 1 0,0 1 3 0,-1 1-5 16,-1 1-4-16,2 3-1 0,-1-7-6 0,1 7 1 0,-1-3-1 16,1 3-6-16,0 0-10 0,0 0-20 15,0 0-29-15,0 0-26 0,12 0-45 0,-9-1-76 0,4 0-127 16,4-2-346-16,-2 1 153 0</inkml:trace>
  <inkml:trace contextRef="#ctx0" brushRef="#br0" timeOffset="148788.82">23416 4891 170 0,'0'5'167'0,"1"-1"-4"15,3-1-1-15,-3 3-14 0,0-2-11 0,3 3-12 0,0 1-12 16,1 4-10-16,-1-3-9 0,-1 1-10 0,-1 2-10 16,2-2-10-16,0 0 0 0,0 1-8 0,2 0-8 15,-6-4-5-15,3 4 0 0,-2-3-12 0,-2-2 1 16,1 0-5-16,-2 0-21 0,1-2-32 0,-3 1-29 15,4-5-37-15,-4 3-66 0,4-3-113 0,0 0-293 16,-12-10 130-16</inkml:trace>
  <inkml:trace contextRef="#ctx0" brushRef="#br0" timeOffset="149006.09">23496 4714 216 0,'0'-7'238'0,"0"2"-11"0,0 1-11 15,-1-1-15-15,2 0-21 0,-1 1-17 0,0 0-16 16,0 4-21-16,0-6-8 0,2 3-13 0,-2 3-13 16,5 0-32-16,-5 0-35 0,10 0-37 0,-4 2-48 15,2-2-59-15,-3 2-202 0,6 3-347 0,-4-2 153 0</inkml:trace>
  <inkml:trace contextRef="#ctx0" brushRef="#br0" timeOffset="149508.85">23701 4711 137 0,'0'0'208'16,"0"0"-21"-16,0 0-22 0,0 0-15 0,0 0-15 15,0 0-15-15,0 0-13 0,-2 13-7 0,2-2-11 16,0 0-9-16,-1 6-9 0,-3 8-7 0,-1 3-5 0,1-5-8 16,-2 5-7-16,-2-4 0 0,-2 1-3 15,5 1-7-15,-3-7-6 0,3 1 3 0,-3-1-5 0,2-2-2 16,1-2-3-16,1 1 1 0,0-6-1 0,0 0-5 16,3 0 1-16,0-3-3 0,-2-2 0 15,2-3 0-15,-2 2 1 0,3 0 2 0,0-4 7 0,0 0 1 16,0 0-5-16,4 3-3 0,-4-3-2 0,4-11 1 15,1 4-3-15,3-4-1 0,2-2-10 0,2-3 7 16,-3 0 0-16,2-7 0 0,-2 8-4 0,8-12 1 16,-6 10-3-16,0 0 2 0,1 3-1 0,1 0-2 15,-3 1 1-15,4-1-1 0,-2 4 0 0,-1 2-1 16,-2 3 1-16,0-1-1 0,-1-1 0 0,-2 6-2 16,-1-2-1-16,3 1 0 0,-4-3 2 0,-1 3 1 15,-1 0-3-15,-2 2 4 0,6-3-7 0,-2 3 6 0,-4 0 1 16,0 0-5-16,0 0 3 0,5-2-3 0,-5 2 0 15,0 0 3-15,0 0-3 0,-1 9 2 0,-3-2 2 16,0 0 1-16,-1 6-4 0,2-1 3 0,-3-2 1 16,6 3-2-16,-5 3 5 0,4 1-2 0,-2 0 1 15,-2-3-9-15,5 3 8 0,0-2-2 0,0-3-1 16,0 0 6-16,0 3-5 0,0-3 5 0,1 1-2 16,3-2-2-16,-4-2 2 0,3 0-4 0,-2 2-8 0,0-5-33 15,2 0-52-15,-2-1-67 0,-1-1-189 16,3-2-378-16,-3-2 168 0</inkml:trace>
  <inkml:trace contextRef="#ctx0" brushRef="#br0" timeOffset="150622.17">22764 4963 177 0,'-4'-4'178'0,"0"-2"-13"16,-2-2-19-16,-3 3-10 0,4-2-13 0,-3-1-12 16,-2 3-18-16,1-2-1 0,-1 2-9 0,0 0-4 15,1 1-2-15,0 0-6 0,0-1-5 0,-1 1-5 16,3 2 0-16,1-1-2 0,1 0 1 0,-2 2-4 15,4-2-2-15,3 3-5 0,-4-2-3 0,4 2-4 16,0 0 1-16,0 0-1 0,24 3-4 0,-4 0 0 0,12 3-1 16,4-1-4-16,15 0-5 0,10-1 1 15,-1 0-1-15,3 1-1 0,29 1-5 0,-2 2-2 16,-25-1-7-16,27 1 3 0,-26-2 0 0,26 3 1 0,-29 1-1 16,2 0-6-16,-5-2 0 0,2 4 1 0,-9-3 0 15,-16-4-5-15,-5-1-1 0,-10 1-1 16,-2-2-8-16,-8 0 1 0,-2-1 1 0,0 0-3 0,-3-1 0 15,-4 1 1-15,1 0 1 0,-4-2-2 0,0 0 5 16,0 0-7-16,-9 7 9 0,3-6-3 0,-4 2-1 16,2-1 1-16,3 1-11 0,-3 0 12 0,1 0-1 15,0 0-2-15,-2 1 6 0,4-1-2 0,-5 4-1 16,-2-2-17-16,-3 0-24 0,-1-1-15 0,-11 0-21 16,-1 0-26-16,-3-4-17 0,-5-2-34 0,-1 1-33 15,-18-6-113-15,-4 2-325 0,1-2 144 0</inkml:trace>
  <inkml:trace contextRef="#ctx0" brushRef="#br0" timeOffset="150739.53">23356 5053 882 0,'-54'-8'22'0,"3"-2"10"0,18 4 32 0,-1-3 7 15,8 6 15-15,9-4 7 0,7 4-1 0,-1 2-4 16,5-1-12-16,6 1-5 0,0 1-7 0,0 0-7 16,27-3-6-16,5 3-5 0,1 3-4 0,20 0-11 15,0 4 2-15,3-2 1 0,3 2-6 0,-5 3-6 16,0 0 0-16,-1 1-4 0,-2-1-27 0,-12-2-45 16,-1-2-59-16,-5 4-196 0,-5-4-333 0,-10-2 147 15</inkml:trace>
  <inkml:trace contextRef="#ctx0" brushRef="#br0" timeOffset="153073.91">23238 5729 149 0,'-2'-4'162'0,"2"4"-12"0,0 0-12 0,-3-4-18 0,3 4-17 16,-4-1-4-16,-1 0-8 0,5 1-11 0,0 0-12 15,-18 2 0-15,13-2-5 0,-4 3-11 0,0-2-1 16,-1 3-1-16,2 0 3 0,-3 1-4 0,-2-2-2 15,3 2 1-15,-1 2-6 0,0-2 1 0,1 4-5 16,0-1-3-16,-2-2-3 0,3 4 0 0,-1-4-4 16,0 5-1-16,2-5-5 0,2 4-2 0,-1-1-2 15,2 0-4-15,3-2 4 0,-1-2-5 0,3 2 4 0,0-2-5 16,4 0 2-16,2-2-3 0,2-1 0 16,2 0-1-16,4-2-3 0,4-2 0 0,3 0 3 0,0-3-3 15,1-5-3-15,2 1 4 0,2-3-2 0,-3-2-2 16,-4-1 2-16,3-2-2 0,-7-4-2 0,0 0 0 15,-3-1 1-15,-1-2-2 0,0 2 0 0,-6 4-1 16,2 0 1-16,-4-1 4 0,-3 0-3 0,0 2 0 16,-3-3 0-16,3 8 0 0,-6 1 4 0,2-1-2 15,-1 1 4-15,-1 0-3 0,-2 1-3 0,0 2 2 16,2-1-2-16,0 1-1 0,-1 5-2 0,-2-1 2 0,4 2 1 16,-1 0 1-16,1 1-2 0,5 1 1 0,-14 3-3 15,7-1 2-15,2 3-3 0,1 3 5 0,-1 1-3 16,1 1 2-16,-1 2 4 0,3 5-4 0,-1 0 1 15,2 4-3-15,1 3 3 0,0-5-1 0,0 1 0 16,1-1-1-16,-1-1 2 0,3 3-3 0,-1-4 3 16,3-1 2-16,2 0-2 0,-1-3-3 0,-1-3 1 15,5 1 3-15,-1-5-7 0,-1 1-2 0,1-1-6 16,1-4-1-16,0 1-6 0,2-1-5 0,1-1 3 16,-3-2-3-16,-1 1 1 0,2-4 0 0,-4 3 5 15,-1 1 4-15,2 0-1 0,-2 0 4 0,-6 0-4 0,10 0 3 16,-4 1-4-16,1 3 4 0,-3 1 4 0,-3 2 7 15,3-1-4-15,-4 3 6 0,0 3-1 0,1 0-1 16,-2 0-2-16,2-2 1 0,2 2 1 0,-2 5 0 16,3 0 0-16,0-6 4 0,1 1-17 0,1-4 17 15,3 2-1-15,2-1 2 0,1-2-5 0,1-6-2 16,0 2 0-16,0-3-3 0,0-3-5 0,-2 0 11 16,-1-4-5-16,-1-1 4 0,1-5 1 0,-6 4 0 0,1-9 2 15,-2 1 0-15,-4 0 12 0,-3 1 9 0,-1-1 4 16,-2 1 1-16,-2 0 8 0,2 8 1 0,-1-4-1 15,-2 3-4-15,1-1-6 0,0 5-1 0,1-1-4 16,2 2-3-16,1-1-1 0,0 2-7 0,-2 3-20 16,7 0-32-16,0 0-39 0,-5 5-79 0,5-5-184 15,0 0-371-15,0 0 165 0</inkml:trace>
  <inkml:trace contextRef="#ctx0" brushRef="#br0" timeOffset="153855.39">23926 5946 121 0,'0'0'181'0,"0"0"-16"0,0 0-18 0,15 3-15 16,-4-3-12-16,10-2-13 0,-2 4-11 0,4-4-11 15,5 2-9-15,0 0-9 0,-6-1-13 0,0 1-12 0,-1-2-10 16,-1-1 1-16,-4-4-8 0,-3 4-3 0,-3 1 1 15,-3-1-5-15,-1 1 4 0,0-2-2 0,-2-1-1 16,-3 0 4-16,1 3 4 0,-4-3-1 0,1 1 3 16,-3 0 2-16,-3 0-2 0,0 4 1 0,0-3-2 15,-2 3 3-15,-1 3-4 0,2-2-1 0,-2 0-4 16,-2 3-1-16,3 2-2 0,0 0-3 0,-1 0-1 16,1 4-1-16,3-4 0 0,-1 6-1 0,5-6-3 15,-2 6 2-15,-1-3-2 0,2 3 1 0,6-3-4 0,-2 0 0 16,5 0 2-16,-2-1-8 0,4 0 9 0,-3-1 1 15,4 2-5-15,2 0-2 0,0-4-1 0,1-1 2 16,5 1 0-16,-3-5-3 0,4 3-5 0,1-5-7 16,1 0-9-16,-1-3-7 0,2 0-10 0,-4 0-3 15,-2-5-2-15,2 5-13 0,-4-2 6 0,-1-2 3 16,-2 3 7-16,0-1 7 0,-7 3 14 0,3 1 8 16,-4-2 6-16,3 4 0 0,-1-3-7 0,-2 2 8 0,-2 2-6 15,0 0 6-15,0 0-1 0,0 0 6 16,6 10-3-16,-6-5 1 0,1 2 1 0,0 1-2 0,2-2 1 15,-1 6 0-15,2-3 4 0,0 3-1 0,1 1-2 16,3 1-4-16,-1 1 3 0,6-2 3 0,-3-2-2 16,-2-1-3-16,1-3-5 0,1-2-12 0,2 1-12 15,-2-4-17-15,0 1-11 0,-1-2-28 0,3-2-6 16,-2-3-23-16,0-2-100 0,-2 0-232 0,1-3 103 16</inkml:trace>
  <inkml:trace contextRef="#ctx0" brushRef="#br0" timeOffset="153988.51">24598 6096 577 0,'7'-10'8'15,"-2"1"32"-15,-1 4 22 0,0-2 27 0,-3 4-2 16,1 0-3-16,0-1-6 0,-2 4-5 0,0 0 0 0,-5-5-3 15,5 5 4-15,0 0 12 0,-18 10-4 0,11-5-6 16,-2 1-6-16,-5 4 2 0,2 2-2 0,-2-2-7 16,-1 0-3-16,-1 2-4 0,0-5-2 0,-5 4 2 15,5-1-10-15,-3-2-1 0,2 1-4 0,-4-1-3 16,2-2-7-16,3 1-2 0,-2-3-22 0,1 0-63 16,3-3-102-16,0-2-190 0,-4-2-376 0,5-1 167 15</inkml:trace>
  <inkml:trace contextRef="#ctx0" brushRef="#br0" timeOffset="154939.07">25800 6184 131 0,'0'0'196'0,"0"0"-10"16,0 0-12-16,-9-3-8 0,9 3-8 0,0 0-10 15,0 0-13-15,0 0-16 0,0-4-8 0,0 4-11 0,0 0-10 16,0 0-5-16,0 0-12 0,0 0-6 0,0 0-5 15,0 0-9-15,0 0-4 0,17 4-7 0,-6 1-2 16,-2 1-4-16,8 5-5 0,-2-4-4 0,-1 3-3 16,3 2-5-16,-3-1-10 0,-1-1-15 0,-4 0-14 15,-2 0-15-15,2-1-1 0,-4 1 0 0,-3 0-8 16,0 0 1-16,-4-2 3 0,0-1 4 0,-2-1 4 16,-4-1 5-16,-1-1 0 0,0 0 6 0,-5 0 2 0,2-1 13 15,1-3 6-15,-5 0 10 0,5 1 6 0,-2 0 11 16,0 1 1-16,4-1-5 0,2 0-3 0,0 2 0 15,2 1-4-15,4 0 2 0,-2 0-5 0,3 4 1 16,3-1-2-16,-2 3-4 0,7 1-15 0,-2-1-15 16,-1 1-5-16,4 0-10 0,-5-1-4 0,4-1-11 15,-3 0 7-15,1 0 0 0,-3-4 7 0,-1-1 8 16,0 2 12-16,-2-4 20 0,0-2 12 0,-4 4 13 16,0-1 16-16,-5-3 17 0,3 0 4 0,-6 0 2 15,3 1 0-15,-1-1 0 0,-3 0-4 0,1-1-4 0,1 1-7 16,-3 1-6-16,5-2-3 0,0 1-3 15,-1 1-9-15,2 0-6 0,3 2-31 0,-2 0-39 0,1-2-44 16,4 2-58-16,2-3-68 0,0 0-121 0,-1 2-364 16,1-2 162-16</inkml:trace>
  <inkml:trace contextRef="#ctx0" brushRef="#br0" timeOffset="155558.62">26437 6452 144 0,'0'0'151'16,"0"0"-10"-16,0 0-17 0,0 0-12 0,0 0-10 16,0 0-15-16,0 0-7 0,0 0-1 0,0 0-11 15,15-5-11-15,-15 5-5 0,5-5-5 0,-5 5-8 16,2-2 1-16,1-3-8 0,-3 5 0 0,4-2 4 15,-4 2-7-15,5-3 0 0,-5 3 5 0,0-3-1 16,0 3 2-16,1-6-2 0,-1 6-10 0,4-5 0 0,-4 2 1 16,0 3-2-16,3-7-4 0,-3 4-4 15,1-1 2-15,-1 4 3 0,1-8 5 0,-1 3 7 16,-1 1 5-16,1 4 0 0,0-6 0 0,-4 2-3 0,4 4-2 16,3-5-1-16,-3 5-3 0,0 0-6 0,-3-4-1 15,3 4-3-15,0 0-6 0,0 0 0 0,0 0 4 16,0 0-5-16,0 0-2 0,0 0 0 0,0 0-1 15,-6 12 8-15,-1-5 4 0,2 2-1 0,-1 1 2 0,1 0 0 16,-3 6 13-16,0-2 2 0,-2 2 0 16,3 1 2-16,-2 2 0 0,0-1-3 0,-3 5-3 0,-1-1 0 15,3 4-1-15,3-1-1 0,0-1-5 0,-2 0-1 16,2 3-2-16,0-3-3 0,3 5 0 0,2-4-2 16,-1 1 1-16,2-1-6 0,1-8 2 0,-1 1-3 15,-2 1-1-15,3-2-2 0,0-7-1 0,-1 1-1 16,1 1 1-16,0-3-5 0,-2 1-1 0,2-4-2 15,-1-1 0-15,0 0-2 0,-2 1-8 0,1-1-17 16,1-1-24-16,-3 1-34 0,1-3-40 0,1 1-42 16,2-3-220-16,-7 3-421 0,7-3 187 0</inkml:trace>
  <inkml:trace contextRef="#ctx0" brushRef="#br0" timeOffset="155851.91">26337 6592 8 0,'6'-3'200'0,"3"2"-22"0,10 0-14 16,-3-1-17-16,5 5-19 0,2 1-10 0,4 3-13 16,-9 1-10-16,3 0-10 0,-6-1-7 0,3 3-10 15,-4-2-10-15,-4 0-4 0,-2-3-7 0,-3 0-6 16,-1 2-3-16,-3-5-3 0,-1 3-2 0,0-5-1 15,-9 7 0-15,0-4-1 0,0-3 2 0,-4 2 4 16,-4-2 0-16,0 0 1 0,-2 0-4 0,-1-2-4 16,4 2 2-16,3-3-4 0,-5-1-1 0,5 4-6 15,3-1-2-15,1-1-5 0,3 2-28 0,6 0-36 16,-8-1-31-16,8 1-33 0,0 0-49 0,0 0-122 16,0 0-307-16,18-1 137 0</inkml:trace>
  <inkml:trace contextRef="#ctx0" brushRef="#br0" timeOffset="156224.81">26591 6689 55 0,'5'3'232'0,"-5"-3"-18"0,0 0-14 16,5 0-17-16,-5 0-17 0,0 0-16 15,4 2-16-15,-4-2-16 0,8 2-7 0,-6 1-13 16,2-2-13-16,1 2-7 0,1 2-11 0,2-2-4 0,0 2-6 16,-2 1-7-16,4 2-12 0,2-3-9 15,-3 0-3-15,0 2-1 0,5-2-3 0,-5-3-4 0,1 1-7 16,-2 0 1-16,-2-2 0 0,-2 0 0 0,0 1-3 15,-4-2 5-15,8 2-3 0,-3-1-2 0,-5-1 2 16,4 4 1-16,-4-4-2 0,0 0-3 0,3 0 3 16,-3 0-4-16,0 0-2 0,3 6 0 0,-3-6-4 15,1 1 6-15,-1-1-3 0,2 5-1 0,0-2 3 16,2 0-1-16,0 1-3 0,3-1 2 0,-1 1 1 16,1-1-1-16,0-1 0 0,3 0 0 0,1-1 0 0,-2-2-3 15,-1-1 6-15,2 0-5 0,-1-1 1 0,0-2 0 16,0 0-2-16,0-3 2 0,-4 0-2 0,3-4 2 15,-1 2 1-15,0 1 10 0,-3-2 1 0,-2 1 5 16,2 1 0-16,-1-1 0 0,1 1-2 0,-3 2 1 16,0-1-3-16,3 4-3 0,-3-1-1 0,0 2-10 15,2-1-28-15,-1 1-35 0,4 1-39 0,1-1-66 16,2 2-205-16,3 1-403 0,5-1 178 0</inkml:trace>
  <inkml:trace contextRef="#ctx0" brushRef="#br0" timeOffset="157121.65">27421 6638 86 0,'-4'7'160'0,"1"-3"-3"0,1 1-9 0,-2 4 8 0,-2-1-15 16,3 0-4-16,-4 5-2 0,0 0-10 0,0 3-10 15,0 0-7-15,-5-1-11 0,6 2-6 0,-3-3-8 16,1 1-6-16,-1 0-7 0,4-3-8 0,4 0-6 16,-3 4-3-16,1-8-7 0,3 4-3 0,0-1-6 0,0-5-4 15,3 1-1-15,-2-1-3 0,3-2-2 16,0 3-2-16,1-5-3 0,1-1 0 0,1 2-4 0,-1-3-5 15,2-3-2-15,2 0 0 0,-1-4-2 0,0 2-3 16,-1-7 1-16,0 6-2 0,-1-3 0 0,-3 1 0 16,0 2-2-16,0-1 2 0,-1 2-1 0,-1-1 2 15,0 1-2-15,-1 1-3 0,-1-1 1 0,3 1-2 16,-3 4 1-16,0-5-1 0,0 5 0 0,2-3-1 16,-2 3 2-16,0 0-1 0,0 0-3 0,0 0 3 15,0 0 3-15,15 10-3 0,-10-5-2 0,5 0-1 0,-1 1-18 16,1 0-11-16,4-1-13 0,-4 0-11 0,4 2-21 15,-1-3-3-15,-4-2-3 0,5 0-5 0,-5 1 3 16,0-2 6-16,4 1 16 0,-3-4-1 0,-1-1 7 16,0 3 8-16,0-4 8 0,-4 0 19 0,2 2 6 15,1-5 17-15,-1 3 7 0,-1 0 14 0,1-2 9 16,-1 1 10-16,-2 4 5 0,0-3-7 0,-1 2 0 16,1-1-7-16,-1 1-2 0,-1-1-1 0,-2 3-3 0,4-4-3 15,-4 4-2-15,4-3-1 0,-2 1-1 0,-2 2-2 16,0 0 1-16,0 0 2 0,0 0 1 15,0 0-2-15,2-4-1 0,-2 4 2 0,0 0-2 0,0 0 0 16,0 0-3-16,-4-7-2 0,4 7-3 0,0 0-1 16,0 0 3-16,-4-1-6 0,4 1-3 0,0 0 2 15,0 0 1-15,-14 5 2 0,9-2-4 0,-3 1 2 16,3-2-1-16,-1 3-3 0,-1 1-1 0,2 0 2 16,0 1-2-16,-1-2 0 0,3 3 1 0,0-1-1 15,1 0 2-15,1 0 2 0,0 2-2 0,2-3 0 16,0 3-3-16,1-2 5 0,3 2 0 0,3-3-1 0,-1 2-4 15,1-1 4-15,2 0-2 0,5 0 1 0,1 0 0 16,-4-2-1-16,-1 0-2 0,1-1-4 0,2 0 1 16,-2-1 4-16,-1-2-2 0,2-1 0 0,0 3-4 15,-5-3 5-15,-2 0 1 0,-1 0 0 0,4 0 2 16,-9 0 0-16,10 0-2 0,-6-3-2 0,-1 2 1 16,-3 1-1-16,5-4 2 0,-5 4-1 0,2-3 0 0,-2 3-1 15,0 0-1-15,0 0 1 0,0 0 5 0,0 0-6 16,0 0 1-16,0 0-1 0,0 0 0 15,0 0 0-15,-20 6 0 0,16-4 2 0,-2 1-2 0,1 1 1 16,1 1 2-16,0-1-3 0,0 1 3 0,0 1-1 16,0 1 5-16,2 0-1 0,1 0 0 0,-1 3 1 15,2-4-1-15,2 3-3 0,1-2 3 0,1 4-1 16,1-3-2-16,3 0 2 0,0-1-27 0,2 0-40 16,1-1-65-16,1-2-218 0,2-2-373 0,5-2 165 15</inkml:trace>
  <inkml:trace contextRef="#ctx0" brushRef="#br0" timeOffset="157689.26">28231 6790 92 0,'0'0'155'0,"-3"-2"-19"0,3 2-13 16,0 0-10-16,0 0-8 0,0 0 6 0,-4 12-12 15,0-7-5-15,3 5 1 0,-5-3 12 16,1 5 2-16,-2 3-2 0,2 1-7 0,-8 1 6 0,7-1-10 16,-3 0-8-16,-1 2-5 0,2-1-11 0,3-1-8 15,-3 3-4-15,-1-1-6 0,2-4-4 0,0 3-7 16,2-7-3-16,4 6-3 0,-2-4-3 0,3-2-3 15,-4 0-3-15,6 2-1 0,-2-2-6 0,4-2-21 16,1 0-20-16,-1-3-20 0,1 0-31 0,2 1-14 16,4-5-20-16,0 2-5 0,-1-3-2 0,1 0-4 0,0-3 4 15,2 1 12-15,-2-3 14 0,-3 2 17 0,2 1 27 16,-2-3 31-16,-3 4 17 0,0 0 19 0,1-2 8 16,-6 3 1-16,7-4-5 0,-5 1-1 0,-2 3-6 15,0 0-4-15,0 0 5 0,0 0 19 0,0 0 6 16,-5 12 7-16,1-9 1 0,-3 2-3 0,2 0-6 15,0-1 0-15,-2 0-4 0,3 1-2 0,-3 3-5 16,0-1 0-16,5-2-3 0,-2 1-4 0,1 0-2 0,3-1-3 16,0 4-2-16,3-4 0 0,3 3-2 15,1-1 0-15,0 3-4 0,5-1-1 0,-3 0-7 16,7 0-8-16,-5-2-13 0,3 3-5 0,0 0-2 0,-4-3-1 16,0-3 5-16,-2 3 3 0,-2-3 1 0,4 2 0 15,-4-3 3-15,-1-1 2 0,-1 2 7 0,-1-3 14 16,1 1 10-16,-4-2 5 0,4 3 2 0,1-2 1 15,-5-1-1-15,0 0 10 0,3 3-4 0,-3-3-2 0,0 0-7 16,4 2-12-16,-4-2-46 0,0 0-76 0,0 4-125 16,0-4-131-16,0 0-392 0,0 0 174 15</inkml:trace>
  <inkml:trace contextRef="#ctx0" brushRef="#br0" timeOffset="157845.14">28584 7468 270 0,'0'0'278'0,"0"0"-30"0,-3-2-51 0,3 2-100 16,0 0-144-16,0 0-128 0,-8-2-187 0,8-1 83 0</inkml:trace>
  <inkml:trace contextRef="#ctx0" brushRef="#br0" timeOffset="159955.1">23453 7034 106 0,'0'0'119'0,"0"0"-7"15,0 0-14-15,0 0-7 0,0 0-9 0,0 0-8 16,0 0-10-16,0 0-8 0,0 0-5 0,-4 1-3 15,4-1-1-15,0 0-7 0,0 0 2 0,0 0 0 0,0 0-2 16,0 0-1-16,0 0 4 0,0 0-2 16,0 0 2-16,0 0 5 0,0 0-6 0,0 0 0 15,0 0-5-15,0 0-3 0,0 0 5 0,0 0 2 0,0 0-11 16,0 0-3-16,0 0-4 0,0 0 3 0,0 0-6 16,0 0 1-16,0 0 3 0,0 0 1 0,0 0-2 15,0 0-4-15,0 0 0 0,-13-1-2 0,13 1-1 16,0 0 0-16,-5-6 0 0,5 6 3 0,-8 0 1 0,6-3-1 15,2 3-3-15,-12-3 0 0,10 1-4 16,-5 0 2-16,4-1-1 0,-3-1 1 0,0-1 4 0,2 2-1 16,-1-1-3-16,-1-3 5 0,3 1-2 0,-3-2-2 15,1 0-3-15,2-2 0 0,-1-2-3 16,0-5 2-16,3 1-6 0,-1-4 5 0,0 0-2 0,2 1 0 16,2 0-3-16,0 2-3 0,2 0 3 0,-3-2-1 15,3 4-3-15,-2 0 0 0,0 4 1 0,2-1-3 16,-2 1 0-16,-2 0 3 0,2 4 1 0,0-1-1 15,-1 2 0-15,3-3 0 0,-4 2-3 0,0 0 0 0,0 2 0 16,2-1 1-16,-4 1 2 0,2-3-4 16,2 3 4-16,-4 1-1 0,2-1-1 0,0-1 0 15,0 1 2-15,0 1-2 0,0 4 0 0,0-5-2 0,0 5-1 16,2-5 1-16,-2 5 0 0,3-3 1 0,1 1 0 16,0 0-2-16,-4 2 0 0,14 0 1 0,-9 0 1 15,-5 0-4-15,13 0 3 0,-7 2-7 0,-2-1 3 16,1 0 1-16,-5-1-3 0,0 0 4 0,7 3-2 15,-6-2 0-15,-1 3 2 0,0-4 2 0,0 7 1 16,0-7-4-16,-4 10 3 0,-1-7 0 0,-3 3-1 0,2-1 0 16,-2 2 1-16,2-2 2 0,-3 3 2 0,-2 1-2 15,4-2-4-15,-2-2 3 0,3 4 0 16,-2-2-1-16,2 1-2 0,-1-1 5 0,2 1 0 0,1-3-1 16,-3 0 0-16,4 1-1 0,1-3 1 0,0 0 2 15,2 4 0-15,-1-4-2 0,1-3-1 0,4 4 4 16,1 1-3-16,4-3 0 0,1-2 1 0,3 1-1 15,6-1 2-15,2 0 0 0,-2 0 1 0,1 3 0 0,-1-3-3 16,1-1-1-16,-1-1-23 0,-4 2-16 16,0 0-28-16,-3-2-28 0,2 1-37 0,-4 1-165 15,-1-2-321-15,-1 2 142 0</inkml:trace>
  <inkml:trace contextRef="#ctx0" brushRef="#br0" timeOffset="161589.41">24319 6936 112 0,'0'0'211'16,"-2"-5"-16"-16,-2 2-15 0,1 2-17 0,3 1-15 15,-4-6-20-15,4 6-9 0,0 0-14 0,-5 0-9 16,5 0-10-16,0 0-10 0,-10 0-4 0,10 0-8 16,-10 6-4-16,-1-2-9 0,0 1-3 0,0 3-28 15,-5 1-5-15,2-1-4 0,3-2 0 0,-2 5 0 16,3-5 0-16,-2 2 0 0,3 0 0 0,2 0-1 15,-2 0 0-15,2-1-1 0,1 2-2 0,2-4 2 0,3 1-1 16,1 2-1-16,0-5-2 0,2 2-2 0,5 0 1 16,2-1 0-16,2-3-1 0,2 0 0 0,1-2-2 15,5 0 2-15,0-3-1 0,-1 1-2 0,0-1 0 16,-4 1-2-16,3 1 4 0,-8-2-2 0,-2 1 1 16,1 0 3-16,-3 1-3 0,3 2 0 0,-2-1 0 15,-6 1 0-15,8-1 1 0,-6 0-3 0,-2 1-1 16,0 0 4-16,0 0-4 0,8 3 2 0,-8-3 1 15,3 7 0-15,-3-3-3 0,0-2 1 0,1 2-1 0,-1 3 4 16,3-2 0-16,-2 0 3 0,4 0-4 0,-1 2 1 16,1-2-16-16,0 0-29 0,4-1-33 0,2 2-37 15,1-4-56-15,-2 2-116 0,3-4-307 0,-2 0 136 16</inkml:trace>
  <inkml:trace contextRef="#ctx0" brushRef="#br0" timeOffset="161791.78">24600 7066 64 0,'0'0'190'0,"0"0"-11"0,0 0-15 15,0 0-19-15,0 0-13 0,0 0-10 0,-18 5-12 16,13-2-17-16,0 2-3 0,1 2-8 0,1-2-8 16,-3 0-5-16,4 2-7 0,-1-2-7 0,1 2-5 15,-1-2-3-15,2 2-7 0,0 0-8 0,2-2-5 16,-1 2-7-16,1-3-11 0,3 2-20 0,1-1-21 15,2 0-27-15,3-3-19 0,0 1-54 0,3-3-126 0,-1 0-279 16,1-3 124-16</inkml:trace>
  <inkml:trace contextRef="#ctx0" brushRef="#br0" timeOffset="162471.35">24917 6904 149 0,'0'0'193'0,"0"0"-15"0,-8 0-17 0,8 0-15 16,-10 3-5-16,5 1 0 0,-4 2-12 0,-1 1-13 16,-1 5-11-16,-1 0-10 0,-1 2-5 0,4-1-8 15,0 3-4-15,-1-2-12 0,0 9-7 0,1-6-4 16,4 2-4-16,-1-4-6 0,3 2-6 0,-1-3-1 15,4 1-5-15,0-3-5 0,0 1-1 0,3 0-4 16,-3-4-5-16,2 3-10 0,2-4-12 0,4 1-9 16,-2-4-8-16,2 0-8 0,0-1-13 0,0-1-8 15,0-1 5-15,1-3-8 0,0 0 5 0,1-2 3 16,-1-1 5-16,0 0 7 0,1 0 0 0,1 0 4 0,1-3 9 16,-3 4 6-16,-4-1 7 0,0 1 2 0,-1 0 3 15,0 1 3-15,-4 2 4 0,10 0-1 0,-10 0 2 16,0 0 5-16,8 7 7 0,-7-2 9 0,-1 1-5 15,0 3 4-15,0 2-1 0,-1 1-1 0,-3-1-5 0,3 1-2 16,-2-1 1-16,2 1-4 0,-2-2 1 16,3 2-4-16,-1-2 0 0,2 1 0 0,2-4-2 15,-2 1 2-15,3-3 0 0,1 1 1 0,2-2-1 0,-1-1-2 16,7 0-4-16,-4-3 1 0,3-1-6 0,1-5 5 16,-1 1-2-16,1 0-4 0,2-2 5 0,-2 0-4 15,-2 1-3-15,-4-1 3 0,5 4-1 0,-7 0 2 16,1 0-2-16,-3 0-1 0,3 3 0 0,-6 0 0 15,7-2 1-15,-7 2 3 0,0 0-3 0,5 5-1 16,-5-1 0-16,0 1-1 0,0 0 6 0,0 0-4 0,0 2-2 16,2 0 3-16,0 0 1 0,-1-1 1 0,6 2-1 15,-5 1 1-15,7 0-1 0,0-3-4 16,0-1-2-16,4-1-7 0,-3 0-13 0,3-1-4 0,-2 0-12 16,0-1-10-16,-1-1-8 0,-1 0 6 0,-3-1 6 15,-1 0 11-15,-5 0 3 0,11 2 25 0,-11-2-1 16,6 0 3-16,-6 0 0 0,0 0 1 0,6 0 2 15,-6 0 6-15,0 4 8 0,0-4-2 0,-4 6-2 16,3-3 0-16,1 2-4 0,0 0 5 0,1 2 3 0,3-2-4 16,-2 3 1-16,5-1 5 0,0 2-7 15,4-3-1-15,-1 1-10 0,8 0-52 0,0-3-33 0,0 1-60 16,-4-5-98-16,9 5-268 0,-5-5 119 0</inkml:trace>
  <inkml:trace contextRef="#ctx0" brushRef="#br0" timeOffset="163154.92">26458 7634 10 0,'0'0'165'0,"0"0"-1"0,9 0-16 0,-9 0-10 16,9 4-6-16,-5-2-14 0,0 1-7 0,2-1-7 0,-1-1-10 16,-1 2-11-16,1 0-5 0,2-2-6 0,0 3-6 15,0 0-9-15,-1-3-2 0,1 2 1 0,-1-1 1 16,0-1-5-16,-2 1-7 0,1 0 0 0,-2 3 2 15,-1-2-4-15,1 3-1 0,-2-3-2 0,-1 1 17 16,-1 5-16-16,-4-3-4 0,-2 4 4 0,1-4 7 0,-4 3 3 16,-2 3-1-16,-2-3-4 0,-1 1-1 0,-2 1-6 15,-1 2-2-15,3-2-5 0,-2 1 0 16,2-2-3-16,0 4-3 0,-1-4-4 0,5 3 3 0,-2 1-5 16,7-4-3-16,1-1-3 0,2 0 1 0,2 2-2 15,-1-5-3-15,2 2-17 0,3-1-20 0,1-3-27 16,-3 2-29-16,3-1-58 0,5-3-50 0,2-2-187 15,2-3-409-15,-3 2 181 0</inkml:trace>
  <inkml:trace contextRef="#ctx0" brushRef="#br0" timeOffset="163432.64">26664 7824 132 0,'0'0'205'0,"-4"3"-19"0,4-3-17 16,-5 4-11-16,1 0-14 0,3 0 0 0,-2 0-7 16,3 2-9-16,0 1-12 0,0 5-11 0,3-2-13 0,-2 2-7 15,4 0-11-15,-1 2-4 0,1 1-7 16,0-3-10-16,0-1-3 0,-1-1-3 0,-1 0-6 0,1 1-2 16,-3-6-8-16,0 2 0 0,-1 2-2 0,0-7-3 15,0 2-3-15,0-1 0 0,-2 2-1 16,2-5-4-16,-8 0-2 0,0 0 1 0,2-5-3 0,-2 2 1 15,3-1-3-15,-4 2-1 0,-1-6-1 0,1 3-9 16,3-2-39-16,-1 0-54 0,2-2-67 0,1 0-216 0,3-1-406 16,1 2 180-16</inkml:trace>
  <inkml:trace contextRef="#ctx0" brushRef="#br0" timeOffset="163605.18">26783 7801 65 0,'0'0'267'0,"2"-5"-23"16,5 4-24-16,-3-1-21 0,1 1-19 0,-5 1-21 16,15 3-17-16,-2-1-13 0,0 3-14 0,4 0-10 15,0 3-30-15,2-1-46 0,0 3-61 0,-2-2-68 16,0-1-200-16,-1-1-324 0,1-1 143 0</inkml:trace>
  <inkml:trace contextRef="#ctx0" brushRef="#br0" timeOffset="163901.67">27261 7821 166 0,'0'0'160'16,"0"0"3"-16,-11 12-6 0,6-5-13 0,-2 1 10 16,-2 2-17-16,2 2-2 0,-4 0-7 0,-1 3 0 15,0 1-11-15,-4-1-9 0,5 2-11 0,-3-2-3 16,1 2-14-16,0-3-10 0,0 3-5 0,4 0-6 16,-6-1-6-16,6-1-4 0,-2 0-5 0,0-2-4 15,4-2-9-15,0-4-3 0,2 2-27 0,-2-2-31 0,3 0-29 16,3-1-36-16,-1-1-37 0,2-1-51 0,3 0-136 15,-3-4-344-15,9 3 152 0</inkml:trace>
  <inkml:trace contextRef="#ctx0" brushRef="#br0" timeOffset="164166.82">27199 8070 28 0,'-5'-1'216'0,"-1"-1"-12"0,-3 1-8 16,-3 0-13-16,6 0-11 0,-5 1-14 0,-1 0-12 15,-1 1-11-15,2 0-8 0,-1 0-9 0,4 1-11 0,2-1-8 16,1 2-13-16,0-1-6 0,1 4-6 0,0-2-4 16,4 3-6-16,0-1-7 0,2 3-5 0,4 1-3 15,3-1-7-15,5 5-2 0,0-3-15 0,4 1-22 16,0-1-20-16,0-3-24 0,1 1-21 0,3 4-9 16,-5-4-8-16,4-3 0 0,-4 0 1 0,-5-2 11 15,-1-1 2-15,-2 0 13 0,-2 0 1 0,-2-3 4 16,0 2 7-16,-5-2 2 0,0 0 0 0,8-2 8 0,-8 2-4 15,0 0-5-15,0 0-27 0,0 0-50 0,0 0-122 16,-5-10-256-16,5 10 114 0</inkml:trace>
  <inkml:trace contextRef="#ctx0" brushRef="#br0" timeOffset="165471.47">28288 8237 116 0,'0'0'172'16,"-4"13"-10"-16,3-6-11 0,-3 3-9 0,0 3-4 16,3 1-15-16,-5 5-7 0,1 0-1 0,1 0-7 15,-5 6-13-15,4 0-3 0,-4-1-9 0,2-5-9 16,2 1-7-16,-1-2-7 0,-2-1-5 0,-1-1-7 16,4-2-4-16,-3 2-7 0,2-6-3 0,1-2-3 0,-1-2-2 15,3 0-3-15,-1-1 0 0,4-1 0 16,-4-2-4-16,0 2-4 0,-1-1 3 0,5-3-4 0,0 0-2 15,0 0-5-15,0 0 0 0,0 0-3 0,0 0-3 16,20-8-1-16,-13 5 6 0,3 0-5 0,3 1 0 16,-4 0 0-16,4 2-5 0,-3 0 1 0,2 1 2 15,-1 0-1-15,-1 1-3 0,-3 0 6 0,2 1-6 16,-4-1 4-16,0 2-2 0,0-2 3 0,-2 2-2 16,-1-1-2-16,-2 1 4 0,0-4-4 0,-4 6 8 15,2-5 3-15,-2 3-2 0,-3-3 8 0,0-1 3 0,-5 3 2 16,2-3-1-16,2 0 6 0,1 0 3 0,-1 0 3 15,8 0 0-15,-9 0-2 0,9 0-1 0,-10-3-3 16,10 3 0-16,0 0-1 0,-5 0-3 0,5 0-3 16,0 0-1-16,0 0-4 0,22 3 0 0,-9-1-2 15,6-2-5-15,0 4 2 0,-1 0 0 0,-1 0-1 16,2 0 0-16,-2 2-3 0,2-1 1 0,-7-1-2 16,-2-1-1-16,0 4-1 0,-1-3-3 0,-5-1 2 0,1-2 14 15,-2 4-2-15,2-1-1 0,-4-1-1 0,-1 1-2 16,-5 1 0-16,1 0 0 0,-1 2-1 0,1-2-3 15,-1-1 3-15,1 0-2 0,0 2-1 0,3-2 1 16,-4 2-2-16,5-1 1 0,0 1-9 0,0 0 7 16,0-1 1-16,3 1-1 0,-1 0 2 0,2-3 1 15,1 2-2-15,3 0-3 0,-2-2-8 0,6-2-9 16,-3 2-5-16,-3-2 2 0,2 2-5 0,-1-2 4 0,-1 3 1 16,0-4 3-16,-2 0 0 0,0 3-1 15,0-1 1-15,-4-2 1 0,3 5 4 0,-3-1-1 0,-1 2 2 16,-3-2 4-16,2 3 0 0,-3-1-4 0,1 3 1 15,0-3 3-15,0 5 1 0,-3-3-1 0,3 1 5 16,1 3 0-16,2-2-2 0,2 0 2 0,0-1 0 16,1 3 0-16,2-2 2 0,0 2-3 0,3 0 3 15,-2-5-24-15,1 3-36 0,0-3-41 0,0-2-54 16,-1-1-80-16,1 0-121 0,0-2-383 0,-3 0 170 16</inkml:trace>
  <inkml:trace contextRef="#ctx0" brushRef="#br0" timeOffset="165829.17">29124 8649 160 0,'0'0'208'16,"0"0"-30"-16,0 0-16 0,0 0-9 0,0 0-18 16,0 0-8-16,1 12-1 0,-2-4-9 0,1 4-12 15,-1 3 9-15,-3 2-2 0,1 1-1 0,3 0-5 16,0 3-7-16,-4-2-4 0,4 1-9 0,0-1-8 15,-2 2-7-15,-1-5-4 0,1 3-7 0,-1-2-7 16,-1-3-6-16,-1 1-4 0,-1 2-2 0,2-7-12 0,-4 1-41 16,2-1-52-16,-6-1-57 0,6-2-45 0,-6-1-221 15,2-3-419-15,3-1 185 0</inkml:trace>
  <inkml:trace contextRef="#ctx0" brushRef="#br0" timeOffset="166488.44">28895 8857 18 0,'-1'-7'251'16,"1"0"-14"-16,-3-1-13 0,3 4-18 0,3-2-10 0,-1 0-21 16,2 2-14-16,3 3-12 0,4-4-15 15,1 4-13-15,-1 1-9 0,4-2-10 0,6 0-8 16,-1 4-12-16,2 0-5 0,-2-2-8 0,-2 3-8 0,5-3-8 16,-1 0-4-16,-1-2-3 0,-1 1-7 0,-2-1-4 15,0 0-13-15,-2-1-18 0,-3-1-16 0,2 1-10 16,-6-4 1-16,3 5 2 0,-5-1-3 0,1 2-1 15,-3-2 9-15,-1 3 1 0,0-3-1 0,-4 3 0 16,9-2 1-16,-9 2 2 0,0 0 1 0,0 0-4 16,0 0 8-16,4 5 0 0,-4-5-1 0,0 0 2 15,-4 7 1-15,0-2 1 0,4 2-5 0,-1-5 7 0,-2 2-4 16,2 2 4-16,1 0-2 0,0 0-1 16,-1 1 0-16,-2 0-2 0,3-2 3 0,0 3 5 0,0 1-6 15,0-3 3-15,0 5 2 0,0-5-2 0,0 3-1 16,0 0 3-16,0-3-1 0,0 1 1 0,3 0 0 15,-3 0-2-15,1-1 2 0,-1-1 1 0,0 1-1 16,4-1 2-16,-3 0-7 0,3 0 7 0,-3-1-4 16,-1-1 2-16,4-1 2 0,0 2 1 0,-3-1 0 15,4-1 0-15,-1 1-6 0,-4-3 3 0,5 3 5 16,-3-2-6-16,-2-1 3 0,3 3-1 0,-3-3-4 16,0 0 2-16,4 1-6 0,-4-1 6 0,3 4 3 0,-3-4-3 15,-3 8 0-15,3-3 3 0,0 0-2 0,0 1 6 16,0 1-4-16,0 2 2 0,3 0-1 0,-1 0-2 15,2-1 2-15,0 1 4 0,6 6-3 0,-1-8 1 16,4 8-3-16,2-3 4 0,-1-5-1 0,2 3-3 16,0-6 3-16,-2-2-4 0,-1 1-8 0,2 0-7 15,-2-4-14-15,6-3-16 0,-6 1-5 0,0 0 4 16,-2-4 1-16,1 0-1 0,-6 0 5 0,3-1 5 16,-5 2-2-16,0 1 7 0,0-2 6 0,-4 3 2 15,-1-1 5-15,-2 1 4 0,0 0 16 0,-1 1-5 0,4 3 0 16,-6-1 5-16,6 1 3 0,0 0 22 0,-14 4 7 15,14-1 3-15,-2 2 2 0,-1-1-4 0,2 5 4 16,1-1 8-16,2 2 4 0,1 1-2 0,1 2-4 16,1-1-4-16,2-2-9 0,0 1 1 0,-1 0-8 15,3 0 4-15,0-3-3 0,-1 1-7 0,-1-1-31 16,1 1-41-16,0-4-57 0,1-3-86 0,0 1-197 16,3-2-422-16,-3-2 187 0</inkml:trace>
  <inkml:trace contextRef="#ctx0" brushRef="#br0" timeOffset="166989.67">30197 9239 7 0,'0'5'184'0,"-4"5"-20"0,2 0-14 0,-3 0-10 15,0 1-11-15,1 1 6 0,0-2-11 0,-4 2-7 16,4 0-12-16,-2-4-8 0,2 4-11 0,0-3-8 0,-1-1-9 16,4 0-5-16,-2-3-3 0,2 1-8 0,-2 0-3 15,2-2-1-15,2 1 0 0,3-1 2 16,-4 0 7-16,4 1-3 0,1-2-5 0,3-2-1 0,1 0 3 16,1 0-6-16,-1-1-2 0,5-1-1 0,-1 0-1 15,-2-2 10-15,1 2 0 0,0-3-6 0,-1 3-4 16,-3 0-4-16,-1-1-1 0,0 0-1 0,0 0-1 15,-2 1-5-15,-1 0-2 0,-4 1-4 0,9-2 1 16,-9 2-5-16,0 0-4 0,5 3-1 0,0 0-1 16,-5-3-4-16,6 5 3 0,-3-1-2 0,3 0-1 0,0 1 1 15,-1 0-9-15,5 3-18 0,-1-1-22 0,0 0-19 16,4-2-23-16,-3 2-34 0,3 0-23 0,-2-4-35 16,2 2-30-16,0 1-157 0,4-3-389 0,-3-1 173 15</inkml:trace>
  <inkml:trace contextRef="#ctx0" brushRef="#br0" timeOffset="167470.74">30601 9481 67 0,'0'0'105'15,"0"0"-4"-15,0 0-5 0,0 0-4 0,0 0-7 0,4 3 3 16,-4-3-7-16,0 0-3 0,1 4-8 16,-1-4-10-16,4 3-2 0,-4-3-6 0,0 0-1 15,0 0-4-15,1 3 0 0,-1-3-7 0,0 0 0 0,0 0 7 16,2 4-3-16,-2-4 1 0,0 0 7 0,0 0-3 15,0 0 8-15,0 0 2 0,0 0 0 0,0 0 3 16,0 0-4-16,0 0-2 0,0 0-7 0,0 0 0 16,0 0-8-16,0 0-2 0,0 0-6 0,0 0-7 15,0 0 4-15,0 0-4 0,0 0 0 0,0 0-4 16,6-9-4-16,-6 9-2 0,0 0-2 0,0 0-3 16,0 0 4-16,0 0-6 0,0 0 1 0,0 0-4 15,0 0 5-15,0 0-4 0,0 0 0 0,0 0-2 16,0 0 0-16,0 0 1 0,0 0 1 0,0 0 3 15,0 0 7-15,0 0-5 0,0 0 14 0,0 0 1 0,0 0-3 16,0 0 8-16,0 0 0 0,2-3-1 0,-2 3 3 16,0 0-2-16,0 0 0 0,0 0-1 0,4-3 0 15,-4 3-5-15,0 0-3 0,4-4-2 0,-4 4-1 16,0 0-4-16,0 0 2 0,0 0-5 0,0 0-1 16,0 0-1-16,0 0-3 0,-1-5 0 0,1 5-3 15,0 0 0-15,0 0-2 0,0 0 3 0,0 0-5 16,0 0 2-16,0 0-1 0,0 0 0 0,0 0 1 0,0 0-3 15,0 0 2-15,0 0-4 0,0 0 5 16,0 0-3-16,0 0 3 0,0 0-1 0,0 0-2 16,0 0 0-16,0 0 1 0,0 0 1 0,0 0-27 0,0 0-54 15,0 0-81-15,0 0-283 0,-7-2-481 0,2-3 213 16</inkml:trace>
  <inkml:trace contextRef="#ctx0" brushRef="#br0" timeOffset="168304.23">30096 9326 45 0,'9'1'211'0,"-6"1"-15"0,3-2-18 0,-6 0-7 15,13 2-14-15,-7-2-17 0,3 0-13 0,-1 0-12 0,3 0-8 16,-2 0-10-16,3-4-12 0,-1 3-5 0,-3 0-11 16,-3 0-3-16,3-1-13 0,-1-1-1 0,-1 3-4 15,-1-3-5-15,-5 3 0 0,9-1-3 0,-4 1-8 16,-5 0-2-16,6-1-2 0,-6 1-4 0,0 0-6 15,0 0-1-15,0 0-3 0,0 0-3 0,0 0 3 16,-9 10-3-16,4-5-7 0,0 0 7 0,-1 0-3 16,0 0-4-16,1 2 2 0,0 1 4 0,-1 1-2 0,3-1 1 15,-2-2-1-15,5 4 0 0,0-1-1 16,3 1 1-16,-1-1-2 0,3 2 3 0,2-2-1 0,6 4-2 16,-2-2-9-16,4-3 10 0,-1 1 1 0,6-1-2 15,-4-1 0-15,3 0-2 0,3-4-1 0,-4 0-2 16,0-1 0-16,0 1 1 0,0-2-2 0,-4-2 3 15,4 0-1-15,-1-2 1 0,1 1-4 0,-4 0 0 16,-3-1 0-16,2 0 0 0,-3-1 2 0,-3 1-1 16,1 2-4-16,-3-2 6 0,0 2 0 0,0-1-4 15,-1 2 4-15,-4 0-4 0,5-3 0 0,-5 3-1 16,0 0 0-16,4-2-3 0,-4 2-1 0,0 0 0 0,0 0 5 16,0 0 2-16,0 0 0 0,1 7 1 0,-1-7-2 15,-1 5 1-15,1-5-2 0,0 7 1 0,0-4-2 16,0 0 5-16,1 1-1 0,3 3 0 0,1-3-3 15,3 2 1-15,-3-1-5 0,3 2-8 0,3 1-2 16,0-3-6-16,1 0-3 0,2-1-3 0,-2 0 5 16,2 3 1-16,-3-3-1 0,0 1 3 0,1-1-2 15,-3-1 7-15,-2-1 1 0,2-2-1 0,-2 3 4 16,-2-2 4-16,1 0 4 0,0 2 3 0,-6-3 3 16,6 1 1-16,-6-1 0 0,8 3 1 0,-7-2 2 15,-1-1-5-15,5 1 1 0,2 2 0 0,-5 0 3 0,6-2-1 16,-3 4-1-16,0-2 2 0,4 0 1 0,4 6 2 15,-3-4-5-15,1 0-1 0,0 0 2 0,-1 0-1 16,2 0 0-16,0-1-1 0,0 1 4 0,1-3-3 16,-3 1 6-16,2-2-1 0,0-1-6 0,1-3 9 15,-2 3 1-15,-2-3 28 0,0-1-6 0,0-1 1 16,0-1-3-16,-1-3 0 0,-2 4 0 0,1-3-3 16,0-1 6-16,-3 1 1 0,0 1-5 0,1-3 0 0,0 2-1 15,-2 0 0-15,2-1-12 0,-1 4 7 0,-2-2-6 16,2 1-1-16,-1 2 0 0,-1-1 0 15,1 1-3-15,-1 1-11 0,0 0-27 0,3 2-42 0,0-2-64 16,5 1-50-16,-2 1-239 0,4 1-451 0,1 0 199 16</inkml:trace>
  <inkml:trace contextRef="#ctx0" brushRef="#br0" timeOffset="169120.21">31407 9745 122 0,'-5'-2'160'0,"5"2"-9"15,0 0-5-15,0 0-15 0,-4-3-5 0,4 3-23 0,0 0 10 16,0 0-11-16,0 0-4 0,0 0-9 16,0 0-5-16,0 0-10 0,0 0-8 0,0 0-5 15,0 0-5-15,0 0-7 0,0 0-2 0,0 0-6 0,0 0-4 16,-7 5 0-16,7-5 2 0,-3 7-1 0,3-7-3 15,-2 2 0-15,2-2-12 0,0 3-5 16,0-3 7-16,0 0 0 0,-2 8-4 0,2-8 0 0,0 0 0 16,2 6-2-16,-1-5-2 0,1 3-3 0,-2-4 3 15,4 7-6-15,0-4 3 0,1 0 0 0,0-1-1 16,0 2-7-16,3-3 2 0,-1 2-1 0,4-2 0 16,-1-1-2-16,-5 0 7 0,8-1-2 0,0-3 6 15,-3 0-2-15,3 2 3 0,-2-3 3 0,0-1 0 0,-3 0 7 16,-1 3 1-16,-1-1 4 0,-2-1-5 15,-1 0-4-15,-1 3-2 0,2-3-2 0,0 2-3 0,-2 1 0 16,-2 2 1-16,4-6-2 0,-4 6-4 0,4-2 1 16,-4 2 0-16,3-3-6 0,-3 3 3 0,0 0-7 15,0 0 6-15,0 0 0 0,9 8-3 0,-4-3 2 16,-1 4-1-16,3-3 1 0,-2 1 0 0,3-2-7 16,2 4 8-16,-6-4-2 0,2 0-1 0,2-4 2 15,-2 5 0-15,-2-3-4 0,0 0 4 0,1-1-3 16,-1 1 0-16,1-2 0 0,-5-1-3 0,8 3 2 0,-8-3-1 15,5 2-3-15,-5-2 2 0,0 0 1 16,5 0-2-16,-5 0-2 0,0 0 1 0,0 0 2 0,0 0-6 16,3 3 4-16,-3-3-1 0,0 0 0 0,-4 9 1 15,-3-3-6-15,5 1 6 0,-6 2 0 0,3 1 4 16,-4 5-2-16,1 0 1 0,-6 6-2 0,4 3 0 16,-4-2 0-16,1 3 1 0,-2-1 2 0,2 2-3 15,-2-2 1-15,0-1 0 0,-1 2-1 0,4-1 3 16,-5 0 0-16,0-1-4 0,3-2 2 0,0 0 0 15,-4 0 2-15,6-5-2 0,-4-1-1 0,2-1 1 0,1 0-1 16,-6-4-4-16,1-2 7 0,0 0-1 0,1-4 1 16,-1 0 0-16,-4-1-2 0,0-3-1 0,4-2 0 15,-1-1 3-15,1-2-1 0,2 0-5 0,4 1 1 16,1-1-17-16,3-2-30 0,1 4-49 0,3-4-62 16,1 0-265-16,3-1-458 0,0-4 203 0</inkml:trace>
  <inkml:trace contextRef="#ctx0" brushRef="#br0" timeOffset="169520.88">29110 9215 45 0,'-8'0'189'0,"8"0"-10"16,-9 3 0-16,9-3-6 0,-4 2-9 0,2 1 3 15,-2 2-10-15,1-1-9 0,-2 3-34 0,4 1 7 16,-8 1-3-16,4 0-8 0,1 2-12 0,-5 3-7 15,1 0-4-15,2 4-4 0,-3-2-11 0,0 2-2 0,1 1-9 16,-2 3-7-16,1 2 3 0,0 3-12 16,-2-4-5-16,-1 0-4 0,-2 1 0 0,4-2-5 0,0-5-8 15,-1 2-10-15,0-2-17 0,0 0-14 0,1-5-14 16,-1 5-9-16,2-7-7 0,2-3-10 0,-4 2-10 16,2-4-6-16,3 0-22 0,-3-2-8 0,0 0-2 15,1-2-7-15,0-1-11 0,1-1-3 0,0 0-9 16,1-2-5-16,2 1-6 0,2-2-74 0,-1 0-240 15,3 0 107-15</inkml:trace>
  <inkml:trace contextRef="#ctx0" brushRef="#br0" timeOffset="170186.9">28724 9489 84 0,'-1'-5'167'0,"-1"2"-5"0,0-2 1 15,-1 1 0-15,3 4-7 0,-2-7-15 0,2 3-15 16,2 0-9-16,-1 0-14 0,3 1-11 0,0-2-7 15,1 0-3-15,3 3-7 0,0-1-11 0,1-4-3 16,2 7-8-16,1-2-5 0,0-1-3 0,4 3-5 16,-3 3-5-16,4-3-1 0,2 5-3 0,-2-1-3 0,-3 1-4 15,0 4-2-15,-2-4-3 0,2 5-1 0,-5-3-2 16,2-1-1-16,-1 3-4 0,1-4 3 0,1 2-2 16,-3 1-1-16,-3-3-2 0,1 2-1 0,-1-3 0 15,0 1 0-15,0-2 0 0,-3-1-2 0,0-2 3 16,3 5 0-16,-3-4-4 0,-3-1 4 0,9 1-6 15,-9-1 4-15,9 0-3 0,-9 0 0 0,8-1 0 16,-8 1-2-16,0 0 0 0,5-1 0 0,-5 1 0 16,0 0-3-16,0 0 2 0,6 2 0 0,-6-2 1 0,0 5-2 15,0 0 2-15,-1 0 7 0,0 1 3 0,-3-1-1 16,0 3 2-16,-1 0 0 0,1-1-1 0,-1 4 0 16,1-3-3-16,0 1 2 0,-2-3-1 0,2 5 0 15,3-5-1-15,-3 3-2 0,4-3 0 0,-2 1-2 16,2 0 4-16,0 0 2 0,3 1-4 0,1-1 5 15,6 0-3-15,-2-2-1 0,2 2 2 0,3-1-2 16,-1 0 0-16,-1-3-5 0,3 1 1 0,-4-1 3 16,4-2-1-16,-7 2-3 0,1-3 0 0,-2 1-1 15,-2 0 0-15,-4-1-2 0,9 3-2 0,-7-3 0 0,-2 0 3 16,2 4-2-16,-2-4 1 0,-2 6-2 0,2-6 1 16,-5 7 2-16,2-2-1 0,2 2 0 0,-1-4 3 15,1 7-2-15,4-5 3 0,1 3-2 0,4 0-3 16,1 0 0-16,2 1 3 0,5 1-2 0,3-3 4 15,0 0-4-15,0-2 3 0,0 2-2 0,2-2-2 16,-3 2 2-16,-6-4-3 0,2 0 2 0,-5-1 5 16,3 0-6-16,-6 1 4 0,-1-2 5 0,-1 0 5 15,-4-1-5-15,0 0 1 0,5 5-1 0,-5-5 1 16,0 0-1-16,0 0-2 0,-5 5-1 0,5-5 1 0,-5 5-1 16,5-5-1-16,-1 6 2 0,1-3 2 0,2 2 3 15,2 0 7-15,4 0-1 0,6-1-2 0,3 6 3 16,2-2-5-16,7 4-2 0,-5-3-1 0,3 1-1 15,-2-3-2-15,-2 1-1 0,-3-4-9 0,-3-1-43 16,-2 0-76-16,-2-6-107 0,-3 0-196 0,0-3-461 16,-6-2 205-16</inkml:trace>
  <inkml:trace contextRef="#ctx0" brushRef="#br0" timeOffset="171987.32">21714 5567 2 0,'-7'-2'196'0,"7"2"-15"0,0 0-19 0,-5-3-16 16,5 3-13-16,0 0-13 0,0 0-13 0,0 0-8 0,0 0-13 16,7 9-7-16,-5-6-11 0,2 2-5 0,4-3-6 15,-6 3-2-15,6 0-9 0,-3-5-5 16,1 4-3-16,1 1-3 0,-2-1-12 0,1 0 8 0,-2-2-6 15,-1 2-2-15,1-1-4 0,-2 1-1 0,1 0 0 16,0-2-3-16,0 2-2 0,-1-1-1 0,1-1 0 16,0 1-1-16,-1 1-5 0,1-1 5 0,1-1-1 15,1 2 0-15,-1 0-2 0,2-1-1 0,0 1-6 16,3-1 0-16,0 1 2 0,3 1 2 0,4 1 0 16,2 0-2-16,9 4-1 0,0 0 3 0,-2-1-3 15,5 0 1-15,-6 2 0 0,4 0-2 0,-1 1 0 0,-3 1-1 16,3 1-3-16,0-4 0 0,-5 7-11 0,-4-9 0 15,-2 3 4-15,0-2 1 0,1 0-5 0,-6-2 2 16,5 3 5-16,-6-3-5 0,-2 0 6 0,1-2 0 16,1 0-4-16,-2-1-2 0,-3 1 10 0,3-2 0 15,-3-1-3-15,-3 2 5 0,2-1 0 0,0 0-1 16,0-1-4-16,-3 1 6 0,-1-3-2 0,4 5-1 16,-4-5-1-16,4 2-1 0,-4-2 5 0,0 0-1 0,5 2-2 15,-5-2 5-15,0 0-5 0,0 0-1 16,0 0-7-16,0 0 2 0,0 0-11 0,1-9 1 15,-1 9-1-15,-5-8-7 0,3 4 4 0,-1-4 0 0,-1 3-3 16,-1-2 8-16,0-2-1 0,-3 1-5 0,3-2 8 16,-4 1 5-16,2-1-2 0,0 0 4 0,-2-1 2 15,2 3 1-15,0-3 5 0,3 3 7 0,-1 2 14 16,2-1 3-16,1 3 2 0,-2-1 3 16,3 0-4-16,1 5-7 0,-2-2 3 0,2 2-3 0,0 0-1 15,0 0-2-15,13 7-2 0,-5-2-2 0,-3 0-4 16,-1 7-1-16,1-3 0 0,2 2 3 0,-1 3 0 0,-5-4-6 15,3 2 1-15,-4-1 1 0,0 2-2 0,0-1-3 16,0-2 2-16,-2-3-1 0,0 2 9 0,-3-1 1 16,0-1 4-16,1-3-1 0,-1 1 5 0,1 1-2 15,-5-2-7-15,-3-1 5 0,-1 1 2 0,-1-2-25 16,-8 1-37-16,0-2-59 0,-8 1-205 0,-2-2-334 16,-5-2 148-16</inkml:trace>
  <inkml:trace contextRef="#ctx0" brushRef="#br0" timeOffset="174154.61">25607 6715 70 0,'0'0'90'0,"0"0"-15"0,0 0-2 0,-5 1-10 0,5-1-9 16,0 0 0-16,0 0-9 0,0 0-1 0,0 0-7 16,0 0-3-16,0 0-3 0,0 0-3 0,0 0-10 15,0 0 3-15,0 0-1 0,0 0 5 0,-6 1-6 16,6-1-10-16,0 0 11 0,0 0 6 0,0 0-1 15,0 0-11-15,0 0-5 0,0 0 7 0,0 0 2 0,0 0-9 16,0 0 4-16,0 0 1 0,0 0 5 16,0 0-10-16,0 0-4 0,0 0 4 0,0 0 5 15,0 0-7-15,0 0-4 0,0 0-2 0,0 0 8 0,14 7-8 16,-9-3 0-16,0-2-1 0,0 0 5 0,3 1 5 16,-2 1-12-16,3 2 1 0,3-2-2 0,-2 1-2 15,1 0 11-15,-2 1-11 0,4 0-1 0,-3 0 1 16,2 1-5-16,1-1 1 0,3 3-1 0,-2-1-1 15,0 2 2-15,3 0-3 0,-2-1 1 0,2-1-3 16,2 2 8-16,-2 1-8 0,0-2 2 0,0 1 1 16,7 4 8-16,1 0-2 0,-2 1 2 0,1-4 0 0,0 1 1 15,-1 1-5-15,-2-5 5 0,1 5 0 16,3 2 3-16,-2-3-1 0,-3-1-1 0,4 1 4 16,-5-3-2-16,1 2-5 0,3 4 6 0,-4-5-2 0,4 4-6 15,3 0 7-15,-4-1 1 0,-3-1 3 0,6 1-8 16,-7-3 0-16,1 0 6 0,0 0-1 0,-1 2 3 15,3-4-10-15,-2 1 5 0,-1 2 0 0,1-2 2 16,6 5 1-16,-1-2-1 0,1 1 3 0,-1-1-6 0,3-2-1 16,-3 1 4-16,7-1 3 0,-2 4 4 0,3-3 3 15,2 0 1-15,0 0 6 0,-1 3 0 16,2-4-4-16,-3 2-4 0,3-1-3 0,-3 1 1 0,4 0-4 16,-4-3 5-16,-4 4 1 0,7-3-3 0,-6 1 3 15,2 0 4-15,-3 1-2 0,-2-3-4 0,-1 2 3 16,-7-2-5-16,1-4-1 0,-2 6 0 0,2-5 0 15,-2 6 0-15,-1-7-1 0,0 2-4 0,-1 2-2 16,-1 0 7-16,1 0-2 0,0-1-2 0,0 0 0 16,0 0-3-16,-3-1 2 0,4 2 4 0,2-2-5 15,-4 0 2-15,4 1 5 0,-4 0-11 0,3 0 5 0,-6-6 1 16,1 0-4-16,-1 4 2 0,-3-4 2 16,-1 1-1-16,-1-2 0 0,-1-1 2 0,-1 3 4 0,-1-2 11 15,-3-1 7-15,0 0-11 0,0 0-13 0,4-9-19 16,-8 2-2-16,-2 1-14 0,-4-1-16 0,-3-1-22 15,-2-5-105-15,-7 1-190 0,-1-5 84 0</inkml:trace>
  <inkml:trace contextRef="#ctx0" brushRef="#br0" timeOffset="175070.17">25851 6880 51 0,'5'12'83'0,"-5"-9"-10"0,2 1-3 16,0 0-5-16,2 0-5 0,0 1 0 0,0-1-12 15,1 1 4-15,1 1-5 0,1-2-9 0,-2-2-3 16,2 4 0-16,4-1 8 0,-5-3-4 0,0 2-5 16,3 0-4-16,1 3-1 0,0-3 1 0,1 1-5 0,-1-1-5 15,-1 1-3-15,4 0 6 0,-2 2-1 0,6 2-5 16,0-1-1-16,-2 1 2 0,4 2 0 0,8 1-7 15,-3 4 6-15,4-4-12 0,0 2-2 0,-2 0 3 16,6 1 4-16,1-1-6 0,-1 0 10 0,3 1 2 16,-3-1-2-16,2 2-2 0,-1 1 1 0,2-1-7 15,-2 0 6-15,0 0 3 0,-1-2-2 0,0 2-4 0,1 0 1 16,-1-3-8-16,-5 2 7 0,3 0-2 16,-3 0-4-16,1 1 0 0,0-2 0 0,-1 3 2 15,-1-2 1-15,5-1-10 0,-4 3 13 0,0-2-7 0,-1 2 1 16,-2 0-2-16,4-5 4 0,-3 5-4 0,3-1 3 15,-1 0-3-15,0-2-3 0,-3-1 5 0,4 0 2 16,-5 2-1-16,-5-4-2 0,-2-2 0 0,0-1 3 16,3 0-4-16,-6 1 4 0,5-2-6 0,-8 0 7 15,-1-3-1-15,1-1-4 0,-1 2-2 0,-2-1 0 16,-3-1 1-16,1-2 1 0,0-1 0 0,-1 1 4 16,-4-1 1-16,0 0-4 0,0 0-2 0,5 3-8 0,-5-3 9 15,0 0-1-15,0 0 5 0,0 0-3 0,0 0-2 16,0 0 2-16,0 0-3 0,0 0 1 0,0 0-3 15,0 0 5-15,0 0-3 0,0 0-5 0,0 0 4 16,0 0-1-16,0 0-16 0,0 0-7 0,0 0-15 16,0 0-34-16,0 0-129 0,0 0-221 0,-12-8 97 15</inkml:trace>
  <inkml:trace contextRef="#ctx0" brushRef="#br0" timeOffset="180887.42">27479 7631 9 0,'0'-3'178'16,"0"-4"-14"-16,0 1-21 0,0-1-16 0,0 2-1 16,-2-2-6-16,2 2-10 0,-2 0-12 0,0-2-7 15,1 2-12-15,-5-1-5 0,3-1-11 0,-4-1-6 0,2 0-4 16,-1 2-7-16,-3-4-4 0,-3 3-9 0,1-4 5 15,2 3-7-15,-5-3-2 0,1 2-6 16,-2-1-4-16,3 2 0 0,-1-2-1 0,-3 0-2 0,-1 0 3 16,1 2-4-16,-2-2-4 0,2 1 0 0,-1 1 1 15,-2-2-3-15,0 3-1 0,0-4 1 0,3 6-3 16,-5-5-4-16,6 4 1 0,-7-5-2 0,3 6 3 16,0-1-4-16,-2 0 4 0,0-1 0 0,0 2-1 0,1 0 2 15,-2-2-4-15,-5 2 1 0,8-1 2 0,-9 1-5 16,4 1 4-16,3 2-3 0,-9-2 4 0,8 1-4 15,-5 0 0-15,4 3 0 0,1-2-1 0,2 0 0 16,-1 1 0-16,2 0-1 0,1 1 2 0,-1 1 2 16,1-1-3-16,0 3 2 0,-2-3 0 0,1 5 3 15,0-2-2-15,-2 1 3 0,2-2-2 0,0 4 1 16,-3-1-5-16,1-1 1 0,4 1-2 0,-4 1-2 16,3 0 2-16,-2 1 4 0,0-1 0 0,2 2 0 15,-2-1 2-15,1 1-3 0,0-1-1 0,1 0 0 0,2 2 2 16,-1-2-1-16,0 1-2 0,3-3 3 0,3 3-7 15,-1-3 8-15,2-2 0 0,0 2 0 16,-3 1-3-16,4 0 1 0,-1 0 0 0,0 1-3 0,-1 1 4 16,1-2-4-16,0 2 4 0,1 0-3 0,1 0 0 15,-1 2 3-15,3 1-1 0,-3 0 1 0,4-1 1 16,-3 3 1-16,-1-1 0 0,3 4-3 0,-2 1-3 16,3 0 0-16,-5 0 4 0,2 0-1 0,3-2-3 0,-1 2 1 15,-2 0 3-15,-2 0-3 0,4 0 6 0,-1 2-2 16,-2-4-3-16,4 1 0 0,-1-1 1 15,2 0 1-15,1 0-2 0,2 3 3 0,1-3 0 0,5 1-3 16,0 0 2-16,2 2 0 0,3 0 1 0,-2 1-1 16,4 3-3-16,6-2 5 0,-9-3-5 0,5 0 2 15,0 6-2-15,-5-6 3 0,5 0-1 0,-5 0 1 16,5 0-2-16,-5-4 0 0,3 3-2 0,-2 0 4 16,0 0-3-16,-1-4 1 0,1 3 1 0,-2-2 1 15,0-1-4-15,-2-1 4 0,3-1-2 0,1 1-1 0,2 0-1 16,0 1-1-16,1-1 1 0,-3-3-4 0,7 4 3 15,2 0 1-15,-5-2 0 0,4 3-4 0,0-2-2 16,-1 0-4-16,-1 0-1 0,2 1 3 0,0-2-3 16,-4 1 4-16,3 1-5 0,-2-1 3 0,0 0 0 15,0-2 0-15,-2 1 2 0,0 0 3 0,0-4-3 16,4 3 10-16,-7-5-6 0,7 4 2 0,-5-3 1 16,5 2 0-16,-2-2-3 0,3 0 0 0,-1 1 2 0,3 1 2 15,1-2-7-15,0 1 2 0,5-3 9 16,-3 1-3-16,-1 3-4 0,-1-2 3 0,-1-2 0 15,1 2-4-15,0-1 6 0,-3 0-3 0,3-2 0 0,-3 2 2 16,0 0 0-16,1-1-3 0,-2-1 1 0,-2-1 3 16,-2 1 5-16,0-1 6 0,-2 0-1 0,2-2-5 15,0 1 3-15,-2 1-3 0,3 0 2 0,-1-1-3 16,-1 0 1-16,0 0-2 0,1 0 1 0,1-1-1 16,-1 1 2-16,5 0-2 0,-8 1 3 0,4-3-4 15,2 2 2-15,3-1-1 0,-8-1 0 0,7 1 1 16,0-3 2-16,1 0 1 0,0 0 0 0,-3 0 2 0,2-2 2 15,-2-2 1-15,-2 7-1 0,-2-6-2 16,-2 0 5-16,4 2-6 0,-4-1 2 0,3 1 0 0,-3 1 1 16,-1-1-4-16,3-2 2 0,-3 3-3 0,0-4 3 15,0 3-3-15,1 1-1 0,-1-6 7 0,-1 3-2 16,2 2 0-16,-3-3 1 0,4-4-1 0,-1 2 2 16,1-2-1-16,2-1 8 0,2 0 1 0,2-5-2 15,-3 2-2-15,6-3 0 0,-2-2-3 0,1 3-3 16,-2-4 3-16,-4 8-2 0,2-1-4 0,-2-2-2 15,-3 0 3-15,3 1-4 0,-5-2-2 0,-1-1 2 0,-3-8 14 16,4 3-7-16,-7-5 4 0,-2-2 1 0,-5-5-4 16,-5-12-1-16,-3-2-2 0,-5-3 1 0,-3 4-2 15,-14-26 3-15,10 20-1 0,-19-19 3 0,13 23-1 16,-20-22-3-16,1 1-1 0,-6 3-8 0,-8 5 6 16,-3-3-1-16,-2 9-15 0,1 4-19 0,-2 3-38 15,-10 11-52-15,26 14-69 0,-27-8-175 0,23 17-391 16,-2 3 174-16</inkml:trace>
  <inkml:trace contextRef="#ctx0" brushRef="#br0" timeOffset="185852.81">29466 7175 104 0,'1'-5'151'0,"-1"1"-15"0,0 4-7 15,0-5-10-15,0 5-3 0,0 0-7 0,3-4-8 0,-3 4 0 16,0 0-7-16,1-4-4 0,-1 4-8 0,0-4-4 15,0 4-3-15,0-3-1 0,0 3 0 16,0 0-9-16,0-7-5 0,0 2-9 0,0 5-5 0,-1-7-1 16,-3 1-8-16,0 0-3 0,-4-1-4 0,2-1-9 15,-1-1 5-15,-5-3-5 0,-1-1-1 0,1 0-5 16,-2 3 0-16,-1 1-3 0,4 0 2 0,-2-1-1 16,2 3-3-16,1-1-1 0,1 4-4 0,2-1-2 15,1 2 0-15,1 3-1 0,5 0 4 0,-13 3 1 0,5 1-1 16,3 0-1-16,1 3 1 0,3 3-2 15,0 7 2-15,1 0-5 0,2-2 0 0,7 9 5 0,0-1-4 16,4 2-1-16,0-1-2 0,0-1 4 0,-2 0 3 16,1 1 0-16,-2-7-3 0,-1 0-9 15,-3-3 2-15,-1-1-7 0,0 1-3 0,-1-3-2 0,-2 0 5 16,-1-3-4-16,1 1 5 0,-4-1 4 0,1-1 0 16,-2 0 1-16,-1-3-5 0,-1 2 1 0,1 0 5 15,-1-3-4-15,-1 1 4 0,-3 0-1 0,2 1 3 16,1-2-2-16,-4 1 1 0,1-2-2 0,-3 1-1 15,2-2 5-15,1 0 5 0,-1 1 2 0,2-2-2 0,-1 0 0 16,0-3 3-16,0 2 4 0,-1-3-2 16,1 0 1-16,-2 1 0 0,0-3 8 0,4 2-1 0,-2 0-5 15,4-1 7-15,-3-5 9 0,4 6 3 0,0-6-4 16,1 5 0-16,1-4 4 0,1 1-1 0,4-3-5 16,0 3-2-16,3-1-6 0,4 1 3 0,-1-3-3 15,2 5-5-15,4-6 4 0,3 3 1 0,0 1-3 16,0-1-6-16,1 4-5 0,2 1 5 0,-2 1-3 15,4 0-4-15,-3 2-9 0,-2 1-12 0,3 0-2 16,-2 3-4-16,0 1-5 0,0-1-9 0,0-1-5 16,-3 4 0-16,0 1 3 0,2-4 6 0,-1 2 1 0,-4-3 5 15,-1 0 2-15,-1-2 0 0,-1 2 6 16,0-2 4-16,-5 3-5 0,2-3 14 0,-7 0 10 0,9 0 3 16,-6-3-4-16,-3 3 3 0,0 0 5 15,3-7-9-15,-3 7 2 0,-6-7 0 0,0 4 0 0,1 2-3 16,-2-2 4-16,1 2-6 0,-2 0 6 0,1-2-1 15,-1 3-1-15,2 3 4 0,-3-1-1 0,4 1 0 16,-1 1-1-16,-3 1 1 0,1 2 1 0,2 1-2 0,1 1 2 16,1 0-2-16,-3 0 0 0,6 2 1 15,0 1-1-15,-3 0-1 0,3 0 1 0,-2 1-1 16,3-1 3-16,0 2-2 0,0 2-3 0,0-5 4 0,3 3-1 16,0-4-1-16,1 2 2 0,-1 0-5 0,2-2 7 15,-2 0-2-15,-1-1 0 0,1 0-2 0,-1-1 6 16,0-1-4-16,0 0 0 0,-1-1-1 0,2-4 0 15,-2 5-2-15,-1-4 2 0,1-1-3 0,-1-2 3 16,0 7 2-16,2-5-6 0,-2-2 3 0,0 0 0 16,0 0-3-16,0 0 4 0,-12 0 1 0,12 0 0 15,-11-6 1-15,4 2-14 0,3 3-18 0,-2-2-21 0,0-2-33 16,2 1-60-16,0-3-171 0,0-2-340 16,0 1 151-16</inkml:trace>
  <inkml:trace contextRef="#ctx0" brushRef="#br0" timeOffset="186036.09">29774 7321 139 0,'17'7'139'16,"-1"-1"-20"-16,-5 0-5 0,1 0-13 0,-5 0-9 15,-2-1-13-15,1 4-1 0,0-4-24 0,-2-2-29 0,0 1-45 16,-2 1-67-16,0-2-53 0,-2-3-149 15,0 0 66-15</inkml:trace>
  <inkml:trace contextRef="#ctx0" brushRef="#br0" timeOffset="187053.31">28868 7607 67 0,'0'0'161'0,"0"7"-5"0,0 0-13 16,4-3-12-16,-1 4-18 0,1-1-10 0,-2 6-9 16,3-3-37-16,-5-1 0 0,1 5-9 0,-1 2-9 15,-1 0-1-15,-5-1-1 0,-2 4-3 0,-1-2-10 16,-9 6-4-16,0-5 3 0,-3-1-2 0,-4-3-1 16,-3 3-4-16,-2-1 3 0,0-4 1 0,-3-2 17 15,-3-2 4-15,0 1-5 0,-1-4-2 0,-2 1-4 16,2-5 0-16,1 2 1 0,-4-2 0 0,3-1-8 15,3-1-1-15,-1-2-2 0,-1 3-4 0,2-2 1 16,-1-2 1-16,3 2 0 0,2-2-1 0,9 2 1 0,-8-2-2 16,7 1-1-16,4 2-1 0,-1-2 3 0,8 3-3 15,-7-1 0-15,6-1 1 0,-2 0-3 0,5 2 5 16,0-1-3-16,3-1 5 0,-2 1-3 0,8 1-4 16,-5-2 0-16,5 2 1 0,-8-2 5 15,8 2-7-15,-6-1 1 0,6 1 2 0,0 0-8 0,0 0 2 16,-7 0-1-16,7 0 2 0,0 0-4 0,0 0 4 15,0 0-1-15,0 0 0 0,0 0 3 0,0 0-5 16,0 0 3-16,0 0-1 0,0 0 1 0,17 5-4 0,-8-4 3 16,0 2-1-16,0-2-3 0,1 0 3 0,3 1-4 15,-4-2 2-15,3 1-1 0,-6 1 2 0,3-2-2 16,-3 1-1-16,-6-1 1 0,11 0-2 0,-7 1-1 16,-4-1 4-16,5 2-2 0,-5-2-1 0,0 0-1 15,8 0-2-15,-8 0 0 0,0 0 1 0,7 1 0 16,-7-1 1-16,0 0 2 0,0 0 1 0,0 0-3 0,5 1 2 15,-5-1-2-15,0 0 0 0,0 0 0 16,0 0 3-16,9-1-9 0,-1 0 7 0,-1 1 0 0,7 1-2 16,4-2 3-16,3 2-3 0,0-2 2 0,10-3-4 15,-3 1-1-15,6-2-4 0,-4-2-10 16,1-1-15-16,-2 1-3 0,-3-3 3 0,-5 5 0 0,-5 0 9 16,-5-3-1-16,1 4-2 0,-6 3 5 0,3-3 9 15,-4 1-1-15,0 2 4 0,-1-1-4 0,-4 2 5 16,0 0 1-16,0 0-5 0,0 0 2 0,0 0 2 15,-19 4 8-15,5-2-2 0,1 2 1 0,-9-2-3 16,3 6 5-16,3 0-1 0,-5-2 0 0,2 3 0 16,0-2 0-16,0 3-2 0,-1-2 4 0,3-1 0 15,-1 2-5-15,2-4 3 0,0 2 2 0,3-3 1 0,-1-1-4 16,2-1 1-16,2-1-1 0,-4-2-7 0,1-1-11 16,1-1-3-16,0-2 2 0,-1-2-8 0,2 1 6 15,2 1 1-15,-4-6 0 0,3 5 5 0,6-1-1 16,-4 2 6-16,3 0-2 0,1 1 1 0,1-1 10 15,-1 2-6-15,-1 1 4 0,2 0-6 0,3 2-10 16,0 0-32-16,0 0-54 0,0 0-157 0,0 0-282 16,26 6 124-16</inkml:trace>
  <inkml:trace contextRef="#ctx0" brushRef="#br0" timeOffset="187736.91">29282 7680 8 0,'-23'23'106'0,"-4"-1"-13"0,-1 2-2 0,-4 1-18 15,-10 3 11-15,-1 2-19 0,-2-4-1 0,-3 1-12 16,-4-5-3-16,4 0-4 0,-2-5-1 0,-2 1-4 16,-2-3-5-16,-2-4-2 0,2 1-11 0,-5-6 3 15,4 0-2-15,1-5 0 0,5-4-8 0,9-1 4 16,-10-4-4-16,14-1-3 0,2-1 2 0,-3-3 4 16,5-2 14-16,0-2-5 0,4 0 6 0,4 1 13 0,6-2 0 15,4 3 10-15,0 1-4 0,2-2 1 16,2 0-2-16,6 6 0 0,2 0-8 0,-1 1-1 0,2 0-7 15,1 4-1-15,-3-2-9 0,3 0-2 0,0 3-8 16,3-1-9-16,-2 1-13 0,2 2-13 0,1-1-17 16,-4 3-13-16,10 0-6 0,-10 0-3 0,12 1-6 15,-5 2-2-15,-1 1 2 0,2-3 4 0,1 5-1 16,-3-2 4-16,4 1 5 0,-3-3 0 0,-1 2 8 16,-1 0 2-16,2-1 5 0,0 0 5 0,-2 0 5 15,-1-2 3-15,0 1 6 0,1-1 19 0,-1 0 6 0,-4-1 14 16,10 3 5-16,-6-2 4 0,0 0-2 0,-4-1-1 15,9 0-7-15,-4 0 3 0,4 1 0 0,1 2-5 16,-1-2-3-16,8 2-2 0,1 0-6 0,1 1 6 16,10 1-5-16,2 2-9 0,2-1 2 0,0-1-7 15,7 0-3-15,11 3-9 0,-11-3 1 0,10-2-10 16,-10 1-15-16,-1-4-13 0,-3-2-20 0,3 0-58 16,1-2-144-16,-5-1 64 0</inkml:trace>
  <inkml:trace contextRef="#ctx0" brushRef="#br0" timeOffset="187938.05">28971 7779 73 0,'-6'-1'84'0,"6"1"-3"16,-9 0-10-16,9 0 2 0,-9 0-19 0,9 0-4 15,-8 0-6-15,0 0 3 0,0 1 2 0,-2 4-8 16,-3 0 1-16,-2 1 5 0,-3 2-7 0,-9 6 5 16,3-2-9-16,-5 3 1 0,2-1-5 0,-4 3 11 15,-12 7-2-15,8-8 2 0,-13 7-4 0,1-1-4 16,-4-1-3-16,4-3-1 0,-3-2-7 0,14-2 1 0,0-1 5 15,-15 2-21-15,-1-5-21 0,15-2-26 16,-3-4-30-16,2-4-43 0,-1 2-68 0,1-4-193 0,3-2 86 16</inkml:trace>
  <inkml:trace contextRef="#ctx0" brushRef="#br0" timeOffset="194821.1">28956 9959 46 0,'0'0'96'0,"0"0"-1"16,0 0-3-16,0 6-8 0,0-6-7 0,0 0-2 15,-2 3-7-15,2-3-21 0,0 0 18 0,-1 3-10 16,1-3 6-16,0 0-6 0,0 0 3 0,0 0-2 16,0 0 0-16,0 0-1 0,0 0 0 0,0 0-1 15,3 4-1-15,-3-4-2 0,0 0-3 0,0 0 0 16,0 0-6-16,0 0-3 0,0 0-3 0,0 0-2 16,0 0-2-16,0 0-6 0,0 0-1 0,0 0 0 15,0 0 0-15,0 0-6 0,0 0-3 0,0 0-1 16,0 0-6-16,0 0 1 0,0 0 2 0,0 0 0 0,0 0 0 15,0 0-5-15,0 0 0 0,0 0-2 16,0 0 0-16,9 3 1 0,-3-1 0 0,-3 0 0 0,5 1-1 16,4 1 2-16,-3 1 1 0,3 0-3 0,-3-2-3 15,9 6-1-15,-4-3-3 0,4 3 4 16,-1-3 1-16,-1 5-1 0,2-5-27 0,0 5 2 0,-2-2 3 16,1-2 1-16,-2 3 4 0,-4-5-1 0,2 0 5 15,-1 2-6-15,-3-2 11 0,0-1-5 0,1 2 1 16,-2-2 1-16,-3 0 3 0,0 0 0 0,3-2 3 15,-3 1 3-15,-1-1 6 0,-4-2-1 0,5 1 4 0,-5-1 5 16,4 1-8-16,-4-1-3 0,0 0-21 0,0 0-52 16,0 0-52-16,0 0-137 0,-4-10-280 0,-1 4 125 15</inkml:trace>
  <inkml:trace contextRef="#ctx0" brushRef="#br0" timeOffset="195385.7">28808 10056 24 0,'0'0'105'0,"-2"1"-2"0,2-1-6 15,-2 4 2-15,2-4 2 0,0 0 2 0,0 0 2 16,0 0-3-16,2 8-5 0,0-6-3 0,3-1-8 0,-5-1-1 16,9 2-6-16,0 0-5 0,1 1-5 0,3 0-3 15,5 2-9-15,1-1-5 0,-1 4-3 0,10-3-6 16,-2 2-3-16,-5-1-7 0,1 0-2 0,5 2-4 16,-8-2-1-16,8 1-4 0,-8 1-2 0,-2 0-1 15,-1-2-5-15,-4 0 3 0,-2-2-5 0,0 1-1 16,-3-1 1-16,-1 0 4 0,-1 0-4 0,-1-3-7 15,1 2 2-15,0-1-3 0,-5-2 1 0,3 1 0 16,-3-1-5-16,0 0-10 0,0 0-4 0,0 0-9 16,-19-10-11-16,12 8-9 0,-2-2-6 0,-1-2 3 0,0 4-6 15,1-2-2-15,-1-1 1 0,3 2 7 0,0 0 2 16,-2-1-10-16,1 1-7 0,2 0 2 0,-1-1 4 16,1 1 5-16,-3 1 2 0,0-1 6 0,4 1 4 15,-1 0 4-15,0-1 1 0,-2 0 12 0,2 1 4 16,1 0 16-16,0-1 7 0,-3 1-1 0,4 0 27 0,-2 1 6 15,1-1 6-15,5 2-1 0,-8-4 3 16,8 4 2-16,-10-1 3 0,5 1-1 0,5 0-2 0,-7 0-2 16,7 0-2-16,-8 0 1 0,8 0 4 0,-3 5 0 15,3-5 7-15,3 7-3 0,1-2-6 0,6 3-6 16,6 0-2-16,1 1-4 0,6 7 0 0,0-3-4 16,4 1-21-16,1 1-41 0,3-1-63 0,-3 1-96 15,2-3-98-15,1-3-311 0,-3-2 139 0</inkml:trace>
  <inkml:trace contextRef="#ctx0" brushRef="#br0" timeOffset="197968.95">28458 9059 60 0,'-41'-43'116'0,"0"-4"-8"0,-1 5-11 16,3-3-16-16,-4-2-9 0,4 3-7 0,-1-3-8 16,-1 5-7-16,7-1-2 0,-2-1-4 0,-2 3-9 0,2-2-7 15,1 6-5-15,3-4-23 0,2 5-27 16,8 9-46-16,-2 0-58 0,2-1-142 0,2 1 64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54:33.773"/>
    </inkml:context>
    <inkml:brush xml:id="br0">
      <inkml:brushProperty name="width" value="0.05292" units="cm"/>
      <inkml:brushProperty name="height" value="0.05292" units="cm"/>
      <inkml:brushProperty name="color" value="#002060"/>
    </inkml:brush>
  </inkml:definitions>
  <inkml:trace contextRef="#ctx0" brushRef="#br0">20089 6122 7 0,'0'0'78'0,"0"0"-3"0,0 0-7 0,0 0-9 16,0 0 6-16,0 0-9 0,0 0-4 0,0 0 11 0,0 0-14 15,0 0 3-15,0 0-4 0,0 0 0 16,-6-2-2-16,6 2 9 0,0 0-5 0,0 0 0 0,0 0 2 16,0 0-1-16,0 0-2 0,0 0-8 0,0 0 1 15,0 0-5-15,0 0 3 0,0 0-6 0,0 0-4 16,0 0-1-16,0 0 0 0,0 0 2 0,0 0 0 15,0 0-3-15,0 0 5 0,0 0 0 0,0 0-1 16,0 0 4-16,0 0-4 0,0 0 4 0,0 0-2 0,0 0 2 16,0 0 0-16,0 0-4 0,0 0-2 0,0 0-4 15,0 0-2-15,0 0 0 0,0 0-2 16,0 0-5-16,0 0 1 0,0 0-3 0,0 0-3 0,0 0 4 16,0 0-7-16,0 0 3 0,0 0-1 0,0 0-5 15,0 0-3-15,23 0 2 0,-11 0-1 0,-1 0 1 16,4-4 0-16,-2 4-1 0,0 0 0 0,4 0 0 15,-4 0-3-15,3 2 0 0,4-4 2 0,-5 4-1 0,-4-2-3 16,7 2 3-16,-4 0-2 0,3-1 5 16,2-1-7-16,-4 2 5 0,0-2-3 0,-2 0 3 15,1 0-3-15,-5 0 1 0,4 2 1 0,1-1 1 0,-5-1-3 16,1 0-1-16,-1 0-2 0,-2 0 3 0,0 2 1 16,-2-2 0-16,2 1 0 0,-7-1 2 0,9 1-2 15,-9-1 4-15,6 0-8 0,-6 0 1 0,5 1 0 16,-5-1 2-16,5 0 0 0,-5 0-3 0,0 0 1 15,7 3 0-15,-7-3 2 0,3 2 2 0,-3-2-2 16,4 3 0-16,-4-3 0 0,5 4-2 0,-2-2-1 16,-3-2 0-16,0 0 3 0,5 3 0 0,-5-3-2 0,1 4 2 15,-1-4-4-15,0 0 3 0,2 3-1 0,-2-3 2 16,2 3 0-16,-2-3-6 0,0 0 4 0,0 5 0 16,0-5 1-16,3 2 1 0,-3-2 1 0,0 0-1 15,0 0-1-15,0 0 2 0,0 7 1 0,0-7-1 16,2 3-2-16,-2-3 1 0,0 4 0 0,0-4 2 15,4 5-2-15,-4 0 0 0,0-5 16 0,0 5 2 16,0-1-1-16,3 0-2 0,-3 0-5 0,2 1 0 16,-2-1-3-16,4 3 2 0,-3-2 3 0,3 3-1 15,-4-1-4-15,0 2-1 0,2-1-5 0,-2 2 3 16,2-1 0-16,-2 1 1 0,0-1-2 0,0 1-2 0,0 0 2 16,0-2-1-16,-2 3-2 0,0-1 3 0,2-1 0 15,-1 1 1-15,1-1 0 0,-3 1-6 0,3 1 5 16,-1-2-1-16,1 1 1 0,0 2-1 0,0-2-3 15,-2 0 1-15,2 1 2 0,-2 0 0 0,2 0-1 16,-2-2 0-16,-1 1 0 0,3 1 2 0,-4-2 0 16,4 0 1-16,-5 1-2 0,4 1 1 0,-2 2-1 15,2-3 4-15,-3 0-2 0,3 2 0 0,-2 0-1 0,2 0-1 16,0-2 2-16,0 1 0 0,1-1 0 16,-2 1-1-16,2-1 1 0,0 1-2 0,0 0 5 15,0 1-6-15,0-1 3 0,0 1 0 0,0 0-1 0,-2 0 3 16,2 1-2-16,-2 3-1 0,1-4 1 0,0 5-1 15,-2-2 2-15,0-3-1 0,1 0-2 0,0 0 0 16,-1-1-2-16,1 1 2 0,0-1-3 0,0 0 1 16,2-1-1-16,-1 1 3 0,-1-2 1 0,2 3-2 15,0-2 0-15,2 2 4 0,-4-3-3 0,4 1 1 16,-1 0-4-16,-1 1 2 0,1 1 1 0,-1 0 0 16,0-3-2-16,1 4 0 0,-1-1 1 0,2-1 2 0,-2 0 0 15,0 2-2-15,0-1-1 0,0 0-1 0,0-1-3 16,-2 1 6-16,2 1 1 0,2-1 0 0,-1 2 0 15,0-1 1-15,1-1 0 0,-1-2-1 0,0 2-3 16,0 1 3-16,4-1-5 0,-3-1 3 0,0-1-3 16,1 2 4-16,-1-2 0 0,0 1-1 0,-1-2 1 15,0 1-3-15,0-1 1 0,1 1 1 0,-2-1-8 16,0 1 9-16,1 1-2 0,-1-1 1 0,0 0 0 0,0-1 0 16,0 2 0-16,0-2-3 0,0 3-2 15,0-3 7-15,1 1-3 0,1-1 3 0,-4 0-2 16,6-1-1-16,-4 2 2 0,1-2-8 0,1 4 9 0,-1-4 0 15,0 4 0-15,2-2-5 0,-1-1 0 0,-2 3 3 16,0 0 0-16,2 1 3 0,-4-1 1 0,0 3-1 16,-1-3-2-16,1 5 1 0,-1-6-3 0,-1 4 2 15,0-2 1-15,1 3-2 0,1-4 2 0,-2 2-1 16,3-4-4-16,-1 1 3 0,2 1 0 0,-2 1 0 16,2-2-1-16,0 1 0 0,2 0 0 0,-2 5 2 15,1-7-5-15,1 6 5 0,-2-2 2 0,2 2-1 16,0 0-3-16,0-3 0 0,-2 0 3 0,1-1 1 15,0 2-2-15,-2-1-1 0,1-1-6 0,-1-1 8 0,-1 1-3 16,2 4 1-16,0-6 0 0,0 3-2 0,-2-2 4 16,0 0-1-16,1 1 0 0,1-3 1 0,0 3-5 15,0-1 2-15,1 1-1 0,1 0 5 0,-2-2-4 16,2 2-6-16,-2 0 4 0,0 1 4 0,0-1 1 16,0 0-2-16,0-1-1 0,0 4 2 0,0-3 1 15,0-4-1-15,-2 5 1 0,0-5-3 0,4 3 3 16,-5-2-3-16,3 1 0 0,1-1 0 0,1 1 3 15,-2 2 0-15,2-1-4 0,0 5-1 0,-1-4 2 0,3 1-6 16,-2 0 6-16,3 2-2 0,-1-3 0 0,1 2 5 16,2 3-2-16,-5-2 2 0,2 2 0 15,0-5-2-15,-3-1-3 0,1 4 5 0,0-3-2 0,-1 3 3 16,2-3-3-16,-6 0 2 0,3 0-2 0,-1 0-1 16,1 0 3-16,1-2-3 0,-2 2 2 0,1 1-3 15,0-4 2-15,-2 2 0 0,0 2 2 0,2-3-3 16,0 2 2-16,0-1 2 0,2 2-5 0,0-2 1 15,-2 0-3-15,0 1 5 0,4 0-3 0,-4-1 3 16,2 2 0-16,-2-4 0 0,3 3-2 0,-3-1 2 0,0-1 0 16,-3 0-4-16,3 1 4 0,-2-3-1 0,2 2-1 15,0-3-3-15,-3 3 5 0,3-1 1 0,-1 0-2 16,-1 0 1-16,2 2-5 0,-2-1 5 0,2-1-2 16,0-1 3-16,-1 3 0 0,1 2-5 0,0-7 3 15,0 6 0-15,-3-4 0 0,3 2 0 0,-1-1 0 16,1 3 2-16,0-4-1 0,0 2-1 0,0-1 1 15,0 1-3-15,0-3 1 0,0 1 4 0,0 3-4 16,-2-6 3-16,0 4-3 0,2 0 0 0,0 2 3 16,0-2-6-16,0-3 3 0,0 2 0 0,-2 0-2 15,0-2 4-15,-1-1 0 0,1 4-4 0,2-6 1 0,-5 4 3 16,4-4-2-16,-2 2-1 0,2 2 2 0,-1-3-2 16,0 3 1-16,1-2 1 0,1 0 0 15,-1-2-2-15,-1 2-1 0,2-1-6 0,2 3 8 0,-2-2 3 16,0 0 0-16,0-1-1 0,1-3-1 0,0 4-1 15,-1 0-4-15,0-5-9 0,0 7-11 0,0-5-7 16,0-2-7-16,2 5-10 0,-2-5-5 0,0 0-5 16,-2 4 6-16,2-4 3 0,0 0 4 0,0 0 2 15,0 0 9-15,0 0 2 0,0 0 6 0,0 0 4 16,0 0 6-16,0 0-2 0,0 0 4 0,0 0 3 16,0 0 6-16,-9-8-5 0,9 8-3 0,0 0 7 0,0 0 0 15,-5 8 0-15,5-8 3 0,-2 5 1 0,0-1 3 16,-1-3-1-16,3-1 0 0,-3 4-5 0,2-2 1 15,1-2 3-15,-4 5 7 0,4-5-2 0,-5 1 2 16,5-1 3-16,-8 1 4 0,8-1 1 0,-9 2-2 16,9-2 7-16,-9 0-2 0,4 0 1 0,5 0-5 15,-18 0 1-15,11 0 3 0,0 2-10 0,-2-1 8 16,-2 1-4-16,-2-1 4 0,-2 0-4 0,-1 2 0 0,-3 0 0 16,1-2 1-16,4 0 2 0,-5 1 8 15,-3-2 8-15,2 2-1 0,1-2 11 0,-3 0 10 0,0-2 13 16,3 2 9-16,0 0-2 0,-3 0-3 0,5-2 10 15,4 2 0-15,-7 0-6 0,8-1-5 0,0 0-2 16,-1 1-6-16,2-3-5 0,-1 5-4 0,3-2-2 16,3-2-5-16,-1 2-7 0,1 2 0 0,6-2-3 15,0 0-7-15,-10 0-11 0,10 0-23 0,0 0-29 16,0 0-46-16,0 0-55 0,0 0-80 0,29-9-252 0,-11 4-510 16,-2-4 227-16</inkml:trace>
  <inkml:trace contextRef="#ctx0" brushRef="#br0" timeOffset="868.99">21270 7318 41 0,'3'-3'128'0,"-2"-1"-9"0,3 0-5 15,-3 1-4-15,-1 3-3 0,4-5-2 0,-4 5-2 16,3-4-7-16,-2 1-4 0,-1 3-2 0,4-2 1 16,-4 2-8-16,0 0-2 0,0 0 3 0,0-7-5 0,0 7 0 15,0 0-3-15,0 0 3 0,1-4-6 0,-1 4-5 16,0 0-4-16,0 0-5 0,0 0-5 0,0 0-9 15,4-1-3-15,-4 1-2 0,0 0-7 0,0 0-2 16,0 0-7-16,0 0-1 0,0 0-3 0,2 9-2 16,0-4-2-16,-2 2-1 0,3-1-2 0,-3 2 2 15,2 1-6-15,0 3 1 0,-2 1 0 0,0 2 0 16,0 4-4-16,0-1 0 0,-1-2 0 0,-2 4 4 16,0 6-4-16,3-8 0 0,-2 7-4 0,1-5 2 15,-4 5 4-15,5 1-3 0,-1-1 0 0,-2-5-2 0,2-1-1 16,-3-1-2-16,4-1 4 0,-4 0-1 0,3 0 0 15,1 2 0-15,-4-4 0 0,3-1-2 0,1-4 6 16,-3 3-7-16,3-2 0 0,-4 0 0 0,3-5 0 16,-4 4 1-16,5-3 1 0,-1 0 1 0,1 1-2 15,0-4 2-15,0 0-4 0,0 2 1 0,0-3-19 16,0-3-19-16,-3 2-38 0,3-2-44 0,0 0-53 16,0 0-182-16,0 0-383 0,14-6 170 0</inkml:trace>
  <inkml:trace contextRef="#ctx0" brushRef="#br0" timeOffset="1134.72">21091 7586 44 0,'5'-3'169'0,"3"2"-14"15,-1-2-14-15,0 2-11 0,3 0-15 0,-3-2-5 0,-1 1-12 16,2 0-13-16,-2 0-9 0,1 1-6 16,0-1-9-16,2 0-3 0,-4 0-10 0,-5 2-1 0,11 0-3 15,-5-1-8-15,4 2-1 0,-3 1-6 0,4 0-1 16,2-2-5-16,-3 3-1 0,5 1-5 0,2-1-25 16,-3 0-37-16,4 1-12 0,1-3-41 0,0 5-41 15,-1-3-77-15,1 1-234 0,-1-4 104 0</inkml:trace>
  <inkml:trace contextRef="#ctx0" brushRef="#br0" timeOffset="1796.23">21665 7650 174 0,'0'0'190'0,"0"-5"-14"0,0 5-17 0,1-5-11 16,-1 5-14-16,0 0-12 0,0-2-12 0,0 2-14 15,0 0-9-15,0 0-5 0,0 0-8 0,4-3-9 16,-4 3-5-16,0 0 0 0,0 0-4 0,0 0-2 16,0 0-3-16,0 0-3 0,-4-4-4 0,4 4-6 15,-11 0-3-15,3-2-2 0,-3 2-4 0,-3-1-6 0,1 2 1 16,0 1-4-16,-5 0 3 0,4 0-5 0,3 1-1 16,-1-1-1-16,1 5-2 0,-2-1-1 0,2-2-4 15,0 3-3-15,2 0 3 0,-1-1-1 0,1 2 5 16,0-2-5-16,1 3-1 0,1-3-1 0,3 3 3 15,0-2-1-15,0-1 0 0,4-1 0 0,0 1 1 16,0-1 3-16,4 0-2 0,-3-1-1 0,3 0 2 16,5 0-1-16,-4 0-1 0,7-1 0 0,-2 2-3 0,3-3 1 15,-3 1 2-15,3-2-4 0,0-1 0 0,-2 2 0 16,2-4-1-16,0 2 0 0,1-4 2 0,-3 3-2 16,2-2 1-16,-2-2-3 0,0 0 2 0,0 0 0 15,-1-5 1-15,-1 1-1 0,1 0-2 0,-1 1 2 16,-1-4 5-16,0 2 0 0,-2 2-2 0,-1-1 2 15,2 0-1-15,-3 5 4 0,-2-2 5 0,2 1 5 16,-1 1 3-16,0 1 0 0,0 2 2 0,-3 1-3 0,1-9-4 16,-1 7 1-16,3-1-5 0,-3 3 0 15,0 0-4-15,0 0 2 0,1-4-5 0,-1 4 3 16,0 0-6-16,0 0 0 0,0 0 0 0,0 0-3 0,0 0 3 16,0 0-2-16,0 0-2 0,0 0 3 0,0 0 1 15,-18 5-3-15,16-1-1 0,-2 1-2 0,0-3 3 16,0 3-2-16,0 0 1 0,-1 1-1 0,0 2 1 15,1 1-2-15,0-3 1 0,0 3 1 0,-1 2-2 16,1-2 1-16,3 0-1 0,-4 0 3 0,4 2-2 16,-3-2 0-16,5 1 0 0,-2 0-1 0,2-4 2 15,-1 3 0-15,4-2 0 0,0-1-1 0,-2 0 3 0,2 0 0 16,4 0-3-16,0-1 1 0,-2 0-1 0,4-2 1 16,2 0-1-16,-7 1-1 0,5-4 0 0,-1 0-7 15,-1 0-4-15,-2-3-12 0,2 2-16 0,-2-2-15 16,1 0-15-16,-1 1-27 0,2-3-34 0,-1-2-35 15,2-1-39-15,-4 1-157 0,4-1-390 0,-2-1 173 16</inkml:trace>
  <inkml:trace contextRef="#ctx0" brushRef="#br0" timeOffset="2279.09">22005 7632 30 0,'0'-7'190'0,"-1"4"-9"16,1 3-14-16,-2-6-13 0,2 6-4 0,-3-5-12 15,1 2-8-15,2 3-12 0,-1-5-15 0,1 5-10 16,-4-4-8-16,4 4-11 0,-5-3-5 0,3-1-6 16,-1 1-8-16,-1 1-8 0,4 2-3 0,-9-2-4 15,4 0-7-15,-4 2-1 0,0 0-1 0,0-1-4 0,2 2 3 16,0-1-5-16,-2 3-3 0,0-2-3 0,2 1-4 15,-1 1 3-15,0 1-3 0,-1 2-3 0,1 0 1 16,2-1 0-16,-1 2-2 0,4-2 2 0,-6 3-2 16,5 2-1-16,3-1 1 0,-3 0-5 0,2 1 2 15,2-3 0-15,2 4-1 0,0-2-1 0,0 0 1 16,3-1 1-16,1 1-3 0,0-4 2 0,1 3-2 16,1 0 4-16,0-4-8 0,-1 1 0 0,1-1 4 0,0-1-2 15,-1 1 0-15,-3-2-2 0,1 2 1 16,2 0-2-16,-5-1 0 0,2-2 1 0,-4-1-1 0,4 6-3 15,1-3 1-15,-4-1 1 0,2 1 4 0,-3-3-4 16,1 4-3-16,-1-4 3 0,3 3 1 0,-3-3 0 16,0 0 2-16,1 4-2 0,-1-4-2 0,0 0-1 15,0 0 1-15,-4 6-1 0,4-6 3 0,-4 2 2 16,4-2-2-16,-4 2-2 0,4-2 2 0,-7 3 5 0,3-1-7 16,0 0 2-16,0 1 1 0,-1 0 3 15,0 0-5-15,-1 0-20 0,-2 0-30 0,4 1-37 0,0-4-45 16,4 0-60-16,-9 1-123 0,9-1-340 0,0 0 151 15</inkml:trace>
  <inkml:trace contextRef="#ctx0" brushRef="#br0" timeOffset="2751.28">22287 7378 117 0,'0'0'130'0,"0"0"-9"15,0 0-11-15,0 0-12 0,0 0-8 16,0 0-16-16,0 0-1 0,11 11-6 0,-9-10-8 0,-2-1-4 16,0 9-6-16,1-5 1 0,-1 0 1 0,-1 1 6 15,1 0-11-15,0 1-4 0,-2 0-2 0,-1 4 6 16,1 0 0-16,-1 2-3 0,0-1-3 0,-2 5-5 16,0-1-6-16,1 4 7 0,2-1-6 0,-4 2-3 15,0-1-2-15,1 8-2 0,-1-2-4 0,1 0 1 16,1-7 0-16,0 2-3 0,2 6 0 0,0-7 2 15,1 0-2-15,0 1 0 0,-2-3 0 0,3 0-3 0,0-2-2 16,0 2 0-16,0-1 0 0,0-3-7 0,0-1 0 16,1-2 7-16,-2-1-7 0,2 0 2 0,-1-1-1 15,0-1 0-15,-1 0-1 0,1 0-2 0,-1-2 3 16,1 0-3-16,-3 0 2 0,2 0-5 0,0-2-14 16,1-3-25-16,0 5-28 0,0-5-51 0,0 0-174 15,0 0-317-15,0 0 140 0</inkml:trace>
  <inkml:trace contextRef="#ctx0" brushRef="#br0" timeOffset="3258.82">22503 7712 143 0,'0'0'165'0,"9"-1"-9"16,-9 1-18-16,4-1 3 0,-4 1-14 0,5-2-5 0,-5 2-8 16,0 0 1-16,0 0-1 0,0 0 1 0,0 0-6 15,4-1-4-15,-4 1-5 0,0 0-9 16,0 0-11-16,0 0-11 0,-23-1 0 0,12-2-10 0,-3 3-6 16,-3 0-5-16,-1 3-6 0,0-3-4 0,-1 0-2 15,-1 1-3-15,0 0-2 0,-8 6-6 0,9-2 1 16,1-2-3-16,0 1-4 0,1 1-3 0,6-1 1 15,-2 1-3-15,2 0-2 0,1-1 1 0,-1 2-4 16,3-1 0-16,0 0 1 0,1-2-3 0,2 3 1 16,1-3-1-16,1 1 0 0,0 0-1 0,2 0 2 0,1 1 0 15,3 0 1-15,-2-2 2 0,4 1 2 0,0 1 2 16,1 0-3-16,1-1 2 0,-1-1 0 0,4 3-2 16,1 0 1-16,0-2-6 0,3 1 3 0,0 3-2 15,0-4 1-15,-1 0-3 0,1 3-1 0,-4-3 12 16,8 1-2-16,-5 0 2 0,-3-1-1 0,4 0-5 0,-1 0-1 15,-2-1-5-15,0 2 5 0,-2-1-7 16,1-2 4-16,-2 1-1 0,-3 1-2 0,0-1 2 16,0-2 0-16,0 3-1 0,-1-2-2 0,-2 1 2 0,-2-3-1 15,5 0-2-15,-2 3-1 0,-3-3 2 0,0 0 0 16,5 2-4-16,-5-2 3 0,0 0 0 0,3 2 0 16,-3-2-19-16,0 0-28 0,2 5-31 0,-2-5-49 15,0 0-70-15,5 0-226 0,-2 3-454 0,-3-3 201 16</inkml:trace>
  <inkml:trace contextRef="#ctx0" brushRef="#br0" timeOffset="3429.06">22653 8057 169 0,'4'1'172'0,"1"4"-20"0,0-1-21 0,1-1-84 16,1 0-160-16,0-1-120 0,2-2 54 0</inkml:trace>
  <inkml:trace contextRef="#ctx0" brushRef="#br0" timeOffset="32627.37">22440 991 41 0,'0'0'91'16,"0"-6"-16"-16,0 6-2 0,0 0-3 0,3-1-16 0,-3 1 3 15,0 0-4-15,0 0-2 0,0 0 3 0,0 0-10 16,0 0 7-16,0 0-11 0,0 0 8 0,0 0 3 16,0 0-6-16,0 0-6 0,0 0 0 0,0 0-3 15,0 0 2-15,0 0-11 0,0 0 1 0,0 0-1 16,0 0-2-16,0 0-8 0,0 0 1 0,0 0-4 16,0 0-1-16,0 0-5 0,0 0 2 15,0 0-4-15,0 0 2 0,0 0-2 0,3 10 1 16,-3-10 1-16,0 4-9 0,0-4 16 0,0 8-14 0,0-4 1 15,0-1-13-15,-1 0 20 0,2 5-1 0,-2-1-5 16,-1 0 1-16,1 0 7 0,0-1-6 0,0 2-3 16,-2 0-3-16,2 1 7 0,-1 0-5 0,2 2 2 15,-1-1 8-15,0 1 3 0,1 0-6 0,-1 4 4 16,1-5 1-16,1 2-3 0,-1 3-1 0,0-1 4 16,0 1-2-16,1-3-6 0,0 1 3 0,1 0-1 15,-2-3 17-15,1 2-7 0,0 0-3 0,1 0 1 16,-1-4-4-16,-1 1 3 0,1-3-2 0,-1 6-7 15,1-7 14-15,1 3-12 0,-1 0 8 0,-1-3-10 16,0 0 7-16,1-1-1 0,-2 1-2 0,1 0-5 16,0-2 4-16,0-3-13 0,1 8 11 0,-1-8 0 15,3 4-1-15,-2-1 0 0,-1-3 1 0,0 0-1 16,2 6-18-16,-2-6-14 0,0 0-19 0,4 1-33 16,-4-1-46-16,0 0-107 0,0 0-251 0,7-10 111 15</inkml:trace>
  <inkml:trace contextRef="#ctx0" brushRef="#br0" timeOffset="33143.48">22431 1071 104 0,'-2'-4'98'16,"2"4"-5"-16,0 0-6 0,0-5-2 0,0 5-18 16,2-3-2-16,-2 3-9 0,0 0 4 0,0-5-13 15,0 5-1-15,2-7-2 0,-2 5-13 0,0 2 3 0,3-4 12 16,-3 4 10-16,0 0-10 0,4-6-3 15,-4 6-1-15,2-4-9 0,2 4-2 0,-4 0-1 16,9-3-7-16,-3 2-4 0,-1 1-4 0,-5 0 7 16,16 0-5-16,-9 1 1 0,2 4-7 0,0-4 2 0,1 2 1 15,2 0-1-15,-1 1-1 0,-2-2 5 0,3 1-8 16,-2 0-3-16,-5 1-4 0,3-1 9 16,-3-1-6-16,0 1 1 0,-1 1-8 0,1-1 4 15,-2-1-2-15,-1 1 6 0,-2 2-6 0,0-5-6 0,-4 9 10 16,-2-4-7-16,3 1 2 0,-4 0 2 0,0 4-2 15,-2-4-4-15,2 2 1 0,-1 2 6 16,0-2-1-16,2 3 0 0,-3-5 7 0,0 5 0 0,1-3-5 16,-2 2 0-16,1-1-2 0,0 0-1 0,0-1-1 15,-1 0 8-15,0-2-5 0,1 1-5 0,1-1 6 16,1 1-2-16,2-2 4 0,-1-1-1 16,2 1-2-16,0-1-10 0,2 0-16 0,2-4-32 15,0 4-23-15,0-4-42 0,0 0-84 0,16-2-222 0,-5 0 99 16</inkml:trace>
  <inkml:trace contextRef="#ctx0" brushRef="#br0" timeOffset="33878.43">22618 1201 16 0,'0'0'94'0,"0"0"-12"0,9 7-5 16,-2-5-4-16,-4 1-5 0,1 1-14 0,-1 0 1 16,2 1-14-16,-2-1 1 0,1 1-7 0,-1 0 2 15,1 2-5-15,-1-2-3 0,-2 3 0 0,-1-1 5 16,0 0-2-16,1 0-7 0,-2 1 1 0,-2-2 0 16,3 4-5-16,-2-3 5 0,-2 0-1 0,3 1-5 15,0-5 0-15,-1 6-3 0,2-4-7 0,-1-3 4 16,1 2-2-16,0-4 9 0,-1 6 11 0,1-6 14 15,0 0 17-15,0 3 6 0,0-3-12 0,0 0-7 16,0 0-2-16,6-9-5 0,-5 4-9 0,2 1 5 16,-1-4-7-16,-2 2-3 0,4-5-3 0,-3 5 2 15,3-3-8-15,-4 2 8 0,2-1-2 0,-1 3 4 0,0 1-3 16,0-2-5-16,-1 2 12 0,0-1-1 16,4 0-8-16,-1 0-1 0,1 3-9 0,3-2 4 15,-3-2-5-15,3 4 3 0,0 2-2 0,3-4-1 16,-5 0-7-16,3 4 8 0,1-2-7 0,1 0-7 0,-2 2 8 15,0 0-4-15,-2-2 4 0,3 4-5 0,-4 0 4 16,3-1 0-16,-2 1-7 0,6 1 2 0,-7 1 0 16,4 0-2-16,-3 0 1 0,3 2 3 15,-3-2-5-15,0 0-4 0,0 0 8 0,1-1-2 0,1 1 3 16,-1-3-4-16,-1 1 5 0,2-2 1 16,1 0-7-16,0-2 1 0,0-1 0 0,3 1 0 15,-8-2-4-15,3-3 4 0,0 2 3 0,0-4-2 16,-5 1-2-16,3 2 0 0,-2-4-1 0,-3 4 3 0,0-1-3 15,0-1-1-15,0 3 3 0,0-2-4 0,-3 2 2 16,2 2 5-16,1-1-1 0,-4 1-6 0,-1-2 2 16,5 5 2-16,-11 1-3 0,11-1 2 0,-12 4 1 15,3-1 0-15,2-1 0 0,0 0-3 0,3 1 2 16,-2-1-3-16,0 5 2 0,0-5 2 0,1 2 1 16,1 1-2-16,1 0 0 0,0 1 2 0,0 1-2 15,1-1-1-15,-3 1 4 0,2 0 0 0,5 3 2 16,-5-2-7-16,2 3 4 0,-1-1-1 0,2-2 2 15,-1 2-4-15,0-4 6 0,0 6-11 0,1-5 8 16,1 3 0-16,-1 4 3 0,2-6-4 0,0 2 2 16,2-1 5-16,0-4-6 0,2-1-1 0,0 1 6 15,-1-1-6-15,4-1 0 0,1 1-7 0,3-2-2 16,1-2-17-16,-4-1-21 0,3-1-33 0,5-4-19 16,-4 2-18-16,0-1-15 0,-1-4-16 0,2 0-113 15,-2-1-281-15,0-1 125 0</inkml:trace>
  <inkml:trace contextRef="#ctx0" brushRef="#br0" timeOffset="34610.24">23188 1163 24 0,'-4'-3'149'0,"4"3"-10"0,-5-4-10 16,4 0-15-16,1 4-14 0,-9-3-12 0,9 3 3 15,-9 0-20-15,9 0-11 0,-13 3-8 0,7 1 3 0,2-2-4 16,-4 0-5-16,3 1-5 0,0 1-4 16,0 2-10-16,1-2 2 0,2 1-6 0,-1 2 0 15,2-2 3-15,0 2-2 0,1 1-4 0,2 1-3 16,0-1 3-16,1 1 2 0,4 2-9 0,-2-2 1 0,1 3 2 16,1-3-4-16,-1-1 0 0,4 2 4 15,-1-2-3-15,-2 3-1 0,0-5-8 0,2 3 12 16,-4-5-8-16,0 3-4 0,-1-2-3 0,0 0 5 15,0-2-4-15,-3 1-5 0,3-1 11 0,-3 2-2 0,-1-1-7 16,0-1-3-16,0 2 4 0,-5-1 1 0,5-4-4 16,-1 5 5-16,0 1 3 0,-2-4-4 0,3-2-5 15,-4 5 11-15,4-1-9 0,-1 1 0 16,1-5 3-16,-3 3-2 0,2 1 2 0,1-4-2 0,0 0 8 16,-4 3-3-16,4-3-3 0,0 0-4 0,-4 2 7 15,4-2 3-15,0 0-6 0,0 0 0 0,-11-6 4 16,11 6 0-16,-4-6-7 0,0 4 4 0,4 2 11 15,-1-5-9-15,-2 2-5 0,3 3 2 0,3-6 3 16,-2 3 2-16,1-1-9 0,4-1 1 0,0 2 3 16,6-2 1-16,-2 2-5 0,4-2 5 0,3-2-1 15,2-3-1-15,1 3 2 0,-2-2-3 0,1 2-1 16,-2-4 0-16,0 2 3 0,-4 0 1 0,2-1-6 16,-8 0 3-16,6 3 3 0,-8 2-4 0,3-5-2 15,-3 4 0-15,-1-1 0 0,0 3 2 0,-3-1-2 16,-1 1 2-16,0-1-11 0,0 5 11 0,0-5-1 15,0 5 5-15,-4-2-6 0,4 2 1 0,-13 0 5 16,13 0-3-16,-10 2 2 0,1-1 0 0,2 1-2 16,0 2-1-16,3-3 2 0,-4 1-3 0,2 3 4 15,1-1-2-15,-4 3 3 0,3-2-1 0,1 0 0 16,-2 5-2-16,2-5 4 0,1 2-3 0,0 3-3 16,1 0 3-16,-2-3-3 0,2 2 11 0,1 0-5 15,0-1-3-15,1 2 6 0,-2-2-6 0,3 1 2 16,2-2 0-16,0 1 1 0,1-1 0 0,1 0 2 15,3-2-1-15,0 0 2 0,3 2-9 0,1-5 8 0,-2 2 2 16,4 2-2-16,-1-5 4 0,0-1-5 16,1 1-4-16,0-1 0 0,-3-4-14 0,0 0-10 0,3 0-16 15,-4-2-15-15,1-2-5 0,-1-1-24 16,-2-1-21-16,-1 0-6 0,0 0-9 0,-2 0-64 0,-1-2-198 16,1 1 87-16</inkml:trace>
  <inkml:trace contextRef="#ctx0" brushRef="#br0" timeOffset="35243.65">23498 1295 645 0,'1'-10'-43'0,"-1"6"12"0,0-3 17 0,1 2 14 16,-1 0 5-16,0 1 4 0,0-1 4 0,0 2 2 15,0 3-4-15,0-5 2 0,0 5-7 0,0 0 6 0,0-4-5 16,0 4 15-16,0 0 3 0,0 0 5 0,0 0-3 16,0 0-1-16,0 0 11 0,0 0-1 0,0 0 21 15,0 0-12-15,-11 8-1 0,8-7 5 0,2 4-14 16,-1 1 4-16,0-2 1 0,-1 2-2 0,1 2-3 16,1-1-4-16,-1 0-2 0,1 0 1 0,1 4-1 15,0 0-4-15,0-3-2 0,1 5-2 0,1-2-2 16,-1-6-15-16,1 3 14 0,1-1 1 0,-1 0-5 15,0-5 4-15,0 5 12 0,1-3 3 0,-1-2 3 16,2 0 5-16,-4-2 3 0,11-2-5 0,-4-3-8 16,-1 1-4-16,4 0-8 0,-3-5 3 0,3 2-1 15,-1 1-3-15,-2-1-2 0,0-3-7 0,2 5 8 16,-4-4-5-16,1 5 0 0,-3 1-3 0,1 1 3 16,0-3-7-16,1 3 2 0,-5 2-3 0,5-1-2 15,-5 1 0-15,0 0-4 0,4 5 15 0,-4-5-12 16,4 7-1-16,-3-4 5 0,-1 0 3 0,3 3-13 15,-2-1 8-15,3-2 3 0,-3 2-3 0,4-1-6 16,0-1-1-16,-1 1 10 0,1-1-4 0,2-1 1 16,-1 1 0-16,3-1 1 0,-1-2-11 0,2-2 8 15,0 2 5-15,-2-4-5 0,1-1-2 0,1 1 4 16,-1-4-2-16,-1-1-11 0,1-4 7 0,2-1-3 16,-3-2-4-16,-2 2-2 0,4-6 1 0,-7 2-1 15,-1-2-1-15,2-6-12 0,-4 3 24 0,0 4-10 16,-4 1 0-16,2 1 2 0,-1 5 4 0,-2 1-3 15,1 1 3-15,2 0 4 0,-3 1-5 0,0 4 3 0,1 0-1 16,0 0-5-16,1 1 5 0,0 3-4 0,3 1 8 16,0 0 1-16,0 0-4 0,-12 4 1 0,8-1 5 15,3 1-2-15,0 1-4 0,-1 1 5 16,1 1-2-16,0 1-2 0,-1-3 3 0,1 3 0 0,0 1-2 16,1 0 0-16,-4 1 2 0,7 2-2 0,-3-2 3 15,-3 1-1-15,6 0 5 0,-3-2-5 16,0 3-5-16,0 0 12 0,1 0-8 0,-1 1 3 15,1-2-2-15,0 2 4 0,1-1 0 0,-2 0-2 0,1-1 1 16,0 0-2-16,2 1 0 0,-2-1 7 0,0-3-8 16,1 4 4-16,-1-2-2 0,0-3 2 0,2 1 5 15,2 2-7-15,-1-1 1 0,2-1 2 0,-3-2-6 16,1-2-31-16,-1 2-35 0,1-4-19 0,0-2-37 16,1 3-149-16,-5-3-291 0,0 0 129 0</inkml:trace>
  <inkml:trace contextRef="#ctx0" brushRef="#br0" timeOffset="36294.69">23656 1252 38 0,'9'0'133'0,"1"0"-7"16,4 0-4-16,0 0-13 0,0 3-13 0,5-3-1 15,-1 2-9-15,0 0-7 0,0 2-16 0,0-3-9 16,-3-1 2-16,-2 3-7 0,0-3-21 0,-3 2-16 15,-1-2-21-15,1 0-30 0,-2 3 13 0,-3-3 1 16,-5 0-8-16,9 0 7 0,0 0-1 0,-9 0 1 16,8-1 8-16,-3-1-4 0,-1 0 3 0,0-1 10 15,-4 3 6-15,5 0 10 0,-5 0 20 0,5-2-10 16,-5 2 8-16,3-3 17 0,-3 3-8 0,0 0 0 16,4-3 1-16,-4 3 3 0,0 0-1 0,0 0-14 0,0 0-1 15,0 0 8-15,0 0-15 0,0 0-1 16,0 0 3-16,0 0-11 0,-19 7 10 0,15-6-8 15,-1 2-2-15,1-1 5 0,-1 2-5 0,1-1 5 16,-2 2-3-16,2 0-5 0,-1-1 1 0,4 1-7 0,-2 1 11 16,1 0-5-16,-1 0-2 0,-1-3 6 0,4 5 3 15,0-4-3-15,-2 0 2 0,2 3-7 16,1-4 4-16,-1 0 8 0,0-3-8 0,0 7 0 16,1-3-4-16,2-2 10 0,2-1-5 0,-5-1-2 15,12 0 3-15,-6 0-3 0,3 0-5 0,1-3 6 0,-1-3-5 16,2 3-1-16,-2 0 3 0,0-2-3 15,-1 0 7-15,-3 3 1 0,0 0-3 0,-1 2 2 16,-4 0-5-16,7-2 7 0,-5 1-4 0,-2 1-19 0,8-2 23 16,-8 2-4-16,0 0-3 0,5-1-1 0,-5 1 2 15,0 0 0-15,0 0-1 0,0 0-4 0,10 3 5 16,-10 0 0-16,0-3 2 0,9 2-4 0,-4-1-2 16,-2 0 1-16,4 2 9 0,1-1-4 0,1-2-2 15,0 0 0-15,1-2 3 0,-1 2-5 0,4-4 0 16,-3 1-1-16,-1 0 0 0,4-4 0 0,-4 1-2 15,-1-1 2-15,0-2 2 0,-1-1 3 0,-1-2-4 16,-2 0 2-16,0 0-1 0,-2-1 1 0,1-3 3 16,-3 1-2-16,-3-1 3 0,1 4 9 0,1-2 3 15,-3 4 0-15,1-2-1 0,-1 2 5 0,2-1 1 16,0 5 1-16,0 0-8 0,-1 1 1 16,2 0 3-16,1 2-15 0,-1 0 8 0,-1-2-2 0,2 5 2 15,-4-5-3-15,4 5-3 0,-2-4 6 0,2 4-6 16,-1-3 1-16,1 3-6 0,0 0 6 0,0 0-5 15,-3-5-9-15,3 5 5 0,0 0 3 0,0 0-3 16,0 0-1-16,0 0 5 0,0 0-1 0,-10 6 2 16,10-6 0-16,-4 6-2 0,2-1-3 0,0 1 2 15,1 0-6-15,1 2 10 0,0 1 0 0,1 3-7 16,2 1 3-16,1 3 1 0,0 1 0 0,2 0 1 0,2-1-2 16,1 0 4-16,-3-2-7 0,0 2 7 15,0-3-3-15,0-3 1 0,0 1-2 0,-2 1-1 16,1-1-2-16,-1-1 5 0,-1-3 0 0,-1 2 0 15,-2-3-5-15,0-1 5 0,0 3-2 0,-2-3 2 0,-2-1-1 16,1 0 7-16,-3-1 1 0,-1-1-11 16,0 1 3-16,-3-3 3 0,1 0-4 0,-1-3-4 15,-1 0 6-15,2 1-3 0,-2-3-3 0,2-2 7 16,2 4-4-16,2-4 0 0,3 2 2 0,0-5-1 0,2 4 1 16,3-3-3-16,2 2 3 0,3-2-4 15,2 4 2-15,4 1-1 0,-1-1 1 0,6 2-1 16,1 1-5-16,2-1 4 0,-3 6 0 0,-1-3-2 15,-4 0 1-15,-1 2 5 0,1 2-5 0,-1 0-4 0,-2-2 0 16,-2 4 5-16,-1-1 1 0,0-2-1 0,-3 0-5 16,-1 0 6-16,-1 1-5 0,1 0 2 0,-1-1 4 15,-1 0 0-15,1 0-1 0,-3-3-7 0,3 6 9 16,-3-6-2-16,-2 5 2 0,2-5-7 0,-2 3 5 16,2-3-3-16,-3 3 4 0,3-3 1 0,-1 6-2 15,1-6-2-15,-3 3 3 0,3-3-1 0,-1 4-4 16,1-4-4-16,0 0-31 0,0 0-26 0,0 0-32 15,0 0-52-15,0 0-126 0,0 0-297 0,-8-13 132 16</inkml:trace>
  <inkml:trace contextRef="#ctx0" brushRef="#br0" timeOffset="36480.72">24396 1093 27 0,'1'-3'158'0,"-1"3"-11"0,0 0-18 0,0 0-13 15,0 0-9-15,0 0-12 0,0 0-12 0,10 7-13 16,-8-2 3-16,0 2-6 0,3 1-16 0,-1 1-1 16,1 0-2-16,0 1-6 0,2 1-3 0,-1-4-5 15,4 5-30-15,-5-4-30 0,3 3-35 0,-1-5-24 16,0 4-31-16,-1-2-60 0,-2-3-189 0,0 1 83 16</inkml:trace>
  <inkml:trace contextRef="#ctx0" brushRef="#br0" timeOffset="36982.41">24498 1286 64 0,'-8'4'77'0,"7"0"-3"0,-3-3 15 0,-2 2-8 16,2 2-6-16,0 0-4 0,-1-1 5 0,1 0-13 16,2 0 2-16,-1 3 9 0,-1-2-1 0,1 2-1 15,1-2-3-15,2 0 2 0,0 2-4 0,2-2-8 16,1 1 3-16,2 3-10 0,3-2-5 0,-3-5-4 16,4 4 0-16,-3-4-4 0,2 0-2 0,1-1-3 15,-1 0-4-15,1-2-4 0,-3-2-1 0,2-2-6 16,-3 0-1-16,4-2 1 0,-3-2-4 0,-1 0 2 15,-1-4 5-15,0 1-5 0,-5-1 0 0,2 3 3 16,-3-5-6-16,0 4 0 0,0-1 4 0,-1 3 2 0,-1 2-5 16,2 1-4-16,-1 1 3 0,2-2-2 0,-2 2-6 15,2 0 4-15,-1 3-9 0,0-3 5 16,2 5-1-16,-2-4-1 0,2 4-5 0,0-4 9 16,0 4-6-16,0 0 4 0,0 0 0 0,0 0-3 0,21 6 1 15,-12-2 3-15,1-1-4 0,1-1 1 0,-1 1-3 16,0 0 2-16,-1 1-3 0,1 3 6 0,-3-2-9 15,0 1 1-15,-3 1 6 0,1-1-2 0,-1 3-2 16,-4-2-4-16,0 3 8 0,-2 2-1 0,2-5-4 16,-2 4 0-16,-1-4 3 0,1 0 0 0,-2-2-1 15,3 1 0-15,-1 3-1 0,-1-6-3 0,2 3 4 16,1-1 0-16,-3-2-4 0,3-3 4 0,-1 5 0 16,1-5-1-16,4 3 4 0,-4-3 3 0,4 4-6 15,1-4 4-15,2 0-3 0,-7 0 4 0,18-3-7 16,-9 3 1-16,4-2 5 0,-3-1-1 0,-2 2-7 15,-2-2 5-15,1 3-1 0,0 0 4 0,-7 0 6 16,9-2-5-16,-5-1-2 0,-4 3 2 0,8 0-6 16,-8 0 2-16,4-2 2 0,-4 2 1 0,0 0-2 15,0 0-1-15,6-1-3 0,-6 1-9 0,0 0-33 16,0 0-37-16,10 0-38 0,-6-1-193 0,1-2-334 16,3 1 147-16</inkml:trace>
  <inkml:trace contextRef="#ctx0" brushRef="#br0" timeOffset="37410.94">25270 1093 28 0,'0'-5'144'0,"0"5"-15"0,0 0-12 0,-4-5 0 16,4 5-27-16,-5-3-4 0,0 2-9 0,5 1-7 15,-8 0-8-15,8 0-10 0,-10 1 0 0,6 2-7 0,-1-1-5 16,0 1-1-16,0 2-2 0,0 4-13 16,-3-2 3-16,4 1-4 0,2 2-1 0,-1 1 10 15,2-1-11-15,-2 5 0 0,6 2 8 0,-6-6-16 16,7 2 6-16,0 2-2 0,0 0-3 0,-3-3-3 0,5 1 6 15,-1 1-5-15,-2-3-5 0,0 0 4 16,0-1-4-16,-1-2-2 0,-1-3 1 0,0 2-1 16,1-2-10-16,-4-1 10 0,1 3 1 0,-2-4-5 15,0 2 4-15,0-4 5 0,-1 5-3 0,0-4-3 0,-2-1 2 16,2 2 4-16,4-3-5 0,-5 4-2 0,1-3 4 16,2 1 3-16,-1 0-13 0,3-2 8 15,-4 3 4-15,4-3-4 0,0 0-1 0,0 0-2 16,-5 5-17-16,5-5-40 0,0 0-62 0,0 0-123 0,-2-11-259 15,3 6 114-15</inkml:trace>
  <inkml:trace contextRef="#ctx0" brushRef="#br0" timeOffset="38060.96">25461 978 73 0,'0'0'138'0,"0"0"-13"0,0 0-14 15,8 6-11-15,-4 1-15 0,0 0-11 0,1 5-2 16,1-2-9-16,-2 1-9 0,3 5 8 0,-4-3-5 16,-1 0-14-16,0 4 0 0,0-2-9 0,0-1 12 15,-2-2-15-15,2 1-4 0,-4 0-7 0,2-3 3 16,-2 3 0-16,0 1-4 0,-2-4-2 0,2-1-7 15,-1 2 3-15,1-1 0 0,-1-2 3 0,1 1 5 16,-1 0-10-16,-1-2 0 0,4-3-3 0,0 1 0 16,-2 0 3-16,4-1-3 0,-2 1-2 0,3-1 7 15,1 0-3-15,-2-1 7 0,-2-3-12 0,8 1-4 16,-2 0-3-16,-2-1-19 0,-4 0-10 0,12-2 1 16,-5-1-1-16,-2 0-12 0,3 1 11 0,-3-5 5 15,0 2-7-15,-1 1 10 0,1-1 7 0,0 0 0 16,-1 0-1-16,0-1 11 0,1 1-6 0,-1-1 13 15,-2 0 6-15,1 5 9 0,-3-3 2 0,0 4-2 0,5-5-1 16,-5 5-6-16,0-3-2 0,0 3-2 0,0 0 3 16,0 0 2-16,0 0-1 0,0 0-2 15,-5 13 0-15,0-6-5 0,1-1 0 0,-1-2 3 16,0 7 0-16,-1-4-1 0,0 0 2 0,1 0 4 16,0 0 0-16,0 0-5 0,5-1 2 0,-4-1-5 15,0 0-12-15,3 1 13 0,1-2 1 0,-2-2-3 16,2 2 5-16,-2 1-2 0,2-5 0 0,4 5 11 15,-1-2 1-15,3 0-5 0,2-3 5 0,3 0 7 0,1 4-11 16,0-2-2-16,1-2-6 0,8 0 1 0,-4 0 7 16,0 0-3-16,1-4 2 0,-5 2-9 0,0 2 7 15,-2-4-2-15,-3 4 1 0,0-1 8 16,0 0 5-16,-4-1 2 0,-4 2 8 0,9 0-3 0,-9 0 2 16,5-3-1-16,-5 3 0 0,0 0-2 0,4 0-5 15,-4 0-1-15,0 0-12 0,0 0 8 0,0 0 2 16,0 0 2-16,0 0-12 0,0 0 6 0,0 0-9 15,0 0-22-15,0 0-13 0,0 0-14 0,0 0-24 16,0 0-30-16,0 0-34 0,-7-9-113 0,7 9-266 16,-2-6 119-16</inkml:trace>
  <inkml:trace contextRef="#ctx0" brushRef="#br0" timeOffset="38431.62">25809 1090 50 0,'0'0'116'0,"0"0"-12"0,0 0-11 16,0 0 5-16,0 0-18 0,0 0-10 0,0 0-9 16,0 0 1-16,0 0-11 0,5 11-6 0,0-10 6 15,-5 3-9-15,3 0-9 0,-3 0-4 0,1-1 4 16,2-1-5-16,-3-2 0 0,1 7-11 0,0-5 5 15,-1-2-3-15,0 6-3 0,0-6 4 0,0 4 1 16,0-4-12-16,3 5-4 0,-3-5 8 0,1 2-5 16,-1-2-5-16,0 3 3 0,0-3 3 0,0 8 0 15,3-4-5-15,-3-1 3 0,0 0 9 0,0 4-1 16,0-3 3-16,1 6-3 0,-2-3 7 0,1 0-10 16,0 2 2-16,-3 0-3 0,3 1 3 0,-1 0-4 15,1 1-1-15,0 1-3 0,-3-1 5 0,3 0-2 0,-1-1 2 16,1-1-3-16,1 0-2 0,-1-3 5 15,0 1-2-15,0-2-3 0,0-1-21 0,0 1-28 16,3-3-49-16,-3-2-133 0,0 0-242 0,8-8 107 0</inkml:trace>
  <inkml:trace contextRef="#ctx0" brushRef="#br0" timeOffset="39222.97">26021 935 75 0,'3'3'99'15,"-3"-3"-8"-15,0 0 1 0,1 5-3 0,-1-5-5 16,0 0-8-16,0 0 1 0,0 0-6 0,0 4-12 16,0-4-7-16,0 0-5 0,0 0-2 0,0 0-6 15,0 0-5-15,-4 4-1 0,4-4-9 0,0 0 6 16,0 0 0-16,0 0-7 0,0 4 5 0,0-4-7 16,0 4-2-16,0-4 7 0,0 0-5 0,0 5-4 15,0-5 12-15,0 0-6 0,0 0-1 0,0 5 2 16,0-5-3-16,0 4 5 0,0-4-9 0,0 0 6 15,0 0 3-15,0 0-2 0,0 0 7 0,0 0 12 16,3 3-6-16,-3-3 8 0,0 0 4 0,0 0-5 16,0 0-4-16,0 0-5 0,0 0-1 0,0 0-4 0,0 0-7 15,0 0 2-15,0 0-1 0,1 3-7 16,2-1-1-16,-2 2 4 0,1 2-9 0,1-1 3 16,-2 4-2-16,-1 1-3 0,3 2 1 0,1 3 0 15,-3 2-3-15,0-3-2 0,2 3 3 0,1 0 2 16,-2 2-8-16,2-1 3 0,-1 1 2 0,3-2 1 15,-5 0-6-15,6 2 8 0,-4-4-3 0,1-3-1 16,0 0-3-16,0-3 2 0,1-1-5 0,-2-1 6 16,-1-2-3-16,-1 1 5 0,-1-1-8 0,2-2-13 15,-1 0-23-15,-1-3-35 0,0 0-44 0,0 0-40 16,0 0-150-16,0 0-331 0,-4-15 147 0</inkml:trace>
  <inkml:trace contextRef="#ctx0" brushRef="#br0" timeOffset="39609.9">26223 901 100 0,'0'0'96'0,"0"-4"-5"0,0 4-4 16,0 0 1-16,0 0-1 0,0 0-14 0,1-3-11 0,-1 3-6 16,0 0-3-16,0 0-7 0,0 0-7 0,0 0-1 15,0 0-8-15,0 0 1 0,0 0-3 0,0 0-3 16,-5 12-8-16,5-6-11 0,-1 1 21 16,-2 2-9-16,-2 1 3 0,4 3 3 0,-3 3-4 0,-1 1-4 15,1 2 4-15,2 0-4 0,0-1-4 0,1 1-4 16,1 1 10-16,1 1-7 0,3-4 5 0,-4 2 3 15,2 2-9-15,0-5 5 0,-2 0-4 0,4-4 3 16,-3 0-6-16,1-1 3 0,0-1-3 16,3-4-3-16,-4 4 3 0,2-5-7 0,-3 0-21 0,1-1-17 15,1 1-14-15,1-2-20 0,0-1-12 0,-2 2-17 16,3-3-72-16,-4-1-185 0,5 2 81 16</inkml:trace>
  <inkml:trace contextRef="#ctx0" brushRef="#br0" timeOffset="39910.25">26384 1208 126 0,'0'-4'129'0,"1"-1"0"0,1 1-5 16,-2 4-10-16,0-6-13 0,0 6-3 0,-3-7-7 16,3 7-14-16,0-4-8 0,0 4-2 0,0 0-9 15,0 0-8-15,0 0-9 0,0 0 0 0,0 0-4 16,0 0-2-16,0 0-5 0,0 0-1 0,-4 13-3 15,6-8 0-15,0 0 0 0,1 2-11 0,-1 3 2 16,5-2-2-16,-2 4 0 0,2-3 0 0,1 1-4 16,-3 2 0-16,1-2-1 0,2 1 5 0,-6 0-7 15,1 1-3-15,1-5 6 0,-1 3 5 0,-6-1-9 16,3-4-5-16,0 3 3 0,-4-1-1 0,1-3-7 16,-3 1 5-16,1-2-1 0,-1-1 1 0,-2 1 1 15,-1-1-2-15,-3 1 2 0,3 0 10 0,-4-2-13 16,0 2-12-16,1-2-38 0,3 2-68 0,-3-3-140 15,2 3-280-15,-1-5 124 0</inkml:trace>
  <inkml:trace contextRef="#ctx0" brushRef="#br0" timeOffset="40829.4">22161 2967 159 0,'-4'-4'148'0,"4"1"-12"15,0 3-5-15,-4-4-10 0,4 4-5 0,-2-2-13 16,2 2-7-16,0 0-9 0,-3-4-10 0,3 4-7 16,0 0-6-16,-10 0-9 0,10 0-1 0,-21 5-5 15,5-2-3-15,-2 2-7 0,1 4-2 0,-2-1-7 16,1 1-2-16,3 0-3 0,0-1 0 0,2 0-6 16,4-1-1-16,0 2 2 0,0-1-4 0,3 4 2 15,1-3-4-15,2 2-1 0,-1-1 0 0,4 1-2 16,5-1-2-16,-1 2 2 0,3 2-3 0,1-3 3 15,-1-1-3-15,2 5 0 0,-1-5-1 0,-1 1-3 16,-1-1 2-16,1-1-2 0,-2 1 0 0,-2-1 1 16,-1 0-7-16,-1-2 3 0,3-2 1 0,-1-2 1 0,-3 2 2 15,0 0 0-15,-2-1 3 0,2-4 6 0,-3 6-1 16,-2-2-1-16,1-3 4 0,4-1 2 0,-7 4 6 16,2-2 2-16,1-2-2 0,-3 3 2 0,-1-3 4 15,3 1 1-15,-2 0 12 0,1-1 3 0,-4 0-4 16,2 0-3-16,-1-1 0 0,-1 2-9 0,1-1 0 15,0 2-3-15,0-4-2 0,9 2-3 0,-10 0-4 16,5 2-2-16,-3-1 1 0,4 1-11 0,4-2-32 16,-10 2-39-16,5 1-47 0,5-3-46 0,0 0-212 15,0 0-400-15,0 0 176 0</inkml:trace>
  <inkml:trace contextRef="#ctx0" brushRef="#br0" timeOffset="41930.65">24953 3241 174 0,'0'-4'172'0,"0"4"-8"0,0-6-10 0,0 6-7 15,0 0-10-15,1-3-10 0,-1 3-7 0,0 0-12 16,0-4-12-16,0 4-7 0,0 0-10 0,0 0-11 15,0 0-7-15,0-7-6 0,0 7-4 0,0 0-3 16,0 0-6-16,0 0-6 0,0 0 3 0,0 0-6 0,0 0 1 16,0 0-3-16,0 0 0 0,0 0-4 0,3-1 0 15,-3 1-4-15,0 0 0 0,0 0-3 16,0 0-1-16,0 0-5 0,0 0 2 0,0 0-3 0,0 0-8 16,0 0 6-16,0 0-5 0,0 0 2 0,0 0-3 15,0 0 2-15,-3 12-6 0,3-12 4 0,0 6 1 16,-1 1-3-16,-3 0 2 0,3 5 1 0,-2-2 1 15,2 0 0-15,-3-1-4 0,-1 1 3 0,4 1 1 16,-6 2 1-16,5-2-4 0,-1 2 1 0,-2-3 0 16,1 0 0-16,3 1 1 0,-2-5-2 0,2 3 0 15,-2-4 0-15,1 2-1 0,2-2 2 0,0-2-1 16,0 2 1-16,0-1 1 0,0-4 2 0,-1 5 5 16,1-5-1-16,0 0 3 0,6 3 3 0,-6-3-6 15,10-5 1-15,-2 1-7 0,0 1 5 0,-2 1-1 16,2-1-4-16,-2 0 2 0,3-2-2 0,-5 4-6 15,5-3 8-15,-4 3-2 0,0 0-1 0,-5 1 2 0,8-2-4 16,-2 1 1-16,-6 1-4 0,9 1 1 0,-9-1-3 16,10 3 1-16,-6-2 1 0,0 3 3 0,1-2-3 15,-1 2 1-15,1-1-1 0,0 0 0 0,-1 2 2 16,1-1-1-16,0 4-4 0,0-3 4 0,2 2-4 16,-1-1 4-16,-3-1 4 0,1 2-4 0,1-3 0 15,0 2 1-15,-3 1 0 0,2-3 0 0,1 1 1 16,-3-1 0-16,1-1 0 0,1 0 2 0,1 0-5 15,-1 0 3-15,-4-3 1 0,9 0-2 0,-9 0-1 0,8 0 1 16,-8 0-3-16,11-3 2 0,-6 3 2 0,-1-2-1 16,-4 2-1-16,9-4 4 0,-2 1-3 15,-1-1 3-15,-1 2 2 0,0-2 5 0,-1-1 3 0,1 2 1 16,-1-6-4-16,5 2 3 0,-4-1 4 0,-1-1-1 16,1-3 9-16,-1 2 6 0,1-5-4 15,0-1-2-15,-1 4-2 0,0-3-2 0,-2 3-3 0,1 1-3 16,-1 3-4-16,1 0 3 0,-2 2-3 0,2 3-3 15,-1-1-26-15,0 0-27 0,-2 4-34 0,6 0-60 16,-6 0-73-16,0 0-217 0,9 4-461 0,-7-2 204 16</inkml:trace>
  <inkml:trace contextRef="#ctx0" brushRef="#br0" timeOffset="43842.9">21674 5745 161 0,'-4'2'154'16,"-4"1"-16"-16,1 0-10 0,-2-2-11 0,1 4-15 16,-6 0-2-16,5 1-4 0,0 0-5 0,-5-1-11 0,3 3-4 15,-1-1-6-15,1 0 0 0,2 3 1 0,0-3 3 16,-1 3-6-16,3 0-9 0,1-2 0 0,2 1 3 15,-1-1-8-15,1 2-4 0,4 1-2 0,-1-2-4 16,2-1-4-16,4 2 0 0,-1-3-6 0,2 0 0 16,2 2-5-16,3-3-4 0,1-2 1 0,1-1-5 15,1-1-4-15,5 0-1 0,-2-6-8 0,0 1-7 16,0-1-3-16,-2-6-7 0,-2 4 1 0,-1-3 5 0,-3 0-2 16,-3 0 1-16,-1-2 2 0,-1-1-1 0,-1 3 7 15,-6-1 16-15,3 0 15 0,-1 0 11 0,-7 1 4 16,4-1 3-16,-6 2-1 0,1-1 2 0,0 1-4 15,0-1 3-15,-6 2 1 0,2 1-5 16,2-2-9-16,-1 3 0 0,1 0-10 0,0 0 4 0,5 3-6 16,0-1 0-16,0 1-11 0,0-1-22 0,2 3-39 15,2-4-46-15,-1 0-78 0,2-2-276 0,5-7-479 16,2-3 213-16</inkml:trace>
  <inkml:trace contextRef="#ctx0" brushRef="#br0" timeOffset="44748.89">24630 5905 121 0,'0'0'139'0,"0"0"-11"0,0 0-7 15,0 0-16-15,20 7-4 0,-13-6-10 0,3 3-12 16,1-1-2-16,-2-2-6 0,4 3-8 0,-3-2-5 16,3 0 1-16,2 1-3 0,6 3-7 0,-1-2 9 15,7-2-3-15,-7 0-1 0,9 1 0 0,-9 1-5 0,3-1-2 16,-4-1-4-16,-1-1-4 0,1-1-4 16,-2 0-5-16,-4 0-2 0,-2 0 0 0,-2 1-4 15,-3-2-6-15,2 1-2 0,-3-1-7 0,-1-2-14 0,0-1-12 16,-4 4-9-16,0-5-1 0,-6 2-4 15,0 1 3-15,0-1-1 0,0-1 5 0,-2 1 2 0,-1 1-2 16,3 0 7-16,-1 2-3 0,1-2 2 0,6 2 4 16,-13 0 3-16,13 0 1 0,-9 1-1 0,5 0 0 15,4-1 4-15,-5 0 2 0,5 0 1 0,-9 4-3 16,9-1 4-16,0-3 1 0,-1 7-1 0,1-7 0 16,-4 3 3-16,4-3-3 0,0 2 1 0,0-2 9 15,-4 7 4-15,3-1 15 0,-3-1 0 0,0 0-1 16,-1 1-1-16,-1 0 0 0,0 3 6 0,0-1 2 0,-1 1 2 15,-1 3-4-15,0 0-2 0,-1 3 3 0,2-2 1 16,-2 4-4-16,1-1-3 0,0-2 4 0,5-4 4 16,-3 5-2-16,-1 1-1 0,3-6-3 0,1 4 0 15,0-3-6-15,-1-2 1 0,1 0-3 0,2 1-2 16,0 0 0-16,1-1-6 0,0-4-38 0,1-1-49 0,3 0-80 16,-3-2-171-16,-1-2-353 0,12-7 156 15</inkml:trace>
  <inkml:trace contextRef="#ctx0" brushRef="#br0" timeOffset="45926.23">21265 4098 44 0,'0'0'106'0,"0"0"-12"0,0 0-1 15,0 0-11-15,0 0-13 0,-6 4 0 0,6-4 7 16,0 0 3-16,-3 3-8 0,3-3 3 0,0 0-2 0,0 0-7 16,0 0-2-16,-1 2-9 0,1-2-4 15,0 0 1-15,0 0-7 0,0 0-2 0,0 0-5 16,0 0-4-16,0 0 0 0,0 0-1 0,0 0 0 0,0 0-2 15,0 0 0-15,0 0 2 0,-1 5 0 0,1-5 4 16,6 2 3-16,-3 1-6 0,4-2 4 0,1 3-3 16,5-1 2-16,6 1 4 0,1 1-2 0,10 2-6 15,2 1-11-15,2 1-2 0,2 0-2 0,14 4-1 16,1-1-4-16,1-2 0 0,-1 5 1 0,2-2-1 16,-2 0-2-16,1-1 0 0,-1 3-3 0,3-3-2 15,1 1 2-15,1 0-2 0,-20-3 0 0,15 5 1 16,-14-3-3-16,0-5 0 0,1 4 4 0,2-3-3 0,-3 2-1 15,-1 1 0-15,15 3 1 0,-15-3-2 0,0-3 1 16,3-1 3-16,-2 2-1 0,3 0-2 0,10 2-4 16,-12-4 0-16,14 7-1 0,2-7 6 0,4 5-4 15,-1-1 0-15,2-2 2 0,4 5 0 0,-1-3-1 16,3 0-2-16,21 6 3 0,-26-5 0 0,0 1-2 16,-1-4 2-16,-4 3-1 0,-3-4 0 0,-15-2-2 15,-1 2-8-15,1 0 0 0,-5-4-2 0,4 1-1 16,-6 3 1-16,-1-4 1 0,-10 3 1 0,1-4 0 15,1 1 2-15,-1-1-2 0,-1 2 4 0,3-1 2 16,5 2 1-16,1-2-3 0,3 2-1 0,4 2 2 0,1-2 3 16,18 2 0-16,-3-1-3 0,7 3 3 0,-1 1 2 15,-5-1 4-15,8 0-1 0,-3 2-3 16,-4 0 3-16,4 0-2 0,-4 2 2 0,-2 0 0 0,-12-6-1 16,9 7-3-16,-11-5 2 0,-2-1 2 0,1 2-2 15,-1 0-1-15,0-3-2 0,-2 1 4 0,-1-2-1 16,2 3 1-16,-3-4 2 0,2 2 1 0,-1-4 7 15,0 4 7-15,0-4 2 0,5 2 0 0,-2-1 3 16,1 0-1-16,3 1-1 0,-2-3-1 0,-1 2-2 16,15 3-1-16,-16-3-2 0,0 1 1 0,1 1-5 15,-4-2-1-15,4 1 0 0,-6 0-1 0,-4-2-4 16,-7 0 1-16,0-1-1 0,-6-1-1 0,-4 1 0 0,3-1 0 16,-6 0 2-16,-1-1-4 0,-5-1 1 0,7-3-2 15,-7 3-7-15,0 0-6 0,0 0-10 16,-13-10-9-16,4 5-14 0,-1 0-19 0,1 0-28 0,0 1-37 15,-3-2-50-15,2-1-134 0,0 0-338 0,0-3 150 16</inkml:trace>
  <inkml:trace contextRef="#ctx0" brushRef="#br0" timeOffset="47259.9">23642 2669 84 0,'0'0'122'0,"0"0"-10"0,0 0-8 0,-4-2-11 16,4 2-14-16,0 0-3 0,0 0-12 0,0 0-4 15,0 0-21-15,0 0 8 0,0 0-4 0,0 0-9 16,-9-2 6-16,9 2-6 0,0 0-4 0,0 8-1 16,0-8-7-16,0 8-5 0,-1-3 2 0,-2 1 0 15,3 4-1-15,-1 1 6 0,0-1-10 0,-2 5 9 16,3 0-14-16,-1 1 10 0,-2-1 0 0,2 5-2 16,1 3 2-16,-4 3-7 0,4-1 1 0,-4 4-2 15,4 2 2-15,-4-1 2 0,0 1-3 0,1 2 0 16,-1 1-5-16,0 0 1 0,-3 12-2 0,0-12 6 15,2 2-1-15,-1 11-5 0,-1-12 2 0,-2 0 3 16,-3 10-1-16,3-13 0 0,0 3-7 0,-3-2 3 16,2 1 2-16,1-3-5 0,-2 1 8 0,-1 2-7 0,-2-1 3 15,4 2 1-15,-6 10 2 0,5-13-3 0,-2-1-1 16,5 1-1-16,-6-3-4 0,4 5 0 0,0-5 3 16,0 0 4-16,1 0-2 0,2 3 3 0,1 2-5 15,0 0 2-15,1-2-2 0,-2 1 0 0,2-2-1 16,2 2 1-16,0 1 2 0,0-3-6 0,-1-1 8 15,0 2-2-15,3-3 2 0,-3 3-5 0,3-2 2 16,0 2 4-16,-1 4-6 0,-1-5 3 0,-1-1-4 16,-3 1 1-16,1-3-2 0,-2 0 6 0,-1-1-3 15,-1-1-3-15,1-2 1 0,-5 0 5 0,4-3-9 16,-2-4 4-16,1 6-4 0,2-6 3 0,-3-1 0 16,1 4 0-16,-1-5-1 0,0 0 6 0,0 1-2 15,2 1-3-15,0 0 3 0,1 0-15 0,0 0 11 16,2-1 4-16,-3 1-1 0,4 1-3 0,-1 1 6 15,2-2-1-15,-1 1 0 0,-3-3-1 0,3 5-2 16,-1-1 2-16,2-2-8 0,-4 1 10 0,4-3-6 0,-3 3 6 16,6 0-3-16,-5 1-2 0,1-1 3 0,2 0-1 15,-1 2 4-15,0-1-4 0,-1 1-2 16,-4 3 2-16,3-5 0 0,-2 6-3 0,5-5 6 0,-1-1-6 16,2 3 2-16,-1-4-4 0,0 2 2 0,-1 3 2 15,2-3-6-15,-1 0-2 0,0 1 0 0,-2 2 0 16,2-3 1-16,-2 0-2 0,2-2 2 0,-1 1-4 15,1-1 4-15,-1 0-1 0,-3 0 2 0,2 0-1 16,2-1 0-16,-1-2-7 0,0 3 10 0,1-2 1 16,-4 0-1-16,2 2-3 0,2 2 5 0,0-4-2 15,0 1 1-15,3 1 0 0,0-2-4 0,-2 2 9 16,3 1-1-16,0-3-8 0,0 3 10 0,0 0-9 16,0 0 6-16,0 6 2 0,0-6-5 0,0 0 5 15,0 1-2-15,0-2-7 0,-5 0-2 0,5-2 3 16,-5 2-2-16,1-1-8 0,0 0 6 0,-5-1 6 15,3 2-4-15,-2 1 3 0,-1-2 2 0,4-1-3 0,-4 0 5 16,4-1 4-16,-2 2-2 0,3 0 5 0,0-3 2 16,3-3-5-16,-1 1 4 0,0 1-18 0,0-1 12 15,0 0 7-15,2-1-3 0,-1 1-5 0,1-1 0 16,-2 0-4-16,1 2-6 0,1-2-5 0,-1 0-17 16,0 0-22-16,-1-4-16 0,2 0-33 0,-2-2-139 15,-1 0-258-15,3-4 115 0</inkml:trace>
  <inkml:trace contextRef="#ctx0" brushRef="#br0" timeOffset="48792.92">23443 1524 25 0,'0'0'71'16,"0"0"-8"-16,0 0-5 0,0 0 4 0,2 2 3 15,-2-2 8-15,0 0 8 0,0 0-1 0,0 0 5 0,0 0-7 16,0 0-11-16,19-3 1 0,-10 3-12 16,3 0-8-16,-3 0-4 0,-2 0-5 0,0 0 0 15,0 0-8-15,0 0 1 0,-1 0-3 0,-6 0-3 0,14 3-2 16,-6-3-4-16,-2 0-6 0,5 2 3 0,1-1 1 15,-1 1-4-15,6-2-1 0,1 2-3 0,3-1-1 16,7-1 5-16,4 1 1 0,0 2-4 16,2-1-5-16,2 0-2 0,-3 1 2 0,7-1 0 0,-2 2 0 15,-1 0 0-15,2 1-3 0,0-1 3 0,-6 1-1 16,3 0-1-16,-4 0 0 0,-2-3-1 0,-2 1 2 16,-7-2-4-16,-5-1 1 0,-2 1-2 0,-3-2 3 15,1 1 7-15,-2 1-6 0,-5-2-6 0,4 0 7 16,-4 1-2-16,0-3-6 0,-2 1 3 0,-3 2 8 15,2-6-5-15,-2 6 1 0,0 0-2 0,-7-4-4 16,7 4-5-16,-13 0-15 0,0 0-8 0,-1 0-19 16,-4 2-3-16,0 0-3 0,-3 4-12 0,1-4 6 15,0 3-6-15,0 0-3 0,0 2-3 0,0-2 2 16,1 2 1-16,1-2 3 0,0 2 6 0,1-1 3 0,2 0 9 16,2 2-3-16,-1-3 10 0,3 0 2 15,-1 1 3-15,1-3 5 0,2 2 3 0,-4-1 7 16,4-1-4-16,-1 0 15 0,0 0 15 0,2-2 10 15,2 0 3-15,-1 1 14 0,7-2 2 0,-6 1 4 0,1 0-5 16,5-1 6-16,-8 0-3 0,8 0-4 16,-4 0 4-16,4 0-10 0,0 0 6 0,-5 3-5 15,5-3 0-15,0 0-2 0,0 0 12 0,-8 0-7 16,8 0 7-16,0 0 0 0,0 0 2 0,0 0-8 0,-5 2-4 16,5-2 3-16,0 0-7 0,0 0 6 15,0 0-11-15,0 0 5 0,-10-2-8 0,10 2 6 0,0 0-8 16,0 0 8-16,0 0 7 0,0 0 7 15,0 0 5-15,-4-3 9 0,4 3 8 0,0 0-8 0,0 0-5 16,0 0-4-16,9-6-5 0,1 3 2 0,3 0-7 16,6 0-4-16,2 0-2 0,8 0-1 0,3 1-4 15,1 2 4-15,4 0-8 0,0-1 0 0,-1 1 3 16,-1 1-6-16,-3 3 3 0,-4-2-2 0,-7 0-5 16,-4-2 1-16,2 3 0 0,-6 0-4 0,0-3-2 15,-7 0-10-15,3 2-18 0,-4 0-15 0,0-1-15 16,-2 2-3-16,-3-3-23 0,0 0-24 0,-13 7-130 15,-1-3-255-15,0-2 114 0</inkml:trace>
  <inkml:trace contextRef="#ctx0" brushRef="#br0" timeOffset="50259.96">22309 3384 58 0,'0'0'113'0,"0"0"-3"0,0 0-6 16,0 0-7-16,0 0-2 0,0 0-6 0,0 0-9 15,0 0-4-15,0 0-10 0,0 0-8 0,0 0-8 16,0 0-1-16,0 0-8 0,0 0-4 0,0 0-5 15,0 0-1-15,0 0-7 0,9 12 4 0,-4-10-2 16,0 3-7-16,-2-3-3 0,2 1 2 0,0-1-4 16,0 1-2-16,2 1 2 0,4 0-4 0,-2 0-1 15,0-2 2-15,5 3-2 0,-1-2-6 0,3 1 6 0,2 0 1 16,1 1 2-16,-1 2-9 0,2-2-11 0,0 1-18 16,-2-1-25-16,0 2-14 0,-2-1-44 15,-4 1-87-15,-2-4-212 0,3 2 94 0</inkml:trace>
  <inkml:trace contextRef="#ctx0" brushRef="#br0" timeOffset="50710.15">22237 3635 4 0,'0'0'119'0,"0"0"-6"0,0 0-14 16,0 0-9-16,0 0-17 0,8 0 0 15,-8 0-6-15,0 0-10 0,9 4-1 0,-9-4-6 0,7 3-5 16,0-2-6-16,2 2 8 0,0 0-5 0,5 0-8 15,4 2-1-15,5 0-4 0,5 0-2 0,-1 5-4 16,2-6 0-16,-2 2-4 0,1 3-1 0,-8-5-5 16,1 4-24-16,-4-3-25 0,2 0-8 0,-1 2-28 15,-5-5-100-15,-3 3-186 0,-1-3 83 0</inkml:trace>
  <inkml:trace contextRef="#ctx0" brushRef="#br0" timeOffset="51114.23">22008 3866 98 0,'1'4'127'0,"1"1"-6"0,4-2-5 0,-3 1-10 16,6 3-8-16,0-1-17 0,0 0-1 0,1 2-8 15,1 0-6-15,2 1-7 0,4 0-8 0,1 1-2 16,-1 0-8-16,7 2-2 0,-4-1-2 0,0-2-6 15,-2 0-1-15,1 0-9 0,1-1 4 0,-1-1-13 0,-2 1 7 16,-3-3-4-16,-4 0-2 0,2 2 3 16,-2-3-5-16,-5-2 0 0,3 1-1 0,-3-1-1 0,-4 1-3 15,4-3-1-15,-5 0 1 0,4 3-8 0,-4-3-11 16,0 0-20-16,0 0-29 0,0 0-39 0,0 0-111 16,0 0-230-16,0 0 103 0</inkml:trace>
  <inkml:trace contextRef="#ctx0" brushRef="#br0" timeOffset="53492.83">25804 1876 5 0,'4'3'38'0,"-4"-3"3"0,5 2-6 0,-1 1 6 0,2 1-6 16,3-1-6-16,0 4 1 0,8 1 2 0,1 0-6 15,6 3-2-15,4 3-1 0,0-1 0 0,1 3-3 16,2 0-7-16,0 0 8 0,-1 1-3 0,1 1-1 16,-3 5 3-16,0 0-6 0,-5 2 1 0,-5 4-3 15,0 0 3-15,-4 3-6 0,-4 2 2 0,-1-3 4 16,-1 5-8-16,-3-2 3 0,0-1-2 0,-5 4 4 15,4-1-9-15,-3-1 5 0,-1 11 6 0,-1-13-8 16,0 1 2-16,-2 0 1 0,3-2-5 0,0 2 2 16,0-1 1-16,-2-1 3 0,2 2 4 0,-3 2-2 15,2-2-3-15,-7 14 2 0,4-12-2 0,-2 10 11 16,-3 0-7-16,0-1 0 0,-4 2-6 0,3-13 5 16,-7 12 0-16,0-4-2 0,-1 6-1 0,1-5 4 15,3-11-4-15,0 1 2 0,4 0-7 0,-2 1 1 16,3-3 3-16,3 0-2 0,-2-2 1 0,3-2-9 15,-5-2 13-15,2-1-5 0,3-6-5 0,0-3 8 16,-4 2-2-16,1 2 10 0,3-4-6 0,-4 4 9 16,-1-4 0-16,-1 1-5 0,0-2 0 0,-1 0-4 15,-3 1-1-15,-4 2 6 0,0-7 2 0,-5 10-2 16,-3-3 5-16,0-3 8 0,-1 6-10 0,-3-4 0 16,1 1 2-16,-2 0 0 0,5-1-9 0,-2 1 1 0,3 1-2 15,-1-3 7-15,2-1 1 0,0 4-4 16,4-4 1-16,0 3-1 0,6-6-5 0,0-1 2 15,4-2-1-15,4 0 0 0,-1-1-2 0,2-1-12 0,1-2 12 16,-1 0 0-16,3-1 4 0,3-3-1 0,0 0 1 16,0 0-5-16,0 0-3 0,0 0 2 0,7-21 2 15,1 11-4-15,2-3 3 0,0-1 1 16,1-1 0-16,1 1-3 0,-1-1-1 0,0 1-2 0,2 1-5 16,-3 1 5-16,-1 3-5 0,1 0 4 0,-1 1-2 15,-5 0-9-15,5 0 12 0,-3 1 0 0,-2 1-5 16,1-1 5-16,-1 3-4 0,0 0-5 0,-3-1 9 15,3-1 1-15,1 2-4 0,-5-2 3 0,3 1-1 16,-3 5 6-16,2-8-13 0,-2 4 5 0,4 0 3 16,-4 4 0-16,0 0 6 0,0-7-6 0,0 7-1 15,4-4 4-15,-4 4-2 0,0 0-1 0,0 0 0 16,0 0 2-16,0 0-9 0,5 15 4 0,-5-10-3 16,0 0 7-16,-1 3-3 0,-2 2 3 0,1 1-3 15,-5 2 6-15,2 2-5 0,-4-1 1 0,0 1-4 16,0 1-3-16,-1 0 5 0,1-6-4 0,4 2 7 15,-3-2 0-15,0-2-1 0,1 2 0 0,3 0 2 16,-2-5-2-16,3 0 1 0,1 0-4 0,2-1 9 16,4 1-1-16,3 0-3 0,2 0-1 0,5 1-13 15,4 0 12-15,9 2 1 0,0 0 3 0,-3 4-4 0,-4-8-17 16,-2 1-28-16,0 2-44 0,-4-7-44 0,-2 2-101 16,-3 0-250-16,-9-2 112 0</inkml:trace>
  <inkml:trace contextRef="#ctx0" brushRef="#br0" timeOffset="54042.57">24044 3679 65 0,'4'2'109'0,"0"1"-2"0,2 0-6 16,1-3-8-16,3 5-3 0,-1-2-9 0,10 1-4 15,2 0-3-15,7 2 2 0,2-2-3 0,2 4-9 0,8-2-5 16,11 6-2-16,3 1-6 0,0-1-1 0,4 0-1 16,0 3 0-16,6-1-6 0,-8 1 1 0,-4-1-7 15,-2 2-2-15,-17-3-3 0,0-1-7 0,-3-2-5 16,-6 4-2-16,-5-7 1 0,-4 0-4 0,-3-2-6 16,-2 0 1-16,-2-2-5 0,1-1-4 0,-4 1-1 15,-1-1 0-15,-4-2-4 0,0 0-13 0,0 0-1 16,0 0-7-16,-19 2-17 0,10-2-14 0,-3 0-30 15,-2 0-35-15,4 0-91 0,-8 0-229 0,0 0 102 0</inkml:trace>
  <inkml:trace contextRef="#ctx0" brushRef="#br0" timeOffset="54375.81">23961 3892 2 0,'0'0'129'0,"0"0"-7"16,0 0 2-16,0 0-12 0,-1 8-9 0,1-8-6 15,12 6-4-15,-5 0-11 0,4-1 0 0,1-1-7 16,6 3-7-16,-3 0-9 0,6 0-5 0,-3-1 5 16,2 1-15-16,8-1-5 0,-1 3-7 0,-1-1 2 15,3-2 0-15,-3 2-8 0,3-1 1 0,-1-1-3 0,3 2-2 16,-3-1-4-16,1 3-5 0,-1-5 2 0,1 5-4 15,-3-5 1-15,1 4-1 0,1-4-3 16,-2 4 3-16,-6-3-3 0,9 4-12 0,-8-3-3 0,-2 0-5 16,1 0-10-16,-3-1-18 0,-2 1-5 0,-4-2-10 15,3-1-5-15,-5 1 3 0,-4-2-10 0,4 0 4 16,-4 0-4-16,-1 0-1 0,-3-2-4 0,3 3-5 16,-4-4-10-16,0 5-55 0,0-5-152 0,0 0 67 15</inkml:trace>
  <inkml:trace contextRef="#ctx0" brushRef="#br0" timeOffset="54709.46">23910 4188 81 0,'-2'4'128'0,"2"-4"4"0,0 7-7 16,1-4-5-16,1 2-3 0,2 0-3 0,3 0-4 16,3 3-4-16,5 0-2 0,2 1-3 0,9 2-8 15,4-1-4-15,2 2-8 0,6 1-4 0,11 0-9 16,2-1-1-16,1 3-10 0,1-1-6 0,-2-1 0 16,1 0-6-16,3-1-3 0,-6-1-3 0,-12-2-5 15,14 3-5-15,-15-1-1 0,-5-2-4 0,-2-2 0 0,-9 0-10 16,-3 0-26-16,-4-3-21 0,-3 0-15 15,-5-2-14-15,3 1 10 0,-7-3-1 0,-1 0-7 0,0 0-12 16,0 0 0-16,0 0-15 0,-27-5-14 0,17 0-22 16,-3 1-107-16,3-2-248 0,-8-1 110 0</inkml:trace>
  <inkml:trace contextRef="#ctx0" brushRef="#br0" timeOffset="56344.03">22284 1491 20 0,'-7'1'25'0,"-1"1"-1"0,-4 3-2 0,-8 0 1 16,-6 5-4-16,-6 0 2 0,-4 1-4 0,0 1 0 15,-10 4-2-15,-4 2 1 0,3-1-4 0,-4 4 1 16,-4 2 5-16,3-2-2 0,0 0 5 0,3 0 1 15,-1 3-3-15,3-2 1 0,13-6 6 0,1 1-2 16,-2 1 0-16,1 0-1 0,2 0-10 0,2 1 11 16,2 0-5-16,-1 1 5 0,4-3 2 0,-2 1 3 15,-4 5-10-15,2-4-10 0,-1 4 5 0,4-2 12 16,-4 3 1-16,1 0-8 0,-1 0 2 0,-8 11-7 16,-3 0-1-16,4-1 9 0,9-9-1 0,-10 9-3 15,7-10-6-15,3 2-1 0,-12 6 4 0,12-10-5 16,1-1-8-16,1 3 16 0,1-4-13 0,1 2 3 15,2-1-1-15,3-1 7 0,0-1-4 0,9-3-3 0,-2 2 1 16,2 0 1-16,1 7 1 0,-3 0 3 0,5 1 0 16,-5 2-1-16,2 0 3 0,0 3 0 15,0-1-5-15,-2 2-3 0,3 1 10 0,-2 1-24 16,0 11 18-16,0-11-3 0,5 3 1 0,-3 9 1 0,1-12 8 16,0-1-7-16,-1 14 0 0,3-15-4 15,1 0 1-15,2 3 3 0,1-1-6 0,1-1 7 16,1 3 0-16,3-4 4 0,1 4-18 0,0-2 13 15,1 14-3-15,-1-13 3 0,0 1 0 0,1 11-8 0,-2 2 8 16,2-3-2-16,-2-9 2 0,1 13-2 0,1-5-1 16,1-10 2-16,-1 2-1 0,2 10-2 0,-3-11 0 15,3 11 2-15,0 2-5 0,-2-14 1 0,7 10 3 16,-5 3 3-16,2-4-5 0,0-9-5 0,4 10 4 16,-4-12 4-16,5 16-3 0,4-5 3 0,-4-10-6 15,0-3 9-15,13 10 10 0,-5-12-8 0,3-6 14 16,3 0 4-16,4-2-4 0,0-4-3 0,3 3 4 15,-1-5 0-15,2-1-3 0,-1 3-4 0,0-5-6 16,-8 0-1-16,0-1 4 0,1-2 0 0,-9-4-8 16,-1 0 3-16,-5-3 0 0,-3-1-9 0,-2-1-9 15,-8 0-4-15,13-5-6 0,-8-1-7 0,-3 1-13 16,0-2-2-16,-1-4 4 0,-2 0-10 0,-1-6-5 16,-3 3 0-16,0-1 3 0,-1-1 2 0,-6-1-7 15,2 1 5-15,-4 2 7 0,1 1 6 0,-3 0 5 16,-1 4-15-16,-4-2 16 0,6 4 3 0,-3-2 11 15,0 4-7-15,2-3 4 0,3 3 3 0,1 1 8 16,2-2 1-16,1 2 12 0,-1-1-2 0,4 5 2 16,6 0 7-16,-9-3-8 0,9 3-3 0,0 0 6 0,-9-4-6 15,9 4 1-15,0 0 2 0,0 0-3 16,0 0-8-16,9 19 11 0,-4-9-2 0,-1 1 2 16,1 0-4-16,0 6 3 0,0-3-10 0,0 1 7 15,-1 4 4-15,-2 0-1 0,1 0-5 0,-3-1 8 0,0 1-7 16,1-2 5-16,-3 2 4 0,0-3 7 0,0 1 2 15,-2-1-2-15,0 1 5 0,-3-3-5 0,-1 3 0 16,0-5 9-16,-3 1-4 0,-2-1-9 0,0 2 1 16,-6-2-6-16,-4 0-20 0,-4 0-35 0,3-3-53 15,-6-1-128-15,1-5-244 0,0-3 108 0</inkml:trace>
  <inkml:trace contextRef="#ctx0" brushRef="#br0" timeOffset="56695.02">21624 4722 4 0,'9'-8'230'0,"1"1"-23"0,2 0-23 16,7 2-15-16,3-2-20 0,-3 7-14 0,10-2-17 0,3 4-35 15,-2 3-22-15,4 2-27 0,-7 1-21 0,5 2-20 16,0 0-16-16,-3 1-14 0,1 1-36 0,-5 0-11 16,-6 0-111-16,-2-3-209 0,0 2 93 0</inkml:trace>
  <inkml:trace contextRef="#ctx0" brushRef="#br0" timeOffset="56950.2">21527 4923 82 0,'0'0'167'0,"0"0"-8"15,26 2-17-15,-3-2-6 0,7 0-16 0,4 0-8 16,5 3-11-16,15-3-8 0,-16 2-13 0,16-2-5 15,-16 6-10-15,-2 0-1 0,0-1-13 0,-3 5 2 16,-4 2-18-16,-4 3-17 0,0-1-29 0,-11-3-29 0,0 5-32 16,-1-2-41-16,-7 1-107 0,-2 1-238 0,0-3 105 15</inkml:trace>
  <inkml:trace contextRef="#ctx0" brushRef="#br0" timeOffset="57163.75">21626 5221 121 0,'-9'2'147'15,"2"-2"3"-15,1 1 2 0,6-1-4 0,0 0-11 0,-8-3-18 16,8 3-10-16,0 0-12 0,13-5-8 0,-2 2-9 16,9-1-4-16,1 2-9 0,10 1-7 0,-2 1-5 15,-2 5-11-15,1 0 0 0,-5 0-7 0,-6 5-13 16,-2 1-29-16,-1 4-37 0,-1-3-38 0,-6 0-56 15,-5-1-114-15,-2 1-269 0,1 1 120 0</inkml:trace>
  <inkml:trace contextRef="#ctx0" brushRef="#br0" timeOffset="57317.43">21619 5474 14 0,'-4'-2'228'0,"4"2"-24"16,0 0-20-16,0 0-18 0,13-5-14 0,6 3-16 15,0 1-14-15,11-1-13 0,2 3-13 0,1 1-7 16,-1 5-21-16,0-2-50 0,2 2-58 0,-3 3-72 16,-4-1-127-16,0 1-260 0,-8 0 116 0</inkml:trace>
  <inkml:trace contextRef="#ctx0" brushRef="#br0" timeOffset="59675.78">26771 3338 16 0,'-29'46'37'16,"1"2"-1"-16,1-7 4 0,-1 2-5 0,2-3-5 15,8-8 6-15,-1 1 4 0,-2 7 5 0,5-6-3 0,2-2 6 16,-5 9 0-16,5-9-12 0,5 0 14 0,-4-1-10 16,6 3 0-16,0-1-1 0,3 0 0 0,-1 0 7 15,1 1-24-15,-1-1 10 0,-1 0-1 0,-3-1 1 16,1-1-8-16,-1 2-2 0,-7-1 5 0,-1-1-9 16,-5-2 7-16,-14 8-8 0,1-1-2 0,-5 0 1 15,-5-2-3-15,-2-3-5 0,-1-2 16 0,0 0-15 16,-3-7 3-16,3 5-2 0,-1-3 2 0,13-10 0 15,-11 8-1-15,14-6-6 0,-2 2 8 0,3-2-4 16,6 2 2-16,-3-1-6 0,5-2 4 0,10-3 1 16,2 1-5-16,-3-4 10 0,1 5-4 0,0 0-10 15,0 0 10-15,-9 4-2 0,-2 1-2 0,2-2-1 16,-3 0 7-16,0-2-7 0,0 1 5 0,-4-1-6 16,1-1 0-16,-2-1 2 0,0-4 4 0,1 5-8 15,-2-4 0-15,-1 0 0 0,-2 0 10 0,3-2-7 16,5 0-7-16,-1 0 9 0,9-3 7 0,1 0 2 15,7-1-5-15,-1-1 2 0,3-1 2 0,3 1-5 16,6-3 6-16,-12 6-7 0,7-4-2 0,5-2 4 16,-7 6-14-16,3-1 5 0,1 0 6 0,1 1-9 15,-2 2 11-15,0 0-3 0,-1-1-2 0,-1 3 1 16,-1-1-2-16,3 0-5 0,-1 2-3 0,0-1-8 16,1 2-3-16,-1-2-11 0,1-1-12 0,-1 3 1 15,4-2-6-15,-2-2-5 0,3-1 0 0,0-1 2 0,4-1 4 16,0 1 1-16,-4-6 6 0,18 4-3 0,-8-4 12 15,4 0-1-15,-1 1-4 0,1-2 12 16,-3 1 1-16,-11 0 4 0,22 1 1 0,-15 0 0 16,-7-1 5-16,11 3-4 0,-11-3 2 0,7 2-1 0,-7-2 5 15,0 0 3-15,0 0-10 0,-7 12 6 0,7-12 2 16,-15 8-5-16,6-1 9 0,-1-5-4 0,-1 6 1 16,0 1 1-16,-1-2-2 0,2 1 1 0,0-1 1 15,-3 5-1-15,5-3 4 0,1 0 1 0,0 2 3 16,1 4 2-16,0 1-1 0,0 1-8 0,0-3 5 15,1 2-3-15,1-4-2 0,-1-3 3 0,-3 3 6 16,-2-4-2-16,4-1 3 0,-3 0-9 0,-3-2 8 16,3-1 13-16,2-1-1 0,-4-1-7 0,1-1 6 15,0-1 5-15,10 0-7 0,-16 0 7 0,16 0-5 16,-13-3 1-16,1 3 1 0,2-3 1 0,10 3-8 16,-23-3 3-16,10 3-4 0,-6-1-5 0,2 2 2 15,-2 1 4-15,0-1-9 0,1 2 0 0,-1 0 2 16,4-3-5-16,-1 2 5 0,6 1-7 0,0-1 11 15,10-2-4-15,-14 2-3 0,14-2 2 0,0 0 1 16,0 0-3-16,0 0-5 0,0 0 6 0,1-12-6 16,-1 12 10-16,27-9-12 0,-8 6 5 0,2-4-1 15,7 5-2-15,-7-1 7 0,2 1-3 0,-5 2 1 16,1-2 0-16,-6 2-5 0,1 2 2 0,-2 2 5 0,-2-2-3 16,-5 1-2-16,3 2-7 0,-3-2-1 15,-1 3 3-15,1 0-16 0,-3 1-7 0,0 0 5 16,0-1-8-16,1 3-5 0,-2-4-9 0,0 3-14 0,1-1-17 15,0-1-73-15,3 2-159 0,1-1 71 0</inkml:trace>
  <inkml:trace contextRef="#ctx0" brushRef="#br0" timeOffset="60392.22">23358 5056 116 0,'-5'1'167'0,"5"-1"-10"0,0 0-3 0,0 0-7 0,0 0-7 15,0 0-2-15,0 0-6 0,0 0-8 0,0 0-9 16,0 0-10-16,0 0-9 0,0 0-15 16,0 0 0-16,0 0-8 0,23-5-8 0,-4 6-8 0,9-1-6 15,7 1-8-15,-3 1-6 0,4 3 1 0,-2-2-8 16,7 1-4-16,13 3-3 0,2 1 5 0,-4 1-8 15,-2 2 3-15,1-2-4 0,-1 3-2 0,0 2 0 16,-11-5-6-16,-1 3 1 0,-4 3 1 0,-2-3-1 0,0 0-9 16,-5-1-10-16,-8-1-15 0,-4-1-14 15,3 0-1-15,-9-4-8 0,0 2 0 0,-3-3 4 16,2-3 0-16,-3 4 7 0,-1-5 1 0,0 2 10 0,-4-2 1 16,4 1 3-16,-4-1-5 0,0 0-2 0,0 0-7 15,0 0-23-15,0 0-33 0,-16-9-49 0,11 6-129 16,-5-2-289-16,1 2 128 0</inkml:trace>
  <inkml:trace contextRef="#ctx0" brushRef="#br0" timeOffset="60709.82">23242 5170 111 0,'-4'4'155'0,"4"-4"-7"0,-2 3-11 0,2-3-3 16,0 0-9-16,2 5-1 0,-2-5-13 0,5 2-2 16,2 0 5-16,0 1-1 0,6 0 1 0,2 3-7 15,4-1-8-15,1 1-5 0,11 1-7 0,0 2-9 16,6 3-3-16,-1-2-9 0,14 4-4 0,6 0-8 15,-1 2-5-15,0 1-7 0,4 0-8 0,-2-5 0 0,-4 8-5 16,-2-3 5-16,-3 1-7 0,-14-3-14 0,-4-1-37 16,-3 3-30-16,-5-1-39 0,-7-5-30 0,-6 0-41 15,1-3-174-15,-3 2-364 0,-5-2 162 0</inkml:trace>
  <inkml:trace contextRef="#ctx0" brushRef="#br0" timeOffset="61111.13">23090 5627 55 0,'-6'-1'186'0,"6"1"-22"0,0 0-12 0,0 0-16 16,0 0-10-16,0 0-16 0,0 0-12 0,0 0-9 0,0 0-9 15,5 9-9-15,-2-7-5 0,0 3-7 16,0-1-9-16,0-2-5 0,3 3-3 0,-1-2 0 0,2 2-9 16,3 0-5-16,3-2-2 0,5 3 2 0,13 1-5 15,-2 2 4-15,10-1-8 0,10 5-3 0,-1 0 0 16,5 0 1-16,-3-1-3 0,0 1 2 0,0 1-3 15,2 1-2-15,-2-1 2 0,0 0-1 0,-16-2-2 16,16 5 4-16,-17-5-6 0,2 2 0 0,-4-1 0 16,-3-1 0-16,-3 0-5 0,-7 0-17 0,-1-7-11 15,-8 5-20-15,-2-3-4 0,-3 2-12 0,-4-4-5 16,-4-1-23-16,-6 3-23 0,1 0-35 0,-7 0-76 0,-1-4-241 16,-10 2 107-16</inkml:trace>
  <inkml:trace contextRef="#ctx0" brushRef="#br0" timeOffset="61409.08">22944 6070 75 0,'-4'0'240'0,"4"0"-20"0,0 0-16 0,-1 6-16 0,1-6-17 15,0 0-13-15,0 0-12 0,12 0-14 0,-2-1-15 16,1 2-14-16,5 0-13 0,4 1-3 0,2 1-8 16,6 1-10-16,3 2-9 0,-1-2-4 0,2-1-7 15,-2 3-4-15,3 2-4 0,-4 1-5 0,4-3-3 16,-1 3-6-16,0 1-4 0,-2 0 3 0,0-1-4 16,0 0-8-16,-3 4-8 0,-2-1-19 0,-7-3-17 15,1-1-12-15,-3 2-15 0,0 0-11 0,-6-1-14 16,3-6-9-16,-3 7-14 0,2-5-31 0,-2 0-43 15,-1 3-107-15,-1-4-309 0,2-2 136 0</inkml:trace>
  <inkml:trace contextRef="#ctx0" brushRef="#br0" timeOffset="65175.11">23584 6017 33 0,'35'-6'113'0,"1"2"-10"0,1-4-7 0,13-5-11 0,-1 2-16 15,0-4-14-15,2-3-13 0,4-4-24 16,1-2-21-16,0-3-53 0,0-9-37 0,19-15-100 15,-30 12 44-15</inkml:trace>
  <inkml:trace contextRef="#ctx0" brushRef="#br0" timeOffset="67992.21">25428 2895 59 0,'-11'-12'61'0,"2"3"-10"15,-3-3-4-15,2-1-1 0,0 1-1 0,-3 0-11 16,-1 0 2-16,1-1-16 0,-1 1 6 0,-2 0-6 16,-7-5 5-16,1 3-6 0,-4 0 1 0,1-2-7 15,-1 2-5-15,-1 0 5 0,-1 0-6 0,0-1 2 16,1 0-2-16,-1-1 1 0,1-1-6 0,-2 0 1 15,2 2 1-15,-2 0 0 0,-2-1 0 0,1-1-7 0,-1 0 8 16,0 2-9-16,-2-2 11 0,-3 5-9 16,-10-7 3-16,9 4 0 0,-10-4-4 0,11 6-1 15,-11-4 4-15,11 6-1 0,-2-4 3 0,1 3-1 0,0-1 0 16,-1 2-1-16,1-4-1 0,-1 2 1 0,2 2 3 16,1-4-8-16,0 2 4 0,2 7 1 0,-2-6 0 15,3 3-3-15,-1-2 6 0,-3 2-1 0,3 1 0 16,1 2-1-16,-1-1 0 0,1-1-1 0,0 1 2 15,0 2-5-15,3-1-1 0,1 1 6 0,-2-1-11 16,1 2 9-16,1-1 2 0,-3 0 0 0,4 4-8 16,-5-1 10-16,3-2-10 0,0 3 8 0,-1 0-4 15,1-2 1-15,2 1 1 0,0 2-4 0,-2-3 4 16,6 3 0-16,-4-1-1 0,0 2 0 0,-2-1 6 0,-2 2-7 16,-4 3-3-16,2 0 3 0,-5 0 4 15,-13-1-5-15,14 5 0 0,-16 0 0 0,2 2 4 16,14-2 6-16,0 0-10 0,0 3 6 0,-10 2-3 0,11-2 6 15,-1-2 0-15,0 0-13 0,0-1 11 0,0 3-1 16,2-4 1-16,-1 4-11 0,2 0 5 16,1-3-2-16,0 3 7 0,1-2-3 0,0 1 11 0,1 0-8 15,0-1 6-15,3 2-8 0,-2-3 6 0,0 4 0 16,4-3-3-16,-8 3 2 0,6 2-1 0,-4-1 1 16,0 0 1-16,3 2-1 0,2 1-1 0,-1 0-2 15,1-3 3-15,0 5 1 0,1-1-7 0,2 3 7 16,-1-3-6-16,2 3 0 0,-4 3 1 0,2-3 4 15,1 4 2-15,-4-3-2 0,5 3-1 0,0 1-3 16,0 1 8-16,1-1-2 0,4 1 3 0,-1 0-3 16,2 6 1-16,2-1 0 0,0 2 5 0,2-1-8 15,3-1 14-15,-8 14-10 0,9-13 5 0,-5 1-3 16,5 0 4-16,-4 13 1 0,3-11 1 0,3-2-12 16,-2-1-1-16,2 2 8 0,-3 0-5 0,0-2-2 15,-2 12 1-15,0 0 3 0,-4 2-6 0,1-1 6 16,-1 0-1-16,-3 4 1 0,0 1-13 0,-3 1 6 0,3-2-9 15,0 1 0-15,-3-1 1 0,-1-4 1 0,4-3-4 16,6-10 5-16,-1-1 5 0,3 0 0 0,1-1-15 16,3-1 13-16,1 2-6 0,3-4 7 0,-1 0-2 15,3 0-3-15,1 2 6 0,-1-3 7 0,2 3-4 16,2 1-1-16,-1 0 10 0,2 0-2 0,1 2 2 16,-3 4 3-16,-1-4-11 0,-1 16 7 0,-3-2 1 15,0-14-8-15,-4 17 9 0,-2-1-5 0,-5-5 1 16,4-9 1-16,-3 12-3 0,-2-1 0 0,3-12 0 15,-6 11-2-15,5 2-4 0,2-13 7 0,-1 12-8 16,5-12 6-16,4 0-7 0,-2-1 12 0,1-4 9 16,8 0 3-16,1 0 8 0,2 1 2 0,2-4 1 15,2 0-4-15,3-1 10 0,-1-2 1 0,5 2 4 0,-3 0-9 16,3-4 2-16,-1 1-5 0,-1 0-4 16,3-1-5-16,-3-3 0 0,-4-2-1 0,-1-1-4 15,2 0 1-15,-1 1-4 0,1-3-2 0,-3-1-2 0,-1 2 1 16,-1-2-7-16,1 1 4 0,1 1 1 0,3 0-6 15,-2 2-1-15,0-2 1 0,0 0 1 0,3 2-1 16,-1-1 3-16,7 2-4 0,5 0-1 0,-2-4 1 16,4 4 4-16,6-3 2 0,-1-1 0 0,2-3-3 15,3 3 2-15,-1 2-1 0,1-1-4 0,0 1-2 16,-5 0 4-16,-1 1-2 0,-6-1-2 0,-2 0 2 16,-6-1-4-16,-2-1-1 0,-4 1-9 0,1-2-3 15,-5-1-3-15,2 2 1 0,-2-2 5 0,0 1 4 16,-1-2-2-16,-1 1 0 0,5 3-1 0,-6-2 3 0,4-2 1 15,2 2-1-15,0 0 3 0,2 0-4 16,-2 0 1-16,9-3 4 0,7 0-4 0,2-1 6 16,4-3 6-16,1 0 4 0,4 0 1 0,3 1 5 0,13-4 1 15,0 4 5-15,-1-4 2 0,-12 1-1 0,-2-1 3 16,1-1 1-16,-4 2-2 0,0-1-3 0,-2 2-1 16,-8 1-4-16,-4-3-1 0,-2-1-1 15,-6 2 0-15,6 1-2 0,-7-1 2 0,-4-1-5 0,3 1-8 16,-2 1 5-16,1-1 1 0,0 3-2 0,0-2-8 15,3 3 11-15,-1 0-3 0,4 1-1 0,-2 0 5 16,13 5-8-16,1-4 2 0,4 0 1 0,3-1 1 16,3 2-5-16,14 0 1 0,-12-5 2 0,11 2-3 15,-15-4 2-15,2 1-3 0,1 0-1 0,0-2 2 16,-3 2 1-16,1-2-2 0,-4-1 2 0,-2 1 0 16,0-2-5-16,-10 2 3 0,1 0 0 0,0-2 1 15,-3 0 1-15,3 0-3 0,-3-2-1 0,0 2 3 16,3 0 2-16,-2-2-2 0,10 1 2 0,-4-1-2 15,6-1 2-15,-5-3-4 0,5 2 2 0,4 0-1 16,2-3 2-16,16 0 1 0,-2-3-4 0,0 0 1 16,0 1-3-16,-2 0 4 0,2-2-4 0,-12 5 3 0,8-4-1 15,-13 3-1-15,0 0 2 0,-3-1-1 0,0 2 1 16,0-5 0-16,-1 2-1 0,-3 1 0 16,-2 0 3-16,1 1-1 0,-2-1 6 0,-2 0-1 0,-4 0-5 15,2 1 2-15,6-5 1 0,1-3-4 0,4 2-3 16,2-3 5-16,22-11 0 0,2-3-2 0,31-12-1 15,3-3 1-15,3-4-4 0,2-3 1 0,5-4 2 16,3-1-3-16,-7-7 3 0,-1 1-1 0,-2-1-3 16,-6-1 0-16,-7 1 1 0,-3 7-1 0,-11-6-3 15,-8 2 0-15,-18 19 4 0,-5-5-4 0,-1 0 7 16,-6-3-5-16,-5-2-1 0,-7 2 2 0,1-5-1 16,-7 0 0-16,-2-5-1 0,0-24-4 0,-3 26 0 15,0-23 3-15,-3 26-2 0,-3-5 1 0,2-21 3 16,-3 25-4-16,1-3 3 0,-1 1-4 0,3 0 5 15,3-2-1-15,1 0-9 0,1 1 9 0,1 0-1 16,2 2 0-16,4 6 0 0,0-3-2 0,1 5 2 0,-4 2 1 16,-4-4 0-16,0 6-8 0,-6 8-14 15,-6-9-10-15,-6 1-12 0,-4 12-18 0,-11-10-25 16,-10 0-20-16,-6 4-27 0,-10 1-164 0,-25-14-327 0,-4 8 146 16</inkml:trace>
  <inkml:trace contextRef="#ctx0" brushRef="#br0" timeOffset="69491.32">24526 6632 123 0,'0'0'154'0,"0"0"-6"0,0 0-6 16,0 0-6-16,0 0-9 0,0 0-7 0,0 0-9 15,0 0-7-15,0 0-10 0,0 0-8 0,0 0-11 16,0 0-7-16,0 0-6 0,0 0-7 0,0 0-2 16,0 0-8-16,0 0-3 0,0 0-8 0,0 0-4 15,0 0-3-15,0 0-2 0,0 0-6 0,0 0 0 16,0 0-1-16,0 0-4 0,-5 2-3 0,5 2 3 0,0-4-2 15,0 0-3-15,1 7 1 0,-1-7-1 0,0 5-4 16,0-2 1-16,3-1 2 0,-2 3-4 16,-1-5 0-16,-4 7 3 0,4-3-2 0,0 1 1 0,-1 1-1 15,0-2-4-15,2-1 1 0,-2 2 1 0,-2 1 2 16,-1-1-4-16,4-1-2 0,-2 2 2 0,-2-1-1 16,3-1 4-16,-2 3 0 0,3-1-3 0,-1 2-2 15,1 1 1-15,1 1 4 0,-1 0 1 0,0-1-2 16,3 2 0-16,-2-1-1 0,-1 3-2 0,4-1 3 15,-2 1 0-15,1-2-3 0,-2 1 0 0,3 0 2 16,-3-1-1-16,3 0 1 0,-4 1-2 0,5-2-1 0,-2 2 2 16,1-1 0-16,-3-1-2 0,2 1 4 15,0 1 0-15,0-2-3 0,-2-1 2 0,4 1 0 0,0 0 2 16,-1-1-1-16,1 3-2 0,2-2-1 0,0 0 2 16,2 1-2-16,0 2 0 0,4 0 0 0,1 0 2 15,0 0 2-15,-2-1-4 0,2 1 3 0,1 1 0 16,0-1-4-16,-2 0 2 0,0 1 1 0,2-3 1 15,-4 1-5-15,0 2 3 0,-3-4 0 0,-2 0-2 0,3 4-1 16,0-2 3-16,-3-3 2 0,2 2-2 16,1 2 1-16,5 0 1 0,-1-1-3 0,2 0-1 0,1-2 0 15,9 5 4-15,-2-2-3 0,0 0 0 0,0-1 2 16,3-2-1-16,-6 0 1 0,-1-1-1 0,-2-1 3 16,1-2-5-16,-3 0 4 0,-2-2 0 0,-2 1-3 15,-2 0-1-15,1-1 3 0,-2-1-3 0,0 0 1 16,-6-2 1-16,2 0-2 0,1 1 2 0,0 1 0 15,-1-2-1-15,-4-1 0 0,0 0 2 0,7 3-4 16,-7-3 5-16,0 0-1 0,0 0 1 0,2 3-3 16,-2-3 0-16,0 0 0 0,0 0-2 0,0 0 0 0,0 0-2 15,0 0-9-15,4 0-9 0,-4 0-9 0,0 0-11 16,0 0-10-16,0 0-19 0,0 0-26 0,0 0-40 16,0-7-146-16,0 7-304 0,0-7 135 0</inkml:trace>
  <inkml:trace contextRef="#ctx0" brushRef="#br0" timeOffset="70482.58">25080 7370 68 0,'-2'-8'126'0,"2"6"-7"0,0 2-2 15,0-7-12-15,0 7 1 0,-2-6-6 0,2 6 0 16,0-5-6-16,0 5 3 0,0 0-6 0,0-4-7 15,0 4-2-15,0-5-9 0,0 5 3 0,0 0-3 16,-2-4-2-16,2 4-3 0,0-5-9 0,0 5-6 16,0-4-6-16,0 4-5 0,-2-7-2 0,2 7-4 15,-2-6-2-15,2 6-5 0,-2-4 4 0,1 1 2 0,1 3-3 16,0 0 2-16,-2-4-5 0,2 4-3 0,0 0 0 16,0 0-4-16,0-5-4 0,0 5 3 15,0 0-6-15,0 0 1 0,0 0-2 0,0 0-3 0,-2-3 0 16,2 3-2-16,0 0 2 0,0 0-10 0,0 0 11 15,0 0-2-15,0 0 0 0,0 0-1 0,0 0 0 16,0 0 0-16,0 0-2 0,0 0-2 0,0 0 0 16,0 0-1-16,0 0-3 0,0 0-4 0,0 0 3 15,0 0 1-15,0 0 4 0,0 0-2 0,6 11 3 16,-3-8 0-16,3 1 0 0,1 3 1 0,3 0-2 16,0 1 1-16,-1-2 3 0,6 3-3 0,-3 0 3 15,-2-1-4-15,0-1 0 0,2 0-2 0,-2 1 3 16,-1-1-4-16,-1-3 2 0,-3 2-5 0,0-2 4 0,1 1 3 15,1-1-4-15,-4-1-1 0,1-1 2 0,-1 3-3 16,-1-2 2-16,2 0-4 0,0-2 2 0,-2 2-4 16,-2-3-1-16,3 5 9 0,-3-5-3 0,0 7 0 15,0-7 2-15,1 2-2 0,-1-2 0 0,0 0 2 16,0 0-6-16,-2 7 0 0,2-7 4 0,0 0 1 0,1 3-2 16,-1-3 3-16,0 0-5 0,0 0 5 15,0 0 0-15,0 0 0 0,-3 5-4 0,3-5 6 16,0 0-2-16,0 0 3 0,0 0 4 0,0 0 0 0,0 0 0 15,0 0-5-15,0 0-1 0,0 0 3 0,0 0 4 16,0 0 1-16,-2 3-7 0,2-3 4 0,0 0-2 16,0 0-4-16,0 0-5 0,-6 3 10 0,-1 0-2 15,1 0-2-15,-3 2 0 0,-4-1 0 0,2 2 0 16,-6 2-1-16,3-1 0 0,-4 1-3 0,0 2-1 16,-5 2-2-16,4-4 10 0,2 4-2 0,1 0-5 15,-7 5 2-15,4-3 1 0,-3 3 0 0,8-7 0 16,0 3-1-16,2-2-1 0,2-2-3 0,1 0 6 15,1-2 0-15,3 2-3 0,-3-4 3 0,5-1-2 0,-3 1-1 16,2 0 3-16,2 1-4 0,-2-5 4 0,4-1-3 16,-3 5 0-16,1-2 1 0,2-3-3 15,-2 3 3-15,2-3 3 0,0 0 2 0,-4 4 2 0,4-4 0 16,0 0 4-16,-4 2-1 0,4-2-4 0,0 0-2 16,0 0 2-16,0 0 0 0,0 0-2 0,0 0 0 15,0 0-3-15,0 0 5 0,0 0-2 0,0 0-3 16,0 0 2-16,2-13-2 0,0 8-1 0,2 1 1 15,-2-5 1-15,3 1-3 0,3-7 1 0,1 1 4 0,0-3-1 16,1 1 1-16,2 0-2 0,2-8-2 16,-1 2 2-16,-3 4-2 0,3-4 0 0,-3 5-5 0,-1-1 7 15,-2 4-1-15,1-3 1 0,-1 2-1 0,-5 3 2 16,3 1 3-16,-2 1 4 0,-2 1 0 0,-1 0 5 16,3 1 0-16,-5 1-2 0,4 2 1 0,-4-2-2 15,2 2-3-15,0 2-2 0,0 3-2 0,2-5-1 16,-2 1 1-16,0 4 1 0,0 0-3 0,0-5-2 15,0 5-4-15,0 0 5 0,0 0-2 0,0 0-3 16,0 0 5-16,0 0 0 0,0 0 0 0,0 0-2 16,0 0-1-16,0 0 0 0,0 0 2 0,0 0 0 15,0 0-2-15,0 0 0 0,0 0-13 0,0 0-35 0,-12 9-41 16,12-9-60-16,0 3-76 0,0-3-210 0,0 0-470 16,0 0 208-16</inkml:trace>
  <inkml:trace contextRef="#ctx0" brushRef="#br0" timeOffset="79691.32">25683 7217 88 0,'0'0'118'0,"0"0"-10"0,0 0-6 0,0-6-15 15,0 6-1-15,0 0-8 0,0 0-5 0,0 0-4 16,0 0-4-16,0 0-10 0,0 0-1 0,0 0-1 16,0 0-9-16,0 0 5 0,0 0-3 0,0 0-2 15,0 0-4-15,-3-4-2 0,3 4-3 0,0 0 0 0,0 0-6 16,0 0-1-16,0 0-3 0,0 0-4 16,0 0-3-16,0 0 0 0,0 0-5 0,0 0-1 15,0 0 0-15,0 0-1 0,0 0-3 0,0 0-5 0,0 0 5 16,3 13-4-16,-3-9 4 0,0 3-5 0,1-2 2 15,-2 0 0-15,1 7 4 0,0-7-8 0,0 2 4 16,0 3-1-16,0 0 0 0,2 0-6 0,-2 0 4 16,3 1 0-16,-2 1 4 0,0-4-5 0,2 3 4 15,1-1-1-15,-3 1 0 0,0-2 1 0,-1-1-3 16,1-3 0-16,-1 4-2 0,3-2 1 0,-3-2-4 16,1 1 4-16,-1 1 3 0,0-2-1 0,0 1 5 0,-1 0-5 15,0-1 0-15,1-2 0 0,0 2 0 16,0-5-3-16,-2 7 3 0,2-7-1 0,0 6 2 15,0-2-2-15,0-1-1 0,2 1-13 0,-2-4-31 0,2 7-31 16,1-6-59-16,-3-1-105 0,6 0-259 0,-6 0 115 16</inkml:trace>
  <inkml:trace contextRef="#ctx0" brushRef="#br0" timeOffset="80425.96">25722 7224 74 0,'4'0'88'0,"2"3"0"15,1-1-11-15,-1 1-4 0,1 0-10 0,0 0 3 16,0 0-20-16,3 4 6 0,-4-2-4 0,3 2-8 0,0 0-1 16,-4 1-7-16,-1 2 1 0,1-1-5 0,3 1 4 15,-4 1-6-15,-2-1 0 0,2 1-2 16,-4-1-5-16,3 1-8 0,-3 1 5 0,-3-3-3 0,-1 2 6 16,-1 0-5-16,-1 0-1 0,-2-2 2 0,-1-1-7 15,-5 0 1-15,1 0-1 0,3-2 2 0,-3 2 2 16,2-1 4-16,-2-2 4 0,3-2 4 0,1 2-2 15,-1-4 5-15,-1 3 3 0,4-3 4 0,2 0 5 16,-4 0 2-16,4 1 3 0,5-2-8 0,-7 1 1 0,7-1-6 16,0 0-4-16,0 0-1 0,-10-4-3 15,6 2-2-15,4 2-5 0,-3-2 1 0,3 2-2 0,0 0 1 16,-3-3-5-16,3 3 0 0,0 0 0 0,7-7-3 16,-3 6-5-16,3-1 4 0,3 0-4 0,3 1 0 15,-2-1 1-15,4 0-4 0,2 2 0 0,4-3-14 16,0 0 0-16,-3 0-3 0,5 1-8 0,-4 1 2 15,-1-2-8-15,1 2 1 0,-7 0 7 0,2-1 0 16,-4 2-1-16,-2-1 7 0,-2 2-7 0,2-2 11 16,-3 0 5-16,-5 1-1 0,8 0 1 0,-8 0 2 0,0 0 1 15,0 0 5-15,5 1-4 0,-5-1 1 16,-3 5-4-16,3-5 3 0,-5 6-1 0,3-4 4 16,-2 2 2-16,1-1-2 0,1 3 2 0,0-2 0 0,2 0-5 15,0-4 3-15,0 9 3 0,2-3 0 0,0-1-5 16,2 0 7-16,0-1 0 0,2 2-5 0,1-2 3 15,5 2 1-15,-3-5-2 0,2 2 0 0,1 0-4 16,-3-2 6-16,4-1-2 0,-7-1 1 0,2-2 0 16,0 0 4-16,-4 0-6 0,2-5 5 0,-1 0 4 15,-2 2 8-15,-1-4-2 0,-2 2 1 0,3-3 1 16,-6 2-2-16,3 0 1 0,-1-1 0 0,-2 0 4 0,2 4-2 16,-3 0-1-16,3 0-3 0,-2 1-1 15,-3-1 0-15,2 2-3 0,-1 1 1 0,-3 0-3 0,-2 3 4 16,1-1-4-16,0 1-1 0,-3 1 5 0,1-1-17 15,2 0-31-15,-1 1-33 0,1 1-46 0,3-1-134 16,6-1-270-16,-15-1 119 0</inkml:trace>
  <inkml:trace contextRef="#ctx0" brushRef="#br0" timeOffset="81323.97">26585 7273 49 0,'-3'-3'194'0,"3"3"-10"0,0 0-9 0,-1-3-9 15,1 3-20-15,0 0-13 0,4-6-12 0,-2 3-15 16,3 1-6-16,-1-1-16 0,3 3-3 0,0-3-12 15,0 3-5-15,-1-1-8 0,1 1-5 0,1 1-9 0,1-1-2 16,-4 3-5-16,3 0 1 0,1-1-9 0,-4 2-1 16,0-1-2-16,3 2-3 0,-3 2-6 15,-2-2-1-15,-2 0 3 0,0 0-4 0,-1 2-1 0,-5-1 0 16,4 2-2-16,-3-3-9 0,-1 5 9 0,-2-6-11 16,2 2 10-16,-1-1-1 0,1-1-2 0,-2 1 3 15,1 0-4-15,0-1 1 0,-2 3-3 0,4-4-3 16,-1 3 1-16,3-2-2 0,0 0 5 0,-2 0-5 15,4 0-7-15,0 2-1 0,4-2-1 0,-2 1-8 16,3 2-9-16,1 1 5 0,2-2-10 0,-1 0-5 16,-3 0 5-16,1-1 4 0,1 2 3 0,-3-2 0 0,2 1 1 15,-2 0 8-15,-2-2 1 0,0 1-4 0,-1 0 2 16,3-1 3-16,-3-4 9 0,-4 4 4 16,4-4 3-16,-4 7 0 0,4-7 3 0,-5 3 2 0,2-1 8 15,3-2-3-15,-6 3 2 0,2 0-5 0,4-3-4 16,-2 3 3-16,-2-2 2 0,4-1-3 0,-8 4 1 15,3-3 1-15,5-1-4 0,-5 1-6 0,5-1-20 16,-5 1-27-16,5-1-41 0,-8 0-80 0,8 0-96 16,-10-2-287-16,5-1 127 0</inkml:trace>
  <inkml:trace contextRef="#ctx0" brushRef="#br0" timeOffset="81860.84">27239 7138 47 0,'0'0'137'0,"0"0"-9"0,0 0-4 15,0 0-11-15,0 0-12 0,0 0-10 0,0 0-6 16,0 0-5-16,0 0-3 0,0 0-6 0,0 0-10 16,0 0-7-16,0 0-4 0,0 0-5 0,0 0-6 15,0 0-3-15,0 0-8 0,0 0-2 0,0 0-4 16,0 0 4-16,0 0-4 0,0 0-2 0,0 0-4 15,0 0-1-15,0 0-3 0,0 0-1 0,0 0-3 16,0 0 4-16,0 0-4 0,0 0 2 0,0 0-4 16,0 0 1-16,0 0-3 0,0 0 0 0,0 0 0 0,0 0 1 15,0 0-3-15,0 0 4 0,0 0-23 0,0 0-20 16,0 0-30-16,0 0-46 0,0 0-118 0,0 0-248 16,0 0 110-16</inkml:trace>
  <inkml:trace contextRef="#ctx0" brushRef="#br0" timeOffset="82607.55">27042 7383 57 0,'3'-2'123'0,"-1"-2"-1"0,-2 4-2 0,8-3-1 15,-7 0-5-15,3 2 1 0,-1-2 6 0,-1-2-9 16,-2 5 0-16,5-2-8 0,-3-1-8 0,-2 3-7 0,2-4-11 16,-2 4-7-16,0 0-8 0,0 0-9 0,0 0-4 15,0 0-6-15,0 0-4 0,0 0-2 0,9 9-5 16,-8-1-5-16,3-6-1 0,-1 4-1 0,-2 2-5 15,5-1-3-15,-2 0-1 0,0 1-1 0,0-1-1 16,0 0-2-16,1 0-2 0,-4 0 0 0,4-2 0 16,-2 0 0-16,-2-1-3 0,2 0-2 0,-2 0 3 15,0-1-6-15,-1-3 6 0,4 3-1 0,-4-3-1 16,0 0-2-16,4 1-2 0,-4-1 2 0,0 0-4 0,5-7 1 16,-1 3 1-16,0-1-1 0,-2 1 2 15,3-1-3-15,-1 0 2 0,-1 2-3 0,-1-1 5 0,0-1-5 16,-1 2 2-16,-1 3-1 0,4-5 2 0,-4 5-3 15,4-3 0-15,-4 3-1 0,6-1 3 0,-4-2-3 16,-2 3 2-16,0 0 0 0,15 4-2 0,-10-4 1 16,1 1 1-16,-1 1-3 0,1-2 5 0,1 0-2 0,-2 2 0 15,-5-2 0-15,9 0-3 0,-9 0 1 16,8 0 1-16,-8 0 0 0,11-2 0 0,-10 0 2 16,3-3-2-16,1 4 1 0,-1-3-1 0,-1 0-1 0,-1-2-1 15,0 2 4-15,0 0-3 0,-1-3 2 0,3 1-3 16,-4 3 1-16,2-4-1 0,-2 5 1 0,0 2-1 15,0-7 0-15,0 7-1 0,-2-4 1 0,2 4 1 16,0-4-2-16,0 4 0 0,0 0 1 0,-5-3-1 16,5 3 0-16,0 0 0 0,0 0 0 0,0 0 2 15,0 0-1-15,0 0 0 0,0 0 1 0,0 0 0 16,0 0 1-16,0 0-3 0,-9 10 3 0,9-8-1 16,-2 1 1-16,0 2 0 0,2 3 0 0,0-4 0 15,-3 4 1-15,1-1-2 0,2-2-2 0,0 7 3 0,2-3 2 16,-2-2-4-16,3 0 3 0,-3 0 0 0,0 1-1 15,2-3 1-15,0 4-1 0,-1-3 0 16,1-2 2-16,0 1 0 0,2 0 2 0,1-1-1 0,0-1 0 16,3 1-1-16,-2-3-4 0,2-1-17 0,0 0-25 15,-1 0-29-15,2-2-47 0,3-3-60 0,-2 1-108 16,0-2-312-16,-1 1 138 0</inkml:trace>
  <inkml:trace contextRef="#ctx0" brushRef="#br0" timeOffset="94627.54">25357 7157 11 0,'0'0'73'0,"0"0"-3"0,0 0-8 0,0 0-14 16,0 0 8-16,0 0-15 0,0 0 1 0,0 0-6 16,0 0 0-16,0 0 9 0,0 0 1 0,0 0-3 15,0 0-2-15,-7 6 2 0,7-6-5 0,-3 2-1 16,3-2 5-16,0 0-2 0,-3 3 3 0,3-3-4 0,0 0 4 15,0 0-4-15,-8 2 3 0,8-2-9 16,0 0 7-16,0 0-7 0,-6 0 9 0,6 0-8 0,0 0-5 16,0 0-3-16,0 0 1 0,-4 2 0 0,4-2-6 15,0 0 1-15,0 0 3 0,0 0-4 0,0 0-5 16,0 0 9-16,0 0 8 0,0 0 0 0,0 0-5 16,0 0-6-16,0 0 4 0,-4 2-1 0,4-2-3 15,0 0 0-15,0 0 0 0,0 0-3 0,0 0 0 0,0 0-3 16,0 0-1-16,-9-1 2 0,9 1-1 15,0 0 0-15,0 0 1 0,0 0 2 0,0 0-4 16,0 0 6-16,0 0-1 0,0 0 4 0,0 0-1 0,-9-2 1 16,9 2-1-16,0 0 0 0,0 0-5 0,0 0-1 15,0 0-3-15,0 0 2 0,0 0 0 0,0 0-5 16,18 6-1-16,-9-5 5 0,1 0-3 0,2 2-5 16,-1-1 0-16,-2-1 1 0,3 2 0 0,-1-1 0 15,2 0-4-15,-1-1 4 0,-1 5-4 0,-1-4 1 16,3-1 2-16,-3 3-5 0,-1-3-1 0,4 2 1 0,-3-2-1 15,-3 2 1-15,-1-2 0 0,-1 1 0 0,0 0-2 16,0-1 3-16,1 0-2 0,-3-1 0 16,-3 0 2-16,6 1-3 0,-6-1-1 0,0 0-3 0,0 0 6 15,8 2-2-15,-8-2 1 0,0 0 1 0,0 0-5 16,0 0-8-16,0 0-17 0,0 0-10 0,0 0-24 16,0 0-24-16,0 0-22 0,-6-10-38 0,6 10-149 15,-6-7-321-15,3 2 142 0</inkml:trace>
  <inkml:trace contextRef="#ctx0" brushRef="#br0" timeOffset="95126.42">25468 7079 51 0,'0'0'103'16,"0"0"-13"-16,0 0-2 0,0-5-15 0,0 5-4 15,0 0-9-15,0 0 2 0,0 0-2 0,0 0-13 16,0 0 0-16,0 0-6 0,0 0-3 0,0 0-2 0,0 0-9 16,0 0-8-16,0 0 6 0,0 0-5 15,0 0 9-15,0 0-13 0,0 0 2 0,0 0 4 16,0 0 1-16,0 0 4 0,0 0-6 0,0 0 0 0,0 0 3 16,0 0 0-16,0 0-2 0,0 0-4 0,0 0 0 15,0 0-4-15,0 0-2 0,0 0 0 0,0 0-2 16,0 0 1-16,0 0 0 0,0 0 5 0,0 0 2 15,0 0 0-15,3 12 5 0,2-9 0 0,-3 2-1 16,3-3-3-16,-1 2 3 0,4-1 4 0,-3 2-2 16,1-1-4-16,1-1 3 0,0 2-6 0,-2-2-1 15,1-1-2-15,1 2-2 0,-3-1 3 0,2-1-5 0,-1 0-1 16,2 1-1-16,-2 0-1 0,-1-1 1 16,-3 0-1-16,3 1-4 0,2-2 4 0,-6-1-5 0,4 4 1 15,1-3 0-15,-5-1-4 0,4 2-1 0,-4-2 4 16,0 4-5-16,0-4 6 0,3 4 0 15,-3-1-4-15,0 1 2 0,-3-1 3 0,-1 1 0 0,0 1 1 16,2 0-1-16,-5 1-3 0,4-1 2 0,-5 1 1 16,3-1 0-16,-3 3-2 0,-2-3 3 0,1 2-5 15,1-2 3-15,1-1-3 0,-1 1 0 0,2 0 5 16,1 1-4-16,3-1 1 0,-4-1-2 0,-2 1 6 0,2 3-19 16,2-3-56-16,-1 2-63 0,-2-1-126 0,1 2-279 15,-1 1 124-15</inkml:trace>
  <inkml:trace contextRef="#ctx0" brushRef="#br0" timeOffset="96412.52">25143 7970 104 0,'0'0'126'0,"0"0"-12"16,0 0-10-16,0 0-14 0,0 0-5 0,0 0-6 16,0 0-16-16,0 0-2 0,0 0-1 0,0 0 3 15,0 0-2-15,0 0 5 0,0 0 0 0,0 0 5 16,-5-2-1-16,5 2 1 0,0 0-1 0,0 0-2 16,0 0-3-16,0 0-7 0,0 0-4 0,0 0-3 0,0 0-9 15,0 0-1-15,0 0-3 0,14-3-5 0,-14 3-1 16,9 0-5-16,-1 0-4 0,2 2 0 0,2-1-4 15,-1-1-3-15,1 0 4 0,-1 1-5 0,1 0-1 16,3 1-4-16,-2-2 0 0,5 2 1 16,0 3-2-16,-1-5-4 0,5 3 1 0,-9-2 2 0,5 2-2 15,-3 0-1-15,-1-2 0 0,-1-1-1 0,0 3 2 16,-2-3-6-16,-2 1 2 0,-1 1-3 0,-2-2 4 16,2 1-2-16,-3 0 2 0,0-1 0 0,-5 0 0 15,9 1 0-15,-9-1-2 0,5 0 3 0,-5 0-5 0,0 0 2 16,0 0 2-16,0 0-1 0,9 0-1 0,-9 0 4 15,0 0-1-15,0 0-2 0,0 0-2 0,0 0-1 16,0 0 5-16,0 0-2 0,0 0 7 0,0 0-10 16,3-3-1-16,-3 3 0 0,0 0-2 0,0 0 1 15,0-6-5-15,0 6-8 0,0 0 2 0,-4-5-2 16,4 5 2-16,-3-4 0 0,3 4 1 0,-4-4-6 16,2 1-1-16,2 3-4 0,-4-5-3 0,-1 3 2 15,3-1 5-15,-2 1-2 0,0-2-1 0,0 2-1 0,-1-2 12 16,0 2-3-16,1-1-2 0,-1 1 3 15,1-1 5-15,0-1-1 0,0 1-1 0,4 3 2 0,-5-6 3 16,3 5-7-16,0-2 14 0,2 3-1 16,-2-8-4-16,-2 7 2 0,4 1 1 0,-3-5-2 0,2 2 3 15,0-1 1-15,1 4 9 0,0 0 1 0,-1-5-1 16,1 5 0-16,-3-3 4 0,3 3-2 0,0 0-3 16,-1-4 3-16,1 4 3 0,0 0-6 0,0 0-1 15,0 0-1-15,0 0 0 0,0 0 0 0,0 0 0 0,0 0-1 16,0 0 0-16,0 0 1 0,0 0-3 0,0 0 4 15,0 0-2-15,0 0 5 0,0 0-2 0,0 0-1 16,0 0 4-16,0 0-2 0,0 0 2 0,0 0-1 16,0 0-1-16,0 0 0 0,0 0 0 0,0 0-3 15,0 0 0-15,0 0 0 0,0 0-5 0,0 0-4 16,0 0 7-16,0 0-2 0,0 0 3 0,0 0-3 16,0 0 1-16,0 0 0 0,0 0-3 0,0 0 1 0,0 0-3 15,0 0 4-15,0 0 0 0,0 0-1 0,0 0-3 16,0 0 3-16,0 0 1 0,0 0-3 15,9 7 2-15,-9-7 1 0,6 3 1 0,-2-1-3 16,1 2-1-16,0-1 0 0,2-1 5 0,3 0-4 16,-4 0-1-16,4 2 2 0,-3-1-2 0,3 1-1 0,-1-1 6 15,-3 0-4-15,1-2-1 0,0 4-2 0,-3-3 2 16,3 1 3-16,-2-2-2 0,1 0-2 0,-1 2 0 16,-4-1 1-16,-1-2-2 0,5 1 0 0,-5-1-1 15,4 3 6-15,0-2-3 0,-4-1-2 0,0 0 1 16,0 0 0-16,2 4 2 0,0-2-3 0,-2-2 1 0,0 5 2 15,0-1 0-15,0-2-1 0,1 3 2 16,-1-5-2-16,-1 10 0 0,-1-6 1 0,0 1-2 0,-2 5 3 16,3-4-3-16,-3 3 0 0,2 0 2 0,0 0 1 15,-3 1-2-15,4 0 2 0,-5-1-3 0,-1-1 3 16,2 2 3-16,1-1-1 0,-3 1 1 0,4-5-2 16,1 1-1-16,0-2 2 0,-2 2 1 0,1-2-4 0,1 0 0 15,2-1 1-15,-2-1 3 0,2-2-3 16,-4 5-1-16,4-5 1 0,-3 5-11 0,3-5-53 15,0 0-84-15,0 0-181 0,0 0-355 0,7-15 157 0</inkml:trace>
  <inkml:trace contextRef="#ctx0" brushRef="#br0" timeOffset="100244.73">25851 8012 147 0,'0'0'146'0,"-6"-2"-11"0,6 2-11 16,0 0-12-16,0 0-14 0,0 0-13 0,0 0-9 0,0 0-3 16,0 0-8-16,0 0-11 0,0 0-1 15,0 0-5-15,-8 4-3 0,8-4-2 0,0 0-10 16,-5 1-2-16,5-1 5 0,-1 5 0 0,1-5-4 0,-3 3 2 15,3-3 0-15,0 0-3 0,0 0-6 0,0 0-1 16,0 0 3-16,-5 2-3 0,5-2 1 0,0 0-6 16,0 0-3-16,0 0 1 0,0 0-3 0,0 0-3 15,0 0 6-15,0 0-5 0,-1 3 1 0,1-3-3 16,0 0 5-16,0 0-2 0,0 0 1 0,0 0-1 16,0 0 1-16,0 0-6 0,0 0 1 0,0 0 3 15,0 0-3-15,0 0-1 0,0 0 6 0,0 0-2 0,0 0 1 16,0 0-4-16,0 0 0 0,0 0-2 0,0 0 3 15,9 4-3-15,-9-4 4 0,6 3-1 0,1-3-3 16,-1 2 4-16,2-2-8 0,-1 2 0 0,2 0 3 16,1 1 2-16,2-1-10 0,0 1 8 15,2 0 0-15,2 1 1 0,1-2 2 0,-1 3-4 0,1-2 0 16,2 0-3-16,-1 1 3 0,1-2 0 0,3 2-2 16,-3 0 0-16,0-3 0 0,0 3 1 0,-1-2-3 15,5 0-1-15,-2 1 0 0,-2-2 2 0,1 1-2 16,3 0-7-16,-1 0 9 0,0-1-2 0,5 0 2 15,1 2 0-15,-1 0 1 0,1-3 1 0,-2 1-6 0,4 1 7 16,-8-1-8-16,-2 0 7 0,10 2-2 0,-2 1-2 16,-7-2-5-16,6 0 7 0,1 2-1 0,3-3-4 15,0 3 0-15,-3-3 3 0,3 3 2 0,-2 0 1 16,0 0 0-16,1-1 2 0,0-1-1 0,0 1-2 16,-1-2 1-16,2 0 1 0,-2 1-2 0,-1-1 0 15,-5 1-3-15,-5 0 3 0,10-2 4 0,-10 3-3 16,-6-3-1-16,4 2 3 0,-3 0 0 0,0-2-1 15,-3 1 2-15,0 0 0 0,0 0-4 0,-3 1 4 16,-1-1-3-16,-1-1 3 0,-5 0-5 0,9 0 1 0,-9 0 3 16,0 0 0-16,9 0-5 0,-9 0 1 15,5 0 1-15,-5 0-1 0,0 0 1 0,0 0-2 0,0 0-6 16,6 1-10-16,-6-1-21 0,0 0-18 0,0 0-31 16,0 0-62-16,0 0-170 0,-17 6-344 0,7-9 153 15</inkml:trace>
  <inkml:trace contextRef="#ctx0" brushRef="#br0" timeOffset="101022.36">25779 8363 16 0,'0'0'162'0,"0"0"-14"0,0 0-7 16,0 0-15-16,0 0-9 0,0 0-8 15,-2 2-11-15,2-2-12 0,0 0-3 0,0 0-7 0,0 0-14 16,0 0-2-16,0 0-1 0,0 0-9 0,4 6 0 16,-4-6 2-16,0 0-3 0,5 3 9 0,-2-1-2 15,0 0 4-15,1 1-5 0,4 1-2 0,-3-2-1 16,3 1-8-16,2 0-1 0,2-1-4 0,0 1-3 15,2 1-1-15,0-1 10 0,3-1-1 0,3 1-1 0,0 0 5 16,9 1-4-16,-10-1-2 0,9 2 0 0,2-1-8 16,-5 0 3-16,5 2-1 0,-1-2-2 0,2 4-5 15,1 0-2-15,2-3-3 0,2-1-4 0,-2 5 5 16,0-4-4-16,-1 4-2 0,0-3-3 0,1 1 1 16,1 0-3-16,0-3 3 0,-2 4-3 0,0-3 0 15,0 0-2-15,-3-2 3 0,3 1-1 0,-4 1-1 16,-2-3-3-16,-4 1-3 0,-1 1 1 0,-3-1 3 15,0-2-2-15,-2 3-5 0,-3-3-1 0,-3 1-2 16,2 0 3-16,-3-1-4 0,-1 0 3 0,0 1-4 16,-1-2 4-16,-2 1 0 0,1 1 0 0,-1-2-1 0,3 2-2 15,-3-1 3-15,0 1-2 0,0-1 1 16,-1 1-5-16,1-2 0 0,1 2 6 0,-2-1 0 0,-5-1 1 16,12 1 0-16,-6-1-1 0,-6 0-16 0,7 0-26 15,-1-1-37-15,-6 1-49 0,10-5-61 0,-4-1-229 16,-1 1-447-16,2-1 198 0</inkml:trace>
  <inkml:trace contextRef="#ctx0" brushRef="#br0" timeOffset="102722.32">27401 6967 121 0,'-1'-5'137'0,"0"-3"-8"0,-1 3-4 16,2-1-10-16,-2-1-19 0,2 2-7 0,-1-2-7 15,-1 0-9-15,1-3-8 0,-1 5-6 0,0-7-7 16,-3 4-9-16,0-4-2 0,0 0-6 0,-8 0-7 15,3-2-1-15,-5 2 0 0,-1-3-6 0,-7-1-1 16,-4-2 0-16,1 1-3 0,0 2-5 0,-3-1 1 16,-3 2-2-16,-4 0 1 0,0 1-4 0,-11-6-6 15,-2 1 1-15,0 4 3 0,1-1-6 0,7 3 11 16,-7-2-5-16,9 6 1 0,0-2-1 0,2 2-5 16,-2 3 4-16,5 0-3 0,-1 0 2 0,5 2-1 0,-3 2-3 15,-1 1-1-15,6 0 7 0,-2 4-2 16,4-2-2-16,3 2-4 0,-4 4 5 0,0-1 1 0,-2 1-3 15,-2 2-2-15,3 0 4 0,-3 1 1 0,-1 2-2 16,-1-1 0-16,0-1 2 0,-3 1-1 0,0 1-2 16,-2-1-2-16,2 1 1 0,2 1-10 0,1-1 14 15,2 2-8-15,0 0-3 0,3-1 4 0,4-1-1 16,-3 4 3-16,6 2 8 0,1 0-2 0,0 1-1 16,0 0-6-16,3 1 2 0,0 0 0 0,-1 1-1 15,4 2-3-15,1-2 9 0,-2 2-1 0,2 0-5 0,-6 1 4 16,8 4 0-16,-8 0-2 0,-1-2-7 0,1 1 7 15,-3 2 8-15,1-2-6 0,-1 0-1 0,0 1 3 16,4-1 0-16,-3 1-2 0,-6 12-1 0,8-12-5 16,-6 12 5-16,9-11 1 0,0 1 3 0,0 3 1 15,2 0-2-15,0-2 0 0,2-1 0 0,3-2 4 16,3 3-7-16,2-6 1 0,-1 3 0 0,1-2 0 16,-1 0 4-16,1-1 1 0,-5 3-6 0,8-4 3 15,-2 1-4-15,-1-2 3 0,3-5-3 0,-1 0 2 16,0 0 0-16,2 1 4 0,-1-1-1 0,-3-2 0 0,4 3-1 15,0-3 5-15,0 1 0 0,0 1-6 0,1 2 5 16,3-1-4-16,-2-1 3 0,0 0-5 0,3 2 4 16,-2-2-3-16,-1 0 2 0,2 0 1 0,5 6 0 15,-1 1 0-15,-2-2-4 0,-2-5-2 0,6-1 1 16,-2 0 5-16,0-2-2 0,1 0 2 0,2 1 1 16,-1 0 3-16,2 0 0 0,-2-1 6 0,8 6-7 15,-3-7 9-15,6 2-1 0,-3 1-3 0,3 0 0 16,2-2-2-16,-1 1 4 0,1 0-6 0,0-1 3 15,-3 0-2-15,2-1 1 0,-7-1-10 0,2-2 8 0,-2 0 3 16,0 1-9-16,1-1 4 0,1 1-1 0,-2 0-6 16,-1-4 5-16,4 3-3 0,-6 1 3 0,2-3-3 15,-4-3 1-15,1 2-3 0,-1-3-1 0,5 5 4 16,-3-5 4-16,2 3-6 0,0-4-1 0,3 2-1 16,0 1 5-16,-2-4-5 0,4 1-5 0,3 0 4 15,-3 2-6-15,9-2 9 0,0 2 0 0,-1 1-1 16,3-6-1-16,0 3 1 0,2 2 1 0,-4-3 7 0,0 2 0 15,2 4-9-15,-1-6 6 0,-10 1 2 16,2 2-1-16,-3-1-4 0,0-2 1 0,-4-1-2 16,2 1 2-16,-2-1 0 0,-2-1-4 0,2 3 2 15,-1-4 3-15,-1 1-2 0,2 0-3 0,5 0 4 0,-2-1 4 16,2-1 4-16,-1 4 2 0,3-4-1 0,0 2 6 16,7-1-3-16,3-1-1 0,-3 0-4 0,3 0 1 15,-2 2 0-15,3-4-2 0,-4 2 0 0,-2 0-6 16,-2 0 2-16,-1 0 1 0,4 0 0 0,-5 0-2 15,-3 0 0-15,0 0-3 0,-2-1 2 0,1 2-3 16,-5-2 4-16,3-1-3 0,0-2 4 0,1 3-2 0,2-3 7 16,-2 3 1-16,5-1 2 0,-3 0 5 0,8-4-2 15,0 0 0-15,2-1-1 0,-1-1-2 0,3 0 1 16,1-1-5-16,2-3-1 0,1 4 2 0,-3-3-1 16,2 0-3-16,-1 1 0 0,-1-1 1 0,3 0-2 15,-6 0 0-15,2-1 0 0,-2 0-2 0,-6 0 0 16,-5 1 1-16,1 0-1 0,-3-3-5 0,0 1 6 15,-3-4-3-15,6-4 0 0,-2 2-6 0,-2-5 9 16,0 2 6-16,0-4-8 0,2 1 9 0,-1-1 0 16,0-1-6-16,1-2 6 0,2-3 2 0,9-11-4 0,-1 2 4 15,0-3-9-15,0 2 6 0,2 0-4 0,1-3 3 16,-3 4-3-16,-1-4-2 0,0-3 3 0,-7 1-6 16,-2-2 2-16,0 2-2 0,-5-5 1 0,-6 6-4 15,3-4 3-15,-6 3 0 0,-2-1-4 0,-3 0 4 16,-2 13 2-16,-4-12-5 0,4 14 11 0,-1 1 3 15,-4 0-2-15,2-2 0 0,-2-1-3 0,0 4 0 16,0 1-2-16,0 1-2 0,1 1 3 0,0-1-3 16,2 1-1-16,-3-1 1 0,1-1 1 0,2 0-3 15,-7 1 0-15,4 1 0 0,-5-3-3 0,-4 2-1 16,-3-1 2-16,-10-9 1 0,-2 4-2 0,-8-1-1 0,-4 0 2 16,-3 1 2-16,-6 2-3 0,-24-10-1 0,29 13-1 15,-7 1-1-15,-27-9 0 0,1 3 2 0,30 9 1 16,-2 1 0-16,1-2 2 0,1 2-7 0,5-1 4 15,4 3-1-15,7 6 0 0,4 0 2 0,2 2-2 16,0 1 0-16,6 3 3 0,-2 2-3 0,7 2-6 16,2 3-20-16,5 1-28 0,-1 5-31 0,-1 0-39 15,4 3-50-15,-1 0-246 0,0 1-456 0,3 1 202 16</inkml:trace>
  <inkml:trace contextRef="#ctx0" brushRef="#br0" timeOffset="104604.46">26342 1500 11 0,'0'0'172'0,"0"0"-20"16,0 0-9-16,0 0-17 0,0 0-12 0,0 0-17 15,0 0-11-15,0 0-5 0,0 0-7 0,0 0-14 16,0 0-4-16,0 0-2 0,0 0-5 0,0 0-5 15,0 0-5-15,0 0-6 0,0 0 0 0,0 0-5 16,0 0-6-16,0 0 5 0,0 0-4 0,0 0-4 16,0 0-4-16,0 0 1 0,0 0-2 0,0 0 0 15,0 0-2-15,2 1-6 0,-2-1 0 0,0 0 6 16,0 0-6-16,0 0-1 0,0 0-2 0,0 0-4 16,0 0 1-16,0 0-1 0,0 8 6 0,2-1-1 0,-1 0-2 15,2 1 0-15,-1 2-2 0,-2 1 1 16,2 1-2-16,0 4-1 0,2 0 2 0,1 1-1 15,-4 0 3-15,0 3-2 0,3 6-4 0,-2-6 6 16,5 5 4-16,-3 2 0 0,1-2-6 0,3 3 4 0,0-3-5 16,-3 0 4-16,2 1 2 0,3-1-1 0,-2-5 0 15,1 3-4-15,-1 2 2 0,-2-5 3 16,6 3-2-16,-6 0 2 0,1-3-5 0,0 5 3 0,0 0-1 16,-2 4 4-16,0 0-3 0,-1 5 0 0,0-2 1 15,-1 3 2-15,-2 0-2 0,1-1-1 0,-1 13 5 16,-1-2-4-16,1-9 2 0,-1-4-1 0,0 1 0 15,0 1 2-15,2 3-4 0,-1-6 0 0,-1 0 1 16,1 1 3-16,-2-1-3 0,1-1 2 0,3-1-1 16,-2-1 1-16,0 1-3 0,0 0 2 0,2 0 0 15,1 0-4-15,0-2 2 0,-2 2 5 0,4-1 1 16,-2 0-5-16,3 1 3 0,-3 0 1 0,1 2-2 16,-1 1 0-16,-1-3-4 0,0 4 3 0,-3-3-1 15,1-1 1-15,-2 0-3 0,1-1-1 0,-1-2 0 16,-4 2 4-16,2-9-3 0,-2 1 1 0,1-1 0 15,-2-2 1-15,-1 1-2 0,2-2 1 0,0 1 0 16,0 0 5-16,1 0-6 0,-1 3 2 0,1-3 1 16,3 4-3-16,1-3 2 0,-2 5-1 0,2-3-2 15,4 5 2-15,0 1 1 0,3-2 2 0,-2 2 0 16,-1-8-2-16,2 9 2 0,-2-3-1 0,-4 2-1 16,-2 0 1-16,1-1 0 0,-1 0-3 0,-2-5 1 0,0 5 1 15,-1 1 0-15,1-7-1 0,0 5-1 0,0-5 1 16,2 0-3-16,-1 0 2 0,2 0 2 0,-3-1-1 15,3-1-1-15,-2 1 3 0,3 1-4 0,0 0 4 16,2-3-2-16,4 1 0 0,-2 2 4 0,0-1-5 16,0 0 1-16,-2 1-1 0,3 5 1 0,-1-4-3 15,-3-1 4-15,1 9-4 0,-2-9 4 0,-2 8-2 16,1-6 2-16,1 4-1 0,-2-4-3 0,0 2 6 16,0-3-5-16,-1 4 1 0,2-5-2 0,-2-1 2 15,3 1 0-15,0-2 0 0,3 2 4 0,-2-2-4 16,4-2 0-16,-2 1-2 0,1-1 0 0,1 0 1 15,0 0-2-15,-1 1 1 0,-1 1 0 0,-1-3 2 16,0 3 1-16,1 0 0 0,0 0-5 0,-3 0 2 16,1 0-3-16,0 1 0 0,-1-3 0 0,1 5 1 15,4-5-4-15,-2 2 3 0,-1-2 3 0,2 1 0 0,1-1-1 16,-1 0 1-16,1 0-1 0,2 1-2 0,-2-2 2 16,1-2 0-16,-2 3 2 0,-1 2-2 15,1-5 1-15,-1 4 0 0,0-1-2 0,-1 0 0 0,0 2 3 16,-2-3-1-16,-2 5 0 0,2-6-4 0,-2 4 3 15,-1-5 0-15,0 3-3 0,1-2 1 0,0-1 1 16,0-1 2-16,2 1 0 0,-1 0 0 0,2 0 3 16,-1-3-4-16,2 4 2 0,0-1-4 0,0 5 3 15,0 0-3-15,2 1 3 0,-2 2 0 0,0-2 0 16,0 1 1-16,-2 2 0 0,0-4-6 0,0 3-3 16</inkml:trace>
  <inkml:trace contextRef="#ctx0" brushRef="#br0" timeOffset="105869.42">26674 5271 145 0,'0'0'161'15,"0"0"-5"-15,0 0-2 0,0-5-10 0,0 5-15 16,0-4-13-16,0 4-12 0,0-5-10 0,0 1-14 0,0 4-3 16,0-8 10-16,0 8-7 0,0-4-11 0,0 4-2 15,0-4-9-15,0 4-7 0,0 0-4 0,0 0-8 16,-4-4 1-16,4 4-1 0,0 0-10 0,0 0-2 15,0 0-1-15,0 0-4 0,0 0-2 0,0 0-4 16,0 0-2-16,0 0 1 0,0 0-1 0,0 0-2 16,0 0 2-16,0 0-4 0,0 0-3 0,0 0 1 15,0 0 0-15,0 0 0 0,0 0-8 0,0 0 2 16,0 0 2-16,0 0-3 0,0 0 3 0,0 0-2 16,0 12 2-16,0-7-1 0,0 2-3 0,0 3 0 15,-1 3 5-15,1 3 1 0,0-4-4 0,0 2 0 16,0 1-2-16,0-3-4 0,0 5 3 0,0-5 4 0,1 5 2 15,-1-5-4-15,0 5 3 0,0 0-1 0,0-5-1 16,-1-1-2-16,1 2-4 0,-4 4 6 0,3-1 1 16,1-3-1-16,-2 2 1 0,0-1-3 0,2-3-6 15,-1 1 6-15,1 1 4 0,-3 2-2 0,2-3-1 16,-2 0 2-16,2 0 0 0,1 1 1 0,-1-1-3 16,-2 2-3-16,2-2 4 0,-3 5 3 0,2-3 0 0,0 3-2 15,0 3-2-15,-2-3 2 0,0 1 0 0,4-1 1 16,-4-2-2-16,4 2 0 0,0 0-1 0,-1-5 0 15,2 3 0-15,-1-1-2 0,2 0 3 0,-2-1-1 16,2 4-4-16,-2-1 3 0,0-7-1 0,0 3 4 16,-2 0 1-16,2-1-3 0,-2 0 1 0,1 2 0 15,-1 0-1-15,0-4 2 0,-2 1-4 0,4 0 1 16,-2-3-1-16,2-2 2 0,-3 4-1 0,3-4 3 16,0-2 0-16,0 3-3 0,0-6-3 0,0 5 5 15,-2-1-10-15,2-2 14 0,0 4-7 0,0-6-1 16,0 6 3-16,0-2-2 0,0 1 7 0,-3-1-5 0,1 0 1 15,0 1-2-15,1-1-3 0,-1-1 2 0,0 1 2 16,0 1-3-16,2-5 6 0,-2 5-6 0,2-2 3 16,0-3 1-16,-2 5 0 0,2-5-11 0,-1 4-12 15,-1-1-13-15,2-3-13 0,0 0-11 0,0 6-8 16,-2-3 0-16,2-3-13 0,2 4-16 0,-2-4-8 16,4 1-56-16,-4-1-104 0,7 0-282 0,-7 0 124 15</inkml:trace>
  <inkml:trace contextRef="#ctx0" brushRef="#br0" timeOffset="107272.09">26752 4847 64 0,'0'-5'187'0,"0"5"-19"0,0-4-10 0,0 4-14 0,0-5-12 15,0 5-11-15,2-7-6 0,-2 7-6 0,0-5-11 16,0 5-1-16,0 0-4 0,-2-3-8 0,2 3-4 16,0-6-5-16,0 6-3 0,2-5 1 0,-2 5 1 15,1-6-4-15,-1 6 5 0,0-4-6 0,0 4 4 16,0-2-2-16,0 2-7 0,1-4-2 0,-1 4-3 16,1-4-1-16,-1 4-5 0,0 0-5 0,0 0-7 15,0 0-15-15,3-4 0 0,-3 4-7 0,0 0-2 16,0 0-2-16,10 13-1 0,-4-4-2 0,2 2-1 0,4 3-2 15,-3 1-1-15,0 2 0 0,1-2-2 0,-3 2 1 16,1 0-1-16,-3 0 1 0,0 0-1 0,0 0-1 16,-1 0 0-16,-3-5-1 0,3 0-4 0,-4-1 4 15,0-3-3-15,2-1 3 0,0 0-2 0,-2-1-1 16,0 0-2-16,0-2 1 0,0 0-1 0,0-4 5 16,-2 3-4-16,2-3 0 0,0 0 0 0,0 0 1 15,0 0 2-15,0 0-1 0,-12-8 2 0,7 5-5 16,1-4 4-16,-1 1-4 0,3-2 3 0,0 1-1 15,0 0 0-15,2-3-2 0,-2 0 0 0,2 5 1 16,0-2 0-16,2 0 0 0,0 2-1 0,-2-1 2 16,2 2-1-16,0-1 1 0,1 2-3 0,1 1 0 15,-1-2-1-15,2 4 1 0,-5 0 3 0,11-3-3 16,-9 2 1-16,-2 1 0 0,9-1-1 0,-9 1 1 0,9 1 0 16,-9-1-1-16,14 0 0 0,-6 1 2 0,-1-1-1 15,1 3-1-15,0-2 4 0,2 0-4 0,1 3 2 16,0-4-2-16,1 0 3 0,1 0-3 0,-1 0 5 15,1 0-4-15,-1-4 0 0,2 2-1 0,-1-1 0 16,-4-1 0-16,1 1 1 0,-1-2-2 0,0 0 1 16,-3 3-1-16,1-2 1 0,-6 1 4 0,3-2-5 15,-3 1-2-15,2 0 4 0,-2 0-2 0,-1 0 2 16,3 0 0-16,-3 4 0 0,1-6-3 0,-1 6 1 16,0-4 2-16,0 4-4 0,0 0 2 0,0 0-1 0,-4-4 0 15,4 4 0-15,0 0 1 0,0 0-1 0,-14 4 3 16,8-1-2-16,-2-1 1 0,3 3 1 0,-3 0-2 15,-2 2 3-15,1 1-2 0,1 0 0 0,-1 1 0 16,1 0 0-16,0 0 1 0,-1 2-2 0,0-1 6 16,0-3-5-16,1 5 0 0,1-6 2 0,1 4-1 15,-1-5 1-15,3 5-2 0,2-7 2 0,-1 2 1 16,3 2-1-16,0-2 2 0,4 0 0 0,2-1 0 16,6 2-3-16,-1-1 3 0,2-1-1 0,6 1-15 15,2-2-30-15,-1-2-48 0,-1 0-67 0,3-2-85 16,-4-3-161-16,0-1-437 0,0-3 194 0</inkml:trace>
  <inkml:trace contextRef="#ctx0" brushRef="#br0" timeOffset="108155.38">27282 4593 54 0,'0'0'161'15,"0"0"-18"-15,0 0-9 0,0 0-17 0,0 0-14 16,-10 8-10-16,6-3-7 0,3 0-5 0,-3 0-12 16,-1 4-3-16,1 1 3 0,-3 0-3 0,0 2-10 15,0 2 1-15,-1 1-3 0,0 2-2 0,-1-3 1 0,2 3-6 16,2 1-1-16,-1 1-7 0,1 0-2 0,2 0-2 15,0 2-2-15,2 4-2 0,2-7-4 0,-1 0-2 16,3 0 2-16,3-2-7 0,-4-4-2 0,4 0 0 16,0 0-1-16,2-2 0 0,-1-5-3 0,2 4 1 15,4-3-4-15,0-4-1 0,0 0 5 0,1-2-6 16,-2-2 2-16,5 0-1 0,-7-1-5 0,3-1 1 16,0-2 2-16,-2-1-4 0,1 3 3 0,-3-4-2 15,-2 3 10-15,0 2 14 0,-2-3 6 0,0 3 3 16,0-2-1-16,-1 0-3 0,-1 3 3 0,-3 2 2 15,5-5 4-15,-4 3 1 0,-1 2 1 0,4-4 0 0,-4 4-2 16,1-3 1-16,-1 3-2 0,0 0-4 0,1-3-6 16,-1 3-2-16,0 0-4 0,0 0-2 0,5-2-4 15,-5 2-3-15,0 0-3 0,0 0 0 0,0 0 0 16,-14 12-3-16,7-7 0 0,-4 0 3 0,3 4-6 16,-1 0-1-16,0-1-1 0,0 4 1 0,1-7-1 15,3 7 0-15,0-3 0 0,1-1-1 0,-2 1 1 16,3-3-2-16,-1 1 0 0,4 0 0 0,-1-2 1 15,2 1-1-15,-1-1 0 0,3-1 5 0,3 0-4 0,-1-1 1 16,4 2-5-16,4-3 2 0,0-1-1 16,-2 1 0-16,3-4 1 0,-1-1-8 0,2 0-18 0,-2-1-19 15,-1-2-23-15,2 1-18 0,-5-3-3 0,0 2-12 16,3-3-6-16,-6 1 6 0,1-2 3 0,-3 1 6 16,5-1 4-16,-7 0 7 0,2 1 11 0,0-1 10 15,-4 4 0-15,4-1 7 0,-3 3 13 0,2-1 16 16,-2 0 9-16,-1 1 0 0,0 1 5 0,3-1 1 15,-3 4 3-15,1-5-1 0,-1 5-2 0,0 0 0 16,0 0 1-16,0 0 5 0,0 0-5 0,0 0 4 16,0 0 0-16,-10 12 0 0,7-5-2 0,2-1 6 15,-3 4 4-15,0-2-2 0,3 4 6 0,-2-2-3 16,3 0-1-16,0 1 0 0,0 0 10 0,3-2-4 16,-2 1 3-16,4-1-2 0,-1-2 0 0,1 1-2 15,2-3 6-15,-1 0 4 0,-1-1-2 0,4-3 0 0,0 2-1 16,3-2 2-16,-2-2 4 0,0 0-8 0,0-3-1 15,1-1 0-15,-4-1 4 0,2 0 4 16,-3-1-2-16,0-2 1 0,1 2 5 0,-3-4 1 0,2 2 1 16,-4 3 7-16,0-4-1 0,0 5 9 0,-1 0 6 15,0-2 2-15,2 2-1 0,-1 3-5 0,0 0-5 16,-2 2-8-16,1-8 1 0,0 6-5 0,-1 2-2 16,1-3-4-16,-1 3-3 0,0 0-5 0,6-3-9 15,-6 3-14-15,6 0-28 0,0-2-31 0,-6 2-42 16,11 0-51-16,-4-2-60 0,2 0-146 0,-3 2-394 15,2-3 175-15</inkml:trace>
  <inkml:trace contextRef="#ctx0" brushRef="#br0" timeOffset="109056.55">27808 4945 15 0,'-4'0'146'0,"0"4"-9"0,-1 1-19 0,-1 0-8 16,-2 3-14-16,3-1-14 0,-2 0-4 0,3 0-6 16,-2 0-9-16,1 2-1 0,1 0-5 0,0-4-6 15,0 2-7-15,3 2 4 0,1-4-5 0,-1 1 2 16,1 0-6-16,1-1-5 0,-1 0 2 0,1 0-4 16,3-2-2-16,0 1-3 0,1-2-10 0,3-2 3 15,-3 3 0-15,3-3-7 0,-2 0-10 0,2 0-6 16,2-3 1-16,-2 3-3 0,-2-2 7 0,3 0-4 0,-3 1 4 15,-1 1 6-15,1-2 4 0,-6 2 3 0,9 0 2 16,-9 0 0-16,5-2-1 0,-5 2-5 0,0 0 3 16,7 0-4-16,-7 0-8 0,0 0 3 0,0 0-3 15,7 2 4-15,-7-2 1 0,5 3-3 0,-1-1 0 16,0 0 2-16,2 1 3 0,-1-1-9 0,3 1 8 16,1 0-4-16,3 2 0 0,-3-4 1 0,5 2-1 15,-1-3 0-15,-4 1-2 0,5-2 8 0,-5 1-7 16,0-4-3-16,1-1-3 0,2-1 4 0,-3 1 0 0,0-2-1 15,-3 0 2-15,-2 0-1 0,-3 2 3 0,-1-5-3 16,-2 5-2-16,-1-2 8 0,0 0-4 16,1 4 2-16,-4-1 3 0,3-2-10 0,1 5 5 0,-2-1 1 15,4 2 1-15,-8-1-4 0,8 1 5 0,0 0-8 16,0 0 7-16,-8 4-3 0,8-4-2 0,4 8 3 16,-4-8-4-16,5 5 3 0,-1-2 3 0,0-1 0 15,1 0 3-15,1 0-4 0,-2 3 2 0,0-5 4 16,1 2-1-16,2-1-1 0,-2 1 2 0,1-1-6 15,-2 0-3-15,0 2 4 0,-4-3-4 0,6 1 2 16,-6-1 2-16,4 1-6 0,-4-1 2 0,4 6 0 16,-2-4 0-16,-2 1 5 0,4 1-9 0,-1 1 6 0,-2-1-3 15,3 4 0-15,-2-3 3 0,2 0-6 16,5 2 5-16,-1 2 0 0,1-2 2 0,1 0-1 0,-1-1-3 16,1 1 2-16,0 0 2 0,-1-2-3 0,4-1 1 15,-4 2 2-15,-1-5 0 0,-1 0-3 0,2-1 2 16,0 0-2-16,0-1-2 0,-2-1 3 0,-1 0 2 15,0-3-5-15,0 1 3 0,-3-1-2 0,4-2-16 16,-4-1-16-16,-1-2-22 0,0 1-16 0,-2-5-5 16,0-1-12-16,-1-2 1 0,-2-3 3 0,2-3 6 15,-1-2 11-15,-2 5 9 0,0-6 5 0,2 0 7 16,0 1 17-16,2 7 6 0,-1 0 10 0,1 2 19 16,1 2 9-16,-2 5 17 0,1-3 5 0,1 3 9 0,-1 2 14 15,2 1 2-15,-2 2-2 0,-2 0-4 16,4-1-5-16,-2 2-8 0,0 3-6 0,0-5-1 15,0 5-5-15,0 0-5 0,0 0-4 0,0 0 2 0,0 0-5 16,3 10 4-16,-3-6-7 0,0 1 2 0,0 3-3 16,0 1 13-16,0 3 2 0,-2-3-4 15,-1 3 2-15,3-1-2 0,-1 5 3 0,0 2 9 0,-1 1 2 16,2-2-3-16,2 2 2 0,-1 2-4 0,0-1 1 16,2 0-1-16,2 4-4 0,-3-5-4 0,3-1-2 15,-1 0-2-15,2-1 0 0,-3-1-2 0,3 1-3 16,0-2 0-16,-2-5-2 0,3 3-2 0,-4-3-4 15,3-1-34-15,-2 0-38 0,-2-3-37 0,2-2-75 16,0-1-184-16,0-3-387 0,-4 0 171 0</inkml:trace>
  <inkml:trace contextRef="#ctx0" brushRef="#br0" timeOffset="109227.23">28397 5092 236 0,'16'-1'224'0,"5"1"-21"0,-1 0-21 0,1 1-17 15,-2 2-18-15,-4 2-43 0,-1-2-79 0,0-2-101 16,-5 2-126-16,3-3-218 0,-6 0 96 0</inkml:trace>
  <inkml:trace contextRef="#ctx0" brushRef="#br0" timeOffset="110671.73">28501 4602 5 0,'-1'-6'168'15,"0"3"-9"-15,-2-1-17 0,2-1-10 0,-3 1-14 16,1-2-15-16,0 3-9 0,-1-1 2 0,0-2-11 16,-2 0-3-16,1 1-6 0,-3-3-10 0,-1 2-1 15,0 0-7-15,-1-3-1 0,-3 4-10 0,-1-4-1 0,-4 2-6 16,-1-1-7-16,-1 0 1 0,-10-1 2 0,2 0-10 15,-4-3 5-15,3 3-6 0,-1-1-2 0,-3-1 4 16,-5 4 2-16,2-3-3 0,-1 3 0 0,0-1-3 16,0 0-17-16,-3-1 1 0,1 1 6 0,3-2 1 15,-1 2 2-15,-4 0 3 0,-9-3 1 0,11 2-3 16,1 1 0-16,0 1-1 0,0 0 2 0,-15-1 0 16,2-1-3-16,10 5-2 0,-11-2-1 0,-3 2-1 15,1-1 3-15,-5 0-6 0,3 4 3 0,1 1-2 0,-1 0-1 16,3 1-1-16,1 1-2 0,0-1 2 15,12-1-3-15,2 0 4 0,0-1-5 0,-1 2 3 0,2 0-1 16,-1 0 0-16,2 3-1 0,4 0 0 16,-4 2 0-16,3 1-2 0,1 2 2 0,0 4-2 15,3-1 4-15,0 5-3 0,0 2 0 0,4 2 0 16,-1 4-1-16,3-2 2 0,3 3-1 0,-2 3 2 0,3 4-2 16,1-3 0-16,0 2 2 0,0-3-3 0,4 2 2 15,-2-3-2-15,0-1 1 0,4 2 0 0,-1-3 0 16,1 1 0-16,-2-1 0 0,4-1 3 0,0 1-4 15,5-2 2-15,-3-5-2 0,4 0 7 0,4 7-4 16,-2-7 3-16,2 6-1 0,1-4 1 0,0-3-1 16,8 6 0-16,0 0 0 0,1 0 0 0,4-1-2 15,0 5 1-15,6-7 0 0,0 2-3 0,4 1 4 16,3 3-4-16,13 4 1 0,2-2 0 0,3 1 3 0,2-5 0 16,0-3-3-16,7 0 1 0,2-3-2 0,5 3 0 15,29 4-1-15,-28-11-2 0,29 4 1 0,-27-4-4 16,29-1 3-16,-30-1 1 0,25 1 3 0,-28-7-1 15,0 4 0-15,0-5-3 0,-1 4 1 0,-3-5 1 16,3-1-2-16,-3 1 0 0,-6-5 1 0,1 4-2 16,0-3 2-16,-15-1-3 0,4 2 1 0,1-2-2 15,10-4 4-15,1 1 2 0,3-1 1 0,-5-1 4 16,2 0 1-16,1-5 7 0,0 3-7 0,4-5 4 0,-4-3-1 16,0 1-1-16,-1 0 1 0,-6-4 0 15,1-3-1-15,-13 4-2 0,-2 1-1 0,-4-2 4 0,-3 3 4 16,-4-2 5-16,-2-1 3 0,-9 3 1 0,1 0-1 15,-4-3-2-15,-3 0 0 0,-2-2 7 0,-2-6-2 16,-5 1-5-16,-3-1 4 0,-3-1-3 0,-2 0-2 16,-3-4 5-16,-1 1-6 0,-5 0 3 0,-8-11-3 15,2 2-3-15,-2 0-1 0,0 3 1 0,7 7-1 16,-2-1 0-16,-2-8-3 0,7 12 1 0,-2-3 0 16,2 4-2-16,-1-4-1 0,0-1-1 0,-1 2-2 15,0 1-12-15,-1 0-27 0,-2 2-29 0,-2 2-35 16,-17-8-39-16,-2 9-42 0,2-2-64 0,-6 5-180 15,-8-1-453-15,-3 2 202 0</inkml:trace>
  <inkml:trace contextRef="#ctx0" brushRef="#br0" timeOffset="134420.85">14793 10367 5 0,'0'0'115'0,"0"0"-12"15,0 0-3-15,0 0-15 0,3 5-6 0,-3-3-1 16,0-2-12-16,0 9-5 0,-3-2 10 0,3-3-7 0,0 2-3 16,0 1-1-16,0-1 7 0,0 1-7 0,0 1-1 15,0-1 0-15,0 2 4 0,3-4 5 0,-3 5-4 16,0-1-9-16,0-1-6 0,-3 1 4 0,3-1 9 15,3 4-4-15,-3-2-4 0,-3-1 0 0,6 2-6 0,-6 0-3 16,3 3-1-16,0-2-5 0,-1 1-6 16,1-1-1-16,0 0-1 0,-2 0-6 0,1-2-1 15,1-1-2-15,0 2-2 0,0-1-1 0,-1 1-1 0,1-5-3 16,1 1 1-16,-1 0 0 0,0-1-4 0,1-3 2 16,-1 4-3-16,0-4-2 0,0-3-5 0,3 3-5 15,-3-3-17-15,7 0-20 0,-7 0-15 0,8-4-8 16,-6 0-22-16,3-2-13 0,-1 0-17 0,-1 1-15 0,0-2-30 15,0-3-96-15,-3 0-275 0,0 1 122 16</inkml:trace>
  <inkml:trace contextRef="#ctx0" brushRef="#br0" timeOffset="135089.76">14771 10467 132 0,'3'-5'123'0,"-2"3"-10"0,0-3-8 0,2 1-15 15,-2 0-5-15,2 1-8 0,-2-1-3 0,-1 1-13 16,0 3-10-16,6-7-3 0,-4 6-4 0,-1-1 13 16,-1 2-11-16,3-6-4 0,0 3-5 0,0-1-5 15,-3 4-3-15,6-4 2 0,-3 4-6 0,2-3-3 0,-1 0-2 16,0 0 1-16,2 1-2 0,-2-1 0 0,2 0-1 16,1 1-1-16,0 0 0 0,3-4-4 0,-2 2 0 15,-1 1-2-15,0 1 6 0,-1 0-6 0,0-3-2 16,-2 3-4-16,2 1-2 0,-3-2 5 0,-3 3-3 15,7 0-2-15,-7 0 1 0,9 1-1 0,-9-1 2 16,5 4-1-16,-1 2-2 0,0-4-1 0,0 2 4 16,-2 1-2-16,6 2 0 0,-4-3-4 0,-2 2-5 15,2 1 6-15,-4-2 0 0,3 1 1 0,-2-2 4 16,-1 3-7-16,0-3 6 0,0 1 0 0,-1 1-3 16,-3 0 1-16,0 0-1 0,-1-1 1 0,-4 1 0 0,0 0 1 15,0-1-3-15,-4 0 3 0,3 0-4 0,1 0 3 16,-5-1 1-16,6 1-2 0,-2-2 3 0,3 2 1 15,0-4 4-15,1 2-3 0,1-1 0 0,-1 0 4 16,0-1-2-16,2 2-3 0,1-1 1 0,3-2-1 16,-7 3 0-16,3-1 0 0,0 1 2 0,-1 0-5 15,-1 2 4-15,2-2-1 0,-1 2-2 0,1-3 1 16,0-1-1-16,-1 4-2 0,5-5-2 0,-5 2 4 0,5-2-1 16,-5 2 3-16,5-2-2 0,0 0 5 0,-4 3 8 15,4-3 7-15,0 0 1 0,0 0 0 0,0 0-2 16,0 0-2-16,0 0 1 0,0 0-7 0,0 0 2 15,12-8-2-15,-12 8-1 0,5-4 0 0,-5 4-3 16,0 0 1-16,6-1-2 0,-6 1-3 0,0 0 2 16,9 1-2-16,-9-1-1 0,8 0 0 0,-8 0-1 15,11 4-2-15,-6-2 0 0,3 1 1 0,1-3-2 16,0 3 1-16,1-1 0 0,4 3 3 0,-1 0 0 16,3-1 3-16,3-1-8 0,1 4 4 0,-2-2 1 0,1-2-2 15,0 6 0-15,-2-3-2 0,-3-1 0 0,1 1 2 16,-2-3-5-16,-3 2 7 0,0 2-5 0,-2-5 1 15,-3 1-2-15,2-1 4 0,-2 1-6 0,-3 0 5 16,2-2 2-16,-4-1-2 0,4 3-2 0,-4-3-2 16,4 2-4-16,-4-2-18 0,0 3-28 0,0-3-18 0,-2 7-37 15,2-7-59-15,0 0-109 0,0 0-299 16,0 0 133-16</inkml:trace>
  <inkml:trace contextRef="#ctx0" brushRef="#br0" timeOffset="135974.23">15243 10418 84 0,'0'0'140'0,"0"0"-17"15,0 0-9-15,-4-3-6 0,4 3-16 0,0 0-8 16,0 0-14-16,0 0 1 0,-8 0-10 0,8 0-7 16,0 0 6-16,-9 5 5 0,8-3 0 0,1-2 5 0,-9 5-2 15,8-4 1-15,1-1-3 0,-8 1-1 16,8-1-1-16,-4 0-2 0,4 0-2 0,0 0-5 0,-5 3-2 16,5-3-5-16,0 0-9 0,0 0-1 0,0 0-6 15,0 0 0-15,0 0-1 0,0 0-2 0,0 0-5 16,0 0 0-16,0 0-1 0,0 0 4 0,0 0-7 15,0 0 3-15,0 0-2 0,0 0-4 0,0 0 6 16,0 0 3-16,0 0-6 0,0 0 1 0,0 0-1 16,0 0-1-16,0 0-2 0,14-7-2 0,-10 4-1 15,3-1-3-15,0 4 0 0,2-5 0 0,1 2 0 0,4 0-3 16,-1-3-24-16,5 3 3 0,0-4-4 16,2 5 5-16,2-5 1 0,6-1 1 0,-10 6-1 0,5-1 5 15,-3-1-3-15,-3 3 3 0,2-1-3 0,-6 2 3 16,0 0 0-16,-6-1 2 0,1 1-1 0,-3 0-7 15,-5 0 0-15,9 0-11 0,-9 0 3 0,0 0-6 16,0 0-2-16,0 0-6 0,0 0-3 0,0 0-3 16,-19 4-1-16,11-4-3 0,-2 1 1 0,1-1 5 15,0 3 2-15,-2-3 1 0,1 3 0 0,1-1 4 16,-1 1 2-16,-1 1 5 0,5-1-1 0,-2 2 1 0,-1-3 10 16,4 1-6-16,-4 1 5 0,4 1 1 0,0-1 3 15,0-1-2-15,-2 0 4 0,6-1-6 0,-3 4 8 16,3-4 1-16,-2 3-3 0,2-3 7 0,1-2-5 15,-2 5 3-15,2-5 1 0,0 0 11 0,0 4-2 16,0-4 13-16,0 0 4 0,-2 5 1 0,2-5 3 16,0 0-7-16,-4 3 2 0,4-3 0 0,0 0 0 15,-1 2-2-15,1-2 3 0,0 0-3 0,0 0-3 16,0 0 2-16,0 0-4 0,0 0 0 0,0 0-1 16,0 0 11-16,4 5-3 0,-4-5-5 0,1 3-1 0,-1-3-2 15,4 5-2-15,-4 0 0 0,0 1-2 0,1-1-1 16,3 5-1-16,-4-5-1 0,3 3 3 0,-2 2-4 15,3 1 2-15,-3-2-2 0,2 2 0 0,2 2-1 16,-3-4 1-16,2 5-3 0,0-4 2 0,-4-1-2 16,4 1-4-16,-3 1 5 0,-1-1 0 0,0-4 2 15,0 0-6-15,0 2 1 0,0-1-1 0,0-2 2 16,-5 0 2-16,4 2 2 0,-3-2-1 0,-1-1 9 0,-3-2 7 16,2 1 0-16,-2 0 10 0,0-3 1 0,0 3-2 15,-1-3-3-15,2-3-3 0,-3 0 1 0,2 3 0 16,1-1-5-16,-2 1 2 0,1-2 6 0,0 1-4 15,3 0-2-15,-2 1-2 0,-1-2-4 0,8 2-1 16,-10 0-2-16,6-2-3 0,4 2 3 0,-9 1-3 16,5 2-1-16,-2-1-18 0,2 1-38 0,-1 0-50 15,0-3-66-15,5 0-218 0,-8 3-413 0,8-3 183 16</inkml:trace>
  <inkml:trace contextRef="#ctx0" brushRef="#br0" timeOffset="138504.85">15575 10079 74 0,'-4'-1'83'0,"4"1"19"0,-13-1-19 0,3 0-8 15,1-1 2-15,0 0-2 0,0 2-3 0,0-3-3 16,-1 3-4-16,0-3-1 0,0 2-3 0,1-3-4 16,-3 3-3-16,3-3-2 0,2 3-6 0,-5-2-5 15,1-1-7-15,-1 1-2 0,-2 2 0 0,4-3-1 16,-3 2-2-16,0-1-9 0,0 1-1 0,0 1-3 16,-4 0 2-16,2 2-2 0,2-1-7 0,-1 0 3 0,-3-1 2 15,-1 1-1-15,0 2-5 0,-1 0-3 16,0-1 0-16,2 2 4 0,-2-2 5 0,5-1-8 15,0 3-2-15,-1-3-3 0,1 2 6 0,1 1-2 0,-5-1-3 16,5 3 0-16,-1-4 0 0,3 0 0 0,-3-1-5 16,2 3 7-16,-1 1-3 0,3 1-3 0,1-2 1 15,-1 1-6-15,1-1 11 0,-3 4 0 0,3-2-4 16,-1 0 3-16,1 2-5 0,0-2 3 0,-1 2 3 16,1-1 1-16,-2 2-7 0,-1 0 7 0,-1 2-6 15,-2-2-1-15,2 3 3 0,0-1-2 0,1-1 5 0,-1-1 1 16,-1 1-6-16,1 0 1 0,2-1 3 0,-1-1 0 15,2-1-1-15,0 2-3 0,-2-4 2 0,3 1-1 16,-1 2 1-16,1-2-2 0,-2 1 2 0,1-2-1 16,3 0-1-16,1 0 2 0,0-1-1 0,3 0-2 15,-5 1 4-15,4 3-4 0,-1-3 4 0,1 2-4 16,3-1 1-16,-3 2 7 0,3-1-7 0,-2 0 2 16,1 3-4-16,-1-3 3 0,0 4 2 0,0-1-2 0,2 1 2 15,-2 0 0-15,-1 1-4 0,2 2 1 0,-1-3 2 16,-2 1-2-16,1 0 4 0,4 0-1 0,-5 2 0 15,4-1-1-15,-2-2-5 0,2-1 6 0,-3 1 0 16,4 0-4-16,0-3 0 0,0 0 6 0,0 0-1 16,0 1-2-16,3-1-2 0,-3 2 2 0,1-2 3 15,2 3 6-15,-1-2-2 0,-2-1-3 0,4 2 1 16,-3 1 6-16,3-2-1 0,0 2 4 0,-3-3-8 16,2 2-1-16,-1 1 1 0,2-1 0 0,0 1 3 15,-3 5-1-15,2-4 0 0,4 4-4 0,-2 0 0 0,-1 1-4 16,0-2 6-16,3 2-2 0,0-2-1 0,-1 1 2 15,0-3-3-15,-1-2 1 0,1 2-2 0,3 0 4 16,-4-1-5-16,0-1 2 0,3-2-2 0,-1 3 0 16,1-5 0-16,0 3 0 0,1-1 2 0,1-3 1 15,-1 2 2-15,1 0 1 0,3-1-1 0,-4-2-2 16,4 3 2-16,0-2-1 0,-2 0-3 0,2 2-6 16,-2-2 6-16,1 0 0 0,1 2 2 0,0-2-2 0,0 0-1 15,4 2-1-15,-2-3-1 0,-2 1 3 0,1-1-2 16,0 3 1-16,0-3 0 0,-1 0-2 0,5 2 1 15,-6 0 5-15,-1-3-8 0,2 0 3 0,-3 0 1 16,2 4 0-16,-2-4-1 0,-1 1 4 0,1-1-6 16,3 1 5-16,-3 0-2 0,1-3-1 0,0 3 3 15,0-1-5-15,1-2 6 0,0 1-6 0,1 1 0 16,0-3 4-16,1 1-3 0,0 2 2 0,2-3 5 0,-3 0-5 16,2 0-4-16,-1 0 6 0,0 3-2 15,0-3 0-15,2-3-4 0,-2 3-3 0,-1 3 5 0,5-6 3 16,-5 6 0-16,-3-3-5 0,4 0 6 0,-1 0-3 15,1 1 0-15,-2-1-1 0,1 0 1 0,0 0-2 16,0-1 4-16,1-2-2 0,2-1 0 0,-3 1-1 16,-2 1-1-16,1-3 7 0,0 2-6 0,3-5 3 15,-2 4-4-15,6-1 1 0,-6-4 2 0,0 6-1 16,6-3-1-16,-7 0 2 0,0 1 2 0,0 4-5 16,-1-5 2-16,0 2-1 0,-2 0 4 0,1 1 2 0,-4-1-6 15,2 2-2-15,1-1 4 0,0 1-2 0,-3-2 3 16,0 0-4-16,2 0 1 0,-3 0 5 0,2 0-5 15,0-1 5-15,-2-3-3 0,4 0-2 0,0-1 5 16,0-2 2-16,0-3 6 0,4 0 15 0,-3-1 4 16,3 3-2-16,-3-2-5 0,2-1 0 0,-1-1 0 15,1 2-3-15,-3-1-2 0,-2 2 1 0,2-2-7 16,-1 4 0-16,1-4 0 0,-2 4-3 0,0-5 0 16,-1 4-2-16,-2 4 0 0,0-4 0 0,1 3 0 15,-4-4 1-15,4 2-4 0,-1 1 3 0,-3-2 13 0,2 2 8 16,-3 0-4-16,-3-1 6 0,2 0-4 0,1 0 0 15,-4 0-1-15,3 0-2 0,-3 1-1 0,3-3-3 16,-3 1-1-16,3 1 2 0,-2-6-1 0,2 5-1 16,-3-5-6-16,2 8 1 0,0-6-1 0,1 1-3 0,-1-2-1 15,2-1 0-15,0 5 0 0,-2-5-1 16,2 1-1-16,-2 4-1 0,0 0-3 0,1 2 3 16,-1-2-1-16,-2 0-3 0,1 2 1 0,-1-1 1 0,1 0-3 15,-3 1 2-15,0-4-1 0,-4 1-1 0,0 2 0 16,-1-1-1-16,-3-1 2 0,3 1-1 0,-4 1-4 15,-1 1 5-15,-2-2-1 0,4 3-2 0,-5-2 1 16,1 1 1-16,0 0-1 0,3-1 1 0,1 1-2 16,-3 1 2-16,7 3-2 0,-3 1 3 0,2-4-2 15,1 4-1-15,-1-3 0 0,-1 2 1 0,0 3-1 16,-3-5 0-16,2 4-6 0,-5 0-23 0,0 1-21 16,-4 0-33-16,-6 0-56 0,0 2-59 0,-2 2-156 15,3 1-383-15,-8-2 170 0</inkml:trace>
  <inkml:trace contextRef="#ctx0" brushRef="#br0" timeOffset="194082.58">22166 691 1 0,'0'0'35'0,"0"0"-6"0,0 0 4 0,0 0-5 0,0 0 0 15,0 0 5-15,0 0-14 0,0 0 7 16,0 0-5-16,0 0-4 0,0 0 5 0,0 0 1 0,0 0-9 15,0 0 5-15,0 0-9 0,0 0 1 16,0 0-3-16,0 0-4 0,0 0 3 0,0 0-5 0,0 0 7 16,0 0-1-16,0 0-1 0,0 0-6 0,0 0 4 15,0 0-7-15,0 0 9 0,0 0-4 0,0 30-1 16,0-30 2-16,-1 18-2 0,1-18-2 16,0 20 5-16,0-20 0 0,1 24-3 0,-1-24 6 0,7 22-3 15,-6-10-2-15,2-1 0 0,0 2-1 0,0-1-1 16,-2 0-1-16,1 0 5 0,0 2 2 0,0 0-6 15,1-1-2-15,-2 3 3 0,0 0 3 16,2 1-2-16,0 0 2 0,-2 4-3 0,-1-2 0 0,1 1-3 16,0-2 6-16,-2 8-1 0,0-2-7 0,0 2 9 15,-1-1-6-15,1-6 0 0,-3 8 8 0,3-2-4 16,0 0 5-16,-1 0-4 0,0 1-1 0,0-3-3 16,1-2 6-16,0 4-3 0,1-4 3 0,1 2-4 15,-2-5 1-15,1 4 2 0,0-5-4 0,-1 3 3 16,2-1-4-16,-1 0 5 0,-3-2-6 0,3-3 11 15,-1 2-11-15,0 0 4 0,1-3-12 0,-2 0 9 16,1 1 1-16,2 1 1 0,-2-3 3 0,4 3-2 16,-2 0 4-16,2 1-5 0,-1-4 0 0,1 0 5 15,2 1-7-15,1 0 4 0,2 3-6 0,-3-5 4 16,0 1 0-16,0 4-3 0,-1-5-10 0,3 4 10 16,-3-5 5-16,2 2-5 0,-3-2 0 0,1 1 5 15,0-1-6-15,-1-2 4 0,-2 1-5 0,2-2 4 16,-1-2-3-16,3 2 5 0,-4-2-3 0,1 0 2 15,0-1 1-15,0-1-3 0,0-1-6 0,-2-2 3 16,3 3 5-16,-3-3 1 0,6 1-1 0,-6-1 0 0,9-1-12 16,-9 1-27-16,12-3-68 0,-5-1-112 15,1-6 50-15</inkml:trace>
  <inkml:trace contextRef="#ctx0" brushRef="#br0" timeOffset="196600.42">22261 883 11 0,'0'0'34'0,"0"0"4"0,0 0-3 16,0 0-4-16,0 0 6 0,0 0-1 0,0 0-4 15,0 0-17-15,0 0 10 0,0 0-10 0,0 0 8 16,0 0-2-16,0 0 0 0,0 0-11 0,29-12 9 16,-19 14-7-16,3-1 0 0,-3 0 0 0,4 1-5 15,4-2-6-15,0 1 5 0,2 1 3 0,0 0-9 16,1-2 5-16,2 1 1 0,5-1-9 0,3 0 8 15,-3 0-5-15,4 0 6 0,1-1-6 0,1-1 1 16,1 0-4-16,1-1 8 0,-2 2-3 0,4-2 1 16,-4 2-5-16,2-1 8 0,-3 1-2 0,3 0-6 15,-3 0 3-15,-1 1 2 0,4-2-1 0,-3 2-1 16,0-1 0-16,-1-1 0 0,0 0 1 0,0 1-2 16,0-3 0-16,0 0 3 0,0 3-4 0,-2-2 5 15,0-1-7-15,-2 1 4 0,-1-4-2 0,-3 4 1 16,2-1-3-16,3-1 5 0,-2 0-2 0,4 1-7 15,-2 1 10-15,3 2-2 0,4 1 0 0,0 0-4 16,-2 0 4-16,1 3 0 0,-1-1 1 0,0 2 0 16,-2 0-2-16,1 3 0 0,-4-2 0 0,1 4 0 15,0-4-3-15,0 5 3 0,-2-2 3 0,5-1-1 0,-4 0-4 16,5-1 0-16,-2 2 4 0,-2-3-5 16,2 2 9-16,-4 0-6 0,4-1-3 0,-10-1 9 15,-2 0-6-15,3-1 1 0,-2 0-6 0,0 0 7 16,0-2-8-16,-1 0 4 0,3-1 9 0,0 0-7 15,-5 0 2-15,4 1-6 0,-3-4 7 0,-5 2-2 16,0 2-1-16,5-4 1 0,1 2-1 0,0-1-2 16,0 1-1-16,1-1 1 0,0 0 2 0,6-1 2 15,-1 4-3-15,2-4 3 0,-5 4-1 0,5-2 0 16,2 1-3-16,-2 1 2 0,1 0 0 0,-9 1 1 16,6-2 3-16,4 0-5 0,-9-1 6 0,7 0-6 0,2 0-1 15,-1 0 3-15,0 0-4 0,2-1 0 0,-3 2 1 16,2-2 3-16,-1 0 0 0,-2-1 2 15,-7 1-9-15,1-1 4 0,-1 1 3 0,-2-1-4 16,1 0 7-16,0 0-7 0,-1-1 3 0,0-1-2 0,3 2 4 16,-2-1-4-16,1 0-1 0,0-1 5 0,1 1 1 15,0 0-3-15,-1 0-1 0,-1-1 2 0,0 3-6 16,-1-2-1-16,3 1 7 0,-1 1-7 16,-2-1 7-16,4 0-1 0,-1 1 1 0,1 1 1 15,6-2-2-15,1 1 1 0,-8 1 2 0,2 0 2 0,-2 0-10 16,-1 1 1-16,-1 1-3 0,-2-2 12 0,-4 0-7 15,-2 0 3-15,-2 0-5 0,2 0 6 16,-3 0-2-16,-1 0 1 0,-1 0-8 0,-6 0 7 0,10 1 1 16,-10-1-1-16,0 0 5 0,10-1 3 0,-4 2-11 15,1-1 3-15,3 1-4 0,2 0 9 0,-1 2-3 16,1-2-9-16,1 3 6 0,3-3 3 0,-3 3 0 16,1-2 0-16,-2 0 1 0,3 0 0 0,-3 0 0 15,0 1-2-15,2-3 19 0,-3 2-20 0,-1-2-1 16,-3 0-3-16,5 0 8 0,-2 0-6 0,-3 0 2 15,0 0 0-15,6 0-4 0,0-2 4 0,0 2 1 16,1 0 3-16,-2 0-4 0,4 0 3 0,-2 0-8 16,4 0 9-16,-5 0-6 0,0 0-1 0,5 0-1 15,2 0 0-15,-4 0 4 0,6 0-1 0,-2-2 0 16,0 2 0-16,0 0 1 0,-1-1 0 0,0-1 0 16,-1 0-3-16,1 1 3 0,-6 0-2 0,1-1-5 15,0 1 8-15,-1-2-7 0,2-1 12 0,-15 4-7 16,31-6-1-16,-31 6 4 0,24-5-7 15,-24 5 9-15,27-7-8 0,-27 7 5 0,23-7-4 0,-23 7 8 16,22-3-3-16,-22 3 1 0,0 0-1 0,31-6-9 16,-31 6 10-16,0 0-6 0,0 0 16 0,22-2-22 15,-22 2 8-15,0 0-3 0,0 0 2 0,0 0 5 16,0 0-7-16,0 0 1 0,0 0 0 0,0 0 6 16,0 0-5-16,0 0 1 0,0 0 1 0,0 0 4 15,22-3-4-15,-22 3 0 0,0 0 6 0,0 0-8 16,0 0 5-16,-1 5-8 0,1-2 5 0,0-3-4 15,1 6 8-15,-1-3-9 0,5 1 8 0,-5 3 1 16,4-1-5-16,-4 3 1 0,0 2 3 0,1 1 0 16,2-1-10-16,-3 5 11 0,1 1-4 0,-2 0-3 15,2 1 7-15,-1 1-4 0,-1-1 4 0,1 1-2 16,0 1 2-16,1 3-12 0,-1 1 18 0,2-3-12 16,0 5 6-16,-1-2-7 0,-1-5 8 0,3 6-4 15,-3-4 1-15,1 5 7 0,-1-3-7 0,0 3 3 16,0-2 4-16,3-5-4 0,-2 6 0 0,-1-5-4 15,-1-2 0-15,1 2 4 0,-3 6-9 0,3-9 10 16,-1 2 3-16,-2 1-6 0,2-3-2 0,1 2 1 16,0 0 6-16,0-1-8 0,0 0 7 0,0 0-4 15,1-1 4-15,-1 2-4 0,0-2-1 0,0 0 3 16,-1-2-5-16,2 1 7 0,-2-3-5 0,1-2 5 16,1 1-6-16,-1-2 1 0,0 0 1 0,-1-2-4 15,1-1 6-15,0 0-2 0,-2 0 0 0,0-1-1 16,2-2 3-16,0 1 2 0,-1-1-5 0,-2 1-1 15,3-5-3-15,-1 6 1 0,-1-4 2 0,2-2 4 16,-2 4-5-16,2-4 6 0,0 0 0 0,-8 3 2 16,8-3-3-16,-7 0-1 0,7 0-2 0,-10 0-1 15,10 0-2-15,-9 0-2 0,9 0 12 0,-13 0-10 16,7 0-1-16,-1 1 7 0,-2 0-2 0,3 1-5 16,1 0 10-16,0 1-8 0,0 0-2 0,1-3 4 15,-1 5-4-15,2-4 4 0,-2 2-4 0,2-1 2 16,0 1-1-16,0 0-1 0,-1-1 4 0,4-2-5 15,-7 5 6-15,2-2-6 0,-3-1 3 0,0 0 1 16,-3 2 2-16,-1-4-1 0,-6 4-2 0,8-3-1 16,-7 0-1-16,-2 1-1 0,-2-2 6 0,3 2 5 15,-4-4-8-15,0 4 4 0,3-2-2 0,-3 1-4 16,-6 1 6-16,5-1-7 0,-4-2 3 0,6-1-1 16,-6 4 7-16,-1-4-1 0,1 5-7 0,-1-4 12 15,-2 1-13-15,5 0 9 0,-5 1-6 0,4-1 6 16,-2 1-4-16,1 1-1 0,5-2 4 0,-1 0-8 15,-4 0 0-15,4 0 7 0,3 1 1 0,-9-1-5 16,1 0 3-16,0 0-4 0,0-1-1 0,8-1 3 16,-1 1-3-16,-2-2 0 0,0 2-1 0,-3-1 10 15,6 2-8-15,-1 0 2 0,-1-3 0 0,4 3-3 16,-4 0 2-16,2 0-4 0,2-1 7 0,-4 0-3 0,4 1 4 16,-1 0-7-16,-3 0 3 0,3 0 4 15,1 0-3-15,-3 0 4 0,-1 0-6 0,1 0 5 16,-7-2-10-16,0 1 7 0,1-3 5 0,-1 0-6 15,0 1-1-15,-4-2-3 0,-1 0 8 0,1 0-6 16,-4 1 4-16,-1-3 0 0,0-1 0 0,0 3-1 16,0 0-2-16,0-2 1 0,0 2 0 0,2 1-1 15,4 1 0-15,-1-2 6 0,0 5-12 0,1-4 11 16,2 4-7-16,-5-2 7 0,2-1 0 0,2 2 2 16,0-1-9-16,-2 0 3 0,0 2-3 0,2-4-2 15,-1 0 6-15,0 2 1 0,3-3-4 0,-4 1 6 0,3-3-5 16,-2 3 2-16,3-2-6 0,-4 0 4 15,3 1-2-15,-2-1 3 0,4-1 0 0,-1-1 8 16,1 3-8-16,1 0 4 0,-2 0 0 0,6 2-10 16,-5-3 6-16,-3 3-3 0,2-1 1 0,0 1 1 0,-1 1 4 15,-1-1-1-15,1 2 0 0,0-2-1 0,-1 2-6 16,0-2-3-16,0 2 13 0,1 0-11 16,0 2 6-16,6-1 3 0,-7 1-1 0,8 0-1 15,-6-1 0-15,-2 3 2 0,0-3-3 0,1 3 4 16,-1-2 0-16,1-1-3 0,-3 0-2 0,0 3 5 0,1-3-5 15,-1 0 0-15,-1 0 4 0,0 0-17 16,-19 0 10-16,13-3 10 0,-12 3-4 0,14-1 0 0,-4 0-8 16,4-2 12-16,1 1-10 0,4 0 7 15,3-1-5-15,6 3 4 0,2 0-4 0,0 2 2 16,2-2 5-16,1 2-4 0,-1 2 8 0,1-1-10 0,1 1 2 16,3-2 2-16,5 5-4 0,-2-4-3 0,-1 2 0 15,3-3 6-15,3 3 6 0,-1 0-8 0,0-3 4 16,-2 3-1-16,2-1 4 0,-4 0-6 15,2-1-3-15,-1 0 0 0,-4-1 0 0,-2 1 3 16,-3-3-2-16,1 2 3 0,-2-2-4 0,-2 1 6 0,4-1-8 16,-3 0 10-16,0 2-10 0,2-2 9 0,-1 1-1 15,0 0 6-15,5 0-9 0,1 3 8 0,1-3-6 16,-1 3-6-16,4-1 10 0,-2-1-4 16,2 1 0-16,0 3-2 0,1-2 0 0,-2 1 1 0,0-3 7 15,2 4-8-15,1-5 3 0,1 2-1 0,-1 1-4 16,2-2-1-16,-4 2-2 0,0-3 7 15,-1 5-4-15,-1-2 7 0,0-2-4 0,0 3 5 16,0-2-2-16,0 2-7 0,-3-2 3 0,-2 1 3 16,6-2 2-16,-1 1-5 0,-1-1 0 0,2 0 4 0,3-2-3 15,-1 1-9-15,9-1-18 0,-12 0-15 0,12 0-23 16,0 0-66-16,-4-5-139 0,4 5 61 0</inkml:trace>
  <inkml:trace contextRef="#ctx0" brushRef="#br0" timeOffset="198349.55">22115 1255 47 0,'-4'-3'58'0,"4"3"-8"0,-4-2-8 0,4 2-3 15,-9-3-4-15,9 3-8 0,-13 1 1 0,5 1-5 0,-3-2 0 16,-3 2 6-16,2 1-21 0,-3-2 10 0,-2 3-1 16,-1 0-5-16,-2 1-1 0,-1-2 1 0,-5 2 3 15,-2-1 3-15,6-1-5 0,-6 1-7 0,7 2 9 16,-6-2-12-16,5-1-1 0,3 1 0 0,-3 1 5 15,3-2 1-15,2-2 2 0,1 4-6 0,-1 1 1 16,-1-1-1-16,1-1-1 0,2 3 4 0,4-3-1 16,-2 1 0-16,0-1 0 0,-5 3-3 0,2-2 0 15,-3 0 5-15,0 3-5 0,-2-3 3 0,-6 6-1 16,-4-4 4-16,5 5-1 0,-4 0-3 0,2-2 11 16,-1 2-12-16,-2-3 1 0,4 1 0 0,-5-2-1 15,6 0 0-15,-1 3-1 0,2 1 5 16,1-4-8-16,5 1 1 0,0-4 6 0,-2 2-2 0,5 1-9 15,-4 1 9-15,1-1 0 0,5 1-9 0,-5 2 6 16,3-3 6-16,0 2-8 0,-2 2 3 0,2-2 4 16,-7 5-8-16,5-3 3 0,-5 3-2 0,0-1 5 15,-3 3-4-15,-1-1 4 0,3 1-4 0,-4 0 1 16,1 0-3-16,-2 1 5 0,-1 0 0 0,-3 2 2 16,-13 7 1-16,-7 4 4 0,-28 10-1 0,-5 1-4 15,2 3 2-15,0-1-7 0,2-3 8 0,5 5-9 16,21-15 12-16,7 3 1 0,0 3-5 0,4-2 1 15,5 0-3-15,3 2 2 0,5 1 0 0,2 0 3 16,0-1-1-16,7-6-1 0,-6 10-7 0,11-9 2 16,-8 11 4-16,6-11-5 0,1-2 7 0,-2 12 1 15,3-10-3-15,2 0 3 0,2-1-3 0,-2 2 5 16,-3 7 7-16,4-7 4 0,2 2-10 0,0-2 1 16,-2-2 4-16,-3 11-6 0,3-10 0 0,-1 1 0 15,1-2-3-15,-3 3 1 0,-1 9-3 0,3-9 2 16,0 0-3-16,1-2 2 0,-4 10 0 0,2-9-4 0,-1-2 8 15,3 2-2-15,1-1-5 0,-4 0 1 16,0-2 1-16,1 0-5 0,0-1 5 0,1-1-3 16,-2-2 1-16,0 3 4 0,0 0-7 0,2 0 2 0,0-5 0 15,-1 3-5-15,1-4 3 0,-3 2 2 0,5 0-7 16,-4-2 15-16,4 3-10 0,-4 0-3 0,1 0 3 16,2 5 2-16,-4 1-2 0,2-3-1 0,0 5 8 15,-10 6-5-15,1-1-2 0,6-9 3 0,-7 9 5 16,5-10-10-16,-6 9 3 0,10-8 4 0,-2 1-7 15,1-2 18-15,2 1-13 0,-1 1-8 0,1-1 5 16,0 0-3-16,1-3 8 0,-2 1-2 0,4 2-5 16,-4-5 6-16,1 2-2 0,1 0-16 0,-4-1 17 15,3-1-7-15,-3 3 3 0,-1-1 3 0,3-2-2 16,-2 4-5-16,-4 0 5 0,3-2 7 0,-2 0-11 16,-2-2-11-16,2 0 16 0,-2 0 0 0,5-1 1 15,-3-2-3-15,1 1 2 0,2-1-6 0,-2 3 6 16,-1-1-5-16,0 4 5 0,1-3-1 0,-1 0 0 15,-9 15 8-15,11-15-6 0,-14 14 0 0,11-10-1 16,-8 6 2-16,9-8-1 0,1 4 1 0,2-2-5 0,-1 1 3 16,1 2 2-16,2-4-6 0,1 4 3 15,1-4 0-15,3 2-2 0,-1-1 3 0,1-3-1 16,3 3 0-16,-2 0 4 0,6 0-3 0,-4-4-4 16,2 7 0-16,0-4 1 0,-1 3 1 0,3-4-2 0,-2 7-5 15,3-3 5-15,-5-1 0 0,1 1 0 0,-1-3-2 16,1 0 4-16,-4-1-5 0,3-1-1 15,-4 0 4-15,-1 0 1 0,-2 0-4 0,-1 2 3 0,-5 1 0 16,-13 9 3-16,2-1 2 0,-5 3 11 0,-4 2-2 16,1 0 4-16,-3-1 0 0,-2 0-2 0,-21 19 4 15,27-19-7-15,-1 4 3 0,6 2-3 0,-3 0 2 16,6 1-3-16,-1 1 3 0,1 1-2 0,1 0 0 16,4 4 2-16,-4-2 1 0,3-2 1 0,1-4 1 15,-2 3 2-15,2-6-2 0,1 1 1 0,-1-1 1 16,8-14 0-16,-9 14 5 0,7 0-5 0,2-13 0 15,2 1 3-15,-1-2-1 0,-5 14 2 0,6-15-4 16,4 4 0-16,-1-2 5 0,-3 4 4 0,-1 9-2 16,-2-1-1-16,2 0-2 0,-2 1 8 0,4 1-3 15,-5-1 2-15,-2 3-1 0,-2 0-4 0,3 5 3 16,-5-8-4-16,3 4 1 0,0 2 1 0,0-1-7 16,2 4 1-16,-6-1-4 0,-10 24-2 0,16-26 0 0,-7 4-1 15,2-2-1-15,-1-1-9 0,3 1 4 0,1-5-2 16,-2-6 1-16,10-9-6 0,-3 2 5 0,2-2-3 15,-1 9-3-15,1-8 0 0,-2 8 3 0,4-6-4 16,-8 14-11-16,0-3 5 0,2 0-2 0,-1 1-7 16,-1 0-4-16,2 1 6 0,0-4-2 0,3 2-1 15,-2-1-1-15,6-13-2 0,1 1 3 0,3-3-2 16,-1-1 3-16,2-2-1 0,0 2 0 0,0-5-6 16,2 4-4-16,0-3 9 0,2 1-5 0,-1-2 0 15,1 6-5-15,0 1 2 0,-3-4-4 0,5 5 2 16,-1 0-6-16,2 1 6 0,-4-4 8 0,7 1-4 15,-3 0 0-15,-2-2 4 0,6-10-5 0,3 3 0 16,-1-2 5-16,2-1-11 0,1-2-11 0,1 2-1 16,-2-5-13-16,0-3-1 0,5 4-24 0,1-1 5 15,0-3-22-15,0-2-4 0,-1 2-34 0,2-1-69 0,-3-2-221 16,-1-2 98-16</inkml:trace>
  <inkml:trace contextRef="#ctx0" brushRef="#br0" timeOffset="-139338.23">11105 3131 109 0,'-3'-6'169'0,"1"4"-8"0,2 2-9 16,-4-3-6-16,4 3-14 0,-4-6-6 0,2 2-8 15,1 2-15-15,1 2-9 0,-4-7-2 0,1 2-5 16,3 5 0-16,-1-3-8 0,-3 1-7 0,4 2-7 0,-4-4-5 16,-1 1-2-16,0-1-5 0,5 4-6 0,-4-4-9 15,-1 3-1-15,1-2-2 0,-1 2-8 0,5 1-4 16,-14 1 0-16,3 3-3 0,-2-1-2 0,0 2 0 16,-4 3-3-16,-2 1 1 0,-1 0-4 0,2 3-3 15,1 0 2-15,-2 5-1 0,-1 1-4 0,-2 1 0 16,0 0 3-16,4 3-1 0,3-1 0 0,0-5-2 15,1 7 0-15,-1-2-1 0,8-4 0 0,-1 3-2 16,2-3 3-16,2 1-1 0,1 0-1 0,2 0 4 16,2-2-3-16,2-1 1 0,2-2 0 0,2 1 0 15,6-2 0-15,0 0-1 0,0-1-2 0,5-2 2 16,-3-2 0-16,7-2-2 0,-4 0 0 0,1 0 0 0,-1-2 0 16,2-3 0-16,-9 1 2 0,1-2-3 15,-4 2 5-15,0-2-3 0,-1 1 0 0,0-3-1 0,-2 0 0 16,0 1 1-16,0-1-2 0,-4 0 3 0,3 0 2 15,-4 3 0-15,5-4 3 0,-5 4-2 0,0-4 0 16,0 4-2-16,0 0 2 0,0 0-3 0,0 0-2 16,0 0 2-16,-16 0-1 0,9 6-1 0,-2-5 3 15,-2 2 0-15,-1 1-2 0,0 3-4 0,0-3 4 16,-1-1 4-16,1 5-5 0,0-2 0 0,-6-2-1 16,5 2 0-16,2 2-1 0,-2 0 2 0,4-3 0 15,0-2-11-15,2 3-29 0,1-2-36 0,5-1-36 0,1 0-50 16,0-3-215-16,9 1-405 0,2-5 180 15</inkml:trace>
  <inkml:trace contextRef="#ctx0" brushRef="#br0" timeOffset="-138405.02">10917 4018 2 0,'0'0'165'0,"0"0"1"0,-6 2-7 15,6-2-9-15,0 0-7 0,-9 0-5 0,9 0-4 16,-10-2-3-16,10 2-13 0,-4-2-7 0,4 2 1 0,-4-4-3 16,4-1-8-16,0-1-11 0,4 0-9 15,4-2-9-15,1 0-7 0,2 1-8 0,6-3-5 16,-2 3-4-16,2-2-8 0,0 2 1 0,1 3-7 0,0 2-5 16,0 0-4-16,-4 4-2 0,-1 0-4 0,1 1-1 15,-1 2-2-15,2 4-3 0,-5-1 0 0,4 3-2 16,-3 0 1-16,-2 3-4 0,-4-2 3 0,1 2-2 15,-1 1 0-15,-1-2-4 0,0-1 2 0,0 0 1 16,-2-1-4-16,2-1 1 0,0 0 1 0,0-4 0 16,-2 1-3-16,2-2 3 0,0 0 1 0,1-4-3 15,2-1 4-15,5-2-2 0,-1-4-1 0,5-3 0 0,-2 2-1 16,5-5 7-16,-2 3 0 0,-1-4 1 0,0 2-5 16,-1 2 1-16,1 0-2 0,-4 1-2 0,2 2 0 15,-1-1 0-15,-1 3-1 0,2 0 0 0,-3 1 0 16,2 1 0-16,-3 1-3 0,0-1 2 0,2 4-1 15,1-1 0-15,-4 1 0 0,1 0-1 0,3-1 0 16,-3 2-14-16,0-1-22 0,-4 0-26 0,3 3-28 16,-1-5-29-16,3 0-36 0,1 0-66 0,-3 0-115 15,2-4-363-15,-3 1 162 0</inkml:trace>
  <inkml:trace contextRef="#ctx0" brushRef="#br0" timeOffset="-138159.29">11671 3900 56 0,'0'0'138'0,"0"0"-14"0,0 9-8 0,0-5-9 0,0 1 7 16,0 3-9-16,0 1-12 0,0 2-6 0,0 2-9 15,0-1-2-15,-1 4-5 0,2 1 0 0,-2 0-9 16,-2 0-6-16,3-1-6 0,-2 1-4 0,-1-3-4 15,2-1-3-15,-2-1-4 0,2-1-3 0,1-2-5 16,0 1-1-16,0-1-3 0,0-4 0 0,0 3-3 16,4-4-14-16,0-2-22 0,-2 0-36 0,7-2-40 15,-1-4-56-15,-3 1-89 0,4-6-255 0,5-2 114 16</inkml:trace>
  <inkml:trace contextRef="#ctx0" brushRef="#br0" timeOffset="-137471.14">11846 4028 104 0,'-2'4'131'0,"0"-1"4"16,1 4-13-16,-1 0-11 0,-1-4-4 0,0 5-4 15,1-1-7-15,1 0-10 0,-1-3-6 0,1 3-3 16,2 0-10-16,1-3-3 0,-1 3-9 0,1-1-4 16,2-2 0-16,1 1-3 0,3-2-1 0,0-1-13 15,2-2 0-15,2-2-5 0,0-2-3 0,1 0 2 16,5-3-8-16,-8 1 2 0,4-5-8 0,-2 3 3 0,-2-5-3 15,-3 5-5-15,-1-1 3 0,-2 0 0 0,-1 0 13 16,-1 4 0-16,-2-5 1 0,0 5 1 0,-2 0 6 16,1 0 0-16,0 1-6 0,0 0-3 0,-2 1-1 15,-1 1 1-15,4 2-5 0,-10 0-1 0,10 0-1 16,-13 5-1-16,4-5-4 0,-1 4-2 0,1-2 1 16,1 4-2-16,1-3 0 0,-1 0-1 0,4 0 0 15,-1-1-3-15,1 1 2 0,3 1 0 0,-3-1 1 16,4-3-2-16,0 4-3 0,0-4-14 0,9 1-16 15,-9-1-11-15,14-3-12 0,0 3-1 0,-1 0-5 16,1 0 11-16,4 2 1 0,-4-1 3 0,-1-1-1 16,1 2 10-16,-3 0-1 0,0 3 4 0,1-1 5 0,-1 1 6 15,-2 1-6-15,-2 1 7 0,0 0-4 0,-1 0 2 16,0 3 1-16,-3-4-1 0,3 3 8 0,-2-3-2 16,0-1 4-16,-3 2-1 0,3-1 6 0,1-3 4 15,-1 1 5-15,5-4 1 0,-3 0 10 0,2-2-1 16,1 0 7-16,5-3-7 0,-5 0 5 0,5-2-5 15,-5-1 5-15,4-2-2 0,-3 0 0 0,-1 1 1 16,-1 1 3-16,-1-1 14 0,1 1 12 0,-3 2 3 0,-1-2-2 16,0 4-1-16,-2-1 0 0,2 2 3 15,-1-2-1-15,-2 1-4 0,-1 4-6 0,6-3-3 16,-6 3-7-16,1-1 3 0,-1 1-9 0,0 0-4 0,0 0 0 16,0 0-3-16,0 0 0 0,0 0-3 0,0 0 1 15,0 0-3-15,-1 9-1 0,1-9 1 16,3 7-1-16,-1-7-2 0,2 2-2 0,-4-2-10 0,9 0-15 15,-4 0-16-15,-5 0-12 0,14 0-14 0,-6-2 1 16,1 2-1-16,-3 2-2 0,2-2 4 0,-3-2 7 16,-5 2 1-16,9 0 0 0,-1 0 8 0,-8 0 9 15,0 0-1-15,9-3 4 0,-9 3 4 0,0 0 11 16,6 0 4-16,-6 0 5 0,0 0 9 0,0 0 4 16,0 0-3-16,0 0 0 0,3-3-2 0,-3 3-2 0,0 0-20 15,0 0-37-15,0 0-52 0,-12-6-157 0,8 3-288 16,-2-3 128-16</inkml:trace>
  <inkml:trace contextRef="#ctx0" brushRef="#br0" timeOffset="-136771.77">11735 4506 31 0,'0'-5'183'0,"0"5"-16"0,0 0-20 0,0 0-13 15,0 0-17-15,-5 13-4 0,5-6-12 0,0-4-2 16,0 6-12-16,0 0-6 0,0-1-10 0,5-3-6 0,-5 5-3 15,5-1-5-15,-2 1-8 0,1-2-6 0,2 1-6 16,0-2 0-16,2 1 0 0,-3-4-7 0,2 0-1 16,3-3 0-16,1 2-5 0,-3-1-2 0,0-4 1 15,-1-1-4-15,1 2-3 0,0-6 2 0,-2 3-2 16,0 0-6-16,1-4 1 0,-3 3-2 0,-1 1 3 16,3 1-7-16,-3-1 4 0,0 1-4 0,0-1-3 0,0 1 2 15,-3 3 1-15,8-1-4 0,-8 1 0 16,0 0 0-16,10 5 1 0,-6 0 3 0,0-3-2 0,1 2-2 15,1-1-4-15,2 3 23 0,1-3-5 0,1 3 1 16,2-1 0-16,-2-2-2 0,3 1 0 16,-4 0-4-16,2 0-5 0,1-4 6 0,-1 0-5 0,1 0 2 15,-3-4-6-15,0-1 1 0,-3 2 5 0,0-2-2 16,-2 0 1-16,-1-2-6 0,-1 0 12 0,0 2 19 16,-2 2 9-16,-2-6-2 0,2 5-1 0,0-2-1 15,-2 1-4-15,0 0-3 0,2 2-4 0,0 3 0 16,-1-6-1-16,1 6-5 0,0-4-3 0,0 4-1 15,-3-4-8-15,3 4 8 0,0 0-8 0,0 0 2 16,0 0-9-16,8 9-17 0,-3-8-18 0,1 1-16 0,1-2-18 16,7 0-30-16,-2-2-22 0,2 1-13 0,1-5-25 15,4-1-14-15,-3-1-124 0,0 3-321 0,0-3 141 16</inkml:trace>
  <inkml:trace contextRef="#ctx0" brushRef="#br0" timeOffset="-136603.46">12244 4501 1013 0,'12'-5'-52'0,"0"1"47"16,1 1 20-16,-4-1 10 0,-2 2 7 0,1 1 7 15,0-1 3-15,-2 0 4 0,0 2 3 0,2 0 9 16,-8 0 7-16,18 0-3 0,-10 4 7 0,2-1 5 15,0 3 3-15,3-1 2 0,3 0-1 0,-3-2 0 16,6 2-3-16,1-1-1 0,-1-4-6 0,10 4 0 16,-8-3-4-16,-1-1-9 0,-1-1 0 0,2 1-5 0,-8-1-6 15,-1-2-10-15,0 2 3 0,-1-2-5 0,2-2-3 16,-4 2-2-16,0 1-10 0,-4 0 2 0,3 0-9 16,-3-1-24-16,0 2-15 0,0 1-27 15,-5 0-26-15,13-2-38 0,-7 1-49 0,-6 1-187 0,10 0-384 16,-4-1 170-16</inkml:trace>
  <inkml:trace contextRef="#ctx0" brushRef="#br0" timeOffset="-135653.84">13100 3889 135 0,'-8'-11'152'0,"3"-1"-3"15,0 0-5-15,0-2-9 0,0-2-15 0,-2 2-8 16,0-3-10-16,-1 0-6 0,-1 3-15 0,-1-2-5 15,-3 0-7-15,-1-1-3 0,0 3-19 0,-3-1-6 16,-2-3-7-16,-4 0 4 0,-1 3-1 0,1 0-3 16,0 1-1-16,-4 2-7 0,0-3-2 0,-2 4 1 15,-2 1-2-15,-1-1-4 0,-2 0 1 0,-2 4-3 16,-5 0-3-16,5 0-3 0,-15 0 1 0,0 0 0 16,-1 3-2-16,13 2 1 0,-17 2 7 0,2-1-2 0,-2 2 1 15,6 0 1-15,-2 0 2 0,-3 4 2 0,4 0 0 16,10 0 0-16,-10 2-4 0,2 3 0 15,10-5-3-15,2 6 2 0,-12 2-2 0,12-2-2 0,4 2-1 16,-2 2-1-16,2 0 0 0,2 3-3 0,-1 0 1 16,-1 2 2-16,1-2-2 0,-7 11 2 0,9-5-3 15,2 1 2-15,0-2-3 0,1 2-1 0,2-1-1 16,-1 4-1-16,6-5 1 0,-1 5 2 0,3-2-3 16,4 1 0-16,-1-1-1 0,3 0 7 0,1 2-5 0,3-1-1 15,3 2 1-15,1-3 0 0,-1 2 1 16,5-1 1-16,3 2 0 0,2 0 2 0,0-2-1 15,2 1 1-15,3 1 0 0,-1 1-1 0,2 1 0 0,3-4-2 16,2 5 2-16,1 1-2 0,2-4 1 0,2 2 0 16,1-2 0-16,1-1 0 0,7 10 1 15,-8-12 0-15,2 3-3 0,3-2 2 0,0-1-1 0,9 8-1 16,-3-2 1-16,7 0-3 0,-12-8 2 0,4-3 0 16,9 6-1-16,5-2 0 0,-12-7 0 15,-1-1-1-15,15 0 2 0,-9-2 1 0,11 0-4 0,1-1 2 16,7-6-2-16,-1-2 1 0,6 0-1 0,-2-5-3 15,3 0 3-15,0-3-3 0,1-5 1 0,2-2-1 16,27-7-3-16,-26 1 2 0,20-9-2 0,-5-4-4 16,-23 0-2-16,24-12 2 0,-26 10-1 0,19-24 0 15,-7 3 1-15,-27 9-2 0,20-21-3 0,-26 17 2 16,-1-3 3-16,-4-2-3 0,-6-3 2 0,-8 0 3 0,4-2-3 16,-13 3-3-16,1-5 3 0,-7 1 1 15,-6 6 0-15,-4-3 1 0,-10 5 3 0,-3-1 5 0,-2 5 0 16,-3-5 3-16,-9 6 3 0,0 3 4 0,-10 3-3 15,-6 6-2-15,-5 0-1 0,-1 4 1 0,-31-1-1 16,25 10-1-16,-30-3-2 0,0 6 4 0,25 12-5 16,-27 0-13-16,3 3-22 0,28 6-37 0,-2-1-52 15,-1 4-70-15,0 2-143 0,-1-2-363 0,4-1 161 16</inkml:trace>
  <inkml:trace contextRef="#ctx0" brushRef="#br0" timeOffset="-128403.75">4219 1679 90 0,'0'0'96'16,"0"0"-1"-16,0 0-5 0,0 0-4 0,0 0 5 15,0 0-5-15,0 0-3 0,0 0-16 0,-3-5-2 16,3 5-2-16,0 0-13 0,0 0-1 0,-2-1-3 15,2 1 0-15,0 0-3 0,0 0 1 0,-5-3 2 16,5 3-10-16,0 0 6 0,0 0 2 0,0 0-3 16,0 0 7-16,0 0-2 0,0 0 1 0,0 0 4 15,-4-2-2-15,4 2-3 0,0 0-4 0,-5-2-6 16,5 2-1-16,0 0-5 0,0 0-3 0,-4-4-4 16,4 4 2-16,-4-3-9 0,4 3-5 0,0 0 5 0,-10 0 1 15,10 0-8-15,-10 0 2 0,10 0 0 16,-9 0-1-16,4 3 1 0,5-3-7 0,-12 1 3 15,7 3-3-15,0-3-3 0,1 1 1 0,-1 1 2 16,-3 2 3-16,1-2-3 0,-2 1-1 0,-2 2 0 0,5 0 3 16,-2-1-5-16,2 0 1 0,2 1-2 15,-5 0 2-15,2 2 1 0,1-1-7 0,0-1 7 0,2 2 0 16,-2 1-5-16,1-1 4 0,1 0 0 16,1 0 1-16,0 2-3 0,0 0 4 0,0-2-4 0,1 3 5 15,0-2-2-15,1-1-5 0,1-2 3 0,-1 3 4 16,-2 2-6-16,2-2 2 0,-2 0-1 0,2 1 1 15,0 0 2-15,1 2 1 0,-4-5-2 0,3 4 1 16,1 0 2-16,-1-1-3 0,1 1 2 0,-2-1 0 16,1 1-1-16,2 0-4 0,1-1 7 0,-4-2-1 15,1 1 1-15,2 0-2 0,-1 2 4 0,2-2-2 16,-1 0 2-16,3 0 0 0,-2-1 1 0,1 2-1 16,1 1 3-16,-1-3-2 0,3 1 4 0,-2-3 1 15,-1 1 2-15,2 0 1 0,-1-4-2 0,-1 2-3 16,-2 0 3-16,4 2 1 0,-1-3-4 0,0 0 0 15,1 0-3-15,1 0 6 0,-2-1-1 0,1-1-8 16,-1 1 3-16,1-1 7 0,0-2 0 0,3 3-1 16,-3-2 0-16,3 0 1 0,-3 1 3 0,8-2-2 15,-7-2 0-15,2 2 0 0,-1 0 6 0,-7 0-1 16,16-1 1-16,-7 0 1 0,0-2-3 0,2 1-3 16,-3-3 0-16,1 2-1 0,-2 1-1 0,1 0-4 0,0-5 4 15,0 5 3-15,-1-1-3 0,-1-1-2 16,2 0-2-16,-3 0-5 0,4-1 2 0,-6 5 1 0,0-3 1 15,4-1-3-15,-4 2-1 0,3-3 0 0,-2 2 1 16,-2 2 4-16,3-3 5 0,-1 1-4 0,0-3 2 16,-3 2 0-16,3 2-2 0,0-2-1 0,-1-1 1 15,-2 2-2-15,0-4-1 0,3 2-2 0,0 1 3 16,-3-2-5-16,-1-1 7 0,1 0-8 0,2 0 0 16,-2-3 0-16,-1 3 0 0,0-1-1 0,0-1 0 15,0-1-1-15,0-1 1 0,-1 1-1 0,-2 0 6 16,2 2 4-16,0-2-9 0,-3-1 6 0,3 0-3 15,-3 2 16-15,0 0-11 0,3-2-1 0,-6 0-2 16,5 0-1-16,-2 0 1 0,0 1-1 0,-1 1 3 16,1 0-1-16,0-2 0 0,-1 1 4 0,1 2-3 15,0-1 5-15,1 3-10 0,0-2-1 0,-6 0 1 16,4-1 1-16,1 4 1 0,0-2-5 0,1 3 2 0,-4-1-4 16,4 0 5-16,0-1-2 0,-1 2-2 15,-1 2 2-15,1-1-4 0,-4 1 4 0,2-1 0 16,0 1-2-16,-2 2-1 0,0 0 0 0,-3 0 1 0,-2 3 1 15,3-1-3-15,-4 0 0 0,1 1 3 0,-1 2-4 16,-3-1-2-16,3-1-13 0,0 2-10 0,-1-1-20 16,5-2-24-16,-3 4-30 0,3-4-31 0,-2 3-36 15,2-1-25-15,1 0-38 0,1-1-168 0,2-2-432 16,-2 1 192-16</inkml:trace>
  <inkml:trace contextRef="#ctx0" brushRef="#br0" timeOffset="-127188.12">4464 1973 132 0,'0'0'119'0,"-1"-4"-16"0,1 4-6 16,0 0-11-16,1-6-7 0,-1 6-6 0,0 0-3 15,0 0 5-15,4-7 0 0,-4 7 4 0,0 0-3 0,0-2-1 16,0 2-6-16,0 0-2 0,0 0-9 16,0 0-1-16,-5-3 0 0,5 3-5 0,0 0-3 0,0 0-1 15,0 0-10-15,-1-5-6 0,1 5 5 0,0 0-9 16,0 0 0-16,0 0-1 0,0 0-4 0,0 0-7 16,0 0 2-16,0 0-7 0,0 0 3 0,0 0-1 15,-4-2-5-15,4 2 1 0,0 0-2 0,0 0-1 16,0 0-2-16,0 0 1 0,0 0-2 0,0 0 4 15,-4 10 0-15,3-7-2 0,-1 2 2 0,0-1-2 16,-2 0-1-16,2-1 0 0,0 3-1 0,1 0 3 16,-2 0 1-16,2 1-3 0,-1 0 1 0,-1 0 1 15,2 0 0-15,-1 0 2 0,4 1-3 0,-1-1-1 16,0 0 2-16,2 0-1 0,-2-2-3 0,0 0 3 16,1 3-4-16,0-4 4 0,1 1-1 0,-1-1 4 0,1-1-5 15,-2 0 3-15,0 2 3 0,-1-5 11 16,2 4 10-16,-2-4 4 0,1 2 6 0,-1-2 1 15,0 0-4-15,0 0-1 0,0 0-4 0,0 0-4 0,0 0-5 16,0 0 1-16,0 0-4 0,10-9-3 0,-8 6 0 16,1-1-3-16,1-1 1 0,1 4-2 15,-1-5-4-15,-1 3 0 0,0-2 0 0,1 1-1 0,0 1 0 16,0 0-1-16,0 1-1 0,-3-2-1 0,4 1-2 16,-4-1 1-16,2 2 0 0,1-1-1 0,-4 3 1 15,0 0-3-15,5-4 0 0,-5 4-3 0,0-1 1 16,0 1-1-16,4-3 5 0,-4 3-2 0,0 0-3 15,0 0 0-15,0 0 2 0,9 3 0 0,-9-3 3 16,9 4-3-16,-7 0 0 0,2-2-1 0,0 2-1 16,0-1 2-16,-3-1-3 0,3 3 6 0,0-3-4 15,1 3 1-15,-4 0 1 0,3-1-4 0,1-1 3 16,-2 2 0-16,1 0 1 0,1 0 0 0,1 1 1 0,-1-2-3 16,0 0 3-16,0-3 0 0,2 1 1 15,0 2-1-15,0-2-1 0,0-1-1 0,1-2 4 16,1-1-1-16,1-2-1 0,-3 2 1 0,-1 1-2 0,4-3-1 15,-5 1-2-15,3-4 4 0,-3 1-5 0,4 1 6 16,-4 1 0-16,-1 1-3 0,1-1-3 0,-1 1 5 16,0-1 1-16,-3-1 0 0,3 3-1 0,-3-2-1 15,-1 4-2-15,5-6 0 0,-5 3 2 0,4-1 0 16,-4-1-3-16,0 2 4 0,0 3 0 0,3-6-3 16,-2 0 0-16,-1 4-2 0,0 2 2 0,-4-8 1 15,4 8-1-15,0-6 1 0,0 4 1 0,0 2-3 16,-5-6 3-16,0 1 0 0,4 3 0 0,1 2-2 15,-8-3-3-15,3 3 5 0,5 0 0 0,-13 2-1 16,4-1 3-16,4-1-3 0,-3 3 0 0,1 1 0 16,-1 1 2-16,0-2-2 0,-1 3 1 0,1-1 2 15,1 0-4-15,1 3 0 0,1-4 0 0,-2 4 2 16,0-1 1-16,4-1 0 0,0-1-1 0,1 2-1 0,2 1 2 16,-1-3 0-16,1 0-1 0,2 2-1 15,1-2 0-15,-1 2 3 0,5 1-4 0,-2-2 2 16,1-1-2-16,3-2 3 0,2 4 4 0,2-2-4 0,5 0-2 15,-1 1 4-15,-1-4-23 0,5 2-37 0,-7-1-50 16,4-3-58-16,-4-2-221 0,-1-1-415 0,-2-1 184 16</inkml:trace>
  <inkml:trace contextRef="#ctx0" brushRef="#br0" timeOffset="-126005.16">5369 1951 98 0,'0'0'179'0,"0"0"-14"0,0 0-14 0,2-5-18 15,-2 5-12-15,0 0-8 0,0 0-16 0,0 0-4 16,0 0-9-16,0 0-6 0,0 0-2 0,0 0-1 16,0 0-4-16,0 0-5 0,-5-5-4 0,5 5-7 15,-5-2-2-15,5 2-5 0,-10 2 0 0,10-2-5 0,-14 1 1 16,3 1-4-16,0-1-1 0,1 2-3 16,-1 0-1-16,0-1-5 0,1 2-4 0,-1 1-1 0,0 1-2 15,2-4-1-15,2 4-2 0,2-1-6 0,0-1 6 16,1 1-6-16,1 1 3 0,1-1-6 0,2 1 1 15,0 0-2-15,2-2 2 0,2 1-2 16,1 0 1-16,3 2-1 0,2-2 1 0,0 0-3 0,4-1 2 16,-1 1-4-16,-1 0-2 0,0 0 0 0,-1-4-1 15,-5 2-1-15,1-1 3 0,0 2-3 0,-2-3 1 16,0 0-2-16,-1 1 1 0,-4-2-4 0,5 4 2 16,0-3-3-16,-5-1 2 0,4 3 2 0,-4-3-1 15,4 2-2-15,-4-2 0 0,1 4 1 0,-1-4-2 16,0 0 9-16,0 0-4 0,-1 6-2 0,1-6 1 15,-3 5 0-15,2-3-3 0,-3 0 2 0,-1 4 1 16,0-2 0-16,-1 0 0 0,-1-3 2 0,-1 4-1 16,-3 2 1-16,2-3-4 0,0-1 3 0,0 3-2 0,2-4 0 15,0 0-2-15,2 0 1 0,0-1-10 0,0 1-18 16,5-2-38-16,0 0-51 0,0 0-48 0,-8-5-178 16,8 5-373-16,5-12 164 0</inkml:trace>
  <inkml:trace contextRef="#ctx0" brushRef="#br0" timeOffset="-125603.1">5470 1767 95 0,'0'0'99'0,"0"0"-3"15,0 0 5-15,0 0-4 0,0 0 0 0,0 0-7 0,0 0 1 16,0 0-7-16,0 0-1 0,0 0-8 0,0 0 7 16,0 0-1-16,0 0-5 0,4 14-6 15,-4-9-3-15,1 1-4 0,0 4-1 0,3 0-1 0,0 2-6 16,-3 2-5-16,3 3-4 0,-3 0-5 0,2-1-1 15,-1 1 1-15,0 0-5 0,0 0-4 0,0 0-1 16,-1 0-2-16,1 0-4 0,1-2-3 0,1-3-3 16,0 0-1-16,-2 1 1 0,1-3-2 0,-1 1-1 15,1 0-4-15,-1 0 2 0,1-4-5 0,-2 4 1 16,2-5 3-16,-3 0-3 0,1-1 0 0,-1 1 1 16,1 1-4-16,1-3-3 0,-4-1-23 0,1 0-30 15,0 1-43-15,1-4-49 0,-1 4-177 0,1-4-344 16,0 0 152-16</inkml:trace>
  <inkml:trace contextRef="#ctx0" brushRef="#br0" timeOffset="-125022.49">5650 1971 124 0,'0'0'137'0,"0"0"-17"0,0 0-10 15,0 0-9-15,-6 7-15 0,6-7-2 0,-7 1-11 16,6 1-3-16,-5 1 2 0,2 1 6 0,0-1 0 16,-1 2-9-16,-2 0-2 0,1-1-7 0,1 0 1 15,0 1 3-15,-3 3-2 0,3 0-2 0,-1-2-6 16,-1 2-9-16,2-1-3 0,0-1-2 0,1 1 1 15,3-1-6-15,-2 5-4 0,2-6-3 0,0 1-5 16,1 3 1-16,0-3-2 0,0 2-2 0,0-4-4 16,1-2 0-16,-1 3 5 0,3-1-2 0,-1 1-3 0,2-2-2 15,3-1-3-15,0 1-1 0,-2-1-4 0,4-4 2 16,-1 2 2-16,3-3-4 0,1 3-1 16,-2-2-2-16,4 2-11 0,-2-3-8 0,-1-2-6 0,-2 1-8 15,4-2-6-15,0 2 1 0,-3 1 5 0,0-1 0 16,0 1 4-16,-5-1 2 0,2 3 3 0,-1-3 2 15,2 1 7-15,-2 0-5 0,-2 1 6 16,1 0-3-16,-1 0 2 0,-4 2 0 0,7-3 3 0,-3 2 2 16,-4 1 2-16,8-1 2 0,-8 1 0 0,0 0 0 15,8 0-2-15,-8 0-2 0,0 0 1 0,0 0 1 16,5 1 4-16,-5-1 5 0,1 4 5 0,-1-4-1 16,3 6-1-16,-3-3-1 0,0-3 3 0,-3 7 2 15,3-4 1-15,0-3 1 0,3 5-3 0,-3-1 1 16,0 1-3-16,0-2-1 0,0-3 0 0,1 5-1 15,-1-5 0-15,5 7-1 0,-4-5 3 0,2 1-2 16,-2 1 3-16,-1-4-4 0,4 4 1 0,-4-4 1 0,0 0-3 16,0 0 0-16,9-1 3 0,-9 1-3 0,0 0-16 15,5-7-30-15,0 6-36 0,-2-3-58 0,-3-1-138 16,0-2-298-16,0 2 132 0</inkml:trace>
  <inkml:trace contextRef="#ctx0" brushRef="#br0" timeOffset="-124827.79">5833 1814 16 0,'0'0'204'0,"0"0"-22"0,-4-2-16 0,4 2-16 16,0 0-17-16,0 0-10 0,0 0-13 0,0 0-12 15,0 0-7-15,-4 8-11 0,4-8-7 0,0 6-9 16,0-3-6-16,0-3-6 0,0 9-12 0,0-6-46 15,1 1-57-15,-1-4-67 0,3 5-111 0,-3-5-259 16,1 2 115-16</inkml:trace>
  <inkml:trace contextRef="#ctx0" brushRef="#br0" timeOffset="-124255.22">6022 1817 107 0,'-8'9'135'0,"7"-5"0"0,1 4-3 0,0 1-9 0,0 1-1 16,1 0-15-16,1 2 1 0,-2-2-2 0,0 7-3 16,2 0-3-16,-2-1-8 0,0-1-8 0,1 1-6 15,-2 2-6-15,2-1-6 0,-1-3-5 0,0 2-10 16,0 0-1-16,0-2-7 0,-1-2-4 0,1 0-2 15,1 0-3-15,2-4-2 0,-2 3-2 0,4-1-6 16,-4-3-1-16,2-1-3 0,1-2 2 0,0 1-6 16,-3-2 3-16,3 0 0 0,1-1-1 0,-5-2-2 0,10-1-3 15,-10 1-5-15,12-4 4 0,-7-1-5 0,3-3-3 16,-1 1-4-16,1-4-10 0,0 3-4 16,-1-2 2-16,3-4-5 0,-2 3 1 0,-3 0-4 0,5-4 3 15,-3 1 2-15,-2 2 3 0,0 2-2 0,0 0 1 16,-1 1 6-16,1 0-5 0,-1 1 4 0,-2 1 0 15,1-1 1-15,-2-4 2 0,3 7 0 0,-4-4 1 16,1 2-1-16,1 2 2 0,-2-2 0 0,0 1 1 16,1-1 4-16,-2 2 1 0,1-2 1 0,0 3 3 15,0-1 3-15,0 0 1 0,0 1 5 0,0 4-4 16,0-6 1-16,0 6-5 0,0 0-2 0,-2-5 3 16,2 5-2-16,0 0 0 0,0 0-3 0,0 0 3 15,0 0 0-15,-5 16-5 0,4-10 1 0,1 1 1 16,0 0-2-16,-1 2 1 0,1 0 1 0,0 2 5 15,1 1-3-15,2-1 5 0,-3 3-2 0,0-1 4 16,2 3 1-16,-1-4-3 0,1 3 4 0,-1 2 2 0,2-1-3 16,-1-1 5-16,-2 1-6 0,4-5-1 0,-3 2-2 15,2-4 0-15,-1 4-4 0,2-4 2 0,-1 2 4 16,1-4-4-16,-1 3-5 0,0-3-45 0,0 0-74 16,0-3-260-16,1-5-406 0,-4 1 179 0</inkml:trace>
  <inkml:trace contextRef="#ctx0" brushRef="#br0" timeOffset="-123256.1">7182 2012 152 0,'0'-4'158'0,"0"4"-15"0,0-6-5 0,0 6-1 15,3-5-7-15,-3 1-12 0,1 1-13 0,-1 3-10 16,3-5-10-16,-3 5-7 0,0-4-3 0,0 4-7 15,0 0-4-15,-3-5-7 0,3 5-5 0,-4-3-5 16,4 3-8-16,0 0-6 0,-14 3-2 0,9-1-2 0,-3-1-2 16,-3 4-2-16,2-1-4 0,-3-2-2 15,2 3-3-15,0-2 0 0,2 2 0 0,-1 1 0 16,3-1-7-16,2 0 3 0,-1 1-1 0,2-1 2 0,3 1-2 16,0 1 0-16,4-2-2 0,0 0-1 0,5 2 0 15,0-3-2-15,3 1 0 0,1 0 0 0,0-2-1 16,-1 1-1-16,2 0-1 0,-4 0-1 0,3-1 3 15,-4 3 0-15,0-2-5 0,-3 0 0 0,0-4-1 16,0 6 1-16,-3-3 2 0,1 0 3 0,-2-1-4 16,-2-2 3-16,4 4-2 0,-3 1-2 0,0-1 1 15,2 0 2-15,-3-3-4 0,0 4 0 0,1-1-1 16,-1-4 4-16,5 3-3 0,-3-1 4 0,-2-2 2 16,0 0-1-16,6 3-1 0,-4-1 3 0,-2-2-4 15,0 0 1-15,10-2-2 0,-10 2 3 0,0 0 6 16,7-3 5-16,-7 3 12 0,5-2 2 0,-5 2-5 0,0 0-2 15,0 0-4-15,4-3 2 0,-4 3-8 0,0 0-3 16,6 0 0-16,-6 0 0 0,9 1-3 16,-5 2 0-16,2-1 5 0,1 0-3 0,0 1 0 0,5-1-2 15,-2 2-1-15,0-1-4 0,2 0 1 0,-1-2 0 16,0 2 2-16,1-3 0 0,0 0-2 16,-1-2 4-16,-2 1-1 0,-2 0 3 0,-1-2-3 0,-1 0-4 15,0-3 2-15,-1 0-5 0,-1 0 1 0,-2-2-3 16,-1 1 5-16,0-3-3 0,-3 1 1 0,-3-1 1 15,2-1 1-15,0 1 1 0,-1 2-4 0,0-1 2 16,0 2-2-16,1 1 1 0,-1 3 0 0,4-2 0 16,-3 1-2-16,3 0 5 0,1 4 1 0,-4-5-6 15,0 4-7-15,4 1-25 0,0-5-34 0,0 5-56 0,8-3-59 16,-7 1-155-16,4-3-366 0,3 3 163 0</inkml:trace>
  <inkml:trace contextRef="#ctx0" brushRef="#br0" timeOffset="-123026.18">7535 2043 59 0,'3'5'151'0,"-1"3"-21"15,-1-1-5-15,4 2-11 0,0 0-11 0,-1-1-4 16,1 2-10-16,-1-3-2 0,3 2-6 0,-1-4-13 15,-5 1-9-15,3-1 0 0,0-1-4 0,0-1-2 16,-3 1-4-16,3 1-3 0,-1-1-6 0,-2 0-10 16,0-1 2-16,2 1-2 0,-1-2-4 0,1 3-5 0,-2-3-15 15,-1-2-41-15,0 0-44 0,0 0-171 0,0 0-270 16,0 0 119-16</inkml:trace>
  <inkml:trace contextRef="#ctx0" brushRef="#br0" timeOffset="-122808.28">7659 1785 186 0,'0'0'192'0,"-1"-4"-14"15,1 4-18-15,0 0-19 0,0 0-12 0,0 0-16 16,2-7-7-16,-2 7-13 0,3-2-9 0,-3 2-9 15,0 0-9-15,0 0-2 0,0 0-19 0,7 0-35 16,-7 0-43-16,0 0-50 0,8-2-66 0,-8 2-81 0,6-2-249 16,-2-1 111-16</inkml:trace>
  <inkml:trace contextRef="#ctx0" brushRef="#br0" timeOffset="-122254.93">7814 1791 86 0,'-3'10'145'15,"3"0"-8"-15,3 2-12 0,-3 3-12 0,2 4-5 0,2-2-12 16,-3 2-1-16,3-2-10 0,-3 0-1 16,3 1-6-16,-4-1 0 0,4-6-5 0,-2 4-4 15,1-3-8-15,-3 0-5 0,3 0-3 0,-2-1-4 16,-1 0-1-16,3-2-7 0,-3-1-2 0,3-3-5 15,-2 4-1-15,-1-2-3 0,2-2-4 0,-1 0-3 16,-1 0 1-16,0-2-2 0,0 1-2 0,0-4 0 0,3 6 0 16,-2-2-1-16,1-2-5 0,-2-2 1 0,0 0-2 15,9-2-2-15,-3-2 1 0,0-1-1 0,-1 2 0 16,1-3 0-16,1-1-2 0,-1-2 0 0,0 0 0 16,1-1-4-16,-1-5-2 0,2 1-1 0,0-1-1 15,-3 1-1-15,1-3-1 0,-1-1 0 0,-1 0 1 16,0 2 2-16,-1-1-2 0,1 5 7 0,-1 1 11 15,-3 1 17-15,1 5 0 0,2-2 2 0,-3 0-5 16,0 2-2-16,0 0-4 0,1 0-2 0,1 3-5 16,-2 2-2-16,0-7-2 0,0 7 1 0,2-3-7 0,-2 3 2 15,0 0-2-15,-4-3 0 0,4 3 1 16,0 0 7-16,0 0-12 0,0 0 1 0,0 0 1 16,-1 14-4-16,-2-8-2 0,3 1 1 0,-1 0 2 0,1 2-2 15,0 1 2-15,-3 2 2 0,6 1-2 0,-6 3-2 16,6-1 0-16,-3 2-1 0,0-1 4 15,0 0 0-15,1-1-2 0,-1 2 3 0,3-1-3 0,2-1-1 16,-4-1-1-16,2-5 3 0,-2 2 0 0,3-1 2 16,0 0 0-16,1-1-1 0,-4 0-4 0,3-4 0 15,-3-2-4-15,2 2-34 0,-2 0-42 0,2-2-65 16,-3-3-82-16,0 0-127 0,9-8-381 0,-8 3 168 16</inkml:trace>
  <inkml:trace contextRef="#ctx0" brushRef="#br0" timeOffset="-121371.75">8303 1811 29 0,'0'0'145'16,"0"0"-8"-16,5 9-6 0,-1-5-6 0,0 1-4 16,1 1-4-16,1 0-7 0,3 3-7 0,0 0-4 15,-1 4-6-15,-1 1 0 0,3 2-8 0,-2 0-7 16,0 1-4-16,-2 0-3 0,1 2-6 0,-1-2-7 15,0 3-2-15,-2-2-4 0,-1 2-8 0,-3-3-5 16,1 2 0-16,-2-2-6 0,1-4-1 0,-3 1-6 16,3 2 1-16,-1-3-6 0,1-4 1 0,-4 1-3 0,4 0-4 15,-1-5 3-15,-2 0-2 0,3-1-1 16,0 1 1-16,-1-2 0 0,1-3-1 0,0 0 3 16,-3 4-3-16,3-4-1 0,0 0-5 0,0 0 2 15,0 0-2-15,-5-12 2 0,4 7-4 0,1-2 1 16,-4 2 0-16,4-1-3 0,-1-2 1 0,1 0-3 15,-4-1 2-15,6 1-2 0,0 1 0 0,-2 0-1 16,5-2-3-16,0-1 0 0,-1 2 1 0,2-2 0 0,1 1 3 16,-2 2-3-16,4 1 1 0,-4 1 0 15,3 1-3-15,-3 0 2 0,0 1 0 0,-1 1-2 0,-2-1 1 16,2 1-2-16,-4 2 5 0,9 0-2 0,-9 0-3 16,4 5 0-16,0-4 1 0,-1 3-2 0,-3 3 3 15,2-3 1-15,-6 2-2 0,3 1 1 0,0-1 1 16,-2 0 0-16,-1 3 0 0,3-6-3 0,-3 5 1 15,3-4 4-15,-2 1-2 0,2-2 1 0,-2 3-1 16,2-1 3-16,1-2 0 0,0 1-2 0,0-4-1 16,-1 4-1-16,1-4 6 0,0 0-3 0,0 0 4 15,0 0-3-15,0 0 0 0,0 0 1 0,15-8-3 16,-8 5 0-16,0-3-2 0,1-2 2 0,1 5-2 16,2-2 2-16,-1-1 1 0,2 3 0 0,-1 1-2 0,0-1 0 15,-1 1-1-15,0-3 0 0,-4 2-2 16,1 1 3-16,-1 0 1 0,0 2-2 0,-6 0 4 15,10-1-4-15,-10 1-2 0,7-2 3 0,-3 1-3 0,-4 1 3 16,0 0 3-16,9 0-2 0,-9 0 2 16,0 0 0-16,0 0 4 0,9 0 4 0,-9 0 3 0,4-4-1 15,-4 4-1-15,5-2-2 0,-4 0 2 0,-1 2-2 16,0 0 1-16,4-3-4 0,-4 3 1 0,0 0-1 16,4-3 1-16,-4 3 1 0,0 0-2 0,0 0-1 15,0 0 0-15,0 0-3 0,0 0 1 0,0 0 1 16,-18 8-2-16,9-2 2 0,1-3-2 0,2 2-1 15,-3 3 2-15,2-2-2 0,0 0 2 0,2 1-3 0,0-2 2 16,2 2-1-16,1 0 2 0,0 0 1 0,4 3 1 16,0 1-2-16,1 1 1 0,2-3 2 0,3 1 6 15,3-2-3-15,-1 0-4 0,7 0 0 16,-7-3-2-16,7 3-1 0,-2 0-17 0,-2-6-44 0,0-1-58 16,-2-1-79-16,-3-1-188 0,3-1-415 0,-2-2 184 15</inkml:trace>
  <inkml:trace contextRef="#ctx0" brushRef="#br0" timeOffset="-120255.15">6027 2730 45 0,'0'0'129'16,"-4"-6"-2"-16,4 6-3 0,-1-3-7 0,1 3 4 15,0-3-6-15,0 3 2 0,0 0-3 16,-3-4-6-16,3 4 0 0,0 0-2 0,0 0-9 0,-1-4-2 16,1 4-8-16,0 0-1 0,0 0-6 0,0 0 0 15,-5-3-2-15,5 3-6 0,0 0-9 0,0 0-7 16,0 0-3-16,0 0-6 0,0 0-5 0,0 0-6 16,0 0-3-16,0 0-6 0,0 0 0 0,-6 13-3 15,4-9-3-15,1 7 1 0,1-4-2 0,-3 4-3 16,2 2-1-16,1-4-6 0,0 2 3 0,0 1 2 15,0 0-3-15,0 3-2 0,1 2 2 0,-1-5-4 16,0 0-3-16,3 0 2 0,0 4-2 0,-1-3 4 16,2-1-4-16,-4-2 1 0,3 2 0 0,-1-2-3 15,-1-1 3-15,2 1 0 0,-3 0-1 0,5-1-10 0,-4-4-23 16,-1 3-29-16,0-1-32 0,0-2-37 0,0-1-40 16,0-1-198-16,-5-1-394 0,5-2 175 0</inkml:trace>
  <inkml:trace contextRef="#ctx0" brushRef="#br0" timeOffset="-119572.58">5717 2958 166 0,'2'-5'188'0,"3"-2"-12"0,2-1-18 0,-1 2-24 15,-1 0-5-15,0 2-8 0,1 1-14 0,2-4-10 16,-1 3-11-16,-1 1-7 0,-1-2-8 0,4-1-9 15,-4 2-6-15,3 2-10 0,-2-2 3 0,4 0-9 16,-2 1-6-16,1-1 2 0,5 1-6 0,-1-1-1 16,-1 1-7-16,4 0 0 0,4-1-1 0,-3 2-1 15,2 0-3-15,-1 1-4 0,1-1 0 0,-1 2 0 0,0 3-1 16,1-1-2-16,-1-2-8 0,0 2-14 0,-4 1-19 16,0 0-9-16,-1 0 1 0,0 1-9 15,-2-2 5-15,1 0-2 0,-6 2 4 0,2-3 1 0,0 1 6 16,-1-1 3-16,-1 0 4 0,0 0 7 0,-6-1 1 15,11 0 4-15,-7 0-1 0,-4 0 12 0,8-3 1 16,-5 0 12-16,1 0 7 0,-2 0 7 0,0 1 8 16,-2 2 4-16,4-7-2 0,-4 7 5 0,-4-6 1 15,4 6 2-15,0-5-5 0,-4 2 4 0,4 3-6 16,-5-4-3-16,0 2-2 0,5 2-2 0,-11-3-1 16,4 3-4-16,1 0-5 0,-2 3-3 0,2-1 2 15,-2 0 0-15,3-1-5 0,-2 3-2 0,0-2 4 16,1 1-7-16,0 3 2 0,0-3 1 0,2 2 1 15,-1 1 0-15,1 1-7 0,2-2 2 0,-1 1 1 16,1-1 2-16,-1 1 1 0,3-1-3 0,0 2 0 16,0 0 1-16,0-5-1 0,4 4 1 0,0-1-4 0,1-4 6 15,0 3-4-15,1-2 1 0,1-2-3 16,0 0-2-16,5-1 1 0,-2 0 4 0,0-2-3 16,3 1 2-16,-3-5-4 0,2 3 0 0,-5 0-2 0,1 2 3 15,-3-1-2-15,0 0 2 0,0 3-3 0,-5 0 3 16,9-4-5-16,-6 3 2 0,-3 1-1 0,0 0 2 15,9 5 0-15,-9-5-4 0,1 5 2 0,2-3 2 16,-2 2-1-16,-1-2 1 0,4 5 1 0,-3-4-1 16,-1 1-4-16,0-1 1 0,4 1 4 0,-3-1 0 15,2 1-1-15,-2 1 0 0,4-1 0 0,-5 2 2 16,4-3 0-16,-1-1 0 0,-1 3 3 0,2-4-3 16,0 2 1-16,0 0-4 0,-4-3-1 0,0 0-3 15,6 0-9-15,-6 0-11 0,0 0-12 0,9-7-8 16,-6 2-13-16,0 0-13 0,1-2-21 0,-3-1-15 15,2-3-49-15,-3 4-127 0,0-5-308 0,0-1 137 16</inkml:trace>
  <inkml:trace contextRef="#ctx0" brushRef="#br0" timeOffset="-119249.95">6364 2643 33 0,'0'0'134'0,"0"0"-11"0,0 0-9 16,0 0-7-16,0 0-10 0,2 12 1 0,-1-7-5 16,1 2-14-16,0-1 4 0,0 1-1 0,2 2-6 15,-1-1-7-15,-1 2 1 0,1 1-6 0,-1 1-8 16,2-2-2-16,-1 3-1 0,-1-2-1 0,1 0-9 15,-1 1-2-15,1 1-2 0,-2-3-1 0,3 5-2 16,-4-1-9-16,1-2 2 0,2 0-6 0,0 2 2 16,-1-1-2-16,-1 0-8 0,3-2 3 0,-1 4-4 15,-1-3 3-15,2-2-2 0,-3-1-4 0,2 1 2 0,0-5-9 16,-1 2-13-16,-1-1-27 0,2-2-18 0,-2-2-28 16,-1-2-42-16,6 0-154 0,-6 0-300 15,0 0 133-15</inkml:trace>
  <inkml:trace contextRef="#ctx0" brushRef="#br0" timeOffset="-118688.29">6552 2781 121 0,'-5'3'158'0,"5"-3"-15"0,-7 4-5 0,3-1-10 15,1 0-14-15,-2 1-10 0,1 1-8 0,-1 0-5 16,1 0 7-16,-1 2-10 0,4-2-7 0,-4 4-5 16,1-1-15-16,0-1-1 0,0 4-1 0,-1-1-3 15,1 0-6-15,3-2-4 0,-4-1-7 0,1 1-4 16,4-2-2-16,-4 5-2 0,4-4-6 0,-1 3 4 0,1-4-6 16,1 0-4-16,-1 0 2 0,3-3-1 15,-1-1-4-15,6 2-1 0,-3-1-1 0,0-5 0 16,4 2-2-16,-2-1-1 0,4 0 0 0,-2 1-2 0,4-3-7 15,-1 2 6-15,1-3 3 0,1-1-6 0,-5-1 1 16,2 3 2-16,0-1-6 0,-3-1 7 0,2-1-6 16,-4 4-1-16,1-2 2 0,0-2 2 0,-1 0-4 15,-3 3-1-15,1-2-1 0,1 0 3 0,-1 0-4 16,1-1 3-16,-1 3 1 0,-3-2 3 0,2 0-5 16,-2 3 1-16,-1-2-9 0,4 1 6 0,-4 0 6 15,0 3 1-15,1-7-1 0,-1 7-1 0,0-4 5 16,0 4-5-16,-1-4 2 0,1 4 3 0,-4-2 3 15,4 2-2-15,0 0 4 0,-9-3-2 0,9 3 1 16,-8 0 1-16,1 3-6 0,3-1 6 0,-1 0-4 16,1 0 0-16,0 2 2 0,-2 0 0 0,3 3-4 15,-7 0 0-15,6 0-1 0,2-1 3 0,-2 2-3 16,3 3 2-16,-1-3 1 0,5 4-3 0,-2 0 3 16,3-2-3-16,0 1 1 0,2-3 2 0,0 1-3 15,3-1 0-15,-1-3 1 0,6-1 0 0,-4 1-1 16,11-5-2-16,-3 3 2 0,0-4-11 0,-3 1-19 0,4-2-31 15,0 0-35-15,-2-3-33 0,1-5-28 0,-1 3-38 16,-2-3-135-16,-2-1-347 0,1-1 153 0</inkml:trace>
  <inkml:trace contextRef="#ctx0" brushRef="#br0" timeOffset="-118256.21">6911 2849 51 0,'0'0'164'0,"0"0"-15"16,0 0-17-16,4 3-20 0,-4-3-4 0,0 0-11 15,0 0-1-15,0 4 6 0,0 0-12 0,0 0-2 16,0-4-7-16,1 7-5 0,2-4-8 0,-3 3-4 16,1-2-5-16,3 2-4 0,-4 1-9 0,3-1 6 15,-2-2-5-15,0 3-5 0,3-4-5 0,0 2-4 16,-3-1-4-16,2 2 2 0,-1-4-6 0,-2 3-3 15,3-1 4-15,-2-1-7 0,-1-3 4 0,5 3-5 0,-5-3 1 16,3 4 0-16,-3-4-2 0,4 1-3 0,-4-1-1 16,0 0-1-16,14-8-3 0,-8 5 1 15,0-1-2-15,1-1-9 0,-1 0 4 0,-1 2-6 0,3 1 5 16,0-1 4-16,-2 1-1 0,2-3 1 0,-1 5-1 16,4 0 0-16,-3-2-4 0,3 4 1 0,-1-2 1 15,1 0-4-15,1 5 1 0,-3-2 2 0,2 0 3 16,-3-1-5-16,1 3-8 0,-1 0 13 0,-2-3-2 15,2 3-2-15,-3 0-1 0,-1 0 2 0,1 0-1 16,1-1-6-16,-2-2 4 0,-1 1 7 0,-1 0-3 16,1-1-3-16,-3-2 5 0,5 2-1 0,-5-2 2 15,2 2-4-15,-2-2-31 0,0 0-45 0,0 0-43 16,4-6-81-16,-4-2-104 0,0 3-327 0,2-3 145 16</inkml:trace>
  <inkml:trace contextRef="#ctx0" brushRef="#br0" timeOffset="-118065.15">7360 2987 133 0,'0'0'168'0,"5"2"-15"16,-5-2-8-16,1 3-15 0,-1-3-18 0,0 0-5 15,0 0-10-15,0 0-19 0,4 2-27 0,-4-2-85 16,0 0-156-16,0 0-207 0,0 0 92 0</inkml:trace>
  <inkml:trace contextRef="#ctx0" brushRef="#br0" timeOffset="-97807.14">1731 3021 47 0,'0'0'100'0,"0"0"9"0,0 0 5 16,0 0 3-16,0 0 0 0,0 0 4 15,0 0 2-15,0 0-14 0,0 0-4 0,0 0-11 0,-4-6-7 16,4 6-9-16,0 0-9 0,0 0-7 0,0 0-6 15,0 0-7-15,0-3-2 0,0 3-8 0,-4-3-7 16,4 3 0-16,0 0-2 0,0 0 0 0,-10-5-5 16,9 3-8-16,-3-2 4 0,3 0-3 0,-2 2-2 15,-1-3-4-15,3 0 0 0,-3 0 2 0,3 3-1 16,-3-5-3-16,0 2-9 0,-1 2 8 0,1-2-5 16,0 0 6-16,2-1-5 0,-5 4-2 0,2-2 2 15,-1-4-2-15,-2 4 2 0,2 2-2 0,1-1 0 16,-7-1-2-16,6 1-4 0,-2 3 2 0,1-4 6 15,-5 6-5-15,2-2 1 0,0 2-4 0,-3-2 0 16,7 0 2-16,-6 3 2 0,2 0-3 0,2-1 2 16,-2-2-1-16,-3 4 2 0,3-3-1 0,-2 2 1 15,2 4 3-15,0-5-8 0,3 2 1 0,2 1 2 0,-1 1-2 16,2 0 2-16,0-1 5 0,-1 3-4 16,1-1 1-16,2 1 1 0,1-2-1 0,1 4 0 15,-4 1-15-15,4-1 19 0,-4-1-1 0,3-2-4 0,2 1-3 16,-1 0 5-16,0-4-1 0,-1-1 3 0,1 3 0 15,0-2 1-15,1-2-3 0,-1-2 0 0,0 0 1 16,-1 8 0-16,2-5-1 0,-1-3 1 0,0 0 1 16,6 2-3-16,-6-2 0 0,7 0-2 0,-3 2 3 15,-4-2-1-15,11 1-4 0,-2 0 2 0,-3-1 4 16,2 0-4-16,2 0 3 0,-1 1-1 0,-1-1-2 16,1-2 2-16,1 1 3 0,-1-2-1 0,-1-1-2 15,-1 1 2-15,3 1-9 0,-3-2 7 0,-2 0 3 16,-1-1-3-16,2 0 0 0,1 1 0 15,-6-3-1-15,4 1-1 0,-1-3 2 0,-4 4 1 0,1-2-15 16,2 3 13-16,-2-2 0 0,-2 2 3 0,2-1-3 16,-1-1 3-16,0 2-4 0,0 4-1 0,0-5 2 15,0 5-4-15,-1-7 4 0,1 7 1 0,0-5 1 0,0 5-1 16,-2-2-1-16,2 2 0 0,0-5 0 16,0 5 0-16,0 0 3 0,0 0-3 0,0 0-1 15,0 0-1-15,2-7 3 0,-2 7 7 0,0 0-6 0,0 0-3 16,2-3 2-16,-2 3-3 0,0 0 4 0,0 0 2 15,0 0-1-15,0 0-3 0,0 0 1 0,0 0 5 16,-2-4-6-16,2 4 3 0,0 0-4 16,0 0-1-16,0 0 0 0,0 0 1 0,0 0 2 0,0 0 1 15,0 0-5-15,0 0 6 0,0 0-7 0,0 0 2 16,0 0 2-16,0 0 1 0,0 0-8 0,0 0 2 16,0 0 8-16,0 0-3 0,0 0-2 0,0 0 5 15,0 0-3-15,0 0-1 0,0 0-5 0,0 0 7 16,0 0-1-16,2 14 2 0,0-11-3 0,-1 1 2 15,0 3-2-15,2-2 3 0,-2 2-2 0,4-1-1 16,-2 2 2-16,0 3 1 0,0-1 1 0,0-1-3 16,0 1-3-16,0 2 5 0,-2 0-3 0,1-2 6 15,1 0-2-15,0 1-2 0,-1 1 0 0,-2 1-2 16,2-4 8-16,-2 3-5 0,0-3-1 0,0 2-2 16,1-1 1-16,-2 0 3 0,-1-1 1 0,1 1-4 0,-3 0 1 15,1-1-2-15,-1 1 3 0,0-5 1 16,-1 5-2-16,0-1 1 0,-4 0 1 0,1-1-2 0,-1 0-1 15,1-2 3-15,0 4 0 0,-1-5-6 0,1 1 4 16,0 0 1-16,-2-1 1 0,4 1-2 16,-6-3 0-16,6 0 1 0,-2-2 1 0,0 2 0 15,3-1-5-15,0-1 3 0,0 1 4 0,5-2 5 0,-9 1-2 16,9-1-1-16,-9 0 0 0,9 0-1 0,-6 1 2 16,6-1-2-16,-12 0-2 0,12 0 0 0,-10-1 3 15,6 0-2-15,4 1-2 0,0 0 2 0,-11-2-4 16,11 2 3-16,-8-1-3 0,8 1 3 0,-6-1-4 15,6 1-4-15,0 0-8 0,-12 0-19 0,12 0-19 16,-10 1-15-16,10-1-28 0,-6-2-34 16,6 2-172-16,-7-3-323 0,4 1 143 0</inkml:trace>
  <inkml:trace contextRef="#ctx0" brushRef="#br0" timeOffset="-97267.93">1839 3116 13 0,'-6'1'121'0,"1"0"-14"15,0 2-7-15,5-3-10 0,-9 6-9 0,5-3-8 16,-1-1-5-16,1 4-11 0,0-2-1 0,1 1-9 16,-1 0-8-16,1 2 3 0,-1-2-2 0,0 2 0 15,2 2-6-15,-3-2-3 0,4 0-6 0,-3 1 3 16,3 0-7-16,-2-2 6 0,3 0 1 0,-1 0-3 15,2 3 1-15,-1-5-2 0,5-1-2 0,-2 1 1 16,3-1-2-16,0-1 1 0,2-1-2 0,2-2-1 16,3-2-4-16,-1-1 1 0,4 0-1 0,-3-1 6 15,2-6-11-15,-5 6 6 0,2-4-3 0,-2 4 0 16,-1-4 3-16,0 2 5 0,-5 1 3 0,1 1-1 0,-1-2 0 16,-3 0 4-16,3 1 4 0,-3 0 1 0,-1 0 13 15,0 0 3-15,0 1-1 0,0-1-7 16,-2 2-6-16,-1-1-1 0,-2 1-4 0,-4-1-1 0,1 1-5 15,-2 0 2-15,0 2-6 0,-3 0-3 0,-2 0 0 16,2 2 2-16,1 0-3 0,-3 1-6 0,4 0-1 16,-3 1 4-16,2 0-1 0,2 1-5 0,0-1-2 15,2-2-11-15,2 3-23 0,0-2-25 0,-1 2-47 16,3 0-35-16,3-1-171 0,-3 1-331 0,4-3 146 16</inkml:trace>
  <inkml:trace contextRef="#ctx0" brushRef="#br0" timeOffset="-96290.52">2194 3087 132 0,'0'0'140'0,"0"0"-13"16,0 0-15-16,0 0-8 0,0 0-8 16,0 0-13-16,0 0-10 0,-16-3-8 0,16 3-9 0,0 0-2 15,-10 3-7-15,5-2-3 0,5-1-9 16,-9 3-1-16,4 0-3 0,-2-1-3 0,1 2-2 0,-2 0-3 15,3-3-1-15,0 4-4 0,-4-1 3 0,4 3-8 16,0-3 1-16,-1 1 1 0,3 2-1 0,-1-2-4 16,2 0-2-16,-2 3 2 0,1-1 3 0,2 0-6 15,1 1 0-15,-2-1 8 0,0 0-3 0,2 0-4 16,2-3-2-16,-2 1-1 0,2 0 0 0,2-3 7 16,0 1 1-16,-4-3 0 0,7 0-2 0,1 0-3 15,1-4-1-15,1-2 0 0,3-2 0 0,-2 2 1 16,6-3-3-16,-3 0-2 0,-1-2-1 0,3 1 1 15,-5 2 2-15,-1 0-5 0,1 1 5 0,0 1 0 16,-2-1 0-16,1 2-3 0,-4 2-3 0,2-1 0 16,-3-1 1-16,1 3 3 0,1-1 0 0,-5 1-4 15,-2 2 0-15,4-2-3 0,-4 2 2 0,3-3 2 16,-3 3 1-16,0 0 8 0,0 0 0 0,0 0-3 0,0 0 2 16,0 0 4-16,0 0-4 0,-12 7 3 15,12-7 0-15,0 0-10 0,0 0 4 0,-7 3 4 16,7-3-2-16,0 4 0 0,0-4 0 0,-2 6-3 0,1-2 1 15,1 0-1-15,-1 1 5 0,1 0-7 0,-2 2 4 16,2 1 0-16,-1-2-4 0,1 2 3 0,-1 2 7 16,1-1-10-16,0-1 3 0,1 0-4 0,-1-4 4 15,1 1-1-15,3 2 1 0,-1-4 0 0,3 1 1 16,1-1 0-16,0 0-1 0,4-2 2 0,1-2-2 16,1-2 0-16,1 0-2 0,-1 0 0 0,2-1-1 15,1-3 2-15,-3 1 1 0,-1 0-3 0,2-2-4 16,-4 1 2-16,1-1 5 0,-4-1-1 0,2 4-4 15,-4-2 2-15,2 1-2 0,-1-2 2 0,-3 3 2 16,1 0-1-16,-1-1 3 0,0 2-3 0,-2-1 2 16,2 0-1-16,-2 1 1 0,-1 0 0 0,1-1 7 15,-2-1 7-15,1 1 8 0,1 3 1 0,-2-3-1 16,1-2 3-16,-1 2-1 0,-1-3-3 0,1 0-3 16,-2 1-1-16,0 3 0 0,2-5 2 0,-2 3-1 15,0-3-2-15,2 2 1 0,-3 2-7 0,2 3 1 16,-2-3-3-16,1-1-2 0,1 5-1 0,-1-4-2 15,1 1 0-15,-3 1-4 0,5 3 2 0,-6-4-4 0,6 4 1 16,-3-1 3-16,-1-2-1 0,4 3-2 0,0 0-2 16,-8 0 0-16,8 0 0 0,-6 5 0 15,3-2 1-15,1 1-2 0,-2 1 5 0,3-2-2 0,-2 4-3 16,0-2 3-16,2 4 0 0,-1 0-2 0,-1 1 3 16,3 1-3-16,0-1 0 0,0 4 2 0,0-6-1 15,0 4 1-15,4 0-2 0,-2-3 2 0,1 1-3 16,1 1 3-16,1-1-1 0,2 1 3 0,0-2-1 15,1 0-3-15,-1 0 4 0,3-1 0 16,1 0 1-16,-1-1-4 0,4 3 0 0,0-1 1 0,-4-3-34 16,-1 2-53-16,3-3-81 0,-7-5-203 0,1 3-397 15,-2-2 175-15</inkml:trace>
  <inkml:trace contextRef="#ctx0" brushRef="#br0" timeOffset="-95366.09">2763 2791 118 0,'0'0'114'16,"0"0"-13"-16,0 0-11 0,0 0-9 0,0 0-8 16,0 0-3-16,0 0-1 0,0 0-19 0,0 0-7 15,-6 9 4-15,3-4 0 0,2 0-5 0,1 2-2 0,-2 1-4 16,-1 1 9-16,-1 1-5 0,3 0-1 0,-4 7 2 16,1 0 0-16,-1 2 0 0,2-1-2 0,-2 1-3 15,0 7-5-15,-1 0-4 0,-1-1-2 0,2 3 4 16,1-1 1-16,-1 1-8 0,-1-2 2 15,1 0 1-15,0 0 0 0,0-1-4 0,2-4 1 0,-1-3-5 16,2 9 3-16,0-6-1 0,0-2-3 0,1 0-1 16,-1 6 1-16,4-5 1 0,-2-2-7 0,1 0 2 15,-1 1-4-15,2-2 8 0,-2 1-5 0,-2 0-1 16,4 0 0-16,-2-1-1 0,-2-5-4 0,1 1 1 16,-2-2-17-16,2-4-38 0,0 1-36 0,1-4-52 15,-3-2-124-15,3-2-281 0,0 0 126 0</inkml:trace>
  <inkml:trace contextRef="#ctx0" brushRef="#br0" timeOffset="-94623.66">3084 3162 100 0,'0'-6'139'16,"0"-1"-6"-16,-1 2-9 0,-2-1-11 0,0-2-12 15,1 3-9-15,-2 0-12 0,1-1-6 0,-3 2-11 16,0 0-7-16,0 2-1 0,-2 1-9 15,-1 1-4-15,0 0-5 0,-1 2 0 0,-2 1-7 0,2 2-6 16,-3-1 1-16,4 2-4 0,3 1 2 16,-4 0-2-16,3 0-5 0,2 1-2 0,3-1 0 0,-1-1 3 15,3 0-2-15,-4 4-4 0,4-3-2 0,-1 3-1 16,2-3 6-16,1 1-5 0,0 0-2 0,1-3 2 16,-1 0 3-16,1 1 0 0,2-2-3 0,-1-1-2 15,1-3 0-15,3 2-3 0,-2-4 4 0,0 0-2 16,3-1 2-16,4-2-6 0,-5 0 4 0,-2-3-2 15,3-2-2-15,-1-1-1 0,-3 3-1 0,0-4 2 16,-1 0-1-16,2 3 4 0,-3-4-9 0,-3 4 9 16,1-1-5-16,-2 4-1 0,1-2 4 0,-3 3-4 0,3 1-1 15,-2 0 2-15,1 0 1 0,1 4-1 16,-3-5-3-16,3 5 2 0,-4-3 2 0,4 3 4 16,0 0-6-16,0-4 1 0,0 4 1 0,-1-4-3 0,1 4 8 15,0 0 2-15,0 0-2 0,4-4 3 0,-4 4 0 16,0 0 1-16,0 0 0 0,11 5-3 0,-6 1 0 15,-1-1-1-15,2-1 0 0,1 5-1 16,-2 0-1-16,1 4-1 0,2 2-2 0,-2-1 4 0,1 3-3 16,0 1 4-16,-2-2-4 0,1 1 2 0,-1 1 2 15,-1 0-2-15,0-1 1 0,-2-2 0 0,-2 2 1 16,0-5-4-16,0 4 1 0,-2-4-2 0,0 0 8 16,1-1-5-16,0-2-3 0,-2 2 2 0,2-5 0 15,-2 4 2-15,-1-5-4 0,2 2 3 0,-1 0 4 16,-1-2-5-16,0 0 1 0,-2-3 9 0,1 2 3 15,1 0 0-15,-1 0 4 0,-1-1-1 0,-1-2 1 16,0 0-7-16,-1 2 0 0,3-3-2 0,-3 0 3 16,-2 1 0-16,1 1-3 0,-1-1-2 0,-3-1-3 15,4 0 0-15,-4 0 2 0,1-1-2 0,0 1-20 16,-1-2-18-16,2-2-24 0,-2 2-25 0,5-4-17 16,1 0-19-16,0-2-38 0,0-1-101 0,3-3-276 15,1-1 122-15</inkml:trace>
  <inkml:trace contextRef="#ctx0" brushRef="#br0" timeOffset="-93972.47">3262 3101 70 0,'0'0'111'0,"6"0"-4"0,-6 0-13 0,9 3 1 15,-5-1-16-15,0 1-5 0,-2 1-6 0,1 1-2 16,0 0-5-16,-1 3 0 0,-2 3-2 0,0-1-3 16,2 6-2-16,0-1 1 0,-2 2-1 0,-2 3-5 15,2-2-3-15,-2 2-2 0,2-1-1 0,0 1 1 16,0-1-2-16,2 0-9 0,0-2-2 0,-1-2-2 15,2-1-3-15,1 1-4 0,-3-2 0 0,1-2-4 16,1-1 2-16,0-1-6 0,-2-1-2 0,0-1 2 16,0-1 2-16,1-1 0 0,-2 1-5 0,2-4 1 15,-2 3 0-15,0-1 2 0,0-4-4 0,4 3 2 16,-4-3-1-16,0 0-2 0,0 0-1 0,0 0 0 16,0 0-2-16,0 0 2 0,8-12-2 0,-8 6-5 15,1 1-7-15,0-5-10 0,-2 0 0 0,0 0-7 16,-3-2 5-16,-1-3 2 0,-3-2-1 0,-1 1 5 0,0-3-6 15,-2 1 5-15,-2-3 1 0,4 3-2 0,-1 2 3 16,2-1 3-16,0 0 2 0,3 2-2 0,-1 5 2 16,5-3 4-16,-2 4 4 0,3-2 0 0,3 1-1 15,-1 1 5-15,6-1-1 0,-2 2-4 0,3 1 0 16,-1 2 0-16,6-3 1 0,-3 2-1 0,2 3 2 16,-1-1-1-16,2 2 1 0,-3-1-5 0,2 0 2 15,0 2 1-15,-6 2-3 0,5-1 2 0,-2 3-2 16,-3-2 2-16,-1 3 4 0,-1 1-7 0,-1 2-2 15,-4-3 3-15,2 4-1 0,-2-3 2 0,-2 3 4 16,2 1-3-16,-4 0 1 0,0-1-3 0,0-2 1 16,1 0 4-16,-3 1 0 0,2 0 3 0,1-1 1 15,-2 1-1-15,2-2 3 0,-3 0-2 0,1 2 3 16,-2-3-4-16,2-1-1 0,-1 4-6 0,1-3 2 0,1 1 4 16,0 1-1-16,0-1 2 0,1 1-1 15,-3-2-1-15,2 2-6 0,1-1-27 0,0-1-43 16,0 1-63-16,0-2-112 0,3-3-265 0,-3 2 118 15</inkml:trace>
  <inkml:trace contextRef="#ctx0" brushRef="#br0" timeOffset="-92736.18">3144 3091 8 0,'1'-4'132'0,"1"1"-16"0,-2 3-6 0,2-4-19 16,-2 4-5-16,0 0-12 0,0 0-4 0,0 0-6 16,0 0-7-16,0 0-10 0,0 0 0 0,0 0-10 15,0 0-4-15,0 0-6 0,-6 9 1 0,1-4-7 16,1 0 9-16,2 1-5 0,-2-1 1 0,0 2-3 16,0 3-2-16,0 0-4 0,0-1-4 0,-1 1-1 15,5-1 2-15,-2 1-3 0,-1-3 2 0,4-1-7 16,1 3 9-16,-2-4-7 0,2 3 2 0,0-4-4 0,-1 2 5 15,1-2 0-15,1-2 1 0,-3-2 4 0,4 4 3 16,1-3-6-16,-5-1-4 0,10-1 6 0,-1 0-4 16,-1-2 1-16,1-1-3 0,-2-1 4 0,3 0-7 15,-1 0 0-15,-1-2-1 0,0 4-2 0,-2-2 2 16,-2 0 0-16,1-1-3 0,-4 0 3 0,2 1-2 16,1 0 4-16,-3 0 0 0,2 1-6 0,-2 0 1 15,-1 0 2-15,0 4-1 0,0-6 3 0,0 2-4 16,0 4 5-16,0 0-6 0,-4-4-2 0,4 4 6 15,0 0-4-15,0 0-4 0,0 0 8 0,-5-2-4 16,5 2-1-16,0 0 1 0,0 0 2 0,0 0-7 16,0 0 4-16,-9 6 3 0,9-6 2 0,-4 4-3 15,4-4-1-15,0 4-3 0,0 1 3 0,0-1-6 16,-3 0 4-16,3 0 3 0,-3 1-2 0,5 0 0 0,-2 0 9 16,1 1-6-16,2-2 5 0,-2 5-12 15,2-6-49-15,1 2-91 0,-3-3-83 0,3 1-247 0,-4-3 110 16</inkml:trace>
  <inkml:trace contextRef="#ctx0" brushRef="#br0" timeOffset="-90464.04">1280 3727 42 0,'0'0'93'0,"0"0"-11"0,8 3-11 0,-8-3 5 16,0 0-3-16,0 0-7 0,7 2-7 0,-7-2-3 15,0 0-3-15,0 0 4 0,8-2-11 0,-8 2 2 16,9 0-7-16,-9 0 3 0,15-3 8 0,-7 3-10 16,5 0 0-16,2-2-1 0,4 2 1 0,-6 0-2 15,7-3-5-15,1-1-3 0,1 2-1 0,-1 2-4 16,6 0-2-16,1 0 4 0,-7 0-5 0,2 0-10 16,-2 1 5-16,0-2-3 0,1 1-5 0,-1 0-1 15,2 1 1-15,-1-1 3 0,1 0 2 0,5 0-1 0,3 1 7 16,-1-2-5-16,0 0 6 0,-2 1-1 0,0 0 1 15,0 0-6-15,0 1 5 0,-5-1-8 16,-1 1-3-16,5-1 2 0,-6 0-1 0,0 3 5 0,-1-3-5 16,2 1 5-16,1-1-12 0,-2 1 4 0,-1-1-1 15,-2 0 1-15,4 0-6 0,-2 2 0 0,-2-2 2 16,1 0 1-16,0 0-2 0,-2 0 2 0,2 2 0 16,4-2-3-16,-6 3 1 0,3-3 0 0,-3 2 0 15,1-1-1-15,-1 0-2 0,0-1 0 0,1 0 3 16,-4 0-5-16,4-1 1 0,1-2 3 0,0 3 2 15,0 0-3-15,1-5 2 0,0 3-1 0,0-3-4 16,0 4 2-16,-1 0-5 0,3-2 3 0,6 2 6 16,-8-1-2-16,2 1-4 0,1 1 3 0,-1-3-10 0,-2 3 9 15,2 2 2-15,-3-4-6 0,-2 4 9 16,0-2-8-16,-4 1 1 0,0 0-2 0,0-1 2 16,-3 2 2-16,1-1 1 0,1-1 1 0,-6 0 2 0,7 0-15 15,-3 0 10-15,2 3 2 0,-2-6 1 16,-1 3 3-16,4 0-5 0,1 0 1 0,-3 0-3 15,5 0 2-15,-3 0-6 0,4-1 7 0,1-1 1 0,1 2-3 16,3 0 3-16,-4-1-1 0,-4 2 2 0,-1-3-4 16,1 2-5-16,-4 1 7 0,-2-1 2 0,1 0-3 15,-3 0-2-15,1 1-2 0,-7-1 2 0,10 0 2 16,-10 0 1-16,6 0-1 0,-6 0-5 0,6 2 9 16,-6-2-2-16,4 1-2 0,-4-1 0 0,0 0 0 15,0 0 0-15,0 0 1 0,0 0-2 0,0 0 2 16,0 0-41-16,0 0-48 0,0 0-79 0,-16 3-98 15,16-3-286-15,-13 0 127 0</inkml:trace>
  <inkml:trace contextRef="#ctx0" brushRef="#br0" timeOffset="-89432.68">1611 4413 44 0,'0'0'130'16,"-3"-6"-8"-16,3 6-14 0,-1-7-2 0,0 5-10 0,1 2-9 16,-3-7-9-16,2 4-11 0,-2 0-2 15,3 3-9-15,-4-5-8 0,1 1 0 0,3 4-3 16,-7-5-4-16,2 2-6 0,0 3-4 0,-1-1 3 0,6 1-2 15,-16-1-5-15,7 1 2 0,-1 2-4 0,-1-2 1 16,-2 3-7-16,-5 0 3 0,5 1-6 0,-2-1 0 16,6 2 2-16,-5 0-1 0,8-1-6 0,-1 3 2 15,1-3-2-15,2 2-3 0,1 0 0 0,3 0-2 16,0 2 6-16,4-1 0 0,3 0 3 0,5 4-2 16,5-2-5-16,-3-1 3 0,1 1-4 0,2 0 0 15,1 0-2-15,-3 3 0 0,-2-4-1 0,-4 2-4 16,4-3 3-16,-6 2 3 0,0-1-4 0,-3-3 0 15,0 2-2-15,0-1 1 0,-1-1 2 0,0 1-2 16,-2-1 3-16,1-1 1 0,0 2-6 0,-1 1 3 16,0-2 1-16,-1 1-6 0,2 1-3 0,-2-1 12 15,0-1-6-15,0 2 6 0,-2-2-6 0,1 0 6 0,0 2-7 16,-3 0-1-16,0-2 4 0,-2-1 2 0,1 4-7 16,-3-3-1-16,3-2 3 0,-3 4 2 15,1-3 1-15,1-1-1 0,-1 0 2 0,-1 2-4 0,2-3 4 16,1 0-9-16,-3-1 10 0,4 1-7 0,-1-1 6 15,0 0-1-15,5-1 1 0,-9 2-4 0,5-1 1 16,4-1-24-16,0 0-35 0,0 0-62 0,0 0-127 16,-5-5-269-16,5 5 120 0</inkml:trace>
  <inkml:trace contextRef="#ctx0" brushRef="#br0" timeOffset="-88486.86">1699 4517 57 0,'0'0'105'0,"4"4"0"15,-4 1-7-15,4-1-5 0,-4 0 0 0,0-4-7 16,0 4-6-16,0-4-4 0,5 0-11 0,-5 0-14 16,0 5 3-16,0-5-7 0,0 0-6 0,5 7-8 15,-5-4-1-15,-4 0 6 0,3 1-4 0,1-4-10 16,1 8 5-16,-1-3-3 0,0 0-2 0,4 1-6 16,-3-1-2-16,-1-1-1 0,4 2-1 0,-4 1 2 15,5-2-3-15,-1 0-3 0,1-1 4 0,-1 0-4 0,0 0 3 16,2-4-3-16,-2 2 0 0,-4-2 1 15,13-2-8-15,-9-1 2 0,3 1 3 0,-2-4-4 16,0 2 0-16,2-6 1 0,-1 2-3 0,-2-2 1 0,2 0-3 16,-2 2 5-16,0-4-5 0,-1 7 2 0,-1-3-4 15,2 2 2-15,1 0 0 0,0 0 6 0,-1 3-8 16,0 0 1-16,-2 1 2 0,2-1-6 0,2 2 8 16,-1 0-2-16,-5 1-3 0,8 2 3 0,-4 1 2 15,1-2-2-15,-1 0 0 0,4 4 1 0,-4 0 1 16,2-2-1-16,-2 2-1 0,5 1-2 0,-1 2 4 15,-2-3 1-15,3 1-2 0,-1 1 0 0,1-1-1 16,-2 2 0-16,1-1-1 0,1-1 5 0,1-2-3 16,-4 1 1-16,1-1-3 0,-1-1 3 0,-1-3 1 15,2 0 4-15,-7 0-1 0,11 0 3 0,-4-2 3 16,-3 1 7-16,1-1 5 0,0-1 7 0,-2 1-8 16,-3 2-1-16,6-5 3 0,-4 2-7 0,-2 3 0 0,4-3-5 15,-4 3 0-15,3-4-4 0,-3 4-2 16,1-2 0-16,-1 2 4 0,0-6-2 0,0 6 0 0,0-5-8 15,0 2 4-15,-1-2-2 0,1 5 0 0,-3-9 0 16,2 3 1-16,-2-2 3 0,2 1 7 0,0 1-2 16,-2-2 2-16,2-1-2 0,-2-2-2 0,2 2 2 15,-2 1-3-15,0 2 2 0,3 1-1 0,-2-1-2 16,2 2-1-16,-1 0 1 0,0 1-6 0,1 3 1 16,0 0-2-16,2-7-1 0,-2 7 4 0,8 0-2 15,-8 0-1-15,0 0 1 0,13 1 0 0,-8 2-2 16,0 1-2-16,0 0 2 0,0-2-1 0,-1 3 2 15,1 2-1-15,-1 1-1 0,-3-2 0 0,2 1-1 16,-1-1 1-16,-2 3-7 0,3 1 4 0,-3 0 5 0,0-3-1 16,0 2-4-16,0-1 3 0,1 1 1 0,3-3 0 15,-4 1-2-15,3 0 0 0,0-4 0 16,1 3 2-16,4 0 1 0,2 1-2 0,-2-4 3 0,2 1 0 16,3-1-5-16,-3 0 9 0,-2-3-6 0,1 0 2 15,2-2-1-15,-3 1 1 0,1-2-4 0,-2 1 6 16,0-5-2-16,-2 4 1 0,0-5-4 0,-1 0 3 15,0-3-4-15,-3 1 1 0,-1-1 2 0,0 1-3 16,-4 1 4-16,2-2-3 0,-2 1 4 0,-3-1-3 16,0 4-6-16,-3 0 9 0,2 2-5 0,-2 0 1 15,-3-2-3-15,4 2 1 0,0 2 4 0,-4-1 0 16,8 3-4-16,-4-3 0 0,4 3-4 0,1 0 6 16,4 1 0-16,-10-3-5 0,7 3-17 0,3 0-44 15,0 0-53-15,0 0-192 0,-5-4-338 0,5 4 150 16</inkml:trace>
  <inkml:trace contextRef="#ctx0" brushRef="#br0" timeOffset="-88201.22">2425 4389 79 0,'4'4'163'0,"0"-2"-11"0,2 3-17 0,1 0-11 16,4-4-9-16,-2 3-4 0,3-1-11 0,0-2-13 15,0 2 1-15,2-3-12 0,-3 1-10 0,7 1-6 16,-5-2-3-16,-2 0-11 0,1 0 1 0,-2 0-5 0,0-2-2 16,-1 1-7-16,1 1-3 0,-2 0-3 15,1 0-2-15,-1 0-5 0,-1 0 0 0,2 0-4 16,-2 0-12-16,-7 0-22 0,7-5-16 0,-4 4-30 0,-3 1-29 15,2-5-24-15,-3 2-123 0,1 3-259 0,-10-5 114 16</inkml:trace>
  <inkml:trace contextRef="#ctx0" brushRef="#br0" timeOffset="-88022.1">2538 4385 2 0,'3'4'138'0,"-3"-4"-5"0,4 8-3 0,-3-2-3 16,3-1-2-16,0 1 0 0,1 3-5 0,0 0-4 15,4 2 1-15,-1-1 0 0,-3 4-5 0,5 2-7 16,-1 0-13-16,0 1-7 0,-1 0-7 0,-2 0-7 16,-1 3-6-16,3 2-6 0,-3 2-7 0,-2-5-5 15,-2 1-5-15,-1-2-45 0,0 0-64 0,-1-4-99 0,-2-2-138 16,2-5-329-16,-2 1 146 0</inkml:trace>
  <inkml:trace contextRef="#ctx0" brushRef="#br0" timeOffset="-87205.56">1267 5035 55 0,'-10'-1'179'0,"10"1"-17"0,-12 1-13 0,12-1-19 0,-10 1-10 16,3-1-17-16,0 1-8 0,-1-1-11 0,2 2-8 15,0 0-10-15,-2 2-4 0,3 0-3 0,0-2-11 16,0-1-3-16,-1 1-6 0,2 1-2 0,4-3 2 15,-7 2-6-15,6 0-7 0,1-2 7 0,0 0-5 16,-5 2-4-16,5-2 1 0,0 0-3 0,0 0-2 16,0 0 0-16,0 0-6 0,0 0-2 0,0 0-4 15,0 0 3-15,1 5-2 0,-1-5 2 0,0 0-7 16,3 5 1-16,-3-5 2 0,2 2-2 0,-2-2 1 16,5 3 0-16,-5-3 0 0,9 0 2 0,-4 1-7 15,-5-1 3-15,17-1 1 0,-4 1 2 0,2-3-2 16,4 1-10-16,8-3 15 0,4 0-5 0,3-4 9 15,6 4 0-15,12-5 11 0,3 0 2 0,0 1-2 0,6 2 0 16,-1-4 0-16,3 2-3 0,1 7 1 0,-3-5-5 16,4-3 0-16,-2 5-4 0,-2-1 0 15,-1-3 2-15,-2 6-4 0,-4-3-1 0,-16 3-3 16,0 2-1-16,-3 1 4 0,-3-1-13 0,-4 1 10 0,-6 2 0 16,-2-2 1-16,-1 3-7 0,-1-2 2 0,1 2 1 15,-1-1 1-15,-5 1 0 0,4-3-1 0,3 5-2 16,-2-3 0-16,1-1 3 0,0 0-4 0,0-1-4 15,3 0 7-15,1 0-3 0,-1 0-1 0,0-2 1 16,7 0 3-16,-1 0-1 0,3-1-4 0,-3 0 0 16,0-1 0-16,0-1 0 0,-1 3 2 0,-8-1-2 15,1-1 5-15,0 3-8 0,-8-1 4 0,1 2-3 16,-4 0 2-16,-1 0-1 0,-3-2 2 0,0 2-4 0,-5 0 6 16,8 0-1-16,-8 0 1 0,0 0-3 15,0 0 0-15,0 0 1 0,0 0 3 0,0 0-2 16,-27 2-3-16,13-2-20 0,2 0-26 0,-3 0-43 15,2-2-52-15,-5-1-200 0,2 1-370 0,-1-5 164 0</inkml:trace>
  <inkml:trace contextRef="#ctx0" brushRef="#br0" timeOffset="-86033.45">1330 5431 112 0,'0'0'116'16,"1"5"-7"-16,-1 0-7 0,0-4-9 0,4 2-13 0,-4 2-2 16,1-1-3-16,0 1 2 0,2 0-4 0,0 6 0 15,-2-5-3-15,0 5-13 0,-1-2 5 0,3 3 3 16,-2-1-6-16,4 3-3 0,-3 2-11 0,2 4 3 15,-1-1-3-15,0 5 0 0,-2-2-8 0,1 3-1 16,0 1 1-16,-4 1-7 0,1-3 1 0,-1 2-6 16,-1-7-4-16,0-1-8 0,-1-1 5 0,2 2-2 15,-2-2 1-15,2-7-5 0,-2 1 0 0,3-1 4 16,-2-1-3-16,0-2-3 0,2 1-4 0,0-3 3 16,0-2 2-16,1 1-2 0,0-4 0 0,-3 5 0 15,3-5-6-15,0 0 4 0,0 0 0 0,0 0-2 0,0 0-1 16,-14-9-7-16,13 4 5 0,-3 0 1 0,3-1 4 15,-3 1-5-15,1-2-2 0,1-2 3 16,-1 0 2-16,2 1-2 0,-2-4-2 0,-1 3 0 0,2-4 0 16,2 1-10-16,-1 0 13 0,1-4 0 0,-3 3-6 15,3 1 5-15,0-2-2 0,3 3 0 0,-3 2-4 16,1-3 3-16,-1 3 0 0,0 0-4 0,2 1 6 16,1 1-2-16,-3 1 2 0,1 1-2 0,-1-1 1 15,0 3 1-15,-1-2-4 0,1 5 4 0,1-7 2 16,-1 4-4-16,0 3 2 0,0-5-5 0,0 5 0 15,4-2 4-15,-4 2-3 0,9-3 0 0,-5 3 1 16,-4 0 3-16,13-1-5 0,-7 0 3 0,-6 1 0 16,10 1 3-16,-3-1-4 0,-7 0 4 0,12 1-3 15,-8 0-2-15,3 1 3 0,-2 1-5 0,-1 1 3 16,2 2-3-16,-1-1 4 0,0 2-3 0,-1 2 3 16,1 1 4-16,0 0-2 0,0 2 0 0,2 4-1 0,2-3 4 15,-2 4-3-15,3-3 3 0,2 0-3 16,-4 1 2-16,-2-2-4 0,7 1 1 0,-7 0 4 0,1-4-2 15,0 0-1-15,1 2-2 0,-3-4 3 0,-1 1 2 16,0-3 2-16,0 0-5 0,-2-1-2 0,1 0-16 16,-2-1-19-16,1-1-18 0,1 2-12 0,-2-3-25 15,-1-2-36-15,0 0-149 0,0 0-297 0,0 0 132 16</inkml:trace>
  <inkml:trace contextRef="#ctx0" brushRef="#br0" timeOffset="-85807.1">1302 5857 179 0,'0'0'272'0,"-3"-5"-24"0,3 0-18 0,0 5-25 16,4-10-20-16,1 6-19 0,3-1-18 0,2 0-14 15,1-4-15-15,0 8-13 0,1-4-9 0,5-2-10 16,0 2-7-16,-6 1-6 0,3 3-11 0,-2-4-27 15,-5 3-30-15,2 2-33 0,0-2-35 0,-1 4-34 16,-3 0-31-16,5 0-42 0,-6-1-157 0,0 1-353 16,1 0 156-16</inkml:trace>
  <inkml:trace contextRef="#ctx0" brushRef="#br0" timeOffset="-85507.63">1691 5763 26 0,'0'0'146'0,"0"0"-6"0,0 0-12 0,-11 4-14 16,7 0-11-16,-1 0-4 0,-2-2-11 0,2 3-1 15,-1 2-9-15,0 0-8 0,-1 0-3 0,0 1-7 16,1 0 1-16,-1 0-11 0,3 1-7 0,-1 0 1 15,2-1-1-15,1-2-7 0,0 1-3 0,4 1 0 16,-2-3-5-16,2 0-6 0,2-1 4 0,0 0-1 16,2 0-8-16,5-1 1 0,-4-2-12 0,4 2-14 15,2-3-18-15,-1 0-34 0,2-3 0 0,4-1-31 16,1-1-24-16,-3-2-108 0,0-3-239 0,3 0 106 16</inkml:trace>
  <inkml:trace contextRef="#ctx0" brushRef="#br0" timeOffset="-85221.35">1865 5516 159 0,'0'0'174'0,"-5"-2"-12"0,5 2-15 0,0 0-15 16,0 0-11-16,0 0-5 0,0 0-4 0,-5 6-2 15,4-1 2-15,1 1-5 0,-2 0-7 0,4 4-2 16,-2 0-3-16,0 0-5 0,0 3-3 0,1 2 0 15,-1-2-8-15,1 3-7 0,1-1-8 0,0 0-5 16,-2 1-6-16,3 0-4 0,-2 0-7 0,0-1-5 16,2-3-1-16,-1 0-5 0,-2 0-1 0,1-2-3 15,2 2-1-15,-3-5-4 0,1 3-5 0,1-5-13 16,-1 2-14-16,0-1-14 0,0-2-6 0,2 0-11 0,-3-2-14 16,0-2-21-16,0 0-14 0,0 0-6 15,0 0-22-15,0 0-14 0,-12-1-6 0,12 1-5 16,-11-5-21-16,5 2-93 0,0 0-279 0,1-2 124 0</inkml:trace>
  <inkml:trace contextRef="#ctx0" brushRef="#br0" timeOffset="-85036.34">1826 5789 701 0,'-3'-3'3'0,"0"-1"31"16,1 1 15-16,2 3 12 0,-1-5 11 0,-1 2 1 16,2 3 23-16,3-6-1 0,-1 3-1 0,4-1 2 15,-1 3 3-15,3-6 5 0,1 3 8 0,3 1-9 16,-2 1-4-16,-1-1-11 0,0 1-3 0,-1-1-8 16,3 2-8-16,-3-1-5 0,1 1-9 0,-3 0-2 15,2 1-7-15,4 2-5 0,-6-2-5 0,4 3-4 16,-1 0-2-16,-3-1-6 0,0 2 3 0,4 1-6 0,-4-2-1 15,-2 4-5-15,1-4 1 0,0 1-2 16,0-1-5-16,-1 2-17 0,0-1-22 0,-1-3-21 16,-2 3-14-16,-1-4-25 0,0 5-33 0,0-5-42 15,0 0-199-15,0 0-394 0,0 0 174 0</inkml:trace>
  <inkml:trace contextRef="#ctx0" brushRef="#br0" timeOffset="-84857.76">2053 5636 56 0,'0'0'203'0,"0"0"-15"0,0 0-20 0,0 0-18 16,0 0-15-16,0 0-15 0,0 0-15 0,0 0-10 16,10 10-36-16,-7-7-22 0,-1 1-35 0,2 2-39 15,0-4-61-15,-3 3-100 0,4-2-213 0,0 1 94 16</inkml:trace>
  <inkml:trace contextRef="#ctx0" brushRef="#br0" timeOffset="-84308.91">2141 5764 1 0,'-2'3'171'15,"-1"4"-4"-15,2-4-8 0,1 2-13 0,-3-1-9 16,3 2-17-16,0-2-5 0,3 4-8 0,-2-1-5 15,4-4-3-15,-4 3-9 0,2-1-4 0,2-2-13 16,-1 2 2-16,1-1-6 0,-1-1-6 0,0-2-2 16,2 0-5-16,-6-1-13 0,9-2-2 0,-9 2 3 15,6-5-6-15,-3-2-9 0,1 2 2 0,-4-2-2 16,0 2-3-16,-1-5-5 0,-2 3-2 0,-2 1-5 16,4-3 1-16,-3 5-2 0,0-4-1 0,0 3-4 15,-1 1 3-15,1-1 1 0,3 0-4 0,-3 2-2 16,4 3 0-16,-5-4 1 0,5 1-2 0,0 3-2 15,0 0-1-15,0-6 4 0,0 6-1 0,5-4 0 16,-1 2-1-16,1 1 0 0,5 1 1 0,-2 0-1 0,1-1-5 16,4 1 3-16,-2 1 0 0,2-1-2 15,-2 3 3-15,1 1-1 0,4 0-2 0,-4 1 2 0,1-1-1 16,-3 4 0-16,-1-1-2 0,-4 0 1 0,0 3-4 16,-1-1-2-16,-2 1 7 0,1 0 2 0,1-3-4 15,-4-1 4-15,4 2-4 0,-4-3-3 0,1 1 6 16,-1-2-3-16,1 1 1 0,-1-2 5 0,3 1-2 15,-3-1 0-15,0-3 1 0,0 0 1 0,0 0-2 16,0 0-1-16,14-7 0 0,-9 2 2 0,-1 0-2 16,4-2 0-16,-1 1-1 0,1-2 3 0,0 2-3 15,-2 1-2-15,1 0 0 0,0 1 1 0,-2 1 0 16,3 0 0-16,-3 3-2 0,2 0-1 0,-7 0 4 0,13 3-2 16,-6-3-2-16,-1 3 4 0,2 1 0 0,1 1-1 15,-3 0 3-15,-1 0-2 0,1 1 0 16,0-2-2-16,-2 0 1 0,-1 1 3 0,3 0-1 0,-3 0-1 15,1-2-5-15,1 1-19 0,-4-1-27 0,-1-3-39 16,0 0-51-16,0 0-213 0,0 0-381 0,7-10 169 16</inkml:trace>
  <inkml:trace contextRef="#ctx0" brushRef="#br0" timeOffset="-84027.98">2614 5690 101 0,'-9'0'191'0,"9"0"-5"0,-8 2-16 16,2 1-8-16,2 0-10 0,-1-1-11 16,1 2-14-16,-1 1-9 0,1 1-9 0,-2 0-12 15,3-1-8-15,2 3-6 0,1-1-11 0,1-1-4 0,7 4-6 16,-2 0-14-16,2 0 3 0,6 1-7 0,0-2-6 16,-1 5-18-16,-3-6-18 0,3 3-13 0,0-3-19 15,-6 2 4-15,0-1-6 0,-2-1 2 0,-1-2 8 16,-4 1 1-16,0-1-3 0,-3 1 6 0,-1-3 1 15,-1 1 13-15,-1-2 16 0,-3-1 20 0,-3 1 13 16,2-1-2-16,-1 0 2 0,-1-1 3 0,2 0-2 16,0 0-3-16,2 1-3 0,4-2-5 0,4 0-7 15,-9 3-42-15,9-3-50 0,0 0-81 0,-11-3-204 16,11 3-377-16,-8 0 167 0</inkml:trace>
  <inkml:trace contextRef="#ctx0" brushRef="#br0" timeOffset="-83258.38">1096 6215 11 0,'-4'0'218'16,"4"0"-6"-16,0 0-23 0,0 0-20 0,0 0-17 15,0 0-14-15,-5 1-15 0,5-1-12 16,0 0-9-16,0 0-14 0,0 0-11 0,0 0-5 0,0 0-6 16,0 0-11-16,-5 1-2 0,5-1-4 0,-5 3-6 15,5-3-3-15,-8 1-3 0,8-1-1 0,-5 1-2 16,1 2 0-16,-1-1-2 0,5-2 0 0,-4 0-4 15,4 0-3-15,-6 2 0 0,6-2-6 0,0 0 0 16,0 0-2-16,0 0 0 0,0 0 5 0,0 0 3 16,0 0-2-16,11 5-1 0,-3-5-2 0,5 2 0 15,5-4-6-15,1 0 0 0,-1 1 3 0,3-1-1 16,0 2-2-16,8 0 0 0,-1-2-4 0,-6 0-1 16,9 1 3-16,-3-1-3 0,5 1-2 0,-1 0 3 0,5-2-2 15,0 3-4-15,0-1 5 0,3 2-2 16,-2-1-1-16,-1 0 0 0,2 3 2 0,-1-3-9 15,3 2 8-15,-4 1 1 0,-1-1-5 0,-2 0 1 0,-1-2 0 16,-1 0-1-16,4 0 3 0,-9 0-6 0,4 0 4 16,-2 0 0-16,2 0 0 0,-2-2-2 15,-2-1 4-15,5 1-4 0,-4 0 1 0,3-1-2 0,3 3 1 16,-2-1 0-16,4 0 0 0,-3-1 0 0,0 2 1 16,3-3-1-16,-1 2-3 0,0 1 4 0,2 0-2 15,-4-4 4-15,-1 6-4 0,-1-4-4 0,-2 4 6 16,-8-2-3-16,-1 0 3 0,0-2-3 0,-4 2 0 15,-3 0 0-15,-3-1 2 0,-3 2-1 0,0-2 1 16,-7 1-1-16,13 0-1 0,-9 1-3 0,-4-1 2 16,9 0 0-16,-9 0-3 0,5 2 6 0,-5-2-3 15,0 0 0-15,0 0 2 0,6-3-3 0,-6 3 2 16,0 0-3-16,0 0-21 0,0 0-44 0,0 0-85 16,0 0-261-16,0 0-448 0,0 0 198 0</inkml:trace>
  <inkml:trace contextRef="#ctx0" brushRef="#br0" timeOffset="-74441.51">1064 3427 44 0,'0'0'55'0,"0"0"0"0,0 0-7 0,-4-2 0 16,4 2-11-16,0 0-4 0,0 0-2 0,0 0-4 16,0 0-9-16,0 0 5 0,0 0 0 0,0 0-4 15,0 0-4-15,0 0-2 0,-15 5 4 0,8-1-2 16,-2 1-4-16,0 2-4 0,-6 1 5 0,2-2-3 15,-2 5-4-15,0-1 7 0,-1 2-7 0,2-2 9 16,-2 1-8-16,-1 2 5 0,3-1-2 0,-5 5-4 16,-3 4 2-16,3-1 0 0,-3 1 4 0,4 2-5 15,-2 0 11-15,2 1-5 0,1 1 0 0,2 1 6 16,0-1-11-16,4 2 2 0,0 2 0 0,3-3-2 16,2 3-2-16,1-3 11 0,0 1-4 0,-3 4 0 15,7-6-10-15,-3 4 7 0,4-4-3 0,0 1 2 16,3 2-1-16,2-4-6 0,1 1 9 0,3-3-4 15,4 0 1-15,3 2-2 0,5-5-5 0,1 1 1 16,6-4 7-16,1 2-5 0,4-1 0 0,2 1 0 16,2-2-2-16,8 5 3 0,-11-7 1 0,-1 2-2 15,-1-2 0-15,-1-1 8 0,-4-1-13 0,-2 0 5 16,-6-2-6-16,-3-3 6 0,-4-2 5 0,-1-3-9 16,-2 2 5-16,-3-1 6 0,-1-3-6 0,-5 0 4 15,9 0 0-15,-9 0-16 0,4-5 17 0,-4 5-9 16,-3-5 6-16,3 5-1 0,-6-7-2 0,0 3 2 0,-2 0-10 15,2-1-26-15,-3 1-3 0,-1-3-26 0,-2 4-79 16,-1-1-150-16,0 0 66 0</inkml:trace>
  <inkml:trace contextRef="#ctx0" brushRef="#br0" timeOffset="-73725.79">885 4459 45 0,'-10'8'65'15,"-4"3"-7"-15,0-2-3 0,-3 4-4 0,4-2-7 16,-2 1 1-16,-3 3-7 0,2 2 4 0,1-4-5 16,-1 6-5-16,-1 1-1 0,5-3 3 0,0 0-3 15,-5 1-6-15,8 2 0 0,-1 1-6 0,-4 2-1 16,5 0-1-16,4-3 3 0,-3 6-4 0,3-1-6 0,0-1 7 16,4 3-1-16,-2-1-5 0,2 1 0 15,1 1 3-15,0-2-6 0,0 2 8 0,-4 0-10 0,3-3 4 16,-2-2 0-16,-1 5-7 0,2 1-1 0,-3-5 3 15,2 3 0-15,2-1 5 0,-3-2-4 0,3 1-1 16,2-6-1-16,1 2-2 0,0-3 2 0,2 8 1 16,2-9-3-16,2 1 5 0,-2-3-6 0,7 3 9 15,-4-2-7-15,4-4 0 0,2 3 5 0,-2-4-7 16,5 2 1-16,-3 2-4 0,3-5 7 0,-1 2-4 16,1 0 8-16,-1-1-10 0,0 1 1 0,-2 0 2 15,2-1-1-15,-2 4 2 0,1-6-4 0,-1 1 7 16,-2 1-7-16,-4-5 2 0,0 2 2 0,0-1-1 15,-2-3-3-15,0 1 4 0,-1-3-2 0,-2 2 11 16,1-1 5-16,0-2 9 0,-5-1 7 0,7 2-8 16,-7-2 6-16,7 0-1 0,-7 0-1 0,0 0-4 15,0 0 5-15,0 0-10 0,0 0-4 0,9-2 3 0,-9 2 1 16,0 0-8-16,0 0-4 0,4 2 5 16,-4-2-1-16,0 0-6 0,0 0-20 0,0 0-9 0,-9 8-25 15,6-5-34-15,-3-2-121 0,6-1-219 16,-14-2 98-16</inkml:trace>
  <inkml:trace contextRef="#ctx0" brushRef="#br0" timeOffset="-72841.85">903 5496 95 0,'0'0'140'0,"-9"-3"-15"0,9 3-13 0,0 0-11 16,-9 0-10-16,9 0-9 0,0 0-9 0,-5 3 0 15,4 0-19-15,1-3-3 0,0 8-1 0,1-4 1 16,-1 1-9-16,5-1-4 0,-1 1-2 0,3 2-5 15,0 1-6-15,-1-1 0 0,-3 0-3 0,3 2 1 16,-2 2-8-16,2-2 1 0,0 0-2 0,-3 3-3 16,0-1-5-16,-2 1 5 0,-1-2 0 0,0 2 1 0,0 2-4 15,-2-3-2-15,-1 1 6 0,-1 4-6 16,0-6 1-16,1 2-1 0,-2 0-4 0,-3-3 2 16,1 3 0-16,0-4 0 0,-2 3-1 0,0-5 3 0,2 5-1 15,-5-7-4-15,0 3-10 0,2 0-29 16,-3-4-44-16,13-3-149 0,0 0-249 0,-48 0 111 15</inkml:trace>
  <inkml:trace contextRef="#ctx0" brushRef="#br0" timeOffset="-71924.38">1073 4189 3 0,'0'0'116'15,"0"0"-13"-15,0 0-7 0,-5 3-8 0,5-3-15 16,0 0 0-16,0 0-4 0,0 0-12 0,0 0-4 16,0 0-4-16,-4 4-6 0,4-4 1 0,4 5 5 15,-4-5-3-15,5 4 0 0,1 0 0 0,1 1-8 16,-5-1-7-16,6 3 0 0,1 1-1 0,-2 0-6 15,1 1-5-15,-1 1 6 0,-2 2-7 0,2-2-1 16,-2 7 2-16,-1 0-6 0,0 0 5 0,-1 0-2 16,-3 0-6-16,-3 0-3 0,2-1 0 0,-2-4 3 15,-1 0-3-15,0 4 3 0,0-6-3 0,0 1 1 16,-3 1-4-16,0-3 7 0,-2-2 2 0,0 0-4 16,1-1 6-16,-2 4-1 0,-3-4-4 0,0 5 7 0,2-4-3 15,-2-1 0-15,1 2-2 0,1-3 0 16,-4 7 0-16,3-7-2 0,2 3-3 0,0-2 5 15,0 0-3-15,3 1-2 0,3-3 0 0,-2 4-2 0,2-2-40 16,1 0-65-16,-2-4-150 0,4 1-270 0,1-3 119 16</inkml:trace>
  <inkml:trace contextRef="#ctx0" brushRef="#br0" timeOffset="-65454.14">3684 2836 21 0,'-4'-2'77'0,"1"-2"-1"16,-2 1-17-16,0-1-1 0,-3 1-13 0,2 0 3 15,-2 0-9-15,-1-1-6 0,0 0-3 0,-1-1-3 16,-2 2-1-16,1 1-2 0,0-2-7 0,-1 0 2 16,-2 0-1-16,2 0 0 0,0 0-3 0,-1 0-1 15,3-1-3-15,-3 2 7 0,0-2 5 0,-1 1-11 16,1 1 6-16,3-1-7 0,-3-1 3 0,3 4-6 16,-3-3 7-16,3 3-14 0,-3-1 9 0,3-3-7 15,-3 3 7-15,-1-1-6 0,3 2 2 0,-1-2-2 16,0 3-3-16,-1-1 2 0,1 1 3 0,-1 1 1 15,-7-1-3-15,3 0-2 0,2 0 0 0,-3 3 0 16,-1-3 3-16,1 1-5 0,4 1 3 0,-4-1 2 0,7 1-4 16,-1-1-2-16,2-2 6 0,0 2-1 0,1-1-13 15,0 0 9-15,0 4 3 0,2-4-8 16,0 0 2-16,-2 2 3 0,4-1 1 0,-3-1-1 0,3 3-1 16,-4-1 3-16,4 2 1 0,-3-1 2 0,3 2-7 15,-4-3 7-15,-1 3-10 0,-2 0 6 0,1 0 3 16,2-1 0-16,-4 4-3 0,2-3-2 0,1 0 3 15,-3 2 1-15,1-3 1 0,1 1-5 0,-1-1 1 16,3 0 0-16,-1-1 5 0,1 1-2 0,-1-2-5 16,1 1 1-16,1-1 0 0,-2 2-1 0,4-1 4 15,-5 2 0-15,5 0-1 0,-3-1 3 0,1-1-10 16,2 1 7-16,2 1-6 0,-5-1 7 0,4-2-9 16,1 4 3-16,-1-1 1 0,0 1 0 0,1 0 9 15,-1 0-9-15,1 1 6 0,-1 3-5 0,0-2 4 16,0 1-2-16,1-4 8 0,-1 4-9 0,0-3 8 15,1 0-4-15,0 2-4 0,0 1 3 0,1 2-1 0,-3-2-1 16,1 0-2-16,0-1 4 0,-1 1-7 0,2 1 2 16,-1-2 3-16,1 1 7 0,-1-1-8 0,0 0 1 15,2-2 0-15,1 1 5 0,-2 1-7 0,3-2 7 16,-2 1 0-16,3 1-7 0,-2-3 4 0,-1 3-4 16,3-2 7-16,-4 2-1 0,4-1-2 0,0 0-2 15,-1 3-1-15,1 0 0 0,1-1 1 0,-2 0-4 16,1-1 6-16,-3 2-1 0,2-1 7 0,1 2-7 15,0-4-6-15,0 2 4 0,-2 0 1 0,-1 1 6 16,3-3-9-16,-1 1 3 0,-2-2 0 16,3 5-2-16,-1-2-1 0,1-1 8 0,-3-1-2 0,3 3 0 15,0 1-5-15,-1 0 1 0,1 0-1 0,0 0-2 16,0-2 10-16,0 4-1 0,1-2 0 0,2-1-4 16,1 2-3-16,-3 1 2 0,2-2 1 0,0 2-3 15,1-2 5-15,0 0 1 0,-1 0-2 0,-1 0 0 16,2 0-3-16,1-1 5 0,-2-3-4 0,3 4 2 15,-2-1-2-15,1-2 1 0,-1 2-1 0,0-3 6 0,1 2-5 16,0-1 2-16,1 1-3 0,-1-2 4 0,-1-2-1 16,1 4 0-16,-1-4-2 0,4 2 3 15,-4-1-1-15,1-1 0 0,0 1-2 0,-1 0 5 0,2-2-7 16,-1 1 3-16,1 1-1 0,4-2-3 0,-4 2 1 16,4 0 0-16,-1-3 3 0,0 1 7 0,1 2-11 15,-1 0 4-15,0-5-8 0,0 4 8 0,0 0-4 16,-4-1 3-16,4-1 1 0,-2 0-4 0,0 3-3 15,1-3 1-15,-1 4 3 0,0-5 5 0,-2 3-3 16,1-2 4-16,-1 1-5 0,2 0-3 0,-3 0 2 16,2 0 2-16,2-1-1 0,-3 1 4 0,1 2-7 15,2-6 1-15,2 5 1 0,0-4 3 0,1 3-4 16,0-2 5-16,-1 0-1 0,2 1-1 0,-2-1-7 16,-1 1 9-16,1-1-6 0,2-1 5 0,-6-1-2 0,3 0-5 15,1 0 5-15,-1 1-12 0,-1 1 15 16,0-2 3-16,-1 1-3 0,0-1-1 0,0 0-1 15,0 0 4-15,1 0-2 0,0 0 2 0,0 0-6 0,0 0 13 16,-1 0-5-16,2 3-2 0,-9-3 13 0,10 0-3 16,3 2-3-16,-6-1 3 0,2-1 2 0,1 0-5 15,1 0-4-15,-3-1 4 0,6 1 3 0,-4 0-9 16,2 0 5-16,-1 0-10 0,1 0 5 0,-2-2-2 16,4-1 5-16,-2 3-5 0,-1 0 1 0,0-1 0 15,1-1-4-15,1 0 2 0,-3 1 4 0,0-4-6 16,3 4 2-16,-3-4 1 0,3 0-6 0,-4 2 8 15,0-1-2-15,1-2-14 0,-1 0 18 0,0 1-2 16,0-2 2-16,1-1 5 0,-1 2 1 0,-1-2-18 16,1 3 15-16,-2-2-3 0,2 2 1 0,-1-4 2 15,0 5-2-15,-2-5-1 0,0 1 3 0,2 1 2 16,-2 0 5-16,0-1-6 0,0-1 13 0,-1 1-5 16,0-2-6-16,-1-1 9 0,2 2 2 0,-2-2-3 15,0 1 10-15,-1-2-6 0,3 2 0 0,-2-2 4 16,-1 0-9-16,-1-1 5 0,3 1-6 0,-1-1-2 0,-2 2 0 15,5-6 1-15,-2 1 0 0,-1 2-9 0,2-2-2 16,-5 3 6-16,6-1-5 0,-6 0 1 0,2 3-2 16,-2-3 4-16,0 3 2 0,3 1-1 0,-1 0 3 15,-2 1-5-15,2-1 0 0,-1 2 0 0,-2-2-2 16,5 3 2-16,-5 0-7 0,3 2 7 0,-2-2-6 16,1 0 1-16,0 0 1 0,-1 1 8 0,2-3-2 15,-2-1-4-15,2 0 0 0,-1 1 3 0,-1 0-2 16,1-1-1-16,-2 0-1 0,0-2 3 0,-2 1-6 15,1-2 0-15,-1-3-1 0,-1 5 1 0,-1-5 1 16,-1-1-8-16,1 1 3 0,-6-2 2 0,1 1 2 16,1 2-1-16,1-4 0 0,-5 4-4 0,3 0 1 15,-3 1 0-15,3 2-5 0,-3-2 4 0,1 2 0 16,-1 0 0-16,0-1 0 0,-3 4 1 0,4 3-1 16,-5-3 0-16,5 3-5 0,-7 0 4 0,4 0-1 15,-4 2 1-15,5 2-2 0,-6-2 4 0,0 3-8 0,4-2-25 16,-1 3-19-16,3 3-37 0,2-6-39 0,-3 6-170 15,4-3-320-15,-3-3 141 0</inkml:trace>
  <inkml:trace contextRef="#ctx0" brushRef="#br0" timeOffset="-60960.68">1772 9882 66 0,'3'17'68'0,"-1"-12"6"15,-1 2 9-15,0 1 6 0,1 2-8 0,-1 2-21 16,3 3 4-16,-2 0-2 0,-2 3 0 16,2-1 0-16,-1 3-8 0,-1-2 0 0,0 2-6 0,1 5-4 15,-1 1-1-15,0 2-2 0,0-3-4 0,0 0-2 16,0 1-31-16,-2-1 8 0,0-6-4 0,0 1-1 16,-1-1-2-16,2-3 4 0,-2 0-5 0,2-1 7 15,-2-3-8-15,0-1 0 0,2-4 9 0,-2 3-12 16,2-6-11-16,-3 2-17 0,0-2-32 0,3-2-47 0,1-2-60 15,-11-2-180-15,4-1 80 0</inkml:trace>
  <inkml:trace contextRef="#ctx0" brushRef="#br0" timeOffset="-60010.1">1727 9897 38 0,'9'-2'66'0,"4"1"-8"0,-3 0-1 16,2 1-12-16,0 1-3 0,-1 2-4 0,0-1-5 15,-1 3-6-15,1-2-1 0,-2 2 0 0,1 2-4 16,-1 1 0-16,-2 1-5 0,2 0 1 0,-1 2-6 16,-2 0 11-16,-1 0-10 0,2 1-3 0,-1 3-1 15,2 1 4-15,-7-5-9 0,3 5 10 0,-4 0-6 16,1-3 6-16,2-1-6 0,-3 5-2 0,-3-5-3 16,2 1 0-16,-2-2 6 0,2 1-4 0,-4-2 8 15,1-1-6-15,-2 2 5 0,-3-2 1 0,5-3-10 16,-5 2 4-16,-2-3-2 0,2 0 3 0,0 0 3 0,-3-3-2 15,2 1-1-15,-2-2 4 0,1-1-7 16,2-1 2-16,-3 0-3 0,1-3 1 0,1 1 2 0,1-2 9 16,-1 1 4-16,2-3 13 0,-1 2-8 15,0 0 7-15,4 0-6 0,0-2 10 0,1 2 1 0,0 1-1 16,3-1-1-16,-2 2-2 0,2-2-8 0,1 1-3 16,1-1 0-16,2 2 2 0,-1-2-7 0,2 2 0 15,0-1 0-15,4 2-4 0,-2-1-7 0,3 2 8 16,0-2-6-16,4 0-4 0,-3 3 5 0,0-1 1 15,2 2-1-15,-1 1-4 0,1 2-6 0,-1 0 5 16,1 1-1-16,2 0 5 0,-1 4-7 0,3 3 1 0,-6 0 0 16,2 2-2-16,2 2 1 0,-4 0-1 15,3 1-1-15,1 4 3 0,-6-3 4 0,2-2-2 0,-1 1-2 16,-1 0-3-16,-1-2 3 0,2-1 3 0,-2 1-2 16,-1-6-4-16,-2 0 4 0,0-3 4 0,-2 1-10 15,2 0 7-15,-2-3-2 0,-2 2 4 0,3-3-4 16,0 1 5-16,-3-2-1 0,2 1 9 0,-2-3 2 15,0 0-2-15,4 1-4 0,-4-1-2 0,0 0 1 16,7-8 0-16,-5 1 7 0,1 2-11 0,2 0-1 16,-2-2 0-16,1 0-5 0,0 2 5 0,0-5-3 15,1 3 2-15,0 0 2 0,0 2-6 0,-1-3 2 16,0 3-4-16,-3-2 2 0,3 5-1 0,-4-2 2 16,4 0-1-16,-4 0-3 0,0 4 3 0,3-4-3 15,-2 1 2-15,-1 3-1 0,2-3 0 0,-2 3 2 0,0 0 0 16,4-2 1-16,-4 2-2 0,0 0 2 0,0 0-3 15,9-3 3-15,-9 3-1 0,8 0 0 0,-8 0 2 16,6 0-2-16,-2-2 2 0,-4 2-3 0,6-5 3 16,-2 1-8-16,0 0 4 0,0-4 2 0,0 2 0 15,-3-4-3-15,2 3-3 0,-6-2 2 0,3-3-1 16,0 3 6-16,-1 0-12 0,-2 2 7 0,2-1 2 16,-3 3 2-16,0-1 2 0,3 0-1 0,-2 2 4 15,3 2-6-15,-1-2 1 0,1 4-2 0,0 0 1 0,0 0 0 16,-15 9-3-16,11-3-1 0,0 2 5 15,0 2 1-15,3 2-2 0,-4 0 3 0,5 5 1 0,-3-4-1 16,2 3-1-16,2-3 0 0,2 3-4 0,-2-1 0 16,3-2 5-16,-1 0-1 0,-1-3 1 0,3 1 1 15,-1 1-2-15,0-3-13 0,4-3-32 0,-2-1-45 16,3-3-40-16,-1-2-83 0,6-2-230 0,1-4 101 16</inkml:trace>
  <inkml:trace contextRef="#ctx0" brushRef="#br0" timeOffset="-58977.11">2030 9683 45 0,'-18'-8'101'0,"3"1"-5"0,-4-1-3 0,3 2-13 16,1 3-2-16,2 0 0 0,-1-1-17 0,-3 1-5 15,1 5-4-15,-1 3-3 0,-3 0-5 0,-1 2-8 16,-3 8 3-16,-2 2-1 0,1 1 1 0,1 3-8 15,-2 2-9-15,2 4 5 0,-1 1-6 0,3 0-6 16,-8 9 7-16,8-7-1 0,6 0-5 0,1 1 11 16,-1-3-11-16,2 1-5 0,5 1 6 0,-1-1-4 0,2 1 0 15,2-1 2-15,2 2 2 0,4-3-3 0,-4 2 2 16,3 1 0-16,2-4-6 0,-5 2 5 0,4-1 1 16,4 2-3-16,0-3 7 0,-4 1-10 0,4-2 1 15,1 0 0-15,0-6 1 0,4-2-4 0,3 6 5 16,-6-7-8-16,4 0 7 0,0 0-5 0,2-1 3 15,4-3-2-15,0-1 1 0,8 3-1 0,3-3 2 16,1-2-8-16,1-3 1 0,6 3-3 0,0-7-2 0,3-1-6 16,1 0-5-16,1 0-3 0,11-2 4 15,-11-4 2-15,-2 2-6 0,2-1 4 0,-2 0 2 16,-1-4 2-16,-2 2-1 0,-2 0-2 0,0-3 0 0,-1 2-3 16,-4-2 4-16,0-1 4 0,-9-1 2 0,7-1-6 15,-12-2 4-15,5-1 0 0,-6-1-3 0,4-9 7 16,-3 0 4-16,1-1-4 0,-4-3 7 0,0-6 0 15,-4-1-4-15,0-10 7 0,-3-4 4 0,-4 15 2 16,-2-17 0-16,-4 3-6 0,-4 3 1 0,-6-1-1 16,3 11 2-16,-12-8 0 0,-2 2 1 0,-2 2-6 15,2 14 0-15,-2-1-1 0,-2 2 0 0,-9-5-3 16,10 10 5-16,-5 0-3 0,-2 4 0 0,4 5-3 16,-2 2-1-16,1 7-8 0,2 0-26 0,-1 3-26 0,1 4-55 15,-3 0-96-15,1 2-229 0,1 5 102 0</inkml:trace>
  <inkml:trace contextRef="#ctx0" brushRef="#br0" timeOffset="-51316.81">4358 3314 97 0,'0'0'87'0,"3"-2"-3"16,-3 2-3-16,0 0-5 0,0 0-3 0,1-3-6 15,-1 3-1-15,0 0-2 0,0 0-2 0,0 0-8 16,0 0-2-16,0 0-5 0,0 0-20 0,0 0 15 15,0 0-11-15,0 0 1 0,0 0-4 0,0 0-2 16,0 0-5-16,0 0-5 0,0 0 1 0,0 0-1 16,0 0 0-16,-14 0-5 0,14 0 6 0,-9-3-6 15,4 3 3-15,-4-1-11 0,9 1 3 0,-17-1 3 0,8 1-4 16,-2 0 3-16,-1-2-10 0,-2 4 5 16,2-2-3-16,-6-2 6 0,-4 2-2 0,2 0 2 0,-1 2-7 15,2-2 2-15,-3 0 0 0,2 1 3 0,-1 0 0 16,0 2-8-16,1-3 5 0,1 1-9 0,-1 1 11 15,2-2 0-15,5 1-1 0,0 1-1 0,1-1 0 16,0 0 3-16,2 1-5 0,4-1 3 0,-1-1 5 16,1 3-5-16,-1-3-3 0,0 3 0 0,-1-1 1 15,3 0 4-15,1 0-1 0,-1-1-1 0,5-1 0 16,-9 2-3-16,6 1 1 0,3-3-2 0,-2 3-4 16,2-3 7-16,-4 2-4 0,4-2 2 0,0 0 2 15,0 0-1-15,-6 1 3 0,6-1 0 0,0 0-8 0,-7 1 7 16,7-1-6-16,0 0 0 0,0 0-4 15,0 0-12-15,-10 0-14 0,10 0-9 0,0 0-18 16,0 0-33-16,-5 3-79 0,5-3-188 0,0 0 83 16</inkml:trace>
  <inkml:trace contextRef="#ctx0" brushRef="#br0" timeOffset="-50425.66">3966 3230 59 0,'0'0'101'0,"2"-1"-3"0,-2 1 1 0,0 0-10 16,2-4-8-16,-2 4-9 0,0 0 1 16,2-4-8-16,-2 4 0 0,3-4-7 0,-3 4-10 15,0 0-4-15,0 0-5 0,0 0-6 0,0 0-2 0,-1-6 0 16,1 6-2-16,0 0-1 0,0 0 2 16,0 0-10-16,-3-4 6 0,3 4-5 0,0 0-7 0,0 0 3 15,0 0-3-15,0 0 3 0,0 0 1 0,0 0 5 16,3-4 2-16,-3 4-5 0,0 0-1 0,0 0-4 15,0 0-1-15,0 0 0 0,-4-3 12 0,4 3-3 16,0 0 1-16,0 0-5 0,0 0-1 0,0 0 1 16,0 0-5-16,0 0 3 0,0 0-5 0,-4-2-1 15,4 2-1-15,0 0-1 0,0 0 0 0,0 0-3 16,0 0-1-16,0 0-1 0,0 0-4 0,-9 5 7 16,6-1 1-16,3-4-7 0,-5 1 2 0,3 2-6 15,-2-1 6-15,0 1-1 0,-1-2 1 0,0 2 3 0,1-1 0 16,4-2-7-16,-9 4 5 0,4 0 0 15,1-2-8-15,0 3 3 0,-2-1 1 0,1-1-1 0,-3 1 3 16,3 2-1-16,-3 0 0 0,2 0 1 0,-2 1 5 16,3 1-6-16,-4 0 0 0,3 1 1 0,-2-1 2 15,3 1-5-15,-1 1 5 0,0-2-3 16,2 1-2-16,0-2 0 0,1-1 2 0,-1 0-2 0,3-1 2 16,-2-1-4-16,3 3 1 0,-1-4 8 0,1 1-5 15,0 0 0-15,1 0 1 0,-1-4 1 0,6 3 0 16,-6-3 1-16,7 1-4 0,1-1 4 0,-4 2-4 15,-4-2 6-15,10 0-4 0,-10 0 2 0,10-2-3 16,-1 4 3-16,-9-2-6 0,9 1 2 0,-4-1-3 16,-5 0 3-16,8 1-3 0,-1 2 0 0,-3-1 4 15,3-1 1-15,-5 3-2 0,5-1 0 0,0-3-1 16,-3 5 1-16,2-2 4 0,-3-1-6 0,4 0-1 16,-2 0 2-16,0 3-4 0,1-3-3 0,-1 1-1 0,-1-1 3 15,1 1-4-15,-1-2 6 0,2 2-6 0,-2 0 2 16,0 2 2-16,-1-3-15 0,0 1 15 0,-3-3 1 15,6 4 3-15,-6-4 1 0,3 3-5 0,-3-3 8 16,0 0-4-16,4 2-1 0,-4-2 5 0,0 0-2 16,0 0 0-16,0 0 2 0,0 0 2 0,-2-12 2 15,2 12-2-15,-3-7 4 0,1 1 1 0,2 2-3 16,-3-2 5-16,0 0-2 0,1 0-3 0,-2-2 3 16,3 3-3-16,-2-7 2 0,0 5 3 0,2-3-5 15,-2 1-1-15,0-1 1 0,0-1-3 0,1 1-1 16,-1-1 3-16,1 2-1 0,0-1-1 0,0 0 3 15,2 3-4-15,-1 0 3 0,-2 2-4 0,3-2 2 16,0 1-4-16,0 2 5 0,0 4-31 0,0-7-41 0,0 7-91 16,0 0-101-16,0 0-279 0,0 0 123 15</inkml:trace>
  <inkml:trace contextRef="#ctx0" brushRef="#br0" timeOffset="-40872.31">5382 3483 34 0,'0'0'77'0,"0"0"-1"0,0 0 3 0,0 0-5 16,0 0 1-16,0 0-9 0,0 0 6 16,2-2-17-16,-2 2 0 0,0 0-7 0,0 0 1 0,0 0-4 15,0 0-3-15,0 0 2 0,0 0-11 0,0 0 0 16,-1-5-7-16,1 5 4 0,0 0-2 0,0 0-5 16,0 0-1-16,0-5 0 0,0 5-1 0,0 0 0 15,0 0-1-15,0 0-4 0,0-5-14 0,0 5 12 16,-1-4 2-16,1 4-12 0,0 0 6 0,-3-6 2 15,3 6-6-15,-1-2 2 0,1 2 3 0,-4-5-6 16,4 2-1-16,0 3 5 0,-4-4-1 0,4 4 2 16,-1-4-5-16,-3 1 2 0,4 3-13 0,-3-3 13 15,3 3 0-15,-1-5 2 0,1 5 0 0,-5-4-1 0,5 4 1 16,-1-3-1-16,1 3-2 0,-4-3-8 0,4 3 5 16,-4-4 1-16,4 4 2 0,-5 0 0 15,5 0-4-15,-5-3-1 0,5 3 1 0,-7-1 1 0,7 1 3 16,0 0-7-16,-11 1 5 0,5-2-5 0,6 1 1 15,-9 0-1-15,9 0-10 0,-10 0 12 16,5 1 1-16,5-1 1 0,-11 3-4 0,6-3 0 0,0 5 4 16,-3-2-6-16,-1 1 5 0,6-2 1 0,-4 4 2 15,1 0-5-15,2-2-4 0,-1 2 2 0,0 1 1 16,0-1 1-16,2-1 3 0,-1 1 3 0,-1 2-7 16,4-1-5-16,1-1 12 0,-4 0-4 0,7 3 0 15,-2-4 2-15,5 5-1 0,-2-3-3 0,1 3 5 16,3-3-9-16,1 1 4 0,1-1 7 0,4 5 1 15,1-3-8-15,0 0 2 0,0 2-5 0,-2-1-2 16,-2-3 7-16,-2 3-5 0,1-3 5 0,-1 3-1 16,0-2-1-16,-5 0 2 0,-2 1-1 0,2-2-4 15,-1 0 0-15,-3 2 6 0,0 1-3 0,-4 0-1 16,0-3 2-16,-1 0 0 0,1-3 0 0,-5 4 4 16,4-3-5-16,-4 2 1 0,3-5 1 0,-4 4 3 0,1-2 6 15,1-2-10-15,-1 1 11 0,-1-3-12 0,1 3 11 16,0-3 3-16,-2 1 3 0,-1 0 3 0,2-1-11 15,1-1-1-15,1 1 19 0,2-1 2 0,-3 1-6 16,9 0-3-16,-10-1-5 0,3-1 0 0,2 2 1 16,-1-3-6-16,6 3 2 0,-9-1 1 0,5 0-2 0,4 1 0 15,-6-3-6-15,6 3 4 0,0 0-3 16,-7-1 2-16,7 1 1 0,-5-3-3 0,5 3-3 16,0 0-29-16,-4-3-33 0,4 3-44 0,-1-5-166 0,1 5-291 15,3-8 129-15</inkml:trace>
  <inkml:trace contextRef="#ctx0" brushRef="#br0" timeOffset="-39872.23">5534 3759 37 0,'0'0'79'0,"5"-3"-7"16,-5 3-5-16,0 0-7 0,0 0-12 0,0 0 0 15,0 0-6-15,0 0-3 0,9 0-3 0,-9 0 0 16,0 0 2-16,0 0 5 0,0 0-2 0,0 0 1 0,0 0 2 16,0 0-7-16,4 4 2 0,-4-4-6 0,0 0 1 15,0 0-6-15,10 0-3 0,-10 0-5 0,13-4-4 16,-2 4 0-16,2-4 0 0,6 2-7 0,0 2 10 16,1-3-8-16,6 2 6 0,9 0-11 0,0-1 6 15,0 1-7-15,2 2 7 0,-1-2-5 0,0-2-1 16,-2 3-4-16,2 0 4 0,-3 0 0 0,-1 0-4 15,0 0 8-15,-14 0-8 0,4 0 4 0,-8 0-3 16,-3 0 2-16,0 0-2 0,-5 0-3 0,0-1-3 0,-2-3 4 16,-4 4-1-16,4-2 2 0,-4 2-2 0,0 0 3 15,0 0-6-15,0 0 3 0,-12-5 3 0,12 5 0 16,-8-2-6-16,8 2 1 0,0 0 2 0,0 0-15 16,-12 2-36-16,12-2-39 0,0 0-82 0,0 0-186 15,0 0 83-15</inkml:trace>
  <inkml:trace contextRef="#ctx0" brushRef="#br0" timeOffset="-39097.68">5558 4105 20 0,'0'0'108'0,"0"0"-12"0,0 0-11 0,0 0-7 16,0 0-9-16,0 0-6 0,0 0-8 0,0 0-7 15,0 0 0-15,0 0-2 0,0 0-2 0,0 0-4 0,0 0 3 16,0 0 9-16,0 0-1 0,-4 1 5 15,4-1 6-15,0 0-3 0,0 0 4 0,0 0 4 16,0 0-4-16,0 0-2 0,0 0-2 0,0 0-4 0,0 0-1 16,0 0-4-16,0 0-7 0,0 0-1 0,0 0-2 15,0 0-4-15,0 0-6 0,0 0-5 0,0 0 1 16,0 0-5-16,0 0 0 0,0 0-3 0,0 0-2 16,0 0-4-16,0 0 1 0,0 0-4 0,0 0 0 15,0 0 3-15,0 0-5 0,0 0-1 0,0 0 2 16,0 0-2-16,-5 3-2 0,5-3-2 0,0 0 1 15,0 0-1-15,0 0 0 0,0 0-1 0,-1 3 2 16,1-3 3-16,0 0 0 0,0 0 1 0,0 0 14 0,0 0 12 16,0 0 10-16,0 0 4 0,0 0-6 15,0 0-5-15,0 0-1 0,0 0-3 0,4-13-5 0,-4 13-3 16,1-6 0-16,-1 6-3 0,1-5-4 0,-1 5 0 16,0-3-5-16,0 3-5 0,0 0 0 0,4-2-23 15,-4 2-25-15,0 0-35 0,4 11-45 0,1-6-61 16,-4 1-159-16,3-1-367 0,-1 1 163 0</inkml:trace>
  <inkml:trace contextRef="#ctx0" brushRef="#br0" timeOffset="-38656.29">5504 4379 107 0,'0'0'160'0,"0"0"-18"16,0 0-6-16,0 0-14 0,0 0-7 0,0 0-10 15,0 0-8-15,0 0-14 0,3-4-9 0,-3 4-8 16,0 0-1-16,4-4-14 0,-4 4 0 0,4 0-6 16,-4 0-3-16,0 0-6 0,3-3-4 0,-3 3 1 0,0 0-7 15,4-2-3-15,-4 2 0 0,0 0-1 16,0 0 1-16,0 0-2 0,0 0-1 0,0 0-3 16,0 0 2-16,0 0 6 0,0 0 1 0,0 0 3 0,0 0 7 15,0 0 7-15,0 0 10 0,0 0 7 0,-1-5-3 16,1 5-3-16,0 0-3 0,1-7-2 0,-1 7 4 15,2-4-1-15,-2 0-2 0,0 4-5 0,1-4-7 16,-1 4-4-16,1-4-1 0,-1 4-6 0,1-4-1 16,-1 4-20-16,0 0-29 0,0 0-37 0,0 0-45 0,0 0-55 15,8 12-217-15,-5-8-406 0,-2-2 180 16</inkml:trace>
  <inkml:trace contextRef="#ctx0" brushRef="#br0" timeOffset="-37461.38">5186 4729 11 0,'0'0'134'0,"0"0"-12"15,0-5-9-15,0 5-15 0,0 0-9 0,-1-3-12 16,1 3-3-16,0 0-10 0,0 0 0 0,1-4-5 16,-1 4-2-16,0 0 5 0,0 0-2 0,0 0-3 0,0 0 4 15,0-6-5-15,0 6-2 0,0 0 1 16,0 0-7-16,0 0-2 0,0 0-2 0,0 0-1 0,0 0-2 16,0 0-6-16,-1-5-11 0,1 5 0 0,0 0 1 15,0 0-3-15,0 0-8 0,0 0-2 0,0 0 0 16,4 11 0-16,-3-6 2 0,-1 1-3 0,0 1-1 15,4 1-1-15,-4 3-4 0,4 1 1 0,-3 0 0 16,-1 1 2-16,3 1-1 0,-3-1 0 0,1 0 0 16,-1-2-5-16,5 2 1 0,-4-4 1 0,-1 0 0 15,0 2-1-15,3-6 1 0,-2 1 0 0,2-1-4 16,-3-2 5-16,0 1 1 0,1 0 1 0,-1-4 12 0,1 2 4 16,-1-2-4-16,0 0 0 0,0 0-2 15,8-7-13-15,-4 2 10 0,0-1 0 0,0 0-3 0,2 1-1 16,-2-2-1-16,-2 2-1 0,2 1 1 0,0 1-2 15,-2 0-4-15,1-2 4 0,0 4 1 0,-3 1-2 16,7-4-7-16,-3 2 2 0,1 2 5 0,-5 0 0 16,12 0-6-16,-6 0 3 0,0 0 2 0,1 2-2 15,-1-1-4-15,1 2 2 0,0-2-2 0,-2 4-1 16,0-3 5-16,1 1 0 0,-3-2-1 0,1 2-1 16,1-1-4-16,-1 0 4 0,0 0-1 0,-4-2-1 15,2 4 1-15,-2-4 5 0,4 1-4 0,-4-1 4 0,0 0 7 16,0 0-4-16,0 0 6 0,0 0 0 15,0 0 5-15,0 0-1 0,0 0 1 0,8-5-2 16,-8 5-1-16,0-5-1 0,0 5-2 0,0-5 2 0,0 1-3 16,4-2-1-16,-4 4 6 0,2-3 11 0,2 0 1 15,-4-2-3-15,5-5-5 0,-1 4-1 0,1-3-2 16,2 0 0-16,-1 1 1 0,2-5-4 0,-2 2-1 16,4-2-2-16,-2 6-4 0,1-5-4 0,-1 2 3 15,-2 4-8-15,3-3-26 0,-3 5-34 0,2-4-33 16,0 4-36-16,2-2-53 0,-4 6-169 0,2-4-380 15,-2 2 168-15</inkml:trace>
  <inkml:trace contextRef="#ctx0" brushRef="#br0" timeOffset="-36902.47">5594 5085 13 0,'0'0'180'0,"0"0"-10"0,4-5-17 16,-4 5-15-16,0 0-11 0,1-2-12 0,-1 2-8 16,1-4-9-16,3 1-17 0,-4 3-8 0,6-2-4 15,-6 2-6-15,7-3-9 0,-7 3-5 0,0 0-2 16,4-2-9-16,-4 2-4 0,0 0 1 0,0 0-10 15,0 0 1-15,0 0-4 0,0 0-2 0,0 0-3 16,0 0-6-16,0 0 6 0,0 0-5 0,-3 11 3 0,3-11-2 16,-5 4-2-16,5-4 0 0,0 4-4 0,0-4 4 15,-4 3-3-15,4-3 5 0,0 0-2 0,0 0 1 16,0 0-4-16,0 0 1 0,-10-8 6 0,10 5 0 16,0 3 0-16,0-9 3 0,0 4 0 0,-1 1 2 15,1-1-3-15,1 1-2 0,-1 0 1 0,0 0-2 16,0 4-2-16,0-6-2 0,0 6-5 0,0 0 2 15,0-3 2-15,0 3-4 0,0 0 3 0,0 0-1 16,0 0-2-16,0 0-8 0,0 0 8 0,6 11 1 16,-6-7-2-16,0 0-2 0,0-4-1 0,4 6-22 15,-4-4-33-15,0-2-32 0,1 3-52 0,-1-3-174 16,0 0-338-16,0 0 150 0</inkml:trace>
  <inkml:trace contextRef="#ctx0" brushRef="#br0" timeOffset="-36404.03">5614 5254 166 0,'0'0'166'0,"0"0"-19"0,0 0-15 16,0 0-14-16,0 0-13 0,0 0-7 0,0 0-17 16,0 0-1-16,0 0-11 0,-1 7-7 0,1-4-4 15,0-3-6-15,0 0-5 0,0 7-6 0,0-4-2 0,0-3-2 16,0 0-7-16,0 0 0 0,0 4-3 15,0-4-3-15,0 0-1 0,0 0-4 0,0 0 11 16,0 0 5-16,0 0 12 0,0 0 8 0,0 3-1 0,0-3-1 16,0 0-2-16,0 0 0 0,0 0-3 0,0 0 2 15,0 0 1-15,0 0 3 0,0 0-1 0,-4-12-2 16,4 12-1-16,0 0-4 0,0 0-2 0,-4-3-5 16,4 3-1-16,0 0-3 0,0 0-1 0,0 0-2 15,0 0 0-15,0 0 1 0,0 0 0 0,0 0 1 16,0 0 1-16,4-5-1 0,-4 5-1 0,0 0-2 15,1-4 0-15,-1 4 5 0,0 0-3 0,3-3 1 0,-3 3-4 16,0 0 0-16,4-2-10 0,-4 2-4 0,0 0 5 16,0 0-9-16,1-5-15 0,-1 5-45 15,0 0-41-15,0 0-48 0,0 0-72 0,0 0-240 0,0 0-487 16,0 0 215-16</inkml:trace>
  <inkml:trace contextRef="#ctx0" brushRef="#br0" timeOffset="-34760.87">7861 3984 87 0,'-2'-5'135'0,"4"0"-11"0,-1 1-12 0,2-3-17 16,-2 4-4-16,3-2-6 0,-3 0-5 0,0 1-9 16,-1 4-7-16,4-4-3 0,-4 4-11 0,2-4-7 15,-2 4-4-15,0 0-2 0,0 0 0 0,0 0 2 16,0 0-9-16,-20 8-1 0,10-1-1 0,-2 0-3 16,-3 3 4-16,-3 0-3 0,4 1 4 0,-1-1-7 15,-1 2-2-15,1 5-1 0,0-5-3 0,1 5 0 16,2-2-3-16,2 0-2 0,4 1 1 0,-1 1-1 15,1-1 1-15,3-1-1 0,2 0 3 0,1 0-1 0,1 2 0 16,2-5-2-16,1 0-1 0,1-1 9 0,1-1-3 16,3 0-1-16,-1-2 2 0,7 0-3 0,-3-2 1 15,3-3-1-15,0-1 1 0,2-2 1 0,2-2-1 16,-1-1-4-16,0-3 3 0,-2-3-1 0,0 2 2 16,-2-5-5-16,-1-1 4 0,-3-1 3 0,1-1-2 15,-4-3 3-15,-1 1-1 0,-2-3 9 0,-1 2-4 16,-2-1-2-16,-2-5-2 0,-2 6 0 0,-1-2-2 15,2 3 4-15,-4-1-3 0,0 1 1 0,0 2 1 0,1 5-1 16,-2-3-5-16,1 5 2 0,-1-2-3 16,1 4-1-16,1 1 0 0,1 1-1 0,-1 1-2 15,-1 3-2-15,-1 0-2 0,7 0-1 0,-14 4-15 0,6-1-40 16,1 4-42-16,-2 0-55 0,0 3-191 0,4-3-367 16,-4 1 164-16</inkml:trace>
  <inkml:trace contextRef="#ctx0" brushRef="#br0" timeOffset="-34271.25">8009 4351 88 0,'0'0'116'0,"0"0"-8"0,0 0-9 0,0 0-9 16,0 0-13-16,0 0-5 0,0 0-7 0,0 0-7 15,0 0 5-15,0 0-9 0,0 0 3 0,0 0-4 16,0 0 1-16,0 0 7 0,0 0-2 0,0 0-1 0,0 0 2 16,0 0-8-16,0 0-3 0,-13 0 2 0,13 0 1 15,0 0 0-15,-5-2-3 0,5 2 1 16,-5-4-5-16,2 1 2 0,3 3-6 0,-3-4 0 0,3 4-2 16,0 0-2-16,-3-4 0 0,3 4 0 0,0 0-7 15,0 0-1-15,-4-2-3 0,4 2-3 0,0 0 0 16,0 0-6-16,0 0 0 0,0 0-1 0,0 0-3 15,0 0 0-15,0 0-3 0,0 0 4 0,0 0-7 16,0 0-1-16,0 0 2 0,0 0-4 0,0 0 2 16,-4-2 1-16,4 2-1 0,0 0-2 0,0 0 0 15,0 0-9-15,0 0-37 0,0 0-59 0,0 0-71 0,0 0-151 16,0 0-349-16,0 0 154 0</inkml:trace>
  <inkml:trace contextRef="#ctx0" brushRef="#br0" timeOffset="-33929.88">8193 4384 109 0,'1'2'117'16,"-1"-2"-8"-16,0 0-11 0,8 0-12 0,-8 0 3 0,0 0-5 16,5 2 0-16,-5-2-7 0,0 0 1 0,9 0 2 15,-9 0 1-15,0 0 2 0,4 1 3 16,-4-1 2-16,0 0-4 0,0 0-10 0,0 0-2 0,0 0-7 16,0 0-3-16,5-4-6 0,-5 4-5 0,0 0-3 15,-3-5-6-15,3 5-4 0,0 0-3 0,0 0-5 16,0 0-1-16,-1-6-3 0,1 6-4 0,0 0 1 15,0 0-3-15,0 0-2 0,0 0-2 0,0-6 0 0,0 6-27 16,0 0-41-16,0 0-51 0,0 0-79 0,0 0-123 16,0 0-331-16,0 0 147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37:56.778"/>
    </inkml:context>
    <inkml:brush xml:id="br0">
      <inkml:brushProperty name="width" value="0.05292" units="cm"/>
      <inkml:brushProperty name="height" value="0.05292" units="cm"/>
      <inkml:brushProperty name="color" value="#002060"/>
    </inkml:brush>
  </inkml:definitions>
  <inkml:trace contextRef="#ctx0" brushRef="#br0">5512 9837 70 0,'0'0'140'0,"0"0"-12"0,-4-5-8 0,4 5-3 15,0 0-8-15,0 0-7 0,0 0-8 0,0 0-6 16,-5 0-12-16,5 0-6 0,0 0-5 0,0 0-8 16,0 0-4-16,-9 0-4 0,9 0-8 0,0 0-6 0,-6 3-5 15,6-3 1-15,-4 2-13 0,4-2 7 0,0 0-2 16,0 0 0-16,-6 2-6 0,6-2 1 0,0 0 2 15,0 0 2-15,-8 0 6 0,8 0 1 0,-4 1 4 16,4-1 4-16,-5 3 5 0,5-3-3 0,-5 1 4 0,5-1-6 16,-9 3-1-16,9-3-2 0,-6 0-6 15,6 0 2-15,-7 2-4 0,7-2-12 0,-5 2 9 16,5-2-1-16,0 0-5 0,-8 1 0 0,8-1-2 0,0 0-5 16,0 0-1-16,0 0 3 0,0 0-4 15,-6 2-3-15,6-2 4 0,0 0-4 0,0 0 4 0,0 0 6 16,0 0 6-16,0 0 5 0,14 3 2 0,-10-1 0 15,-4-2 9-15,11 0-2 0,-11 0 2 0,16-2-7 16,-6-1 3-16,3 1-2 0,-1-1 0 0,1 1-1 16,6-1-2-16,0 1-2 0,2-2-6 0,-2-1-1 15,4 4-6-15,-5-4 3 0,13 3-2 0,-10-1-2 0,8 2 3 16,-8 0-4-16,11-1-1 0,-9 5-2 16,-5-4 0-16,5 1 0 0,5 0-1 0,-6 0-2 15,-3-2 0-15,0 2-1 0,-2 0 3 0,-3 0-5 0,0 0 3 16,0-1-2-16,-4 1 0 0,1 0 1 0,0-2-3 15,-1 2 2-15,-2-2 0 0,-1 2-1 0,0-2 0 16,2 1-1-16,-1 0-1 0,3 1 0 0,-2-1 0 16,0 1 0-16,4-2 1 0,-6 0-1 0,4 2 2 15,-1 0-2-15,1-1 0 0,0 1-5 0,-3 0-15 16,-1 0-18-16,1 0-11 0,-2 0-8 0,0 1-27 16,-6-1-6-16,8 2-35 0,-3-2-12 0,-5 0-40 15,5 3-178-15,-5-3-384 0,0 0 171 0</inkml:trace>
  <inkml:trace contextRef="#ctx0" brushRef="#br0" timeOffset="668.2">5622 10036 174 0,'0'0'176'15,"-4"-3"-17"-15,-1 1-15 0,5 2-19 0,-4 0-11 16,4 0-13-16,-10-3-9 0,5 3-9 0,5 0-6 16,0 0-16-16,-8 0-5 0,8 0-4 0,-8-2-5 0,8 2 0 15,0 0-18-15,0 0 8 0,0 0-4 16,-6 0-4-16,6 0-5 0,0 0-1 0,0 0 3 16,0 0-7-16,0 0-3 0,0 0 0 0,0 0 1 0,-7 2 2 15,7-2 1-15,0 0 0 0,0 0 2 0,0 0 5 16,0 0 4-16,0 0 5 0,0 0-6 0,0 0 6 15,0 0 1-15,0 0 0 0,0 0-1 0,0 0-5 16,0 0 0-16,0 0-6 0,0 0 0 0,0 0 1 16,0 0-2-16,0 0 0 0,0 0-1 0,0 0-4 15,26-2 1-15,-12 2-1 0,7-2-4 0,-3 0-5 16,2 1 8-16,1-3-4 0,5 1-6 0,-5 3 4 0,2 0-1 16,-6 0 1-16,-4 0-2 0,4 0-2 0,2-3 0 15,-6 3-2-15,4 0-2 0,-7 0 0 16,2 0 0-16,-5-1 1 0,2 0-1 0,-1 1 1 0,-3 1-3 15,2-1 5-15,-7 0-4 0,12-1 0 0,-7 1-2 16,-5 0 2-16,11 0-1 0,-11 0 0 0,9 0 0 16,-3-2 2-16,-2 1 1 0,1 0-3 0,1 0-1 15,-6 1 2-15,10-2 0 0,-5 2-1 0,-5 0 1 16,8 0-2-16,-8 0-4 0,0 0 1 0,10 0 2 0,-10 0 0 16,0 0 0-16,5-1 4 0,-5 1-4 15,0 0 2-15,0 0 0 0,0 0 0 0,0 0-1 0,0 0 2 16,0 0-1-16,0 0-2 0,0 0-3 0,0 0-15 15,0 0-29-15,0 0-37 0,-15 5-50 0,15-5-255 16,-9 0-419-16,9 0 186 0</inkml:trace>
  <inkml:trace contextRef="#ctx0" brushRef="#br0" timeOffset="23378.47">17070 6543 109 0,'0'0'117'0,"0"0"-8"0,-6 1-15 15,6-1-11-15,0 0 0 0,0 0-11 0,0 0-4 16,0 0-7-16,0 0-9 0,0 0 5 0,0 0-11 0,0 0-1 15,0 0-1-15,0 0 5 0,0 0-3 0,0 0-2 16,0 0-4-16,0 0 0 0,0 0-7 0,0 0 1 16,0 0-5-16,0 0 0 0,0 0-7 0,0 0 1 15,-9-1-2-15,9 1-6 0,0 0 6 0,0 0-5 16,0 0 1-16,0 0 1 0,0 0 2 0,0 0-3 0,0 0-3 16,-7-1 3-16,7 1 1 0,0 0-4 0,0 0 4 15,0 0-2-15,0 0 2 0,0 0-4 0,0 0-8 16,0 0 0-16,0 0 6 0,0 0-2 0,0 0 1 15,0 0 3-15,0 0-7 0,0 0 6 16,0 0 1-16,0 0-3 0,0 0-2 0,0 0-1 0,0 0-4 16,0 0 0-16,0 0 6 0,0 0 3 0,0 0-2 15,0 0-2-15,22 3-5 0,-14-2 8 0,-1 2-3 16,6-3-2-16,-3 0-1 0,3 2 0 0,0 1 3 16,6-2 2-16,0 0-2 0,-1 1 1 0,4-1-4 0,0 1 3 15,-2 0-2-15,3-1-2 0,-3-1-2 16,2 3 2-16,-4 0 1 0,1-3-6 0,-7 2 5 15,-2-1 1-15,1-1 0 0,-3 1-3 0,-3-1-9 0,1 3 3 16,-6-3 7-16,10 0 0 0,-10 0 0 0,6 0-4 16,-6 0 5-16,0 0-2 0,0 0-8 0,0 0 7 15,5 1-1-15,-5-1-1 0,0 0-1 0,0 0-8 16,0 0-6-16,0 0-2 0,0 0-8 0,0 0-8 16,0 0-9-16,0 0-12 0,-14 3-15 0,14-3-37 15,0 0-47-15,-13 0-98 0,13 0-272 0,-10-1 121 16</inkml:trace>
  <inkml:trace contextRef="#ctx0" brushRef="#br0" timeOffset="23891.16">17038 6634 84 0,'0'0'93'0,"0"0"-9"0,0 0-2 0,0 0-1 15,0 0 0-15,0 0-12 0,0 0 2 0,0 0-6 16,0 0-2-16,0 0-6 0,0 0 0 0,0 0-3 16,0 0-10-16,0 0 2 0,0 0-2 0,0 0-2 0,0 0-12 15,0 0-6-15,0 0-1 0,0 0 1 16,0 0-2-16,0 0-4 0,0 0 1 0,0 0 5 0,11 2 5 16,1-2-5-16,1 2-8 0,2 1 7 15,3-1 4-15,0 0 3 0,1-1-3 0,4 2 0 0,-1-2 0 16,0-1 3-16,-1 0-1 0,-1 3 0 0,1-3-2 15,0 1 0-15,-2 0-3 0,-5 1-2 0,0-1-1 16,-4-1-3-16,-1 0-7 0,-4 0 8 0,3 2-3 16,-3-1 4-16,-5-1 4 0,10 0 6 0,-10 0 2 15,7 1-2-15,-7-1 1 0,0 0-8 0,0 0 0 16,0 0 0-16,0 0-5 0,0 0-7 0,0 0 2 16,0 0-3-16,0 0-1 0,0 0-8 0,0 0-16 15,0 0-19-15,0 0-21 0,0 0-22 0,0 0-31 0,0 0-49 16,0 0-119-16,0 0-299 0,0 0 132 0</inkml:trace>
  <inkml:trace contextRef="#ctx0" brushRef="#br0" timeOffset="38508.56">3892 4192 59 0,'0'0'98'0,"0"0"-2"0,0 0-9 0,0 0-6 16,0 0-10-16,0 0-7 0,-8-3-7 0,8 3 0 15,0 0-10-15,0 0-3 0,0 0-2 0,-5-1-8 16,5 1-5-16,0 0-4 0,0 0-2 0,0 0 3 15,0 0-6-15,0 0-5 0,0 0 3 0,0 0 8 16,0 0 3-16,0 0 4 0,0 0 7 0,0 0 1 16,-5-3-7-16,5 3 0 0,0 0-5 0,0 0-3 15,-3-2-2-15,3 2-2 0,0 0 1 0,0-5-7 16,0 5 1-16,0 0-2 0,0 0-1 0,0 0-2 0,0 0-2 16,-2-6-1-16,2 6-4 0,0 0-1 0,0 0 1 15,0 0-3-15,0 0-3 0,0 0 11 0,0 0-7 16,0 0-2-16,0 0 6 0,0 0-1 0,0 0-6 15,0 0-5-15,0 0 2 0,0 0 4 0,0 0-4 16,0 12 10-16,0-12-8 0,2 11-2 0,-2-6 0 16,0 0 2-16,0 6 4 0,3-1-3 0,-6 2 5 15,3 5 1-15,0-6-6 0,0 5 3 0,0 1-2 16,0 0 4-16,0 0-1 0,-2 0-17 0,2 0 14 16,0 1 1-16,-3-6 3 0,3 1 0 0,3-2 1 15,-3 2-4-15,0-2 1 0,5 0-3 0,-4-1-5 16,-1 2 8-16,1-1-5 0,2 0 2 0,-2-4 0 15,3 4 4-15,-4-1-3 0,4 0 5 0,0-1-7 0,1-1 5 16,-2-1-1-16,0 1 2 0,1 0-2 0,2 0-3 16,-3-2 6-16,1 1-4 0,1-3 1 15,-1 2-3-15,3-2 5 0,0 0-10 0,-2 0 11 0,3-1-5 16,-6 1 3-16,3-2 5 0,-1 1-5 0,-1-2 4 16,1 0-13-16,-4-1-13 0,0 0-16 0,0 0-33 15,0 0-28-15,0 0-36 0,0 0-74 16,0 0-223-16,-18-7 99 0</inkml:trace>
  <inkml:trace contextRef="#ctx0" brushRef="#br0" timeOffset="39057.14">3844 4282 103 0,'3'-3'125'0,"-3"3"-9"0,0-7-10 16,0 7 3-16,0-6-4 0,0 3 2 15,0 3-14-15,1-5-6 0,-1 5-9 0,0-5-8 0,0 5-6 16,0-3-5-16,0 3-5 0,0 0-4 0,4-6-11 16,-4 6 1-16,5-5-9 0,-1 1-4 15,4 2-3-15,2-4-2 0,3 2 2 0,-2-1-3 0,6-1-4 16,1 1-2-16,-3-1 2 0,-1 2-4 0,2 2-5 16,-3-4 1-16,-2 6 1 0,-3-1-4 0,-2 1-5 15,1-1 3-15,1 2-7 0,-4 0 8 0,2-1-2 16,-3 6 4-16,2-4-9 0,-2 2 4 0,-1 0-1 15,-2 2 8-15,0 0-9 0,0 0 3 0,0 2 1 16,0 0-3-16,0 1-1 0,-2 1 4 0,0 0 0 16,1 2-5-16,-3-2 3 0,3-1 1 0,-3 3-1 15,2-3-2-15,-4 1 2 0,5-2 0 0,-5 3-4 16,-1-3 2-16,0 3 0 0,2-1-3 0,-3 0 1 0,1-3 4 16,1 0 7-16,1-3-1 0,-1 3-8 15,2-2 5-15,0-1 3 0,0 1-1 0,1-2-7 16,1-1 3-16,-2 1 4 0,4-3-3 0,-4 5-2 0,4-5 1 15,-1 2-2-15,1-2-1 0,-4 3-11 0,4-3-29 16,0 0-16-16,0 0-32 0,0 0-61 0,0 0-86 16,0 0-256-16,0 0 114 0</inkml:trace>
  <inkml:trace contextRef="#ctx0" brushRef="#br0" timeOffset="39860.58">4104 4432 31 0,'5'2'95'0,"4"0"1"0,-4-1-9 0,3 2-6 15,-1-1-2-15,1-1-8 0,0 2-6 16,-1 4-11-16,-1-3-3 0,0 2-2 0,0-2 11 15,-2 4-9-15,-1 0-1 0,-1 1-7 0,0 1-1 0,-1-1-6 16,-1 1-13-16,1-2 8 0,0-1-3 0,-2-1-2 16,2 0-7-16,-1-1 1 0,0-2 6 0,0 1 0 15,0-4 12-15,0 0 11 0,0 0 5 0,0 0-7 16,0 0-6-16,0 0-2 0,0 0-2 0,-3-13-6 16,1 7-3-16,2 0 1 0,0 0-1 0,0-2 0 15,0 1-7-15,2 0 0 0,-2 2-1 0,1-1-3 16,0-1 0-16,2 1-3 0,2-2-3 0,0 1-2 15,0 0 2-15,1-2-19 0,2 0 17 0,1 1 0 16,2 0-2-16,-2 1 0 0,4-1-2 0,-4 1-2 16,1 0 4-16,-1 1-4 0,4 0 2 0,-4 3-4 15,0 1-1-15,1 0-6 0,-3-1 0 0,-1 3-8 16,0 0-2-16,2 3-7 0,-4-1 0 0,1 1 4 0,-1 1-7 16,-2-1 6-16,2 0 1 0,-2 3 2 0,-1-3 6 15,-1 0-1-15,0-3-1 0,1 6 7 16,-1-6-1-16,-1 5 0 0,1-5 1 0,0 4 3 0,0-4 7 15,0 0 1-15,0 0-9 0,-1 4 2 0,1-4 0 16,0 0 5-16,0 0-4 0,-8 0 1 0,8 0-2 16,0 0 1-16,0 0 3 0,-8 0-7 0,8 0 5 15,0 0-2-15,-9 2 4 0,9-2 1 0,0 0-4 16,-6 2-1-16,6-2-1 0,-1 3 6 0,-2 0 1 16,3-3-5-16,-1 8 1 0,-2-2 0 0,3-3 7 0,0 1-4 15,0 1 4-15,0 1-6 0,3 0 4 16,-2-1 0-16,3 0-4 0,-2 0-3 0,2-1 5 15,0 4 3-15,1-4 2 0,-1 3-6 0,1-2 0 0,0 0 7 16,1-2-4-16,0 1 1 0,0-2 5 16,1 1 3-16,-2-2 0 0,2 0 0 0,1-1-1 15,-8 0-9-15,14-2 6 0,-9-1 11 0,3 1-7 16,-2-2 3-16,1 1 4 0,-2 0-4 0,2-1 4 0,-3-1-1 16,2 0 2-16,-2 1 4 0,2-1 2 0,-3-1-4 15,5 0 1-15,-7 1-1 0,0-2 2 16,-1-1 6-16,3 4-4 0,-6-2-1 0,2-1-4 0,-5 2-1 15,0-2-3-15,0 2-3 0,-3 0 0 0,-2 3-4 16,1-2-3-16,-1 3 3 0,0-2-3 0,1 2 0 16,1 1 0-16,1 0-2 0,2-1-5 0,6 1 0 15,-8 0 0-15,4 2-12 0,4-2-28 0,-2 6-30 16,2-3-47-16,0-3-66 0,3 5-140 0,0-1-347 16,4-4 154-16</inkml:trace>
  <inkml:trace contextRef="#ctx0" brushRef="#br0" timeOffset="40310.74">4717 4218 131 0,'0'-4'146'0,"0"4"-10"0,0 0-7 16,-1-5-11-16,1 5 2 0,-5-4-5 0,5 4-10 16,-7-4-10-16,7 4-10 0,-6 0-9 0,6 0-4 15,0 0-12-15,-10 0-9 0,10 0-1 0,-4 4-2 16,4-4-9-16,-8 4-2 0,7-2-2 0,-1 1-3 16,-1 1-9-16,-1 3 0 0,3-4-4 0,-2 4 1 15,2-1-1-15,-1-2-6 0,2 4 0 0,3 0 3 16,-2 2-5-16,2 1-4 0,1 0-8 0,-3 5 13 15,4 0 1-15,-3 1-6 0,2 2 4 0,1 6 0 16,0-6-6-16,-2 0 4 0,0 6-2 0,2 0-2 16,-4 0 0-16,3-3 1 0,-1-2-3 0,-1-1 0 15,2 1 8-15,4-4-6 0,-7 1 0 0,4-2-2 0,0 2 1 16,-1-5-1-16,3-1 1 0,-1 1-3 0,-1-4 2 16,0 2 4-16,3-1 0 0,0 1-3 0,-1-3 3 15,1 0-7-15,0-2-2 0,-1 1 3 0,-3-2 3 16,1 1 3-16,-1-2-8 0,-3 0 1 0,1-1-1 15,-2-2-12-15,3 4-23 0,-3-4-32 0,0 0-31 16,0 0-67-16,0 0-106 0,0 0-295 0,-16-6 131 16</inkml:trace>
  <inkml:trace contextRef="#ctx0" brushRef="#br0" timeOffset="40826.97">4652 4529 53 0,'0'-6'214'0,"-1"1"-11"0,0 4-20 15,1 1-21-15,-3-4-12 0,3 4-20 0,0-6-10 16,0 6-13-16,0 0-12 0,8-2-10 0,-2 1-13 0,-6 1 0 16,10-3-7-16,-2 3-8 0,1-2-5 0,4-1-4 15,-2-1-11-15,3 0-1 0,-1 0 0 16,1 3-3-16,-4-4-9 0,3 1 6 0,1 1-3 0,-1-1-4 15,0 0-3-15,-2 2-2 0,-1-2-3 0,2 0-1 16,-3 0-5-16,1 1 3 0,0-1-4 0,-3 2 0 16,2-2-8-16,-2 0 6 0,2 0-2 0,-4 1 4 15,0 2-2-15,-1-1-4 0,0 0 0 0,-4 2 4 16,9-3 1-16,-6 0-3 0,-1 1 1 0,-2 2-2 16,4-4-5-16,-4 4 3 0,0-3 2 0,0 3-3 15,0-5 2-15,0 5-4 0,0 0 5 0,0 0-2 16,-4-6 2-16,4 6-3 0,-2-2 5 0,2 2-1 15,0 0 1-15,0 0 1 0,-6-4 2 0,6 4 1 0,0 0-3 16,-7 0 4-16,7 0-8 0,0 0 5 16,-13 3-4-16,7 0-2 0,-2 0 3 0,3 0 2 15,-2 2-3-15,1 2-1 0,0 2-2 0,-2-1 1 0,4-1-1 16,-1 3-2-16,1-4 7 0,-1 5-3 0,3-1-1 16,-2-5 1-16,0 6-2 0,4 1 0 15,-1-4-9-15,2 1 10 0,5 1 5 0,-3-3-4 0,3 0-2 16,2 1 3-16,2-2 0 0,0 2 0 0,1-4-2 15,3 0 1-15,-2-2 2 0,6 2-2 0,-1 0-4 16,1-2-22-16,-4-2-26 0,0-2-25 0,-3 0-24 16,2-1-21-16,0-1-49 0,-3-1-140 0,0-2-333 15,1 1 147-15</inkml:trace>
  <inkml:trace contextRef="#ctx0" brushRef="#br0" timeOffset="41294.23">5213 4346 134 0,'0'0'137'0,"0"0"-12"0,0 0-8 0,0 0-5 16,0 0 5-16,-4-1 2 0,4 1-1 0,-5-3-13 15,5 3-4-15,0 0-5 0,0 0-12 0,-6-1-7 16,6 1-2-16,-12 1-13 0,8 2-4 0,-1-2-6 16,-1 4-16-16,-2-2 7 0,1 4-3 0,-3-1-4 15,3 1-5-15,-2 0-3 0,3 0-2 0,-1 2-9 16,1-1 6-16,1 0-5 0,2 0 4 0,2-1-3 16,1 1 0-16,0-2-7 0,1 1 0 0,2 1-2 15,2-4-5-15,1 2 0 0,3-2-1 0,0 0-8 16,0 1-5-16,5-1-8 0,-5-1-4 0,1 1 1 15,2-3-10-15,-3 6 2 0,-3-5 2 0,3 1 1 0,-4 0 3 16,-1 1 1-16,0 1 3 0,-2-3-1 0,1 4-1 16,-3 0 7-16,0-1 5 0,0-2-1 15,0 1 5-15,0-4-1 0,-4 6 4 0,-1-2-9 0,1-1 10 16,2 0 12-16,-2 0-4 0,-4 3 3 0,3-3-2 16,0 0-1-16,0 1-1 0,-2-1 0 15,2 2-1-15,-1 0-4 0,2 0 3 0,0-1-3 16,0 3-1-16,3-2-20 0,-3 0-28 0,3-1-41 0,1 0-58 15,-4 0-112-15,4-4-278 0,0 5 123 0</inkml:trace>
  <inkml:trace contextRef="#ctx0" brushRef="#br0" timeOffset="41744.82">5392 4339 89 0,'-8'-1'150'16,"8"1"-21"-16,-6-1-1 0,6 1-12 0,-9 0 4 0,9 0-13 16,-13 2 2-16,6 0-13 0,0-2 0 15,1 4-10-15,-2-2-6 0,0 0-5 0,3 0-10 16,-1-2-8-16,1 3-6 0,0 0-5 0,-2 2-3 0,4-1-5 15,-1 1-3-15,0 0 0 0,0 3-12 0,4-3 3 16,0 1-2-16,0 2-2 0,5 0 0 0,-2-2-5 16,2 0 0-16,1 0 1 0,3 0-3 0,-3-1-9 15,2 0 6-15,1 0-1 0,-1 1 1 0,1-1-6 16,-3 1 1-16,2 0 1 0,-2-4-4 0,-1 3-1 16,-1-2 1-16,0 3 2 0,-3 0-2 0,3 0-9 15,-4-1 10-15,1 3-3 0,-2-1 2 0,1-2-1 16,-1 0-3-16,1 2 3 0,-3-2-9 0,3 2 10 15,-1-2-5-15,1-3 2 0,-3 1 2 0,2 1-1 0,1-4 2 16,0 4-1-16,-3 0-5 0,3-4 2 16,-1 5 3-16,1-5-3 0,0 0 0 0,-4 5 3 15,4-5-3-15,-5 4-3 0,0 0 3 0,1-1 2 0,3 0-18 16,-1 3-15-16,-1-2-28 0,3-4-40 0,-1 3-58 16,-2-1-124-16,3-2-303 0,0 0 135 15</inkml:trace>
  <inkml:trace contextRef="#ctx0" brushRef="#br0" timeOffset="41973.89">5499 4453 28 0,'2'4'107'0,"1"-2"5"0,-1 2-19 0,3 1 3 16,-3 1 11-16,2-2-5 0,0 1-5 0,1 0-14 15,-2-1-7-15,1 5-9 0,-1-4-7 0,2 6-2 0,-2-7-2 16,-1 5-6-16,1-1-3 0,-2-3-3 16,2 2-8-16,-2-2 0 0,1 0-8 0,-2 2 4 15,-2-2-7-15,2 0-13 0,-2-3-19 0,2-2-22 0,-6 5-36 16,3-5-56-16,3 0-84 0,-12-4-223 0,7-1 99 16</inkml:trace>
  <inkml:trace contextRef="#ctx0" brushRef="#br0" timeOffset="42132.15">5524 4350 88 0,'1'-3'173'0,"-1"3"-15"0,2-5-14 16,-2 5-20-16,3-3-15 0,-3 3-11 0,0 0-29 15,6-1-49-15,-6 1-55 0,0 0-123 0,13 3-172 16,-9-2 77-16</inkml:trace>
  <inkml:trace contextRef="#ctx0" brushRef="#br0" timeOffset="42827.71">5714 4413 25 0,'0'0'219'0,"0"0"-32"0,-9 0-13 16,9 0-16-16,-1 5-25 0,1-1-8 0,0 1-9 15,1 0-15-15,0 0-9 0,-1 0-6 0,2 2-8 16,-1 0-6-16,0-2-5 0,0 2-11 0,-1 3-5 16,0 0-6-16,0 2-3 0,-1-5-5 0,1 4-6 15,-1 1 2-15,-2-4-7 0,2 4-1 0,0-2-5 16,-1 0 0-16,1-2-3 0,1 0 0 0,1-2-1 16,-1 1-2-16,2 0-1 0,-1-2-3 0,4-3 4 15,0 2-4-15,0-2-3 0,4-4-3 0,3-2-8 16,-2 0-2-16,3-2-5 0,-3 2-8 0,0-4 12 15,-1-1-3-15,-1-2 1 0,-3 2 0 0,-1-1 3 0,2 0 1 16,-5 1 1-16,2-1 1 0,-2 1 3 0,-1 2 0 16,-1 1 1-16,1 1 0 0,0 0 5 0,-4-1 4 15,4 3 1-15,-4-1-1 0,2 0-3 0,-2-2 3 16,1 4 0-16,1-1-7 0,2 3 3 0,-7-6-2 16,4 2-6-16,-3 1 8 0,2 2-2 0,-2-2 3 15,1 2 3-15,1-2-11 0,4 3 9 0,-7-2-4 16,1 1-1-16,6 1 5 0,-6-3-6 0,6 3 3 15,-5-1-1-15,5 1-2 0,0 0 2 0,0 0-2 16,0 0 1-16,0 0-1 0,0 0 1 0,14-3-3 16,-6 1-2-16,3 1 4 0,2-1 2 0,1 2-4 15,-5-2 0-15,5 2 0 0,-1 2 1 0,0-1-3 16,-3-1 1-16,2 2 0 0,0 2 0 0,-2 1-3 16,1 1 4-16,-2 2 3 0,0 2-10 0,-3 0 7 15,3 0-2-15,-4 7 3 0,1-1-4 0,-3-6 7 16,1 2-1-16,0-3-3 0,-2 0 1 0,2-3-1 0,-2 0 0 15,1-1 2-15,-2-1 0 0,1 1 1 16,0-3 2-16,-2 0 8 0,0-2-2 0,0 0-2 16,10-4 3-16,-4-4-2 0,1 1 2 0,2-4 1 0,-2 2-2 15,0 0-9-15,3 0 7 0,-1-2 0 0,2 4-5 16,-1-3 1-16,0 4-2 0,-1 0 1 0,5 2 2 16,-5 2 0-16,1 2-5 0,2-1 0 0,-3 1 0 15,1 1 1-15,1 0-2 0,-3 0 0 0,1 5-1 16,0-1 0-16,1 0 3 0,-3 3-2 0,3-1 1 15,-4-2-2-15,-1-2 2 0,0 3-2 0,1-2 1 16,1 0 3-16,-2-1 0 0,-1 1-2 0,-3-1-5 16,3 1-27-16,0-1-33 0,-4-3-52 0,0 0-86 15,0 0-123-15,0 0-350 0,0 0 155 0</inkml:trace>
  <inkml:trace contextRef="#ctx0" brushRef="#br0" timeOffset="43493.5">6401 4446 80 0,'0'0'111'0,"0"0"-7"16,8 0 5-16,-8 0-3 0,0 0 0 0,0 0-4 16,0 0-11-16,0 0-5 0,0 0-10 0,0 0-10 15,0 0-5-15,0 0-5 0,-15 6-4 0,7-4-3 16,3 2-2-16,0-1-6 0,-3 2-1 0,2 0 0 15,-4 2-5-15,1-1-6 0,1 2 0 0,-1 1-3 16,0-3 2-16,3 4-5 0,-2-4-2 0,3 4 0 16,1-2-4-16,-1 1-2 0,4-3-3 0,-2 2 0 15,3-4-3-15,0 3 6 0,3 0-5 0,-2-2-1 0,3 1-1 16,1 0 2-16,0-3-3 0,3-2 3 16,-2 2 3-16,7-3-5 0,-2-3 1 0,5-1-4 15,0-4 0-15,-4 2 2 0,4-5-4 0,-1-2 3 0,-3 7-1 16,-3-3 0-16,0 1 3 0,0 3-7 0,-4 0-1 15,0-2 1-15,-1 7 0 0,0-4 2 0,0 1-2 16,-3 1-5-16,-1 2 4 0,0 0-2 0,0 0 0 16,14 6 1-16,-11-1 1 0,-2 1-3 0,4 0 3 15,-1 0-3-15,1 1 8 0,3 1-3 0,-2 0 3 16,-2-2-8-16,9-2 9 0,-7 0-4 0,6 0 0 16,-1-1-1-16,1-3 4 0,-1-1-4 0,3-3 4 15,-2-1-7-15,1 0 2 0,0-5 3 0,0 0-1 16,0-4 3-16,-3-1-2 0,-2-1 1 0,-2 2-2 15,-2-3 4-15,-4 1-9 0,0-1 1 0,-5 1 3 16,1 5-2-16,0 2 3 0,2-2-5 0,-6 2 3 16,0-1 3-16,1 3 6 0,-2 0 5 0,5 1 8 15,-4 2 0-15,3-1 0 0,-5 0-1 0,4 2-4 0,-1-1 4 16,2 3 8-16,-1-2 7 0,1-2 3 0,1 5 2 16,4 0 4-16,-7-4 1 0,4 3 6 15,3 1-3-15,-6-3 1 0,6 3-4 0,0 0-2 0,-3-1-4 16,3 1-5-16,0 0-4 0,0 0-1 0,0 0-5 15,-13 4-6-15,12 1 3 0,-3 2-4 0,2 2 0 16,0 2-5-16,-2 3-1 0,4 3 1 0,0-2 1 16,4 4-3-16,-3-1 1 0,3 8-5 0,0-7 3 15,4 3-3-15,-1-3 2 0,0-2 0 0,2 0-1 16,1-2-2-16,1 0-1 0,1-1-28 0,2-2-35 16,-3 0-54-16,2-2-47 0,0-3-264 0,-3-2-457 15,-1-1 203-15</inkml:trace>
  <inkml:trace contextRef="#ctx0" brushRef="#br0" timeOffset="46227.17">9254 3465 98 0,'0'0'141'16,"0"0"-6"-16,0 0-14 0,0 0-8 0,0 0-11 0,0 0-7 16,0 0-7-16,0 0-9 0,0 0-8 15,0 0-11-15,0 0 6 0,0 0-13 0,0 0-12 0,0 0-1 16,0 0 2-16,0 0-14 0,0 0 1 0,0 0-5 15,0 0-3-15,0 0-3 0,0 0 3 0,0 0-1 16,0 0 3-16,0 0-5 0,0 0-1 0,2 10-5 16,-2-10 2-16,5 6-5 0,-1-3 3 0,0 2-2 15,-3 2-3-15,5 0 4 0,-3 1 0 0,1 1-4 16,-2 1 2-16,1 1 0 0,1-2 1 0,-3 3-4 16,2-1 3-16,-2 0 2 0,3 1 1 0,-4-2-6 15,5 2-1-15,-4 1 2 0,3-2 0 0,-3 0-2 16,3 0 0-16,-4 2 0 0,4-2 2 0,-4 1-2 0,1 1-1 15,3-3-1-15,0 0 5 0,0 2-5 0,-2-3 2 16,1 0-1-16,-2-1-2 0,-1-2 7 16,4-1-5-16,-4 1-2 0,3-1 2 0,-3 1-2 0,0-3-10 15,0 2-19-15,1-1-20 0,-1-4-27 0,0 3-41 16,0-3-144-16,0 0-282 0,0 0 125 0</inkml:trace>
  <inkml:trace contextRef="#ctx0" brushRef="#br0" timeOffset="46643.52">9256 3550 76 0,'1'-4'134'0,"3"1"-15"0,1 2-11 0,4-2-13 0,-4-2-3 16,7 3-19-16,-2 0-5 0,-1 2-12 0,1-2-2 16,2 2-13-16,-2 0 4 0,2-1-4 0,-6 1-4 15,1 0-2-15,0 1-4 0,-1 0-5 0,0 0-3 16,-1 0-10-16,1 2 8 0,-1-3-8 0,-1 3 4 16,0 1-1-16,0 0-4 0,-1 0-3 0,-1 2 1 15,2 1-5-15,-1-3 6 0,1 2-1 0,-3-1-7 16,1 2 3-16,-2 1-3 0,0-3 3 0,-2 2 2 15,1-1-1-15,-2 0-5 0,-1 1 10 0,-2 0-10 16,1-3 0-16,1 3 1 0,-2 0 1 0,-3-2 8 16,2 2-3-16,-3-3 3 0,4-1 2 0,1 0 6 0,-1 0-2 15,1 1-2-15,1-3 0 0,0 1-1 16,0 0-1-16,4-2-5 0,-5 5 2 0,0-4-8 0,1 4 5 16,0-3-4-16,-1 2 0 0,4 0-6 0,-6-1-21 15,5 1-34-15,2-4-41 0,-9 3-128 0,9-3-244 16,-4 0 107-16</inkml:trace>
  <inkml:trace contextRef="#ctx0" brushRef="#br0" timeOffset="47076.14">9595 3499 65 0,'0'0'132'0,"0"0"-13"0,4-1-13 0,-4 1-9 0,0 0-5 15,0 0-16-15,3-3 0 0,-3 3-12 0,0 0-2 16,0 0-12-16,0 0-4 0,0 0-11 0,0 0 0 15,0 0 4-15,0 0-5 0,2 10-3 0,-4-6 2 16,0 0-6-16,1 0-4 0,-1 3 2 0,1-2-3 16,-2 0-2-16,2 4 2 0,0-2-1 0,0 5-4 15,-2-3-2-15,3 0 2 0,0 3 1 0,3-3-5 16,-2 2-1-16,1-2-4 0,2 2 1 0,-1-1 2 16,-2 0-7-16,2 0 2 0,-1 1 1 0,3-2-4 15,-3 0 6-15,0-1-1 0,-2-1 0 0,1 0-8 16,1-2 7-16,-2 4-3 0,0-2 2 0,1 1-3 15,0-4-2-15,-1 1 3 0,2 0-6 0,-1 1 9 16,-1-1-9-16,1-1 8 0,-1-4-3 0,0 5-4 0,0-5-12 16,0 0-29-16,0 0-26 0,0 0-65 0,0 0-84 15,0 0-233-15,4-12 103 0</inkml:trace>
  <inkml:trace contextRef="#ctx0" brushRef="#br0" timeOffset="47527.24">9587 3558 106 0,'0'-4'141'0,"0"4"-13"16,4-5-11-16,-2 2-9 0,-2 3-9 0,6-3-10 15,-3 1-11-15,1 0-6 0,-4 2-15 0,9-5-1 16,-2 5-3-16,-7 0-6 0,12 0-2 0,-3 3-8 16,3-1-5-16,-1 2-1 0,2-2-7 0,-1 2-11 0,0 3 11 15,0 0-1-15,-2-3-1 0,0 6-3 16,-2-3-4-16,1 2 1 0,-4-1-3 0,-1 0-4 16,-3-1 6-16,-1 3-4 0,0 2-6 0,-5-5 3 0,0 1 0 15,0 2-2-15,-3-2-2 0,3 0 5 0,-4 0-3 16,0 0 3-16,4-3 1 0,-4 4-4 0,0-5-4 15,1 0 2-15,3 2 5 0,-5 1 4 0,0 0-2 16,4-2 6-16,-4 0 0 0,3-1 0 0,-1 0 5 16,2-3-2-16,-4 5 5 0,-2-5-8 0,3 0 3 15,0 2 6-15,-1 1 7 0,4-4 4 0,1 2-3 16,-2-2 1-16,7 0-5 0,-5 1-5 0,5-1 1 16,0 0 0-16,-9 1 0 0,9-1-13 0,0 0-6 15,0 0-24-15,13-8-31 0,-5 4-29 0,2 1-52 16,1-1-173-16,1 0-328 0,4-3 146 0</inkml:trace>
  <inkml:trace contextRef="#ctx0" brushRef="#br0" timeOffset="47897.76">9898 3531 120 0,'0'0'117'0,"0"0"-12"0,0 0-15 0,0 0-4 15,0 0-9-15,0 0-8 0,0 10-4 0,0-6 2 0,0-4-12 16,-2 4-3-16,4 1-2 0,-2 1 5 0,2-3-5 15,-2 5-10-15,4-2-1 0,-4 2 0 16,0 0 0-16,0 3-5 0,3-3-8 0,-1 3 5 0,-2-2-3 16,5 1-5-16,-5 0 0 0,4-1-1 0,-3 1-5 15,1 0 0-15,0 1-1 0,-1-3-2 16,2 4-1-16,0-2-4 0,0 0 3 0,0 0 1 0,-3-1-6 16,0-1 2-16,1-1 2 0,-1-2-4 0,3 0 3 15,-3-1-1-15,1 1-8 0,-2-2-9 0,1-3-16 16,0 0-32-16,0 0-38 0,0 0-138 0,0 0-249 15,0 0 111-15</inkml:trace>
  <inkml:trace contextRef="#ctx0" brushRef="#br0" timeOffset="48244.82">9866 3512 63 0,'2'-2'137'0,"3"-2"-14"0,-1 1-13 0,4 0-11 0,-2 2-10 16,-1-2-12-16,3 2-2 0,2-1-9 0,-3 1-7 15,0 0-10-15,1-1-3 0,2 2-5 0,-10 0-2 16,10 0-7-16,-2 0 2 0,-8 0-4 0,10 2-3 16,-3-1-7-16,-5 1-7 0,2 0 7 0,1 0-5 15,-2 0-4-15,-2 1 3 0,3 1 0 0,-3 2-5 16,-1 1 1-16,0 0 2 0,3-3-6 0,-6 4-2 15,3 1 0-15,-1-2 1 0,-3 1 2 0,3 2-2 16,-3-1-5-16,-1 1 6 0,1-1-3 0,0-1 2 16,0-1 2-16,-2 0 1 0,2-3 3 0,-1 1 4 15,1 1 2-15,3-5-1 0,-2 4-2 0,2-1 0 16,-3-2-4-16,-1 0 2 0,5-2 2 0,-5 5-3 16,1-2-8-16,0-1-34 0,4-2-51 0,-5 2-155 0,5-2-256 15,0 0 114-15</inkml:trace>
  <inkml:trace contextRef="#ctx0" brushRef="#br0" timeOffset="50143.05">10239 3413 65 0,'1'-3'104'15,"0"1"-9"-15,2-3-11 0,1-2-2 0,-3 6 0 0,0-5 2 16,0 4-10-16,1-3 2 0,0 2-7 0,0 1-6 15,-2 2-4-15,2-10 3 0,-1 7 12 16,-1 3 1-16,2-7-5 0,-2 2-9 0,0 0-5 0,0-1-10 16,0 0 0-16,0-1-8 0,-2 2-1 0,0-3-4 15,-1-1-3-15,2 0-1 0,-4 0-6 0,-1 1-2 16,1-1 2-16,-2 1-9 0,1-1 6 0,-2 1-7 16,-1 0 2-16,0 0 1 0,-1 0-8 0,-3 2 4 15,4 0-1-15,-9-2-3 0,8 1-2 0,-3 3 2 16,1-3-1-16,0 3 1 0,-6-3-3 0,1 3-1 15,5-1 3-15,-1 3-3 0,-2-1 1 0,3-1 2 16,-2-2-2-16,3 4-3 0,-1-1 0 0,2 3-2 16,2-2 7-16,-2-1-7 0,-4 3 6 0,5-2 2 0,0 0 8 15,-2-1-8-15,4 2 3 0,-2 1-7 0,-3 1 1 16,-1-2 0-16,1 2 2 0,-2-1-3 0,-3 3 1 16,0-1-2-16,-2 0 0 0,-1 1 5 0,-3-1-7 15,4 1 4-15,-4 1-10 0,-4 1 11 0,7-1-2 16,-1 1-1-16,2-1-1 0,0 0 0 0,1-2-3 15,0 1 5-15,-1 1-3 0,6-2 1 0,3 2-1 16,-4 1 2-16,5-4-3 0,-4 3-2 0,3-2 4 16,-2 3 4-16,1 0-5 0,0-1 0 0,-1 3 0 15,-5 0-1-15,1 2 3 0,0-3-1 0,0 2 1 16,1-1 0-16,-2-2-3 0,4 4 2 0,-2-1-11 16,-2 0 11-16,2-2 0 0,-2-1 4 0,-1 2 1 15,-1 0-3-15,1 0 2 0,-2-1-1 0,6 0-2 16,-7 1 3-16,2-1-1 0,3-1-2 0,4 0 0 15,-2 0-1-15,1-1 0 0,3 2 0 0,1-2-1 16,1 0 3-16,2-1 1 0,-2 3-1 0,2 0-2 16,0-3 3-16,-1 6-3 0,1-1-3 0,1-1-4 0,0 0 7 15,-2 0-1-15,-1 1 3 0,0 2-3 16,-1 0 1-16,-2-1-1 0,-1 1 2 0,3 1-1 16,1-3 1-16,-1 2-1 0,-5 0 2 0,4-1-3 0,-3 4 0 15,4-6-12-15,1 3 16 0,2-2-1 0,-3 2 0 16,1-2 0-16,2 2-3 0,2 0 2 0,-5-2-1 15,6-3 0-15,-4 3 0 0,4 0 2 0,-2 2-1 16,1-2-4-16,2 1 5 0,-2 0-3 0,3 1 6 16,-2 1-7-16,2-6 6 0,0 7-4 0,0-2 0 15,-1 2 3-15,1 0-5 0,1 0 3 0,-1-2-2 16,1-3 4-16,1 3-2 0,0 1-1 0,2-3 1 16,-3 1-2-16,2-2 3 0,2 2 0 0,0 0-3 15,0-2 2-15,0 2-1 0,2 1-1 0,-1-2 2 0,0 2-2 16,2 0 0-16,-1-2 3 0,-1 1-1 15,3-1-1-15,-3 0-2 0,2 1 5 0,1-1-3 16,0-3-1-16,0 4-7 0,-1-2 9 0,2-2-1 0,-1 3 4 16,1 0-7-16,-3-4 2 0,3 7 0 0,-2-6-3 15,-2 0 3-15,5 3 2 0,-6-4-2 0,1 4 2 16,3-1 0-16,-1 0-2 0,1 1 4 0,-1-1-2 16,1 1-1-16,4-2-4 0,-3 1 3 0,3-1 0 15,1 2 1-15,1 1-1 0,0-2 4 0,0-3-6 16,0 1 4-16,-1 1-5 0,5-3 5 0,0 2 0 15,1 1-1-15,-6-2 0 0,1 0-3 0,3 0 1 16,0 1 1-16,0 1 3 0,-3-1-4 0,5-1 1 16,-6 0 3-16,0 0-3 0,1 0-2 0,3 1-1 0,-3-3 4 15,1 2-2-15,4 2 4 0,-1-4-5 16,0 2 0-16,-2-4 3 0,4 3 0 0,1 0-1 16,1-1 0-16,1 0-4 0,3-1 5 0,-3-1-4 0,-3 1-7 15,8 0 8-15,-7-1 5 0,2 0-2 16,-2-1 2-16,1 0-5 0,-4 1 2 0,2 1 1 0,2-2-4 15,-4 0 5-15,2 1-1 0,1-2-2 0,-2 2 5 16,3 0-2-16,-2-4-2 0,2 1 0 0,-2 2-3 16,11 0 7-16,-12 0-7 0,-1-2 2 0,4 2-2 15,-4 1 2-15,2-3 3 0,-1-1-3 0,1 1-1 16,-1 1 1-16,1-1 1 0,-2-2 0 0,-3 1-3 16,7 0 0-16,-9 0 1 0,1 3 0 0,5-8 0 15,-1 5-5-15,-7-4 4 0,6 1 5 0,-2 0 0 16,1-2 4-16,-1 1 3 0,-3-3 2 0,4 0 5 15,-2 0 3-15,3 1 4 0,-3 0-1 0,1-1 3 16,-2-1-2-16,-2 3-2 0,0-3-3 0,-3 3 1 16,3-4-3-16,-2 0-1 0,-1 2-2 0,2-1-2 15,-3-4-2-15,1 1 0 0,-1 0 1 0,-1-2 0 16,-2 0-2-16,-2-3-1 0,-2 2-1 0,0-2 4 0,0 2-2 16,0 1 4-16,0-1 4 0,0-3-4 15,-2 3 4-15,0 1-4 0,0 0 0 0,3-1 2 16,-2 6 0-16,1-1-6 0,0 0 0 0,0 1 2 0,0-1 1 15,1 4-1-15,-1 0-3 0,0-1 7 16,-4 0 2-16,4 0-2 0,-3-3 1 0,-1 3-2 0,0-2-6 16,-5-4 3-16,-4 0 0 0,2 2-4 0,-1-1 0 15,-7-5-2-15,-1 1 0 0,-1 2 2 0,-5-2-4 16,2-2 1-16,-1 3 0 0,-3 1-1 0,-2 2-6 16,-6 1-25-16,-16 0-28 0,-7 2-39 0,4 2-49 15,-5 3-90-15,-5-1-167 0,-23-3-432 0,24 4 192 16</inkml:trace>
  <inkml:trace contextRef="#ctx0" brushRef="#br0" timeOffset="68192.32">6276 11635 47 0,'-4'-2'130'0,"4"2"-17"0,0 0-17 0,0 0-6 15,0 0-9-15,-2-4-8 0,2 4-2 0,0 0-6 16,0 0-6-16,0 0-6 0,0 0 1 0,0 0-1 15,0 0-5-15,0 0 3 0,0 0 10 0,0 0-11 0,0 0 7 16,0 0-6-16,0 0-4 0,0 0 2 0,0 0-3 16,0 0-7-16,0 0-7 0,0 0-1 15,-4-5-7-15,4 5 4 0,0 0 0 0,0 0-11 0,0 0 5 16,-4-2-4-16,4 2-1 0,0 0-7 0,0 0 2 16,0 0 3-16,0 0-9 0,0 0 4 0,0 0 1 15,0 0-1-15,0 0 0 0,0 0-2 0,0 0-1 16,0 0 6-16,0 0-1 0,0 0 2 0,0 0-1 15,0 0 1-15,0 0 0 0,0 0-2 0,0 0 0 16,0 0 0-16,0 0 5 0,0 0-9 0,0 0 5 16,0 0 5-16,0 0-3 0,0 0 2 0,0 0 0 15,0 0-5-15,0 0 4 0,0 0-6 0,0 0 2 16,0 0-3-16,0 0 3 0,14-4-7 0,-9 1 1 0,3 2-2 16,6-5 3-16,-2 2-4 0,-1-2 0 0,2 4 0 15,0-1-8-15,4-4-2 0,-4 6-10 0,-3-3-2 16,1 2-2-16,-1-1 0 0,0-1-5 0,0 4-2 15,-4-3-4-15,-3 3-4 0,-3 0-11 0,8-2-12 16,-8 2-10-16,0 0-20 0,0 0-46 0,0 0-117 16,-8 9-273-16,-1-4 120 0</inkml:trace>
  <inkml:trace contextRef="#ctx0" brushRef="#br0" timeOffset="68508.38">6187 11739 154 0,'-7'0'163'0,"0"-2"-10"0,0 2-16 0,7 0-12 16,-11 2-13-16,6-1-13 0,-2 2-8 0,2 0-8 15,1-1-9-15,1 1-7 0,-1 1-10 0,2 0-4 0,0 0-7 16,0-2-2-16,2-2-9 0,0 7-6 0,0-7 1 15,0 4-7-15,3 0 19 0,-3-4 12 0,8 2 1 16,-3-1 3-16,3-1 4 0,0-3-2 0,0 3-2 16,3-5-4-16,1 2-3 0,1-1-5 0,1 1 1 15,0-1-8-15,4-2-4 0,-8 2-3 0,3 1-2 16,0 1-5-16,-3-2-2 0,4 1-2 0,-5 0-7 16,3-2-25-16,-2 4-21 0,0-2-20 0,-4 2-32 0,1 0-22 15,2-2-26-15,-4 0-196 0,0 3-354 0,0-2 156 16</inkml:trace>
  <inkml:trace contextRef="#ctx0" brushRef="#br0" timeOffset="74688.42">18073 6796 77 0,'0'0'120'0,"0"0"-8"16,0 0-15-16,0 0-2 0,0 0-14 0,0 0-7 15,0 0-7-15,0 0-11 0,0-5-1 0,0 5-12 16,0 0-3-16,0 0 0 0,0 0-4 0,0 0-5 0,0 0-5 16,0 0-8-16,0 0 6 0,0 0-4 15,0 0-1-15,0 0-4 0,0 0-4 0,0 0 0 16,0 0 5-16,0 0-4 0,0 0 0 0,0 0-1 0,0 0-7 15,0 0 1-15,0 0 3 0,0 0-3 0,0 0-2 16,0 0 0-16,0 0-2 0,0 0 5 0,0 0-2 16,0 0-2-16,0 0 2 0,0 0-4 0,0 0 11 15,0 0-7-15,2 12-6 0,-2-12 0 0,3 4 0 16,-3-4 6-16,4 4-10 0,-3-2 9 0,1 2-2 16,0-1 0-16,-1-1-1 0,1 4-4 0,0-2 4 15,1-2 0-15,1 5 5 0,-2-2-7 0,2 1 3 16,2 2-6-16,1 0 5 0,-1 4 1 0,-1-4 1 15,3 6 9-15,0-2-7 0,1 5-1 0,0-2 6 16,3 4-4-16,0 2-8 0,-3-4 8 0,2 0-6 0,1 5 0 16,-3-3 1-16,1-2 2 0,2 8 2 0,-2-3-7 15,-4-3 11-15,0-2-6 0,2 7 8 0,-4-7 15 16,2 2-7-16,-2 0 3 0,1 2-2 0,-1-4-9 16,-1-1 4-16,1-3 1 0,-1 3 3 0,1-4-10 15,1-1-3-15,-1 0-1 0,-1 0 6 0,-1-2-7 16,1 0 7-16,-2 1-2 0,0-3 0 0,3-2-2 0,-2 2 1 15,-1 0 0-15,0-2-1 0,0-3 4 0,-1 2-4 16,2 2-6-16,-2-6-13 0,2 6-19 0,-2-5-43 16,0-1-167-16,5 3-261 0,-5-3 116 0</inkml:trace>
  <inkml:trace contextRef="#ctx0" brushRef="#br0" timeOffset="75406.17">18252 7793 139 0,'0'-7'132'0,"3"4"-9"0,-3-2-14 15,1 2 1-15,-1 3-3 0,0-7-2 0,0 7-5 0,1-3-1 16,-1 3-3-16,0 0-7 0,0-4 1 0,0 4-17 16,0 0 5-16,0 0-2 0,0-4-9 15,0 4-8-15,0 0-3 0,0 0-13 0,0 0-6 0,0 0 5 16,0 0-4-16,0 0-6 0,0 0-5 0,0 0-4 16,0 0-3-16,0 0-2 0,0 0 3 0,3 14-3 15,-2-10-4-15,-1 2-1 0,-1 1-2 0,-2 0 0 16,2 2-1-16,0 1 0 0,1 0-3 0,-3 1 0 15,2-1-1-15,2 2 3 0,-3 1 0 0,2 2-4 16,-2 2 1-16,2-5-10 0,-1 5 8 0,2-5-1 16,-2-1-3-16,0 2 3 0,2-1 0 0,-2-1-1 0,-2-1 2 15,2 1-3-15,1 0 1 0,0-4 0 16,0 4 0-16,1-2 2 0,-1-1 1 0,0-2-5 16,3 0 5-16,-2 0-5 0,0 0 1 0,2-2-3 0,-2 1 5 15,2 0-3-15,-3-2-1 0,0-3-8 0,1 5-16 16,-1-1-15-16,0-4-15 0,0 4-28 0,0-4-28 15,0 0-200-15,0 0-334 0,10-1 147 0</inkml:trace>
  <inkml:trace contextRef="#ctx0" brushRef="#br0" timeOffset="76042.33">18233 7878 165 0,'1'-3'158'15,"-1"-2"-11"-15,3-2-11 0,-2 2-13 0,0 3-8 16,-1-5-6-16,3 2-4 0,-2 1-14 0,2-3 2 16,-2 3-12-16,2-3-5 0,-2 3-3 0,0-1 0 15,2-1-5-15,-1 3-9 0,2 0-2 0,-3-2-3 16,3 2-7-16,0 0-5 0,1 1-8 0,-1-2 2 0,1 2-5 15,3 1-3-15,-1-1-5 0,1 2-3 0,-2 0 0 16,6 0-1-16,-2 2-5 0,-1 0 2 0,2 1-5 16,-3 0 2-16,3 3-3 0,-3-2-1 0,0 0 0 15,-3 4-3-15,0-4 1 0,-1 3-3 0,0 0-1 16,1-1-1-16,-4-1 4 0,-1 2-1 0,0 2-4 16,-1-5 1-16,-4 6 0 0,1-2 2 0,-5-1-7 15,4 0 3-15,-6 0 2 0,0 0-2 0,0-2 4 16,-2 1-3-16,3 1 1 0,-2-3 0 0,0 0 2 15,0-1-1-15,-1 2-1 0,2-3 1 0,2 1 0 16,-4-3 0-16,4 0-1 0,3 0 1 0,-3 0-5 0,1 0 1 16,3-2 1-16,5 2 3 0,-12-1 1 0,11-3-4 15,-4 1 4-15,0 1 1 0,1 0 0 0,4 2 6 16,-5-3 2-16,5-1 2 0,0 4 2 0,-4-5 2 16,4 5 2-16,0-3 4 0,0 3-4 0,0 0-3 15,-5-2 0-15,5 2-1 0,0 0-6 0,0 0 2 16,0 0-3-16,0 0 1 0,0 0-8 0,0 0 6 15,0 0-3-15,0 0 2 0,10 11-3 0,-6-5-1 0,1-2 0 16,4 6 0-16,0-4 2 0,0 3-3 0,1 0 1 16,3 2-1-16,-1 0-4 0,0 1-1 15,-1-4 6-15,-1 1-1 0,4 0 0 0,-3-1 1 0,2-1-6 16,-4-2 4-16,1 0-1 0,-1-1 2 0,-4-1-1 16,0 1-1-16,1-2 5 0,-2 1-3 0,-4-3-3 15,8 1 2-15,-8-1 4 0,0 0-5 0,0 0 1 16,5-5-2-16,-5 5-11 0,4-3-12 15,-4 3-25-15,0 0-34 0,0 0-34 0,2-5-56 0,-2 5-186 16,0 0-386-16,2-2 171 0</inkml:trace>
  <inkml:trace contextRef="#ctx0" brushRef="#br0" timeOffset="76592.95">18459 8006 134 0,'0'0'124'0,"0"0"-8"0,0 0-10 0,3 2-15 15,-3-2 3-15,0 0-6 0,0 0-2 0,0 0-5 16,0 0 1-16,0 0-5 0,0 0-2 0,0 0-6 16,12-5-5-16,-5 2 0 0,-1 0-11 0,1 0-5 15,3-2-1-15,-1 1-3 0,0-1-6 0,0-1-2 16,-3 2-9-16,3-1 3 0,-3 3-6 0,-2-1-2 0,1-1-3 16,-2 1 1-16,-1 0-1 0,1 0 2 15,-3 3-2-15,4-4-1 0,-2 3-3 0,-2 1 2 0,0 0-3 16,2-4-1-16,-2 4-2 0,0 0-3 0,0 0 1 15,0 0-1-15,0 0-4 0,0 0 2 0,0 0 1 16,0 0 1-16,-11-3-2 0,11 3 2 0,0 0 1 16,-12 3 2-16,12-3 4 0,-8 2-4 0,3 1 0 15,1-1-3-15,0 0 6 0,-2 1-1 0,2 1-4 16,-1 2-2-16,1-2 2 0,-1 2-4 0,0 1 2 16,1-3 1-16,-1 4-1 0,2-4-1 0,1 2-1 0,-1 2 0 15,1-3-1-15,0 1 0 0,1 0-1 0,2-1 2 16,-1 3 1-16,2-3-2 0,-2 0 2 15,2 1-6-15,1-1 7 0,2 0-3 0,0-1-1 0,3 0 2 16,2 0-6-16,-2-1 6 0,2 0-1 16,0-1 1-16,0 0-1 0,3-1-9 0,0 3-23 0,3-2-22 15,-3 1-32-15,-3-3-17 0,3 0-37 0,-3-2-164 16,3-1-325-16,-1 1 144 0</inkml:trace>
  <inkml:trace contextRef="#ctx0" brushRef="#br0" timeOffset="77000.03">18908 7744 115 0,'0'0'153'15,"-7"-4"-11"-15,4 1-12 0,3 3 0 0,-7-4-6 16,7 4-10-16,-4-1-14 0,4 1-6 0,0 0-11 0,0 0-8 16,-5 0-9-16,5 0-4 0,-4 4 5 15,0-1-3-15,-1 2-7 0,0 0 3 0,0 4-6 0,1-1 3 16,-4 1-7-16,3 0-2 0,-3 2-2 0,2-2-1 16,1 2-12-16,1 1 8 0,-1 0-9 0,-3 5 4 15,2-3-5-15,2 3-3 0,-1 3 2 0,1-2 0 16,3 2 3-16,-1 4-1 0,-2 0-2 0,4-6 0 15,-2 0-10-15,2 4 0 0,2-3 2 0,0-1-7 0,0 1 2 16,0-1-4-16,1-2 2 0,1 1-1 0,-2 0-6 16,1-5 3-16,1 4-1 0,-2-5 0 15,3 0 0-15,-4-1-3 0,3 0 2 0,-2-5-1 0,0 2-3 16,2-1-2-16,-3-1 0 0,-1 1-22 0,2-1-18 16,0-2-28-16,-2 1-28 0,0-4-28 0,5 3-56 15,-5-3-162-15,0 0-367 0,0 0 164 0</inkml:trace>
  <inkml:trace contextRef="#ctx0" brushRef="#br0" timeOffset="77241.72">18702 8058 27 0,'0'-4'196'0,"-1"1"-10"0,1 3-14 0,-2-6-17 15,2 6-15-15,7-5-11 0,-3 2-11 0,3 2-10 16,1 0-8-16,2-2-10 0,3 3-8 0,0 0-12 16,-2-3-6-16,4 6-1 0,2-3-12 0,-3 3 0 15,0-2-10-15,0 0-1 0,-1 2-6 0,0-1-12 16,-3 0-16-16,2 0-22 0,-2 1-28 0,-4-1-28 0,3-1-32 16,-4 1-54-16,3 0-101 0,-8-2-280 0,6 0 124 15</inkml:trace>
  <inkml:trace contextRef="#ctx0" brushRef="#br0" timeOffset="77874.66">19081 7797 149 0,'0'0'136'16,"-5"-2"-1"-16,5 2-12 0,0 0-11 16,0 0-4-16,0 0-9 0,0 0 1 0,0 0-13 0,0 0-5 15,0 0-3-15,0 0-6 0,0 0-11 0,0 0-7 16,0 0-3-16,0 0-6 0,0 0-1 0,-5 8-6 16,4-4 0-16,-2 3-4 0,2 0 0 0,1-1-6 15,-4 3-1-15,4 0 4 0,-4 3-2 0,0 1-1 16,3-1 1-16,-3 0-2 0,4 0-8 0,-5 0 6 15,4 1 6-15,-3 2-3 0,4 1-1 0,-4 0-1 16,3-1-3-16,-2 0-1 0,2 0-4 0,1-3 4 0,1-1-7 16,-2 0-1-16,2-2 0 0,2 3 1 15,2-4-4-15,0 1 2 0,2-2-3 0,0 2 3 0,1-3-1 16,1 1-1-16,1-2-4 0,2-2-1 0,-2 1 1 16,5-1-2-16,-2-2 1 0,1 0 0 0,-2 2 1 15,0-1-3-15,-4-2 1 0,1-2-1 0,-1 1-2 16,2-2 4-16,-4 2 1 0,-1-5-4 0,-1 2-1 15,0-3 2-15,0-2-5 0,-4-1 5 0,0 0-5 16,0-2 5-16,-3 1-5 0,0-1 0 0,1 3 0 16,-3-1-2-16,4-1 6 0,-2 6 0 0,1-3 2 15,-1 3 13-15,-1 1-4 0,3-2-4 0,0 4 0 0,1 2-3 16,-5-5 0-16,5 5 1 0,0 0 2 0,-12 7-4 16,8-1 3-16,-1-2-3 0,1 1-1 0,-1 3 1 15,3-3 0-15,-3 2-10 0,2-1 9 0,0 0-2 16,2 0-1-16,-1 2 2 0,0-2 0 0,1 1-2 15,-2-3 1-15,3 1-5 0,-1 0 4 0,1 0 1 16,1-1 1-16,2 0-2 0,-2 2 5 0,2-3-3 16,1 1-7-16,0-1 5 0,1-1 2 0,4 1-3 15,-2-3 1-15,4 2 1 0,1 0-21 0,1 0-14 16,2-1-15-16,-2 0-35 0,0-1-31 0,-2 0-35 16,2 0-33-16,0-1-153 0,0 0-361 0,-3-1 160 0</inkml:trace>
  <inkml:trace contextRef="#ctx0" brushRef="#br0" timeOffset="78142.34">19499 8008 22 0,'-5'-2'183'0,"1"-1"-11"0,0 0-8 0,-1 2-13 16,5 1-10-16,-14 0-9 0,7 3-5 0,0-3-13 0,1 4-4 15,-2-2-5-15,2 1-5 0,-1 1-11 0,2 1-8 16,-1 3-2-16,-2-1-8 0,3 0-6 0,0 2-6 15,2-2 0-15,0 0-10 0,-1 3-1 0,0-2-3 16,0-1-11-16,3 1 1 0,0 1-5 16,-1-1-1-16,1 1-3 0,1-3-10 0,-1 0 3 0,1-1 2 15,0 2-6-15,0-4 2 0,2 4-1 0,1-4-1 16,3 1-3-16,-1-1-1 0,0-1-4 0,2 0 3 0,2-2-8 16,3 0-28-16,-1-4-11 0,3 1-25 15,-3 2-9-15,7-5-30 0,-5 4-20 0,3-7-34 16,-3-2-163-16,0 3-345 0,1-3 152 0</inkml:trace>
  <inkml:trace contextRef="#ctx0" brushRef="#br0" timeOffset="78409">19636 7804 90 0,'-3'-3'197'0,"3"3"-16"0,0 0-17 16,0 0-14-16,0-4-26 0,0 4-6 0,0 0-13 15,0 0-14-15,0 0-6 0,0 0-2 0,0 0-11 16,-4 18-1-16,2-9-3 0,-3 6 4 0,1 2 4 0,0-1-7 16,0 1-2-16,2 2-4 0,-1-2-6 0,1 3-3 15,0-1-8-15,1-1 1 0,-2-1-4 0,5-1-7 16,-4 4-4-16,2-6-4 0,-3-2-2 0,3 1-1 16,-1-2-2-16,1 1-4 0,0-2 0 0,0 0-4 15,0 1-2-15,1-3-9 0,1 0-23 0,-2-1-25 16,0-2-30-16,1-1-39 0,1 0-39 0,-2-4-187 15,0 0-366-15,5 0 161 0</inkml:trace>
  <inkml:trace contextRef="#ctx0" brushRef="#br0" timeOffset="78605.13">19603 8032 6 0,'11'-4'214'0,"1"3"-10"0,0-1-6 0,6 1-13 16,0 0-22-16,4 0-14 0,-3 1-18 0,4 0-10 0,-2-2-11 15,-6 2-17-15,4 0-3 0,-9 0-27 16,2-2-37-16,-6 2-48 0,1-3-72 0,-5-2-180 16,1 2-295-16,-4-2 131 0</inkml:trace>
  <inkml:trace contextRef="#ctx0" brushRef="#br0" timeOffset="79586.17">20243 8069 102 0,'0'0'173'0,"0"0"-12"15,0 0 2-15,0 0-8 0,0 0-12 0,0 0-7 16,0 0-15-16,-7-2-9 0,7 2-10 0,0 0-9 16,0 0-9-16,0 0-10 0,0 0-9 0,0 0-7 15,0 0-2-15,0 0-9 0,0 0-4 0,0 0-6 16,0 0-10-16,0 0 7 0,0 0-6 0,0 0-1 16,0 0-2-16,0 0-5 0,2 8-3 0,-2-8-3 15,0 0 1-15,-3 3-1 0,3-3 0 0,0 0-2 0,0 0-2 16,0 0-2-16,0 0-2 0,0 0 5 0,0 0 0 15,0 0-2-15,5 4-1 0,-5-4 2 0,12 0 0 16,0 1-2-16,3-1-1 0,5 2 0 0,8-1-2 16,2-1-1-16,0 2 0 0,2 0-1 0,1 1 3 15,3-1-2-15,-3-2-3 0,3 2 4 0,1-1-3 16,3 2-1-16,-4-2-2 0,-2 1 4 0,-3 1 3 16,-4-3-4-16,-6 0-2 0,-8 0 5 0,1 0-4 0,-5 0 0 15,-1 0 7-15,-3 0 0 0,-5 0-1 16,10 0 11-16,-10 0-2 0,7-3-1 0,-7 3-3 0,0 0-2 15,0 0 1-15,0 0-2 0,0 0-5 0,0 0 1 16,0 0 2-16,-21-2-2 0,21 2-3 0,0 0-12 16,-5 6-9-16,5-6-22 0,-4 5-30 0,4-3-32 15,0-2-36-15,0 0-48 0,0 0-129 0,0 0-343 16,0 0 152-16</inkml:trace>
  <inkml:trace contextRef="#ctx0" brushRef="#br0" timeOffset="80257.89">20768 8049 18 0,'0'0'151'0,"-4"-3"-10"0,4 3-12 0,0 0-8 15,-5-2-13-15,5 2-2 0,0 0-10 0,-6-3-9 16,6 3-3-16,0 0-2 0,0 0 4 0,0 0 1 16,0 0-1-16,-3-2-1 0,3 2-3 0,0 0-8 15,0 0 1-15,0 0-3 0,0 0-9 0,0 0-4 16,-5-3-5-16,5 3-4 0,0 0-6 0,0 0-5 0,0 0-1 15,0 0-7-15,0 0 2 0,0 0-10 16,-4-1 3-16,4 1-4 0,0 0-4 0,0 0-1 0,0 0-1 16,0 0-2-16,0 0-3 0,0 0 1 15,0 0-1-15,0 0-1 0,0 0 2 0,0 0-4 0,0 0 1 16,0 0 4-16,0 0 0 0,0-6-2 0,0 6 3 16,0 0-3-16,0 0-11 0,0 0 14 0,0 0-5 15,0 0 4-15,0 0-3 0,0 0 0 0,0 0-4 16,0 0 1-16,-5-2-1 0,5 2 0 0,-2-5 0 15,2 5 2-15,-4-2-10 0,4 2 8 0,-7-5-7 0,7 5 6 16,-7-1 0-16,3-1 0 0,4 2 0 16,0 0-2-16,-7-1 1 0,7 1-1 0,0 0 2 15,0 0-3-15,-6-1 2 0,6 1-7 0,0 0 2 0,0 0 4 16,0 0-5-16,0 0 1 0,0 0-1 0,0 0 6 16,0 0-3-16,0 0 4 0,12 8 1 0,-4-6-9 15,1 2 8-15,2 0 0 0,1-3-3 0,1 5 1 16,0-2 1-16,1-1 2 0,-4 1-2 0,3-1-1 15,-3 2-6-15,-2-1 5 0,1-1 2 0,-3 1-1 16,1-2-2-16,-3 1-2 0,1 0-4 0,-1-1 5 16,-4-2 1-16,7 3 1 0,-4-3 1 0,-3 0-3 0,3 1 1 15,-3-1 3-15,0 0 0 0,4 3-1 16,-4-3 0-16,0 0-3 0,0 0 3 0,6 2 0 0,-6-2-3 16,0 0-1-16,0 0-2 0,0 0 2 0,0 0 0 15,0 0 1-15,3 1 0 0,-3-1-3 0,0 0 3 16,0 0-2-16,0 0 3 0,-9 11-3 0,5-6 1 15,-2 1 2-15,-3 0 2 0,0 3-1 0,2-1-1 16,-1 2-1-16,-5 1 2 0,0 2-1 0,2 0-1 0,-2-3 3 16,4 4-3-16,-5-2 0 0,6-2 0 15,-3 2 4-15,3-1-5 0,-1-3 4 0,2 0 0 16,-1-1-2-16,3 0 0 0,0-1 1 0,1-2 1 0,-1 2 0 16,2 0-2-16,-1-3-21 0,3-1-34 0,1-2-50 15,0 0-90-15,0 0-191 0,6-9-416 0,1-2 185 16</inkml:trace>
  <inkml:trace contextRef="#ctx0" brushRef="#br0" timeOffset="81240.81">21318 7685 27 0,'-3'-5'150'16,"3"5"-9"-16,0 0-14 0,0 0-14 0,0 0-10 0,0 0-11 16,0 0-11-16,0 0-7 0,0 0-3 15,0 0 10-15,0 0 2 0,5 15-9 0,-4-10-5 16,1 2-9-16,-2 4 1 0,0-1-5 0,-2 7 3 0,1-1-3 16,1 2-4-16,-1 2-3 0,-2-2-3 0,2 6-6 15,0-4-1-15,-3 6-8 0,0-2-3 0,1 1 3 16,1-7-5-16,1 2-3 0,-1-1 0 0,0 0-1 15,-2-2-5-15,2 3 1 0,-5-4-3 0,6-3 1 0,-2-1-3 16,3-1-2-16,0-1 0 0,-1-1-3 16,1-1 1-16,-1-3-2 0,1 1 5 0,-3-4-5 15,3 4 2-15,0-6 1 0,0 4-4 0,0 1-1 0,0-5-30 16,0 0-36-16,0 0-39 0,0 0-53 0,8-12-152 16,-4 4-328-16,1 1 146 0</inkml:trace>
  <inkml:trace contextRef="#ctx0" brushRef="#br0" timeOffset="81577.05">21315 7769 141 0,'0'-4'185'0,"0"4"-15"0,0-8-12 0,1 4-16 15,-1 0-12-15,0 4-17 0,4-3-8 0,-1 1-14 16,-3 2-8-16,10-2-8 0,-4 1-6 0,-6 1-9 16,14 3-8-16,-2-1-2 0,-3 2-5 0,0 2-9 15,2-1 1-15,-1 0-6 0,0 0-2 0,0 3-5 16,-3-1-1-16,1 2-5 0,-3-2 0 0,0 2-3 16,-1 1-1-16,-4 1 0 0,1-3-2 0,-5 5-5 0,-1-4 2 15,0 1-3-15,-2 0 1 0,0-1 1 0,-2 0 0 16,-1-1 6-16,0-2-8 0,-3-1 3 0,4 1 2 15,-3-2-3-15,0 0 2 0,3 1-1 0,1-3-1 16,0 1-2-16,-3-1-2 0,6-2 4 0,0 1-14 16,1 0-29-16,4-1-41 0,-9 0-63 0,9 0-165 15,0 0-329-15,0 0 146 0</inkml:trace>
  <inkml:trace contextRef="#ctx0" brushRef="#br0" timeOffset="81924.23">21590 7668 141 0,'0'0'139'0,"0"0"-13"0,0 0-19 0,1 12-6 0,0-6-1 15,3 3-8-15,-1 4 6 0,-2-1-9 0,5 4-7 16,-6 0-1-16,3 3-3 0,-3 2 9 0,0 2 13 16,-1 2-10-16,-1 0-4 0,-2 2-4 0,1-3-5 15,-2-6-9-15,2 1-3 0,-1 2-8 0,-1 3-2 16,2-7 1-16,-2 3-5 0,1-2-5 0,0-2-7 16,1 1 1-16,0-5-4 0,2 2-4 0,0-2-8 15,0-1 7-15,-1 1-5 0,1-2-4 0,1-2-1 16,0 1 0-16,0-4-4 0,0 1 0 0,1-1-6 15,2-1-36-15,-1-1-42 0,4-3-39 0,-6 0-94 0,15-3-150 16,-6-2-377-16,3 1 168 0</inkml:trace>
  <inkml:trace contextRef="#ctx0" brushRef="#br0" timeOffset="82801.87">21863 8081 95 0,'-4'-6'201'16,"3"2"-13"-16,-3 0-19 0,-1 0-16 0,1-1-11 0,-3 3-8 15,2-3-12-15,-3 1-16 0,1 1-9 0,1 0-12 16,-2 1-3-16,3-2-9 0,-2 4-7 0,-1-3-2 15,8 3-9-15,-18 3-4 0,10-3-2 0,-2 2-5 16,0 2 1-16,0 0-3 0,0 0-5 0,-1 3-9 16,2-2 3-16,-1 1-4 0,1 1 0 0,4 0-2 0,0-3-5 15,1 3 0-15,-1-1-1 0,0 0-2 16,1-2-3-16,0 1-4 0,3-1 6 0,-3-1-4 0,4-3 0 16,0 5-2-16,0-5 5 0,5 3-5 0,3-3 1 15,-8 0-8-15,19-8-1 0,-9 3 7 0,4 0-1 16,2-4 1-16,2 1-4 0,-6-1 2 0,0 3-3 15,-2-2-3-15,-1-1 5 0,0 4-1 0,0-2-1 16,-3 3 0-16,-2 0 2 0,0 2 3 0,-1-2-4 16,2-2 1-16,-3 6-3 0,-2 0 0 0,5-2 0 15,-5 2 0-15,3-3-3 0,-3 3 2 0,0 0 1 16,0 0-2-16,6 0 0 0,-6 0 2 0,0 0 0 16,12 3 0-16,-9-2 0 0,-3-1-5 0,8 4 1 15,-4 0 4-15,0 0-4 0,-1 0 3 0,0 1-3 0,2-1 3 16,-1 1-3-16,-3 0 0 0,3 1-2 0,-1 0 3 15,-2 0-2-15,0-1 3 0,-1 2-7 0,3 0 3 16,-3 0-1-16,1-1 6 0,-1-1 0 0,0-1-1 16,0 2 0-16,3-3 1 0,-2 2-7 0,-1-5 8 15,0 4 2-15,4-1 2 0,-4-3-3 0,0 0 1 16,0 0 2-16,0 0-4 0,13-7 3 0,-8 3-4 16,0 0 6-16,3-2-6 0,-2-2-1 0,4 4 0 0,-6-2 5 15,1 3 6-15,0-2-3 0,2 1-2 0,-2 0 2 16,1 0-1-16,-1 2 0 0,-1-2 0 0,0 4-4 15,0-4 0-15,2 3-1 0,-6 1 3 0,9-2-6 16,-4 2 2-16,-5 0 1 0,13 4-8 0,-9-4 7 16,0 3-2-16,1 1 3 0,-3-1-3 0,2 2 1 15,1 0 1-15,0-2-4 0,-1 2 0 0,1 0-5 16,-3 1 7-16,1 0-5 0,1-1 9 0,-2 1-6 16,-2-1 2-16,2 0 1 0,-2 0-5 0,0-2 7 15,2 1-2-15,-2 0 0 0,0-4 0 0,4 3 3 16,-4-3 0-16,4 1 3 0,-4-1-8 0,0 0 5 0,0 0 1 15,13-5-1-15,-5 0-2 0,-2 2-1 0,2-1 0 16,-2 0-1-16,6-1 1 0,-1-1-1 0,-2 2 2 16,0 1-2-16,1-1 2 0,-3 0-2 0,3 2 3 15,-5 1-4-15,1 0-4 0,1-1 3 0,-1 2 2 16,-6 0-2-16,0 0 0 0,12 2-1 0,-5-1 4 16,-4 2-3-16,-1 1-5 0,2 0 6 0,0-1-6 15,-1 1 7-15,-1 2-1 0,0-2-1 0,0 1 1 0,-2 0 0 16,5 2 3-16,-5-5-1 0,1 3-3 15,3 0-11-15,-2 0-12 0,0-3-23 0,-1 1-26 16,-1 0-31-16,0-3-38 0,0 0-235 0,0 0-409 0,0 0 182 16</inkml:trace>
  <inkml:trace contextRef="#ctx0" brushRef="#br0" timeOffset="82990.39">22470 8190 127 0,'0'0'290'15,"0"0"-23"-15,0 0-25 0,0 0-25 0,0 0-27 0,0 0-18 16,0 0-57-16,0 0-82 0,0 0-107 0,0 0-190 16,0 0-285-16,0 0 127 0</inkml:trace>
  <inkml:trace contextRef="#ctx0" brushRef="#br0" timeOffset="85060.6">20313 7614 115 0,'0'0'145'0,"0"0"-19"15,0 0-11-15,0 0-14 0,0 0-8 0,0 0-11 0,0 0-5 16,0 0-8-16,0 0-7 0,0 0-11 0,0 0-1 16,0 0-2-16,0 0-3 0,0 0 1 0,-5-3 5 15,5 3-2-15,0 0-5 0,0 0 3 0,0 0-9 16,0 0 6-16,0 0-3 0,0 0-5 0,0 0-3 15,0 0-7-15,0 0-5 0,0 0 2 0,0 0-3 16,0 0-1-16,0 0-2 0,0 0-3 0,-4 9 0 16,4-9 0-16,-2 5-4 0,0-2 1 0,1 1 2 0,1-4-11 15,-4 3 3-15,4 1-1 0,0-4 2 16,-1 4-3-16,1-4 3 0,0 0-1 0,-2 3 7 0,2-3 4 16,0 0 1-16,-2 4 1 0,2-4 0 0,0 0 0 15,0 0-4-15,0 0 3 0,0 0 3 0,0 0-5 16,0 0 0-16,0 0 0 0,0 0 1 0,0 0-2 15,0 0 3-15,0 0-2 0,0 0 0 0,0 0 3 0,0 0-1 16,14 0 3-16,-7-1-5 0,4 1 2 16,1 0-2-16,0-2 0 0,6 0-4 0,-5 2 2 15,6-2-29-15,2 2 6 0,-1 0 0 0,-1-3 2 0,-1 2-1 16,1 0-2-16,-1-1 3 0,-5 4 0 0,0-2 6 16,-2-2-4-16,-2 2 2 0,-1-1-3 0,2 1 6 15,-10 0-4-15,9 0 3 0,-9 0 0 0,5 1-1 16,-5-1 0-16,9 2 0 0,-9-2 0 0,4 1 1 15,-4-1-4-15,0 0-5 0,0 0-10 0,6-3-11 16,-6 3-15-16,0 0-24 0,0 0-31 0,0 0-40 16,0 0-142-16,3-3-307 0,-3 3 137 0</inkml:trace>
  <inkml:trace contextRef="#ctx0" brushRef="#br0" timeOffset="85651.47">20408 7522 55 0,'0'0'76'16,"0"0"-1"-16,0 0-1 0,0 0 0 0,0 0-5 16,0 0 1-16,0 0-2 0,0 0 1 0,0 0 3 15,0 0 10-15,0 0-10 0,0 0-2 0,0 0 0 16,0 0-6-16,0 0-6 0,0 0 1 0,0 0-9 16,0 0-1-16,0 0-7 0,0 0-6 0,0 0-5 15,0 0-5-15,0 0 1 0,0 0-1 0,0 0-4 0,0 0-1 16,0 0-3-16,0 0 0 0,0 0-4 0,0 0 0 15,0 0 0-15,0 0-5 0,0 0 0 0,0 0-10 16,0 0 6-16,0 0 1 0,0 0 3 0,0 0-1 16,0 0-2-16,0 0 0 0,0 0-4 0,0 0 4 15,0 0-4-15,0 0 1 0,0 0 2 0,0 0 1 16,0 0-5-16,0 0 2 0,1 7-1 0,-1-7 1 16,3 7 0-16,-2-4-3 0,-1-3 1 0,4 4-3 0,-4-4-3 15,1 6 5-15,0-2 5 0,-1 0 0 16,0 0-1-16,3 0 0 0,-1 1 1 0,-2 0-2 0,2 2 4 15,-4 0-1-15,4 0-4 0,-2 4 6 0,-2-1 3 16,2 4 4-16,-1 0-1 0,-3-5 0 0,4 8 3 16,-2-2-2-16,-2 1-2 0,0-7 4 0,0 8-2 15,-1-5-1-15,4-2-2 0,-2 1 0 0,-2-3-2 16,4 1 1-16,-2 1 3 0,2-3 3 0,1-2-1 0,-4-1-2 16,2-1-1-16,2 3-2 0,0-6-3 15,-3 6 5-15,2-4-4 0,1-2-2 0,0 3 3 0,0-3-4 16,0 0-32-16,0 0-55 0,-7 3-106 0,7-3-106 15,-6-8-317-15,0 3 141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44:05.436"/>
    </inkml:context>
    <inkml:brush xml:id="br0">
      <inkml:brushProperty name="width" value="0.05292" units="cm"/>
      <inkml:brushProperty name="height" value="0.05292" units="cm"/>
      <inkml:brushProperty name="color" value="#002060"/>
    </inkml:brush>
  </inkml:definitions>
  <inkml:trace contextRef="#ctx0" brushRef="#br0">14504 11172 58 0,'0'0'158'0,"0"-4"-13"15,0 4-14-15,0-6-15 0,0 6-12 0,0-6-8 16,0 6-10-16,0-3-9 0,0 3-11 0,-4-5-7 16,4 5 0-16,0-3-11 0,0 3 1 0,0 0-8 0,0-5-7 15,0 5 0-15,0 0-5 0,0 0-3 16,0 0-4-16,-4-4 1 0,4 4-6 0,0 0 2 0,0 0-4 15,0 0 3-15,-6-1-3 0,6 1-3 0,-8-1-1 16,8 1-5-16,0 0-1 0,-9 1 7 16,9-1-6-16,-7-3-1 0,7 3-2 0,-8 0 4 0,0-1 0 15,3 0-2-15,0-1 2 0,-4 1-5 0,3 0-8 16,-2-2 9-16,1 2 3 0,-2-2-1 0,4 3-2 16,-3-1 0-16,0-2-5 0,2 2 1 0,-2-1 1 15,3 0 2-15,0-1-3 0,-2 1 3 0,0-2 1 0,-1 1-1 16,-1 1 1-16,4-1-1 0,-5-1-4 15,6 1 5-15,-5 1-3 0,4-2 0 0,-3 2-1 16,2 0 2-16,-2-2 0 0,3 0 1 0,-4 3-1 0,-1-2 0 16,2 1 0-16,-1 0-2 0,4 1 2 0,-5-1-1 15,0-3 4-15,0 3-6 0,-1-1 0 0,1 3 1 16,1-4 3-16,-3 3-5 0,0-2 2 0,-3-1-2 16,2-1 6-16,-5 4-2 0,1-3 1 0,-2 1-2 15,0-2 0-15,1 0 2 0,-2 3-1 0,2-1 0 16,0-1-2-16,0 2-1 0,0 2 0 0,3-4 2 0,1 3 1 15,-3-1-2-15,-1 1 4 0,0 0-3 0,5-1 0 16,0 1 0-16,1 1 3 0,-2-3-5 16,2 2 6-16,1-2-6 0,0 2 5 0,0-1-4 0,1 1 0 15,-3 0 4-15,3-1-12 0,-4-1 13 0,4 3-5 16,-7-4-2-16,-1 3 3 0,4-2-5 0,0 0 5 16,0-1 0-16,-4 2-1 0,-1-1 2 0,1-1-1 15,0-1-3-15,1 2 4 0,0 2-1 0,-1-2-2 0,0 0-1 16,-1 0 4-16,2 2 1 0,-2-2-5 15,0 1 5-15,2 1-3 0,-2 1 4 0,0-1 2 16,0 1-9-16,0-1 5 0,2 2-1 0,-1-1-2 0,0 0 2 16,0 1 2-16,-1-1 0 0,1 1-2 0,-1 1-2 15,1-2-2-15,-2 4 6 0,2-3-4 0,1 3 6 16,2-1-3-16,2-2-3 0,-6 0-1 0,6 2 1 16,-1 0 2-16,0-3 2 0,0 2-1 15,1 0-1-15,-2-1-3 0,2-1-2 0,0 1 4 0,-8 0 0 16,2-1 1-16,2 0 1 0,-2 0-3 0,-2 0 1 15,2 0-1-15,2-1 3 0,2 1 2 0,-3-1 7 0,0 0-13 16,-1 1 7-16,0 1-4 0,0-1 0 0,-2 1-2 16,4-1 3-16,0 1-1 0,3 1 3 0,1-2-3 15,1 2-2-15,0 1 4 0,-1-2 0 0,-1 3 2 16,-4-2-4-16,0 3-1 0,-1-2 1 0,1 0 0 16,-2 3-2-16,2-4 2 0,-3 4-2 0,2-2 0 15,1 3 0-15,-3-3 2 0,0 1 3 0,3-2-5 16,-1 4 5-16,1-2-3 0,-4-3 3 0,3 2-4 0,3 2-2 15,-1-2 3-15,3 0 0 0,0-1 0 16,1-2-3-16,-2 4 5 0,-2-2-3 0,-2 0 6 0,1-1-4 16,0 1-2-16,-1-2 2 0,2 3-1 0,0 0 2 15,0-2-4-15,0 0 4 0,-2-1-5 0,5 1-1 16,-2-2 6-16,0 0-3 0,-3 0 1 0,2 0 2 16,1 1-6-16,-1 0 5 0,3-1-1 0,1 1 1 15,-3 1-1-15,-1-2 0 0,3 2 4 0,0 1-2 16,0-3 0-16,-3 3-2 0,-1-2 2 0,3 0-1 15,1 2-2-15,4 1 0 0,-8-2 3 0,1 3 1 0,-2 0-6 16,4 0-2-16,-2-1 5 0,-2 1-2 0,4-1 1 16,-3 1-1-16,1 1 5 0,3-1-2 0,-1 1-3 15,1-1 3-15,-3 1 4 0,3-3-5 0,-4 4 1 16,3-3-3-16,-2 3 0 0,3-2 2 0,1-2 0 16,-4 2 0-16,1 2 2 0,3-2-4 0,-3 0 0 15,2 2 2-15,2-2-1 0,0-1-2 0,0 4 3 16,-1-3-2-16,3 2 4 0,1-2-2 0,0 2-6 15,-1-2 14-15,2 0-6 0,0 2-3 0,2-2 0 16,-3 1 2-16,4 0-1 0,-3-1 2 0,3 1-3 0,-4 1 3 16,3 0-3-16,-2 2 1 0,-1-5-2 0,1 4 4 15,-2-4-1-15,1 2-4 0,-1 1 0 0,1-2 1 16,2 2 2-16,0 0-1 0,0-4 10 0,-1 7-9 16,3-4 0-16,1-1 3 0,-1 1-3 0,0 0-1 15,1 1 4-15,-1 3-5 0,1-3 1 0,3 1 4 16,-2 1-6-16,2-4 3 0,-2 3-1 0,2 2 0 15,1-4 1-15,-4 2 3 0,-1 2-3 0,1 0-1 0,-1 2 1 16,0-2 1-16,1 2 1 0,-4-1-2 0,3-1 3 16,-1 0-2-16,-2 1-1 0,2-1 1 15,2 1 1-15,0-2-2 0,-3 3 2 0,2-3-4 0,1 0 1 16,0 2 1-16,0-4 2 0,1 3-4 0,1-3 0 16,-2 1 3-16,2 1-3 0,-1 0 2 0,1-1 1 15,-1-1 1-15,2 0 1 0,-1-1-4 0,2 0-1 16,-1 1-1-16,1 3 3 0,0-2-2 0,-1 2 1 15,2-1-3-15,-2 3 4 0,1-2 3 0,0 2-5 0,-1-1-1 16,1 2 8-16,0-3-5 0,0 2 1 0,1 0 0 16,-1-2 1-16,-3 1-2 0,3 2 0 0,0-1 3 15,-1 0 0-15,1 4-2 0,0-4-1 16,0 1-3-16,3-3 5 0,-3 5-5 0,3-2 6 0,0-3-2 16,-2 2-2-16,3-1 3 0,1 1-2 0,-1-1 0 15,0-1 0-15,0 5-2 0,-2-3 1 0,3-1 0 16,-1 1-1-16,-3-1 2 0,1 1 2 0,-1 0 0 15,3 5-2-15,-4-5 2 0,0 0 1 0,2 1 0 0,2 2 2 16,-1-5-7-16,-1 1-1 0,2-2 3 0,-3 2-1 16,5-2-1-16,-3 3 3 0,4-5 1 15,-4-2-1-15,5 2 2 0,-3 2-3 0,2-3 3 0,-1-1 0 16,3 4-3-16,-4-4-1 0,4 2 1 0,0-2-3 16,-4 0 3-16,4 0 0 0,1 2-1 0,-1 1 1 15,2-3 0-15,-2 2 0 0,1 2 0 0,-3-2 1 16,2 2 0-16,-1-3-8 0,3 4 10 0,-2-1-3 15,0-2 0-15,4 3 0 0,-4-5-1 0,0 5 4 16,2-5-3-16,1 2-2 0,2 3 5 0,-4-1-1 16,3-4-5-16,4 5 0 0,-2-1 2 0,2-3 3 0,-1 1-7 15,1 2 3-15,1-3 1 0,-2 3 1 0,2-1 0 16,0-2 1-16,0 4-2 0,0-3-1 0,-4 0 0 16,5 1-2-16,-6-2-1 0,5 4-1 0,-7-5 13 15,6 3-7-15,-6-3-5 0,7 1 4 0,-2 0 2 16,0 0-2-16,2-1-3 0,-3 1 5 0,6-1-1 15,-2 2 1-15,0-2-1 0,2 2 0 0,-3-3 0 0,1 1 0 16,0 0-3-16,-6-1 7 0,6 0-6 0,0 0 2 16,0-1 1-16,-1 2-4 0,1-3 2 0,-1 1 4 15,3 0 1-15,-2-2-4 0,-1-1-1 0,1 3-1 16,1-2 1-16,-2 0 2 0,3-1-3 0,0 2 1 16,-4-1 1-16,2-2 0 0,3 1-3 0,-3 1 1 15,3 1 0-15,-4-1 1 0,1 1 1 0,0 0-3 16,-2 0-3-16,-3 1-1 0,2-2 1 0,-1 2-5 15,2 0-3-15,1 2 2 0,0-3-4 0,1 0 5 16,-1-1 6-16,0 3 0 0,2-3 8 0,-2 0-7 16,3 1-4-16,2-2 3 0,-3-2 2 0,1 2-4 0,0-1 6 15,2 1-7-15,-5 0 7 0,4 0-6 0,-4 0 7 16,0 1-4-16,-3 1 1 0,2-1-3 0,-5-1-11 16,1 0-2-16,1 3 2 0,-1-3 5 0,-1 1-5 15,2-1 6-15,-2 0-1 0,2 1-2 0,-1-1 6 16,1 2-5-16,-1-1 5 0,6-1-6 0,-2 1 5 15,1-1 8-15,-2 0-4 0,2 1 2 0,1-1-1 16,-1 0 0-16,1 0 5 0,-1-1-4 0,4 1-3 0,0 0 1 16,-3 1-2-16,1-1-4 0,1 0 2 15,-3 0-5-15,1 0-9 0,-1 2 2 0,-3-2-3 0,-1 1-1 16,-4-1 4-16,3 1-5 0,1 2 5 0,-5-3 2 16,0 3 4-16,1-2 2 0,2 0-1 0,-2 2 0 15,1-1 6-15,-1 0-1 0,0 0 0 0,0-2 3 16,-2 1-5-16,2 0 9 0,4-1-9 0,-3 1 7 15,5 1 1-15,-3-1-3 0,6 1 1 0,0 0-3 16,0 0-6-16,1-1-7 0,1 1-9 0,-2 1-13 16,1 0-12-16,0 0 0 0,-2-2 0 0,-6 1 1 0,6 1 8 15,-5-1 6-15,1 0 14 0,-2 1 13 0,2-2 13 16,-3 1 18-16,2 2 4 0,-3-4 4 16,3 3-7-16,1-3 4 0,-3 2 0 0,5-1-3 0,0 0 2 15,2 0 1-15,3 1 5 0,6 0 14 0,-6-1-8 16,11 3-5-16,-4-1 12 0,3-3-6 0,1 2-5 15,-3-1-2-15,1 1 2 0,-1 0-5 0,-1 0-1 16,-5 1-1-16,-2-3-5 0,-2 3-4 0,-1-2-1 16,1 0 1-16,-1 2-1 0,-5-2-4 0,-1 0-1 15,1 1 1-15,-1-4-1 0,-2 2 2 0,0 3-7 16,3-2 4-16,-2-1-1 0,2 3 1 0,1-3-4 0,-1 0 6 16,1 1-1-16,-1 0-2 0,5 1-2 0,-2-2 4 15,5 1 9-15,-5-1-8 0,4 3 1 0,-1-3-1 16,-1 1 2-16,3 4 1 0,2-5-10 0,-2 2 7 15,-1-1 0-15,3-1-4 0,-3 0 3 0,-1 0-1 16,0 0-1-16,-1 0-1 0,-1 2-2 0,2-2-6 16,-3-1-1-16,-2 0-7 0,5 1-3 0,-5 0-4 0,4 0 6 15,-4-1-1-15,4 1 8 0,-4 0-10 0,-1 1 4 16,1-2-1-16,0 1 3 0,-1 0 2 0,5 0-4 16,-1 2 2-16,0-1 2 0,2 2-2 0,-1 0 1 15,4-2 5-15,-3 4-1 0,3-1 3 0,6 0-3 16,-8 0 2-16,9 1 3 0,1-1 0 0,-3-3-6 15,-8 1 10-15,3 0-7 0,0 3-5 0,-2-3 4 16,-2 3-3-16,-4-2 5 0,4-3-2 0,-4 1 0 16,-4 1 6-16,3-2-4 0,-2 0 4 0,1 0-7 15,-2 2 7-15,-3 0 0 0,0-2-1 0,5 2-6 16,-1-2 2-16,-2 0 0 0,-1 1-2 0,2-1 6 0,-1 0 2 16,3 2-4-16,-1-2 4 0,3 0-5 0,-1 0-2 15,-2 0 2-15,8 2 4 0,-2-1 0 0,1 1-8 16,-4-2 5-16,5 0-3 0,3 0 6 0,-7-2 5 15,3 2-5-15,2-1 6 0,-3 1-4 0,-3 3 6 16,0-3-2-16,3 0 4 0,-3 2-7 0,-2-1 4 16,2-1-2-16,-3 2 5 0,2-1-12 0,-2 1 1 15,1 0-3-15,3 2 3 0,-3-3-1 0,2 2 0 0,-1-1 12 16,2 1-12-16,0-1 0 0,-2 3 1 0,1-3-2 16,3 2-1-16,1-1 3 0,-1-1-1 0,-4-2 8 15,5 3-8-15,1-3-3 0,-1 2 7 0,0-2-6 16,3-2 4-16,-5 2-2 0,3 0 1 0,0-3 1 15,-2 6-1-15,-2-3 7 0,-2 0-1 0,1 0-3 16,-1 0 3-16,1 0-1 0,-2 0-1 0,2 0-6 0,-3 0 1 16,2 0 4-16,2 0-4 0,-2 0 1 0,1 0 0 15,0 0 1-15,0 0-1 0,4 0-1 16,0 0 6-16,1 0-3 0,0 0-7 0,0 0 6 0,-2 0 0 16,2-3 0-16,0 3-2 0,1 0 4 0,-1 3-6 15,-1 0 3-15,-4-2-1 0,0 2-2 0,0-3 1 16,-1 1-2-16,-1 0-1 0,0 0 7 0,0 2 0 15,0-2 0-15,1 2-4 0,-3-2 4 0,0 1 0 16,3 0-5-16,0 0-1 0,-3-1 9 0,4-1-3 16,-1 1-4-16,1-1-2 0,1 3-1 0,-2-3 0 15,0 0-3-15,1 2 1 0,0-2 7 0,3 3-4 16,3-3 2-16,0 0-1 0,-1 1-4 0,1 2 5 16,-3-2-1-16,-1-1 1 0,3 3-4 0,-7-3 5 0,-1 0 6 15,3 0-5-15,-2 0-1 0,1 0 2 0,-2 1 9 16,-1-2-1-16,4 1-2 0,-1 0-2 0,1 0-1 15,-1 0-3-15,2-1 7 0,-3 2-4 0,1-4-6 16,3 3 5-16,-3 0-4 0,7 0-2 0,1-1 5 16,-3 4-4-16,1-3 0 0,3 1 1 0,-2-1-7 15,3 4 0-15,-1-3-3 0,7 0 1 0,-9 1 2 16,1-1-2-16,0 1-4 0,-2-3 8 0,1 1 1 0,-2 0 2 16,-1 0-3-16,1 1 2 0,-3-1 2 0,-4 0 0 15,2 0 1-15,1 0-3 0,-5 0 1 0,3 0 0 16,-1 0 2-16,1 0 0 0,-2 2-4 0,5-4-1 15,2 5 0-15,-3-1 4 0,3-2 3 0,2 2-5 16,1-2 2-16,-6 0 2 0,5 0-3 0,3 0 4 16,-4-2 0-16,1 2-4 0,2 0 0 0,-2 0-3 15,1 0 6-15,0 0-2 0,0-2 1 0,0-1 1 0,-2 3-3 16,0-2 2-16,-1-2-1 0,-1 3-3 16,-3-2 3-16,8-1 5 0,-5 4 3 0,2-1-2 15,0-1 14-15,1 1-6 0,2 0 10 0,1 1 4 0,7 0-7 16,1 0-4-16,0 0 0 0,-1 0 2 0,-1 1 0 15,0 0-8-15,-1 2-3 0,0 1 0 0,-4-4 0 16,-4 3 1-16,2-2-2 0,-1 0-4 0,2-1 0 16,-3 2 0-16,0-1 2 0,1 1-2 0,-1-2 1 15,-2 0 2-15,-4 0-1 0,6 2 4 0,-6-2-9 16,-2 1 0-16,1 1 3 0,1 0 2 0,-3-2-1 16,-1 3 0-16,4-2-1 0,-3-1-5 0,2 1 2 0,3 2-2 15,-4-3 0-15,5 1-3 0,2 0-3 0,1-1 3 16,-2-1-2-16,4 1 0 0,-2 0 6 0,-2-2-2 15,3 0-2-15,-2 1 2 0,0 0-2 0,0-2 4 16,-1 1-2-16,0 0 3 0,-5 1-3 0,3-1 1 16,-2 1 3-16,1 0-2 0,2-2-2 0,1 3 4 15,0 0-5-15,-2-1 1 0,-2 1-5 0,8 3 9 16,-4-2 1-16,0 1-3 0,1 1-2 0,-1 1 3 0,0 0 2 16,4 2-1-16,-5-4-2 0,4 1 0 15,0 3 5-15,-1-3-5 0,0-2 1 0,1 1-8 16,-3 0-1-16,-2-2 5 0,0 1-4 0,0-1-1 0,0 0 4 15,5 0-2-15,-2 0 3 0,3 0-5 0,-3 4 7 16,0-2-1-16,1-1 4 0,0 3-2 0,-1-2-2 16,2 1 1-16,-7-2 4 0,7 0-3 0,-4 2 2 15,-2-1-1-15,0-2-5 0,4 0-1 0,0 0 10 16,1-2-2-16,-2 2-3 0,2 0 4 0,1 0-5 16,0-2 3-16,1 1 4 0,0 2 0 0,-1-1 3 0,2 0 4 15,-3 4-4-15,-1-2 1 0,1-2 3 0,2 3-6 16,-3-1-2-16,2 1 3 0,-1 0-5 0,0 3 3 15,3-2-5-15,0 2 3 0,2 2 0 0,3-3 2 16,5 0-8-16,-10 2 6 0,6 0-8 0,-1-2 12 16,2 0-3-16,0-1-2 0,-1 0-1 0,1-5 4 15,-9 2-5-15,3 0 2 0,5-5-1 0,-7 2-2 16,-2-1 5-16,1 0-6 0,1-2 4 0,-1 4-3 16,1-2 2-16,-1 1 1 0,-1-1-2 0,0 3 0 0,2 2 0 15,-1-2 4-15,2 2-4 0,-2-1 3 16,1 2-3-16,6 1-2 0,-6-2 4 0,2 2-3 0,4 2 4 15,-6-4-5-15,-1 1 4 0,2-2-2 0,-2-1 5 16,1 0-6-16,-2 0 0 0,-1 0 0 0,3 0 5 16,1 3-5-16,0-3 2 0,6 0 1 0,-5 0-5 15,6 0 1-15,2 0 2 0,-3 1 2 0,4-1-6 16,-5 1 4-16,1 0 1 0,-10-1 0 0,5 2 2 16,-1-2 2-16,-3 0-3 0,1 0 0 0,-1 0-1 15,0-2 10-15,-6 1 10 0,2 1-1 0,-3-1 4 0,1-3 2 16,1 3-2-16,-5 1-2 0,4-3-3 15,1 2-1-15,3 0-5 0,-3-1 5 0,0 1 12 0,5 1-6 16,-1 1 1-16,2 1-3 0,2-1-6 0,-1 0 2 16,5 3-2-16,-7 1 0 0,4-4 0 0,-6 2-3 15,2-1 0-15,1 0-2 0,0 1-2 0,-8-2 0 16,1 0-3-16,0 1 3 0,-1-2-4 0,-1 0-2 16,3 0-1-16,-1 0 2 0,0 0 1 0,-2 1-4 15,1-1 5-15,-1 1-5 0,2-1 0 0,0 0 2 16,0 0-3-16,-2-1 0 0,2 1 5 0,0-1-4 15,4 1 2-15,0-3-2 0,2-1 1 0,-6 2-1 16,4 0-5-16,3-1 9 0,-2 1-4 0,1-2 1 0,-5 3 0 16,7-2-1-16,-4 1-2 0,0 0 3 0,2 0 0 15,-2 0-3-15,-3 2 1 0,5-1 1 0,-5-2-3 16,2 3 1-16,4 0 2 0,-2 0-1 0,0 0-2 16,-4 0 5-16,0 0-2 0,2-2-1 0,-1 4-1 15,-2-2 1-15,2 0-4 0,0 0 5 0,-4 0 4 16,4-2-9-16,-3 2 3 0,6-3-1 0,-4 2 2 15,3-2 0-15,1 0 1 0,-5-2-2 0,1 5-1 16,5-2 4-16,-4-2-4 0,-1 3-2 0,0-1 4 0,-1 0-1 16,2-1 4-16,-4 3-8 0,3-4 4 0,-2 3-1 15,1-2 3-15,-4 1 0 0,1-2 4 0,3 3-9 16,-4-1 4-16,1-2-3 0,-1 1 4 0,0 1 1 16,0-4-2-16,1 2-6 0,3-2 6 15,-3 4 2-15,2-3 2 0,-2-2-1 0,2 2-2 0,-1-2 0 16,-2-1-3-16,-1 1 4 0,0-2-1 0,2 1-1 15,-1-1 2-15,3-3-2 0,-3 1-1 0,1-2 3 16,4 1 2-16,-1 4-5 0,0-4 2 0,1 3 0 0,-1-1 1 16,1-2-3-16,-4 5 3 0,3-1 0 15,-3 1 0-15,0 0-2 0,2-3-2 0,-2 5 2 0,0-1 1 16,2-2-2-16,-2 3 1 0,-1-2 1 0,1 2-1 16,-1 0 0-16,0 1 0 0,3-1-6 0,-5 2 6 15,2-1 2-15,-1 1-2 0,-2 0 0 0,2 1 0 16,-3-1 1-16,4-2 1 0,-1 3-1 0,-1-1-4 15,0 1 4-15,-1-1 0 0,2-1-4 0,-2-1 2 16,1 0 4-16,-2 0 0 0,0 1 1 0,2-4-4 16,-2 4 3-16,3-4-3 0,-1 3 1 0,-1-3 1 0,3 1 3 15,-1 1-5-15,1 1 3 0,1-3-3 16,1 3 0-16,2 1-1 0,2-4 2 0,-2 1 2 16,1 1-2-16,-1-1 3 0,4 1-3 0,-6-1 0 0,4-2-2 15,-2 1 1-15,1-2 0 0,0 0 3 0,-3 1-2 16,1-2-2-16,-3 2 0 0,0 0 3 0,-1-3 0 15,0 2-2-15,-1 0 2 0,-2-3-1 0,3 3 0 16,-2-1-3-16,2 2 2 0,-3-3-5 0,-1 3 2 16,0-2 2-16,1 0 2 0,-3 2 0 0,5 0-2 15,-2-1 1-15,3-1-1 0,-4 1-1 0,2-1-1 16,0 3 6-16,-2-5-3 0,3 3 0 0,-1 1 0 0,1-3 0 16,-1 1 1-16,-1-2-4 0,-1 3-1 0,2 0 3 15,-1-2-7-15,3-4 9 0,-4 1 1 0,1 3-3 16,1-4 1-16,-2 0-1 0,4-1 4 0,-6 3-2 15,5-1-2-15,-5 2-2 0,3 0 1 0,-1 0 3 16,1-4 0-16,-5 5-1 0,5 0-3 0,-5 0 2 16,1 0 2-16,1-2-1 0,0 4 0 0,0-3-2 15,0 2 3-15,0-3-3 0,-2 1 2 0,2-1 1 16,-2-3-4-16,-2 4 3 0,0-3-3 0,2 4 0 16,-4-8 5-16,2 6-7 0,-1-3 2 0,-2 2 1 15,0-4 2-15,1 2-3 0,-2-1-3 0,-1 1 1 0,-3-1-9 16,0 0 4-16,1 1-6 0,-2-1-7 0,-1 2 1 15,2 0 2-15,0 0-5 0,-2 1 2 0,-2 0 6 16,1 2 1-16,0-1-1 0,2-1 2 0,-2 0 1 16,1 2-1-16,1-1 5 0,0 3-1 0,-3-3 3 15,2 2 1-15,3 3-4 0,-2-4 3 0,2 4 7 16,0-1 3-16,-1 0-3 0,-1 2-7 0,1-4-1 16,0 3 8-16,0-3 5 0,-3 2-8 0,4 3 7 15,-4-5-2-15,3 5 0 0,0-2-2 0,-2 1 4 0,2 0-6 16,-3 2 2-16,-2-5-1 0,3 6 0 0,2-3 2 15,-2 3 1-15,-3-3 0 0,3 1-1 0,0 2 0 16,-1 0 0-16,1 1 0 0,0-1-2 0,-2 0-1 16,4 2 4-16,-2-5-1 0,1 4 1 0,-1 0-6 15,-2-3 5-15,4 1 5 0,-3 1-3 0,-3-1-1 16,0-1-4-16,-2 0 1 0,2-1 1 0,0 1 2 16,0 1 4-16,-1-1-5 0,-2 2 1 0,1 1-2 15,-5-1-2-15,0 1-3 0,-2 0-2 0,3 4 12 16,0-3-2-16,-1 2 3 0,2 0 0 0,-1-2-6 15,0 1 0-15,-1 0 3 0,1-1-2 0,3 1 3 16,-1-1 0-16,2-2 1 0,-3 4 0 0,1-5-7 0,-1-1-1 16,1 0 5-16,-7-5 0 0,-1 2-6 0,1 0 13 15,0-4-4-15,4 5-2 0,4 0-3 0,3 2 0 16,0 0 6-16,2 2-4 0,-1 1 0 0,-3 1 0 16,1-1-3-16,1 2 6 0,-2 0-7 0,-4 2 1 15,3-2 3-15,0 2-2 0,-3 0 4 0,0 0-2 16,2 0 1-16,-8 1-7 0,6-2 8 0,-1 0-3 15,-4-2-4-15,-1 0 10 0,0-1-4 0,-3-1-5 16,2-2 4-16,-3 0 2 0,-1-1-1 0,2-2 1 16,-2-1-2-16,0 2 2 0,5-2-3 0,-2 3-3 0,3-1 5 15,6 7-5-15,0-3 6 0,-2 0-2 0,5 2-7 16,-1 2 6-16,-3 0 2 0,4 0 1 0,-2 1-3 16,0-1 4-16,0 1-4 0,1 0 3 15,0-1-3-15,1 2-2 0,-2-1 6 0,-2-1-1 0,2-1-4 16,-1 1 3-16,-8-1-5 0,-2 0 3 0,0-2-2 15,-2-3 1-15,1 1 2 0,-4-2-1 0,3-1 2 16,-1 3-6-16,-1-2 6 0,2 4-1 0,4 0-2 0,-2 0 0 16,4 1 2-16,-3 2 2 0,0 0-3 15,3-1 0-15,-6 4-3 0,1-1 5 0,0 0-2 16,0 2-5-16,0 0 2 0,0-2 1 0,2 2 5 0,-6-2-1 16,5 0-3-16,2 2 0 0,-2-3 0 0,0 0-3 15,0 0 3-15,0-2 0 0,0-1 2 0,-2-1 2 16,1-2-5-16,3 0 2 0,-1-2 3 0,1 1-1 15,1 0-2-15,1 1-6 0,7-1 7 0,0 4-2 16,0-3 0-16,0 1 3 0,0 3-8 0,-1-1 5 16,0 2 4-16,1 1 2 0,-2-1-6 0,-5 0 6 15,4 1-6-15,-5 0 0 0,1-2 1 0,4 4 0 0,-4-2 2 16,-1 1-2-16,7-2-6 0,0-1 2 0,-7-2 6 16,6 1 0-16,-1-1-4 0,-5-2 3 15,-3-1 0-15,1 1 2 0,0 0 0 0,4-1 2 0,0-1 1 16,-5 3 4-16,7-4 0 0,2 4-6 0,1 1 1 15,1 0 3-15,-1 0 0 0,2 1 1 0,1 2 0 16,-3-2-3-16,2 2-2 0,4 0-1 0,-3 0 3 16,1 1-2-16,-5 0 0 0,2-2 3 0,1 2 0 15,-4-1-1-15,-7 0 0 0,2 1-3 0,-1 0 4 16,-2-3-4-16,-2 3 3 0,2-3-1 0,-2 2-1 16,1-3-3-16,-1 3-1 0,1-4 3 0,-1 3-2 0,2-3 3 15,-1 2 1-15,1 2-1 0,-1-3-3 0,-2 4 3 16,4-4 1-16,-4 4-2 0,2-2-4 0,2 3 2 15,0-2-4-15,8-1 6 0,-7 1-1 0,7 0 2 16,-6-1-2-16,8 0-2 0,-10 1-6 0,2 1 6 16,8 0 2-16,-10-2-2 0,0 5 1 0,0-6 4 15,1 3-3-15,-2 0-3 0,3-1 1 0,-3-1 3 16,1-2 2-16,0-6-3 0,-2 5 0 0,-1-2 0 16,4 4-4-16,-2-3 1 0,-1 0-1 0,2 1 2 15,-2 0 5-15,-4 3-2 0,10-3-3 0,-6 1 0 16,9 1 0-16,-5 1-1 0,-4-3 2 0,4 2 0 0,1-1 1 15,-2 0 0-15,2 0-2 0,-1 2 0 16,0-1 1-16,-1-3-3 0,1 3 3 0,-2-2-3 0,2 1 3 16,-4 1 0-16,0 0-1 0,0-1-5 0,4 1 5 15,0 0 0-15,0 2 0 0,6 1 0 0,0 1 3 16,1-1-5-16,0 3 0 0,-2-2 3 0,2 1 1 16,1 1-4-16,-1-2 1 0,1 2 0 0,1-3 0 15,-1 3 1-15,-3-2 4 0,-4 0-3 0,-1-1 1 16,-3 2-1-16,1-2-3 0,-2-3 1 0,-3-1-1 15,1 4 2-15,-5-4-1 0,2 0 2 0,-5-1 1 16,4 1-2-16,-16-1 0 0,13 2 1 0,4 1 1 0,-3-3-2 16,9 8 1-16,2-3 4 0,1 0-7 0,8 3 2 15,1-2-1-15,2 2 0 0,-1-1 3 16,5 1-1-16,-2 0-4 0,3-1 4 0,1 2 2 0,-1 0-2 16,2 0-2-16,-4 0 1 0,-5-1 1 0,1 2 1 15,-2 0-9-15,-8-1 5 0,0-1 5 0,-2-2-6 16,0 0 1-16,0-1 1 0,3 3 4 0,-2-3-1 15,2-3-2-15,4 2 2 0,0 0-4 0,0-1 5 16,2 1-2-16,2 0 0 0,3 1-1 0,-1-1 2 0,2 1 0 16,3-2-1-16,2 2-1 0,2 0 0 15,-3-1-3-15,-1 1 5 0,1-1-1 0,1 1-1 0,-2 1-2 16,-2-2 3-16,0 1-2 0,-5 1 3 0,-3-1-1 16,4-2 1-16,-10 2-5 0,-1-4 3 0,2 3-2 15,5 0 3-15,-6-3-3 0,9 3 4 0,-3-4-3 16,2 4-3-16,-2-3 5 0,0 4 1 0,5-3-5 15,-1 1 3-15,5 1 0 0,-1 0 1 0,1 1 1 16,0 0 0-16,-1-3-1 0,0 3-4 0,4 0 5 16,-8 0 0-16,4 0-2 0,-4 0-1 0,-5 0 3 0,-5 0-3 15,0 5 0-15,0-2 1 0,-1-2 0 0,-4 2 1 16,4-2-2-16,-2 3 0 0,-1-1 2 16,3-2-7-16,6 0 6 0,3 1 3 0,0 0-3 0,0 1-6 15,1-3 8-15,3 3-5 0,5-3 4 0,-1 2-1 16,2 0-5-16,0 0 3 0,1-2 8 0,1 1-5 15,-4 1 0-15,0-2 1 0,-2 1-1 0,-3-2 1 16,-2 3-4-16,1-2-5 0,-3 0 7 0,0 0 5 16,3 0-2-16,-5 0-2 0,3 0 0 0,-1 0 0 15,-3 0 0-15,2 3-1 0,2-2 1 0,1 0-3 16,0 1 3-16,7 2 1 0,-2-3-3 0,5 0 1 0,-1 1-16 16,0 0 16-16,2-2 1 0,3 3 0 0,-3-2 0 15,3-1-3-15,-5 4 1 0,-2-1-2 0,1 1-4 16,-1-2 3-16,-2 5-4 0,-1-3 4 0,-4 0-1 15,0 0 2-15,0-1 1 0,0 0-1 0,2-1 6 16,-5 5-6-16,4-2 3 0,0-1 0 0,-1 1 0 16,2-2 3-16,0 1-3 0,0-3 0 0,4 1 4 15,2-1-3-15,0 3 2 0,0-3-3 0,1 2 3 16,-2 0-4-16,2 0-1 0,-3 1 2 0,2 0 3 16,-2 1-1-16,-5-1-2 0,4 1 1 0,-6 2 1 15,4 0-4-15,-4-2 2 0,-1 1-3 0,5 2-13 0,-2 0-25 16,2 0-19-16,4-2-47 0,0 1-63 0,1 1-112 15,2-2-305-15,1 0 136 0</inkml:trace>
  <inkml:trace contextRef="#ctx0" brushRef="#br0" timeOffset="8848.45">13344 10933 85 0,'0'0'78'0,"0"0"-5"0,0 0-5 15,0-5-12-15,0 5 0 0,0 0-10 0,0 0-6 16,0 0 3-16,0 0-6 0,0 0-3 0,0 0-4 15,0 0-6-15,0 0 0 0,0 0-5 0,0 0 0 16,0 0-5-16,0 0 0 0,0 0-6 0,0 0 3 16,0 0 5-16,0 0-5 0,0 0 2 0,15 5-2 15,-15-5-5-15,8-2-1 0,-8 2 3 0,13 2 1 0,-6-2-6 16,2 0 1-16,5 0-5 0,3 0 1 0,2 0-7 16,3-3-11-16,-2 2 1 0,10 0-20 0,-2-3-19 15,1 1-66-15,1 0-132 0,0-1 59 0</inkml:trace>
  <inkml:trace contextRef="#ctx0" brushRef="#br0" timeOffset="9929.04">13777 10829 78 0,'0'0'85'0,"0"0"-10"16,0 0-8-16,0 0-7 0,0 0-6 0,0 0-7 16,0 0-4-16,0 0 2 0,0 0-8 0,0 0-6 15,0 0-2-15,-3 7-3 0,3-7-3 0,-3 3-7 16,3-3 2-16,-3 4-4 0,3-4 0 0,-5 2 3 0,5-2-7 16,-4 3 0-16,4-3 3 0,-4 5-6 0,1-3 2 15,-1 1-1-15,0 1-1 0,-1-2 1 0,-2 2-4 16,1 0 5-16,0 1-3 0,-2-2-4 0,-2 2 4 15,-2 1-6-15,2-1 6 0,-4-4-1 0,-3 7-7 0,-2-2-4 16,0 0 6-16,-2-1-3 0,0-1 0 16,-6 3-4-16,7-2-2 0,-1-3-9 0,1 4-18 15,-2-1-18-15,5-3-72 0,-2 0-135 0,5-2 60 0</inkml:trace>
  <inkml:trace contextRef="#ctx0" brushRef="#br0" timeOffset="16112.72">12921 10219 78 0,'0'0'99'15,"0"0"-19"-15,0 0-13 0,0 0-3 0,-3-4-6 16,3 4-7-16,0 0-2 0,0 0-1 0,0 0-3 16,0 0 3-16,0 0-1 0,0 0-1 0,-5-4 1 15,5 4-4-15,0 0-1 0,0 0-1 0,0 0 2 16,0 0-1-16,0 0-2 0,0 0-2 0,0 0 1 0,0 0-8 16,0 0-2-16,0 0-8 0,0 0 7 15,0 0-8-15,0 0 2 0,0 0-10 0,0 0 2 0,0 0 2 16,0 0 3-16,0 0-7 0,0 0-3 0,0 0 2 15,0 0-5-15,0 0 0 0,0 0 0 0,0 0-1 16,0 0 0-16,0 0 6 0,2 11-5 0,1-7 2 16,-3 1 1-16,3-1 2 0,-1 1 3 0,0 0 3 15,0 1-2-15,2 4 7 0,-1 1 2 0,1-1 2 16,-1 2-3-16,4 4-3 0,-1 0-1 0,-2 1 0 16,-1 0-3-16,-1 2 2 0,2 1 0 0,-3 4 0 0,3-3-5 15,-4 3 0-15,0-4 2 0,1-1-4 0,2 7-3 16,-3-1 3-16,0 2-1 0,0-2-1 0,0 0-5 15,2-7 4-15,-2 1 1 0,-2 1 0 0,2 3-2 16,-3-3-2-16,3-3 5 0,-1 0-7 0,2 0 2 16,2-2-6-16,-3-4 2 0,2 1 8 0,-2 0-6 15,3-2-2-15,-2 0 3 0,0-1-1 0,2 3 1 16,1-9 0-16,-3 2-3 0,3 2 1 0,-3-3-2 0,6-3-7 16,-2 2-3-16,-3 1-12 0,2-3-17 0,0 2-20 15,-4-3-29-15,0 0-24 0,12-3-153 0,-10-2-285 16,1 2 126-16</inkml:trace>
  <inkml:trace contextRef="#ctx0" brushRef="#br0" timeOffset="16529.31">12863 10762 1 0,'0'0'117'0,"0"0"7"0,0 0-9 0,0 0-5 16,0 0 0-16,0 0-1 0,0 0-3 0,0 0-3 15,0 0-5-15,0 0-2 0,0 0-9 0,0 0-4 16,0 0-6-16,0 0-7 0,8-6-7 0,-8 6-6 0,0 0-8 15,0 0-1-15,0 0-7 0,9 1-5 0,-9-1-2 16,0 0-1-16,10 3-6 0,-6 1-2 0,0-4 0 16,0 3-5-16,-2 1-1 0,1 1-4 0,1-2 1 15,3 4 4-15,-3-3-6 0,1 2 0 0,0 0-4 16,1-1 3-16,0 0-4 0,0 5-1 0,-2-5 1 16,0 2-2-16,1 1 1 0,-1-1 0 0,-4 0-3 15,5 0-2-15,-4 1 2 0,4-1-2 0,-2-3 2 16,-2 3-5-16,3-3 4 0,-3 0 0 0,2-1-3 0,-2 2-1 15,-1-5-6-15,0 5-13 0,3-3-13 0,-3-2-31 16,0 0-28-16,0 0-39 0,0 0-158 0,10-7-311 16,-4 1 139-16</inkml:trace>
  <inkml:trace contextRef="#ctx0" brushRef="#br0" timeOffset="16846.56">13107 10710 93 0,'0'0'87'16,"0"0"-4"-16,0 0-6 0,0 0-9 0,6-2 5 16,-6 2-5-16,0 0 6 0,0 0-1 0,0 0-1 15,0 0 0-15,0 0-3 0,0 0 7 0,0 0-11 16,0 0-3-16,0 0 1 0,0 0 5 0,0 0-4 15,0 0-3-15,-9 10-2 0,5-4 0 0,-1-1-1 0,0-4-1 16,-2 10-4-16,1-5-7 0,-1 4-4 0,0 0-3 16,0-3-4-16,0 0-4 0,-1 2-5 0,-1-1 4 15,3-1-1-15,-2 3-9 0,3-3-1 0,0 3 1 16,-3-2-4-16,3 2 0 0,4-4-4 0,-3 1-1 16,0-2-5-16,1 4-23 0,2-6-42 0,1 2-26 15,-1 1-63-15,-4-5-143 0,5-1-314 0,0 0 138 16</inkml:trace>
  <inkml:trace contextRef="#ctx0" brushRef="#br0" timeOffset="17312.62">13386 10240 6 0,'-4'-3'142'0,"4"3"-18"16,0 0-16-16,0 0-7 0,0 0-6 0,-4-4-9 0,4 4-8 16,0 0-7-16,0 0-9 0,0 0 6 0,0 0 5 15,13 0-3-15,-13 0 0 0,8-1-2 0,-8 1-1 16,10 0-5-16,-5-1-3 0,-5 1-11 0,9-3 1 16,-1 1-6-16,-1 0-10 0,4 2 8 15,-1-2-6-15,0-1-4 0,2 3-1 0,-1-2-4 0,2 2-4 16,-3-1-1-16,0 1-3 0,3 0-1 0,-3 0-3 15,2 3-2-15,-2-3 2 0,0 3-7 0,-1-3-1 0,-2 0-3 16,-1 0-6-16,-6 0-12 0,9 2-12 16,-3-2-9-16,-6 0 1 0,4 2-6 0,-4-2-7 0,0 0-8 15,0 0-19-15,0 0-5 0,0 0-13 0,0 0-17 16,0 0-101-16,0 0-227 0,0 0 101 0</inkml:trace>
  <inkml:trace contextRef="#ctx0" brushRef="#br0" timeOffset="17556.88">13526 10222 78 0,'0'0'172'0,"0"0"-12"0,0 0-17 0,0 0-14 0,-7 0-15 15,7 0-10-15,0 0-4 0,0 4-5 0,0-4-13 16,1 10-3-16,1-5-5 0,-1 5-2 0,-1 0-5 16,-1 2-6-16,1 0-1 0,-2 4-3 0,0 1-5 15,-1 1-4-15,-2-1-5 0,1-1 2 0,-1 0-3 16,1 2-5-16,-2-3 0 0,2 2-6 0,-1-2-5 15,1-3 0-15,-1-1-1 0,0 0 2 0,1-1-6 16,-1 1-4-16,1-1-2 0,3-1 0 0,-2-4-1 16,3 1-3-16,-1 1-3 0,1-4-13 0,0 1-23 15,-4-2-24-15,4-2-49 0,0 0-55 0,0 0-152 0,0 0-333 16,5-9 148-16</inkml:trace>
  <inkml:trace contextRef="#ctx0" brushRef="#br0" timeOffset="18729.16">13551 10439 66 0,'0'0'187'16,"5"5"-15"-16,-3-2-17 0,2 0-9 0,1 1-15 0,1 1-14 15,1 0-8-15,2-1-13 0,1 1-8 16,-1 0-8-16,2 1-8 0,-1-2-7 0,-1 1-8 0,2-4-8 15,-3 0-1-15,2-1-3 0,2 0-7 0,-6-1-4 16,3-3 0-16,0 2-5 0,-1-2-5 0,-2-2-2 16,3 0-4-16,-4 1 3 0,1 0-5 0,-2-1 10 15,-1 1 14-15,-1 0 1 0,2-1 5 0,-2 1-2 16,0 0-4-16,-1 2 0 0,1-3-5 0,-1 3-3 0,0-2-4 16,-1 5 2-16,0-5-3 0,0 5-6 0,0 0 0 15,-2-4-1-15,2 4-5 0,-8-1 1 0,8 1-3 16,0 0-1-16,-14 0 2 0,14 0-6 0,-5 0 0 15,5 0-1-15,-7 4 2 0,5-1-4 0,-2-2 1 16,1 2-1-16,1 1-2 0,-1 1 1 0,1 1-1 16,-2 0 1-16,3 1-4 0,-2-2 2 0,2 3 0 15,-3 1-1-15,0-1 3 0,2 0 1 0,-1 0 1 16,2-3-4-16,-2 3-1 0,1-2 1 0,-1-2 1 16,1 1-3-16,2 1 3 0,-3-4-3 0,2 3 1 0,1-1-2 15,0-4 4-15,-4 6-3 0,5-3 0 16,-1-3 3-16,4 4 2 0,1-2-5 0,-5-2 6 15,8 2-5-15,-2-1 1 0,2 3 0 0,2-4 1 0,2 1 0 16,-1-1-6-16,2 0-9 0,1 1-10 0,0 0-3 16,3-1-17-16,-1 0-6 0,0-1-6 0,1-1-7 15,0 2-4-15,-2-4-8 0,-2 3-9 0,0-1 13 16,-3-2-16-16,3 2 14 0,-4-4-1 0,-3 3 13 0,1-1 0 16,-1-1 16-16,-1 0 3 0,-1 0 8 0,0-2 10 15,0 3 11-15,0-1 10 0,-2 0 8 16,1 1 9-16,-1 0 7 0,0-1 1 0,-1 1 10 0,-1 1-2 15,0 3 5-15,3-5 2 0,-3 5 1 0,0-4-4 16,0 4-2-16,0-4-2 0,0 4-4 0,0 0 1 16,0 0-6-16,-3-5-1 0,3 5-1 0,0 0 0 15,0 0-2-15,0 0 0 0,-5-3 0 0,5 3 1 16,0 0 0-16,0 0 1 0,0 0 3 0,0 0 0 0,-11 5-4 16,11-5-3-16,-5 4 1 0,3-1 8 15,-2 0 7-15,-2 1 1 0,3-1-6 0,-1 1-3 0,2-1-3 16,0 0-1-16,-2 1-2 0,3 1-2 0,-1-3-1 15,2 3-4-15,-2 0 2 0,2-5-2 0,-1 5-2 16,1-1-2-16,0-4 0 0,1 5-3 0,1-2-1 16,-1-1 0-16,1 1-1 0,-2-3 0 0,12 0-1 15,-6-1 1-15,1-1 3 0,-1 0-7 0,3-4 2 16,-2 4 2-16,-1-2-3 0,1 1 2 0,0-1-1 16,-1 2 0-16,-1-2 2 0,0 1-4 0,1 2 2 0,-6 1 0 15,7-4 1-15,-7 4-1 0,4-4 1 0,-4 4 0 16,4-1-1-16,-4 1 0 0,0 0 1 15,0 0-1-15,0 0 0 0,7 0 0 0,-7 0-1 0,0 0 3 16,6 5-1-16,-6-1-4 0,2-3 4 0,2 3-1 16,-4 0-1-16,4-1-1 0,-3-1 1 0,3 1-1 15,0-1 2-15,2 2-1 0,-2-1-1 0,0 0 1 16,1 1-1-16,0-3 2 0,-1 0-1 0,1 2 1 16,-5-3-4-16,10 1-6 0,-10-1-9 0,11-1-4 0,-5-1-7 15,0 0-7-15,-2-1-18 0,2-2-16 16,-2-2-10-16,0 2-3 0,0 0 7 0,4-4-3 15,-6 4 12-15,2-2-3 0,1 2 4 0,-2 0 18 0,-1 1-1 16,0-2 1-16,0 2 6 0,1-1 7 0,-1 3 3 16,-2-1 8-16,3 0 6 0,-3 3 7 0,4-6 10 15,-3 3 8-15,-1 3 2 0,0 0 10 0,1-6 3 16,-1 6 7-16,0 0 1 0,1-2 1 0,-1 2 3 16,0 0-1-16,0 0-4 0,0 0-1 0,0 0-5 15,0 0 2-15,0 0-6 0,0 0-1 0,0 0 4 0,0 0-2 16,0 0-2-16,0 0-4 0,-2 13 2 15,3-9 0-15,-1-1-1 0,1 4-3 0,-1-2 0 0,0 0-1 16,3 0-4-16,-2 0-1 0,1-1 3 0,0 2-1 16,1-2-2-16,-1 1 2 0,0-1 5 0,1 0-8 15,1 0 2-15,1-2-1 0,0 1-3 0,1-1 3 16,1 0-1-16,-2-1-8 0,8-2-12 0,-4 1-11 16,1-2-29-16,3 0-21 0,-3-1-31 0,8-2-19 15,-6 0-38-15,-2-2-102 0,5-3-288 0,-4 1 128 16</inkml:trace>
  <inkml:trace contextRef="#ctx0" brushRef="#br0" timeOffset="19562.48">14460 10251 19 0,'-2'-6'192'0,"2"6"-11"16,0-4-15-16,0 4-14 0,-5-2-15 0,5 2-10 15,0 0-15-15,0 0-10 0,1-6-13 0,-1 6-9 16,0 0-5-16,0 0-9 0,0 0-7 0,0 0-6 15,0 0-2-15,0 16 1 0,0-11 0 0,2 1 1 16,-2 1-2-16,2-2-4 0,-2 2-4 0,0 1-4 16,0 2 2-16,0-1 6 0,0-1-7 0,0 2-1 0,0 0-3 15,-4-1-2-15,3 0-4 0,0 0-4 0,1-1 0 16,-2 2-5-16,1 0 0 0,1-3-3 0,-2 0 0 16,2 0-6-16,-2-3 1 0,2 0-3 0,2 1 6 15,0 1-5-15,-2-3-2 0,0-3-1 0,0 6-2 16,0-6 1-16,4 1-2 0,-4-1 0 0,9-1-2 15,-3-2-1-15,-1-2 1 0,1 4 1 0,0-3-2 16,-1 0 1-16,-1 1 0 0,1-1-4 0,0 2 1 0,-1 0 1 16,-3 0-1-16,-1 2 1 0,0 0-1 15,0 0-1-15,12 4 1 0,-11-1 1 0,-1 4 1 0,4-1-5 16,-4-1 0-16,0 4 6 0,0-4 0 0,0 5-1 16,1-3 0-16,0 2 1 0,3-1 0 0,0 0-3 15,1 0 3-15,3 0 0 0,-3-2 0 0,5 1-1 16,0-3-1-16,3 1 1 0,0-1-1 0,0-3-1 15,2 0-3-15,-1-1-8 0,-1-1-9 0,4-2-5 0,-3 0-8 16,-3-1-11-16,3-4 3 0,-5 1 4 16,1 1 6-16,2 0 1 0,-6 0 2 0,1 1 5 15,-2 1 4-15,0 2 6 0,0-2 1 0,-4 2 2 0,-1 2 1 16,0 0 2-16,0 0 3 0,0 0 7 0,0 0 5 16,0 0-1-16,-10 16 1 0,5-11 0 0,-3 2-1 15,3-2 2-15,1 1-5 0,-2 1 4 0,2-3 8 16,4 2-2-16,0-2 2 0,-1 0 3 15,2 2 1-15,3-3-2 0,-3 2 3 0,8-4-5 0,-1 3-2 16,1-3-1-16,2 0 3 0,2-1-5 0,0 0 1 16,-2-1-4-16,2 0 0 0,1-3-2 0,-5 2 3 15,1-1-2-15,-1 1 0 0,-4 1-1 0,2 0 0 16,-1-1-3-16,-6 2-1 0,7 0 1 0,-7 0-5 0,7 2 3 16,-7-2-1-16,3 4 1 0,-1 0 1 0,-2 3-1 15,2-2-2-15,0 3 3 0,2 0-2 0,-1-1 2 16,3 2 0-16,1-1-1 0,1 1-2 0,1-1 4 15,5 4-1-15,-5-3 3 0,9-2-6 0,-6-1 2 16,-1-2-4-16,0-1-1 0,1 1-2 0,-2-4-2 16,3 0-6-16,-3-2-11 0,-1 0-2 0,-1-1 2 15,0-2 0-15,-2-4 2 0,0 1 0 0,-3 1 2 0,3-3 3 16,-5 2 1-16,2-2 4 0,-3 0 9 16,0 5 6-16,0-1 14 0,0-1 9 0,-3 0 7 15,3 2-1-15,-1 1 4 0,-3-1 2 0,2 0 6 0,-1 2-5 16,2 0-2-16,1 3-2 0,0 0-4 15,0 0-1-15,0 0-3 0,6-4-4 0,-6 4-1 0,0 0-3 16,17 6-1-16,-8-5-2 0,2 0 2 0,1 3-7 16,2-2-4-16,-5-1-16 0,0-1-27 0,-1 4-38 15,-1-8-41-15,1 4-50 0,-3-1-230 0,0-3-429 16,-2 0 189-16</inkml:trace>
  <inkml:trace contextRef="#ctx0" brushRef="#br0" timeOffset="19929.41">15281 10502 46 0,'0'-5'147'0,"0"5"-5"0,0 0-21 0,0 0-4 15,0 0-17-15,0 0-7 0,0 0-16 0,0 0-5 0,0 0-10 16,-8 8 0-16,6-6-9 0,2-2-6 0,-5 5-4 16,2 1 2-16,-1-2 5 0,2-2-5 0,-3 3 0 15,2 1-7-15,1 1-2 0,0-4-1 0,2 3 4 16,0 3-7-16,-1-4 2 0,0 4-8 0,2-1 2 16,2 4-4-16,-3-5-2 0,1 3-4 0,0-2 1 15,-1 2-6-15,2 0 1 0,-4-4 1 0,2 4-4 16,0-4-3-16,2 2 6 0,-2-1-2 0,-2-1 5 15,2 1-1-15,-1-3 4 0,1-2 6 0,0-2-4 0,0 8 3 16,0-3 0-16,-1-2-4 0,1-3 0 0,-4 3-5 16,1 0 0-16,3-3-9 0,-6 1-24 0,-2 3-43 15,8-4-57-15,-11-4-191 0,7-1-333 0,4 5 148 16</inkml:trace>
  <inkml:trace contextRef="#ctx0" brushRef="#br0" timeOffset="21127.5">18279 10132 23 0,'0'0'129'0,"-1"-5"-8"15,1 5-8-15,0-6-4 0,0 6-2 0,0-4 0 0,0 4-8 16,0 0-8-16,-3-5-2 0,3 5-9 0,0 0-5 16,0 0-6-16,1-4-10 0,-1 4-6 0,0 0-2 15,0 0-10-15,0 0-4 0,0 0-3 0,0 0-3 16,0 0-3-16,0 0-7 0,0 0 4 0,0 0-4 0,0 0 1 15,0 0-6-15,0 0 2 0,0 0-1 16,-9 10 8-16,7-7 5 0,0 1 0 0,1 0-1 16,-1-1 2-16,-1 0-8 0,1 2 1 0,-1-1-5 15,1 2 9-15,-2 0 8 0,1-1-1 0,-1 2-4 0,-1 1-4 16,-1 1-3-16,1-1-3 0,1 2-1 0,-1 1 0 16,-2-1 14-16,2 2 3 0,-1 3-9 0,-2-1 0 15,3 2 2-15,-3 0 3 0,3-2-2 0,-5 5-3 16,2 6 0-16,1-8-3 0,-1 2 0 0,-2 3-11 15,0 2 9-15,-1-6-1 0,0 5-2 0,-2 0-3 16,-1-2-3-16,4-1 1 0,1-4-2 0,-1 1 1 0,-3 5-1 16,4-5-5-16,-4 4 4 0,4-4-9 15,-1-1 6-15,-2-1 2 0,3 0-4 0,-1-1-1 16,5-2 1-16,-4 1 0 0,4-3-8 0,-1-1 4 0,-2-1 0 16,3-1 1-16,0-2-1 0,2 0 1 0,-1 0 1 15,1-2-5-15,1 1-4 0,0-3-14 0,2-1-15 16,-5 6-19-16,2-5-26 0,3-1-26 0,0 0-23 15,0 0-29-15,0 0-203 0,-5-11-388 0,4 6 172 16</inkml:trace>
  <inkml:trace contextRef="#ctx0" brushRef="#br0" timeOffset="21644.94">17801 10594 2 0,'-1'-4'172'0,"1"4"-9"0,0 0-16 0,7-5-13 16,-3 5-12-16,-4 0-1 0,0 0-4 0,13 0-3 15,-8 0-8-15,-5 0-14 0,10 2-7 0,-3-1-9 16,-3 0-10-16,-4-1-3 0,7 0-6 0,-7 0-5 16,8 1-7-16,-8-1-7 0,4 4 6 0,-4-4 1 15,2 3 0-15,-1 0-2 0,-1-3 3 0,2 5-3 0,-1-1-3 16,-2 1 2-16,2-1 3 0,-2 4-2 15,-1 0 1-15,0 1-6 0,1 1 0 0,-1 1-1 0,2 2-6 16,0-1-2-16,-1-2-2 0,0 3-2 0,1 2-7 16,0-4 7-16,2 0-5 0,0 2 0 0,0-3 0 15,-1 2-6-15,2-3-1 0,0-1 0 0,-2-2 1 16,1-2-1-16,0 2-1 0,0-1 0 0,1-3-1 16,-2 2-2-16,-1-4 3 0,4 3-4 0,-4-3 0 15,0 0 0-15,0 0-1 0,15-5-2 0,-11 1-1 16,1-1 1-16,4-2-1 0,0 2-3 0,-6-2 2 15,3 2 3-15,-1 0-2 0,-1-3 0 0,4 1-3 16,-5 3 1-16,1-1 0 0,0 1-1 0,0 0-1 0,1 0-3 16,-1-1 4-16,2 4 2 0,-2-2-2 0,0-1-2 15,-3 0 3-15,3-1-5 0,3 4 3 0,-1 0 0 16,0-2 1-16,2 2 3 0,-3 0-1 0,2 0-3 16,0-4-3-16,-1 3 5 0,0 1-1 0,0-1 2 15,1 1-3-15,0 0 2 0,-1-2-2 0,2-1 1 16,-3 1 2-16,0 1-3 0,2 0-5 0,-3 1-18 15,-4 1-37-15,7-3-39 0,-7 0-44 0,0 3-61 16,0-7-173-16,0 3-408 0,0 4 181 0</inkml:trace>
  <inkml:trace contextRef="#ctx0" brushRef="#br0" timeOffset="22311.02">18819 9876 47 0,'3'-4'129'0,"-2"1"-9"0,-1 3-9 15,2-5-9-15,-2 5-8 0,2-3 0 0,-2 3-6 16,1-2-3-16,-1 2-1 0,4-4-2 0,-4 4-4 16,0-4-4-16,0 4-5 0,0 0-6 0,0 0-8 0,0-4-1 15,0 4-5-15,0 0-10 0,0 0-1 0,0 0-3 16,0 0-4-16,-10-3 0 0,10 3-8 0,0 0-2 15,-12 7 0-15,6-6-4 0,0 4 4 0,1-1-3 16,-1 3-4-16,-1 1 1 0,-2-2-1 0,2 2 1 16,0 4 13-16,-2 1 12 0,1-1 1 0,4 4 0 15,-2 0 5-15,-1 0-7 0,2 2 0 0,-1 0-7 16,4-1 1-16,-2 3-4 0,2-2-1 0,1 2-3 0,-1-5-5 16,0 4 2-16,1-2-5 0,0 0 0 0,1 0-3 15,0 1-3-15,-2-2 3 0,1 1-3 16,0-4-2-16,0-2 1 0,-1 5-3 0,1-3 4 0,0-3-4 15,1 1 0-15,1-2 0 0,-2-3-2 0,-2 1 0 16,3-2-1-16,0 0 1 0,-2 1 1 0,2 0-6 16,-1-2-1-16,-1 1-5 0,1-2-18 0,1-3-14 15,-1 8-22-15,-2-7-31 0,3-1-34 0,0 0-35 16,0 0-166-16,-1 4-354 0,1-4 157 0</inkml:trace>
  <inkml:trace contextRef="#ctx0" brushRef="#br0" timeOffset="22532.33">18509 10122 89 0,'8'-2'154'0,"2"0"-6"0,4 2-13 15,-1 0-14-15,-1 0-11 0,8-1-12 0,-3 2-9 16,0 1-9-16,2-2-4 0,-6 2-11 0,6-1-2 15,-7 1-2-15,2-1-7 0,-5 0-12 0,1 2-7 16,-5-2-3-16,1 0-22 0,0 2-27 0,-3-3-38 0,1 2-35 16,-4-2-127-16,4 5-235 0,-4-5 104 15</inkml:trace>
  <inkml:trace contextRef="#ctx0" brushRef="#br0" timeOffset="23162.29">18832 10133 54 0,'0'0'181'15,"0"0"-17"-15,0 0-17 0,2-3-12 0,-2 3-12 0,0 0-15 16,0 0-9-16,0 0-16 0,12 10-9 16,-8-6-1-16,0 2-5 0,-3-1-13 0,3 1 2 15,-3 0-6-15,3 0-8 0,-4 2 1 0,0-1 7 0,0-1-4 16,0 2-6-16,0 0-2 0,0-2-5 15,-1 0-1-15,-2 0-4 0,2 2 2 0,0-3-4 0,-2 0-2 16,-1 0-1-16,0 0 1 0,3-1-4 0,-3-1-3 16,0 2-4-16,3-3 2 0,1-2-2 0,0 3 1 15,0-3 10-15,0 0 8 0,-3 5 9 0,3-5 0 16,0 0-1-16,0 0 12 0,0 0-1 0,0 0-14 16,8-13 2-16,-4 8-2 0,0 1-2 0,4-6-7 0,-2 1-2 15,4 0-2-15,1 3-2 0,-1-4-2 0,3 3 0 16,-3 0-4-16,1-1 0 0,-1 3-3 15,1-2-3-15,-5 5 1 0,2-1-6 0,-1-1 2 0,-1 3 0 16,-1 0 3-16,-5 1-5 0,12-1-2 0,-12 1-1 16,8 1 1-16,-8-1-2 0,5 1-1 0,-5-1 0 15,5 3 3-15,-5-3-2 0,4 3-1 0,-4-1 0 16,0-2 1-16,0 0-1 0,5 5-1 0,-5-5 1 16,0 4 1-16,0-4-2 0,0 5-1 0,0-1 1 15,0-4-1-15,0 6-3 0,0-1 5 0,1-3 1 16,2 3 0-16,-3 0-2 0,0 2 1 0,0-2-1 0,0 1-1 15,0 0 2-15,0-2-5 0,1 2 4 16,-1-1-1-16,2 0 0 0,0 1 3 0,-2-5 0 0,0 3-1 16,4-1 2-16,-4-3-2 0,1 4 0 0,-1-4 0 15,0 0 0-15,12-1-2 0,-12 1 3 0,11-7-1 16,-7 4-1-16,0-3 0 0,1 4 0 0,4-5-3 16,-4-1 3-16,0 3-1 0,2-6 1 0,-3 4 0 15,-2 0 1-15,2-1-2 0,1 1 2 0,-1 1-1 16,-3 1 2-16,2 0-1 0,-1 2-3 0,0-2-4 15,-2 5-20-15,2-5-18 0,-2 5-24 0,0 0-12 16,0 0-18-16,0 0-23 0,-6-3-23 0,6 3-40 0,0 0-154 16,0 0-365-16,-13 1 162 0</inkml:trace>
  <inkml:trace contextRef="#ctx0" brushRef="#br0" timeOffset="23351.01">19021 9933 156 0,'0'0'175'0,"7"-4"-14"0,-1 3-18 16,-6 1-15-16,13 4-13 0,-7-3-11 0,2 2-11 0,-3 2-14 16,3 4-2-16,-6-3-16 0,3 3-31 0,-1 1-38 15,0 0-28-15,-3-1-71 0,2 4-89 0,1-3-211 16,1 1 94-16</inkml:trace>
  <inkml:trace contextRef="#ctx0" brushRef="#br0" timeOffset="24058.57">19180 10195 144 0,'4'-2'168'0,"1"-1"-15"0,1 3-13 0,0-2-11 16,-2-1-16-16,1 2-9 0,1-2-8 0,-6 3-12 0,7-3-10 15,-3 3-9-15,-4 0-1 0,6-2-9 0,-6 2-9 16,0 0-2-16,0 0-6 0,8 2 2 0,-8-2-1 16,0 0-4-16,-4 10 0 0,2-5-2 0,0-3-1 15,-3 5-7-15,2-2-5 0,1 0 3 0,-2 2-6 16,2-2 5-16,-1 3 0 0,-1 0-7 0,3-3 0 16,1 1 4-16,0 1-3 0,1-2 1 0,1 0 0 15,0 2 3-15,1-3 0 0,1 0-1 0,0-2-1 0,4 1-4 16,-3-2 0-16,3 0 2 0,-1-1-7 15,-1-2 3-15,4-1-3 0,-5 0 2 0,3 0-5 0,-3-1-4 16,1-1 3-16,1 2-2 0,-3-1 2 0,1 1 1 16,-1 1-3-16,-4 2 1 0,2-5-3 0,2 3-1 15,-4 2 3-15,0 0-1 0,0 0 2 0,0 0-3 16,8 7 3-16,-6-3-1 0,1 1-3 0,-2-1-3 16,2 3 1-16,0-3 0 0,0 2 2 15,2-1 4-15,-3 1-4 0,0 0-1 0,2-1 4 0,-2-1-2 16,1 0 0-16,2 0 0 0,-2 0 0 0,-1-2 3 15,1 3-8-15,2-4 4 0,0 0 1 0,-5-1 3 16,9 0-1-16,-9 0-2 0,9-2-3 0,-5-1 4 0,1 1-3 16,0 0 2-16,-1 0-1 0,-2 0 2 15,-2 2-3-15,5-4 0 0,-5 4 1 0,6-2-3 0,-6 2-3 16,0 0 3-16,7 0 5 0,-7 0-5 0,0 0 1 16,10 3-5-16,-8 0 1 0,0-1-5 0,3 2-7 15,-1-2-2-15,-3 1-8 0,3-1-4 0,0 1-6 16,1-1-3-16,0 1-5 0,-1-3-14 0,5 1-9 0,-4 0 20 15,1-1 6-15,-6 0-1 0,12-2-1 16,-7 2 18-16,2-4-11 0,-5 0 12 0,3 0 1 16,-1 1 7-16,-1 1 6 0,-1-2 3 0,1 1-2 0,-3 3 7 15,1-5-1-15,3 2 8 0,-4 3-2 0,4-2 3 16,-4 2-1-16,0 0 0 0,1-3 3 16,-1 3-3-16,0 0 2 0,0 0-6 0,0 0 5 0,0 0 5 15,0 0-1-15,0 0 11 0,0 0 10 0,9 0 8 16,-9 0 7-16,0 0 5 0,0 0-2 0,8-1 1 15,-5 0-3-15,-3 1 0 0,9-3-8 0,-3 3 4 16,-6 0-3-16,13-1-5 0,-7 1-4 0,-1-1-1 16,0-1-6-16,-5 2 1 0,11 0-5 0,-11 0-8 0,5 0-20 15,-5 0-21-15,0 0-39 0,7 2-50 16,-7-2-197-16,1 2-342 0,-1-2 152 0</inkml:trace>
  <inkml:trace contextRef="#ctx0" brushRef="#br0" timeOffset="25661.48">22047 10611 34 0,'2'-2'194'0,"1"-5"-15"16,2 5-5-16,-5-1-12 0,4 0-14 0,-4-2-9 15,1 1-9-15,2-1-25 0,-2 4 1 0,3-3-3 0,-4 0-5 16,0 4-6-16,1-6-5 0,2 4-11 0,-3 2-6 16,5-3-5-16,-5 0-7 0,0 3-6 15,0 0-6-15,0 0-6 0,0 0-2 0,0 0-4 0,0 0-2 16,0 0-5-16,6 11-3 0,-6-5-1 0,-2-1-4 15,-2 3 2-15,0 1-5 0,-3 4 5 0,-4 1-2 16,-4 2-3-16,-3 0-2 0,4-2 1 0,-9 6-4 16,1-1 1-16,-2 0 0 0,0 0 0 0,-3 2 0 15,2-2-3-15,0 2-1 0,1-1-1 0,0 1-1 16,1-1 4-16,-2 4 1 0,2-4 13 0,0 2 0 16,3-3-3-16,2 0-6 0,0 1 4 0,4-6-2 0,5 2-7 15,0-3 7-15,5-1-1 0,-2-1 0 0,2-2-2 16,-2 0-3-16,3-4 1 0,2 2 0 0,0-2-2 15,-1-1 1-15,2 1-3 0,-1-2 1 0,1-3-5 16,0 7-12-16,0-7-25 0,1 3-38 0,-1-3-50 16,0 0-64-16,0 0-222 0,17-8-440 0,-7 3 195 15</inkml:trace>
  <inkml:trace contextRef="#ctx0" brushRef="#br0" timeOffset="26299.29">22712 10260 9 0,'0'-20'165'0,"0"2"-16"0,-3 1-11 15,3 5-4-15,-2 0-4 0,0 0-5 0,2 4-4 16,-2 1-10-16,0 0-12 0,2 3-9 0,-1 0-10 16,1 4-3-16,-2-4-8 0,2 4-4 0,0 0-6 15,0 0-4-15,0 0-8 0,-14 12-1 0,6-9-6 0,0 4-5 16,2 0-3-16,-3 0 1 0,-1-2-8 0,2 3 0 16,-2-2-5-16,0 2 1 0,1 0 6 0,-3-3 0 15,3 1 0-15,0 1 5 0,-2-2-6 0,-1 2 4 16,3-2 12-16,-2 3-1 0,-1-3-3 0,3 2-4 0,-1 0 1 15,1 2-3-15,-1-1 4 0,0 1 0 16,1 1 1-16,2 0 8 0,-5 2 1 0,3 1 0 16,0 0-6-16,-1 1 0 0,2 1-4 0,0 0 1 0,2 2-5 15,-1 0-3-15,1 0-3 0,5 3 0 0,-2-1-1 16,2 0-2-16,0 2-2 0,-1-3-1 0,1 1-2 16,1 3-1-16,0-3-1 0,-1-1-5 0,-2 0 1 15,3 2-6-15,0-4-1 0,0 1 7 0,0 0-3 16,0-4 1-16,0 2-1 0,0-4-1 0,0 1-1 15,0-1-2-15,0-4-5 0,3 0-5 0,-3 3-4 16,0-4-4-16,1 2-13 0,0-4-15 0,1 1-15 0,-2-2-10 16,0 1-20-16,0-4-24 0,0 0-38 0,0 0-32 15,0 0-220-15,0 0-433 0,5-11 192 16</inkml:trace>
  <inkml:trace contextRef="#ctx0" brushRef="#br0" timeOffset="26539.02">22237 10390 106 0,'4'-6'179'16,"-1"3"-18"-16,3-2-11 0,2 3-14 0,5 0-11 0,0 2-12 15,4-3-8-15,4 6-14 0,-2-1-9 16,3 0-6-16,-3 3-8 0,3-1-8 0,6 4-4 0,-7-2-7 15,-2 0-1-15,0 1-6 0,-3 2-6 16,-2-3-8-16,-5 0-21 0,1 0-20 0,-1 2-26 0,-1-3-18 16,1 3-23-16,0-1-47 0,-4-1-107 0,3 1-253 15,1 1 112-15</inkml:trace>
  <inkml:trace contextRef="#ctx0" brushRef="#br0" timeOffset="27045.68">22678 10488 101 0,'-2'-4'138'0,"-1"1"-14"16,-2 0-7-16,1 1-21 0,-1-1-1 0,0 1-13 16,5 2-16-16,-9-3 2 0,5 2-14 0,-2 1 2 15,6 0 2-15,-13 0 0 0,8 1-8 0,0 2 3 16,-1-2-4-16,-2 0 0 0,3 2 2 0,0-1 4 15,0 3 8-15,-2-2-7 0,3 1-5 0,-2 0 0 16,-2 2-5-16,3-1-1 0,1 0-8 0,-1 0 1 0,4-1-2 16,-4 1-9-16,1-1 6 0,0 0 2 15,4-1 0-15,-1 2-1 0,1-1-3 0,0-4 0 0,1 6-6 16,3-5 3-16,5 4-5 0,-3-1 0 0,3-4-5 16,4 1-3-16,-1 0 1 0,-1-1 0 0,3-1-4 15,-1 0 2-15,1-1-3 0,-1 0-3 0,-2-3 0 16,1 2-1-16,-1 0 0 0,-1 0-3 0,-2 1 1 15,-1 1-4-15,-2-3 4 0,1 3-4 0,-6 1-3 16,6-1 6-16,-6 1 0 0,8-2 0 0,-8 2-3 16,0 0 0-16,0 0 0 0,0 0 3 0,0 8-1 15,0-8-4-15,-4 5 3 0,4-1 1 0,-4-1-3 0,-1 1 3 16,5-4-4-16,-5 6-2 0,3-4 1 0,0 0 4 16,1 3-2-16,-3-1 0 0,2-1-1 0,2 0 2 15,0-3 3-15,-3 5-5 0,1-2 2 0,2-3 0 16,0 6 1-16,0-6-3 0,-2 3 3 0,2-3 0 15,0 3-1-15,0-3-3 0,0 0 4 0,0 0-6 16,0 0-4-16,0 5-4 0,0-5-9 0,0 0-18 16,5 4-20-16,-5-4-23 0,6 2-26 0,-1-1-38 0,1 1-167 15,2-2-337-15,3 3 150 0</inkml:trace>
  <inkml:trace contextRef="#ctx0" brushRef="#br0" timeOffset="27604.59">22824 10546 18 0,'-3'-3'168'0,"2"0"-8"0,1 3-14 0,-1-6-9 16,1 6-11-16,0-5-14 0,0 5-14 0,0 0-4 15,0 0-11-15,0 0-12 0,0 0-3 0,0 0-8 16,0 0-6-16,12 10-2 0,-10-7-7 0,1-1 0 16,-1 2-6-16,1-2-2 0,-2 3-10 0,3-2 6 15,-3 0-3-15,-1-3 2 0,1 4 1 0,-1-4-5 16,0 6 0-16,0-6 1 0,0 4 1 0,0-4-5 0,0 4-6 15,0-4 3-15,0 0-1 0,0 0-4 16,0 0-2-16,-1 3 7 0,1-3 4 0,0 0 4 0,0 0-2 16,0 0-1-16,0 0-1 0,10 0-3 0,-10 0-3 15,12-2-1-15,-6 1-4 0,2 0 0 0,-2 1-2 16,3-1 2-16,-1-2-2 0,0 1-2 0,-1 2-4 16,-2 0 1-16,-5 0 3 0,14-1-9 0,-10 1 6 15,1 1-4-15,-5-1 0 0,8 5 2 0,-3-3 1 16,-2 1 0-16,3 2-5 0,-5 0 5 0,3 0-4 15,1-2 1-15,-1 2 1 0,0 1-3 0,0 0-1 16,1-2 5-16,-4 1-9 0,3-1 6 0,0-1-1 0,-3 0-2 16,4 0 6-16,-2-2-3 0,2 2 2 0,-5-3-5 15,6 1 0-15,-6-1 3 0,7 0 0 0,-7 0 0 16,6-1-1-16,-6 1 1 0,8-3-3 0,-4 1 4 16,-4 2-3-16,7-3 0 0,-7 3 3 0,7-1-1 15,-7 1-3-15,0 0 2 0,7 0-3 0,-7 0 1 16,5 4-1-16,-5-4 2 0,7 2-2 0,-1 2 1 15,-2 0 0-15,0-1 2 0,0-1-3 0,0 0 2 16,-1 3 5-16,1-5 2 0,-4 0-6 0,8 2 9 0,-6 1-1 16,2-1 4-16,-4-2 1 0,7 1 0 0,-7-1 2 15,6 1-3-15,-6-1-1 0,0 0 1 0,10-2-2 16,-10 2-1-16,9-5-4 0,-9 5-2 0,4-2 0 16,-3-1-17-16,3 1-16 0,-4 2-24 0,0-8-30 15,0 4-33-15,0 0-24 0,0-1-49 0,-2-1-147 16,0 0-362-16,2 1 160 0</inkml:trace>
  <inkml:trace contextRef="#ctx0" brushRef="#br0" timeOffset="27800.63">23160 10407 52 0,'0'-7'196'0,"0"2"-13"0,-2 1-17 15,0 2-14-15,2-3-12 0,0 5-16 16,0-6-10-16,0 6-17 0,0 0-3 0,0 0-11 0,4-2-7 15,-4 2-10-15,0 0-4 0,9 6-10 0,-5-4-4 16,-3 3-9-16,6-4-7 0,-5 0-17 0,3 2-8 16,-1 1-15-16,-4-4-23 0,5 6-20 0,-2-3-33 0,-2 0-30 15,2 1-138-15,-1 0-273 0,3 0 121 16</inkml:trace>
  <inkml:trace contextRef="#ctx0" brushRef="#br0" timeOffset="28161.53">23399 10372 125 0,'1'-5'216'16,"2"0"-14"-16,-2 3-14 0,3-3-16 0,-4 2-16 16,0 3-13-16,5-4-14 0,-5 4-7 0,9 1-6 0,-9-1-12 15,9 6-11-15,-5-1-7 0,1-1-7 16,0 4-11-16,-1-3-4 0,1 3-6 0,-1 2-4 0,-3-1-4 15,2 0-4-15,-2 3-6 0,-2-2-1 16,-2 1-6-16,2-1-1 0,0 1-2 0,-3 0-6 0,-1-1 0 16,1 0-3-16,-1 2-2 0,-2-3 1 0,2 3-2 15,1-1-1-15,-2-2-3 0,1 1-1 0,1 1-1 16,-1-3-1-16,-3 2 0 0,4 0-2 0,-2-3 2 16,2 0-8-16,-1 0 5 0,3 0 2 0,-2-1-5 15,2 0 2-15,1-3-1 0,-1 2 0 0,0-2 0 16,0 1-3-16,2-4 1 0,-5 5-2 0,5-5-2 15,-1 1-2-15,1-1-9 0,0 0-19 0,0 0-13 16,0 0-4-16,0 0-18 0,0 0-30 0,0 0-21 0,0 0-19 16,0 0-34-16,13-8-167 0,-9 6-364 0,5 2 161 15</inkml:trace>
  <inkml:trace contextRef="#ctx0" brushRef="#br0" timeOffset="28651.71">23453 10655 77 0,'0'0'154'16,"0"0"-10"-16,0 0-6 0,0 0-9 0,0 0-10 0,0 0-4 15,0 0-3-15,0 0-14 0,11 6-4 16,-11-6-5-16,0 0-10 0,0 0-8 0,0 0-8 0,0 6-2 16,0-6-7-16,0 0-9 0,-1 5-1 0,1-5-6 15,0 0 0-15,0 4-7 0,0-4-4 0,0 0-3 16,0 5 1-16,0-5 2 0,4 5-3 0,0-2-3 15,0-3-3-15,2 4 3 0,-2-2-4 0,1-1-4 16,3-1 0-16,-2 0 1 0,3 0-2 0,0-1-2 16,-1 0-5-16,-1-1 6 0,1-1 0 0,-2 0-3 15,1-1-5-15,0 0 0 0,-3 0 1 0,1-1 1 0,0 4 0 16,-3-3 2-16,0 1 0 0,1 2-4 16,-3 1 4-16,0 0-3 0,4-3 0 0,-4 3-1 15,0 0 2-15,0 0-3 0,0 0-1 0,-2 10-1 0,2-5 2 16,-2 0-2-16,4 3 4 0,-4 1 3 15,4 4 1-15,-2-5 1 0,2 4 3 0,0-2 4 0,-2 0-2 16,4 3 3-16,-4-2-1 0,1-1-6 0,-1-1 4 16,0 2-1-16,0-2-4 0,0 0 1 0,-1-2-10 15,-2 3 10-15,2-1-1 0,-3 1 2 0,2-1-7 16,-1 2-1-16,-1-3 4 0,0 3-1 0,-2 0 5 16,4-2 4-16,0 1-3 0,-4-3 0 0,3 1-1 0,-1-1 1 15,3-1-6-15,-3-1 3 0,2 1-3 0,0-1 2 16,-1-1-3-16,2 0-1 0,-2 1 0 0,2-1-2 15,-3-3 2-15,1 3-10 0,3-4-16 0,-1 5-18 16,0-3-29-16,1-2-42 0,0 0-45 0,0 0-192 16,0 0-376-16,0 0 166 0</inkml:trace>
  <inkml:trace contextRef="#ctx0" brushRef="#br0" timeOffset="29761.79">23988 10622 11 0,'-5'8'94'0,"4"-4"-8"0,0 1-4 0,-1-1-6 16,2-2 5-16,0-2-3 0,0 10-2 0,-1-8-1 15,1 2-6-15,1 0-2 0,-1-4 0 0,2 7 5 16,-1-5 1-16,-1 2 1 0,0-4-1 0,4 4 4 16,-4-4 2-16,2 1-2 0,-2-1-6 0,0 0-12 0,0 0 3 15,15-2-7-15,-15 2-9 0,8-2-6 16,-4 1 0-16,1 0-5 0,-5 1-5 0,10-3 0 0,-5 3-5 15,1 0-5-15,-6 0 2 0,0 0 0 16,10 0-6-16,-10 0-3 0,2 3 0 0,-2-3-2 0,5 4-2 16,-1-2-1-16,-4 1 2 0,3 3-1 0,-2-4-3 15,0 3 1-15,2-1-2 0,-3 3-2 0,1 0 2 16,-1 1-1-16,3-3-1 0,-2 0 3 0,-1 2-3 16,0-2 1-16,4-1 0 0,-3 1-4 0,-1-1 1 15,4 0 1-15,2-1 1 0,-6-3 2 0,8 1-1 0,-3-1 0 16,-5 0-3-16,13-1 4 0,-2-2 1 15,-2-1-2-15,2 0-1 0,1 0 1 0,0 1-1 0,-1-2-1 16,-2 0 4-16,2-1-2 0,-1 3-2 0,-1 3 1 16,1-1 0-16,1 1-3 0,-2 0 0 0,3 0 0 15,-5 0-3-15,1 1 1 0,1 6 4 0,3-2-1 16,-1 0 1-16,-2 0 1 0,-1 2-3 0,1-4 1 16,-3 2-1-16,-1-1 1 0,2 1 0 0,-2-2-1 15,1 1-1-15,-1-1 2 0,0 0-4 0,-1 1 8 16,-1-3-4-16,1 1 1 0,-4-2 3 0,0 0-7 15,10-2 0-15,-10 2-1 0,7-4 2 0,-3 2 1 0,-1-2 1 16,1 0-2-16,0 0 0 0,-2-1 2 0,2 1-3 16,-2-2 4-16,0 0 0 0,0 0-1 0,0 3-1 15,-1-2-2-15,-1-3 4 0,1 4-2 0,-1-1-4 16,1-1 6-16,-1 3 1 0,2 0-3 0,-2 3 2 16,2-5 1-16,-2 5-1 0,0-6-1 0,0 6-2 15,0-2 4-15,0 2 1 0,0 0-2 0,0-6 2 0,0 6 0 16,0 0-1-16,0 0-3 0,0 0 3 15,0 0-2-15,0 0-1 0,0 0 2 0,-11 8-2 16,11-8 0-16,-8 6-1 0,4-3-1 0,-1 0 2 0,1 2 0 16,0 1 0-16,1-1 2 0,-1-1-1 0,1 5 2 15,-2-4 1-15,3 7-5 0,0-3 3 0,1 2-2 16,1-4 0-16,0 1 0 0,1 3-5 0,1-5 4 16,-1 2-3-16,2-1-3 0,0-1-1 0,-2 1-6 15,1-2-5-15,-1 0-2 0,2-1-4 0,-1-2-14 16,-1 1-18-16,-1-3-9 0,8 2-1 0,-8-2-28 15,9 0-13-15,-3-4-19 0,1 3-25 0,1-3-79 0,-1-1-251 16,0 1 111-16</inkml:trace>
  <inkml:trace contextRef="#ctx0" brushRef="#br0" timeOffset="31111.39">24533 10756 30 0,'0'0'89'0,"2"-2"-9"0,-2 2-3 15,0 0-4-15,0 0-2 0,7 6 2 0,-7-6-2 16,2 7-2-16,-1-5 4 0,1 3-13 0,-2 0 0 15,0 1-8-15,0-1-2 0,1 1 4 0,0 0 4 16,-1-1-2-16,0 3-6 0,0-4-3 0,0 1-4 16,-1-2 1-16,1 2-7 0,1-1-3 0,-1-4-3 0,-1 4 6 15,1-4 8-15,0 6 9 0,0-6 9 0,0 0 3 16,0 4-2-16,0-4-2 0,0 0-4 0,10-1-6 16,-10 1-5-16,10-4-4 0,-1 3-5 0,0-1-4 15,4-4-4-15,0 4-2 0,-2-3-1 0,1 2-2 16,-1-1-5-16,-2 1 0 0,-2 2-1 0,1-2-5 15,0 2 2-15,-3-2-5 0,3 3 2 0,-8 0-6 16,10 0 1-16,-10 0-3 0,9 3 2 0,-5 1 1 16,-3-3-3-16,3 4-3 0,0-1 2 0,1 2-2 15,-5-1 2-15,1 0-2 0,2 0 1 0,-2-1 0 0,-1 3 0 16,4-3-3-16,-4 0 2 0,1 3 4 0,-1-3-5 16,3-3-2-16,-3 4 1 0,0-5 3 0,1 5 1 15,-1-5 1-15,0 3 0 0,0-3 2 0,0 0-4 16,0 0 0-16,0 0 1 0,17-8-4 0,-15 6 7 15,2-1-5-15,-1 2 0 0,-3 1-2 0,5-4 3 16,-1 1-3-16,-4 3 2 0,6-1-2 0,-6 1 0 16,0 0 0-16,8 4 0 0,-3 0-2 0,-1-3-1 0,-1 4 2 15,3 2 17-15,-1-2-2 0,-2 2-3 0,3 0 1 16,0 1-7-16,-1-1 4 0,-2-2 1 16,1 2-3-16,-1-2-5 0,2-1 6 0,-2 0-4 0,1 0-3 15,0-2 1-15,0 1 0 0,-1-3-6 16,3 1-3-16,-6-1-5 0,0 0-9 0,13-4-17 0,-7 2-19 15,1-5 0-15,2 2-5 0,0-3-10 0,0-1 6 16,0 2 0-16,1-2 1 0,-1-4 2 0,-1 7 4 16,2-5 4-16,-1 3 4 0,0-1 0 0,4-4-1 0,-4 3 0 15,0 1 11-15,1 0 6 0,-2 2 2 16,-1-1 3-16,2 1-2 0,1-3 9 0,-2 5 6 0,0-2 3 16,-2 2 3-16,4-1 6 0,-2 0 6 0,1-1-7 15,1 0 7-15,-1 2 2 0,0-2-3 0,1 2 2 16,2 3-1-16,-2-2 2 0,0-2-6 0,3 1 7 15,-4 2-5-15,5 0 4 0,-4-1-1 0,3 2 5 16,-3 1-3-16,-2 0-6 0,0 0 2 0,-2-2 3 16,0 3 1-16,-6 0-3 0,11 0 1 0,-7 1 0 15,-4-1 1-15,8 4-3 0,-8 2-14 0,2-2 7 16,-4 1 0-16,2 4 0 0,0-1 5 0,-5 3 1 16,3-2 4-16,-1 3 2 0,-3 0 0 0,1 0 4 15,-1-2-7-15,1 2 1 0,-1-3-2 0,1 0 5 0,0 2 0 16,-2-2 4-16,1-2 2 0,1-1-7 0,0-2 5 15,0 2-2-15,1-2 4 0,-3-1 6 0,4-2 5 16,-5 0 3-16,8-1-1 0,-8 2 5 0,3-1 3 16,5-1 3-16,-6 0 1 0,6 0 0 0,0 0 2 15,-13-1 2-15,13 1 3 0,0 0 6 0,-4-2 0 16,4 2-1-16,0 0 0 0,0 0-3 0,0-2-7 16,0 2-2-16,0 0-4 0,0 0-2 0,0 0 0 15,21 1-5-15,-15 0-4 0,2 1-3 0,4 1 0 0,0 2-3 16,-3-1-3-16,1 1-1 0,-2 1-1 15,0 0-2-15,0 2-4 0,-4-1 1 0,-1-2-4 0,-1 3-2 16,-2-1-2-16,0-2 2 0,0 1 2 0,-5 1-2 16,1 1-4-16,-1-4-1 0,-1 4 1 0,1-3 0 15,-4-1-5-15,5 2 2 0,-4-4-5 0,2 3 4 16,1-1-2-16,-3-2 3 0,1 0-1 0,2-1 2 16,-1 2 1-16,0-3-3 0,6 0 2 0,-8 0 2 0,8 0-1 15,0 0 2-15,-10-3 1 0,10 3-1 16,0 0 3-16,0-3 0 0,0 3 2 0,0 0-4 15,9-5-1-15,-4 4-2 0,0 0-1 0,4-1 5 16,1 2 2-16,2-2 1 0,1 2-5 0,6 0 2 16,1 2-3-16,1 1 0 0,0 1-3 0,10-2 2 0,-9 0-1 15,-3 1 3-15,3-2 2 0,-2 2 1 0,-1-3-2 16,-5 1-1-16,-1-1 0 0,-1-1 3 0,-2 1-5 16,-2-2 1-16,0 2 3 0,-2-1 0 0,-6 1 5 15,9 0-4-15,-9 0-2 0,5-1-5 0,-5 1 6 16,0 0 3-16,4 4-1 0,-4-4-3 0,-2 7 2 15,2-7-3-15,-5 7-2 0,5 2 4 0,-2-3-2 16,0 1 3-16,2 3 2 0,-2-4-1 0,0 1-1 16,4 2 2-16,-2-1-3 0,2 0 4 0,-2-1-1 0,2-1 2 15,1-1-2-15,1 2-1 0,0-2 0 16,2-1-1-16,-1 0 2 0,3-1-1 0,-3-2-1 0,3 3 0 16,3-2 3-16,1-2-1 0,-2 0-4 0,-1 0 0 15,0 0 1-15,-2 0-2 0,0 0 5 16,0 0 0-16,-7 0 1 0,11 0 0 0,-11 0 0 0,10 0-2 15,-5 2-6-15,2 0 3 0,-1 1 2 0,1 1 1 16,3 0-3-16,-3 1-1 0,4 1 1 0,-1 0 0 0,-1-1 7 16,-1 2-1-16,1-4-2 0,3 1 3 0,-3 2 3 15,0-2-2-15,-3-1 3 0,3-3 1 16,2 0 1-16,-4 0-2 0,2-3-2 0,3 1 0 0,-6 0-1 16,4-4-3-16,1 2 2 0,-4-3-2 0,2-1-3 15,-5 3-24-15,1 0-43 0,-1 1-68 0,-4 1-212 16,0 3-376-16,0 0 167 0</inkml:trace>
  <inkml:trace contextRef="#ctx0" brushRef="#br0" timeOffset="37328.08">7880 14000 53 0,'4'1'110'0,"-4"-1"-8"0,0 0 4 0,0 0-3 16,0 0-5-16,0 0-6 0,0 0-8 0,0 0-2 15,0 0-10-15,0 0-2 0,0 0-6 0,0 0-8 16,0 0-2-16,0 0 5 0,0 0-25 0,0 0 18 16,0 0-4-16,0 0 0 0,0 0 1 0,0 0-2 15,0 0-4-15,0 0-4 0,0 0 3 0,0 0-10 16,0 0-1-16,0 0 2 0,0 0-7 0,0 0 1 16,0 0-7-16,0 0-1 0,0 0 1 0,0 0-7 15,0 0 5-15,0 0-5 0,0 0-3 0,0 0-1 0,0 0 3 16,7 0-2-16,0 0-2 0,1 3-5 15,3-3 8-15,0 0-5 0,3 2 0 0,3-1-1 0,6-1 1 16,-1 0-3-16,-3 0-2 0,12 1 1 0,-2 0 1 16,-2-1 2-16,2 2-4 0,1-1 1 0,-1 0 1 15,3 2-4-15,-1-3 5 0,-4 2-4 0,1 1 1 16,1 0-2-16,-7-1 2 0,7 2-10 0,-2-4 8 16,0 3 4-16,-8-1-3 0,4 0 4 0,-2-1-4 0,7 0 4 15,-8 0-7-15,8 4-2 0,0 0 2 16,0-4 3-16,-5 0 1 0,-1 1-1 0,6-1 2 0,-6 0-1 15,-1 2-1-15,0-3-2 0,1 3 0 0,7-1-4 16,-9 0 4-16,1-1 2 0,2 0 0 16,0 0 0-16,5 1-6 0,-9-1 5 0,4-1-1 0,5 1-4 15,-1-1 3-15,-4 2 3 0,-2-2 1 0,-2 2-4 16,9-2 0-16,-5 2 1 0,-2-1 4 0,0-1-2 16,2 1-3-16,0 1 5 0,-5-2-4 0,1 1-1 15,3 0 1-15,-4 0-1 0,0 1-3 0,0-2 8 16,-1 0-1-16,0 0 3 0,2 2-5 0,0-2 3 0,-1 1-5 15,1-1 4-15,1 2 0 0,0-1 2 16,-2 1-3-16,5-2-1 0,-5 2 1 0,1 1 0 0,3-1 1 16,-3 0-4-16,1 1 6 0,2 0-5 0,-3-1 0 15,3 3-1-15,-3-3 4 0,3 3 2 0,-3 0-9 16,-1-2 7-16,5 3 2 0,-5-1-1 0,1 0-3 16,2-3 1-16,0 1-3 0,-3 1 3 0,0 0-2 15,5 0 0-15,-6-2 0 0,2 0-3 0,1 2 7 16,-2-2-5-16,4 0-5 0,-2 0 5 0,-1-2 2 15,3 0 0-15,-3 0-3 0,3 0 0 0,-3 0 2 16,4 3 2-16,-5-3 1 0,4 0-6 0,-1 1 3 16,-1 0 2-16,1 2-1 0,0-2 2 0,-2-1-2 15,4 3 0-15,-4-2-4 0,2 1 5 0,-1 3 0 0,0-5 3 16,1 0 0-16,-1 1-3 0,2 2 0 0,-4-3 1 16,4 1-4-16,-2-1 3 0,3 1-2 0,-1-1 0 15,-3 0-3-15,4 0 3 0,-5-1-2 0,5 1 7 16,4 0-10-16,-7 0 10 0,-2 0-8 0,0 0 8 15,6 0 0-15,-3 0-3 0,8 0 1 0,-7 1-3 16,6 0-4-16,-9 1 8 0,3-2-2 0,5 3 3 16,-4-1 2-16,-2 1 0 0,5-3-7 0,-4 2 2 0,-2-2 1 15,-1 3-4-15,2-3 0 0,-1 0 5 0,0-1-7 16,0 1 5-16,0 0 4 0,2-2-6 0,-1 1 5 16,5 1 0-16,-3 0-3 0,-2 0 1 0,1 0-4 15,6 0 2-15,0 0-4 0,-7 1 7 0,0 1-5 16,2-2 4-16,-4 1 1 0,4 0 1 0,-2 1-5 15,-2-1-5-15,4 2 9 0,-5-3 0 0,-1-3-2 16,4 3 2-16,-1-1-2 0,2 0 5 0,-4 1-7 16,1-1 5-16,4-1-1 0,-5-1-1 0,4 2 1 15,-3 1 0-15,-1-1-1 0,0 1 1 0,1-2-4 0,-1 0 2 16,0 2 3-16,0 2-3 0,-2 0 0 0,-2-1 2 16,4 0-3-16,1-1 2 0,-2 3-3 0,1-2 2 15,-5-1 1-15,4 0-2 0,-5 1-1 0,2-1 3 16,3 1-7-16,-5-1 5 0,1 0 3 0,0 0 0 15,1-1-1-15,1 1-4 0,-2 0 3 0,1-1 0 16,0 0 2-16,4-1 3 0,-4 2-6 0,4 0 3 16,0-1-6-16,-1 0 3 0,4 1 1 0,-2 0-3 15,3 0 5-15,-4 0 2 0,1 0-1 0,-1 1-3 16,4 0-2-16,-1-1 4 0,-1 0-6 0,-1-1 7 16,-1 1-5-16,0 0 1 0,1-1 3 0,-2 0-3 15,0-1-1-15,2 0 4 0,2-1-5 0,-2 1 3 0,0 1-4 16,2-1 4-16,-2-2-5 0,2 4 2 0,7-5 1 15,-2 3-3-15,2 0 5 0,2 0-9 16,-1 0 7-16,-2-1-2 0,6 2 3 0,-3-2-3 0,2 3 5 16,-2-1-4-16,2 0 3 0,-5-1-1 0,4 2-1 15,-10-1-1-15,2-1 0 0,7 2 3 0,-10-2-4 16,7-1 5-16,1 3-2 0,3-2 0 0,-10-1-1 16,6 1 3-16,1-3-3 0,-2 0 2 0,1 1-4 0,1 2 2 15,-8-1 7-15,11 1-3 0,-2 1 0 0,-7-1 2 16,6 1-1-16,-7 1 1 0,0 0 1 0,8 1-5 15,-8-1 0-15,0 0 3 0,-1 3 0 0,1-3-3 16,-3 1-2-16,1 0 4 0,-1-1-1 0,-6 0 2 16,3 2-1-16,-2-2 2 0,0 0 3 0,1 0 1 15,-1 1 0-15,1 0 3 0,-1-1-8 0,-3-1 6 16,4 2-3-16,-2-1-2 0,2 1-6 0,-4-1 9 16,2-1-1-16,0 4-2 0,-1-3 3 0,-1 1-8 0,0 0 3 15,-4-1 1-15,1 3-6 0,-1-3 6 16,3 0-1-16,-1 0 2 0,-1 0 4 0,6 0 0 0,-4 0 2 15,4 0 2-15,-3 2-1 0,0-4 4 16,3 2-3-16,-3 0-5 0,2 0 3 0,-2 0-5 16,3 0 2-16,-3-3 1 0,1 3 0 0,0 0-2 0,-5 0-5 15,1-1 4-15,1 1-10 0,-8 0-13 0,9-3-27 16,-3 2-38-16,-3-3-101 0,1 1-105 0,3-2-313 16,-5-1 139-16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50:33.088"/>
    </inkml:context>
    <inkml:brush xml:id="br0">
      <inkml:brushProperty name="width" value="0.05292" units="cm"/>
      <inkml:brushProperty name="height" value="0.05292" units="cm"/>
      <inkml:brushProperty name="color" value="#002060"/>
    </inkml:brush>
  </inkml:definitions>
  <inkml:trace contextRef="#ctx0" brushRef="#br0">20222 10031 119 0,'-1'-5'120'0,"1"5"-7"0,0 0-9 0,0 0-9 15,0 0-5-15,-1-4-7 0,1 4-10 0,0 0 5 16,0 0-10-16,0 0-5 0,0 0 2 0,0 0-10 15,0 0 2-15,0 0-5 0,0 0-4 0,0 0 0 16,0 0-2-16,-1-4-4 0,1 4 0 0,0 0 3 0,0 0 0 16,0 0-6-16,-3-4 1 0,3 4-5 0,0 0 0 15,0 0-2-15,0 0-4 0,0 0-1 0,0 0-5 16,0 0-2-16,0 0-3 0,0 0-1 0,0 0-4 16,0 0 2-16,0 0-6 0,0 0 0 0,0 0 1 15,0 0-1-15,0 0 4 0,0 0-6 0,0 0 3 16,0 0-3-16,0 0 3 0,0 0 0 0,0 0 3 15,0 0 1-15,0 0-2 0,0 0 6 0,0 0 1 16,0 0-3-16,0 0-2 0,0 0 0 0,0 0 0 16,0 0-2-16,0 0 1 0,0 0-2 0,0 0 1 0,0 0-3 15,0 0-4-15,0 0 1 0,-4-3 3 0,4 3 0 16,0 0-2-16,0 0-1 0,0 0 0 0,0 0 0 16,0 0-2-16,0 0-4 0,0 0 7 0,0 0 1 15,0 0-1-15,0 0-3 0,14 7 2 0,-14-7 0 16,10 3-3-16,-2-2 2 0,0 0 3 0,2 2-1 15,3-3-2-15,-2 2 0 0,7 1 1 0,0-1-3 16,-4 1 2-16,5-1 1 0,-2-1-1 0,-3 0-2 0,3 2 2 16,-1-3-3-16,0 1-24 0,1 2 6 0,-4-2-4 15,1 1 4-15,-3-2 8 0,-1 5-4 0,1-4 3 16,1 0-3-16,-2-1 2 0,0 3 3 0,-5-3-3 16,0 1 5-16,3 0-2 0,-4 1 3 0,-4-2-2 15,7 2 0-15,-7-2 1 0,8 3 1 0,-8-3 2 16,3 0-1-16,-3 0-4 0,0 0 0 0,0 0-7 15,5 2-11-15,-5-2-14 0,0 0-20 0,1 3-29 16,-1-3-28-16,4 2-42 0,-4-2-118 0,0 0-297 16,0 0 133-16</inkml:trace>
  <inkml:trace contextRef="#ctx0" brushRef="#br0" timeOffset="502.29">20307 10106 65 0,'0'0'119'0,"0"0"-8"16,0 0-4-16,0 0-17 0,0 0-11 0,-5 4-6 16,5-4-5-16,0 0-9 0,0 0-10 0,0 0-5 15,0 0-2-15,0 0-1 0,0 0-1 0,0 0-1 16,0 0-3-16,0 0 2 0,0 0 1 0,9 0 0 0,-9 0 16 16,9 1-7-16,-2 0-7 0,-4 2 3 15,8-3-5-15,-3 0-8 0,2 3-3 0,4-1 3 0,-1-1-7 16,0 1-2-16,0 0-3 0,-1 2-1 0,1-2-4 15,1 2 1-15,-4-2-2 0,-1 1-3 0,0-1 1 16,-2-1-2-16,-1 0 0 0,-1 2 1 0,-5-3-4 16,10 2-1-16,-10-2-1 0,3 0 4 0,-3 0-3 15,0 0 6-15,0 0 1 0,6 2 5 0,-6-2 0 16,0 0 0-16,0 0 1 0,2 3-6 0,-2-3-1 16,0 0-3-16,0 0 5 0,0 0-2 0,0 0-3 0,0 0 0 15,5 1-2-15,-5-1 3 0,0 0-4 0,2 2 2 16,-2-2-5-16,0 0 6 0,0 0-3 15,0 0 2-15,0 0-5 0,4 3 5 0,-4-3-1 0,0 0-2 16,0 0-14-16,0 0-33 0,0 0-36 0,0 0-65 16,0 0-132-16,0 0-298 0,8-9 132 0</inkml:trace>
  <inkml:trace contextRef="#ctx0" brushRef="#br0" timeOffset="2369.55">16518 11290 63 0,'0'0'110'0,"0"0"-8"0,0 0-11 0,0 0-8 15,0 0-8-15,0 0-11 0,0 0-3 0,0 0-4 0,0 0-5 16,0 0-5-16,0 0-7 0,0 0-5 0,0 0 1 16,0 0-1-16,0 0-10 0,0 0-1 15,0 0 3-15,-9-1-7 0,9 1 6 0,0 0 1 0,0 0-7 16,-9-3-2-16,9 3 4 0,0 0-4 0,0 0 6 16,-9 0-7-16,9 0-6 0,0 0 6 0,0 0-9 15,0 0 1-15,-6 0 8 0,6 0 0 0,0 0-1 16,0 0-4-16,0 0-3 0,0 0 2 0,0 0 1 0,-8 0 1 15,8 0 1-15,0 0 2 0,0 0 2 16,0 0-3-16,0 0 3 0,0 0-1 0,0 0 0 0,-4-1 0 16,4 1 3-16,0 0 5 0,0 0-1 0,0 0-2 15,0 0 2-15,0 0-3 0,0 0 8 0,0 0 0 16,0 0-4-16,0 0-1 0,0 0-1 0,0 0 1 16,0 0-3-16,0 0-1 0,0 0 3 0,0 0-5 15,0 0 0-15,0 0 3 0,0 0-3 0,0 0 1 16,0 0-5-16,0 0 0 0,0 0 2 0,0 0-1 15,0 0 0-15,0 0-2 0,0 0 1 0,0 0-3 0,0 0 0 16,0 0 1-16,0 0-1 0,0 0-2 0,0 0 0 16,0 0-1-16,0 0 0 0,0 0-2 0,0 0-1 15,0 0-1-15,0 0 3 0,0 0-1 0,0 0 1 16,0 0-7-16,0 0 2 0,13 5 1 0,-13-5-2 16,5 3 3-16,-1-2 1 0,1 2 1 0,0-2-1 15,5 2-1-15,1 1 1 0,-1-2 3 0,0 2-1 16,5-2 0-16,-2-1-2 0,6 3 1 0,-2 0 4 15,2-1-3-15,0 2 0 0,3-3-2 0,1 2 1 16,-4 1 1-16,0 0-3 0,1-4 2 0,-6 2-3 16,0-3 2-16,-3 1 1 0,0-1-3 0,-4 2 5 0,1-1-2 15,-3-1 4-15,-5 0 7 0,10 1 7 0,-10-1 3 16,5 2 2-16,-5-2 1 0,5 2-2 0,-5-2 0 16,0 0 0-16,5 1-4 0,-5-1 0 0,0 0-3 15,0 0-6-15,0 0 1 0,0 0-2 0,8 0-3 16,-8 0 1-16,0 0-3 0,0 0 1 0,0 0-4 15,0 0-3-15,0 0-23 0,0 0-32 0,0 0-38 0,0 0-52 16,0 0-50-16,0 0-177 0,0 0-398 0,0 0 177 16</inkml:trace>
  <inkml:trace contextRef="#ctx0" brushRef="#br0" timeOffset="2982.67">16423 11354 94 0,'0'0'134'0,"0"0"-8"0,0 0-12 0,0 0-13 0,0 0-10 15,0 0-7-15,0 0-10 0,0 0 1 0,0 0-12 16,0 0-3-16,0 0-2 0,0 0-5 0,0 0 1 16,-5 3-11-16,5-3-1 0,0 0-4 0,0 0-1 15,0 0-2-15,0 0-5 0,0 0-1 0,0 0 6 16,0 0 1-16,0 0-3 0,0 0 2 0,0 0 1 0,0 0 4 16,0 0 3-16,0 0 1 0,0 0 0 0,0 0-2 15,0 0 0-15,0 0 2 0,0 0-6 0,0 0-3 16,0 0 1-16,0 0-2 0,0 0-2 0,0 0-2 15,13 3-4-15,-9-2 3 0,2 2-7 0,-1-3-1 16,4 4-2-16,2 3 0 0,0-3-4 0,2 0 0 16,2-1-3-16,3 7 0 0,0-5-1 0,1 2-1 15,-2 0 1-15,-1-3-1 0,-2 0-1 0,6 3-3 0,-5-1 1 16,-1-2-2-16,-1 0-1 0,-2-1 1 0,3-2-1 16,-1 5 1-16,-3-5-2 0,-2 1 0 0,0-2 2 15,-2 3-1-15,-1-2 1 0,-5-1 7 0,10 0 7 16,-6 1 5-16,-4-1 6 0,7 2 0 0,-7-2 0 15,4 1 4-15,-4-1-8 0,0 0-1 0,0 0-5 16,4 3 0-16,-4-3-6 0,0 0 2 0,0 0-2 16,0 0-3-16,0 0 0 0,0 0-4 0,0 0 2 15,0 0-1-15,0 0-1 0,6 1-1 0,-6-1 0 16,0 0 1-16,0 0 2 0,0 0-4 0,0 0 0 0,0 0 3 16,0 0-3-16,0 0 4 0,0 0-7 0,0 0-1 15,0 0-7-15,-8-9-15 0,8 9-17 0,-9-3-13 16,9 3-23-16,-10-2-28 0,5 2-30 0,1-2-39 15,4 2-53-15,-10-2-113 0,10 2-366 0,-8-3 162 16</inkml:trace>
  <inkml:trace contextRef="#ctx0" brushRef="#br0" timeOffset="6216.8">17207 12491 108 0,'1'-4'139'0,"-1"4"-16"0,0 0-6 0,0 0-12 16,0 0-11-16,0-7-8 0,0 7-5 0,0 0-8 16,0 0-8-16,0 0-3 0,0 0-3 0,0 0-13 15,0-5 0-15,0 5-15 0,0 0 7 0,0 0-9 16,0 0-1-16,0 0-6 0,0 0 0 0,0 0 0 15,0 0 0-15,-4-3-2 0,4 3-4 0,0 0-6 16,0 0 0-16,0 0 0 0,0 0 1 0,-6 0 0 0,6 0 0 16,0 0 2-16,0 0-3 0,0 0 0 15,-8-1 0-15,8 1 1 0,0 0 0 0,0 0-3 0,0 0 2 16,-9-1-3-16,9 1-5 0,-5-2 6 0,5 2-8 16,0 0 10-16,0 0-5 0,0 0-2 0,-9 0 3 15,9 0-5-15,0 0 4 0,-2-4-2 0,2 4 1 16,0 0 3-16,0 0 0 0,0 0-3 0,0 0 2 15,0 0 2-15,0 0 1 0,0 0 7 0,0 0 4 16,0 0 0-16,0 0 6 0,0 0 2 0,0 0 7 16,0 0-3-16,0 0 6 0,0 0-3 0,0 0 5 0,0 0 0 15,0 0-5-15,0 0 6 0,0 0-4 0,0 0-3 16,0 0-5-16,0 0-1 0,0 0-3 0,0 0-4 16,17 7-3-16,-10-6 0 0,-1-1-3 0,3 0 1 15,1 4-2-15,-1 0-8 0,5 0 6 0,-3-1-4 16,5-1-1-16,0 2 1 0,-2 2-1 0,2-1 0 15,2-1 0-15,0 1-1 0,-4 0 1 0,-1-2-5 16,1 2 3-16,-4-1 1 0,1-1-4 0,-1-1 1 16,-4 0-2-16,-1 3 1 0,2-4-5 0,-3 0 4 15,0 2 0-15,-4-3 0 0,9 1-3 0,-6 1 1 16,-3-2 0-16,3 2 2 0,-3-2-5 0,0 0 2 16,0 0 0-16,0 0-3 0,0 0 3 0,0 0-8 0,0 0-4 15,0 0-7-15,0 0-15 0,0 0-17 0,0 0-23 16,0 0-24-16,-23-4-31 0,23 4-202 0,-11 0-359 15,5 0 159-15</inkml:trace>
  <inkml:trace contextRef="#ctx0" brushRef="#br0" timeOffset="6634.27">17125 12579 48 0,'0'0'168'0,"0"0"-12"16,0 0-10-16,0 0-13 0,0 0-17 0,0 0-8 15,0 0-12-15,0 0-6 0,0 0-11 0,0 0-9 16,0 0-4-16,0 0-7 0,0 0-9 0,0 0 0 16,0 0-8-16,0 0-7 0,0 0-2 0,0 0-2 15,0 0-2-15,0 0-7 0,0 0-2 0,0 0-3 16,0 0 5-16,0 0-6 0,0 0-1 0,19 3-2 0,-19 1-3 15,3-1 3-15,-3-3-4 0,2 7 3 16,2-3-2-16,0 1 0 0,1-2-2 0,4 4 0 0,1 0-6 16,-1-3 5-16,4 1-2 0,0 3-3 0,-1-5 2 15,4 4 4-15,-5-2-3 0,2-1-2 16,-1-1 0-16,-5 1 0 0,2-1 2 0,-2 0-3 0,-1-2 1 16,-1 0 4-16,0 1 8 0,-5-2 4 0,5 1-1 15,-5-1 6-15,4 2 2 0,-4-2-6 0,0 0 2 16,0 0 0-16,8 0-5 0,-8 0-3 0,0 0 1 15,0 0-2-15,0 0-3 0,4 2-1 0,-4-2-2 16,0 0-1-16,0 0-14 0,1 3-25 0,-1-3-31 0,0 0-43 16,0 0-65-16,0 0-119 0,0 0-315 15,0 0 141-15</inkml:trace>
  <inkml:trace contextRef="#ctx0" brushRef="#br0" timeOffset="15449.44">21265 9002 22 0,'0'0'89'0,"0"0"-17"16,0 0-12-16,0 0-4 0,0 0-8 0,0 0-4 15,0 0-4-15,0 0 0 0,0 0-9 0,-5-3 0 16,5 3 0-16,0 0-2 0,0 0-1 0,0 0-3 16,0 0-10-16,0 0 1 0,-4-2 1 0,4 2-1 15,0 0-3-15,-5-3 1 0,5 3-5 0,0 0 5 16,0 0-6-16,-5-1 2 0,5 1-3 0,0 0-3 16,0 0 21-16,0 0-26 0,-8-3 1 0,8 3 5 0,0 0-3 15,0 0 1-15,0 0-1 0,-6-2-2 0,6 2 5 16,-4-2-5-16,4 2 6 0,0 0-3 0,-8-3-2 15,8 3-1-15,-5-1 0 0,5 1 1 0,-7-1-1 16,0-2-2-16,7 3 1 0,-9 0 5 0,9 0-5 16,-7-2 3-16,1 1-5 0,6 1 5 0,-8-2 0 15,8 2 2-15,-9-2 1 0,5 1-5 0,-1 0 15 16,5 1-12-16,-9-3-2 0,4 2 8 0,5 1-6 16,-8 0 4-16,8 0-3 0,-6-1-3 0,6 1 4 15,-7-3 0-15,7 3-6 0,-7 0 6 0,3-3-5 16,4 3 2-16,-7-1 13 0,7 1-12 0,-5-1 5 0,5 1-4 15,-5-3 5-15,0 2-4 0,-4 0-7 0,4-1 3 16,-4 2 2-16,1-2 5 0,-2-1-6 0,1 1 4 16,0-1-3-16,-4 0 4 0,3 2 25 0,-1-2 0 15,-1-1 1-15,3 2-1 0,1-1-2 0,2 0-6 16,-1 1 6-16,0-1-1 0,1 3-3 0,2-2-3 16,-2-1 2-16,0 1-1 0,1 0-8 0,3 0 1 15,2 2-2-15,-8-3-1 0,4 3-1 0,4 0 1 16,-7-3-1-16,7 3-1 0,-7-2-2 0,7 2-2 0,-9 0-9 15,4-2 10-15,5 2-4 0,-14-1-1 16,9 2-1-16,-1-2 1 0,6 1-4 0,-17 0-2 16,7-1 5-16,-2 0 0 0,0 0 1 0,1 0-3 0,-1 0 4 15,1-1-2-15,0 0-3 0,1 0 3 0,-1 1 0 16,2 0 0-16,-2 0-1 0,3-2 4 0,2 2-6 16,-2 1 1-16,1-1 2 0,-2 1-4 0,1 0 1 15,0 0-2-15,8 0 3 0,-11 0 4 0,11 0-6 16,-12 0 3-16,8 0-1 0,4 0-1 0,-10 0 1 15,10 0 1-15,-10 0 0 0,5 1-1 0,-2-1-7 16,7 0 2-16,-15 1 4 0,10 0 1 0,-2-1 0 0,0 2-2 16,7-2 1-16,-8 1-3 0,3 0 5 0,5-1-1 15,-11 3-1-15,4-3 2 0,2 2 2 0,5-2-3 16,-9 2 4-16,5-1-7 0,-1 0 6 0,-2-1-3 16,2 1-5-16,5-1 3 0,-12 1-4 0,5 0 8 15,1 0-5-15,-1-1 0 0,-1 2 6 0,1-2-5 16,-3 0 0-16,3-2 4 0,-2 4-4 0,-2-2-1 15,1-2-5-15,4 2 3 0,-2 0 3 0,-3-1 4 16,-1 1-4-16,1 0 4 0,0 1-3 0,5-1 4 16,-4 0-5-16,2 2-1 0,1-2-3 0,-1 0 7 15,0 1-2-15,1 0-1 0,-1 0 5 0,1 1-1 0,0-2-1 16,-2 2-1-16,4-1-3 0,0 1 2 16,-2-2 2-16,1 3-3 0,1-1-1 0,-3 2 3 15,-1-4 6-15,4 3-10 0,-3-1 6 0,-3 0 0 0,2 1-9 16,-4-2 6-16,4 1 3 0,-1 1-5 0,-3-2 0 15,2-1 5-15,2 3-5 0,1-3 2 0,-1 0-5 16,0 1 10-16,0 0-6 0,0-1 2 0,3 2 2 16,-2-1-4-16,2-1 3 0,-3 0-1 0,0 2-3 0,-1-1 5 15,1-1-9-15,0 1 4 0,1-1 0 16,-1 3 5-16,0-3 1 0,2 2-1 0,-4-2 1 16,4 3-5-16,-1-3-3 0,0 2-1 0,2 0 8 0,-5-1-7 15,1 3 10-15,0-1-20 0,0-2 15 16,-1 2-2-16,2-1 4 0,-3 3-2 0,3-2-1 0,-1 0 0 15,0-1 2-15,3 1 0 0,-2 1-3 0,0 1 2 16,-1-2-3-16,1 1 3 0,1-3-3 0,0 3 8 16,-1-1-6-16,2 1 5 0,-2 1-3 0,-1 0 1 15,4-3-2-15,-1 1-3 0,2 0 4 0,-4 1-3 16,4-1 4-16,-2 1-2 0,1 0 0 0,-4 2 0 0,1-3 1 16,0 4-3-16,0-2 2 0,-3-1 1 15,1 2-2-15,-8-2 1 0,6 1-5 0,1 0 7 16,-1 0-5-16,4-3 2 0,-4 2 3 0,3 0-2 0,1 0-2 15,-1-1 0-15,2-2 2 0,-1 0-4 0,0 2 3 16,4-2 0-16,-3 0 3 0,3 1-5 0,-4 0 3 16,3 1-2-16,2-3 0 0,-2 3 1 0,1-2 3 15,-1 0-6-15,3 2-5 0,-2-2 11 0,3 5-5 16,-1-4 4-16,-3 2-1 0,4 1 1 0,-2 1-3 16,-1 0-4-16,0-1 5 0,-3 1-2 0,2 3 4 15,-1-2-2-15,-3 1 0 0,2-3 0 0,-1 4 3 0,3-2-1 16,-3 1-2-16,1-3 1 0,2 0-5 15,-2 2 2-15,2-3 2 0,0 1-5 0,2 0 5 16,-1-1 0-16,1 1 5 0,-3 1-2 0,4-1-5 0,0-3 6 16,-2 1-3-16,1 1-3 0,4-2 1 0,-4 3 0 15,3-2 3-15,-2 0-1 0,3-3-1 0,-1 7 2 16,-1-3-4-16,2-1 3 0,-2 1-3 0,2 0 1 16,0-4 1-16,0 9 4 0,-1-5-3 0,-4 0-5 15,5 1 5-15,-4 1 2 0,0-3-8 0,3 2 5 16,-3 2-2-16,-1-3 3 0,2 1 2 0,-2 0-6 15,3 1 1-15,-2-1-6 0,0-1 8 0,4 2-9 0,-4 2 11 16,2-4-1-16,-1 2 4 0,1-1-2 0,-1 2-3 16,-1-2 3-16,3 4 0 0,-2-3-3 0,0-2 3 15,0 5 1-15,2-3 1 0,0 1-2 0,-1 0-3 16,2 0 0-16,-1 3-1 0,1-2 4 0,0-1 0 16,1 1-2-16,-1-2-2 0,0 2 2 0,3 1 0 15,-2-1 0-15,0-1-4 0,2-1 4 0,1 2 3 16,-3-1-7-16,0-2 6 0,0 4 0 0,1-4-3 15,0 1 3-15,0-1-3 0,0 1 4 0,0-3-8 16,-1 5-5-16,1-4 9 0,2 1 3 0,-2 0-5 16,0-1 6-16,-1 0-5 0,2 1 6 0,-1-1 4 0,0 1-4 15,0-1-5-15,1 0 10 0,1 2 2 0,2 0-6 16,-3-1 2-16,1 1-3 0,3-1 2 0,-4 1 1 16,0-1-4-16,4 2-3 0,-2-3 4 0,0 5 4 15,0-4-9-15,0 2 0 0,2 0 3 0,-2-1-1 16,0 1 0-16,0-2 4 0,0 0-1 0,0 4-5 15,2-4-12-15,-4 2 14 0,0-4 2 0,4 2-1 16,-3 0-4-16,2 1 5 0,-3-2 1 0,1 1-5 16,0 1 0-16,1-3 7 0,0 2-12 0,0-1 4 15,1 2 0-15,0-1 3 0,-2 0 4 0,1-1-5 16,-1-2 2-16,2 3-5 0,-2 0 5 0,1-3-3 0,0 3 2 16,0 1-1-16,2-2 2 0,4 1-1 0,-6 1-1 15,0-3-3-15,3 0-1 0,2 2 0 0,-2 1 6 16,1-5-10-16,1 6 6 0,-2 0 1 0,1-2 0 15,-3 3 0-15,4-3 0 0,-2 0 3 16,-2 1-3-16,1-3 2 0,-1 1-4 0,1 1 4 0,-1-1 2 16,-1 0-6-16,2-1 2 0,0 1 5 0,-1-2-5 15,1 1-1-15,-2 2 1 0,4-2 3 0,-3 2-9 16,2-4 3-16,-2 5-2 0,5-1 10 0,0-1-7 0,-2 1-4 16,2 0 10-16,1-1-5 0,-3 0 4 15,2 1-1-15,0 1 0 0,-2-1 0 0,2-1-1 0,-2 1 3 16,-1-2-4-16,-3-1 2 0,5 3-3 0,-3 0 0 15,-1-2 5-15,0 1-10 0,3-1 5 0,-2-1 3 16,3 3-4-16,-2 0 0 0,2-1 4 0,-1 1-5 16,1-2 0-16,1 1 9 0,0 0-5 0,1 0 1 15,-3-2-6-15,4 3 3 0,0-2 3 0,-3 1 2 16,3-1 0-16,1 0-1 0,-1 2-5 0,-1-1 0 16,0 1 3-16,1-2 2 0,-2 1-5 0,2-2-2 15,0 1 2-15,0-1 6 0,-1 2-3 0,1-1-2 16,0-2 1-16,1 3-1 0,2-1 0 0,-4-1-1 15,6 1 1-15,-4-2 2 0,0 3-1 0,0-1 0 0,3-2 3 16,-2 2-3-16,-3-1 0 0,2 1 0 0,2 1 0 16,2-1 1-16,0-1-2 0,-4 1 1 0,5-1-7 15,-2 1-1-15,1 2 3 0,-5-2 8 0,6 1-10 16,-4 1 8-16,2 0 1 0,-1 1 1 0,1-1-5 16,-3-2 4-16,3 1-2 0,2 2 0 0,-4-3 1 15,4 1-1-15,-2 0 1 0,-3 0 0 0,-1-1-6 16,1-2 4-16,-1-1-1 0,-2 0 2 0,3 0 3 15,-2 3-4-15,2-2-8 0,-3-2 10 0,4 1 2 0,-2 0 0 16,0 0-2-16,1 0 1 0,0 0-2 0,4 2 0 16,-5-2 4-16,6 0-4 0,0 2 3 0,-1 0 0 15,2 1 0-15,2-1-5 0,5 1 5 0,-5 1 0 16,-1-1-6-16,1 0 6 0,-3 1-1 0,3-1-1 16,-3 0-1-16,2 1 1 0,-3-3-3 0,-2 0 3 15,5 2 1-15,-4-1-2 0,0 1 5 0,2-3 0 16,-8 1 5-16,5-1-4 0,-6 2 5 0,3-2 4 15,1 0-5-15,-1 0-1 0,1 1 1 0,4-2 2 16,-4 1-5-16,-1-2 2 0,2 2-1 0,2 0-2 16,-3 0-2-16,1 2 2 0,-1-4-3 0,-4 4 1 0,4-2 2 15,-1 0-2-15,0 0-3 0,0 2 6 0,1-2-7 16,4 0 8-16,-8 2-8 0,8-2 0 0,-4 2 5 16,4 1-4-16,-1-1-1 0,-1 1 6 0,3-1-3 15,-1 0-1-15,1 3 1 0,-1-3 1 0,1 0-1 16,3 1-1-16,-5-2-1 0,2 0 3 0,-1 1-3 15,-6 2-7-15,8-4 7 0,-6 2 1 0,-1-2 3 16,1 0-3-16,-3 2-1 0,3-2 4 0,-5 1 1 0,5-1-9 16,-4 0 4-16,-5 0 4 0,3 1 0 0,1-2-3 15,0 1 2-15,0 0-2 0,-1 1 2 0,3 0-4 16,2-1 3-16,0 0 0 0,-1 2 2 0,0-1-1 16,3 0-1-16,3 2-1 0,-1-2 4 0,1 2 1 15,-2 0-6-15,3-2 0 0,3 2 0 0,-4 3-1 16,1-3 3-16,2 2-3 0,-2-1 1 0,-3 1 2 15,1-2-1-15,1 1 1 0,-5-1-2 0,1-1-1 16,-3 1 7-16,0 0-4 0,1-1-1 0,1 1 4 16,0-1 3-16,-3 0-1 0,3 1 2 0,-2-3 0 15,1 0-1-15,1 1 4 0,-3-1-5 0,0 1 2 0,4-1 4 16,-2-1-5-16,-2 0-1 0,4 1 3 16,0 1-3-16,3-2-2 0,-5 1 0 0,8 0 1 0,-3 0-1 15,-4 0-3-15,0 0 3 0,2 0 3 0,-2 0-2 16,2 0-3-16,-3 0 3 0,2 0-5 0,-3 0 6 15,2 0-3-15,1-3 1 0,-2 3 2 0,2-2-3 16,-1 1 2-16,1 1-4 0,-3 0 2 0,0-1-2 16,2 1 3-16,-1-1-1 0,-2 1-2 0,2-2 0 15,-1 1 2-15,2 1-1 0,-3 0 0 0,1 0-2 16,2-1-2-16,2 1 1 0,-1-1 0 0,2 2 3 16,-2-1-3-16,-1 0 2 0,1 1-1 0,-2-2-7 0,2 1 8 15,-3 0-2-15,2 0 4 0,0 1-4 0,-2-1 2 16,2 0-2-16,-5 0-1 0,2-1 0 0,-1 1-3 15,0 0 2-15,-2-1 4 0,1 1-2 0,-1 0-2 16,1 0 2-16,3-2-3 0,-2 2 4 0,3 0-1 16,-1 0-8-16,1 0 5 0,-3 0 4 0,4-1-1 15,-1 0-1-15,-1 1-1 0,2-3-1 0,1 3 4 16,-4-3-1-16,4 3-2 0,0-4-4 0,-1 2 5 0,-3-1 2 16,2 0-1-16,-1 0-1 0,0-1 4 15,-1-1 3-15,-3 3 7 0,4-3-4 0,-4 2 0 16,2-2-5-16,1 3 0 0,-2-1 3 0,1-2-7 0,1 1 3 15,-1 2 2-15,0-3 1 0,1 2-4 0,-1-1 0 16,-1 1 0-16,1-2 1 0,1 2 1 0,-2 1 0 16,2-2-4-16,0 1-1 0,1-1 2 0,-2 0-2 15,3 0 0-15,-3 2 0 0,0-1 0 0,1-2-3 16,1 1 6-16,-4 1-3 0,1 1 3 0,0-2 1 16,-1 1 0-16,2-2-1 0,1 1 2 0,-2 0-2 15,-3 0 7-15,3 1 3 0,-2-2-1 0,3 1 2 0,-4-1-3 16,3 1-2-16,-3 0-3 0,5-3 2 15,-2 0-3-15,-2 2 0 0,4 0 2 0,-2-2-4 16,3 1 1-16,0-2 2 0,0 2-3 0,0-1 3 0,4-2-3 16,-5 1 2-16,1-1-2 0,1 4-2 0,1-7 1 15,-3 5-5-15,3-1 5 0,-4 2 0 0,1-2-3 16,-1 0 5-16,0 1 0 0,0-2 2 0,-1 3 2 16,-2-1 1-16,3 0-1 0,-1-1 1 0,-3 2 1 15,1-2-5-15,2 1 3 0,-2 2-3 0,3-4 1 0,-1 4-1 16,0-2-1-16,-1 2 0 0,1-2-4 15,1 2 1-15,-1-2 3 0,0 1 0 0,-1-1-3 0,0 2 1 16,1-2 0-16,2 0 0 0,-2 0-1 0,-2-1 1 16,2 1-1-16,2 0 1 0,-1 0-1 0,0 0 2 15,0-1-1-15,0 0-3 0,-1-3 1 0,0 6 2 16,2-5-4-16,-1 2 1 0,0-1 3 0,1 0-4 16,-1 0 2-16,0 1 0 0,1-1 1 0,3-2-2 15,-4 4-1-15,1-2 5 0,-1 1-4 0,1 1-7 16,0-2 10-16,-1 3-2 0,0-3 0 0,-1 2 0 15,-1-3-1-15,1 5 0 0,-3-2 1 0,2 1 1 16,-5-1-3-16,6 3 5 0,-3-3-1 0,1 2-2 16,-2 0 1-16,0 0 2 0,-1-2 1 0,2 0-3 0,-3 2 2 15,1-3-3-15,-2 3 3 0,0-1-1 0,2-1 0 16,-2-1-5-16,-1 1 0 0,1 0 2 16,-1 1 4-16,-1-5-7 0,0 6 5 0,0-5-1 0,1 5 3 15,-3-2-1-15,3 1 0 0,0 1-2 0,-1-1 0 16,1 0-1-16,-3 1 3 0,3-1-2 0,0 2 3 15,0 4-2-15,0-8-10 0,0 1 11 0,0 1-1 16,-1 2-5-16,0-3 4 0,-3-1 4 0,0 3-4 16,0-4 1-16,0 0-2 0,-1 1 2 0,-1-2 1 0,-2 1-3 15,2-1 2-15,-2 2 1 0,3-2 1 0,-4 1-6 16,4 0-3-16,-3 1 6 0,1-1 0 16,0 1 3-16,-2 0-2 0,0 2 2 0,2-2-3 0,-2 1 2 15,1 0-3-15,-5-4 2 0,3 3-2 16,0-1-1-16,-3-2 2 0,-2 1 3 0,4 3-5 0,-2-5 4 15,2 4-6-15,-3-1 4 0,-1 0-2 0,2-4 3 16,-1 2-4-16,-1 1 4 0,3 2 0 0,3 1 0 16,-7-2-3-16,2 0 4 0,3 1-2 0,0 0 2 15,1 2-2-15,-1-2-2 0,-1 1 2 0,3 2-4 16,-4-1 4-16,0 0-1 0,4 0 1 0,-5 1 3 16,4 0-2-16,-2-1-3 0,1 4 1 0,-1-2 2 0,2 0 2 15,-1-1-2-15,4 1 0 0,-2 1 1 16,-1 2 0-16,1 0-6 0,0-4 4 0,-2 2 0 0,2-2-2 15,-2 3 1-15,3 0 2 0,-1-2-1 0,1 3-2 16,-2-4 2-16,0 3-1 0,-1-1 2 0,0 1 0 16,-1-3-2-16,-1 1 0 0,2 1 1 0,-2-1 3 15,3 0-2-15,1 0 1 0,-2 1-3 0,0 1 1 16,1-3-1-16,-1 2 2 0,-1-1-2 0,1 1 2 16,-1-3-1-16,-2 1-2 0,-1-1 2 0,-3 1 0 15,0-1 0-15,1 1-1 0,-2 1 1 0,3-1-2 16,-1-1 2-16,2 3 0 0,1 0 3 0,1-1-5 0,-1 2 5 15,0-3-3-15,3 3 1 0,-3-1-2 16,2 2 0-16,-2 0-1 0,2-2 3 0,-3 3-1 16,3-4-2-16,-2 3 2 0,-1-2 2 0,2 2-2 0,-1-2 2 15,1 1-2-15,-1-1 1 0,1 1 0 0,-2-4-1 16,0 2 1-16,-4-1-1 0,2 0 2 0,-1-2-3 16,0 2 0-16,0-2 4 0,-5 1-5 0,3 1 3 15,-1-1-4-15,2 0 5 0,0 1-5 0,2-1 6 16,1 1-6-16,4 3 2 0,-1 0 1 0,0-3 0 15,1 3 0-15,-2-3 0 0,-3 0 3 0,3 2-5 16,0-2 2-16,0 1-2 0,1-1 1 0,-1 0-5 16,-2-1 4-16,2 5 2 0,1-4 0 0,1 0-1 0,0 0 2 15,-5 0-1-15,3 0 2 0,-3-2-1 16,-2 3 2-16,0-1-2 0,2-3 2 0,-3 2-2 0,1 0-5 16,2 0 7-16,-1 0-3 0,2 3 2 0,-2-4 0 15,1 3 1-15,1 1-3 0,1 0 2 0,1-1-1 16,2 1-3-16,-5 2 4 0,3-1-8 0,-5 1 6 15,2-1-1-15,3 2 3 0,1 0 0 16,-2 0-3-16,-2 2 2 0,2-2-4 0,-2 0 5 0,2 1 0 16,1-1 0-16,-4 1-4 0,-1-1 4 0,1 1 1 15,-4-2-4-15,2 0 0 0,3 1 2 0,-2-1-3 16,3 1 3-16,2-2 0 0,1 1-2 0,0 1-2 16,3 0 3-16,-2 0 2 0,1 0-3 0,3 0-1 0,-1 0-4 15,-5 0 4-15,4 0 3 0,-3 0-1 16,-1 1 2-16,-3 1-3 0,2-1 0 0,-5 1 5 0,4-2-1 15,-4 2-1-15,1-3-1 0,-3 2-3 0,2-2 2 16,-2 2-1-16,1-1 3 0,2 2-1 0,1-2 2 16,-1 0-3-16,-3 0 3 0,6 0-1 0,2-2-2 15,1 2 0-15,0 2 0 0,2-2-1 0,0 0 0 16,0 0 4-16,1 2-1 0,-2-2-9 0,2 0 3 16,1 0 7-16,-5 1-3 0,4-1 1 0,-2 0-1 15,-2-1 2-15,4 1 0 0,-6-2-1 0,-1-1 3 16,2 3-3-16,2-1-1 0,-3 0-1 0,4 0 2 15,-1 0-7-15,0-1 7 0,-5 1 0 0,0-1-1 16,5 1 1-16,-2-1-2 0,-3 0 2 0,5 0-1 16,3 0 1-16,-4 1 0 0,3-2 0 0,0 1-1 0,4 2 0 15,-1-2-2-15,2 1 2 0,-1-1-1 0,0 2 1 16,-2 0 0-16,0-3-1 0,-4 0 1 0,0 3 1 16,2 0-5-16,-2 0 7 0,0 0-2 0,-1 0 0 15,-3-1 0-15,6 1-1 0,-2 1 0 0,-2-1 0 16,2 0-2-16,0 0 2 0,1 2-2 0,0-2 2 15,-2 1 0-15,1 2-2 0,1-3 3 0,1 2-1 16,1-1 0-16,-1 1-1 0,0 1 2 0,1-1-3 16,-1 0 0-16,0 3 3 0,1-3-1 0,1 1-2 15,4-2 2-15,0 1 0 0,-2-1-4 0,5 1 5 16,-6 0-2-16,5 2-1 0,-3 1 4 0,3-4-1 16,-4 3-1-16,3-1 0 0,-1 1 0 0,0 0 0 0,1 0 3 15,-3 0-5-15,1 1 4 0,1 0-1 0,-2-2-2 16,2 1 1-16,-2 1 0 0,2 0-3 0,-1-2 6 15,-1 0-1-15,4 1-3 0,-1-2 2 0,0 1-3 16,0 1-1-16,1-1 1 0,1-3 3 0,-2 2-1 16,4-2 1-16,-10 5 0 0,6-3-4 0,0 1 2 15,-1-1-1-15,1 1 4 0,-1-1-1 0,-4 2-1 16,7 1 0-16,-5-2 0 0,-2 2-2 0,-1 0 3 16,1-1 1-16,0 2-2 0,-4-1 1 0,3-1-4 15,-1-1 4-15,-1 1 1 0,3 1-1 0,0 0 1 16,-2-3 3-16,2 2-2 0,-2-2 0 0,1 2-2 0,3-1-1 15,0-2 2-15,1 0-2 0,-4 1 2 0,2-1 0 16,2 1-1-16,-1-1 0 0,0 0 0 0,-1 0 2 16,0 1-2-16,3-2-1 0,-4 2 1 0,-1-2-4 15,-2 1 2-15,2 1 3 0,1 0-2 0,2-1-1 16,0-1 0-16,0 1 0 0,0 0 2 0,-2 1 2 16,3-1-1-16,-2 0-3 0,-2 2-9 0,1 1-40 15,2 0-54-15,1-2-60 0,1 1-239 0,1-2-436 16,4 3 193-16</inkml:trace>
  <inkml:trace contextRef="#ctx0" brushRef="#br0" timeOffset="20965.41">21158 8107 73 0,'0'-4'139'0,"0"4"-7"16,1-5-8-16,-1 5-4 0,1-3-5 0,-1 3-8 15,0-3-5-15,0 3-13 0,4-6-3 16,-4 6-8-16,2-3-9 0,-2 3-8 0,1-4-3 15,-1 4-3-15,2-1-4 0,-2 1-7 0,0 0-2 0,2-4-8 16,-2 4-2-16,0 0-3 0,0 0-7 0,0 0 2 16,0 0-3-16,3-4-4 0,-3 4-5 0,0 0-1 15,0 0-4-15,0 0 3 0,0 0 1 0,0 0-4 16,0 0 5-16,-7 11-4 0,6-7 0 0,-3 1-8 0,0 0 3 16,1 0-2-16,-2 2 3 0,0-1 1 0,-1 3-5 15,1 1 3-15,-2-2 1 0,3 3 1 0,-1 1-5 16,-1-1 3-16,1 1-3 0,-3 3 1 0,4-3 0 15,-4 1 6-15,2 3-7 0,1-1 2 0,1-4-2 16,-1 4 4-16,1-2-5 0,-1-1 6 0,1 2-1 16,3-4-1-16,-1 7-1 0,-1-3-3 0,-1-2 2 15,3 1 2-15,-2-3-6 0,3 0 3 0,-2 1 0 16,2-5 0-16,-3 1-4 0,2 2 7 0,-2-3-2 16,3 0 0-16,0 0 3 0,-1-4-3 0,1 2 0 15,0-4 4-15,-3 7-18 0,3-2-15 0,0-5-16 0,3 1-38 16,-3-1-64-16,0 0-116 0,14-3-282 15,-9 0 125-15</inkml:trace>
  <inkml:trace contextRef="#ctx0" brushRef="#br0" timeOffset="21799.02">21270 8324 3 0,'0'0'175'0,"0"-4"-9"0,0 4-17 0,3-5-11 15,-3 5-16-15,0 0-9 0,0 0-14 0,1-4-15 16,-1 4-10-16,0 0 0 0,0 0-13 0,0 0-5 16,0 0-9-16,0 0-2 0,0 0-5 0,0 0-8 15,0 0 1-15,-15 0-3 0,15 0-3 0,-13 4-2 16,5-1 1-16,-2-1-8 0,-3 2-1 0,-1-1-2 15,4 0 1-15,-2 2-4 0,-1-1 2 0,-3-2-5 16,-2 4-1-16,5-4-5 0,-4 5 7 0,4-2-4 16,0-3 1-16,3 0-4 0,-2 1-1 0,5-1 7 0,0-1-4 15,1 1 2-15,2-1-3 0,4-1 2 0,-8 2 0 16,8-2 2-16,-2 3-2 0,2-3 1 16,2 4 2-16,-2-4-5 0,8 7 1 0,-3-4-3 0,4-1 5 15,4-1-11-15,0 1 9 0,1-2 2 0,-3 3-4 16,6 0 3-16,-3-2-2 0,-1-1 3 0,1 2 1 15,0-1-2-15,0 1-3 0,-3-1 2 0,3-1-4 16,-5 1 0-16,-1-1 3 0,-2 0 0 0,-2 1 0 16,5 0-4-16,-5 0 5 0,-4-1-3 0,8 2-1 0,-8-2-1 15,5 1-2-15,-5-1 5 0,0 0-4 16,0 0-4-16,0 0 10 0,10 0 0 0,-10 0-1 0,0 0-5 16,0 0 1-16,5-3 2 0,-5 3 0 0,0 0 1 15,0 0 3-15,0 0 0 0,0 0-1 16,0 0 5-16,0 0 6 0,0 0-5 0,8-1 5 0,-8 1 3 15,0 0 0-15,0 0 12 0,0 0 0 0,0 0 2 16,0 0-5-16,0 0-4 0,0 0 3 0,0 0-4 16,0 0-5-16,0 0-5 0,0 0 3 0,0 0-4 15,0 0-4-15,0 0 4 0,0 0-7 0,0 0-1 0,0 0 3 16,0 0-1-16,0 0 2 0,0 0-7 0,0 0 4 16,0 0 3-16,0 0-5 0,0 0-5 15,0 0 7-15,0 0-6 0,0 0 7 0,0 0-1 0,0 0 0 16,0 0 0-16,-3 6-2 0,3-6 2 0,0 0-1 15,0 0-2-15,0 0 1 0,0 0 4 0,0 0-3 16,0 0 3-16,0 0-1 0,0 0 0 0,0 0-3 16,0 0 4-16,12-3-5 0,-12 3-3 0,6-3 2 15,-6 3-3-15,6-3 5 0,-4 0-2 0,-2 3-4 16,0 0-2-16,0 0 1 0,0 0 2 0,0 0-3 16,0 0-4-16,0 0 7 0,4 6-5 0,-4-6 3 0,0 0 4 15,0 6-4-15,0-6 4 0,0 0-1 0,-3 6 0 16,3-6-2-16,0 4 3 0,0-4-4 15,0 0 4-15,3 5 1 0,-2-4 0 0,-1-1 0 0,5 5 0 16,-5-5 3-16,9 2-4 0,-4-1 1 0,1 1-1 16,0-1 3-16,1-1-5 0,1 2-5 0,-1 0 3 15,0-2-3-15,1 0-21 0,-2 2-32 0,2 1-31 16,-3-3-35-16,1 3-221 0,1-3-375 0,0 0 166 16</inkml:trace>
  <inkml:trace contextRef="#ctx0" brushRef="#br0" timeOffset="22715.6">21555 8332 26 0,'0'0'88'0,"0"0"3"0,0 0-12 15,0 0 0-15,0 0-4 0,0 0 2 0,0 0-10 16,0 0-3-16,0 0-4 0,0 0-6 0,0 0-3 0,0 0-8 16,0 0-12-16,0 0 4 0,0 0-5 15,0 0-1-15,0 0 0 0,0 0-8 0,-1 12-3 0,-2-9-1 16,2-1-3-16,1 3 0 0,-1-1-2 0,0 3-2 16,-2 1 2-16,0-2-3 0,2 5 6 0,-4-3-3 15,3 2 1-15,0-4 4 0,1 4-4 0,1-3 1 16,-1 1-4-16,2 1 4 0,-2-1-5 0,1-1 4 15,0 0-5-15,1 0 2 0,0-2 0 0,1-1 0 16,-2 2 2-16,1-1-1 0,0-3-2 0,-1-2 7 16,2 7 5-16,-2-7 6 0,0 0 14 0,-2 5 6 15,2-5 2-15,4 2-4 0,-4-2-6 0,0 0-6 0,0 0-2 16,13-5-4-16,-9 3 0 0,-4 2 0 0,7-5-4 16,-1 3-1-16,0 0-4 0,-4 2-2 0,3-3-1 15,0 1-1-15,-5 2-2 0,8-2-3 0,0-2 3 16,-3 3-1-16,-1-2-5 0,2 3 0 0,-1-1 0 15,-5 1 2-15,4-3 0 0,2 3-3 0,-6 0-1 16,6-1-3-16,-6 1 1 0,7-3-4 0,-5 1 3 16,-2 2-3-16,3-2 4 0,-3 2 1 0,8-2-1 0,-8 2 2 15,0 0-6-15,0 0 0 0,0 0 0 16,0 0 1-16,9 2 2 0,-9-2-1 0,1 5-4 0,-1-2 5 16,1 1 1-16,-1-4-4 0,3 8 2 0,-3-3 0 15,0-3-3-15,1 3 3 0,2 1 1 0,-2 0-2 16,2-2 6-16,-3 1-4 0,1 0 4 0,3-2-6 15,-3 1-4-15,3-2 4 0,-3 1 3 0,3 0 0 16,-3 0 2-16,-1-3-4 0,9 1 1 0,-5 0-2 16,4 1 1-16,-2-2 8 0,1 0-6 0,0 0-1 15,1-2 3-15,-1 2-4 0,0-2-4 0,-1 1 7 16,1-1-3-16,-3 1 4 0,3-1-1 0,-3 0-1 16,1-1-3-16,0 1 7 0,-1-2-1 0,0 3 2 15,-1-2 4-15,0 1 10 0,1-1 1 0,-4 3 7 0,3-5-1 16,-1 3-5-16,1-3-1 0,-3 5 1 0,4-4 0 15,-2-1-4-15,-2 5 1 0,0-2-4 16,0-1 2-16,0 3-6 0,0-8 0 0,0 8-2 0,0-4 2 16,-2 0-2-16,2 4 0 0,-4-4-4 0,1 0 3 15,3 4-3-15,-12-2 0 0,6-1-3 0,1 2 1 16,-1 1-1-16,-1-1 0 0,4-2 1 0,3 3-1 16,-12-1-1-16,12 1 1 0,-13 0-2 0,7 0 1 0,6 0-13 15,-11 1-16-15,11-1-25 0,-9 1-27 0,5 1-25 16,4-2-34-16,0 0-47 0,-9 0-118 15,9 0-326-15,0 0 144 0</inkml:trace>
  <inkml:trace contextRef="#ctx0" brushRef="#br0" timeOffset="23315.39">21963 8502 91 0,'0'0'73'16,"1"5"-2"-16,-1-5-8 0,1 6-3 0,-1-6-5 15,0 5-3-15,-1-2-4 0,1-3 7 0,-1 7-5 16,1-2-4-16,0-1-1 0,-3-1-6 0,2 2-3 15,1 0 0-15,0-1 2 0,0 0-7 0,0-4 0 16,1 7 2-16,-1-1 0 0,4-3 11 0,-3-1 1 16,2 1-2-16,-2 0 4 0,6-1-2 0,-7-2 3 0,6 1-6 15,-6-1 8-15,10 0-6 0,-10 0 0 0,10-4-6 16,-4 2-5-16,0-1 1 0,-1 1-3 16,1-1-3-16,0 0-2 0,-1 0-2 0,-1 1 1 0,-1 0-4 15,-3 2-2-15,4-4-1 0,-4 4-2 0,4 0 0 16,-4 0-6-16,0 0-1 0,0 0-2 0,0 0 1 15,0 0-2-15,6 6 3 0,-2-2-4 0,-4 0-1 16,5-1 1-16,-1 2 2 0,0-2-2 0,1 1 0 16,4 0-1-16,0 2 1 0,0-1 1 0,1 0-3 0,-1-3 0 15,0 0-1-15,4-1 6 0,-8 2-3 0,3-2 2 16,-2-1-5-16,4-1 3 0,-3 0-4 0,-1-2 0 16,-1 1 1-16,0-3 0 0,0 3-4 0,0-2 1 15,-2 0 4-15,0 0 1 0,-2 0 1 16,0-1 0-16,-1 0-4 0,0-1-2 0,0 2 5 0,-1 0 1 15,0 0 0-15,1 4 0 0,0-9-4 0,0 6 2 16,0 3 3-16,-2-3-1 0,2 3-2 0,0 0-3 16,2-5 6-16,-2 5-3 0,0 0 1 0,3-4-2 15,-3 4 4-15,7-2-2 0,-2 0-1 0,0 1-3 0,1-1-14 16,1 1-19-16,-1-1-22 0,1-3-33 16,0 2-30-16,0-1-8 0,0 4-132 0,1-4-280 15,-3 1 124-15</inkml:trace>
  <inkml:trace contextRef="#ctx0" brushRef="#br0" timeOffset="23524.28">22332 8537 74 0,'0'5'118'0,"0"0"6"0,1 5-18 15,2-4-10-15,-2 5-12 0,2-5-6 0,-3 0 7 0,1 1 0 16,0 1-3-16,2-1-7 0,-2-2-9 15,-1 0-5-15,4 1-6 0,-4-2-6 0,0 0-4 16,3 0-1-16,-2 1 0 0,0-1-9 0,-1-4-3 0,0 0 0 16,0 2-11-16,0-2 5 0,0 0-24 0,0 0-37 15,0 0-27-15,0 0-175 0,-1-15-257 0,2 7 113 16</inkml:trace>
  <inkml:trace contextRef="#ctx0" brushRef="#br0" timeOffset="23682.27">22353 8330 53 0,'1'-3'181'0,"0"-1"-16"0,-1 4-18 0,8-5-13 15,-3 2-20-15,1 2-4 0,1 0-16 0,2 2-8 0,0 0-8 16,1-1-9-16,0 3-12 0,0 1-37 0,2-1-42 16,-1 0-50-16,-1 1-131 0,0 1-219 0,1 0 97 15</inkml:trace>
  <inkml:trace contextRef="#ctx0" brushRef="#br0" timeOffset="24169.5">22483 8540 54 0,'-3'5'124'0,"3"0"-14"0,-3 0-7 15,0 0 5-15,2 0-15 0,1 1-4 0,-1-1 3 16,1 1-7-16,1-2-2 0,0 1-5 0,0 0 3 15,1 0-6-15,1-3 1 0,-3 1 1 0,0-3-3 16,2 5-5-16,-1-2-7 0,-1-3 8 0,0 0-10 16,4 1-5-16,-4-1-4 0,0 0-4 0,0 0-7 0,11-4-3 15,-7 2-5-15,1 1-1 0,0-1-5 16,-5 2-4-16,8-5 1 0,-5 5-5 0,-3 0-1 16,7-2-2-16,-7 2 0 0,5-1-7 0,-5 1 3 0,0 0-4 15,9 3 0-15,-9-3 1 0,4 5-4 0,-3-2 0 16,2 2-2-16,-2-1 1 0,2 0 3 0,-1 2-7 15,1-2 6-15,-2 1 0 0,3 3-2 0,1-4 1 16,-1 4-1-16,0-4-1 0,0 1 1 0,-2 2-1 16,3-2-4-16,0 0 7 0,2-1-1 0,-3 1 1 15,1-2-2-15,-3-1-3 0,2 3 1 0,-1-2 1 16,1 0-2-16,-2 1 0 0,3-2-5 0,-1 4 4 16,-2-4-1-16,1 2 3 0,0 0 0 0,-1 0-1 15,-1 1 1-15,1-2 0 0,-2 2-2 0,1-1 0 16,0 1 4-16,1-2-5 0,-2 2 1 0,1-1 3 0,-1-4-9 15,0 5 6-15,0-5 2 0,0 5 0 0,0-5 0 16,0 4-1-16,0-4 2 0,0 7-1 16,0-5 0-16,0-2 1 0,-3 6-3 0,3-6 2 0,-1 4-8 15,1-4 4-15,-3 7 2 0,3-4 0 0,-1 1-21 16,1-4-36-16,0 4-44 0,0-4-70 0,4 5-133 16,-4-5-330-16,7 0 146 0</inkml:trace>
  <inkml:trace contextRef="#ctx0" brushRef="#br0" timeOffset="24407.17">22810 8611 53 0,'-1'-8'191'0,"-2"3"-5"0,-2-2-10 16,5 2-12-16,0 0-7 0,0 1-12 0,0 4-13 15,-1-5-15-15,1 5-10 0,0-4-11 0,0 4-12 16,0 0-7-16,-1-5-8 0,1 5-8 0,0 0-7 15,0 0-6-15,0 0-3 0,0 0-5 0,-11 12-5 16,4-8-3-16,-2 1-4 0,-3 0 0 0,-2 0-4 0,1-1-1 16,-2 1-4-16,0 0-9 0,1-2-15 15,-2 1-25-15,5-1-37 0,-2 1-47 0,5-3-49 16,-1 4-141-16,2-5-329 0,3 3 146 0</inkml:trace>
  <inkml:trace contextRef="#ctx0" brushRef="#br0" timeOffset="25065.08">23114 8731 134 0,'0'0'182'0,"5"-4"-16"0,-5 4-19 16,5-3-18-16,-5 3-12 0,5 0-7 15,-5 0-14-15,6-3-9 0,-6 3-8 0,0 0-9 16,6 0-6-16,-6 0-7 0,0 0-3 0,0 0-5 0,6 6-5 16,-6-6-2-16,0 5-11 0,0-5 10 0,-5 8-10 15,4-2 2-15,-1-1-6 0,0 0-1 0,0 0-6 16,-1 2 3-16,2 0-7 0,-1-1 3 0,2-1-4 16,0 3-1-16,0-3-2 0,2 0 1 0,-1 2-2 15,2-3 1-15,1 0 0 0,-1 1-2 0,4-1 5 16,-2-4-4-16,1 3-1 0,3-3-1 0,0 0-2 15,1-3 0-15,-2 1 1 0,1-3-4 0,-3 3 2 16,2-2-1-16,-3 3 0 0,0-4-4 0,-1 0 11 0,-1 3 0 16,2-1-9-16,-5 3 6 0,5-2-6 15,-5 2 1-15,0 0-4 0,0 0 4 0,0 0 0 0,4 7 2 16,-4-7-3-16,1 10-3 0,1-8 1 0,2 6 4 16,0-1-4-16,1-3-1 0,0 3 3 0,0-1-1 15,1 0 3-15,1 0-1 0,-2-2 1 0,2 1-3 16,-2-2 0-16,0-1 2 0,1 0 0 0,0-1-1 15,0 1 2-15,-6-2-1 0,9-4-7 0,-5 3 8 16,-1-4-4-16,0 0-1 0,2-1 2 0,-3 1-3 16,-1-3 2-16,1-2 0 0,-2 1 0 0,5 1-1 15,-5 1-2-15,0-2 5 0,-2 4-1 0,-1-3 1 0,3 1 0 16,-1 3-6-16,2 1-5 0,-1-2-14 16,0 5-24-16,5-5-25 0,-1 3-30 0,3 0-31 0,0 1-172 15,3 0-330-15,2 0 146 0</inkml:trace>
  <inkml:trace contextRef="#ctx0" brushRef="#br0" timeOffset="26265.1">23491 8668 100 0,'0'0'129'0,"0"0"-12"0,0 0-7 16,0 0-14-16,0 0-23 0,-1 5 6 0,1-5-7 16,-3 5-4-16,2 0-11 0,0 0-7 15,-2 2-4-15,2 0-5 0,-3-1 2 0,2 5-5 0,0-3 1 16,1 4-6-16,0-2 3 0,-1 2-9 0,2-1-2 16,0-1-1-16,0 2-6 0,2-3 4 0,-2 2 0 15,-2-1-4-15,2-1-2 0,0-2-1 0,-1-1-2 16,1 1-2-16,0 0-2 0,1-2 0 0,-1 1 5 15,2-1 0-15,0 0 5 0,0 0-2 0,-1-1 2 0,0-2-2 16,0 2 2-16,4-2-1 0,-1 1 2 0,1-1 0 16,1-1 5-16,-1 1-9 0,1-2 7 0,2 0 2 15,-2 2 3-15,-1-2 9 0,2 1-7 0,-7-1 7 16,10 0 0-16,-5 1-1 0,-5-1 1 0,0 0-3 16,9-1-5-16,-9 1-1 0,0 0-3 0,10 1-4 15,-10-1 0-15,6 1-4 0,-2 1-3 0,-4-2-2 16,0 0 1-16,9 1-1 0,-9-1-1 0,4 1-3 15,1 2 1-15,-1-3-3 0,2 1 2 0,-2 2-2 16,0-2-3-16,4 2 0 0,-3-1-1 0,0 0 2 16,-5-2 0-16,6 2 0 0,-2-2-7 0,-4 0 8 15,0 0-2-15,5 3-1 0,-5-3 0 0,4 0 2 0,-4 0 0 16,0 0-5-16,0 0 1 0,4 2 1 0,-4-2 1 16,5 2 1-16,-5-2 0 0,0 0-4 0,5 4 0 15,-5-4 0-15,3 1 2 0,-3-1 1 0,1 3 1 16,-1-3-4-16,3 4-1 0,-3-4 4 0,2 3-1 15,-2-3-1-15,8 4 3 0,-4-1-2 0,0-3 1 16,-4 0 0-16,7 3-2 0,-3-2 0 0,-4-1-2 0,8 1 7 16,-4-1-6-16,-4 0 5 0,10 0 2 15,-10 0 3-15,7-1 1 0,-3 0 3 0,-4 1 1 0,8-6 5 16,-4 4 5-16,-2-1 2 0,1-1 0 0,1 2-7 16,-3-3 1-16,1-1 2 0,-2 2-2 0,2 0-3 15,-4-1-3-15,0 0-1 0,-3 0-1 0,1 0 1 16,-1-2-5-16,-2 3 2 0,1-2-1 0,0 3-1 15,-3-1-3-15,-2 0-1 0,4 1 1 0,-2 2-1 16,3 1-2-16,-1-1-5 0,7 1-4 0,-10 1-26 16,1 2-33-16,5-2-42 0,-1 0-48 0,5-1-225 15,-5 5-411-15,2-5 183 0</inkml:trace>
  <inkml:trace contextRef="#ctx0" brushRef="#br0" timeOffset="27093.96">24061 8928 34 0,'0'0'156'0,"0"0"-14"16,0 0-18-16,0 0-17 0,0 0-7 0,0 0-12 16,0 0-10-16,0 0-9 0,0 0-8 0,0 0-5 15,0 0-5-15,0 0-3 0,-5 14-7 0,1-9-3 16,3-3-5-16,-3 3 5 0,-2 2-7 0,3-3-4 16,-1 4-5-16,0-3-9 0,-1 2 6 0,2-2 0 15,1 2 3-15,-2-1-6 0,3-1-4 0,-2 0 0 16,2 1 4-16,1-3-2 0,-2 0-5 0,2 2 6 15,2-1 0-15,-1 1-6 0,2-3 3 0,2 1-2 0,-1 0-1 16,2-2-4-16,2 0-2 0,-2-1-3 0,6-1 8 16,-2 0 0-16,2 0 0 0,-2-3-7 0,0 1 7 15,-1 0 4-15,-2 1 5 0,0-1 3 0,-1 2 3 16,-2-2-2-16,0 1 5 0,-4 2-5 0,8-3-2 16,-8 3-3-16,4 0-1 0,-4 0-5 0,0 0 3 15,0 0-7-15,5 4 3 0,-5-4 0 0,0 6-3 16,-2 0 2-16,2-2 2 0,0 2-6 0,-1 0 1 15,1-1-1-15,0 1-2 0,-2 0-2 0,-1-1 3 16,2 1-3-16,0-2 3 0,-1 3 2 0,1-1-2 16,0-2-3-16,1 2 0 0,-2-1 1 0,1-4 4 0,1 4-5 15,0-5 3-15,-1 5-3 0,1-5 3 0,0 6 2 16,0-6 1-16,0 0-3 0,2 1 5 0,-2-1-3 16,8 0-4-16,-8 0-2 0,14-4 2 0,-6 1 5 15,-2 1-4-15,4-3 3 0,1 1-1 0,0-1 1 16,-1-2 0-16,1-1 2 0,0 4 6 0,-1-1 6 15,-1-2 12-15,-5 5-3 0,4-3 2 0,-5 2 0 16,4 0 1-16,-6 1 0 0,3-2-11 0,-3 1 4 0,-1 3-1 16,4-2-5-16,-4 2-1 0,4-3 0 15,-4 3-7-15,0 0 1 0,0 0 0 0,0 0-1 16,0 0-4-16,0 0 3 0,3 8-1 0,-3-8 0 0,0 6-2 16,1-3 1-16,0 0-2 0,-1 1 0 0,3-2-3 15,-1 2 0-15,2 0-4 0,-3-2 2 0,-1-2 6 16,4 5-2-16,-1-3 2 0,-3-2 2 0,5 0-1 15,-5 0 0-15,0 0-5 0,0 0 1 0,13-4 0 16,-11 1-2-16,-2 1 1 0,4-2 0 0,-4 0 1 16,0 4-2-16,0-8-2 0,0 4-8 0,-4 2 11 15,4-2-3-15,-1-1 0 0,-3 2-1 0,4-1-2 0,0 4 7 16,-2-5-4-16,2 5 4 0,-3-6-3 16,3 6 0-16,-1-2-2 0,1 2 0 0,0 0 1 15,0 0 0-15,-5-3-3 0,5 3-10 0,0 0-14 0,0 0-31 16,0 0-25-16,0 0-26 0,0 0-34 0,0 0-189 15,-11 1-361-15,11-1 160 0</inkml:trace>
  <inkml:trace contextRef="#ctx0" brushRef="#br0" timeOffset="27735.92">24373 9036 78 0,'6'0'133'0,"-6"0"-10"16,5 0-9-16,-5 0-19 0,0 0-6 0,14 2-9 16,-14-2-4-16,9 1-1 0,-9-1-10 0,6 2-2 15,-3 0-3-15,-3-2-8 0,4 1-4 0,-4-1-4 16,6 3 0-16,-6-3-12 0,0 0 4 0,0 0-3 16,4 1 0-16,-4-1-3 0,0 0-3 0,3 3-5 0,-3-3-5 15,0 0 1-15,0 0 4 0,0 0-11 16,0 0 6-16,-1 5-3 0,1-5 0 0,0 0-6 15,0 0 1-15,0 0-5 0,0 0 3 0,0 4 2 0,0-4-12 16,0 0 11-16,0 0-2 0,-2 5 0 0,2-2-3 16,0-3 2-16,0 5 0 0,-2 0 2 15,0-1-2-15,1-1 4 0,0 2-1 0,1-1-3 0,-1 1 4 16,1-1-6-16,0 2 2 0,0-1 1 0,0-1-2 16,0 1 4-16,1 0-1 0,1 0-7 0,0-2 9 15,2-1 0-15,-1 2-1 0,3-1 4 0,-1 1 4 16,2 0-4-16,-2-4-1 0,1 0 0 0,-6 0 6 15,9 0 2-15,-3-4-5 0,0 2 6 0,-2-1 0 0,-4 3 3 16,9-6-1-16,-4 6 2 0,-1-3-3 16,-4 3 2-16,4-2-2 0,-4 2-1 0,6-2-2 0,-1 2 1 15,-5 0-2-15,0 0-5 0,0 0-1 0,9 4-1 16,-5-1 2-16,1 3-2 0,2 3-3 0,0-4 1 16,1 6-4-16,0-5 3 0,-1 2 0 0,0-2 0 15,0 1-3-15,1 0-1 0,0-4 2 0,-5 1 0 16,3 1-3-16,-1-2 2 0,0 0 1 0,-1-1 0 15,-2 0-1-15,-2-2 2 0,8 2-3 0,-8-2 2 16,0 0 3-16,0 0 2 0,0 0-3 0,10-2 3 0,-10 2-2 16,0 0 1-16,5-4-1 0,-5 4-2 0,0 0 2 15,4-1 3-15,-4 1-5 0,0 0 0 16,8-2-1-16,-8 2 0 0,6 3-1 0,-6-3-3 0,9 2 3 16,-5 0-1-16,1-1 0 0,1 0 0 0,-6-1 2 15,8 0-7-15,-3 1 3 0,-5-1-2 0,13 2-1 16,-7-2 4-16,-6 0 3 0,9-2-6 0,-5 4-1 15,-4-2 5-15,9-3-26 0,-9 3-66 0,5-6-57 16,-7 0-207-16,-1 2-382 0,1-4 169 0</inkml:trace>
  <inkml:trace contextRef="#ctx0" brushRef="#br0" timeOffset="28614.86">24434 8665 41 0,'0'0'113'16,"-2"6"-9"-16,0-2-5 0,2 0-10 0,-2 0-11 0,0 3-2 16,2-2-11-16,-1-2-8 0,0 4-2 15,0-2-7-15,-2-1 3 0,3 2-5 0,-4-1-4 0,4 0 4 16,-2 0-4-16,-1 0 1 0,2-2-8 0,1 1 0 16,-3 0-7-16,3-4 7 0,0 7 0 0,2-5-2 15,-2-2 8-15,2 5 1 0,2-2 3 0,1-1-2 16,1 0-4-16,2-2-6 0,2 1 0 0,3-2-3 15,1 1-2-15,-5 0 1 0,4-2 0 0,-3 2-1 16,3-2 0-16,-3 2-4 0,-1-3 4 0,-2 3-3 0,-1 0 1 16,-6 0-5-16,10-1 2 0,-10 1-8 15,5-1 2-15,-5 1-2 0,0 0-4 0,8 2-3 0,-4 1 4 16,-2-1 2-16,2 6-7 0,-1-4 2 0,1 3 2 16,1 1-5-16,-3-4-2 0,1 3 0 0,1-1 2 15,-1 0-2-15,0 2 0 0,1-3 1 0,-2 0-1 16,1 0-4-16,1 0 6 0,0 0-1 0,-1-3 2 15,1 0-7-15,-4-2 4 0,7 1 0 0,-2 1-2 16,-5-2-11-16,0 0 12 0,11-5 0 0,-6 4 3 16,0 0-1-16,-1-2-4 0,-4 3 4 0,9-4-1 15,-7 3-3-15,-2 1 5 0,3-2-3 0,-3 2 0 0,8-1-1 16,-8 1-1-16,10 1 0 0,-5 1 1 0,3 1 1 16,1 1-3-16,1-1-1 0,-1 2 2 0,3-1 2 15,-1 1-1-15,1 0-2 0,0 0-6 0,0 0 6 16,-2 0 1-16,2-3 1 0,-3 0-5 0,-2 1 6 15,-2-2 0-15,3 0 4 0,-3 0 0 0,-5-1-3 16,10-2 3-16,-4 1-4 0,0-2 0 0,0 1 0 16,-5-1 5-16,3-1-4 0,0-1-2 0,0 1 1 0,-3 0-4 15,2 0 1-15,-3-1 6 0,1 1-3 16,-1 4 3-16,0-5-5 0,0 5 1 0,0-5 3 16,0 5-2-16,0 0-1 0,-1-5-1 0,1 5-3 0,-4-3 3 15,4 3 2-15,0 0-4 0,0 0 2 0,0 0 0 16,0 0 1-16,0 0-2 0,0 0-2 0,0 0 4 15,0 0-1-15,0 0-2 0,-13 4 4 0,13-4-5 16,0 0 2-16,0 0 0 0,0 0 2 0,0 0-1 16,0 0 4-16,0 0-5 0,-6 2-3 0,6-2 2 15,0 0 1-15,-3 6-2 0,3-6 3 0,-1 5 0 16,1-2-2-16,-4 1 0 0,4 1 6 0,0 0-1 16,0 2 1-16,0 0-3 0,0 2 4 0,0 0-2 15,4 0 2-15,-4 1-3 0,4-3 1 0,-2 1 2 16,-2-1-4-16,2-1-1 0,0 2 1 0,-1-1-32 0,3-2-38 15,-2 0-47-15,0-2-71 0,2-2-124 0,-4-1-335 16,5 0 147-16</inkml:trace>
  <inkml:trace contextRef="#ctx0" brushRef="#br0" timeOffset="28786.39">25124 9021 28 0,'0'0'232'0,"9"0"-10"16,-9 0-17-16,9 0-26 0,-4 0-14 0,-5 0-16 15,9 3-19-15,-5-2-19 0,0 1-66 0,-4-2-110 16,6 0-169-16,-6 0-253 0,0 0 113 0</inkml:trace>
  <inkml:trace contextRef="#ctx0" brushRef="#br0" timeOffset="38053.97">11238 12487 16 0,'0'0'76'15,"0"0"12"-15,0 0-9 0,0 0 2 0,5 0-9 16,-5 0-3-16,9-3 1 0,-4 1 1 0,3-1-2 15,1-1 5-15,-3 1-12 0,6 1-4 0,-2-5-6 16,4 4 3-16,-2-2-12 0,5 3-4 0,0-8-4 16,1 6-4-16,-3-3 0 0,2 1 5 0,3 1-14 15,-7 1-4-15,0 2-7 0,2-2-12 0,-2 1-6 0,1 0-16 16,-5 2-8-16,0 1-11 0,1 0-11 16,-5 0-15-16,2 1-32 0,0 1-56 0,-2 1-168 0,-1-2 74 15</inkml:trace>
  <inkml:trace contextRef="#ctx0" brushRef="#br0" timeOffset="38267.19">11426 12479 132 0,'6'-4'132'15,"-6"4"-15"-15,0 0-11 0,7-3-3 0,-7 3-20 16,0 0-11-16,11 3-15 0,-3-1-14 0,-2 0-20 16,-2 1-14-16,2 0-29 0,2 1-38 0,-3-2-76 15,4 0-144-15,-4 3 64 0</inkml:trace>
  <inkml:trace contextRef="#ctx0" brushRef="#br0" timeOffset="44246.49">21542 12368 76 0,'0'0'109'0,"7"0"-10"15,-7 0-9-15,0 0-5 0,6-3-1 0,-6 3-8 16,4-2-11-16,-4 2 2 0,0 0-5 0,0 0-9 15,4-3-4-15,-4 3-1 0,0 0-9 0,0 0-2 16,0 0-9-16,0 0 5 0,0 0-12 0,0 0 6 16,0 0-8-16,0 0 4 0,0 0-4 0,0 0-8 0,0 0-4 15,0 0 5-15,0 0 4 0,0 0-8 16,-17 4 9-16,17-4-10 0,0 0-2 0,-5 1 1 0,5-1 8 16,0 0-16-16,-5 3 9 0,5-3 2 0,0 0-2 15,-6 0 3-15,6 0 1 0,-5 3 3 0,5-3 1 16,-4 0-2-16,4 0 0 0,0 0-2 0,0 0 2 15,0 0 1-15,0 0 4 0,0 0-1 0,0 0-3 16,0 0 4-16,0 0-5 0,0 0 3 0,-12-2-2 16,12 2-3-16,0 0 0 0,0 0-2 0,0 0-4 15,0 0 8-15,0 0 3 0,0 0 0 0,0 0-2 0,0 0-2 16,0 0 4-16,0 0 4 0,0 0-4 16,0 0 6-16,0 0-6 0,0 0 2 0,0 0 5 15,0 0-2-15,0 0-5 0,0 0 3 0,0 0-3 0,16 7 3 16,-16-7 2-16,6 1 0 0,-2 2-1 0,2-3 0 15,1 2-6-15,-1 1-3 0,4-1 3 0,2 3-3 16,-1-2-4-16,2 0 3 0,2 2 0 0,-2 0-4 16,6 1 1-16,0-1 4 0,-3 0-3 0,0 1-4 15,1 1 2-15,0-3-1 0,-6 1 1 0,2-1-2 0,-2 1 1 16,-2-5-4-16,-1 5 1 0,-2-3-4 16,1-1 2-16,-2 0 0 0,-1 1 1 0,-4-2 3 0,6 2 2 15,-6-2-3-15,5 2 0 0,-5-2-3 0,0 0-2 16,0 0 3-16,0 0-3 0,0 0-17 0,0 0-15 15,0 0-25-15,0 0-32 0,0 0-58 0,0 0-146 16,0 0-321-16,-24-2 142 0</inkml:trace>
  <inkml:trace contextRef="#ctx0" brushRef="#br0" timeOffset="44935.55">21466 12487 66 0,'0'0'78'16,"0"0"7"-16,0 0-5 0,0 0 1 0,0 0-1 15,0 0-8-15,0 0-2 0,0 0-10 0,0 0 3 0,0 0-10 16,0 0-2-16,0 0-11 0,0 0-4 16,-12 0 4-16,12 0-6 0,0 0-4 0,0 0-4 15,0 0-1-15,0 0-1 0,0 0-1 0,0 0-3 16,0 0 1-16,0 0-3 0,0 0 10 0,0 0-2 16,0 0 8-16,0 0-2 0,0 0 4 0,0 0 3 0,0 0 0 15,0 0 5-15,0 0-2 0,0 0 2 0,0 0-2 16,0 0 0-16,0 0-4 0,0 0-4 0,0 0-4 15,0 0-2-15,0 0-1 0,22 0-6 0,-13 0-2 16,-1 2-1-16,2 1-1 0,1 1-4 0,1 1-1 16,0 2 1-16,1-2-3 0,3 1 0 0,0 2 0 15,2 0-5-15,0 0 2 0,-1-1-3 0,-2 0 3 16,3 0-1-16,-8-2 1 0,8 1 0 0,-6-1-1 16,-2-1 5-16,0-1 1 0,-5-1 5 0,3 0 0 0,-3-2 3 15,1 2 3-15,-6-2-4 0,0 0 0 0,0 0-2 16,8-5-4-16,-8 5 0 0,-3-5 1 0,3 5-3 15,-4-5-2-15,1 2-2 0,-2 0 1 0,5 3-4 16,-5-1-3-16,5 1 4 0,-4-2-3 0,4 2 2 16,0 0-2-16,0 0 2 0,-7-2 1 0,7 2-2 15,0 0 2-15,0 0 0 0,0 0-2 0,0 0 3 16,0 0-11-16,0 0 9 0,0 0 0 0,0 0-7 16,0 0 8-16,0 0-1 0,0 0-2 0,0 0 1 15,-6 4-5-15,6-4 4 0,0 0-2 0,0 0 3 16,0 0-5-16,-6-5 4 0,6 5-1 0,0 0-2 0,0 0 1 15,-4-2 3-15,4 2-2 0,0 0-2 0,0 0 1 16,0 0 3-16,0 0-1 0,0 0-4 0,0 0-9 16,0 0-5-16,0 0-7 0,0 0-3 0,0 0-8 15,0 0-3-15,0 0-8 0,0 0-8 0,-5 6 7 16,5-6-7-16,0 0 8 0,0 0-8 0,0 0-7 16,0 0-10-16,0 0-24 0,0 0-55 0,0 0-95 15,0 0-263-15,0 0 116 0</inkml:trace>
  <inkml:trace contextRef="#ctx0" brushRef="#br0" timeOffset="49164.15">18466 13566 67 0,'0'0'105'16,"0"0"-5"-16,0 0-20 0,8 0 5 0,-8 0-2 16,0 0-4-16,0 0-8 0,0 0-9 0,0 0-1 15,0 0-3-15,4-3-6 0,-4 3-11 0,0 0 0 0,0 0-7 16,0 0-1-16,0 0-10 0,0 0 8 15,0 0-8-15,0 0 0 0,0 0-6 0,0 0-6 0,0 0 5 16,0 0-2-16,0 0-3 0,0 0-3 0,0 0 4 16,0 0 0-16,0 0-8 0,0 0 1 15,0 0 2-15,0 0 0 0,0 0 3 0,0 0-6 0,0 0-2 16,0 0 2-16,0 0 3 0,-10 8-5 0,10-8 2 16,0 0 1-16,0 0-3 0,0 0 4 0,0 0-2 15,0 0 1-15,0 0-2 0,0 0 2 0,0 0 2 16,0 0-10-16,0 0 1 0,0 0 4 0,0 0-1 0,0 0 8 15,0 0-2-15,0 0-8 0,0 0 7 16,0 0-3-16,0 0 6 0,0 0 7 0,0 0-3 16,0 0-5-16,0 0 7 0,0 0 3 0,0 0-7 0,0 0 0 15,0 0-2-15,0 0 2 0,0 0 3 0,0 0-8 16,0 0 2-16,-9 0 3 0,9 0 1 0,0 0-4 16,0 0-2-16,0 0-1 0,0 0 8 0,0 0-12 15,-9-3 2-15,9 3 9 0,0 0-9 0,0 0 5 16,0 0-5-16,0 0-1 0,0 0 4 0,0 0-6 15,-5 0 9-15,5 0 2 0,0 0 1 0,0 0 0 16,0 0-5-16,-9-2 6 0,9 2-4 0,0 0 2 0,0 0 2 16,0 0-3-16,0 0-4 0,0 0 2 0,0 0-2 15,0 0 3-15,0 0-7 0,0 0-2 16,0 0 5-16,0 0 1 0,0 0-5 0,0 0 1 0,0 0-2 16,0 0 0-16,0 0 1 0,-8 0 0 0,8 0-2 15,0 0 2-15,0 0 4 0,0 0-4 0,0 0 0 16,0 0 1-16,0 0 4 0,0 0-3 0,0 0 0 15,0 0-2-15,0 0 3 0,0 0-5 0,0 0 5 16,0 0-5-16,0 0-2 0,0 0 6 0,0 0-5 16,0 0 2-16,0 0-5 0,0 0-4 0,0 0 9 15,0 0 0-15,0 0 3 0,0 0 0 0,0 0-1 16,0 0 1-16,0 0-7 0,0 0 9 0,0 0-2 0,0 0-1 16,0 5-2-16,0-5 0 0,0 0 1 15,0 0-1-15,0 0-2 0,0 0 2 0,0 0 3 0,0 0-2 16,0 0-1-16,0 0 3 0,0 0 2 0,0 0-11 15,0 0 11-15,0 0 0 0,0 0-1 0,-1 5 0 16,1-5-3-16,0 0-1 0,0 0 3 0,0 0 2 16,0 0 0-16,0 0-2 0,0 0 4 0,0 0-3 15,0 0-1-15,0 0 0 0,0 0 2 0,0 0-30 16,0 0-58-16,0 0-209 0,0 0-315 0,0 0 140 16</inkml:trace>
  <inkml:trace contextRef="#ctx0" brushRef="#br0" timeOffset="50113.9">16343 13518 63 0,'-9'-1'89'15,"9"1"0"-15,-8-1-21 0,8 1 15 0,0 0-3 16,-5-1 8-16,5 1 5 0,0 0 2 0,-4-2-2 16,4 2-1-16,0 0-3 0,0 0-8 0,0 0 2 15,0 0-1-15,0 0-8 0,0 0-3 0,-7-1-3 0,7 1-5 16,0 0-11-16,0 0-1 0,0 0-6 15,0 0-3-15,0 0-9 0,0 0-1 0,0 0-1 0,0 0-5 16,0 0-3-16,0 0-5 0,0 0 2 0,0 0-6 16,0 0 0-16,0 0 0 0,0 0 0 0,0 0-2 15,0 0 0-15,0 0-2 0,0 0 2 0,0 0-1 16,0 0 6-16,0 0 1 0,0 0 0 0,0 0-4 16,0 0 3-16,0 0-3 0,18-4 0 0,-12 3-2 0,0-1 3 15,3 0-13-15,3-1 10 0,-3 1-7 16,2 0 4-16,1 2-5 0,-1-3 2 0,3 1 2 15,0 2-5-15,4 0 0 0,-1-1 3 0,5 1-1 0,-3-2-5 16,-2 0 2-16,2 0 1 0,-2 2-4 0,1-1 4 16,0 1-7-16,-4-2 6 0,4 3 1 0,0-2 1 15,-4-1-4-15,0 2 0 0,0 0 2 0,-1-2 1 16,4 1-5-16,-2 1 2 0,-1-2-2 0,-1 2 3 16,5 0-1-16,-5 0 0 0,4 0-1 0,-4 2 1 15,8-2-1-15,0 1 1 0,-4 1-1 0,2 1 3 16,2-1-1-16,-1 2 0 0,7-3 0 0,-6 1 2 15,0 0-3-15,6 1 1 0,-5-3-1 0,4 2 0 16,-3-1-1-16,3-1 2 0,-4 2 0 0,-2-2-2 16,2 2 2-16,-2 0-2 0,-1-2-2 0,-2 0 1 0,2 0 2 15,-8 2 2-15,2-2-7 0,-1 0 7 0,-2 1 1 16,-1-1-6-16,-4 0 1 0,3 2 4 0,-3-2-3 16,-5 0-12-16,10 0 8 0,-10 0-9 0,8 0-5 15,-4 1-2-15,-4-1-3 0,0 0-7 0,6 2-8 16,-6-2-9-16,3 2-1 0,-3-2-12 0,0 0-13 15,0 0-8-15,0 0-11 0,-1 5-45 0,1-5-118 16,0 0-277-16,-13 0 123 0</inkml:trace>
  <inkml:trace contextRef="#ctx0" brushRef="#br0" timeOffset="50696.38">16604 13550 68 0,'-6'1'84'0,"1"2"-8"0,-1-2-2 0,1 0-10 15,0 2-9-15,0 0 2 0,-1-2-9 0,6-1-6 16,-6 3 3-16,6-3 4 0,-6 2-2 0,3 1 1 16,3-3 3-16,0 0 2 0,0 0-1 0,-2 2-4 15,2-2-2-15,0 0 0 0,0 0 3 0,0 0-7 16,0 0 1-16,0 0 0 0,0 0-4 0,0 0-6 16,0 0 4-16,0 0-6 0,15 0 5 0,-15 0-6 15,8 0 1-15,-8 0-1 0,0 0-2 0,11-1 4 0,-7 2-3 16,2 2-1-16,-6-3 0 0,11 1-3 15,-6 1 1-15,1-2 0 0,-2 1-4 0,2-1-1 16,-1 0-2-16,-5 0-7 0,9 3 2 0,-3-3-3 0,1 1 4 16,-7-1-3-16,13 1 6 0,-8-1-3 15,3 2 4-15,-2-2 1 0,3 0-2 0,0 0 1 0,1 0 0 16,3 0-10-16,1 1 5 0,4-2-3 0,0 2 1 16,1 0-1-16,10 2 9 0,0-2-3 0,1-1 5 15,2 1 0-15,0 0 9 0,3 1 0 0,-1 1-5 0,-3-3 5 16,-3 1-7-16,0-1 0 0,-6 3-5 15,-6-1-2-15,-3-1-1 0,-1-1-1 0,-1 0-3 0,-2 2 1 16,-1-2-3-16,-1 0-1 0,-2 0 1 0,-5 0-2 16,8 0 0-16,-8 0-2 0,0 0 1 15,9 0-3-15,-9 0 1 0,0 0-3 0,0 0 3 0,8 0-3 16,-8 0-1-16,0 0 1 0,0 0-5 0,0 0 6 16,0 0-21-16,0 0-18 0,0 0-32 0,0 0-38 15,0 0-64-15,0 0-173 0,0 0-369 0,-9-12 164 16</inkml:trace>
  <inkml:trace contextRef="#ctx0" brushRef="#br0" timeOffset="72362.55">28422 6702 108 0,'3'-3'114'0,"-3"3"-6"15,0 0-6-15,1-5-4 0,-1 5-9 0,0-3-8 16,0 3-5-16,5-3-6 0,-5 3 5 0,0 0-13 15,0 0 1-15,3-4-4 0,-3 4-4 0,0 0 1 0,0 0-5 16,1-2-1-16,-1 2-5 0,0 0-1 16,0 0-6-16,0 0-4 0,0 0-5 0,0 0 1 15,0 0-12-15,0 0 6 0,0 0-3 0,0 0-5 16,0 0 1-16,0 0-3 0,1-4 3 0,-1 4 5 0,0 0-5 16,0 0 0-16,0 0 4 0,0 0-3 0,0 0 3 15,0 0 6-15,0 0-1 0,0 0-4 0,0 0 3 16,0 0-4-16,0 0-2 0,0 0 3 0,0 0-5 15,0 0 3-15,0 0-1 0,0 0-7 0,0 0 3 16,0 0 1-16,0 0-6 0,0 0 3 0,0 0-4 16,0 0-2-16,0 0 1 0,0 0-2 0,0 0 3 0,0 0-2 15,0 0-1-15,0 0-2 0,0 0-2 16,0 0 0-16,0 0 0 0,0 0 3 0,0 0-5 0,0 0 1 16,0 0 2-16,0 0-1 0,0 0-4 0,0 0 4 15,0 0-1-15,0 0 1 0,0 0-3 0,0 0 3 16,-10 8-1-16,10-8-6 0,-4 3 6 0,2 0-2 15,2-3-1-15,-7 4 3 0,2 0 0 0,1-1-5 16,0-1-1-16,-2 2 6 0,1 0 1 0,1 0-5 16,0 1 4-16,-1 1 3 0,1-2-3 0,-2 1-2 15,0 1 4-15,1-1 0 0,-1 1-2 0,3-3-2 16,-3 2 4-16,0 0-4 0,2 2 3 0,-1-2 1 16,1 0 2-16,-2 0-4 0,2 0-1 0,-1 1 2 15,0-2-2-15,2 2 2 0,0-1-2 0,-1 0 0 0,1-1 0 16,0 1 0-16,2 0 2 0,-1 2-5 0,0-2 2 15,0-1 2-15,-2 1-4 0,3 0 7 0,0 1-4 16,-2-1 0-16,0 1 3 0,2 0 2 0,-1 0-2 16,-1 0-9-16,0 1 10 0,0-2-1 0,0 2-3 15,0-1 0-15,0 1 2 0,0-2 0 0,1 2-1 0,-1-2-1 16,-1 1 3-16,3-2-3 0,-3 3 3 16,3-1-4-16,-2-1 3 0,2 1 0 0,-2 0-2 15,2-2 0-15,0 3 2 0,1-2-4 0,-4 0 7 0,4 1 0 16,0 0-4-16,0-2 3 0,0 2-5 15,4 1 6-15,-3-3-2 0,0 0 1 0,-1 2-5 0,4-2 5 16,-1 1-2-16,-1-1-2 0,1 1 3 0,1 0 1 16,1-2 0-16,-1 1 2 0,2 0-4 0,-1 0-1 15,0-1 1-15,2 2 1 0,0 0 0 0,3-1-1 16,-2 0-1-16,3-1 0 0,0 2-4 0,-2 0 2 16,3-2 4-16,-4-1-2 0,1 1 3 0,0 1-6 15,1-2 4-15,-1-2-6 0,-1 3 4 0,0-2 3 16,-1 0-2-16,0 1-10 0,-1-2-24 0,-6 0-34 15,13-4-38-15,-7 1-66 0,1-2-140 0,-2 0-337 0,1-2 150 16</inkml:trace>
  <inkml:trace contextRef="#ctx0" brushRef="#br0" timeOffset="73266.6">28165 6824 73 0,'0'0'140'0,"0"0"-16"0,0 0-5 0,0 0-15 15,13-2-11-15,-13 2-9 0,0 0-8 0,0 0-11 16,10 5-8-16,-10-5-5 0,0 0-8 0,0 0 1 15,4 1-3-15,-4-1-9 0,0 0-2 0,0 0-2 16,0 0-4-16,0 0-5 0,4 1 2 0,-4-1-4 16,0 0 3-16,0 0-1 0,0 0 2 0,4 3-2 0,-3-1 11 15,6 0 1-15,-5 0-3 0,-2-2-3 16,13 3-3-16,-7 2 2 0,1-2-2 0,2 1-6 0,0 1 5 16,-3-3-5-16,3 3-3 0,2 0-4 0,0 0 2 15,-2 3 0-15,2-4-4 0,-1 4-2 0,-1-4 1 16,1 1-9-16,-1 2-9 0,0-1-14 0,0-1-11 15,2 1-9-15,-4-2-12 0,2 0-5 0,-3-1 6 16,2 2-3-16,-3-1-3 0,4-2-6 0,-5 1 9 16,4 0 11-16,-3-1 3 0,-1 0 5 0,-2 0 2 15,-2-2 6-15,9 3 15 0,-6-1 9 0,-3-2 12 16,5 3 6-16,-5-3 3 0,0 0 2 0,4 0 1 16,-4 0 8-16,2 4-9 0,-2-4 9 0,0 0 4 15,0 0 0-15,4 1-1 0,-4-1-2 0,0 0 2 16,0 0-4-16,0 0 11 0,0 0-9 0,0 0 1 0,0 0-1 15,0 0 6-15,0 0 0 0,0 0-3 0,0 0 0 16,0 0 0-16,0 0 3 0,0 0 7 0,0 0-2 16,0 0-2-16,0 0 3 0,0 0 3 0,7 0-3 15,-7 0 0-15,0 0 0 0,0 0-4 0,0 0-4 16,0 0-3-16,0 0-2 0,0 0-3 0,0 0-2 16,0 0 0-16,0 0 1 0,0 0-7 0,0 0-2 15,0 0 2-15,0 0-3 0,0 0-5 0,0 0 2 0,0 0 1 16,-11 7-3-16,11-7-1 0,-4 2 2 15,2 2-1-15,-3 0 1 0,2 0-3 0,-2 0 2 0,3 1-4 16,-2 0 4-16,1 1-2 0,-2 0 2 0,0 0-2 16,0 0-2-16,0 0 3 0,2 4-3 0,-2-4-1 15,1 3 1-15,0-3-5 0,3 1 3 0,-2 1 5 16,2-3-4-16,-1 3 3 0,2-1-1 0,0-1 1 16,2-1-1-16,-1 2 2 0,3-2 0 0,0 0-2 15,1 0 3-15,2 1 1 0,-1-2-3 0,4 1-1 16,1-2 2-16,-1 1-2 0,1 0 6 0,0-2-6 15,1-1 0-15,0-1 2 0,-1 0 0 0,1 0 2 0,-1-2-3 16,-2 1 2-16,1-1 4 0,-2 0 7 0,-1 0 1 16,0-2 0-16,-1 1-3 0,2 0 0 0,-3-1 3 15,-1-2 1-15,0 1 6 0,0 0-2 0,1 3-2 16,-4-4 0-16,3 0-8 0,-3 1 5 0,-1-2-2 16,3 2-3-16,-3 0 0 0,0-2 0 0,1 2-3 15,-2-2-1-15,1 3-1 0,0 0-1 0,-3-1 3 16,3 5-1-16,0-7-2 0,-1 5-2 0,-3 0 0 0,0-1-1 15,-2-1 4-15,2 1-3 0,-4 2-1 16,3 0 0-16,-2-2-3 0,7 3-10 0,-12-1-22 16,6 1-29-16,6 0-29 0,-7 0-24 0,7 0-49 0,-10-1-184 15,6 0-373-15,4 1 165 0</inkml:trace>
  <inkml:trace contextRef="#ctx0" brushRef="#br0" timeOffset="73761.8">28757 7032 123 0,'0'0'163'0,"0"0"-16"16,-1-5-14-16,1 5-9 0,0 0-15 0,0 0-10 16,0 0-8-16,0 0-6 0,0 0-16 0,0 0-2 15,0 0-11-15,0 0-3 0,0 0-5 0,0 0-5 16,0 0-5-16,0 0-11 0,4 13-2 0,-4-13 9 16,-2 7-6-16,7-4-4 0,-5-1 4 0,0-2-1 15,-5 7-3-15,4 0 3 0,0-2 4 0,0 2-5 16,-1 1 1-16,-2 2 3 0,-1 1-15 0,3-1 7 0,-3 2-4 15,1 1 1-15,-5 0-3 0,2 3 5 16,0 0-3-16,0-1-2 0,-3 1-3 0,4-1 1 0,-3 0-2 16,0-1-6-16,1 1 5 0,-1 0 1 0,4-4-1 15,-4 3 0-15,3-3-3 0,-2 1 0 0,-1 1-2 0,3-4 2 16,-2 3-3-16,3-1 1 0,-3-2-2 16,1 3 3-16,-1-5-3 0,0 2-1 0,3-2-3 15,-4 1 3-15,4 1-1 0,-1-3 1 0,3-2-3 0,-1 1 1 16,2-1 3-16,-1-2 2 0,1 2 0 0,2-4 0 15,-3 3 0-15,3-3 2 0,0 0-13 0,0 0-13 16,0 0-10-16,0 0-20 0,0 0-24 0,23-7-28 16,-15 3-46-16,-2-3-142 0,5 1-312 0,-4 0 138 15</inkml:trace>
  <inkml:trace contextRef="#ctx0" brushRef="#br0" timeOffset="74145.85">28729 7149 142 0,'5'-3'161'0,"0"3"-20"0,2-1-8 16,2 1-12-16,1 0-14 0,-3 1-9 0,2-1-6 15,0 0-10-15,5 3-5 0,-5-3-5 0,-1 3-2 16,-2-2-4-16,3 0-1 0,-4 0-6 0,3 0-5 15,1 2-4-15,-3-1-5 0,1 0-6 0,-1 1-1 0,2 1-6 16,-2-2-4-16,2 1-1 0,-4 1-3 16,-3 1-4-16,3 0 0 0,-3-1 0 0,1 3-6 0,-1-3-2 15,-1 2 2-15,-3 1-3 0,1-3 1 0,-2 2 4 16,1 0-4-16,-6 0-1 0,3 0 2 16,-3-1-2-16,-1 1 1 0,-1-1 1 0,1-1-6 0,0-2 3 15,-3 1 1-15,4 0 2 0,0-1 0 0,-5 0-1 16,5-1-2-16,-2-1-2 0,-1 1 4 0,5-2-2 15,-2 0 2-15,1 1-2 0,8 0-1 0,-15-2 0 16,10 1-1-16,5 1 0 0,-8-1-3 0,8 1-10 16,-9 0-36-16,9 0-45 0,0 0-60 0,0 0-175 15,0 0-347-15,19-8 153 0</inkml:trace>
  <inkml:trace contextRef="#ctx0" brushRef="#br0" timeOffset="74761.97">29244 7265 101 0,'-4'-5'176'0,"4"5"-14"16,0 0-13-16,-2-2-18 0,2 2-14 0,0 0-12 16,0 0-10-16,0 0-15 0,0 0-3 0,-2-2-3 15,2 2-10-15,0 0-10 0,0 0-2 0,0 0-4 16,0 0-4-16,0 0-8 0,0 0-1 0,0 0-3 15,0 0-9-15,0 0 4 0,0 0-1 0,0 0-5 16,0 0-4-16,-5-3-1 0,5 3 0 0,0 0-4 16,0 0 2-16,0 0-5 0,0 0 1 0,0 0-7 0,0 0 5 15,0 0-1-15,0 9 4 0,0-9 9 0,0 5-2 16,0 1-5-16,0-2 4 0,1 1 0 0,-1-1 0 16,0 4-1-16,4-2 1 0,-4 1 0 0,2 3 0 15,0 1-2-15,-2-1-2 0,1 1 1 0,-1 0 1 16,-1 0-7-16,1 3 0 0,0 1 0 0,-4 0 1 15,2 2 0-15,-1-5-1 0,-1 2-2 0,0 2-2 16,-1-4 4-16,-2 4 0 0,0-7-3 0,-2 7 2 16,-1-7-6-16,3 3 8 0,-2-2-3 0,1 2 2 0,-5 1 0 15,4-4 1-15,-2-2 0 0,-1 2 5 16,2-2 0-16,-3-1 0 0,-2 1-5 0,1-3 7 0,1-3 1 16,1 0 0-16,-2 0-3 0,4-1-1 0,-4 1-1 15,1-1-1-15,-1 0 4 0,4-1 1 0,0-1-1 16,1-2-1-16,-3 3 0 0,6-5-1 0,0 0-1 15,0-2 2-15,-1-1-5 0,3 1 0 0,-1-4-15 16,2 3-20-16,2-3-22 0,1-6-31 0,0 2-42 16,3-8-74-16,-1-2-143 0,5 1-365 0,5 3 162 15</inkml:trace>
  <inkml:trace contextRef="#ctx0" brushRef="#br0" timeOffset="74967.6">29271 7084 196 0,'2'-3'188'16,"6"0"-17"-16,-2 2-17 0,-6 1-19 0,16 2-14 15,-6 0-11-15,0 3-11 0,-1-1-8 0,1 2-27 16,-1 1-41-16,-1 0-49 0,1 0-72 0,-2 0-107 15,0 1-222-15,-2 1 99 0</inkml:trace>
  <inkml:trace contextRef="#ctx0" brushRef="#br0" timeOffset="75362.23">29483 7324 78 0,'0'0'155'0,"-8"-2"-17"0,3 1-13 0,-3 1-8 15,0 0-5-15,-3 1-7 0,0 0-14 0,-5 0-4 0,5 3-9 16,-2 0-4-16,0-1-10 0,-1 1-7 0,2 2-4 16,1 1-3-16,0-2-2 0,2 5-2 15,0-3-3-15,-1 2 2 0,3-1-4 0,2 4 3 0,0-2-9 16,4 0-4-16,-2-1 1 0,6 3 0 0,-1-3 0 15,2 1-6-15,1-1 1 0,3 0-6 0,2-4-2 16,-1 4 0-16,1-5-2 0,3 0 3 0,-1 0-3 16,2-4-4-16,-2 3 4 0,1-6 0 0,-1 3 3 15,-1-4 0-15,-2 0-4 0,1-5 2 0,-2 3 0 16,-1-3 1-16,1 0-4 0,-4-2-4 0,0 2 3 16,-4-2 0-16,0 0-3 0,-3 0 2 0,2 1 0 15,-3-3-3-15,-2 5-2 0,2-3 1 0,-1 2 2 16,-1 1-3-16,2 5-2 0,1-5 2 0,-2 4-2 15,1 0-15-15,3 2-38 0,1 2-44 0,-4-5-63 16,4 5-179-16,0 0-359 0,4-4 159 0</inkml:trace>
  <inkml:trace contextRef="#ctx0" brushRef="#br0" timeOffset="75945.31">29719 7229 175 0,'0'0'175'0,"3"-5"-15"0,-3 5-9 0,0-3-13 16,0 3-13-16,4-2-11 0,-4 2-9 0,0 0-9 0,0 0-10 16,2-2-6-16,-2 2-11 0,0 0-2 15,0 0-9-15,0 0-5 0,3-6-5 0,-3 6-6 16,0 0-2-16,0 0-5 0,0 0-3 0,0 0-7 0,-9 10 5 15,5-7-3-15,-1 4-4 0,-2 0-1 0,1 3-1 16,-3-1-1-16,-2 4-4 0,1 2 0 0,-1-1 0 16,0 0-3-16,-1 4-1 0,1-3 0 0,0 5-3 15,1-8-2-15,0 6 1 0,1-3 4 0,0-1-3 16,2-3-2-16,0 3 1 0,2-3-5 0,1-1 1 16,-2-2 2-16,2 3 3 0,0-5-6 0,3 0 2 15,-2-1-12-15,2-1 13 0,0-1 7 0,-1 2 12 0,2-5 9 16,-2 3 0-16,2-3-3 0,0 0-4 0,9 0-3 15,-9 0 0-15,14-1 0 0,-4 0-5 16,-1-1-1-16,0-5-5 0,2 3 1 0,2 0-2 0,0 3 0 16,0-2-2-16,-2 0-1 0,3 2-1 0,-1 1-1 15,-1 0-1-15,-2 0-2 0,0 1 0 0,-1 0 0 16,-4 1 1-16,3-1-4 0,-3 1 2 0,-1-1-3 16,1 2 0-16,-4 1 0 0,-1-4 0 0,1 4 0 15,-1 1 3-15,0-5-3 0,-7 8 0 0,3-6 0 16,0 5 2-16,0-4-4 0,0-1 2 0,-1 1-3 15,0 2 6-15,-4-1-2 0,4-1-1 0,0-1-2 16,-1 3 3-16,-2-3-1 0,0 3 0 0,3-5 1 0,1 3 1 16,-5-3 0-16,3 1-2 0,0 0 5 0,6-1-2 15,-11 0 1-15,11 0-2 0,-9-2 1 0,2-1 2 16,2 0-1-16,0-1 0 0,2-1-3 0,-1 3-1 16,3-1-30-16,-2-2-32 0,3-2-15 0,0 5-43 15,3-4-57-15,-2 0-182 0,4 1-388 0,0 4 172 16</inkml:trace>
  <inkml:trace contextRef="#ctx0" brushRef="#br0" timeOffset="76511.42">30031 7535 87 0,'0'0'177'16,"0"-8"-16"-16,0 8-18 0,-1-6-12 0,1 6-12 15,-3-2-12-15,1-3-19 0,2 5 2 0,-4-4-11 16,4 4-4-16,-3-3-11 0,3 3-8 0,-5-1 2 16,5 1-12-16,0 0-2 0,-9-2-3 0,9 2-2 15,-5-1-7-15,5 1-5 0,-10 0-5 0,2-1 3 0,8 1-5 16,-16 1 0-16,4 0-3 0,1-1-2 15,-2 0 3-15,1 2-2 0,-2-2-10 0,1 1 7 16,-2 2 3-16,2-3-1 0,1 1 0 0,4 2-3 0,-2-1 0 16,0 0-4-16,2 1 2 0,3-2 2 0,-2 4-3 15,1-3 2-15,1 5-5 0,0-4 1 16,1 1 3-16,0 2-7 0,3-2 11 0,1 1 8 0,0 4-2 16,2 1 2-16,3-1 1 0,-1 1-2 0,5 1-3 15,-2-1-5-15,4 1 3 0,-2-1 0 0,4 1-1 16,-2 0 0-16,-1-3 0 0,-2 1-4 0,1-4-4 15,-2 3 1-15,0-4-3 0,-3 4 1 0,-1-4-3 16,0-2 2-16,0 5-4 0,-2-2 2 0,-1-1 2 0,-1 0-2 16,1-4-6-16,-4 5 6 0,2-2 0 0,-1 1 0 15,-3-2-1-15,-1 0 4 0,0-1-5 0,1 0 3 16,-1-1-2-16,-1 3 0 0,-3-2 4 0,2-1-6 16,0 0 0-16,-1 0 6 0,1 2 3 0,-3-1 1 15,3 0 3-15,1 1-4 0,1-2 3 0,-1 1-3 16,3 0 0-16,5-1 3 0,-10 0 2 0,10 0-2 15,-8 0 3-15,8 0-5 0,-9 0 12 0,9 0-1 16,0 0 1-16,-5 3-1 0,5-3 1 0,0 0-22 16,0 0-66-16,0 0-115 0,0 0-203 0,15-9-415 15,-11 6 185-15</inkml:trace>
  <inkml:trace contextRef="#ctx0" brushRef="#br0" timeOffset="81813.02">28867 6686 117 0,'0'0'175'0,"4"-4"-13"0,-4 4-14 0,0 0-16 0,1-3-13 16,-1 3-1-16,5-1-9 0,-5 1-7 16,2-4-6-16,-2 4-6 0,0 0-8 0,1-4-9 0,-1 4-5 15,1-5-7-15,-1 5-3 0,0-3-6 0,0 3-5 16,4-4 0-16,-4 4-3 0,0-5-2 0,0 5-3 15,0-5 3-15,0 5-7 0,0-7-3 0,1 4 1 16,-1 3-4-16,-5-7-1 0,5 3-4 0,-2-2-1 16,-1 1-6-16,-1 0 0 0,-1 1-6 0,0-3 5 0,-2 2-12 15,-3-1 7-15,4 0-1 0,-2 1-1 16,-1-1-1-16,0-1 2 0,0 1 0 0,0-2-3 16,-1 3-2-16,1 1 1 0,-1-2 0 0,-1-1-1 0,0 0 0 15,2 0-4-15,-2-3 2 0,-2 3 0 0,0-1-10 16,-1-1 3-16,0-1-1 0,4 4 3 0,1-2 5 15,-4-2 2-15,-1-2-4 0,1 4 1 0,-1-3-3 16,4 6 4-16,-6-5-2 0,5 4 2 0,-3-3-2 16,1 2 2-16,-2-1 0 0,0 2-2 0,3 0 0 15,-2 0 0-15,3 2 2 0,-6-3-2 0,4 3-1 16,-1 2-3-16,4-1 3 0,-3 2 1 0,-1 0-2 16,-4-2-1-16,4 3 4 0,1-1-4 0,-6 1 4 15,0 0-4-15,4 0 3 0,-4 1 0 0,7 0-2 16,0 3 4-16,0-1-3 0,0-1 1 0,1 2 4 15,2 3-6-15,0 1 1 0,0 1-1 0,1 0 7 0,3 0-8 16,-4 3 1-16,5 2 3 0,-2-4-3 16,2 2 3-16,0 1 1 0,3-2-1 0,-1 0 1 0,0-1 1 15,0-1-4-15,0 0 2 0,2 1 2 0,2-4-4 16,0 0 4-16,-2 1-1 0,0-2 2 0,2-2-2 16,0 1 4-16,-1-2-2 0,-1-2 0 0,4 5-3 15,-4-5 3-15,5 0 2 0,-5 0-5 0,0 0 0 16,13-5 0-16,-9 1 0 0,-3-1 0 0,1 2 0 15,0-1 0-15,-2 2 0 0,1-3-4 0,2-1 8 16,-3 0-9-16,0 1 6 0,-3 0-3 0,2-2-3 16,-3 0 3-16,0 2-4 0,1-2 5 0,-3-1-3 15,0 1 2-15,2 2 0 0,-1-1 0 0,-1 0 1 0,-1 1 0 16,0 0-1-16,0 0 0 0,0 1 1 16,-4-1-4-16,0 2 5 0,1-1-2 0,-2 1-2 0,3-1 2 15,0 2-1-15,2 2 2 0,-6 0-1 0,1 0 1 16,0 1-2-16,-1 0 1 0,-4 1-2 0,7 2 1 15,-7 1-2-15,-2 1 7 0,-1-2-5 0,0 5 3 16,-6-4-2-16,5 3 0 0,-7-3 1 0,3 4 1 16,5-2-4-16,1-1 3 0,-1 3 0 0,-1-3-1 15,2 2 0-15,0 0 1 0,1-1 1 0,0 3-2 0,0-1 2 16,1 1 0-16,0-1 0 0,0 2-2 16,2-1 1-16,2 4 1 0,0-3-2 0,3 2 0 15,1-1 3-15,0 1 0 0,0 3-2 0,4-2-2 0,0 3 5 16,1-2-3-16,4 2 3 0,-2 0-3 0,2-1 0 15,2-1-1-15,0 0 2 0,1-1 0 16,3 3 0-16,2 0 2 0,0-2-2 0,1-1 1 0,-4-4-2 16,5 0 3-16,2 2 3 0,-3-2-5 0,6 1 2 15,-6-4-1-15,0 1-1 0,4-2-1 0,-2-2 2 16,1 1-3-16,-2 0 0 0,-1-1 3 0,-2-3-2 16,1 0 2-16,-4 0 1 0,1-1 0 0,-5 0-3 15,9 2 0-15,-9-2-1 0,10-4 0 0,-10 4 0 16,6-1 0-16,-6 1-3 0,5-2 3 0,-5 2-1 15,0 0 0-15,5 0 0 0,-5 0 0 0,0 0-2 16,0 0-1-16,0 0 0 0,0 0 3 0,0 0 0 0,0 0-1 16,0 0 1-16,0 0 1 0,-28 3-2 0,20 1 0 15,-1-1 3-15,-1 1-3 0,0 0 2 16,1 2-1-16,-1-1 1 0,-1 0 0 0,2 3-2 0,-2-2 3 16,2 2 0-16,-3-1 0 0,-2 3-1 0,4-1 0 15,1 0 0-15,0-1-1 0,0 0 1 0,2 1 1 16,-2 0 1-16,4 1-2 0,-2 0 0 0,1 0 1 15,2 2 1-15,1-3-2 0,-4 2 0 0,4-2 0 16,2 4 2-16,2-3 0 0,2 2 0 0,2 0 1 16,1 2-2-16,6 0 3 0,2-1-1 0,1 0 1 15,9-1-2-15,2 1 0 0,1-1-1 0,2-3 0 16,-1 3 2-16,0-4-5 0,3 1 3 0,-3-1 0 16,0-2-3-16,-6 0 1 0,-2-2 1 0,-3-2 1 15,1 0-1-15,-5 1 1 0,-1-2-2 0,-4-1 4 16,-1 2-3-16,-2-2-2 0,-5 0 4 0,12-2-4 0,-6 2 4 15,-6 0 0-15,9-1-1 0,-9 1-1 0,7-1 0 16,-2-1 0-16,-5 2-3 0,5-3 4 0,-1 2-2 16,-4 1 2-16,0 0-2 0,4-3 1 0,-4 3 2 15,0 0-1-15,5-1-3 0,-5 1 3 0,0 0-2 16,0 0 0-16,0 0 0 0,0 0-3 0,0 0 1 16,0 0-1-16,0 0 0 0,0 0 0 0,0 0 2 15,0 0 2-15,0 0-1 0,-5 10-2 0,1-8 1 16,2 4 1-16,0 0 0 0,-3-2 0 0,3 2-1 0,-1 2 1 15,-2-1 4-15,3 5-3 0,0-8 2 0,2 5-4 16,3-3 4-16,-1 6 0 0,2-4-3 16,4 0 4-16,2 2 0 0,0-2-1 0,4-1-1 0,3 2-1 15,1-1 2-15,2-3 1 0,7 2 3 0,-6-2-2 16,7-1 0-16,-2 0-3 0,-4 0 2 0,0-4-2 16,-3 3 1-16,0-2-1 0,-1-1 0 0,-5 2 1 15,-3-1 3-15,1-1-6 0,-1 2 3 0,-3-4-1 16,1 2-3-16,-8 0 1 0,13-1 1 0,-8 1-1 15,1-2-1-15,-6 2 3 0,9-4 1 0,-3 4 0 16,-2-1-1-16,1-1 1 0,-1 0 4 0,-1 0 7 16,1-1 3-16,-4 3 5 0,6-2-5 0,-4-3-1 15,2 4-1-15,-4 1 0 0,4-5 2 0,-4 5-2 0,2-2 0 16,-2 2-4-16,2-4-2 0,-2 4-1 16,0 0-1-16,0 0-4 0,0 0 3 0,0 0-3 0,0 0 2 15,-14 6 0-15,10-5 0 0,-1 3-1 0,1-1 0 16,-2 4-1-16,2-4 0 0,-2 5-1 0,-1 0-2 15,2-2 1-15,1 3-1 0,-1-3 1 0,0 0 1 16,-1 5 4-16,2-2-6 0,3-2 4 0,-2-1 0 16,3 3-1-16,-1-1-1 0,2-1 1 0,0 2 3 15,3 0-2-15,5 0-2 0,-1 0 0 0,1-2 3 16,3 0-4-16,4 2 6 0,2 0-6 0,-3-2 0 16,4-2-3-16,-1 3 0 0,-4-5-7 0,4 0 2 0,1 1-4 15,-6-2 6-15,1-1-3 0,-1-1 3 16,1 0-2-16,-1-3 3 0,1 1-3 0,-3 0 2 15,3-3 0-15,-3 3 1 0,0-1 2 0,0-2 2 0,-2 1-2 16,1-1 1-16,1 0 0 0,-5 0 0 0,2 0 3 16,-3 4-4-16,0-2 4 0,0 1-4 0,-5 2 0 15,7-2-1-15,-5-1 0 0,-2 3-2 0,0 0 3 16,4-1-2-16,-4 1 0 0,0 0 3 0,0 0 0 16,0 0-3-16,0 0 1 0,-10 8 4 0,7-4-3 15,-2 0 1-15,3-2-1 0,-5 3 0 0,3 1 1 16,2-2-2-16,-2 4 4 0,0-1-2 0,3 2 0 15,-2-4 1-15,3 3 1 0,0 1-1 0,0-1 2 0,0 1 0 16,4-1-1-16,0 1 1 0,1 0 1 16,0-1-1-16,4 1-1 0,3 0 0 0,2-1 0 15,1 2-4-15,1-2 1 0,0 0-4 0,1-3-5 0,2 2 3 16,-1-5-4-16,0 1 1 0,-2 0-2 0,2-3 0 16,0 0-2-16,-1 0 5 0,3-2 2 0,-7 1-2 15,3-3 0-15,-5 3 2 0,1-3 3 0,-4 2-1 16,1-1 0-16,-1 0 1 0,-1 0 2 0,0 0-2 15,-2 3 3-15,0-3-1 0,1 0-2 0,-3 2 2 16,-1-1 1-16,-2 2 0 0,0 0 0 0,8-2 1 16,-8 2-2-16,0 0 0 0,3-3 0 0,-3 3-1 15,0 0 0-15,2-3-1 0,-2 3 0 0,0 0 0 16,0 0 2-16,0 0 0 0,0 0 1 0,0 0-1 16,-7 9 1-16,7-9 0 0,-7 6 0 0,3-3 2 15,-1 2 1-15,3 0-3 0,-1 2 3 0,-1-3 1 0,1 6 1 16,-3-5-1-16,1 7 2 0,1-4-2 0,3 1 0 15,1 1 1-15,3 0-2 0,2-1 0 0,3 4 1 16,-1-2-1-16,3-1-6 0,3 1-3 0,1-2-5 16,0 2 0-16,4-2-2 0,0 0 0 0,4 0 3 15,-3-3 1-15,5 3-2 0,3-3 1 0,-5 2 4 16,6-3-2-16,-6 0 0 0,-2-1 3 0,-1-1 1 16,-1 0 2-16,1 1-3 0,-5-4 4 0,-1 2 2 15,-1-2-4-15,-4 0 1 0,-1-2 0 0,-1 2 1 16,1-3 3-16,-2 3 2 0,-5 0-2 0,9-4-1 15,-5 1-4-15,-1-1 8 0,0 1-5 0,-2-2 2 16,2 2 3-16,-2-4 4 0,1 6 4 0,-2 1 6 0,3-6-1 16,-3 4 1-16,0-3-4 0,0 5 0 15,0 0 0-15,0 0-4 0,2-7-2 0,-2 7 3 0,0 0-2 16,-4-1 0-16,4 1-1 0,0 0-1 0,-13 1 2 16,6 2-5-16,2 1 0 0,-1-1 1 0,0 1 0 15,1 1 1-15,-1-3-1 0,1 6 0 0,0-3-1 16,1 2 2-16,1-2 0 0,1 2 1 0,1-1-3 15,1 2 1-15,0 0-1 0,3 1 0 0,0 0-3 16,4 0 3-16,-1-1-3 0,1-2-2 0,2 3 0 16,2-2-5-16,0 1-1 0,2 0 3 0,5-1 0 15,1-2-1-15,-1 4 4 0,4-5-2 0,-2 1 1 16,1 0-1-16,1-1-2 0,0-2 3 0,-2-2-2 0,0-1 3 16,1 1-3-16,-2-2 2 0,-5-2 1 15,3-4-7-15,0 3-2 0,-2-4 1 0,1-1-2 0,-6 3 2 16,2-3 0-16,-2 4 1 0,0 0 5 0,0-1-1 15,-3 3-2-15,-1-1 0 0,-1 2 2 0,-1-3 3 16,1 4 0-16,-2-2 1 0,-3 4 1 0,5-2-3 16,-3 1 3-16,-2 1-4 0,4-3 4 0,-4 3-4 15,0 0 3-15,0 0 4 0,0 0-8 0,0 0 5 16,-14 0-1-16,14 0 2 0,-11 3-2 0,6-1 2 16,1-1 1-16,-1 4-2 0,-2-1 0 0,2 2 1 15,3-1-4-15,-2 1 6 0,1 0-2 0,2 0-1 16,0 1 2-16,1 1 0 0,2 1 6 0,0 3-10 0,0-5 4 15,5 3 0-15,4-2-3 0,2 3 0 0,2-3-4 16,-3-1-6-16,5-1-6 0,-1 3-4 0,4-4 2 16,1 2 2-16,7-3 2 0,-8-1-2 0,1 0 3 15,7-1 2-15,0-2 0 0,-1-2-1 0,0 0-3 16,-6-2-6-16,0 0 1 0,0-4-3 0,-3-1-5 16,0-1-9-16,-2-2-2 0,0 0 6 0,0-2 1 15,-1 2 0-15,-2-3 9 0,-2 3 2 0,-2-2 5 16,-3 4 5-16,2-1 2 0,-2 2 9 0,-2-1 4 15,0 1-2-15,1 1 11 0,-5 2 3 0,4-2 3 16,-3 3-6-16,1-2-5 0,-2 3 4 0,-2-4 0 16,1 3-5-16,-1 1-1 0,0-1 1 0,-2 2-3 0,1-2 0 15,-1 2-2-15,-4 1 4 0,4 0-2 16,-2 1 1-16,-1 0 1 0,7 1-3 0,-13 0 1 0,7 1 1 16,-1 0 0-16,2-1-4 0,-1 3 5 0,1 1-2 15,2 1 1-15,0-2-1 0,0 1 0 0,3-4 2 16,0 5-4-16,2-1 0 0,0 1 4 0,3-1-1 15,2 0-4-15,0-1-1 0,5 1 4 0,-1-2-2 16,2 1 3-16,2 0-1 0,2-2-1 0,2 1 0 16,-2-3 0-16,-2 1 2 0,2-2-4 0,-3-1 2 15,4-1 1-15,-2-1-2 0,-3 2 2 0,1-5 1 16,-1-1 3-16,4-1-4 0,-5-4-1 0,2-1 2 16,-5 0 6-16,9-9-11 0,-4 3 11 0,-5 3 4 15,1-7 1-15,-2-4 0 0,1 1 1 0,-4 2 0 16,3-2 2-16,-6 3 11 0,1-1 13 0,-2 4 0 15,-1 2 2-15,3 1-7 0,-3 1-4 0,0 5 3 0,0 0-6 16,0 1 0-16,-3 0-4 0,2-1-3 0,-2 4-2 16,2-1-1-16,-3 1-4 0,-1 4-1 0,4-3-3 15,-3 3 1-15,-5-2-1 0,1 1-1 0,-2-1-2 16,-8-2 0-16,1 1 0 0,-4 1 0 0,-3-3-2 16,-3 2-1-16,1 0 1 0,-2 1 1 0,0-2-2 15,7 4-1-15,-3-2-2 0,-4 0 1 0,8 1 1 16,1 0-2-16,0-2-1 0,2 4-1 0,4-1 5 15,2-1-4-15,-1 0 2 0,7 3-1 0,-3 2 4 16,2 0 0-16,5-2 2 0,1 3-1 0,0 0-5 16,7-5-2-16,2 2 2 0,2 3 1 0,0-1-3 15,2-2 0-15,0 3 0 0,2-2 5 0,-2 1-5 0,-1 0 0 16,1-3 1-16,-3-2-2 0,-2 0-2 16,2 1 2-16,-2-4 0 0,-2 2-5 0,0-3 4 0,-3 0-4 15,-1-1 3-15,0-3-3 0,-2-1 6 0,-4-2-4 16,-1 0 0-16,-5 0-2 0,4 1 4 0,-1 0 0 15,-2-1 2-15,-1 3-4 0,0 1 1 0,0 1-1 16,0 2 1-16,1 1-1 0,0 0 0 0,-3 1 2 16,1 1-1-16,-1 2 1 0,-1 1-1 0,-2-4 1 15,2 5 1-15,0 1 1 0,2-3 0 0,-2 0-1 0,2 0 2 16,-1 3-4-16,-1-2 3 0,-1-1 0 16,3 2 3-16,-2 1-3 0,0-1 1 0,3 2-1 15,4-1-3-15,-3-2 2 0,2 4-2 0,7 0 1 0,-11-3 0 16,7 3 1-16,4 0 1 0,-8-1 1 15,8 1 1-15,0 0-2 0,-7-1 6 0,7 1-2 0,0 0-3 16,0 0 3-16,-7-3 2 0,7 3-4 0,3-5 1 16,-3 5-2-16,0-7 0 0,1 2-1 0,-1 1-3 15,-1-3 6-15,-2-3-5 0,-2 5 0 0,0-7 2 16,-5-3 0-16,-2 1-2 0,3 2 1 0,-5-1-1 16,1 0 4-16,0 0-2 0,0 0-2 0,-4 1 0 15,-8-2 1-15,7 4 0 0,-7-4 0 0,0 4 0 16,-1 1 0-16,8 4 0 0,-1 0 0 0,2 2-1 15,4 1-3-15,2 0 2 0,-1 2 0 0,1 2 3 16,0 0-3-16,1 3 3 0,1 0 0 0,1 2-1 0,-1 1 5 16,3-1-3-16,-2 3 0 0,1 0 0 15,2-2-1-15,-1 1 3 0,1 0-4 0,-1 0 0 0,0-1-4 16,1-3 5-16,1 6-1 0,-2-8 0 0,2 3-2 16,2-1 0-16,-1-1 3 0,-1-2 1 0,3-1 0 15,1-1 1-15,-4 5 0 0,4-5 0 0,0 0 0 16,0 0 0-16,0 0-1 0,9-10 0 0,-5 4 0 15,1 1-2-15,3-3 0 0,-3-1 3 0,1 0-2 16,-2-1-1-16,3-1 0 0,1-4 0 0,-4 5 0 16,0-3 1-16,-3 4-2 0,2-3-1 0,-3 1 2 15,0 0-1-15,-3 2-1 0,1-3 1 0,-2 3 1 16,-4-2-4-16,3 2 3 0,-2-1 1 0,-1 3-2 16,-5-1 4-16,3 0-1 0,-2 2-2 0,-6 1 3 15,3-1-3-15,-3 2 4 0,-1 0-4 0,0 1 0 0,1 3 2 16,1 0-3-16,2 0 5 0,0 0-4 0,-3 3 3 15,3-2-3-15,2 0 2 0,0 2 0 0,-1 0 0 16,2-2 0-16,-2 4-2 0,4-2 5 0,2 1 0 16,-4-3-1-16,5 1-2 0,0-1-2 0,-5 3 1 15,5-3 0-15,1-1 2 0,0 3 2 0,6-3-3 16,-10 1 5-16,6 0-2 0,4-1 1 0,0 0 0 16,0 0-1-16,-9-3 3 0,9 3-5 0,-1-7 2 15,-1 5-1-15,2 2 2 0,0-9-2 0,0 7 1 16,0-5-4-16,2 2-2 0,-2-2 4 0,1 1-2 0,-1 2 1 15,1-3 2-15,-1 1 1 0,0 2-5 16,2-3 2-16,-1 4 0 0,0-2 0 0,-1 1 1 0,0 4-2 16,-1-5 0-16,1 5-2 0,1-5-2 0,-1 5 4 15,0 0-3-15,0 0 1 0,0 0-2 0,-9 0 4 16,9 0-12-16,-10 3-21 0,4-1-36 0,-5 1-47 16,2-1-237-16,-3 0-382 0,1-2 169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59:14.275"/>
    </inkml:context>
    <inkml:brush xml:id="br0">
      <inkml:brushProperty name="width" value="0.05292" units="cm"/>
      <inkml:brushProperty name="height" value="0.05292" units="cm"/>
      <inkml:brushProperty name="color" value="#002060"/>
    </inkml:brush>
  </inkml:definitions>
  <inkml:trace contextRef="#ctx0" brushRef="#br0">4299 7550 16 0,'0'0'129'0,"0"0"-1"15,0 0-4-15,0 0-1 0,0 0-2 0,0 0-3 16,0 0-1-16,0 0-8 0,-1 3-7 16,1-3-4-16,0 0-10 0,0 0-11 0,0 0-8 0,0 0-2 15,0 0-8-15,0 0-9 0,-4 4-2 0,4-4-7 16,0 0-5-16,-5 4 1 0,4 0-4 0,1-4-7 15,-4 3-4-15,4-3 5 0,0 0-5 0,-2 4-2 16,2-4 1-16,0 0 2 0,-3 2-1 0,3-2 6 0,0 0 1 16,0 0 2-16,0 0 4 0,0 0 0 15,0 0 2-15,-4 3-6 0,4-3 0 0,0 0-2 0,0 0 0 16,0 0-4-16,0 0-4 0,0 0-1 0,0 0 1 16,0 2-6-16,0-2 0 0,0 0-2 0,0 0 0 15,0 0 1-15,0 0 3 0,0 0 5 0,0 0 2 16,0 0 4-16,0 0 0 0,0 0-2 0,0 0-2 15,0 0 1-15,9-6 0 0,-1 3-3 0,3-2-1 16,-2 0-2-16,4 1-2 0,5-2 0 0,-3-3-2 16,6 4-1-16,-1-3-2 0,7 1-3 0,-7 4-1 15,6-8 3-15,-3 6-3 0,-3 0-2 0,7-2 1 16,-6 6-1-16,0-3 1 0,-2 1-3 0,-1 0-3 0,2 2 2 16,-5-4 2-16,-1 3-1 0,-2 1-1 0,-5-1 0 15,2 1-1-15,-3 0 1 0,1 1 1 0,-2-1-4 16,-5 1 0-16,9-2 1 0,-9 2-2 0,5-2-4 15,-5 2 6-15,6 0-1 0,-6 0 1 0,0 0-1 16,8 3 2-16,-8-3-2 0,0 0 2 0,4 3-1 16,-4-3-1-16,5 1 0 0,-5-1 1 0,5 4 1 15,-5-4-3-15,3 6-10 0,-3-6-12 0,1 1-11 16,-1-1-13-16,0 4-11 0,0-4-13 0,0 0-19 16,-4 5-25-16,3-3-5 0,1-2-35 0,-9 0-28 15,9 0-149-15,-9 0-360 0,1 0 159 0</inkml:trace>
  <inkml:trace contextRef="#ctx0" brushRef="#br0" timeOffset="635.24">4578 7417 35 0,'0'0'193'0,"0"0"-19"0,-4-2-16 16,4 2-19-16,0 0-13 0,0 0-9 15,0 0-19-15,0 0-9 0,0 0-7 0,0 0-13 16,0 0-6-16,0 0-4 0,0 0-3 0,0 0-10 0,0 0-4 16,0 0-4-16,0 0-2 0,-10 0-3 0,10 0 0 15,0 0-5-15,0 0-2 0,0 0 6 0,-9-2 1 16,9 2 2-16,0 0 5 0,-5-1 3 0,5 1 2 16,0 0 0-16,0 0 1 0,0 0-2 0,-8-4-5 15,8 4-4-15,0 0-5 0,0 0 1 0,0 0-8 16,0 0-3-16,0 0 1 0,0 0-6 0,0 0 4 15,0 0-8-15,0 0 1 0,0 0-1 0,0 0 0 0,0 0 0 16,0 0 0-16,0 0-4 0,0 0 1 16,0 0-2-16,0 0 0 0,0 0 5 0,0 0-2 15,21 5 5-15,-14-5 0 0,1 0-6 0,-2 0 3 0,2 0-2 16,2-1-1-16,-2 2 0 0,1-1-3 16,-3 0 2-16,2 2-3 0,0-2 1 0,-2 0-2 0,-1 0-1 15,-5 0-2-15,9 0-3 0,-4 2 8 0,-5-2-5 16,0 0 1-16,7 0 0 0,-7 0 0 0,0 0-1 15,3 3-2-15,-3-3 3 0,0 0 0 0,0 0-1 16,0 0 2-16,0 0 1 0,4 2-5 0,-4-2 2 16,0 0-3-16,0 0 3 0,4 6 3 0,-4-5-1 15,0 3 0-15,0 2 0 0,0 0-2 0,0-2 2 16,0 3-2-16,0 3 0 0,-2 2-3 0,0-1 3 16,-2 2 0-16,3-1 3 0,-1 2-4 0,-1-1 3 0,-1 4-5 15,0-3 4-15,-1-3 1 0,1 5-2 0,-1-7 2 16,3 3 4-16,-2-1 1 0,1-2 3 0,1 0 0 15,-2-1 5-15,3-2-4 0,-3-1 7 0,1-1 7 16,2 1 2-16,-2-4 2 0,3-1-2 0,-2 7 6 16,2-7 0-16,-1 4-4 0,1-4-2 0,0 2-4 15,0-2-3-15,0 0-2 0,-2 4-3 0,2-4 0 16,0 0-7-16,-1 7 3 0,1-3-5 0,-1-2 2 16,-1 2-15-16,2-4-28 0,-2 8-34 0,2-5-28 0,-1 2-37 15,1-5-42-15,-2 5-238 0,2-5-448 16,0 0 199-16</inkml:trace>
  <inkml:trace contextRef="#ctx0" brushRef="#br0" timeOffset="2011.07">4252 10038 104 0,'0'0'128'0,"-4"2"-11"0,4-2-10 0,0 0-9 16,-4 3-3-16,4-3-12 0,-1 4 8 16,1-4 3-16,0 0-3 0,0 0-1 0,0 0-1 0,0 0-12 15,-2 2 2-15,2-2-6 0,0 0-6 0,0 0-7 16,0 0-7-16,0 0-2 0,-8 6-6 0,6-6-4 15,2 0-6-15,-4 6 0 0,0-2-7 0,1 0 1 16,-1-1-3-16,2-1-2 0,-1 2-3 0,3-4-3 16,-4 4 4-16,4-4-3 0,-5 4 7 0,5-4 2 0,0 0 11 15,-3 1 5-15,3-1 3 0,0 0 10 16,0 0 2-16,-2 4 9 0,2-4 0 0,0 0 0 16,0 0 0-16,0 0 2 0,0 0-5 0,0 0-4 0,0 0-4 15,0 0-6-15,0 0-4 0,0 0-4 0,10-9-6 16,-5 4-1-16,3 0-4 0,0-2-6 0,2 2 1 15,0 0-5-15,8-5 0 0,-4 3-4 0,4-5-3 16,5 0 2-16,3-2-1 0,1 1-2 0,2-3-3 16,0 3 0-16,3-1 1 0,-1-1-4 0,-3 5-3 15,3-2 2-15,-3 2-2 0,-8 3 1 0,6-2-1 16,-8 2-1-16,-1 1-2 0,0-1 0 0,-3 5-2 0,-4-2 3 16,2 0-5-16,-2 0 4 0,-1 1 1 0,-4 2 1 15,3 0-2-15,-3-2 1 0,0 2-1 0,-1 0-2 16,-4 1 3-16,8-2-6 0,-8 2 3 0,5-2 2 15,-5 2-1-15,0 0 0 0,5-1 1 0,-5 1-2 16,0 0 1-16,0 0 0 0,0 0-1 0,0 0 1 16,0 0-2-16,0 0 0 0,0 0-5 0,0 0-3 15,0 0 1-15,0 0-13 0,0 0-14 0,0 0-19 0,-13 7-25 16,9-4-20-16,2-1-21 0,-5-2-22 16,1 3-8-16,6-3-16 0,-9 2-32 0,4-2-15 15,-2 1-127-15,7-1-369 0,-11-1 163 0</inkml:trace>
  <inkml:trace contextRef="#ctx0" brushRef="#br0" timeOffset="2511.07">4688 9842 751 0,'-4'-2'-2'0,"-2"0"32"15,2-1 14-15,-1 1 15 0,-1-1 0 0,0 0-6 16,1 1-6-16,0-1 4 0,0 1 0 0,0 0 0 16,-2 1-8-16,1-1 1 0,0 2 4 0,6 0-5 15,-12-4-1-15,6 4-11 0,-2 0 6 0,8 0-5 16,-10-1-2-16,10 1 0 0,-8 0-4 0,8 0-1 16,0 0-1-16,-10-1-1 0,10 1-4 0,-5 1 2 0,5-1 7 15,0 0 0-15,0 0 11 0,0 0 8 16,0 0 6-16,-8 1 4 0,8-1-3 0,0 0 6 0,0 0-1 15,0 0 0-15,0 0-13 0,0 0 1 0,0 0-3 16,0 0-7-16,0 0-1 0,0 0-6 0,-5 2-3 16,5-2 1-16,0 0-5 0,0 0-2 0,0 0-3 15,0 0-2-15,0 0 2 0,0 0-2 0,0 0-4 16,0 0 2-16,18 5 2 0,-18-5 1 0,13-1-4 16,-6 1-2-16,4 0 3 0,0-2-1 0,-1 0-6 15,2 0-1-15,-1 1 7 0,1 0-3 0,-1 0 0 16,0-1-4-16,-5 2 0 0,0 0 0 0,1-2-3 0,-7 2 1 15,9 0-1-15,-9 0 2 0,6-1 1 0,-6 1-6 16,0 0 1-16,6 0 3 0,-6 0-4 16,0 0 2-16,0 0-3 0,0 0 2 0,0 0 0 0,0 0-2 15,9 0 3-15,-9 0-1 0,0 0-2 0,0 0 2 16,0 0-4-16,0 0 4 0,0 5-7 0,-1 0 6 16,-4-1 3-16,2 0-3 0,-2 2 1 0,0 2 1 15,1-1-1-15,0 1-1 0,-2 2 1 0,1-1-7 16,0 3 4-16,1 0 3 0,-1 2-5 0,0 1 7 15,-1 2-1-15,2-2 4 0,0-2-2 0,0-3-8 16,1 2 5-16,0-1 3 0,0-1-2 0,0-1 0 0,2 0 2 16,-1-4 0-16,0 2-2 0,2-3 0 0,-2 0 3 15,2-4-3-15,-1 8 3 0,1-7 0 0,0-1 1 16,-2 5 1-16,2-5 0 0,0 0-2 0,0 0-2 16,-2 4-35-16,2-4-66 0,0 0-99 0,0 0-228 15,0 0-460-15,-8-10 204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5:59:30.518"/>
    </inkml:context>
    <inkml:brush xml:id="br0">
      <inkml:brushProperty name="width" value="0.05292" units="cm"/>
      <inkml:brushProperty name="height" value="0.05292" units="cm"/>
      <inkml:brushProperty name="color" value="#002060"/>
    </inkml:brush>
  </inkml:definitions>
  <inkml:trace contextRef="#ctx0" brushRef="#br0">9756 7671 9 0,'0'0'109'16,"0"0"-10"-16,0 0-4 0,0 0-13 0,0 0-8 15,0 0-4-15,0 0-15 0,0 0-6 0,0 0-3 16,0 0 2-16,0 0 10 0,0 0 12 0,-8-8 0 0,8 8 4 15,0 0 2-15,0 0-1 0,0 0-4 0,0 0-3 16,0 0-9-16,0 0-5 0,0 0-4 0,0 0-6 16,0 0-1-16,0 0-8 0,0 0-5 0,0 0-2 15,0 0 0-15,-8-1-2 0,8 1-5 0,0 0-3 16,0 0 1-16,0 0 3 0,0 0 5 0,0 0 6 16,0 0 2-16,0 0 0 0,0 0 4 0,0 0-1 15,0 0-5-15,0 0-4 0,0 0-3 0,0 0-1 16,0 0-2-16,8-5-3 0,-8 5-4 0,0 0-1 15,0 0-2-15,8-1 0 0,-8 1 1 0,11 0-7 0,-1 0 4 16,1 0 0-16,3 0-2 0,-4 0-2 0,4-2 0 16,-1 4-1-16,5-5 1 0,-2 3-6 0,0 0-9 15,-4 1-15-15,6 1-16 0,-5-1-18 0,1-1-13 16,-6 3-27-16,-2-1-16 0,1 0-9 0,-1 1-14 16,-2 1-133-16,0-1-290 0,-4-3 128 0</inkml:trace>
  <inkml:trace contextRef="#ctx0" brushRef="#br0" timeOffset="332.28">9783 7856 56 0,'0'0'97'0,"0"0"-4"16,-3 2-2-16,3-2-12 0,-1 4-7 0,1-4 5 0,0 0 1 15,0 0 8-15,0 0 6 0,0 0 2 16,0 0-1-16,-2 6 5 0,2-6 1 0,0 0-6 16,0 0-2-16,0 0-6 0,0 0-14 0,0 0-3 0,0 0-3 15,0 0 8-15,0 0-7 0,0 0-5 0,0 0-8 16,7 2-4-16,-7-2-5 0,9 0-3 0,-3 0-4 15,1 0-6-15,0 0-1 0,5 0-4 0,-1 0-3 16,0 0-11-16,1 0-18 0,0 0-19 0,2 0-26 16,-3-2-34-16,2 2-53 0,-4 0-183 0,-3-3-346 15,2 3 154-15</inkml:trace>
  <inkml:trace contextRef="#ctx0" brushRef="#br0" timeOffset="1075.86">17859 8433 167 0,'26'9'191'0,"2"5"-62"0,3 2-78 0,-3 7-101 16,-5-3-32-16,-1 5-88 0,-12-10 40 0</inkml:trace>
  <inkml:trace contextRef="#ctx0" brushRef="#br0" timeOffset="2234.61">19396 7671 17 0,'0'0'108'0,"0"0"-3"0,0 0-10 0,0 0-10 15,-5-3-8-15,5 3-10 0,0 0-7 0,0 0-1 16,0 0-6-16,0 0-5 0,0 0-9 0,0 0-2 15,0 0-3-15,0 0-3 0,0 0-2 0,0 0-6 16,0 0-3-16,0 0 3 0,0 0-3 0,0 0 0 16,0 0-9-16,0 0 5 0,0 0 0 0,-6 3 0 15,6-3-1-15,0 0 2 0,0 0-6 0,0 0 2 0,0 0-3 16,0 0 10-16,16 3-5 0,-11-3 1 16,4 3-1-16,1-2 2 0,2 1-6 0,0 3 18 0,2-1-21 15,0-3-2-15,4 3 4 0,0 2-1 0,-1-3 0 16,-3 1-4-16,-3-3-3 0,2 2-1 0,-1 1 5 15,-2-1-4-15,0-1-1 0,-4 2 2 0,0-1 7 16,-1-2-9-16,-1 0 3 0,-4-1-6 0,5 3 0 16,-5-3-5-16,0 0-7 0,0 0-7 0,0 0-7 0,0 0-10 15,0 0-3-15,0 0-16 0,0 0-5 16,0 0-17-16,0 0-92 0,-21-4-185 0,21 4 82 0</inkml:trace>
  <inkml:trace contextRef="#ctx0" brushRef="#br0" timeOffset="2607.94">19315 7861 126 0,'0'0'151'0,"0"0"-12"15,0 0-5-15,0 0-13 0,0 0-6 0,0 0-11 16,0 0-7-16,14-4-2 0,-14 4-6 0,7-1-5 16,-7 1-8-16,0 0-8 0,6 0-9 0,1 0-7 15,-1-3-2-15,-6 3-3 0,14 3-7 0,-5-3-6 16,4 0-3-16,-2 2-1 0,3-2-5 0,3 3-3 16,1 1-1-16,-6-1-5 0,1 1-1 0,1-1 3 15,-2 0-6-15,-1 1-3 0,1-1 2 0,-2-1-3 0,-1 1-2 16,-4-1 0-16,3 1-2 0,-3-2-3 0,0 0-6 15,-1 1 4-15,-4-2-1 0,5 1 0 0,-5-1 4 16,0 0-4-16,0 0 2 0,0 0-6 0,0 0 7 16,0 0-2-16,0 0 1 0,0 0-2 0,-10 6-9 15,10-6-9-15,-8 1-13 0,8-1-16 0,0 0-25 16,-4 1-35-16,4-1-158 0,-5 3-290 0,5-3 128 16</inkml:trace>
  <inkml:trace contextRef="#ctx0" brushRef="#br0" timeOffset="5732.27">7236 7735 114 0,'0'0'125'16,"0"0"-12"-16,-3-3-3 0,3 3-15 0,0 0-8 16,-1-4-11-16,1 4-4 0,0 0-3 0,0 0-7 15,0 0-6-15,0 0 0 0,0 0-13 0,0 0-5 16,0 0-1-16,0 0-3 0,0 0-8 0,0 0-1 15,0 0-5-15,0 0 3 0,0 0-6 0,0 0 0 0,0 0-4 16,0 0-1-16,10 11-4 0,-7-10-1 16,-1 1 3-16,-2-2-1 0,7 4-4 0,-3-4 3 15,-2 3-2-15,2 0 6 0,-4-3-7 0,9 1 4 0,-9-1-1 16,10 3 3-16,-5-3 4 0,3 1-2 0,2-1 1 16,0-3-2-16,2 2-1 0,7-2 4 0,-6 2 1 15,6-2 0-15,8-3 3 0,-2-1-5 0,3 3 0 16,2-1 8-16,0-1-6 0,2-4 4 0,3 4-1 15,-2-1-4-15,3 2-1 0,0 1-3 0,1-1 0 16,-1 4-1-16,-2 1 1 0,2 0-2 0,-2 0-1 16,0 1-3-16,-4-1 0 0,1 1-2 0,-3 2 2 0,0-2 1 15,3 2-2-15,-3-3-2 0,0 0 4 16,0 0-4-16,-5-3 1 0,5-1 3 0,3-1-4 16,-3 2 1-16,-1 0-2 0,6-4-2 0,-2 0-1 0,-1 1 3 15,2-5 3-15,0 6-4 0,3-5 5 0,-2 2 1 16,0 2-5-16,2-1-2 0,1 2-2 0,-2-2 4 15,3 1 2-15,-5 2 0 0,4 1-3 0,-3 1 3 16,-2-2-2-16,2 3-2 0,-5-3-1 0,-6 3-2 16,6 2 2-16,-9 1 5 0,0-2-4 0,-1 0 4 15,-1 3-6-15,-3-2 1 0,-1 0 1 0,-1 1 1 16,2 0-1-16,-1-2 2 0,0 0-1 0,0 3 3 0,-3-3-6 16,4 0 3-16,-2 0 0 0,3 0-1 15,-2-3 2-15,1 3 1 0,0 0 0 0,-2 0 0 16,3 0 0-16,-5 0 0 0,3 0 0 0,-2 0-2 0,0 0-2 15,-1-1-1-15,-3 1 2 0,1-1 3 0,-1 2-1 16,0-1-2-16,-7 0 1 0,6-1 0 0,1-1-4 16,-7 2 4-16,0 0-2 0,10-1-5 0,-10 1-16 15,0 0-8-15,6 1-16 0,-6-1-10 0,0 0-16 16,0 0-27-16,0 0-149 0,4 2-269 0,-4-2 119 16</inkml:trace>
  <inkml:trace contextRef="#ctx0" brushRef="#br0" timeOffset="7248.95">19057 7600 53 0,'0'0'53'0,"0"-4"-2"0,0 4-6 0,-3-4 2 16,3 4-17-16,-1-6 2 0,1 6-3 0,-2-7-1 16,0 5 1-16,2 2 4 0,-2-7-13 0,2 7 1 15,-3-5-5-15,3 5 3 0,-1-7-7 0,-3 6 1 0,4 1-1 16,0-4 1-16,0 4 9 0,0-5-1 0,0 5 1 15,0 0-4-15,0 0 5 0,0-8-5 16,0 8-6-16,4-1-1 0,-4 1 4 0,6-3 1 0,-6 3-5 16,8 0-1-16,-8 0-2 0,9-1-3 0,-9 1 6 15,15 1-4-15,-6-1-3 0,3 0 2 0,-2 3-3 16,0-3 1-16,3 1 6 0,0 2-9 0,0-1-4 16,4 2 9-16,0 0-3 0,2-1 6 0,0-1-10 15,-2 1 1-15,2 1 0 0,8 1 2 0,-8-2-3 16,-1-1 0-16,4 0 0 0,-4-1 3 0,2 0 4 15,2-1-6-15,0 3 3 0,7-6 1 0,-2 3-1 0,-4 0 0 16,5 0-5-16,0 0 0 0,1 0 4 0,1 0-1 16,-1 3-3-16,3-3 3 0,1 0-1 0,2 0 1 15,-3 1-3-15,2 1 4 0,2-1-2 0,1-1 3 16,-5 1 0-16,1 1 2 0,-1-1-1 0,-1 0 3 16,0 0 3-16,-1 2-4 0,2-2 2 0,0 2 0 15,0 0-7-15,0-1 0 0,-1 2 11 0,1-1-6 16,-3 1 1-16,0-2-7 0,2 1 9 0,-3 2-3 0,3-2 1 15,-2-2-5-15,2 4 0 0,1-1 0 0,-1-2 3 16,2 4-6-16,0-2 1 0,2 0 4 16,-2 2-3-16,0-3-1 0,3 2 2 0,-3-1 2 0,-1 1-3 15,-1 3-2-15,-1-3-4 0,0-2 2 0,-1 2 2 16,-2 3 1-16,-7-6-4 0,2 1 8 0,-2 4-12 16,1-3 10-16,-2 1 2 0,4 0-6 0,-2-1 4 15,5 1-2-15,-4 0 1 0,6-1 6 0,-7 2-7 16,4 1 32-16,2-2-7 0,-5 1 0 0,-1-2-5 15,6 1-1-15,-6 0-2 0,1-3 0 0,4 3-6 16,-5-3-4-16,2 1 4 0,-4-1-5 0,1-1-1 0,0 0 8 16,-6 1-3-16,-2-4-4 0,2 2 1 0,-3 0-1 15,-4 0-4-15,-1-1 9 0,0-1 0 16,-6 2-10-16,9-1 3 0,-9 1 5 0,4-3-8 0,-4 3-18 16,0 0-32-16,0 0-148 0,0 0-212 0,-11-5 94 15</inkml:trace>
  <inkml:trace contextRef="#ctx0" brushRef="#br0" timeOffset="36533.33">10727 12777 80 0,'-5'-2'109'0,"5"2"-9"16,0 0-12-16,0 0-7 0,0 0-14 0,0 0-4 16,0 0-6-16,0 0-4 0,-10 4-3 0,10-4-5 15,-3 3 5-15,3-3 1 0,0 0 5 0,-3 5-1 16,3-5 3-16,0 0 1 0,0 0 2 0,-4 2-7 0,4-2-1 15,0 0 0-15,0 0-7 0,0 0-8 0,0 0 0 16,0 0 0-16,-3 2-6 0,3-2-5 0,0 0-3 16,0 0 0-16,0 0-1 0,0 0-2 0,-4 1-3 15,4-1-2-15,0 0 4 0,0 0-2 0,0 0-2 16,0 0 5-16,0 0-1 0,0 0 3 0,0 0-2 16,0 0 2-16,0 0 2 0,0 0 1 0,0 0 2 15,0 0-1-15,0 0 4 0,0 0-3 0,0 0 1 16,0 0-4-16,0 0 2 0,0 0-3 0,0 0-2 15,0 0 0-15,0 0-5 0,0 0 1 0,0 0-4 0,0 0 4 16,0 0-3-16,0 0-3 0,0 0-1 0,0 0 1 16,0 0-1-16,0 0-3 0,0 0 0 0,0 0 1 15,0 0-5-15,0 0 5 0,13-8-4 0,-13 8-1 16,0 0-1-16,5 0 0 0,-5 0 0 0,8 0-3 16,-8 0 2-16,7-2-2 0,1 0 1 0,-3 1 0 15,3-1-3-15,2 0 3 0,1-1 1 0,0 1-2 16,1 0 1-16,-1-1 1 0,1 0 0 0,1-1-4 0,1 1 3 15,4 1 0-15,-1-2-3 0,-3 1 2 0,-1-2 1 16,4 1 3-16,-4 1-1 0,5-1 0 0,-1 0 1 16,-1-5 3-16,1 6 2 0,0-2 10 0,0 0-1 15,0-1-2-15,-3 5 0 0,0-3-1 0,-2 0-3 16,2 1 0-16,-4 1-1 0,3-2-2 0,-4 2-1 16,1 1 16-16,-1 0-2 0,2 1-4 0,2 0-1 15,-1 0-3-15,-1-1-1 0,3 1-3 0,0 1 2 16,4-1 1-16,0 1-5 0,0 0-1 0,-4-1-2 15,4 2 0-15,-1-2 1 0,-2 0 0 0,-4 0-1 16,5 0 1-16,-5 0-3 0,2 0 1 0,-2-2 0 0,-3 1 0 16,2 1-2-16,-5-1 1 0,-5 1-3 0,12 0 3 15,-12 0-2-15,5 0 3 0,-5 0-5 0,0 0 2 16,10 0 0-16,-10 0-8 0,0 0-7 0,8-1-4 16,-8 1-6-16,0 0-8 0,0 0-8 0,0 0-8 15,5-2-8-15,-5 2-17 0,0 0-17 0,0 0-21 16,0 0-36-16,0 0-201 0,0 0-376 0,0 0 167 15</inkml:trace>
  <inkml:trace contextRef="#ctx0" brushRef="#br0" timeOffset="37396.89">10736 12876 58 0,'0'0'108'16,"0"0"-15"-16,-4 3-3 0,4-3-14 0,0 0-6 0,-5 4-6 15,5-4-5-15,-3 5-2 0,3-5 0 16,-2 3-11-16,1-1 4 0,1-2-6 0,-2 3 7 0,2-3-11 15,0 0 9-15,-2 4-7 0,2-4-4 0,0 0 5 16,0 0-4-16,0 0 1 0,-3 4 2 0,3-4 2 16,0 0 1-16,0 0-8 0,0 0 2 0,0 0 4 15,0 0-1-15,0 0 3 0,0 0-4 0,0 0-1 16,0 0 2-16,0 0-6 0,0 0 3 0,0 0-2 16,0 0-2-16,0 0-8 0,0 0-2 0,0 0-1 15,0 0-11-15,0 0 5 0,0 0-3 0,0 0-2 0,0 0 1 16,0 0-3-16,0 0-4 0,0 0 2 0,0 0-1 15,13-8 3-15,-7 8-2 0,-2-3 1 0,1 3-1 16,-5 0-2-16,9-2 0 0,-4-2 1 0,2 3-4 16,-1-2 0-16,3 1 4 0,0 0-3 0,-3-1-3 15,2 1-1-15,-2 0 5 0,3 0-3 0,0 2 0 16,-1-1-2-16,-3-1 2 0,4 2 2 0,1-1-1 16,-1 1-3-16,3-1 3 0,-1 1-1 0,-1 0-3 15,2 0 3-15,1-1-1 0,-2 1-3 0,3-2 2 16,-1 1-1-16,6-3 0 0,-3 0 0 0,0 4-1 15,2-3-1-15,0 0 4 0,1-2-3 0,-1 1 6 0,1-1-3 16,-1 2 0-16,2-2 4 0,0 1-1 0,-2-3-2 16,1 4-1-16,-2-2-2 0,2 3 3 0,-6-2 2 15,4-2-1-15,1 4-1 0,-4-1 0 0,0 1 1 16,-1 2-4-16,1-4 0 0,-1 1 1 0,-2-1 4 16,3 3-1-16,-1-2-5 0,1 3 4 0,0-4 0 15,0 2-1-15,-5-1 1 0,1 2 2 0,3-2-4 16,-4 2 4-16,-1 1-4 0,-2-3 4 0,3 3-5 0,-9 0 2 15,9 3-3-15,-2-3 5 0,-7 0-8 0,6 2 3 16,0 1 2-16,-2-1 2 0,1 0-2 16,-2 1-4-16,2-1 3 0,-1 1 1 0,-2-2 0 0,2 2 0 15,-4-3 2-15,8 4-3 0,-4-3 2 0,-4-1 2 16,0 0 1-16,3 3-5 0,-3-3-1 0,3 2 0 16,-3-2 1-16,0 0 4 0,0 0-5 0,0 0-10 15,0 0-35-15,-15-6-45 0,7 5-51 0,-2-1-182 16,2 2-350-16,-3-1 155 0</inkml:trace>
  <inkml:trace contextRef="#ctx0" brushRef="#br0" timeOffset="43813.48">12185 11821 127 0,'-6'-7'132'0,"6"7"-9"0,0 0-1 16,0 0-18-16,0 0-6 0,-3-4-8 0,3 4-12 15,0 0-3-15,-1-3-6 0,1 3-7 0,-3-4-10 16,3 4-2-16,-4-2 8 0,4 2-15 0,0 0 2 15,-5-4-1-15,5 4-2 0,0 0 2 0,-1-4-4 16,1 4 1-16,-3-3-6 0,3 3-5 0,0 0-1 16,-6-4-4-16,6 4 0 0,0 0-2 0,-1-3 1 15,-3 0-9-15,4 3-1 0,-4-2-4 0,4 2 0 0,0 0 1 16,-8-4-2-16,8 4-6 0,-5-3 1 0,0 1 4 16,5 2 2-16,-9-1-7 0,4-2-2 0,-3 3 4 15,0-1-3-15,1 0 1 0,2-1-1 0,-3 0 2 16,8 2-4-16,-14-1 3 0,7 0-4 0,0 0 6 15,1 0-4-15,-2 0 2 0,4 0 0 0,-2-1 0 16,1 2-6-16,0-3 5 0,-1 2 0 0,6 1-2 16,-12-3 2-16,8 1 2 0,-1-1-6 0,-2 1 0 0,3 1 2 15,-3 0 3-15,7 1-4 0,-10-5 3 0,5 4-4 16,-2-3 1-16,2 1 1 0,-1 0-1 0,-2 2 1 16,-1-3-3-16,-1 3 8 0,1-2-4 0,-3 1 0 15,1-1 5-15,2 0-5 0,-4 2 1 0,-1-2-1 16,4 2-1-16,-8-3-1 0,4 1 2 0,0 1 0 15,0 1 0-15,0-1-1 0,-3-2-2 0,3 2 4 16,-4-2 1-16,4 0 5 0,4 2-3 0,-7 0 8 16,2-5 3-16,1 4-3 0,1-1 3 0,2 1 2 15,-3-1 0-15,2 0-4 0,-1 2 1 0,3-1-5 0,1 1-3 16,-2 2-2-16,0-3 3 0,5 0-2 0,-4 2 2 16,5-1-2-16,-3 1-1 0,2 0 0 15,-1 0 1-15,7 1-3 0,-14 0-5 0,9-2 7 0,-3 0 4 16,1 2-6-16,-1 0 2 0,-1 0-4 0,0-1 2 15,-5 1 0-15,5 1-4 0,-6-2 0 0,3 1 2 16,0 0 3-16,-1 0-1 0,-1 0-3 0,0 1 2 16,1-2 0-16,-1 1 0 0,1 0 3 0,-1-3-2 0,4 3-1 15,-3 0-2-15,0 0 0 0,3-1 1 16,1 0-1-16,-4-3-1 0,6 3-3 0,-4-1 4 16,-1-1-2-16,3 3 2 0,0-2 0 0,-4 2 2 0,3-3-1 15,1 3 0-15,0 0-6 0,9 0 9 0,-14 0-1 16,6-1-4-16,1-2-4 0,-5 5 5 0,3-2 0 15,-1 0-4-15,1 0 5 0,1 1 1 0,-3-1-4 16,-1 1 3-16,1-1 1 0,3 3-3 0,-3-3 0 0,4 0 3 16,-3 0 1-16,1 0-5 0,1 0 4 15,-1 2-1-15,-2-2-1 0,5 1 2 0,-2-1-2 16,-4 0 2-16,5 0-2 0,-1 2 3 0,-6-2-4 0,5 2-1 16,0-1 0-16,-1 3 1 0,2-3 2 15,-2 0-1-15,2-1 0 0,-3 3-3 0,-1-2 0 0,3 1 4 16,-5-1-2-16,5 1 1 0,-2-1-3 0,1 2 5 15,-2-1-2-15,2 3 0 0,-2-3-2 0,1 0-1 16,-1 1 5-16,3 2-3 0,-1-1 0 0,-1-2 1 16,0 2-1-16,1-2 1 0,4 1 5 0,-3-1-4 15,5 1-6-15,-4-2 3 0,6 0 2 0,-6 0 0 16,3 0-2-16,0 1 3 0,-3 0 0 0,3-1-4 16,-4 2 3-16,-1-2 2 0,1 0-3 0,-2 2-2 0,0-2 0 15,1 2 0-15,-1 1 1 0,-1 0 2 0,-1 0 5 16,3-2-1-16,0 1-5 0,-4 0 1 0,4 1 0 15,-2-1 3-15,2 0-1 0,0-2-1 0,2 2 0 16,-1 0 0-16,3-1-1 0,-2 1-3 0,0-2 1 16,2 2 1-16,-3-1 1 0,1 1 2 0,3-3-2 15,-4 3-3-15,3-1 2 0,-2 1 2 0,2-2-1 16,1 2-2-16,-3-1 2 0,3-1 2 0,-1 1 1 0,-1-1-4 16,1 1 0-16,-6 3-2 0,2-1 0 0,0 0 1 15,0 0 2-15,1 0 0 0,-4 1-1 16,0 1 2-16,4-3-1 0,-1 4 0 0,1-3-1 0,-3 1 4 15,5 1-3-15,-2-3 0 0,1 0 3 0,3 1-3 16,-2-4-1-16,0 5 0 0,2-3 2 0,1 1-4 16,-2-1 1-16,4 0 3 0,-1 1-3 0,-2 0 0 15,5-3 2-15,-6 5-2 0,4-2 2 0,-3-2-3 16,1 2 3-16,0 1 5 0,0-1-3 0,-2 1-2 16,1-1-2-16,0 2 3 0,-2 0 1 0,1 2-2 15,-2-2 2-15,3-1-1 0,-1 3-1 0,-2 1-2 0,3-2 0 16,-4 0 4-16,5-1-3 0,-1 1 0 0,1-2 2 15,3-1-4-15,-4 1 1 0,1 1 4 0,-1 0 1 16,4 0-1-16,-2-2 1 0,2 1-5 0,-2 0 0 16,-2-1 1-16,5 0 3 0,-4 1-5 0,0 0 4 15,3 0-1-15,-2 3-1 0,1-1 2 0,2-2-1 16,-5 6-1-16,1-3 4 0,0 0-5 0,-1 3 1 16,1-4-1-16,-1 4 5 0,0-2-3 0,1-2 0 0,3-1-2 15,-3 1 1-15,0-2 1 0,2 2 2 16,0-1 0-16,-1-1-3 0,0-1 4 0,2 1-3 0,-1 1 0 15,2-5-3-15,-3 6 1 0,3-3 2 0,-1 0 1 16,1-3 0-16,-3 6 2 0,2-2-6 0,1-4 7 16,-2 3-4-16,1 1 1 0,1-4-3 0,-1 10 3 15,0-8 0-15,-1 3 1 0,2 0-1 0,-1 2-3 16,0-4-1-16,-1 3 3 0,2 0 0 0,0-1 2 16,2 1-2-16,-4-1-2 0,2 1 1 0,-1 0 0 15,2-2 3-15,-1 3 1 0,0-1-3 0,2-1 3 0,-1 2-3 16,0-3 0-16,-1 2 3 0,2 0-5 0,-1 1 4 15,-1-1-3-15,1 1 2 0,0-1 0 16,1-1 1-16,-1 0-4 0,0 0 3 0,2-1 1 0,-3 1-1 16,2-2-2-16,1 4 0 0,-2-5 3 0,0 3 0 15,-1 2-4-15,2-2 2 0,0-2-2 0,-2 3 1 16,3 0 3-16,-2-1-5 0,4 1 4 0,-5-3 0 16,4 0 3-16,-3 3-5 0,3-1 3 0,-4-1 2 0,5 2 0 15,-1-1 3-15,1 1-4 0,-1 1-1 16,1 0 1-16,3 1 0 0,-2-2 2 0,-1 0-1 15,-1 3-1-15,1-1-3 0,2-2 2 0,-5 2 2 0,7-1-1 16,-6 0-3-16,3 0-2 0,-1 0 5 0,-1-2 4 16,1 2 0-16,0-4 2 0,-1 2 5 0,2 0 5 15,0-1 1-15,0-1 0 0,1 1-1 0,0-1 4 16,-1 0-1-16,0 1-2 0,0 1 0 0,3-4-3 0,-2 4-4 16,1-3 1-16,-1 2-3 0,1-1-1 15,1 2-3-15,-3-2 2 0,0 2-1 0,1-1 3 16,-1-1-4-16,1 1-1 0,1 1-1 0,1-3 1 0,0 3-2 15,0 0 0-15,-4-3-1 0,5 2 3 0,-2-1-5 16,-3 1 2-16,4 0-2 0,1-2 2 0,2 2-1 16,-3 3 4-16,1-3-1 0,-1 0-3 0,1-2-1 15,3 4 1-15,-3 0 0 0,3-1-2 0,-3-2 1 16,0 2 15-16,2-2 1 0,-1 1-3 0,-3 1-5 16,2-2 4-16,0 0-8 0,-1 1 6 0,-1 0-1 15,2-1-1-15,-1 0-5 0,-1 1-1 0,-2-1-3 0,2 1 7 16,0-1-2-16,2-1-2 0,-4 1-1 15,4 0 1-15,-2 1 0 0,3-1-3 0,-2-1 6 0,2 1-4 16,-4-1 1-16,2-1 0 0,2 0-2 0,0-1 1 16,3 3-2-16,-5-3 2 0,2 0-1 0,1 2 1 15,1-2-1-15,-2 1 2 0,-2-1 0 0,3 0-1 16,-1 0-2-16,-1 2 0 0,2-2 1 0,-3 2-1 16,-1-1 1-16,2-1 1 0,-1 1 0 0,1 0-1 15,-1-1-1-15,4 0-1 0,-4 2 1 0,1-2 0 16,-1 0 0-16,-2 0 0 0,2-2-6 0,4 2 3 15,-6-1 5-15,-1 2-3 0,3-1 1 0,0 0-3 0,1 2 0 16,-5-1 5-16,2 0-1 0,0-1 0 16,2 3 1-16,-2-3-3 0,-1 1 1 0,4-1-9 0,-2 1 12 15,2 1-2-15,3-1-2 0,-4-1 1 0,2 2 0 16,1-1 0-16,-1-1 2 0,3 0 0 0,-1 1-6 16,0-1 4-16,2 0 0 0,-2 1 3 0,1-2-1 15,-1 1 0-15,1 1 0 0,-1 1-1 0,-2-2 0 16,1 0 0-16,-1 0-1 0,-3 2 0 0,-2-2-2 15,1 0 1-15,-1 0 1 0,1 3 0 0,-1-3-1 16,-1 1 2-16,-5-1 1 0,9 3-1 0,-4-2-3 0,1 1 4 16,3-1-2-16,-4 3 0 0,3-4-2 0,-1 2 1 15,1-2 2-15,1 0 0 0,3 0 0 16,-5 2-3-16,5-2 4 0,-3 0-2 0,4 0 1 0,-7-2-1 16,3 2-1-16,-1-2-4 0,3 2 1 0,0-4 0 15,-4 3-1-15,2-1-3 0,0-1 3 0,-1 2-1 16,-2 0 2-16,3-2 0 0,-3 3 0 0,1-2 2 15,1-1-2-15,-1 2 3 0,-1 1-4 0,2-1 4 16,-4-1 1-16,4 1-3 0,-2-1 3 0,-6 2-6 0,14 0 3 16,-9-1-2-16,4 1 2 0,-4-1-4 15,3 1 8-15,0-3 0 0,-1 3-1 0,1 0 2 0,-8 0-2 16,14 0 0-16,-6 0 0 0,-2 0-5 0,2 0 3 16,-8 0 3-16,13 0-1 0,-6-1 0 15,-2 2 0-15,2-1-1 0,-1 0 0 0,-1 0 4 0,-5 0-3 16,13 0 1-16,-8 0 0 0,2 0 2 0,-7 0-4 15,11 0 2-15,-5 0 2 0,-6 0-3 0,13-1 1 16,-4 0-1-16,-3-1 0 0,2 1-1 0,0 0 1 16,-3 0-3-16,5 1 3 0,-5-2 0 0,4 2 0 0,0-2 1 15,0 1 3-15,0-1-4 0,-1 2-1 0,3-3 0 16,-3 3 1-16,3-2-2 0,0 0 1 0,-5 1 4 16,0 0-4-16,2 1 0 0,2 0 0 0,-2-1 2 15,0 0-2-15,2 1 1 0,-3 0 0 0,4-1-1 16,-4 0-5-16,2-1 9 0,-1 2-2 0,1 0-1 15,1-2 0-15,-1 2-1 0,-4 2 2 0,3-4-2 16,1 4-4-16,1-2 5 0,-5 0 0 0,4 0 2 16,0 0 0-16,-4 2-5 0,4-1 6 0,-2 0-2 15,0 0 2-15,0-1-3 0,-2 1 2 0,2-1-3 16,-7 0 1-16,13 2 0 0,-8-2 0 0,2 0-1 0,-1 0 1 16,-1 2 0-16,-5-2 0 0,13 0-1 15,-8 0 1-15,-5 0 3 0,15-2-3 0,-11 2 0 16,3 2 2-16,-7-2 1 0,11-3-3 0,-6 3 0 0,-5 0 0 15,13 0-2-15,-8 0-1 0,-5 0 5 0,9-1 0 16,-4 1-4-16,-5 0 4 0,9-1-7 0,-9 1 4 16,12-1 1-16,-10 0-1 0,6-2 2 0,-8 3-1 15,11 0 1-15,-7-2-2 0,3 2 1 0,-1-2 2 16,4 2-2-16,-2-1 1 0,-2 0 0 0,1 0-1 16,0-1 1-16,-2 1-2 0,2 0 0 0,-1 1 0 15,-6 0 3-15,10-1 1 0,-5-1-3 0,1 1 2 0,-3-1-2 16,-3 2 2-16,9 0-3 0,-6-2 1 0,-3 2 2 15,10-3-2-15,-7 1 0 0,-3 2 0 0,9-2 3 16,-5 0-4-16,-4 2-1 0,7-1 2 0,-7 1 1 16,9-3 0-16,-5 2 0 0,1-2-4 0,0 1 3 15,-1-2-2-15,2 0 1 0,-2 0 0 0,0 3-1 16,1-3 3-16,-2 1-1 0,-1 1 3 0,2-3-3 16,-1 4 2-16,-2-3 2 0,-1 4-2 0,6-2 1 0,-3-1-2 15,-3 3 0-15,0 0-1 0,4-5 0 16,-4 5 1-16,2-4 2 0,-2 4-2 0,3-3 2 0,-3 3-2 15,1-2 1-15,-1 2-2 0,0-6 1 0,0 6 3 16,3-5 1-16,-2 1-3 0,-1 4 2 0,4-2-2 16,-3-5-3-16,3 3 5 0,-3 0-3 0,3 2-1 15,-3-2 4-15,-1 4-1 0,3-6 1 0,-1 4-4 16,-2 2 0-16,0-8 5 0,0 6-4 0,0 2 1 16,3-6-2-16,-2 3-1 0,-1 3 2 0,0-6-2 15,1 4 1-15,-1-2-1 0,2-1 2 0,0 3-1 0,-2 2 2 16,2-6 1-16,-2 6-1 0,0-4 1 0,1-1-4 15,-1 5-1-15,1-5 1 0,1 2 3 0,-1-2-2 16,-1 1-7-16,1 1 6 0,0-1 1 0,-1-1 2 16,0 0-3-16,3 2 2 0,-2-5 0 0,0 4-2 15,-1 0 3-15,0-2-2 0,0 2-1 0,2 1 2 16,-2-1 1-16,0-4-2 0,1 3 1 0,-1 5-2 16,-1-7-2-16,1 2 6 0,0 5-3 0,-2-6 0 15,1 2-2-15,0-3 1 0,2 5 3 0,-2-3-3 0,-2 0 3 16,3 5-1-16,-1-7-1 0,1 2 2 15,0 1-2-15,0 0-3 0,0 4 3 0,-1-9 0 0,1 6 1 16,0 3 1-16,1-7-4 0,-2 3 3 0,1 4-1 16,0-6 3-16,-3 2-2 0,2 1 1 0,0-1-4 15,1 4 5-15,-2-8-8 0,0 4 5 0,2 1 0 16,-2-1 6-16,2 4 0 0,0-8 6 0,-2 6 0 16,2 2-2-16,-1-4-2 0,-2 0 0 0,3-1 0 15,-3 1-6-15,3 4 3 0,-1-4 2 0,1-1 1 16,0-1-5-16,0 6 4 0,0-6 0 0,-1 1-4 0,0-1-1 15,-2 2 1-15,3 1 0 0,0 3-1 0,-1-9-1 16,-2 6 1-16,2-1-1 0,1 4 1 0,-2-6-5 16,-1 2 6-16,-1-2-1 0,3 4 5 0,1 2 1 15,-3-7 1-15,2 4-3 0,0-3 5 0,-2 3-3 16,3 0 0-16,0-2-7 0,0 5 10 0,-1-7 0 16,1 3-3-16,0-1 0 0,0 5-1 0,0-7-1 15,0 2 0-15,0 5 0 0,-3-5 1 0,3 1-1 0,0 0 2 16,-1-3 0-16,0 5 4 0,1 2-4 15,-4-7 5-15,3 2-3 0,-2 0-2 0,-1 2 1 16,3-1-2-16,-3-1-1 0,3 1 2 0,-3-2-1 0,0 1 0 16,-5-4 0-16,4 1 1 0,-3 1 0 0,2-1-1 15,-3-2-1-15,0 1 1 0,-4-6-4 0,2 2 3 16,-2 0-3-16,0-4 5 0,1 3-2 0,1-1 5 16,-3-2 0-16,0-4 0 0,3 5 6 0,-3 0-4 15,2 2 1-15,-7-6-1 0,6 6-2 0,-5-1 0 16,5 2-2-16,-4 1 0 0,1-1-4 0,-8-1-2 15,0 3-36-15,2 4-45 0,-7 2-59 0,-2 2-107 0,-2 2-224 16,-2 2-506-16,-3 3 223 0</inkml:trace>
  <inkml:trace contextRef="#ctx0" brushRef="#br0" timeOffset="78758.19">12826 12251 83 0,'0'0'132'16,"-6"3"-9"-16,6-3-5 0,0 0-1 0,-6 1-4 15,6-1-8-15,0 0-12 0,-7 2-3 0,7-2-9 16,0 0-9-16,0 0-7 0,0 0-5 0,-5 1 0 0,5-1-8 16,-9 0 0-16,9 0-7 0,-5 1 0 0,5-1-2 15,0 0-2-15,0 0 3 0,-8 0-3 0,8 0 5 16,0 0 1-16,-5 3-1 0,5-3 2 0,0 0 1 15,-4 2-3-15,4-2-1 0,0 0-2 0,0 0-6 16,0 0 2-16,0 0-1 0,0 0-4 0,0 0-2 16,0 0-7-16,-10-5 4 0,10 5-4 0,0 0-4 15,0 0-1-15,-1-4-2 0,1 4-2 0,0 0-1 0,-4-2-1 16,4 2-1-16,0 0-3 0,0 0 0 0,0 0-2 16,0 0-1-16,0 0 0 0,0 0-1 0,0 0-2 15,0 0 0-15,0 0 1 0,-5 6-2 0,5-6 0 16,0 0-1-16,0 0-2 0,0 0 7 0,0 0 2 15,0 0 2-15,0 0 3 0,0 0 6 0,0 0 7 16,0 0 4-16,0 0 3 0,0 0 5 0,0 0-4 16,0 0-2-16,-4-6-1 0,4 6-4 0,-4-3-6 0,4 3 0 15,-5-2-4-15,5 2 1 0,-7-4 0 0,7 4-4 16,-6-3-3-16,6 3-10 0,-3-1 6 0,3 1 4 16,0 0-2-16,-4-4-1 0,4 4 0 0,0 0-1 15,0 0 1-15,-3-1-3 0,3 1 0 0,0 0 0 16,0 0-2-16,9-9-1 0,-2 6 0 0,5-4-23 15,1 1 0-15,5 0 5 0,0-1 2 0,10-3 1 16,0 4-1-16,0 0 2 0,2 1 0 0,0-3 2 16,1 6 1-16,-3-3-1 0,4 5 2 0,-4-5 0 15,-1 1 2-15,-8 1-1 0,0 3 3 0,-1-2 0 0,-6 0 2 16,2 2-4-16,-3-1-2 0,-3 1 3 0,-3 0 1 16,0-1-2-16,-5 1 1 0,13 0 0 0,-13 0-2 15,5-1 4-15,-5 1 1 0,0 0-2 0,10 0-1 16,-10 0 3-16,0 0-3 0,0 0 5 0,0 0-5 15,5 0 5-15,-5 0 2 0,0 0-3 0,0 0 0 16,0 0 0-16,0 0 0 0,0 0 3 0,0 0-4 16,0 0 2-16,7-2 0 0,-7 2 0 0,0 0-3 15,0 0 2-15,0 0 0 0,0 0-9 0,0 0-13 0,0 0-14 16,0 0-18-16,-17 4-14 0,17-4-17 0,-9 1-22 16,9-1-25-16,-5 2-18 0,5-2-41 0,0 0-135 15,-5 2-354-15,5-2 157 0</inkml:trace>
  <inkml:trace contextRef="#ctx0" brushRef="#br0" timeOffset="79594.25">12895 12092 27 0,'0'0'119'15,"0"-5"-9"-15,0 5-9 0,0 0-10 0,2-4-2 16,-2 4-2-16,1-5 4 0,-1 5-15 0,0 0 5 16,1-4-9-16,-1 4-1 0,0 0-1 0,0 0-4 0,0 0-5 15,0 0-6-15,-2-5-5 0,2 5-4 16,0 0-2-16,0 0-7 0,0 0-8 0,0 0 5 15,0 0-7-15,0 0-3 0,0 0 2 0,0 0-6 0,0 0-5 16,0 0-1-16,0 0 1 0,0 0-3 0,0 0-3 16,0 0 5-16,0 0-3 0,0 0 1 0,0 0-2 15,-16 8-6-15,13-5 2 0,-5 3-1 0,-4-1-2 16,2-2 1-16,0 4 0 0,0-3 1 0,-4 3-3 16,-2 1 4-16,-2-2 0 0,4 4-5 0,-4-3 4 15,1 3 0-15,1-3-1 0,2 1 0 0,3-4 1 16,0 5 6-16,0-3-1 0,-4 1-2 0,4 0 0 0,4-4 1 15,-1-1-2-15,4 3-1 0,-1-2 3 0,2-1-1 16,3-2 0-16,-6 3-2 0,6-3 4 0,0 0 7 16,0 0 4-16,0 0 6 0,0 0-2 0,0 0 3 15,12 3-2-15,-9-2-3 0,-3-1-3 0,6 2-1 16,-3-1-2-16,-3-1-2 0,6 4-3 0,-3-1 1 16,4-1-2-16,-3 1-5 0,-1 3 2 0,3 0-1 15,-1-2 0-15,1 4-1 0,0-4 0 0,2 3-4 16,-1 2 7-16,-2 0-1 0,6-1 1 0,-1 1-6 15,6 0-1-15,-4-4 1 0,6-2 0 0,3 3 0 0,-1 0-2 16,3-4 3-16,-2 0 0 0,-1-2 0 0,-1 1-1 16,-6-4 3-16,2 5-3 0,-4-4 0 15,-5 0 1-15,0 2 14 0,3 0 2 0,-5-3 0 0,-4 3-4 16,5-7 0-16,-5 7-3 0,0 0-2 0,-9-5 1 16,9 5-3-16,-12-1-1 0,5 0 1 0,1-2-3 15,6 3 0-15,-17 0 1 0,11 0-2 0,-1 1-2 16,1-2 1-16,-2-3 2 0,8 4-1 0,-11 0-2 0,4-1 1 15,3-1 0-15,-3 0 0 0,3-2 0 0,-4 1-4 16,2-2-6-16,0 0-21 0,-5 0-33 16,1-5-34-16,0 6-47 0,-3-4-53 0,-1-2-134 0,4 3-354 15,1-3 156-15</inkml:trace>
  <inkml:trace contextRef="#ctx0" brushRef="#br0" timeOffset="89710.01">13040 12692 134 0,'0'0'139'0,"-4"-3"-12"0,4 3-2 16,0 0-17-16,0 0-14 0,0 0-5 0,0 0-8 0,0 0-1 15,-4-4-7-15,4 4-2 0,0 0-7 0,0 0-5 16,0 0-1-16,0 0-6 0,0 0-1 0,0 0-4 16,0 0 2-16,0 0-2 0,0 0-7 0,0 0 2 15,0 0-8-15,0 0-1 0,0 0-8 0,0 0 0 16,0 0-4-16,0 0-2 0,0 0 0 0,-10 1-6 15,10-1 2-15,0 0 0 0,0 0-1 0,-8 3-2 0,8-3-4 16,-5 3 11-16,5-3-2 0,-6 1 1 16,6-1 0-16,0 0 0 0,-8 0-2 0,8 0-2 0,-9 1-1 15,9-1 3-15,-8 1 2 0,8-1 0 0,-8-1 3 16,8 1-1-16,-7 1 5 0,7-1-2 0,0 0-4 16,-9-2 0-16,3 2-3 0,6 0 0 0,-8-1-4 15,8 1-3-15,-13 1-3 0,8-1 3 0,1 1 0 16,-4 0-1-16,1 1-2 0,2-1 0 0,-2 3-1 0,0-2-2 15,1 1 1-15,0 1-5 0,0-1 4 0,-1 0 2 16,-1-1-5-16,0 1 3 0,3 1 0 0,-3-1 0 16,4 0 1-16,-3 2 0 0,2-1-2 0,-2-1-1 15,5 2 2-15,-5 0-3 0,2-1 4 0,3-2-3 16,-2 3-2-16,0-2 1 0,-1 1 4 0,1-1 3 16,-3 2-3-16,1 2 0 0,1-3 2 0,0 2 1 15,-1 3-4-15,-1-1 3 0,0-1-1 0,-2 2 1 0,2-2 0 16,1 1-2-16,0 0 0 0,3-2 4 15,-2-1-2-15,-2 2-1 0,5 0-1 0,0-1 1 0,0 1-1 16,-1-2-2-16,3 0 0 0,0 2 3 16,0 0 4-16,0-1 0 0,0-1-1 0,2 2-2 0,-1-1-1 15,3-1 4-15,-3 1-2 0,2 2 3 0,2-1-1 16,-1 0-4-16,4 1-1 0,-2 0 4 0,1-1-3 16,1 3-1-16,-3-1-2 0,5 0 4 0,-2 0-4 15,1-2 0-15,1 0-1 0,3-2 5 0,-4-1-3 16,4-1 0-16,-3-3-3 0,4 2-1 0,-3-2 3 0,1-2 1 15,1-2-4-15,-3 0 5 0,4-2 0 0,-4 0-3 16,1 0 1-16,-3 0-2 0,1 0 0 0,-2 3 2 16,-1-2-1-16,-2 2-1 0,2-1 3 0,-2-1-1 15,0 3-2-15,-3 1 5 0,-1 1-4 0,4-4-1 16,-4 4 1-16,4-4-1 0,-4 4 1 0,0 0 2 16,5-1-6-16,-5 1 5 0,0 0-1 0,0 0-2 15,0 0 2-15,1-4 0 0,-1 4 1 0,0 0 1 0,0 0 0 16,0 0 6-16,0 0-1 0,0 0 2 15,3-4-1-15,-3 4 0 0,0 0 2 0,0 0-2 0,0 0 0 16,0 0-3-16,0 0-2 0,0 0 0 0,0 0 2 16,0 0-2-16,0 0-2 0,0 13 2 0,2-9 1 15,1-1-2-15,-2 3 0 0,3-3 0 0,-3-1-3 16,6 1 3-16,-1-3-3 0,2 1-1 0,-2 0 4 0,3 0-2 16,0 2-2-16,3-4 0 0,-5 1 0 15,1-3-2-15,0 3 2 0,-2-1-3 0,-6 1 6 16,11 0-6-16,-7-1 0 0,0 1 5 0,-4 0-1 0,9-5-1 15,-6 3 4-15,-2-1-6 0,1-1 5 0,-2 4-4 16,3-3 2-16,-3 3 1 0,1-4-3 0,1 0 2 16,-4-1 2-16,2 1 5 0,0 4 3 0,-1-8-3 15,-2 2 1-15,2 1 4 0,-3 2 2 0,3-1 3 16,-3-1 2-16,1-1 4 0,-3 5 1 0,2-4 5 16,1 2 3-16,-1-1 10 0,-3 1-5 0,0 1-1 15,0-1 0-15,1 1 0 0,-2-1-3 0,1 2-2 16,-1 1-3-16,2-1-1 0,-2 1-4 0,8 0-7 15,-14 2 4-15,6 1-6 0,3-1 1 0,0 1-7 0,-3-1-11 16,5 3-29-16,0 0-29 0,-3-1-42 16,3-1-48-16,-1 2-49 0,1-3-75 0,2 5-142 0,-4-4-450 15,4 0 199-15</inkml:trace>
  <inkml:trace contextRef="#ctx0" brushRef="#br0" timeOffset="90582.88">13215 12896 67 0,'-9'0'161'0,"9"0"-15"0,0 0-16 0,0 0-15 15,0 0-6-15,0 0-16 0,0 0-8 0,-3 7-11 16,3-7-5-16,0 0-7 0,0 0-9 0,0 0-5 16,4 5 1-16,-4-5-7 0,3 4-5 0,-3-4-1 15,0 0-7-15,-3 5 4 0,3-5 4 0,-5 4 1 16,5-4 0-16,-3 4-2 0,3-4 1 0,0 0 0 0,-1 1-5 15,1-1-6-15,-4 4 0 0,4-4-3 0,-1 4-1 16,1-4-2-16,-5 5 0 0,5-2-5 0,0-3 1 16,0 7 1-16,-4-6-5 0,4-1-3 0,2 8-2 15,-2-8 2-15,0 3 1 0,0-3-6 0,0 5 0 16,0-5 4-16,0 0 0 0,2 5-4 0,-2-5-1 16,0 0 0-16,0 0-2 0,0 0 1 0,0 0-2 0,0 0 1 15,0 0 0-15,10-10 1 0,-9 8 0 16,-1 2 2-16,4-5 0 0,0 1-3 0,-1 0 4 0,-2 1-1 15,-1-1-5-15,4 2 4 0,-4 2 2 0,1-7-2 16,2 4 2-16,-3 3-1 0,5-2 1 0,-5-2 0 16,0 4-4-16,1-4 1 0,-1 4-2 0,4-4-1 15,-4 4 0-15,4-1 2 0,-4 1-1 0,5-1 0 16,-5 1 1-16,0 0 6 0,5-2-10 0,-5 2 2 16,0 0 1-16,10 3 6 0,-10-3-7 0,5 1 0 15,-2 2-6-15,-3-3 7 0,1 5 4 0,3-1-3 0,-1-2 1 16,0 3-2-16,-3-3 1 0,2 3 0 0,-1-1 2 15,-1 0-1-15,0 0 0 0,0-4-1 0,4 8 0 16,-5-6 1-16,1-2 1 0,1 5-4 0,0 0 2 16,-1-5 1-16,2 2-1 0,-2-2-3 0,3 4 0 15,-3-4 0-15,3 3 5 0,-3-3 0 0,0 0-6 16,0 0 2-16,0 0-2 0,0 0 7 0,10-7-3 16,-10 7 5-16,2-2 0 0,-2 2 3 0,0 0-2 0,3-6 0 15,1 4-6-15,-3 0 4 0,3-1 0 16,-4 3-2-16,2-7 0 0,1 3 0 0,1 0 1 0,-2 2 3 15,1 0-5-15,1-3 0 0,0 5-4 0,0-4 3 16,-4 4 2-16,8-3 0 0,-2 2-6 0,-3 0 5 16,-3 1-3-16,8-3 0 0,-3 3 1 0,-5 0-1 15,9-1-1-15,-9 1 2 0,0 0 2 0,12 1-2 16,-6-1-1-16,-6 0 3 0,0 0 4 0,8 3-6 16,-8-3 0-16,6 2-2 0,-6-2 3 0,0 0-3 0,1 5 2 15,-1-5 1-15,4 2-2 0,0-2 1 0,-4 0 1 16,1 5-5-16,3-2 6 0,-4-3-3 0,0 2-1 15,3 3 2-15,-2-3 0 0,-1-2 0 0,0 7-6 16,1-5-10-16,-1-2-12 0,5 1-11 0,-5 3-12 16,4-1-16-16,-4-3-21 0,0 0-33 0,0 0-163 15,0 0-305-15,0 0 135 0</inkml:trace>
  <inkml:trace contextRef="#ctx0" brushRef="#br0" timeOffset="91237.58">13529 12869 116 0,'0'0'177'0,"14"2"-9"0,-14-2-7 0,0 0-16 16,0 0-13-16,0 0-14 0,0 0-12 0,0 0-10 16,-9 12-9-16,8-6-5 0,-2-1-12 0,1 1-5 15,2-1-12-15,-2 2-3 0,-1-3-7 0,2 2-1 16,1-2-4-16,0 0-2 0,1 0-8 0,-1-4-3 0,-1 8 1 16,2-7-7-16,-1-1-3 0,2 4 2 0,-2-4-2 15,0 0-1-15,0 0-1 0,0 0-2 0,13-6-8 16,-9 2 5-16,0 1-1 0,0 1 1 0,-2-3-9 15,3 3-5-15,-2-1-1 0,1 1-5 0,-2-1 4 16,-2 3-11-16,5-4 2 0,-1 3-2 0,-4 1-7 16,5-1 10-16,-5 1 3 0,0 0-4 0,9 2 6 15,-9-2-4-15,7 2 1 0,-4-1 5 0,-3-1-1 0,8 0 4 16,-8 0-1-16,0 0-4 0,0 0 4 16,10 0 1-16,-10 0 5 0,4 2 4 0,-4-2 8 0,5 2 5 15,-5-2-1-15,0 0 4 0,4 2-2 0,-4-2-3 16,0 0-6-16,1 3 3 0,-1-3 1 0,3 4-4 15,-3-4-3-15,0 0 2 0,4 3 2 0,-4-3 3 16,0 0-5-16,0 0-1 0,11-6-2 0,-7 5-1 0,-4 1 2 16,9-5-4-16,-4 1 2 0,-1 0-5 15,4 0 0-15,-3 1 3 0,-1 1 2 0,1 0-1 0,-1 0-1 16,-1-1-2-16,-3 3 3 0,8 0-1 0,-8 0-4 16,8 0 6-16,-8 0-6 0,0 0 3 0,6 3-4 15,-6-3 5-15,5 4 1 0,-2-2 0 0,-2 2-3 16,2-1 1-16,-2 1-2 0,-1-4 1 0,5 4-1 15,-3-2 6-15,2 1-1 0,-4-3 4 0,7 0-4 16,-7 0-4-16,10 0 3 0,-2 0 2 0,-1-3 3 16,1 2-2-16,-3 0-3 0,3-2 2 0,-2 1 0 15,-2-1-3-15,1 2 0 0,-5 1-2 0,9-3-17 16,-4 3-27-16,-5 0-34 0,6-3-37 0,-6 3-187 0,7-1-328 16,-7 1 146-16</inkml:trace>
  <inkml:trace contextRef="#ctx0" brushRef="#br0" timeOffset="91759.84">13952 12830 138 0,'0'0'145'0,"0"0"-20"16,0 0-7-16,0 0-13 0,0 0-2 0,0 0-11 15,0 0-6-15,0 0-7 0,3 12-9 0,-3-9 2 16,0-3-5-16,1 5 4 0,-1-2 1 0,0-3-5 16,0 8-4-16,-1-5-2 0,2 0-2 0,-1-3-2 15,-1 7-4-15,-1-2-2 0,1-1-5 0,1 0-7 16,0-4-3-16,0 6-3 0,1-3-4 0,-1-3-4 0,2 5-2 16,-2-5-12-16,3 3-7 0,1-2-14 0,0 2-11 15,3-3-6-15,-7 0-6 0,15-3-8 0,-4-2 4 16,-2 1-4-16,4 1 8 0,-4-2 4 0,0 0 4 15,-1 1 2-15,-2 3 3 0,-1-1 8 0,-1-3 13 0,1 4 11 16,0-2 7-16,-5 3 16 0,5-3 7 0,-1 3 8 16,-4 0 7-16,3-3-1 0,-3 3 3 0,1-4-3 15,-1 4-5-15,0 0-6 0,5-2-3 0,-5 2-5 16,0 0-3-16,0 0-4 0,0 0-3 16,0 0-3-16,0 0-3 0,7 7-2 0,-5-4-1 0,3 1-1 15,3-2-4-15,-3-1 1 0,4 3-3 0,0-4-5 16,-2 2 2-16,3-1-5 0,-3-1 0 0,1 2 3 15,-2-1-3-15,-6-1 2 0,9 1-3 0,-4 0-1 16,0 1 3-16,-5-2-1 0,0 0 1 0,8 0-1 0,-8 0-1 16,5 0-2-16,-5 0 4 0,0 0-2 15,0 0-4-15,5 1 5 0,-5-1-1 0,0 0-8 0,0 0-9 16,8 0-13-16,-2 1-23 0,-6-1-27 0,9-5-45 16,-5 3-58-16,1-1-156 0,2-5-364 0,0 2 162 15</inkml:trace>
  <inkml:trace contextRef="#ctx0" brushRef="#br0" timeOffset="93693.38">14369 12838 184 0,'0'0'189'15,"0"0"-8"-15,0 0-4 0,0 0-15 0,0 0-13 16,0 0-13-16,0 0-11 0,0 0-13 0,0 0-11 16,0 0-10-16,-4-5-5 0,4 5-10 0,0 0-8 15,0 0-5-15,0 0-10 0,0 0-4 0,0 0-6 0,0 0 0 16,0 0-6-16,0 0 0 0,0 0-2 0,0 0 0 15,0 0 0-15,0 0 2 0,0 0-2 0,0 0 2 16,0 0 2-16,0 0-2 0,0 0-2 0,0 0-2 16,0 0 0-16,0 0-2 0,0 0 0 0,0 0 0 15,1 9-1-15,-1-9-2 0,0 6-2 0,0-2 2 16,-1 3-4-16,1 0-4 0,0 3 4 0,1-2-7 16,-1 2-1-16,-1 1-1 0,4-1 0 0,-2-3-1 15,0 0-3-15,0 1 3 0,2-2-6 0,-2 0 0 16,0-1 1-16,1 0 0 0,0-3-4 0,-1 1 4 0,2 1-2 15,-3-4 2-15,4 3 3 0,-4-3 2 0,6-8 3 16,-1 4-2-16,3-1-4 0,-2-6-1 0,3 2 2 16,-1 0-4-16,2 0-1 0,-1-2 0 0,2 5-24 15,-3-2 3-15,1 1 3 0,0 2 0 0,-1 2-1 16,2-2 1-16,-2 4 3 0,-2 1-1 0,3 0 4 0,0 1-4 16,-1 2 1-16,0-1 1 0,-1 1 3 0,-1 4-2 15,2 0 0-15,-1-4 1 0,-2 1 2 0,1 1 2 16,-2 2 2-16,1-2-6 0,0 0 8 0,-2-1-4 15,1 2 0-15,-1-4-1 0,1 3-1 0,-1-3 3 16,0-1 3-16,1 0-3 0,-4-1 3 0,9 0-4 16,-5-2 5-16,0-2 0 0,2 0-3 0,-2 1-3 15,0-1 4-15,1 3-2 0,-1-2 0 0,1 2 0 16,-5 1 0-16,5-3 0 0,-5 3-2 0,3-3-1 0,-3 3 0 16,0 0 2-16,0 0 1 0,0 0 2 0,10 7-4 15,-7-4 4-15,-1-3-1 0,2 4 0 0,1-1-3 16,0-1 6-16,-1 1-3 0,-3-1-1 0,-1-2-4 15,9 0-29-15,-9 0-47 0,9-5-66 0,-1 0-70 16,-7 1-199-16,4-5-447 0,-5 1 198 0</inkml:trace>
  <inkml:trace contextRef="#ctx0" brushRef="#br0" timeOffset="93852.14">14645 12722 190 0,'-7'-3'323'0,"7"3"-32"0,-3-2-28 0,3 2-32 16,0 0-17-16,-7-1-23 0,7 1-25 0,0 0-46 15,0 0-56-15,0 0-70 0,3 10-76 0,1-7-98 16,1 0-118-16,1-1-323 0,0 2 144 0</inkml:trace>
  <inkml:trace contextRef="#ctx0" brushRef="#br0" timeOffset="95345.06">15006 12818 8 0,'-1'-7'135'15,"1"7"-7"-15,0 0-19 0,-1-3-5 0,1 3-17 0,-1-4 6 16,1 4-3-16,0 0 0 0,-3-4 2 0,3 4-2 15,0 0-1-15,0 0 0 0,-5-4-8 0,5 4-10 16,-8-2-8-16,8 2-6 0,-10 0-5 0,10 0 2 16,-9 4-3-16,4-2-8 0,-3 2 1 0,-1 0-3 15,4-1-7-15,-4 4 4 0,0-2 3 0,-1 2-1 16,1 0 0-16,1 3-1 0,0-2-2 0,1 1-1 16,-1-3-4-16,3 3-1 0,0-1-3 0,3-1-4 0,-2-1-2 15,1-1-1-15,2-2 0 0,2 2-5 0,-1-1 0 16,2 0-1-16,0-3-1 0,3 2-1 0,0-2 0 15,-5-1-3-15,16-1-1 0,-2 1-3 0,-1-3 1 16,7-1-10-16,-6-2-14 0,5-1-18 0,-1 5-7 16,-1-3-21-16,-7 3-19 0,9-3-29 0,-7 1-23 15,2-1-29-15,-4 2-123 0,0 0-309 0,-4-1 136 0</inkml:trace>
  <inkml:trace contextRef="#ctx0" brushRef="#br0" timeOffset="96093.46">15176 12830 121 0,'0'0'228'15,"0"0"-9"-15,0 0-11 0,0 0-10 0,0 0-12 16,0 0-14-16,-14 7-15 0,14-7-16 0,-1 5-12 16,-3-3-13-16,3 1-12 0,-2 2-11 0,2 0-7 0,-2 0-7 15,2 0-8-15,1 4-6 0,-4-4-7 0,7 1-6 16,-2 0-4-16,-1-1-8 0,4 1-3 0,0-2-7 15,0 1-5-15,2-2-8 0,3-1-6 0,-1 0-9 16,3-4-9-16,-2 1-5 0,4-1-3 0,2-1-2 16,-3-1-1-16,6 0-2 0,-4-4 6 0,2 1 0 15,-2 0-2-15,2 1 4 0,-5-3-1 0,-2 3 2 16,3 0-2-16,-2-2 6 0,-4 3 3 0,3-3-5 0,-1 1 5 16,-2 1 0-16,1-4-2 0,-2 3 0 0,1-4 3 15,-1 5-2-15,-1-5 1 0,1 2 2 0,-2 0 2 16,-2-3-2-16,3 0 2 0,-3-3-1 0,1 1 1 15,0 1-2-15,-4 1 2 0,4 0 1 0,-1-1-3 16,-2 1 0-16,1 3 1 0,-2 1 3 0,0 4 2 16,2-3-1-16,-1 1 1 0,0 2 3 0,-2-1 0 0,3 1 1 15,0 4-1-15,0-5 3 0,0 5-2 16,0-4-4-16,0 4 2 0,0 0 0 0,-2-4-2 16,2 4 2-16,0 0-6 0,0 0 3 0,0 0 4 0,0 0-3 15,0 0 5-15,0 0 4 0,0 0 0 0,0 0-1 16,0 0-3-16,0 0 18 0,5 16 9 0,-5-10-2 15,2 4-1-15,2 0-1 0,-2 4-4 0,1-2 2 16,2 5-7-16,-4-1 2 0,2 0-6 0,1 1 0 0,0 0-5 16,0 2-1-16,1-4 0 0,-2 0-3 0,0-2 0 15,0 0 1-15,-1-1-2 0,-1-3-1 0,1 0-2 16,-1-1 1-16,0-3 1 0,1 0-1 0,-1 0-3 16,-1-3 1-16,0-2-2 0,0 0-21 0,0 0-11 15,0 0-12-15,0 0-20 0,-13-11-11 0,10 3-14 16,1-2-5-16,1 0 0 0,-2-2 2 0,1 0 10 15,2 2 6-15,-2-1 6 0,4 3 12 0,-2 2 9 16,0-1 12-16,1 2 8 0,0 0 4 0,2-1 6 16,-2 2 1-16,3-1 6 0,-2 4 5 0,3-1 6 0,1 1 1 15,-1-1 5-15,2 2-3 0,-7 0 1 16,18 2 4-16,-6 0-1 0,-1 0 3 0,-1 2 5 0,7-1 0 16,-7 2 2-16,4 0 5 0,-1-1-5 0,0 3-2 15,-3-2 5-15,2 0-4 0,-6 0 1 0,3 0-2 16,-4 0 5-16,-1-1 9 0,-2-2 7 0,1 2-1 15,0-1 1-15,-1 1-4 0,-1 0-2 0,-1-4-2 16,0 3-3-16,0-3-4 0,0 0-3 0,0 0-23 16,-10 0-31-16,10 0-44 0,-6-7-69 0,2 1-241 15,0-3-421-15,-1 0 186 0</inkml:trace>
  <inkml:trace contextRef="#ctx0" brushRef="#br0" timeOffset="96263.92">15727 12596 205 0,'0'0'308'15,"0"0"-29"-15,-1-5-32 0,1 5-23 0,0 0-23 16,0 0-19-16,0 0-18 0,0 0-20 0,0 0-32 16,5 12-47-16,-4-7-52 0,3 2-58 0,2 0-66 0,-2 0-74 15,0 3-116-15,2-2-326 0,2 1 145 0</inkml:trace>
  <inkml:trace contextRef="#ctx0" brushRef="#br0" timeOffset="96743.06">15806 12808 199 0,'-5'3'257'0,"-4"7"-7"0,4-4-16 16,0-1-20-16,-3 2-17 0,2 1-16 0,3 0-13 15,2-1-15-15,-1 0-13 0,0 0-16 0,2-1-11 16,4 0-10-16,-3 0-12 0,3-1-8 0,5 1-3 15,-4-3-12-15,3-2-6 0,3-2-6 0,2 1-5 16,0-3-5-16,4-4-8 0,2-2-9 0,-5-1-13 16,2 1-11-16,-4-2-10 0,-3 0-2 0,0 2 2 15,-3 0 0-15,-1 1 3 0,-1 1 1 0,0 2 1 16,-3-1-3-16,1 0 1 0,-2 1 2 0,0 1-2 16,-3 2 1-16,2-3 5 0,1 5-2 0,-2-5 1 0,2 5 2 15,-2-2-1-15,2 2 1 0,0 0-5 0,-5-3 2 16,5 3 0-16,0 0 0 0,0 0 2 0,0 0-4 15,0 0 4-15,0 0-1 0,0 0 2 0,0 0-1 16,0 0 1-16,21 0-3 0,-14 0 2 0,3 0-1 0,-1-2-3 16,5 4 2-16,-5-2-2 0,0 0 1 15,1 0-2-15,-1 3-2 0,0 4 4 0,-5-2 4 16,0-1-8-16,-2 1 1 0,2 3 2 0,-4-2 2 0,4 2-2 16,-4 1 0-16,0-2 0 0,0 1-1 0,-1-3 1 15,-2 1 1-15,3 0 2 0,0-1 1 0,0 0 5 16,0 0 8-16,0-5-2 0,0 5 4 0,0-5 4 15,0 0-5-15,0 0-1 0,18-8-2 0,-9 3 3 16,0 3-8-16,3-3-1 0,-2-1-1 0,-4 3-5 16,6 0-5-16,-2 0-13 0,-4 2-12 0,-1 0-9 0,2-1-19 15,-2 1-12-15,-5 1-18 0,11 0-27 0,-11 0-30 16,11 1-33-16,-8 1-63 0,-3-2-133 16,12 0-402-16,-6 0 179 0</inkml:trace>
  <inkml:trace contextRef="#ctx0" brushRef="#br0" timeOffset="97129.22">16657 12615 19 0,'0'0'256'0,"0"0"-12"16,0 0-20-16,-19 5-18 0,10-3-15 0,-3 3-17 16,2 2-14-16,-2 3-20 0,-5 1-10 0,3 0-18 15,4-1-9-15,0 2-8 0,2 0-13 0,0 2-5 16,3-4-11-16,3 0-6 0,3 2-6 0,2 0-3 16,3 0-18-16,0 0-11 0,1-2-16 0,2-1-14 0,2 1-10 15,2 0-11-15,3-1-5 0,-4-2 0 0,0 0 1 16,0-4 3-16,-3 3 5 0,0 0 4 0,-3-1-3 15,0-4 7-15,0 1 0 0,-2 1 9 0,-3-1 16 16,0 2 12-16,2-1 6 0,-6 1 10 0,3-4 1 16,-2 10 2-16,-1-7-1 0,-1 1-1 0,1 0-4 15,0 0-1-15,-5-1-5 0,5 1-2 0,-3-1-3 16,3 1 0-16,0-1-3 0,-1-3-9 0,4 0-27 0,-4 4-42 16,4-4-56-16,0 0-69 0,0 0-194 0,0 0-408 15,0 0 180-15</inkml:trace>
  <inkml:trace contextRef="#ctx0" brushRef="#br0" timeOffset="97465.67">16808 12476 150 0,'0'0'270'0,"-4"-1"-20"0,4 1-17 16,0 0-10-16,0 0-7 0,-7 12-20 0,3-7-20 0,3 4-16 16,-2 3-11-16,3 0-16 0,-1 5-10 0,-1 0-11 15,1 2-11-15,2-1-8 0,1 3-10 16,-1 1-9-16,2-3-6 0,-1 0-6 0,-1 1-9 0,-1-3-8 15,0 0 0-15,0 0-5 0,3-5-4 0,-3 0-7 16,0 0-10-16,0-4-20 0,0 4-27 0,0-7-30 16,0 0-37-16,0-1-33 0,3 0-32 0,-3-4-23 15,0 0-45-15,0 0-149 0,15-11-407 0,-8 5 180 16</inkml:trace>
  <inkml:trace contextRef="#ctx0" brushRef="#br0" timeOffset="97793.24">16891 12719 115 0,'0'-2'157'0,"0"2"-5"0,5-3-5 16,-5 3-9-16,0 0-6 0,0 0 0 0,0 0-2 15,-9 12 3-15,6-8-4 0,0 4-5 0,-1 0 0 16,1 0-3-16,1 3 6 0,-2-4 1 0,1 4 5 16,-1-2 3-16,1 0 4 0,0 1-2 0,0-3 6 15,1 0-21-15,-2-2-7 0,3 2-9 0,1 0-2 16,-4-1-5-16,4 0-10 0,0-1-9 0,2 0-11 0,0 0-3 16,-2 2-6-16,1-2-11 0,3-1-1 0,-4 2-5 15,4-3-9-15,0-1 2 0,-1 1-6 16,4 1-6-16,-2-4-6 0,3 3-4 0,-2-2-9 0,3-1-3 15,0 0-5-15,-9 0 5 0,12 0-6 0,-5-1 1 16,1 1 0-16,-8 0 1 0,10 0 3 0,-10 0-1 16,7-3 2-16,-7 3-4 0,7 0 0 0,-7 0 3 15,0 0-8-15,0 0 4 0,7 0-2 0,-7 0 5 16,6 3-2-16,-6-3-1 0,5 0-6 0,-5 0-6 16,9 3-6-16,-3-2-5 0,0 0-3 0,-1 2-21 0,1-2-6 15,-2 0-3-15,2 1-17 0,-6-2-9 0,12 0-15 16,-8 0-25-16,-4 0-34 0,6-5-30 0,-2 1-48 15,0 1-211-15,-2-4-484 0,1 0 216 0</inkml:trace>
  <inkml:trace contextRef="#ctx0" brushRef="#br0" timeOffset="97993.74">17024 12572 330 0,'-5'-5'340'0,"2"2"-18"15,-2-2-16-15,3-1-22 0,-2 1-31 0,3 1-25 16,-1 2-22-16,2 2-20 0,3-7-17 0,-2 4-20 16,-1 3-17-16,7-4-19 0,-1 4-29 0,0 0-37 15,-6 0-38-15,11 2-40 0,-5 1-61 0,1-1-66 16,1-1-62-16,-4 3-224 0,1-1-479 0,3-1 213 16</inkml:trace>
  <inkml:trace contextRef="#ctx0" brushRef="#br0" timeOffset="98843.2">17172 12464 135 0,'-5'-2'256'0,"5"2"-25"0,0 0-9 0,0 0-11 15,0 0-11-15,0 15-11 0,0-3-17 0,0 0-14 16,3 0-14-16,-1 5-13 0,-1 0-15 0,2 2-6 15,-3 1-6-15,0-1-11 0,4 1-7 0,-4 6 2 16,0-9-11-16,0 0-7 0,0 1-6 0,-1 0-6 16,1-2-5-16,-3 0-6 0,3-7-3 0,0 1-5 15,0-3-6-15,0 1-2 0,0-4-4 0,0-2-1 0,3 1-3 16,-1-1-4-16,-2-2-7 0,9-1-5 16,-4-3-5-16,3 2-4 0,1-5-4 0,-1-1 2 15,0-1-1-15,1 0 2 0,-1 1 3 0,0-1-1 0,1 0-3 16,-3 3 2-16,-1-5-2 0,0 3 0 0,3-1 5 15,-4 1-2-15,0 2 2 0,2-3-1 0,-1 2-1 16,-1 0 1-16,1 0 1 0,0 0 1 0,0-1 2 16,0-2-7-16,-1 3 2 0,4-5 4 0,-3 7-2 15,1-4 0-15,-2 4-3 0,0 0 4 0,1 0 2 16,-2 2-2-16,1-1 4 0,-2 0-4 0,0 0 1 16,0 2-2-16,-2 2 1 0,4-3 0 0,-4 3-2 0,0 0 2 15,0 0 0-15,0 0-2 0,0 0 0 0,2 13 1 16,0-8 2-16,-1-1-4 0,1 4 1 0,-2 0 1 15,0 1 3-15,0 5-2 0,0-3 1 0,0 0-1 16,2 6 3-16,-2-1-4 0,-2 0 3 0,2-4-3 16,0-1-2-16,3 1 5 0,-3-1-2 0,4 1 1 15,-2-3 2-15,0-1-6 0,-1-1 2 0,2 1 3 16,1-2-2-16,-1-2-1 0,1 0 0 0,0 0 1 16,0-1 1-16,1-2-1 0,1-1-7 0,-6 0-1 15,14-5-6-15,-6-1-11 0,4 1-6 0,0-7-9 0,2 2-6 16,0-3-8-16,-3 0 1 0,2 1 0 0,0-2 5 15,-4 2 4-15,0 3 3 0,-1 0 3 0,-3 1 5 16,0 2 4-16,-1-2 4 0,0 3 3 0,0-2 3 16,-3 3 5-16,0-1 5 0,2 2 7 0,-1 1 4 15,0-2 2-15,-2 4-2 0,0-6 0 0,0 6-3 16,1-2 4-16,-1 2-4 0,0 0 7 0,0 0-7 0,0 0 1 16,0 0 0-16,0 0 0 0,0 0-2 0,0 0 2 15,0 0-1-15,5 8 0 0,-5-8 0 0,0 4-1 16,0-4 1-16,3 5 0 0,-3-3 1 0,0 3 2 15,0-5 7-15,-3 7 5 0,2-3 5 0,-1 2-1 16,1-1 2-16,1-1-2 0,0 1-2 0,-1-1 0 16,0 2 4-16,-1-2-1 0,2 0-1 0,2 1-2 15,-2-1 0-15,0 1-4 0,0-2-3 0,0 1 3 16,1-1-5-16,0 1 2 0,0 0-2 0,1-1-3 16,-2-3 3-16,1 5-5 0,-1-2 2 0,0 0 0 0,0-3-1 15,5 4 0-15,-2-2-1 0,-3-2-2 0,1 5 1 16,-1-2-1-16,3 1 4 0,-3 1 2 0,0 0 1 15,1-1-5-15,-1 2 3 0,0-1-2 0,-4 0 0 16,4 0 0-16,-1 2-2 0,-2-2 0 0,-2 0 1 16,0 3-5-16,-3 0-21 0,-2-3-41 0,4 0-64 15,-1-2-85-15,-2 1-250 0,-1-1-501 0,5-3 221 16</inkml:trace>
  <inkml:trace contextRef="#ctx0" brushRef="#br0" timeOffset="99063.28">17848 12823 117 0,'0'0'330'16,"-1"4"-27"-16,1-4-24 0,0 0-19 0,-7 3-26 15,7-3-27-15,0 0-49 0,-13-3-73 0,13 3-99 16,-8-2-132-16,3-2-157 0,1 1-327 0,0-4 146 16</inkml:trace>
  <inkml:trace contextRef="#ctx0" brushRef="#br0" timeOffset="100375.8">14447 13298 51 0,'-3'0'202'0,"3"0"-19"0,0 0-17 0,-4-3-14 16,4 3-11-16,0 0-20 0,-5-2-7 0,5 2-14 16,0 0-8-16,0 0-4 0,0 0-11 0,0 0 1 15,0 0 1-15,0 0-2 0,0 0 2 0,0 0 5 16,0 0 4-16,0 0 4 0,0 0 0 0,0 0-2 0,0 0 1 15,0 0 3-15,0 0 0 0,0 0-2 16,0 0-1-16,0 0-15 0,0 0 3 0,0 0-10 0,0 0-6 16,0 0-6-16,0 0-5 0,0 0-6 0,0 0-6 15,0 0-3-15,0 0-1 0,0 0-6 0,0 0-2 16,0 0-5-16,0 0-3 0,18 2-1 0,-18-2 2 16,9 0-4-16,-9 0-3 0,10-1-3 0,-10 1-2 0,13 0-20 15,-8 0 1-15,1-1 2 0,2 2 0 16,0-1-1-16,2-1 0 0,0 0 1 0,3 1 6 0,0-2-6 15,1 2 4-15,4 2-2 0,1-2 2 0,3 0 2 16,7-2 0-16,-1 1 2 0,4 1-2 0,0-4 1 16,4 3-1-16,-2-3-1 0,7 4 0 0,-4-5 0 15,17-2 3-15,-16 0-3 0,18 0 4 0,-3-5 1 16,-1 4-4-16,2-4 2 0,0 3 0 0,-4 1-1 16,2-3-1-16,-15 4 2 0,15-1 0 0,-2-4 1 15,-15 6-1-15,-1-1 6 0,-2 0-8 0,-4-1 0 0,2-1 1 16,-9 5 1-16,-1-1 0 0,-4 0 6 0,-3 3-5 15,0 1-2-15,-7-1-1 0,0 1 4 0,0 0-4 16,-6 1 1-16,10 0 1 0,-10 0-4 0,6 2 5 16,-6 3-3-16,0-3-1 0,0 5-3 0,0-2-8 15,-4 0-12-15,4 3-15 0,-5-3-16 0,4 1-19 16,1-1-33-16,-4 0-38 0,4-3-47 0,0 3-252 16,0-5-482-16,-4 3 213 0</inkml:trace>
  <inkml:trace contextRef="#ctx0" brushRef="#br0" timeOffset="127707.66">13942 13309 55 0,'-5'-3'102'0,"5"3"-10"15,0 0-9-15,0 0-14 0,-5-2 6 0,5 2-14 0,0 0-2 16,0 0-14-16,0 0-6 0,0 0-4 0,0 0-3 16,-3-4 0-16,3 4 0 0,0 0 4 0,0 0-1 15,0 0 5-15,0 0 10 0,0 0 1 0,0 0 4 16,-5-2-2-16,5 2 3 0,0 0 1 0,-4-1 6 16,4 1-4-16,0 0 0 0,0 0 1 0,0 0-5 15,-7 0-3-15,7 0-6 0,0 0-6 0,0 0-1 16,0 0-2-16,0 0-6 0,0 0-6 0,0 0-2 15,0 0-3-15,0 0-4 0,0 0 1 0,0 0-1 16,0 0 1-16,0 0-4 0,0 0-1 0,0 0-1 0,-9 1 3 16,6 3-6-16,-1-1 0 0,4-3-3 0,-6 4-1 15,-2-1 1-15,3 1 0 0,1 2 1 0,-2 0-1 16,-2 0-1-16,2 4 9 0,-2 1-4 0,-1-1 2 16,0 0-2-16,-1 4 6 0,2-3-4 0,1 2-1 15,-5 1-1-15,3 2-1 0,1-3-2 0,-4 0 5 0,4 1 1 16,-2 2-2-16,0 0 2 0,2-1 2 0,-1 0 5 15,0 2-3-15,-1 1 2 0,3-1-1 0,1-2 0 16,0 2 2-16,1 3 0 0,-2-2 3 0,5-1-2 16,-2 3 2-16,0 6-3 0,0-6-2 0,4-3 0 15,-1 2 1-15,1 0-2 0,-3 1-2 0,7-1 3 16,-4-1-3-16,4-2-2 0,1 2 0 0,0-3-1 16,4 0-4-16,0 0-1 0,0-1 2 0,5-1-2 15,0-2 1-15,3 1-2 0,1-2 0 0,7 0-15 16,3 0-3-16,3-3-12 0,-2-1-1 0,5 0 7 0,-4 1 2 15,2-4 3-15,-1-2-3 0,-2 3 6 16,2-2 0-16,-12 3 2 0,3-3 4 0,-3 0-1 0,0-1 11 16,-6 0 0-16,-3 0 4 0,-1 1 5 0,-3-1 9 15,1-1 5-15,-3 1 5 0,1 0 2 0,-5-1 1 16,10 1 1-16,-10-1-4 0,6 0-3 0,-6 0-1 16,3 2-3-16,-3-2 0 0,0 0 0 0,0 0-8 0,0 0-5 15,0 0 5-15,0 0-6 0,0 0-4 16,0 0-11-16,0 0-9 0,0 0-12 0,0 0-10 15,6 2-13-15,-6-2-15 0,0 0-21 0,3-6-20 0,0 2-24 16,1 2-12-16,-1-6-25 0,2 1-23 0,-1 2-126 16,-3-2-339-16,3 1 151 0</inkml:trace>
  <inkml:trace contextRef="#ctx0" brushRef="#br0" timeOffset="132007.79">14665 13803 13 0,'0'-4'101'0,"0"4"-4"15,0 0-4-15,0 0-14 0,0 0-2 0,0 0-3 16,0 0-1-16,0-6-2 0,0 6 3 0,0 0 2 16,0 0 5-16,0 0 2 0,3-3 7 0,-3 3 4 15,0 0 7-15,2-4 3 0,-2 4-2 0,0 0-4 0,0 0-8 16,0 0-4-16,0-5-2 0,0 5-4 0,0 0-2 15,0 0-5-15,0-4-3 0,0 4-5 0,0 0-2 16,0 0-5-16,0 0-2 0,0 0-5 0,0 0-5 16,0 0-7-16,-2-5-1 0,2 5-5 0,0 0-4 15,0 0-6-15,0 0-2 0,0 0 3 0,0 0-6 16,0 0-1-16,4 18 1 0,-2-9-4 0,-2 2-2 0,0 1 1 16,2 3 2-16,-2 2-7 0,-2 0 1 15,2 1 0-15,0 2-3 0,-2-2 2 0,0-1-3 0,2-1 13 16,2-1 0-16,-2-3-1 0,0 2-4 0,-2-3 0 15,2-1-3-15,2 1-1 0,-2-4 1 0,0 3-1 16,0-6-2-16,0 1 0 0,-2 2 0 0,2-2-4 16,0-1 3-16,0 0 0 0,0-4-1 0,-2 6 1 15,2-6 1-15,-2 1-5 0,2-1-4 0,0 0-2 16,-5 3-26-16,5-3-14 0,0 0-16 0,0 0-24 16,-10-4-20-16,5 0-31 0,5-2-24 0,-2 2-43 15,-2-1-164-15,1-2-395 0,1-1 176 0</inkml:trace>
  <inkml:trace contextRef="#ctx0" brushRef="#br0" timeOffset="132578.48">14644 13944 8 0,'1'-6'149'0,"2"1"-12"0,0-2-15 0,0 2-2 15,-1 0-11-15,1-4-8 0,-1 2-11 0,2 3-7 16,-3-5-7-16,1 2-9 0,2 0-6 0,-2 2-10 16,3-1-1-16,-4-2-7 0,3 4-1 0,-2-2-6 0,1-4-8 15,0 8 4-15,0-5-5 0,0 0-1 0,0 2 2 16,2 0 4-16,-3 2-1 0,2 0-1 15,0-1-4-15,1 0 7 0,2 1-3 0,-2 2 0 0,1 0 3 16,-6 1 5-16,13 1-5 0,-4-1 0 0,0 0-5 16,-3 0-5-16,2 1-1 0,0 1-10 0,3 1 2 15,-4 0-1-15,-1 0 0 0,0 0-2 0,0 2 0 16,-2 0 6-16,0 0-7 0,0-2-1 0,-1 2-1 0,-1-1 1 16,0-2-1-16,-2-2-1 0,-2 5 1 15,0-2-3-15,-2 0-2 0,0-1 3 0,-1 1 1 16,-1-2-5-16,-1 2 0 0,1-2 4 0,-1 2 5 0,0 0-4 15,-2-1 8-15,-1 1-2 0,1-1-1 16,-3 2 2-16,3 2-3 0,-2-1-2 0,2-3 1 0,-1 2-2 16,4 3 1-16,0-3-3 0,1-4-2 0,1 2 4 15,-1 1-6-15,1-1 2 0,0 2 2 0,4-4 0 16,-4 3-1-16,4-3 3 0,-1 2 0 0,1-2 3 16,0 0 5-16,0 0 5 0,0 0 1 0,0 0 7 15,0 0 4-15,13 1-1 0,-10 0-3 0,-3-1-1 16,11-1-4-16,-11 1-3 0,12 0-1 0,-5-1-3 15,1 2-3-15,-2-1 0 0,-1 1-3 0,3 2 1 0,-3 2-1 16,3-2 0-16,-2 2-3 0,3-1-2 0,-2 4-1 16,-1-2-2-16,1 2 2 0,0 0-5 0,-1-1 6 15,1 2-3-15,1-1-4 0,-1 1 8 0,1 2-2 16,-2-2-4-16,1 3 4 0,-1-3-1 0,-1-1-2 16,0 1 5-16,0-1-4 0,-1-3 0 0,1 2-2 15,0-2 5-15,-1-3-2 0,1 2 1 0,-1 2-1 16,-4-6-1-16,5 5 0 0,-5-5-3 0,2 4 2 0,-2-4-1 15,2 3 1-15,-1 0-1 0,-1-3 2 16,3 2-3-16,-3-2-7 0,0 0-23 0,1 6-31 0,-1-6-37 16,5 1-47-16,-5-1-257 0,0 0-434 0,0 0 192 15</inkml:trace>
  <inkml:trace contextRef="#ctx0" brushRef="#br0" timeOffset="133847.19">14760 14373 28 0,'0'0'124'0,"0"0"-23"0,-17 6-4 0,17-6-7 0,0 0-1 15,0 0-1-15,0 0 5 0,0 0 7 16,0 0 8-16,0 0 1 0,0 0 0 0,0 0 3 0,0 0-3 16,-6-7 1-16,6 7 5 0,0 0 1 0,0 0-2 15,2-4-6-15,-2 4-12 0,0 0-7 0,-2-6-11 16,2 6-6-16,0 0-7 0,0 0-7 0,0 0-4 15,0 0-9-15,0 0-2 0,0 0-8 0,0 0-1 0,0 0-5 16,0 0-3-16,0 0-1 0,0 0-3 16,0 0-7-16,0 0 3 0,0 0 1 0,0 0-1 15,0 0 1-15,0 0 2 0,0 0-3 0,0 0-2 0,0 0-3 16,0 0 1-16,0 0-3 0,0 0-1 0,0 0 1 16,0 17 0-16,-4-10 0 0,4 3 0 0,-3-1-7 15,2 6 7-15,1-5-5 0,0 1 2 0,-1 5-2 16,1 0-2-16,0-1 1 0,-3-3 0 0,3 0 0 15,3 1 0-15,-2-2-2 0,-1 3 1 0,0-6-1 16,1 1 3-16,2-3-1 0,-3 1-1 0,4-3 0 16,-2 1-1-16,2-3 2 0,0 1 1 0,-4-3 0 0,0 0-1 15,13-5-2-15,-8 3 0 0,1-2 2 16,-1-1-3-16,2-1 1 0,-2-2-4 0,0 1 5 0,-2 2-5 16,3-4 1-16,-2 2-1 0,-2 1 2 0,2 2 1 15,0-1-1-15,0-2 0 0,0 2 1 0,-2 1 1 16,2-1-1-16,-3 2-2 0,3-1 2 0,-1 1 1 15,-3 3-3-15,5-6 0 0,-3 5 0 0,1-2-1 16,-3 3 2-16,4-2 1 0,-4 2-1 0,5-3 5 16,-5 3 0-16,11-1-1 0,-7 0 1 0,-4 1-2 15,10 1-2-15,-4 0 0 0,1 2 1 0,-2-1-2 0,-1 1 2 16,5 1-1-16,-5 1 0 0,2 0-5 0,-2 3 3 16,2-1 0-16,-2 2-3 0,4 0 3 0,-4 0 3 15,2 2 1-15,-2 0-1 0,1 0-2 0,2 0 0 16,-2-2-1-16,-4 0-2 0,5-3 1 0,-3 0 2 15,1-1 1-15,-2 0-2 0,1-3 1 0,-2 1-2 16,3-1 7-16,-4-2-6 0,0 0 3 0,0 0 0 16,0 0-2-16,6-7 0 0,-3 0 2 0,-3-1-3 15,5 0 3-15,0-8-9 0,-4 5 3 0,3-7 5 16,-1 3-1-16,-3-3-2 0,2 3-3 0,0-2 3 16,-1 0-4-16,0 1 6 0,2-1-2 0,-1 5 2 15,0 1-2-15,1-2 2 0,-3 0 1 0,3 6 1 0,-2-4-1 16,0 5 9-16,1-2 1 0,-2 0 5 0,2 2 2 15,-2 1 1-15,2 0-3 0,-2 0-3 0,0 5-5 16,1-4 3-16,-1 4 2 0,1-3-4 0,-1 3-3 16,0 0-5-16,0 0-24 0,0 0-24 0,0 0-29 15,0 0-38-15,7 7-41 0,-7-3-53 0,-2 2-241 16,4-1-484-16,-5 1 214 0</inkml:trace>
  <inkml:trace contextRef="#ctx0" brushRef="#br0" timeOffset="135256.81">14832 14853 52 0,'0'0'181'0,"0"0"-18"0,0 0-2 0,0 0-13 15,0 0-12-15,0 0-7 0,0 0-13 0,0 0-6 16,0 0-3-16,0 0-8 0,0 0-6 0,0 0-6 15,0 0-3-15,0 0-4 0,0 0-4 0,0 0 0 16,0 0-2-16,0 0-5 0,0 0-4 0,0 0 3 16,0 0-2-16,0 0-2 0,0 0-2 0,0 0 1 15,0 0-6-15,-8-3-3 0,8 3-7 0,0 0-5 0,0 0-4 16,0 0-3-16,0 0-1 0,0 0-4 0,0 0-2 16,0 0-4-16,0 0-7 0,0 0 2 0,0 0 0 15,0 0-1-15,0 0 2 0,0 0-1 0,0 0-1 16,0 0-4-16,0 0 4 0,0 0-4 0,-4 4 2 15,4-4-5-15,0 0-3 0,0 0 1 0,-4 5-1 16,1-1 1-16,2 3-1 0,-3-2-3 0,0 7 0 16,-1-1 2-16,-1-1-7 0,1 6 2 0,0-2 2 15,-2 2 1-15,1 0-1 0,0-1-2 0,2 0 1 16,0-2-3-16,0-3 3 0,3 4 1 0,-3-4-3 16,0 4 5-16,3-4 2 0,1 2 2 0,0-3-5 0,0 1 3 15,1-4-3-15,-1 1 1 0,1-2-2 0,2 1 2 16,-2-2-2-16,2 1 2 0,2-2 3 0,0 0-4 15,0 0 0-15,3-1-2 0,-3-2 0 0,0 0 4 16,3 0 0-16,-8 0-5 0,12-2 0 0,-4-1-1 16,-1 0 3-16,-1 2 0 0,1-3-3 0,-1 3 1 15,-3-2-1-15,3 0 2 0,-2 2 0 0,1-3-2 16,1 2 0-16,-1 0 2 0,0 0-2 0,2-1 1 16,-1 0-1-16,1 2-4 0,1 0 1 0,5-2 1 0,-3 2 1 15,-1 1 2-15,3-3-1 0,2 3 0 0,-4 0 0 16,2 0-1-16,-1 0 2 0,1-3-2 15,-6 3-1-15,3 0 1 0,-1 0 2 0,1-2-6 0,1 2 2 16,-3-2 3-16,-2 1-1 0,-5 1 2 0,12-2 2 16,-6 3-2-16,-6-1 3 0,7-3-3 0,-7 3 3 15,4-1-2-15,-4 1 0 0,0 0-2 0,0 0 0 16,0 0-6-16,0 0-22 0,0 0-30 0,0 0-39 16,-11 8-47-16,6-6-55 0,1 1-260 0,-1 0-496 15,0-1 219-15</inkml:trace>
  <inkml:trace contextRef="#ctx0" brushRef="#br0" timeOffset="136722.72">15111 15369 103 0,'0'0'151'0,"-4"-3"-12"15,4 3-7-15,0 0-11 0,0 0-8 0,0-4 0 16,0 4 0-16,0 0-3 0,0 0 0 0,0 0-1 0,0 0-2 16,0 0-5-16,0 0-5 0,0 0-3 0,0 0-9 15,0 0-4-15,0 0-10 0,0 0-4 0,0 0-4 16,0 0-7-16,0 0-3 0,0 0-7 0,0 0-2 15,0 0-4-15,0 0-7 0,-10-1 0 0,10 1-4 0,-4-2-4 16,4 2 15-16,-5-2-1 0,3-1-5 16,2 3-7-16,-7-2 0 0,7 2-6 0,-5-2-3 15,5 2 3-15,-10-2-5 0,3 2-2 0,-2 1 3 0,-2-1 0 16,2 3-2-16,-1 2 1 0,-3-3 0 0,2 0-2 16,-1 2-4-16,-2 0-4 0,5 1-2 0,-5 0 3 15,2 2 2-15,2-2-2 0,0-1-1 0,-1 1 0 16,1 0-1-16,2 2 0 0,-3 0 2 0,2-4-4 0,1 4 0 15,1 0 0-15,2-2-6 0,-1 0 7 16,0 0-1-16,0-1-3 0,1 3 0 0,3-1 1 16,-2-1 1-16,1 1 0 0,1-1 2 0,2 2-5 0,-2-1-4 15,4-1 11-15,-2 2-6 0,2-4 4 0,1 4-3 16,1 0 4-16,2-1-1 0,0 0-1 16,3 1-2-16,0 1 0 0,0-2-6 0,1 2 1 15,1 1-5-15,1-2-13 0,-3 1-2 0,0-3-2 0,0 4 4 16,1-2 0-16,-2 1 3 0,-3-1 2 0,0 2 0 15,0-2 4-15,-2-1-6 0,-2 1 3 0,-1-1 5 16,-1 3 1-16,-2-1 2 0,-2 0-15 0,3 0 4 16,-6 0-1-16,3-2 4 0,-3 2 1 0,2-1 3 15,-2 0 4-15,1-1 0 0,0-2-2 0,0-1 1 16,-2 2 4-16,-2-4 0 0,5 0 7 0,-5 1 4 0,0-1 6 16,1 0 13-16,-1 0 4 0,0-2 1 0,2 1 11 15,0-1 9-15,2 0 3 0,2-1 1 0,-2 1 2 16,7 1 6-16,-10-1-6 0,10 1 0 0,-9-2-6 15,9 2-6-15,-4-2-2 0,4 2-5 0,-5-1-3 16,5 1-5-16,0 0-5 0,0 0-14 0,0 0-20 16,-4-3-31-16,4 3-32 0,0 0-38 0,0 0-40 15,-9 0-44-15,9 0-61 0,0 0-154 0,-5 3-443 16,5-3 196-16</inkml:trace>
  <inkml:trace contextRef="#ctx0" brushRef="#br0" timeOffset="155279.85">15337 14254 47 0,'0'0'96'15,"0"-4"-5"-15,0 4-5 0,0 0 3 0,0 0-19 16,0 0 7-16,0 0-12 0,2-6-2 0,-2 6-12 16,0 0-3-16,0 0-3 0,0 0-9 0,0 0 2 15,0 0-6-15,0 0-6 0,0 0-1 0,0 0 1 16,2-3 1-16,-2 3-12 0,0 0-1 0,0 0 2 0,0 0 0 15,0 0-3-15,0 0 1 0,0 0-3 0,0 0 12 16,0 0-7-16,0 0-3 0,0 0 0 0,0 0 12 16,0 0-3-16,0 0-3 0,0 0 2 0,0 0-9 15,0 0 1-15,0 0-5 0,0 0 9 0,0 0-6 16,0 0-8-16,0 0 6 0,5-2-7 0,-5 2 1 16,0 0 2-16,0 0-3 0,0 0 2 0,0 0-2 0,0 0 7 15,0 0-4-15,0 0-6 0,1-3 4 16,-1 3 1-16,0 0 0 0,0 0 2 0,0 0 8 15,0 0-8-15,4-3 8 0,-4 3 1 0,0 0-5 0,4-4-1 16,-4 4-1-16,0 0-3 0,1-4 7 0,-1 4-5 16,0 0-2-16,0 0 0 0,3-2 2 0,-3 2-1 15,0 0 0-15,0 0-8 0,0 0 8 0,0 0-3 16,0 0-1-16,0 0 1 0,0 0-2 0,0 0 3 16,0 0 1-16,0 0-3 0,0 0 0 0,0 0 0 15,0 0-2-15,0 0-2 0,0 0-17 0,9 6-34 16,-9-6-31-16,0 0-152 0,0 0-253 0,0 0 112 15</inkml:trace>
  <inkml:trace contextRef="#ctx0" brushRef="#br0" timeOffset="159021.34">15149 14287 64 0,'0'0'131'0,"0"-3"-13"15,0 3-16-15,3-7-5 0,-2 5-7 0,-1 2-11 16,3-5-2-16,-3 5-1 0,-3-7-7 0,3 7-10 16,-5-5-8-16,5 2-3 0,0 3-7 0,-1-5-1 15,1 5-8-15,-7-4 1 0,7 4-2 0,0 0-1 0,-3-5-7 16,3 5 5-16,-3-1-3 0,3 1-1 0,0 0-1 15,0 0-8-15,-5-2 0 0,5 2 5 0,0 0-7 16,0 0 8-16,0 0-2 0,-4-3-3 0,4 3 0 16,0 0 3-16,-4-4 5 0,4 4-7 0,-3-5 3 15,3 5 1-15,0 0-9 0,-2-3 1 0,2 3-5 16,-9-1-2-16,5-2 4 0,1 1 1 0,3 2 2 16,-5-1-2-16,1-3-2 0,4 4-2 0,-7-3-3 15,1 1-4-15,1 0 4 0,-2 1-2 0,2-1 0 16,5 2 3-16,-11-1-1 0,11 1-3 0,-12-1 1 15,6 1-5-15,1-3 8 0,-2 1 3 0,1 0 4 0,-2 1 0 16,2-2 4-16,-2 1 0 0,-1-2 3 0,2 1 0 16,-1-1-5-16,0 2 6 0,3-2 1 0,-4 2-5 15,-1-3 3-15,5 3-2 0,-5-2-4 0,-2 1-1 16,5 0 2-16,0 1-1 0,-2-2-1 0,4 1-1 16,-3 2 7-16,3-1-2 0,0 0 2 0,-1-1 1 15,1 1 1-15,-2 0-6 0,2 1 4 0,5 1-1 16,-12 0 1-16,4 0-3 0,0 3-5 0,0-2 2 15,-3 2-3-15,1 0-1 0,1 2 1 0,-4-2 0 0,4 4-1 16,-4-3-1-16,3 1-3 0,1 0 0 0,0 0-6 16,-1-2 6-16,2 0 1 0,3 1-5 0,-4-2 3 15,-1 2-1-15,4-1-3 0,-1 0 4 0,2-1-1 16,-2 1 0-16,1-2 2 0,1 0-2 0,0 1 0 16,0-1 0-16,0 1-3 0,5-2 1 0,-10 2 3 15,5-2 0-15,-1 3-1 0,0-1-2 0,2 1 1 16,-2-2 5-16,-1 4-7 0,4-2 1 0,-4 4 3 0,1-4-3 15,-3 5 0-15,4-2-3 0,-3-1 3 0,3 1-1 16,1 1 3-16,-6 0-3 0,2-2 1 0,2 4 0 16,-3-3 0-16,0 1 2 0,5-2-4 0,-4 0 0 15,3 1 1-15,-3 2 4 0,4-1-3 0,-3 1-3 16,2-2 6-16,2 1 0 0,0-2 0 0,0 3 1 16,1-2 2-16,0 3-2 0,2-5-2 0,2 3 4 15,1 3-4-15,-1 0 0 0,0-3 0 0,-2 1-2 0,1 1 7 16,2 1-3-16,-2 0-3 0,1 2 4 15,0-1-3-15,-1-1-1 0,2-3 0 0,0 5 3 16,-1-3-1-16,0 2-2 0,0-1 2 0,4 1-4 0,-6-3 3 16,4 3-2-16,0-5-2 0,-1 6 2 0,-1-4 1 15,-1 1 1-15,2-1-2 0,1-1 0 0,-3-1-1 16,3-1 1-16,1-2 0 0,-1 1-1 0,-3 1 3 16,4-4 0-16,-1 1-2 0,0 0 1 0,-3 1-3 15,3-1-1-15,1 0 2 0,0 1 0 0,-1-2 0 16,4 0-3-16,-4 2 3 0,2-1-2 0,-1 1 1 15,1-2 0-15,0 3-6 0,-1-1 3 0,0 1-4 0,2-1 2 16,0 1-4-16,-2-1 0 0,1 1 1 16,0-1 1-16,1 3 3 0,-1-3 0 0,-2 0 0 0,2 2 4 15,-1 0-4-15,1-3 3 0,2 1 0 0,-2 1 3 16,-1 0-8-16,0-2 5 0,1 1-5 0,2 0 8 16,-3-1 0-16,1-1 2 0,0-1-2 0,4 3-5 15,-3 0 7-15,4-1 0 0,-1 0 1 0,2 0-2 16,-2 1-4-16,4-3 6 0,-2 2 0 0,-2 0-3 15,3-2-2-15,-3 1-4 0,2 0 8 0,-3 2 0 16,-1-3-4-16,0 2 3 0,1 0 7 0,-2 1 0 0,2-1-4 16,1 1 5-16,-2-1-1 0,1-2-2 0,-4 3 1 15,8 0-4-15,-4-2 5 0,0 2-5 16,1-2 5-16,-1 0-2 0,0 0-2 0,0-1 1 0,-1 0-4 16,2 0 0-16,-2 0 2 0,-1-1 0 0,1 1 1 15,0-1 1-15,3-2-5 0,-5 2 0 0,2 0 0 16,2 1 2-16,-2-3 2 0,2 0-5 0,-1 1 0 15,3-1 1-15,-3 1 0 0,-3-1 3 0,-1 2-6 0,4-2-1 16,-3 3 4-16,2-2 1 0,5 0 0 0,-4 1 1 16,0-2-3-16,4 2 4 0,-6 1 0 15,5-3-4-15,-1 3 4 0,2-2-1 0,-3 0 0 0,2 1-2 16,-1-1-1-16,-2 0 1 0,3-2 2 0,-3 3-2 16,1 0-1-16,-5-1-3 0,5 2 4 0,-3-1 2 15,-1-2-1-15,-1 3 2 0,1-1-4 0,-6 1 1 16,9-5-4-16,-5 3 6 0,0-1-3 0,0 1 2 15,1 0-2-15,-1-3-4 0,-3 0 8 0,3 1-7 16,0 1 5-16,-3-1 2 0,3 0 1 0,-3 0-7 16,2-2 7-16,-2 2-1 0,2-1-3 0,-2-2 1 0,3 2 1 15,-3-2-4-15,3 2 2 0,-3 0 2 0,3 0-5 16,-3-2 3-16,3 0 0 0,0 0 3 0,-1 0-3 16,-2-1 4-16,0 0-3 0,2 2-2 0,-1-1 3 15,2-3 0-15,-3 2 1 0,0 1-5 16,1 0 3-16,-1-4-2 0,3 4 2 0,-3-4-5 0,0 3 5 15,1 1-2-15,-1-3-5 0,0 0 5 0,-1 3 2 16,0-2 1-16,2 2-2 0,-2 0 0 0,1-4 1 16,-1 4-1-16,1-2 3 0,-1 2-2 0,0-2-2 15,0 0 1-15,0 2-1 0,0-1 1 0,-1 2-1 0,2-2 3 16,-2 0-2-16,-2 2-1 0,2-2 0 0,0 1 0 16,-1 1-6-16,0-1 3 0,-2 2 3 15,3 0 2-15,-2-1 0 0,0 1 2 0,-4 0-2 0,6 1 0 16,-4-1-2-16,1 1 0 0,-1-1 2 0,-3 1-1 15,4 0 1-15,-1 0 1 0,1 1-2 0,-1-2-2 16,1 2 4-16,-1-2-4 0,0 0 1 0,0 1 0 16,0 1 3-16,-2-3 1 0,2 2-10 0,0 0 7 0,-4 1 2 15,4 0-3-15,1-2 3 0,-1 3 1 16,-1 0 2-16,2-1-4 0,-2 1 2 0,1-2-1 16,1 4 0-16,4 0-2 0,-11-3 2 0,4 0-2 0,3 2-4 15,4 1 7-15,-12-3-8 0,6 3 8 0,-3-1-4 16,0 0 4-16,3 1-2 0,-2-3 1 0,-1 1-5 15,-2 0 1-15,-1 2-3 0,2-2 7 0,0 0-1 16,3 1 0-16,0 0 0 0,-1-1 0 0,-1 0 3 16,3-1-2-16,-1 1-1 0,0-1-1 0,-2-1 0 15,3 1 2-15,1 3 2 0,-1-4-4 0,0 3 1 16,1-3 0-16,-3 2 2 0,0 1-2 0,6-1-4 0,2 2 2 16,-12-4-1-16,7 1-1 0,-1 3 1 0,-2 0-2 15,2-1 4-15,-2 1 0 0,0 0 1 0,1-1 1 16,-1 1-5-16,2-1 3 0,6 1-4 0,-14 0 5 15,7 1-4-15,1-1 3 0,-2-1 2 0,8 1-1 16,-8 0-2-16,8 0 3 0,-10 0-2 0,10 0-1 16,-9 0 3-16,9 0-2 0,-9 0 2 0,9 0-1 15,-14 1 0-15,7-1 1 0,0 0 0 0,0 1 2 16,0-1-4-16,7 0 3 0,-13 1-3 0,7 1-1 16,6-2 2-16,-15-2-2 0,6 4-1 0,-1-1 3 0,1 0-1 15,2-1 4-15,-1 3-1 0,0-1-4 16,0-1 2-16,0 0-1 0,2 2 0 0,-3-2-1 15,1 1-1-15,2 0 2 0,-2-2 0 0,-1 2-8 0,4-2 8 16,-3 3-1-16,3-1 2 0,0-1-1 0,-4 0 2 16,4 0-4-16,5-1 3 0,-9 3-1 0,5-2-2 15,4-1 5-15,-5 3-2 0,0-3 2 0,0 2 5 16,1 1-1-16,-1 0-2 0,0-1 1 0,1 0-2 0,4-2-1 16,-9 5 1-16,5-5 0 0,1 4-2 15,-3-2 0-15,1 1 0 0,0 2-1 0,-1-2 2 16,1-2 2-16,0 3-4 0,-1-1 3 0,3 1 0 0,-3-2-3 15,2 1 3-15,0-1-4 0,4-2 1 0,-6 3 1 16,4-2-2-16,2-1 0 0,-4 1-3 0,4-1 1 16,-5 5 6-16,5-5-3 0,-5 2 2 0,5-2-4 15,-6 4 1-15,2-2 4 0,0-1-4 0,4-1 2 16,-5 3-2-16,2 0 1 0,-1-1 2 0,4-2-1 16,-5 6-2-16,0-5 0 0,4 2 0 0,-3-1-2 15,0 2 2-15,0 1 2 0,-1-3 4 0,1 1-7 0,-5 0 7 16,4 1 0-16,1 0 0 0,1 0-3 15,0-1 2-15,-1-2 0 0,0 2-1 0,2-1-1 0,2-2-1 16,-6 5-3-16,6-2 5 0,-2 1-4 0,2-4 0 16,-2 5 3-16,0 0 2 0,0 0 4 0,2 0-6 15,0-3 5-15,0-2-2 0,0 9 5 0,1-6 0 16,-1 5 0-16,3-4-3 0,-3 1 1 0,2 2 0 16,-2-2-1-16,2-2 0 0,0 6-1 0,-1-4 1 0,4 1-1 15,-1 1 0-15,-4-3-1 0,4 2-3 16,-3 0-1-16,3-3 1 0,0 1 3 0,-3 2-4 0,3-1 6 15,0 0-4-15,1 0 1 0,-4-1 2 0,3-1-7 16,0 1 7-16,-3 2 2 0,3-2-4 0,0 0 1 16,-3 0 1-16,3 0-3 0,-4-2 2 0,5 2-4 15,0-1 2-15,-1 2-2 0,-1 0-7 0,-1-3 8 16,2 1 2-16,-1-1-4 0,1 3-1 0,-2-2 3 16,3 1 1-16,0-1-8 0,-1 0 3 0,0 1 2 15,-3 1 5-15,3-1-2 0,-1-2 1 0,1-1 0 16,0 2-3-16,0 3-1 0,1-1 2 0,-1-1-2 15,1 1 0-15,-1-1-1 0,1 1 0 0,0-1 1 0,0 1 1 16,1-2 1-16,-2 0-1 0,3 2-5 0,-3-4 3 16,2 3 4-16,1-2-1 0,-1 0-1 0,-2-2 0 15,1 3-3-15,1-2 0 0,-2 2 1 0,4-1 0 16,-5 2-1-16,3-3 2 0,-1 2-4 0,1-2 3 16,0 1 1-16,1-1 0 0,-3 2 0 0,1-1-5 15,3 1 5-15,-3-1-1 0,3 1-1 0,-2-2-1 0,-1 0 2 16,3 4 1-16,-3-3-1 0,0 1-1 0,0-1 1 15,-1 1-4-15,3-1 5 0,-1 1 2 0,0 1-1 16,1-4 2-16,0 3-4 0,1 1 0 0,-2-1 1 16,2-2 0-16,-2 1 0 0,2 0 1 0,0 0-10 15,-2-2 5-15,0 2 1 0,3-1 5 0,-4 4-5 16,3-4 3-16,-3 0 2 0,3 1-2 0,-2-2-2 16,-2 0 3-16,1 2-8 0,-5-2 3 0,9 1 3 15,-4-1-7-15,-5 0 9 0,9 3-1 0,-5-2-5 16,0 2 7-16,1-1-1 0,0-1-1 0,2 0 1 15,0-1-1-15,1 1 1 0,-3 2 1 0,3-3-7 0,0 2 6 16,0 3-2-16,4-3 0 0,-2-1 1 0,-4 0 1 16,2 1-2-16,0-1 3 0,-1 1-3 0,0-1 2 15,-2 0-3-15,1 0 1 0,1-1-2 0,0 0 0 16,0 0 2-16,-1 0-1 0,-6 0 2 0,9 0-1 16,-1 0-4-16,-2 0 1 0,-1 3 5 0,-5-3-2 15,13-3 1-15,-3 3-3 0,-2 0 5 0,-2 0-2 0,3 0 1 16,0 0-4-16,3 0 4 0,-5 0 1 15,5 0 0-15,-6 0-2 0,2 0-2 0,1 0 0 16,-2 0-2-16,-7 0 4 0,12 0 0 0,-6-1 1 0,1 1 0 16,-7 0-2-16,7-2 1 0,-1 0 0 0,-1 1 0 15,1-2-3-15,-2 0 1 0,2-2 1 0,-2 3 0 16,1-1-2-16,-1 2 3 0,1-3-1 0,0 0-1 16,0 1 1-16,-1 2-2 0,-4 1 3 0,5-3 3 15,-1 1-1-15,1 1-2 0,-5 1 0 0,9-5-1 16,-5 4 0-16,-4 1 1 0,5-4-3 0,-1 3 2 15,-3-3 1-15,3 1-4 0,-1-1 2 0,-1 1 0 0,2 1 2 16,0-3-1-16,-3 2 1 0,2-1-1 16,-2 0 0-16,-1 4 0 0,4-8 2 0,-3 3-4 0,2 3 4 15,-1-3 0-15,1 1 0 0,-2 3-1 0,3-4-2 16,-1 2 1-16,-1-1 3 0,-2 4-4 0,4-2 2 16,-4 2 1-16,5-3-4 0,-4-1 2 0,2 0 0 15,-1 0-2-15,1 0 5 0,-1 0-5 0,1 0-3 16,0 2 1-16,-2-1 5 0,-1 3 0 0,4-7 1 15,-3 2 0-15,1 0-1 0,1 0 0 0,0-2-1 16,0 4 1-16,0 1 2 0,0-3 1 0,-1 0-2 0,1 2-1 16,1-1 1-16,-1-2 1 0,-2 1-1 0,-1-2 4 15,3 1 0-15,-2 2-1 0,1-3 4 0,-4 3-5 16,2-1 2-16,0-2-4 0,-1 2 2 0,-2-1-3 16,3-2-1-16,-1 0 5 0,-2 1-1 15,0-2-1-15,2 4 1 0,-1-5-2 0,1 1-1 0,-3 2 0 16,3 1 1-16,-2-1 1 0,2 0-2 0,0 2-2 15,0-2 2-15,-1 2 2 0,1-1-2 0,-3 2-2 16,-1-1 3-16,1 1-2 0,0-1-1 0,1 0-2 0,-3 0 2 16,0-1 1-16,-1 2-1 0,0 0 2 15,-2-1-5-15,0 2 5 0,0 1-2 0,4-2-2 0,-4 0 3 16,4 3-1-16,-4-2 2 0,1 0-1 0,-1-1 0 16,3 2 2-16,-5-2 1 0,4 0-9 0,-2 1 5 15,-1-1 1-15,0 1-4 0,0 1 6 0,-2-1-2 16,4 1 0-16,-3 0 4 0,-3-1-11 0,1 0 9 15,-5 2 1-15,4 0-1 0,0-1 0 0,-1-1-3 16,-6 1 3-16,3 1 0 0,-1-3-2 0,0 4 1 16,1-1 1-16,-4 0-1 0,1 1-2 0,-1 0 2 0,0 1-2 15,1-1 1-15,-4 1-1 0,0-1 3 16,2 4-2-16,-5-3 0 0,-1 3 3 0,0 1-8 16,1 1-26-16,-4 1-38 0,4 4-60 0,-1 0-77 0,-1 0-212 15,0 4-454-15,-1-1 201 0</inkml:trace>
  <inkml:trace contextRef="#ctx0" brushRef="#br0" timeOffset="181744.03">15765 14072 105 0,'0'0'158'16,"-1"-4"-11"-16,1 4-6 0,0 0-16 0,0 0-10 15,0 0-9-15,0 0-12 0,0 0-4 0,0 0-10 16,0 0-9-16,0 0-6 0,0 0-8 0,0 0-1 0,0 0-1 15,0 0 1-15,0 0-4 0,0 0-5 0,8 9-3 16,-8-9-2-16,0 8 5 0,-3-4 4 0,2 1-2 16,1 3-1-16,-4 0 6 0,-1 2-2 0,1 0 14 15,-1 1 0-15,0 4-7 0,0 0-6 0,-3 1-1 16,-1 1 3-16,1 1-6 0,-3 7-2 0,1-9 2 16,-2 8-10-16,1-2-3 0,1-3 1 0,-1-4-3 15,1 1 0-15,1-1-8 0,0 1 4 0,3-1-7 0,1-2-1 16,-2-2 0-16,5 1-6 0,-1-6 3 15,-2 4-5-15,2-1-1 0,1-2 1 0,-2 0-2 0,3-3-3 16,1 3 1-16,-3-5-1 0,3 2 3 0,-1 0-5 16,1-4-1-16,1 6 3 0,-1-6-5 0,0 0 2 15,-1 5-6-15,1-5-5 0,0 0-25 0,0 0-27 16,1 2-32-16,-1-2-30 0,0 0-38 0,13-2-49 16,-13 2-179-16,8-4-415 0,-6 3 184 0</inkml:trace>
  <inkml:trace contextRef="#ctx0" brushRef="#br0" timeOffset="182787.66">15719 14127 29 0,'0'0'125'0,"0"0"-8"0,0 0 1 15,-7 0-10-15,7 0-1 0,0 0 3 0,0 0-8 16,0 0 0-16,0 0 0 0,0 0-9 0,-8-2-1 16,8 2 1-16,0 0-6 0,0 0-1 0,0 0-6 15,0 0 0-15,0 0-3 0,0 0-3 0,-4-2-1 16,4 2-5-16,0 0-3 0,0 0-3 0,0 0-5 0,0 0-4 16,0 0-6-16,0 0-2 0,0 0-4 15,0 0-1-15,0 0-6 0,0 0-4 0,0 0-3 0,0 0-2 16,-1-3-1-16,1 3 0 0,0 0 1 0,0 0-2 15,0 0-6-15,0 0 0 0,0 0-3 0,18-1 0 16,-11 1-3-16,4-1 0 0,0 1-1 0,2 1 0 16,2-1-7-16,-2 1-3 0,6-1 6 0,-1 3-2 15,4-1 3-15,0 1-8 0,-3 1 7 0,1-3-3 0,-1 3 1 16,-2-4-2-16,2 5 4 0,-6-2-2 0,2-2-2 16,-4 2 0-16,-4-1-3 0,2-2 5 0,-3 3-1 15,1-3-3-15,-2 0-1 0,-5 0-1 0,9 3 1 16,-5-2 0-16,-4-1-1 0,5 4 3 15,-1-3-1-15,0 2 2 0,-4-3-1 0,2 2-3 0,-2-2 4 16,4 6-2-16,-1-5 2 0,-2 3 0 0,-1-4-1 16,6 4 2-16,-2-3 0 0,-1 0-1 0,-1 2-4 15,3 0 3-15,-5-3 1 0,7 2-2 0,-7-2 2 16,1 2 0-16,-1-2 0 0,0 0-2 0,3 5-2 0,-3-5 4 16,0 0-2-16,4 0-3 0,-4 0 2 0,0 0 1 15,2 4-3-15,-2-1 3 0,0-3 1 16,-5 9-1-16,5-6 1 0,0 3-3 0,-1 2 7 0,-3-2 0 15,1 5-2-15,1-4 0 0,-2 4 3 0,0-1-5 16,1 1 5-16,-2 0-3 0,-1 2 3 0,-2 2-1 16,3-1-1-16,-3 0 2 0,6-2-2 0,-7 5 2 15,1-2-1-15,3-4 0 0,1 1-1 0,-1 1-3 0,0-3 1 16,1 1 1-16,3-2-3 0,-3 1 1 0,4-1 2 16,-4 1-4-16,4-4 3 0,-4 5-2 15,3-5 0-15,-2-1 5 0,2 1-5 0,1 1-1 0,-2-2 1 16,2 2-1-16,0-2-5 0,-2-3-7 15,1 4-2-15,1 0-3 0,0-3-2 0,0 2 2 0,-4-2-3 16,4-3-5-16,0 6-4 0,-1-3 4 0,1-3 6 16,0 5-1-16,-2-2 2 0,2-3 2 0,-2 4 0 15,2-4-2-15,0 0 4 0,0 0-2 0,0 0 3 16,0 5-3-16,0-5 8 0,0 0 2 0,0 0-2 16,0 0-3-16,0 0 1 0,0 0 10 0,0 0-1 0,0 0 0 15,0 0 1-15,0 0-1 0,0 0-2 16,0 0 3-16,-16-5 3 0,7 2 0 0,2 2 2 0,1 0 1 15,-4-1 2-15,-2 1 3 0,-1 0 8 0,-1-2 6 16,-2 2-4-16,-2-1 3 0,0 0 1 0,-4 2-2 16,3-1 5-16,1-2 4 0,-2 0-3 0,-1-2-2 15,2 5 1-15,-1-3-1 0,5 0-6 0,-1-3 0 16,-2 3-5-16,4 1-1 0,4-1 4 0,-3-2-1 0,4 3-3 16,0-2-1-16,-1 1-4 0,2 2 0 15,3-1-20-15,0-5-29 0,1 6-34 0,0-2-36 0,4-1-61 16,0 4-237-16,4-9-441 0,1 4 196 0</inkml:trace>
  <inkml:trace contextRef="#ctx0" brushRef="#br0" timeOffset="184902.84">14748 14233 42 0,'-9'-2'97'0,"-2"1"-3"16,-1 0-9-16,2 1-6 0,1 0-9 0,-4-3-2 16,1 3-6-16,0 0-7 0,2 3-10 0,-4-2-4 15,3 2 3-15,-1-2-13 0,0 1 2 0,2-2-5 16,-1 3 1-16,-1-1-4 0,3 4-5 0,-2-2 3 15,-1-1-6-15,3 1 5 0,-1 1 4 0,2 1-9 0,-1-2 5 16,-1 1-5-16,1 1 5 0,0-3-6 0,0 2 2 16,2 0 2-16,-2 2-1 0,2-3-1 0,-2 2 0 15,0 0-3-15,2 0 0 0,0 1 2 0,0 0-3 16,2 0 3-16,-1 1-1 0,0 1-9 0,0 1 4 16,-2 1 1-16,3-5-6 0,2 6 4 0,1-2 0 15,-1-1-4-15,2 3-3 0,0-2 5 0,3 3-6 16,1-1 5-16,-1 2 3 0,4 0-6 0,0 3 4 0,1 2 4 15,0-4-5-15,3 1 3 0,0 0-6 16,1-1 3-16,1 1-7 0,2-3-5 0,3 1-7 16,0-2-8-16,3 0-11 0,3 0-7 0,3 0-5 0,-1-3-5 15,2 0-3-15,1-1 1 0,0 0 1 0,2-3-6 16,-1 1 4-16,-1 0 13 0,0-2-2 0,0-3 3 16,-7 4 9-16,0-3-1 0,1-1-3 0,-1 1-6 15,3-2 1-15,-4 2-22 0,1-4-53 0,1 1-121 0,-2 1 54 16</inkml:trace>
  <inkml:trace contextRef="#ctx0" brushRef="#br0" timeOffset="185219.28">15166 14750 11 0,'13'1'102'0,"0"-1"-4"16,5 0 0-16,-6-2 6 0,4 1-9 0,-2-5-14 15,-2 6 0-15,1-2 6 0,4-4-5 0,-4 3-6 16,1-3-11-16,-1 3-4 0,4-6-9 0,0 1-10 16,2-1-6-16,-1-1-19 0,1 0-21 0,4-4-1 15,-9 3-7-15,4 1-10 0,-6-2-7 0,3-1-5 16,-2 1 10-16,1 0-14 0,-4 1 9 0,0-2 8 15,0-1 5-15,-2 3 24 0,0 2 22 0,-6-4 5 16,2 1-4-16,1 0 11 0,-5 0 2 0,0 1-6 16,0-1 7-16,0 0 0 0,-5-1 0 0,1-4-4 0,2 2 0 15,-5-2-8-15,2 1 2 0,-2-1-10 0,-1 0 3 16,-2 0-5-16,2 0-1 0,-1 0-7 0,0 2 4 16,0-2-5-16,-2 2-2 0,-1-1-1 0,1 1 3 15,-3 1-3-15,-8-2-1 0,-5 3-1 0,3 1 2 16,-6 3-1-16,0 1-4 0,-2 1-3 0,-5 2 1 15,-3-2-1-15,-10 2 3 0,8 4 0 0,3-1-3 16,0 2 2-16,-12 1-6 0,0 5 5 0,14-3-7 0,-14 7-24 16,15 1-44-16,2 2-80 0,-1 1-97 0,4 2-269 15,2 5 118-15</inkml:trace>
  <inkml:trace contextRef="#ctx0" brushRef="#br0" timeOffset="187219.54">15819 14364 52 0,'0'0'89'16,"0"0"-4"-16,-4 2 2 0,4-2-3 0,0 0-11 15,0 0 4-15,-5 1-12 0,5-1-3 0,0 0-8 0,0 0-3 16,0 0-10-16,0 0 3 0,0 0-5 0,0 0-1 15,0 0-13-15,0 0 11 0,0 0-4 0,0 0-9 16,0 0 1-16,0 0-2 0,0 0 1 0,0 0-3 16,0 0-6-16,0 0 0 0,0 0 5 0,0 0-5 15,-8-5 9-15,8 5-6 0,0 0 0 0,0 0 4 16,0 0-8-16,0 0 7 0,0 0 5 0,0 0 0 16,0 0 9-16,0 0-5 0,0 0-1 0,0 0 6 0,0 0-8 15,0 0-1-15,0 0-4 0,0 0-1 16,0 0-3-16,0 0 5 0,0 0-9 0,0 0-2 15,0 0 1-15,0 0-2 0,0 0-1 0,0 0 0 0,0 0-3 16,25 4-2-16,-19-3 1 0,-1 0-12 0,2-1-16 16,3 0-7-16,3 0-15 0,5-1-17 0,-1-2-32 15,4-2-45-15,8 0-79 0,-1 1-235 0,3-4 105 16</inkml:trace>
  <inkml:trace contextRef="#ctx0" brushRef="#br0" timeOffset="187452.36">16827 14278 66 0,'37'0'155'0,"-5"1"-18"0,4-2-8 0,-3 2-5 16,0-2-3-16,1 2-6 0,-4 0-7 0,2 1-8 15,-1 0 3-15,0-2-8 0,-3 2-5 0,-7-1-13 16,-3-1-5-16,2 0-6 0,-4 0-6 0,-2 0-6 16,-5 0-5-16,1 0-8 0,-5 0-2 0,1 0-6 15,-6 0-7-15,7 0 3 0,-7 0-7 0,4 2 2 16,-4-2-3-16,0 0-4 0,0 0-2 0,0 0-4 15,-14 7-9-15,10-4-12 0,0-1-17 0,-2 1-12 0,2 1-8 16,-1-1-17-16,3 0-11 0,0-1-26 0,2-2-33 16,-4 5-117-16,4-5-272 0,0 0 121 0</inkml:trace>
  <inkml:trace contextRef="#ctx0" brushRef="#br0" timeOffset="189052.79">18109 13892 67 0,'0'0'141'0,"0"0"-11"0,-3-4-12 16,3 4-9-16,0 0-1 0,0 0-4 0,-1-5-10 16,1 5 3-16,0 0-5 0,0 0-2 0,0 0-8 0,0 0 0 15,-2-3 0-15,2 3-5 0,-3-4-6 16,2 0-5-16,1 4-4 0,0 0-6 0,-7-4-5 0,5 2-5 15,2 2-5-15,-5-3-2 0,-1 2-8 0,2-2 1 16,0 1-8-16,-1 0 3 0,-1 1-5 0,6 1-2 16,-10-3 0-16,3 3-1 0,7 0-2 0,-12 0 11 15,7 3-2-15,-8-3 2 0,7 0 6 0,-2 1-1 16,0 1 0-16,-3 2-2 0,3 1-2 0,-1-3-4 0,0 1 1 16,4 2-4-16,-4 2 4 0,4-6-4 15,-4 7 0-15,4 0-4 0,-1-3-2 0,-1 4 1 0,3-5-3 16,-1 7 1-16,-3 1-2 0,0-1 1 0,3-1-3 15,-1 1 1-15,1-1-3 0,-1-1-1 0,2 0-2 16,2 2 0-16,-1-2 1 0,3 0-1 0,-1-2-2 16,2 3 1-16,-1-3 0 0,3 3-2 0,-1-5 1 15,1 1-12-15,3 2-7 0,-1-5-11 0,2 2-2 16,0 2-8-16,5-3-7 0,-1-1-4 0,-2 0 4 16,3-1-3-16,-5-1 1 0,2 1 1 0,-1 0-7 0,-2 0 12 15,2-1 6-15,-8-1 1 0,9 0 0 16,-4 1 5-16,-5-1 0 0,0 0 4 0,9-4 5 15,-9 4 4-15,1-4-3 0,-1 4 6 0,3-3 3 0,-3 3-1 16,-3-6 7-16,2 0 0 0,1 6 4 0,-5-6 14 16,4 2 0-16,-3 2 6 0,0-2 4 0,0-1 6 15,-5 1 4-15,4 0 0 0,0 1 5 0,3-2 3 16,-1 2 0-16,-1-1-3 0,4 4-2 0,-6-2-2 16,3-1-4-16,3 3-1 0,-4-5-8 0,-1 3-2 15,5 2 0-15,-10-1-5 0,5 0 1 0,5 1-1 16,-9 0-3-16,9 0 0 0,-13 4-10 0,9-3-12 0,-1 3-37 15,-1-1-34-15,-1 1-47 0,1 1-82 16,2 0-151-16,-1-1-389 0,3 0 173 0</inkml:trace>
  <inkml:trace contextRef="#ctx0" brushRef="#br0" timeOffset="189529.3">18078 14050 118 0,'0'0'149'0,"0"0"-11"15,-10 1-11-15,10-1-12 0,-4 3-10 0,4-3-11 16,-1 5-6-16,1-5-3 0,-3 7-9 0,2-5-9 16,0 2-2-16,-1 1-9 0,1 1-5 0,1-3-9 0,-1 2-5 15,1 2 0-15,0-3-4 0,0-4-3 0,-1 8-4 16,3-3-11-16,-2-1 10 0,3 0-2 0,-2 0-3 16,2-1-4-16,1 1 6 0,-1-1-5 0,3-1-5 15,1-1-2-15,1 0 0 0,2 0-2 0,0-1 1 16,0-1 1-16,3-1-5 0,-3 0 0 0,-1-2 3 15,0-2 0-15,4 1-7 0,-8 0 4 0,4-4 0 16,-4 3 2-16,3 0-1 0,-6-4 2 0,5 1 9 16,-6 3 13-16,-1-1 5 0,0 0 3 0,0 0-4 0,-1 0-3 15,-3 1-1-15,-5-1 2 0,4-1 2 16,0 4 0-16,-3-1-6 0,0 3-1 0,2-2-8 0,-1 1 6 16,0 0-8-16,-1 3-2 0,8 0 5 0,-14 3-5 15,9-1-21-15,0 0-25 0,1 1-34 0,2-1-50 16,-1 1-75-16,3-3-122 0,0 6-337 0,0-6 149 15</inkml:trace>
  <inkml:trace contextRef="#ctx0" brushRef="#br0" timeOffset="189936.59">18564 13950 86 0,'0'0'185'16,"0"0"-13"-16,0 0-7 0,2-4-17 0,-2 4-15 0,0 0-11 15,0 0-15-15,0 0-10 0,0 0-13 0,0 0-2 16,0 0-8-16,0 0 2 0,0 0-2 0,0 0-11 15,3 9 1-15,-3-6-3 0,0-3 10 0,0 10 5 16,-1-6-7-16,-1-1-7 0,2 5-5 0,-5-1 5 16,3 0 0-16,-1 4 2 0,-3-1-1 0,-2 5-8 15,-1-1-3-15,0-2-4 0,-1 6 0 0,1-2-8 16,-1-1-2-16,1 0-6 0,0 2 0 0,-1-3-4 16,2 0-2-16,-1 1-2 0,4-3-2 0,0-1-3 0,0 0-2 15,2-2-2-15,-2 3-1 0,4-6 1 16,-2 2-10-16,3-3-18 0,0 1-27 0,0 0-35 0,3-2-43 15,-1-2-41-15,5-2-90 0,-7 0-128 0,15-3-406 16,-3 0 180-16</inkml:trace>
  <inkml:trace contextRef="#ctx0" brushRef="#br0" timeOffset="190237.88">18542 14219 166 0,'0'0'172'0,"-5"4"-4"16,5-4-8-16,-1 6-10 0,1-6-12 0,1 6-9 0,-1-3-5 16,4 3-8-16,-2 0-15 0,3-2-10 0,1 0-8 15,-1 1-8-15,2 0-7 0,0-3-7 0,0 1-9 16,1-1 0-16,-2 0-6 0,2 0-3 0,-1-2-11 16,0 0-7-16,-7 0-5 0,10-2-3 0,-6-2 0 15,0 1-5-15,0 0 4 0,-3-3-5 0,-1 2-2 16,0 4 0-16,0-7-1 0,-1 1 8 0,-3 1 3 15,4 1 3-15,-4-1 1 0,-1 0 1 0,0 3 5 0,1-3 1 16,0 3-2-16,-1-2-2 0,0-1-1 0,1 3-3 16,0-2-1-16,4 4-9 0,-10-4 3 0,9 2-1 15,1 2-3-15,-4-2-8 0,4 2-37 0,-2-5-39 16,0 1-51-16,2 0-94 0,0-1-126 0,2-2-373 16,0-4 166-16</inkml:trace>
  <inkml:trace contextRef="#ctx0" brushRef="#br0" timeOffset="190636.88">18554 13922 172 0,'0'0'179'0,"0"0"-5"16,0 0-14-16,0 0-10 0,-12 7-15 0,7-2-2 0,-1-3 0 16,1 3-12-16,-3-2-9 0,-1 1-5 0,0 0-12 15,1-1-3-15,3-1-11 0,-1-1-8 0,1 2-10 16,0-2-1-16,5-1-5 0,-5 4-4 0,2 0-8 16,2-2-3-16,1-2-3 0,1 7 0 0,3-3-8 15,-3 0-2-15,7-4-5 0,-2 4-1 0,4-3-2 16,-2 1 0-16,0-1-5 0,1-1-2 0,1 0 3 15,-1-3-6-15,-3 2 0 0,2 0-2 0,-2 0-6 16,-1-1 6-16,3-1 0 0,-4 2-2 0,2-2-3 16,-6 0-1-16,1-1 0 0,-1 1 2 0,0 3-3 15,-3-8 2-15,1 4 1 0,-3 3-5 0,1-1 1 0,-3 0-6 16,0 1 5-16,7 1-28 0,-13 1-47 0,7 1-53 16,0 0-98-16,1-1-131 0,1 1-385 0,4-2 170 15</inkml:trace>
  <inkml:trace contextRef="#ctx0" brushRef="#br0" timeOffset="191735.55">19053 14062 121 0,'-2'2'157'0,"2"-2"-8"16,0 0-1-16,-2 3-14 0,2-3-7 0,0 0-7 0,0 0-16 16,0 6-10-16,0-6-4 0,0 0-12 0,0 0-1 15,0 4-9-15,0-4 0 0,0 0-2 0,0 0-5 16,0 0-5-16,0 0 1 0,0 0-7 0,0 0 0 15,0 0-5-15,-5 3 6 0,5-3 5 0,0 0 6 16,0 0-7-16,0 0 5 0,0 0-3 0,10-9-10 16,-3 6-6-16,2-1-1 0,2-1-3 0,-2 0-3 15,4 1-4-15,1 1-1 0,3-6-6 0,1 4 0 16,-2-3-4-16,2 1-2 0,1 1-2 0,-1 0-2 0,1 1-1 16,-1 1-1-16,1 2 0 0,-1 1-2 0,-2-1 0 15,-2 2-3-15,0-1 0 0,-4 2-1 0,3 2 0 16,-3-1-4-16,0 2 2 0,-1 1-3 0,-1 0 1 15,0 2 2-15,-2-1-4 0,-1-1 1 0,-3 0-3 16,4 4 4-16,-4-1 5 0,3 3-5 0,-1-4 3 16,1 4-6-16,0-2-4 0,2 0-8 0,3-2-6 15,0 1-1-15,-1 1 4 0,5-2-1 0,3 1-1 16,-2-5 2-16,-1 1 3 0,3-2 2 0,1-2 2 0,-4-1-3 16,0 0 4-16,5-2 1 0,-2-1 0 0,-1-3 2 15,2 2-2-15,-3 0-4 0,-2-2 8 16,2 2-3-16,-3-1 2 0,0 0-2 0,-1 1 5 0,-2 2-2 15,-3 0 0-15,1-1 2 0,-2 0-1 0,0 1-2 16,0 0 2-16,0 0 2 0,0 2-2 0,0 1-7 16,-5 0-4-16,11 0-13 0,-8-1-13 0,-3 1-29 15,11 0-28-15,-4 0-34 0,0-2-65 0,-7 2-113 0,11-2-334 16,-6-1 147-16</inkml:trace>
  <inkml:trace contextRef="#ctx0" brushRef="#br0" timeOffset="192719.88">20125 13568 38 0,'0'0'145'16,"0"0"-4"-16,0 0-7 0,0 0-17 0,0 0-3 16,0 0-9-16,0 0-4 0,0 0 3 0,0 0-7 0,0 0-8 15,0 0-8-15,0 12-7 0,0-12-7 0,2 9-8 16,-4-1-3-16,2-4-4 0,-1 4-6 0,-2 0-1 16,2 1-9-16,-3 0 1 0,-2-1-6 0,4 0-2 15,-4 1-3-15,5-2-4 0,-3 1-4 0,4-1 1 16,-2-2-2-16,0 3-2 0,4-2 2 0,-2-1-3 15,4 2 3-15,-1-2-1 0,1-2-3 0,0 2 2 16,6 2-6-16,3-2-2 0,1 1 0 0,-1-3 1 16,-3 1-3-16,4-1 4 0,0-1-5 0,4 1 4 15,-5 0-4-15,-2-1-1 0,-3-2 1 0,0-2-4 0,0 1-11 16,-1-1-6-16,-3-3-2 0,0 2-12 0,-3 2-5 16,0-5-7-16,1 1-6 0,-2 5-6 0,-2-9-2 15,1 8 5-15,-2-6 5 0,0 3 8 0,0 2 9 16,-1-3 6-16,3 0-11 0,-4 3 11 0,5 2 4 15,-3-4 6-15,1 0 10 0,2 4 17 0,-3-6 0 16,2 3 17-16,1 3 3 0,0 0 1 0,0 0 2 16,-4-3-2-16,4 3 3 0,0 0-4 0,0 0 0 15,0 0-9-15,0 0 0 0,0 0-1 0,0 0 0 16,0 0-4-16,0 0-2 0,0 0 2 0,-8 7 0 0,4-3-11 16,2 1 3-16,-3-1 4 0,-2 4 3 0,4 1 1 15,-3 0 0-15,3-1 1 0,0 0 3 0,-1-3 1 16,4 5-7-16,-3 0 0 0,1-4 3 0,4 2-8 15,-2 0 4-15,0-2-2 0,1 0-3 0,1 1 5 16,3-2-3-16,-2-1 0 0,1 0-2 0,0-1-4 16,1-1-2-16,-1 1-2 0,2-2 2 0,0-1-5 0,-6 0-6 15,11 0 1-15,-6 0-1 0,0-1 3 0,0-2-1 16,-1 0 0-16,1 1 1 0,-3-1-1 16,1-1 2-16,1 3 0 0,-4 1-1 0,4-4 4 0,-4 4 0 15,2-3-3-15,-2 3-1 0,0 0 1 0,0 0 1 16,0 0 2-16,0 0 0 0,-4-5-1 0,4 5 1 15,0 0-4-15,0 0 3 0,0 0-2 0,0 0 3 16,-10 10 2-16,11-7-2 0,-1-3 2 0,6 7 1 16,-3 0-1-16,3-2-2 0,1-2 1 0,2 2 2 15,0 0-1-15,4-4-1 0,-2 5-1 0,1-2 0 16,-5-3 1-16,2 0 0 0,-1 2-5 0,5-5-8 0,-7 1 2 16,1-3-2-16,-1 0-2 0,-2-1-5 0,2-3-3 15,-2-1 7-15,-3 1 0 0,-1-4 0 0,-2 4-2 16,-1-3 7-16,2 2-4 0,-5 1 4 0,-1 2-2 15,1-1 2-15,-2-1 1 0,-2 3 2 0,-3 1 1 16,2 1-3-16,-1-1 1 0,-1 2 0 0,1 1 4 16,1 1 1-16,0 0-17 0,1 1-35 0,3-1-40 15,7 0-58-15,-9 1-130 0,9-1-306 0,-4 1 135 0</inkml:trace>
  <inkml:trace contextRef="#ctx0" brushRef="#br0" timeOffset="193123.86">20615 13680 36 0,'1'4'132'0,"3"-1"-13"0,-3 2-10 15,2 2-17-15,-2-2-8 0,3 2-9 0,-4 3-2 0,-4-2-1 16,3 1-4-16,-2 3 1 0,-2-3 1 0,1 0-7 16,-1 2-5-16,0 0-2 0,1-2-1 0,-1 2-4 15,0-3-3-15,2 2 0 0,2-4-6 0,-3 1 5 16,4-1-7-16,-1 4 1 0,-2-4-4 0,2 2-6 16,2-1 2-16,3-2-2 0,-4 1 0 0,4 2-6 15,1-5-2-15,-1 3-2 0,2 0-2 0,-2-4-2 16,1 1 2-16,2-1-7 0,-1 0 0 0,-2-1-1 0,2 0 0 15,-6-1-1-15,8 0-5 0,-5 3 1 16,-3-3-2-16,0 0 1 0,6 1 1 0,-6-1-5 0,0 0 2 16,5 2 4-16,-5-2 0 0,0 0 3 0,0 0-1 15,0 0 1-15,0 0-6 0,1 2 0 0,-1-2-3 16,0 0 4-16,-9 4-4 0,9-4-17 0,-10 3-47 16,8-3-67-16,-7 0-165 0,9 0-321 0,-12-3 142 15</inkml:trace>
  <inkml:trace contextRef="#ctx0" brushRef="#br0" timeOffset="193427.54">20675 13880 18 0,'5'5'121'15,"-2"2"-16"-15,0 1-8 0,2-3-6 0,-1 6-14 16,0-6-4-16,1 3-8 0,0-1-6 0,-1-2-8 16,-1 0-3-16,2 0 0 0,-3-1 3 0,1-2 3 0,-3-2-1 15,4 1-6-15,-4-1-4 0,0 0-6 0,0 0-1 16,0 0-7-16,2-10-1 0,-2 5-6 0,0-2 1 16,0 0 0-16,-4 1-4 0,2 0-1 0,-2-4-6 15,1 4 5-15,-3-2-6 0,0-1-2 0,1 3-3 0,-2-1 8 16,-2 2-12-16,3 1 6 0,0 1-9 15,0 1-23-15,0 0-31 0,2 1-40 0,4 1-112 16,0 0-224-16,-9-3 99 0</inkml:trace>
  <inkml:trace contextRef="#ctx0" brushRef="#br0" timeOffset="193718.6">20477 13622 120 0,'0'0'175'0,"0"0"-13"0,0 0-11 0,-7 4-7 0,7-4-10 16,3 8-10-16,2-3-5 0,1 0-14 0,0 0-10 16,4 1-9-16,1 0-9 0,1-1-10 0,-2 1-2 15,5-3-9-15,-2 1-10 0,-2-1-16 0,2-2-17 16,1 0-17-16,-5-2-20 0,-1 1-9 0,1-1-3 0,-4-2 1 15,-1-1-5-15,-3 1 0 0,-1 3-11 16,-2-7 5-16,-2 2-6 0,-6 0-1 0,-1 1-1 16,-4 1-3-16,-2 1-22 0,-2-1-25 0,1 1-74 0,-3 2-191 15,2 0 85-15</inkml:trace>
  <inkml:trace contextRef="#ctx0" brushRef="#br0" timeOffset="214719.12">20055 13467 87 0,'0'0'100'0,"1"-3"-12"0,-1 3-3 0,0 0-1 16,0 0-1-16,0 0 1 0,0 0-2 0,0 0 4 16,0 0 2-16,0 0-4 0,0 0 3 0,0 0-5 15,0 0 7-15,0 0-1 0,0 0-8 0,0 0-1 0,0 0-3 16,0 0-4-16,0 0-10 0,0 0-3 16,0 0-4-16,0 0-8 0,0 0-5 0,4 10-7 0,-4-10-3 15,0 0-5-15,0 0 0 0,-1 7-5 0,1-7-2 16,-3 8-1-16,2-3 1 0,-5 2-2 0,-2 2-4 15,3 2-1-15,-3 2 0 0,-1 4-5 0,0-2 0 16,-1-1-16-16,1 3-11 0,-2-2-22 0,-1 2-26 16,2-5-27-16,6 0-40 0,-1-4-163 0,1 3-322 0,3-6 142 15</inkml:trace>
  <inkml:trace contextRef="#ctx0" brushRef="#br0" timeOffset="-214500.92">20112 13635 7 0,'-8'8'160'16,"3"4"-14"-16,1-1-11 0,-2-2-17 0,5 3-11 0,-3 0-6 16,6-3-15-16,1 1-17 0,3 1-15 0,3-7-14 15,3 1-19-15,5 3-2 0,2-4-21 0,-1-4-10 16,4 0-5-16,-2-6 4 0,-2-1-7 0,1 0 10 15,-1-2-5-15,-2-1-8 0,-3-2 10 0,2 0 4 16,-8 3 28-16,3-2 11 0,-4 2 11 0,0 2 13 16,-5 0-1-16,-1 2-3 0,0-3-2 0,0 3-6 15,-1-2-5-15,-3 5 0 0,0-1-3 0,0 1-12 0,4 2-5 16,-17 0-21-16,10 2-34 0,-2 1-62 16,-2-1-113-16,4 3-229 0,2-2 103 0</inkml:trace>
  <inkml:trace contextRef="#ctx0" brushRef="#br0" timeOffset="-212245.51">21440 14057 112 0,'0'0'141'15,"0"0"-7"-15,0-6-5 0,0 6-13 0,0-4-8 16,0 4-3-16,4-5-6 0,-4 2 5 0,0 3-3 0,1-6-9 16,3 2-9-16,-4-1-11 0,0 2-6 0,0-4-6 15,-4 4 2-15,3-2-2 0,1-1-1 0,0 0-8 16,-4 1 0-16,4-1 2 0,-4 1 8 0,1-1-6 15,0 2-1-15,-3-2 0 0,0 1-5 0,0 0-7 16,1-1-5-16,-1 4-1 0,-3-1 1 0,0 1-5 16,-3-1 1-16,2 5-2 0,-3 1-2 0,0-1-2 15,1 1-3-15,-1 1 1 0,-5 1 0 0,9-2 0 16,-4 2-4-16,3 1-3 0,1 0 2 0,1-1-2 16,3-1-3-16,-1 2 1 0,2-1 1 0,0-1 1 15,4 1 4-15,-1 0-1 0,2 2 1 0,2-2-5 0,-1 0-2 16,7-1-2-16,3 1 1 0,1 0-5 0,-2 0 2 15,3-3-4-15,4 1-3 0,-5-3-7 0,1 0-4 16,0 0-9-16,0 0-6 0,-2-3 1 0,-1 1 3 16,0-1 1-16,0 1 2 0,-5 0 5 0,0 1 0 15,-2-1 0-15,1 1 4 0,-5 1-2 0,8-4 2 16,-8 3 3-16,0 1-5 0,0 0 3 0,0 0-2 16,0 0 6-16,0 0 2 0,0 0-3 0,0 0 10 0,0 0-1 15,-18 4-5-15,13-3 6 0,5-1 0 0,-8 3-2 16,8-3 0-16,-5 3-2 0,1-1-1 15,4-2 1-15,-3 5 1 0,1-2-1 0,0-1 1 0,-1 2-2 16,3-4-1-16,-1 10 0 0,0-7 0 0,2 2 0 16,-3 1-1-16,0-2-7 0,2 0-16 0,0-1-15 15,0-3-12-15,0 9-12 0,0-6-15 0,0-1-19 16,0 3-14-16,0-5-9 0,5 5-44 0,0-5-170 16,-5 0-357-16,11 0 158 0</inkml:trace>
  <inkml:trace contextRef="#ctx0" brushRef="#br0" timeOffset="-211964.43">21516 14084 103 0,'0'0'172'15,"0"0"5"-15,-17 5-13 0,13-4-16 0,0 3-16 16,-1-2-11-16,-1 3-12 0,-2-1-5 0,3-1-15 16,1 1-7-16,-1 1-8 0,5-2-7 0,-1 2-8 15,1-2-4-15,-3 1-2 0,3-4-4 0,8 5-5 0,-3-2-8 16,4-1 1-16,1 0-7 0,6 0-4 0,-4-2-1 15,2-1-4-15,0 0-9 0,3-3-4 0,-3 1-1 16,3-2 2-16,-6 0-6 0,-1-2 0 0,-1-1 8 16,-1 1 2-16,-3 2 5 0,0-5 7 0,-1 5 3 15,-4-1 12-15,1-2 5 0,-2 3 0 0,1-2-2 16,-4 2-1-16,-1 1-3 0,-4-1-6 0,0 0-5 16,-4 3-8-16,1-1 3 0,-1 2-1 0,-1 2-1 15,2 1-5-15,1 0-6 0,1-1-26 0,1 2-28 16,2 1-43-16,2-1-58 0,2-2-231 0,1 2-405 15,2-3 180-15</inkml:trace>
  <inkml:trace contextRef="#ctx0" brushRef="#br0" timeOffset="-211727.87">21881 13951 118 0,'1'-3'243'0,"-1"3"-14"0,3-2-7 16,-3 2-18-16,2-3-18 0,-2 3-20 0,0 0-14 16,0 0-20-16,0 0-11 0,3 9-16 0,-3-4-5 0,0-1-12 15,-4 3-7-15,-1 0-11 0,-1 1-5 16,-2 1-9-16,-5 3-4 0,-1 0-5 0,3-2-27 0,-2 2-42 16,1-3-42-16,2-2-33 0,1 1-52 0,2-2-206 15,3-2-383-15,1 3 170 0</inkml:trace>
  <inkml:trace contextRef="#ctx0" brushRef="#br0" timeOffset="-211541.73">21976 14129 152 0,'0'0'250'0,"1"4"-21"0,-1-4-19 0,0 0-8 16,-4 6-1-16,0-3-6 0,0 2-18 15,-2-1-22-15,2 3-12 0,-2-1-15 0,-2 1-12 0,3 2-14 16,-1-4-9-16,1 3-8 0,1-1-20 0,1-2-24 15,2-1-24-15,-2 3-33 0,2-4-17 0,-3 1-20 16,4-1-19-16,0 2-19 0,0-5-15 0,5 4-27 16,-5-4-22-16,7 1-162 0,-7-1-344 0,0 0 152 15</inkml:trace>
  <inkml:trace contextRef="#ctx0" brushRef="#br0" timeOffset="-211342.59">21908 13922 74 0,'0'-10'290'0,"0"-2"-10"15,0 1-16-15,1 2-21 0,2 0-15 0,-3 1-17 16,2 3-16-16,-2 1-17 0,0 0-19 0,4-1-18 16,-4 1-14-16,0 4-16 0,0-4-10 0,0 4-24 0,0 0-36 15,0 0-39-15,0 0-60 0,0 0-72 0,0 0-94 16,-9 12-161-16,4-7-418 0,-4-1 185 15</inkml:trace>
  <inkml:trace contextRef="#ctx0" brushRef="#br0" timeOffset="-209527.9">18979 14229 56 0,'-4'-3'155'0,"4"3"-15"0,-9-2-10 0,9 2-9 15,-4-2-8-15,4 2-10 0,0 0-5 0,-6-1-8 16,6 1-1-16,0 0-8 0,0 0-6 0,-4-4 3 15,4 4-3-15,0 0-3 0,0 0 0 0,0 0 1 16,0 0 0-16,-2-1-1 0,2 1-3 0,0 0-1 16,1-7-12-16,-1 7-1 0,3-5-5 0,-1 1-6 15,3-1-7-15,-1-2-7 0,1-1 2 0,2-1-7 16,-1 2 0-16,4-3-5 0,-3 1 1 0,2 1-5 0,7-4 0 16,-7 4-1-16,1-1-1 0,0 3-4 0,2 0 0 15,-3-1 0-15,1 3-2 0,-2-1-3 16,1 0 0-16,2 4 0 0,0-1 2 0,-1-1-3 0,2 1 0 15,1 2-2-15,0 0 1 0,-1 0 0 0,0-1 3 16,1-1 0-16,1 2-1 0,-2 0-2 0,0 0 2 16,1 0-4-16,0 0 0 0,0 0 0 0,-2 2 0 15,2-2-1-15,1 1 1 0,-1-1 0 0,0 1 1 0,-1 2 1 16,1-1-2-16,0-1-1 0,0 4 2 16,-2-3-1-16,1 2-1 0,1-3 0 0,-1 3 1 15,-3 0-2-15,2 2 1 0,1-1-3 0,0-2 3 0,0 4 3 16,0-2-2-16,-3-2-2 0,5 2 1 0,-5 1-3 15,0-3 6-15,2 2-5 0,-2 0-1 0,2-1 2 16,0 3 0-16,-3-2 2 0,1 0-1 0,1 1-4 16,0 0 4-16,0-2-1 0,3 1-1 0,-3 1 3 15,2-1-1-15,-1 0 0 0,2-1-3 0,0 3 4 16,-3-2-1-16,3-1-1 0,0 2 1 0,0-1 3 16,-1-2-2-16,0 4-2 0,-1-3 2 0,3 0-2 0,-2-1 1 15,2 1 1-15,1 2-2 0,2-3 0 16,-4 2-3-16,-1-2 3 0,1 1 2 0,6 0-1 0,-6-3-3 15,5 2 4-15,0-2-5 0,0 0-1 0,0 1 2 16,3-2 1-16,1-2-3 0,-3 2-2 0,1 0-1 16,1-1-2-16,-3-1 0 0,5 0-3 0,-4 1 3 15,-1-1-4-15,0-2 5 0,2 1 1 0,0 1 2 16,-2-1-1-16,0 0 2 0,-5 1-7 0,0-2 7 16,1 1-3-16,-1-2 4 0,-1 3-1 0,-1 0 0 15,2 1 3-15,-2-2-1 0,0 2 0 0,1-1 6 0,1-1-1 16,5 0 0-16,-1 0-1 0,2-1 2 0,0-1 3 15,10 0 5-15,-2 0 3 0,0-4 6 0,4 2-2 16,-1 2 3-16,2-1 8 0,-1 0 9 0,0 1-6 16,-1-2 5-16,-1 2-3 0,-9 1-4 0,-2 0 8 15,0 0-8-15,-7 1 8 0,3 2-3 0,-3-2-7 16,-2 1 4-16,-2-1-1 0,-1 2-1 0,0 0-8 16,-1 0 1-16,-5 1-2 0,9-2-5 0,-9 2-2 0,0 0-4 15,7 0 0-15,-7 0 2 0,0 0-4 0,0 0-4 16,9 0 2-16,-7 3 1 0,-2-3 1 15,0 0-3-15,3 5 1 0,-3-5-4 0,4 4 3 0,1-3 2 16,-5-1-4-16,1 1 3 0,-1-1-4 0,0 0-10 16,0 0-27-16,0 0-37 0,0 0-53 0,0 0-61 15,-13 3-251-15,2 0-472 0,-4-3 209 0</inkml:trace>
  <inkml:trace contextRef="#ctx0" brushRef="#br0" timeOffset="-208779.43">19586 14492 53 0,'0'0'149'15,"0"0"2"-15,0 0-4 0,0 0 1 0,0 0-1 16,0 0-9-16,-1-5-4 0,1 5-15 0,0 0-7 15,4-7-10-15,-4 7 1 0,4-2-1 0,-4 2 0 0,4-4-5 16,-4 4-2-16,3-3-9 0,-3 3-10 16,4-1-6-16,-4 1-5 0,2-4-9 0,-2 4-2 0,4-2-8 15,-4 2-7-15,0 0 1 0,11 2-5 0,-11-2-2 16,12 0-2-16,-12 0-3 0,11 2-4 16,-5 0-3-16,2-1-3 0,-1 1-3 0,-3 1 0 0,3 0-3 15,-1-2-1-15,0 3 0 0,-2 0-3 0,0-1 1 16,-1 1-2-16,-1 1-3 0,-1 0-3 0,-2-1 2 15,1 3-3-15,-4-2 0 0,-1 0-3 0,-2 2 2 16,-2-2 1-16,-2 0-2 0,2 2 0 0,-2-2 2 0,2 5-4 16,-1-5 2-16,-2 0-1 0,3 2 2 0,3-3 2 15,0 0 0-15,0-2-2 0,3 1 1 0,-3-1-1 16,4 2 2-16,-2-3 0 0,0 1 1 0,4-2-1 16,0 0 1-16,3 9-2 0,1-6 2 0,-1-1-3 0,1 0-3 15,1 2-13-15,1 0-4 0,0-2-9 16,-1 1-12-16,1 0-5 0,1 1-3 0,-2-1-1 15,1 1 2-15,-1 0 6 0,-2 0 7 0,1 0 4 0,-2-1 2 16,0 1 2-16,-2-1 4 0,0-3 2 16,0 7 1-16,0-7 9 0,0 3-1 0,1 1 3 0,-1-4 1 15,0 0 3-15,0 0 4 0,0 4 5 16,0-4-7-16,0 0 4 0,0 0 1 0,0 0 1 0,0 0 2 16,0 0 2-16,-3 4 1 0,3-4 3 0,-6 2 7 15,6-2-3-15,-3 7-2 0,-2-6-1 0,-1 0 0 0,6-1-3 16,-9 1 3-16,2 0-2 0,1-1-1 15,-1 1 3-15,0 1-4 0,7-2-2 0,-13 1-2 16,9-1-6-16,4 0-14 0,0 0-20 0,0 0-26 0,0 0-28 16,0 0-36-16,0 0-54 0,21-11-111 0,-2 1-314 15,0 2 139-15</inkml:trace>
  <inkml:trace contextRef="#ctx0" brushRef="#br0" timeOffset="-208501.13">19874 14616 204 0,'0'0'190'15,"0"0"-10"-15,0 0-13 0,0 0-14 0,0 0-15 16,0 0-15-16,0 0-9 0,0 0-17 0,0 0-8 16,0 0-8-16,0 0-8 0,-21 7-6 0,17-5-6 0,4-2-5 15,-2 4-5-15,0 0-6 0,2-4-3 0,0 0-5 16,3 5-3-16,1-2-4 0,1-2-7 0,3 0-13 16,1 1-3-16,-2-4-16 0,6 2 4 0,-3-2-1 15,0-1 1-15,2-1 0 0,-1 3 1 0,-3-2-2 16,-3 1 6-16,2-2 9 0,-6 1 12 0,5 0 1 15,-3-1 5-15,-3 4 1 0,0-6 6 0,0 6 4 16,-3-8 7-16,-3 4 2 0,6-1-2 0,-4 1-3 0,0-1-4 16,2 1 0-16,-2-1-4 0,1 4-7 0,-1-2-1 15,4 3-2-15,-5-2-3 0,5 2-3 0,-6-4-7 16,2 2-24-16,0-1-31 0,0 0-51 0,3 1-54 16,1 2-239-16,-5-7-420 0,6 4 186 0</inkml:trace>
  <inkml:trace contextRef="#ctx0" brushRef="#br0" timeOffset="-208242.96">20220 14469 8 0,'0'0'246'0,"5"-1"-21"0,-5 1-23 15,0 0-21-15,0 0-16 0,0 0-18 0,3 5-15 16,-5 0-6-16,0 0-18 0,0 2-7 0,-1 0-8 15,-1 4-9-15,-3-1-11 0,-1-2-8 0,0 6-4 16,0 1-6-16,-1 0-4 0,-1 1-6 0,2-3-7 0,-2 0 0 16,1-5-5-16,1 2-4 0,2-2-3 0,0-1-5 15,2 2 2-15,-2-4-6 0,0 0 0 16,3 3 0-16,1-4-5 0,-3-1-20 0,4 1-34 0,-2-1-36 16,3-3-43-16,0 4-54 0,-2-1-162 0,2-3-363 15,6 2 161-15</inkml:trace>
  <inkml:trace contextRef="#ctx0" brushRef="#br0" timeOffset="-208075.26">20245 14757 178 0,'0'0'293'15,"-2"-5"-32"-15,2 5-19 0,-3-3-29 0,3 3-21 16,-1-7-21-16,1 7-45 0,0 0-55 0,0 0-65 0,0-2-83 15,0 2-203-15,5-6-302 0,-4 4 133 16</inkml:trace>
  <inkml:trace contextRef="#ctx0" brushRef="#br0" timeOffset="-207895.8">20028 14425 242 0,'-4'-5'290'0,"-1"2"-23"16,3-6-23-16,1 6-24 0,1 3-19 0,-2-3-28 0,2 3-56 16,0 0-76-16,0 0-81 0,0 0-120 15,0 0-107-15,0 0-287 0,17 5 127 0</inkml:trace>
  <inkml:trace contextRef="#ctx0" brushRef="#br0" timeOffset="-154653.08">21279 14296 24 0,'0'0'134'0,"0"0"-20"0,0 0 0 0,0 0-7 16,0 0-12-16,0 0-3 0,0 0-4 0,0 0-6 16,-14 5-3-16,14-5-6 0,0 0-8 0,0 0-2 15,0 0-12-15,0 0-2 0,0 0-4 0,0 0-5 16,0 0-2-16,0 0-11 0,0 0 0 0,0 0-5 15,0 0 3-15,0 0-4 0,0 0-3 0,0 0 1 0,0 0-2 16,0 0-1-16,0 0-4 0,0 0-2 16,0 0 3-16,0 0-3 0,0 0-4 0,0 0 5 0,0 0 0 15,0 0 4-15,0 0 4 0,0 0 2 0,0 0 0 16,-6 1-4-16,6-1 1 0,0 0 1 0,0 0-2 16,0 0-4-16,0 0 2 0,0 0-3 0,0 0 1 15,0 0-4-15,0 0 0 0,0 0-1 0,0 0 1 16,0 0-7-16,0 0 4 0,0 0-1 0,0 0 4 15,0 0-1-15,0 0-8 0,0 0 6 0,0 0-1 16,0 0 0-16,24-1-4 0,-17 2 2 0,0-1 3 0,-1 2 1 16,5-2-2-16,-5 0 1 0,4 0-1 0,-3 3-1 15,0-3 3-15,1 1-2 0,1-1 1 16,1-1 2-16,1 2-7 0,-1 0 3 0,1-1 0 0,-2 2-2 16,-1-1-2-16,-2-1 6 0,1 0-1 0,-1 2-2 15,-1-2 1-15,1 2-2 0,-6-2-5 0,8 0 3 16,-8 0 0-16,8 2 0 0,-8-2 0 0,0 0 0 15,0 0 0-15,10-2 2 0,-10 2-1 0,4 2-2 16,-4-2-2-16,0 0 6 0,2 5-5 0,-2-5 0 16,0 0 1-16,4 2-4 0,-4-2-18 0,0 0-28 15,0 0-45-15,0 0-66 0,0 0-113 0,-10 5-299 0,10-5 133 16</inkml:trace>
  <inkml:trace contextRef="#ctx0" brushRef="#br0" timeOffset="-154202.9">21228 14385 119 0,'0'0'114'16,"0"4"-10"-16,0-4-11 0,0 0 0 0,0 4-12 15,0-4-8-15,0 0-4 0,0 0 1 0,0 0 1 16,0 0-1-16,0 0-4 0,0 0 1 0,0 0 3 16,4 5-5-16,-4-5 4 0,0 0-2 0,0 0-4 15,0 0 0-15,0 0-5 0,0 0-2 0,0 0-4 16,0 0-4-16,0 0-9 0,0 0 0 0,0 0-2 16,0 0-8-16,0 0 0 0,0 0-2 0,10 0-5 15,-5 3-7-15,-5-3 8 0,9 2-9 0,-2-1 2 16,0 0-1-16,2 1-3 0,3-1 0 0,-1 4-1 15,1-4-2-15,-3 3 0 0,2-2-3 0,-1 0 2 0,-2-1-1 16,0-1-7-16,-1 2 5 0,0 0 0 0,-1-1 6 16,-1 0 1-16,-5-1 3 0,10 1-1 0,-6-1-1 15,-4 0-2-15,0 0-4 0,0 0 5 0,9 0-7 16,-9 0 4-16,0 0-6 0,9 0 5 0,-9 0 0 16,0 0-2-16,1 4-1 0,-1-4-3 0,0 0-1 15,0 0 0-15,0 0 2 0,8 0-7 0,-8 0-4 16,5 2-18-16,-5-2-24 0,4 3-18 0,-4-3-32 15,0 0-46-15,5 1-160 0,-5-1-331 0,0 0 146 0</inkml:trace>
  <inkml:trace contextRef="#ctx0" brushRef="#br0" timeOffset="-151066.18">21935 13955 55 0,'1'-2'125'0,"-1"-3"-7"16,0 5-10-16,1-9-13 0,-1 4-3 0,0 0-15 15,3 2 0-15,-6-4-6 0,3 4-11 0,0-1-5 16,0-3-4-16,-1 2-10 0,0 1 0 0,-3-4-5 16,3 3 2-16,-2-2-15 0,1 2-1 0,-1-2-1 0,-1-2 0 15,0 1-2-15,-1 0-7 0,1 2 1 16,-2-2 0-16,2 0 1 0,-4-1-3 0,3 2 0 0,0-3 0 16,-4 2-9-16,4-3-1 0,-2 3 13 0,0-2 0 15,-2 3-2-15,0-3-1 0,2 2 0 0,-4-3-3 16,1 4-5-16,0 0-2 0,-4-5 7 0,2 4-4 15,2 2 0-15,-5-2 2 0,-2 0-5 0,1 1 5 16,0 0-2-16,-3 2-1 0,5 1 1 0,-6-1-2 16,0 0-4-16,4 2 6 0,-5-1-5 0,2 0 3 15,0 2-3-15,1-2 4 0,-1 3 0 0,0 1-1 16,-3-2-4-16,4 2 2 0,-4 0 0 0,2 0-6 0,-2 3 7 16,3-3-2-16,-1 4-2 0,-2-2 0 0,3 3 7 15,-3-2-2-15,5 3-3 0,-6 2 2 0,4 0-3 16,1-1 7-16,-3-1-5 0,2 5 1 0,0-3 7 15,0 3-11-15,-3 2 5 0,0 4-1 0,5-8 2 16,1 4-4-16,3-2 0 0,-3 2-2 0,2 1 5 16,1-2-4-16,2 0 0 0,-2 3 3 0,-1-3 1 0,1 2-4 15,2-2-3-15,-2 2 3 0,2 1 0 16,-1-2 2-16,2 1 1 0,-3-2 3 0,2 3-6 16,-1-3 7-16,3 0-1 0,-1-2-2 0,2 4 3 15,2-3-11-15,-2 0 10 0,-1 2-6 0,0 1 4 16,4-2-1-16,-5 2-4 0,5-1 9 0,-3 1-6 0,1 3-2 15,0-3 0-15,0 1 5 0,3-1-6 0,0 1 3 16,1-2 0-16,-1-1-5 0,2 1 4 0,1 0 4 16,-2 0 3-16,2-4-9 0,1 4 5 0,-2-3-4 15,2 0 5-15,-3 2 0 0,2-1-6 0,-1-2 9 16,1 1-7-16,-2 1 5 0,2-1-2 0,0 2 1 0,-1-3-2 16,1 3 4-16,2 3-8 0,-1-7 8 0,0 6-7 15,4 1 4-15,-1-1 1 0,2 2 8 0,1 0 1 16,3 1-4-16,-2-3 2 0,3 1-2 0,1 2-2 15,2-3 7-15,1 1-4 0,-1 0-7 0,2-2 6 16,1-2 2-16,-1 3-5 0,-1-4 1 0,4 2 0 16,-4-2-5-16,3-1 1 0,-1 1 1 0,1-3-1 15,0 0-1-15,-5-1 6 0,5-2 4 0,-2 0 4 16,-2-1-5-16,1 1 7 0,-4-4 1 0,4 3 1 16,2-1 1-16,0 0 3 0,2-3 4 0,1 3 6 15,-2 0-4-15,2-1-6 0,1 4 6 0,-3-3 2 16,4 1 2-16,-5-1-3 0,6 1 2 0,-3-1 5 15,3 3-4-15,6-2-2 0,0 1-3 0,0-2 2 0,0 1-4 16,0-3-3-16,-6 0-1 0,6-2 1 0,0-1-6 16,-7 3 0-16,7-6-7 0,0-2 5 0,-6 4-1 15,5-4 1-15,-1-1-1 0,0-3-6 0,-3 1 1 16,-4 0-3-16,5 0 1 0,-3-8-2 0,-3 6 1 16,2-5 2-16,-2-2-5 0,1 1 1 0,-6 5-1 15,2-2-4-15,1-4 4 0,0-1 0 0,3 2-2 16,-4-2 3-16,-3 5 0 0,5-5 1 0,-5 5-2 15,-1 0-1-15,0-1 2 0,7-7-1 0,-6 10 2 0,4-8-5 16,-7 5-2-16,-1 0 5 0,6-5-1 0,-8 3 1 16,2 2 0-16,1-1-3 0,-3 0 3 0,2-1-4 15,-3 1 3-15,-1 1-4 0,0 0 0 0,-3 1 2 16,3 0-2-16,-4 3 2 0,4-4 1 0,-8 5-2 16,3-1 0-16,-3-3 1 0,-4 2-5 0,3-2 4 15,-3 2 1-15,2 4-2 0,-3-4-1 0,-4 2-4 16,-1-1 4-16,4-1-1 0,0 5 1 0,-2 0 1 15,2 0-2-15,1 0 1 0,-1-2 2 0,2 1-1 16,-3-1 1-16,-1-1-1 0,3 3 0 0,0 1-1 16,-2-6 1-16,-2 6-1 0,3-1 2 0,-3-1-1 0,4 1 2 15,-5 1 0-15,4-5 2 0,-2 8-4 0,-3-6 2 16,3 2-3-16,1 4 1 0,-2-5 2 16,-3 3-1-16,3-3 1 0,-1 5 0 0,2-2-6 0,-1 2 1 15,-3 0-4-15,6-2-2 0,-4 2-3 0,-2 1-3 16,5 0-1-16,-6 0-5 0,3 0 3 0,0 0-2 15,0-1 1-15,1 4 0 0,0-4 2 0,-1 4-1 16,2-3 4-16,-1 3 1 0,1 1 5 0,1-4-8 16,-2 4 3-16,3 0 4 0,-3 2 1 0,2 0 3 15,-1-1 1-15,-2 1-4 0,4 1 4 0,-3 2-2 16,-5 0 4-16,2-1-1 0,0 2-2 0,-2 0-1 0,0-1 4 16,1 2 1-16,-1 1-6 0,0-4-1 0,-1 4 3 15,-1-3 0-15,1 2 0 0,-1 1-1 16,3-2 0-16,-2 2 1 0,2 0 0 0,3 1 7 0,0 0-2 15,0 4-4-15,1-2 6 0,1 2 2 0,-1 3-11 16,3-3 5-16,-3 3 2 0,0-1 0 0,2-2 0 16,-1 1 1-16,3 0 0 0,-1 1 1 0,-2-1 4 15,3-2-1-15,2-3-3 0,-3 6 0 0,3-7 1 16,-2 4-2-16,-1-3-1 0,2 1 4 0,-1 0-2 0,1-1-3 16,0 1 5-16,-1 0-2 0,0-3 1 15,0 4-1-15,0-1-4 0,0 3 5 0,0-1-1 16,2 1-2-16,0-2 5 0,-2 4-1 0,4-5-4 0,0 6 5 15,1-4-1-15,0 1-3 0,2-1 3 0,-1-2-2 16,-1 2 2-16,-1 0-1 0,3 0-1 0,-1 0 0 16,2 0 0-16,-3 2-1 0,2-6 3 0,0 3-4 15,2 0 2-15,0-1 1 0,0 1 0 0,0-1-2 16,0-1 0-16,4 1 2 0,0 1 4 0,2-1-4 16,-1 1 0-16,2-1-2 0,-2 0 1 0,3-2-1 15,4 6 3-15,0-1-2 0,0-2 1 0,3 0-2 16,0 2 4-16,2-2-6 0,-1 0 3 0,1-1-2 15,4 6 4-15,-1-4-2 0,-4-1 3 0,6 0-5 16,-5-4 1-16,7 7 3 0,-6-4-4 0,-4-2 2 0,4 2-2 16,0-4 4-16,7 4 1 0,-4-5-4 0,0 0 6 15,-4-1-6-15,1 1 1 0,0-3 3 0,1-1-3 16,0 1 0-16,-2-1 0 0,1-1 0 0,0-1 5 16,-5-2-7-16,7 2 0 0,0-2 4 0,-3-1 3 15,3-1-7-15,-2-3 2 0,9-2 2 0,-3-4-3 16,2 3 0-16,-1-3 1 0,0-2 0 0,1 0-3 15,1 2 3-15,-3-2 3 0,1-1-3 0,-1 4-8 16,2-4 3-16,-3-1 6 0,1 3 7 0,-1-2-2 0,-1-1 5 16,-1 0 2-16,1 0 3 0,-4-1 2 15,1 0-1-15,-1-3 4 0,-1 0-4 0,-4 1-3 0,0-4 6 16,-2-1 5-16,-3 1-1 0,-1 0-4 16,-2 0 0-16,2 0-1 0,-2-1-3 0,-3 7-8 0,2-1 7 15,2-4-4-15,-7 0-2 0,-1 6-13 0,0 0-20 16,-1 1-23-16,-4 0-30 0,2-3-18 0,0 2-33 15,-3 1-54-15,1-1-107 0,-1 3-312 0,-1-1 139 16</inkml:trace>
  <inkml:trace contextRef="#ctx0" brushRef="#br0" timeOffset="-149448.95">20851 14269 106 0,'3'-6'113'0,"-3"6"-15"0,1-5 4 0,0 2-3 15,1 1-15-15,-2 2-1 0,5-5-8 0,-4 3-12 0,3-3-2 16,-1 2-2-16,-1 1-12 0,-2 2-2 0,5-5-5 16,-3 0-4-16,0 2-1 0,-2 3-5 0,4-5 1 15,-4 3-6-15,0 2 0 0,1-7 0 0,-1 7-7 16,0-7-1-16,-1 5 2 0,1 2-11 0,-2-9 8 16,0 6-2-16,0-1 0 0,-1 0-9 0,-1 2-7 15,-1-2 2-15,1-2 8 0,0 4-2 0,0-1-4 16,-1-1 6-16,0 1-4 0,0 1-2 0,-1-2 6 15,-1 1 0-15,2 1-5 0,-3-2-2 0,1 2 1 0,-1 2 2 16,0-2-3-16,3 2 1 0,-5 0 3 0,1-1-4 16,-2-1 5-16,-1 2-10 0,3 0 6 0,0 2-3 15,-3-2-1-15,2-2 5 0,3 4 2 0,-5-1 2 16,3-1-11-16,-1 2 5 0,-1-2 0 0,0 1 2 16,1 1 0-16,-1 0-4 0,-1 0 3 0,-1-1-1 15,3 1-2-15,-3-1 1 0,2 0 6 0,-1 2-2 16,2-1-2-16,-1-1-4 0,-1 4-3 0,1-3 9 15,-1 2-3-15,2 1-1 0,0-2 1 0,-3 1-3 16,3 3 2-16,-3-3-3 0,3 2 7 0,-2-1-5 16,-2 0 1-16,5 2 0 0,-1-2 2 0,-4 0-2 0,1 2-5 15,-3-2 5-15,5-1 0 0,-1 2 3 0,-4-1-2 16,2-2-2-16,-4 0 5 0,0 1-4 0,6-2 5 16,-2 3-7-16,-4-3 6 0,4 0-6 0,-3 1 3 15,2 0-3-15,2-2-3 0,-4 0-3 0,7 3 12 16,-2-4-1-16,1 3 2 0,-2-1-7 0,3-1 3 15,0 1 0-15,1 0-1 0,-1 0-9 0,-1-1 6 16,4 1 3-16,0-2 0 0,-4 1-3 0,5 1 11 0,-2 0-4 16,0-2-5-16,-3 0 0 0,-1 0-11 15,6 0 5-15,-6 3 10 0,3-6-8 0,-1 6 5 16,-3-6 3-16,3 3 1 0,-3-2-1 0,3 1-1 0,-1 0-1 16,-2 0-3-16,3 1-1 0,-1 0 9 0,0 0-6 15,1 0-5-15,-1 0 7 0,1-2-4 0,0 2 5 16,2-1-2-16,1 0 2 0,-1 1-5 0,-1-3-1 15,1 2 3-15,1 1 4 0,0-1-5 0,2-2-5 16,5 3 7-16,-9 0 1 0,4-1 1 0,5 1-3 16,-9-2 1-16,4-2 0 0,1 3 2 0,-4-3-2 15,8 4 1-15,-10 0 1 0,5-2-6 0,-2-1 0 0,0 3 0 16,0-2 3-16,0 1 3 0,-3-3-4 16,0 2-3-16,-2 1 2 0,2-4-7 0,-1 3 13 15,-1 0 1-15,2-1-3 0,-8-4-2 0,6 5-3 0,-4-2 0 16,4-1 3-16,-2 0 2 0,1 1-2 0,-6-1 1 15,5-2 7-15,2 2-3 0,-4-2-2 0,2 3 0 16,-1-2 5-16,2-1-7 0,0 3 8 0,0-1-2 16,1 2-3-16,-1-2 1 0,0 1 1 0,4 1 0 15,-4-2-2-15,3 4 3 0,1-3-4 0,1 3 0 16,2-2 2-16,-1 1-5 0,1-1 6 0,1 2-1 16,1-2 0-16,-1 0-4 0,1 1 6 0,-2-1-1 0,0-2-4 15,1 3-4-15,1-1 19 0,0-2 4 16,-1 0 0-16,0 2-7 0,-2-3 2 0,2 0 0 15,1 1-5-15,-2-3-2 0,1-1 2 0,0 5-2 0,0-6-1 16,-2 6 0-16,2-3-5 0,-1-1 3 0,-1 3 0 16,1 1-3-16,1-1-4 0,-3 2-1 0,4 1 9 15,-3 0-3-15,7 2-4 0,-9-1 3 0,9 1 2 16,-8 0-2-16,8 0-4 0,-8 3 7 0,2-3-5 16,5 5 2-16,1-5 4 0,0 5-6 0,0-5-1 15,0 7 0-15,1-5 0 0,0 2 3 0,4 0 0 16,-2 3-4-16,-2-7-19 0,4 4-13 0,-2-2-21 0,-2 1-29 15,-1-3-56-15,5 3-109 0,-5-3-269 0,0 0 120 16</inkml:trace>
  <inkml:trace contextRef="#ctx0" brushRef="#br0" timeOffset="-147150.12">19689 13096 56 0,'-11'3'72'15,"0"2"-10"-15,0 0-5 0,-3-1-1 0,3 1-7 16,-4 5-4-16,0-1 0 0,0-1-4 0,2 2-7 15,-5-1 0-15,4 1-3 0,-5-1 0 0,5 1-5 16,-5 0-6-16,1-1 1 0,0 1 4 0,0 1-1 0,0 1-8 16,-5 2-1-16,-2-2-4 0,1 0 9 0,6 0-1 15,-8 2 4-15,2-1-1 0,-3-1-2 0,4 0 0 16,4-3-5-16,-5 3 6 0,6-4-12 0,1 1 10 16,-1 2 1-16,3-2-11 0,0 0 8 0,-1 0 2 15,6-1 2-15,-2 2 3 0,0 1-2 0,0 2-4 16,3-3 1-16,-2 4-4 0,-1-3 4 0,1 3 0 15,-1 2 1-15,3 1 1 0,0 0-3 0,-3 5-2 16,0 2-1-16,2-1-4 0,-3 2 4 0,2-2-2 16,1 1-6-16,-1 1 0 0,2-2 3 0,0 4 1 15,-1-3-6-15,2-2 2 0,3 3 1 0,-4-3 0 0,-1 3-4 16,6-5 1-16,-1 6 1 0,1 0-2 0,-1-1-5 16,5-1 9-16,0 1-5 0,0 0 2 15,0-5 11-15,1 4-6 0,3 1 4 0,-2-6 17 0,4 1 0 16,-3-1-7-16,0-2 0 0,1 2-4 0,1-2 3 15,-1 2-2-15,0-4-6 0,-3 0-1 0,3-1 1 16,-3 0-2-16,3 3-1 0,-4-5-1 0,4 3-1 16,-3 1 2-16,2-4-4 0,2 2-1 0,-4-2 0 0,3 5-1 15,-3 0-2-15,-1-5 0 0,4-1-1 0,-1 6 4 16,-1-2-3-16,1 2 5 0,1-6-3 0,0 6 3 16,2-1-2-16,0 1 2 0,-2 0-1 0,1 0 1 15,2-3-1-15,0 2 1 0,0-1-2 0,0 2 0 16,2-2-1-16,0 1 0 0,-1-1-7 0,3-5 7 15,1 5-1-15,-2-1-1 0,-1-5 0 0,5 6-4 16,-8-5 3-16,7 1 0 0,1-1 4 0,-1 1-2 16,0-1-5-16,0 1 3 0,-3-2-2 0,3-3-3 15,-3-2-3-15,1 5-3 0,-2-4-2 0,0 0-3 16,3 1-1-16,-2-1 0 0,-1 1 0 0,2 0 4 16,0-1 0-16,0 1-3 0,-1 0 6 0,3 0-11 15,0 2 8-15,2-1-1 0,1 1 1 0,0-1 3 0,2 0-5 16,-3 0 6-16,-3 0-3 0,7 0 3 0,-1 1 2 15,-3-1-4-15,3 1 2 0,-6-1 0 0,6-1 4 16,-6-2-3-16,1-2-1 0,0 2 5 0,-3 0-1 16,4-2 1-16,-1 3 1 0,0-4-2 0,-3 2 4 15,4-2-1-15,0 3-1 0,2-1-3 0,-3-1 3 0,2-2 0 16,-1 0 3-16,2 2-2 0,5-2 2 16,-1 0-2-16,-2-2 3 0,1 1 2 0,3 0 4 0,-4-2 4 15,1 2-2-15,1-3 2 0,-2 1 8 0,0-1 0 16,-2 2 2-16,3-1 2 0,-6 1 2 0,-1-3-6 15,2 3 6-15,-1 2-10 0,-3-4 11 0,-1 0-1 16,4 1 0-16,-1 1-2 0,-2-2 2 0,1 3-6 16,-2-1 0-16,2-2-3 0,0 1-1 0,-2 1-3 15,0-1-2-15,4-1 1 0,-2 1-2 0,2 0-4 16,0 2 1-16,4-1-4 0,0 0 3 0,5 0 0 16,-4-1-4-16,1 3-6 0,3-2 6 0,-2 2 0 15,2 0-1-15,7 0 2 0,-1 0-3 0,-5 2 0 16,-5-2 4-16,-4 0 0 0,4 0-1 0,-5 0-3 0,-3 0 1 15,4-2-1-15,-7 1-1 0,3 0 1 0,-2-1-2 16,-1-1 2-16,0 0-2 0,2-1 7 0,-3 0 5 16,1 1 15-16,-1 0 2 0,-1-1-2 0,3-2-5 15,2-1-1-15,-1 0 1 0,0-1-7 0,3 1 4 16,-3-1-2-16,4-3-3 0,2-1 0 0,1 2-2 0,0-3 1 16,1-1-4-16,5-5-2 0,-2 1 2 15,-1 1-2-15,0-1-1 0,1-1-1 0,-8 4 1 16,6-9 0-16,-4 4-1 0,0 0-3 0,-1-3 1 0,1-2 1 15,-2 1-3-15,-2 1 3 0,3 1-4 0,-7 4 0 16,7-6 2-16,-3 0 0 0,2 1-1 0,-1 1-1 16,-2 2 2-16,-1 3 0 0,1-1-3 0,0 1 1 15,0-1 0-15,3-6-1 0,-2 6-1 0,-1 1 1 16,1-7 0-16,0 7 0 0,-1-9 0 0,-3 8-1 16,3-5 0-16,-3 6 1 0,2-8-1 0,-7 6 0 15,6 0 0-15,-5-7-1 0,2 1-6 0,-5-1 5 16,-2-1 3-16,3 0-5 0,-1-1 2 0,-3-2 1 15,0-1 3-15,-1 2-2 0,4-1 1 0,-4 4 6 16,1 1-5-16,1-1-1 0,2 0 0 0,-3 6 2 0,3 2-7 16,1 1 6-16,-3-1 0 0,3 1-1 0,-1 1 2 15,1 2 0-15,1 3 0 0,2-2-1 0,-3-1 0 16,0 5 0-16,0-3-2 0,1 3 0 0,-1-2 1 16,-1 0 1-16,1 0 0 0,-4 1 0 0,0-4-2 15,-1 0-4-15,-4-3 5 0,-1 5 1 0,0-5 2 16,-2 2-4-16,1 2 3 0,-3 0 0 0,0 0-2 15,-1 1-5-15,-1 2 3 0,0-1 1 0,0-1 4 16,-3 2-4-16,2 0 1 0,-3 2 1 0,-2-1 0 16,-1-4-1-16,3 6-1 0,-2-2 2 0,3 2-7 15,-3 0 6-15,3 2-1 0,0-2 2 0,-2-1-2 16,2 2 1-16,2 0 1 0,-2 1-1 0,0-2 0 0,1 0-4 16,-2 0 3-16,3 2 2 0,-1-4 0 0,3 3 0 15,-3-3 0-15,-1 4-1 0,1-2 1 0,0 0-2 16,-5 1-1-16,0-4 1 0,1 5-2 0,2-1 2 15,1-2-1-15,-2 3-1 0,2-3 0 0,1 2 0 16,-1 1-1-16,4 0 3 0,-3 0 1 0,0 1 3 16,0 1-4-16,-3-2 2 0,0 0-2 0,1 1-1 15,-1 1-3-15,-2 3 7 0,-5-1-4 0,9-3 2 0,-3 3 0 16,3-2 2-16,1 3-1 0,4 0-1 0,-4 0-4 16,3 0 5-16,-1 3-8 0,-3-1 4 15,6 2-14-15,-4-4 2 0,0 3 0 0,-1 1 0 0,5-1-9 16,-2-1-4-16,2 2-2 0,-1-3-4 0,0 7 4 15,0-4-10-15,1 3-1 0,1-5-6 0,1 4-6 16,2-1-1-16,-5 0-6 0,4 0 3 0,0-1-1 16,1 1-3-16,1-1-11 0,-1-1-11 0,3 0-11 15,-3 3-31-15,4-2-106 0,-3-2-251 0,3 1 111 16</inkml:trace>
  <inkml:trace contextRef="#ctx0" brushRef="#br0" timeOffset="-146210.1">21374 12759 130 0,'2'-4'162'0,"-2"4"-15"16,4-2-17-16,-4 2-9 0,3-4-8 16,-3 4-16-16,1-3-10 0,-1 3-7 0,6-2-11 0,-6 2-7 15,2-3-5-15,-2 3-6 0,3-2-8 0,-3 2 0 16,0 0-4-16,0 0-8 0,0 0 0 0,0 0 0 16,0 0-4-16,4-2 0 0,-4 2-3 0,0 0 1 15,0 0-4-15,0 0 3 0,0 0-3 0,0 0-1 16,0 0-1-16,0 0 0 0,0 0-3 0,0 0-4 15,0 0-3-15,0 0 0 0,0 0 2 0,0-5-6 16,0 5 3-16,0 0-1 0,0 0-2 0,0 0-3 16,0 0 1-16,0 0 1 0,-7-2 5 0,7 2-3 0,-10 0-1 15,10 0-3-15,-11 0 0 0,5-1-1 0,6 1 0 16,-14 1 3-16,6-1-7 0,-2 1 6 0,-3 0-6 16,3 1 0-16,-3 1 5 0,-1-1 0 0,1 0 0 15,-6 3-6-15,6-2 8 0,-5 2-1 0,8-1-2 16,-4 1 1-16,1 0 0 0,1-1-1 0,0 3-2 15,0-2 3-15,0 3-4 0,2-4 8 0,1 4-7 16,-3-3 0-16,2 0 3 0,0 2 2 0,1 0 0 0,0 0-1 16,-3 2 1-16,2-1-2 0,0 1-3 0,-4 0-3 15,5 0 5-15,-3 5 0 0,2-6 0 16,1 6-8-16,-4-2 8 0,5 0-7 0,0-2 5 0,-1 0 2 16,-1 2 3-16,-2-1-3 0,2 4 1 15,-1-3 2-15,2 2-4 0,1-4 3 0,0 0 2 0,-1-3-4 16,2 3 2-16,0-3-1 0,1 1 1 0,-2 1-3 15,3-1 0-15,0 0 0 0,-3-2-3 0,4-1 0 16,-3 2 5-16,-1 2 0 0,4-4-2 0,-4 3 5 16,6-1-3-16,-6-4-3 0,5 4 2 0,1 0 1 15,-3-4 2-15,1 4-2 0,0-2-2 0,1 2 4 16,-1 0 0-16,0-2-6 0,0 1 4 0,0-2 0 16,2 1 0-16,0 0-4 0,0 2 2 0,-1-4-4 15,1 1 2-15,0 1 2 0,1-3 2 0,-1 2-6 0,2-4-17 16,-3 6-22-16,3-6-32 0,0 0-68 0,0 0-132 15,0 0-299-15,0 0 133 0</inkml:trace>
  <inkml:trace contextRef="#ctx0" brushRef="#br0" timeOffset="-145499.12">20699 12942 104 0,'0'0'119'0,"0"0"-8"0,0 0-1 0,0 0-13 0,0 0-4 16,0 0-8-16,1-3-8 0,-1 3-8 0,0 0-2 16,0 0-9-16,0 0-18 0,0 0 8 0,8 0-9 15,-8 0-5-15,0 0 3 0,0 0-3 0,5 3-6 16,-5-3-2-16,3 4-2 0,-3-4-4 16,3 5-6-16,-1-2 5 0,-2 1-3 0,0-4-1 0,0 6-3 15,1-2 2-15,-2 1-3 0,1 0 1 0,-2-1-1 16,-1 2-5-16,2 1 0 0,-3 4 5 0,1-3-8 15,0 4 0-15,1-1 3 0,-2-2-3 0,1 3 5 16,0 0-1-16,-4 2 0 0,2 2 3 0,1 0-10 0,1-4 9 16,-3 0-6-16,2-2-6 0,1 4 1 0,0-4 10 15,-2-2-9-15,3 3 5 0,-1-3-5 16,0 1 4-16,2-3-3 0,0 0 5 0,0-1 6 0,1 1 0 16,-2-2-8-16,2 1 0 0,-1-2 2 0,1-3 0 15,-1 5 3-15,1-5 6 0,-3 4-4 0,3-4 11 16,0 4 2-16,0-4 4 0,0 0 5 0,0 0 1 15,0 0-2-15,0 3 1 0,0-3 1 0,0 0-1 16,0 0-3-16,0 5-3 0,0-5-3 0,0 0-2 16,0 0-2-16,4 2 3 0,-4-2-6 0,4 5-4 0,0-3-11 15,1 0 9-15,-1 1 1 0,3-3 1 0,0 4-1 16,0 0-3-16,5 0-3 0,-3-1 1 0,2 0 0 16,1-1 1-16,-1 0-3 0,2 0 2 0,1 0-3 15,-1 1 1-15,2-5 0 0,-2 2-4 0,1-1 3 16,-1 1 4-16,-3-2-8 0,2-4 3 0,-2 3 2 15,-4 0 1-15,3-4-4 0,-3 5 1 0,0-3-3 16,0 0 2-16,-2 0 1 0,-1 1-3 0,0 1 4 16,-2 0-5-16,-1-4 5 0,0 7-8 0,2-4 2 15,-2 4 0-15,0 0 1 0,0 0-14 0,0 0-24 0,0 0-25 16,0 0-26-16,-9 12-46 0,8-10-165 0,-1 5-325 16,4-3 145-16</inkml:trace>
  <inkml:trace contextRef="#ctx0" brushRef="#br0" timeOffset="-107319.55">21449 12281 25 0,'-6'-1'53'0,"6"1"-4"0,0 0-7 0,0 0-8 15,0 0 0-15,0 0-9 0,0 0 1 0,0 0 1 16,0 0-7-16,0 0 2 0,0 0 0 0,0 0-7 15,0 0 0-15,0 0-2 0,0 0-1 0,0 0-1 0,0 0 0 16,0 0 5-16,0 0-11 0,0 0 6 16,0 0-4-16,0 0-3 0,0 0 2 0,-8 0-4 15,8 0-1-15,0 0 3 0,0 0 1 0,0 0 4 0,0 0-8 16,0 0 9-16,0 0 8 0,0 0-13 0,0 0 9 16,0 0-1-16,0 0-5 0,0 0 0 0,0 0-4 15,0 0 3-15,0 0-2 0,0 0 2 0,0 0-1 16,0 0-2-16,0 0-1 0,0 0-1 0,0 0 2 15,0 0-1-15,0 0-2 0,0 0 1 0,0 0 0 16,0 0-2-16,0 0 4 0,0 0-8 0,0 0 7 16,0 0-2-16,0 0 8 0,0 0-6 0,0 0 2 15,0 0-6-15,0 0 5 0,0 0 0 0,0 0-1 16,0 0 2-16,0 0 0 0,0 0-2 0,0 0 2 0,0 0-4 16,14 6 0-16,-14-6 0 0,10 0 3 0,-2 0-1 15,0 1-3-15,3 3 3 0,-2-2 0 0,5 1-2 16,0 0 13-16,7 2-1 0,7-1-4 0,-1 1 7 15,2 3-4-15,-1-3 3 0,4 3 6 0,3-3-8 16,-2-1 0-16,1 4 6 0,1-3 6 0,-1 0-5 0,1 2-6 16,1-4 8-16,-1 2-2 0,0-1 2 0,-3 1-2 15,2-3-3-15,-3 1-3 0,-3 0 3 0,0-2-6 16,-7 2 1-16,0-3-1 0,2 1-4 0,0 1-3 16,-5 0 5-16,5-2 1 0,-5 1-3 0,0-1-3 15,1 0 2-15,-1 1 0 0,0 2-2 0,0 0-2 16,0-1 4-16,2 0-2 0,1 1-5 0,-1 1 6 15,1-1-4-15,0 2 1 0,7-2 1 0,1 2-2 16,0 1 4-16,0 0-4 0,0 0 0 0,0-1-3 16,0 3 5-16,-2-4-2 0,1 3-3 0,0-1 5 15,-6-4-6-15,7 2-1 0,-9-3 4 0,3 1-4 16,-4 2 5-16,-3-1-1 0,0-3 2 0,0 0-7 16,-2 3-1-16,-2-3 5 0,-2-3 1 0,0 3-1 0,-3 0-5 15,-1-2 5-15,1 1-2 0,-1-3 7 0,-6 4 6 16,7-2-14-16,-4-1 3 0,4 3 0 0,-2-2 2 15,-5 2-6-15,10 0-1 0,-5-2-1 0,0-1 8 16,0 3 2-16,-5 0-9 0,14 0 4 0,-7 2-2 0,0-2 0 16,0 1-1-16,0 1 3 0,2 2-3 15,0-3 1-15,-4 0 0 0,2 0 1 0,-2 1-1 16,-1 1-1-16,-1-1 2 0,-3-2-5 0,6 3 3 0,-6-3 0 16,3 0 0-16,-3 0 3 0,0 0-4 0,0 0 1 15,0 0 1-15,0 0 0 0,0 0 2 16,0 0 0-16,0 0 2 0,0 0-5 0,0 0 7 0,0 0-5 15,0 0-1-15,-19 0 3 0,19 0 12 0,0 0-9 16,-4 4 5-16,4-4-5 0,0 6 4 0,0-2 2 16,0 1 3-16,0 2-7 0,4 3 0 0,-3 0 6 15,3 2-5-15,-2 1 4 0,0 1 3 0,3 2-3 16,-3 1-1-16,0 0-1 0,-2 0-2 0,0-1 3 16,0 2-5-16,-4-1-2 0,-1-2 6 0,-1 4-3 15,-1-2 1-15,-1 0-4 0,-2 0 8 0,0 1-5 0,-1-2-3 16,-1 1 1-16,0-1 0 0,-1 4 0 15,4-3 5-15,-3 0-6 0,1 0-4 0,2-1 9 0,-1-1-1 16,1 4-2-16,2-2-5 0,1 0 2 0,-2-2-1 16,6 2 8-16,-2 2-1 0,1-4 2 0,2 1 0 15,1-4 4-15,0-2 7 0,1 4 3 0,-1-1 1 16,4-2-1-16,-4-2-1 0,4 2-1 0,-4-5-4 16,1 1-6-16,-1-2-3 0,0 1 10 0,0-1-6 0,0 2-3 15,-1-2 1-15,-3-1-1 0,4 0 2 0,-1-1 2 16,-2-1-3-16,-1 2-3 0,4-4 3 0,-5 3-1 15,0-1-5-15,5-2 4 0,-10 0-1 0,2 0 1 16,8 0 1-16,-10-2-3 0,1-2 1 0,4 0 0 16,1 2 2-16,-5-4 2 0,1 1-5 0,2 0-4 15,-1-3 1-15,-1 1 6 0,0 2-3 0,-2-4-5 16,2 5 3-16,1-3-1 0,-3 1 0 0,-1 0-2 16,1 1 7-16,-4-2-6 0,-3 2-2 0,1-5 0 15,-1 4 4-15,-10-6-7 0,8 6 4 0,-8-5-4 0,-2 1 2 16,0 1 2-16,-2-3-2 0,-4 1 2 0,2-1 2 15,-1-2 0-15,0 2-2 0,-4 2 2 0,1 0 3 16,1-3 0-16,-1 2 1 0,3 1 2 0,0 3-1 16,-3 0-3-16,6 0 4 0,0 2-3 0,0 1 1 15,11 1 0-15,-3 2-2 0,2 1-2 0,3 0 1 16,-1 3-5-16,0-2 5 0,1 0 0 0,0 4 3 16,-1-3-5-16,0-1 1 0,0-1 2 0,-1 1-3 0,1 3 6 15,0-2-9-15,1-1 2 0,2 0 1 0,-1-2-3 16,3 0-3-16,0-1 2 0,0-1 0 15,-3 1-3-15,1-3 6 0,-1 1-2 0,3 0-6 0,1 0 7 16,3 0 0-16,-3 0-2 0,2 3 3 16,3-3-2-16,0 0 1 0,3 1 0 0,-1-1-2 0,1 1 2 15,1-1-3-15,0-1-7 0,2 0-3 0,2 2-13 16,-2-2-2-16,4-1-3 0,0 0-1 0,1-1-7 0,0-2 1 16,5 1-2-16,-1-2-12 0,4-2 6 15,4-2-1-15,7-3 2 0,-4-4 3 0,4-1-1 16,-2-1 2-16,-1-1 0 0,4-2 0 0,-5-3 4 0,0 3 6 15,1-1 4-15,-6 2 7 0,1-1 1 0,-4 3 16 16,-4 4 16-16,2 2 2 0,-4 0 3 0,0 1 9 16,0 1 2-16,-3 3 2 0,-1 1 1 0,1 1 1 15,-1 4 5-15,0-4 1 0,0 4-3 0,-1-2-3 16,2 4-3-16,-1-1-1 0,3 1 1 0,-3 4-6 16,-3-7-5-16,3 7 0 0,-1-6-5 0,0 5-3 15,1 1 2-15,0 0 1 0,-7-4-2 0,7 4 3 16,-1-6-6-16,1 6-1 0,-4-4 0 0,4 4-11 15,0 0-22-15,0 0-30 0,-11 10-53 0,5-6-97 0,-1-2-222 16,1 2 99-16</inkml:trace>
  <inkml:trace contextRef="#ctx0" brushRef="#br0" timeOffset="-105500.89">23459 12136 64 0,'0'0'113'15,"0"0"-5"-15,0 0-11 0,0 0-11 0,0 0-19 0,0 0 4 16,0 0-7-16,0 0-9 0,0 0-3 0,0 0-8 16,-5 14-1-16,0-9-10 0,4 0-3 0,-3 6 3 15,0-3-5-15,0 4-2 0,0 0-1 0,3-1-3 16,-4 1 0-16,-4 5-4 0,1-2 3 0,3-1-3 15,-4-3-4-15,4 5-2 0,-4-2-3 0,0 0 5 16,4-2-2-16,-5-3 2 0,4-1-2 0,-1 1-2 16,3 1 0-16,-3-2-3 0,0 1 0 0,4-4-2 15,-1 1-2-15,0-1 0 0,0 1 3 0,3-3-1 16,-3 2-10-16,2-1-29 0,1-1-42 0,1-3-119 0,-2 3-211 16,2-3 93-16</inkml:trace>
  <inkml:trace contextRef="#ctx0" brushRef="#br0" timeOffset="-105086.14">23340 12165 56 0,'4'2'78'0,"1"-1"-5"16,1 1-4-16,0-1 1 0,0 0-2 0,1 2 2 15,0-2-4-15,3 4-1 0,-2-2-5 0,1 0-1 16,4 1-8-16,-3 2 0 0,-1-2-12 0,0 3-4 16,0 0 0-16,-3 0-6 0,-1 3-1 0,3-4-6 15,-2 4-5-15,0 0 6 0,-3-1-6 0,-1 3 0 0,-1-3 1 16,-1 0-8-16,-1 2 3 0,-1 1-6 0,1-5 1 15,-1 5-1-15,-2-3 3 0,0-1-5 0,-1 0 5 16,1-4-5-16,-1 3 5 0,0-2 2 0,0 0 2 16,-3-2 6-16,2 1 0 0,-5-1 2 0,1-1 8 15,-4 2-4-15,3-3 4 0,-1 0 0 0,1 0 3 16,0 0-3-16,-1-1-3 0,1-1-5 0,2 1-2 16,1 0-1-16,8 0-1 0,-12 1-3 0,5-1-1 0,7 0 0 15,-11 0-7-15,6 2 2 0,5-2-14 0,-6 0-33 16,6 0-26-16,0 0-57 0,0 0-114 0,0 0-253 15,0 0 112-15</inkml:trace>
  <inkml:trace contextRef="#ctx0" brushRef="#br0" timeOffset="-104353.36">23659 12353 7 0,'-3'7'85'0,"2"1"-7"15,-2-1-3-15,-2 0-5 0,0 1 3 0,-2 0-8 16,1-1 2-16,1 2-13 0,-3-6-1 0,2 2-10 15,-3 3 4-15,4-5-7 0,-1 2-1 0,0-2-5 16,1-1-4-16,-1 1-2 0,2-3 1 0,-2 3-2 0,2-2 6 16,4-1-5-16,-9 0-2 0,9 0 3 15,0 0-1-15,-11-2 4 0,8 0-2 0,0-3-4 16,3 5-6-16,-2-4-3 0,1 0 2 0,1 4-3 0,1-7-3 16,-1 1-2-16,1 1-3 0,2 1 2 0,-2-3-1 15,3 0 0-15,-2-2 1 0,3 1-2 0,-3-1 0 16,3 2 7-16,1-3-11 0,-1-2 3 0,4 4-2 15,0-4-4-15,-4 0 4 0,3 3-1 0,2-5 0 0,-5 6 2 16,4 0-5-16,0 1 3 0,-3 0 2 0,2 1-2 16,0 2 2-16,-3 1-7 0,0 2 4 0,3-2 2 15,-8 3-2-15,11 1 4 0,-6-1-2 0,-5 0-5 16,12 6 2-16,-10-3-1 0,2 1 2 0,-1 1-1 16,-1 2-1-16,0-1 0 0,-2-2 2 0,-2 6-5 15,1-5 2-15,-2 0-1 0,2 3-1 0,-3-4 4 16,0 3 1-16,0 0-6 0,-3-4 3 0,3 3 3 15,-1-2 0-15,0 0-11 0,0-2 16 0,-4 0-6 16,4 2-1-16,2-3 2 0,-2 2-8 0,5-3 8 16,-4 2 2-16,4-2-2 0,0 0 3 0,-6 1 4 15,6-1-4-15,0 0-3 0,0 0 5 0,9 7-5 0,-4-4 1 16,4 1 2-16,1 1-8 0,-1 0 11 0,3 0-4 16,-1 0-2-16,-2 4 0 0,1-4-3 0,-1 3-1 15,-1-2-1-15,-2 0-1 0,1 2 5 0,-2-2-2 16,0-1 2-16,-4 2-3 0,-1 0-1 0,-1-2 1 15,-2 1 1-15,0-1 3 0,-1-1-4 0,0 0-4 16,-1 2-2-16,0-2 10 0,-1-2-5 0,-1-1 5 0,-1 0 4 16,3 2-2-16,-1-1 1 0,-3-2 2 15,2 1-3-15,1-1 4 0,6 0-6 0,-13-1 3 0,13 1-1 16,-14 0 1-16,9-2-3 0,0 0 1 0,5 2 3 16,-9 0-4-16,9 0-3 0,-10 0-28 0,10 0-34 15,-7-1-49-15,7 1-120 0,0 0-250 0,0 0 111 16</inkml:trace>
  <inkml:trace contextRef="#ctx0" brushRef="#br0" timeOffset="-103434.95">23903 12404 54 0,'0'0'140'0,"0"0"-18"0,-3-7-11 0,3 7-2 16,0 0-22-16,0 0-7 0,0 0-7 0,0 0-10 15,0 0-1-15,0 0-9 0,0 0-4 0,-1 11 3 16,1-11-7-16,-1 6-6 0,-1-3-8 16,2 2 0-16,-1-1 0 0,-3 1-6 0,4 0 0 0,-1 0-4 15,-3 3-1-15,0-2-3 0,3-1 0 0,-8 1-3 16,4 0-3-16,-3-1-1 0,4 3 2 0,-1-2 0 16,-1-3 1-16,-2 4-3 0,4 0 0 0,-1-4-2 15,1 2-3-15,-1-2 2 0,0 0-2 0,1 2-1 0,-1-2 5 16,3-1-7-16,2-2 12 0,-3 3-6 0,1-1 9 15,2-2 1-15,0 0-2 0,0 0 5 0,0 0 3 16,0 0-6-16,-4-9 5 0,4 9 0 0,4-10-2 16,-2 3-2-16,-2 0-3 0,3-4 1 0,3 3-3 15,-5-2-4-15,6-2 2 0,-1 3-5 0,-1-2 3 16,0 4 0-16,-1-3 1 0,0 5-6 0,0-1 0 16,2 2-2-16,-1 0 3 0,-1 1-5 0,4 0 1 0,-2 2-1 15,2-2 2-15,-3 3 1 0,-5 0 0 16,12-2-5-16,-12 2 4 0,10 3-3 0,-7-3 2 15,-3 0-3-15,7 3-2 0,-3-2 4 0,0 1-1 0,0-1 2 16,-4-1-4-16,5 3 2 0,-5-3 3 0,3 4-2 16,-3-4-4-16,0 0 1 0,4 4 0 0,-4-1-3 15,0 0 1-15,0-3 5 0,-1 8-1 0,0-2 0 16,-1-1-1-16,1 3 3 0,1 1-5 0,0-1 1 0,-2 1 2 16,4 3-3-16,-1-5 6 0,-1 4-6 15,3-1 5-15,-3-3-1 0,2 1 6 0,-2-3-5 16,0 2-4-16,2-2 4 0,-1 0 0 0,-1-2 1 0,0 3 2 15,1-3-1-15,-1-3-1 0,0 0-3 0,4 1 7 16,-4-1 0-16,0 0-1 0,0 0 1 0,5-11-1 16,-3 7-2-16,1-1 1 0,1-2-3 0,-1 2-1 15,1-1 3-15,1-3 0 0,0 0 1 0,1 1-3 16,-2-1-1-16,2 6 2 0,-2-4-2 0,3 1 2 16,-1 2-4-16,-3 3 3 0,3-2-1 0,0 1-2 15,-2 0 2-15,3 2-1 0,-7 0 1 0,11 4-2 16,-7-2 1-16,2 0-3 0,-2 1-1 0,1 1 3 15,-1 1-1-15,1 0 1 0,-2-2-3 0,-2-1-1 0,4 5 5 16,-2-3 0-16,-3 0 0 0,1 2-2 16,0-3-1-16,-1 2 3 0,0 0 2 0,0-1 0 15,0 1 16-15,0 0-1 0,0 0-3 0,0-2-1 0,0 4-2 16,-1-3-1-16,0 1-3 0,1 1-4 0,0 1 4 16,0-3 0-16,-2 2 1 0,2 1-1 0,0-2-1 15,2 2-5-15,-2-2 6 0,2 3-1 0,-2-3-3 16,4 2 0-16,0-1 2 0,-3 1-3 0,3 1 1 15,0-3-2-15,1 1-20 0,0 0-28 0,-1-4-35 0,2 1-52 16,1-1-165-16,1 0-323 0,3-2 143 0</inkml:trace>
  <inkml:trace contextRef="#ctx0" brushRef="#br0" timeOffset="-103068.68">24365 12518 50 0,'-5'-2'183'0,"5"2"-17"0,-5-1-15 0,5 1-10 16,0 0-13-16,0 0-11 0,0 0-12 0,0 0-8 0,0 0-11 15,-5 6-10-15,5-6-8 0,1 6-4 16,2-3-9-16,-2 2 0 0,2-3-10 0,-1 3-7 0,2-2-1 16,-3 0-2-16,2 2-4 0,-2-1-5 0,2 0-7 15,-2 0 1-15,1 1-1 0,0 0-7 0,-1 0 5 16,0-1-4-16,-1 3 1 0,-1-2-3 0,0 2-4 15,-2-2 3-15,1-1-3 0,-1 1 2 0,-1 0 1 16,-2-2 2-16,1 1 2 0,-2 0 0 0,1 0 10 16,1-2-2-16,0-2 5 0,0 2 1 0,-2-1-3 0,6 1-4 15,-3 1-1-15,4-3-6 0,-5 4 2 16,5-1-1-16,-3-1-3 0,3-2-2 0,-2 9 3 0,2-3 0 16,-3 0-5-16,3 0-3 0,0 0 1 0,-2 2 1 15,-1-2-11-15,3 2-19 0,-1-3-12 16,0 3-21-16,-3-2-15 0,1-2-22 0,-2 1-22 0,1-1-55 15,-4-1-111-15,2-3-303 0,1 2 135 0</inkml:trace>
  <inkml:trace contextRef="#ctx0" brushRef="#br0" timeOffset="-100064.16">25585 12848 67 0,'0'0'138'0,"7"-3"-13"0,-6 1-8 16,2-1-12-16,-3 3 6 0,2-5-9 0,2 3-7 15,1-3-5-15,-2 2-2 0,-1-1-9 0,-2-2-7 16,3 4-3-16,-2-2-14 0,-1 4-4 0,0-9 1 16,4 5 0-16,-4 4-11 0,-1-7-2 0,1 5-1 15,0-3-5-15,0 5-5 0,-3-7 1 0,3 7-4 0,3-3-6 16,-3 3 1-16,1-5-6 0,-1 5 2 15,0-5-6-15,0 5 1 0,-1-4 1 0,1 4-2 16,-3-5-3-16,3 5 2 0,-4-3-2 0,4 3-2 0,-1-6 2 16,-3 3-2-16,3 0 1 0,-3 1-4 15,-1-1-4-15,-3 1 7 0,2 1-4 0,-4-1-1 0,-2 2 4 16,1 1-7-16,-1 0 11 0,-2 1 2 0,-6 3-2 16,2 2 2-16,0 0 5 0,-1 1 1 0,1 1 4 15,-1 2 0-15,1 1 1 0,0 1-3 0,0-3 0 16,-4 6-3-16,4-2 0 0,6-1 2 0,0-1-1 15,1 1-3-15,2 1-1 0,4-2-3 0,-2 2 1 0,5-2 1 16,2 1 1-16,0-1 1 0,4 1-1 0,-1-5-4 16,6 4 3-16,-1-4 0 0,2 1-3 0,2 4-1 15,-1-6 0-15,3 2-1 0,0-1-3 0,-2-5-2 16,-1 3 3-16,-2-3 0 0,0 1 3 0,1 0-1 16,-3-3-4-16,-1 2 0 0,-2-1 2 0,1 1 0 15,-2-3-2-15,2 1-1 0,-5-1 1 0,5 3-1 16,-5-3 3-16,4 1-7 0,-4-1 3 0,0 0-14 15,4 3-21-15,-4-3-24 0,1 4-48 0,-1-4-55 16,0 0-157-16,0 0-345 0,0 0 153 0</inkml:trace>
  <inkml:trace contextRef="#ctx0" brushRef="#br0" timeOffset="-99103.02">25573 12954 102 0,'-7'-4'144'15,"6"1"-11"-15,-3-1-11 0,-1 3-7 0,5 1-11 0,-6-3-11 16,6 3-5-16,-2-2-8 0,2 2-3 0,0 0-1 16,0 0-12-16,0 0-2 0,0 0 0 0,0 0-6 15,0 0 1-15,0 0-4 0,0 0-2 0,0 0-4 16,0 0-6-16,0 0 0 0,0 0-3 0,0 0 0 16,8 10-5-16,-4-6-1 0,-1-1 4 0,-1 1-2 15,2-1-4-15,1 0-3 0,1 4-4 0,3-2 2 16,0 3-5-16,5-2 1 0,2 1-2 0,0 2-3 0,2 0-1 15,6 5-1-15,-3-7 2 0,4 6-3 0,-1-1-3 16,-4-2 2-16,-1-1-3 0,-1 0-1 0,-3-1-3 16,-2-1-1-16,0-2 4 0,-3-3-3 0,-2 3-1 15,-3-3-3-15,2 1-8 0,-1-1-6 0,-6-2-11 16,3 0-6-16,-3 0-13 0,0 0-11 0,0 0-3 16,0 0-15-16,-9-10-11 0,4 8-17 0,0-1-26 15,-1-1-137-15,1-1-284 0,0-1 126 0</inkml:trace>
  <inkml:trace contextRef="#ctx0" brushRef="#br0" timeOffset="-98736.64">25792 12903 81 0,'0'0'109'0,"0"0"-15"0,0 0 4 16,0 0-14-16,-1 8-10 0,1-4-6 16,0-4-13-16,1 7-1 0,2-4-3 0,-3-3-9 15,0 7-5-15,0-7 0 0,-3 2-6 0,3-2 0 0,0 0 6 16,-1 8-1-16,1-7-1 0,0-1 3 16,0 0 1-16,0 0-3 0,-6 3 1 0,6-3 0 0,-4 5-3 15,0-5 0-15,3 4-7 0,-2 0 10 0,-1-2-5 16,-1 2 4-16,1 3-2 0,0-1-2 0,-3 1 1 0,-1 1 0 15,1 3-4-15,-5 0-1 0,3 3 5 16,-2 1 3-16,-1 2-1 0,1-2 6 0,-7 6-6 16,1 0-1-16,1-1-4 0,-1 1-1 0,4-6-3 15,4 1 1-15,-1-1-4 0,-4 1-5 0,9-3 1 16,-5 0-2-16,3-1-6 0,-2 1 3 0,4-5 2 0,0 4-15 16,1-6-55-16,2 1-77 0,-1-3-184 0,1-1-342 15,2-3 151-15</inkml:trace>
  <inkml:trace contextRef="#ctx0" brushRef="#br0" timeOffset="-95837.21">25861 12627 45 0,'-12'-6'71'0,"-5"-6"7"0,-1 6-11 0,3-4-3 16,-3 1-11-16,0 1 0 0,0-1-4 0,-2 2 0 15,2-1-4-15,-8 0-10 0,6 1 6 0,1 2-2 16,-2 1-6-16,1-1 2 0,-1 1-6 0,1 3 6 16,-2-2-1-16,2 2 0 0,-1 1-8 0,-2 0 0 15,-3-3-7-15,5 5-3 0,1-4 3 0,-1 2-4 0,3 0 1 16,-1 2 0-16,1-1 6 0,0 0 2 16,-1 2-2-16,1-2-4 0,4 3 0 0,0-1-2 0,-4 1 1 15,2 2-2-15,-2 0 2 0,0-1-5 0,0 1-6 16,-1 2 4-16,3-2-1 0,-1 3-2 0,2-1 1 15,0 1 4-15,0 3 2 0,-2-5-10 0,4 3 10 16,-2 1-2-16,5-2 2 0,-5 3 7 0,2-1-5 16,-1 0 3-16,2-1 4 0,-1 1 0 0,2 4 3 15,2-6-12-15,-3 3 7 0,1 1 0 0,3 0 2 16,-3 0-2-16,3 2-2 0,-1-2 0 0,3 2-1 16,-1 0-1-16,-1 0 1 0,1 1-11 0,2-1 3 0,-1 2 0 15,0-1-3-15,0 2 3 0,1 1-1 16,1 0 0-16,0 0 1 0,2 1-2 0,-1-2-1 0,2-1 1 15,-2 2 1-15,2-1-5 0,-3-1 1 0,2 1 3 16,1-2-8-16,1-3 4 0,-2-1 4 0,1 1-3 16,1 3 8-16,1-4-6 0,2-1 1 0,-2 2 0 15,4-1-2-15,-1 1 3 0,1 0 0 0,0 0-4 16,0 2 4-16,2 0-4 0,0-4-1 0,1 4 2 16,-2-5 4-16,3 4-6 0,3-1 0 0,-2 1 2 15,3 0 0-15,0-2-2 0,3 3 1 0,-2-1-2 0,4 0-7 16,5 1 8-16,0-1-2 0,1 3-6 0,1-2 6 15,0 0 1-15,2-2-2 0,0-1-3 0,-3 1 4 16,3 0-2-16,-8-4-2 0,7-1-1 0,-8 1-5 16,-2-5 2-16,1 6 0 0,-1-5-2 0,-3-2-5 15,1 4 6-15,-1-4-1 0,0 0 3 0,-2 0 1 16,2 1-3-16,0-2 8 0,0 1-3 0,1-1 2 16,1-2-6-16,0 2 0 0,3-2 5 0,0 2 0 0,0-1 1 15,3 1 0-15,-2 0 2 0,3-2-5 0,-1 3 5 16,1-3-5-16,6 3 2 0,-9-3 0 15,3-1-4-15,0 1 5 0,-3-2 2 0,1 2-1 0,-3-1 0 16,0-1 0-16,0-2 0 0,0 2-2 0,1-3-1 16,-5 1 5-16,-2-2-3 0,6-2 1 0,-6-1 7 15,3 1-1-15,0-4 12 0,2-2-1 0,-5 2 2 16,5-4 0-16,0-6 2 0,1 0 4 0,-1-1-8 16,2-4 5-16,0-4-9 0,0 0 2 0,0-2 0 15,-4 0-2-15,10-8-4 0,-10 8 2 0,-2-1-3 16,-1-1 1-16,1 2-5 0,-2 4 2 0,-2-3-4 0,-1 4 6 15,-7 1-6-15,0 1-1 0,0 8 2 16,0-3-2-16,0 3 3 0,-2-3-1 0,-2 0 3 0,2 1-7 16,-5-4 2-16,2 5 2 0,-3 0-3 0,-1-5 1 15,-1-2 5-15,-3 0-2 0,-3 1-2 0,-3 1-1 16,-2-3 1-16,-2 1-1 0,0-1 2 0,-5 3-2 16,1 0-2-16,0 2-2 0,-3-2 1 0,0 5-3 15,-2-1-11-15,-1 3-16 0,1 0-14 0,-5 5-20 0,4-1-29 16,1 5-30-16,-4 0-180 0,3 1-328 15,-2 0 145-15</inkml:trace>
  <inkml:trace contextRef="#ctx0" brushRef="#br0" timeOffset="-94619">26108 12826 53 0,'0'0'125'0,"-4"-5"-4"16,3 2-9-16,0-2-5 0,1 5-3 0,-3-8-10 15,3 3-5-15,-1-1-8 0,1 3-10 0,1-1-1 16,0-4-8-16,3 4-5 0,1-3-10 0,2-1-12 16,3 3 8-16,-1-2-5 0,1 0-1 0,7 0-13 15,0-1 5-15,0 1-4 0,2 0-7 0,-2-1 1 16,6 1-2-16,4 0-2 0,1 1 1 0,1 2-2 15,3-3 0-15,0 2-4 0,0 0-6 0,3 2 2 16,-1 1 3-16,1-1 1 0,2 2-6 0,2 1-5 0,-3 0 10 16,5 2-2-16,-3 1-3 0,1-2 2 0,-1 4-1 15,13-2-8-15,-14 2 3 0,-1 0 7 0,-1 0-3 16,-1 0 5-16,-1 2-3 0,-1-2-4 0,1-1 4 16,-3 1 0-16,-2 1-1 0,-9-1-7 0,2 1 7 15,-5-1-2-15,-2 0-6 0,-2 0 5 0,2-2-1 16,-3 2 0-16,-2-1 0 0,0-2 0 0,-4 1 1 15,0 1 1-15,3-1-5 0,-3-2 4 0,-1 0 1 0,-2 2-3 16,-2-3-1-16,7 2 2 0,-7-2 5 16,4 3-6-16,-4-3 3 0,0 0-3 0,0 0-1 15,2 1 3-15,-2-1 2 0,0 0-1 0,0 0 3 0,3 3-10 16,-3-3-3-16,0 0 1 0,0 0-11 0,0 0-18 16,0 0-20-16,0 0-43 0,0 0-147 0,0 0-266 15,0 0 117-15</inkml:trace>
  <inkml:trace contextRef="#ctx0" brushRef="#br0" timeOffset="-92884.8">27556 12528 123 0,'1'-3'141'0,"-1"3"-13"0,3-3-10 16,-3 3-9-16,0 0 1 0,0 0-9 0,0 0-6 15,0 0-3-15,1-4-6 0,-1 4 2 0,0 0-10 16,0 0-3-16,0 0-11 0,0 0-3 0,0 0-7 15,0 0-6-15,0 0-3 0,0 0-9 0,0 0 3 16,0 0-10-16,0 0-2 0,0 0-1 0,-8 14-5 16,4-9-2-16,-2 3-2 0,2 1-4 0,-2 2-1 15,-2 0 0-15,-2 2 3 0,2 3-8 0,-1-4-1 16,0 1 5-16,-1 3-6 0,1-1 5 0,2 0-1 16,-1-3-2-16,0 2-2 0,2-2 1 0,-1-2 0 0,4 0-6 15,-4 2 1-15,4-4 1 0,-1 1 4 0,0 0-4 16,3-4-1-16,-1 1 6 0,1 0-5 0,0-3 4 15,1 2-4-15,-3 2 2 0,2-5-5 0,-2 1 5 16,3-3-2-16,0 0 0 0,0 0 0 0,0 0-2 16,0 0 0-16,12-12 0 0,-10 7 5 0,5-3-7 15,-1-1 9-15,3-6-5 0,-1 3 2 0,-2-3-6 16,4-1 2-16,-1-1 3 0,-2 0-4 0,2 0 2 0,0-2 0 16,0 5 0-16,0-2-1 0,-1 4 0 0,-3 0 0 15,3 3-2-15,-3 1 2 0,3-2 0 0,-2 3-3 16,-2 1 3-16,1 0 3 0,-1 2-1 0,0-2-7 15,0 2 6-15,1 1-2 0,-3 0 0 0,1-1 3 16,0 2-3-16,-1-1 3 0,-2 3-1 0,5-3-1 16,-5 3 0-16,0 0 1 0,3-2-2 0,-3 2-1 15,0 0 0-15,9 1 2 0,-9-1 3 0,10 4-2 16,-6-3-1-16,1 3 0 0,0 1-2 0,-1 2-2 16,3 0 2-16,-1 1 5 0,-3 1-4 0,3 1 0 15,-3 2 1-15,1 0 1 0,-1 0-1 0,2 5 5 0,-5 0 0 16,2-2-3-16,-2 2-3 0,-2-3 9 0,-3 3 0 15,4-2 4-15,-1-2-5 0,-2 3 0 16,3-4-4-16,-3 2 1 0,2-3 1 0,-1 4 1 0,2-3-1 16,-2-1 1-16,2-2-3 0,0-2-1 0,-2 0 4 15,1-3-1-15,1 1-6 0,-1 1-21 0,1-3-28 16,-2-1-37-16,3-2-52 0,0 0-162 0,0 0-327 16,-11-7 145-16</inkml:trace>
  <inkml:trace contextRef="#ctx0" brushRef="#br0" timeOffset="-92673.64">27387 12671 112 0,'0'0'192'0,"0"0"-22"15,12-3-12-15,-12 3-14 0,23 7-13 0,-2-2-19 16,6 1-7-16,-4 1-9 0,4 0-13 0,-8 0-4 15,8 2-14-15,-10-3-3 0,-1 1-12 0,1-3-21 0,-2 2-35 16,-3-1-40-16,-1-3-23 0,-2 1-63 16,-1-1-91-16,0-2-241 0,-3 2 107 0</inkml:trace>
  <inkml:trace contextRef="#ctx0" brushRef="#br0" timeOffset="-92321.05">27846 12654 100 0,'0'-5'117'0,"0"5"-8"0,-1-6-13 0,1 6-15 0,-2-4-10 16,2 4-17-16,0 0-12 0,0 0-18 15,0 0-13-15,0 0-31 0,0 0-46 0,0 0-38 16,0 0-112-16,0 0 50 0</inkml:trace>
  <inkml:trace contextRef="#ctx0" brushRef="#br0" timeOffset="-92039.15">27837 12654 45 0,'0'0'101'0,"0"0"-1"16,0 0-16-16,0 0-11 0,0 0-5 0,-8-8-7 15,8 8-10-15,0 0 3 0,0 0-14 0,0 0 6 16,-2 8 2-16,2-8-28 0,-2 2 12 0,2-2 2 15,0 0-2-15,-1 4-3 0,1-4-3 0,0 0 1 0,0 0 8 16,0 5 2-16,0-5-2 0,0 0 0 16,0 0 9-16,1 3 0 0,-1-3 3 0,0 0-3 15,0 0-10-15,0 0 5 0,0 0-2 0,0 0-4 0,0 0-2 16,0 0-2-16,0 0-4 0,0 0-5 0,0 0 1 16,0 0 1-16,0 0-2 0,0 0-5 0,0 0-1 15,0 0-3-15,0 0-2 0,0 0-1 0,0 0 3 16,0 0 3-16,0 0-6 0,0 0 5 0,0 0-2 15,0 0 1-15,0 0-1 0,0 0 0 0,0 0-6 16,0 0-2-16,0 0 1 0,0 0-8 0,0 0-23 16,0 0-21-16,0 0-33 0,0 0-55 0,0 0-109 15,0 0-265-15,0 0 118 0</inkml:trace>
  <inkml:trace contextRef="#ctx0" brushRef="#br0" timeOffset="-91740.22">27829 12804 138 0,'7'1'174'0,"-7"-1"-5"15,7 1 0-15,-3 1-8 0,-4-2-20 0,12-2-6 16,-12 2-10-16,10-1-10 0,-5 1-9 16,-5 0-16-16,15-1-6 0,-6 1-14 0,2-3 1 0,-1 2-6 15,1-1-9-15,-2 2-6 0,1-1-6 0,2 1-5 16,-2 0-4-16,-2 0-11 0,-2 1-18 0,1-1-24 16,-1 0-31-16,3 0-41 0,-4 2-56 0,0-1-148 15,-5-1-319-15,11 3 141 0</inkml:trace>
  <inkml:trace contextRef="#ctx0" brushRef="#br0" timeOffset="-91079.35">28436 12738 113 0,'0'0'133'0,"0"0"1"0,11 8-10 0,-9-4-16 16,2 1-11-16,-1 0-11 0,-2 3-4 0,-1-1-9 15,0 2-7-15,-3 0-8 0,2 2-5 16,-3-4-5-16,-1 5-5 0,-3-2 0 0,3-1-9 0,-1 1 7 16,-2 0-11-16,-1-2 3 0,1 0 2 0,1 1 2 15,-1-2-5-15,3-1 2 0,-1-1-6 0,-1-1-1 16,6 2-1-16,-5-4-2 0,3 1 6 0,1-1-2 15,2-2 11-15,-4 4 5 0,4-4 6 0,0 0-5 16,-5 0-5-16,5 0-3 0,0 0-2 0,0 0-5 16,0-10-2-16,-2 5-2 0,6-2-2 0,-4 1-3 15,3-1-2-15,-1-1-1 0,3 1-4 0,-1-5 1 0,1 3-4 16,4-2-1-16,0-3 0 0,0 2 0 0,1-1-2 16,2 0-3-16,-2 1-6 0,0 4 6 0,1-1 3 15,-2 1-8-15,1 3 1 0,-1 1 5 0,0-1-3 16,1 2-3-16,-3 2 0 0,3-2 6 0,-3 2-1 15,2 1-2-15,-3 1 0 0,1-1-3 0,-1 2 3 16,1 0-1-16,-2 1 1 0,0-1 0 0,-1 1-6 16,0 0 1-16,-2 2-1 0,-2-1 2 0,-2 0-2 15,2-4 1-15,-2 10 2 0,-2-6-10 0,1 2 13 16,-3-1-3-16,1 0-4 0,0 0 3 0,-1 2 1 16,1-2 3-16,1 0-10 0,-1 2 9 0,1-3 0 0,-1 1 1 15,1 2-3-15,0-2-1 0,3-2 2 0,-2 2-3 16,2-3 0-16,1 2-1 0,1 1 6 0,1-2-2 15,2 0-1-15,-1 2 3 0,4-1-2 0,0 1 0 16,-2 0 0-16,1-2-1 0,1 4-2 0,-2-4 1 16,0 2 1-16,-1-1-3 0,-1 1 6 0,-2 0-5 15,2 2 3-15,-3-3-3 0,-2 1 0 0,1 2 0 16,-3-4 1-16,2 4 2 0,-3-3-2 0,-2 2 0 16,2-3 1-16,1 4 1 0,-1-2 0 0,0-1-4 0,1 0 2 15,-3 1-1-15,3 0 3 0,-1-2-5 0,1 0-2 16,-1 1-29-16,1-2-21 0,1-1-31 0,3-1-42 15,-10 2-195-15,10-2-349 0,0 0 156 0</inkml:trace>
  <inkml:trace contextRef="#ctx0" brushRef="#br0" timeOffset="-90825.81">28646 12987 205 0,'6'-3'181'0,"-2"3"-13"0,-4 0-15 16,13 0-16-16,-7 0-17 0,2 3-9 0,0-2-13 15,3 1-9-15,-1 2-8 0,2-1-11 0,1 0-3 16,3 2-11-16,-3-1-4 0,2 4-2 0,3-2-10 16,-8 0-4-16,8-1-22 0,-1 0-14 0,-3-1 2 15,-4-3-7-15,2 1-20 0,-1-2-13 0,-1-3-11 16,-3 1-16-16,0-2-11 0,-4 0-6 0,2 0-16 15,-4-2-23-15,1-1-75 0,-4 0-211 0,1-2 94 16</inkml:trace>
  <inkml:trace contextRef="#ctx0" brushRef="#br0" timeOffset="-90638.95">28880 12899 45 0,'-3'4'143'0,"1"1"-11"16,-2 2-5-16,0-1 3 0,1 2-6 0,-2 2-5 15,1-2 6-15,-2 4-10 0,2 0-6 0,0-3-3 16,-1 8 9-16,0-2-8 0,1-1-12 0,-1 3-2 16,0-5-7-16,1 5-10 0,3-5-9 0,-3 1-6 0,0 3-6 15,0-3-2-15,-1 3-13 0,-1-6-63 16,2 0-96-16,-3 0-212 0,-1-3-357 0,1-5 158 0</inkml:trace>
  <inkml:trace contextRef="#ctx0" brushRef="#br0" timeOffset="-84436.36">25864 13474 23 0,'0'0'75'0,"3"-2"-5"0,-3 2-10 0,0 0-4 16,0 0-9-16,0 0-1 0,0 0 14 0,-3-7 5 15,3 7 10-15,0 0 8 0,-1-3 0 0,1 3-2 16,0 0-6-16,-3-6-4 0,4 1 1 0,-1 5 4 16,-1-4 1-16,1 4-9 0,0-7-3 0,0 7-5 15,-1-6-6-15,1 6-4 0,0-4-5 0,0 4-5 16,0 0-4-16,0 0-4 0,0 0-5 0,-1-3-4 0,1 3 0 16,0 0-6-16,-4-2 1 0,4 2-6 0,0 0 2 15,0 0-3-15,0 0 0 0,0 0 0 0,0 0-3 16,0 0-2-16,0 0 1 0,0 0 0 0,0 0 0 15,0 0-3-15,0 0 0 0,0 0 5 0,0 0-3 16,0 0 3-16,1 12-7 0,-2-9 5 0,1-3-1 16,2 7-2-16,0-4-2 0,-1-2 3 0,-1-1-4 15,1 6-1-15,2-4 2 0,-1 1-2 0,2 0 5 16,-1 1-3-16,2 0 3 0,1-1-5 0,2 0 5 16,0 2-7-16,1 2 4 0,2-2 0 0,1-1 0 0,5 1-2 15,0 0 2-15,0 0 1 0,3 1-2 0,-2 0 0 16,2-3 2-16,0 1-7 0,1 1 4 0,-2 1 0 15,1-1 0-15,0-1-1 0,0 0 0 0,-1 0 2 16,-2 0-1-16,2 1 3 0,-2-4-5 0,1 4 1 16,-5-2-1-16,1 0 1 0,-3-2 0 0,2 2 2 15,1-1-2-15,-2 1-1 0,5-1-1 0,0 1 3 16,-3 0 0-16,4-3 3 0,1 1-2 0,0-1-2 0,-2 0 7 16,2 0-7-16,-2 1-1 0,6 3 2 0,4-1-1 15,-1-3-1-15,3 3-2 0,-1-3-2 0,2 2 1 16,2 0 0-16,-1-1-1 0,-3-1 1 0,0 1-3 15,0 0-1-15,-7 2 2 0,8-3 3 0,-10-3-2 16,4 3-1-16,-2-2 0 0,1 2 0 0,-2-1 0 16,1-3 1-16,-1 1 2 0,2 1-2 0,-4-4 11 15,3 5-6-15,-2-5-2 0,2 1-1 0,-1-1 3 16,1 2-4-16,4-7 2 0,3 6 2 0,-8-3-3 16,-1 4 5-16,2-3-5 0,-1 0 2 0,1 3-1 15,-4-4-2-15,2 3 3 0,-1-2 2 0,-3 2 0 0,2-2-2 16,0 0 2-16,-1 1-3 0,-3-3 1 0,2 3 1 15,-1-2-1-15,0 2-2 0,-5-1-4 0,4 2 8 16,-3-3 1-16,-1-1 1 0,0 5-1 0,4-4 1 16,-4 2-5-16,0-5 3 0,1 5-4 0,-1-5 5 0,0 2 1 15,0 0 3-15,1 1-8 0,-2-4 2 16,2-1-1-16,0 1-1 0,-1-2 1 0,-1 1 1 0,-1 2-5 16,1 1 9-16,-1-2 5 0,0 5-2 0,-4-1 4 15,2 1-1-15,-1 2 2 0,-2 1 4 0,1-1 2 16,-1 2-1-16,2-1 0 0,-2 1-1 0,0-1-3 15,-1 1-3-15,3-1 1 0,-4 4-1 0,0 0-1 16,2-3-3-16,-2 3 1 0,0 0 0 0,0 0-1 16,2-2-1-16,-2 2-1 0,0 0 1 0,0 0 0 15,0 0 3-15,2-5-6 0,-2 5 0 0,0 0-1 16,0 0-2-16,0 0 4 0,0 0-2 0,0 0 1 16,0 0-2-16,0 0 0 0,0 0 1 0,0 0 3 15,0 0 0-15,0 0-3 0,0 0 0 0,4-1 2 0,-4 1-4 16,0 0 0-16,0 0 4 0,0 0-5 0,0 0 0 15,0 0 2-15,0 0 3 0,0 0 0 0,0 0-2 16,0 0-1-16,0 0 0 0,0 0 2 0,0 0-1 16,0 0 0-16,0 0 0 0,0 0-1 0,0 0-1 15,0 0 3-15,0 0-1 0,0 0 0 0,0 0 0 16,0 0-2-16,0 0-2 0,0 0 8 0,0 0-6 16,0 0 2-16,0 0 2 0,0 0-6 0,0 0 4 0,0 0-2 15,0 0 2-15,0 0-3 0,0 0 1 0,0 0 3 16,0 0 1-16,0 0 0 0,0 0-1 0,0 0 1 15,0 0-2-15,0 0 3 0,-12 5-5 0,12-5 1 16,0 0-1-16,0 0-2 0,0 0 7 16,0 0-6-16,0 0 6 0,0 0-3 0,0 0 0 0,0 0-1 15,0 0 5-15,0 0-7 0,0 0 4 0,0 0-2 16,-5-5-2-16,5 5 4 0,0 0-2 0,-4-3-5 16,4 3-2-16,0 0-1 0,0 0 4 0,0 0-2 15,-3-4 2-15,3 4-3 0,0 0 0 0,0 0 5 0,0 0 0 16,-4-3-3-16,4 3 7 0,0 0-6 0,0 0-2 15,0 0 4-15,-1-4-1 0,1 4 3 0,0 0-2 16,-3-3 4-16,3 3-2 0,0 0-1 0,0 0-2 16,-2-5 0-16,2 5 5 0,-5-4-8 0,5 4 8 15,-3-2-1-15,3 2 1 0,-4-4-1 0,3 0 0 16,0-1 5-16,1 0-5 0,-1 1-4 0,1-2 5 16,0-4 4-16,-2-1 0 0,1 3 0 0,0-6 1 0,1-1 4 15,0-2-6-15,1 1 4 0,-2-2-2 16,2 1-3-16,0-1-4 0,2 0-1 0,-4-1 8 15,1 2-7-15,1-4 6 0,0 3-1 0,0 0-2 0,1 0 0 16,0 1-2-16,-2-2-1 0,0 0 1 16,2 1 22-16,-2-1-5 0,0 1-2 0,-2 0-4 0,0-1 5 15,-1 2-5-15,1 2-7 0,-2 1 3 0,-1-2-1 16,-1 4 0-16,0 0 0 0,-1-2 0 0,0 2-4 16,-1 3 1-16,-2 0 0 0,1 0-3 0,0-2 5 15,-1 4-2-15,1-3-3 0,-4 4 0 0,3-2 5 16,0 0-2-16,-7-1-1 0,8 4 1 0,0 0-5 0,2 0 5 15,-1-3 0-15,2 4 0 0,-1-1-3 0,-2-3 1 16,1 1-1-16,0-2 2 0,-1 1-2 0,-1-1-2 16,-1-4-6-16,0 1 12 0,1-1-2 0,-3 0 2 15,-1-2-1-15,-7-4-10 0,6 6 5 0,-3-6 6 16,-1-2-4-16,-3 4 2 0,-2-1-2 0,7 5-2 16,2 0 3-16,1 1-1 0,1 3 5 0,3 1-8 15,2 0 3-15,-2 1-1 0,0 2 2 0,0-2 0 0,1 1-1 16,2 2 0-16,-3-2 1 0,6 3-1 15,-5-2 3-15,4 0-1 0,-1 3-2 0,-2-3 3 16,3 5-7-16,-3-4 5 0,1-1 2 0,-5 2-6 0,3-1 4 16,-2 1 2-16,2-4-4 0,-1 3 2 15,-3-1 1-15,1 0-3 0,-1-1 1 0,1 0 1 0,0 0-2 16,-3-4 4-16,-2 3-1 0,2-1-4 0,-2 1 2 16,2-3 1-16,3 3-1 0,-3 1 1 0,4 0-7 15,0 0 3-15,-1-2 5 0,1 4-2 0,2-2-2 16,-1-1 1-16,1 2 3 0,0-2-4 0,1 3-1 15,-3-1 5-15,2 0 0 0,-2-1-3 0,1 3-2 0,-3-1-2 16,1 0 9-16,-1 0-3 0,2 0-6 16,3 1 6-16,-2-1-1 0,-3-1-4 0,4 1 7 15,4 3-3-15,-4-1 0 0,4 0-4 0,5 2 6 0,-11-3-1 16,7 3 3-16,4 0 0 0,-5-2-9 0,5 2 6 16,-4-3-2-16,4 3 4 0,0 0-3 0,0 0 4 15,-9-1-5-15,9 1 2 0,0 0-5 0,0 0 4 16,0 0 0-16,0 0 1 0,-4-2 1 0,4 2 1 15,0 0-3-15,0 0-1 0,0 0-1 0,0 0 0 16,-5 4 3-16,5-4-3 0,-1 6 2 0,1-6-7 16,0 4 8-16,0-4 4 0,-3 5-4 0,2-3 2 15,1-2-3-15,-1 7 0 0,1-7 2 0,-3 3 0 16,2 1-2-16,-2-2-2 0,3-2 3 0,-6 6-2 16,3-1-1-16,-2 0 2 0,3-1 2 0,-3 4-1 0,-3-2 0 15,0 5-2-15,1-2-1 0,-2 0 0 0,-2 5 4 16,-3-2-5-16,1 4 5 0,2-3 1 0,0 3-2 15,-3-1-1-15,3 0 2 0,-8 5-3 0,6-5 2 16,-7 7-4-16,3-4 3 0,1 6-2 0,2 1 1 16,-3-6-4-16,3 4 9 0,-1-2-4 0,2 4 3 15,-1-5-1-15,1 2-3 0,0 2 4 0,-1 0-1 16,1-3 1-16,1 4-6 0,1-4 3 0,2 5 1 0,-3-4 3 16,1 2-9-16,-1-2 3 0,0 0 3 0,4-4-1 15,1 0 0-15,-5-1 4 0,3 2-4 16,-6 3 3-16,6-5-1 0,-1 0 0 0,-3-2 0 0,4 1-5 15,-4 0 3-15,3 1 2 0,-3-3-1 0,1 2-1 16,0-2 5-16,2 1-5 0,-3-3 0 0,3 1 5 16,0-1-4-16,-2 1 0 0,3 0 2 0,1-2-4 15,1-1 1-15,1 1 3 0,-2-1-4 0,1 1-1 16,2-1 1-16,0 2 1 0,0-2-1 0,1 0 3 16,2 2 1-16,-1 0-1 0,-1 0-2 0,4 1 3 15,-2-3-2-15,2 5-2 0,-3-6 4 0,3 2-2 0,0-1 2 16,3-1-1-16,-3-2 1 0,1 0-4 0,0-3 2 15,-1 4-3-15,0-3 3 0,0-2-4 0,3 2 6 16,-3-1-4-16,0-4 1 0,1 6-1 0,-1-4 1 16,0-2 1-16,0 0-2 0,0 5 2 0,0-5 1 15,0 0-2-15,3 3 2 0,-3-3-1 0,0 0-2 16,1 5 1-16,-1-3 0 0,0 3 0 0,1-1 3 16,1-1-3-16,-1 2 2 0,0 0-4 0,2 2 2 0,-2-2 0 15,3-1 0-15,-2 4 3 0,3-4-2 0,0 4 1 16,3-1-2-16,0-2 3 0,3 4-5 15,1-4 6-15,2 7-1 0,3-4-4 0,-2 1 0 0,0 3 3 16,4-1-3-16,-2 0 2 0,6 6-2 0,1-2-6 16,-1-3 8-16,0 2 2 0,2 3-4 0,0-2-1 15,-3 2 4-15,1-5-1 0,1 0 0 0,-1 3 1 16,-5-5-3-16,6 2-3 0,-6 0 6 0,1-3-3 16,5 5 4-16,-7-5-1 0,4 2-3 0,3 2 0 15,-7-7 0-15,3 6-1 0,-1-2 2 0,-1 0-3 16,0-1 3-16,1 0 1 0,0 0-1 0,-1 2-2 0,1-1 3 15,8 2-2-15,-8-2 2 0,-1 0-5 0,0-1 1 16,-4 1 3-16,4-3 0 0,-4 3-3 0,-1-4 0 16,-3 2 5-16,2-3-3 0,-1 2-1 0,-1 1 2 15,-1-4-1-15,1 1 0 0,-3-2 3 0,-2 2-3 16,0 1-2-16,3-3 1 0,-4 0 3 0,-1 3-5 16,0-1 4-16,2-2-2 0,0 2-2 0,-2-2 2 15,2 1 7-15,1 1-2 0,-1-3-4 0,-1 2 4 16,3 0-5-16,4 1 3 0,-6-1-2 0,2-1 1 15,-1-1 3-15,-1 1-3 0,1-2 2 0,1 3-1 16,-5-2-3-16,-2-2 4 0,8 2-5 0,-8-2 4 0,0 0 0 16,9-2 0-16,-9 2 0 0,9-4-1 15,-8 1 2-15,2 0-3 0,1-1 2 0,0-1 2 0,-2 0-2 16,5-4-8-16,1 2 7 0,1-3-1 0,6 0 4 16,2-1-8-16,5-3 8 0,5-3-7 0,0-2-6 15,2 2-12-15,8 0-7 0,8-7-7 0,-11 7-9 16,17-7-12-16,-1 0-4 0,-14 7 1 0,-1 1-3 15,-1 0 12-15,-3 2-17 0,-3-1 22 0,-3 1 1 0,2 0 3 16,-10 2 18-16,1 1 3 0,-4-3 14 16,1 1 5-16,-3-1 5 0,-1 0 1 0,1-1 1 0,-5 2 2 15,0-1 5-15,3 1-2 0,-2 0 22 0,-3 2-2 16,2-3-2-16,1 2 0 0,0-4 0 0,1 2-2 16,3-1-1-16,-1 0 0 0,-1-2-6 0,1 3 2 15,1-1-8-15,-2 1 1 0,3-1-3 0,-3-2 3 16,0 5-3-16,1-4-2 0,-5 6 2 0,-1 0-6 15,4 0 1-15,-4 3 2 0,0-3-5 0,-1 5 2 16,0 0 0-16,-2-3-4 0,2 1 2 0,-1-1-3 16,2 1 4-16,-3 1 2 0,1 0-4 0,0 0 3 0,-2-1-5 15,-1 2 0-15,0-2 8 0,0 0-7 16,-1 1 4-16,-1-1 2 0,2-2-3 0,-2 2 2 16,2-3-6-16,-2-2-1 0,1 4 8 0,0-4 2 0,0-4-3 15,1 1-1-15,0-4-1 0,-2 2-1 0,-1 0-2 16,0-2 0-16,0 1 1 0,-3-2 1 0,-2-6 2 15,-2 1-4-15,-1 1-1 0,-1-1-1 0,-6 0-1 16,-1 3 5-16,-3-3-1 0,-2 0-8 0,-3 1 7 16,-2 2-2-16,1 0-1 0,-3 0 3 0,-1 0-4 15,-9-4 5-15,13 5-4 0,-5 1 1 0,1 2 4 16,0 0-3-16,3 0 1 0,-1-1-1 0,3 2 4 0,3 3-2 16,1-6-2-16,6 11-1 0,6 1 6 0,-2-4-3 15,3 6 2-15,1 0-3 0,3-1-2 0,1 2 3 16,-1 0 2-16,1-1-2 0,0 1 0 0,1 1-1 15,-1-2-1-15,3 1-2 0,-1-1 3 0,-1 0-2 16,2 0-1-16,-3-3 2 0,0 4-2 0,-2-4 2 16,5 1 6-16,-5 3-6 0,3-2 0 0,-1 1-2 15,0-2 3-15,3 3-4 0,-5 0 1 0,3-2 8 16,3 3-6-16,-3 0 4 0,3 2-1 0,-2-1-2 16,3 3-9-16,-6-4 5 0,6 4 4 0,-4-4-5 15,4 4 7-15,0 0-3 0,-1-4 0 0,1 4 0 0,-3-2 0 16,3 2 0-16,0 0-3 0,-3-2 6 0,3 2-8 15,0 0 5-15,-9-2-3 0,2 1 3 0,2 1-3 16,-3-3 6-16,3 2-3 0,-2 1 0 0,-2 0-1 16,2-1-1-16,7 1 1 0,-12 1 2 0,4-2 0 15,-1 1 1-15,9 0-2 0,-13 1 0 0,8-1 0 16,-4 0 0-16,9 0 0 0,-11 0-1 0,4 0 5 16,7 0-4-16,-10-1-4 0,10 1 5 0,-9 0-3 0,9 0 3 15,0 0 2-15,-10 1-3 0,6 0 0 16,0 2 1-16,-1 0-1 0,1-1-2 0,3 3 1 0,-4 0-1 15,-2 2 4-15,2 0 0 0,-5 3-3 0,-1 4 1 16,0-4-1-16,-4 1 0 0,2 0 4 16,-1 3-1-16,0-4-1 0,-4 2-1 0,3 2 4 15,-8 2-2-15,5-4 2 0,-4 3-6 0,3-4 3 0,-4 4-7 16,-1-1 5-16,-2 0 4 0,3 5-2 0,-1-1 2 16,-3 1 4-16,0 3 5 0,1 1 5 0,1 2 4 15,-2-1-2-15,-1 2 3 0,3 2-3 0,-1 0 1 16,1 0-2-16,-1-1-2 0,-1-1 2 0,3 0-3 0,1-2-2 15,1-1 2-15,2 1-6 0,1-4 2 0,-2 0-4 16,3 1 1-16,-2 0-1 0,1-4-1 16,3-5-2-16,0 2 3 0,0-2 0 0,0-1-1 0,0 0 1 15,1 0-3-15,2 0-4 0,1-5 6 0,1 2-6 16,2 0 0-16,-1-1 3 0,0 0-7 0,2-2 10 16,-1 2-7-16,0-2 7 0,0 2 0 0,2 0-5 15,-2-1-1-15,1-1 3 0,3 1-2 0,-3 1 2 16,2 2-2-16,-3 0 0 0,5 1 2 0,-1-1-1 0,4 1-2 15,-2-2 3-15,1 1 1 0,-1-1-3 0,2 1 4 16,-2-2-1-16,3 0-3 0,0 0 0 0,-2-2-2 16,4 3 7-16,2-4-4 0,-4 5-1 15,5-1 0-15,-1-1 2 0,3 3 2 0,0-2-9 16,2-1 6-16,0 3 2 0,3 0-2 0,0 3-3 0,-1-3 1 16,0 5 3-16,1-3-3 0,-2 2 4 0,4 0-4 15,-4 2 2-15,2 0-5 0,4 4 5 0,-3-6-2 16,2 1 0-16,2 4 2 0,2-1-5 0,-2-3 3 15,5 2 1-15,0 0 0 0,-2-6-1 0,4 3 4 0,0 1-1 16,6 1 1-16,-4-1 0 0,1-2 2 0,-1 1-1 16,-2-1 0-16,-1 3-4 0,-5-7 6 15,2 4 2-15,-6-5-3 0,4 3-1 0,-9-1 3 0,9-1-4 16,-5 1-2-16,-4-3 5 0,2 2-1 0,-2-3-5 16,0 3 4-16,0-3-3 0,0 0 0 0,0 4 0 15,0-4 1-15,-3 2 0 0,2-2 0 0,0 2-3 16,1 0 2-16,-3-1 0 0,2 2-1 0,-2-5 1 15,-1 5-1-15,2-1-1 0,-4-1 1 0,3 2 1 16,-1-1 0-16,-1-1-2 0,-1 0 2 0,4-2-8 16,-5 0 5-16,3 0-4 0,-1-2 7 0,0-1-4 15,-1 0 8-15,-3-2-4 0,0 0 1 0,12-5-3 16,-8 4 3-16,1-3-3 0,0 0 0 0,-1 1-5 16,4 0 9-16,-2-2-3 0,-2 1 0 0,4-1 1 0,-3 2-2 15,0-1 1-15,0 2 1 0,0-3-4 0,2 2 3 16,-5 1-3-16,2-1 4 0,3-1-4 0,-2-1 6 15,1-1-3-15,2 0-2 0,-1-1 3 0,2-3-3 16,4-2 0-16,0 0 2 0,1-2-1 0,3-8 0 0,4-2-3 16,2-1-6-16,0-2-9 0,0 1-15 15,9-13 1-15,5 1-2 0,-1 3-2 0,2-6-7 16,-2 7-6-16,6 0-1 0,0 1-1 0,-2 0-5 0,2 4 0 16,-10 8 2-16,-3-1 9 0,2 3 3 0,-3-1-2 15,-2 4 9-15,-3 2 4 0,-5 4 8 0,-4 4 1 16,-1 0 2-16,-4-1-1 0,0 1 2 0,-1-1-2 15,-2 2 6-15,-1 1 4 0,1-1 3 0,-2 1-2 16,-1-1 6-16,-1-1 1 0,4 1-6 0,-2 0 8 16,1-2 2-16,4 1-1 0,-1 0-1 0,5-3 2 15,-2 4-3-15,5-5 0 0,-2 3-5 0,-2 0 14 16,0 0-7-16,4-2 1 0,-3 0 2 0,-2 1 2 16,0 0 0-16,-3 0-6 0,-2 1 5 0,-1-1 2 0,-1 0-5 15,-2 0 5-15,-2 3-7 0,0-3 2 0,-2 1-1 16,-2-2 3-16,0 2-7 0,-1 0 4 0,0 1 0 15,-1-1 0-15,-3 2 0 0,2-4 4 0,1 2-2 16,-3 2-4-16,2-3 2 0,-1 1-3 0,0 0 2 16,2-1 3-16,-4 1-3 0,-3-5 3 0,4 5-7 15,0-4 5-15,-3-2 6 0,-1-2-5 0,2-2 0 16,-2-5-2-16,-8-2 3 0,1-1 0 0,1-1 1 16,-4-3 0-16,-1 5-2 0,-3-3 1 0,3 3 6 0,-6 0 0 15,-8-6 0-15,13 9 0 0,-1 2 5 16,-4 0-2-16,6-1 2 0,-1 3-1 0,2 1 0 0,7 5-2 15,1 0 2-15,1 1-4 0,4 3-2 0,2 0 0 16,0 2 2-16,3 0 1 0,0 2-2 0,0-1-3 16,1 0 2-16,0 0 0 0,3 2-6 0,-3-1 2 15,0-2 1-15,3 2 3 0,-3-4-1 0,2 4 1 16,-3-3-3-16,2-4 0 0,-3 3 1 0,-2-2 0 16,2 1-1-16,-6 0-2 0,3 1 0 0,-1-2-1 15,-5 1 0-15,2-1 3 0,-2 1-4 0,3-1 2 16,-2 5-1-16,5-4 2 0,-4 3-4 0,3 3 6 0,2-1-2 15,2-1-2-15,-2 1-1 0,2 1 4 0,2 0-8 16,4 2-2-16,0 0 11 0,0 0-4 16,-9 4-3-16,11 1 4 0,-2-5 1 0,2 7-2 0,-2-4 1 15,1 3-1-15,1 0 2 0,0-1-4 0,-2 0-2 16,0 0 7-16,-2-1 0 0,-1 1-4 0,-1-1 5 16,0 1-4-16,-1-2 0 0,-1 2 0 0,-2-1 0 15,1-1 4-15,-2 1-4 0,0-3 1 0,0 3 2 0,1-1-6 16,2-3 6-16,-3 5-1 0,2-4-3 15,2 0 1-15,-1 3-1 0,1-1 4 0,-2 0-2 16,2 2-2-16,0 1 2 0,1 1-2 0,-1 0 0 0,0 2-3 16,-4-2 5-16,4 4 2 0,-4 5 0 0,0-2-5 15,-1 4 2-15,-7 3 3 0,1 5-2 0,0-4-5 16,-2 3 4-16,-1 4-3 0,1-1 4 0,-2 1-1 16,0-1-4-16,2 3 6 0,-3-2-3 0,3 0 3 15,-1 3-7-15,-3-4 8 0,2 1 2 0,-1 1-5 16,1-1 4-16,1 0-5 0,-2 0 1 0,1-1 3 15,1-3-1-15,-4-1-1 0,1 3-4 0,0 3-47 0,4-5-72 16,-5-6-167-16,2-1-314 0,7-4 139 16</inkml:trace>
  <inkml:trace contextRef="#ctx0" brushRef="#br0" timeOffset="-82820.39">28261 11975 4 0,'0'0'90'16,"0"0"-7"-16,0 0-1 0,0 0-10 0,0 0-12 15,0 0 7-15,0 0-7 0,0 0 5 0,0 0-4 16,0 0-4-16,0 0-7 0,0 0-3 0,0 0 5 15,0 0-13-15,0 0-2 0,0 0 4 0,0 0-4 16,0 0 5-16,0 0 2 0,0 0 1 0,0 0-1 0,0 0 1 16,0 0-4-16,0 0 0 0,0 0-4 0,0 0 3 15,0 0-7-15,0 0-2 0,-11-4-2 0,11 4-5 16,0 0 3-16,-3-2-3 0,3 2 1 0,0 0 1 16,0 0-3-16,0 0 0 0,0 0-2 0,0 0-3 15,0 0-3-15,0 0 1 0,0 0-1 0,-3-4-3 16,3 4-2-16,0 0 3 0,0 0-3 0,-4-5-1 0,2 3-6 15,2 2-3-15,-5-5 5 0,5 5-2 16,-4-6 0-16,-1 6 3 0,1-4 0 0,-2 2-5 16,2-2 5-16,0 2-2 0,-1 0-1 0,1-1 0 15,-1 1 2-15,0-2-5 0,-4 3 0 0,4 0 6 16,-3-2-3-16,3 2-1 0,-1 1-2 0,-2-2 1 0,1 1 4 16,0 0-4-16,-3 0 1 0,0-1 1 0,-1 2-3 15,3-1 3-15,-4 0 1 0,2-1 0 0,1 1-4 16,-3-1 3-16,3 1-9 0,-2-1 4 0,2-1 4 15,-1 3-2-15,1-1 0 0,-1 0 3 0,-1-1-3 16,1 2 5-16,0 0-7 0,-3 2 0 0,4-1 1 0,-4 0 3 16,3 2 1-16,-4 0 0 0,1 0-4 15,-2 0 3-15,0 2 0 0,1-2 1 0,-2 3-6 16,1-2-1-16,4 3 2 0,-2-5 5 0,0 3-3 0,0 0 3 16,-2-2-2-16,-2 2 7 0,-1 2 3 0,1-3-2 15,-3 0-1-15,1-1 2 0,-1 3-2 0,2-2-1 16,-3 0 1-16,6 0 2 0,-3 1 1 0,5 0-6 15,-3-1 4-15,0 1-2 0,1-1 3 0,4 1-3 16,-1-2 0-16,2 5 1 0,0-2-1 0,0 0 4 16,-5 3-1-16,5-1 2 0,0-1-4 0,2-1-2 15,0 2 5-15,0-1 0 0,1-2-2 0,0 1 3 16,-1 1-6-16,-2 0 2 0,5-3-1 0,-3 2-1 16,0-2 5-16,3 2 1 0,-4 0-2 0,0-1-3 15,0 2-1-15,-1-2 2 0,2-2-1 0,1 3 3 0,-3 0 1 16,3-4-5-16,1 5 5 0,3-2-3 0,-1-2-9 15,-3 2 10-15,0-1-3 0,1 1 4 0,3-1-1 16,-4 1 1-16,1 0-2 0,0-1-3 0,2 3 1 16,-1-3-3-16,1-1-1 0,1 1 3 0,-1 0 2 15,-1 0-5-15,0-1 1 0,3 1 0 0,0-1-5 16,0 1 8-16,2-4 1 0,-2 5 0 0,2-5 5 16,-1 5 3-16,1-5 1 0,0 0 3 0,0 0-6 0,0 0 3 15,0 0-4-15,7-11-4 0,0 7-14 16,-4 0-22-16,5-5-32 0,-1 3-37 0,-1-2-54 0,4-1-205 15,-4 1-383-15,1 1 169 0</inkml:trace>
  <inkml:trace contextRef="#ctx0" brushRef="#br0" timeOffset="-81721.11">27303 11964 104 0,'0'0'107'0,"0"0"-3"0,0 0-4 0,1-4-7 16,-1 4-9-16,0 0-4 0,0 0-1 0,0-5 1 15,0 5 0-15,5-3 1 0,-5 3 3 16,0 0-11-16,0 0-2 0,0 0-8 0,0-4-6 0,0 4-7 16,0 0-3-16,0 0 1 0,0 0-5 0,0 0-4 15,0 0-5-15,0 0-1 0,0 0-5 0,0 0 1 16,0 0-4-16,0 0-5 0,0 0-3 0,0 0 1 15,0 0-7-15,0 0 4 0,0 0-2 0,0 0 1 16,0 0-5-16,0 0-1 0,0 0-3 0,0 0 0 16,0 0 0-16,0 0 0 0,0 0-1 0,-5 14-3 0,5-10-1 15,-4 1 6-15,3 3-3 0,-4-1-2 0,1 0 1 16,-2 5-1-16,1-3-1 0,-2-1 3 0,2 4 1 16,-3-3-3-16,5-1 1 0,-3 0-2 0,1-2 1 15,-2 1 1-15,3-1 0 0,1 1 2 0,-2-4-1 16,0 2-1-16,0-1 0 0,1 1-4 0,2-2 4 15,-2 2-1-15,1-1-2 0,1-2 0 0,-2 2 6 16,4-4-3-16,-7 5 1 0,4-1-3 0,-1-4-2 0,4 0 5 16,-4 7-1-16,4-7 2 0,-3 1-5 0,3-1 2 15,0 0-2-15,-1 6-2 0,1-6 6 0,0 0 2 16,-4 3-4-16,4-3 4 0,0 0-1 0,0 0-2 16,-1 5-1-16,1-5 1 0,0 0 2 0,0 0 0 15,0 0 0-15,0 4-4 0,0-4-1 0,0 0 4 16,0 0 0-16,4 3 3 0,-4-3 2 0,2 2-6 15,-2-2-1-15,2 4 2 0,-2-4 1 0,0 0-3 0,2 3 1 16,-2-3 2-16,0 0 1 0,0 0-5 0,0 0 1 16,0 0-4-16,0 0 5 0,0 0 0 15,0 0-4-15,2 5 2 0,-2-5-1 0,0 0-1 0,0 0 1 16,0 0 1-16,0 0 1 0,0 0 2 0,0 0-3 16,0 0 0-16,0 0 1 0,0 0-2 0,0 0 6 15,0 0-3-15,0 0-1 0,0 0-1 0,0 0-2 16,0 0 2-16,0 0 0 0,0 0 0 0,0 0 0 15,0 0 3-15,0 0 0 0,0 0 3 0,0 0-5 16,0 0 6-16,0 0 0 0,0 0 3 0,0 0-1 16,0 0-1-16,0 0 0 0,0 0-1 0,0 0-4 0,0 0 5 15,0 0-6-15,0 0 4 0,0 0-1 16,0 0-2-16,0 0 2 0,0 0 3 0,0 0 1 0,0 0-3 16,0 0 3-16,0 0 3 0,0 0 2 0,0 0-2 15,0 0-1-15,0 0 1 0,0 0-1 0,0 0-5 16,0 0 2-16,12-5-2 0,-12 5 2 0,0 0-2 15,9 1-2-15,-9-1 1 0,13 3-2 0,-8-2 0 16,5-1-1-16,1 7 1 0,1-2 0 0,1 0-2 16,-1 0-1-16,-1-1 3 0,2 2-1 0,-2 1-1 15,5 0 3-15,-5-3-1 0,-2 1-1 0,0-2-2 0,-1 0 3 16,-2-1-2-16,-1-1 3 0,-1 3-2 0,1-3-2 16,-2 1 2-16,-3-2 3 0,7 1-2 0,-7-1-3 15,0 0 0-15,7 3 0 0,-7-3-1 0,0 0 0 16,0 0 0-16,0 0 2 0,6 0 1 0,-6 0-3 15,0 0 2-15,0 0-4 0,0 0 6 0,0 0-3 16,0 0-3-16,0 0 1 0,7 0 5 0,-7 0-3 16,0 0-2-16,0 0 1 0,2 3-1 0,-2-3 0 0,0 0 0 15,0 0 5-15,0 0-1 0,0 0-1 0,0 0 0 16,0 0-2-16,0 0 3 0,0 0-2 16,0 0 0-16,0 0-2 0,0 0 3 0,0 0 3 0,0 0-17 15,0 0-33-15,0 0-57 0,0 0-81 0,-14-6-142 16,8 3-352-16,-1 2 156 0</inkml:trace>
  <inkml:trace contextRef="#ctx0" brushRef="#br0" timeOffset="-74004.63">27629 14142 82 0,'0'0'102'16,"0"0"-9"-16,0 0-7 0,0 0-5 0,0 0 1 15,0 0-22-15,0 0 9 0,0 0-3 0,0 0 0 16,0 0-5-16,0 0 6 0,0 0-11 0,0 0-2 0,0 0 0 16,0 0-4-16,0 0-10 0,0 0-2 15,0 0-2-15,0 0-2 0,8-5-5 0,-8 5-3 0,0 0-4 16,1-5-2-16,-1 5-9 0,0-7-6 0,0 4-5 16,0 3-5-16,0-5 0 0,-1-1-8 0,-2 0-7 15,2 3 2-15,-2-3-1 0,1 0-5 0,-1 2-4 16,3-3-6-16,-3 0 11 0,2 2 5 0,1-3-8 15,1 0 4-15,1-3 4 0,-1 4-4 0,2-5-3 16,-1 2-1-16,1-2-2 0,-1 0-3 0,1-2-6 16,0 3 9-16,0-1 9 0,0 0 16 0,-2 0 0 15,-1 2-2-15,0-4 7 0,0 5 12 0,1-1 8 0,-2 0 10 16,0 3-7-16,-1-2 0 0,2-1-3 16,-1 0-5-16,1 2 5 0,-1 1-5 0,-1 1 2 15,2 0-4-15,0 1-2 0,-1-2-3 0,-1 2-7 0,1 1 3 16,1-1 6-16,-2 0-8 0,1 0 2 0,1 0 2 15,0 2 4-15,0-2 7 0,-1-1 5 0,1 1 2 16,0 5-7-16,1-6 0 0,-2 0-2 0,1 6 2 16,-3-8-1-16,3 8-2 0,-1-5-1 0,1 5 7 15,-3-7-2-15,3 7-3 0,-2-4-2 0,2 4-3 16,0-3 1-16,0 3-4 0,0 0 4 0,0 0-5 16,-3-6 3-16,3 6-1 0,0 0-8 0,-1-4 4 15,1 4-3-15,0 0-2 0,0 0 3 0,0 0 5 0,0 0 0 16,-3-2-5-16,3 2 5 0,0 0 2 0,0 0 0 15,0 0-6-15,-4-3 1 0,4 3-3 0,0 0 7 16,0 0-3-16,0 0-3 0,-2-5-2 16,2 5 9-16,0 0-7 0,0 0 1 0,0 0 2 0,0 0 5 15,0 0-12-15,0 0 7 0,0 0 0 0,0 0-4 16,0 0 8-16,0 0-12 0,0 0 7 0,0 0-7 16,0 0 8-16,0 0-10 0,0 0 7 0,0 0-2 15,0 0 1-15,0 0 3 0,0 0-6 0,0 0-6 16,0 0 6-16,0 0 2 0,-3-4-4 0,3 4 5 0,0 0-5 15,-1-4 8-15,1 4-1 0,0 0-4 0,-2-4 3 16,2 4-4-16,0 0 4 0,-2-4 4 0,2 4 0 16,0 0-1-16,0 0 0 0,0 0 1 0,0 0 4 15,0 0-2-15,0 0-6 0,0 0-1 0,0 0 5 16,0 0 2-16,0 0-2 0,2-3-1 0,-2 3-12 16,0 0 8-16,0 0 1 0,0 0-3 0,-6-5 4 15,6 5-7-15,-3-1 2 0,3 1 3 0,-8-1-3 16,3-1 5-16,5 2-5 0,-12 2 3 0,6 0-4 15,-2-1-3-15,0 3 6 0,2-3-4 0,0 1 1 16,-1 1 1-16,1-1 1 0,-2 1 3 0,5 1-4 0,-3-2 4 16,3 0-4-16,-3 2-1 0,5 1 2 15,-5-1-1-15,1-2 1 0,2 4 1 0,-1-2-1 0,4-4 2 16,-2 2 4-16,-1 1-3 0,3-3 3 0,0 5-4 16,-1-1 11-16,1-4-2 0,0 0-2 0,0 0 5 15,0 0-3-15,0 0-1 0,0 0-4 0,0 0 5 16,16-8-5-16,-10 7 0 0,-1-4 1 0,1 2-1 15,-1-2-5-15,0 1 2 0,3-1 1 0,-3-2 2 0,0 2-5 16,0-2 1-16,2 2 0 0,-4-2-5 16,4 0-7-16,-3 1-4 0,-2 0 1 0,2 0-7 0,-1 1 5 15,-3-2 0-15,1 2-5 0,0-3 6 0,-1 2-6 16,0 1 7-16,-1-2-3 0,-3 2-2 0,4-2-2 16,-4 2 11-16,2 2 0 0,-1-4 3 0,2 5 1 15,-2-1-9-15,2-1 10 0,1 4-2 0,-3-2 6 16,3 2-6-16,-2-6 6 0,2 6-7 0,-4-2 3 15,4 2 2-15,0 0 0 0,0 0-3 0,0 0 0 16,0 0 5-16,0-4-3 0,0 4 2 0,0 0 6 16,0 0 4-16,0 0 0 0,0 0-2 0,0 0 0 0,0 0 0 15,0 0 0-15,0 0-3 0,0 0 2 16,0 0-8-16,0 0 2 0,0 0 2 0,0 0 6 0,0 0-6 16,0 0-1-16,18 5-5 0,-14-2 11 0,0 1-8 15,0-3 2-15,-2 2-5 0,6-1 6 0,-2 1-1 16,3 2 2-16,0-1 0 0,2 1 2 0,0 2-6 15,0-2-4-15,-2-1 0 0,1 4 7 0,-1-3-1 16,2 0 1-16,-4 2-2 0,-2-2-5 0,-1 0 4 16,2-1 0-16,-2 0-3 0,0 1 3 0,-3 1 0 15,3-3-2-15,-2 0 4 0,0 2-4 0,-2-1-1 16,2-2 2-16,-2-2 2 0,-2 6-4 0,2-6 5 0,-4 4-7 16,4-4 5-16,-4 2 2 0,4-2 1 0,-7 3-2 15,7-3-1-15,-8-3 0 0,8 3 2 0,0 0-5 16,-13 0 4-16,10-1-3 0,3 1 2 0,-8 0 3 15,8 0-7-15,-12 0 5 0,12 0-2 0,-9-1 0 16,-1 1-4-16,1 1 7 0,0 0-1 0,-1 2 2 16,0-1-5-16,2-2-2 0,-3 0 11 0,1 0-8 15,-2 0 4-15,-2-2 1 0,4 2-3 0,-3-3-3 0,0 1-15 16,-1-1-32-16,-4-1-43 0,5 1-196 16,0-2-311-16,0 0 139 0</inkml:trace>
  <inkml:trace contextRef="#ctx0" brushRef="#br0" timeOffset="-51007.44">28178 11855 82 0,'0'0'101'0,"0"0"-16"0,-4 0 1 0,4 0-14 16,0 0-3-16,0 0-7 0,-3-3-8 0,3 3-4 15,0 0-7-15,0 0-6 0,0 0-9 0,-6-2 2 16,6 2-2-16,0 0-3 0,0 0-10 0,0 0 2 15,0 0 0-15,0 0-1 0,0 0 2 0,0 0 0 16,0 0-8-16,0 0-1 0,0 0-16 0,0 0 14 16,0 0 3-16,0 0 1 0,0 0-2 0,0 0-5 0,0 0 2 15,0 0-1-15,0 0 5 0,0 0-9 16,-15 2 2-16,15-2 5 0,-8 2-6 0,8-2-3 16,-10-2 1-16,10 2-1 0,-9 2-1 0,9-2 2 0,-9 1-9 15,9-1 13-15,-9 0 0 0,5 0 1 0,4 0-5 16,-13 0-2-16,6 0 7 0,7 0-12 15,-10 0 8-15,5 0 2 0,5 0 2 0,-9 0-6 0,9 0-1 16,0 0 2-16,-8 3 9 0,8-3-2 0,0 0-5 16,-8 0 0-16,8 0 2 0,-6 0-3 0,6 0 0 15,-9 0 5-15,9 0-1 0,-9 4-5 0,9-4 1 16,-6 1 1-16,2 1 4 0,4-2-7 0,-13 3 6 16,7-2-6-16,-1-1 1 0,2 3 4 0,-5-3-3 0,1 3-5 15,0-1 7-15,3 1 7 0,-2-2-10 16,-1 2 3-16,0-1 1 0,0-1 3 0,0 1-1 0,2-2 0 15,-1 2 4-15,-1-1-3 0,3-1 4 0,-2 0 3 16,8 0-6-16,-14 0 6 0,9 0-2 0,5 0-1 16,-14 0-8-16,6-1 4 0,8 1 5 0,-11 0 0 15,4 1-5-15,1-1 2 0,6 0-10 0,-13 0 6 16,7 0-4-16,-1 1 7 0,1 0-3 0,-3 1-9 0,1-2 10 16,-1 2-2-16,1-2-2 0,-1 3 2 15,-2-3 1-15,1 3 0 0,0-1-8 0,1-1 2 16,2 1 1-16,-3 0 2 0,3 0 5 0,-1 0-9 0,0 1 5 15,1-3 5-15,-1 1-9 0,-1 3 1 0,-1-2-3 16,3 1 7-16,0-1-3 0,-2 3 1 0,-1-4-2 16,2 1 0-16,0 1 3 0,0 0-3 0,1 0-3 15,-1-2 6-15,0 3 0 0,2-2-2 0,-3-1 0 16,4 2-1-16,-3 1 2 0,1-2-8 0,0 0 7 16,2 1 2-16,-2-1 2 0,0 0-4 0,1 1-1 15,1 2-1-15,0-2 1 0,-1-1 4 0,4 1-2 16,-3 1-2-16,1 0-2 0,-2-1 2 0,1 1 5 0,-1-3-2 15,1 2-5-15,-1 2 4 0,1-1-4 16,-3 0 2-16,2-3-2 0,-3 4 3 0,0-1 4 0,-1 1-6 16,3-2 4-16,-2 2-3 0,2-1 1 0,0-1-1 15,1 1-8-15,-2 1 5 0,-2 0 6 0,2-2 4 16,1 1-15-16,0 2 5 0,-2-2 4 16,4 0 0-16,-3 0-3 0,1-1 3 0,0 1 2 0,-1 1 1 15,-2 1-2-15,3 0-2 0,-1-3 6 0,3 2-6 16,0-1 7-16,0 4-3 0,1-4 4 0,-2 4 1 15,2-1-3-15,0-2-1 0,-1 1-11 0,2 1 13 16,1-3 2-16,-2 2 3 0,0 0 0 0,0-1-4 16,2 1-1-16,-3-1-1 0,2 0-1 0,-1-2 1 15,0 1 1-15,2-1-2 0,-1 1 5 0,1-1-6 0,-2-1-4 16,-4-1 1-16,8-1 3 0,-1 5 2 0,-3-3-2 16,4-2-6-16,-4 3 5 0,3 0 2 0,1-3-3 15,0 0 0-15,-5 4 5 0,5-4-1 0,0 0-1 16,0 0 1-16,-4 2-1 0,4-2 1 0,0 0-5 15,-3 3 2-15,3-3 1 0,-4 2-3 0,4-2 4 16,0 0-2-16,-3 3-4 0,3-3 2 0,-4 2-6 16,4-2 7-16,-4 5-1 0,4-5 3 0,0 3-5 0,0-3-10 15,0 0-21-15,0 0-26 0,0 0-50 0,-5-10-119 16,2 3-246-16,6 0 110 0</inkml:trace>
  <inkml:trace contextRef="#ctx0" brushRef="#br0" timeOffset="-48790.08">27151 11989 49 0,'0'0'108'16,"0"0"2"-16,4-2-28 0,-4 2-1 0,0 0-6 15,5-1-6-15,-5 1-5 0,0 0-8 0,0 0-2 16,2-3-9-16,-2 3 1 0,0 0-6 0,3-4-4 0,-3 4-4 15,0 0-7-15,0 0 0 0,6 0-6 0,-6 0 5 16,0 0 0-16,7-3-2 0,-7 3-1 16,0 0-2-16,10 3 3 0,-10-3 2 0,0 0-5 0,0 0-13 15,0 0 13-15,0 0 1 0,5-3 1 0,-5 3-1 16,0 0 0-16,0 0 3 0,0 0 1 0,0 0 3 16,0 0-16-16,0 0 10 0,0 0 3 0,0 0-4 15,0 0 3-15,0 0 2 0,0 0-4 0,0 0 0 16,0 0-1-16,0 0-1 0,0 0-2 0,0 0-1 0,0 0-1 15,0 0-6-15,0 0 4 0,0 0-4 16,0 0-3-16,0 0 2 0,0 0-2 0,1 5-1 0,-1-5 1 16,0 0-3-16,2 5-3 0,-2-5 6 0,1 3-8 15,1-1 5-15,-2-2-1 0,0 6-4 16,0-6 3-16,2 7 3 0,-5-6 1 0,3-1-8 0,0 7 6 16,-1-4-1-16,-2 1-4 0,2-1 2 15,-2 4-3-15,1-2 6 0,-3 0-3 0,1 0 3 0,-1 2 0 16,2 0-1-16,-1 0 2 0,1 1 2 0,-4 1-4 15,5-1 4-15,-3 0-4 0,2-1-2 0,-1 0-4 16,3 0 1-16,-2-1 9 0,1 1-5 0,-1-1-6 0,3-1 7 16,-2 3 4-16,-1-4-6 0,2 1 5 0,-2 2-3 15,-2-2-2-15,4-2 4 0,-3 3 4 0,3-1-2 16,-2-2-3-16,-1 0-1 0,4-3 2 0,-2 6 1 16,-1-3-1-16,3-3 0 0,-1 4-1 0,1-4 3 15,-3 3 1-15,3-3 1 0,0 0 0 0,0 0-3 16,-4 2-2-16,4-2-1 0,0 0-5 0,0 0 7 15,0 0 2-15,0 0-4 0,0 0 2 0,0 0 0 16,0 0-2-16,4 6 5 0,-4-6 0 0,0 0-2 16,0 0 0-16,0 0 3 0,0 0 3 0,0 0 3 0,0 0 3 15,0 0 0-15,0 0 1 0,0 0 0 16,0 0-3-16,0 0 3 0,0 0 1 0,0 0-5 16,0 0 4-16,0 0-4 0,0 0 5 0,0 0-5 0,0 0 3 15,0 0-1-15,0 0-1 0,0 0-1 16,0 0-3-16,0 0 3 0,0 0-8 0,0 0 4 0,0 0 0 15,0 0-1-15,8 0 1 0,-3 2-4 0,-1-2 2 16,5 1 0-16,-3 1-7 0,1 0 4 0,-1 0-3 16,7 1 0-16,-3-1 2 0,0 1 3 0,4-1-5 15,-3-2 3-15,-1 2 0 0,3-1-3 0,-4 2-1 16,3-3 0-16,-3 2 1 0,2-1-3 0,-4-1 1 0,2-1 3 16,-2 1-1-16,-7 0-3 0,11-2 2 0,-6 2 3 15,-5 0-4-15,9-1 3 0,-9 1-4 16,8 0 2-16,-8 0-2 0,6-2-2 0,-6 2 4 0,4-2-2 15,-4 2-1-15,6-1 2 0,-6 1-1 0,0 0 2 16,4-3 0-16,-4 3-3 0,0 0 2 0,8 0 2 16,-8 0 0-16,0 0 0 0,6-2-3 0,-6 2-1 15,4-2 3-15,-4 2-4 0,12 0 4 0,-12 0-3 16,7 0 1-16,-7 0 0 0,5-1 4 0,-5 1-3 16,7-1 0-16,-7 1 2 0,4-3-5 0,-4 3-3 15,3-4 3-15,-3 4 5 0,0 0-8 0,0-3 2 0,0 3 1 16,0 0 6-16,0 0-5 0,0-6 0 0,0 6-3 15,-3-4-4-15,3 4 5 0,-4-3 6 16,4 3-7-16,-4-2-1 0,4 2 2 0,0 0-3 0,-6-3 8 16,6 3-5-16,0 0 7 0,-7-1-3 0,7 1-2 15,0 0 3-15,0 0-3 0,-6 0-1 0,6 0 0 16,0 0-1-16,-8-1 3 0,8 1 0 0,0 0 2 16,-5-2-3-16,5 2 1 0,-8-2 0 0,8 2 0 15,-5 0-1-15,5 0 1 0,-10-3-1 0,6 1 0 0,4 2 2 16,-9-2-1-16,5-1 0 0,-1 2-1 15,0-1 2-15,-2-1 2 0,1-1 0 0,3 4-2 0,-3-2-2 16,1-3 2-16,0 2 0 0,-2-1 0 0,3 0 2 16,-3-4 1-16,1 3 0 0,-2 1-3 0,3-3-2 15,1 2 3-15,-2 0 2 0,-2-1-2 0,2-3-1 16,2 2 1-16,-1 2-2 0,0-3 0 0,0 3 4 16,1 1-6-16,1-1 4 0,-2 0-1 0,3 2-1 15,-1-1-1-15,2 0 3 0,-3 0-1 0,4 4 1 16,-3-4-2-16,2 1 5 0,1 3-6 0,-2-3 2 15,2 3-2-15,0 0 4 0,0 0-3 0,-2-4 3 0,2 4-3 16,0 0 1-16,0 0 2 0,0 0-1 0,0 0-2 16,-2-3 2-16,2 3-1 0,0 0-1 0,0 0 1 15,0 0 1-15,0 0 0 0,0 0-8 0,0 0 8 16,0 0-2-16,0 0 0 0,0 0 0 0,0 0 0 16,0 0 1-16,0 0-2 0,-3-4 4 0,3 4-2 15,0 0-8-15,0 0 8 0,0 0 0 0,0 0-1 16,0 0 0-16,0 0 0 0,0 0-4 0,0 0 5 15,0 0 0-15,0 0-3 0,0 0 3 0,0 0 1 16,0 0-3-16,0 0 4 0,0 0-2 0,0 0 0 0,0 0 0 16,0 0-2-16,0 0-1 0,0 0 5 0,0 0-1 15,0 0-2-15,0 0 3 0,0 0-4 0,0 0 2 16,0 0-1-16,0 0 1 0,0 0 3 0,0 0-2 16,0 0-1-16,0 0-1 0,0 0 1 0,0 0 1 15,0 0-1-15,0 0-5 0,0 0 3 0,0 0-3 16,0 0 4-16,0 0 1 0,0 0 3 0,0 0-3 15,0 0 2-15,0 0-2 0,0 0 1 0,0 0 2 16,0 0-5-16,0 0 3 0,0 0 3 0,0 0 0 0,0 0-3 16,0 0-3-16,0 0 4 0,0 0-1 0,0 0-3 15,0 0 3-15,14 7-1 0,-14-7 1 0,0 0 0 16,0 0 0-16,0 0-1 0,0 0-1 0,0 0 2 16,0 0 2-16,0 0-1 0,0 0-3 0,0 0 1 15,0 0 1-15,0 0 0 0,0 0-6 0,0 0 4 16,0 0 0-16,0 0 2 0,0 0 1 0,0 0-4 15,0 0 2-15,0 0 1 0,0 0-4 0,0 0 2 16,0 0 2-16,0 0-2 0,0 0-4 0,0 0 0 16,0 0 0-16,0 0 3 0,0 0 2 0,0 0 0 15,0 0 1-15,0 0-1 0,2 2-1 0,-2-2-1 16,0 0 1-16,0 0 1 0,0 0-4 0,0 0 0 16,0 0-4-16,0 0 9 0,0 0-2 0,0 0 0 0,0 0-2 15,0 0 4-15,0 0-4 0,0 0 1 0,0 0 0 16,0 0 2-16,0 0-2 0,0 0 5 0,0 0-2 15,0 0-1-15,0 0-1 0,0 0 1 0,0 0 1 16,0 0 1-16,0 0-5 0,0 0 4 0,0 0-2 16,0 0 0-16,0 0 2 0,0 0-2 0,0 0 2 0,0 0-2 15,0 0 1-15,0 0 2 0,0 0 1 16,0 0 2-16,0 0-5 0,0 0 0 0,0 0-2 16,0 0 1-16,0 0 1 0,0 0 0 0,0 0 3 0,0 0-1 15,0 0 0-15,0 0-1 0,0 0-1 0,0 0-5 16,0 0 4-16,0 4-1 0,0-4-1 0,0 8 5 15,1-1-4-15,-2 0-1 0,1 2 0 0,0 2 0 16,-2-2 4-16,2 2-4 0,-1 1-3 0,-3 0 8 16,2 0-3-16,2 0 3 0,-4-3-5 0,1 1 5 15,3 2 1-15,0-4-2 0,0-2 2 0,0 0-1 16,0 0-1-16,0-1 1 0,3-1-2 0,-3 0 5 16,0-4-4-16,0 5 4 0,0-5-1 0,1 4-2 15,-1-4-3-15,0 0 3 0,0 0-1 0,0 0 1 16,0 0-3-16,0 0 1 0,0 0-5 0,0 0 4 0,0 0-2 15,0 0 0-15,0 0 3 0,0 0 1 0,0 0 1 16,0 0-10-16,0 0 6 0,0 0 2 0,0 0 5 16,-10-9-2-16,10 9-1 0,0 0-1 0,0 0-1 15,0 0 0-15,0 0-1 0,0 0 1 0,0 0 3 16,0 0 0-16,0 0 1 0,0 0 1 0,0 0-1 16,0 0-3-16,0 0 1 0,0 0-2 0,-1-5 1 15,1 5-2-15,0 0 1 0,0 0 4 0,6-5-7 0,-6 5 5 16,5-7 0-16,-4 5-8 0,1-1 9 0,0-1-2 15,-1-2-3-15,3 1 2 0,0-1 3 16,0 1-2-16,-1 1-9 0,2-3-8 0,-2 1-9 0,1 3-28 16,0-2-29-16,3-2-54 0,-5 5-178 0,3 0-338 15,1 0 150-15</inkml:trace>
  <inkml:trace contextRef="#ctx0" brushRef="#br0" timeOffset="-42346.75">25965 12932 68 0,'0'0'88'0,"0"0"-8"0,0 0-12 0,0 0-3 0,0 0 0 16,0 0-13-16,0 0-4 0,0 0-2 15,0 0-12-15,0 0 4 0,0 0-4 0,0 0-8 0,0 0 2 16,0 0-5-16,0 0 4 0,0 0-11 0,0 0 3 16,0 0 2-16,0-12 1 0,0 12 2 0,3-4 2 15,-3 4 7-15,3-4-7 0,-1 0 1 0,0 1-9 16,-2-1 3-16,4 2-3 0,-4 2-2 0,3-6 1 16,-1 2-4-16,2 2 7 0,-3-2-10 0,-1 4-7 0,4-5 8 15,-3 1-7-15,2 0 10 0,-2 0-8 16,3 2-1-16,-1-3 0 0,0 1-1 0,4-1 2 15,-5 2 2-15,6-1-1 0,-2-1-2 0,5 0-1 0,-1 0-6 16,1-1 3-16,2 2 4 0,1-5 5 0,3 1-13 16,-1 1 4-16,-4 2 0 0,1 0 1 0,-1-2-2 15,1 2 1-15,1 0 2 0,0-3-1 0,0 4-2 16,-1-2-2-16,6 0-3 0,-3-1-2 0,-5 0-6 16,5-1 0-16,-5 2 10 0,6-4-3 0,-2 2-7 0,0 0 6 15,0-1-2-15,2 0 2 0,1 1-2 16,-2 1 6-16,4 0 1 0,-2 0-1 0,1 2-5 0,0-3 2 15,2 1 7-15,-2 6-3 0,2-5-3 0,-2 3 4 16,1-1-1-16,0 1-3 0,-2 3 0 0,4-4 1 16,-3 3 3-16,0 0-2 0,2 0 9 0,0-1-7 15,-3 2 1-15,3-3 1 0,0 3 2 0,-3 0-5 16,3 0-4-16,-2-2 1 0,0 2 4 0,0 2 3 16,-1 1-2-16,3-1-2 0,-1-2-4 0,-1 2 6 15,3 3 0-15,0-2-1 0,-2 1 2 0,3 0-1 0,5 2 3 16,-1-2-3-16,1 3-2 0,-6-1 4 15,4-2-5-15,-6 0 7 0,7 3-10 0,-11-2 17 16,4-1-14-16,-1 4 0 0,0-4 5 0,-8-1 0 0,6 1-6 16,-3-1 3-16,-2 2 5 0,-1 0-6 0,-1-3 1 15,-3 1 13-15,-1 0-15 0,0 1-3 0,-1-2 6 16,-2 1-1-16,2 0 2 0,-1 1-4 0,0-1-3 16,-1 1-1-16,-1-1 6 0,3 1-4 15,-2 0 6-15,-1 0-7 0,1-1-2 0,1 1 4 0,-1 1 3 16,1-3-11-16,0 1 5 0,0 1 4 0,2 0 8 15,-3-2-6-15,1 2-3 0,1-1 4 0,-1-1-5 0,-2 0 7 16,2 1-4-16,-4-3 9 0,6 2-11 16,-6-2 3-16,4 3 0 0,-4-3 2 0,4 2 1 0,-4-2-3 15,0 0-3-15,0 0 4 0,1 3-3 0,-1-3-2 16,0 0 6-16,0 0-3 0,0 0 6 0,0 0-9 16,0 0 4-16,4 1 0 0,-4-1 0 0,0 0 3 15,0 0 1-15,0 0-9 0,0 0 8 0,0 0 5 16,0 0-10-16,0 0 1 0,0 0 0 0,0 0 1 15,0 0 6-15,0 0-13 0,0 0 19 0,0 0-3 16,0 0 12-16,0 0-6 0,0 0 3 0,0 0-3 16,0 0 0-16,0 0 0 0,0 0 1 0,0 0-9 0,0 0 1 15,0 0-2-15,0 0 4 0,0 0-1 16,0 0-5-16,0 0 0 0,0 0-3 0,0 0 11 0,0 0-9 16,0 0 0-16,0 0-5 0,0 0 2 0,0 0-8 15,0 0 10-15,0 0 8 0,0 0-5 0,0 0 1 16,0 0-3-16,0 0 6 0,0 0-8 0,0 0 5 15,0 0 2-15,0 0-5 0,0 0-1 0,0 0 2 0,0 0-4 16,0 0 6-16,0 0 5 0,0 0-9 16,0 0 0-16,0 0-2 0,0 0 1 0,0 0-2 15,0 0 5-15,0 0-6 0,0 0 9 0,0 0-3 0,0 0-3 16,0 0 2-16,0 0-1 0,0 0 0 0,0 0-3 16,0 0 3-16,0 0-3 0,0 0-1 0,0 0 2 15,0 0 3-15,0 0-12 0,0 0-16 0,0 0-30 16,0 0-137-16,0 0-208 0,0 0 93 0</inkml:trace>
  <inkml:trace contextRef="#ctx0" brushRef="#br0" timeOffset="-36140.91">25860 13911 42 0,'-6'3'53'15,"2"-3"-9"-15,4 0-1 0,-9 2-8 0,9-2 1 16,-9 1 2-16,9-1 0 0,-5 0 8 0,5 0-1 0,0 0 8 15,0 0 7-15,0 0-5 0,-8 1 1 16,8-1 3-16,0 0-3 0,0 0-4 0,0 0 4 16,0 0-6-16,0 0 1 0,0 0-3 0,0 0-6 0,0 0-3 15,0 0-2-15,0 0-9 0,0 0 0 0,0 0-2 16,0 0-4-16,0 0 6 0,0 0-11 0,0 0-2 16,-2-4-6-16,2 4 5 0,0 0-4 0,0 0 6 15,0 0-1-15,0 0-1 0,0 0-1 0,6-8-7 16,-3 6 8-16,-1-2-3 0,2 1 1 0,0 2-14 15,1-5 9-15,0 3-6 0,0-1 5 0,3 1-3 16,0-5 5-16,-1 2-6 0,2 1 10 0,0-1-6 0,0 0-8 16,3-1 6-16,-2-1 2 0,0 2-2 15,1 0-2-15,0-1 1 0,-1 0-8 0,4-2-1 0,-4 4 7 16,4 0-6-16,-5-5 0 0,4-1-8 0,2 2 4 16,-2 0-3-16,1-3 4 0,0 0-3 0,0 0 3 15,2-1 0-15,-1 3-1 0,2-2 3 0,0 0-3 16,0 2 4-16,0-1-1 0,-2 0-4 0,3 0 3 15,-4-1 6-15,1 2-2 0,3 3 3 0,-2-4-2 16,-5 7 5-16,1-4-2 0,-2 4-1 0,-1-2-2 16,3 2 4-16,-4 0-8 0,3 0 8 0,-3 1 1 0,-1 1-2 15,-1-1-3-15,-1 2 2 0,2-1 1 0,-7 2 2 16,7-5-6-16,-5 5 0 0,-2 0 7 0,7-2-10 16,-5-1 9-16,-2 3 0 0,0 0 0 0,6-1-1 15,-6 1 6-15,0 0-6 0,0 0 5 0,3-3-2 16,-3 3 1-16,0 0-6 0,0 0 2 0,0 0-1 15,0 0-3-15,0 0 4 0,0 0-5 0,0 0 3 16,0 0-1-16,0 0 4 0,4-2-1 0,-4 2 8 0,0 0-11 16,0 0-1-16,0 0 1 0,0 0-2 15,0 0 3-15,0 0-4 0,0 0 4 0,0 0 2 0,0 0-4 16,0 0 0-16,0 0 1 0,0 0-5 0,0 0 4 16,0 0 2-16,0 0 10 0,0 0-12 0,0 0 2 15,0 0 1-15,0 0 1 0,0 0-7 0,0 0-5 16,-7-6 0-16,7 6-1 0,-4-2 2 0,4 2-9 15,-8-2-2-15,8 2 6 0,-5-2 2 0,5 2 1 16,-6-3-5-16,6 3 6 0,-8 0-1 0,8 0 12 16,-5-3-8-16,5 3 6 0,0 0-3 0,0 0-2 0,0 0-1 15,-4-2 7-15,4 2-1 0,0 0 2 0,0 0-8 16,0 0 1-16,0 0 3 0,-6-2-4 0,6 2 7 16,0 0-2-16,0 0-5 0,-8-1 8 0,8 1-5 15,-7-1 3-15,7 1 7 0,-7-1-12 16,7 1 6-16,-8-2 3 0,8 2-9 0,-5 0 6 0,5 0 0 15,-7-3-3-15,7 3 3 0,-3-2 9 0,3 2-8 16,-6-2 11-16,6 2 4 0,0 0 10 0,-4-3-2 16,4 3-2-16,0 0 1 0,0 0-6 0,-4-3 3 15,4 3-6-15,0 0 0 0,0 0 0 0,0 0 1 0,0 0-5 16,9-4 1-16,-9 4-2 0,4-3-1 0,-4 3 2 16,0 0-2-16,3-2-1 0,-3 2 4 0,0 0-2 15,0 0-2-15,6-3 2 0,-4 1 0 0,-2 2-4 16,5-2-1-16,-5 2 2 0,0 0-4 0,4-3 1 15,-4 3 2-15,3-2 0 0,-3 2 0 0,0 0 0 16,0 0 3-16,4-3-4 0,-4 3 3 0,8 0-1 16,-8 0 0-16,8-2 0 0,-8 2-3 0,11 0-4 0,-6 0 4 15,-5 0-3-15,12 2 7 0,-4-2 0 16,-1 0 7-16,5 0-4 0,-4 0-3 0,1 0 1 16,-3 0-5-16,3 0 4 0,0 0-3 0,-4-2 6 0,-5 2-5 15,11 0-2-15,-4 0 2 0,-7 0-6 0,9 0 2 16,-9 0 1-16,10 0-1 0,-4-1 5 0,-6 1 0 15,10-1-1-15,-10 1-4 0,6-3 2 0,-6 3 0 16,0 0-2-16,7 0 4 0,-7 0-1 0,0 0-3 16,0 0 4-16,5-1 6 0,-5 1-1 0,0 0-1 15,0 0 2-15,0 0 1 0,0 0-4 0,0 0 5 16,0 0 0-16,0 0 0 0,8 0-2 0,-8 0-1 0,0 0-3 16,0 0 1-16,0 0-4 0,0 0-1 0,0 0 4 15,0 0-2-15,0 0-1 0,0 0 1 0,0 0 2 16,0 0-5-16,0 0-1 0,0 0 3 0,0 0-5 15,4 4 1-15,-4-4-1 0,0 0 2 0,0 0 3 16,-1 7-7-16,0-4 2 0,1-3 2 0,-2 8-4 16,2-4 5-16,-1 1-3 0,1 2 4 0,-1-2-4 15,1 0-3-15,-1 1 7 0,-2 2-1 0,-1 0-2 0,3-2 0 16,-1 0 3-16,0 0 0 0,1 0-3 0,-2 0 3 16,1 1-6-16,1-1 3 0,-2 1 1 15,0 1 2-15,1-7-7 0,-1 4 4 0,0 2 0 16,1-2 2-16,-2-2-4 0,2 1 2 0,1-1 2 0,1-3-4 15,-2 7 5-15,2-7-4 0,-5 3 3 0,5-1 1 16,0-2 2-16,0 0-2 0,-1 5-1 0,1-5 5 0,0 0-3 16,0 0-1-16,0 0 0 0,0 0-1 15,0 0 0-15,-12-2-1 0,12 2 2 0,0 0-1 16,-5-6 1-16,3 2-5 0,2 4-5 0,-3-3 7 0,-1 0 7 16,4 3-5-16,-5-6 3 0,1 6-5 0,0-3 5 15,2 0-6-15,2 3 2 0,-8-6 3 0,7 2-6 16,-3 3 8-16,0-2-3 0,-1 0 1 0,1-1-2 15,-1-1-2-15,0 1 5 0,1-1-2 0,-1 1-2 16,3 0 1-16,-5 2 1 0,3-3-2 0,1 0 1 16,-2-1-3-16,3 2 1 0,-2 0 3 0,3 0 0 15,-3-1 5-15,2 1 6 0,0 0-2 0,2 4 5 0,-2-3-3 16,2 3-1-16,-3-4 2 0,3 4-5 16,-2-3 2-16,2 3 0 0,0 0-1 0,0 0-3 0,-3-4 0 15,3 4 3-15,0 0-6 0,0 0-3 0,0 0 4 16,0 0-2-16,0 0-4 0,0 0-2 15,0 0-12-15,0 0-6 0,0 0-8 0,0 0-8 0,0 0-2 16,0 0-12-16,0 0 8 0,0 0-5 0,0 0 4 16,8 11-8-16,-8-11 5 0,2 2-6 0,-2-2-3 15,0 0 1-15,0 0-14 0,-1 4-11 0,1-4-17 16,0 0-31-16,0 0-78 0,0 0-222 0,0 0 99 0</inkml:trace>
  <inkml:trace contextRef="#ctx0" brushRef="#br0" timeOffset="-26269.97">26260 12419 16 0,'4'-3'71'0,"-1"1"-9"0,-1-2-6 15,3-1-5-15,-2 2-15 0,-2-2-30 0,-1 1-56 16,-4-3-54-16,4 1 24 0</inkml:trace>
  <inkml:trace contextRef="#ctx0" brushRef="#br0" timeOffset="-25578.04">25918 12080 45 0,'-2'-4'138'0,"2"4"-9"0,-1-5-2 15,1 5-12-15,-1-5-5 0,1 5-13 0,0-5-1 16,0 5-8-16,1-5-6 0,-1 5-2 0,1-5-5 0,-1 5-9 16,2-3-3-16,-2 3-9 0,0 0-3 0,0 0-5 15,1-5 2-15,-1 5-10 0,1-2 0 0,-1 2-2 16,0 0-4-16,0 0-4 0,0 0-3 0,3-4-5 16,-3 4 0-16,0 0-1 0,0 0 0 0,0 0-1 0,2-2 2 15,-2 2-4-15,0 0 3 0,0 0-5 16,0 0 2-16,0 0-7 0,0 0 2 0,0 0-1 0,0 0 0 15,16 6-3-15,-9-4 2 0,-1 2 2 0,3 0-4 16,1 1-5-16,-1 2 2 0,0-2-1 0,2 0 2 16,-1 2-8-16,-1-2 9 0,1-2-7 0,2 3 4 15,-2 2 1-15,4-2-1 0,-1 3-4 0,2 0 4 16,1 1-5-16,2 0 6 0,-2-1-1 0,3 3-8 16,-2-3 7-16,6 6 0 0,4 0-3 0,-8-5 3 15,8 4 0-15,-4 0 0 0,-5-4 3 0,3 5-2 16,-8-4-7-16,2 0 5 0,-6-3-5 0,2-2 3 15,-1 1 3-15,-4 3-1 0,3-5-1 0,-4 2 1 0,4 1-2 16,-4-3 3-16,-1-1-6 0,1 1 1 16,-2 0 3-16,1 0-3 0,-3-2 2 0,3 1 4 0,1 0-6 15,-4-3 3-15,3 1-1 0,-4-2 3 0,5 5-6 16,-5-3 4-16,0-2-5 0,5 6 9 0,-2-4-5 16,-2 0 3-16,-1-2 3 0,4 4-4 0,-3-1-4 15,-1-3-3-15,2 3-9 0,-2-3-7 0,0 0-6 0,3 4-11 16,-3-4-14-16,0 0-26 0,0 0-14 15,0 0-34-15,0 0-129 0,0 0-276 0,0 0 122 16</inkml:trace>
  <inkml:trace contextRef="#ctx0" brushRef="#br0" timeOffset="-24608.3">26480 12237 106 0,'0'0'113'0,"0"-5"-11"0,0 5-12 0,-4-4-10 16,4 4-2-16,0 0-8 0,0 0-6 0,0-3-13 16,0 3-1-16,0 0-1 0,0 0-16 0,0 0 4 15,0 0 7-15,-1-6 3 0,1 6 0 0,0 0-5 16,0 0 11-16,0 0-6 0,0 0-6 0,0 0-3 15,-3-4-8-15,3 4 5 0,0 0-8 0,-1-4 5 16,1 4-8-16,0 0 2 0,-1-5-3 0,1 5-6 16,-4-3 4-16,4 3-7 0,-3-5 2 0,-1 3 0 15,4 2 3-15,-6-4-3 0,6 4-1 0,-1-5-1 0,-3 3 0 16,4 2 9-16,-1-4 2 0,1 4-1 0,-3-6 3 16,3 6-3-16,-4-3 2 0,4 3 2 0,0 0 0 15,-1-1-1-15,1 1-1 0,0 0-3 16,0 0 5-16,0 0-7 0,0 0 7 0,0 0-1 0,0 0-8 15,0 0 3-15,0 0 0 0,0 0-5 0,0 0 2 16,0 0-3-16,0 0 0 0,0-6-1 0,0 6 0 16,0 0 1-16,0 0 0 0,0 0 1 0,0 0-5 15,0 0 3-15,0 0-2 0,0 0 0 0,0 0 0 16,0 0-4-16,0 0 1 0,0 0-7 0,9 11 2 0,-9-6 2 16,4 3 0-16,1-3-7 0,-3 2 4 0,5 5-2 15,-3-2 0-15,-2 0-3 0,2 1 3 16,-1-1 0-16,-2 0 2 0,0 1 0 0,1 0 2 0,1-4-3 15,-3 5 1-15,0-2-3 0,3 0 0 0,-3-1 3 16,0-2-3-16,0 3 1 0,-3-5 2 0,6 3-3 16,-6-3 0-16,3 1-2 0,-2-1 1 0,1 0 1 15,-1-2-4-15,0 1 5 0,-2-1-2 0,0 0 0 16,0-1 1-16,-4-1-4 0,2 1 3 0,0-2-1 16,-6-1 0-16,-2 0 0 0,3 1 3 0,-2-3-1 15,0 2-4-15,0-2 1 0,2 1 0 0,-2-2 3 0,3 1 2 16,-3 3-4-16,2-2 2 0,-2-1 2 0,3 3-1 15,-1-2-3-15,1 4 2 0,1-2 0 16,0 0-4-16,4-2 5 0,5 2-3 0,-13 2 0 0,8-4 0 16,5 2 3-16,-9 2-3 0,9-2 1 0,-9 0-3 15,9 0 3-15,-3 2 0 0,3-2 3 0,0 0-2 16,-6 1-2-16,6-1 2 0,0 0 0 0,0 0 3 16,0 0-3-16,0 0 1 0,0 0 1 0,-7 0-2 0,7 0-3 15,0 0 4-15,0 0-1 0,0 0 2 0,0 0 1 16,0 0-2-16,0 0 1 0,0 0-2 15,0 0 0-15,0 0-3 0,-3-6 4 0,3 6 1 0,0 0 0 16,1-6-3-16,-1 6 3 0,0 0 0 0,2-5 3 16,-2 5-1-16,0 0 1 0,2-7-3 0,2 4 2 15,-3 1 5-15,3-1-3 0,-4 3-3 0,9-5 3 16,-4 1-2-16,0-1-2 0,4 2 0 0,-2-4 0 16,4 2-1-16,1 3 1 0,2-6 1 0,-4 1-1 0,0 3-1 15,7-4 0-15,-2-2 2 0,2 3-5 16,-6 1-2-16,6 0 4 0,-7-3 1 0,2 2 0 15,-1 2-1-15,-2-1 0 0,-4 4 0 0,1-1-5 0,2 1 0 16,-4 0 2-16,-4 2 2 0,5-2-1 16,-5 2 0-16,4 0-1 0,-4 0 0 0,0 0 0 0,0 0-1 15,4 6 3-15,-4-6-4 0,-3 4 1 0,3-4-9 16,-1 5 0-16,0-1-4 0,1-4-4 0,-3 5-7 16,3-5-13-16,-4 5-17 0,4-1-22 0,0-4-28 15,-3 5-47-15,3-5-174 0,-6 1-355 0,6-1 157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07:09.901"/>
    </inkml:context>
    <inkml:brush xml:id="br0">
      <inkml:brushProperty name="width" value="0.05292" units="cm"/>
      <inkml:brushProperty name="height" value="0.05292" units="cm"/>
      <inkml:brushProperty name="color" value="#002060"/>
    </inkml:brush>
  </inkml:definitions>
  <inkml:trace contextRef="#ctx0" brushRef="#br0">4387 1078 25 0,'0'0'46'0,"-3"-5"-5"0,0 1 1 0,3 4 1 16,-2-6-8-16,-1 3 5 0,2-1-17 15,1 4 5-15,-4-6 0 0,1 3 2 0,1 1-6 16,2 2 4-16,-5-5-7 0,2 2 3 0,-3-1-4 0,5 2-4 16,-3-1-1-16,4 3 7 0,-8-1-3 0,7-2 2 15,1 3-3-15,-4-4-5 0,4 4-2 16,0 0 6-16,0 0-3 0,-5-2 1 0,5 2 2 16,0 0-1-16,-4-3-11 0,4 3 3 0,0 0 0 15,0 0 2-15,0 0-2 0,0 0 1 0,0 0-5 0,0 0 1 16,0 0 2-16,0 0-9 0,0 0-1 0,0 0 7 15,0 0-15-15,0 0 13 0,-6 0 3 0,6 0 2 16,0 0-10-16,0 0 9 0,0 0-2 16,-3 9-1-16,2-6 2 0,1-3-4 0,-3 7-1 0,2-3 0 15,-2 2 0-15,2-1 8 0,0 0-4 0,-2 0-7 16,3 0 8-16,-4 0-3 0,4-1-1 0,-1 3 0 16,1-2 9-16,0 3-6 0,0 0-1 0,0-2 7 15,1 4-10-15,-1-1 1 0,0-1 0 0,0 3-1 16,0 1 5-16,0 4-3 0,-1-6-10 0,1 3-1 15,0 0 13-15,0-3-5 0,-5 1 6 0,5-1-3 16,0 2 1-16,0-1-1 0,-1-1 2 0,1 1-4 16,-3-1 2-16,2 1 2 0,-2-1-1 0,2 2 4 15,-3 2-6-15,3-3 3 0,-3 4-3 0,1 1 9 16,1-3-7-16,-1-2 1 0,2 1 2 0,-3 4-1 16,3-3-4-16,-1 3-3 0,0-2 12 0,1-1-6 15,0 2 0-15,-1 2 2 0,1-2 3 0,1 2 2 16,-2-3-6-16,2 2 1 0,2 1 2 0,-6 0-4 15,4 0-1-15,-1 1 7 0,1 1-8 0,-1-2 9 16,-1 1-3-16,1 1-1 0,1 0-4 0,-2 2-4 16,-1-2 7-16,2 7-4 0,-2-8 5 0,2 7-4 15,1-6 9-15,-1 0-11 0,0-2 3 0,1 0-1 16,0 1-3-16,-2-2 3 0,2 3 1 0,-1-3-3 16,0 2 7-16,1-5 1 0,1 6-2 0,-4-2 7 15,3 1-13-15,2 0 0 0,-2 1-5 0,1-2 5 16,3 1 7-16,-2-1-5 0,1-1-2 0,-1 1 13 15,2 2-12-15,-4 0 4 0,4-4-3 0,1 3 1 16,-5-1 0-16,3 1 0 0,-1-1 2 0,0 1-8 16,0-2 1-16,3 1 10 0,-4 0-6 0,2-4-2 15,-1 3 4-15,2-1-5 0,-1 2 10 0,-2-5-6 16,3 2 3-16,0 3-4 0,0-2 2 0,-3-2-3 16,4 2 4-16,0 1-6 0,-2 0 1 0,-2-1 1 15,3 2 3-15,0-5-2 0,-3 2-7 0,3 3 9 16,-3-5-3-16,3 3 3 0,-4 2 1 0,4-5-1 15,-3 2-6-15,3-2 9 0,-3 5-3 0,2-2 7 16,-2 0-2-16,-1-1 2 0,4-1 1 0,-3-2 1 16,-1 6-7-16,0-5-2 0,3 0 6 0,-2 1-2 15,-1-1-7-15,3 2 11 0,-2 1 0 0,-1-1-8 16,0-1 4-16,0 3-9 0,0 1 8 0,-1-2-2 16,-2 1 0-16,3-3 3 0,0-1-1 0,0 0 3 0,-1 0-11 15,1 4 12-15,0-1 7 0,-3 0-8 0,3-1 0 16,-1-1 0-16,1 3-3 0,0-3-1 0,-1 1 2 15,-2 2 0-15,2 1-4 0,1-2 0 16,0 1 3-16,0 0-4 0,1-2 4 0,-1-2-3 0,0 4 2 16,0 0-2-16,3-1-3 0,-2 0 7 0,-1 1-5 15,0-3-1-15,1 1 0 0,-2-3-15 0,1 0 14 16,0 3 4-16,-1-2 0 0,1 0 9 16,-3-2-17-16,3 2 6 0,0-3-6 0,0 3 1 0,0-1 1 15,-1 1-1-15,2-2 12 0,-1 4-2 0,0-2-3 16,3-2 10-16,-2 4-7 0,0-4 0 0,-1 1-1 15,4 1 1-15,-4-2 0 0,3 2-3 0,-2-2-4 16,1 1 4-16,1-1 1 0,-2 1-5 0,2-1 3 16,-2-3 5-16,-1-2-7 0,0 4 1 0,3-4 10 15,-2 2-13-15,-1-7 1 0,1 9 1 16,0-5 1-16,-1-4-1 0,0 0 2 0,0 0 1 0,0 0-26 16,0 0-21-16,0 0-31 0,0 0-45 15,0 0-138-15,2-35-274 0,-4 9 121 0</inkml:trace>
  <inkml:trace contextRef="#ctx0" brushRef="#br0" timeOffset="883.2">4362 1170 33 0,'0'0'54'0,"3"-7"-2"15,-3 7-6-15,-3-3 7 0,3 3-13 0,0 0 9 16,0 0-6-16,0 0 0 0,0-4 5 0,0 4-3 16,0 0 3-16,0 0-4 0,0 0-19 0,0 0 6 15,-5-7 2-15,5 7-8 0,-6 0 1 0,6 0-6 16,-7 0 3-16,7 0-5 0,-9 0-6 0,9 0 2 15,0 0-5-15,0 0 4 0,-10 3-7 0,10-3 2 16,-5 5 3-16,5-5-4 0,-5 1 2 0,5-1 1 16,-7 2-6-16,7-2 2 0,0 0-5 0,-2 3 7 15,2-3 5-15,-3 1-4 0,3-1 9 0,0 0-14 16,-5 2 2-16,5-2 1 0,0 0-3 0,-4 4 3 16,4-4-1-16,-1 5 7 0,1-5 2 0,1 5 0 15,3-3-2-15,-4 5-2 0,5-4 0 0,-1 0-4 0,5 2 6 16,0 3 9-16,1-3-7 0,3 1-1 0,4 1 0 15,-2 2-4-15,3-4-2 0,-3 5 1 16,2-5-4-16,2 3 1 0,-5 0 7 0,1 0-4 16,-5 1-1-16,0-3-3 0,1 1-2 0,-6-1-1 0,0 0 4 15,-1-1-11-15,0 2 1 0,-4-2-7 0,0-1-2 16,-3 4-8-16,1-3-16 0,-1 0-12 16,-6 4-12-16,0-3-11 0,0 1-20 0,-1-1-54 15,-6-1-158-15,4 1 70 0</inkml:trace>
  <inkml:trace contextRef="#ctx0" brushRef="#br0" timeOffset="1167.3">4276 1550 66 0,'0'0'126'0,"-1"2"-10"16,1-2-11-16,0 0-9 0,0 0-9 0,0 0-16 15,0 0-7-15,0 0-2 0,0 0-6 0,0 4-7 16,0-4-6-16,0 0-3 0,4 6 3 0,-1-4-11 16,-1 1-7-16,3-1 11 0,-1 1-12 15,2-1-5-15,2 1 13 0,-3 1-14 0,4-1-2 0,0 2-3 16,0 0 1-16,0-1 5 0,0 1-7 0,-1 0 1 16,1 1-2-16,-2 0 1 0,2 1 2 0,-4-4-5 15,0 3 1-15,-1-1-12 0,-1-1-7 0,-1 1-13 16,0-1-6-16,-4 3-32 0,0-2-11 0,-2 3-37 15,-3-1-68-15,0 0-190 0,-3 0 84 0</inkml:trace>
  <inkml:trace contextRef="#ctx0" brushRef="#br0" timeOffset="1471.45">4256 1956 5 0,'1'3'96'0,"1"1"-10"15,0 2 3-15,-1-5-19 0,3 2-7 0,-4 2 1 16,1-2-8-16,-1-3-7 0,3 7-8 0,-1-3-1 16,1 2 15-16,2 1-13 0,3 0 3 0,2 0-5 0,0 1-2 15,7 1-8-15,1 1 1 0,1-1-10 16,-1 0-5-16,6 7 7 0,-2-4 0 0,-5-1-11 15,0-2-14-15,1 2-5 0,-1 1-10 0,-2-5 0 16,-2 3-5-16,-4-3-6 0,1-2-1 0,-2 3 2 0,-3 0-6 16,-2-3 7-16,-2 3-10 0,-2-3-1 15,-2 2-3-15,-1-2-7 0,-1-1-15 0,-8 2-40 16,3-2-109-16,1 2 50 0</inkml:trace>
  <inkml:trace contextRef="#ctx0" brushRef="#br0" timeOffset="1736.43">4431 2257 170 0,'-9'4'3'0,"-1"-4"15"0,2 4 4 0,2-1 1 0,1-1-4 16,-1-1-1-16,2 2 7 0,0-1 7 15,1 2 4-15,1-1 5 0,-1 1 0 0,3-4-7 16,-3 4-3-16,2 1-8 0,1 0 16 0,0-1 2 16,1 1 4-16,-1-1 3 0,2 1-10 0,-1-2 3 0,3 4 3 15,-3-5-8-15,0 1-11 0,1 1-1 0,0 0 10 16,0 0-8-16,-1 1 2 0,2 0-3 16,-5-1 0-16,2 3-3 0,0-4 0 0,0 3-5 15,0-2 5-15,0-2-7 0,0-2-3 0,0 5 5 0,0 0-7 16,2-1 0-16,0 1 0 0,0-3 0 0,1 1 1 15,1 0-6-15,2 2-5 0,2-1 9 16,2-1-3-16,-1 2-4 0,0 1-2 0,1-1-2 16,-1-2-7-16,0 3-12 0,1 0-10 0,-6-1-12 0,1-2-2 15,-1 1-4-15,0 2-6 0,-3-1 0 16,-1 1-10-16,-1-1-10 0,-2 1-60 0,-1 0-145 0,-2 1 65 16</inkml:trace>
  <inkml:trace contextRef="#ctx0" brushRef="#br0" timeOffset="1974.68">4306 2656 3 0,'0'0'110'0,"6"4"2"16,-2-1-12-16,0-1-9 0,1 0-1 0,0 0-15 16,0 1-7-16,-1 0-17 0,1-1 5 0,-1 1-4 15,0-1-10-15,2 2 5 0,1-1-6 0,-4 2-8 16,3 0 1-16,-1 0-7 0,3 2 1 0,-1 2-4 15,-1-4-3-15,2 5 3 0,0-5 1 0,1 3-18 16,-2-1 0-16,2-2-9 0,-1 2-13 0,1 1-2 16,-3-3-5-16,1-1-6 0,-3 0-5 15,3 1-4-15,-4-2-9 0,-1-1-4 0,2 3-3 0,0-3-11 16,-4 1-5-16,0-3-53 0,1 5-133 0,-1-5 59 16</inkml:trace>
  <inkml:trace contextRef="#ctx0" brushRef="#br0" timeOffset="2184.01">4411 2912 14 0,'1'5'171'0,"2"-2"-5"0,0-2-5 0,-3-1-16 0,5 5-10 16,-2-4-14-16,-1 4-14 0,1-3-7 0,-3-2-8 16,3 7-9-16,-2-4-13 0,1 2-2 0,-2 2-4 15,2-3-9-15,-4 3-3 0,4 1-14 0,-2 1-19 16,0 1-17-16,-2-3-17 0,2 4-17 0,0-2-18 15,3 1-13-15,-2-1-10 0,1-1-5 0,1-1-6 0,0 2-12 16,-1-2-17-16,1-2-64 0,0 0-191 0,-2 1 84 16</inkml:trace>
  <inkml:trace contextRef="#ctx0" brushRef="#br0" timeOffset="2387.77">4434 3144 49 0,'-7'4'43'0,"1"0"8"0,-2 0 4 16,1 0-7-16,-3 2 4 0,4-2-16 0,-1-1 13 15,1 1-4-15,3 0 3 0,-1 0 9 16,1 2 1-16,3-2 1 0,0-4-9 0,3 10 7 0,2-5-3 15,3 1 3-15,2-1 3 0,1 0-2 0,6 1 3 16,1 1-19-16,0 0 5 0,-3-3-2 0,4 4-7 16,-6-3-2-16,-2 0-8 0,1 0 4 0,-3 2-13 15,1-3 6-15,-2 1-3 0,-2-2-2 0,-2-1-3 16,2 0 0-16,-2 0-3 0,0 1-19 0,-2 1 16 16,1-3 3-16,-3-1 4 0,3 4-8 0,-3-4-18 15,0 0-34-15,5 5-39 0,-5-5-147 0,0 0-247 16,0 0 109-16</inkml:trace>
  <inkml:trace contextRef="#ctx0" brushRef="#br0" timeOffset="3783.53">2481 1705 61 0,'0'0'67'0,"-5"-3"-10"0,5 3 0 15,0 0-7-15,-9 0 4 0,5-1-9 16,4 1-4-16,-5-1-6 0,5 1 0 0,0 0-1 16,-10 1 0-16,4 0-5 0,0 2 12 0,0-1-14 15,-3 4-4-15,-1-2 7 0,2 3-4 0,-1 3 2 0,-5 2 7 16,4 2-9-16,-2-1 6 0,1 3 0 0,2-1 3 16,-4 1-8-16,3 2-4 0,0-1 8 0,1 0 1 15,-1 1-8-15,1 0 0 0,1 1-20 16,0-2 14-16,2 1 7 0,1-2 0 0,2-1-4 0,-1 0-5 15,4 1 5-15,0-6 1 0,2 2-6 0,-1 0 2 16,3 0 1-16,2-1-2 0,2 0 4 0,-2 0-5 16,3-2-5-16,0 0 0 0,5 3 5 0,-1-2-1 15,3-1-1-15,0-2-4 0,3-2-1 0,0 1 0 16,-2-2-6-16,2-4 3 0,0 2 3 0,2-3-2 16,-2-3 0-16,-3 2 4 0,4-4-3 0,-4 1-5 15,2-6 0-15,-4-1 0 0,3-2 2 0,-4 0-13 16,1-1 14-16,0-5 2 0,-3 1-8 0,-1-3 3 15,-2-1-2-15,-4 3-2 0,0-4 0 0,-3-3-1 16,-2 9 5-16,-3 0 4 0,0-2 0 0,-2 3 0 16,0 1 4-16,-1-1-4 0,-3 3-4 0,-2 0 8 15,3 6-2-15,-1-1-10 0,-3 3 5 0,-5-1 3 0,5 6-1 16,-7-3-5-16,2 3 1 0,-1 2 4 16,1-1-5-16,4 2 4 0,-2 3 0 0,-2 1-4 15,0-1 3-15,1 4-1 0,2-1-2 0,-2 1-10 0,3 2-30 16,0-1-15-16,0 0-35 0,5-1-32 15,-4 6-99-15,-2-6-238 0,6-1 106 0</inkml:trace>
  <inkml:trace contextRef="#ctx0" brushRef="#br0" timeOffset="4968.46">2519 2188 3 0,'-3'-4'73'16,"-1"1"6"-16,1 1-8 0,-1-1-1 16,4 3-9-16,-5-4-3 0,5 4-3 0,-4-3-13 0,4 3 6 15,-1-2-16-15,1 2 3 0,0 0-4 0,0 0-6 16,0 0-5-16,0 0-2 0,0 0 9 0,0 0-10 15,0 0 4-15,-2 9-5 0,2-9-4 0,0 0-10 16,0 8 15-16,0-8 0 0,0 0-3 0,-2 1 2 16,2-1 0-16,0 4-3 0,0-4-4 0,0 0 16 15,-1 5-16-15,0-1 9 0,-1-1-9 0,1 5 0 16,0-3 3-16,-2 8 6 0,2-3-8 0,1 6 12 16,0 1 0-16,3 1-2 0,0 3 3 0,3 4-5 15,-1 4-2-15,0 0 3 0,-2 5-6 0,1-2 5 16,2 3-3-16,-3-1-2 0,0 0-5 0,0 0 4 0,-1 1 4 15,2-5-9-15,-3 4 4 0,1-5-7 16,2 0 6-16,0 0 1 0,-1-5-8 0,-2-4 4 16,3 3-1-16,-3-3-2 0,6 3 4 0,-6-2-2 0,3-1 6 15,2-1-4-15,2 5 0 0,-3-7-6 0,0 1 2 16,4 0-1-16,-4 1-9 0,-1-2 13 0,1 3 4 16,-1-3-4-16,1 2 2 0,-2-1-4 15,-2 0-1-15,3-3 6 0,-3-3-7 0,1 0 6 0,0-2-5 16,-1-1 0-16,-1 2-1 0,4-5 0 0,-4 2-1 15,2-3-1-15,0 1 1 0,-2-1 2 0,1 0-10 16,-1-2 5-16,1 0 7 0,-1-3-2 16,0 0 13-16,2 4-4 0,-2-4-1 0,0 0 3 0,0 0 2 15,0 0-10-15,0 0 8 0,0 0-7 0,-12-10 2 16,7 8-11-16,0-1 4 0,0-4 4 0,1 3-2 16,0-1 4-16,-2-3-2 0,3 3 0 15,-2 0 4-15,0 0 0 0,4-1-5 0,-3 3 0 0,0-4-1 16,0 4-1-16,0-1 6 0,3-1-1 0,-3 4 2 15,-1-2-2-15,1 1-1 0,4 2-2 0,-9-4-4 16,3 6 7-16,6-2-4 0,-14 1-3 0,4 1 1 16,-1 2 4-16,0 2-6 0,-1 0 3 0,2 0 2 15,-3 0-2-15,3 3 5 0,-1-3-4 0,2 5 5 16,1-4-4-16,0 4 8 0,-3 1-5 0,6 1-3 16,0-4-1-16,0 4-3 0,-2-2 2 0,6 1 1 15,-5 0 3-15,2-1-1 0,-3-2-3 0,5 1 2 16,-1-3-1-16,-1-2-4 0,3 0 5 0,0 0 0 15,-3-1-6-15,4-2 5 0,0-2-3 0,0 0 1 16,0 0 1-16,0 0-5 0,18-8-2 0,-9-1-2 0,1 1-20 16,5-5-31-16,1-1-34 0,0-6-38 15,-3 6-135-15,2-10-285 0,2 2 127 0</inkml:trace>
  <inkml:trace contextRef="#ctx0" brushRef="#br0" timeOffset="5233.1">2596 3034 95 0,'0'0'111'0,"-6"-1"-10"0,6 1-14 0,0 0-11 15,0 0-2-15,-4 5-10 0,4-5-8 0,0 6-6 16,0-6-6-16,4 6 14 0,-3-1-10 16,4-2 2-16,-1 2 6 0,1 1-4 0,0 1-13 0,4 4 4 15,0-4 4-15,4 7-7 0,0-2-3 0,1-1 0 16,0 2-1-16,0 2-5 0,4 4-3 0,-3-4-3 15,-1 0-5-15,4 5 2 0,-9-4-5 0,5-1 1 16,-8 1 0-16,3-3-4 0,-1-3 4 0,-2 1-4 16,2-3-3-16,-3 1 3 0,-1-3-12 0,1-1-10 15,-1-1-24-15,0-2-26 0,-1-2-59 0,-3 0-106 16,6-11-243-16,-3 0 108 0</inkml:trace>
  <inkml:trace contextRef="#ctx0" brushRef="#br0" timeOffset="6000.48">2411 2019 25 0,'-1'6'75'16,"-3"0"2"-16,0 1-4 0,-1 3 0 0,-3 0-2 15,3 5-7-15,-4 1-4 0,-1 1 4 0,-7 7-3 16,3 1-9-16,-2 1-1 0,0 1-3 0,1 1-7 15,1 1-6-15,0-3-1 0,-2 4-4 0,0 1 1 16,4-3-4-16,-1-6-4 0,2 2 3 0,5-3-1 16,-3 3-6-16,1-7 0 0,2 0 2 0,-2-2-9 15,4-4-1-15,-1-1 2 0,2-2-9 0,2-1 5 16,-4-2-1-16,5 2 3 0,-1-4 5 0,1-1 1 16,0-2 1-16,0 0 2 0,0 0-8 0,11-8 1 15,-3-2-2-15,0 1 3 0,3-3-5 0,-2-2-3 16,0-1 3-16,4-1 1 0,-3 2-10 0,-1-4 6 15,4-2-1-15,-4 3 1 0,0-1-11 0,1-4 13 16,-1 5-1-16,0 0-8 0,2 2 4 0,-2 1-1 16,0 0 1-16,-5 2 0 0,2 3-2 0,3-4-1 0,-4 1 5 15,3 6-4-15,-4-3-10 0,1 4 5 0,0-1-1 16,-1 2 4-16,1 2 2 0,-1-1 0 0,1 0-11 16,0 1 7-16,4 2 6 0,-1 0-2 15,-2 1 4-15,2 0-7 0,5 3 9 0,-4 0-9 0,3-1 2 16,-2 2-3-16,3 1 3 0,3 4-4 0,-1-4 1 15,-1 7 0-15,-2-7 5 0,1 6 4 0,0 0-4 16,0 0 3-16,1 0-3 0,-6 0 3 0,3 3-5 16,-3-6 6-16,0-1-2 0,-2 1 7 0,2 1-6 15,-5 0-2-15,3-1 3 0,-1 1-1 0,-1-5-1 16,0 5 3-16,-1-3-1 0,2-2 2 16,-2 3-6-16,1-2-14 0,0-1-42 0,1-3-46 0,-3 1-114 15,-2-3-233-15,0 0 103 0</inkml:trace>
  <inkml:trace contextRef="#ctx0" brushRef="#br0" timeOffset="7072.83">5972 1738 39 0,'0'0'133'0,"0"0"-3"0,0 0-14 15,0 0-7-15,3-3-9 0,-3 3-12 0,0 0 2 16,0 0-20-16,0 0-2 0,0 0-11 15,0 0-8-15,0 0-12 0,0 0 8 0,-8 9-5 16,3-1-7-16,-1 3-4 0,-1-1-1 0,1 1 2 0,-3 6-3 16,1-2 1-16,2 0-3 0,1 2-6 0,1-1 1 15,2 1-4-15,2-2 2 0,3 2 2 0,2-3-15 16,3 3 6-16,3-5 2 0,2 3-2 16,4-3-1-16,1-2-3 0,7 2 1 0,2-3-3 0,0-1 5 15,1 0-7-15,0-4 9 0,-6-2-6 0,7 0 1 16,1-1-8-16,-1-2 4 0,-1-2 2 0,0-1-4 15,-1-2-1-15,4 0-4 0,-5-3 4 0,-8 1-7 16,2 1 4-16,-3-1 6 0,-4-3-1 0,0-2-3 16,-4 3 2-16,-4-4 4 0,3-2-7 0,-6 0 2 15,1-1 1-15,-3 1 7 0,0 0-4 0,-4-2 0 16,-1 1 9-16,-2 3 7 0,1 2-3 0,-4-3 0 16,-3 5 8-16,0 1-8 0,-2 2-4 0,-4-1-3 15,2 1 2-15,-3 2-2 0,-2 3 0 0,-6-2 0 16,1 3 1-16,0 1 0 0,6 2-5 0,0 1-3 15,2-1 5-15,1 1-2 0,6 2 2 0,-3 3-4 16,4-2-13-16,-1 1-25 0,2 6-31 0,1-4-27 16,4 3-43-16,-8-3-114 0,8 0-268 0,0 0 120 15</inkml:trace>
  <inkml:trace contextRef="#ctx0" brushRef="#br0" timeOffset="7500.55">6200 2160 67 0,'2'4'82'0,"-2"1"-11"16,0 2-5-16,0-2 3 0,0 2 3 0,0 3 3 0,0 1-11 16,0-1 0-16,0 2-12 0,1-1 3 0,2 4-7 15,-3 1 4-15,5-1-2 0,-2 4-9 16,-1-1-4-16,2 1-4 0,1 5 4 0,-1-5-3 16,-3 8 0-16,3 0-4 0,-3 3-5 0,3 0 5 0,-3 0 0 15,2 0-12-15,-2 0 5 0,-1 3 1 0,1-1-1 16,-2-3 1-16,1 2-3 0,1 1 4 15,2-3-13-15,-3 3 0 0,0-4 0 0,-3-1 0 0,2 1 7 16,2 0-8-16,-1-7-3 0,3 2 6 0,-3 2-1 16,0-8-1-16,0 0-4 0,0-5-1 0,0 0-6 15,0-2 5-15,0-5 2 0,0 0 6 0,0-1-6 16,0-4-2-16,0 0-3 0,0 0 0 0,5-16-6 16,-1 1-33-16,4-11-12 0,-2-3-37 0,2-2-148 15,-6-6-251-15,6 2 112 0</inkml:trace>
  <inkml:trace contextRef="#ctx0" brushRef="#br0" timeOffset="8067.08">6257 2115 35 0,'0'-6'98'0,"0"6"-9"16,0-3-16-16,0 3-5 0,0-4-4 0,0 4-5 16,0 0-11-16,0 0-5 0,5-1-4 0,-5 1-2 15,0 0-1-15,8 6-5 0,-8 0 3 0,-4 1-6 16,3 2 4-16,-7 0-2 0,0 8-7 0,-2 0 1 16,-6 5-12-16,-5-1 17 0,3 1-5 0,-4 0-5 0,1-2-2 15,-2 1 9-15,1-4-10 0,3 1-2 0,1-1-1 16,0-5-2-16,5-1 9 0,1-4-11 15,3 0 2-15,0 1-3 0,-2-3 7 0,6-1-2 0,0-1 10 16,0 1-1-16,1-3 12 0,-1 3-3 0,3-2 2 16,2-2-3-16,-4 1-5 0,4-1-6 0,0 0 2 15,0 0-7-15,0 0 0 0,9-10-2 16,-2 5 0-16,0 2 0 0,3-2-1 0,0 1-3 0,3-1-2 16,-4-2-3-16,10 2 3 0,-7 0 1 0,4-2-6 15,2 0 6-15,0 0-2 0,-2-2 0 0,0 2 0 16,2 1-5-16,-4-4 2 0,2 3 0 0,-3-2-2 15,-1 2 5-15,-1-1-1 0,-2 2 1 0,1-3-4 16,-2 2-6-16,1-3 8 0,-1 5 1 0,-2 0 1 16,-1-2-6-16,0 2 0 0,-1 1 0 0,0-2-1 15,1 4 2-15,-2 0-1 0,-3 2 1 0,0 0-2 16,5-3 3-16,-5 3 0 0,0 0 2 0,0 0-6 16,0 0 5-16,-8 13 2 0,7-9-5 0,-3 3-4 15,3 3 2-15,1-2 5 0,0 3 1 0,1-2 0 0,2 2-7 16,2 4 10-16,0-3 3 0,4 2-9 15,-2 6-15-15,0-4-12 0,3 1-17 0,-1 1-16 16,-3 0-18-16,1 0-28 0,-1 1-98 0,-3 0-220 16,0 1 98-16</inkml:trace>
  <inkml:trace contextRef="#ctx0" brushRef="#br0" timeOffset="8683.28">6349 3041 28 0,'0'0'107'0,"-12"8"-7"0,7-2-9 0,-2 0-2 0,0 4-8 15,0-2-5-15,2 2-6 0,-3 1 0 0,-1-1-8 16,4 7 2-16,-7-5-7 0,5 4 1 0,-2-2-1 16,-2 0-6-16,5 1 6 0,-4-2-4 0,1 1-7 0,1-2-1 15,2-5 0-15,-3 3-9 0,5-4-3 16,-2 1-4-16,2-1-1 0,-1-2 0 0,1 0-1 15,0 0-6-15,0 0 1 0,0-4-2 0,4 0 1 0,-7 3-5 16,7-3 0-16,-12-4-4 0,9 1-1 0,-1-1-2 16,-1 0-1-16,-1 0 0 0,0-1-1 15,5 0 5-15,-3-2-9 0,1-3 3 0,1 5 0 16,-2-4-1-16,3 3-3 0,-1-3 0 0,1 2-2 0,-1-4 2 16,-1 0 1-16,3 1-6 0,0 0 1 0,3-2 1 15,0 0 3-15,0 2-1 0,3-2-3 0,2-2-1 16,2 0 1-16,-1 4 1 0,4-2-7 0,0 1 6 15,1 0 0-15,-4 5 3 0,2 0-2 0,-1 0-1 16,1 1-4-16,-1-1 8 0,-1 5-4 0,-2 0 2 16,1 0-2-16,0 2-4 0,-3-1 3 0,-6 0 0 15,12 2 9-15,-7 0-6 0,-1 3 1 0,2 0-4 16,-1 2 4-16,-1 3-2 0,1-1 6 0,-1 2-1 16,1 0-2-16,0 2 3 0,3 3 0 0,-3-1 3 15,4 2 6-15,1 0 1 0,-2-3 0 0,2 4-5 16,0-2 2-16,0-1-1 0,-1 2-2 0,4-2 2 15,-3-1-5-15,2 0 1 0,-5-4-12 0,2 0-40 16,2-3-45-16,-6-2-187 0,1-4-299 0,-1-3 133 0</inkml:trace>
  <inkml:trace contextRef="#ctx0" brushRef="#br0" timeOffset="10851.01">5561 3613 96 0,'0'0'106'0,"-2"-4"-4"16,2 4-13-16,0 0-6 0,0 0-8 0,0 0-12 16,0 0-7-16,0 0 0 0,0 0-6 0,0 0 17 15,3 15-3-15,-2-11-3 0,3 2-4 0,-4 1-4 0,1 2-6 16,3 2-9-16,-3-2 1 0,-1 2-5 16,4 4-3-16,-4 2-2 0,1-5 3 0,-1 5-7 15,3 0-3-15,-2-1 1 0,2-3 0 0,-2-2-6 0,-1 1 2 16,1 6 2-16,2-2-2 0,-3-6 1 15,1 2-3-15,2 1-3 0,-3-4 4 0,0 2-5 0,1-1-4 16,3-2-1-16,-3 2 0 0,3-3 0 0,-4 0-1 16,1-1-19-16,2-2-16 0,-2 0-12 0,0-1-25 15,3-1-24-15,-4-2-40 0,0 0-81 0,0 0-227 16,4-12 101-16</inkml:trace>
  <inkml:trace contextRef="#ctx0" brushRef="#br0" timeOffset="11182.81">5539 3580 22 0,'9'-3'96'0,"-1"1"-3"0,-1 0-12 0,5 0-6 16,-5 1-11-16,5 2-8 0,-2-1 0 15,0 1-7-15,-1-1-10 0,0 1-2 0,-1-1-10 16,0 2 1-16,-2 0 4 0,-1-2-6 0,0 5 1 0,1-3-6 16,-3 2-5-16,1-3 4 0,0 3-3 0,-3 0-1 15,-1 3 6-15,0-2 1 0,-1 0 1 0,-3 2-3 16,0-3-2-16,0 3 4 0,-2-1-5 0,-3 1 3 16,3 1 1-16,-2 1 2 0,-2-4-4 0,2 2 3 15,-1-1-7-15,0 1 5 0,-1-1-11 0,2 0-2 16,3-1 3-16,-4 4-2 0,4-6 2 0,-3 6-14 15,5-7-25-15,0 3-26 0,-1-3-33 0,3 6-92 16,-3-5-194-16,4-3 87 0</inkml:trace>
  <inkml:trace contextRef="#ctx0" brushRef="#br0" timeOffset="11801.51">5714 3747 73 0,'6'7'87'0,"2"-1"-6"15,0 2-8-15,-1 1-9 0,1-1 3 0,0 2-11 16,-1 0-6-16,1-1 12 0,-1 1-18 0,0-2-3 16,-2 3 3-16,-1-3-1 0,-3 1 2 0,3-3 3 0,-3 1-4 15,2 0 1-15,-2-3 4 0,2 1-7 16,-3-1 4-16,0 0-3 0,0-4 0 0,0 0-6 15,0 7 0-15,0-7-3 0,-4 2-1 0,4-2 7 0,0 0 3 16,-3 3-1-16,3-3-1 0,0 0-4 16,0 0-4-16,0 0-2 0,-1-14-2 0,1 8-5 15,0-3-2-15,1 2-4 0,2-3-3 0,1 1-2 0,2 0-1 16,-2-2-1-16,0 1-2 0,-2 3-5 16,6 1 3-16,-4 0-4 0,2-1 0 0,1 2 2 0,-2 0 0 15,4-3-4-15,-4 4 4 0,4 3-3 0,-3 0-2 16,1 1 2-16,-1-1-3 0,2 3 4 0,-2-1 0 15,0 1-2-15,1 1 1 0,-3 1-3 0,3 2-4 16,-3-3-3-16,0 1 1 0,-2 0 2 0,1 0 2 16,1 0-2-16,-1-2-3 0,-2 0 0 0,-1-2 5 15,2 3 5-15,-2-3-1 0,0 0-3 0,0 0 2 0,9-5 4 16,-5-1-4-16,1 0-3 0,-2 1-1 0,1-1 2 16,2-2 6-16,-2-2-5 0,2 5 2 15,-2-2 0-15,1-1-3 0,-4 4-2 0,2-1 0 0,0 1 4 16,-1-1-2-16,-2 2 0 0,1-2 2 0,-1 5-2 15,3-4 2-15,-2 0-5 0,-1 4 10 0,0 0-5 16,0 0 2-16,0 0-3 0,0 0 8 0,0 0-3 16,0 0 3-16,-14 8 0 0,10-6-3 0,-1 3-3 15,1 0 1-15,1 0-1 0,-3 3 5 0,4-2-2 16,-1 4 0-16,-1-1 1 0,3 1-4 0,-1-3 7 16,2 1-5-16,2 2 0 0,-2-3-2 0,0 4 0 15,1-2-3-15,2 0 1 0,0 0 4 0,-1-1-2 16,2-3 0-16,-1 2-2 0,2-2-1 0,1-2-15 15,-3 2-15-15,0-4-20 0,5 2-27 0,1-3-22 16,-3 1-21-16,6-2-111 0,-3-2-251 0,5-2 111 0</inkml:trace>
  <inkml:trace contextRef="#ctx0" brushRef="#br0" timeOffset="12416.33">6173 3739 106 0,'-5'4'133'0,"-1"-4"-12"0,0 3-8 0,1 0-11 15,-1 0-6-15,1 1-4 0,-1 2-14 0,4-2-10 16,-1-2-9-16,2 5-4 0,1-1 1 0,0-2-9 16,3 2-6-16,0-2-3 0,3 1-5 0,2 1-2 0,0 0-2 15,1-1-3-15,0 3-6 0,1-2-11 0,-1 0-5 16,-2 2-5-16,-1-4 2 0,2 1 0 0,-5 1-2 15,1 0 0-15,0-1-2 0,-4 2 1 0,1-3 2 16,-1-1-3-16,-1 4 3 0,-3-6-5 0,-1 3 2 16,0 0 10-16,-3-4-1 0,2 3-7 0,-2-2 6 15,2 0 0-15,1-1 0 0,5 0-1 0,-12 0-1 16,12 0 8-16,-9-1-6 0,9 1 5 0,-5-1-5 16,3-2-3-16,2 3 1 0,1-8-2 0,3 4 1 15,1 0 1-15,4-1 0 0,0 0-7 0,1-2-4 16,0 2-9-16,2 0-3 0,-2-3-13 0,2 3 7 0,0-6-13 15,-3 6 1-15,3-2 7 0,-2-1 0 16,-1 0 13-16,-1 2-5 0,-2-1 1 0,2 2 5 16,-3 0 12-16,-1-1 1 0,1 4-1 0,-4 1 7 0,3-2 6 15,-4 3 7-15,2-7-10 0,-2 7 0 0,-1-4 2 16,1 4-1-16,0 0-1 0,0 0-1 0,0 0-3 16,-5 14 2-16,4-11 1 0,-1 3 2 0,0-1-1 15,2-1 4-15,-1 0 8 0,-3 2 4 0,1 1 10 16,2 0-3-16,0-3-3 0,1 3 4 0,-3-2-6 15,3 1-2-15,0 1 3 0,3-3 4 0,-1 0-2 16,-2 3 0-16,4-4-3 0,1 1-3 0,-1 0-1 16,2 0-6-16,3-1 7 0,-1-1-6 0,4-2-3 15,-2 0 0-15,0 0-5 0,0-2-14 0,2-3-9 0,-3 0-5 16,0 3-10-16,-3-2-1 0,0 0-3 16,1-1 0-16,-1 1 2 0,-1 0-2 0,-1 2 4 0,1-4-6 15,0 3 1-15,-1-1 1 0,-3 2-9 0,3-1-4 16,-1 0-6-16,-3 3-7 0,2-5-8 0,1 2-11 15,-3 3-59-15,1-4-152 0,3 1 67 0</inkml:trace>
  <inkml:trace contextRef="#ctx0" brushRef="#br0" timeOffset="12984.12">6483 3796 329 0,'0'0'27'0,"0"-4"8"0,0 4 19 0,0-4 13 15,0 4 11-15,-1-8 17 0,-3 5 13 0,4 3 13 16,-1-6 7-16,1 6 0 0,-3-3-3 0,2 1-13 16,1 2-11-16,0 0-10 0,0 0-10 0,-4-3-7 15,4 3-8-15,0 0-8 0,-1 11-6 0,-3-5-4 0,1 2-2 16,2 0-4-16,0 2-5 0,-2 0-3 15,3 1-6-15,-1-1 0 0,5-1-4 0,-3 3-3 0,-1-4-1 16,4 1-1-16,-3-2-1 0,3-1 1 0,0 2-2 16,0-4-4-16,2 1 2 0,-5-1-3 0,3-3 1 15,0 1-4-15,-4-2-1 0,0 0-2 0,13-6 2 16,-9 4-2-16,1-5 0 0,0 2-2 0,0-4 2 16,-1 1-3-16,1-4-2 0,-1 4 0 0,2-1-2 15,-3 1 2-15,-2 4 1 0,3-2 0 0,-3 2-2 16,0 0-5-16,-1 4 3 0,2-6 1 0,-1 4-3 15,-1 2-1-15,0 0 3 0,0 0 0 0,6 8-2 16,-6-8 0-16,3 7 0 0,0-2 5 0,-2 0 1 0,3 1-3 16,-2-3 1-16,2 2 0 0,-1 2 0 15,0-2 3-15,3-2-1 0,0-2-4 0,1 0 5 0,1 1-5 16,0-4 4-16,1-3 0 0,1 2-5 16,0-6-8-16,2-2-3 0,-1-1 0 0,1-3-3 0,-2-3 2 15,-5 1-7-15,4-1-4 0,-5-3 2 0,1-2-3 16,-1-2 2-16,-4 4 0 0,4 3 1 0,-3 1 2 15,-1 3 2-15,0 2 3 0,-1 3 3 0,-3-2 2 16,4 4 1-16,0 0-2 0,0 3 5 0,0-1 0 16,0 2 2-16,0 3-6 0,-1-5 6 0,1 5-3 15,0 0 7-15,0 0 3 0,0 0 3 0,-9 8-1 0,6-2 0 16,2-1 3-16,-3 0 1 0,4 2 0 0,-3-1 9 16,3 1 0-16,3 3 0 0,-3-1 3 15,1 1 3-15,3 1-2 0,-1 0 0 0,-1 0-5 0,5 5 0 16,-1 0 1-16,-1 1-1 0,-1-5-2 0,0 5 1 15,0-3-1-15,1 1-2 0,-1-3 1 0,1 0-2 16,-2-1 0-16,3 0-3 0,-3 0 0 0,1-2 1 16,1-1-1-16,1 0-4 0,0 2-6 0,0-5-18 15,-2 2-16-15,1-2-22 0,-1-2-13 0,0 2-22 16,1-1-17-16,-3-3-14 0,-2-1-12 0,4 2-146 16,-4-2-305-16,0 0 135 0</inkml:trace>
  <inkml:trace contextRef="#ctx0" brushRef="#br0" timeOffset="13156.47">6772 3738 162 0,'4'-5'198'0,"4"4"-23"0,6-1-15 0,7 2-19 16,0-3-18-16,8 8-74 0,3-4-89 0,-13-1-122 15,11-1-175-15,-15-1 78 0</inkml:trace>
  <inkml:trace contextRef="#ctx0" brushRef="#br0" timeOffset="22546.89">884 3916 56 0,'1'2'58'0,"3"1"-7"16,-4-3-3-16,3 4-1 0,-3-4-3 0,1 2-2 15,-1-2-6-15,0 0 8 0,3 4-2 16,-3-4 4-16,0 0-4 0,0 0-2 0,0 0 2 0,0 0 1 16,0 0 1-16,0 0-14 0,0 0 8 0,0 0-6 15,0 0 0-15,0 0 3 0,0 0-3 0,0 0-7 16,0 0-3-16,0 0 0 0,0 0-4 0,0 0-1 16,0 0 3-16,0 0 5 0,0 0-7 0,0 0 0 15,0 0-7-15,6-10-2 0,-5 6 3 0,-1 0-8 16,0 4 7-16,2-7-7 0,-2 2 4 0,2 1-2 15,0-1 0-15,0-2-4 0,-1 2 7 0,-1 0-7 0,4-4 0 16,-3 1 7-16,2-4-12 0,-1 0 4 16,-1 5 4-16,4-4-4 0,-1-5 2 0,0 1 1 15,1 1 3-15,-1 2-5 0,1-4 1 0,0 3 8 16,3-4-6-16,-3 4-9 0,0 4 6 0,3-8 15 16,2 5-10-16,-1-2-1 0,0 0 1 0,1 3-3 15,-1 1 4-15,0-1-1 0,4 1 1 0,-3 1-4 16,-1 1-2-16,4-1 7 0,-3 2-1 0,-1 2-3 0,2-3-6 15,-3 4 2-15,0-4 3 0,1 4-1 0,1 1 2 16,-1 0-2-16,-3-1-3 0,2 1 3 16,-2 0-6-16,1 0 3 0,-1 2 3 0,-1 0-3 0,4-1-2 15,0 1 7-15,-4 0-8 0,3-1 4 0,-1 1-1 16,1 1 2-16,0-2-6 0,-2 2 5 16,3 0 1-16,-1-1-1 0,1 1 0 0,-1-1-2 0,-1 1 4 15,1-2-3-15,-3 2 0 0,3-1 11 0,-8 1-14 16,11 0 8-16,-7-1-5 0,-4 1 0 0,8 1 2 15,-8-1-2-15,7 1-1 0,-4 2 1 0,-3-3-5 16,9 3 3-16,-5 0 0 0,0-2 3 0,1 2 3 16,0-1-6-16,1 0 0 0,-2 1 5 0,0-2-3 15,0 2-1-15,1-3 9 0,-5 0-11 0,11 0 2 16,-6 0 3-16,-5 0 0 0,11-3-1 0,-4 0 4 0,1 1-5 16,-3-1 0-16,0-1 1 0,0-1 1 15,0 1-5-15,2 0 4 0,-1 0 1 0,-2-1-5 16,1 0-1-16,-1 0 6 0,0 0 0 0,-2 1-2 0,2 0-2 15,0 0 4-15,0 0-1 0,-3 1-3 16,3 0 4-16,0-1-1 0,0-1-4 0,1-2 4 16,2-1 0-16,1-1-2 0,0 2-1 0,-1-3-2 15,1 2-1-15,1-1 7 0,1-4-3 0,-1 4 1 0,-1 0 7 16,2-5-7-16,-2 3-3 0,-2 2 1 0,3 0 3 16,-1 0 1-16,-2 1-1 0,-1 1-1 15,4 1-4-15,-5 1 1 0,2-2 3 0,-1 3 0 0,-1 0-1 16,0 0-2-16,2-1 1 0,-2 3 4 0,0-3-1 15,0 3-5-15,0-1 4 0,0 0-4 0,-4 3 2 16,5-5 5-16,-4 4-1 0,-1 1-1 0,8-3-1 16,-8 3 3-16,0 0-4 0,5-2-1 0,-5 2 4 15,0 0-5-15,8-3 2 0,-8 3-1 0,0 0 5 16,9 3-5-16,-5-1 6 0,2 2-3 0,-1-1-2 0,-1-1-6 16,0 4 5-16,-1-4-1 0,0 3 1 15,4-3 3-15,-1 3-3 0,-4-1-2 0,3 0 1 16,0-3 9-16,-1 2-2 0,0 0-6 0,1-2 3 15,0 0 8-15,-5-1-9 0,11-1 1 0,-5-3 3 0,1 1-1 16,2-2-5-16,1 0 0 0,0-1 2 16,-3-1 0-16,2-1 6 0,0 1 1 0,4-1-3 0,-4 1-7 15,0-1 2-15,0 1-2 0,-3-1 5 0,2 1-1 16,1 1-4-16,-3 1 0 0,-2 2 2 16,2-1 0-16,1 0-3 0,-3 3 6 0,-2-4-5 0,2 3 3 15,0-1 3-15,-2 1-2 0,-2 2-3 0,6-3 3 16,-6 3-1-16,3-2-5 0,-3 2-1 0,3-3-21 15,-3 3-23-15,0 0-24 0,5-2-33 0,-5 2-76 16,0 0-198-16,0 0 88 0</inkml:trace>
  <inkml:trace contextRef="#ctx0" brushRef="#br0" timeOffset="23143.46">1723 3113 49 0,'0'0'105'0,"0"0"-17"0,0 0-3 16,0 0-13-16,0 0-3 0,0 0-8 0,0 0-5 15,0 0-11-15,0 0-2 0,-5 0-4 16,5 0-2-16,0 0-6 0,0 0-4 0,0 0 2 16,0 0-7-16,0 0-1 0,0 0 0 0,0 0 1 0,0 0-1 15,0 0-4-15,13 4 0 0,-8-1 0 0,3-2 1 16,1-1-1-16,1 1-3 0,-1 0-2 0,5 1-6 15,0-2 3-15,5-2 0 0,0 2-4 0,-2-1 3 16,3-1-2-16,-3 0-3 0,2 1 2 0,-1-2-3 16,-4 2 2-16,-2 1-1 0,-1 0 2 0,-2-3-2 15,1 3-4-15,-1 0 2 0,-2 0-2 0,-7 0 1 16,11 0 6-16,-11 0-6 0,10 0 3 0,-6 0-3 16,-4 0 3-16,7 3-1 0,-4-2-2 0,-3-1-2 15,4 3 11-15,-1 0-7 0,-3-3 1 0,4 5-5 16,-4-3-1-16,1 2 6 0,-1 0 2 0,4 0-6 0,-4 1 2 15,0 2 1-15,0-2-3 0,0 2 4 16,0 0 1-16,0 3 2 0,-2-2-6 0,0 3 0 16,1 1 4-16,-1-1 1 0,0 4 7 0,1-6-1 0,1 4-6 15,-2-1-1-15,1-1 0 0,1 1-1 16,0 0 5-16,-1-3-3 0,-1 1 0 0,1-4 1 16,0 0-4-16,1-2 6 0,0-1-4 0,0 1 2 0,-1-2 0 15,1-2 0-15,0 0-17 0,0 0-31 0,0 0-67 16,0 0-76-16,0 0-200 0,-3-9 89 0</inkml:trace>
  <inkml:trace contextRef="#ctx0" brushRef="#br0" timeOffset="24231.34">1534 4492 137 0,'0'0'145'0,"0"0"-12"0,0 0-10 15,0 0-16-15,0 0-10 0,0 0-7 0,0 0-7 16,0 0-10-16,0 0-4 0,0 0-10 0,0 0-7 15,0 0-2-15,-6-9-7 0,6 9 0 0,-1-5-10 16,-2 1 0-16,2-2-4 0,1 1 1 0,0 0-12 16,-3-4 0-16,6 0 0 0,-3-3-3 0,0 1 8 15,1-6-6-15,3-2-1 0,-2-8-2 0,5 1-1 16,0-3-9-16,1 3 7 0,1 1 3 0,2-2-8 0,2 1 8 16,3-1-1-16,-1 2 3 0,-1 0-11 15,1 2 5-15,4 2 0 0,1 3 2 0,-1-1-7 0,-4 7 0 16,-2 0 1-16,3 2-5 0,-4 3 6 15,-2 2-2-15,4 1-2 0,-1 1 1 0,0 0-5 0,-3 2 2 16,0 2 2-16,0 0 0 0,1 1 2 0,-1 4 1 16,0-1-4-16,-5-1-5 0,4 1 6 0,-1 3-1 15,2-4 0-15,-5 5-3 0,3-4 3 0,0 0-2 16,-2-1 3-16,2 2-10 0,-3-2 5 0,0-2 3 16,-1-1 2-16,1 4 0 0,0-3 5 0,-5-2-4 15,0 0-5-15,14-5 5 0,-10 1-3 0,2-1 5 16,2-6-12-16,-2 5 5 0,2-5 7 0,-2 1-2 15,4-5-1-15,1 1 6 0,-2 2-10 0,-4 1 0 16,4 0 2-16,-3 1 0 0,-1 0 5 0,3-1-3 0,-3 2 4 16,0-3 0-16,0 3 1 0,3 1-2 15,-5-1-2-15,3 1 2 0,-1-1-2 0,0 3 1 16,-1 0 3-16,-3 0-7 0,2 3 1 0,-2-2 0 0,0 2 4 16,2-1-3-16,2 1 3 0,0 1-5 15,-4 0-6-15,3-1 7 0,-4 3-3 0,8-1 2 0,-8 1-1 16,9 0-2-16,-9 0 3 0,13 0 0 0,-7 0 0 15,6 0 0-15,-1 0-4 0,1 0 6 0,-2 0-3 16,-1 0 4-16,0 0-3 0,1 0-1 0,-1-3 3 16,1 3-3-16,-4-2-1 0,0 2 3 0,1-2 4 15,-2-2-3-15,0-1-4 0,3-3 6 0,-3 2-1 16,4-2-5-16,-5 0 3 0,1-2-1 0,3 0 3 16,-7 1-8-16,3 1 6 0,1-2 1 0,-1-1 1 15,-3 6 4-15,0-3 6 0,3 1-2 0,-1 3 2 16,-2-3 3-16,-1 1-1 0,1 2 0 0,-1-1-1 15,0 0-1-15,0 5-5 0,3-5 4 0,-3 3-7 16,0 2 0-16,1-4-1 0,-1 4 0 0,4-4 2 0,-1 0-11 16,-1 0-5-16,3 2-10 0,-1-2-7 0,-1 1-10 15,-1-2-31-15,2 1-16 0,-1-1-37 16,-1 1-168-16,-1 0-312 0,-1 4 138 0</inkml:trace>
  <inkml:trace contextRef="#ctx0" brushRef="#br0" timeOffset="24687.95">2210 3614 50 0,'0'0'91'0,"0"0"-16"0,0 0 3 0,0 0-19 16,0 0 10-16,0 0-5 0,0 0-6 0,0 0-2 15,0 0 2-15,0 0-5 0,0 0 5 0,0 0 3 16,1 7 2-16,-1-7 4 0,0 0 6 0,0 0-3 16,0 0 6-16,0 0 1 0,0 0 1 0,0 0-7 0,0 0 2 15,0 0-9-15,0 0-5 0,0 0-2 16,0 0-8-16,0 0-4 0,0 0-5 0,0 0-5 16,0 0-15-16,0 0 7 0,0 0-4 0,17-6-2 0,-4 5-1 15,-2 0-6-15,3 0 3 0,0-1-1 0,4 1-2 16,-5 1 0-16,6-3-4 0,-6 3-1 15,1-1 0-15,-1 1-2 0,-3 0-2 0,-1 1 3 16,0-1 0-16,-3 0-5 0,1 0 5 0,0 3-7 0,-7-3 4 16,9 3-3-16,-6-1 2 0,2-1 0 0,-2 5-6 15,1-3 2-15,0 3 1 0,-2-1-3 0,0 2 4 16,3 3 0-16,-3 0-2 0,3 6 3 0,-1-1 2 16,0 2-4-16,2 0-1 0,-2-2 0 0,0 2 5 15,1 0-2-15,1-1-2 0,-2-2 1 0,2 2 0 16,-1-1 2-16,-1-3-2 0,0 1 4 0,1-2-4 15,-1-1 0-15,0 2-5 0,-4-2 4 0,0-1-12 16,3-2-22-16,0-3-26 0,-3 1-31 0,1-4-66 16,-1-1-142-16,0 0-322 0,0 0 143 0</inkml:trace>
  <inkml:trace contextRef="#ctx0" brushRef="#br0" timeOffset="25749.85">911 2155 67 0,'0'0'79'0,"0"0"3"16,0 0 4-16,0 0-2 0,0 0-4 0,0 0 4 0,0 0-13 15,0 0-7-15,0 0 3 0,0 0 8 0,0 0-12 16,0 0-2-16,0 0-1 0,0 0-8 15,0 0-10-15,-3-4 1 0,3 4-5 0,0 0-2 0,0 0 2 16,-1-5-12-16,2-1 2 0,-1 6-6 0,6-5-5 16,-3 0 0-16,2 3 0 0,3-5-3 0,1 2 0 15,0-2-3-15,3 4-5 0,-1-2 11 16,2 1-9-16,0-2-2 0,3 1 5 0,-1 3-7 0,-2-1-2 16,-2 2-3-16,2 1 5 0,1 0 4 0,-1 0-9 15,0 1-1-15,1 2 6 0,0-1-3 0,-1 1-3 16,-2 0 5-16,2 4 1 0,-3-2-2 0,1 3-4 15,-4 1 6-15,2-1-2 0,-1 1-10 0,-2 0 12 16,1 2-2-16,0-2-1 0,-3 3 3 0,1-5 2 16,-1 3-5-16,1-4-3 0,-1 1 6 0,1 1-1 15,-1-1-2-15,-2-4 7 0,1 2-7 16,2 0-2-16,-1-3 6 0,0 0 1 0,0-1-3 0,2-1-3 16,-6 0-3-16,13-3 4 0,-6-2-3 0,5 1 10 15,-2-3-6-15,-1 2-1 0,0 0-9 0,1 0 0 16,1 0 8-16,-1 4 3 0,-3-3-9 0,5 2 5 0,-1 2 6 15,0-2-1-15,0 1-2 0,0 1-6 16,1 0 4-16,-2 3 0 0,4-3-5 0,-2 0 6 16,3 2-3-16,-3 1-3 0,-1-3 7 0,2 2-4 15,-1-2 1-15,-1 2 2 0,-1 1 0 0,1-5 5 16,-1 2-1-16,0 2-5 0,-2-2 2 0,0 1 1 0,-1 0-1 16,-1-1-7-16,-1 3 7 0,-5-3 0 15,10 0 1-15,-10 0-2 0,9 0-5 0,-6 0 7 16,-3 0 1-16,0 0-5 0,10-3 2 0,-10 3-1 0,0 0-3 15,7 0 16-15,-7 0-9 0,6-1-8 0,-6 1 3 16,5-1 2-16,-5 1-4 0,0 0 3 16,8-3 3-16,-4 1-5 0,-4 2 6 0,5-2-5 0,1-1 4 15,-2 1-3-15,1 0-2 0,-1 0-3 0,0-2 6 16,1 1-9-16,-1-1-14 0,1 3-16 0,-1-3-12 16,-3-1-18-16,4 1-12 0,-2 0-19 15,-3 0-103-15,0 0-217 0,-3-3 97 0</inkml:trace>
  <inkml:trace contextRef="#ctx0" brushRef="#br0" timeOffset="26251.41">1607 2005 42 0,'-5'-2'138'0,"2"0"-13"16,3 2-4-16,-7-3-14 0,3 2-15 0,4 1-5 15,-4-2-11-15,4 2-8 0,0 0-5 0,0 0-3 16,0 0-9-16,0 0-6 0,-10 5-7 0,8-2-4 16,0 1 2-16,-1-1-12 0,3-3 5 0,0 7-9 15,0-5 2-15,0-2-9 0,0 8 2 0,-1-4 2 16,1-4-6-16,1 4 2 0,-1-4 0 0,0 8-2 16,2-5-4-16,-2-3 5 0,1 5 2 0,-2-1-8 15,1-4 0-15,1 5-1 0,-1-2 1 0,4 1-3 16,-2-1 5-16,2 2-3 0,0 0 0 0,1-3-1 15,1 1-6-15,2 1 10 0,2 1-3 0,2-1-4 16,1 0 4-16,0 0 10 0,3 3-14 0,-3-2-1 16,1-3-17-16,-1 1 20 0,-2 2-3 0,2-2 6 15,-4 1-2-15,0-1-6 0,-4-3 4 0,3 5 3 16,-3-1 0-16,-1 0-9 0,-3 0 8 0,-1 0 4 16,3 0-7-16,-3 0-4 0,0-1 0 0,-3 3 5 0,2-1-1 15,-2 3 0-15,2-1 1 0,-3 5-1 16,0-1-2-16,3 1 3 0,-3 6 1 0,-1 1-5 15,-1-2 6-15,-1-1 3 0,2 2-4 0,1-2 0 0,-1 0-2 16,0-2-1-16,-3 2 3 0,6-3 1 0,-5-1-4 16,3 0 3-16,-1-2-2 0,0 0 1 15,-1-1 4-15,2 1-1 0,0-3-4 0,0-1 2 16,3-1-1-16,-4 0 1 0,4 1 1 0,-2-1-3 0,3-2 1 16,0 1-15-16,0-4-25 0,0 7-47 15,-3-3-153-15,3-4-258 0,3 4 115 0</inkml:trace>
  <inkml:trace contextRef="#ctx0" brushRef="#br0" timeOffset="35945.51">2521 2251 11 0,'0'0'48'15,"0"0"-5"-15,0 0 0 0,-9 0-4 0,9 0 3 16,0 0 5-16,0 0-5 0,-4 0 0 0,4 0 7 15,0 0 1-15,0 0-11 0,0 0 3 0,0 0-7 16,0 0-5-16,0 0-5 0,0 0 9 0,0 0-8 16,0 0-7-16,0 0 4 0,0 0-12 0,0 0 5 15,0 0-2-15,0 0-2 0,-5 2 1 0,5-2-6 0,0 0-4 16,0 0 0-16,0 0 6 0,-1 3-8 0,1-3 4 16,0 0 2-16,0 0 2 0,4 8-5 15,-4-8-6-15,3 5 2 0,0-4 1 0,-3-1 2 0,9 3-1 16,-3 0-4-16,-1 3 9 0,5-3-6 0,-1 0-3 15,3 2 4-15,-2 2-4 0,-1-2 4 0,0-1-2 16,4 1 5-16,-3 2 8 0,-1-1-11 0,1 2-5 16,-1 0 3-16,-1 0 0 0,2 0 2 0,-4 0-2 15,2 1-1-15,-2 0 3 0,2 0 0 0,-3-1 1 16,0 1 0-16,0 0-5 0,1 2 3 0,-3-4 1 16,4 6 5-16,-4-2-11 0,3-2 7 15,-2 4-1-15,-1-3 3 0,1 2-5 0,0-1-1 0,2 4 1 16,-2-3 3-16,0 0-1 0,0 1-2 0,-2-2-2 15,1 0 3-15,1 3 3 0,-3-2-4 0,0 0 1 16,2 0-1-16,-3 0 4 0,5-1 1 0,-5 2-3 16,-4-1-1-16,3 0-1 0,-2-2 5 0,2 2-5 15,0 0-3-15,-2 0 6 0,2-2 1 0,-4 0-1 16,1-1 5-16,0 2 1 0,-1-4 7 0,0 2-4 16,-1-2-1-16,1 0-1 0,1 1-1 0,-3-1 5 15,0 0-8-15,2 2 1 0,-1-4 2 0,1 1 0 16,0-3 0-16,0 3 4 0,1-3 1 0,0 2-11 15,1-3 2-15,-1 1 0 0,2 0 11 0,2-3-11 0,-2 4 8 16,2-4-12-16,-5 3-3 0,5-3-9 16,0 0-21-16,0 0-26 0,-3 3-114 0,3-3-185 15,0 0 81-15</inkml:trace>
  <inkml:trace contextRef="#ctx0" brushRef="#br0" timeOffset="39903.82">3106 1197 5 0,'0'0'47'0,"0"-3"-3"0,0 3-1 15,0 0-8-15,1-5 2 0,-1 5-1 0,0 0-5 16,0 0-2-16,0 0-4 0,-2-6-3 0,2 6 6 16,0 0-7-16,0 0 1 0,0 0 0 0,-2-3-4 15,2 3-2-15,0 0 6 0,0 0-5 0,0 0 3 16,-2-3-7-16,2 3 5 0,0 0-4 0,0 0-5 16,0 0 3-16,0 0-3 0,0 0 1 0,-3-4-5 15,3 4-2-15,0 0 3 0,0 0-3 0,0 0 3 16,0 0-2-16,0 0 2 0,0 0 0 0,0 0 0 15,0 0-4-15,0 0 3 0,0 0-2 0,0 0 3 16,0 0-8-16,0 0 7 0,0 0 1 0,0 0 5 16,0 0-11-16,0 0 3 0,0 0 0 0,0 0-3 15,0 0 6-15,-5-1 0 0,5 1 1 0,0 0-1 16,0 0 3-16,0 0-9 0,0 0-3 0,0 0 16 16,-4-6-10-16,4 6 3 0,0 0 0 0,0 0 10 0,0 0-12 15,0 0 1-15,-2-2 2 0,2 2-14 16,0 0 21-16,0 0-5 0,0 0-1 0,0 0-15 15,-3-4 17-15,3 4-10 0,-1-3 4 0,-4-1 0 16,5 4-2-16,0 0 3 0,-4-5 1 0,4 5 0 16,-5-2 1-16,5 2-7 0,-7-1-2 0,7 1 0 15,-7-1 4-15,7 1-2 0,-10-1 2 0,10 1 0 16,-9 0-10-16,2 1 17 0,7-1-6 0,-10 0-4 16,5 1-2-16,0 2 4 0,-2 0 0 0,1 2 0 0,2-1 1 15,-5 0 0-15,4 2-3 0,-4 2-2 16,4-1 2-16,-4 2-2 0,4-1 5 0,-3 0-5 15,3 0 6-15,-1 0 2 0,1 0 1 0,1-2-5 16,0 1 0-16,2-2 3 0,-1 0-2 0,2 1-7 0,-1 0 5 16,1-2 0-16,0 0-1 0,1-4 1 0,0 4 2 15,1 0-1-15,-1-4 2 0,5 3-2 0,-5-3-1 16,9 1 4-16,-9-1-3 0,18-5 7 16,-8 2-11-16,3-2 9 0,-4 0-4 0,1 1-4 0,0-3 3 15,-1 2-3-15,-1 2 6 0,-3-1-4 0,4 2 1 16,-4-4-5-16,-1 1 4 0,1 1 4 0,-1 1-5 15,0-1 1-15,0 1-5 0,-2 1 13 0,2 0-8 16,-1-1 2-16,-3 3-1 0,0 0-1 0,2-3 1 16,-2 3-4-16,4-2 0 0,-4 2-3 0,0 0 3 15,0 0 0-15,0 0-1 0,0 0 3 0,0 0 0 16,0 0 2-16,4 7-1 0,-4-7-1 0,0 5 4 16,0 0-2-16,0-5 1 0,-4 7-4 0,4-5-5 15,0-2 9-15,-1 8-4 0,-1-5 2 0,2 1-2 16,0 1 0-16,-2 0 6 0,-2-1-4 0,3 4 9 15,-2-2-2-15,-3 2-6 0,2 0 5 0,3-4-5 16,-3 3-1-16,3 0 2 0,-2-1 20 0,3 1-27 16,-4-2 8-16,4-3-6 0,-1 5 6 0,1-2-6 15,-1 1 0-15,1 0 4 0,0-3-6 0,-3 2 11 16,3-5-1-16,0 5-15 0,0-1 9 0,0-1 3 16,0-3 0-16,0 7 4 0,0-7-6 0,0 5 2 15,3-4-1-15,-3-1-15 0,1 4-9 0,-1-4-10 16,0 0-11-16,1 4-7 0,-1-4-15 0,0 0-52 15,0 0-127-15,0 0 57 0</inkml:trace>
  <inkml:trace contextRef="#ctx0" brushRef="#br0" timeOffset="40277.93">3147 1263 41 0,'-2'4'43'0,"0"0"-9"16,2-1 8-16,-2 2-8 0,0 1-2 0,1 2-7 16,1-5 2-16,0 2-3 0,0 1 0 0,0 0-1 0,0-3-3 15,0-3-7-15,1 11 1 0,1-10-2 16,-2 3 0-16,2 1 6 0,0-3-10 0,0 3 5 16,-2-5 5-16,6 2-5 0,-6-2 1 0,5 3-2 15,-5-3 5-15,11-2-8 0,-4 1 8 0,0 0-6 0,-1-2 7 16,0 0-7-16,1-3-4 0,-1 3 6 0,-1 0-2 15,0-1 12-15,2-3-4 0,-2 3 5 0,1-1-8 16,-2-1 4-16,0 1-1 0,0-1 8 16,-3 1-9-16,2 1 2 0,-2-3-1 0,-2 2-10 0,-2 0 8 15,2 3-6-15,-6-1-2 0,2-1-4 0,-1 1 13 16,-2 3-12-16,2-1 10 0,-5 1-9 16,11 0-3-16,-13 1 3 0,6-1 0 0,-1 0-7 15,2 3 4-15,1-1-3 0,-1 3-14 0,0-3-2 0,3 3-13 16,-4-2-14-16,2-1-16 0,3 3-76 0,-1 0-144 15,2-4 64-15</inkml:trace>
  <inkml:trace contextRef="#ctx0" brushRef="#br0" timeOffset="40664.01">3395 1152 30 0,'2'5'42'0,"2"-2"-7"0,0 1 4 15,-4 2-10-15,3-1 6 0,-1 0-9 0,-2-2 4 16,0 6-4-16,1-4-4 0,-1 2 1 0,0 0 2 15,-1-1 0-15,1 0 1 0,0 1 0 0,0-2-10 16,-2 3 4-16,-1 1-3 0,3-2 0 0,0-2 1 16,0 3-5-16,1-1-2 0,-1 0-1 0,2 1-1 15,0 0-2-15,-1 0 11 0,2 0-22 0,2 1 15 16,-3-3-2-16,1 3-4 0,1-5 2 0,-3 0-1 16,3 2 3-16,-3-1 2 0,2 0 3 0,-2-3-13 15,2 1 2-15,-2 2 9 0,-1-5-10 0,1 3 2 16,-1-3-11-16,0 0-17 0,0 0-19 0,0 0-60 15,0 0-109-15,8-11 49 0</inkml:trace>
  <inkml:trace contextRef="#ctx0" brushRef="#br0" timeOffset="41047.68">3484 1192 78 0,'-10'4'68'0,"4"0"-1"0,-5 4-10 16,2-4-1-16,3 3-8 0,-3 0-1 0,1 0-9 15,3-1-1-15,-1 0-5 0,0 0 4 0,3-2-7 16,-1 1-9-16,-1 2 0 0,2-3-2 0,2 1 5 0,-2 0-7 15,2-2 9-15,1-3-16 0,-1 6 12 0,0-2-16 16,1-4 12-16,0 4-4 0,0-4 6 0,2 4-5 16,2-3-5-16,1 1 10 0,3-2-3 15,-2 2-4-15,7-1-6 0,-4-1 2 0,1 0-3 16,4-1 2-16,-2 2-16 0,3 1 18 0,-3-2-1 0,-1 3-2 16,1-3 4-16,-2 1-6 0,-1 0 1 15,-2 0-4-15,1-1 5 0,-1 2-5 0,-2-2 2 0,-5 0-12 16,10 0-1-16,-5 0-9 0,-5 0-6 15,8-2-10-15,-2 1-13 0,-2-1-16 0,-4 2-58 16,10-3-132-16,-3-4 59 0</inkml:trace>
  <inkml:trace contextRef="#ctx0" brushRef="#br0" timeOffset="41614.98">3758 1206 33 0,'0'0'72'0,"0"0"-11"0,-12 0-2 0,12 0-7 15,-10 2 0-15,6-1-11 0,-2 0 2 0,0 1-3 16,-2-1-8-16,0 0 3 0,1 3 0 16,0-1-5-16,-3 2-6 0,2-1 0 0,-1 1 1 0,0 2 3 15,1-1-3-15,-1 1-7 0,3 1-1 16,1-2 5-16,0 3 1 0,1-2-7 0,2 1-4 0,2-3-1 15,0 2 0-15,0 1 0 0,0-3-4 0,2 1 4 16,-1 0-9-16,3-3 11 0,0 3-10 0,1-4 2 16,-1 1 1-16,-4-3-2 0,9 0 2 0,-9 0 0 15,15-5 5-15,-6-4-9 0,0 6-3 0,0-5 15 16,0 2-6-16,-1-4-6 0,-2 3-6 0,-2 0 3 16,1 2-3-16,0-1 4 0,-1 0-2 0,-2 1 1 15,1 2 2-15,-2-1-2 0,2 0-1 0,-3 4-1 16,2-4 6-16,-2 4-6 0,0 0-2 0,0 0 2 15,0 0 3-15,12 7-3 0,-8-3 3 0,-3 0 4 16,2 1-7-16,0 1 8 0,0 1-6 0,1 2 4 16,0-2 1-16,1 2-2 0,1-3-6 0,-3 3 9 15,1-4-5-15,1 6 2 0,-3-5-2 0,1 3-3 16,-2-2 6-16,-1 1-4 0,1 0-1 0,-1 1 8 16,-2 3 12-16,-2-5-7 0,-1 5 5 0,0-1 1 15,-4-1-6-15,0-2-3 0,1 4 1 0,-4-3 3 16,0-1 1-16,3-2-1 0,-6 6 4 0,0-3-6 15,3-2 12-15,-1-1-2 0,1 0-3 0,1 0 9 16,-2-2-4-16,-1-2-7 0,1 1 16 0,2 1-7 16,1-1 10-16,1-2-7 0,1 0 4 0,2 0-5 15,-1 1-1-15,7-2-2 0,-9 0-11 0,9 0 2 16,-4-4-23-16,4 4-24 0,0-6-37 0,0 6-38 16,6-10-100-16,0 3-225 0,2-4 100 0</inkml:trace>
  <inkml:trace contextRef="#ctx0" brushRef="#br0" timeOffset="41795.19">3923 1395 87 0,'1'6'48'0,"-2"-1"-55"0,2 2-15 16,0-1-23-16,-1-4 11 0</inkml:trace>
  <inkml:trace contextRef="#ctx0" brushRef="#br0" timeOffset="45347.96">2547 2270 19 0,'3'-4'70'0,"-3"4"-2"0,0 0-6 0,0 0 3 16,-4-5-5-16,4 5-1 0,0 0-2 0,0 0-2 16,0 0-6-16,-1-5 2 0,1 5-2 0,-3-2 2 15,3 2-12-15,0 0-3 0,0 0 0 0,0 0-4 16,-1-3-1-16,1 3-1 0,0 0-3 0,0 0-8 16,0 0 8-16,0 0-11 0,0 0-5 0,0 0 3 0,0 0 0 15,0 0 0-15,-4-4-7 0,4 4 6 16,0 0-7-16,0 0-2 0,0 0 2 0,0 0-2 15,0 0-3-15,0 0 3 0,0 0-3 0,0 0-1 16,0 0-1-16,0 0 0 0,0 0 2 0,0 0 6 0,0 0-7 16,0 0 4-16,17 4-4 0,-11-4 1 0,3-2 1 15,0 4 2-15,3 0-8 0,-1 1 5 0,1 0 7 16,2 3-7-16,0 0-5 0,-4-1 3 0,4 2 2 16,0 0 0-16,1 4-2 0,-3 0 1 0,2-1 3 15,-4 2-3-15,3 2 2 0,-3-2-1 0,-2 4 1 16,1-3 0-16,-3 2-1 0,3 1 3 0,-4-1 1 15,-1 1-6-15,0-4 3 0,1 2 1 0,-1 2-6 16,0 0 4-16,-3 1-1 0,-1-2 2 0,0 0-2 16,-1 2 3-16,1 1-5 0,-4 0 5 0,4 0 4 15,-4 1-7-15,4-1-1 0,-4 0 2 0,2 2 4 16,-2-2-2-16,0 0 7 0,0 1-5 0,0-2 6 16,-1 0-7-16,1-2-4 0,2-3 2 0,-5 2 2 15,2-2-2-15,0-1 7 0,-4 3-3 0,2-3 7 16,-2 1-2-16,-3 1 7 0,3-4-5 0,-1-1-1 0,-5 2 1 15,3-3-1-15,2-2 0 0,-7 5-2 16,2-5-3-16,1-1-1 0,1 0 6 0,-1 0 0 16,4-3-3-16,-3 0-1 0,4-1-9 0,4 2-27 0,5-2-25 15,-8-5-48-15,7-1-101 0,2-3-217 0,4-2 96 16</inkml:trace>
  <inkml:trace contextRef="#ctx0" brushRef="#br0" timeOffset="54439.23">3078 1627 28 0,'0'0'79'0,"0"0"-10"0,0 0-1 15,0 0-6-15,0 0-14 0,0 0 2 0,0 0-9 0,0 0-2 16,-17 3-1-16,17-3-13 0,0 0 2 0,0 0-7 16,0 0 2-16,0 0-3 0,0 0 4 15,0 0-5-15,0 0 11 0,0 0-8 0,0 0 10 16,0 0-4-16,0 0 19 0,0 0-12 0,0 0-6 0,0 0-4 16,0 0 0-16,0 0-3 0,0 0-1 0,0 0-5 15,0 0 0-15,-6 2 1 0,6-2-1 16,0 0-5-16,0 0 0 0,0 0-3 0,0 0 2 15,0 0-8-15,0 0 7 0,16 5-5 0,-9-5-4 0,0 2 7 16,1-4 0-16,5 2 0 0,2-1-8 0,-2 1 8 16,6-1-9-16,-3-2 0 0,4 3 9 0,-7-2-8 15,3 4 8-15,-3 0-1 0,1-1-2 0,-1 0 4 16,1 0 5-16,-2-2-14 0,-1 2-1 0,-1-1 7 16,1 2 2-16,-4 0-4 0,1-1-8 0,-2 1 5 15,1-2 1-15,-1 0-1 0,-6 0 3 0,10 0-1 16,-10 0 2-16,7 0-8 0,-7 0 5 0,5 2-10 15,-5-2-10-15,6 1 6 0,-6-1-12 0,3 3-5 16,-2-1-11-16,-1-2-9 0,4 4-2 0,-4-4-14 16,1 5-71-16,-1-2-150 0,0-3 66 0</inkml:trace>
  <inkml:trace contextRef="#ctx0" brushRef="#br0" timeOffset="54850.22">3158 1729 19 0,'0'0'73'16,"0"0"-13"-16,0 0 1 0,0 0-7 0,0 0-1 15,0 0-1-15,-5 2-7 0,5-2-6 0,-6 0 0 16,6 0-5-16,-8 3-3 0,8-3 8 0,0 0-1 15,-7 1 2-15,7-1 0 0,-3 3-6 0,3-3 0 16,0 0 3-16,-5 1-6 0,5-1 2 0,0 0-7 0,0 0-9 16,0 0 5-16,0 0 1 0,0 0 2 15,0 0-8-15,0 0-11 0,11 4 5 0,-2-6-1 16,1 4 2-16,2-2 4 0,-1 0-13 0,1 0 11 0,-3 0-9 16,1 1 2-16,0-1 2 0,1 0-12 15,-4 2 11-15,1-2-2 0,-8 0-3 0,13 0 4 16,-8 2-5-16,-5-2-1 0,9 0 0 0,-9 0 5 15,9 0-2-15,-9 0 0 0,4-2 5 0,-4 2-4 0,0 0-10 16,7-2 10-16,-7 2-10 0,0 0 10 0,0 0-5 16,6-1-7-16,-6 1-14 0,0 0 2 0,0 0-12 15,0 0 3-15,0 0-19 0,0 0 0 0,0 8-13 16,0-6-23-16,0-2-54 0,-2 7-148 0,2-7 66 16</inkml:trace>
  <inkml:trace contextRef="#ctx0" brushRef="#br0" timeOffset="68661.92">2637 2953 2 0,'0'0'119'0,"0"-7"-12"16,0 7-3-16,0-5-11 0,0 5-9 0,-1-4-8 15,1 4-14-15,1-3-6 0,-1 3-5 0,0 0-5 16,0 0-3-16,0 0-2 0,-1-7-7 0,1 7 1 15,0 0-2-15,1-2-7 0,-1 2 1 0,2-4-5 16,-2 4-3-16,2-7-1 0,-2 7-3 0,1-2 3 16,-1 2-2-16,0 0 2 0,0 0-3 0,1-4-1 15,-1 4-3-15,0 0-3 0,0 0-5 0,0 0 6 16,0 0 4-16,0 0-7 0,0 0 2 0,-6 11 1 0,2-8-3 16,3 2-7-16,-3 2 8 0,-1 3-2 15,2 1-2-15,0-2 2 0,0 2 0 0,-1 1 0 0,-2 2-2 16,-1-2 2-16,1 0-5 0,1-2 6 0,0 2-5 15,-2-2 4-15,1 5-7 0,-2-3 0 0,3-2 2 16,0 1 0-16,-3-2-7 0,3 0 14 0,-1 0 1 16,2 1 0-16,-2-3-7 0,3-1-4 0,-1-2 5 15,0 1-2-15,3-1 6 0,-2-1 0 0,2 1-3 16,-2-2-1-16,3-2-2 0,-2 4 3 0,2-4 3 16,0 0 1-16,-2 3 2 0,2-3-8 0,0 0-1 15,-2 4-6-15,2-4 7 0,0 0-5 0,0 0 6 16,-3 3 1-16,3-3 0 0,0 0 4 0,0 0 5 15,0 0 4-15,0 0 2 0,0 0-1 0,0 0-1 16,0 0 0-16,-4-10-2 0,4 5-6 0,0-1-2 16,1 0 4-16,0-2-2 0,3-1-3 0,-4 0 2 15,1-2-2-15,2 1 0 0,-2-1-8 0,1-1 5 0,-1 2-2 16,1 0-3-16,-1-1 5 0,2 1 3 16,-3 0 3-16,1 1-5 0,2 0 0 0,-2-2-6 0,3 1 0 15,-1 0 6-15,-1 1-1 0,2 1-4 0,0 1 2 16,2-3-3-16,-2 1 2 0,0 1-1 0,-2-1 1 15,2 2 2-15,0 2-1 0,0-3-3 0,0 2 4 16,-3 1 1-16,-1-1-3 0,5 0 2 0,-5 2 4 16,0-2-6-16,0 1 0 0,1-1 1 0,-1 2 0 15,3 2 2-15,-3-2-1 0,0 4-7 0,0-5 1 16,0 5 7-16,0-4-5 0,0 4 2 0,0 0 0 16,4-4 3-16,-4 4-7 0,0 0 0 0,0 0 9 15,0 0-8-15,10 7 3 0,-6-2-6 0,1 0 11 16,0 0-5-16,-1 2 1 0,0 4 4 0,1-3-4 15,0 2 1-15,4 4 3 0,-4 1 0 0,5 0-1 16,-2 0-2-16,1 1 0 0,0-2-3 0,0 1 1 16,1-3 4-16,-1 5-2 0,0-5-1 0,-1 0 0 15,-1 0 6-15,1-2-4 0,0-1-2 0,3 2 5 0,-6-5 1 16,3 2-14-16,-3-1 8 0,-1-2 1 0,1-1 0 16,0 0 3-16,-1 0-3 0,-2 1 5 15,1-3-5-15,-2 1 2 0,-1-3-8 0,4 3-9 0,-1-2-18 16,-3-1-22-16,1 3-25 0,-1-3-60 0,0 0-70 15,-9 4-226-15,1-4 100 0</inkml:trace>
  <inkml:trace contextRef="#ctx0" brushRef="#br0" timeOffset="69696.37">2512 2975 76 0,'2'14'69'0,"0"-9"-6"0,-2-2-3 0,0 3-10 16,0 0 0-16,-2 0-8 0,1 2 6 15,-2 3-6-15,-1-1 3 0,1 3-8 0,-2-4 0 0,-2 2 0 16,1 5 2-16,-2-5-7 0,-1 5 2 0,0-4-1 16,-1 3-2-16,0 0 3 0,-2-1-4 0,3-2-8 15,-2 3-1-15,6-4 6 0,-3 0-7 0,3-2 4 16,-4 1-5-16,4 0 2 0,0-1-2 0,1-2 3 15,-1-2-6-15,1 0 0 0,-1 0 2 0,5-1 0 16,-1 1-7-16,-3-1-3 0,1 0 8 0,2-1 4 16,1-3-1-16,0 0 13 0,-4 4-10 0,4-4 9 15,0 0-9-15,0 0-2 0,0 0-10 0,0 0 8 16,-8-10 3-16,7 7-3 0,1-1-2 0,0 4 0 0,0-8-8 16,0 4-1-16,1 1 7 0,2-3-3 0,-3-2-7 15,4 3 3-15,0-2 0 0,-3 0 0 16,4 0-4-16,-1-5 0 0,2 1 5 0,2 0-4 0,1-4 4 15,0 3-8-15,0-2 2 0,0-2-1 0,0 0-2 16,5 0-1-16,-3 1-2 0,1 0 0 16,-1-2 7-16,1 3-13 0,-1-1 12 0,-2 0 3 0,2 2-6 15,-4 2 0-15,2 4-1 0,-4-4 4 0,3 5-4 16,-2-2-6-16,-2 4 11 0,0-1-4 0,-2 1 0 16,1 1 0-16,-2 0 2 0,3-1 0 0,0 1-6 15,-4 3 8-15,0-4-3 0,0 4-6 0,4-3 8 16,-4 3-9-16,0 0 9 0,5-4-2 0,-5 4 3 15,0 0-4-15,2-3-3 0,-2 3 0 0,0 0 2 16,0 0-1-16,0 0 0 0,0 0-2 0,12 5 10 16,-11 0-2-16,2-3-4 0,1 2 0 0,0-1-3 15,-1 4 8-15,1-1-3 0,3 3-3 0,-2 0 5 0,-1 3-1 16,2 2 4-16,-1-2-2 0,3-1-5 16,-1 1 4-16,1 0 3 0,1 4 2 0,-1-2-6 15,2 0 1-15,0 0-2 0,-1 0 5 0,1-2-4 0,2 1 4 16,-3-1-10-16,1 2 5 0,-4-5 2 0,3 1-2 15,-1-2 3-15,1 2-5 0,-3-3 3 0,3 4-8 16,0-2-8-16,-4-2-12 0,3 0-27 0,-3-2-15 16,0 2-31-16,-5-3-117 0,3 0-233 0,-3-4 104 15</inkml:trace>
  <inkml:trace contextRef="#ctx0" brushRef="#br0" timeOffset="77421.75">844 1670 31 0,'0'0'34'0,"0"0"-1"16,0 0-8-16,0 0-1 0,0 0-3 0,0 0-4 15,0 0 6-15,0 0-7 0,0 0 2 0,0 3-4 16,0-3 0-16,0 0-6 0,0 0 4 0,0 0-7 15,-5 3-12-15,5-3-8 0,0 0-31 0,0 0-50 16,-6 2 23-16</inkml:trace>
  <inkml:trace contextRef="#ctx0" brushRef="#br0" timeOffset="78223.19">909 1506 41 0,'0'0'63'0,"-6"0"-1"0,6 0-9 0,0 0-5 15,-11 3-6-15,7 0 6 0,-1-1-11 0,1 2-9 16,-2 1 0-16,4 0-3 0,-2 1-3 0,-1 1-1 0,4 2 3 16,-3 0 6-16,0 1-3 0,3 1-4 0,-2 0-6 15,2 0 5-15,2 1-1 0,-2 2 0 16,1-1 1-16,0-1-10 0,4 1 0 0,-3-1 4 15,-1 0-1-15,0-1 0 0,4-2-3 0,-1-2-5 16,-2 0 6-16,4 0 4 0,-1-4 6 0,-1 1-4 0,3-2-3 16,-2-1 2-16,-4-1-1 0,11-3 4 0,-6-1-2 15,1-1-2-15,3-3-5 0,-1-1 1 0,1-1 4 16,-1 3 0-16,-3-4-3 0,-1 1 8 16,0 2-8-16,-2-5-8 0,-1 4 8 0,2-5-3 15,-3 4-1-15,0 2-3 0,-3-1 4 0,2 2-6 0,-1-3 6 16,0 4 1-16,0-2-5 0,-1 3 3 0,1 0-4 15,-1-1 5-15,2 2-1 0,-2 0-3 0,1 2-1 16,-2-1 3-16,4 3-5 0,-8-2 3 16,8 2-5-16,0 0-3 0,-10 1 8 0,10-1-3 0,0 0-8 15,-5 5-16-15,3-2-29 0,2-3-13 0,-1 5-21 16,0-3-95-16,1-2-191 0,-1 5 85 0</inkml:trace>
  <inkml:trace contextRef="#ctx0" brushRef="#br0" timeOffset="78519.35">1146 1512 73 0,'1'6'73'0,"2"2"-10"16,-1 1-5-16,2 3-6 0,-1-3-7 0,0 2-4 15,0-4 0-15,2 4-3 0,-1 0-12 0,0-4 6 16,-2 3-7-16,1-5-1 0,-2 4-2 0,0-6-7 16,1 4 14-16,-1 0 1 0,-1-1 18 15,-1-2-3-15,1 1-7 0,-2-2 2 0,2-3-8 0,0 6 4 16,0-6-3-16,-1 6 1 0,1-6-5 0,0 4 0 16,0-4-5-16,0 0 2 0,0 0-1 0,0 0-8 15,0 0-7-15,0 0-31 0,0 0-27 16,0 0-22-16,0 0-99 0,-6-11-184 0,6 5 82 0</inkml:trace>
  <inkml:trace contextRef="#ctx0" brushRef="#br0" timeOffset="78731.23">1069 1410 32 0,'0'0'142'0,"0"0"-26"0,0 0-15 0,0 0-7 0,8-4-10 16,-8 4-9-16,0 0-2 0,10 1-13 0,-10-1-9 15,9 3-14-15,-4-1-31 0,-5-2-17 0,10 0-19 16,-10 0-16-16,7 1-20 0,-7-1-54 0,5-3-130 16,-5 3 58-16</inkml:trace>
  <inkml:trace contextRef="#ctx0" brushRef="#br0" timeOffset="79061.64">1266 1284 55 0,'1'6'53'0,"-1"-1"-1"15,0 1 1-15,1 5-3 0,2-5-4 0,-3 3-6 16,1 1 0-16,-1 0 1 0,3 2 15 0,-3 0-1 16,1 0-2-16,2 3-1 0,-2 1-6 0,-1 0-1 15,1 0-5-15,2 1 3 0,-2 0-5 0,2-2 6 16,-2 1-9-16,1 1 5 0,1-5-6 0,2 3-2 16,-2 1-7-16,-1-3-5 0,2-1 4 0,0 4 1 15,-2-6-7-15,1 0 0 0,2 2-5 0,-2-4-2 16,-2-1 0-16,1 0 3 0,1 0-5 0,1-4 1 15,-2 2 10-15,1-1-23 0,1 1-17 16,0-2-34-16,1-1-43 0,-5-2-85 0,0 0-196 0,11-5 87 16</inkml:trace>
  <inkml:trace contextRef="#ctx0" brushRef="#br0" timeOffset="81364.49">1120 3901 82 0,'0'0'92'15,"0"-5"-7"-15,0 5-10 0,0 0-8 0,-2-4-6 16,2 4-6-16,0 0-4 0,0 0-6 0,-3-7-6 16,3 7-4-16,4-2 1 0,-4 2-8 0,0 0 3 15,0 0-1-15,-4-5-4 0,4 5 1 0,0-3-10 0,0 3 7 16,-3-5-7-16,3 5-1 0,-7-4-2 16,7 4 1-16,-5 0-1 0,5 0-1 0,0 0-2 15,-13 0-4-15,13 0 7 0,-10 1 6 0,10-1-3 0,-9 1-10 16,4 4-2-16,1-3 4 0,-4 3 1 0,3-2-4 15,0 3 6-15,1-2-8 0,-1 4 1 0,2 0-4 16,0 1 8-16,0-1-2 0,0 1-3 0,3 2-1 16,0-1 3-16,3 1-1 0,-2-1 0 0,4 0-2 15,3-1 1-15,0-2-2 0,-1 0-2 0,5-1 3 16,-3-1-5-16,1 2 1 0,-1-5-1 0,0 1 3 16,-1-2-1-16,-2 2-1 0,-2-1 2 0,0 1-3 15,0 0 4-15,-4-3 1 0,5 4 8 0,-4-2-3 16,-1-2 1-16,-1 8-5 0,-3-5 4 0,0 2-1 15,0-1 4-15,-1 0-8 0,1 0 1 0,-2 2 4 16,2-3-4-16,1 1-2 0,0-1-2 0,-1 1 6 16,0-1-2-16,3 0-1 0,1-3 0 0,-4 4-2 15,4-4 1-15,-3 2 4 0,3-2-7 0,-3 2 2 0,3-2-1 16,0 0-11-16,0 0-18 0,0 0-27 16,0 0-25-16,0 0-103 0,-3-8-198 0,3 2 87 15</inkml:trace>
  <inkml:trace contextRef="#ctx0" brushRef="#br0" timeOffset="81605.53">1197 3939 110 0,'7'9'98'0,"-4"-5"-13"0,0 1-6 0,0 0-6 15,0 3-13-15,1 0 1 0,-2 1-7 0,1 0-4 16,0-1-9-16,-1 1 1 0,-4-4-5 0,0 7-4 16,1-7-3-16,1 2-2 0,-3 1-5 0,2-4-4 15,0 1 8-15,-2 0-12 0,2-1-15 0,1-4-17 16,-4 3-15-16,4-3-15 0,0 0-99 0,-8 0-156 16,8 0 70-16</inkml:trace>
  <inkml:trace contextRef="#ctx0" brushRef="#br0" timeOffset="81794.5">1157 3749 74 0,'0'0'97'0,"0"0"3"16,0 0-14-16,4 10-20 0,-1-7-26 0,1 3-30 15,0-3-46-15,-1 3-38 0,0-1-78 16,0-2 35-16</inkml:trace>
  <inkml:trace contextRef="#ctx0" brushRef="#br0" timeOffset="82068.84">1248 3725 31 0,'0'0'97'16,"14"12"-6"-16,-10-4-12 0,-2-2-4 0,6 5 0 15,0-2-11-15,-3 2-2 0,5-1-14 0,-5 0 3 16,3 5-1-16,2 0-7 0,-4 2 4 0,2-3-5 16,-3 3-5-16,-1-8 0 0,-1 3-3 0,2 4 1 15,-4-5 1-15,1 0-12 0,0 2 2 0,-2-3-4 16,1-1 1-16,0 0-2 0,-1 0-3 0,0-2 2 15,0-2-11-15,2 2 1 0,-2-2 2 0,0-1 4 16,1 0-10-16,-1 0-17 0,0-4-14 0,0 0-23 16,-4 5-37-16,-1-3-94 0,5-2-194 0,0 0 87 0</inkml:trace>
  <inkml:trace contextRef="#ctx0" brushRef="#br0" timeOffset="82223.83">1303 3918 26 0,'0'0'108'0,"0"0"-9"0,5-4-16 0,-5 4 1 0,6 0-11 15,-6 0-14-15,13-1-22 0,-6 1-24 0,-1-3-27 16,0 2-81-16,-6 1-103 0,14 0 46 0</inkml:trace>
  <inkml:trace contextRef="#ctx0" brushRef="#br0" timeOffset="82496.67">1435 3708 67 0,'-2'5'97'0,"1"5"0"0,1 1-7 0,1 0-13 16,-1 3-3-16,3-2-9 0,-1 2-4 0,1 1-8 16,1 2-5-16,2-2-3 0,-2-2-6 0,1 2-5 15,-1-2 0-15,1-3-1 0,1 3-12 0,-2 0 4 16,-1-4-6-16,-1 1-5 0,1 0-7 0,-2-5-32 0,3 1-27 16,-4 0-27-16,0-2-62 0,-4-1-153 0,4-3 68 15</inkml:trace>
  <inkml:trace contextRef="#ctx0" brushRef="#br0" timeOffset="83051.66">1479 3866 19 0,'13'-8'80'0,"1"0"-7"0,-5 3-10 0,0-3-3 16,-1 3-4-16,-2 2-9 0,2-1-6 0,-3 1-2 16,0 1-7-16,-1-5-2 0,2 5-7 0,-3 0 6 15,-2-2 1-15,3-1 6 0,-4 5-4 0,5 0 5 16,-5 0-5-16,0 0-10 0,0 0 1 0,0 0 2 16,6-2-2-16,-6 2-7 0,0 0 5 0,4-3-9 15,-4 3 8-15,0 0-13 0,4-1 7 0,-4 1-8 16,0 0-2-16,10 1 11 0,-10-1-14 0,9 1 12 15,-9-1-13-15,8 2 0 0,-2-2 5 0,-6 0 2 16,7 1-6-16,-4 0 0 0,-3-1 1 0,6 2-4 16,-4 1 6-16,-2-3 2 0,0 0-3 0,3 2-9 0,-3-2 3 15,0 0 0-15,2 4 4 0,-2-4 1 0,0 0-3 16,2 3 4-16,0 0 2 0,-2 2 4 0,5-2-8 16,-4 1 5-16,-1 1 2 0,3-1 2 0,-1 1-7 15,1-2 8-15,-3 0-7 0,0-3 1 0,1 5-1 16,2-1 1-16,-3-4 7 0,0 0 2 0,0 0-6 15,0 0-1-15,0 0 0 0,0-12-4 0,0 4 6 16,0-1 1-16,-3-3-6 0,-1-5-4 0,2 2-4 16,-1-3 0-16,-3-2-2 0,-2 3-6 0,2 0-1 15,-2-1 4-15,2 1-2 0,-3 1 2 0,5 4 3 16,-1 1 1-16,0 0-1 0,1 1 3 0,1 2 9 16,0 2 6-16,0-1-9 0,2 2 2 0,0 2 0 15,1-2-2-15,0 1 3 0,1-1-1 0,-1 5 2 16,4-3-6-16,1 2 0 0,-5 1 4 0,7 0-2 15,-7 0-7-15,11 0-19 0,-6 2-16 0,1 0-19 16,-1 0-41-16,-2 1-51 0,-2 0-162 0,-1-3 72 16</inkml:trace>
  <inkml:trace contextRef="#ctx0" brushRef="#br0" timeOffset="83481.06">1673 3621 1 0,'3'3'91'0,"1"0"-12"0,0 2-3 16,-1-2 7-16,1 4-6 0,0-4-7 16,-3 2-3-16,3 0-3 0,-1 0-8 0,1-1-2 0,-3 2 0 15,3 1-6-15,-3-5-1 0,3 3-2 0,-3-2-3 16,2 1-7-16,-3-4-6 0,1 4 0 0,0-3-5 16,-1-1 0-16,3 4 1 0,-3-4-2 0,0 0-1 15,0 0-4-15,0 0 2 0,17-7-7 0,-11 1-2 16,-1 3 0-16,0-2 1 0,-1 3-4 0,0-2-2 15,1 2-2-15,1 1 0 0,-6 1-1 16,10 3 4-16,-4-2-6 0,-1 2-1 0,0-1 2 0,0 1 2 16,3 3 2-16,-3 1-3 0,0-2 0 0,0 4-3 15,1-2 2-15,-1 2-2 0,0-4 4 0,2 4 0 16,-2-2-1-16,-2-2-2 0,2 0-5 0,-3-2 7 16,-1 0 0-16,3-1 3 0,-2 1-3 0,-2-3 3 15,0 0 5-15,11-5-7 0,-7 2 2 0,2-1 3 16,-1-1-4-16,2 1-3 0,-5 0-1 0,5 1 1 0,-2 1 0 15,-4-2-2-15,4 4-2 0,-5 0 2 0,0 0 0 16,0 0 4-16,13 5 1 0,-10-1-6 0,-2 4 3 16,4-2-4-16,-2 1 7 0,-2-2-5 0,4 4 3 15,-4-1-3-15,2-4-11 0,-2 2-20 0,2-1-10 16,-2-3-34-16,-1 2-33 0,0-4-79 0,0 0-204 16,0 0 91-16</inkml:trace>
  <inkml:trace contextRef="#ctx0" brushRef="#br0" timeOffset="83622.98">1933 3362 78 0,'0'0'136'0,"0"0"-9"16,5 22-8-16,-1-6-15 0,1 5-10 0,0 3-9 16,3 2-4-16,-2 3-20 0,3-2-60 0,-1-4-149 15,-2-3-160-15,0-5 71 0</inkml:trace>
  <inkml:trace contextRef="#ctx0" brushRef="#br0" timeOffset="88371.45">260 3110 5 0,'0'0'34'16,"0"0"-3"-16,0 0 3 0,0 0-7 15,0 0 8-15,0 0 0 0,0 0 4 0,0 0-11 0,0 0 4 16,0 0-2-16,0 0 7 0,0 0-10 0,0 0-5 15,0 0-5-15,0 0 8 0,0 0-9 0,0 0 2 16,0 0 0-16,0 0-7 0,0 0 6 16,0 0-7-16,0 0-1 0,0 0-3 0,0 0-2 0,0 0 0 15,0 0 4-15,0 0 4 0,0 0-3 0,0 0-1 16,0 0-3-16,0 0 1 0,0 0-8 0,0 0 13 16,0 0-4-16,0 0-3 0,0 0 1 15,0 0 2-15,0 0 3 0,0 0-6 0,0 0 2 0,0 0-13 16,0 0 15-16,0 0 0 0,0 0 0 0,0 0 11 15,0 0 2-15,0 0-7 0,0 0-1 0,0 0-1 16,0 0-2-16,37-29 4 0,-37 29-2 0,13-12 1 16,-13 12-1-16,10-11-1 0,-10 11 4 0,0 0-6 15,13-13-5-15,-13 13-1 0,10-11 9 16,-10 11 7-16,13-11-11 0,-13 11-3 0,0 0 2 0,18-10-2 16,-18 10-16-16,0 0 7 0,0 0 5 0,10-10 7 15,-10 10-2-15,0 0-3 0,0 0-3 0,0 0 5 16,19-7 2-16,-19 7-8 0,0 0 7 0,0 0-5 15,21-8 4-15,-21 8-9 0,0 0 5 0,0 0 0 16,23-6 9-16,-23 6-9 0,0 0-2 0,0 0-1 16,0 0 4-16,0 0 0 0,0 0-3 0,38 5 3 15,-38-5-1-15,0 0 3 0,0 0 1 0,0 0-7 16,20 7 2-16,-20-7 3 0,0 0 0 0,0 0-3 16,0 0 0-16,0 0-3 0,17 9 5 0,-17-9-20 15,0 0 19-15,0 0 2 0,10 11-3 0,-10-11 3 16,0 0-6-16,0 0 4 0,0 0-2 0,14 9 7 15,-14-9-3-15,0 0-6 0,0 0 1 0,13 15 5 16,-13-15-3-16,0 0-4 0,16 6-2 0,-16-6 7 16,0 0 4-16,0 0-6 0,22 6 2 0,-22-6-1 15,0 0 0-15,0 0 1 0,0 0 2 0,0 0 1 16,35 0 1-16,-35 0-4 0,0 0-2 0,0 0 0 16,0 0 6-16,31-1-4 0,-31 1 4 0,0 0 1 15,0 0-7-15,0 0-6 0,0 0 4 0,0 0 13 16,24-8-5-16,-24 8-6 0,11-6 6 0,-4 4-5 15,-2-1 0-15,1-1-4 0,1-1 8 0,0 0-2 16,0 2-13-16,-1-1 18 0,1 1-7 0,-1-1 10 0,0 0-10 16,2 0 2-16,-2-1-4 0,3 0-1 0,-1 2 10 15,-3-1-2-15,0-1-5 0,4 1 6 16,-1 1 3-16,-3-2-9 0,3 3 2 0,2-2-2 16,-5 0 1-16,4-2-3 0,1 4-3 0,-2-3 7 0,1 0-2 15,-4-1 0-15,4 4 2 0,-3-1 0 16,2-1 1-16,-3 1-3 0,3-1 2 0,-1 1-1 15,-2 1 6-15,2-1-4 0,-2 0-3 0,-1 2-2 16,1-2-1-16,0 0 6 0,-5 3-3 0,6-4 1 0,-2 4-2 16,-4 0 1-16,7 0-8 0,-7 0 10 0,6-1 4 15,-6 1-12-15,9 0 5 0,-9 0 1 0,10 1-2 16,-10-1 0-16,9 0 3 0,-4 0-2 16,-5 0 0-16,10 3-5 0,-3-3 4 0,-2 3-1 15,-5-3 6-15,5 1-7 0,-5-1 5 0,9 2 1 0,-5-1-4 16,-4-1 5-16,5 2-6 0,-5-2-1 0,5 3 3 15,-5-3 3-15,4 4-2 0,-1-4 2 16,-3 0-3-16,3 2-5 0,-3-2 8 0,4 3-1 0,0-1 0 16,-4-2 5-16,1 5-4 0,-1-5-5 0,0 0 10 15,4 3-17-15,-4-3 7 0,3 3 4 0,-3-3-2 16,5 4 9-16,-5-1-7 0,0-3-3 0,1 5 6 16,-1-5-5-16,0 0 6 0,3 2-3 0,-3-2 0 15,5 3-2-15,-5-3-1 0,5 2 2 0,-5-2-3 16,7 2 2-16,-1-2 5 0,-6 0 0 0,10 2-2 15,-4-2-5-15,-1 0 2 0,-5 0 0 0,11-2 6 16,-5 2-6-16,0-2 4 0,-6 2 2 16,9 0-4-16,-9 0-6 0,9-2 6 0,-4 1 5 0,2-2-11 15,-2 2 4-15,1-2 8 0,-3-1-3 0,1 1 5 16,2 1 0-16,-1-2-9 0,0 0 5 0,-1 1 5 16,1-3-3-16,4 3-12 0,-5-2 14 0,2 2-2 15,2-3-12-15,-3 3 12 0,-1-2 0 0,1 2-6 16,-1-1 0-16,5 1 3 0,-4 0-3 0,3-2 1 15,2 2 1-15,-4 0-2 0,1 0 0 0,-1 1 5 16,3-1-20-16,-4-1 14 0,3 1 1 0,-2 1 1 16,-1 2-3-16,2-5-2 0,-2 4 4 0,0-1 0 0,1-1-15 15,-1-1 17-15,0 2 3 0,-2 2-3 16,3-3-2-16,-1 2 2 0,-5 1-2 0,8-3 2 16,-5 0-11-16,-3 3 6 0,7-1 2 0,-2 0-4 15,-5 1 4-15,8 0 1 0,-8 0-3 0,9 1 3 0,-9-1-3 16,5 1-4-16,-5-1-9 0,9 2 25 15,-5-1-11-15,-4-1-3 0,6 3 5 0,-3-2 4 16,1 2-9-16,-4-3 1 0,5 0 0 0,-5 0 8 16,5 2-4-16,-5-2-6 0,5 3 4 0,-5-3-9 0,0 0 10 15,4 4 4-15,-4-4-2 0,1 3-3 0,-1-3-3 16,4 5 11-16,-1-3-8 0,-3-2-2 16,2 2 1-16,2 0 10 0,0 1-7 0,0 0-3 15,-2-1-1-15,4 1 5 0,-2-3-4 0,2 1-2 0,0 3 5 16,-1-4 1-16,1 1-3 0,1-1 4 0,-2 3-8 15,-5-3 5-15,10 0 6 0,-7 1-9 0,-3-1-7 16,10-1 13-16,-10 1 1 0,0 0-8 16,6 0 5-16,-6 0-3 0,5-2 3 0,-5 2 1 0,0 0 8 15,0 0-11-15,9-1 4 0,-4 0-7 0,-1-3 9 16,3 3-5-16,-1-4 2 0,-1 3-3 0,1-3-4 16,0 2 3-16,0-2-5 0,-2 2 10 0,1-1-8 15,-1 2 7-15,2-3-2 0,-2 3 5 0,1-3-11 16,-1 2 0-16,1-2 11 0,0 4-2 0,3-2-5 15,-7 0 4-15,4 1-1 0,-1-1 2 16,0-1-4-16,0 3-5 0,0-1 1 0,0-1 4 0,0-1 2 16,-1 2-2-16,1 0 3 0,1-2-13 0,-2 2 12 15,2-1-2-15,0 1-4 0,0 0 4 0,-1-1 1 16,1-1-4-16,-1 3 3 0,-2-1 3 0,-2 2-9 16,5-2 9-16,-5 2-8 0,7-2 7 0,-7 2 1 15,6 0 1-15,-6 0-7 0,0 0 5 0,7-1 1 16,-7 1-3-16,0 0 2 0,6 3-10 0,-6-3 5 15,0 0 6-15,6 0 6 0,-6 0-9 0,4 2 5 16,-4-2-2-16,0 0-3 0,8 0 0 0,-8 0-4 0,5 1 4 16,-5-1-2-16,5 2 1 0,-4 2-3 15,-1-4-1-15,4 3 9 0,-2 0-9 0,0-1-7 16,-2-2 8-16,1 4 4 0,1 1 2 0,-2-5 1 16,1 5 11-16,3-3-10 0,-4-2-11 0,2 5 7 0,-1-2 5 15,2-1-1-15,-3-2-3 0,1 5-1 0,-1-5-2 16,3 3 3-16,-3-3-3 0,1 4 2 15,-1-4-1-15,4 3-11 0,-4-3 19 0,1 2-5 16,-1-2 0-16,0 0 2 0,4 2-4 0,-4-2 3 0,0 0 0 16,0 0-4-16,8 1 6 0,-8-1 4 0,0 0-3 15,0 0-3-15,10-1-8 0,-10 1 4 0,9-3-10 16,-4 2 20-16,0-2-11 0,4 2 6 16,-5-3-6-16,4 0 0 0,-2 1 5 0,2-1-2 0,-2 1-3 15,0-2 6-15,0 1-2 0,0-1-2 0,-1 3-1 16,1-2 2-16,1 0-9 0,-3 3 12 0,0-3-4 15,-1 1 1-15,1 1 2 0,0 0-2 0,-2 0 0 16,2-1 0-16,0 1-2 0,0-1 6 0,0 0-6 16,-4 3 0-16,8-4 4 0,-5 4-1 0,-3 0-5 15,7 0 5-15,-7 0-4 0,6-1 2 0,-6 1 6 16,9-2-4-16,-9 2-5 0,10 0-15 0,-10 0 22 16,9 0-8-16,-9 0 3 0,8 2 1 0,-8-2 2 15,9 0-7-15,-4 1 7 0,-5-1-4 0,5 0 10 16,-5 0-4-16,0 0-7 0,8 0 0 0,-8 0 4 15,0 0-8-15,5 2 13 0,-5-2-8 16,0 0 10-16,0 0-11 0,0 0 4 0,0 0 4 0,0 0-5 16,0 0-3-16,0 0 2 0,0 0 5 0,0 0-11 15,0 0 4-15,0 0 7 0,0 0 4 0,0 0-5 16,0 0-2-16,8-2-22 0,-8 2 19 0,0 0-15 16,0 0-17-16,0 0-24 0,0 0-36 0,0 0-79 15,-8-7-186-15,3 4 83 0</inkml:trace>
  <inkml:trace contextRef="#ctx0" brushRef="#br0" timeOffset="89128.1">1952 2689 95 0,'-2'-2'104'0,"2"2"-12"0,0 0-11 0,0 0-12 0,0 0-5 15,0 0-4-15,0 0-14 0,0 0-3 16,0 0-5-16,0 0 1 0,0 0-5 0,0 0-5 0,0 0-1 15,0 0-9-15,0 0 2 0,0 0-5 0,0 0 4 16,5 11-8-16,-5-11 5 0,0 0 1 16,0 0-4-16,0 0 2 0,0 5-3 0,0-5-3 15,0 0 6-15,0 0-6 0,0 0 6 0,0 0 0 16,0 0 3-16,0 0 1 0,0 0 2 0,0 0-8 0,0 0 4 16,10-1-5-16,-10 1 2 0,9-4-7 0,-9 4-2 15,5-2 8-15,0 0-3 0,-5 2-3 16,8 0 0-16,-8 0-2 0,6-2-3 0,-6 2 5 15,4-3-2-15,-4 3 1 0,8 0 6 0,-2-2-8 0,-1 1-3 16,-5 1-7-16,13 1 6 0,-5-1-2 0,2 0 8 16,1 2-6-16,2 1 9 0,-3-3-9 0,0 2 6 15,2 0-11-15,2 0 5 0,-5 2 1 16,2-3 0-16,1 1 2 0,-7-1-12 0,3 0 12 0,-2-1-9 16,2 2 12-16,-8-2 1 0,9 2-8 0,-5-2 0 15,-4 0 6-15,0 0-6 0,8-2 6 0,-8 2-5 16,2-4 1-16,-2 4 3 0,1-3 0 0,-1 3-2 15,0 0 4-15,0-4-2 0,0 4-1 0,0 0 1 16,0 0 0-16,0 0-5 0,0 0 3 0,0 0-3 16,0 0 0-16,0 0 0 0,0 0-1 0,0 0 10 15,0 0-6-15,0 0-3 0,0 0-3 0,5 8 3 16,-5-8-2-16,0 0 7 0,-1 7-19 0,1-7 15 16,0 0 2-16,-4 8 1 0,1-5-5 0,0 1 2 15,-1 3 1-15,0-4 0 0,-1 6 0 0,-3-1-5 16,3 3 2-16,-1-3 2 0,-2 2 0 0,3 2 5 0,0-2-9 15,-3 5-4-15,2-5 9 0,-2 1-1 16,3 0 8-16,-3 0-4 0,2-2-2 0,0 2-3 16,0-3-2-16,3-1 5 0,0-1 4 0,-3-1-6 15,-1 2 4-15,4-4 4 0,-3 3-1 0,1-3-7 0,1 2 1 16,-1-5 6-16,3 3 5 0,-3-1-9 16,1 1-4-16,4-3-17 0,-8 0-23 0,8 0-43 15,-8 0-137-15,2-3-237 0,0 1 105 0</inkml:trace>
  <inkml:trace contextRef="#ctx0" brushRef="#br0" timeOffset="92744.58">2508 1585 33 0,'-6'-1'46'0,"6"1"-6"0,0 0-8 0,-11 0 4 16,6-3-7-16,5 3 1 0,0 0-10 0,-8 0 1 15,8 0 3-15,-7-1-3 0,7 1-9 0,0 0 4 16,-9 0-4-16,9 0-4 0,-7-1 6 0,7 1-1 15,0 0 1-15,-7 0-3 0,7 0 2 0,-8-2-1 16,8 2-8-16,0 0 5 0,-10 0-1 0,10 0 0 16,-6 2-3-16,6-2 1 0,-8 0-2 0,8 0 3 15,-10 0-3-15,6 1 2 0,-1 0 1 0,5-1-8 16,-12 3 9-16,6 1-7 0,1-2 3 0,-3 4-6 0,-1-1 3 16,-1 0 1-16,-2 1 0 0,2-1 2 15,-3 1-5-15,3 1 6 0,-6 2-3 0,5-2 3 16,1 1-2-16,-3 0-1 0,4-2 4 0,-1 2 0 15,-1 0 0-15,2-1-2 0,0 0 3 0,0 2-2 0,4-3-2 16,-3 2 5-16,2 0-4 0,-2-3 0 0,3 0 1 16,1 4-1-16,-1-5 3 0,4 4-9 0,-3-3 4 15,0 3 2-15,-2 0-4 0,3 0 6 16,-1 4-4-16,0-4-2 0,3 3 0 0,-4-1 1 16,5 1 5-16,-3 0 0 0,2 1-1 0,1 1-1 0,-4-2 0 15,3 4-1-15,-3-4 3 0,3 2-7 0,-3-1 4 16,3 1-1-16,-2-1 1 0,-1 4 1 0,1-1-4 15,0-3 7-15,0 2-6 0,2-4 10 16,-1 3-8-16,0-4-6 0,2 2 15 0,2 0-4 0,0 0-6 16,2 0 1-16,-1-2 4 0,3 5-8 15,-2-1 3-15,1-1-2 0,1-2 5 0,-1 6-4 0,2-2 0 16,-2 2 8-16,0 0-10 0,0-1-3 0,-4 4 5 16,2-2 2-16,-3 0 0 0,1-1 3 0,-1 0-3 15,-1 2 1-15,-2-1 3 0,2 3-4 0,-4-3-4 16,1 1 11-16,3 1-5 0,-3 2-7 0,-1-1 1 15,1 4 1-15,2-6 0 0,-1 0 3 0,3-1 1 16,-4 0-3-16,8 2-1 0,-4-4-8 0,3 3 17 16,-1-2-4-16,2-1-4 0,1 1 5 0,-1-1 0 15,1 2-11-15,4-4 8 0,-4 3-3 0,4 0 1 16,-4 0 0-16,4-2 3 0,0 3 3 0,0-3-6 16,-3 1 2-16,2-1 0 0,1 3 0 0,-1-2-3 15,-1 0 0-15,2 3 2 0,-2 0-3 0,-3 2 7 16,-1-1 3-16,1 0-5 0,-1 0-4 0,-2-3 0 15,0 1 3-15,2 1 4 0,-3-1-4 0,0-2-1 16,0-4 0-16,1 1-1 0,0 0-11 0,1-1 13 16,0 0 4-16,3 0-3 0,0-2 2 0,-1 0-7 15,5-1 4-15,-4 1-3 0,3-1 0 0,1-1-9 16,-3 0 4-16,3-2 0 0,-1 2-3 0,-3-1-10 16,-1 1 14-16,5-2-3 0,-7 0 6 0,2-1-2 15,0 3-2-15,0-4 20 0,0 4-20 0,-3 0 9 16,-1-2-2-16,4 2-5 0,-3-2 2 0,3 1 3 15,-3 1-1-15,2-1-4 0,1-1 0 0,-2 1 3 16,2-1 0-16,0 1-14 0,0-1 15 0,0 1-2 16,2-1 5-16,-1 0-12 0,-1 0-3 0,0 0 1 15,1 0-7-15,-1 2 7 0,-2-3-7 0,1 3 5 16,0 0 3-16,0-3-5 0,-2 2 0 0,1-2 3 16,-1 0 8-16,0-1-9 0,-1 2 6 0,0-5 1 15,1 6-3-15,2-5 6 0,-3-1-9 0,1 6 7 16,3-4 1-16,-1 1 0 0,1-1 1 0,1 0 1 15,0 0-9-15,-1-2 7 0,1 3-10 0,1-1-10 16,-2 0-1-16,2 1-1 0,-1-1 1 0,1 1 5 16,-1-3 1-16,-1 1 7 0,-1 2-7 0,1-2 3 15,1 0 5-15,-5-1 6 0,8 4-7 0,-6-2 3 0,2-1 2 16,-4-1 2-16,8 4 2 0,1-4-4 16,-4 1-2-16,0 1 6 0,0 0-2 0,3-1 4 15,2 2-2-15,-1 0-3 0,1-1-3 0,-2 1 1 16,1-1-1-16,0 1-12 0,-1-2-5 0,-1 0-24 15,-2 1-51-15,2-2 165 0,-2 3-100 0,-1-2 33 0,-4-1-26 16,11 2 22-16,-7-2 6 0,1 1 10 0,-5-1 4 16,8 0 4-16,-8 0-7 0,11-1 6 15,-3-1 3-15,0 1-12 0,3 0 6 0,-2-1-3 16,1 1-1-16,4-1 0 0,-2 0-1 0,-2-2-23 0,4 1-3 16,-1 1-26-16,0-2-45 0,-3 1 20 0</inkml:trace>
  <inkml:trace contextRef="#ctx0" brushRef="#br0" timeOffset="93293.91">3094 2917 11 0,'6'-25'64'0,"-4"7"-6"0,1-7 0 0,-1 6-10 16,1-6-3-16,0 0-2 0,0-3-2 0,-2 11-7 15,3-12-3-15,-4 5-8 0,3 1 0 16,-2-5-3-16,0 4-2 0,-1 0-3 0,0-4 2 0,0 4-1 16,-1-2-4-16,-2 7-4 0,0-7 1 0,-4 1 2 15,-2-1-3-15,0 3 1 0,0 5-5 0,-5-6-6 16,3 1 10-16,-3-1-7 0,1 1-1 0,-2 1 3 16,3 6-1-16,3-1 8 0,-2 0-5 0,-1 1-1 15,2 1 5-15,-3 1-7 0,3-5-2 0,1 7-1 16,-2-5 11-16,0 6-9 0,2-5 5 0,-3 4-6 15,3-1 3-15,1 4-17 0,2-1 16 0,-2 1 1 16,-1-1-5-16,4 1 5 0,-4 2-3 0,4-1 2 16,-1 1-4-16,-1-1 1 0,2 4-3 0,-4-2 8 15,4 2-4-15,0-1-3 0,-3 0 5 0,4 0 3 16,-2 0-6-16,1 0-4 0,1 0 12 0,0 1-3 16,0-1 1-16,0 1-6 0,1-1-2 0,0 1 1 15,-2 0-3-15,0 1 7 0,1-1-7 0,2 2 7 16,-1-3 1-16,-1 0-1 0,1 2-9 0,0-1 17 15,-1 1-9-15,1 1-2 0,1-2 7 0,-1-2 3 0,1 4-5 16,0-2 1-16,0 0 4 0,-2 0 0 16,0 0-5-16,2 0-4 0,-1 0 4 0,-2-1 3 0,1 1-4 15,-1-1 2-15,0 0-4 0,-3 0-1 0,-1-2 0 16,2 1 3-16,-2 1-3 0,0-2 1 0,-1-1 3 16,-2 0-2-16,3 0 2 0,-1 1-4 0,2 2-1 15,-1-2 2-15,-2 2-1 0,-1-1 0 16,3 1 6-16,-1 4-5 0,1-2-16 0,-4 6-42 0,-5 1-61 15,-7 6-126-15,-2 0 56 0</inkml:trace>
  <inkml:trace contextRef="#ctx0" brushRef="#br0" timeOffset="101628.52">732 2324 47 0,'0'0'56'0,"0"0"-7"0,-3-7 0 0,3 7-4 15,0 0-10-15,0 0-4 0,0 0 0 0,0 0-5 16,0 0 1-16,0 0-4 0,0 0-4 0,0 0 1 16,0 0-11-16,0 0-1 0,0 0 4 0,0 0-7 15,0 0 1-15,0 0 5 0,0 0-5 0,0 0 3 16,0 0 1-16,0 0-7 0,0 0 12 0,0 0-9 16,0 0-1-16,0 0 1 0,0 0 2 0,-1 39-1 15,1-39-2-15,-1 17-6 0,1-17 0 0,0 18 7 16,0-18-5-16,0 18 1 0,0-18 4 0,-3 24 1 15,3-24-3-15,-3 22 8 0,3-22-10 0,-2 21-1 16,2-21 3-16,-3 20 4 0,2-7 5 0,1-13 5 16,-5 21-9-16,5-21 2 0,-1 23 4 0,1-23-3 0,-1 23-2 15,1-23 7-15,0 24-7 0,-3-14-1 0,3-10-2 16,0 27 1-16,0-27 1 0,-1 23-5 16,1-10-2-16,0-13 5 0,-3 25 4 0,2-13-10 0,1-12 6 15,-5 25 3-15,5-25-4 0,-6 20-1 0,6-20 1 16,-3 15-2-16,3-15-5 0,-4 21 6 15,4-21 1-15,-4 14 1 0,4-14-2 0,0 0 2 16,-2 22-6-16,2-22 16 0,-3 12-11 0,3-12-4 16,0 0 1-16,0 0 6 0,4 23-1 0,-4-23-5 0,0 0-3 15,0 0 0-15,0 0 5 0,1 15-4 16,-1-15 11-16,0 0-8 0,0 0-6 0,0 0 9 0,0 0-8 16,0 0 6-16,0 0-16 0,0 0-7 15,0 0-48-15,0 0-79 0,0 0-155 0,0 0 69 0</inkml:trace>
  <inkml:trace contextRef="#ctx0" brushRef="#br0" timeOffset="102088.45">509 2718 30 0,'0'0'68'0,"0"0"-11"0,0 0-3 16,0 0 1-16,0 0-11 0,0 0-2 0,0 0-7 15,0 0 0-15,0 0-5 0,0 0-8 0,44 20 1 16,-44-20 4-16,0 0-9 0,0 0 5 0,10 15-5 16,-10-15 0-16,0 0-10 0,5 14-4 0,-5-14 11 15,0 0-2-15,0 0 1 0,9 15-6 0,-9-15 4 16,0 0-10-16,9 14-2 0,-9-14 3 0,0 0 3 16,14 14-5-16,-14-14 0 0,10 11 3 0,-10-11 4 15,14 13-3-15,-14-13-2 0,9 10-3 0,-9-10 4 16,0 0-8-16,13 15 13 0,-13-15-7 0,0 0 1 15,13 12 3-15,-13-12-7 0,0 0 0 0,0 0 3 16,10 10 1-16,-10-10 2 0,0 0-4 0,0 0-4 16,0 0 12-16,0 0-9 0,0 0 6 0,0 0-7 15,0 0-23-15,0 0-35 0,0 0-52 0,0 0-119 16,0 0 52-16</inkml:trace>
  <inkml:trace contextRef="#ctx0" brushRef="#br0" timeOffset="102458.31">813 2668 11 0,'0'0'55'0,"0"0"4"0,0 0-1 0,-3 9 1 0,3-9-2 16,-3 4-9-16,-4-1-4 0,4-1 2 0,-1 1-4 16,-1 0-8-16,1 1-7 0,-1-1 4 15,5-3-5-15,0 0-2 0,0 0-12 0,-27 22 6 16,27-22 4-16,-14 14-3 0,14-14-5 0,-15 15 0 0,15-15-1 15,-15 16 3-15,15-16 0 0,-15 11-6 0,9-1-3 16,6-10 2-16,-14 11 0 0,14-11 2 0,-6 15-8 16,6-15 5-16,-7 12 0 0,7-12-15 15,0 0-34-15,-3 17-90 0,3-17-141 0,0 0 62 16</inkml:trace>
  <inkml:trace contextRef="#ctx0" brushRef="#br0" timeOffset="103712.22">565 3374 69 0,'0'0'95'0,"0"0"-7"0,0 0-11 16,0 0-4-16,0 0-13 0,0 0-7 0,0 0-3 0,0 0-7 15,0 0 9-15,0 0-8 0,-15-24 0 0,15 24-3 16,0 0-8-16,0 0-4 0,0 0 0 0,0 0-6 15,-7-13 3-15,7 13-12 0,0 0 5 0,0 0 4 16,0 0-1-16,0 0 2 0,0 0 9 0,0 0-3 16,0 0-3-16,0 0 10 0,0 0-5 0,0 0-2 15,0 0-3-15,0 0-2 0,0 0-11 0,0 0 11 16,0 0-10-16,0 0 7 0,0 0-5 0,0 0 2 16,0 0-5-16,0 0-4 0,0 0 3 0,0 0 4 15,0 0-13-15,0 0 1 0,0 0 3 0,0 0 1 16,0 0-7-16,0 0-4 0,0 0 12 0,63 16-6 15,-63-16 0-15,35 11-3 0,-19-5 5 0,-4-1-1 16,5 0-3-16,-1 3 4 0,1-1-4 0,-2-3 4 16,2 2-10-16,-6-1-8 0,6 2 15 0,-3-3 7 15,-5 2 3-15,5 0-15 0,-4-1 7 0,3-1 0 16,-4 2-4-16,0-2 0 0,1 0 3 0,-2 2-7 0,-3-3 10 16,0 3-7-16,-1-4-1 0,1 1-2 15,0 1 5-15,-1-1-1 0,0 1-5 0,-2-2 9 16,1 1-4-16,-3-3-3 0,4 4 5 0,1-1-4 15,-1 0 5-15,1 0-6 0,1-2 5 0,-1 0-1 0,0 1-3 16,1-1-18-16,0 1 0 0,-4-1-16 0,-2-1 0 16,8 1-16-16,-8-1-4 0,7 0-4 15,-7 0-27-15,0 0-28 0,0 0-65 0,0 0-194 16,0 0 87-16</inkml:trace>
  <inkml:trace contextRef="#ctx0" brushRef="#br0" timeOffset="104465.78">794 3350 24 0,'0'0'71'0,"0"0"-5"0,-1-3-8 15,1 3-2-15,0 0 3 0,-4-3-8 0,4 3 5 16,0 0-5-16,0 0-9 0,0 0 3 0,-4-2 25 15,4 2-32-15,0 0 0 0,0 0 1 0,0 0-7 16,-4-3 2-16,4 3 11 0,0 0-8 0,0 0-9 16,0 0-4-16,0 0 4 0,0 0-9 0,0 0 5 15,0 0-10-15,0 0 0 0,0 0-2 0,0 0-2 16,0 0 5-16,0 0-6 0,0 0 4 0,0 0-4 16,0 0-5-16,0 0 4 0,0 0 0 0,0 0 3 15,0 0-5-15,0 0 10 0,0 0-5 0,0 0-4 16,0 0 4-16,0 0-5 0,0 0 11 0,13 9-6 15,-7-7 0-15,1-2-8 0,-1 3 1 0,3 1 9 16,2 0-9-16,0-2 1 0,-2 1-2 0,-1 1 0 16,2 1 8-16,-2-2-9 0,-2-1 2 0,2 2 1 15,-2 0-2-15,2 0 6 0,-3-1-13 0,3-2 2 16,-3 3 7-16,0 1-3 0,-1 0-3 0,-2-2 5 16,1 2 4-16,-1 0-6 0,0-3 4 0,-1 3-3 15,-1-1-2-15,1 0-3 0,-1 0 5 0,0-4-5 0,-1 4 6 16,1-4-3-16,0 5-2 0,0-5 1 15,0 0 7-15,1 3-5 0,-1-3-16 0,0 0 16 16,0 0 0-16,0 5 4 0,0-5-6 0,0 3-2 0,0-3 2 16,-4 4 3-16,3-2-7 0,-2 3-1 0,1-1 7 15,-2 1 2-15,0 0-6 0,-1 0 3 0,1 1 2 16,-2-1-1-16,1 3-6 0,-3-2 4 0,1 3 8 16,-1-4-2-16,0 3 1 0,-1-2 0 0,-1-1 3 15,5 1 0-15,-3 1-4 0,0-4 7 0,1 3 2 16,3-3-13-16,-4 2 9 0,4-2 0 0,-1 1 3 15,-1 1 4-15,1-2-7 0,1-1-1 0,-1 2 2 16,1-1-3-16,0-2-4 0,4-1 1 0,-5 1 8 16,5-1-9-16,-5 3 2 0,5-3-5 0,0 0-1 15,-4 4-18-15,4-4-33 0,0 0-38 0,0 0-149 16,0 0-257-16,0 0 113 0</inkml:trace>
  <inkml:trace contextRef="#ctx0" brushRef="#br0" timeOffset="105559.86">912 4296 77 0,'0'0'86'0,"0"0"-5"0,-5 0-2 15,5 0-3-15,-5 3-5 0,5-3-9 0,-8 0 0 16,8 0 7-16,-6 1 2 0,6-1 0 0,-5 1-3 16,5-1 0-16,0 0-3 0,-7 2-12 0,7-2-3 15,0 0-1-15,0 0-10 0,0 0 0 0,0 0-6 16,0 0-4-16,0 0-4 0,0 0 8 0,0 0-11 16,0 0 5-16,0 0-5 0,0 0-5 0,0 0 3 15,-5 1 5-15,5-1 3 0,0 0-2 0,0 0 2 16,0 0 0-16,0 0 0 0,0 0-1 0,0 0-1 15,0 0-4-15,0 0-1 0,0 0-7 0,0 0 5 16,0 0-5-16,0 0-2 0,0 0-4 0,0 0 2 16,18-5-2-16,-13 2 2 0,4 3 2 0,0 0-7 15,2-1 2-15,2-1-2 0,0 0 3 0,5 1-2 16,-1-1-5-16,3 0 3 0,-1 2-5 0,-1 0 4 0,1-1-2 16,0 2 2-16,0-2-6 0,1 4 1 15,-6-3 0-15,0-2-8 0,-3 2 2 0,2 0-2 0,-2 0-4 16,-1 0-2-16,-3 2 5 0,2-2 5 0,-3-2 0 15,1 2-5-15,-7 0 6 0,11 0-2 0,-6-1 5 16,3 0 0-16,-3-1-2 0,-5 2-2 0,13 0 1 16,-8-2 0-16,0 1 2 0,3 1 2 0,-3-1 2 15,4 0-4-15,-9 1 2 0,13 0-1 0,-8-2 1 16,0 1 1-16,-5 1-4 0,11 0 1 0,-5-1 1 16,-6 1 0-16,5-2 2 0,-5 2 3 0,0 0-2 15,0 0-1-15,9 0 0 0,-9 0 2 0,0 0-5 16,0 0 1-16,0 0 1 0,0 0-6 0,0 0-7 15,-14-5-13-15,14 5-7 0,-8 0-20 0,8 0-20 16,-10-2-19-16,6 1-32 0,-1-1-90 0,-3-2-233 16,4 2 104-16</inkml:trace>
  <inkml:trace contextRef="#ctx0" brushRef="#br0" timeOffset="106026.55">1232 4163 87 0,'0'0'87'0,"0"0"-3"0,0 0-9 0,0 0-11 0,0 0 2 16,0 0-4-16,0 0-2 0,0 0-4 0,0 0-9 15,0 0 2-15,0 0-3 0,0 0-5 0,0 0-4 16,0 0-3-16,0 0 0 0,0 0-1 0,0 0 3 15,0 0-4-15,0 0-1 0,0 0 0 0,4 12-2 16,0-9 3-16,0-1 2 0,-4-2-5 0,5 3-2 16,-1-2-3-16,0 0 0 0,1 2-7 0,-1-2 3 15,1 5-6-15,-4-5 3 0,6 0-7 0,-2 3 0 16,0-3-2-16,0 2 7 0,0 1-7 0,-1-2 3 16,1 0 0-16,-1 2-10 0,1 0 8 0,0-1-4 15,-1-1-3-15,0 0 0 0,-3 3-3 0,3-4 3 16,-2 0 4-16,-2-1-1 0,3 7-3 0,-2-4-2 15,1 0 1-15,-2-3-1 0,1 7 3 0,-2-4-1 16,-1 2-1-16,0 2 5 0,-1-2-1 0,-2 4 3 0,1 0-7 16,-1 2 3-16,0 1 0 0,0-3 1 15,-3 7 1-15,3-1 0 0,0-3 4 0,-1 0-3 16,-2-1 0-16,3 3 0 0,-3 2 6 0,4-5-3 16,-2-2-5-16,2-4-1 0,-1 6 3 0,1-2 1 0,-1 0-4 15,1-1-1-15,1-4-30 0,2-2-65 16,1-2-156-16,-6 0-268 0,6 0 119 0</inkml:trace>
  <inkml:trace contextRef="#ctx0" brushRef="#br0" timeOffset="108099.41">1604 1605 67 0,'0'0'66'0,"4"-4"2"0,-1 1 1 0,-3 3-14 16,4-2 7-16,-2-3-5 0,-2 5-12 0,4-3-8 15,-4 3 0-15,5-4 5 0,-4 1-6 0,-1 3 3 16,3-1-4-16,-3 1-3 0,1-4-6 0,-1 4-3 0,0 0 2 16,0-7-10-16,0 7 10 0,0 0-11 15,0 0-5-15,0 0 10 0,0 0-9 0,0 0-6 16,-2-2-1-16,2 2 17 0,0 0-13 0,0 0 2 0,0 0-5 15,0 0 1-15,0 0 4 0,0 0-9 0,-9 10 7 16,6-6 0-16,1 1-1 0,0 2-6 16,-1 2 6-16,-1 1-8 0,0 0 9 0,0 2-8 15,-1 4 2-15,3 0 2 0,-4 2-1 0,1 0 2 0,-1 2-4 16,-6 4 4-16,3-1 0 0,0 3 7 0,-1-1-10 16,-4 1 1-16,0-3 2 0,0 1-5 0,1 0 6 15,-1-2-2-15,1 2 0 0,2-2 5 0,1-5-6 16,2 0 3-16,2-5-4 0,2-1 2 15,-3 0 6-15,4 0 0 0,-1-2 0 0,2 0-5 0,0-2 4 16,1 1-10-16,2-2 5 0,-1-3-4 0,-1 3 5 16,1-2-4-16,0-4-21 0,-2 5 28 15,2-5-5-15,3 2-7 0,-3-2-18 0,0 0-9 16,4 3-21-16,-4-3-39 0,0 0-58 0,6-7-161 0,-5 1 71 16</inkml:trace>
  <inkml:trace contextRef="#ctx0" brushRef="#br0" timeOffset="108611.75">1285 2002 4 0,'0'0'86'0,"0"0"-16"0,0 0-7 0,0 0-6 16,0 0-7-16,0 0-3 0,0 0-8 0,0 0 5 16,10 0-11-16,-10 0 2 0,0 0-8 0,0 0-2 15,8 3-9-15,-3-1 10 0,-1 0-12 0,-4-2 3 16,5 3 0-16,0-1-12 0,-2 1 8 0,-1 1-9 15,1 0 8-15,-2 1 0 0,2-1-3 0,-2 1 2 16,1 2 2-16,-2-2-3 0,2 1-1 0,-1 0 4 16,-1 1-6-16,1 0-5 0,1 2 3 0,-2-3 9 15,2 3-9-15,-2-4 8 0,3 2-10 0,-2 0 6 16,0-3-7-16,2 5-3 0,-2-4 8 0,3 2-4 16,0-4 2-16,-2 0 7 0,1 1 17 0,1-4 2 15,0 2-4-15,-4-2 7 0,10 1-6 0,-10-1-4 16,11-5-1-16,-4 0-7 0,-2 0 3 0,4-1 0 0,0-3-4 15,-2 2-1-15,1-2 0 0,2 1-3 16,-5 5-2-16,3-7-1 0,-3 4 0 0,0 2 3 16,0 0-5-16,-1 1 3 0,-3-1-8 0,2 3 11 15,-3 1 3-15,6-4-14 0,-6 4-11 0,3-1-16 0,-3 1-17 16,0 0-32-16,0 0-109 0,0 0-197 0,4 9 88 16</inkml:trace>
  <inkml:trace contextRef="#ctx0" brushRef="#br0" timeOffset="112911.02">932 4842 37 0,'7'3'67'0,"2"-6"-17"0,2 3 3 0,-1 4-4 16,1-4-7-16,1 0-7 0,0 0-11 0,3 0 8 15,-2 0 3-15,0 1-15 0,2-1 6 0,-3 0-9 16,3 0 2-16,-2-2-1 0,5-1-1 0,-6 0 11 16,1 2 10-16,-1-2-6 0,1-1-10 0,3-3 18 15,-4 2-3-15,5-3 8 0,0 1-1 0,1 0-1 16,-3 2-10-16,3-1-2 0,3 0-4 0,-2 4-6 15,-4-1 6-15,3 1-14 0,3-1-16 0,-1 1-8 16,-2 2-3-16,0-2-6 0,2 2-7 0,-2-3 3 16,0 3 4-16,1 0-2 0,-6-2 7 0,2-1 5 15,-2-1 4-15,1 0 3 0,0-1 17 0,-1-4 0 0,3 1 5 16,-1 0 9-16,2-2-4 0,-2 2-5 0,1 1 1 16,-2 0 2-16,1-2-6 0,-3 3 2 15,6 1-6-15,-4-4 0 0,0 5-11 0,-2-1 10 16,1-3-5-16,-1 6-5 0,0-5 2 0,-1-1 2 0,1 0 1 15,1-1-6-15,2-3 8 0,-5 0 0 0,3 0-10 16,-1-2-1-16,2 1 6 0,-2-3 2 0,-2 3 1 16,3-2-1-16,-1-1-6 0,-1 5 10 15,-3 0-1-15,-2 1-5 0,0 0-16 0,2 1 11 0,-3-1 4 16,-1 3-2-16,0-4-2 0,0 3-1 0,0-1 0 16,-1 1-3-16,-1 1 5 0,-1-1-4 0,3-3-2 15,-1 3 15-15,-1 0-11 0,2 1 4 16,0-5-5-16,-1 0-11 0,4-4 13 0,-2 1-3 0,6-4 6 15,1-1 0-15,3-4 0 0,-1-1 1 0,4 3 2 16,-5-2-4-16,2-2 4 0,1 2 0 0,0 2-6 16,-3 0 4-16,0-2 0 0,-2 2-2 15,-3 3 2-15,-3 2-9 0,3 0 12 0,-5 1-11 0,-1 0 10 16,0-1-10-16,-2 5 8 0,0-4-4 0,-1 6 0 16,-2-4-4-16,1 2 5 0,-1-5-2 0,1 6 6 15,-2 0-8-15,0-5 5 0,2 2 1 0,-3-2 0 16,2-2 7-16,-1 0-7 0,3 1-4 0,3-11 6 15,1 1-4-15,2-3 10 0,3 0-12 0,3-6 4 16,0 2 1-16,0 1 0 0,4-1-3 0,3-9 6 16,-6 13 3-16,-1 0-8 0,2 3 1 0,-3 2 1 15,-5 1 1-15,-1 2 4 0,4 0-5 0,-7 1-5 16,-2 3 4-16,-3 1-8 0,3-3 10 0,-6 3-18 16,5-1 13-16,-5-2 5 0,1 2-6 0,-3-9 5 15,4 2-3-15,-1 6-5 0,0 0 6 0,3-6 4 0,1 6-8 16,0-8 3-16,0 1 3 0,2 3-5 15,2 2 10-15,-2 2-8 0,2-1-7 0,2-1 6 16,-4 4 3-16,3-2-5 0,1 2 1 0,-1 0-1 16,0 1 4-16,-2 4-3 0,1 1 7 0,-1-4-7 15,0 3-1-15,0 1 5 0,3-2-6 0,0-1 0 16,-4-1 5-16,1 5-2 0,0-4-2 0,2-2-10 16,1 0 7-16,-3 4 8 0,3-5-4 0,-3 0 0 15,2 0 1-15,1 1 4 0,1-3-5 0,-5 4 1 0,1-2 9 16,-1 2-14-16,0 2 5 0,0-3 7 0,0 2-10 15,-5-1 11-15,5 4 4 0,-4-7-5 0,0 8-2 16,-1-5 2-16,1 3 1 0,0-2 3 16,2 2-5-16,-2 0 3 0,-2 0-8 0,2 1 2 0,0-5 4 15,-2 4 2-15,1 1-5 0,1-1 1 0,-4-3 0 16,2 0 0-16,2 3-3 0,-4-3-6 0,3 0 5 16,-1 1-4-16,2 0 3 0,-1 0-4 0,1 1 9 15,-1 3-4-15,2-2 6 0,-2 1-7 0,-1 1 0 16,-1 0-5-16,1 1 8 0,0-3-8 0,0 6 0 15,-1-6 11-15,-2 4-5 0,1 1 8 0,-2-2-8 16,5 1 5-16,-4 2 1 0,4-2-3 0,-3-1-2 16,-2 1-5-16,1 1 8 0,1-2-5 0,-1 1-6 15,3 1 11-15,-3-3-6 0,0 1 12 0,-1-1-13 16,2 2-7-16,-1-8 12 0,-1 6 4 0,1 1-12 0,0-4 6 16,-2 1 3-16,0 2 6 0,2 1-8 15,-1-1-4-15,-1-1 2 0,-1 5 0 0,2-3 5 16,0 1-6-16,-3 2 2 0,3 1 9 0,-2-1-11 15,1 1 19-15,-1 0-27 0,2 0-3 0,-3 1 15 0,2 0-3 16,0 1 15-16,-1-2-19 0,2-2 3 16,-2 5 2-16,2-2 7 0,1 0-8 0,-2 1 2 15,2-1 3-15,-1 3-2 0,1-4-10 0,-2 0 10 16,2 1-6-16,0 0 8 0,0 1-19 0,0-2 15 0,-1 4-2 16,0-3-2-16,-2 2 0 0,2 0 2 0,-1-1 3 15,-1 2 2-15,-1 0 1 0,1 0-3 16,0-3 0-16,1 0-1 0,2 1 1 0,-3 2-4 0,1-2 1 15,2 2 7-15,-3-2-7 0,2 1 9 0,0 0-12 16,-4 0 7-16,2-1 2 0,2 0-4 0,-4 1 2 16,2-1-5-16,1 3 6 0,-2-2-24 15,0-1 24-15,1 1-2 0,0 2 1 0,-1 0-7 0,2-2 8 16,-2 2 1-16,2-2-3 0,-1 4 0 0,3-5 3 16,-1 1-1-16,0-1-8 0,-1 2 4 0,0-2 4 15,3 2 2-15,2 1-6 0,-6-4-1 0,3 3 8 16,0-1-5-16,-2-4-3 0,1 3 3 0,-1 1 6 15,0 1-12-15,-1-2 5 0,2 1-3 0,-2 0 6 16,-1 2-1-16,0-2 0 0,1 2-4 0,1 0 5 16,-3-2-3-16,1 4-2 0,2-2 4 0,-1-2-9 15,-2 2 10-15,4 2-17 0,-2-2 13 0,0 2 1 16,3-2 5-16,1-1 2 0,-1 1-7 0,1 0 4 16,2-1 3-16,-2-1-6 0,8 2-3 0,-12 0 2 15,5 0-2-15,2 2 7 0,5-2-7 0,-17 2 3 16,8-2-3-16,-1 5 8 0,-1-3-21 0,-2 1 19 15,0 1-3-15,-2 1 0 0,2-2-8 0,-5 2 11 16,18-5 4-16,-28 10-5 0,28-10-1 0,-28 11 3 16,28-11-1-16,-24 10 4 0,24-10-1 0,-20 6-6 0,20-6 11 15,-19 6-16-15,19-6-1 0,0 0 3 0,-20 7-2 16,20-7 9-16,0 0-3 0,-18 10-1 16,18-10-1-16,0 0 10 0,-19 10-11 0,19-10-4 0,0 0 5 15,-21 12-3-15,21-12 4 0,-15 9 0 0,15-9-7 16,-22 13 5-16,8-3 5 0,-1-2 7 0,2 2-9 15,0 2-2-15,13-12 7 0,-30 18-8 0,14-9 2 16,0 1 2-16,16-10 0 0,-22 15 0 0,8-6 3 16,14-9 0-16,-18 15-9 0,8-6 11 0,10-9-1 15,-12 17-9-15,12-17 1 0,-10 15-8 0,10-15 8 16,-10 17 8-16,10-17-8 0,-13 19-7 0,8-7 18 16,-5 3 1-16,10-15-12 0,-17 24 12 0,5-9-1 15,0 1-6-15,-1-1 3 0,-6 9 2 0,0-2-1 16,0 0-4-16,-2-1 4 0,2 1 0 0,1 2-2 15,0-3 0-15,2 0 2 0,-1 0-3 0,7-4-4 16,-2-2 4-16,3 5 0 0,0-3-3 0,-2 6 2 16,1 2-3-16,-1-1 3 0,0 0-3 0,1 3 9 15,1-3-7-15,1 0 1 0,1-6-3 0,3 2 5 16,-1 5 4-16,5-3-7 0,0 2 3 0,0 1-1 0,0 1 4 16,0-1-6-16,0-1-2 0,0-5 3 15,0 2-3-15,0 0 4 0,0-1-6 0,0 4 11 16,0 0-5-16,0-6-5 0,0 1 2 0,0 0-1 15,0-1 6-15,1 8-1 0,4-2 1 0,0-7-5 0,4 10 0 16,-4-1 3-16,3 3 6 0,-3 1-9 16,0-2 5-16,1 1-4 0,-1 0 1 0,-2 1 0 15,-2-4-2-15,2 1 1 0,-3-1 2 0,-1 1-1 16,1-8-5-16,-2 1 8 0,0-1-5 0,0 1 4 0,0-3 0 16,1 1-2-16,1-2 0 0,-2 1-3 0,2-17 1 15,2 29 2-15,-2-13-2 0,2 1-6 0,1 0 1 16,-1 3 8-16,1-2-1 0,-1 2-1 0,4 5-6 15,-3 2 13-15,0-1-7 0,1 0 3 0,-3 1 0 16,0 0-3-16,2-1 3 0,-2-6-6 0,0 7 6 16,1 0-5-16,-1 0 2 0,2 1-1 0,-3-5 9 15,1-2-5-15,0 3-5 0,0-2 2 0,1-4 3 16,-2 2-1-16,2-2 7 0,1 2-8 0,-1-3-2 16,1 4-4-16,1-3 7 0,-2 1-4 0,-2 10 0 15,1-9-1-15,1 3 5 0,-2 3 0 0,-2-2 1 16,0-3-5-16,-3 3 8 0,1-4 0 0,2-2-7 15,-4-1-4-15,3 0 9 0,-1 3-4 0,0-5-1 16,4-15 1-16,-7 23 1 0,4-9-2 0,3-14 7 16,-2 26-10-16,2-26 3 0,-1 21 16 0,1-21-17 0,3 17 0 15,-3-17 2-15,5 15-4 0,-5-15 5 16,3 16 2-16,-3-16-7 0,8 15 2 0,-8-15-3 16,7 17 7-16,-7-17-5 0,6 18-3 0,-6-18 3 15,5 21 2-15,-1-11 1 0,-4-10-3 0,5 17 1 16,-5-17-3-16,6 18 6 0,-6-18-1 0,7 20 2 0,-7-20-2 15,10 17 1-15,-10-17 0 0,10 18-6 16,-10-18 3-16,12 14-2 0,-2-5 5 0,-10-9-5 16,13 13 4-16,-13-13 2 0,16 16-1 0,-8-8-2 15,-8-8-1-15,18 17-3 0,-18-17 9 0,17 16-3 16,-8-9-3-16,-9-7 0 0,19 15-6 0,-12-6 2 16,-7-9-1-16,18 17 6 0,-9-10-7 0,-9-7 3 0,18 16-3 15,-9-7 8-15,-9-9-5 0,20 15 3 0,-20-15 1 16,18 14-1-16,-5-6 0 0,-13-8-4 0,18 18 6 15,-8-10-5-15,2 4 4 0,-2 0-5 0,-10-12 1 16,22 17-2-16,-9-4 5 0,-2-1 0 0,-2-2 0 16,-9-10 0-16,16 18-4 0,-7-10 0 0,-9-8 3 15,18 14-5-15,-18-14 4 0,18 16 2 0,-5-12-8 16,-13-4 4-16,23 9 3 0,-23-9 1 0,24 5-3 16,-24-5 2-16,31 10-2 0,-13-8 5 0,-5 3-4 15,1 0-3-15,-4 0 3 0,4 0 0 0,0-4 3 16,-4 4-3-16,3-2 4 0,-1 0-8 0,-1 0-12 15,3 0-3-15,-1-2-1 0,0 2 2 0,2-3-7 16,-1 0 4-16,-4-3 3 0,3 6 5 0,1-6 3 16,-1 0-4-16,2 2 7 0,-3-1 0 0,0-2-3 15,0 1 5-15,-2-2 4 0,-2 4 3 0,-1 1 4 16,0-3 12-16,-1 0 12 0,-6 3 6 0,10-7 0 16,-7 5 2-16,-3 2-7 0,9-5-1 0,-6 5 1 15,-3 0-14-15,6-8-10 0,-6 8-23 0,4-6-35 16,2 0-41-16,-2 2-109 0,-4 2-219 0,0 2 98 15</inkml:trace>
  <inkml:trace contextRef="#ctx0" brushRef="#br0" timeOffset="115105.48">3065 2320 35 0,'0'0'41'0,"0"0"-6"16,0 0-1-16,0 0-6 0,0 0-2 0,0 0 3 0,0 0-10 15,0 0 0-15,0 0-1 0,0 0-1 0,0 0-3 16,0 0 0-16,0 0-1 0,0 0-4 15,0 0 5-15,0 0-4 0,0 0 1 0,0 0 0 0,18 0 2 16,-18 0 2-16,0 0-7 0,5-3 3 0,-5 3-3 16,5 0 1-16,-5 0 0 0,0 0-1 0,0 0 0 15,9 0-5-15,-9 0 0 0,7 2-5 0,-7-2-5 16,6 3-15-16,-2-1-17 0,-4-2-32 0,2 2-76 16,-2-2 34-16</inkml:trace>
  <inkml:trace contextRef="#ctx0" brushRef="#br0" timeOffset="115904.09">4887 2375 50 0,'0'0'44'0,"0"0"12"0,0 0-16 0,0 0 9 0,0 0-3 16,0 0-8-16,7-6-16 0,-3 2 7 15,-1 4 2-15,-3 0-7 0,9-1 1 0,-5 0-3 0,-4 1 0 16,5-3-11-16,-5 3-2 0,0 0-7 0,4 0-1 16,-4 0-9-16,0 0 1 0,0 0-1 0,0 0-2 15,0 0 6-15,0 0 1 0,0 0 3 0,0 0 0 16,0 0-3-16,0 0-5 0,0 0-37 0,0 0-27 15,0 0-76-15,-9-8 35 0</inkml:trace>
  <inkml:trace contextRef="#ctx0" brushRef="#br0" timeOffset="117275.69">4955 2326 9 0,'0'0'79'0,"0"0"-9"0,-9-4-6 16,9 4-5-16,0 0 0 0,0 0-5 0,0 0-4 16,0 0-8-16,0 0 2 0,0 0-8 0,0 0-1 15,5-8-9-15,-1 4 1 0,-3 1 0 0,3-1-7 16,1-1 0-16,-4 2-5 0,6-4 1 0,-6 4 1 16,3-6 2-16,1 4 0 0,-1 0 6 0,-1-4-10 0,3 3 7 15,-2-6 9-15,-2 3-5 0,5-2-4 0,-2 0 1 16,0-5 5-16,5 0-4 0,-1 0-1 15,-1-1-5-15,4 0 2 0,-1 0 0 0,4-3 2 0,-1 5-2 16,2-7-8-16,-4 6-9 0,6-3 1 0,-4 4-4 16,-4 0 0-16,8-6 0 0,-1 0 3 0,-3 6 1 15,0-2 1-15,3-3-6 0,-1 1-1 0,1-3 4 16,-2 3-9-16,-1 2 3 0,-2 2 7 0,0-8-3 16,-3 5-1-16,3 4 3 0,-5-1 7 0,0 3-15 15,-1 1 5-15,1 0-8 0,-6-1 14 0,3 3-4 16,1 0 2-16,-4 1-9 0,2-1 2 0,-2 3 6 15,-1-1-3-15,1 0 1 0,-2 4 3 0,5-2-3 16,-4 1-5-16,0 4 2 0,0-5-2 0,0 5-1 0,0-5-1 16,0 5 8-16,0 0-6 0,0-3 4 15,0 3 2-15,0 0 2 0,0 0-4 0,0 0-2 16,0 0-4-16,0 0-3 0,0 0 2 0,0 0 2 0,0 0-5 16,0 0 4-16,0 0-4 0,0 0-1 0,0 0 5 15,0 0-4-15,0 0 5 0,0 0-5 0,-18 5 0 16,18-5-6-16,-9 0 10 0,9 0-3 15,-9-2-5-15,9 2 2 0,-10-1 3 0,6 0 2 0,-2-2-5 16,-1 2 6-16,2 0-1 0,0-2-2 0,5 3-1 16,-9-2 7-16,4 2-4 0,1-3 7 0,4 3 1 15,-5-3-4-15,5 3 2 0,-1-5-5 0,1 5 6 16,1-5-4-16,2 1 2 0,-3 4-4 0,5-7 5 16,-1 5-1-16,1-1 2 0,2-2 6 0,-2 1-5 15,3 1-4-15,-3-1 3 0,-1 1 7 0,1-1-11 16,1 1 3-16,-2-1-2 0,0 3 4 0,0-3 1 15,0 1 3-15,-4 3-5 0,5-2-3 0,-5 2 4 16,6-3 3-16,-2 1-4 0,0 1-5 0,-4 1 6 0,13-1-7 16,-5 1 9-16,-1 0-2 0,5 4-4 15,-2-2 3-15,1 3-1 0,1 0 5 0,-1 0-2 16,0 3-1-16,-1 1 1 0,0-1 1 0,2 3-2 16,-2 1 1-16,-1 3-2 0,-3-3 3 0,-1 5 1 0,0-1 3 15,-1 1-9-15,0 0-8 0,-3-1-25 0,-2 1-38 16,-7-1-45-16,3-5-129 0,0 0 58 15</inkml:trace>
  <inkml:trace contextRef="#ctx0" brushRef="#br0" timeOffset="123608.29">1063 1954 30 0,'1'-3'62'0,"-1"3"-1"0,0 0 1 0,0-5-12 0,0 5 4 15,0 0-5-15,0 0-9 0,0-4-3 0,0 4 0 16,0 0-6-16,0 0 0 0,0 0-4 0,-4-6-2 16,4 6 2-16,0 0-18 0,-4-4 9 0,4 4-2 15,0 0 0-15,0 0 3 0,-4-2-11 0,4 2 5 16,-1-5 5-16,1 5-7 0,0 0 6 0,0 0 1 16,0 0 4-16,0-3 1 0,0 3 0 0,0 0 4 15,-5-4-5-15,5 4 3 0,0 0-11 0,0 0 6 16,0 0-3-16,0 0 1 0,0 0-10 0,0 0 6 0,0 0 0 15,0 0-7-15,0 0 6 0,0 0-5 16,0 0-3-16,0 0 1 0,0 0-2 0,0 0-8 16,9 13 10-16,-9-13 0 0,4 3 4 0,0 0 2 15,-3 1-12-15,3 0 5 0,-3 2 4 0,3-3-8 16,2 4 0-16,-2-2 4 0,0 0-14 0,0 3 16 16,-3 0-3-16,3 1 1 0,1 0-9 0,-1 0 10 15,1 3-6-15,-3-3-5 0,1 2 8 0,2 0-9 16,-2 1 8-16,-1 0-1 0,1-2 2 0,1 0-3 15,0 2 6-15,0-4-11 0,-1 2 6 0,2 2 6 0,-1 0-4 16,0-3 2-16,1 2 2 0,-2-2-11 16,-1 1 1-16,3 1 6 0,-2-1 3 0,-2 0-2 15,0 2-3-15,1-2-3 0,-1-3 16 0,-1 3-15 16,0-3 0-16,1 4 1 0,-1-5-3 0,3 1-4 0,-2-1 3 16,-1-2 5-16,0 3-1 0,0-2-1 0,1-1 2 15,-1 1-2-15,0-1 6 0,0-4-2 0,2 5 1 16,-1-2-3-16,-1 1 0 0,0-4 4 15,0 0 0-15,0 4-6 0,0-4-4 0,-1 5-2 0,1-5 11 16,0 0-1-16,0 0-5 0,0 4 4 0,0-4 2 16,0 0 6-16,-4 3-4 0,4-3-9 0,0 0-22 15,0 0-20-15,0 0-17 0,0 0-44 16,-11-7-54-16,7 2-173 0,1 1 77 0</inkml:trace>
  <inkml:trace contextRef="#ctx0" brushRef="#br0" timeOffset="124292.69">1271 1979 17 0,'0'0'56'0,"4"-3"-2"0,-4 3-4 15,1-3-2-15,-1 3 0 0,4-3-1 0,-4 3 1 16,5-2 11-16,-5 2-2 0,0 0-1 0,0 0-7 16,0 0 3-16,0 0-4 0,3-4-5 0,-3 4-10 15,0 0 2-15,0 0-4 0,0 0 5 0,0 0-12 16,0 0-3-16,0 0-4 0,0 0 3 0,0 0-6 16,0 0-12-16,0 0 16 0,0 0-5 0,0 0-7 15,0 0 5-15,0 0 0 0,0 0-1 0,0 0 2 16,0 0-2-16,0 0-4 0,0 0 8 0,0 0-4 15,0 0 4-15,0 0-5 0,0 0 0 0,0 0 0 16,0 0-3-16,0 0-3 0,0 0 4 0,-12 9-5 16,8-4-3-16,0 0 14 0,2 0-9 0,-2-1-5 15,-1 1 7-15,1 1 1 0,0 0-8 0,3-1 8 16,-3 0-4-16,-1 2-9 0,1-2 15 0,-5 6-4 16,2-1-2-16,0 1-4 0,-7 1 8 0,1 2-4 15,0 1 0-15,-7 2-1 0,0 0-2 0,0 5 11 16,0-2-10-16,-3-2 2 0,-1-1-2 0,-1 4 4 15,5-1 9-15,-3-5-11 0,10-1 1 0,3-6-5 16,2 0 1-16,1-2 2 0,0 4 4 0,0-2-2 16,2 2 1-16,2 1-1 0,0-4-1 0,1 4 2 15,2 0 4-15,0-5-4 0,-1 0-1 0,1 1-4 16,0 0 3-16,1-4-3 0,-1 2 6 0,-1-1 0 16,1-4 2-16,1 6-6 0,-2-4-10 0,1-2 13 15,0 0 7-15,0 0-8 0,0 0 0 0,0 0 2 0,0 0-13 16,0 0-29-16,1-17-39 0,1 10-42 0,-4 1-68 15,4-1-201-15,1 0 90 0</inkml:trace>
  <inkml:trace contextRef="#ctx0" brushRef="#br0" timeOffset="125797.53">760 2227 49 0,'0'0'55'0,"-1"-4"-2"0,1 4-4 0,0 0-4 0,0 0-4 15,0 0-1-15,0 0-8 0,0 0-13 16,0 0 5-16,2-5 2 0,1 2-3 0,-1 1-5 16,-2 2 3-16,9-3-6 0,-4-1 4 0,-1 3-3 15,0-2-4-15,1-1-2 0,-1 2 2 0,1-2 4 0,3 0-9 16,-1-3 5-16,1 2-7 0,0 0 3 0,-1 1-9 15,2-4 5-15,2 2 2 0,0-1 2 16,1-1 0-16,-2 5-6 0,2-4 5 0,3-1-10 16,1 1-5-16,-4 3 5 0,2-1 8 0,-1 2-5 15,-2 0-5-15,0-1 2 0,1 2-2 0,-2 2 0 0,-1 5-2 16,-4-3-2-16,3 1-11 0,-4 1 4 16,3 2 1-16,-3 2 5 0,0 1-1 0,0 0 4 15,1-1-1-15,-1 1 3 0,2 0-2 0,-2 1-6 16,0-3 2-16,1 5 8 0,3-3 3 0,-3 2-7 0,4-5 7 15,-3 2-2-15,2-1 0 0,-3-2 1 0,4 0-1 16,-3 2-3-16,-1-6 3 0,2 3 6 16,-2-1-12-16,1-3 10 0,-1 5-1 0,0-4 8 15,-2 2-5-15,1-1 5 0,-4-2-4 0,5 1 7 0,-5-1 3 16,0 0 1-16,8 0-4 0,-8 0-1 0,0 0-6 16,11-1 2-16,-8-3-1 0,-3 4-5 0,10-2 4 15,-5-3-8-15,1 2 10 0,2 3-5 0,0-3 0 16,-2 1 3-16,4-2-4 0,2-1 9 15,-3 2-7-15,1-1 6 0,2 1-7 0,-6 2-2 0,3 0 2 16,1-2 0-16,-3 1 2 0,0 1 0 0,2-1-5 16,-2 0 3-16,-1 1 0 0,0 0-2 0,1-2 4 15,-1 2-4-15,-6 1-3 0,10 0 2 16,-2 0 2-16,0 0 0 0,-8 0-4 0,11 0 8 0,-7-1-8 16,2 2 5-16,1 0-6 0,-1 1 4 0,1-1 3 15,-1 1-4-15,4 0 7 0,-2 0-9 0,-2-1 4 16,2 1 2-16,2-2-5 0,-1 0 3 0,0 3 2 15,-3-6 0-15,2 3-3 0,1-2-1 0,-3 1 7 16,1-3-7-16,-1-1 0 0,2-1 3 0,-4 2-4 16,1-3 0-16,-1 3 7 0,0-1-1 0,0 0 0 15,-1 0 7-15,1 0 9 0,-3 0-1 0,2 0-7 16,-2 4-3-16,0-4 4 0,3 2-1 0,-4 3-8 16,5-3 7-16,-1 2-2 0,-4 1-5 0,0 0 0 15,12 0 2-15,-12 0-5 0,6 2 7 0,-6-2-10 16,6 2 7-16,-6-2-4 0,6 3-5 0,-4-2 7 15,-2-1-17-15,5 1-1 0,-5-1-16 0,0 0-16 16,0 0-71-16,0 0-127 0,0 0 55 0</inkml:trace>
  <inkml:trace contextRef="#ctx0" brushRef="#br0" timeOffset="126341.31">1390 2025 42 0,'4'1'73'0,"-4"-1"-10"0,7 1-11 0,-7-1-1 15,12 0-6-15,-6 2-12 0,-2-1 2 0,1 0 0 16,-5-1-3-16,7 3-13 0,-5-2 7 0,2 0-3 0,-4-1-3 16,10 3-4-16,-5-1-1 0,0 0 3 15,3-2-2-15,-2 1 6 0,2 1-8 0,1 0 0 16,0-2-3-16,5 0 1 0,-2 3 2 0,-1-3-3 0,3 1-6 15,0-1 9-15,-1 0-5 0,0 1-20 0,1 1 18 16,-1-1 3-16,1 1 1 0,-3 0-7 0,-2 1-1 16,0-1-1-16,-3 1 3 0,2-1-8 15,-3 0 2-15,1 1 5 0,1-1-5 0,-6 1-1 0,3-2 2 16,0 3 3-16,-4 0-3 0,4-1 2 0,-4 4-3 16,1 0 6-16,-1 0-1 0,0 1-6 0,0 4 3 15,-1-2 3-15,-2 2 0 0,2 5 4 0,-2-5-2 16,2 5-1-16,-3-1 1 0,-1-1 0 0,1 4 2 15,-2-2-1-15,2-6-2 0,1 0 0 0,1 6 1 16,-2-7 5-16,1-3-14 0,1 0 6 16,1 3 3-16,-2-5-3 0,0 1-1 0,1 0-16 15,0-1-24-15,-1-1-99 0,-1-1-149 0,0 0 67 16</inkml:trace>
  <inkml:trace contextRef="#ctx0" brushRef="#br0" timeOffset="127633.03">909 2155 16 0,'7'-3'56'0,"4"3"-5"15,-1-4-11-15,1 3 2 0,0-1-7 0,2-3-2 16,1 3-5-16,0 2 3 0,5-1-9 0,-2-1 1 0,-1 0-3 16,1 2 4-16,-3-2-19 0,4 1 5 15,-4 0 2-15,-2 2 0 0,1 0-1 0,-1 1-5 16,-3 0 1-16,2 0-7 0,-4-1 3 0,1-1 8 16,-3 4-15-16,0 1 1 0,2 0 4 0,-3 0-2 0,0 1-2 15,0-2 4-15,0 3-4 0,1-4 4 0,-4 4-4 16,3-5 3-16,1 3 0 0,-1-2-4 15,-3 1 2-15,3-1-1 0,1-1 4 0,-1 1-5 16,-4-3 10-16,9-1-7 0,-9 1 3 0,9-2 11 0,-4 0-7 16,0-3 1-16,3 2 2 0,-2-1 0 0,2 0-7 15,0 0 10-15,-2-1-7 0,4 1-9 16,0 2 9-16,1-1-2 0,-1 0 1 0,0 1 3 16,4 2-7-16,-4-2 3 0,7 4 0 0,2-1-3 0,-6 0 4 15,6 4 3-15,0 0-2 0,-5 0-7 0,0 0 5 16,-1-3-3-16,1 3 0 0,-2-2 3 0,-2 1-4 15,0-1 4-15,-4 1-3 0,2-3 3 0,-3 2-5 16,1-2 4-16,0 2 0 0,-2-2 2 0,-4-1 4 16,7 3-5-16,-7-3 8 0,7-2 4 0,-7 2 1 15,6-2-6-15,-6 2 0 0,9-5-6 0,-4 0 6 16,2 3-2-16,-2-3 4 0,1 1-2 0,0 0-5 16,6 0 10-16,-6 1-6 0,4-4-3 0,2 3-3 15,-2-2 5-15,3 4-9 0,-1-3 8 0,-2 1 1 16,4 2-2-16,-5-1 0 0,3 1-3 0,0-1 5 15,0 0-6-15,0 1 3 0,-1 2-7 0,2 0 0 16,-4-1 6-16,3-1-3 0,-7 2-1 0,4 0 1 16,-4 0 2-16,0-2-5 0,-5 2 17 0,8 2 1 15,-8-2-7-15,6-4 15 0,-6 4-6 0,0 0-2 16,0 0-3-16,0 0 2 0,0 0-7 0,0 0 4 16,-10-7-4-16,10 7 3 0,-5-1-11 0,5 1-13 15,0 0-22-15,-13 3-36 0,6 1-71 0,0-4-153 16,2 1 67-16</inkml:trace>
  <inkml:trace contextRef="#ctx0" brushRef="#br0" timeOffset="128259.23">1506 2048 18 0,'0'0'63'0,"0"0"-4"0,-5-2-5 16,5 2-1-16,0 0-1 0,0 0-8 0,0 0-5 16,0 0 4-16,0 0-7 0,0 0 1 0,0 0-1 15,0 0-8-15,0 0-5 0,0 0 1 0,0 0 0 16,0 0-6-16,0 0 0 0,0 0-8 0,0 0 12 15,0 0-5-15,0 0-12 0,0 0 4 0,0 0-1 16,0 0 1-16,0 0-1 0,0 0 0 0,0 0-2 16,0 0 2-16,0 0 5 0,0 0-4 0,19 0 2 15,-11-2-4-15,4 4 4 0,1-2-5 0,4 2 2 16,2 1 3-16,2-2-1 0,-2 3-6 0,0-2 2 16,0 3-6-16,0-3 3 0,-2 5-6 0,-2-4 14 15,-3 3-13-15,-2-1-4 0,3 0 3 0,-4 2 1 16,-3-4 3-16,1 0-7 0,-3-1 3 0,2 1 8 15,-3 1-2-15,0-1-1 0,0 1-2 0,-3-4 1 0,-2 6-2 16,0-1-2-16,-2 2 6 0,0 0 3 0,-1 1-15 16,-5 6 7-16,5-2 2 0,-4 1 7 15,0 4-6-15,1-2-3 0,2 2 7 0,-3 7-8 16,-3-4 6-16,6 2-1 0,-2-4-4 0,0 0 2 16,1-1 11-16,0 0-5 0,2-3-11 0,1-2-11 0,1 1-24 15,0-6-43-15,-6 5-43 0,5-9-136 0,1 2 60 16</inkml:trace>
  <inkml:trace contextRef="#ctx0" brushRef="#br0" timeOffset="129145.8">990 2005 48 0,'0'0'77'0,"0"0"-9"15,0 0-12-15,0 0 4 0,5-4-13 16,-5 4-7-16,0 0-3 0,0 0 0 0,0 0 3 0,8 7-8 16,-8-7-9-16,6 4-3 0,-3-2 6 0,1 1-12 15,3-3 9-15,-2 2-1 0,-1 0 0 0,1 2-8 16,3-2 5-16,-2 2-3 0,2-1 6 0,1 1-9 16,-4 0 1-16,5 0 3 0,-1 1-10 0,-1 1 3 15,-3 1 1-15,4-1-1 0,-2 1 9 0,0 3-20 16,2 1 6-16,0-2 0 0,0 5 2 0,0 2-3 15,1-2 7-15,4 7 1 0,-5-4-4 0,4 0 2 16,-1 4-9-16,2 3 6 0,-2-7-2 0,2-2 0 16,-4 0-1-16,3-1 9 0,1-2-9 0,-5-2 8 15,-1 0-9-15,-2-2-9 0,2 3 10 0,-3-6-4 16,0 2 4-16,-1-2 0 0,-3-3 1 0,0 1 6 16,-1-3-5-16,0 4 1 0,0-4 3 0,-1 5-6 15,1-5-2-15,0 0-18 0,0 0-22 0,-11-3-12 16,11 3-33-16,-9-5-58 0,5 0-152 0,-3 1 67 15</inkml:trace>
  <inkml:trace contextRef="#ctx0" brushRef="#br0" timeOffset="129577.33">1271 2013 52 0,'0'0'60'0,"0"0"-2"0,0 0-2 0,0 0-10 15,0 0-4-15,0 0-3 0,0 0-4 0,0 0-10 16,0 0 2-16,0 0 0 0,0 0-2 0,-3 12-1 16,2-6-3-16,0-2-7 0,-3 5 7 0,-1 0-3 15,-3 2-2-15,1 0 7 0,-3 5-9 0,-1 0-4 16,0 1 4-16,-3 7-3 0,-1-2 1 0,-1-1-2 16,4-6 5-16,-1-1-3 0,0 1-3 0,1 1 4 15,6-6 9-15,-5 0-11 0,5-1 7 0,-3-1-5 16,3 1-7-16,-2-3 8 0,3-2-13 0,1 2 14 0,0-2-10 15,3 0-4-15,-3 1-17 0,3-1-43 16,-4 0-71-16,1-3-142 0,4-1 63 0</inkml:trace>
  <inkml:trace contextRef="#ctx0" brushRef="#br0" timeOffset="131641.54">309 3103 4 0,'0'0'64'0,"0"0"0"0,0 0-6 15,0 0-6-15,0 0-2 0,36-26-3 0,-36 26 2 16,10-13-18-16,-10 13 11 0,10-14-4 0,-10 14-7 0,9-22 4 16,-2 13-7-16,-7 9-2 0,12-20 1 0,-8 10-13 15,-4 10 2-15,14-19 4 0,-14 19-11 0,10-16 6 16,-2 6 5-16,-8 10-6 0,18-14-1 15,-18 14-5-15,16-13 6 0,-16 13-15 0,17-8 9 16,-17 8-2-16,18-6 0 0,-18 6-1 0,0 0 1 0,0 0 1 16,28-1 0-16,-28 1 0 0,0 0-6 0,0 0 8 15,0 0-9-15,38 7 4 0,-38-7-6 0,0 0-1 16,17 12 2-16,-17-12 1 0,15 8-1 16,-15-8 4-16,0 0 5 0,13 10-5 0,-13-10-5 0,0 0 6 15,0 0 4-15,15 12-15 0,-15-12 8 0,0 0-1 16,0 0 4-16,0 0-1 0,0 0 0 0,0 0 0 15,12 9 1-15,-12-9-1 0,0 0 7 0,0 0-4 16,0 0 5-16,0 0 1 0,0 0 4 0,0 0-4 16,0 0-2-16,0 0 5 0,0 0-15 0,50-9 4 15,-41 7 17-15,1-3-18 0,0 2 8 0,2-1-7 16,-1-3-2-16,2 2 1 0,-2 0 5 0,0-1-6 16,3 1 3-16,1 1 0 0,-1-1 4 0,-4 0-6 15,0-2 3-15,2 6-2 0,1-3-2 0,-3 1 1 16,2 1 1-16,-2 0-21 0,1 2 23 0,1 1-5 15,0-2 0-15,-1-1 3 0,0 5-5 0,2-2 1 16,-3 4 8-16,3 0-6 0,-2-3 0 0,-2 3 2 16,4 0-5-16,0 2-4 0,-4-2 14 0,1 0-6 15,-1 0-2-15,0-1 2 0,-2-1-1 0,0 0-2 16,-3-1 3-16,1 1-1 0,-1-2-3 0,1 0 1 16,-5-1 7-16,14-2-9 0,-9-1 0 0,2-2 4 15,-2 2 5-15,3-2-3 0,0-2 2 0,1 0-10 16,2-1 6-16,2-3-1 0,2 4 7 0,-3-1-2 15,5 0 14-15,0-2-6 0,-2 3-8 0,4 1-3 16,0-2 6-16,0 1-1 0,-2 3-4 0,6-1 0 0,-4 1 11 16,3 0-8-16,0 2-7 0,-2-1 3 0,3 3-3 15,-1 0 2-15,-3 0-2 0,4 0 4 16,-3 0 1-16,-2 1-2 0,0 1 3 0,0 0-2 16,-5-2-8-16,-2 0 6 0,1 3 1 0,-2-3-3 0,-1 0 4 15,-3 0 2-15,2 0-1 0,-2 0 0 16,1 1-7-16,-7-1 6 0,10 1-3 0,-10-1 2 15,10 2-3-15,-3-2 1 0,-7 0-3 0,11 1-3 16,-7 2 3-16,4-2-4 0,-3-1 3 0,-5 0 4 0,14 0-1 16,-7 0-1-16,3 1 4 0,1-1-1 0,2-1-3 15,-3 0 2-15,3 0-1 0,0-1 3 16,0-1 2-16,-2 1-4 0,0-1-4 0,2 1 6 16,-7-2-6-16,1 1-3 0,-2 0-8 0,-1-1-24 0,0-1-15 15,-2 2-14-15,-4-2-19 0,2 5-83 0,-7-10-183 16,1 5 82-16</inkml:trace>
  <inkml:trace contextRef="#ctx0" brushRef="#br0" timeOffset="132254.71">1095 2625 26 0,'6'-1'80'0,"2"-1"13"0,-3 1-29 16,-5 1-9-16,9 0-2 0,-9 0-5 0,7 1-4 15,-7-1-8-15,7 2-1 0,-7-2 3 0,0 0-9 16,9 2-5-16,-9-2-7 0,4 1 0 0,-2 2-3 15,-2-3 6-15,0 0-7 0,5 1 6 0,-5-1-10 16,0 0-6-16,3 3 9 0,-3-3 2 0,0 0 7 16,0 0 8-16,0 0 5 0,0 0 7 0,0 0-2 15,0 0-1-15,0 0-4 0,0 0 6 0,0 0-6 16,0 0-6-16,0 0 0 0,0 0-6 0,0 0-6 16,0 0-4-16,0 0-2 0,0 0 3 0,5 3-1 15,-4 1-3-15,3 3 2 0,-3 3 4 0,3 0-20 16,-3 7 14-16,1 8 3 0,-2 2-6 0,-2-2 4 15,1 4-1-15,1 1 0 0,0-3 3 0,0-1-7 0,-1 3 8 16,-1 0-8-16,2-2-5 0,-1 1 5 0,1-9-9 16,-1 7 8-16,-1-8 6 0,0 1-8 15,2-1 7-15,-1-2-5 0,0-6 3 0,1 0-6 16,-2-2 1-16,4 0 1 0,-2-3 6 0,0 0-11 0,0 1-12 16,0-2-7-16,0-4-24 0,0 0-29 0,0 0-30 15,0 0-84-15,0 0-204 0,-11-10 91 16</inkml:trace>
  <inkml:trace contextRef="#ctx0" brushRef="#br0" timeOffset="136040.75">2135 1059 37 0,'-4'-3'57'16,"4"3"-12"-16,0 0 2 0,-4-2-9 0,4 2-5 15,0 0-4-15,0 0 4 0,-5-3 2 0,5 3-5 16,0 0-1-16,-4-2 1 0,4 2 1 0,0 0-1 15,-4-3-11-15,4 3 4 0,0 0-9 0,-1-2 8 16,1 2-6-16,0 0-1 0,-8-4-6 0,8 4 9 16,0 0-9-16,-3-3-1 0,3 3-1 0,0 0 5 15,-3-4 4-15,3 4-5 0,-3-3 10 0,3 3-5 16,0 0 4-16,-1-3-3 0,1 3-4 0,-4-3-4 16,4 3 2-16,-5-2-1 0,5 2-3 0,-9-7 1 15,4 5-3-15,0 1 8 0,-1-1-12 0,-1-2 4 16,-2 1-3-16,3-2-1 0,-3 2 2 0,0 1-1 15,-1-2 5-15,0-1-4 0,2 0 1 0,-4 2-6 16,3-2 12-16,-1 1-8 0,-1-1-2 0,2 0-1 16,0 3-1-16,-4-2-1 0,4 0 0 0,0-1 1 15,-1 1 1-15,1 0 6 0,0-1-9 0,-2-1 6 16,0 4-4-16,2-2-3 0,-3-1 5 0,1 2 1 16,1-1 3-16,-4 0-1 0,3 0-5 0,-2 2 1 15,13 2 1-15,0 0-5 0,-36-8 10 0,36 8-2 16,-24-5-5-16,24 5 2 0,-22-5 3 0,22 5-1 15,-23-7-2-15,23 7-1 0,-23-5-5 0,23 5 7 16,-24-3-6-16,24 3 10 0,0 0-5 0,-32-6-1 0,32 6 3 16,0 0-6-16,-36-3 5 0,36 3-4 0,-32 0 10 15,32 0-8-15,-36-2 0 0,36 2 2 0,-33 2-5 16,33-2 2-16,-36 4-4 0,36-4 8 16,-39 5 1-16,22-4-3 0,17-1-3 0,-32 4 2 15,32-4-2-15,-28 1 2 0,28-1 5 0,-24 3-3 0,12-1 7 16,2-1-11-16,10-1 2 0,0 0-4 15,-36 1 0-15,26 1 4 0,-3-2-2 0,2 0 7 16,-1 3-5-16,0-2 7 0,-3 1-5 0,1-1 4 16,3 0-8-16,-3 1 0 0,1-1 2 0,0 2-6 15,-2 0 9-15,1-2-2 0,0 3 0 0,1-4-5 16,-1 3 11-16,2-2-10 0,1 2 4 0,1 0-2 16,-2-1 1-16,2 1 4 0,1 1-2 0,-1-1 5 15,0 2-1-15,-1-1-5 0,2 0 5 0,0 0 1 16,-2-2-5-16,2 5-6 0,0-3 3 0,-1 0 2 15,1 0 1-15,0-1-5 0,-1 2 4 0,-2-1 2 0,5 1-9 16,-3-4 7-16,10-1 3 0,0 0-4 0,0 0-1 16,-39 16 4-16,39-16-3 0,-22 8-2 0,22-8 5 15,-20 9-2-15,20-9 0 0,-23 12-1 16,23-12 4-16,-20 8-5 0,20-8 0 0,-22 14 0 16,9-9 5-16,13-5-5 0,-23 12 2 0,23-12-1 0,-22 12 2 15,22-12 1-15,-19 8 3 0,19-8-6 0,-16 9 7 16,16-9-3-16,-18 8-2 0,18-8 11 0,-16 8-11 15,16-8-3-15,-16 11 0 0,16-11 4 16,-17 11-7-16,17-11 2 0,-14 12 3 0,14-12-1 16,-13 8 4-16,13-8-5 0,-13 12 5 0,13-12-3 15,-11 10 3-15,11-10-1 0,-14 10-1 0,14-10 4 16,-14 16-5-16,14-16-2 0,-14 14 1 0,14-14 2 16,-13 16-1-16,13-16-3 0,-13 16 6 0,8-6-2 15,5-10-4-15,-13 15 5 0,13-15 6 0,-11 19-4 16,7-9-8-16,4-10 10 0,-9 19-11 0,9-19 4 15,-8 22-1-15,8-22 1 0,-8 19 4 0,2-8-2 0,6-11-2 16,-10 25 1-16,6-12 0 0,-2 1-3 16,0 1 3-16,-1 2 0 0,1-4 3 0,-1 3 1 15,-4 0-2-15,2 0-2 0,2 0 3 0,1-1 1 16,-4 1-4-16,5-4-1 0,-3 1 0 0,8-13 4 16,-15 28-2-16,10-13 1 0,-3-1-1 0,4-1 3 0,4-13-1 15,-9 31 3-15,3-14-6 0,2 3-8 0,1 1 11 16,-2 5-7-16,0 0 9 0,0 2-6 15,-4 1 3-15,4 0 1 0,-4 4-3 0,-1-3 6 16,1-1-2-16,0 3-4 0,1-2 1 0,-1-2 2 16,3 1-2-16,0-3 3 0,0-4 0 0,3 0-2 0,1-4 14 15,1 0-12-15,0 1-6 0,1-2 7 16,0 3-8-16,2 5 4 0,1-4-5 0,-2-4 9 16,3 8-4-16,0 0 5 0,-2-6-7 0,1 6 5 15,1 1 0-15,0 0 0 0,-1-2-1 0,-1 3-3 16,0-2 5-16,-1 4-9 0,2-6 2 0,-2 5 7 15,-2-9 0-15,0 1 0 0,-1 3 0 0,2-5 1 0,-2 1-5 16,1 0 9-16,2-3-11 0,-1 3 0 0,0 0-1 16,0-2 8-16,0 0 2 0,0 2-9 15,1-1 5-15,-1-3-5 0,-1 5 9 0,2-3-5 16,-1-17-3-16,0 34 3 0,0-17-1 0,0 2 0 16,0-1 2-16,-1-2-5 0,1 1 4 0,0 3 0 0,0-20 3 15,1 33-1-15,0-16-7 0,2 1-1 0,0 1 6 16,1-1-3-16,-2 2 6 0,1-2-4 0,2 6 7 15,0-4-6-15,0-2-2 0,-1 2 1 16,1-2-3-16,0 0 6 0,0 0-4 0,-1 0 3 16,0 0-1-16,0 1 0 0,-2 0 1 0,-2-4 2 0,0-15-9 15,0 29 7-15,0-13 3 0,-2 0-6 0,2-16-1 16,0 28-1-16,2-14 6 0,-2-14 0 16,1 20 5-16,2-3 8 0,-3-17 1 0,5 25 3 15,-1-13-6-15,2 4-2 0,2 1-3 0,-2 0 3 0,2 0 0 16,-3 3-2-16,4 6-2 0,-5-9 4 0,4 9-7 15,-6 0 3-15,2-2-2 0,-1-6-2 0,-2 3-1 16,-1 1 1-16,0-6-1 0,-4 1 1 16,4-17-2-16,-4 27 3 0,3-15 1 0,1-12-7 15,0 27 3-15,0-27 1 0,-1 21 1 0,1-21-1 0,-3 21-1 16,3-21-3-16,0 25 3 0,0-25 2 0,4 24-1 16,-4-13 2-16,1 6 4 0,-2 1-7 0,1-18 4 15,1 31-2-15,-1-15-8 0,3 2 8 0,-3-1-6 16,0-17 1-16,-4 33 1 0,4-18 1 15,0 0 1-15,0-15-1 0,-1 31 0 0,1-20 0 0,0-11 2 16,0 23-2-16,0-23-3 0,0 20 2 0,0-20-4 16,-3 16 5-16,3-16-5 0,0 17 2 0,0-17 3 15,0 0-4-15,4 22 3 0,-4-22 1 0,0 18-5 16,0-18 5-16,0 22-2 0,0-22 2 0,-1 22 1 16,-2-9-7-16,3-13 1 0,-8 29-1 0,7-19 4 15,-4 6 0-15,5-16 3 0,-5 20-5 0,5-20-1 16,-4 24 7-16,4-13 4 0,0-11 0 0,0 18-8 15,0-18 5-15,0 17-4 0,0-17-1 0,0 0 0 16,0 20-3-16,0-20 0 0,4 14 2 0,-4-14-1 16,0 0 1-16,5 25 6 0,-5-25-5 0,5 18 0 15,-5-18 3-15,4 18-2 0,-4-18-4 0,4 17 8 16,-4-17-9-16,4 12 3 0,-4-12 7 0,0 0-11 16,6 20 8-16,-6-20-8 0,9 11 4 0,-9-11-3 15,10 12 2-15,-10-12 3 0,12 12-1 0,-12-12 0 16,15 14-3-16,-15-14 4 0,14 11-1 0,-14-11-1 15,17 14-4-15,-17-14 1 0,10 13-2 0,-10-13-3 16,15 16-3-16,-15-16 3 0,16 12-2 0,-16-12 3 16,16 10-3-16,-16-10 2 0,16 12 3 0,-16-12 0 15,17 11 0-15,-17-11 3 0,17 11 1 0,-17-11-2 16,15 8 1-16,-15-8 5 0,16 9-3 0,-16-9 1 16,14 9-5-16,-14-9 4 0,16 10 0 0,-16-10 0 15,17 10-2-15,-17-10-3 0,19 6 8 0,-19-6-6 16,23 11 3-16,-23-11-1 0,30 9-2 0,-30-9 0 15,25 8 0-15,-25-8 3 0,27 2-1 0,-27-2 2 16,29 5 0-16,-29-5-2 0,31 2 4 0,-17-2 0 16,3 0-6-16,2 0-1 0,-6-2 5 0,6 2 8 15,-1 0-9-15,-1 0-3 0,0 0 3 0,2 0 0 16,-2 0-2-16,2 0-2 0,-1 2 3 0,0-2 4 16,1 2-4-16,0-1 3 0,-1 1-8 0,2-1-3 15,-3 0-5-15,2-1 1 0,0 0-11 0,2 2 2 16,-2-2 0-16,0 0-1 0,2 0-2 0,0-2 5 15,1 0 2-15,-1-1 0 0,6-1 1 0,-5-1 5 16,0 3 0-16,5-1-1 0,0 1 10 0,1 0 1 16,-6 1 2-16,8-4 0 0,-2 2 8 0,3 2-6 15,-8 1 3-15,-4 0 2 0,12 1-6 0,-9 0 2 16,-2-1-1-16,2 0-2 0,-2 2 1 0,-1-2 4 16,3 1-6-16,-3-1 5 0,-1-1-2 0,-1 1-4 15,-2 1 6-15,-2-1-7 0,1 0 2 0,-2 0 3 16,1 0 2-16,-1 2-5 0,1 0-1 0,-2-1 2 15,0 1 2-15,0 0-1 0,1-2 9 0,-2 3-7 16,1-2-4-16,-1 2 2 0,-2-1 6 0,-8-2-6 16,14 3-5-16,-6-3 4 0,-8 0 2 0,9 3 0 15,-9-3-1-15,0 0 5 0,15 1 0 0,-15-1 2 16,0 0 2-16,9 0 0 0,-9 0 3 0,0 0-1 16,13 0 0-16,-13 0-6 0,14-1 1 0,-14 1-2 15,13-1 2-15,-13 1 0 0,15-2-7 0,-15 2-12 0,13-3-12 16,-7-2-18-16,1 4-21 0,-7 1-140 15,3-13-221-15,-3 4 98 0</inkml:trace>
  <inkml:trace contextRef="#ctx0" brushRef="#br0" timeOffset="137669.81">2108 1106 28 0,'0'-4'56'0,"0"4"-9"16,0 0 0-16,0 0-6 0,0 0-3 0,0 0-10 15,0 0 2-15,0 0-8 0,0 0 1 16,0 0 2-16,0 0-6 0,0 0 4 0,-9 9-12 0,5-5 5 16,4 0-3-16,-2-1-1 0,2 1 0 0,0-4-6 15,-2 8 3-15,2-2-2 0,-1-1 4 0,1 1-8 16,0 3 4-16,0-2 3 0,0 6 1 0,0 2 2 15,-3 1-2-15,2 1 4 0,1 7-1 0,-2 1 5 16,-1 3-2-16,-1-1 2 0,3 5 2 0,-5 0 7 16,2 2-3-16,0-2 6 0,0 0-3 0,1 0 6 15,2-2-4-15,1 2-4 0,1-3 5 0,3 3-5 16,-1-1-3-16,2 1 2 0,-2-1-2 0,1-4-2 16,-2 4-1-16,-2-4 2 0,0 0-3 0,0-2-4 15,-4 1 0-15,0-1 4 0,3-5-9 0,-3-1 0 16,-1 9-2-16,2-9-3 0,0 6 2 0,-1 1 6 15,0-2-1-15,0 4-3 0,3-10 3 0,1 8 2 16,0 2-1-16,3-2-2 0,-2-2 3 0,4 4-6 16,-1-2 3-16,-1 2-4 0,4-1 4 0,-5-1 1 15,4 1-4-15,0 0 1 0,-1-1 3 0,0 1-6 16,-1-3-2-16,-4 0 5 0,3 1-5 0,-1-6 5 16,-1 8-4-16,2-6-2 0,-3-3 2 0,3 0 3 15,-1 2-4-15,2-4-4 0,1 2 6 0,0 0 2 16,-1 0 2-16,0-1-3 0,-2 0-1 0,5-3-6 15,-3 3 4-15,2-1 1 0,3 1-2 0,-4 1 3 16,0-1 0-16,4 2-3 0,-1-4-1 0,-1 2 10 16,0 0-11-16,0 2 1 0,-1-2 2 0,0-1-1 0,-2 1 3 15,0-2-5-15,1 0 3 0,-3 2-4 16,1-7 4-16,-2 7 0 0,3-1-2 0,-4-3-1 16,1 3 2-16,2-3-2 0,-2-1 0 0,0 5 2 15,-1-1 1-15,3-1-1 0,-4 2 1 0,1 0 0 0,1 0-7 16,-1 0 6-16,1-1-6 0,-1 1 7 15,2 0 1-15,0-2-5 0,1 1 1 0,-1 0 2 16,2 2-1-16,-3-3-3 0,4 2 2 0,-1 1 3 16,-1-1-7-16,-1-1 5 0,1 0 0 0,-1 2 1 15,-3-1 1-15,2 0 3 0,-1 0-6 0,0 0 4 0,-3 0-3 16,-1 0 1-16,1 1 3 0,-2-1-3 16,0-3-2-16,0 3-2 0,-1 2 6 0,-2-2-5 15,1 4 0-15,0-4 4 0,-1-3-2 0,0 3-1 16,1-2-2-16,-2 5 4 0,2-3 0 0,1 0-1 0,0 4-4 15,-2-3 5-15,3 2 4 0,1 0-5 0,0-3 0 16,-1 0 0-16,4 5 4 0,1 2-4 16,-4-4 5-16,4 6-5 0,-4-8-6 0,2 1 3 15,-1 7 1-15,2-2 2 0,-7 1 2 0,3 0-5 0,1-5 2 16,-1-2 3-16,0 0 0 0,1-2-1 0,-1 4-3 16,2-4 3-16,0 3 0 0,1-3-3 0,1 2 2 15,-2 1-5-15,2-1 5 0,-1-2 16 0,0 2-18 16,2 0 0-16,0-1 2 0,0 3 2 15,0-2-4-15,0-1 2 0,4 1 0 0,-3-1 0 0,2 0-2 16,-2 0 0-16,3 2 2 0,-4-2-3 0,0 0-6 16,0-2-5-16,0 1-4 0,0 1 0 0,-2-5-5 15,-1 3 4-15,3-3 2 0,-4 1 5 16,2 3-4-16,-2-1 3 0,0 1 2 0,-1-1-5 0,1-1 5 16,0 1 0-16,2-4 5 0,-2 2 4 0,1-1-1 15,1-2-4-15,-3-1-1 0,3 3 6 0,0-3-4 16,-1 0 5-16,3 0-7 0,-2-4-16 0,2 1-17 15,0-6-12-15,0 0-20 0,-2 6-29 0,2-6-103 16,0 0-219-16,0 0 97 0</inkml:trace>
  <inkml:trace contextRef="#ctx0" brushRef="#br0" timeOffset="138823.95">2807 3520 5 0,'0'0'108'0,"0"0"-1"16,0 0-5-16,0 0-13 0,0 0-11 0,-8 0-4 16,8 0-6-16,0 0-4 0,0 0-4 0,0 0-10 0,0 0-5 15,0 0-1-15,0 0-9 0,0 0-4 16,0 0-5-16,0 0 4 0,0 0 1 0,0 0-9 16,0 0-2-16,0 0 3 0,0 0-10 0,0 0 5 0,0 0-1 15,0 0 0-15,12 6 1 0,-12-6 1 0,0 0-4 16,0 0-1-16,0 0 5 0,6 1-8 0,-6-1-4 15,4 0-3-15,-4 0 3 0,0 0-2 0,4 2 8 16,-4-2 2-16,0 0-2 0,1 5-10 0,-1-5 0 16,0 7 4-16,0-3-2 0,0-3 0 0,3 4 1 15,-2 3 2-15,-1-4 1 0,4 5 2 0,1-1 2 16,-1 1-3-16,-1 1-8 0,0 0 5 0,3-1 7 16,4 7-3-16,-2-1 5 0,1 0-8 0,2 1 3 15,-1 0-5-15,0 1 0 0,2 7 4 0,0-2 4 16,1 0-4-16,2-1 1 0,2 1 0 0,-2 0-1 15,2-2 2-15,1-1-3 0,2 2 1 0,-4-9 3 16,9 8-2-16,-3-5 3 0,2 3-7 0,3-2-1 0,-3-2-1 16,3 3-4-16,-3-2 5 0,1 2 0 15,-10-4-1-15,1-1 2 0,-1 1 0 0,0-1-3 16,-6-2-7-16,-1-2 8 0,-2 1 1 0,-1 1-2 0,-1-5-1 16,-2 2 1-16,0 0-1 0,-2-1-3 0,1-5-4 15,0 4 10-15,-1 1-7 0,0-2 2 0,0 0 3 16,0-4-5-16,2 2 2 0,-2-2-2 0,0 0 4 15,0 5 1-15,0-5 2 0,2 3-7 0,-2-3-12 16,0 0-22-16,0 0-33 0,0 0-41 0,0 0-142 16,0 0-271-16,-4-12 121 0</inkml:trace>
  <inkml:trace contextRef="#ctx0" brushRef="#br0" timeOffset="139098.12">3317 4037 68 0,'0'0'140'0,"-1"-4"-16"16,1 4-11-16,0 0-11 0,0 0-8 0,0 0-16 0,0 0 1 16,11 13-16-16,-7-8-5 0,-2 3-6 0,2-1-4 15,-1 0-3-15,2 3-5 0,-3 0-2 0,1 2-8 16,-2 0 0-16,-2 3-2 0,1-2-5 0,-1-1 5 15,-2 1 8-15,1 2-15 0,-4 1 17 0,0 0-1 16,-3-2-6-16,3-3 0 0,-2 0 3 0,3-2-7 16,-2 2 5-16,0 0-4 0,-2-2 0 0,0-2-8 15,3 1 2-15,-3 0-5 0,1-3-32 0,-1-3-50 16,0 0-203-16,-1-2-289 0,-3 0 128 0</inkml:trace>
  <inkml:trace contextRef="#ctx0" brushRef="#br0" timeOffset="152061.75">4069 6602 3 0,'0'0'146'0,"0"0"-11"0,0 0-17 16,0 0-10-16,7-5-13 0,-7 5-4 0,0 0-13 15,1-2-11-15,-1 2-5 0,0 0-5 0,0 0-1 16,0 0-2-16,0 0-2 0,0 0 2 0,0 0 1 16,0 0 3-16,0 0 1 0,0 0-2 0,0 0 3 15,0 0 1-15,0 0 4 0,0 0 2 0,0 0 0 16,0 0 1-16,0 0 2 0,0 0-4 0,0 0-2 0,0 0-8 16,0 0 1-16,0 0-9 0,0 0-6 15,0 0-5-15,0 0-1 0,0 0-6 0,0 0-1 16,0 0-5-16,0 0-2 0,0 0-5 0,0 0 1 0,-8 12-1 15,8-5-5-15,-1 3 2 0,-1 0-3 0,4 1-2 16,-6 2 2-16,4 3-3 0,-1 1 0 0,-2 0-7 16,3-1 10-16,-1 3-6 0,-1-1-4 0,2 2 7 15,0-1-1-15,-3 1-1 0,1-2 1 0,0 2-1 16,1-3-1-16,1 3-1 0,0-3 1 0,-4 0-1 16,0-1 0-16,3-5-1 0,1-2 0 0,0 1-6 15,0-3 1-15,0-1 4 0,0 1 0 0,0-3-7 0,-3 1 10 16,3-1-9-16,0-4 5 0,3 5 0 0,-3-5 2 15,0 3 0-15,0-3-9 0,4 1-21 16,-4-1-22-16,0 0-36 0,11-4-44 0,-7 0-80 0,1-5-138 16,-1 4-375-16,0-3 167 0</inkml:trace>
  <inkml:trace contextRef="#ctx0" brushRef="#br0" timeOffset="153227.31">4057 6718 8 0,'0'0'90'0,"0"0"4"0,0 0-6 16,0 0 3-16,0 0-6 0,0 0 3 16,0 0 5-16,0 0 7 0,0 0 8 0,0 0 7 15,0 0 14-15,0 0 3 0,0 0-5 0,0 0-1 0,0 0-12 16,-11-1-11-16,11 1-12 0,-6-1-9 0,6 1-7 15,-9-1-4-15,9 1-7 0,-4 0-7 0,4 0-2 16,0 0-6-16,-10-4-7 0,10 4-6 0,0 0-2 16,-5 0-5-16,5 0-1 0,0 0-5 0,0 0-4 15,0 0-2-15,0 0-1 0,0 0 2 0,0 0-1 16,0 0-3-16,0 0 0 0,-9-1-1 0,9 1-2 16,0 0 5-16,0 0 1 0,0 0 5 0,0 0-2 0,0 0 0 15,0 0 5-15,0 0-4 0,0 0 0 0,-1-4-2 16,1 4-1-16,0 0-4 0,0 0-2 0,0 0 0 15,3-7-4-15,-3 7 3 0,6-5-1 0,-4 4-2 16,-2 1-2-16,0 0-2 0,8-4 3 0,-4 1 1 16,-1 1-4-16,0 0-5 0,2-1 4 0,-1-1 0 15,1 1 0-15,2 1-1 0,-4-1-7 0,2 1 8 16,-1-1-2-16,4 1 1 0,-3-1 1 0,-1 0-2 16,6-1-2-16,-5 4 2 0,3-2 2 0,0-1-2 15,-1 2-3-15,1-2 4 0,0 3-1 0,-2 0-2 16,5 0-1-16,-4 2-5 0,1-1 7 0,2 3-1 0,-4-2 1 15,1 1-1-15,-2 1-1 0,0 0 0 0,1 0 3 16,2 2-3-16,-4 1-5 0,-1-3 5 0,1 1 4 16,-2 2-1-16,0-2-2 0,-2 1-6 0,3-1 8 15,-3 1-2-15,1-1 0 0,-2 2 4 0,0-1-4 16,-1 0-1-16,0 2 5 0,-1-2-2 0,0 1-4 16,0-1 2-16,-1 1 1 0,-1-2 2 0,-2 4-1 15,1-2-1-15,-2 1 0 0,2-1-3 0,-3 0 4 16,0 0 0-16,0-2-7 0,3 3 6 0,-2-3-2 0,-1-1 2 15,0 2 0-15,3-3 1 0,-3 0 0 16,1 0 1-16,-1 1 0 0,0-3 0 0,0 1 0 16,4 1 0-16,0-1 0 0,-1-2-1 0,-1 1-1 0,7-1 1 15,-7 0-1-15,7 0-4 0,-6 3 4 0,6-3 3 16,0 0-3-16,0 0 1 0,0 0 1 0,0 0-1 16,17 3-1-16,-11-3-2 0,2-2 3 0,0 1 2 15,-2-1-2-15,7 1 1 0,-4 1 0 0,-4-2-3 16,4 1-1-16,-4 0-5 0,3-1 9 0,2 1-1 15,-1 0-1-15,-1 0 0 0,-1 1 1 0,1 0 0 16,1-4-2-16,-3 4 3 0,1-2-5 0,-1 2 0 0,2-1 4 16,-2 2 0-16,2-1-1 0,-2 1 0 15,2 0-7-15,-2 3 8 0,1-2-1 0,-1 2-3 16,0 0 3-16,1 1 2 0,-1-1 0 0,-1 1-1 0,0 1-2 16,2 0-1-16,-1-1 1 0,2 4 0 0,-3-2 3 15,0 2 0-15,0-1-2 0,-1-2 2 0,0-1-2 16,-2 1-2-16,2-1 0 0,-1 1 2 0,-2-2-5 15,-1 2 6-15,0-1-1 0,0 0-1 0,0 2 0 16,-1-2 2-16,-2 0-2 0,2 0 2 0,-3-1 2 16,-2 1-3-16,1 0-1 0,-2 0 2 0,-2 1 1 15,0-2-2-15,3-2-1 0,-2 3 1 0,-2-2-1 16,1-1 1-16,0 1-4 0,0-2 6 0,-3 2 0 16,0-1-5-16,2-2 3 0,-3 0 0 0,0 2 3 15,0-2-4-15,4 0 5 0,-2-2-3 0,1 0-4 0,-2 2 11 16,3-3 2-16,-1 2 10 0,4 0 0 0,-2-1 0 15,3 0 4-15,-3-1 2 0,3 1-1 0,0 1-1 16,-1-1-9-16,0 1 6 0,1-1 0 0,0-1-2 16,5 3-5-16,-4-1 0 0,4 1-5 0,-5-5-10 15,5 5-21-15,-4-1-21 0,4 1-27 0,0 0-33 16,0 0-37-16,0 0-37 0,0 0-256 0,3-7-469 16,-3 7 209-16</inkml:trace>
  <inkml:trace contextRef="#ctx0" brushRef="#br0" timeOffset="154206.51">4510 6904 151 0,'0'0'152'0,"0"0"-18"15,0 0-17-15,0 0-10 0,0 0-5 0,0 0-13 16,0 0-7-16,0 0-14 0,0 0-6 0,0 0-5 15,0 0-4-15,0 0-5 0,0 0-9 0,0 0-1 16,0 0 3-16,0 0-7 0,0 0-1 0,0 0 0 16,0 0-4-16,0 0 1 0,0 0 5 0,0 0 7 0,0 3-9 15,0-3 2-15,0 0-7 0,0 0 3 0,0 0 0 16,0 0-1-16,0 0-4 0,0 0 3 0,0 0-4 16,0 0 0-16,0 0 3 0,0 0-8 0,0 0 8 15,0 0-3-15,0 0-2 0,0 0-2 0,0 0-1 16,0 0 1-16,0 0-1 0,0 0-4 0,0 7-4 15,0-7-4-15,0 0 5 0,0 0 0 0,4 3 0 16,-4-3 5-16,5 3-1 0,-1-2 2 0,1-1 2 16,-5 0-4-16,17 0 2 0,-7 0 1 0,5 1-1 15,-2 1-5-15,6 1 0 0,-1-3 0 0,4 0-2 0,-3-3-1 16,-2 1-3-16,-3 4-1 0,1-2-1 16,-5 0 3-16,3 3-6 0,-3-6 1 0,-2 6 4 0,2-3-1 15,-5 0 2-15,3 0-3 0,-8 0 0 0,9 0 0 16,-2 0 6-16,-7 0 4 0,7-5-2 0,-7 5-2 15,5-2 1-15,-5 2 0 0,4-4-4 0,-1 2-1 16,-3 2 0-16,0 0-1 0,1-7-12 0,-1 7-22 16,0 0-29-16,0 0-33 0,0 0-60 0,-5-5-223 0,1 4-403 15,-1-1 178-15</inkml:trace>
  <inkml:trace contextRef="#ctx0" brushRef="#br0" timeOffset="156739.56">4927 6266 137 0,'0'0'157'15,"0"0"-15"-15,0 0-14 0,0 0-8 0,-10 0-12 16,10 0-8-16,-7-2-18 0,1 2-3 0,6 0-3 16,-9-1-9-16,9 1 2 0,-5-2-5 0,5 2-4 15,-7 0 3-15,7 0-3 0,-6-3-5 0,3 0-7 16,3 3 1-16,-6-2 0 0,6 2-7 0,-5-7-7 16,1 7 1-16,2-3-4 0,-5-2-13 0,2 4 7 15,0-2 1-15,1-2 1 0,0 3-2 0,-2-3 0 0,2 3-8 16,-2-2 2-16,-2 0-1 0,2 0-5 15,-6-1 2-15,2 1-4 0,-3-2 0 0,3 1-2 0,-8 0 1 16,5 1 0-16,-2-1 1 0,-2-2 0 0,-1 2 1 16,3 0 1-16,1 0 1 0,-3 1 3 0,-1 1-1 15,6 0 0-15,-4 2-1 0,3 0 4 0,1-3-6 16,-1 1 1-16,-1 1 0 0,4 2-3 0,-1-3 3 16,0 3-4-16,3-1-2 0,1-1 1 0,0 2-1 15,-3 0-5-15,1 0 4 0,1 0-1 0,0 0-1 16,-3 0 1-16,2 0-3 0,-3 2 3 0,-1-1-2 15,-1 1-1-15,-3 1-1 0,-2 0 1 0,1 1 1 16,-1-1-3-16,0 3 1 0,-1-2 0 0,1 0-2 0,-1 0 0 16,3 1-1-16,0-1 4 0,-2 0-3 15,4-3-4-15,2 2 6 0,-3-2-1 0,3 2-2 0,2-2 2 16,-1 0 1-16,-2 1-1 0,1-2 0 0,3 2-1 16,-3-2-1-16,6 3-2 0,-4-2 0 0,0 3 6 15,1 0-5-15,-1-1 4 0,1 3-3 0,0 0 0 16,1-1-2-16,-2 2 2 0,0 0-5 0,1 2 6 15,0-3 1-15,0 4-2 0,-2-5-1 0,2 6 2 16,0-5-1-16,-3 5-3 0,-4-1 3 0,8-3 1 16,-2-1 0-16,2 0 0 0,1 1-5 0,0-1 5 15,0 1 2-15,0-2-16 0,3-1 0 0,0 1 2 0,-3 3 3 16,2-1-1-16,2-1-1 0,-1 2 2 16,1-1 2-16,1 2-1 0,1-1 1 0,-2 0 1 0,0 4 1 15,2-2-1-15,-1 1 2 0,0 1-2 0,0-2 1 16,1 2-1-16,1-1 3 0,-2-1 1 0,2 1-1 15,0 1 2-15,-3 0 1 0,4 0-1 0,-1 1 1 16,-3-3-2-16,3 4 0 0,-3-3 2 0,3 1-2 16,-1-1 0-16,0 0 1 0,-2 1 1 0,3-2-2 15,-2 2 2-15,2 0-1 0,-1 0-1 0,0 0-1 16,2 0 3-16,0 1-2 0,-1-3 4 0,1 2-1 16,0 0-1-16,1 0 1 0,-2-2-4 0,2 4 3 0,-1 1 0 15,0-1 0-15,0-3 3 0,2 1-1 16,0-1-3-16,-1 5 0 0,-1-3 0 0,4-1 1 0,-1 5-1 15,-2-5 3-15,1 1-4 0,0-1 2 0,2 3 2 16,-3-2-3-16,5 3 1 0,-2 0 0 0,0 1 0 16,-2-2 0-16,1 1 2 0,2-1-2 0,-2 1-4 15,1-4 6-15,-1 1-3 0,1-1 0 0,-1 2 2 16,-1 3 1-16,2-6-2 0,-1 0-1 0,2 6 2 16,0-8-2-16,0 1 0 0,-3 0 1 0,4-1 0 15,-3 1 2-15,3 0-3 0,-3-3-1 0,3 1 3 16,0 0 0-16,-2 1-1 0,2-1-3 0,-1-1 4 15,-1-1-1-15,0 3 1 0,3-2-2 0,-1 0 0 16,1 0 3-16,1 1-1 0,1-2 0 0,-3 3 0 16,2-5 0-16,1 0-1 0,1 4-2 0,-1-4 0 0,0 0 3 15,1 4-1-15,0-4 0 0,-2 0-2 0,2-2 1 16,1 2 1-16,-2-1-3 0,2 2 3 0,0-2 0 16,0 1 1-16,1-2-1 0,-3 2-1 0,3 2 3 15,-2-4-3-15,3 2 0 0,-3-3 2 0,3 3-2 16,-3 0 1-16,4 0 1 0,-2-1-1 0,-2 1 2 15,3-1-1-15,-2 0-2 0,1 0-1 0,-1 1-1 0,1-4 1 16,-1 3 2-16,2-1-1 0,0 1 0 16,-2-3 2-16,2 3-4 0,1-2 1 0,-1-1 1 15,1 5 2-15,-4-5-3 0,3 1 1 0,0 0 3 0,0-1-4 16,2 2 3-16,-2-1-3 0,2-2 1 16,-2 2 1-16,6-2-4 0,-6 1 1 0,5 0-2 15,-2 0 4-15,-2-2-2 0,-1 1 0 0,1 0 2 0,0 1-3 16,-1-5-2-16,0 3 5 0,4-2-3 0,-5 1 1 15,6-3 1-15,-5 3 1 0,1-4-4 0,0 3 2 16,0-5 0-16,0 3 2 0,1 0-1 0,1-1 2 16,-1-1-3-16,-4 3 1 0,1 0-2 0,-3-2-2 15,5 2 4-15,-5 2 0 0,4-3 5 0,-4 1-4 16,1 1-4-16,0 0 3 0,-1-3 2 0,-1 2 1 16,1-3-1-16,0 3 0 0,0 0-3 0,0-3 4 0,2 1-2 15,-2-1 0-15,0 0 0 0,0-1 0 0,1 0 2 16,-1 1-4-16,5-4 2 0,-5 0 1 0,0 2-4 15,-4-1 3-15,5 1 0 0,-2-1 0 0,0 2 1 16,-2-3 1-16,-1 4-1 0,3-3 0 0,-4 2-2 16,-2 2 2-16,1-2 1 0,-2-2-2 15,3 1 1-15,-2 0 1 0,2-2 2 0,-1 0-2 0,-2 2 7 16,2-4-1-16,-1 2 3 0,2-1-3 0,-1 2 2 16,-2-2 1-16,1 1-2 0,1-1 0 0,-2 2 0 15,2-1 0-15,-1-1 2 0,1 4 4 0,-1 0-5 16,0-2 0-16,-1 2 1 0,-1 0 0 0,1 2-2 15,0-1 0-15,1 2-2 0,-1-3 2 0,0 0 2 0,1 3 3 16,-1-5 0-16,0 5-4 0,2-3 6 0,-3 2 6 16,0 1 3-16,0-1-2 0,0 0-2 0,0-1-3 15,-1 2-1-15,1-2-3 0,-2 1 7 0,2 0 1 16,-1-3-3-16,0 1-2 0,-2-1-2 0,0 2 1 16,2-1-5-16,-1-1 3 0,-2-2-3 0,4 3-3 15,-3-2 1-15,2 1 3 0,-1-1-3 0,0 2-3 16,-2-1-1-16,1 0 0 0,0 0 1 0,-2 1-1 15,1-1-3-15,-2 1 1 0,2-1 0 0,-1 1 0 16,-3-2-1-16,4 1-3 0,-1-3 1 0,0 4 0 16,0-2 3-16,0-1-2 0,1 1 0 0,-4-1 1 0,3 2-2 15,0-1 0-15,0-3-2 0,1 1 3 16,-1 1 0-16,-3-4-3 0,2 3 2 0,-2 1 0 0,3-1-2 16,-4-3 2-16,-1 4-1 0,2-1-2 0,-1 4 2 15,3-2 1-15,-3-2 2 0,0-1-4 0,1 4 2 16,-2-4-1-16,0 2-2 0,0 0 2 0,-2-1 2 15,1-1-2-15,-3 2-1 0,0-4 1 0,-2 3-3 16,1 0 1-16,1 0 5 0,-4 2-5 0,-1 2 1 16,1-4 0-16,-6 1-2 0,-1 1 4 0,-1-2-5 15,-2 5-6-15,-3 1-14 0,-1 3-10 0,-1-1-19 16,-1 4-23-16,-1 1-23 0,-1 0-30 0,0 1-46 16,0 2-227-16,3-1-435 0,-3 3 193 0</inkml:trace>
  <inkml:trace contextRef="#ctx0" brushRef="#br0" timeOffset="160903.4">737 7190 88 0,'0'0'102'0,"0"0"-9"0,0 0-2 0,0 0-16 0,0 0-3 16,0 0-13-16,0 0-6 0,0 0-4 0,0 0-2 15,0 0-2-15,0 0-17 0,0 0 6 0,0 0-2 16,0 0-2-16,0 0-6 0,0 0 5 0,0 0-1 16,0 0-8-16,0 0 3 0,0 0 1 0,0 0 2 15,0 0-11-15,0 0 4 0,0 0-3 0,0 0-7 16,0 0 11-16,0 0-8 0,0 0-4 0,0 0 2 16,0 0-5-16,0 0 8 0,0 0-5 0,0 0-9 15,-8 12 14-15,8-12 5 0,0 0 3 0,0 0 2 16,0 0 3-16,0 0-4 0,0 0 2 0,0 0-1 0,0 0-4 15,0 0 0-15,0 0-3 0,0 0 4 0,12-17-10 16,-10 14-1-16,3-1 2 0,-1 0 2 16,0 1 0-16,0-1-4 0,1 0-7 0,0 2 4 0,1-3 1 15,2 1 0-15,-4 1 0 0,1-2 1 0,4 0-6 16,-3 0 7-16,2 0-4 0,-2 1 4 0,2-1-2 16,2 0 2-16,-1 0-6 0,3 1 0 0,-2-3 2 15,2 1 4-15,-2 1-9 0,1 1 2 0,1-1 1 16,-1 0-1-16,-1 2 2 0,1 1-4 0,0 1 5 15,-5-1-4-15,2 2 0 0,0-1 3 0,-1 1-2 16,0 0-1-16,-2-1-1 0,-5 1 3 0,13 1-2 16,-6-1-2-16,-1 1 2 0,0 1 0 0,-1-1-3 15,3 0 5-15,-1 0 3 0,1 2-5 0,0 1 2 16,3 1-1-16,-3 1 3 0,3 0-8 0,0-1 6 0,-1 1-6 16,-1 0 0-16,0 2 1 0,1 0-4 15,-2 0 7-15,-2-2 0 0,-2 1 0 0,3-1 1 16,-4 0-2-16,1 0 0 0,0 0 1 0,-2-1 0 15,2-1 0-15,-1-1 4 0,1 1-3 0,1-1 2 0,-2 0-4 16,-3-3 0-16,9 0 1 0,-2-2 3 0,-1-1-3 16,4 1 1-16,2-2 0 0,-3-3 0 15,1 1 0-15,2 1 4 0,-2 0-7 0,4-2 5 0,-3 2-4 16,3 1 0-16,3-3 1 0,0 3-2 0,-1-1 0 16,6 0-1-16,0 1 5 0,7-3-2 0,-11 2-4 15,10 0 5-15,-5 2-4 0,-3-2-2 0,1 4 10 16,1-2-1-16,-1 1 1 0,-3-1-5 0,0 3-5 15,0-2 7-15,-5 1-1 0,0 2 2 0,-1-1-17 16,1 2 15-16,0 0-5 0,-1-1 8 0,-2 1 0 16,0 2-1-16,2 0-1 0,0 0 1 0,0-1-3 15,-1 2 2-15,2-1-3 0,0 1-3 0,3-1 5 16,-3 1 0-16,6-2 3 0,-6-1-5 0,5 0 0 16,0-1-3-16,0 0 3 0,1-2 4 0,-1 0-5 15,0-3 0-15,-2 0 4 0,-3 1 0 0,-1-1-6 16,2 0 4-16,-4 0 1 0,2-2 1 0,0 2 0 15,-2-1 0-15,2-2-1 0,-2 2 4 0,0 1-5 0,3-1-9 16,-1-1 10-16,-2 4-2 0,4-3 5 16,-3 0-2-16,6 0-2 0,-4 2 2 0,6-1-4 15,-2-3 1-15,4 4-1 0,0 0 0 0,-2 1 6 0,-3-2-5 16,0 3 3-16,-2 2-1 0,-4-2 0 0,4 1 0 16,-2 1 1-16,-2-1-4 0,-1 0 4 0,-1 0-5 15,2 5 6-15,-2-4-2 0,-1 2-5 0,-1-1 6 16,2-1-4-16,-1 1-3 0,1 1 4 0,1 0-1 15,-1 0-4-15,-1-2 12 0,5-1-4 0,1 1-2 16,-2-2 0-16,1 1 4 0,1 0-2 0,2-1-1 16,-2 1-3-16,1-3 0 0,0 0 5 0,4 0-2 15,-1 1-4-15,-3-1 4 0,2 0-2 0,0 2-3 16,-5-4 4-16,2 4 0 0,-3-2-2 0,-1 1 2 16,1 1 0-16,-2 0-1 0,-3-1 3 0,0 1-2 15,-1-1 1-15,-4 2 1 0,9-2 3 0,-9 2-4 16,5-4-21-16,-5 4-39 0,0-4-42 0,0 4-172 15,-5-6-294-15,5 6 131 0</inkml:trace>
  <inkml:trace contextRef="#ctx0" brushRef="#br0" timeOffset="161374.07">1740 6996 118 0,'-4'-2'191'0,"4"2"-16"0,-5-5-25 0,1 3 0 0,4 2-20 16,-5-3-11-16,5 3-9 0,-4-2-17 0,4 2-5 15,0 0-14-15,0 0-7 0,0 0-5 0,-6 5-10 16,3-1-1-16,3-4-6 0,-1 5-5 0,1-5 2 16,0 7-10-16,0-7-5 0,0 5-2 0,0-5 0 15,1 5-2-15,2-3-5 0,-2 0-1 0,-1-2 3 16,9 4-3-16,-4-3-5 0,3-1 1 0,1 0 0 16,3-1-1-16,3 1-2 0,2-3-4 0,4 3 4 0,-4 0-3 15,2 0 0-15,-3 3-2 0,-2-1 0 0,3 3-3 16,-3-1 1-16,-5-1 1 0,0 4 0 0,1 2-3 15,-1-1 0-15,-5 2 4 0,1 2-6 16,-5 0 7-16,4 1-6 0,-4 2 1 0,-1 2 3 0,-2 2-8 16,-2-2 4-16,1 1 5 0,-1 0-4 0,-3 3-2 15,1-3 2-15,-1-2-3 0,-1 1 5 0,-1 1-1 16,-2-2-13-16,5 1-15 0,-6-1-35 0,4-4-45 16,1 4-210-16,-4-2-341 0,3 2 150 0</inkml:trace>
  <inkml:trace contextRef="#ctx0" brushRef="#br0" timeOffset="163098.04">4426 8722 95 0,'1'2'130'0,"-1"-2"-4"0,0 0-6 0,0 5-6 16,0-5-7-16,-2 3-12 0,0 1-1 0,1 0-7 0,-3 0-9 15,1 1-10-15,-1 2-7 0,-1 2-1 0,-2-1-2 16,3 4-2-16,-1 0-11 0,-1-1-1 16,-1 1-2-16,0 3-5 0,2-4-6 0,-2 1 0 0,3-1-3 15,-2 1 1-15,5-1-3 0,-3 1-6 0,-1-1-1 16,2-1 3-16,-2-3-3 0,4 3 1 0,-3-3-5 16,3 0-2-16,-2-2 0 0,2 0-1 0,0 0-2 15,-2 0 1-15,2 0-2 0,-2-3-3 0,3-2 1 0,-1 4 7 16,1-4 5-16,0 5 7 0,0-5-1 0,-4 1 0 15,4-1 1-15,0 0-3 0,0 0-4 0,0 0-2 16,-8-10-1-16,7 5-1 0,1-3-2 0,-4 2-2 16,4-9-2-16,4-2 1 0,0-2-2 0,1-6-1 15,0-3-1-15,3 3 3 0,2-1-2 0,-1 2-4 16,-4 4-1-16,3 4 2 0,-2-2 0 0,2 4-1 16,-4 2-6-16,0 0 5 0,-1 2 0 0,0 2 0 15,0 1-2-15,-1 0-1 0,0 0 3 0,1 2 2 16,-2 3-4-16,1-4 0 0,-1 1 2 0,-1 5-5 15,2-5 4-15,-2 5 0 0,3-3-2 0,-2-1 1 0,-1 4 1 16,4-2-2-16,-4 2-3 0,0 0 5 16,0 0 0-16,9 5-5 0,-6-2 5 0,2-1 10 15,-1 5 3-15,-1 3 9 0,0 2 2 0,0 0 7 0,0 5-2 16,0-2-2-16,0 4-3 0,0-3 1 0,2 3-2 16,1 0-2-16,0 0-1 0,-1 0-2 0,-1 1-2 15,2-1 0-15,1 0 0 0,-1-2-3 0,1 0 0 16,-1-2-2-16,4 2-3 0,-2-3 2 0,-2 0-3 15,-1-4-4-15,4 0 2 0,-5 1 3 0,4-3-1 16,-7-1-1-16,4-2-3 0,-2 1 0 0,-2-2 1 16,2-1-4-16,0 1 6 0,0-1-3 0,-3-3-1 15,1 4-13-15,-1-4-22 0,0 0-33 0,0 0-56 0,0 0-78 16,0 0-174-16,-7-13-404 0,4 7 179 0</inkml:trace>
  <inkml:trace contextRef="#ctx0" brushRef="#br0" timeOffset="163411.79">4219 8869 81 0,'0'0'184'0,"0"0"-5"0,0 0-12 0,8 5-13 16,-8-5-21-16,10 1-8 0,-4-1-10 0,1 2-14 15,2 0-10-15,2-1-8 0,-1 1-10 0,2-2-5 16,2 0-6-16,-1 0-6 0,3 0-8 0,1-1-2 0,2 0-5 16,0-2-5-16,-5 3-4 0,0-2-9 15,-2 2 4-15,-1-1-10 0,2-1-8 0,-4 1-16 16,-1-1-14-16,0 2-27 0,-2-4-17 0,0 3-33 0,-1-1-70 15,-1-2-90-15,0 1-279 0,2 0 124 16</inkml:trace>
  <inkml:trace contextRef="#ctx0" brushRef="#br0" timeOffset="164723.84">4832 8575 97 0,'-1'-3'162'0,"1"3"-11"0,-4-8-4 16,4 5-7-16,-2 0-8 0,-1 0-17 0,0 0-7 15,2-2-14-15,-1 3-9 0,-1-3-5 0,2 1-11 16,-4-1-6-16,4 0-3 0,-2 0-11 0,-1 0-1 0,1 2-4 16,1-3-5-16,-2-4-1 0,4 4-2 15,-3 0 1-15,0-1-6 0,-2-1 6 0,0-1-5 0,1 1 5 16,-3 1-2-16,2-4-5 0,-4 3-4 0,4 1 4 16,0-3-2-16,-3 1-10 0,3 1 8 0,-4-2-5 15,3 3-3-15,-2-1 1 0,0-2-2 0,0 1-1 16,3 6-1-16,-3-4 1 0,-1-1 0 0,-3 1-9 15,3-2 4-15,-2 2 1 0,-1 2-2 0,1 0-1 16,-3 0 1-16,2-2-1 0,-1 3-1 0,0 1-1 16,0 0 0-16,-1 1-2 0,1 0-1 0,-1-1 1 0,1 2-3 15,-6 3 3-15,5-2-2 0,-4 0 0 16,5 0-2-16,-2 2 1 0,3 0-2 0,-1-1 1 16,0 0 2-16,1 2-2 0,-2-2 2 0,1 1 0 0,-2 1 5 15,3-2 3-15,-4 5 0 0,-1-1-3 0,4-1-2 16,-5 2 2-16,2 0 0 0,2 3-3 0,-4-3 2 15,8 1 0-15,-8 3-1 0,5-4-2 0,-2 4-2 16,2 2 0-16,3-4 1 0,-3-2 2 0,4 2-5 16,-5-1 0-16,1 5 0 0,0-1 5 0,-1-1 7 0,0-1-3 15,3-2 5-15,3 3 2 0,-4-1-2 16,1 1-6-16,-2 1 5 0,4-3-1 0,0 1-2 0,2-1 2 16,-1 7-3-16,-2-4-1 0,6 0 1 0,-1-1-1 15,1 1-3-15,-1 5 1 0,1-5-1 0,0 2 0 16,1 0 0-16,-4 1 0 0,2 2 0 0,0-2-3 15,-3 2 0-15,4-1 0 0,-1-4 3 0,0 5 0 16,1-4-2-16,-1 3-3 0,1-1 0 0,0 1-3 16,3 1 7-16,1-1 1 0,0 2-3 0,0-1-1 15,1-5-1-15,3 0 7 0,1 0-8 0,-1 0 4 16,1 0-1-16,2 0 1 0,-2 1-1 0,0-3-1 16,0 2 4-16,-1-1-4 0,1-2 2 0,2 5-7 15,-1-5 7-15,-2 1-6 0,-3 3 4 0,4-3 3 0,-1 0-1 16,-1 2-1-16,-1 0-2 0,2 0 2 0,2-1-3 15,-2 2 1-15,1-2 1 0,-1 2-2 0,0 4 2 16,0-3 4-16,2-1-2 0,-1-2 0 0,0 1 3 16,2-1-2-16,-1-1 0 0,-1 0-1 0,3 2-1 15,-2-3 1-15,1 2 1 0,0-3 1 0,2 0 0 16,0 2-7-16,-1 0 7 0,2-1 1 0,-1-1-4 16,1 1 0-16,3 1-1 0,-3-4 2 0,6 4 1 15,0-3-2-15,2 1 0 0,-3 0-7 0,2-1 9 0,-4 0-2 16,5-1 1-16,-6-2-2 0,6-1 2 15,-4 1 0-15,-1 0 0 0,0 1-2 0,-4-1 2 16,1-1 0-16,-1 1 1 0,3-2-2 0,-2 3 0 0,-1-3-2 16,-3-1 0-16,2 3 3 0,2-3-3 0,-1 2 0 15,0-2 4-15,2 0 0 0,2 0 1 0,-1 0-4 16,2-2 4-16,-1 2 0 0,6-3 0 0,-2 2 0 16,0-2 2-16,5 1-1 0,-7-1 3 0,3 0-3 15,-5 1-3-15,6-2-1 0,-6 0 4 0,2 0-1 16,-3 1-4-16,0 0 1 0,-3 1 0 0,2-2 0 15,0 3 5-15,-4-1 2 0,-1-1 0 0,0 1 4 0,1-1 2 16,-1 1 7-16,0-2-2 0,1-1 2 0,-2 3-2 16,5-4-1-16,-2-1-3 0,2 2 0 15,0-2-2-15,3-1-3 0,-1 2 2 0,5-2-3 0,0-1 1 16,1 0-3-16,-3 2 3 0,1-3-5 0,-4 4 2 16,4 1-2-16,-6-2-3 0,0 0 3 0,0 0-1 15,-2 1 0-15,2 0-1 0,-2 0 1 0,1 0-2 16,0-2-5-16,-3 4 6 0,-2 0 2 0,4-1 0 15,1-3 3-15,-3 3 9 0,3-5-2 0,0 3 3 16,4-5 3-16,-4 4 0 0,2-6-1 0,1-1-4 16,-3 3-2-16,0-3-2 0,2-2-1 0,-2-1 0 15,-3 1-2-15,1 0-2 0,-1 0 2 0,-1 1 0 0,-1-1-1 16,-1 1 0-16,-2-1 0 0,0 2 0 0,-1-2 0 16,0-1 17-16,-1 2-2 0,-2-1-2 15,2 0 1-15,-4 1 5 0,1-3-2 0,-2 0-3 0,-1 1-1 16,1 0-3-16,-2-7-3 0,0 1-6 0,-3-1 2 15,-3 0 1-15,-4 2-1 0,0-5 2 0,2 2-1 16,-3-4-4-16,-3 0-4 0,-4 1 2 0,-1 2 1 16,-7-8-3-16,7 10-10 0,0 1-10 0,-6 3-23 15,1 5-23-15,-4 5-46 0,-2 2-49 0,-19 3-73 16,-6 7-317-16,-1 4-592 0,-30 7 262 0</inkml:trace>
  <inkml:trace contextRef="#ctx0" brushRef="#br0" timeOffset="179205.59">793 7654 118 0,'0'-3'111'0,"0"3"0"0,0 0-13 0,0 0-10 16,0 0-3-16,0 0-12 0,0 0 0 0,0 0-8 15,0 0-8-15,0 0-4 0,0 0-3 0,0 0-17 0,0 0 9 16,0 0-6-16,0 0-6 0,0 0 1 15,0 0-6-15,0 0-6 0,0 0 0 0,0 0-2 16,0 0 5-16,0 0-2 0,0 0-1 0,0 0-2 0,0 0 0 16,0 0 5-16,0 0 2 0,0 0 7 0,0 0-1 15,0 0-5-15,0 0-1 0,0 0 1 0,0 0-4 16,0 0 3-16,0 0-4 0,0 0-3 0,0 0-2 16,0 0 0-16,0 0 3 0,0 0-3 0,0 0 1 15,0 0 3-15,0 0 1 0,0 0 7 0,0 0 1 16,0 0 1-16,0 0 3 0,4-5 0 0,1 2 1 15,0-1-5-15,0 0 1 0,3-2-5 0,-3 2 1 16,4-3-4-16,1 2-1 0,2-2-2 0,-1 0 0 0,5-1-3 16,-3 3 1-16,3-2-8 0,-3 3 1 0,1 2 1 15,5-3-2-15,-6 2-2 0,6-1-10 16,0-1 15-16,0 2-2 0,-1 0-1 0,1-2-2 0,2 4-2 16,-2 1 3-16,0-1-5 0,1 3 2 0,-2-3 1 15,1 6 1-15,1-1-3 0,-8-1 3 0,6-1-4 16,-1 5 3-16,-3-4-7 0,-4 3 4 0,6-1-1 15,-5 2 0-15,4-1 3 0,-4 1-4 0,-2 1 3 16,0-2-1-16,1-1-1 0,-4-1-3 0,-1-1-4 16,-1 4 6-16,1-4 3 0,-2 1 0 0,-1 2-1 15,3-2 0-15,-1-1-2 0,-3 1 1 0,2 1-3 16,0-3 4-16,0 0 1 0,1 3-3 0,1-4 5 16,3 2-4-16,-3-3-11 0,7 0 15 0,-2 0-3 15,4-3 0-15,1-3-4 0,6-2 8 0,-1 1-5 16,-1 0 3-16,7-4-1 0,1 2 0 0,0 0-2 15,-2-1 1-15,-7 2-1 0,5 1-2 0,-4 0 1 0,-1-1-1 16,3 1-1-16,-5 1 4 0,1 2-1 0,-3 0 1 16,2 0 2-16,2-2-3 0,-2 3-1 15,-2-1 0-15,2 1-3 0,2-2 4 0,-1 4-1 0,-2-2 3 16,-2 1-5-16,1 1-2 0,4 0 6 0,1 1-2 16,-1-1 0-16,-1 1 3 0,2 0-2 0,-1 0 0 15,1 0 1-15,-1 2 0 0,-2-1-3 0,2 4 3 16,0-3 0-16,-4 5 0 0,-1-4-3 0,-3 1 1 15,3 2 2-15,-2-2-2 0,2 1 1 0,-1-2 1 16,-1 4 0-16,1-1 1 0,-3-1-1 0,2-1-3 16,-2 2 1-16,1-1 0 0,0-3 3 0,-1 4 1 15,3-4-3-15,-2 1 1 0,-1-2-1 0,0-1 1 16,4 0-2-16,-3 0 0 0,3-1 4 0,1-2-2 16,-1 1-1-16,5-4 1 0,-2 1-2 0,3 0 0 15,0-2-3-15,2 3 6 0,2-1-5 0,5-5 1 16,-1 3-2-16,-7 3 4 0,10-5-2 0,-5 5 1 0,-3-3-2 15,4 0 3-15,0 4-3 0,-4 0 3 0,-4 0-1 16,2 0 3-16,0 0-4 0,-2 3 4 16,-7 0 2-16,3 0-5 0,-1 3-1 0,0-3 3 0,-3 4-1 15,0 1 1-15,1-3-3 0,-3 4 2 0,0 0-4 16,-3 0 0-16,1-2 1 0,-2 2 2 0,3 1-1 16,-1 0-1-16,1 0-1 0,1 1 7 0,0-4-1 15,1-1-2-15,1-1 1 0,0 2-1 0,2-1-1 16,6-1 2-16,-4-2 1 0,4-2-5 0,1-1 4 15,0-1-3-15,1 2-2 0,7-5 2 0,-9 1-2 16,1-1 2-16,-6 3-2 0,5-1 2 0,-5 1 1 16,1-3 1-16,-5 2 0 0,5 1-1 0,-6-1 1 0,1 1-2 15,-3 1-3-15,-1 0 4 0,1-4 1 0,-2 3 0 16,1 0-4-16,-1 1 2 0,0-1-1 16,0 0 2-16,3-1 2 0,-3 3-4 0,3-2 2 0,-1 2 0 15,1-2-1-15,0 4 1 0,-2-3-3 0,3 2 6 16,1 0-6-16,-2 1-5 0,0 0 9 15,-1-1 1-15,-6 1-3 0,12 2-15 0,-7-1-13 0,-3 2-18 16,1 0-12-16,-3-3-36 0,0 0-18 0,0 0-62 16,-10 5-118-16,-2-2-318 0,-1-3 142 0</inkml:trace>
  <inkml:trace contextRef="#ctx0" brushRef="#br0" timeOffset="179770.7">2245 7377 64 0,'0'0'134'16,"0"0"1"-16,0 0-13 0,0 0-7 0,-8 0-3 16,8 0-12-16,0 0-10 0,0 0-7 0,0 0-11 15,0 0-6-15,0 0-8 0,-5 1-9 0,5-1-1 16,0 0-2-16,-3 5-5 0,3-5-3 0,-1 6-4 0,1-6-4 16,0 1-3-16,0-1-7 0,-2 4 3 0,2-4 2 15,-2 6 0-15,2-6 0 0,0 3 2 0,0-3 8 16,0 0 1-16,0 0 4 0,-1 5 2 0,1-5 2 15,0 0-1-15,0 0-2 0,-4 3-3 0,4-3-1 16,0 0-6-16,0 0-3 0,0 0-4 0,0 0 1 16,0 0-4-16,5 4 0 0,0-2-2 0,3 1-1 15,4-1-1-15,5 1 1 0,1 1-5 0,3-1 0 16,0 0 1-16,0 1-3 0,2-1-3 0,0 1-1 0,-5-1 1 16,0 2-3-16,-1 2 2 0,-4-2 0 15,-2 0-1-15,0 2-3 0,-2-2 0 0,0 2 2 16,-3-2-2-16,-2 2-3 0,0 1 0 0,-3 0 3 15,3 1-2-15,-4 0 1 0,0 0 3 0,-2 2-8 0,2 1 7 16,-3-1 0-16,0 6-1 0,1 0-1 16,-1-2 2-16,-3 0 0 0,2 2-2 0,0-6-2 0,2 4 8 15,-2 2-8-15,-3-2 2 0,6-1 0 0,-4-1 0 16,3-1 0-16,-1-3 2 0,0 3-4 0,1-5 0 16,1 1 3-16,1-2 1 0,-2-2-1 0,1 0-2 15,0 0-9-15,2 0-24 0,-1-4-23 0,-1 6-44 16,1-6-62-16,0 0-174 0,0 0-362 0,0 0 160 15</inkml:trace>
  <inkml:trace contextRef="#ctx0" brushRef="#br0" timeOffset="181772.16">981 6572 38 0,'0'0'164'0,"0"0"-12"0,0 0-14 0,0 0-15 16,0 0-15-16,0 0-7 0,0 0-16 0,0 0 2 15,0 0-2-15,0 0-6 0,14-9-10 0,-8 4-11 16,3-2 1-16,4 1-6 0,1-2-6 0,4 0-2 16,-1-1-6-16,-2 1-5 0,2 0-2 0,2 0-4 15,1 0-3-15,-6 2 1 0,3-2-5 0,0 1-3 16,-1 1-3-16,-1 1-11 0,-1 1 12 0,2 1-1 15,-2 1-6-15,-1 2-3 0,3 0 4 0,0 1-3 16,-5 0-1-16,1 2 2 0,0 1-2 0,1 0-1 16,-3 2-1-16,1 2-4 0,-3-1 5 0,0 0-2 15,-1 3 2-15,-1-3 2 0,3 3-6 0,-3-1 2 16,2-1-2-16,1 2 0 0,1-2 0 0,-5 1 2 16,7-1 3-16,-1-1-1 0,-3 0-7 0,2-1 1 0,4-1 5 15,-5-2 1-15,3-1 1 0,-1 0-3 16,-1-2-1-16,4-1-1 0,-3-2 1 0,0-3 2 15,3 0-1-15,-2 1 1 0,-1-2-2 0,1 0-2 16,-2-2 4-16,0 0-4 0,-1 1 0 0,0-1 3 0,1 1-3 16,3-2 0-16,0-1-3 0,-3 4 5 0,4-2-10 15,-1 2 8-15,1 0 0 0,1-2 5 16,1 4-3-16,-5-1-1 0,3 3-3 0,-1 1 3 0,5-3 1 16,-3 3 1-16,3-3-2 0,1 5 2 0,-9 0 1 15,2-1-3-15,2 2 1 0,0-1 1 0,0 2-6 16,-2 1 3-16,-3 0 0 0,2 1-2 0,-1 0 4 15,-1-1-3-15,3 2 1 0,-3-2 2 0,0 1-2 16,-1 1 1-16,1-3 2 0,-2 3-1 0,-1-3-1 16,3 1-4-16,0-1 6 0,0 1-1 0,3-3-3 15,-1 0 1-15,-2-2 1 0,5 0 0 0,-1-1 0 16,2 0 0-16,-2-2-2 0,4 1 1 0,-2-3-2 16,5 1 5-16,-3-1-2 0,1 0-5 0,-2-1 5 0,-3 4 2 15,5-3-3-15,-4 0 1 0,-1 4-2 16,1 0 2-16,-1 0-2 0,1 1 1 0,-1 2 2 0,-2 0-4 15,-1 0 2-15,3 1 3 0,2 1 0 0,-2 0-3 16,1 0 2-16,3 1-4 0,2 0-3 0,-6-1 7 16,1 2 0-16,1 2-1 0,-1-2 1 0,-2 0-1 15,7 2-2-15,-7-1-7 0,-1 0 11 0,2 0-3 16,0-2 5-16,-2 1-3 0,1-1 0 0,2 0 0 16,-3 1-2-16,2-2 0 0,-2 0 2 0,1-1 2 15,1-1-1-15,-3-1-2 0,1-1-4 0,3 0 4 16,-1-1-1-16,5 1-2 0,0-3 2 0,2 0 2 15,0 0-3-15,-1 0 3 0,3 1 0 0,-1-3-3 16,-1 2 4-16,1 0-2 0,-2 2-1 0,2-2-10 0,-2 1 9 16,0 2 6-16,-2-1-2 0,-1 2-3 0,-2-1 3 15,-1 0-3-15,-3 1 0 0,1 1 2 16,-3-1-3-16,0 0 1 0,-8 1 5 0,9 1-8 16,-4-2-1-16,-5 1 4 0,9 0-9 0,-9 0-15 0,0 0-15 15,0 5-28-15,0-5-21 0,-13 3-59 16,3 0-118-16,-4-3-287 0,1 2 128 0</inkml:trace>
  <inkml:trace contextRef="#ctx0" brushRef="#br0" timeOffset="182379.31">1875 6355 25 0,'-10'0'86'0,"10"0"0"0,-4 2-5 0,4-2-3 16,0 0-1-16,-6 1-6 0,6-1 3 0,0 0-9 15,0 0 14-15,0 0 2 0,0 0-1 0,-10 0-2 16,10 0-2-16,0 0-4 0,-4-3-7 0,4 3-9 16,0 0 2-16,0 0-6 0,0 0-5 0,-8-1 3 15,8 1-9-15,0 0-3 0,0 0-1 0,0 0-6 16,-7 0 5-16,7 0-12 0,0 0 3 0,0 0-1 15,0 0-5-15,0 0 1 0,0 0-12 0,0 0 7 16,0 0-6-16,0 0-1 0,0 0 5 0,0 0 0 16,16 8 1-16,-10-5-2 0,1-2-2 0,6 0 1 15,-2 2-6-15,3-3 1 0,4 1-2 0,0 2 6 16,0-2-2-16,1 0-12 0,-2 0 8 0,1 1 2 16,-7-2-7-16,3 3 4 0,-4-3-1 0,-3 2 0 0,0 1-1 15,0-2-3-15,-3 3 3 0,-1-1-4 0,0 2 4 16,-2 3-2-16,-3-2 3 0,-1 5 2 15,-3 5-19-15,-6-1 9 0,2 0 4 0,-5 7 4 0,-3-2 2 16,1 1-4-16,1-2-3 0,3-5 2 0,3 0 0 16,-2-2 2-16,-2-1-1 0,4 1-3 0,-4 0 2 15,7-2 1-15,1-2-5 0,2-1 3 0,-1-2 2 16,1 2 2-16,2-2-2 0,-2-3-1 0,1 2 1 16,2-1-1-16,-1 0-1 0,2-3-17 0,-2 6-61 15,2-6-50-15,-2 3-164 0,2-3-316 0,0 0 140 16</inkml:trace>
  <inkml:trace contextRef="#ctx0" brushRef="#br0" timeOffset="184421.2">1336 5741 28 0,'3'-5'141'15,"-2"2"-12"-15,0 0 0 0,2-1-15 0,-1 2-11 16,0-2-7-16,0 1-9 0,1 0-8 0,-3 3-9 16,3-7-5-16,1 4-10 0,2-1-8 0,-3 1 1 15,3 1-7-15,-1-1-7 0,1 1 1 0,2 0-7 16,-2 0 0-16,2 2-9 0,4 0 10 0,-1 1-10 15,-1 0 4-15,4 2-7 0,-4-2-1 0,4 4-1 16,0 1 0-16,0 0-2 0,-2 0-1 0,-3 0-5 16,5 2 7-16,-3 1-7 0,1-1 3 0,-3 3-4 15,-2-4 1-15,3 4-3 0,-2-4-1 0,0 7 8 16,-2-4-9-16,1-2 0 0,3 3 4 0,-2 0 1 0,2 1-3 16,0-3-1-16,0-1 1 0,2-2-2 0,-2 1 4 15,0 1 0-15,2-3-2 0,2 1 2 0,-4 0-1 16,4-5-1-16,-2 3 4 0,-2-2-2 15,4 1-4-15,-1-3 0 0,-2 1-2 0,2-1 6 0,0 1-3 16,2-2 4-16,-2 1-3 0,7 0-5 0,2-1 1 16,6-4 3-16,0 5-14 0,5-5 14 0,1 5 2 15,0-3-7-15,2 0 8 0,-4 5-2 0,4-4 1 16,-4 1-6-16,1 0 9 0,-5-1-7 0,-5 1 0 16,-1 2 5-16,-2-2-2 0,-2 1-1 0,-5 0-3 15,-3 1-6-15,2-1 5 0,-5 0 5 0,2 3-4 0,-5-2 6 16,4 1-5-16,-3-1 1 0,1 2-1 15,-2-2 0-15,2 3 0 0,1-3 2 0,-2 2 3 16,4-2-7-16,0 3 0 0,1-1 5 0,1 2-2 0,1-3 0 16,1 2 0-16,3-1-1 0,3 4 2 0,-2-2-1 15,2-2 2-15,4 4 1 0,-2-3-4 16,7 0 0-16,-6 0-13 0,4-3 16 0,-5 1-11 16,1 2 14-16,2-2-3 0,-4-2-12 0,2 0 9 0,-1 0 7 15,0 1-2-15,-4 1-3 0,3 0-3 0,-7 1 2 16,5 0 3-16,-5 1 0 0,5 2-11 0,2 0 9 15,-2 0 1-15,6 4-7 0,-3-4 5 0,-3 2 4 16,2-1-2-16,6 5-1 0,-1 2-5 0,-6-5 4 16,0 1 1-16,3 0 2 0,-4-3-6 0,0 3 5 15,-1-1-3-15,-1-3 2 0,-3 3 1 0,1-3-2 16,-5 1-3-16,0 0 7 0,1-2-3 0,-1 2 0 16,-4 1-3-16,-1-3 4 0,1-1 4 0,1 2-7 15,-2 1 5-15,-1-3-2 0,-1 1-2 16,1 0-2-16,0-1 1 0,-2-1-1 0,-1 1 7 0,0-4 0 15,-3 7-26-15,-2-4-42 0,-1-3-62 0,6 0-134 16,-24-5-280-16,4 0 124 0</inkml:trace>
  <inkml:trace contextRef="#ctx0" brushRef="#br0" timeOffset="185004.06">2122 5820 105 0,'-4'-2'127'0,"0"-2"-10"0,-1 1-14 0,1 1-9 15,4 2-7-15,-5-6-14 0,4 4-5 0,1 2-9 16,-4-4-6-16,4 4-2 0,-4-1-22 0,4 1 12 0,0 0-4 16,-4-2-8-16,4 2 1 0,0 0-5 15,0 0-7-15,0 0-4 0,0 0 8 0,-5-2-5 16,5 2 0-16,0 0-2 0,0 0 1 0,0 0-4 0,0 0 3 16,0 0-5-16,0 0 6 0,0 0-2 0,0 0-22 15,0 0 19-15,0 0 1 0,0 0-4 16,0 0 0-16,0 0-1 0,0 0-3 0,0 0 2 0,0 0-2 15,0 0 0-15,0 0 0 0,0 0 1 0,0 0 1 16,0 0 2-16,0 0 4 0,0 0 3 0,0 0 1 16,0 0 3-16,0 0-6 0,17 4 5 0,-12-3-5 15,4 3 0-15,-3-3-6 0,3 3 0 0,2 1 5 16,-1-2-5-16,0 2 1 0,-1 0-1 0,4 2-1 16,-4-1 1-16,1 2-1 0,0 0 1 0,-2-2 0 15,0 2-4-15,-2 0-1 0,-1 3-4 0,0-1 7 16,-4-1 0-16,-1 3-3 0,-4 3 2 0,-3 2-3 0,-5 2 10 15,2-4-2-15,-9 5 5 0,1-2 2 16,-1 2 2-16,6-7 4 0,-9 4 1 0,6-6-1 0,0 1 0 16,1-1-6-16,4-5 0 0,0-1-2 0,0 6 3 15,2-6-3-15,2 0 1 0,0 0-4 0,2 2 1 16,1-2-1-16,0 1-1 0,3 0 1 0,0-1-7 16,1 2-20-16,1 1-45 0,1-3-52 0,0-1-176 15,0 0-313-15,1-3 140 0</inkml:trace>
  <inkml:trace contextRef="#ctx0" brushRef="#br0" timeOffset="193503.11">5194 7527 67 0,'4'4'89'0,"-3"0"-20"0,2-3 0 16,-2 3-8-16,-1-1-4 0,1 2-11 0,4-3 4 0,-5-2-5 16,3 6-4-16,-2-5-1 0,2 0-7 0,-3-1 0 15,1 5-1-15,-1-5 6 0,0 0-3 0,1 4-2 16,-1-4-4-16,0 0-4 0,3 3 3 0,-3-3-2 15,1 4-3-15,-1-4-5 0,0 0-4 0,0 0-1 16,3 3 1-16,-3-3-1 0,0 0 5 0,2 5 3 16,-2-5-3-16,3 1 4 0,-3-1-5 0,0 0 6 15,-2 6-4-15,2-6-1 0,0 0-2 0,2 5 1 16,-2-5-3-16,0 0-3 0,0 0 0 0,1 5-2 16,-1-5 8-16,0 0 3 0,0 0 8 0,0 0 0 15,3 1 9-15,-3-1-1 0,0 0 11 0,0 0 0 0,0 0 5 16,0 0-8-16,0 0 1 0,0 0-7 15,-6-13-1-15,4 9-4 0,-2-1-2 0,3 0-6 0,-2-1 1 16,-2-3-4-16,0 0-1 0,-1-1-2 0,-1-2-5 16,-2-4 0-16,0 4-8 0,-1-3 3 0,1-1 1 15,1 2-1-15,-3-1-4 0,-1-1 5 0,2 0 1 16,-1 0-4-16,-1-1 1 0,0 3-1 0,0-1 1 16,0 1-3-16,0-1 2 0,1 3-1 0,2 3-1 0,-2-1 0 15,2-3-1-15,3 3-2 0,-3 1 1 0,1 1-1 16,3 2 2-16,1 2 0 0,0-2 1 15,0 1-4-15,3 2 0 0,-4 1 4 0,5 2-4 0,-5-5 2 16,5 1-2-16,0 4-3 0,0 0-7 0,0 0 8 16,0 0 1-16,0 0 2 0,0 0-4 0,0 0 5 15,-3 11-4-15,3-11-1 0,3 6 4 0,-3-6-4 16,1 6 3-16,-1-3 1 0,0-3 0 0,3 4 1 16,-2-3-1-16,-1-1-2 0,4 5 1 0,-4-5 1 0,1 3-1 15,-1-3-1-15,0 0 2 0,0 0-7 16,0 4 7-16,0-4-5 0,0 0 5 0,0 0-1 0,5 3 1 15,-5-3 4-15,0 0-5 0,0 0 3 0,0 0 1 16,0 0-3-16,0 0-3 0,0 0 1 16,0 0-7-16,0 0 10 0,0 0-2 0,0 0 0 0,0 0-2 15,0 0 3-15,0 0-4 0,0 0 0 0,4-10 0 16,-4 10 5-16,0 0-1 0,0 0-1 0,0 0-1 16,0 0-1-16,0 0 1 0,0 0 0 0,0 0-3 15,0 0 1-15,0 0 2 0,0 0-1 0,0 0-2 16,0 14 4-16,0-7-4 0,-1-1 4 0,1 3-1 15,-3 1-1-15,2 1 5 0,-2-1-6 0,2 0 2 16,0 2 2-16,-3 0 0 0,4-2 0 0,0 2-12 0,0-3 5 16,0-1 9-16,0-3-3 0,0 3 1 0,-1-4-2 15,1 1-4-15,0-1 10 0,0-4 11 0,0 5 11 16,0-5 0-16,0 0 0 0,0 0-3 0,0 0-1 16,0 0 0-16,1-15-5 0,3 4 1 0,-4 3-4 15,0-3 2-15,1 0-5 0,-1-1 1 0,1-1 0 16,-1-2-1-16,0-1-1 0,3 5-3 0,-3-4-1 15,1 1 1-15,-2 2-5 0,1-1 3 0,0 2-1 16,-4 2 1-16,4-1-4 0,-5 0-1 0,5-1 2 16,-4 3-2-16,3 0 1 0,-4 0-4 0,1-1 3 15,-2-1 2-15,-2 3-7 0,8 2 2 0,-5 0 1 0,2 0 3 16,2 1 0-16,-3-1-4 0,0 2 3 0,3-1-3 16,-2 2 1-16,2-1 1 0,1 3 1 0,0 0-2 15,-5-5 0-15,5 5 0 0,0 0-3 0,1-5 6 16,-1 5-3-16,0 0-1 0,0 0 0 0,0 0 3 15,0 0-5-15,0 0 4 0,0 0-5 0,0 0 6 16,0 0 0-16,0 0-3 0,0 0 1 0,0 0-2 16,0 0 4-16,0 0-3 0,0 0-1 0,0 0 5 0,0 0-1 15,0 0-2-15,0 0-5 0,20 6 5 0,-14-5 3 16,-1 2-4-16,1 1 2 0,2-1 1 0,5 0-1 16,-4 4 0-16,1-2-2 0,3 2 6 0,-3-1-5 15,2 2-1-15,-1-1 0 0,1 1 3 16,-3 1-3-16,1-1 3 0,-1-1-4 0,-2 0 2 0,1 2 0 15,-2-4-4-15,-1-1 3 0,-1 1 3 0,0-1-5 16,-1-2-1-16,1 1 1 0,-2 1 2 0,0-1 1 16,1-1-6-16,-3-2 10 0,0 0-4 0,1 5 3 15,-1-5-3-15,0 0 3 0,-7 2-6 0,3-1-3 16,4-1 8-16,-9 3 3 0,4-2-5 0,-4 2-32 0,0-1-51 16,0 1-77-16,-1 2-211 0,-8 0-401 0,-5-3 178 15</inkml:trace>
  <inkml:trace contextRef="#ctx0" brushRef="#br0" timeOffset="197935.99">2724 5574 64 0,'-5'-3'70'0,"-3"-1"-17"0,2 0-2 0,1 0-9 16,-2 2-3-16,2-2-2 0,-1 1 0 16,1 0-6-16,-1 1 5 0,0-2-5 0,0 0-10 0,-2 2 1 15,0-2-7-15,-2 1 7 0,0 3-5 0,-3-3-8 16,0 1 3-16,-1-1-5 0,1 2 4 0,-3-2-2 15,-1 0 0-15,1 3 1 0,-2-5-2 0,1 3 4 16,3-1-9-16,3-1 2 0,-2 1-11 0,-5-3 13 16,5 2 4-16,-1 2 2 0,0-3 1 0,-1 2-2 15,-2-1-3-15,3-1-4 0,5 2 10 0,-4-2-6 16,3 4-2-16,2 0 7 0,-2-2 0 0,-3-1-12 16,3 4 1-16,-4 0-2 0,4 0 10 0,-3-2-7 15,-1 1 5-15,-1 1-1 0,-1 1-6 0,4 1-2 0,-2-4 6 16,1 4-7-16,-1-2 2 0,1 0 1 0,-1 0-1 15,1 0 0-15,-1-2 0 0,0 2 1 0,2 0 3 16,-1-1 0-16,1 1-8 0,-1 0 9 0,2 0-6 16,-2-1 2-16,-1 2 0 0,1-1 2 0,-1 3-3 15,0-3-3-15,-1 5 3 0,-2-2-1 0,-1-2-2 16,0 4 4-16,0 3-4 0,1-1 3 0,-1 1-4 16,0 1 5-16,0-2-2 0,-1 3 0 0,0-3-1 15,2 3 2-15,-1-2-3 0,4-1 6 0,-4 1-4 16,4-2 2-16,1 2-1 0,4-4-1 0,-1 0 2 15,2 0-8-15,1-2 7 0,2 1-3 0,-2 1 0 16,2-1 5-16,-1-2-4 0,-1 3 4 0,0 0-8 16,-1 0 7-16,-1 1-3 0,-1 0 0 0,-1 2 2 15,-1 1-4-15,2-1 6 0,-7 3-5 0,3 1-2 0,-4 1 5 16,0-1-2-16,-2 6 5 0,-3-2-1 0,2 2-4 16,1 0-1-16,2-4 4 0,-3 5-2 0,-3-2 1 15,5 2 1-15,2-4 0 0,2-1-5 0,1 1 5 16,0-1-8-16,1 0 5 0,-1-3 1 0,4 2 0 15,1-3 3-15,2-1-1 0,-1 2-7 0,1-3 6 16,2 3-5-16,0-3 2 0,0 3 4 0,-3-1 1 16,4 1-5-16,-1 0 1 0,-1 0 7 0,1 1-9 15,1-1 8-15,-5 5-2 0,4-2-7 0,-3 3 7 16,3-2-1-16,-1 3 1 0,-2 1-2 0,3 0 0 16,-3 2-4-16,2 3 2 0,-7 1 4 0,4 1-1 15,-5-2-4-15,4 3 2 0,0-2-4 0,-2 0 1 16,2 3 1-16,-2-5 7 0,4-4-5 0,-3 7-1 0,1-3 0 15,0 3 4-15,1-7 0 0,2 2-7 16,-2-3 4-16,1 0-16 0,0 0 19 0,3-2-6 0,-3 2 4 16,2 1 0-16,1-1 3 0,-2-1-8 0,5-3 5 15,-2 2 0-15,0 0 0 0,-1 1-4 0,1-2 0 16,3 2 1-16,1-3 4 0,-3 2 5 0,3 1-7 16,0-4 5-16,3 5 2 0,-3-4-10 0,1 5 9 15,2-1 0-15,-2 1-1 0,4 0-1 0,-1 1-11 16,0-2 8-16,2 1 5 0,1-1-3 0,-1 1 1 15,-1-1-1-15,0 3-2 0,3 4 3 0,-3-4-6 0,-1 0 0 16,1 3 7-16,-1 3 1 0,-2-7 0 16,1 0-6-16,-1 0 0 0,0-1 5 0,-2 0-10 0,1 0 13 15,-1-1-11-15,2 0 9 0,1 0-6 16,-2-4-4-16,1-1 2 0,0 4 5 0,-1-4 1 0,3 1-2 16,-3-1-2-16,1 2-1 0,0-3 1 0,2 0 1 15,-1 2-1-15,-1-2 0 0,3 1 7 0,-1 0-9 16,0-1 5-16,4 0-11 0,-3-1 14 0,-1 2-3 15,3 3 2-15,1-2-5 0,0-2-1 0,-2 5 2 16,3 0-4-16,-2 0 8 0,1-1-1 0,1 1 1 16,0 1-5-16,1 1 0 0,-2-3 4 0,1 2-1 0,1-1 2 15,-2 0 3-15,0-3 0 0,-2 1-7 16,4 1-4-16,-6-3-1 0,2-3 4 0,0 1 0 16,-1 0 9-16,0 1-5 0,1-3 0 0,1 1-2 0,-1-1-2 15,-1 1-2-15,2 0 2 0,1-1-8 0,0 1 11 16,1-4-7-16,1 4 8 0,0-1-4 15,-1 0 0-15,5 3 3 0,-2-2-3 0,-3-1 5 0,5 3-6 16,0 0-1-16,0-1 2 0,-1-2-2 0,-3 2 6 16,5-2-7-16,-4 2 9 0,4-1-5 0,-2 0 5 15,-2-1-7-15,3 2 1 0,-5-3 7 0,3 0 0 16,-2 0-4-16,1-1 4 0,-2 0-8 0,3-1-5 16,-1 0 6-16,1 0 0 0,-2 2 3 0,4-2-3 15,-2-1 6-15,2 2 3 0,-4-1-4 0,4-1 5 16,-1 1-9-16,0 0 1 0,1-1 2 0,1 0 2 15,3 3-1-15,-3-1-2 0,3-2 0 0,-4 3 2 16,4-3-3-16,-5 1 6 0,2-2-3 0,-2 3-5 16,1-3 2-16,1 2-2 0,-1 0 1 0,-1-2-3 15,1 1 2-15,-1-2 3 0,-3 4 3 0,3-4-7 16,-3 1 3-16,4-1 6 0,-4 1-11 0,2-1 4 0,2-2-4 16,0 0 6-16,0 2-1 0,-1-2-1 0,2 2 1 15,2-1 4-15,2 0 2 0,-2-1-6 0,2 3 4 16,-1-2-8-16,-2 0 5 0,3 2-1 0,-1-1 2 15,-1 0-5-15,-4 2 2 0,2-2-10 0,-1 1 14 16,0-1 1-16,3 0 0 0,-2-1-3 0,-3 2-1 16,2-2 0-16,-4 1 0 0,4 0-1 0,0-1 0 15,-2-2-1-15,0-1 6 0,1 0 3 0,1 1 2 16,-1-2 4-16,1 2-2 0,4-4 6 0,1 1 3 16,-7 0-5-16,7 0 0 0,-3-3-2 0,3 2-2 15,2 1-2-15,-2-1 1 0,0-3 2 0,-2 4-7 16,2-2 4-16,0-1-6 0,-5 0 1 0,4 5 4 0,-2-7-4 15,0 2-2-15,-4 3 4 0,-2-1-4 0,3 0-3 16,-4 1-8-16,1-1 8 0,-1-1 0 16,0 2 9-16,-2-1-4 0,2-1-5 0,-1 2 11 0,1-3 0 15,1 3-10-15,-1-2 6 0,0 0 0 0,0 0-4 16,2 0 3-16,0 0 2 0,-1-1-2 0,3 0-15 16,-3-1 14-16,0 3-3 0,2-1-1 0,2-2 4 15,-2 4-4-15,-3-5 0 0,4 2 2 0,-3-2-3 16,1 2 0-16,0 0 6 0,1-4-4 0,-2-2 1 15,1-1 2-15,0 0-2 0,-1-2-4 0,0-1 9 16,-1-7-8-16,0-4-2 0,1-2 1 0,-1-3 1 16,0-12-3-16,1-3 7 0,-1-1 0 0,-2 2 0 15,0-7-10-15,3 1 4 0,-1-3 1 0,6-25 0 0,-8 24 3 16,5-27-6-16,-6 28 4 0,1-4-5 0,0-23 3 16,1 1 4-16,-8 25 0 0,4 0-4 15,-3-2-1-15,1-23-3 0,-2 25 0 0,-5-2-4 0,0 1 9 16,-5 0-1-16,0 0-6 0,-1-2-2 0,-5 6-13 15,-1-1-13-15,-1 2-11 0,-1 4-36 16,-6-1-145-16,-6 6-246 0,-1 3 110 0</inkml:trace>
  <inkml:trace contextRef="#ctx0" brushRef="#br0" timeOffset="199187.93">2620 5450 5 0,'0'0'53'0,"3"-5"-2"0,-3 5-5 0,0 0-4 15,4-3 5-15,-4 3-10 0,0 0-8 0,0 0 0 16,0 0-5-16,0 0-2 0,0 0-1 0,0 0 1 16,-13 8-5-16,12-3-1 0,-2-2-3 0,-2 1-2 15,1 2-1-15,0 1 2 0,1-3 4 0,-5 4 1 16,3 3 3-16,-3-1 1 0,3 0 4 0,-3 2-9 15,2 3 3-15,-3-1 1 0,5 2 0 0,-6 0-5 16,2-2 1-16,3 2 0 0,-3-2 2 0,0 2-5 16,1 1 7-16,1-3-6 0,-2 2 6 0,-1 1-9 15,1-3-6-15,-1 2 7 0,2-2-8 0,-5 2 4 0,1-3 1 16,2 0-7-16,0-3 7 0,0-2-4 16,5 0 3-16,-1-3-1 0,1 1 3 0,-1-2-7 15,4-1 2-15,-3 0 1 0,3 1 0 0,-2-2 3 0,3-2-3 16,-1 3-4-16,1-3-2 0,-4 2 3 15,4-2-3-15,0 0 8 0,0 0-5 0,0 0 0 16,0 0-2-16,0 0 4 0,0 0-4 0,4-11-3 0,0 6-9 16,-3-1 1-16,3 0-1 0,-3 0-1 0,3-1-8 15,-3 2 4-15,-1-4 2 0,3 1-3 0,-2 0 5 16,2-1-7-16,-3 0 7 0,0 2 2 0,2 1-3 16,-2-1 7-16,0 3-1 0,3-1 0 0,-3 2 2 15,1-1 8-15,-1 4-4 0,0-6 0 0,-1 2 0 16,1 4-3-16,0 0 4 0,0 0 2 0,0 0-3 15,0 0 0-15,0 0-4 0,0 0-2 0,0 0 10 16,0 0 4-16,0 0-1 0,1 17-1 0,-2-12 3 16,2-1-4-16,-1 4 7 0,0-1-3 0,0 2 1 0,0-4-4 15,3 0 0-15,-3 4-1 0,1-3 3 0,0 1-6 16,-1-2 3-16,1 0 1 0,1-1 0 0,-1 1-1 16,2-2-2-16,1 0 1 0,-2 1 7 0,0-2 2 15,-2-2 4-15,3 4-3 0,-3-4 5 0,8 0-1 16,-8 0-3-16,7-4 1 0,-1 0-1 0,1-1-4 15,3 1 0-15,1-1 7 0,4-3-11 0,2 3 1 16,2-2-4-16,2 4-25 0,6-2-32 0,-5 3-106 16,-3 1-172-16,3-1 76 0</inkml:trace>
  <inkml:trace contextRef="#ctx0" brushRef="#br0" timeOffset="201304">2480 6041 39 0,'0'0'84'0,"0"0"-10"0,0 0-7 16,0 0-2-16,0 0-17 0,0 0 1 16,0 0-5-16,0 0-3 0,0 0-6 0,0 0 1 15,0 0-10-15,0 0-6 0,0 0 5 0,0 0-3 0,0 0 0 16,0 0-7-16,0 0-2 0,0 12 0 0,2-8-6 15,0 1 3-15,-1 0 2 0,-2 4 0 0,2 1-3 16,-1 1 11-16,-1 2-7 0,-2 2-4 0,-1 1 16 16,-3 0-10-16,1 2 0 0,0 0-7 0,0-1 3 15,-3 0 2-15,2-1-3 0,0 0-9 0,-1 0 11 16,1-4 5-16,-1 3 4 0,3-5-1 0,-2 2-6 16,1-3-5-16,-2 0 6 0,3 2-7 0,0-6 7 15,1 4-7-15,0-4 2 0,-1 0-4 0,0 2 1 0,0-4 9 16,1-1-18-16,0 3 14 0,-1-4-1 15,0 1-6-15,1 0-12 0,4-2-19 0,-10 0-23 16,10 0-126-16,-9-4-191 0,5 0 85 0</inkml:trace>
  <inkml:trace contextRef="#ctx0" brushRef="#br0" timeOffset="201719.98">2283 6280 31 0,'0'0'74'0,"0"0"-9"15,0 0-8-15,0 0-2 0,0 0-11 0,0 0-1 16,0 0-10-16,0 0 1 0,0 0-3 0,0 0-8 15,0 0 10-15,10 9-11 0,-9-6-8 0,1 2 5 16,0 1 2-16,3 2-2 0,1 2-5 0,0 1 1 16,-2-1 2-16,-2 2-3 0,2 1-2 0,1 2-1 15,-1-1-2-15,-3 0 1 0,3-6-4 0,0 4 2 16,-3-2-5-16,2-3 8 0,-2-2-8 0,3 2 3 16,0 0 8-16,-3-3-3 0,3 0-3 0,-3 0 8 15,2-1 7-15,-3-3 4 0,5 1 1 0,-5-1 2 16,0 0 0-16,9-5 0 0,-3-1 3 0,2 0-4 0,-3-2-6 15,3-2 3-15,2-1-4 0,-1 3-6 16,0 0 2-16,0-1 0 0,1 2 2 0,-1-1-10 16,0 1 0-16,0 2-5 0,1 3 1 0,-1-4 3 0,-2 4-36 15,5-1-28-15,-5 2-45 0,-1 2-74 0,1 2-187 16,0-1 84-16</inkml:trace>
  <inkml:trace contextRef="#ctx0" brushRef="#br0" timeOffset="211002.49">3993 7715 69 0,'0'0'70'0,"-3"5"-9"0,3-5-6 0,-4 3-8 0,4-3-1 16,0 0-6-16,-2 5-7 0,2-5 6 0,-1 4 3 16,1-4-6-16,-4 1-3 0,4-1 7 0,0 0-12 15,0 0 3-15,-4 4 2 0,4-4-9 0,-4 4 8 16,4-4-9-16,-5 1 2 0,5-1 5 0,-8 4-13 16,6-4 1-16,-1 3-1 0,3-3-5 0,-8 4-1 15,2-1-1-15,2-2 0 0,-2 0-2 0,2 2 6 16,4-3-7-16,-5 0 3 0,5 0-5 0,0 0 1 0,-4 3 1 15,4-3-2-15,0 0 5 0,0 0-8 0,-5 2 12 16,5-2 3-16,0 0 4 0,0 0-2 16,0 0-1-16,0 0 2 0,0 0 8 0,0 0 5 0,0 0 13 15,0 0 4-15,0 0-2 0,0 0-1 0,0 0-6 16,0 0-7-16,0 0-2 0,0-8-1 0,0 8-8 16,4-8 0-16,-3 4-1 0,2 3-5 0,-2-3-1 15,2-2 2-15,2 0-6 0,2 0-4 0,2-5 1 16,4 1-5-16,4-3 2 0,4-9-13 0,4 1-9 0,0 0 6 15,6-4 0-15,-3 2-3 0,14-9 3 16,-10 11 1-16,-1 3-6 0,-2 0 4 0,0 0-3 0,-3 3 3 16,0 1-10-16,-10 5 17 0,1-3 1 0,-3 4-3 15,-3 3 3-15,-3 0 3 0,1-1 2 0,-4 0 1 16,2 5 8-16,-4-3-3 0,1 2 0 0,1 0-2 16,-2-2-1-16,-3 4-1 0,4-3 1 0,-4 3 1 15,3-2 1-15,-3 2-3 0,0 0-2 0,0 0-2 16,0 0-2-16,0 0 5 0,0 0-3 0,0 0 3 15,0 0 2-15,0 0-7 0,0 0 4 0,0 0-1 16,0 0-2-16,-16 6 0 0,16-6-7 0,0 0 0 16,-6 0-1-16,6 0-2 0,-8 3-9 0,3-3-6 15,5 0 1-15,-12-3 3 0,12 3 2 0,-11-1 3 0,6 1-4 16,5 0 6-16,-13-3 2 0,8 3 2 0,0-2 1 16,-2 1 7-16,7 1 0 0,-10-1-2 0,6 0-4 15,4 1 5-15,-5-1-2 0,5 1 1 0,0 0 3 16,-8-2-5-16,8 2 0 0,0 0 8 0,0 0 1 15,-5-4-3-15,5 4-6 0,0 0 6 0,-4-2 4 16,4 2-9-16,0 0 1 0,0 0 2 0,0 0-5 16,0 0 8-16,0 0 7 0,0 0 3 0,0 0 5 0,0 0 1 15,0 0 5-15,-1-3-3 0,1 3-5 0,0 0 3 16,5-6-3-16,-2 2-5 0,-2 0 8 0,3 1-9 16,0-2 7-16,1 2-11 0,0-1 8 0,0 1-2 15,0 0-7-15,2 1-1 0,-2-1 1 0,0 1 6 16,1 0-3-16,2 2-4 0,-3 0-6 0,1-2 5 15,-6 2 5-15,13 2-7 0,-8 0 6 0,2 0-4 16,-3 3-1-16,-1 1 5 0,1-1 1 0,-1 2-5 16,0 0 5-16,0 2 0 0,1 2-1 0,-3-1-5 15,2 2 4-15,-2-2 2 0,-2 2-2 0,1-1 3 16,-2 0-6-16,2 2 3 0,-1-1-7 0,-1-2-29 0,-2 0-23 16,-2 2-60-16,-2-5-104 0,0 2-238 0,-1-2 105 15</inkml:trace>
  <inkml:trace contextRef="#ctx0" brushRef="#br0" timeOffset="212249.94">5086 6953 62 0,'0'0'85'0,"2"-4"-4"16,-2 4-7-16,1-5 1 0,-1 5-2 0,1-4-4 16,-1 4 3-16,0-4-7 0,0 4-5 0,0 0-6 0,2-4-21 15,-2 4 8-15,1-4 1 0,-1 4-3 16,0 0 1-16,0 0-2 0,0 0-8 0,0 0-5 16,0 0 3-16,0 0-5 0,0 0-3 0,0-6-2 0,0 6-3 15,0 0-3-15,0 0-2 0,0 0 2 0,0 0 2 16,0 0-2-16,0 0-3 0,0 0 1 0,0 0 1 15,0 0-3-15,0 0 1 0,0 0-7 0,0 0-3 16,0 0 7-16,0 0-4 0,0 0 0 0,0 0-4 16,0 0 7-16,0 0 2 0,0 0-1 0,0 0 1 15,0 0-4-15,0 0 0 0,0 0 2 0,14 6 1 16,-10-3-9-16,2-1 6 0,1 1-6 0,-2 1 6 0,2 2-6 16,1 1 0-16,2 0 2 0,2 0 3 15,-3 4-3-15,2-3-2 0,1 2 6 0,2 0-1 16,-1 2 1-16,0-2-3 0,0 2 0 0,0 0 1 0,1-2-8 15,-1 0 8-15,-3 0-4 0,3 1 6 0,-5-1 3 16,0-2-3-16,-1-2-3 0,-2 4 0 0,-1-5 3 16,1 1-5-16,-4 1 1 0,3-3 4 0,1 0-3 15,-5-1-3-15,1 2 2 0,2-3-11 0,-3-2 13 16,0 4 0-16,0-4 2 0,0 4 2 0,0-4-8 16,0 0-12-16,0 0-15 0,0 0-23 0,0 0-54 15,0 0-79-15,-10-8-201 0,7 4 89 0</inkml:trace>
  <inkml:trace contextRef="#ctx0" brushRef="#br0" timeOffset="212518.56">5291 6999 26 0,'0'0'90'0,"0"0"-13"0,5-3-2 16,-5 3-20-16,0 0 5 0,0 0-2 0,15 7-9 15,-11-4-5-15,0 1 0 0,1 2-4 0,4 1 14 16,-2 3-9-16,-2-3 2 0,1 4-3 0,2-1-2 16,-2 0-1-16,-1 2 3 0,0-1-11 0,2 1 2 15,-5-1-1-15,3 0-7 0,-1-1-5 0,-4 1 3 16,4-1-2-16,-4-1-2 0,0-2-2 0,-4 3-6 0,0-2 1 16,-1 1-2-16,-1-1 1 0,-6 2-2 0,-3-2 0 15,-8 4-19-15,3-2-17 0,-9 1-36 0,-5 0-132 16,-3-1-208-16,-15 3 93 0</inkml:trace>
  <inkml:trace contextRef="#ctx0" brushRef="#br0" timeOffset="-214227.17">2397 5767 55 0,'-9'-19'60'0,"-1"1"-3"16,-2 2-3-16,2-1-5 0,-4 1 5 0,1 1-6 15,-1 1-10-15,-1 1 1 0,-1 1-6 0,3 2-2 0,-3 1-11 16,-1 1 5-16,1 1-3 0,-1 5-2 0,-2-3-3 16,1 2 17-16,0 0-8 0,-4 2-2 0,3-2-2 15,0 2-4-15,0 0 0 0,1 1-5 0,-4 0 5 16,4 0-11-16,0 0 2 0,-2 0 0 0,-3 1 4 15,4 0-13-15,-3 2 8 0,0 2-2 0,3-3 1 16,-4 5 0-16,-2 0-1 0,-2 1-11 0,1 1 8 16,1 3 2-16,-1 0 0 0,3-1-3 0,-5 5 5 15,1-2-4-15,3 3-3 0,-4 1-3 0,1 1 6 0,-2 3-2 16,-2-1 4-16,4 3-11 0,-2 1 8 0,1 1-2 16,-9 8 3-16,2 4 0 0,2-3-5 15,9-8 5-15,-7 9-1 0,9-7 2 0,-7 11 0 0,10-13-5 16,3-2 0-16,0 0 2 0,0 1-2 0,2-1-1 15,1 0 3-15,1 4-5 0,-1-4 3 0,5 1 2 16,-2 2-3-16,4 0 10 0,-2 0-15 0,5 0 10 16,1 0-5-16,2 2 6 0,0 0-1 0,1-1-6 15,0 3 3-15,3-2-4 0,4 3-3 0,1-1 12 16,1-1-4-16,7 12-1 0,-2-10 4 0,-2-1 5 16,5-1-5-16,7 12 3 0,-8-11-4 0,7 12 1 15,-8-11 4-15,9 11-7 0,-2-2 2 0,3 0 2 0,-7-11-6 16,6 12 4-16,-5-10 7 0,5 7-6 0,2 2-7 15,0-3 8-15,-7-9-6 0,8 13 6 0,2-4 4 16,-3 2-4-16,1 2-3 0,0-5-3 0,-5-9 8 16,6 9-2-16,-7-9-7 0,15 6 2 0,-14-7 11 15,8-3-6-15,1-4 0 0,1-2-13 0,14 4 15 16,-1-4 1-16,3-6 10 0,-11-7-1 0,20-3 2 16,-1-6 1-16,9-3-12 0,-2-9 15 0,32-11-2 15,-4-2-5-15,-3-9 4 0,1-7-4 0,2-5-7 16,-5-2 10-16,0-5-5 0,-11-4-1 0,-4 2 0 15,-5-2-8-15,-9-4-4 0,-20 16-34 0,-7-7-12 16,-5 0-6-16,-7 0-18 0,-9-5-6 0,-10 2-8 16,-4-2 11-16,-8 0 12 0,-9 3 9 0,-3 4 9 15,-7 0 25-15,-17-15 6 0,10 20 4 0,-20-15 6 16,13 19 1-16,-1 4 3 0,-25-13 5 0,18 21-8 16,-24-11 3-16,23 18-2 0,-4 1 0 0,-3 2-4 15,-2 7-4-15,-1 3-19 0,4 5-32 0,-1 4-39 0,2 4-104 16,8 3 47-16</inkml:trace>
  <inkml:trace contextRef="#ctx0" brushRef="#br0" timeOffset="-212444.1">1823 8835 26 0,'0'0'171'16,"0"0"-5"-16,0 0-11 0,0 0-16 0,0 0-11 0,0 0-13 15,0 0-15-15,0 0-9 0,0 0-7 0,0 0-7 16,0 0-9-16,0 0-9 0,0 0-5 0,0 0-6 16,0 0-5-16,0 0-2 0,0 0-7 0,0 0-2 15,0 0-3-15,0 0-6 0,0 0 2 0,0 0-2 16,0 0-6-16,0 0-3 0,0 0 6 0,0 0-7 16,0 0 2-16,0 0 2 0,0 0 3 0,0 0-1 15,0 0-1-15,0 0 1 0,0 0-2 0,-1-9-3 16,2 3 0-16,3 2-6 0,1-3 2 0,-1 2-1 0,2 0 1 15,2-3-5-15,-2 2-1 0,6-1 3 16,-2-1-2-16,0 3-2 0,4-4 0 0,3 1-1 16,-6 3 0-16,6 0-1 0,1-1 2 0,0 3 0 0,1 0 0 15,1 1 1-15,1 2-5 0,0 0 0 0,8 0 1 16,-3 2 6-16,5 1-6 0,-9 2 3 0,5 0-2 16,1 0 0-16,-8 0 0 0,1 2 0 0,-2-2-3 15,1 2 3-15,-2 0 2 0,-1 0-5 0,-7-2 2 16,3 2 0-16,-4-2-1 0,1 0 2 0,-1 2 1 0,-4-3-3 15,3-1 5-15,-3 0-3 0,2 1 0 16,-1-1-2-16,0 0 2 0,3-2 1 0,2 0-1 16,1-2 0-16,2 0 1 0,3-2-2 0,0-1 0 0,4-1-1 15,7 0 6-15,-9 2-2 0,4-2-5 0,6-2 4 16,0 2 0-16,0 0-4 0,-2-2 3 0,1 7-2 16,-8-2 1-16,10-2 0 0,-3 0-1 0,1 0 2 15,0 0 1-15,-9 1-2 0,3 0 0 0,-2-2 3 16,0 0-3-16,6 0 1 0,-4 2 1 0,-3-2-2 15,-1 0 1-15,0 0 0 0,-1 1 0 0,-1-2-1 16,-3 4-2-16,1-1 1 0,0 1 2 0,0 1-3 16,-1 1 3-16,5 0-1 0,-5 0-1 0,-1 1-1 15,0 3 0-15,-2-2 2 0,4 3-1 0,-5 0 1 16,0-2 0-16,0 4 2 0,0-2-4 0,-4-1 2 16,0 1 0-16,0 0 0 0,3-2-2 0,-4 0-1 15,-2-1 5-15,1 1 2 0,-3-3-2 0,2 4 1 0,-2-4 0 16,0 0-18-16,0 0-3 0,0 0-22 0,0 0-11 15,-6-12-32-15,2 7-26 0,-1 0-51 16,-4-2-106-16,1 0-289 0,-2 1 128 0</inkml:trace>
  <inkml:trace contextRef="#ctx0" brushRef="#br0" timeOffset="-212061.66">2430 8560 104 0,'-6'0'114'0,"6"0"-1"0,-3 7-14 0,2-3-9 0,-1 0-10 15,0 0-8-15,0 1-2 0,-1 1-8 16,3-3-10-16,0 2 0 0,0 0 0 0,0-5-10 15,0 6 0-15,0-2-12 0,0-4 1 0,0 2 7 0,5 1 0 16,-5-3-2-16,5 2 7 0,3-2-15 0,-3 2 5 16,3-1-1-16,3 0 3 0,0 2-12 0,1-2 0 15,-1 1-7-15,2 3 0 0,0-4 7 0,-1 7-12 16,0-3-1-16,-3 0-3 0,4 7 4 0,-4 0-5 16,-4 0 5-16,0 2-5 0,-1 2-2 0,-4 0 0 15,-4 1 0-15,0 3 3 0,-1-3 2 0,-4 2-5 16,3-2-1-16,-1 0-3 0,1 0 1 0,-1-2 3 15,1 0-2-15,1 1-1 0,0-3 4 0,0 3-8 16,0 0-23-16,-1-2-28 0,2-1-43 0,-5 2-140 0,2-5-256 16,-3-1 113-16</inkml:trace>
  <inkml:trace contextRef="#ctx0" brushRef="#br0" timeOffset="-211494.05">2030 9372 104 0,'0'0'107'0,"-4"4"-6"0,4-4-13 15,-1 5-1-15,-2-4-14 0,3-1-3 0,-1 6-8 16,1-6-8-16,0 4 2 0,0-4-11 0,0 0 3 16,5 5 8-16,0-5-4 0,-5 0-3 0,17-3-1 15,-1-2 0-15,6-3 0 0,1-3-8 0,9 1-2 16,3-4 5-16,11-5 2 0,5 2 3 0,1-1-2 16,1-1-2-16,-1 2-1 0,0 1 0 0,-3 3-8 15,2 1-4-15,-16 7-5 0,0 1-3 0,-4-1-4 0,0 3-7 16,-2 2-21-16,-11-1-12 0,1 0-5 0,-1 1-5 15,-9 1-1-15,4 0-2 0,-4 1 1 16,-3 1 11-16,3-1-3 0,-1 2 4 0,-5 0 0 0,1 0 3 16,2 1 3-16,0 0-3 0,0 2 11 0,1 0-7 15,3 0 4-15,-1-2 5 0,0 1-5 0,2-2 3 16,6 2-1-16,2-3 2 0,1 0 1 0,10-1-3 16,-1-2 8-16,-6 0-1 0,10-4 1 0,1 3 3 15,-1-2-3-15,-2 4 2 0,-11-3 4 0,-1-1-9 16,2 2 1-16,-7 1-2 0,-2 0 0 0,-1-1 4 15,0 1 1-15,-4 0 1 0,-2 1 1 0,1-2-2 16,-6 1-2-16,10-3 9 0,-6 2 6 0,-4 1 1 16,8-3 0-16,-4-2-3 0,1 2-5 0,5-3-2 15,0-1 6-15,-1 3-3 0,2-1-2 0,1-2 1 0,3 0 1 16,-3 0-4-16,2-1-1 0,-1 2-1 0,-3 0-21 16,-2-1-17-16,-2 3-32 0,-2-2-36 0,-3 3-101 15,-2-3-222-15,1 6 99 0</inkml:trace>
  <inkml:trace contextRef="#ctx0" brushRef="#br0" timeOffset="-211110.8">2618 9048 84 0,'-8'-4'191'16,"3"3"-17"-16,1 0-16 0,4 1-18 16,-7-3-14-16,7 3-13 0,-4-1-8 0,4 1-10 0,0 0-6 15,0 0-9-15,20-6-8 0,-8 5-6 0,2-1-8 16,1-2-6-16,3 3-5 0,1-1-5 0,-2-1-5 16,2 1-4-16,-2 1-2 0,-1-1-5 0,-6 1-3 15,3 1 0-15,-3 1-5 0,2 4 3 0,-3-3-4 16,-3 1-4-16,-2 2-5 0,1 2 2 0,-1 0-1 15,-4 4 2-15,3-1-4 0,-3 3 1 0,-3-1 1 16,3 0-3-16,-4 7 1 0,3 1 2 0,-3-3-6 0,0 0 3 16,0 1-3-16,2-1-1 0,-3 1 4 0,1-2-4 15,0 0 5-15,0-1-7 0,0 1 3 0,3-3 0 16,-3 5-2-16,0-1-14 0,-2-2-15 0,2 3-20 16,-1-2-29-16,-3 0-29 0,1 1-55 0,-5 0-110 15,2 0-292-15,-8 3 129 0</inkml:trace>
  <inkml:trace contextRef="#ctx0" brushRef="#br0" timeOffset="-210778.11">2273 9771 167 0,'0'0'161'0,"1"-10"-11"0,2 4-5 0,-2 1-9 15,5-2-8-15,-1-1-9 0,4 1-11 0,-4 2-7 16,3-3-10-16,0 3-8 0,2-1-11 0,-1 1-5 16,-3-2-7-16,6 2-4 0,-2-1-7 0,3 0-5 15,0-1-3-15,1-1-6 0,6 1-4 0,-1-3-4 16,8 1-3-16,3-3-3 0,-1 4 2 0,3-2-6 15,1 0-1-15,3 2-1 0,0 0 2 0,-1 2-3 16,0-1-2-16,2 2-4 0,-1 2-11 0,-3 2-22 16,-4 1-26-16,-1 1-25 0,-8 2-25 0,0-2-21 0,-2 2-19 15,-7 1-113-15,-2 0-274 0,-2 0 122 0</inkml:trace>
  <inkml:trace contextRef="#ctx0" brushRef="#br0" timeOffset="-210328.45">2871 9494 54 0,'-4'-2'219'15,"4"2"-11"-15,-5-3-13 0,5 3-18 0,-3-3-16 16,3 3-16-16,0 0-15 0,-1-5-12 0,1 5-13 16,0 0-11-16,7-7-10 0,-7 7-6 0,8-2-13 15,-1 2-4-15,-7 0-7 0,11 7-5 0,-4-4-6 16,-1 1-6-16,2 2-3 0,-1 2 0 0,0-2-7 15,-1 3-1-15,-1 2-8 0,0-2-8 0,0 0-6 16,-1 2-7-16,2-2-13 0,-2 0 0 0,0-1-3 0,0-2-6 16,-3 0-8-16,2 1-2 0,0-3 5 0,-1-1-1 15,-1 5 3-15,2-4 5 0,-2-2 3 0,2-1 2 16,-3-1 2-16,6 6 5 0,-2-6-3 0,-4 0 3 16,9 0 2-16,-1 0 4 0,-8 0-4 0,11-6 3 15,-6 6-4-15,2 0 3 0,-2-3-1 0,0 3 2 16,-5 0 3-16,13-2-5 0,-8 2-17 0,-5 0-18 15,9-1-26-15,-5 0-24 0,-4 1-25 0,0 0-126 16,0 0-264-16,0 0 117 0</inkml:trace>
  <inkml:trace contextRef="#ctx0" brushRef="#br0" timeOffset="-209458.96">3042 9482 119 0,'0'0'179'0,"0"0"-17"15,-4-5-9-15,4 5-19 0,0 0-15 0,0 0-13 16,-10 6-8-16,1 0-10 0,0 1-9 0,-4 5-5 16,-1 0-12-16,1 3-3 0,-7 4-8 0,5 0-3 15,-4 1-5-15,1-3-4 0,1 4-4 0,1-1-3 16,4-4-1-16,2-1-3 0,-3 0-2 0,3 2-7 16,-3-3 2-16,5 1-5 0,3-4-2 0,0 1 0 15,1-2-1-15,0 0-6 0,3-1 3 0,-4-3 0 0,2 4-4 16,3-3-12-16,-2 0-30 0,2 0-31 15,-3-4-52-15,-1 1-160 0,4-4-300 0,-2 1 133 16</inkml:trace>
  <inkml:trace contextRef="#ctx0" brushRef="#br0" timeOffset="-208428.74">2502 7121 47 0,'0'-6'129'15,"0"6"-9"-15,0-5-15 0,0 5 6 0,-2-4-16 0,4-2-7 16,-2 6-8-16,1-5-6 0,-1 0-1 0,2 1-16 15,-2 4-1-15,3-7-7 0,-3 2-3 0,0 5 6 16,0-3-9-16,0 3-2 0,2-1-8 0,-2 1 1 16,0 0-3-16,0 0 1 0,0 0-4 0,0 0-5 15,0 0 0-15,0 0-4 0,0 0 0 0,-14 0-1 16,14 0-1-16,-11 4-5 0,1 3-5 0,-3-2 4 16,1 2-2-16,-3 0-5 0,1 5 4 0,-3-1 0 15,-7 5-3-15,5 1 0 0,-4 2-2 0,0 6 2 0,-3-4-1 16,5 4 2-16,-5 3-3 0,-3 9 2 0,-2 3-5 15,3-1 4-15,1 3-6 0,3-2-3 0,2 7 7 16,7-14 1-16,-4 14 0 0,5-1-5 0,1-1 6 16,3-8 1-16,3 9-5 0,3-12 0 0,2 15 2 15,2-13 3-15,1 0-3 0,5 10 3 0,1-10 0 16,4 0-1-16,1 8 3 0,-2-12-3 0,7 11 5 16,-4-11-5-16,3 0-1 0,-2-1 4 0,4-1 0 15,1 3-1-15,-1-2 1 0,1 0-3 0,0-4 1 16,3 0-1-16,1-1-1 0,4-1 3 0,2-4 2 15,-1-1-1-15,3 1-1 0,-3-4-3 0,1-4 4 0,-1 1-4 16,-2-7 2-16,1 3-2 0,-6-5 4 16,0 0-5-16,-4 0 3 0,-1-3 0 0,-3 0 1 15,0-2-2-15,-5 0-1 0,-2 3 1 0,1-3 6 0,-7 0-3 16,10-3-6-16,-10 3 2 0,3-2 2 0,-1-1-5 16,-2 3-2-16,-2-7 3 0,2 7-1 0,-3-6 1 15,-2 3 3-15,1 0-5 0,0 1 0 0,0-1 0 16,-1 1 2-16,5 2 1 0,-4-4-1 0,4 4-4 15,-5-3-4-15,5 3-8 0,-2-2-11 0,2 2-19 0,-4-6-17 16,0 5-24-16,1-2-15 0,3 3-18 16,-5-5-114-16,0 2-251 0,-8-3 111 0</inkml:trace>
  <inkml:trace contextRef="#ctx0" brushRef="#br0" timeOffset="-208156.31">2293 8361 11 0,'0'0'128'0,"-5"-3"-17"0,5 3-15 16,-4-1-8-16,4 1-15 0,0 0-2 0,0 0-7 16,-4-4-8-16,4 4-3 0,0 0-5 0,0 0-8 15,0 0-5-15,0 0 3 0,0 0-11 0,0 0-3 16,-5 8-5-16,3-6 2 0,2-2 4 0,-2 7-8 16,2-3-2-16,0 0 1 0,0 1-1 0,2 2 5 15,2 0 16-15,1 4 0 0,1-1 9 0,6 3-10 16,-1-1-1-16,-1 4 0 0,4-1-3 0,3 5-3 15,1-1-3-15,-3-1-3 0,-3-2 2 0,-2 0-9 16,3 0 1-16,-4-1 2 0,0 0-6 0,-1-1 0 0,-4-2 1 16,0-2-20-16,-3-2-23 0,2 0-11 0,0-4-26 15,-3-3-58-15,0-1-89 0,0 0-230 0,0 0 102 16</inkml:trace>
  <inkml:trace contextRef="#ctx0" brushRef="#br0" timeOffset="-207800.54">2550 8373 22 0,'0'0'124'0,"-4"6"-7"16,3 0-11-16,-3 4-5 0,0-1-2 16,-2 0-7-16,-2 5-10 0,-1 0 0 0,0-2-11 15,-5 5-7-15,0-5 4 0,0 3-6 0,-1 1-6 0,-3-4-9 16,4 1 1-16,-1 1-2 0,-8-2-10 15,3 0-5-15,4-2 0 0,-1 0-6 0,4-5 1 0,-2 4-1 16,4-4-2-16,2 0-2 0,2-2-5 0,1 2-29 16,0-5-33-16,0 3-82 0,1-3-95 0,5 0-241 15,-10-4 107-15</inkml:trace>
  <inkml:trace contextRef="#ctx0" brushRef="#br0" timeOffset="-206112.16">2168 8516 67 0,'0'0'153'16,"-5"-1"-11"-16,5 1-18 0,0 0-13 0,0 0-6 16,0 0-12-16,0 0-13 0,0 0-7 0,-1 8-5 15,1-8-9-15,0 0-5 0,1 5-4 0,-1-5-4 0,0 0-4 16,0 3-11-16,0-3-3 0,0 0-3 0,0 0 4 15,0 5 5-15,0-5 4 0,0 0-1 0,0 0 2 16,1 4 1-16,-1-4-3 0,0 0-3 0,0 0-5 16,0 0-2-16,0 0-2 0,0 0-4 0,0 0-2 15,0 0 0-15,0 0-1 0,0 0-3 0,0 0 2 16,0 0-8-16,0 0-2 0,4 5 5 0,-4-5-5 16,0 0 3-16,0 0-4 0,0 0 3 0,0 0-4 15,5 0-3-15,-5 0 4 0,0 0 1 0,0 0 0 16,0 0 3-16,0 0-5 0,0 0 2 0,0 0-1 0,0 0-1 15,0 0-2-15,0 0-2 0,8-5 3 0,-8 5-3 16,0 0 2-16,0 0 0 0,0 0-5 0,0 0 5 16,0 0 0-16,0 0-5 0,0 0 1 0,0 0 1 15,0 0-3-15,0 0 0 0,0 0 3 0,0 0-2 16,0 0 3-16,0 0-1 0,0 0 2 0,0 0-1 16,0 0 2-16,4-3 0 0,-4 3 1 0,0 0-5 15,0 0-1-15,0 0 5 0,-7-8-1 0,5 7-5 0,2 1 4 16,-4-4-4-16,4 4 3 0,-8-6-1 15,7 3-1-15,1 3 2 0,-5-1 2 0,5 1-4 0,0 0 2 16,-5-3 0-16,5 3-3 0,0 0 1 0,0 0 4 16,0 0-3-16,0 0 1 0,-4 9-8 0,5-5 9 15,-1 0-4-15,4 3 6 0,-3-4 0 0,3 4-3 16,4 1 3-16,-2-3-5 0,2 2 2 0,1 0 2 16,0 0 2-16,1-1-2 0,-1 0 2 0,0-1-1 0,2 0-3 15,-4 0 2-15,4-1-1 0,1-1 2 16,-1-1 3-16,-4 1-4 0,1 1 0 0,-2-2 2 15,-1 2-1-15,1-4 2 0,-5 3-2 0,-1-3-2 0,7 0 3 16,-7 0 1-16,0 0-2 0,0 0 5 16,10-1 4-16,-10 1 5 0,0 0-4 0,0 0 1 0,5 1 1 15,-5-1-3-15,0 0-1 0,0 0-2 0,0 0-3 16,0 0 3-16,0 0-7 0,5 1 5 0,-5-1-2 16,0 0-3-16,0 0 5 0,0 0-3 0,4 3 0 15,-4-3-3-15,0 0 2 0,0 0-2 0,0 0 4 16,0 0 2-16,0 0-1 0,0 0-4 0,0 0 1 15,0 0 0-15,0 0 1 0,0 0 0 0,0 0-1 16,0-7-3-16,0 7 2 0,0 0 1 0,0 0-2 16,0 0-2-16,0-8 3 0,0 8 1 0,0 0-2 0,0 0-2 15,0 0 2-15,-4-2 1 0,4 2-1 0,0 0-1 16,0 0 0-16,4-7 1 0,-4 5-3 16,4-4 4-16,-3 2-1 0,2-3 1 0,2-4 2 0,-4 1-4 15,4-6 5-15,-1-1 1 0,0 0 0 0,1-2 1 16,-1-6-2-16,5-3 3 0,-8 3-2 0,3-3-1 15,-3 1 0-15,3-3 1 0,0 1-1 0,-2 4-4 16,4 5 3-16,-5 3 0 0,2 2-7 0,0 3 6 16,-2 2-3-16,2 0 0 0,0 3 4 0,-2 0-2 15,0 1-2-15,0 3 1 0,2-1-1 0,0 2-3 16,-3 2 0-16,0 0 0 0,0 0 2 0,10 5 2 16,-7 0-4-16,1 0 5 0,-1 3-1 0,-2-1-6 0,0-1 6 15,2 4 0-15,-2 0-2 0,1-3 2 0,-1 3-1 16,0-4-1-16,0 4 1 0,1-6 1 0,-1 3 1 15,-1-2 1-15,0 0-1 0,0-1-4 0,0 0 3 16,-1 2 0-16,1-6 0 0,-2 5 0 0,1 0-2 16,1-5 0-16,0 4-1 0,0-4 5 0,0 0-3 15,0 4-1-15,0-4 2 0,0 0-2 0,-1 4-4 16,1-4 5-16,0 0-3 0,-1 4 3 0,1-4 1 0,-2 3-2 16,2-3 1-16,-1 7 1 0,0 1-4 0,-3-1 5 15,0 4-2-15,1 6 3 0,-3 0 0 16,0 1-3-16,1 1 0 0,-4 3 0 0,0-3 0 0,4-3 1 15,-3 5-2-15,3-4 0 0,-3-1 2 0,2 1-1 16,1-5 1-16,1-1-2 0,0 0 4 0,0-1-1 16,0-3 0-16,3-1 1 0,-4-2-4 0,4 1 3 15,-2 0-2-15,2-1 4 0,1-1-2 0,0-3-5 16,-4 6 9-16,3-3 0 0,1-3-4 0,0 0 3 16,0 0-5-16,0 0 6 0,0 0-3 0,0 0 0 15,-12-8 2-15,8 7-1 0,-1-3 2 0,0 0-2 16,1-1 0-16,3 1-2 0,-4 1 4 0,1-2 0 0,0 1-8 15,-1 1 7-15,0-1 0 0,0 1-2 16,2-2 2-16,0 3-2 0,-1-2 2 0,4 4-2 0,-7-4-1 16,7 4 1-16,-6-4 1 0,4 3-1 0,2 1 0 15,0 0 3-15,0 0-3 0,-4-2 2 0,4 2-4 16,0 0 1-16,0 0 1 0,-11 1-2 0,11-1 4 16,-7 5-3-16,0-4-1 0,2 3 2 0,0-3-1 15,-1 3-5-15,-2-2 3 0,2 0 0 0,-2 1 1 16,3-1-1-16,0 0-1 0,1-2-9 0,-1 2 2 15,5-2-1-15,-9 3 4 0,9-3 4 0,-5 0 0 0,5 0 3 16,0 0 0-16,0 0-1 0,-8 0 0 0,8 0-3 16,0 0 4-16,0 0-2 0,0 0 2 15,0 0-4-15,0 0 4 0,0 0-1 0,0 0-2 0,0 0-3 16,0 0 1-16,14 4 4 0,-10-1-2 0,4-2 0 16,-8-1 2-16,9 1-1 0,-4 2-3 0,0-1 5 15,4 1-3-15,-3 1 2 0,3-1 0 0,-1-1-1 16,1 2 2-16,1 1-8 0,-1 1-5 0,4-4-6 15,-3 1-16-15,1 2 0 0,0-3-2 0,0 0 4 16,-6 1 3-16,4-2-4 0,-4 2 9 0,-1 0-1 16,0-3 4-16,-4 0-1 0,0 0 3 0,0 0 3 0,9-3 2 15,-9 3-1-15,0-7 0 0,0-1 5 0,-3 4-2 16,2-3 2-16,0-3-4 0,-2 5 3 0,-1-7-18 16,3 3-27-16,-2-3-19 0,1-1-47 0,-6 3-166 15,5 0-310-15,-3 2 138 0</inkml:trace>
  <inkml:trace contextRef="#ctx0" brushRef="#br0" timeOffset="-205076.78">4234 9312 56 0,'0'0'38'0,"0"0"-54"16,5-5-17-16,-1 1 8 0</inkml:trace>
  <inkml:trace contextRef="#ctx0" brushRef="#br0" timeOffset="-200944.37">3411 5141 56 0,'0'0'76'0,"0"0"-6"0,0 0-8 16,3-3-7-16,-3 3-6 0,5-3-3 0,-5 3 10 16,5-5-20-16,-4 3 2 0,-1 2-2 0,4-3-4 15,-4 3-1-15,4-4 1 0,-4 4-1 0,1-5 11 16,2 2-8-16,-3 3 5 0,4-4-5 0,-4 4-3 16,1-5 0-16,-1 5-2 0,0-7-7 0,0 5 5 15,0 2 6-15,1-7-18 0,-1 4 0 0,0 3 8 16,0-7 4-16,0 7-15 0,0-4 2 0,0 0-2 0,0 4-1 15,0-4-1-15,0 4-2 0,4-5-3 16,-4 5 8-16,0-5-10 0,0 5 10 0,0 0-6 16,-4-4-4-16,4 4 2 0,0 0-5 0,0 0 6 0,4-3-9 15,-4 3 5-15,0 0-1 0,0 0 1 0,0 0-1 16,0 0-5-16,0 0 2 0,0 0 5 16,0 0-1-16,0 0-4 0,0 0 7 0,0 0-6 0,0 0 3 15,0 0-8-15,0 0 9 0,0 0-3 0,0 0 8 16,0 0 1-16,0 0-4 0,0 0-4 0,0 0 1 15,0 0 3-15,0 0 0 0,0 0-1 0,0 0-5 16,0 0 3-16,0 0 3 0,0 0 0 0,0 0 5 16,0 0-11-16,0 0 4 0,0 0-3 0,-5-4 11 15,5 4 0-15,0 0 4 0,0 0 0 0,0 0-3 16,0 0-5-16,0 0 6 0,-5-4-2 0,5 4-1 16,0 0-5-16,-3-2 3 0,3 2-2 0,-5-3 0 0,5 3-1 15,-4-2 0-15,4 2 1 0,0 0 1 0,-5-2-1 16,5 2-3-16,0 0-1 0,0 0 1 15,-6-1 3-15,6 1-5 0,0 0 5 0,0 0-5 0,0 0 6 16,-8-2 0-16,8 2-3 0,-4-4 1 0,4 4 0 16,0 0-4-16,-5-1-4 0,5 1 2 0,-5-2 1 15,5 2-1-15,-9-2 4 0,5 0-1 0,4 2-1 16,-6-1-1-16,6 1 3 0,-8 0 0 0,8 0 5 16,-10 0-11-16,10 0 3 0,-11 1-2 0,5-1 4 15,6 0-2-15,-5 2-2 0,5-2 1 0,-5 0 1 16,5 0 2-16,0 0-1 0,-9 0-4 0,9 0 4 15,-6 4-2-15,0-1 4 0,-1-1-3 0,-2 1 1 0,4 0-1 16,-5-1-1-16,2 2 1 0,-2-1-5 0,4-1 1 16,-6 2 2-16,7-1 7 0,-8 1-7 15,0 0 2-15,2 1 1 0,2-2 0 0,-4 3-4 0,3-2 3 16,-2 3 5-16,3-2-4 0,-1-1-1 0,3 1-1 16,-2 2 1-16,2-5-1 0,-2 5-1 0,2-2 9 15,2-1-4-15,-1 2-3 0,-1 1 5 0,2-4-9 16,0 3 3-16,-2 1 3 0,1-1-4 0,0 1 2 15,-2 0 0-15,0 1 3 0,-1 0-5 0,-1 1 5 16,5-1-3-16,-3-2 3 0,3 2-3 0,-5-1-7 16,3 2 9-16,1-1-3 0,0-1-1 0,0 0 6 15,-1 3 1-15,-1-1-5 0,3 1 1 0,-1-1-3 16,-2 2-1-16,2 3-1 0,1-2 1 0,-2-2 0 0,2 2 6 16,-3-2-1-16,-1 5-2 0,2-1 3 0,-1-2-1 15,-2 0-3-15,5-2 4 0,-3 2-4 16,2-5 2-16,-2 3 1 0,3-1-1 0,-4 1-2 0,5 0 2 15,-2-1-1-15,-3 2 0 0,4-2-1 0,-2 0 3 16,3 1-3-16,2 0 4 0,-2-5 0 16,-1 4-3-16,1-1-1 0,3-1 5 0,-3-1-5 0,1 0 5 15,1 0-5-15,-1 0 1 0,2 1-1 0,-2-2 1 16,0 0 0-16,1 0 2 0,1 0-4 0,-4-1 1 16,1-1 5-16,0 1-3 0,3 1-3 0,-1-2 5 15,2-3-9-15,-3 2 8 0,2 1-6 0,1-3 8 16,0 0 0-16,-4 4-2 0,4-4 1 0,0 0 1 0,0 0 2 15,0 0-2-15,0 0-12 0,0 0-28 16,0 0-75-16,0 0-124 0,0 0-254 0,0-11 112 16</inkml:trace>
  <inkml:trace contextRef="#ctx0" brushRef="#br0" timeOffset="-199729.12">2743 5369 19 0,'0'0'111'0,"-2"-5"-16"0,2 5-6 16,0 0-7-16,0 0-8 0,0 0-12 0,0 0 0 15,12-1-12-15,-8 1 0 0,-4 0-7 16,9 0-9-16,-9 0-3 0,9 0 2 0,-9 0-4 0,10 0-7 15,-10 0 4-15,9 0-6 0,-9 0-6 0,4 0 2 16,-4 0 0-16,5 3-1 0,-5-3-5 0,0 0-2 16,0 0-3-16,8 0 6 0,-8 0-3 0,0 0 0 15,0 0-4-15,1 3 2 0,-1-3-2 0,0 0 3 16,0 0 1-16,0 0 1 0,0 0-7 0,0 0 5 16,0 0 8-16,0 0-3 0,0 0 3 0,0 0 6 15,0 0 3-15,0 0 7 0,0 0 2 0,0 0 4 16,0 0 2-16,0 0 4 0,0 0 3 0,0 0 0 15,0 0 2-15,0 0-4 0,0 0-4 0,0 0-2 16,0 0-2-16,0 0-5 0,0 0 1 0,0 0-7 16,0 0 0-16,0 0-8 0,0 0 0 0,0 0 0 15,0 0-3-15,0 0-2 0,0 0-3 0,0 0 1 0,0 0 1 16,-1 6-1-16,-3 1-5 0,3-2 1 0,-3 0 1 16,0 5 0-16,0-3 0 0,0 0-6 15,-1 3 4-15,4 2 2 0,-8 0-5 0,4 1 0 0,-2 1 2 16,2 3 0-16,0-3 0 0,-4 2 6 0,3 0 1 15,0-2-5-15,-1 3 0 0,1-2 0 0,-1-1-1 16,4-2 1-16,-1 2-9 0,0-4 7 0,1 0-1 16,1 3-1-16,0-4 0 0,1 0 0 0,0-4 0 15,0 1 3-15,1-2 0 0,-2 1-1 0,2 0 1 16,-1-3-3-16,1-2 3 0,0 5-1 0,0-5-2 16,0 0 3-16,-1 5 9 0,1-5 4 0,0 0-1 15,0 0 0-15,0 0 0 0,1 5-6 0,-1-5 1 0,0 0-3 16,0 0-2-16,0 0 2 0,0 0-2 15,0 0-1-15,-4 2-2 0,4-2 1 0,0 0-2 16,0 0 1-16,0 0 0 0,-1 5 1 0,1-5-1 16,0 0-1-16,0 0 0 0,0 0-2 0,0 0 3 0,0 0 2 15,-3 3-3-15,3-3 2 0,0 0-3 0,0 0 4 16,0 0-2-16,0 0-1 0,0 0 1 16,0 0-2-16,0 0 0 0,0 0 3 0,0 0-4 0,0 0 1 15,0 0 2-15,0 0-1 0,0 0 2 0,0 0-1 16,0 0 0-16,0 0-1 0,16-8-2 0,-11 7 3 15,3-3-5-15,4 0 3 0,-1 1 2 0,0-2-2 16,3 3-2-16,-4-2 0 0,4 1 3 0,-1-1-1 16,0 0-5-16,1 0 6 0,5 1-2 0,-6 1-3 15,0 1 4-15,1-2-4 0,-1 2-3 0,-1 1 8 16,-1 0 0-16,-4-2-2 0,1 2 0 0,-8 0-3 16,10 0 1-16,-10 0 5 0,9 0-8 0,-9 0 4 0,0 0 1 15,4 2-4-15,-4-2 7 0,0 0-2 16,0 0-4-16,0 0 4 0,0 0-2 0,0 0-1 15,0 0 0-15,-17-7 0 0,12 7 1 0,0-3 0 0,0 3 5 16,1-4-5-16,-1 1 3 0,0-1-5 0,-2 0 1 16,-1-1-2-16,1 1 1 0,-1-4 1 0,1 2 2 15,-3-2-1-15,-2 1 2 0,3 0-4 0,-1-1 2 16,-3-3-1-16,-1 1 0 0,1-2 1 0,-2 0-1 16,2 0 1-16,0 2 2 0,-2 0 3 0,1 0-1 15,0 0 5-15,1-3-2 0,-1 4-5 0,1-3 8 16,6 5-1-16,-2-3-1 0,2 4 0 0,0-2 3 15,1 3 1-15,3-2-6 0,-2 5 2 0,2-4 0 16,-2 2 0-16,4 2-2 0,-2-1-1 0,3 3-1 16,-2-5 0-16,2 5-5 0,-3-4 1 0,3 4 2 15,0 0-1-15,0 0 1 0,0 0 1 0,0 0-1 16,0 0-2-16,0 0-7 0,0 0-18 0,0 14-12 0,0-10-17 16,0-4-14-16,3 8-14 0,-2-5-16 15,-2 2-14-15,1-1-6 0,-3 1-7 0,3-2-21 16,0-3-119-16,0 7-287 0,0-7 128 0</inkml:trace>
  <inkml:trace contextRef="#ctx0" brushRef="#br0" timeOffset="-199669.17">2605 5462 275 0,'0'0'20'0,"0"0"8"0,0 0-3 16,0 0 1-16,0 0-6 0,0 0-17 0,-9-8-70 15,9 8-71-15,-10-4 32 0</inkml:trace>
  <inkml:trace contextRef="#ctx0" brushRef="#br0" timeOffset="-198160.59">2617 5462 4 0,'0'0'95'0,"0"0"-9"0,0 0-7 15,-3-4-3-15,3 4-8 0,0 0 1 16,0 0 0-16,0 0-1 0,0 0 1 0,0 0 8 15,0 0-5-15,0 0-9 0,0 0-4 0,0 0-3 0,4-5-1 16,-2 2 0-16,-2 3-1 0,2-5-9 0,-2 5-3 16,5-4-3-16,-4-1-4 0,1 2-3 15,1-1-3-15,0 0-4 0,-3 4 1 0,3-5-7 0,-1 4 1 16,-2 1-6-16,2-3 0 0,-2 3-2 0,0 0 4 16,3-4-7-16,-3 4 2 0,0 0 0 0,0-3-4 15,0 3 0-15,0 0-3 0,0 0 1 0,0 0-2 16,0 0 0-16,0 0-4 0,0 0 3 0,0 0 3 15,0 0 0-15,0 0-4 0,8 7 1 0,-8-7 1 16,3 5-3-16,1-2 2 0,-3 1-2 0,2 1 0 16,0 0 0-16,0-1-1 0,-1 2 1 0,0 3-1 15,2-4 6-15,0 5 0 0,-3-3 3 0,3 3-7 16,-1 0-4-16,-1 4 3 0,-1-4 0 0,2 2 2 16,-2-2-3-16,-1 2 2 0,3 2 1 0,-2-4 0 15,0 2-1-15,2 2 2 0,-2-4 0 0,2 0-3 16,-1 2-1-16,1-3 4 0,1 2-5 0,-3-2 4 0,0-2 0 15,-1 0 2-15,1-1-4 0,1 1 2 0,-2 1-1 16,0-2 3-16,1 0-1 0,-2 0-2 16,1-2 4-16,0 0-1 0,-2 1 2 0,2-1-3 0,0-4-2 15,-1 7-1-15,0-4 4 0,1-3-2 0,0 6 3 16,0-6-2-16,0 4-1 0,0-4 2 0,-1 4-1 16,1-4 2-16,0 0-4 0,-3 3 2 0,3-3-2 15,0 0 5-15,0 0 3 0,0 0 0 0,0 0 10 16,0 0-1-16,0 0 7 0,0 6 0 0,0-6-7 15,0 0 5-15,0 0-2 0,0 0-2 0,0 0 1 16,0 0-10-16,0 0 1 0,0 0-4 0,0 0 5 16,0 0-4-16,5 3 0 0,-5-3-1 0,0 0 0 15,4 2-1-15,-4-2-3 0,0 0 5 0,4 3-8 0,-4-3 5 16,0 0-2-16,3 2-5 0,-3-2 2 0,0 0 3 16,0 0-1-16,0 0 2 0,2 1 2 15,-2-1 4-15,0 0-2 0,0 0-6 0,0 0 14 0,0 0 2 16,0 0 0-16,0 0-6 0,0 0 2 0,0 0-3 15,0 0 0-15,0 0 0 0,0 0-2 0,0 0-3 16,0 0 2-16,0 0-4 0,1-7 1 0,-1 7 4 16,0 0-4-16,0 0-3 0,0 0 2 0,0 0 1 15,0 0-1-15,0 0-1 0,-1-5-2 0,1 5 2 16,0 0-2-16,0 0 1 0,0 0 1 0,-2-6-1 16,2 6-2-16,-2-4 3 0,2 4-1 0,0 0-3 15,-1-6 1-15,0 2 2 0,1 4-4 0,-4-5 0 0,2 1 4 16,2 4-1-16,-3-3 1 0,3 3-5 15,-4-5 0-15,4 5 4 0,-1-3-1 0,1 3 1 16,0 0-4-16,-3-5 6 0,3 5 0 0,-2-1-3 0,2 1 0 16,0 0 3-16,-4-4 0 0,4 4-8 0,0 0 2 15,-8-1 2-15,8 1 1 0,0 0 0 0,-5-3 1 16,5 3-2-16,0 0 2 0,0 0-2 16,-5-1 1-16,5 1-3 0,0 0 1 0,0 0-1 0,0 0 3 15,0 0 1-15,0 0-1 0,0 0 2 0,0 0-2 16,0 0-1-16,0 0 0 0,0 0-3 0,0 6 4 15,0-6 0-15,0 0-1 0,0 0-4 0,0 0 5 16,0 0 0-16,0 0 3 0,0 0-1 0,0 0-6 16,0 0 4-16,20-1 1 0,-8-3 3 0,1 2-3 15,-1-1-1-15,6-1 2 0,1 1-2 0,-2 2 1 16,2-2 2-16,-1 0-3 0,2 1 1 0,-2-1-1 16,-1 2 0-16,-3 1-2 0,-1-1 2 0,-3-1 2 15,1 2-2-15,-4-1 0 0,-1 1 0 0,-6 0-2 0,10 0 2 16,-4-1 4-16,-6 1-10 0,6 0 5 15,-6 0 3-15,0 0-1 0,0 0-3 0,0 0 3 0,0 0 2 16,0 0-1-16,0 0-3 0,0 0-1 0,0 0 1 16,0 0 0-16,-26 0 2 0,26 0 2 0,-6 1-2 15,6-1-1-15,0 0-2 0,-4 1 0 0,4-1-2 16,-6 2 4-16,6-2 2 0,0 0-2 0,-8 1 4 16,8-1-2-16,0 0-2 0,-2 1-2 0,2-1 2 15,0 0-1-15,0 0-3 0,0 0 7 0,0 0-2 16,0 0 3-16,0 0-4 0,-12-1 2 0,12 1-4 15,-6-1-1-15,1-2-1 0,1 1 3 0,4 2 4 16,-9-5-1-16,4 0-2 0,0 0 2 0,-3 1-1 0,-1-2 1 16,0-2-1-16,0 0 4 0,-2 0-6 15,-1-1 3-15,1-3-2 0,-1 5 2 0,-2-4-6 16,0 0 4-16,-1 1-1 0,-2 1-1 0,5 1-1 0,1 1-1 16,1 0 5-16,1-1-4 0,-1 2 4 0,2 0-2 15,3 2 1-15,0-1 0 0,1 2 1 0,1 1 0 16,-2-1-3-16,2 1 3 0,3 2-2 0,-4-5 1 15,4 5 2-15,0 0-1 0,0 0-2 0,0 0-2 16,-2-3 3-16,2 3-2 0,0 0 2 0,0 0 3 16,0 0-5-16,0 0-25 0,0 0-24 0,0 0-34 15,-4 15-53-15,1-12-186 0,-5 1-350 0,3 1 154 16</inkml:trace>
  <inkml:trace contextRef="#ctx0" brushRef="#br0" timeOffset="-197312.71">2849 5796 9 0,'0'0'87'15,"0"0"-1"-15,0 0-14 0,-9 0 6 0,9 0-5 16,-5 1-3-16,5-1-10 0,0 0-1 0,-9-1-6 16,9 1-5-16,-6 0 8 0,6 0-7 0,0 0-3 0,-9-2 4 15,9 2-3-15,-8-2 4 0,8 2-4 0,-5-3 2 16,5 3-10-16,-4-3-2 0,4 3 1 16,-5-4-4-16,5 4 5 0,-5-3-7 0,1 3-9 0,4 0 5 15,-8-3-2-15,6-1 1 0,-1-1-2 0,2 3-1 16,-2-3 3-16,1 3-4 0,2-3-1 0,0-2 6 15,0 2-2-15,0-3-6 0,1-1 1 0,0 1-3 16,2-4-1-16,1 3-13 0,-3-4 12 0,8-3 0 16,-4 2-2-16,-1-3-3 0,5-1-2 0,-4 1-1 15,4 1-3-15,-1 1 5 0,-2-4-5 0,3 4 1 16,2-1-4-16,0 1 2 0,0 0 0 0,2 2 0 16,0-1-3-16,2 2 3 0,3 3-2 0,-1-2 1 0,3 2-1 15,-5 0-1-15,7 1-4 0,-5-1 2 0,2 4-3 16,0 1 6-16,-1-2 2 0,0 4-9 15,0-2 10-15,4 1-6 0,-5-2-1 0,0 2 7 16,2-1-1-16,-6 1-1 0,1-1-2 0,3 1-2 0,-5 2 1 16,0-3 0-16,3 3 1 0,-5-3-1 0,1 2 4 15,-1-1-2-15,-4 0-1 0,3-2-1 0,-2 1 0 16,0 0 3-16,0-1-2 0,-1 0 1 0,0 2-1 16,0 0-2-16,0-2 3 0,-1 1 0 0,-2 2-7 15,-1-1 2-15,1 1 6 0,-3 2 1 0,4-3-4 16,-4 3-1-16,3-3 3 0,-3 3-5 0,0 0 1 15,0 0-6-15,0 0 6 0,-3 13-21 0,-4-3-34 16,-1-1-44-16,-2 6-170 0,3-7-293 0,-4 6 129 0</inkml:trace>
  <inkml:trace contextRef="#ctx0" brushRef="#br0" timeOffset="-195745.79">4234 5986 87 0,'-28'-4'83'0,"-1"0"-4"16,-2 4-10-16,-1-1-7 0,-1 1 5 0,4-2-4 16,0 2-12-16,8 0 7 0,-1 0-10 0,2 3 0 15,2 0-6-15,1 1-3 0,3 1-10 0,0 0 4 16,5 3-6-16,-3 0-5 0,-2 5-4 0,-1 6 5 15,-5 3-1-15,1 0-3 0,1 2-1 0,1-2-8 16,0 4 3-16,-1-1 2 0,2 0-1 0,-6 2-1 16,3 0-3-16,-3-3 2 0,0 1 1 0,2 1-8 15,-3 2 4-15,1-3-4 0,1 2-1 0,0-2 6 16,3-1-8-16,0-3 2 0,3 2-8 0,4-8 10 0,-1 1-6 16,3 1 4-16,0-2-3 0,3 3 3 0,-2-3-2 15,4 2 0-15,0-1 2 0,2 1 5 0,-1 1 10 16,3 0 0-16,0 4-1 0,3 2-5 0,-1 2-1 15,2 0 1-15,-3 3 3 0,3-3-4 0,-1 1-2 16,1 2 1-16,1-2 0 0,-1 1 1 0,2-1 0 16,-1-1-4-16,-1-1-6 0,1-1-1 0,3 1 4 15,2-6 1-15,-2-1 1 0,2 5 1 0,6-1-12 0,-4-4 0 16,3 1 9-16,1 0 2 0,3 0 2 16,0 2-3-16,2-4 3 0,-5-4 4 0,10-1-7 15,-2 4-6-15,4-5 8 0,1-2-2 0,0 3 5 0,0-4-5 16,2 0 0-16,3-2-1 0,1 1 0 0,-2-2 1 15,2 0-4-15,0 3 4 0,-2-1 0 16,3-5-1-16,-4 7-3 0,0-3 6 0,-1 0-6 0,1 0 2 16,-3 0-2-16,-1 2 1 0,0-4-2 0,0 1-3 15,-6-2 4-15,-4 2-1 0,4-1 2 0,-3 0 2 16,-4 1-8-16,-1-2 6 0,3 0-3 0,-3 0 2 16,3-1-3-16,2 0 1 0,-3 1 1 0,5-3-1 15,-1-3 4-15,2 1-1 0,9 1 0 0,1-3 1 0,0-2 4 16,3 0-3-16,1-1 1 0,1-3 6 15,2 0 3-15,-6 1-5 0,2 0 0 0,-4-2 2 0,-4 2-2 16,1 1-3-16,-10-2 3 0,1 5-3 0,-4-6 8 16,1 5 14-16,-6-2 0 0,-1 0-6 0,0-4-1 15,-2 4 3-15,-1-2-4 0,-1-1 1 0,-1-4 6 16,1-2-1-16,-4-1-4 0,3-3 5 0,-4-5-8 16,0-3 3-16,0-1-1 0,-4-4-2 0,3-1-2 15,-3-13-6-15,-1 2-2 0,2-5 0 0,-2 0 3 16,-1 2-3-16,-4 1-3 0,-1 0-1 0,0-1 5 15,-2 3-7-15,0-2-1 0,-2 0 4 0,-2 1 2 0,2 0-4 16,-6 3 8-16,-3 4 2 0,-5 0-3 16,-1 2-3-16,-3 1 3 0,-6 1-6 0,-1 2 1 0,-7 4-1 15,-6 5 0-15,-2 5-3 0,-6 3 1 0,-2 5-1 16,-26 0-5-16,24 8-12 0,-3 10-31 0,3-1-33 16,-26 10-49-16,4 10-207 0,30-11-360 0,-2 4 159 15</inkml:trace>
  <inkml:trace contextRef="#ctx0" brushRef="#br0" timeOffset="-55955.16">4932 6342 2 0,'-3'-4'107'0,"3"4"-5"0,0-6-9 0,-1 2-23 0,1 4 2 16,-1-7-3-16,1 7-1 0,-3-5-8 0,2 3-10 15,1 2-3-15,-4-7-1 0,-1 4-10 0,1 1-4 16,-2 0-11-16,-2 0 12 0,2-1-14 0,-2 3 2 16,2-4 2-16,-6 3-7 0,3-2-2 0,-1-1 2 15,-3 2-3-15,2-1 3 0,-2 0-18 0,3-1 14 16,-3-1-13-16,-1 2 9 0,0 0-2 0,-4-4 4 16,0 3-8-16,0 1-4 0,0 0 6 0,2-3-6 15,-3 3-1-15,1 0 0 0,-3-1-6 0,1 2 4 16,2-1 0-16,-1 1-1 0,-3-1-3 0,4 3 0 15,-1-2-1-15,2 0 2 0,2 1 8 0,1-2-9 0,-1 3 6 16,-1 0-6-16,-2 1 4 0,1-1-1 16,0 3-6-16,3 0 12 0,1-2-10 0,-6 2-8 15,2 1 1-15,-2-1 1 0,2 2-12 0,0-1-5 0,-1 3-3 16,1-4-14-16,-1 2 2 0,1 4 4 0,0-3 4 16,-5 3-4-16,7-1-11 0,-6 1 3 0,-3 2 7 15,6-2 4-15,-5 3-25 0,3-3-71 0,-5 4 231 16,2 0-142-16,5-2-51 0,0 1 23 0,-5 1 195 15,-1 2-135-15,4 2-12 0,3-6-29 0,-6 7 12 0</inkml:trace>
  <inkml:trace contextRef="#ctx0" brushRef="#br0" timeOffset="-55189.07">3962 7444 46 0,'10'5'56'15,"2"1"-6"-15,6 0-4 0,-7-2-5 0,7-1 5 16,0 1-5-16,-1-2-2 0,-6 2 2 16,8-4-5-16,-1 1-8 0,0 2-5 0,-4-1 2 0,4-2-5 15,0 2 4-15,-4 0-3 0,4 0-6 0,-3 3 1 16,0-5-1-16,2 1-5 0,1 2 2 0,-5 0-5 15,1-1 3-15,-1 1 3 0,6 0 1 0,-5-2 3 16,5 1 4-16,0 3 1 0,-1-4-8 0,1 1 3 16,0-2 1-16,3 0 2 0,-3 0-5 0,3-2 2 15,-3 1-4-15,0-1 1 0,4-3 0 0,-3 4-1 16,-1-2 1-16,-3 0 3 0,3 1-1 0,-1 2-3 16,-5-3 0-16,0 1-5 0,2 1 4 0,-2 1 1 15,1-1 3-15,-1 1 0 0,-2-3-9 0,2 1-1 0,-1 2 1 16,2-2 0-16,-1-1 10 0,4 0-3 15,1 0-3-15,-1-1 2 0,2 0-6 0,-1-1 6 16,2 0-2-16,-1-2-2 0,7-1 2 0,-7 1 11 0,8-5-15 16,0 0 1-16,-10 5-4 0,0-2-5 0,0 0 4 15,0 2 0-15,-1-2 1 0,-7 1 3 0,4-4-4 16,-2-2 3-16,-3 5 7 0,1-7-5 0,-1 0 9 16,-2-4 3-16,-2 2 2 0,-3-8-9 0,-1-2 5 15,-1 0-5-15,-2-1 0 0,-2-1-9 0,-1-4 7 16,-2 0-5-16,3 0-2 0,-4 0 0 0,-1 3 0 15,2-3 5-15,1 3 3 0,0-1 0 0,0 3-1 16,0 1 2-16,2 0 10 0,0 2 3 0,-2 1-3 16,0-1 0-16,2 2 1 0,2 4 4 0,-1 1 4 0,0-8-1 15,-2 3-7-15,-1-2-4 0,1 1 4 16,0 1-3-16,-3 1-9 0,1 3 4 0,-2-2-2 0,1 2-2 16,-2-3 0-16,-6 3-5 0,-1 1 0 0,-4 2 0 15,-2 0-6-15,-5 4-4 0,1 1-1 0,-4 3-12 16,0 1 2-16,-4 3-16 0,-16 3-3 0,1 0-7 15,-4 0-15-15,2 6-9 0,-1-1-10 0,2 4-24 16,-1 1-141-16,-5-1-258 0,5 3 114 0</inkml:trace>
  <inkml:trace contextRef="#ctx0" brushRef="#br0" timeOffset="-53771.67">4445 6170 5 0,'-14'0'101'0,"-2"1"-10"0,-1-1-1 0,-2 3-10 16,2-2-8-16,-1 3-8 0,-1 1-2 0,1-1-10 16,-1 0-5-16,0 3-3 0,0-1-7 0,0 1-8 15,0 1 7-15,2-1-5 0,0-2 0 0,-2 5-5 16,1-3-16-16,3 3 13 0,-2-3-4 0,-1 4 0 15,4-5-2-15,0 6-7 0,-4-3 3 0,4 2 2 0,-2 0-1 16,1-1-5-16,3 3 3 0,-1-3 0 0,0 2-5 16,-2 1-6-16,2-1 11 0,-2 3-4 0,2-1 0 15,-1 1 0-15,-2 1-1 0,0 2 8 0,-1-4-13 16,3 1 6-16,1-1-3 0,1-2-2 0,-1 3 1 16,0-1 2-16,3-1-6 0,0-1 0 0,-2 2 3 15,2-1 7-15,2 1-9 0,0-4-4 0,1 5 5 16,-2-2 0-16,2 1 3 0,1 2-2 0,-1-2 2 15,0-2-2-15,2 0 3 0,-3 5-7 0,4-2 5 0,1 0-2 16,-1 1-4-16,0-1 7 0,-1 2-7 16,5-6 4-16,-4 2 6 0,1-1-3 0,3-1 3 0,0 2-9 15,3-1 1-15,-2 3 1 0,2-5 0 0,2 2-2 16,-1 0 0-16,2-1-1 0,-1 3 2 0,4 2 0 16,-1-3 2-16,2 2 5 0,-1 3-2 0,0-4-6 15,2 0 8-15,-2 3-9 0,2-1 7 0,1 1 0 16,-3 1-3-16,0-1 1 0,4 0 0 0,-3 1 1 15,1 0-4-15,-1-3 7 0,-3 2-7 0,2 0-1 0,4-3 2 16,-4 1 4-16,0-1-7 0,1-2 7 16,-1 1-5-16,3 2 5 0,2-6-4 0,-4 7-1 0,-1-3 5 15,1-5-1-15,2 5 7 0,1 0-1 16,1-1 0-16,-2-2-1 0,4 1 8 0,-2-3 1 0,2 2-1 16,-2-3 6-16,3 2-6 0,1-4 1 0,-3 3 0 15,6-1 2-15,-10-2-2 0,6 2-1 0,-1-3-13 16,1 1 11-16,0 3-1 0,0-3-3 0,3 2 2 15,0 1-17-15,-1-3 17 0,-1 3-1 0,4-4-3 16,-3 0 2-16,3 1-4 0,1 2 1 0,2 0 7 0,-4-3-5 16,-1 0 1-16,1 0-5 0,2-1 4 0,-3-1-7 15,3-2 0-15,0 3 5 0,4-6-4 0,1 2 1 16,-7 0-3-16,-1-1 5 0,2-1-8 0,-2-1 3 16,2-2 1-16,-2 2-1 0,2 1 0 0,-4-4 1 15,1 0 0-15,-1 2-3 0,-3-3 2 0,-2 3 0 16,4-2 2-16,-6 1-4 0,7-2 6 0,-4-1-10 15,0 1 3-15,2-4 2 0,0 4-1 0,1-3 2 16,-2 1-1-16,2-2 4 0,-2-1 1 0,8-3 2 16,-8 3-1-16,6-4-2 0,-6 4 4 0,7-4-1 15,-6 4 2-15,-1-1 1 0,5-6-1 0,-6-1 0 16,0-1 0-16,-1-2-4 0,-4-2 2 0,1-4 2 16,-2 5-9-16,-1-6 4 0,-1 0 0 0,1-2-2 15,-4 0 4-15,-3-1-7 0,1 1-3 0,-4-1 9 0,-1 0-3 16,-3 0 1-16,-2 5 3 0,0-2-2 0,-1 1-2 15,-4 4-1-15,-4-4-4 0,0 4 6 0,-5 0-7 16,-4 1 2-16,-1 0 2 0,-10-6-5 0,-7 5 4 16,13 8-13-16,-17 0-7 0,1 3-5 0,11 3-3 15,-13 3-12-15,10 2-19 0,-11-3-5 0,13 7-34 16,1-3-163-16,1 3-283 0,3-2 125 0</inkml:trace>
  <inkml:trace contextRef="#ctx0" brushRef="#br0" timeOffset="-52006.92">3202 3207 11 0,'0'0'21'0,"0"0"-1"0,0 0-2 0,7 4-4 16,-7-4-4-16,4 2 7 0,-4-2-5 0,4 3-4 15,-4-3 1-15,0 0 0 0,0 0 0 0,4 1 3 0,-4-1 3 16,0 0 5-16,0 0-1 0,0 0 0 16,0 0 1-16,0 0-4 0,0 0 7 0,0 0 1 15,0 5-3-15,0-5-4 0,0 0 3 0,0 0 7 0,0 0 1 16,0 0-1-16,0 0-6 0,0 0-1 0,0 0-3 15,0 0 8-15,0 0 0 0,4-9 3 0,-4 9 2 16,0 0 5-16,0 0-4 0,0 0-7 0,0 0-4 16,0 0 1-16,-3-6 0 0,3 6-9 0,0 0 6 15,0 0-6-15,0 0 1 0,0 0-4 0,0 0-10 16,0 0 16-16,0 0-7 0,0 0-5 0,0 0 0 16,0 0 8-16,0 0 1 0,0 0-5 0,0 0-2 15,0 0-2-15,0 0 3 0,0 0 0 0,0 0-7 16,0 0 4-16,0 0-5 0,0 0 7 0,0 0-5 15,0 0 1-15,0 0-1 0,0 0 5 0,0 0-4 16,8 10 1-16,-3-6-9 0,-4 1 8 0,3 0 0 16,1 1-2-16,-1 0 1 0,5 2 2 0,0 1-1 15,0 1 2-15,5 1-2 0,0 0 1 0,0 1 6 16,3-2-7-16,-2 1 6 0,4-3 2 0,0 3-9 0,-1-2 4 16,8 4-4-16,-7-4 2 0,-2-3-4 15,-1 4 7-15,2-3 1 0,-3 1-3 0,-3-4 0 16,-1-1 0-16,-4 1-2 0,-1 0 0 0,-1 0-1 0,-1-2 0 15,0 1 8-15,1-3-1 0,-5 0-3 0,4 3 5 16,-4-3 1-16,0 4 0 0,0-4 4 0,0 0-9 16,0 0-1-16,-4 5 0 0,4-5-4 0,0 0 6 15,-5 3 0-15,2-1-6 0,3-2 5 0,-7 4-10 16,3-3-30-16,-1 1-24 0,-2-1-106 0,7-1-178 16,-14-3 78-16</inkml:trace>
  <inkml:trace contextRef="#ctx0" brushRef="#br0" timeOffset="-51338.5">3275 3200 69 0,'0'0'66'0,"0"0"-7"0,0 0-6 16,-13 3 1-16,13-3-9 0,0 0-8 0,0 0-4 0,-5 2-6 15,5-2-2-15,0 0 5 0,0 0-12 16,0 0 8-16,-4 2-6 0,4-2 0 0,0 0-8 16,0 0 5-16,-1 5-1 0,1-5-5 0,-3 5-5 0,3-1 1 15,0-4 3-15,0 7-7 0,0-7 0 0,0 9 5 16,0-4 5-16,0-1-9 0,0 3 4 0,0-1-7 15,0 1 10-15,-4 0-8 0,3 0 4 16,-3 1 0-16,3 1-5 0,-3 0-10 0,-1 0 11 0,0 1 7 16,1-2-9-16,-1 3 5 0,1-3-3 0,0 1-2 15,0 0 1-15,-1-1 5 0,0-2-4 0,3 1-2 16,-1-2 4-16,-1-1-2 0,2 1 0 0,-1 0-3 16,0-2 3-16,2 0 2 0,-1 1 1 0,-1-1 2 15,1-1 9-15,-1 0-2 0,3-2 13 0,0 0 6 16,-5 5 5-16,5-5 9 0,-4 1-4 0,4-1-3 15,0 0-2-15,0 0-5 0,0 0-3 0,1-12-6 16,1 7 0-16,-1-1-6 0,-1 1 2 0,1-4-4 16,0 4-3-16,-1-6 1 0,3 1-8 0,-2 0 5 15,1-2-6-15,5-1-5 0,-4-1 8 0,-2 2-9 16,0 0 9-16,3 0-3 0,-3-1 1 0,-1 1-13 16,4-2 13-16,-4 5-2 0,0-3 0 0,2 0-7 15,-2 2 3-15,0 5-1 0,-2-5 8 0,2 4-7 0,-1 1 9 16,1 1-1-16,0 0-2 0,0 4-7 15,3-7 1-15,-1 4 2 0,-2 3-5 0,1-4 4 16,-1 4-2-16,7-1-3 0,-7 1 3 0,6-2 0 16,-6 2 3-16,8-1-3 0,-8 1 1 0,5 0-2 0,-5 0 0 15,9-2 4-15,-9 2-3 0,6-1 1 0,-6 1-6 16,4-1 2-16,-4 1 2 0,0 0 4 16,0 0-8-16,0 0-1 0,0 0 3 0,0 0 4 0,8 5 1 15,-8-2 0-15,1 1-1 0,-1-1-2 0,0 3 2 16,0-1-7-16,3 0-29 0,-2 1-37 0,3 1-50 15,1 2-72-15,5-1-209 0,4 1 93 0</inkml:trace>
  <inkml:trace contextRef="#ctx0" brushRef="#br0" timeOffset="-50406.38">5208 5417 96 0,'0'0'166'16,"0"0"-12"-16,0 0-24 0,0 0-8 0,0 0-16 16,0 0-10-16,0 0-11 0,0 0-6 0,0 0-8 15,0 0-3-15,0 0-9 0,-6 17-6 0,3-8-7 16,-3 3-3-16,-1 3-4 0,-4 1-6 0,-2 9-1 16,-5-1-3-16,1 2-5 0,-2 1 1 0,-1 0-2 15,-2 2-1-15,-1 0-1 0,1-2-2 0,1 1-5 16,-1 1 4-16,-1-5-4 0,5 3-1 0,0-5 0 15,5 1 1-15,2-6-4 0,2 1 1 0,1-3-5 0,1-3 2 16,2 0-2-16,-1-1-3 0,4-3 3 0,1-1-4 16,-2-1 2-16,-1-2 0 0,3 1 13 0,0-2 19 15,-2 1 5-15,3-4-5 0,0 0-2 0,0 0-2 16,0 0-6-16,0 0 0 0,0 0-6 0,-10-7-2 16,10 7-6-16,0 0-14 0,-4-4-23 0,4 4-19 15,0 0-25-15,-3-3-15 0,3 3-7 0,-3-3-16 16,3 3 3-16,-2-7-8 0,1 2-1 0,1 3 10 0,0 2 11 15,-4-12 9-15,3 9 4 0,0-5 8 0,-3-1 11 16,-1 0 9-16,1-3 33 0,-3 2 18 16,1-1 14-16,0 0 15 0,-4 1-5 0,2 1 17 0,-4-1 3 15,6 3 9-15,-3-2 2 0,4 8 4 16,-2-4 1-16,2 0-2 0,-1 3-4 0,3-3-3 16,1 5-6-16,2 0-1 0,-7-4-11 0,7 4-2 0,-3-3 0 15,3 3-7-15,0 0 2 0,0 0-3 0,0 0-4 16,-12 7 1-16,10-6-2 0,-1 5 4 0,-1 0 3 15,2-1-8-15,0 2 4 0,0 2-2 0,-1 2 6 16,2 0-5-16,-2 1 5 0,3 0-1 0,-1 4-4 16,0 0 7-16,-1 2 0 0,4-2-2 0,-2-5 1 0,0 2-6 15,1-1 3-15,-1-2-4 0,3 4 1 16,-2-5-4-16,-1-1-1 0,1-3 2 0,2 2 2 0,-2-2-2 16,3 1 6-16,-1 0 0 0,-1-1 6 0,2-5 2 15,-4 0 2-15,11 0-3 0,-11 0-4 16,14-3-3-16,-2-2 0 0,-7 2-1 0,4 2-3 0,-4-2-3 15,0 3-5-15,3-2 2 0,-8 2-2 0,9 0-3 16,-4 2-2-16,0 1 3 0,4 2-2 0,-4-1-1 16,1 1-6-16,1 2-28 0,2-2-30 0,-3 4-39 15,-1-6-54-15,-1 0-209 0,3 1-389 0,3-4 172 16</inkml:trace>
  <inkml:trace contextRef="#ctx0" brushRef="#br0" timeOffset="-47056.63">3748 10455 10 0,'-13'-4'118'0,"0"0"-10"0,-1 4-8 0,-3-1-14 16,3 1-7-16,-4 0-6 0,0 1-8 0,-1 2-7 15,2 2-1-15,-2 1-11 0,-1 1 1 0,1 1-12 16,1 1 0-16,-1 0-4 0,-7 4-5 0,3 4 5 15,3-1-3-15,-1 1-7 0,6-6-1 0,-4 9 1 16,2-1 1-16,-2 3-3 0,5 0-8 0,-1 4 6 16,2 0-4-16,0 3 1 0,3 6-5 0,1-8 1 15,0 3-5-15,3-1 2 0,-1 1-2 0,2 1 4 16,1 1-5-16,3-2 0 0,2 1 2 0,2 1-1 0,-2-3 3 16,3 0-10-16,1 0 2 0,-1-2 3 0,2-2 1 15,3-2-8-15,3 2 6 0,-4-5 0 0,4 2-4 16,1 0 4-16,0-5-13 0,-3 0-8 0,6 3 0 15,-4-4-16-15,7 3-1 0,-6-5-5 0,-2 1-6 16,1 0-1-16,1 1-21 0,-2-1-16 0,2 0-58 16,-4 1-156-16,1-4 70 0</inkml:trace>
  <inkml:trace contextRef="#ctx0" brushRef="#br0" timeOffset="-46769.86">3979 10665 119 0,'-15'-29'169'0,"-1"7"-13"0,-3-2-17 0,1 2-13 16,0 3-10-16,0-1-9 0,-5 3-7 0,5 6-13 16,0 0-13-16,-1 2-6 0,-8-1-15 0,2 3-19 15,3 3-27-15,-7 3-19 0,-2 1-18 0,3 1-50 16,-3 6-37-16,2-2-69 0,2 3-202 0,1 5 89 16</inkml:trace>
  <inkml:trace contextRef="#ctx0" brushRef="#br0" timeOffset="-44271.6">3750 10524 70 0,'-4'-2'107'0,"4"2"-14"16,-2-7-9-16,0 3-3 0,2 4-13 0,-4-4-3 0,2 2-3 15,-1-2-5-15,1 0-2 0,-2 0-5 0,0 4-2 16,-2-4-5-16,1 1-5 0,0 1-2 15,-2 1-8-15,2-2 7 0,-4 1-5 0,4 2-4 0,-5 0-1 16,2 0 0-16,-2 0-6 0,2 0 1 0,-1 3 1 16,0-1 1-16,-1 1 3 0,1 1-5 0,-1-1-1 15,-2-2 6-15,1 5-8 0,-2-1-1 0,2 0 1 16,-1-1 0-16,1 0 2 0,-2 0-1 0,-1-2-3 16,4 5 5-16,1 1-2 0,-4-3 0 0,5 1 2 15,-2 2-3-15,0-2 0 0,1 5 2 0,1-4 0 16,-6 7-8-16,6-5 2 0,1 3 5 0,-6 0-1 0,7-1-5 15,-1 0 0-15,1 0 1 0,2-1 0 0,-2 4 2 16,2-2-9-16,-1 0 4 0,2-5-1 0,0 4 3 16,1-4-1-16,-1 2-2 0,1 1 0 0,0-3-4 15,0 3 0-15,2-5 2 0,0 7 4 0,0-3 2 16,-1 1 1-16,1 1-5 0,-3-1 1 0,3 2-4 16,0 1 2-16,0 1 0 0,0 1-5 0,-1 2 2 15,1 1-2-15,1-2-2 0,3 2-1 0,-3-1 3 0,2 1 0 16,-2-1 6-16,2-1-8 0,-1 0 3 15,-1-4-3-15,1 2 1 0,0-2 1 0,2 0-1 0,1-1 3 16,0 0-2-16,2-1 0 0,-1 0-1 0,3 2-2 16,0-4 0-16,0 1 8 0,0-2-4 0,0 1 3 15,2 1-1-15,1-3-4 0,-2 1-4 0,3-3 5 16,1 7 0-16,-1-5-3 0,0-3 0 0,-3 5-2 16,0-4 0-16,3 1 3 0,1 0-4 0,-3-1 1 15,1 0 1-15,-1 1 2 0,2 0-2 0,-2-2 8 16,1 0-8-16,-2-1 0 0,3 1-6 0,-3-2-3 0,4-1 0 15,-1 0-7-15,9 0 1 0,-5 3-4 0,3-6 3 16,0 2 2-16,1-3-1 0,6-3 3 16,-1 1 6-16,0-2-2 0,5-2 5 0,-11 3 4 0,7-5 4 15,-3 0-1-15,-3 6 5 0,3-5 0 0,-7 4-3 16,-1-3-2-16,-2 2 3 0,2-1 6 0,-5 2 5 16,2-2 0-16,-4 0 0 0,0 1 3 0,5-7-4 15,-8 2-1-15,4-1 4 0,-2-2-3 0,0-3 4 0,1-5-6 16,-3-1 1-16,2-2-6 0,-2 2 0 0,1-1-2 15,-1-3-2-15,3-1-1 0,-4-3-1 16,1 0 1-16,-1 0-2 0,1-1 2 0,-2 1-1 0,-1-1 1 16,0 5 1-16,-3 3 0 0,-3 5 3 0,2 2 4 15,-3 2 4-15,-4-2-3 0,-2 2 3 0,-6-4 10 16,-2 2-3-16,-4 1 3 0,2 2 6 0,4 3 10 16,-11 1 4-16,3-2-1 0,-4 2-3 0,4-1 3 15,-4 4-5-15,8 0 4 0,-5-2-2 0,6 4 5 16,-8-2 10-16,9 1-2 0,-5-1-7 0,4 3-3 15,-7-3-4-15,2 4-2 0,-2-3-9 0,5 6 0 0,-1-4-8 16,-5 3 0-16,7 2-3 0,-2-1-6 16,4 2 0-16,-5 2-13 0,-5 4-10 0,6-1-23 0,-4 2-20 15,-1 5-19-15,6-4-30 0,6 1-19 0,-2 3-31 16,2-3-58-16,2 3-176 0,0 1-418 0,7-6 185 16</inkml:trace>
  <inkml:trace contextRef="#ctx0" brushRef="#br0" timeOffset="-43239.62">3513 10195 25 0,'0'0'145'0,"-6"-1"-16"0,6 1-15 0,-7-1-4 15,7 1-18-15,0 0-5 0,-16 2-9 0,10 2-8 0,-3 0-8 16,4 3-12-16,-4 2-1 0,-4 0-5 15,0 4-5-15,4 2 1 0,-3 0 1 0,-3 6-6 0,5-3-6 16,-4 2 7-16,5-3-8 0,0-2 4 0,2 4 8 16,0-1-11-16,1 1-3 0,-2-2 5 0,2-1 3 15,1 2-4-15,0-3-6 0,5 3 2 0,-4-1-5 16,1-4 1-16,2 4-2 0,-1-4 0 0,0 2 5 16,0 0-5-16,2 0-5 0,-2 1 3 0,4-3-2 15,-5 4 2-15,6 2 2 0,-1-2-7 0,2 4 3 16,0-2-1-16,-2 7 3 0,2 0-1 0,3-2-4 0,-1 5 0 15,0-2 1-15,1 3-3 0,-2-3-3 0,2 2 2 16,2 2-3-16,-1-2-1 0,1 1-6 0,0 0-8 16,1 0-4-16,3-5-2 0,-4-2-7 0,2 0 0 15,1-9 1-15,-2 1 1 0,-1-4 6 0,0-5-3 16,0-1 4-16,1 2 2 0,2-2 2 0,-1-1 4 16,2 0-7-16,-1-4-1 0,5 1 4 0,-3-2-2 15,3-3 8-15,1 0-3 0,-3-1-1 0,-1 4-3 16,4-6 1-16,1 3 5 0,-2 1-1 0,-3 0 4 0,0-4-8 15,3 3-1-15,-2 0 3 0,2-3-3 0,-2 3-9 16,-1 1 2-16,-1-3-9 0,7 1 3 0,1-3 1 16,-5 1 0-16,2-2 10 0,-1 0-1 0,2-3 9 15,-2 2 2-15,6-6-3 0,0 3 15 0,-7 0 3 16,1 2-5-16,-1 1-1 0,-3-1 12 0,1 1 4 16,-4-1-5-16,2-2 9 0,2 0-4 0,-5-2 5 15,0 1 8-15,-1-3 4 0,-2-1 8 0,-1-6-4 16,-2 2 5-16,-1 0-2 0,1-4-3 0,-3-5-1 15,0 4-2-15,-3-2-4 0,-2-4 2 0,1 2-3 0,-6 0 1 16,4 1-4-16,-6-3 2 0,-2 4-6 0,0 1 0 16,-4 1-3-16,5-2-1 0,-8 4-1 15,-1 1-5-15,1 2-1 0,-3 1-3 0,0 6-9 0,0 1 7 16,-6 3-5-16,1 10-9 0,-4-2-11 0,-3 8-8 16,-1 2-25-16,0 2-30 0,-13 6-23 0,17-1-39 15,-1 3-225-15,4-4-389 0,0 4 172 0</inkml:trace>
  <inkml:trace contextRef="#ctx0" brushRef="#br0" timeOffset="-41903.78">1634 10551 25 0,'0'0'148'0,"0"0"-15"16,0 0-15-16,0 0-13 0,0 0-4 0,0 0-13 15,0 0-9-15,0 0-12 0,0 0-2 0,0 0-3 16,0 0-14-16,0 0 1 0,0 0-6 0,19-2-7 0,-19 2 2 16,9-1-5-16,-9 1-10 0,10-2 3 15,-2 1-5-15,-2 0-2 0,2-1 3 0,1 0-2 16,5-4 6-16,-4 3 0 0,3-2-6 0,5-2 4 0,-4 0-2 15,4 2-9-15,1-1 0 0,0-1 2 0,3 2-3 16,3-1 2-16,3 1-11 0,-1 1 1 0,3 1 0 16,-1 1 7-16,3 1-8 0,0 1-4 0,2 1 2 15,1 1-3-15,2-1-5 0,-1 0 3 0,6-1-6 16,8 0 2-16,-12 1 1 0,-1-2-3 0,-5 0 0 16,-1-2 2-16,-3 3 7 0,-10 0-8 0,1-1-1 15,-6 2 9-15,2-1-9 0,-6 2 11 0,-2-1-3 16,1 1 2-16,0 0 1 0,0 0 3 0,-3 1-1 0,1 1-11 15,-1 0 8-15,2 0 0 0,-2-2 3 16,0 3-1-16,4 0-1 0,-1-3-3 0,-2 3 4 0,3-1 1 16,-2-1-6-16,0 0-1 0,2-1-10 0,-4-2-19 15,-1 2-13-15,-4-2-21 0,7 1-45 16,-7-1-91-16,0 0-217 0,0 0 96 0</inkml:trace>
  <inkml:trace contextRef="#ctx0" brushRef="#br0" timeOffset="-41590">2245 10321 118 0,'0'0'124'16,"0"0"-6"-16,11 3-3 0,-6 1 1 0,0 2-18 15,3 0-3-15,0 2-12 0,-3 4 1 0,6 2-9 16,-3 2-5-16,1-2-8 0,1 3-3 0,-4-1-6 16,2-1-5-16,0 2-1 0,2-1-11 0,-5 1-1 15,0 0-6-15,2-1 1 0,-3 0-2 0,-2 3-1 16,3-1-10-16,-5-2 7 0,4-1-12 0,-4 2 4 0,3 0 0 16,-2-1-5-16,-1 0 1 0,1 0-4 15,-1-3-1-15,-1 2 0 0,0-3-12 0,-2 3-20 16,-1-2-26-16,4-2-41 0,-6 3-160 0,2-1-272 0,-1-2 121 15</inkml:trace>
  <inkml:trace contextRef="#ctx0" brushRef="#br0" timeOffset="-41104.88">1937 11364 84 0,'-4'-2'196'0,"4"2"-15"0,0 0-15 0,0 0-21 16,-9-1-15-16,9 1-10 0,0 0-12 0,0 0-15 0,-8 1-16 16,8-1-11-16,0 0-7 0,0 0-5 15,0 0-8-15,0 5-10 0,0-5-1 0,0 0-4 0,0 0-3 16,0 0-5-16,21-3 2 0,-11-2 0 0,-1-3 1 16,10 1 7-16,3-11 1 0,2 0-1 0,2-4 8 15,9-9 0-15,1-6-1 0,-9 15-2 0,-4 0-7 16,9 3-1-16,-3 3-10 0,3 7-16 0,0 1-17 15,-13 4-15-15,3 0-8 0,-4 2 0 0,4 2-7 16,-2 0-4-16,0 1-12 0,-1 1 7 0,-3 2 0 16,-3-1-3-16,0 0 10 0,-3 2 5 0,0-1 6 0,-5-2 5 15,1 1 0-15,-2 1 1 0,0-1 8 0,0 2 3 16,-3-3 3-16,2 1 2 0,0 2-6 16,-1-2 5-16,-2 2-1 0,-4 0-6 0,3 1-14 0,0-3-21 15,-2 3-37-15,-1-1-102 0,-2-2-211 0,-3 0 94 16</inkml:trace>
  <inkml:trace contextRef="#ctx0" brushRef="#br0" timeOffset="-40859.45">2211 11119 31 0,'0'-5'157'16,"0"1"-16"-16,0 4-9 0,0-5-19 0,0 5-9 0,2-3-9 15,-2 3-15-15,0 0-15 0,10 1-5 0,-10-1-5 16,11 4-13-16,-6-1 3 0,1 2-12 0,-1-1-3 16,3 4-4-16,-1-1 0 0,-3-1-3 0,4 2-7 15,-1 2 2-15,3 0-1 0,-2 1 3 0,-3-3-2 16,3 2-6-16,-3 2 0 0,0-4 3 0,0 1-2 16,-1 0-2-16,0-1-2 0,-3-1-1 0,2 3-14 15,-3-3-22-15,0-2-30 0,1 2-61 0,-5-2-84 16,3 0-220-16,-2-1 98 0</inkml:trace>
  <inkml:trace contextRef="#ctx0" brushRef="#br0" timeOffset="-40388.73">2122 11800 232 0,'0'0'218'0,"0"-4"-17"0,0 4-21 16,0 0-16-16,0 0-21 0,4-9-20 0,-3 5-9 15,-1-1-17-15,5 0-15 0,-1 0-13 0,5-4-11 16,0 1-11-16,5-4-4 0,4-1-10 0,1-5-7 0,3-5-4 16,1 5-7-16,1-7-1 0,4 6-1 0,-1-3-3 15,-4 0-2-15,4 1 0 0,1-1-7 0,1 3 1 16,1-1-5-16,0 1 3 0,1 1-3 0,0 4-2 16,-3-1-1-16,0 3-3 0,-1 3-11 0,-8 4-2 15,-1 1-6-15,0 1-9 0,-5 2 2 0,4 0-10 16,-4 1-1-16,1 1 2 0,-4-2-2 0,2 2 0 15,-1 2-2-15,1-2-3 0,-4 0-3 0,-2-1-4 16,2 1 9-16,-8-1 3 0,13-1 10 0,-7 1-1 16,-1-2 17-16,0-2 7 0,-2 0 6 0,-2-2-5 15,1 4 10-15,-2 2-6 0,-2-8 2 0,-2 3 3 0,1 1-12 16,0 1-7-16,-5 0 0 0,3 1-15 16,-4 0-127-16,0 0-178 0,-4 2 80 0</inkml:trace>
  <inkml:trace contextRef="#ctx0" brushRef="#br0" timeOffset="-40156.53">2577 11405 101 0,'1'-9'217'15,"3"-2"-12"-15,0 5-9 0,0-5-18 16,0 4-18-16,2 0-15 0,-2 3-21 0,1 1-11 16,0 2-12-16,1-1-10 0,-6 2-11 0,13 3-8 0,-3 3-17 15,-2 3-18-15,3 4-21 0,-2 2-3 0,0 0-3 16,-1 2-7-16,0 8 2 0,-4-8-4 0,-1-1 4 15,-1 5-2-15,-2-4 0 0,1 1 3 0,-2 1-6 16,-2-2 7-16,-1-3-1 0,0 1-5 0,1-3 3 16,-4 1-4-16,2 0-7 0,-1-1-23 0,-1 1-44 15,2-2-52-15,-5-1-162 0,2-3-310 0,1-1 138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26:46.686"/>
    </inkml:context>
    <inkml:brush xml:id="br0">
      <inkml:brushProperty name="width" value="0.05292" units="cm"/>
      <inkml:brushProperty name="height" value="0.05292" units="cm"/>
      <inkml:brushProperty name="color" value="#002060"/>
    </inkml:brush>
  </inkml:definitions>
  <inkml:trace contextRef="#ctx0" brushRef="#br0">25290 5993 161 0,'0'0'157'0,"0"-3"-17"15,0 3-2-15,-4-4-21 0,4 4-5 16,0 0-16-16,0 0-7 0,-1-4-4 0,1 4-8 15,0 0-6-15,0 0-1 0,0 0-7 0,0 0 0 0,0 0-1 16,0 0-1-16,0 0 4 0,0 0 0 0,0 0 0 16,0 0-1-16,0 0-3 0,0 0 4 0,0 0-3 15,0 0 3-15,0 0-8 0,0 0 0 0,0 0-2 16,0 0-1-16,0 0-5 0,0 0-5 0,0 0-4 16,0 0-6-16,0 0-4 0,0 0 2 0,0 0-7 15,0 0-3-15,0 0-1 0,0 0-3 0,0 0-1 16,0 0-2-16,0 0 1 0,0 0-3 0,0 0 0 0,0 13-5 15,0-6 5-15,1-2-3 0,-1 4-7 0,0 0 6 16,0 4 0-16,2-1 2 0,-2 5 2 0,0-2-4 16,0 2-1-16,-2 0-1 0,2 3 0 0,-3-2 1 15,1-1-2-15,0 0 2 0,0-1-2 0,0 0 1 16,1 1 1-16,-1-1-1 0,0-3-4 0,-1-1 2 16,2-1-2-16,0-1 1 0,0 0-1 0,-1 0 0 15,1-1-1-15,0-1 0 0,1 0 2 0,0-2 0 0,0 1-3 16,0-1-1-16,0-2 0 0,1 1 1 15,-2 0 1-15,2 0 1 0,-2-1-3 0,2-1 0 16,-1 2 0-16,0-2 3 0,0-3-1 0,0 7 0 0,0-3 2 16,0-1-2-16,0-3-1 0,-1 5-1 15,1-5 0-15,-3 4-1 0,3-4 0 0,0 0 1 0,-2 5-1 16,2-5 4-16,0 0 0 0,0 0 3 0,0 0-1 16,0 0-2-16,0 0 0 0,0 0-5 0,0 0-10 15,0 0-14-15,-3-14-23 0,3 6-24 0,1 0-49 16,2-1-44-16,-3-2-246 0,2 2-445 0,2-4 197 15</inkml:trace>
  <inkml:trace contextRef="#ctx0" brushRef="#br0" timeOffset="999.7">25965 6261 60 0,'3'-3'112'0,"-3"-4"-10"0,3 3-2 0,1 1-7 16,-3-4-8-16,3 2-3 0,-4 0 1 0,2 0-15 15,-2 0 2-15,2 0-10 0,-2 0 2 0,0-2-3 16,0 2 0-16,0 1 0 0,-2-1-3 0,0-2-1 16,-2 2-7-16,3 0 4 0,-3 1 3 0,1-1 11 15,0 2 1-15,1-2-3 0,0 0-3 0,2 0 1 16,-4 1-2-16,3-1 7 0,0 3 0 0,-2-2-7 0,3 0-5 16,-2-1-5-16,2 5-8 0,-2-5-4 0,0 2-4 15,2 3-3-15,-4-7-1 0,0 1-5 0,2 5-2 16,-1-3-1-16,-1 0-7 0,0 0 1 0,-1 2-2 15,0-1 0-15,1 1-2 0,-3 2-1 0,2-2-1 16,-2-2 1-16,1 0-3 0,-1 4 0 0,-1-3-1 0,1 3-2 16,-1-1-3-16,1 1 4 0,-2 0-5 15,-3 0 4-15,6 1-3 0,-3 2 1 0,0 0-3 16,1 2 2-16,-3-1 2 0,3-1-2 0,-1 6 2 0,0-4-3 16,0 0 6-16,4 4-1 0,-2-3 1 0,1 5 1 15,-2-2 1-15,1 0-2 0,1 3-1 0,1-2 4 16,1 2 1-16,0 0-2 0,-2 2 2 0,3 1-2 15,0-4-4-15,1 4 7 0,1 0-1 0,-2-1-2 16,4-2-1-16,-1 1 7 0,3 2 1 0,-1-3 0 16,2 2 5-16,5 0-5 0,-4-2 2 0,2-2-2 15,0 0-1-15,3-1 0 0,0 1-5 0,1-2 3 16,0-1-2-16,2 0-2 0,-1-2 0 0,-1-2 0 16,1 3 0-16,-1-3 0 0,1-3-2 0,1 0-7 0,-2 0-17 15,1 0-25-15,0-4-30 0,-1 1-31 0,0-3-46 16,2-1-32-16,1-2-206 0,-4-1-420 0,4 0 186 15</inkml:trace>
  <inkml:trace contextRef="#ctx0" brushRef="#br0" timeOffset="1733.08">26051 6302 53 0,'0'0'147'0,"0"0"-10"0,0 0-16 0,0 0-8 16,0 0-11-16,12 5-16 0,-8-2 14 0,0 2-8 15,-1-1-11-15,-1 1-7 0,1-1-6 0,-2 4 1 16,0-3-6-16,-1 4-4 0,2 1 6 0,-4 1-6 16,2 0 0-16,-2 1-8 0,0-1-1 0,-1-2-2 15,-1 4-5-15,1-4-4 0,-1 2-4 0,1-1-2 16,0-1-7-16,2-4 4 0,-2 1-8 0,2 0 1 0,0-3-1 15,1 1 1-15,-3 0 5 0,3-4 18 0,0 4 5 16,0-4 0-16,0 0-3 0,0 0-11 0,0 0-5 16,12-10 2-16,-6 4-3 0,-2 0-6 0,0 0 0 15,1-3 1-15,-1 4-4 0,2-3-4 0,-1 3-5 16,0-5 4-16,-1 5 0 0,1 2-3 0,-1-4-7 16,0 3 7-16,0 0-5 0,-1-2 5 0,1 2 1 15,-1 0 1-15,-1 2-6 0,1-3 1 0,1 2-1 16,0 1 3-16,0 0-4 0,-4 2 1 0,8-3-6 15,-4 3 5-15,-4 0 2 0,9-2-4 0,-9 2 0 16,9 2-3-16,-9-2-1 0,10 0 5 0,-6 3-5 0,1-3-1 16,-5 0 2-16,9 2-1 0,-5 1-1 0,1-1 0 15,0 1 2-15,-1 0 0 0,1-2 3 0,0 2-1 16,3-1-1-16,-2 0-4 0,6-2 2 0,-2 0-2 16,3 0 3-16,-4-2-4 0,2 0 3 0,0-2 0 15,0 0 0-15,2-1 1 0,-3 1-2 0,0-3 0 16,-1 2-2-16,0 0 0 0,0-1 3 0,0 0 0 15,-3 2 2-15,0 0 1 0,-3 0 4 0,1 1 1 0,-2 1 9 16,0-2 1-16,-2 4-1 0,4-4 0 16,-4 4-1-16,1-4-3 0,-1 4-1 0,2-3-1 15,-2 3 0-15,0 0-4 0,0 0-2 0,0 0 2 0,0 0-4 16,-18 0 2-16,18 0-1 0,-12 3-6 0,4 0 4 16,3-1-1-16,-6 2 2 0,3-1 0 0,3-1-2 15,-1 1 2-15,-1 1-3 0,-3 1-1 0,1-1 0 16,1 2-5-16,1 1 3 0,-2-2 2 0,2 5-1 15,1-5 2-15,0 3-1 0,-1 0 1 0,2 0-1 16,3 1-1-16,-1 1 3 0,2-4-3 0,-2 3 1 16,3-2-1-16,-1 1 1 0,2-1 1 0,2 0-3 0,1-2 2 15,-2 2-2-15,8 0-1 0,-2 0 4 16,2-3-5-16,-1 1 6 0,1 1-16 0,-2-4-18 16,0 1-14-16,4-3-17 0,-1 1-19 0,-1-2-8 0,0 1-18 15,0-3-26-15,2-1-14 0,-4 0-30 0,1 0-196 16,0-1-402-16,-1 0 179 0</inkml:trace>
  <inkml:trace contextRef="#ctx0" brushRef="#br0" timeOffset="2455.82">26638 6414 216 0,'-6'-1'200'0,"2"-2"-10"0,-1 1-19 0,-1-1-18 15,6 3-13-15,-12-1-9 0,7 1-15 0,5 0-13 16,-13 2-9-16,6 0-9 0,-1 1-6 0,0 0-7 16,2-1-6-16,-2 7-4 0,-1-6 5 0,3 2-5 15,-3 0-6-15,1 2-1 0,1 2-5 0,-1-2-5 16,0 2-4-16,-1-1-5 0,-1 0-1 0,4 0-1 0,-1-2-9 16,-3 1 1-16,5 1-3 0,1-2-3 15,0-1 2-15,3-2-9 0,-3 2 3 0,3-2 3 0,1 1-3 16,0-4 3-16,1 8-1 0,-1-8-2 0,9 1-3 15,-5-1-8-15,7 0 9 0,1-1-8 0,1-4 4 16,0 3 0-16,3-3-1 0,2-3-2 0,-1 1-1 16,-2-2 0-16,4-4-4 0,-3 1 2 0,1 1-1 15,-4-4 2-15,1 2-11 0,-5-1 7 0,0 0 1 16,0 4-2-16,-4-4 0 0,0 5 2 0,-1-2 4 16,0 1-5-16,-3 0 5 0,3 2 3 0,-4-3 19 0,0 6 1 15,3-4-1-15,-3 1-5 0,-3 1-4 0,3 1 1 16,0 0-2-16,0 0 1 0,0 0-7 15,0 1 4-15,0 0-3 0,0-1 0 0,-1 1-1 0,1 5 3 16,-3-5 5-16,3 0 1 0,0 5 0 0,0-7-4 16,0 7 2-16,0-1-4 0,0 1-1 0,0 0-4 15,0 0-1-15,0-7-2 0,0 7-7 0,0 0 2 16,0 0 1-16,0 0-1 0,0 0-1 0,0 0-1 16,-14 4 5-16,14-4-1 0,-10 3-2 0,6-2 1 15,-1 3 3-15,0-1-4 0,1 1 1 0,0-1-1 16,0 2-1-16,-1 0 4 0,4 2-1 0,-3 4 1 0,4-2-3 15,0 0 2-15,0 4 1 0,0-1-4 16,2 5 1-16,4-1 1 0,0 1 2 0,-1-2-3 16,-1 2 2-16,4 0-2 0,-3-1 0 0,4-1-1 0,-4 0 1 15,-1-2 0-15,1-3 0 0,0 2-1 0,3-2 1 16,-3 0-2-16,1 0 1 0,1-1-1 0,0-1 5 16,1 0 0-16,0 2-6 0,-1-5 6 0,2 2-4 15,1-1 3-15,-1-1-1 0,-1-2-7 0,2 1 4 16,-3-1 1-16,-2-1 1 0,1 0 1 0,-1-1-6 15,-5-1 18-15,9 1 7 0,-4 0 1 0,-5-1 5 16,0 0-2-16,8 0 0 0,-8 0-2 0,0 0-1 0,0 0-6 16,7 2 1-16,-7-2-3 0,0 0-6 15,0 0 2-15,0 0-2 0,0 0-7 0,0 0-21 16,0 0-20-16,0 0-43 0,8-4-33 0,-4 3-40 0,-4 1-26 16,7-4-38-16,-5 1-232 0,2-1-488 0,-3 1 216 15</inkml:trace>
  <inkml:trace contextRef="#ctx0" brushRef="#br0" timeOffset="2670.91">26978 6282 11 0,'2'-4'240'0,"-2"4"-19"0,1-3-20 15,-1 3-24-15,0 0-17 0,0 0-18 0,0 0-11 16,0 0-15-16,0 0-18 0,0 0-13 0,0 0-32 16,0 0-41-16,0 0-46 0,2 12-32 0,4-10-65 15,-4 0-105-15,3 2-256 0,1-4 113 0</inkml:trace>
  <inkml:trace contextRef="#ctx0" brushRef="#br0" timeOffset="2951.13">27150 6275 132 0,'0'0'187'0,"0"0"-18"15,0 0-16-15,0 0-13 0,0 0-16 16,0 0-6-16,-7 8-8 0,6 0-8 0,0-2-10 0,-1 1 1 16,0 1-4-16,-2 4 3 0,0 2-1 0,0 2-1 0,-1 1-6 15,0 0 2-15,1-1-6 0,3 2-7 16,-3 0-6-16,0-1-3 0,0 2-4 0,-2-1-8 15,2 0-4-15,4-1-8 0,-4-2 2 0,3-1-3 0,-1-2-5 16,-1-1-6-16,-1 1 1 0,0-2-5 0,0 1-1 16,1-1-4-16,-4-2-2 0,2 1-7 0,-3-2 2 15,5-2 3-15,-3-1-4 0,0 0-8 0,0-2-23 16,1 0-33-16,1 0-45 0,4-2-60 0,0 0-245 16,-9-10-435-16,7 3 193 0</inkml:trace>
  <inkml:trace contextRef="#ctx0" brushRef="#br0" timeOffset="3126.58">27070 6454 218 0,'0'0'224'0,"14"0"-19"0,-1 2-22 0,-4-1-20 15,0-1-14-15,4 3-14 0,-3 2-15 0,-1-1-8 16,5-2-20-16,-4 3-33 0,4-3-47 0,-3 2-41 15,1-3-40-15,1 0-194 0,-1-1-284 0,2 2 126 16</inkml:trace>
  <inkml:trace contextRef="#ctx0" brushRef="#br0" timeOffset="4700.59">27823 6430 119 0,'0'0'165'0,"0"-3"-10"0,0 3-8 0,0 0-9 16,0 0-5-16,0-5-9 0,0 5-11 0,0 0-9 15,0 0-11-15,0 0-8 0,0 0-14 0,0 0-4 16,0 0-13-16,0 0-1 0,-6 11-2 0,3-4-1 0,1-2-10 16,-2 4-3-16,-1-1 3 0,-1 1-7 0,-4 6 6 15,0-1-5-15,2-1 0 0,-2 3-3 0,1-2-3 16,0 1 1-16,1 0-4 0,2-5-5 0,1 2-3 16,-1 0 1-16,3-2-3 0,-3-1 0 0,2-1-2 15,0-1-2-15,0 0 0 0,0-2-1 0,3-3 1 16,-1 4 1-16,0-2 1 0,0-2-1 0,2-2 7 15,-3 3-1-15,3-3 0 0,0 0-1 0,0 0-7 0,0 0 2 16,3-12 0-16,-1 4-3 0,1 1-2 16,-1-4 1-16,2-1-1 0,0-4-3 0,2 0 2 15,-1-1 1-15,1-3 0 0,0 3-5 0,1-6 5 0,0 3-2 16,-1 3-1-16,1-3 5 0,-1 2 2 0,2 3-1 16,-2-2 0-16,1 2 1 0,-2 5 0 0,0-2-5 15,1 2 8-15,1 2 0 0,-1 0-1 0,2 1-1 16,-3 2 3-16,1 0-4 0,-1 1-2 0,2 0 1 15,-2 0 0-15,3 2-1 0,-2-1-2 0,-2 0-2 16,0 1 1-16,-1-1 0 0,1 2-4 0,-4 1-7 16,0 0 3-16,8 0 5 0,-8 0-4 0,5 4 4 15,-1-2 0-15,-2 1-1 0,0 2-1 0,-2 2-1 16,0 0 3-16,2 3-1 0,-2-1 1 0,0 1-3 0,0 2 1 16,-1 0 0-16,2 0-1 0,-2 3-3 0,0 1 6 15,1 3-3-15,-2-3 2 0,0 1-1 0,-1-3 1 16,0 2-1-16,0-3 1 0,0-1-1 0,1 1 3 15,-2-2-7-15,3 0 5 0,-2-2 1 0,2 1-2 16,0-3-5-16,1 0 2 0,-2-2 2 0,1 0 2 16,1-1 2-16,-1 1 1 0,-2-2 1 0,3-3-2 15,0 5 18-15,0-5 4 0,0 0 7 0,-1 3-1 16,1-3 1-16,0 0-12 0,0 0 4 0,9-7-1 0,-5 3-6 16,0 0 1-16,1-1-1 0,-1 1 0 0,2 0-5 15,-1 0 0-15,5-3-1 0,-6 0 0 0,6 0 1 16,-1 1-4-16,0-1 0 0,1-1-6 0,1 0 3 15,1-3 3-15,2-1-2 0,2 1 0 0,-2 0-3 16,-1 1 0-16,-2 2-2 0,-1 0 2 0,1 1 1 16,-1 0-5-16,-3 1 2 0,2 0-2 0,-1 0 1 15,-2 2 1-15,1-1-5 0,-3 4 6 0,1-1-4 16,-3 0-2-16,-2 2 4 0,7-1 0 0,-7 1-1 16,0 0-7-16,0 0 3 0,9 1 3 0,-7 3 0 0,-2-1 1 15,0 2 0-15,1 0-3 0,-2 2 2 0,1-2 1 16,0 2-1-16,-2 0 0 0,0 0-1 0,-3 3 2 15,4-2 1-15,0 1 2 0,-2 1-2 0,-1-1 0 16,0 1-3-16,-1 0 4 0,-1 1-1 0,0-2-1 16,-1 4 2-16,3-7-2 0,-3 6 1 0,2-4-2 15,1 1 2-15,-1-2 2 0,1 1-4 0,-1-2 3 16,2-1 3-16,1 1-6 0,0-1 0 0,0-1 3 16,0-3-1-16,0 3 1 0,2-4 0 0,0 0 2 0,2 5-4 15,-2-5 3-15,0 0 0 0,9 0-1 16,-9 0-1-16,12-3 1 0,-4-2-4 0,1 0-3 0,1-1-3 15,1 0 2-15,-2 1-2 0,0-1 0 0,1 0-2 16,-1 1 4-16,0 0 2 0,-4 1 1 16,4 1 0-16,-5 1 1 0,1-1-3 0,-1 1 2 0,0 0-3 15,0 0 1-15,-4 2-1 0,0 0 0 0,0 0 1 16,0 0-2-16,0 0 4 0,10 5 2 0,-9-3 0 16,-1 2-5-16,0-4 5 0,3 7 0 0,-3-2-1 15,0 0 0-15,0 1 1 0,1-1 0 0,-1-1 1 16,0 3 0-16,1-1 1 0,-1-1 1 0,0 3-3 0,3-3 0 15,-3 4 1-15,1-1 3 0,2-1-4 16,-1 1 1-16,1-2-2 0,1 0 0 0,3 1 7 0,-3-1-5 16,3 0 0-16,-1-2 2 0,1-1-1 0,4 0 2 15,-2 0-1-15,-3-1 2 0,3-2-4 0,-1 0 2 16,1-5-2-16,-3 4 1 0,3-3 3 0,-3 3-1 16,2-5-3-16,1-2 0 0,-3-1-3 0,-2 0 2 15,0-1-6-15,-1 0 8 0,-1 2 1 0,0-3 1 16,-2 1-4-16,0 2-2 0,-2 1 0 0,2-2 6 0,-4 2 0 15,-1 1-2-15,1 1-5 0,-6-2 5 0,4 5 1 16,-3-5-1-16,0 5 0 0,3-2 0 0,-2 3-1 16,0 0 1-16,-1 1-4 0,3 0-1 15,6 0-12-15,-10 0-12 0,3 1-16 0,2 0-22 0,5-1-21 16,-11 0-29-16,11 0-32 0,-8-1-42 0,8 1-201 16,-8-1-423-16,8 1 188 0</inkml:trace>
  <inkml:trace contextRef="#ctx0" brushRef="#br0" timeOffset="5366.97">28576 6671 90 0,'0'0'158'0,"0"0"-18"16,-7-1-9-16,3-2-15 0,4 3-8 0,0 0 0 16,-12 3-17-16,12-3 1 0,-11 0-6 0,6 2-10 15,-1 0-4-15,-2 0-7 0,1 0-5 0,-2 2 5 16,-2-2-5-16,1 3-7 0,0 0-13 0,0 1 5 16,0-1-4-16,-1 1-1 0,2-1-6 0,-1 1-1 0,4 0-4 15,-1 0-1-15,2-2-2 0,1-2-7 0,-1 5 3 16,3-5-5-16,-1 1-2 0,-1-1 1 0,4-2 1 15,0 6 0-15,0-6 4 0,4 2-3 0,2 0 0 16,2-2-4-16,1-2 1 0,5 0-3 0,0-2-1 16,4 0-2-16,-5 1 0 0,5-6-3 0,1 3-4 15,-1-5 7-15,7-2 1 0,-8 2-1 0,0-1 3 16,4-5-3-16,-3-3-5 0,4 1 0 0,-12 3 4 0,-1 0 10 16,1-1 6-16,-3-1-4 0,-1 3 15 0,-1-2 0 15,0 0-4-15,-1 2 6 0,-3 3-1 16,2 0 10-16,-2 1 1 0,1 2-3 0,-2-2 0 0,0 2-9 15,0 4-4-15,-2-1-3 0,2-1-4 0,-1 3-5 16,0 0-3-16,-2-1-1 0,2 1-4 0,1 4 2 16,-4-5 0-16,-1 4 1 0,5 1-7 0,-6 0 3 15,6 0-2-15,0 0 0 0,-12 0-1 0,7 4-2 16,-5 0 0-16,1 3-4 0,0-1 0 0,-1 3 1 16,-2-3 5-16,3 3-2 0,-1-1 1 0,-2 4-2 15,3-3 2-15,-1 0-3 0,1 1 0 0,0 2-3 0,1-1 2 16,0-2 1-16,3 3 1 0,0-1 1 0,-1 1-2 15,4 3 2-15,-4-3-2 0,4 4 2 0,1 0 0 16,1-3-1-16,3 3 0 0,-2-1 2 0,4-3-12 16,0-3 12-16,1 1-2 0,0 3 2 0,1-4-2 15,0 0 0-15,2 1 2 0,-2-2-1 0,2-1 0 16,1 2 1-16,-1-3-3 0,-1 1 1 0,2-3-6 16,-1 3-5-16,0-2-20 0,1-2-23 0,3 0-30 15,-4 1-31-15,4-2-31 0,-3-3-45 0,2 1-217 0,-1-4-438 16,-1 0 193-16</inkml:trace>
  <inkml:trace contextRef="#ctx0" brushRef="#br0" timeOffset="6101.82">28790 6679 92 0,'0'-3'179'0,"0"3"-7"0,0 0-14 0,0 0-12 16,0 0-10-16,0 0-14 0,0 0-11 0,0 0-13 15,0 0-12-15,0 0-6 0,0 0-8 0,0 0-10 16,0 0-4-16,0 0-3 0,0 0-2 0,0 0-10 16,0 0 3-16,-3 12-7 0,3-8 0 0,-2-1-6 15,0 1 2-15,-2 1-2 0,1 0-3 0,1 1-4 16,0-1 0-16,-2 0-4 0,2 4 1 0,1-4-3 0,-1 1 1 16,-1-1-6-16,1 1 1 0,1-1 2 0,0-1-4 15,1 2 1-15,1 0-1 0,2-2-2 0,2 1 3 16,-2-1-2-16,3-1-6 0,1-1 7 0,2 1 0 15,0-2-5-15,0-1-3 0,2 0 3 0,1-1-7 16,-3-2 7-16,0-1 0 0,1 2 2 0,-2-1 7 16,0 1-1-16,-2 0 16 0,-1-2 3 0,0 3-1 15,2-2-1-15,-4 0 7 0,3 1-1 0,-2-1-3 16,2 2-6-16,-6 1-2 0,7-4-3 0,-7 4-2 16,4-2-4-16,-4 2-4 0,5 0 2 0,-5 0-5 15,0 0 0-15,0 0-1 0,0 0-3 0,0 0 0 16,0 0 0-16,0 0-8 0,6 3 4 0,-6-3-3 0,0 0 6 15,0 0-2-15,-2 5-1 0,2-5 1 0,0 4 0 16,2 2 0-16,1-5-3 0,4 3 2 16,-3-2-3-16,1 3 0 0,0-1 1 0,1-1 1 0,2 1-1 15,-2-1 0-15,3 2-2 0,0-1 1 0,3-1-1 16,-1-1 1-16,-1 2 0 0,1-3-4 0,0 1 2 16,2-2 1-16,-4 0 3 0,2-2-1 0,1 0 0 15,-1-3-2-15,-2-2-1 0,3 2 2 0,-3-3 0 16,0 1-2-16,-1-2 0 0,0 1 1 0,0-2-4 0,0 3 8 15,-1 0 1-15,-2-2 6 0,-1 5 9 16,-1-2 2-16,-1 1-2 0,2 0-2 0,-4 2-2 16,0-1-3-16,0 4 2 0,-4-6-4 0,0 4-1 15,-1-2-5-15,5 4 2 0,-7-3-2 0,0 3 3 16,1-1-7-16,6 1 5 0,-13 1 0 0,6-1-2 0,0 3 1 16,-1-3-5-16,1 1 0 0,-2 1 3 0,1 0-2 15,2 0 0-15,-2 2 1 0,-1 1-1 0,4-4 3 16,-1 3-3-16,-1-1 1 0,2 2-8 0,-1-1 9 15,-1 1-2-15,2 1 0 0,-2 0 1 0,4-1-2 16,-6 3 2-16,5-3-3 0,0 2 6 0,3 1-2 16,-3-2 1-16,-1 1-1 0,5 1 1 0,-2 2-3 15,0 1 4-15,2-1-2 0,0-1 2 0,0 3-2 16,4-2 1-16,0 0-4 0,-3 0 2 0,3 0 0 0,1-1 0 16,-1 1-14-16,2-2-33 0,-2 2-41 0,0-4-57 15,1-3-74-15,-1 0-248 0,0 1-502 16,0-3 223-16</inkml:trace>
  <inkml:trace contextRef="#ctx0" brushRef="#br0" timeOffset="7799.64">26205 7279 136 0,'0'0'140'0,"2"-4"-10"0,-2 4-15 0,0 0-7 0,2-2-6 15,-2 2 1-15,0 0-5 0,6-3 5 0,-6 3-4 16,0 0-6-16,4-3 3 0,-4 3 3 0,4-2 5 15,-4 2-3-15,0 0 3 0,5-4-8 0,-1 3-9 16,-4 1-8-16,0 0-3 0,1-4-1 0,-1 4-3 0,3-3-1 16,-3 3-10-16,0 0-4 0,1-4-7 0,-1 4-4 15,0 0-6-15,0 0-5 0,0-5-1 0,0 5-6 16,0 0-2-16,0-4-2 0,0 4-2 0,0 0-4 16,0 0-2-16,0 0 6 0,4-2-4 0,-4 2-6 15,0 0-2-15,0 0-3 0,0 0 1 0,0 0 0 16,0 0-1-16,0 0 0 0,0 0-1 0,0 0 0 15,0 0-1-15,0 0-1 0,0 0-1 0,0 0-1 0,-9 10 0 16,5-8 0-16,0 1 2 0,3 1-1 16,-3 1 3-16,0 0 2 0,-2-2-2 0,2 4-2 0,-1-2 0 15,1 1 2-15,-1 2-1 0,-5-2 1 0,4 3-3 16,0-2-1-16,1-1 2 0,1 1-1 0,2 0 1 16,-1-3-1-16,1 3-1 0,4 0 2 0,-2-1-3 15,5 3 1-15,3 2 1 0,-1-3 0 0,7 4-3 16,1-3 3-16,0 2 0 0,-2-1-3 0,2 2 2 15,-3-6 0-15,3 5-1 0,-1-4 0 0,0 4 1 16,0-2-3-16,-6-1-1 0,-1-2 3 0,0-1-5 0,-2 1 3 16,-1-1 4-16,0-2-3 0,-3 0-2 0,1 2 1 15,-1-1 1-15,-1-4-4 0,-3 6 6 16,-1-5-2-16,2 2 1 0,-3-1 0 0,-1 3 0 0,-1-2 0 16,2 0 1-16,0-2 0 0,-3 2 4 0,-2 2 0 15,1-3 0-15,-1 1-1 0,-2 1-3 0,3 0 2 16,-4-3 3-16,-3 5-5 0,-5-5 0 0,5 3 2 15,-1-4-1-15,-2 2 2 0,2-3-1 0,5 2-2 0,-2-1 3 16,2 0-6-16,-1-1 1 0,6-1-20 16,0-1-24-16,-2 2-38 0,4-2-51 0,-1-4-56 0,2 2-239 15,0-5-464-15,3 6 206 0</inkml:trace>
  <inkml:trace contextRef="#ctx0" brushRef="#br0" timeOffset="8400.01">26250 7304 86 0,'4'-1'226'0,"-4"1"-23"15,10 0-20-15,-2 2-13 0,3 0-20 0,7 4-15 16,1-1-13-16,2 1-13 0,4 3-11 0,2-2-8 15,-8 2-12-15,0-2-8 0,-1-1-6 0,3 3-4 16,-5-3-7-16,-4 0-8 0,-2 0-6 0,0-2-12 16,1 1 5-16,-5-1-9 0,-1 0-1 0,0-2-5 15,0 2 3-15,0-1-5 0,-1-1 1 0,-1 1-5 0,-1 0 0 16,1-1-1-16,0 1-2 0,-2 1 0 0,0-1 1 16,2 1-3-16,0-2 2 0,1 1-6 15,-1-1 3-15,1 1-2 0,-1 1 3 0,1-3 0 0,0 1 0 16,-1 0 0-16,-3-2-3 0,7 3-3 0,-7-3 2 15,0 0 1-15,3 3 1 0,-1-1 10 0,-2-2 5 16,0 0-2-16,0 0-1 0,0 0-3 0,0 0 4 16,-10 4 4-16,3-2-1 0,-1-1-3 0,0 1 5 15,-2 2 1-15,0 1 2 0,1 1 4 0,-3 1 8 16,2-1 4-16,1 2-4 0,-7 2-4 0,3-2 1 16,1 2-3-16,2-4-2 0,2 5-3 0,-2-6-4 0,4 4 0 15,2-2-4-15,-2 2 4 0,3 0-7 0,-4-4-1 16,6 3 2-16,1-1-2 0,0-1 1 0,1 1 0 15,3-1 4-15,5 0-4 0,-1 0-3 0,6-1-1 16,3 0-2-16,3-1 1 0,0-2-3 0,1-2-2 0,-1 1-1 16,2-3 7-16,-4 1-5 0,1-2-2 15,0 0 3-15,-6 1-3 0,0-5-2 0,1 1 2 0,-5 0-2 16,-1 1 2-16,-1-6 1 0,0 5-5 0,-2-1 3 16,-4-1 0-16,2 2 1 0,-3-2 3 0,-3-2 2 15,-1 1-1-15,-1 2 4 0,-4-4-4 0,0 2-2 16,-1 0-2-16,-6 3 5 0,-3-2-5 0,8 5 1 15,-2-3-2-15,2 4 1 0,-1-1-17 0,3 1-50 16,-5 1-66-16,7 0-91 0,-2 1-242 0,2-3-500 16,7 3 222-16</inkml:trace>
  <inkml:trace contextRef="#ctx0" brushRef="#br0" timeOffset="9050.37">27349 7465 99 0,'1'-4'196'0,"-1"4"-13"0,0-3-14 0,0 3-11 16,0 0-13-16,0 0-9 0,0 0-14 0,0-5-9 15,0 5-12-15,0 0-11 0,0 0-9 0,0 0-9 16,0 0-6-16,0 0-9 0,0 0-4 0,0 0-4 16,0 0 1-16,-5 10 13 0,4-6-4 0,-2 1-2 0,-1 1 3 15,-2 2-1-15,2 1-10 0,-1 0-2 16,-3 5 2-16,2-3 3 0,-2 1 2 0,2 4-4 0,0 1-6 16,-1 0 0-16,-2 0-2 0,0 0 0 0,4 3-4 15,-1-4-2-15,2 0-3 0,-2-4-5 0,1 1 1 16,1 3-6-16,2-6 0 0,-5 6-4 0,4-7 4 15,0-1-7-15,1 2-2 0,2-3 0 0,-1 1-2 16,1 1 1-16,1-4-5 0,1-1-23 0,-2 2-26 0,2-4-25 16,0 1-37-16,2-1-52 0,-4-2-51 15,14-2-203-15,-4-1-444 0,3-2 197 0</inkml:trace>
  <inkml:trace contextRef="#ctx0" brushRef="#br0" timeOffset="9485.66">27529 7478 59 0,'0'0'201'0,"0"0"-14"0,1-6-21 16,-1 6-15-16,0 0-13 0,0 0-16 0,0 0-15 15,0 0-6-15,0 0-12 0,0 0-9 0,0 0-12 16,0 0-3-16,0 0-9 0,0 0-6 0,0 0-2 16,0 0-6-16,0 0-7 0,0 0-1 0,0 0-6 15,0 0 0-15,4-1-6 0,-4 1-5 0,0 0-1 16,0 0 2-16,0 0-4 0,0 0-2 0,0 0 5 0,0 0-6 16,0 0 0-16,0 0-5 0,0 0-1 0,0 0 2 15,-4 11-1-15,4-11 1 0,-5 4 1 0,5 0 6 16,-1 1 11-16,-2 0 5 0,2-1 5 0,-4 2-6 15,0 3 13-15,-3-1 5 0,4 4 3 0,-5 1-1 16,-1 0-1-16,3 4 3 0,-2-3 3 0,1 1-1 16,0 2-2-16,1 0-4 0,0 0-4 0,2-1-4 15,-2 1-2-15,0-1-3 0,2 1-4 0,1-6-1 16,0 0-7-16,2 0 3 0,-3-3-7 0,2 1 1 16,1-4-2-16,2 0 0 0,-3 0-3 0,2-1-5 15,-1-1-15-15,1 0-37 0,1-3-57 0,0 0-67 0,0 0-83 16,0 0-158-16,-5-14-441 0,4 8 195 0</inkml:trace>
  <inkml:trace contextRef="#ctx0" brushRef="#br0" timeOffset="9937.12">27175 7620 79 0,'0'0'222'0,"12"-2"-15"0,-2 4-15 0,4-1-16 16,8 3-17-16,6 2-16 0,1 1-12 0,3 2-16 16,0 0-6-16,-1-1-14 0,-2 0-11 0,2 0-8 15,-3-2-6-15,-8-1-9 0,0 2-5 0,0-3-7 16,-6 0 0-16,-1-3-10 0,-7 0-5 0,1-1-2 16,0 3-4-16,-2 1-4 0,-1-1-5 0,-4-3 3 15,5 2-5-15,-5 0 1 0,0-2 3 0,0 0-1 16,-2 6-2-16,-1-2 0 0,2-1-5 0,-3 2 4 15,0 0-4-15,-1 0-1 0,0 3 1 0,1 0 3 0,0 0-3 16,3-1 0-16,-3 2 6 0,4 1 3 0,0 0 5 16,3-1-5-16,-1 1 2 0,2 0-5 0,0-5 0 15,0 3-1-15,2-3-1 0,-1-1 6 0,-1 3 1 16,4-5-1-16,-2 1 8 0,2-2 9 0,-2-2 2 16,1 0-2-16,-2-1 0 0,0-5 3 0,1 2-5 15,-2 0-1-15,1-5 2 0,-1 0 0 0,-1 4-2 0,-1-6-2 16,-2 3-3-16,1 0-6 0,-2 0 2 15,0-1-1-15,-2 0 0 0,3 3-4 0,-4 0-2 0,-1-1-3 16,0 3-2-16,-1-3-4 0,1 3 2 0,0 0-2 16,1 2-2-16,-1-2-1 0,1 1-12 15,-1 1-29-15,5 3-35 0,-5-1-39 0,5 1-50 0,0 0-61 16,-8 0-268-16,8 0-524 0,0 0 232 0</inkml:trace>
  <inkml:trace contextRef="#ctx0" brushRef="#br0" timeOffset="11140.48">27787 7773 144 0,'0'0'196'0,"0"0"-20"0,0 0-16 16,0 0-10-16,0 0-11 0,0 0-11 0,0 0-14 0,0 0-5 15,0 0-12-15,0 0-4 0,0 0-9 16,5 9-1-16,-5-9-2 0,0 0-7 0,0 0-2 16,0 0-3-16,0 0-10 0,0 0-4 0,0 0-5 15,0 0-3-15,0 6-2 0,0-6 0 0,-5 7 5 16,4-5-6-16,-3 2-7 0,3 1-3 0,-2 0-2 16,2-1-4-16,-3 3-3 0,3-2 0 0,-2 1-3 0,2 1-1 15,-2 0-2-15,2 2-3 0,0-5-2 0,1 1-1 16,-4 0 1-16,8 0-3 0,-4-1 0 0,2 2 0 15,1-2-3-15,2-2 4 0,-1 2-4 0,6-2-5 16,-2 0-6-16,2-2 13 0,-1 1-6 0,4-1 1 0,0-1-4 16,-3 1 4-16,4-4-2 0,-5 1 3 0,3-2-3 15,-2 3 0-15,1-1 2 0,-1-2-5 16,-5 2 5-16,3 2-1 0,-3-2 1 0,-1 1 4 0,2-3-2 16,-2 3 8-16,-3-1 3 0,-1 3-2 0,8-1 0 15,-8 1 2-15,4-1 0 0,-4 1-4 0,5-3 0 16,-5 3-3-16,0 0 0 0,0 0 0 0,13 3-6 15,-8-1 4-15,0 0-1 0,0 0-2 0,-1 4 0 16,4-1-1-16,-1 1-2 0,0 2 0 0,-5 0-1 16,5 0-3-16,-3 3 3 0,-1 0 3 0,-3-1-1 15,0 0-6-15,0-1 5 0,0 2 0 0,0-2-5 16,-3-2 5-16,0 1 1 0,2-6-9 0,0 3 6 16,-1-1 4-16,1 2-2 0,1-6 3 0,0 2 0 15,0-2 0-15,0 0-1 0,0 0-1 0,0 0 2 0,0 0-1 16,5-10-1-16,0 3 0 0,-1 2-2 0,2-2 5 15,2-2-3-15,-2 1 2 0,2-1-1 0,-2 1 0 16,2-2-1-16,0 3-1 0,-1-3 0 0,0 3 0 16,-3 0 0-16,-1 2 0 0,1 2-1 0,2-2 2 15,-4 3-3-15,2-1-2 0,-2 2 1 0,-2 1 0 16,9-3-1-16,-9 3 3 0,0 0-4 0,9 3 2 16,-5-2 0-16,-4-1 0 0,8 3 0 0,-2 0 0 0,-5 0 1 15,5 1-6-15,0-3 7 0,-2 3 0 0,2 0-3 16,-2-1-2-16,-3 0-5 0,3 1 6 0,0 1 1 15,-3-3-3-15,2 1-2 0,-1 0-1 0,1-1 2 16,-3-2-2-16,1 3 0 0,2 1-1 0,-3-4 2 16,0 3 0-16,0-3 3 0,5 3-1 0,-5-3 1 15,0 0 1-15,0 0-2 0,1 4 3 0,-1-4 0 16,0 0-4-16,0 0 3 0,0 0 1 0,4 2 2 16,-4-2-3-16,0 0 4 0,5 1-1 0,-5-1-2 15,0 0 2-15,10 0 0 0,-10 0 3 0,12-2 4 16,-6 0-1-16,-1 0 2 0,2 0 8 0,0 0 12 0,1-1 5 15,0-3 0-15,-1 0-3 0,1 2-3 0,1-4-3 16,0 3-8-16,1-3-3 0,-2 0 7 0,3 0-5 16,-2 3-2-16,1-3-7 0,-1 2 8 0,-1 1-6 15,0 2-20-15,-1 1-24 0,1 1-19 0,2 0-24 16,-1 1-13-16,0 1-19 0,0 0-17 0,5 2-10 16,-5 1-1-16,3 1 2 0,-2-2-3 0,1 2 20 15,-2 2 12-15,1-6 12 0,-2 3 7 0,-1-2 13 16,0 0 21-16,3 0 22 0,-4 1 27 0,-3-3 30 0,3 1 18 15,-6-1 10-15,7 0 8 0,-7 0 2 16,0 0 2-16,10-1 6 0,-8-2 9 0,0 1-2 0,-2 2 0 16,1-5-7-16,-1 5-7 0,0-4-2 15,0 4-7-15,-3-7-8 0,0 4-3 0,-6 1-2 0,2 1-5 16,0-1-3-16,-3 0-8 0,0 2 2 0,3 0-3 16,0 0-3-16,1-3-1 0,6 3-2 0,-12 5 1 15,5-1-4-15,1 0 1 0,1 0-2 0,-3 1 1 16,3 2-5-16,0 1 0 0,0 1-2 0,1 1 0 15,1 1 1-15,3 2-2 0,-1-4 0 0,0 5 0 0,1-2-4 16,0-1-4-16,1 4 2 0,-1-6 3 0,0 3-2 16,0-2 0-16,-3 0-1 0,1-1 2 0,1-2-8 15,-2 0 9-15,2-2-3 0,-3 1 0 0,3-3-2 16,-2 3 1-16,1-3 4 0,-2 1-3 0,0-1-1 16,-1-2 1-16,0 1-2 0,0-1 3 0,5-1-3 15,-8 3 3-15,4-2-1 0,4-1-1 0,0 0 0 16,-5 3 0-16,5-3-5 0,0 0-20 0,0 0-23 15,-4 2-27-15,4-2-32 0,0 0-40 0,0 0-41 16,0 0-66-16,0 0-135 0,0 0-420 0,0 0 186 16</inkml:trace>
  <inkml:trace contextRef="#ctx0" brushRef="#br0" timeOffset="11336.57">28638 8195 150 0,'0'0'293'16,"0"0"-7"-16,5 2-10 0,-5-2-18 15,0 0-18-15,0 0-22 0,0 0-23 0,0 0-18 16,0 0-16-16,0 0-19 0,0 0-16 0,0 0-41 0,0 0-82 16,0 0-138-16,0 0-278 0,-10-11-447 0,6 4 198 15</inkml:trace>
  <inkml:trace contextRef="#ctx0" brushRef="#br0" timeOffset="13900.53">25000 6209 104 0,'0'0'109'15,"0"0"0"-15,0 0-6 0,0 0-3 0,0 0-11 16,0 0-6-16,0 0-4 0,0 0-5 0,0 0-7 16,0 0-5-16,0 0-2 0,0 0-11 0,0 0 1 15,0 0-1-15,0 0-1 0,0 0-2 0,0 0-4 16,0 0-3-16,0 0-5 0,0 0 0 0,0 0-5 15,-12 0-1-15,12 0-8 0,-7 0-1 0,2-1 3 16,5 1-5-16,-10-1 0 0,5-1-1 0,5 2-4 0,-12 0-1 16,4 0-4-16,2 2-1 0,-3-1 1 0,4 0 2 15,-7 0-7-15,5 1 4 0,-1 2 0 16,0-3 1-16,3 2-1 0,-9-2-3 0,5 2 0 0,0 0 0 16,1-1 6-16,-3 1-4 0,5 1-2 0,-5-1-1 15,1 2 4-15,1-3-3 0,-1 3 6 0,3 2 0 16,-5-2-4-16,1 0 3 0,-1 4 2 0,3-3 3 15,-1 1-4-15,2 1-4 0,-6 1 4 0,2 3-4 0,1-4 3 16,2 1-2-16,-5 1 2 0,1 1-4 16,2 2 2-16,3-4-2 0,-2-1-5 0,-3 4 4 15,6-1-5-15,-1-3 5 0,3 2 2 0,-3-2-1 0,4 4-4 16,-1-1 3-16,3-1 0 0,-2-1 4 0,1 3 7 16,2-2-2-16,-3-1 1 0,4 2 3 0,-1 1-3 15,1-2-4-15,1 1 2 0,-1-1-5 0,0 0 0 16,3 0-2-16,-3 2 3 0,1-4 0 0,0 4-2 0,-1-3 1 15,-1-1 0-15,2-2-2 0,-1 2-1 16,3 0-1-16,-2-1 1 0,0-1 2 0,1 1 1 16,-2 1-2-16,2-2 1 0,1 2 4 0,-2 0 7 0,0-1 1 15,3-1-2-15,0 1-1 0,0 1 1 16,1 0 0-16,1 1 8 0,2 1 2 0,3-2-1 0,-2 2 0 16,2 1-3-16,1 1 1 0,1 1-3 0,1 1-8 15,-1 1 3-15,-3-2 0 0,4-1-8 0,-1 1 5 16,-3-3-2-16,3 3 1 0,-4-2-3 0,1-4-3 15,-3 1 4-15,-1-1 2 0,-1-2-3 0,0 0-2 16,0-1 0-16,-1 0 2 0,1 0-2 0,0 0 2 16,1-1-6-16,-1 2 4 0,2-4-2 0,2 5 2 0,2-4-4 15,0 3 4-15,-1-2-4 0,3 1-1 0,1 0 2 16,5 0 2-16,-2 1-1 0,-1 1 1 0,1 1-6 16,5-1 4-16,-5 3 2 0,2-4 0 0,-2 0-6 15,0 4 2-15,-4-6 0 0,4 4 2 0,-5-2 1 16,2-1-2-16,-5-2-2 0,4 3 0 0,-4-1 0 15,-4-2 4-15,0-1-3 0,3 1 2 0,-6 1 2 16,2-2-4-16,-4-1 2 0,7 3 0 0,-7-3-1 16,5 2-2-16,-5-2 0 0,4 1 2 0,-4-1 3 0,0 0-4 15,6 4 2-15,-6-4-2 0,5 3-2 16,-2-3 5-16,-3 0-2 0,9 4-2 0,-3-1 0 16,0-2 2-16,2 3 0 0,-3-4-1 0,2 2 4 0,-1 1-9 15,1-2 10-15,0 2-3 0,-2 0-2 0,0-2 4 16,-1 0 1-16,-4-1-2 0,8 3 9 0,-8-3 6 15,3 0 6-15,-3 0 3 0,0 0 1 0,6 2-1 16,-6-2 1-16,0 0-4 0,0 0-2 0,0 0-1 16,0 0 0-16,0 0-3 0,0 0-5 0,0 0 0 15,7 0-1-15,-7 0-1 0,0 0-2 0,0 0 0 16,0 0-1-16,0 0 2 0,0 0-1 0,0 0 1 0,0 0-1 16,0 0-2-16,0 0-2 0,4 2 1 15,-4-2 2-15,0 0-3 0,7 0-2 0,-7 0-1 0,7 1 2 16,-2 0 2-16,-1 0-3 0,1 1 1 0,-5-2 0 15,9 0-4-15,0 0 3 0,-4 1-5 0,-5-1 2 16,13 2 0-16,-4-1 1 0,-3 0 1 0,3 2-2 16,-1-3 1-16,1 1-2 0,-3 2 0 0,2-2 4 15,-3 0-4-15,-5-1 1 0,9 0-2 0,-5 1 4 16,-4-1-2-16,5 1 0 0,-5-1-6 0,0 0 1 0,0 0 6 16,0 0-1-16,6 0 5 0,-6 0-6 0,0 0 6 15,0 0-4-15,0 0 3 0,0 0-2 0,0 0 2 16,6 2 0-16,-6-2-3 0,0 0 1 0,0 0-4 15,0 0-1-15,0 0-3 0,0 0-5 0,0 0-3 16,0 0-6-16,0 0-3 0,0 0-1 0,-8-10-1 16,5 6 1-16,-1-2 1 0,1 1 1 0,-1 0 0 15,-1 1 4-15,0 0 1 0,-2 0 1 0,1-2 3 16,-1 1 1-16,1-1 3 0,2 2 2 0,0 1 3 16,3-1 7-16,-3 1 3 0,0 0 5 0,2-1 0 0,-1-1 0 15,2 2-8-15,-3 1 4 0,4 2 0 16,-5-4 2-16,1 1-8 0,3-2 7 0,1 5-1 0,-4-3 2 15,4 3-1-15,-4-2-3 0,4 2 7 0,-4-4-2 16,4 4 0-16,0 0-2 0,0 0 1 16,0 0 0-16,-1-3-4 0,1 3 0 0,0 0 1 0,0 0 0 15,0 0 2-15,0 0-3 0,0 0 1 0,0 0 3 16,0 0-4-16,0 0 0 0,0 0 4 0,0 0-3 16,14 0 0-16,-10-2-3 0,-4 2-1 0,18 4 1 15,-9-3 1-15,0 3-2 0,-3-4 2 0,3 4-8 0,-2-3 1 16,-1 3 5-16,3-3 2 0,-3 2-6 0,1 1 6 15,0-2-5-15,1 1 3 0,-3 0-2 16,0-1 2-16,-1 0 1 0,0 1 0 0,0-1-2 0,-3 2-1 16,3-1-1-16,-3 2-2 0,0-3-3 0,-1 4 9 15,0 0-3-15,-1-1 1 0,0 3-1 0,-2-1-3 16,1 0 4-16,-2 3 1 0,1-2-3 0,0 2 0 16,-3 0 2-16,0 0 1 0,2-2-1 0,-1-1 2 0,0 2-3 15,-1 0 3-15,2-1-1 0,0-3 0 16,-1 0 0-16,0-2 1 0,1 2 2 0,0-1-3 15,-2 2 3-15,-1-5-4 0,3 3-26 0,-3-3-45 0,0 0-72 16,7-1-311-16,-9-6-489 0,3 2 216 0</inkml:trace>
  <inkml:trace contextRef="#ctx0" brushRef="#br0" timeOffset="20620.58">24770 8149 176 0,'0'0'188'0,"-7"-1"-17"0,7 1-15 16,0 0-17-16,-3-2-12 0,3 2-11 0,0 0-13 15,0 0-8-15,0 0-8 0,0 0-4 0,0 0-3 16,0 0-5-16,-6-3-2 0,6 3 2 0,0 0-3 16,0 0-6-16,0 0 1 0,0 0-2 0,0 0-5 15,0 0-6-15,0 0-3 0,0 0-4 0,0 0-4 16,0 0-3-16,0 0-3 0,0 0 1 0,0 0 0 0,0 0 3 16,0 0-1-16,0 0-1 0,0 0-1 0,0 0-5 15,0 0-3-15,0 0-5 0,0 0 1 16,15-2-3-16,-15 2-4 0,12 3 1 0,-4 0-5 0,0-1-2 15,1 0-3-15,4 3-1 0,-4-1 1 0,2 0 1 16,1 0-5-16,-1 3 1 0,2 0-1 0,-3 1 0 16,1-1-1-16,1 0 0 0,-3 0-3 0,-1 3 0 15,-2 0-2-15,-2-1 3 0,0-3-6 0,-4 1-1 0,1 2 1 16,-6 1-1-16,1-2 1 0,-1-2-3 16,0 2 6-16,-1-3-3 0,-1 4 0 0,-3-3-1 15,2 0 3-15,1-2 0 0,-1 2 0 0,-1-4 1 0,0 5-2 16,-1-4 2-16,0 0-1 0,1-1 3 0,0 0-1 15,-5 0-2-15,1 0 3 0,2-4-3 0,0 4 1 16,-2 1 2-16,1-3-2 0,-1 2 6 0,-4-2-7 16,4 0 3-16,2 0-2 0,-4-2 0 0,4 2 4 15,1-2 7-15,1 1 8 0,3 1 2 0,-2-2 1 16,2 0 5-16,6 2 3 0,-9 2 4 0,9-2-2 16,-7-2 2-16,7 2-1 0,-6 0-1 0,6 0-1 15,0 0-3-15,-7-2 1 0,7 2-3 0,0 0-5 16,0 0 0-16,0 0-4 0,-7-2 0 0,7 2-2 0,0 0-4 15,0 0 1-15,0 0-2 0,-4-1 1 0,4 1 0 16,0 0-2-16,0 0-4 0,0 0 4 0,0 0-3 16,0 0 4-16,0 0-3 0,0 0 9 0,0 0-5 15,0 0-5-15,0 0 0 0,0 0-1 0,0 0-2 16,18-2 0-16,-10 5 1 0,1-2-1 0,1 2-3 16,1 4 2-16,0-2 0 0,1 3 0 0,3 1 2 15,2 3-3-15,-3-1 1 0,4 0 0 0,0 1-5 0,0-1 6 16,-2-2-3-16,1 6 4 0,-1-6-3 0,0 3-2 15,-2 0 6-15,0-2-7 0,-1 1 1 0,-3-3 1 16,-2-1-3-16,-1 1 1 0,-1-4-1 0,-3 1 3 16,1-4 0-16,0 1-1 0,0 2 2 0,-3-1-1 15,-1-3-2-15,4 3 1 0,-4-3 2 0,4 4-1 16,-4-4 4-16,0 0 2 0,0 2-3 0,0-2 2 16,0 0-3-16,0 0-1 0,4 3 1 0,-4-3-1 0,0 0 6 15,0 0-8-15,0 0-2 0,1 4-25 16,-1-4-33-16,0 0-53 0,4 1-74 0,-4-1-83 0,0 0-209 15,0 0-519-15,5-10 229 0</inkml:trace>
  <inkml:trace contextRef="#ctx0" brushRef="#br0" timeOffset="22436.94">25212 8555 84 0,'0'0'87'0,"0"0"-14"15,0 0-13-15,0 0 4 0,0 0 1 0,0 0 0 16,0 0 4-16,0 0 0 0,0 0 1 0,0 0 8 15,0 0-1-15,0 0-2 0,0 0-1 0,0 0-6 0,0 0 2 16,0 0-7-16,-7 2-8 0,7-2-6 0,0 0-2 16,0 0-4-16,0 0-5 0,0 0-8 15,0 0-3-15,0 0-4 0,0 0 2 0,0 0-5 0,0 0-3 16,0 0 2-16,0 0-5 0,-4 3-1 0,4-3 3 16,0 0-5-16,0 0-3 0,0 0 1 0,0 0 2 15,0 0-6-15,0 0 7 0,0 0-1 0,0 0-3 16,5 7 1-16,1-3-1 0,-1-1 1 0,1 0-3 0,3 1 2 15,3 1-3-15,0 1 1 0,7 1-6 16,0 0 6-16,0 2-1 0,12 4 0 0,-3-4-4 0,3 3 5 16,2 3 4-16,0-4 15 0,4 2 0 0,-1 1 5 15,11 3 9-15,-12-4-5 0,-1-2 0 0,0 2-9 16,-4-1 2-16,0 2-5 0,-1-2-1 0,-5-3-3 16,-6-1-1-16,-2 0 2 0,-4-2-4 0,0 0-7 15,-6-4 3-15,-1 1-2 0,3 1 1 0,-3-2-5 0,-1 0 3 16,0 0 2-16,0 0-1 0,-1 0 2 15,-3-2-4-15,4 2 6 0,-4-2-4 0,4 2-3 0,-4-2-1 16,0 0-2-16,0 0 3 0,8 1 2 0,-8-1-2 16,4 2 0-16,-4-2-3 0,6 1-2 0,-2 1-21 15,2-2-22-15,-6 0-34 0,10 0-38 0,-6 0-52 16,-4 0-150-16,9 0-342 0,-9 0 151 0</inkml:trace>
  <inkml:trace contextRef="#ctx0" brushRef="#br0" timeOffset="23615.31">26306 8819 36 0,'0'0'93'0,"0"0"-9"15,0 0-1-15,0 0-6 0,0 0-3 0,0 0-9 0,0 0-5 16,0 0 0-16,0 0-5 0,0 0 3 0,0 0-7 16,0 0-6-16,0 0 8 0,0 0-7 0,-9 6-1 15,9-6-12-15,0 0-1 0,0 0-4 0,0 0-2 16,-4 3-4-16,4-3-4 0,0 0 1 0,0 0-5 15,0 0-3-15,0 0 6 0,-3 3-3 0,3-3-3 16,0 0 3-16,0 0 1 0,0 0-4 0,-7 1 5 16,7-1-2-16,0 0-5 0,-6 0 2 0,6 0-6 0,-8 1 0 15,8-1 5-15,0 0-1 0,0 0-3 16,-9 0-2-16,9 0 2 0,0 0-3 0,-5 2 1 0,5-2 1 16,0 0-6-16,0 0 4 0,0 0 0 0,0 0 5 15,0 0 5-15,0 0-5 0,0 0 10 0,0 0 3 16,-8-3-2-16,8 3 2 0,0 0 1 0,0 0 0 15,0 0 0-15,0 0-3 0,0 0-3 0,0 0 0 16,0 0 1-16,-7-1-8 0,7 1 1 0,0 0 7 0,0 0-7 16,0 0-3-16,0 0 1 0,0 0 1 15,0 0-5-15,0 0-1 0,0 0 2 0,0 0-2 0,0 0 2 16,0 0 1-16,0 0 2 0,0 0-2 0,0 0 4 16,0 0 5-16,0 0 2 0,0 0 0 0,0 0 4 15,0 0 0-15,0 0-1 0,0 0 3 0,0 0-3 16,0 0-2-16,0 0 0 0,-8 2-4 0,8-2 1 15,0 0-2-15,0 0-2 0,0 0 0 0,0 0-2 16,0 0-3-16,0 0-3 0,0 0-1 0,0 0 3 16,0 0-3-16,0 0 3 0,0 0-2 0,0 0 0 0,0 0 4 15,0 0-3-15,0 0-2 0,0 0 1 0,0 0 0 16,0 0 0-16,0 0-3 0,0 0 1 0,0 0 1 16,0 0-2-16,0 0 0 0,0 0 2 0,0 0 0 15,0 0-1-15,0 0-2 0,0 0 2 0,0 0-3 16,0 0 2-16,0 0-1 0,0 0 0 0,0 0 1 15,0 0-1-15,0 0 6 0,0 0-5 0,0 0-1 16,0 0 0-16,0 0 0 0,0 0 4 0,0 0-3 16,-8 0-1-16,8 0 1 0,0 0-2 0,0 0 2 15,0 0 0-15,0 0 6 0,0 0-9 0,0 0 3 0,0 0-2 16,0 0 0-16,0 0 5 0,0 0-3 0,0 0 1 16,-5 2 2-16,5-2-4 0,0 0 1 0,0 0-3 15,0 3-5-15,0-3-21 0,0 0-20 0,0 0-36 16,0 0-42-16,0 0-168 0,0 0-319 0,0 0 141 15</inkml:trace>
  <inkml:trace contextRef="#ctx0" brushRef="#br0" timeOffset="24884.89">26191 8850 92 0,'0'0'98'16,"0"0"-10"-16,0 0-7 0,-6 0-13 0,6 0-4 15,0 0 2-15,0 0-7 0,0 0-5 0,0 0 0 16,0 0 4-16,0 0 11 0,0 0-1 0,-8-1 7 15,8 1 5-15,0 0-7 0,0 0-3 0,0 0 2 0,0 0 0 16,0 0-6-16,0 0 1 0,0 0-6 0,0 0-1 16,-2-4-3-16,2 4-4 0,0 0-2 0,0 0-3 15,0 0 0-15,0 0-3 0,0 0-6 0,0 0-2 16,0 0-5-16,0 0-2 0,0 0-3 0,0 0-3 16,0 0-2-16,19-1-2 0,-13 1-1 0,-1-1 1 15,-5 1-3-15,14 2-1 0,-6-1 2 0,-2 1-6 16,6-1 0-16,-3 0 2 0,1 2-1 0,0-1-3 15,2 1 0-15,-5-1 2 0,6 1-3 0,-1 3 0 16,-2-3-2-16,3 0-1 0,-3 1 3 0,2-1-2 0,0 3-1 16,-2-1 0-16,1-1-1 0,0 0 1 0,-6 1-1 15,4-1 0-15,0 1 1 0,-4-2-3 16,0 2 1-16,-1 2 0 0,1-2-2 0,-1-1-1 0,1 1 4 16,-4 0-4-16,3 0 0 0,-1 2 3 0,-2 0 2 15,-1 0-3-15,0-1 2 0,0 0-2 0,-1 1-3 16,-2-1 0-16,3 1 0 0,-4-1 2 0,3 2 0 15,-5-3 2-15,2 0-1 0,-4 3-1 0,3-5 1 16,-4 2 1-16,-3 1-1 0,1-3 1 0,-1 1 1 0,-4 0 0 16,4-3-2-16,-5 2 0 0,3-2 3 0,1 1 0 15,0-1-1-15,-1-1-1 0,3 1 1 0,-1-2-3 16,2 1 0-16,-2-1 3 0,2-1-3 0,4 2 1 16,-1 2-1-16,7-2 0 0,-9 1-2 0,9-1 2 15,0 0 1-15,-10-1-2 0,10 1 2 0,0 0 0 16,-5-2 0-16,5 2 2 0,0 0 1 0,0 0 2 15,0 0 0-15,0 0 1 0,-8 0 0 0,8 0-1 16,0 0-1-16,0 0 0 0,0 0-1 0,0 0-1 0,0 0-2 16,0 0 3-16,0 0-1 0,0 0-2 15,0 0 2-15,0 0-2 0,-5-1 4 0,5 1 1 0,0 0 3 16,0 0 3-16,0 0 1 0,0 0 1 0,0 0-1 16,0 0 4-16,0 0-1 0,0 0 1 0,0 0-2 15,0 0-1-15,0 0-3 0,0 0-1 0,0 0 0 16,0 0-2-16,0 0 0 0,18 4 1 0,-9-1-3 15,1-1 0-15,3 2-3 0,0 0 2 0,-3 0-4 0,11 1 7 16,-6 2-5-16,4-2 0 0,-2 3 0 16,2-2-1-16,1-1-2 0,-2 3-2 0,-2-3 3 15,2 1-1-15,-2 2-1 0,-6-5-1 0,3 4 0 0,-4-3 2 16,0-1-1-16,-3 0-1 0,2 0-1 0,-3-1 4 16,-1 2-2-16,0-4 1 0,-2 3-2 0,-2-3 3 15,8 2-4-15,-6 1-1 0,-2-3 3 0,0 0-3 16,4 3-13-16,-4-3-21 0,0 0-30 0,0 0-35 15,4 1-43-15,-4-1-29 0,7 1-56 0,-7-1-139 16,7 0-399-16,-7 0 176 0</inkml:trace>
  <inkml:trace contextRef="#ctx0" brushRef="#br0" timeOffset="25630.89">26729 9017 33 0,'3'-4'180'0,"-3"4"-8"16,0 0-11-16,2-3-13 0,-2 3-12 0,3-3-6 15,-3 3-4-15,1-4-5 0,-1 4-8 0,0 0-6 16,0 0-7-16,0 0-9 0,0-4-4 0,0 4-10 15,0 0-4-15,0 0-10 0,0 0-2 0,0 0-10 16,0 0-2-16,0 0-7 0,0 0-1 0,0 0-7 16,0 0-4-16,0 0 0 0,0 0-4 0,0 0-4 15,0 0 0-15,0 0-3 0,0 0-1 0,0 0 4 16,0 0 1-16,0 0 4 0,0 0 4 0,0 0 0 16,0 0 7-16,0 0-3 0,0 0-1 0,0 0-2 0,5-2 2 15,-5 2-4-15,0 0-2 0,0 0-3 0,0 0-4 16,0 0 1-16,0 0-1 0,0 0-5 0,0 0 2 15,0 0-3-15,0 0-1 0,0 0 1 0,0 0-2 16,0 0-1-16,0 0-1 0,0 0-3 0,0 0 4 16,0 0-5-16,0 0 0 0,0 0 1 0,0 0-2 15,0 0 3-15,0 0 0 0,0 0 1 0,0 0-3 16,0 0 2-16,0 0-3 0,0 0 1 0,0 0-1 0,0 0-2 16,0 0-1-16,0 0 0 0,0 0-2 15,0 0 5-15,0 0-6 0,0 0 1 0,0 0 1 0,0 0 1 16,-6 11-3-16,3-9 1 0,-1 4 1 0,-1-3 2 15,2 3-2-15,-5 1-5 0,3 0 3 0,-2-3 3 16,1 4-1-16,-3-3-3 0,0 2 3 0,1-1-2 16,-2 1 0-16,5 2 1 0,-4-2 0 0,1 0-1 15,0-3 0-15,1 4-1 0,3 0 3 0,0-3 0 16,-1 2-2-16,3-3-2 0,-1-1 2 0,1 3 2 0,-1-1-1 16,2-1 2-16,2 1-1 0,0-1 0 0,3 0 0 15,-1-1 0-15,0 2 4 0,3-3-6 0,0 3 1 16,3 0 0-16,1-2 2 0,0 0 2 0,3-1-4 15,1 3 0-15,-1-1 0 0,1-1 3 0,-2 0-2 16,7 2-1-16,-2-1-1 0,-5 0 1 0,1 1 0 16,4 0-2-16,-5-1-1 0,6 3 2 0,-7-3-2 15,1-2 5-15,1 3-3 0,-3 0-1 0,0-3 2 16,-3 2 0-16,-1-1 0 0,2-1-1 0,-3-1-3 0,1 4 7 16,-2-5-3-16,0 2-2 0,0 1 3 0,-4-3-4 15,5 1 4-15,-1 0-2 0,-4-1-2 0,9 2-5 16,-5-2-27-16,-4 0-44 0,7 0-52 0,-2 0-63 15,-5 0-255-15,10-2-483 0,-3 1 214 0</inkml:trace>
  <inkml:trace contextRef="#ctx0" brushRef="#br0" timeOffset="26015.77">26925 9114 48 0,'0'0'170'0,"0"0"-9"0,5 0-9 16,-5 0-12-16,0 0-12 0,0 0-7 0,0 0-13 16,0 0-5-16,0 0-10 0,0 0-8 0,8 0-9 0,-8 0-5 15,0 0-4-15,0 0-6 0,0 0-2 16,0 0-10-16,0 0 3 0,0 0-5 0,0 0 1 0,0 0 0 15,0 0-7-15,0 0-2 0,0 0-5 0,0 0-3 16,2 2-3-16,-2-2 0 0,0 0-4 0,-4 8 4 16,4-8 11-16,-5 8 6 0,0-5 0 0,1 4 4 15,-1-1-7-15,-4 0 0 0,4 5 5 0,-3-2 4 0,-1 5-4 16,-1-1-1-16,-1 0-2 0,0 1 2 16,-1-2-1-16,1 5 0 0,2-3 0 0,-3 2-3 15,1-1-4-15,4-2-2 0,-2 1-3 0,2-4-1 0,2 2-7 16,-1-4-3-16,1 1 1 0,0-1-6 15,1 1 4-15,0-5-11 0,0 1-40 0,2 0-64 0,-1 1-85 16,2-4-290-16,1-2-509 0,0 0 225 0</inkml:trace>
  <inkml:trace contextRef="#ctx0" brushRef="#br0" timeOffset="27873.64">26642 7769 10 0,'-4'-1'88'16,"4"1"-3"-16,0 0 5 0,0 0-6 0,-6-2-5 15,6 2-5-15,0 0 0 0,0 0-4 0,0 0-1 16,0 0 1-16,0 0 1 0,0 0-3 0,-6-2 5 15,6 2-12-15,0 0-3 0,0 0-6 0,0 0-1 0,0 0-4 16,0 0-8-16,0 0 1 0,0 0-10 16,0 0 1-16,0 0-7 0,-7 0 1 0,7 0-2 0,0 0-7 15,0 0-6-15,0 0 9 0,-9 0-5 0,9 0-1 16,-7 1-4-16,7-1-2 0,-7 2 3 0,3-1-1 16,4-1 0-16,-5 3-2 0,5-3 0 0,-7 3 1 15,0-2 7-15,2 2 4 0,1 0-2 0,-1 0 0 16,1 2-2-16,-1 1-2 0,-1-2-2 0,2 0 0 15,0 3 2-15,-2 0-5 0,1 0 1 0,-3 2 2 0,2 1 1 16,2 0-3-16,-4 2 1 0,4 0 3 0,-1 0-2 16,1 5 4-16,1 0 1 0,-1-2 4 0,1 1-4 15,6 2-4-15,-1 0 4 0,3-1-1 0,3 1 1 16,5 6-6-16,-1-8 6 0,4 4-3 0,-1-1 0 16,5 1-5-16,1-1 2 0,1-2 0 0,1 1-2 15,3-1 1-15,0-1 3 0,1 1 1 0,1-5-2 16,-1 5 4-16,-3-7-5 0,-6-2-1 0,-1-2-1 0,-2-1 0 15,-1 1 0-15,-5-1 0 0,0-1 2 0,0-2-2 16,-4 2 1-16,0-1 2 0,-1 0 7 16,1-1-1-16,-1-2 2 0,1 3 3 0,-2-1 4 0,-3-2 1 15,0 0 1-15,6 2-2 0,-6-2 0 0,0 0-4 16,0 0-4-16,0 0-1 0,3 2-2 0,-3-2-1 16,0 0 1-16,0 0-6 0,0 0-8 0,0 0-8 15,0 0-18-15,6-6-20 0,-6 6-27 0,0-5-31 0,0 5-6 16,3-6-27-16,-3 0-7 0,0 3-21 0,1-3-123 15,-2 0-310-15,1-1 138 0</inkml:trace>
  <inkml:trace contextRef="#ctx0" brushRef="#br0" timeOffset="28148.47">26923 8228 181 0,'0'-5'47'0,"-2"-2"38"0,-1-1 6 15,3 3-5-15,-1-2 9 0,0 1 6 0,1 1 8 0,0-1 2 16,0 2-2-16,0-1 2 0,0 0-4 0,0 5-5 16,-2-4-6-16,2 4-9 0,0 0-2 0,0-5-8 15,0 5-8-15,0 0-5 0,2-5-6 0,-2 5-9 16,0 0-2-16,0 0-5 0,0 0-3 0,0 0-3 15,0 0-9-15,0 0-4 0,0 0-1 0,0 0-2 16,0 0-3-16,0 0-3 0,0 0 0 0,0 0-2 16,1 14-2-16,-1-7-1 0,1-1 2 0,2 2-2 0,-2 1-1 15,3-1 1-15,-1 2-6 0,-2 1 2 0,0-1 2 16,-1 1-3-16,3 1-1 0,-3-2 2 0,-3 2-1 16,3-2-2-16,-1 0 1 0,0 1-3 0,-2-1 3 15,0 1-1-15,-2-2-1 0,0 0 0 0,-4 0 6 16,0 2-5-16,3-2-1 0,-5-1 2 0,1-4-4 15,0 1 1-15,0 0-1 0,1 0-3 0,3-3-35 16,-1 2-54-16,3-4-56 0,-4 2-194 0,8-2-373 0,-9 0 165 16</inkml:trace>
  <inkml:trace contextRef="#ctx0" brushRef="#br0" timeOffset="29035.01">27314 8253 115 0,'0'0'158'0,"-1"-5"-12"0,1 5-2 16,0 0-18-16,0 0 0 0,0 0-10 0,0 0-8 15,0 0-6-15,0 0-12 0,0 0-5 0,0 0-12 16,0 0-7-16,0 0-7 0,0 0-9 0,0 0-5 0,0 0-5 16,0 0 0-16,0 0-7 0,0 0-5 15,-13 9 1-15,10-4-3 0,-3 0-4 0,3 2-4 0,-4-1 1 16,-2 3-1-16,0-1-5 0,-2 3-2 0,-1 3-2 16,1-1-1-16,0 1 3 0,0 1 0 0,2-1-1 15,1-2-1-15,1-1 0 0,-2 3-5 0,4-2 5 16,0 0-2-16,-2-4-4 0,2 1 0 0,0 0 1 15,1 3 1-15,3-4 3 0,-3 1-5 0,3-4 7 0,1 2-4 16,0-2-3-16,1-1-15 0,0 2-35 0,2-2-36 16,2-1-51-16,3-2-160 0,-1-1-318 15,2-1 141-15</inkml:trace>
  <inkml:trace contextRef="#ctx0" brushRef="#br0" timeOffset="29503.19">27432 8396 50 0,'0'0'135'0,"0"0"-17"15,0 0-6-15,0 0-15 0,0 0-11 0,0 0 0 16,0 0-13-16,0 0 8 0,0 0-2 0,-14 5 0 15,11-2-8-15,-3 0 0 0,2 1-4 0,-2 0 1 16,-1 1 2-16,2 1-6 0,-2 1-7 0,0 1-4 0,1-1-6 16,-3 4-5-16,4-5 0 0,-2 3-4 15,2-1-7-15,1 4 2 0,4-4-2 0,-1 4-1 16,2-2-6-16,-1-1 3 0,4 3-7 0,0-7 1 0,1 2-4 16,3 1 0-16,1 1-7 0,1-3 4 15,0-1-3-15,0-1-1 0,2-2-2 0,0 0 1 0,-1-3 3 16,-5 0-4-16,3 0 0 0,-1-4 0 0,2 0-2 15,-2-1 0-15,0-3 2 0,0 1-2 0,-4 1 8 16,1-3 17-16,-1 1-2 0,-2-2-2 0,0 2 4 16,-2-3 3-16,0 3-3 0,-2 1 0 0,0-4 0 15,-2 5 0-15,1-3-3 0,-3-1-2 0,-4 2-4 16,3 1 0-16,-2 2-2 0,0-1-3 0,2 2 2 16,0 0-4-16,1 0-1 0,0 3-3 0,2-1-2 0,-1 1 1 15,3-1-3-15,-1-1-3 0,3 4-6 0,0 0-15 16,0 0-28-16,-9 0-32 0,9 0-40 0,0 0-25 15,0 0-53-15,0 0-135 0,1 9-358 0,-1-9 158 16</inkml:trace>
  <inkml:trace contextRef="#ctx0" brushRef="#br0" timeOffset="29902.26">27657 8468 86 0,'0'0'184'16,"0"0"-18"-16,0 0-14 0,0 0-13 0,0 0-1 16,0 0-12-16,-19 6-9 0,12-2-6 0,1-2-13 15,1 0-7-15,-3 7-2 0,-2-3-5 0,1 3-8 16,0-1-8-16,-1 2-7 0,1-1-5 0,1 1-7 16,0-1-3-16,1 1-4 0,-1 0-6 0,4 0-1 15,-1 0-2-15,0 1-2 0,0 0-1 0,1-1-6 0,4-2 1 16,0-3-3-16,2 5 1 0,0-4-4 0,4 0 1 15,3 0-5-15,-2-2 4 0,3 2-5 0,3-3 2 16,-2 0 0-16,3-1-5 0,-1-2 0 0,1 0 4 16,0-1-5-16,-2-2 1 0,0 0 8 0,-1-2-5 15,-4-1 7-15,4-1 5 0,-2 0-6 0,0-2 1 16,-1-1-6-16,1 5 7 0,-3-4-9 0,0 1 6 16,-3 1 2-16,0 1-2 0,-2 0-1 0,2-1-6 0,-6 0 1 15,2 1-1-15,-2-2 0 0,1 3-3 16,-2 1-5-16,1-3 7 0,-1 3-1 0,1-1-9 0,-3 2 7 15,4-1-1-15,-4 1-4 0,2 0-12 0,-1-1-28 16,1 1-38-16,-2 1-42 0,6 2-53 0,-9-1-224 16,4 0-425-16,5 1 189 0</inkml:trace>
  <inkml:trace contextRef="#ctx0" brushRef="#br0" timeOffset="36097.18">27210 9347 79 0,'0'0'111'0,"0"0"11"16,0 0-15-16,0 0-11 0,0 0-15 0,-4-3-9 0,4 3-5 15,0 0-4-15,0 0-6 0,0 0-2 16,0 0 0-16,0 0 4 0,0 0 1 0,0 0 3 0,0 0-4 16,0 0-1-16,0 0-2 0,0 0 3 0,0 0 0 15,0 0-5-15,0 0-1 0,0 0-3 0,0 0-1 16,0 0-5-16,0 0-6 0,0 0 0 0,0 0-6 16,0 0-5-16,0 0-3 0,0 0-3 0,0 0 0 15,0 0-1-15,0 0-4 0,0 0-1 0,0 0-2 16,0 0-2-16,0 0-1 0,0 0 1 0,0 0-3 15,0 0-2-15,0 0 4 0,0 0-3 0,0 0-2 0,0 0-4 16,0 0 4-16,0 0 0 0,0 0 5 16,0 0 0-16,0 0-4 0,0 0-1 0,0 0-2 0,0 0 1 15,0 0-2-15,0 0 4 0,0 0-4 0,0 0 5 16,0 0-2-16,0 0-2 0,0 0-1 0,0 0 3 16,0 0 1-16,0 0-1 0,0 0 1 0,0 0 4 15,0 0 1-15,0 0 0 0,0 0 0 0,0 0-1 0,0 0 3 16,0 0 2-16,0 0 0 0,15 12 2 15,-5-7-22-15,1-1-1 0,1 2 3 0,6 0 0 16,-4 2-2-16,4 0-2 0,-1-2 7 0,3 4-1 0,-3-4 4 16,2 2 1-16,-1 1 2 0,1-1 0 0,0 1-1 15,-2-3 0-15,-1 4-1 0,1-3-1 0,-5-3 3 16,-1 2-1-16,-1 0-3 0,3-2 0 0,-3 3 0 16,-2-3 1-16,2-1 0 0,-1 0 0 0,-1 1 2 15,-2-3 10-15,-2 2 5 0,-1-2-4 0,-1 2-2 16,3-2-3-16,-5-1-3 0,4 4 1 0,-4-4-1 15,0 0-2-15,4 2 0 0,-4-2-3 0,4 2 5 0,-4-2 0 16,0 0-2-16,5 2-7 0,-5-2 7 16,0 0-2-16,0 0-3 0,0 0 3 0,0 0 2 0,0 0-3 15,5 0 0-15,-5 0 4 0,0 0-2 0,0 0-4 16,0 0 3-16,0 0-10 0,0 0-19 0,0 0-46 16,0 0-44-16,0 0-82 0,-8-10-143 0,5 6-367 15,0 1 162-15</inkml:trace>
  <inkml:trace contextRef="#ctx0" brushRef="#br0" timeOffset="37615.76">28095 9498 39 0,'0'0'107'0,"0"0"-5"0,-4-5-3 16,4 5 4-16,0 0-22 0,0 0-1 0,0 0-5 15,0 0-2-15,0 0-7 0,0 0-7 0,0 0-4 16,0 0-3-16,0 0-7 0,0 0-1 0,0 0-6 16,0 0-2-16,0 0-3 0,-6-1-9 0,6 1 1 15,0 0-9-15,0 0 2 0,0 0-3 0,0 0 3 0,0 0-7 16,0 0 1-16,0 0 5 0,0 0-6 0,0 0 6 15,0 0-5-15,0 0 5 0,0 0-4 0,0 0 0 16,-10 1 4-16,10-1-5 0,0 0 3 0,0 0-7 16,0 0 4-16,0 0-3 0,0 0 1 0,0 0-4 15,0 0 10-15,0 0 1 0,0 0-6 0,-4-2 4 16,4 2 0-16,0 0 4 0,0 0 1 0,0 0-4 16,0 0 1-16,0 0-3 0,0 0 3 0,0 0 2 0,0 0-4 15,0 0 4-15,0 0 3 0,0 0 1 0,0 0 1 16,-4-2-3-16,4 2 1 0,0 0 4 0,0 0-1 15,0 0-1-15,0 0-2 0,0 0-2 0,0 0 2 16,0 0-3-16,0 0-4 0,0 0-1 0,0 0-3 16,0 0 3-16,0 0-5 0,0 0 1 0,0 0 0 15,19 3-2-15,-12-1 2 0,-1 2-3 0,0-3-4 16,-2 1 2-16,1 0-1 0,-1 1 1 0,1 1-1 16,0 0 0-16,2 0-6 0,-3 1 4 0,2 0 1 15,-1-1-2-15,-4 2 2 0,4 0-5 0,-1-1 3 0,-2 2-3 16,0-2 1-16,-2 3 1 0,0-1-2 0,0-2-8 15,-2 0 7-15,0-1-5 0,-2 4-1 0,-2-3 4 16,2-1 3-16,-1 0-2 0,1 2 3 0,-5-1-5 16,2-2 3-16,0 3-2 0,0-4 3 0,0 1 1 15,2 0-5-15,-4-1 2 0,3 0 2 0,-1-1 2 16,1 1 0-16,-3 0-1 0,1-1-3 0,2 0 7 16,1 0 0-16,5-1-3 0,-11 2-2 0,7-2-2 0,4 0 3 15,-7 1 1-15,7-1-3 0,0 0 4 0,0 0-2 16,-9-1 2-16,9 1 1 0,0 0-1 15,0 0 1-15,0 0 0 0,0 0-3 0,0 0 4 0,0 0 1 16,13 5-5-16,-13-5 2 0,12 2-1 0,-5 1-3 16,1-1 3-16,-2 1-1 0,2 1 0 0,-2 0 1 15,1 0-1-15,0 1 1 0,2 0-2 0,-2-1 3 16,-2 1 0-16,0 2-3 0,1-2 0 0,-4-1 1 16,2 2 2-16,-2-1-2 0,-1 0-1 0,2-1 1 15,-1 0-1-15,-2 0 2 0,0-2-1 0,0 5-2 16,-2-5 3-16,-1 1-2 0,1 1 0 0,2 1 1 0,0-5 1 15,-3 3 0-15,-1 0 1 0,-1-1 2 0,1 0-2 16,4-2-1-16,-9 5 9 0,4-5-3 0,0 1 5 16,5-1-1-16,-7 0-1 0,7 0-1 0,-11-1 1 15,2-2 0-15,4 2-1 0,-1-2 1 0,-3 1-4 16,0 2-3-16,5-3 4 0,-1 1 1 0,-1 1-3 16,3-4 0-16,-2 4 0 0,-1-2-11 0,3 0-27 15,3 3-32-15,-9-4-39 0,8-1-61 0,-2 0-136 0,2 2-325 16,2-2 145-16</inkml:trace>
  <inkml:trace contextRef="#ctx0" brushRef="#br0" timeOffset="38984.76">28431 9605 2 0,'0'0'137'0,"0"0"-19"16,0 0-7-16,0 0-13 0,0 0-7 0,0 0-8 15,0 0-9-15,0 0-11 0,0 0-1 0,0 0-9 16,0 0-3-16,0 0-1 0,0 0-3 0,0 0-8 16,0 0 7-16,0 0-2 0,0 0 1 0,0 0-1 15,0 0-1-15,0 0 8 0,0 0-2 0,0 0 0 0,0 0-5 16,0 0-1-16,0 0-3 0,0 0-4 16,0 0-4-16,0 0-5 0,0 0-2 0,0 0-5 15,0 0 1-15,0 0-2 0,0 0-2 0,0 0-5 0,0 0-2 16,0 0 1-16,0 0-1 0,3 12-1 15,-3-12-4-15,-3 5 7 0,3-5-6 0,-1 6 1 0,-3-2-3 16,3 0 4-16,-2-1 3 0,1 4 4 0,-1-2-3 16,-1 2 2-16,-1 2 2 0,1-1 5 0,-1 2-4 15,0-1-1-15,0 1-1 0,1 0 0 0,-1 2-2 16,-1-3 2-16,3 0 3 0,-4 1-2 0,3-2-3 0,1 2 3 16,-3 1 5-16,3-5-1 0,-1 3-1 0,4-4-5 15,-4 1-2-15,4-2-2 0,-2 0 2 16,2-4 0-16,0 5 0 0,0-1 2 0,0-4 7 0,2 4 0 15,-2-4-3-15,0 0 4 0,4 2-2 0,-4-2-2 16,0 0 0-16,14-5 0 0,-8 3-3 0,1-2-2 16,-2 1 3-16,3 0-5 0,-2-3-2 0,7 1 3 15,-8 2-8-15,7 0 6 0,-6-4-6 0,-1 5 4 16,3-1-6-16,-2 1 0 0,1 0 3 0,1-2-1 16,-1 2 3-16,1 0 0 0,-1 0-12 0,1 2 10 15,-2 0-2-15,1 0-2 0,-1 0 6 0,1 0-5 0,-7 0-3 16,11 0 5-16,-5 0-4 0,-2 2 4 0,1 1-11 15,-1 1 6-15,-4-4 2 0,8 3 0 16,-6-1 2-16,-2 1-1 0,2 0 1 0,-2 3-1 0,0-6-2 16,0 8-4-16,0-1 7 0,-2-2 1 0,-1 0 0 15,1 0-7-15,-3 2 8 0,3-2-1 0,-1 2 1 16,3-2-4-16,-1 2-1 0,0-2-2 0,-1 2-2 16,2-2 9-16,0 0 0 0,-2-3-5 0,0 3 2 0,2-3 2 15,0-2 2-15,-1 5-1 0,1-5 1 0,0 0-1 16,0 0-2-16,7 2 0 0,-7-2 0 0,0 0 0 15,0 0-2-15,9-8 2 0,-4 5 1 0,-2 0-3 16,1 1 0-16,-1-1 2 0,3 1 1 0,-2-1-1 16,-1-1-1-16,2 1-2 0,-5 3 0 0,9-2 2 15,-3-1-2-15,-2 2 4 0,-1-2-4 0,3 1 0 16,-1-1 0-16,-5 3 2 0,6-3 0 0,-1 1-3 16,-5 2 1-16,8-3 1 0,-4 1-3 0,1-1 6 15,-1 1-3-15,-2 0 0 0,1-1 0 0,-3 3 1 16,4-4 1-16,-3 2-1 0,-1 2-5 0,0 0 3 0,7-4 3 15,-7 4-5-15,0 0 2 0,0 0-1 0,2-1-1 16,-2 1 2-16,0 0-2 0,0 0 1 16,0 0 0-16,0 0 3 0,5-3 0 0,-5 3-7 0,0 0 6 15,0 0-1-15,0 0 1 0,0 0-2 0,0 0 3 16,0 0-4-16,0 0 2 0,0 0-2 0,0 0 0 16,0 0 4-16,0 0-6 0,0 0 5 0,0 0-1 15,0 0 1-15,0 0 1 0,0 0-1 0,0 0-3 16,0 0 2-16,0 0 2 0,0 0-2 0,0 0 2 15,0 0 2-15,-1 9-2 0,1-9 0 0,0 0 3 16,0 0-2-16,0 0 3 0,0 0-4 0,0 0 3 0,0 0 0 16,0 0-6-16,0 0 6 0,0 0-3 0,0 0-3 15,0 0 4-15,0 0-4 0,0 0 4 16,0 0-4-16,0 0 1 0,0 0-1 0,0 0 1 0,0 0-2 16,0 0 2-16,0 0 0 0,0 0-1 0,0 0 1 15,-13-6-1-15,13 6 1 0,0 0 0 0,0 0-2 16,0 0 6-16,-4 4-2 0,4-4-1 0,-5 1 0 15,1 1 0-15,-1 2-3 0,3-1 2 0,-2 0 2 0,0 1-2 16,-1 1-1-16,2 0 3 0,-2 0-2 0,1 2 1 16,-1-2 3-16,4 2 2 0,-3 0-7 15,4 0-1-15,-1-2 3 0,1 2 0 0,0-3 2 0,-3 2-1 16,6 1 1-16,-2-4-8 0,1 3 5 0,1 0 3 16,2-4-2-16,-1 3-2 0,4-2-1 0,-2 2 2 15,1-4 3-15,0 0-1 0,1-1 2 0,2 0 2 16,-3 2-4-16,0-2-4 0,1-2 1 0,0-4 5 15,-3 2-2-15,2 0 3 0,0-4 1 0,-1 1-2 16,1-1 1-16,-4 1-5 0,1-2 1 0,0 1 1 16,-3 0 0-16,2-1 3 0,-4 1-4 0,-1 2 1 15,1-1-11-15,-3-2 13 0,2 3-1 0,-1 1-4 16,1-1 3-16,-1 1-1 0,0 1 0 0,-2-2-1 16,1 4 1-16,2-1 0 0,-2 0 0 0,4 3-3 0,-6-2-11 15,6 2-25-15,-5-2-31 0,5 2-53 0,0 0-81 16,0 0-138-16,0 0-369 0,0 0 163 0</inkml:trace>
  <inkml:trace contextRef="#ctx0" brushRef="#br0" timeOffset="40148.12">28859 9860 73 0,'0'0'147'0,"0"0"-10"16,0 0-7-16,0 0-12 0,0 0-13 0,0 0-10 15,4 1-8-15,-4-1-8 0,0 0-8 0,0 0 2 0,0 0-3 16,0 0-6-16,0 0-5 0,-14 4-5 0,14-4-6 15,-4 4-4-15,3-1-9 0,-3 1-4 16,0-2-1-16,3 3 2 0,-5-2-3 0,3 1-2 0,-2 0 1 16,1 1-5-16,0 0-3 0,-1-2-5 0,0 1 3 15,-3 4-1-15,2 0-3 0,-2 1 0 0,3-2-2 16,1-1-4-16,2-1 3 0,0 0 1 0,1 4 1 16,0-4-4-16,0 2 3 0,2 0-2 0,1-2 3 0,-2 0 0 15,4-1-4-15,0 0-2 0,1-2 2 0,1 1-3 16,2-2-3-16,-3-1 5 0,3 0-4 0,1 0 7 15,3-1-2-15,-2-2-2 0,0-2 0 0,0 0 1 16,2 0-2-16,3-4 5 0,-3 2-4 0,-5 1-1 16,1 1-1-16,1-1-2 0,-3 3 2 0,-2-3-1 15,-1 0 2-15,2 3 0 0,-3-1-1 0,2 1 0 16,-1 1-2-16,-3 2 0 0,2-8 2 0,-2 8 0 16,5-2-3-16,-5 2 0 0,0 0-4 0,0 0 0 15,3-3 1-15,-3 3 0 0,0 0-4 0,0 0 4 16,3 8 1-16,-2-3-2 0,-2 0 5 0,2 1 1 0,-2 2-5 15,-1 0 2-15,2 0-4 0,-1 0 1 0,1 0 4 16,0 1-1-16,0 1 0 0,-1-1-1 0,-1-1 2 16,2-1-1-16,0-1 0 0,-2 1 1 0,2-3-1 15,2 0 1-15,-2-1 1 0,2 2-2 0,-2-5 3 16,1 2-4-16,-1-2 6 0,4 3 2 0,-4-3 3 16,0 0 1-16,0 0 2 0,10-8-1 0,-6 5-2 0,0-1-2 15,-2 2 0-15,1-2 0 0,1-3-1 0,-2 3 0 16,3-5-1-16,-3 4 0 0,0 1 0 0,0-2-2 15,1-1-4-15,0 4 3 0,-1-2 3 0,0 1 2 16,0 2 1-16,-2 2-3 0,4-3 0 0,-4 3 2 16,5-3-4-16,-5 3-2 0,0 0-1 0,9 0 1 15,-3-1 1-15,-6 1-2 0,0 0 1 0,9 0-3 16,-9 0 2-16,4 2-2 0,0 2-1 0,0-1 1 0,-3 1 1 16,3 0-1-16,0 0-2 0,-2 1-1 15,1 2 4-15,-2-2 0 0,-1-1-3 0,3 2 3 16,-2-2-2-16,2 0 1 0,-2 0-1 0,0 3 1 0,2-5 1 15,-1 2 0-15,2 2 1 0,0-5 0 0,0 0 1 16,0 2-2-16,1-1 1 0,-5-2-2 0,10 2 1 16,-1-1 0-16,-3-2 0 0,3-1 3 0,2 2-4 15,-3-1 4-15,-1 0-4 0,1-3 0 0,3 0 0 16,-3-1 0-16,3 1 1 0,-6-3 0 0,5-1 2 16,-4 3-2-16,-1-1-1 0,1-1 3 0,-2 1-4 15,-1-4-1-15,1 6-1 0,0-1 5 0,0-2 1 0,-2 1-4 16,0 2 8-16,-1-1-1 0,2 1 2 15,-2-1-1-15,-1 5-2 0,0-5 2 0,0 0-3 0,0 5 1 16,-1-5-4-16,1 5 1 0,-3-3 0 0,3 3-1 16,-5-4-1-16,4 0 1 0,1 4 1 0,0 0-3 15,0 0 3-15,-13 0 0 0,13 0 1 0,0 0-3 16,-11 5-1-16,8-2 2 0,-1-2 0 0,2 1 1 0,0 3-2 16,-1-1 1-16,1-1-1 0,2 4 4 15,0-2 0-15,0 0-2 0,2 0-2 0,0-1 3 16,-1 1-2-16,3 1-5 0,0 0 5 0,1 1 2 0,-1 1-2 15,1-3 0-15,0 0 1 0,3 2-3 0,-5 3 0 16,0-2 2-16,1-2-3 0,-1 1-1 0,-2 0 1 16,0 0 2-16,2-2 0 0,-3 1 0 0,0 1-3 15,-3-3 4-15,3 2-3 0,-1-2 3 0,0 1-1 16,-2-1-1-16,2 2 2 0,-2-3 0 0,-2 1 16 16,1 0 0-16,-1 0 0 0,0-2-3 0,0 1-2 15,-1 1 0-15,1-2 2 0,-1 1-3 0,1-1-2 0,-2 0-1 16,0 2-2-16,3-2 1 0,-1 0 0 15,1 0-7-15,-2 1-14 0,4-1-45 0,2-2-57 16,-8 3-85-16,5-1-161 0,3-2-392 0,0 0 174 0</inkml:trace>
  <inkml:trace contextRef="#ctx0" brushRef="#br0" timeOffset="40341.07">29457 10285 67 0,'5'2'264'0,"-5"-2"-18"0,0 0-20 16,0 0-23-16,0 0-18 0,0 0-22 0,0 0-15 16,-5 5-34-16,5-5-72 0,0 0-98 0,0 0-211 15,-10 0-290-15,10 0 128 0</inkml:trace>
  <inkml:trace contextRef="#ctx0" brushRef="#br0" timeOffset="42196.99">27529 9418 74 0,'0'0'135'0,"-4"-3"-10"0,4 3-3 16,0-4-6-16,0 4-4 0,-1-4-6 0,1 4-4 0,0 0 3 16,0-5-6-16,0 5-7 0,1-3-8 15,-1 3-5-15,5-5-7 0,-5 5-8 0,4-1-3 16,0-2-8-16,-4 3-4 0,5-3-1 0,-1 1-2 0,-4 2-7 16,9-3 5-16,-4 3-8 0,0-1-4 0,-5 1 1 15,8-1-2-15,-3-1-1 0,-5 2-3 0,9-2-8 16,-4 1 1-16,-5 1 0 0,9 2-3 0,-4-1-3 15,-5-1-2-15,11 3 1 0,-5-2-3 0,-1 2-3 16,1-1 1-16,2 1-2 0,-2 1 0 0,-2 1 1 16,0 1-3-16,0-1 2 0,-2 0-4 0,1 1 1 15,-1 1-2-15,1 1 1 0,-1 1-2 0,-2 0 5 0,-2 2-6 16,-1-2 4-16,2 3-3 0,-3 0-1 16,0-4 1-16,-1 4-3 0,0-3 7 0,-3 2 1 0,1-2 15 15,-1 0-2-15,-1-1-1 0,-1 2-2 0,0-1-1 16,-3 1-1-16,3 0-2 0,-2-3-2 0,3 2 0 15,-1-4-3-15,1 5 1 0,0-5-1 0,-1 2 0 16,2 0-1-16,3-4 1 0,1 1-4 0,1 1 1 16,-3-2 1-16,1-1-1 0,2 1 0 0,1-1 2 15,2-2-10-15,-5 3 8 0,4 0 2 0,1-3-2 16,-3 4 0-16,3-4-5 0,0 0 1 0,-2 2 1 0,2-2 3 16,0 0 0-16,-2 3 0 0,2-3 0 0,0 0 2 15,0 0-4-15,0 0 5 0,4 7 1 16,-4-7-2-16,2 2 1 0,0 0 2 0,3 1-1 0,-1 0 2 15,2 1-1-15,3-1 4 0,-1 2-5 0,6 0 6 16,-1-1-4-16,1 3 0 0,5-2 0 0,-2-1-2 16,-3 4 0-16,4-5-2 0,-7 2 0 0,3-4-1 15,-5 4-5-15,1-4-17 0,-3-1-26 0,0 0-30 16,-1-2-47-16,1-3-75 0,-5 0-154 0,1 0-380 16,1-2 169-16</inkml:trace>
  <inkml:trace contextRef="#ctx0" brushRef="#br0" timeOffset="42513.4">27797 9687 154 0,'0'0'203'0,"0"0"-17"0,0 0-17 0,-2-4-15 0,2 4-12 15,0 0-14-15,0 0-8 0,0 0-15 16,0 0-2-16,0 0-4 0,0 0-6 0,0 0-1 0,0 0-2 16,0 0-8-16,0 0-3 0,0 0-6 15,0 0 3-15,0 0-3 0,0 0-1 0,0 0-2 0,0 0-3 16,0 0-2-16,0 0-1 0,0 0-1 0,0 0-10 16,5-5-4-16,0 4-3 0,-5 1-6 15,9-2-5-15,0 2-12 0,-1 0 6 0,-1 1-1 0,0 0-5 16,3-1-3-16,0 1-1 0,-3 1-8 0,0-1-17 15,1 1-39-15,-2 0-51 0,-1 1-63 0,-1-2-290 0,-4-1-487 16,9 0 216-16</inkml:trace>
  <inkml:trace contextRef="#ctx0" brushRef="#br0" timeOffset="44013.9">26305 10062 97 0,'-6'-1'153'16,"6"1"-12"-16,0 0-14 0,-7 0-9 0,7 0-9 0,0 0-12 16,0 0-3-16,-6-1-3 0,6 1-1 0,0 0-4 15,0 0-9-15,-3-3-5 0,3 3-5 0,0 0-5 16,-5-2-3-16,5 2 0 0,-4-5-4 0,4 5-6 15,0 0-3-15,-5-2-2 0,5 2-2 0,0 0 1 16,-5-4 2-16,5 4 0 0,0 0-2 0,0-4-2 16,0 4-1-16,0 0 1 0,0 0-4 0,0 0-4 15,0 0 2-15,0 0-10 0,0 0 5 0,18 7-3 0,-12-5-3 16,-1 4-6-16,2-4 1 0,2 1 1 16,-4 1-6-16,3 1 0 0,-3 0-2 0,1-1-2 0,0 2 1 15,-3-1-3-15,1 1-1 0,1 2-1 0,-2-1 0 16,-3-2-1-16,2 2 1 0,-1 2-3 0,-2-1 4 15,1 0-3-15,-2-1 1 0,0-1-4 0,-2 1 1 16,2-1 4-16,-3-1-6 0,-3 2-4 0,0 1 7 0,3-3 0 16,-4 0 0-16,-1 2-5 0,1-3 3 15,0 1-2-15,-2-2 2 0,3-1-19 0,-1 0-1 0,-5-1 1 16,5 1 0-16,0-2 5 0,0 0 1 0,-1-1 4 16,2 1 0-16,1-1 1 0,-1-2 3 0,2 1 1 15,0 2 0-15,3-3 3 0,-3 0 6 0,3 1 6 16,-4-1 3-16,7 3 0 0,-5-4 8 0,5 4 5 15,-2-4 5-15,-1 1 5 0,3 3-5 0,0 0-3 16,-2-3 1-16,2 3-2 0,0 0-1 0,0 0-1 16,0 0-2-16,-3-4-3 0,3 4-6 0,0 0-1 0,0 0-1 15,0 0 1-15,0 0-5 0,15 6 1 16,-7-3-1-16,-2 1-2 0,3-3 5 0,1 4-4 16,3 5 2-16,5-6 0 0,-1 5-2 0,-1-3 3 0,4 2-5 15,-4 4 2-15,2-2-4 0,1-2 1 0,-2 3-1 16,-3-2-21-16,-4-2-32 0,0 1-48 0,-1-3-53 15,-2 2-71-15,-3-5-191 0,1 3-444 0,-4-4 196 16</inkml:trace>
  <inkml:trace contextRef="#ctx0" brushRef="#br0" timeOffset="46213.25">26506 10293 45 0,'0'0'157'0,"0"0"-10"16,0 0-18-16,-2-4-7 0,2 4-16 0,0 0-13 15,0 0-7-15,0 0-9 0,0 0-3 0,0 0-9 16,4-4-9-16,-4 4-3 0,4-6 0 0,-3 4-7 16,-1 2 4-16,4-6 1 0,-4 6-3 0,1-6-3 15,-1 3-3-15,1-1-8 0,1 0-9 0,-1-1 4 16,-1 0-2-16,0 5-7 0,0-7 0 0,1 2-1 0,-1 0-1 15,2 2 1-15,-2-2-3 0,1-2-2 16,-1 2 0-16,0 0-5 0,1 0 3 0,1-2-4 16,-2 2-2-16,1-2 5 0,0 2-2 0,-1-1 1 0,1 0-10 15,1 0 8-15,-1-2-1 0,0-1-5 0,1 3 2 16,-1-4-4-16,-1 3 0 0,0-4 3 0,0 3 1 16,0 1 0-16,0-3-1 0,0 2 1 0,-1-1 1 15,-2 3 6-15,3-6-1 0,-3 3 2 0,1 0-3 0,-2-2 0 16,-1 1 4-16,1-2-2 0,-1 2 2 15,-1-5-3-15,-3 6 0 0,2 0-3 0,0 0 0 16,0 0 0-16,1-1-3 0,-2 2 0 0,-1 0-3 0,3-1 7 16,-4 1-1-16,7 2 6 0,-4 1-2 0,1-1 0 15,1 0-3-15,-1 1 0 0,3 0 4 0,-3 1-2 16,-2-1-3-16,0-2 1 0,1 2-4 0,0 0 3 16,-1-2 0-16,-1 4-4 0,-2 0 1 0,1-1-5 15,0 1 9-15,-2 1-3 0,2 0 1 0,0 0 1 16,0-1 1-16,-2 1 2 0,-1 1-5 0,4-2 1 0,-2 0-2 15,3 2 0-15,-2-1 0 0,-3 0 1 16,4 1-1-16,4 1 3 0,-3 0-1 0,2-2-3 16,6 2 4-16,-13 2 0 0,13-2 5 0,-9 0 1 0,2 0-1 15,-1-2 1-15,2 2-1 0,6 0 2 0,-12-1-5 16,1 2 4-16,0-1 0 0,0 2-3 0,2-1-1 16,-4 1-3-16,-1-2 2 0,4 0-3 0,-2 3-1 15,-2 0 4-15,4 0-3 0,-4-3-1 0,1 3 3 0,1-1-4 16,-1 1 2-16,1-1-2 0,1-1 2 15,-1 5-1-15,3-3-2 0,-1 1-2 0,1-1 1 16,1 2 3-16,0 0-2 0,1-1 1 0,1-1-1 0,-2 4 2 16,2-1 0-16,-2-1-1 0,2 0 3 0,-1 4-6 15,2-2 5-15,-1-2-1 0,1 4 0 0,-2 0-2 16,2 1 2-16,0-2-2 0,-1 3-2 0,-2-3 0 16,3 4 2-16,-3-3 3 0,0 0-2 0,0 1 0 15,1 1-3-15,0-2 2 0,1 4-2 0,-1-3-1 16,-1-1 2-16,4 2 1 0,-2 0-1 0,1-2-1 15,0-1 2-15,0 1 0 0,-1-1 1 0,3 3 4 16,1-5-3-16,0 3 1 0,2-2 1 0,0 2-2 16,1-2-1-16,-1 2 1 0,1 1 2 0,1-1-1 0,-1 1 1 15,0-1 1-15,2-1-2 0,-1 2 1 0,1-1 1 16,-2-2-2-16,4 0-2 0,-2 2 6 0,1 0-3 16,-2-2 0-16,3 2 1 0,-5-2-3 0,3-1-1 15,-1 2 2-15,2-2 3 0,-2 1 5 0,2-1-3 16,0 0 1-16,2-1-2 0,-3 1 6 0,3 0 4 15,-3-1-4-15,1 3 0 0,1-4-2 0,0 3 4 16,0 1-7-16,3-2 3 0,0 2-1 0,-1-1 2 0,2 0 0 16,-1 1 1-16,2-1 1 0,2 2 0 15,1-1 9-15,-3 2-6 0,0-5 0 0,0 3-2 0,0 1 0 16,2-1-3-16,-2-2 0 0,2 0 1 0,-1 1-3 16,1-1-1-16,-3 0 0 0,0-2-4 15,-3 3 1-15,0-3-1 0,-1 0 4 0,3-2-7 0,-3 3 4 16,3-1-4-16,-2-1 0 0,2 2 1 0,-3-2-1 15,4 2 1-15,-3-1-1 0,3 2 0 0,-1-4-3 16,0 0 0-16,2 3 0 0,0 0 5 0,1-1-6 16,1 0 0-16,1 2 0 0,0-4 2 0,0 4-1 0,-1-4-1 15,4 3 1-15,3-2 0 0,-6 1-1 0,4-2 2 16,-4 1-1-16,-4 2 1 0,5-3 0 0,-5 3-1 16,5-4 0-16,-1 1 2 0,-4 0-2 0,2-2 1 15,0 3-2-15,0-2 0 0,-1-1 0 0,-3 0 0 16,-1 0 2-16,5 1 0 0,0-2-2 0,2 0 1 0,-3-2-1 15,3 3 2-15,-2 0 2 0,3-2-5 16,3 1 4-16,2 0-3 0,-1-2 1 0,-1 1-1 0,2-1-3 16,-3 1 2-16,3-1 5 0,1 0 0 0,-4-1 0 15,-2 2 10-15,-1-1 1 0,2 0 1 0,-2 1 0 16,-2 1 0-16,1-3-2 0,5-3 1 0,-3 2 2 16,-4 2-3-16,0-6 3 0,2 2-2 0,-2-1 2 15,-2 0-6-15,-1-1 2 0,1 0-2 0,1 0-3 16,-3-2 0-16,3-1 0 0,-4 1 0 0,1 0-1 15,-1 2 0-15,0-3 2 0,0 4 2 0,-1-4 3 0,-2 4-3 16,-1-1-2-16,1 1 3 0,0 1 1 0,2-2-1 16,-2-1-4-16,0 3 1 0,-2-2 12 0,0 0-15 15,0-2 0-15,0 1 2 0,0-1-4 0,0 1 1 16,0-2-1-16,-4-1 1 0,4 1-2 0,-4-5 2 16,2 1-3-16,-1 0 7 0,-3-1-1 0,0 1-10 15,0-1 12-15,0 0-9 0,1 2-1 0,-2-3 0 16,-1 3-2-16,0 0 3 0,0-1-2 0,-1 3 2 15,-1-1-1-15,0 0-3 0,-2 0 2 0,2 1 3 16,0 1-1-16,-4-3-2 0,2 4 1 0,2 3 1 0,-4-4-1 16,-1-1 0-16,-1 4-3 0,2-1 2 0,-2 1-2 15,-2 1 0-15,0-1 1 0,-9-1 0 0,-1 0-2 16,1 4-21-16,-5-5-23 0,0 5-47 0,-2 0-55 16,-1-1-82-16,-1 0-290 0,3 4-566 15,0-1 250-15</inkml:trace>
  <inkml:trace contextRef="#ctx0" brushRef="#br0" timeOffset="56611.25">24724 9288 40 0,'0'0'185'0,"4"-3"-8"15,-4 3-13-15,0 0-10 0,0 0-16 0,0 0-7 16,0 0-9-16,0 0-13 0,1-3-13 0,-1 3-9 0,0 0-11 16,0 0-6-16,0 0-7 0,0 0-6 0,0 0-5 15,0 0-8-15,0 0-3 0,0 0-5 0,0 0-3 16,0 0-8-16,0 0 2 0,-10 8-7 0,10-8 2 16,-4 5-1-16,4-1-4 0,-5 1 6 0,1 1 1 15,-1 3-3-15,-4 3 2 0,-1 0 2 0,1 3-3 16,-4 0 0-16,-3 6-2 0,-1 0-3 0,4 1-1 15,-1 3 2-15,2-1-29 0,-1-1 3 0,0 0 2 16,5-3 0-16,-4 4 2 0,3-7 5 0,2 0-5 16,1 1 0-16,-1-2 4 0,1-4-4 0,2 0 0 15,-1-3 1-15,4-1 1 0,-2-1 7 0,2-2-4 0,-2-1-1 16,3 1 2-16,0-1 1 0,-1 0 1 0,1-4-1 16,-4 2 1-16,4-2 0 0,0 5 2 0,0-5-5 15,0 0-1-15,-5 2-15 0,5-2-30 0,0 0-37 16,0 0-40-16,0 0-204 0,0 0-352 0,0 0 156 15</inkml:trace>
  <inkml:trace contextRef="#ctx0" brushRef="#br0" timeOffset="57213.58">24714 9629 41 0,'0'0'129'0,"0"0"-7"0,0 0-20 0,0 0-5 0,0 0-15 16,0 0-2-16,0 0-7 0,0 0-5 0,0 0-3 15,0 0-2-15,0 0 1 0,0 0 7 0,0 0 4 16,0 0 3-16,0 0-1 0,0 0 1 0,0 0 1 15,0 0-9-15,0 0-9 0,5-4-3 0,-1 1 4 16,2 0-6-16,2-2-5 0,1-2-6 0,2 2 6 16,1-3-3-16,-2 2-4 0,5-1 0 0,-4 2-6 0,-1 2 1 15,3-1-4-15,0 0-3 0,1 3-3 16,-2-2 0-16,2 3-1 0,-1 0 0 0,-4 0-3 16,5 3 0-16,-1-2 1 0,-3 3-5 0,-1 0-6 0,0 1 2 15,0 2-1-15,0 1-3 0,-1 1-2 0,-3-1 0 16,0 3-4-16,1 0 0 0,-2 0-2 0,0 0 4 15,-2 0-3-15,4 1-2 0,-3 1 6 0,1-4-5 16,0 3-2-16,1-2 3 0,2 0-4 0,-2-2 1 0,0-2 2 16,1 2-1-16,0-4 2 0,3 0-3 15,2 1-1-15,0-2 1 0,-4-3-2 0,0 2 2 0,7-2-2 16,-6-2 5-16,1 2-5 0,-3-2 3 0,3 0-3 16,-1-1-1-16,2 1 1 0,-3 2-1 0,4-5 0 15,-6 5 0-15,0-1 2 0,1 1-1 0,0-1 0 16,1 1-1-16,-7 0-1 0,12 0 1 0,-6 0-1 15,-6 0 1-15,16 1 1 0,-6-1-3 0,1 0 0 16,-2 1 2-16,2 1 1 0,1-2-2 0,1 3 4 16,-3-2-4-16,3-1-2 0,-3 4 4 0,4-3-1 0,-5 0 0 15,-5-1 1-15,5 2 3 0,-5-2-4 0,-4 0-10 16,10-2-21-16,-10 2-24 0,3-5-33 0,-3 5-30 16,-4-7-47-16,-1 5-189 0,0-6-382 0,-3 2 170 15</inkml:trace>
  <inkml:trace contextRef="#ctx0" brushRef="#br0" timeOffset="57466.64">25330 9636 158 0,'8'0'202'16,"-2"1"-16"-16,-1 1-12 0,0 0-18 0,0 3-13 0,4 2-15 15,-1 1-14-15,-3 4-10 0,3 2-11 0,-2 1-6 16,-5-1-4-16,6 5-2 0,-10 1-11 0,2-3-3 16,-3 3-5-16,-1-1-6 0,-4 5 1 0,1-5-6 15,2-7-1-15,-3 4-4 0,1 0-5 0,-1 0-5 0,2-8-4 16,-5 7 0-16,3-7-7 0,2 3-8 16,-1-8-43-16,2 3-48 0,0-3-72 0,1 0-206 15,3-2-379-15,2-1 168 0</inkml:trace>
  <inkml:trace contextRef="#ctx0" brushRef="#br0" timeOffset="67379.07">26980 10858 109 0,'0'-5'130'15,"0"5"-11"-15,0 0-7 0,0-4-8 0,0 4-4 16,0 0-8-16,1-6-3 0,-1 6-1 0,0-4-5 16,0 4 1-16,0 0-2 0,0 0-2 0,-1-7-9 15,1 7 5-15,0-4-1 0,0 4-1 0,0 0 0 16,-2-4-2-16,2 4-3 0,0 0-2 0,2-5 1 0,-2 5-6 16,0-4-1-16,0 4-2 0,0 0-3 0,0 0 0 15,0 0-2-15,0 0-12 0,0 0 4 0,0 0-1 16,1-4-2-16,-1 4-5 0,0 0-2 0,0 0-5 15,0 0-5-15,0 0-1 0,0 0-2 0,0 0-5 16,0 0-3-16,0 0-3 0,0 0 1 0,0 0-5 16,0 0 4-16,0 0-4 0,0 0-2 0,-9 11 0 0,5-7-1 15,-1 1 1-15,-1 0-7 0,-1 2-17 0,-3-1 3 16,5 1 2-16,-3 0 1 0,-1-2 0 16,3 4 2-16,-3-4 3 0,5 4 1 0,-4-3-3 0,3 2 1 15,1-2 4-15,-2 0-2 0,2 0 0 16,3 1 4-16,-3-2-2 0,2 0 0 0,0 2 1 0,1-2 0 15,-2 3 1-15,2-3-1 0,2 2 1 0,2-1 1 16,-2 1 1-16,3-2 0 0,-4 0 0 0,4 1-3 0,0-2 4 16,-3 2 2-16,5-3-2 0,1 2 2 15,-2-1-3-15,0 1 4 0,-1-4-2 0,1 2 2 0,0 0-1 16,-2-3 1-16,-3 0-1 0,5 6 0 0,-5-6 0 16,4 2-1-16,-4-2 1 0,6 1-5 0,-6-1 0 15,7-1 1-15,-7 1-2 0,8 0-17 0,-8 0-22 16,0 0-28-16,8-1-29 0,-8 1-42 0,10-3-48 15,-4 1-152-15,0 0-370 0,-1-3 163 0</inkml:trace>
  <inkml:trace contextRef="#ctx0" brushRef="#br0" timeOffset="67637.33">27065 10924 90 0,'0'0'201'0,"-2"-3"-11"16,2 3-10-16,0 0-19 0,0 0-21 0,0 0-9 15,0 0-15-15,0 0-7 0,0 0 6 0,0 0-6 16,-12 13-4-16,10-7-10 0,-2 2-3 0,-3 4-9 16,3-3-5-16,-2 0-4 0,0 2-8 0,-2-3-9 15,2 3-3-15,-2 4 0 0,-2-3-6 0,3 0-7 16,1-1-3-16,1-2-2 0,-4 0-5 0,3 1-2 0,-1 0-1 16,1-4-5-16,-3-1-2 0,4 2-2 0,-3-2-1 15,0 2-1-15,2-3-4 0,1 0 0 16,0-2-2-16,1 1-6 0,0 0-16 0,4-3-25 0,-4 2-32 15,4-2-36-15,0 0-40 0,0 0-65 0,9 2-145 16,-1-1-382-16,2-2 169 0</inkml:trace>
  <inkml:trace contextRef="#ctx0" brushRef="#br0" timeOffset="68078.92">27075 11128 42 0,'0'0'225'0,"3"-6"-16"16,-2 2-12-16,-1 4-11 0,2-6-9 0,-2 4-14 15,0 2-12-15,2-8-11 0,-1 6-9 0,2-2-11 16,1 1-10-16,-1-1-14 0,5 0-6 0,1 0-6 16,0 1-6-16,1 1-8 0,2-1-6 0,-4 1-6 0,-1-1-2 15,0 2-6-15,0 1-2 0,1-3-8 16,0 3-7-16,-1 0-1 0,0 3-5 0,-1-3-1 15,2 1-4-15,-3 4-2 0,0 0-3 0,1-2 0 0,-3 4 0 16,-2-2-5-16,2 3-2 0,-2-2 1 0,0 1-1 16,-1 1 0-16,-1 1-4 0,1-1 0 0,0-1 2 15,0 0-3-15,0-2 1 0,0 1 0 0,1 1-3 16,-1-4 2-16,2 2 1 0,1-4 1 0,-3-1-2 16,3 6 1-16,-1-5 1 0,-2-1-1 0,13 0-1 15,-2-1 0-15,1-2 4 0,-3 0 1 0,4 2 3 0,-7 0 3 16,3-2 0-16,-2 2-1 0,0-1-1 0,1 1-1 15,-3-2 0-15,2 3-3 0,-7 0 0 16,10 0 1-16,-10 0-4 0,6 0-4 0,1 1 4 0,-7-1-4 16,9 3 3-16,-4-1-2 0,1 2-3 0,0-3 2 15,0 0 0-15,0 5-4 0,-1-3-24 0,3 1-26 16,-2 0-42-16,0-1-47 0,2-3-62 0,4 2-234 16,-1-2-473-16,1-1 209 0</inkml:trace>
  <inkml:trace contextRef="#ctx0" brushRef="#br0" timeOffset="68529.3">27813 11084 14 0,'0'0'205'0,"-3"-4"-19"15,3 4-15-15,0 0-16 0,0 0-14 0,-2-4-10 16,2 4-12-16,0 0-6 0,0 0-14 0,-4-1-6 16,4 1-7-16,0 0-2 0,-12 1 5 0,5 2 1 15,-2 1 0-15,-3 2 0 0,-3 1-6 0,-1 2-1 16,1 0 2-16,-2 2-3 0,2 0-7 0,-3-1-5 16,6 4-8-16,-3-2-3 0,2 2-4 0,0-3-5 15,0 3-5-15,4-6-3 0,1 3-4 0,2-1-6 16,0 1-1-16,3-2-3 0,-1 3 3 0,4-3-7 15,0-1-3-15,7 1-4 0,-1 0 0 0,0-2 3 16,3 0-6-16,0 1-2 0,4-2 0 0,-1-4-2 0,-2 2-2 16,0 1 0-16,1-4-1 0,1 2 0 0,-4-3-2 15,-3 1 0-15,1-2-1 0,-6 1 0 0,9-3 0 16,-3 3 0-16,-4-3 0 0,0 0-2 0,-2 3 0 16,0-6 3-16,0 1-1 0,-4 1 1 0,-2 1-2 15,0-2 3-15,1 0-1 0,-3-1 4 0,1 3-3 16,-3-3-3-16,0 2 2 0,1-1 0 0,-1 1-2 15,2 1 2-15,2 1-1 0,-1-1-4 0,2 1-17 16,-1 2-36-16,6 0-56 0,-10 0-70 0,10 0-97 16,-7 2-150-16,7-2-461 0,-4 2 205 0</inkml:trace>
  <inkml:trace contextRef="#ctx0" brushRef="#br0" timeOffset="69928.71">27470 10788 90 0,'-4'-9'136'0,"1"3"-13"0,-4 0-10 0,2-2-13 16,1-2-9-16,-1 2-10 0,0-3-5 0,-1 3 0 16,-2-3-14-16,2 3-2 0,-1 0-6 0,1-1-7 15,1 0 1-15,-5 1 0 0,2 0-2 0,0 2-3 16,-1-4-1-16,2 4-5 0,-4-3 0 0,2 1-9 15,2 0-2-15,-2 1-3 0,-3 0 2 0,2 1-6 16,-3-3-2-16,-3 3-2 0,2-2-2 0,-4 0-7 0,5 5 5 16,0-6 0-16,-2 6 0 0,-3-2-5 0,1 2 4 15,1-2-5-15,-1 1 1 0,-1 1 2 0,-2 1-3 16,1 0 3-16,-2 0-5 0,-2 2 0 0,3 0-28 16,-1-3 5-16,-7 6-2 0,7-1-1 0,-9-2 3 15,8 0 3-15,-6 0 3 0,1 3 6 0,-2 1 4 16,7-2 5-16,2 1 5 0,1 3-1 0,-2 2-5 0,2-1 10 15,1 0 2-15,-1 4-1 0,2-1 3 16,-2 2-2-16,2 0 3 0,-5 3 1 0,6-1-1 16,2 0 2-16,-2 6-2 0,-1 0-2 0,2-6 4 0,3-2-5 15,-1 3 7-15,3-1-4 0,1 3 3 0,0-3-2 16,0 1 6-16,3 2 1 0,-2-3 9 0,0 2-2 16,2 0-1-16,2 0-3 0,-1 2 5 0,3-8-6 15,0 7 1-15,-1 0 4 0,1 0-6 0,2 0-5 16,-5 1 0-16,0-1 2 0,8 3-5 0,-8 0-1 15,3 1-2-15,0-4-1 0,-1 4 1 0,3-4-3 0,0 3-2 16,-2-1 2-16,2 2-2 0,2-3-2 0,-2 2-3 16,1-3 0-16,-1 0 5 0,2 0-4 0,-4 0 2 15,4-1-3-15,0 1 0 0,2-3 1 0,0 1 0 16,0 5-2-16,2-4 1 0,-1-1 0 0,-3-3 2 16,5 7-1-16,3-1 6 0,-1 0-1 0,4 3-1 15,5 0 3-15,-3 1 0 0,2-1-1 0,-3-6 1 16,4 5-3-16,1-1 1 0,0-1 1 0,4 0-2 0,0-3-4 15,0 2 2-15,4-1-3 0,-1 1-1 16,1-4 1-16,-1-1 0 0,1 1-2 0,1-1 2 0,0-2 1 16,-1 1-1-16,1 2 0 0,4-2-2 0,-2-2 1 15,-1 3 0-15,2-3-3 0,-1 0 2 0,2 0-2 16,-1-2 3-16,-2 3-2 0,-2-6 5 0,1 4-3 16,-2 0-1-16,-6-6-1 0,8 3 3 0,-8-3-1 15,0 1-1-15,2 1-1 0,-2-2 0 0,1-2 0 16,0 1 2-16,0-1 4 0,-1 2 0 0,1-3 1 0,-1 1 0 15,8 2 0-15,0-4 0 0,-2 0 7 0,2 0 7 16,0-1 2-16,4 1-1 0,-4-1-3 0,2 1 4 16,-1 0-4-16,-1-5 6 0,0 2-5 0,2 0 1 15,-1 0-3-15,-1-4-2 0,-9 3 2 0,-1-3 0 16,9-1-1-16,-3-3 0 0,-1-2-4 0,-5 3 5 0,3-5 1 16,0-2 1-16,-4 1-1 0,3-2 2 15,-3-3 0-15,2-2-2 0,-2-2 4 0,-4 1 1 16,2 0-4-16,0-3 0 0,3-1-5 0,-5 1-1 15,1-1 0-15,0 3 0 0,-2-5-5 0,-1 2 1 0,-1 2 1 16,-1 0-5-16,0 0 1 0,-1-1-1 0,-2-1-3 16,-1 0 2-16,-2 1 3 0,-4 1-3 0,-1 0 1 15,0 1-5-15,-5-2 1 0,1 4-1 0,-4-3 1 16,1 4-3-16,-3-1 3 0,0 4 3 0,-1-1-3 16,-1 6 7-16,-3-4-2 0,-1-3 0 0,-4 4-1 15,-2-2-1-15,-3-1-1 0,3 3 2 0,-4 0-5 0,-4-1 7 16,0 2-6-16,-9-10-2 0,4 13 5 15,-11-6-5-15,-2 0 3 0,0 3-1 0,-3-2-2 0,1 1 0 16,1 2-3-16,1 4 3 0,-5-1-1 0,6 2-17 16,-2 5-36-16,-2-2-37 0,-1 5-62 0,15 3-70 15,-12-2-231-15,-3 1-490 0,14 2 217 0</inkml:trace>
  <inkml:trace contextRef="#ctx0" brushRef="#br0" timeOffset="74228.44">25147 10936 60 0,'-9'2'145'0,"9"-2"-12"0,-9 1-18 0,9-1-11 15,-9 1-5-15,9-1-13 0,-6 3-5 0,6-3-9 16,-4 3-5-16,4-3 1 0,-4 1 0 0,4-1-1 15,-1 3 4-15,1-3 0 0,0 0 4 0,-4 2 1 16,4-2 3-16,0 0-2 0,0 0 2 0,0 0-5 16,0 0-1-16,0 0-5 0,0 0-7 0,0 0-5 0,0 0-7 15,0 0-6-15,-8 0-1 0,8 0-6 16,0 0-4-16,0 0 2 0,0 0-6 0,0 0-4 0,0 0 0 16,0 0-4-16,0 0-1 0,0 0-3 0,0 0-1 15,0 0 1-15,0 0-4 0,0 0-6 0,0 0 5 16,0 0-1-16,21 1 0 0,-11-1-2 0,0 0 1 15,3-1 0-15,1 1-1 0,4 1 2 0,4-1-1 16,6 2-3-16,1 0-2 0,-1 1 5 0,6 1 0 16,-1 0-3-16,0 0 1 0,2 2-1 0,3 1 0 15,-2-2 0-15,3 2-3 0,0 2 0 0,-1-2 1 0,-2 2-2 16,0-2-23-16,-6-1 0 0,-2 5-1 0,-1-7-3 16,-6 3 4-16,-5-3-3 0,-2-1 0 0,-1 0 4 15,0 2 3-15,-2-2 6 0,-4-2-3 0,3 2 0 16,0-2 1-16,-3 2 3 0,0-2 6 0,0 0-3 15,0 2-1-15,-2-2 5 0,1 0-1 0,-1-1 0 16,0 3-1-16,1-3 0 0,0 3 2 0,-6-3-1 16,11 0 3-16,-5 0-4 0,-2 1 2 0,-4-1-2 0,8 1 3 15,-8-1-11-15,7 2-4 0,-7-2-12 16,4 1-10-16,-4-1-8 0,0 0-12 0,0 0-9 0,0 0-2 16,0 0-15-16,0 0-2 0,0 0-4 0,-21-5-16 15,14 2-30-15,-1-1-102 0,1 1-256 0,-3 0 113 16</inkml:trace>
  <inkml:trace contextRef="#ctx0" brushRef="#br0" timeOffset="74744.57">25776 10911 40 0,'0'0'173'0,"0"0"-22"0,0 0-12 16,0 0-15-16,0 0-12 0,0 0-10 0,0 0-14 16,0 0-5-16,0 0-17 0,0 0 1 0,0 0-8 15,0 0-2-15,-10 3-11 0,10-3 2 0,0 0 5 0,0 0 3 16,0 0 1-16,0 0 1 0,0 0-2 16,0 0-2-16,0 0 0 0,0 0-3 0,0 0-2 0,0 0-3 15,0 0-2-15,0 0-4 0,0 0-2 16,0 0-2-16,0 0-6 0,0 0-1 0,0 0-1 0,0 0 0 15,0 0 3-15,11 9 2 0,-7-8-5 0,1 3-2 16,4-2-4-16,-4 2-2 0,0 0-4 0,3-2 3 16,2 4-2-16,-2-2-1 0,1 3-3 0,0-1 0 15,-2-1-2-15,2 2-3 0,0-1-1 0,1-1 1 16,-3-1-1-16,1 2-1 0,-3-1-3 0,2 0 3 0,-2-1 0 16,-2 0-1-16,1 1-2 0,0-1-3 0,0 0 6 15,-1-2-4-15,1-1-1 0,-4 4-1 0,0-5-2 16,4 6 1-16,-4-4 2 0,1 2-2 0,-1-1 0 15,0 3 1-15,-1-2 0 0,-3 3 0 0,2-1 0 16,-3 1 2-16,-1 3-1 0,-3 1 2 0,-2 1-2 16,1 1-2-16,-4 0 7 0,0 1-2 0,-2-2 0 15,2 2-3-15,0 0-2 0,0-3 4 0,0 2-3 16,-2 1 1-16,1 1 1 0,0-4 1 0,4-3-1 16,3 0-2-16,-4 0 3 0,5-3 0 0,-1 2 0 0,4-3 1 15,-2 0-6-15,3 0-31 0,2-2-33 16,1-2-56-16,0 0-74 0,0 0-157 0,0 0-383 0,22-6 170 15</inkml:trace>
  <inkml:trace contextRef="#ctx0" brushRef="#br0" timeOffset="-187293.19">1228 5832 42 0,'0'0'74'15,"8"4"-2"-15,-8-4 8 0,4 2 1 0,-4-2 0 16,9 3-2-16,-5-3-25 0,0 1 18 0,-4-1-6 16,6 3-27-16,-6-3 17 0,0 0-13 0,0 0 0 15,9 0-5-15,-5 2-5 0,-4-2-5 0,0 0 2 16,9 1-5-16,-9-1 0 0,10 2-3 0,-3 0-2 16,-1-1 0-16,3 0-3 0,2-1 1 0,2 0 6 15,-1 0-1-15,-1 0 7 0,3 0-7 0,4 0 14 16,1 0-4-16,-2-1-4 0,2 0 4 0,4 1-7 15,-5-2 7-15,1 4-4 0,12-2-7 0,-4 2-2 16,-5-2-6-16,6 0 0 0,1 3 2 0,3 1-1 16,0-1-11-16,0 0 14 0,1 1-9 0,-1-1 3 15,2 2-1-15,-2-3 1 0,-1 0-5 0,0 1 0 16,-3-1-2-16,-8 1 3 0,2-2 3 0,6-1 1 0,-6 1-1 16,-2-1 0-16,8 0 0 0,2-1 0 15,-2 0-3-15,0-2-4 0,-6 3 4 0,7-2 4 0,-1 0-3 16,2 0 3-16,-4 1-7 0,5 2-1 0,-3-1 5 15,1-1-4-15,0 1 1 0,3 1 10 0,-1 0-7 16,1 2 8-16,3-3 12 0,1 2-5 0,1-2 3 16,-3 0 9-16,5 3-3 0,-5-2-3 0,2 3-2 15,-4 0-3-15,0 0-2 0,1 0-2 0,0-2-3 16,1 1 2-16,-1 1-3 0,5-4-2 0,-1 3-6 16,0 1 0-16,0-3-6 0,4-1-1 0,-4 1 1 15,3 0-6-15,-2-1-4 0,0 2 0 0,-2-2-2 16,0 0 3-16,-3 0-1 0,2-2 1 0,-3 2 5 15,1 2 1-15,-1 1-7 0,-3-3 7 0,-2 4-3 16,1 1 3-16,-6-2-2 0,6 0 3 0,1 1-1 16,-2 3 1-16,-6-5-2 0,7-1 2 0,0 4 2 0,0 0-5 15,4-1 5-15,-2-1 0 0,1 0-3 16,4-1 1-16,-1 1-7 0,2-1 7 0,-3 0 0 16,3 0 0-16,-1 1-2 0,-1-1-6 0,1 0 1 0,2-1-2 15,0-1-6-15,0 2 3 0,-1 0-4 0,0-2 4 16,0 0-8-16,-1 0 6 0,2 0 3 0,-5 3 0 15,0-6 3-15,2 6 3 0,0-3-1 0,-2 3 0 16,2-3-1-16,-2 1 5 0,-1 2-1 0,1-2 0 16,0 1 5-16,-3 1-3 0,4-2 0 0,-3 2-2 15,4-3 3-15,-2 4 0 0,0-1 0 0,3-1 3 16,0-1-4-16,6 3-3 0,-5-4 8 0,4 4 2 16,-2-3 5-16,12 4-5 0,-12-4 2 0,-2 0 5 15,1 2 3-15,-1-2-6 0,-4 0 1 0,1 2 0 0,-6 1-5 16,-6-1 2-16,0 2-7 0,-2-3 2 15,-2 3-2-15,1-3 6 0,-7-2-2 0,3 2-3 16,-4-1-4-16,2 3 5 0,-2 1-4 0,2-4 7 0,-2 1-6 16,-1 0 2-16,0-1 3 0,-3 1-7 0,2 0 4 15,-8-2-1-15,13 2-4 0,-8 0 6 16,2 1-10-16,-7-3-17 0,9 1-25 0,-9-1-27 16,0 0-47-16,9-4-201 0,-9 4-347 0,4-11 153 0</inkml:trace>
  <inkml:trace contextRef="#ctx0" brushRef="#br0" timeOffset="-185512.25">2398 4410 48 0,'0'0'108'0,"-4"-4"-5"0,4 4-2 0,-2-1-8 16,-2-1-3-16,4 2-6 0,-10-1-2 0,10 1-6 0,-16 4-5 15,5 1-7-15,-6 2-2 0,1 3-2 0,0 2-2 16,-7 4-9-16,3 3 6 0,-1 1-12 16,1-2-4-16,2 3-5 0,6-5-3 0,2 1-3 0,0-2 1 15,5-1-8-15,1 1 1 0,3-3-3 0,-2-1 4 16,6 2-10-16,1-3 7 0,1 0-8 0,4-2 2 16,-3 2-1-16,3-4 1 0,4-1-7 0,0-1-2 15,-1-2 3-15,6-1-3 0,0-4-1 0,-4 1 4 16,4-5-16-16,0 2-5 0,-12-2-6 0,7-1 2 15,-4-2-5-15,-5 0 1 0,1 1 0 0,-5-3 4 16,-1-1-3-16,-3 2 6 0,0-5 2 0,-5 3 1 16,-6-3 6-16,3 5 3 0,2-3 1 0,0 4 4 15,1 1-5-15,0-1 2 0,-2 4-3 0,0 1 1 16,1 1 4-16,-1 4-1 0,-1 3-4 0,0 2-1 0,1 0-2 16,2 6-9-16,-1 1-10 0,1-2-6 0,4 5-17 15,0 0-12-15,2 2-12 0,3-6-21 0,0 6-84 16,3 0-190-16,-1-2 85 0</inkml:trace>
  <inkml:trace contextRef="#ctx0" brushRef="#br0" timeOffset="-185245.41">2227 4928 89 0,'-9'13'127'0,"1"0"-19"0,2 1-13 0,-1-4-5 15,4 3-7-15,0-4-14 0,2 1-1 16,1 2-9-16,1 0-9 0,3-2-2 0,1-1-3 15,4 1-21-15,-1-3-9 0,3-2-15 0,0 0-19 0,2 1-12 16,5-2 0-16,-6-2-3 0,0 2 3 0,-4 0 1 16,-4 0 17-16,1 3 14 0,-4 0 7 0,-2-1 10 15,-4 4 12-15,-1-1 7 0,-5 6-1 0,1-1 2 16,0 1 0-16,-4 2-10 0,4 2 9 0,-6 3-10 16,5 4 1-16,3-6-4 0,0-4-7 0,3 2 7 15,2-4-6-15,0 1-6 0,3 2-1 0,3-6 2 16,-2 2-17-16,6-5-20 0,0-2-23 0,-1 4-31 15,1-3-102-15,-2 0-193 0,1-2 87 0</inkml:trace>
  <inkml:trace contextRef="#ctx0" brushRef="#br0" timeOffset="-183980.5">3065 5799 62 0,'0'0'125'16,"0"0"-3"-16,0 0-7 0,0 0-9 0,0 0-9 16,-9-3-1-16,9 3-6 0,-7-2-8 15,3 0 3-15,0-1-6 0,4 3 4 0,-8-5 2 0,3 3 5 16,1 1 0-16,-1-1-5 0,5 2-4 0,-5-2-10 16,5 2-9-16,0 0-3 0,-4-1-8 0,4 1-3 15,0 0-7-15,0 0-4 0,0 0-6 0,0 0 0 16,-10 3-3-16,6-1-5 0,4-2-1 0,-3 1-2 15,3-1-5-15,-1 4 4 0,1-4-8 0,0 0 1 16,-4 5-2-16,4-5-4 0,0 0 0 0,0 0 0 16,0 0-1-16,0 0-4 0,-1 3 3 0,1-3 1 15,9 2-1-15,-4-1-1 0,4 1 2 0,4 1-4 16,5-2 1-16,2 4 2 0,2-4 0 0,7 1 0 16,2 1 0-16,-4-3-3 0,2 5 2 0,-2-3-5 15,1 1-4-15,-5-2-2 0,-5 1-3 0,0-1 2 0,-4-1-2 16,-3 2-1-16,1-2 3 0,-4 0 1 0,-2 1 5 15,0-1-3-15,0-1 2 0,-6 1 1 0,6-2 1 16,-6 2-2-16,0 0 0 0,0 0-1 0,0-4 3 16,0 4-6-16,0 0 1 0,0 0-2 0,-18 4 1 15,12-1-3-15,-6 2-4 0,1 0 0 0,-2-1 1 16,1 0 1-16,-3 1 2 0,1 0 0 0,-5 1 3 16,1-1-1-16,0-1 1 0,0-3 0 0,4 2 2 15,3-2 1-15,2-1 1 0,1 2 3 0,-1-1-5 0,5-1 6 16,4 0-1-16,-9 2-2 0,6 0-1 15,3-2 0-15,0 0-2 0,0 0 1 0,0 0 3 16,0 0 1-16,28-4-2 0,-14 3-3 0,-2-1 4 16,2 1-1-16,-1-1 0 0,1 2 2 0,-5 0-2 15,-1 0-1-15,0 0-2 0,-8 0-1 0,11 0 7 16,-7-1 1-16,-4 1 4 0,0 0 10 0,5-1-1 0,-5 1 0 16,0 0 0-16,0 0 3 0,0 0 0 0,0 0 4 15,-23 1-6-15,17 0 3 0,-2-1-4 0,8 0-3 16,-9 3-3-16,5-1-6 0,4-2-23 0,-2 5-15 15,2-5-44-15,0 0-47 0,11 5-174 0,2-5-326 16,1 0 145-16</inkml:trace>
  <inkml:trace contextRef="#ctx0" brushRef="#br0" timeOffset="-182607.05">4673 5862 148 0,'0'0'158'15,"0"0"2"-15,-4 3-7 0,4-3-1 0,0 0-7 16,0 0-12-16,0 0-6 0,0 0-13 0,0 0-13 16,0 0-10-16,0 0-11 0,0 0-8 0,0 0-7 0,0 0-5 15,0 0-12-15,-6 1 0 0,6-1-6 16,0 0-5-16,0 0-13 0,0 0 5 0,-1 4 0 0,1-4-2 15,0 0-7-15,0 0 0 0,0 0-3 0,0 0 0 16,0 0-3-16,0 0 0 0,0 0-2 0,0 0-3 16,0 0 6-16,0 0-6 0,-3 1 0 0,3-1-3 15,0 0 2-15,0 0 0 0,0 0-11 0,0 0 9 16,0 0-4-16,0 0 4 0,0 0-3 0,0 0-2 16,0 0 4-16,0 0-5 0,0 0-1 0,2 7 2 15,-2-7-1-15,1 5 6 0,-1-5-5 0,-1 5 0 0,1-5 2 16,0 5-3-16,0-1 4 0,0 2-5 0,0-6 4 15,0 5-4-15,1-1-1 0,-1-4 2 0,0 5-1 16,0-5-1-16,1 4 5 0,-1-4-2 0,2 5 1 16,-2-5-3-16,4 3-1 0,-3-1 1 0,3-1 2 15,-2 3-1-15,-2-4 3 0,8 6-2 0,-3-5 1 16,4 0 0-16,-4 1 1 0,5-2-3 0,3 3 0 16,4 1 0-16,-2-2 2 0,3 1 0 0,0-2-1 15,11-1 0-15,-2 1-1 0,1-1 2 0,-1 0-4 0,5-1 5 16,-5 2-3-16,1-1 4 0,-1 1-8 15,1-2 4-15,-1 2 0 0,-6 1 2 0,1-1-4 0,-6-1 1 16,4 2-1-16,-2 0 2 0,-7-2 0 16,1 1 0-16,2 0-2 0,-4-1-2 0,-1 3 3 0,-1-3 2 15,1 0-4-15,-4 0 3 0,1 0-3 0,-6 0-1 16,9 2 3-16,-3-2 1 0,-2 2-1 0,-4-2 2 16,7 1 1-16,-2-1 1 0,-2 3 3 0,2-2 0 15,0 0-4-15,-2 2-1 0,3-1 3 0,-3 1-3 16,1-1 2-16,1 0-2 0,-1 0 1 0,1-1 1 0,-1 1-2 15,0 0 0-15,-4-2-3 0,6 2 2 0,-2 1 4 16,-4-3-2-16,4 2-2 0,-4-2 4 16,0 0 3-16,0 0-2 0,0 0-3 0,0 0 3 0,4 2-3 15,-4-2-3-15,0 0-1 0,0 0 4 0,0 0 0 16,0 0-5-16,0 0-7 0,0 0-3 0,0 0-9 16,0 0-5-16,0 0-1 0,0 0-5 0,0 0 2 15,0 0 2-15,0 0-1 0,0 0 4 0,0 0-3 16,0 0 7-16,0 0 1 0,0 0 3 0,0 0 0 0,-13-7-2 15,13 7 0-15,-10 0-21 0,4 0-26 16,0-2-55-16,-1 0-161 0,-1 1-304 0,-1-1 135 0</inkml:trace>
  <inkml:trace contextRef="#ctx0" brushRef="#br0" timeOffset="-182047.39">4806 5576 37 0,'-3'-2'149'0,"3"2"-1"0,0-8-5 16,0 8-9-16,0-4-8 0,0 4-19 0,0-3-13 16,0 3-8-16,0 0-5 0,0 0-10 0,0 0-4 15,0 0-10-15,0 0-4 0,9 12-7 0,-8-7-2 16,3 3-9-16,-3 1-1 0,0 3-3 0,1 0 0 16,-4 5-1-16,2-2-8 0,-1 2 2 0,0 2-5 0,0 0 2 15,-2 1 0-15,-2 3-1 0,0 4 1 16,1-5-6-16,3 5-3 0,-3-7 7 0,0 4-7 15,-1-5-1-15,0-1-2 0,1 2 1 0,3-1-3 0,0-1 0 16,-2 1 3-16,3-1-10 0,-1 0 9 0,1 2 0 16,1-7-4-16,-1-3-9 0,0 2 1 0,5-2-10 15,-1 1-16-15,3-7-28 0,0-4-34 0,-2 1-191 16,5-2-305-16,0-7 135 0</inkml:trace>
  <inkml:trace contextRef="#ctx0" brushRef="#br0" timeOffset="-181686.85">5095 5617 109 0,'0'0'186'0,"0"0"-14"16,3-3-15-16,-3 3-16 0,0 0-8 0,0 0-16 15,0 0-15-15,0 0-9 0,0 0-4 0,4 10-3 16,-2-7-4-16,1 2-9 0,0 2-7 0,1 0 5 0,2-1-4 16,-2 5-5-16,2-1-2 0,-1-1-3 0,0 4-4 15,4 1 0-15,-4 2-2 0,-1 0-1 0,0 1-5 16,0 1-5-16,-3-1-1 0,3 1-5 0,-3-1-2 15,-1-2-6-15,0 1 1 0,3 0-4 0,-6 1 2 16,3-1-5-16,3-4-2 0,-3 4 0 0,0-5-5 16,2 3 1-16,-4-4-6 0,2 1-23 0,-3-1-23 15,2-4-27-15,1 0-27 0,0-3-42 0,0-3-71 16,0 5-123-16,0-5-354 0,-5 2 157 0</inkml:trace>
  <inkml:trace contextRef="#ctx0" brushRef="#br0" timeOffset="-181438.68">4642 5867 66 0,'8'-5'116'0,"-6"4"-22"0,-2 1-4 16,9-2-27-16,-9 2-12 0,0 0-20 0,9 2-23 15,-9-2-13-15,0 0-30 0,6-2-5 0,-6 2-34 16,0 0-79-16,0 0 36 0</inkml:trace>
  <inkml:trace contextRef="#ctx0" brushRef="#br0" timeOffset="-180872.15">4808 5845 116 0,'-5'5'129'15,"1"-1"-16"-15,1 3-9 0,1-1-11 0,-2-2 0 16,3 4-18-16,-1-1-6 0,0 0-6 0,1 3-7 16,-3-4-7-16,3-1-4 0,1 1-8 0,1 1 2 15,-1-3-2-15,4 1-11 0,-2 0-8 0,2-2-17 16,4-1-18-16,-3-2-23 0,8 0-8 0,-1-3-46 15,8-2-67-15,-6-4-175 0,3 5 78 0</inkml:trace>
  <inkml:trace contextRef="#ctx0" brushRef="#br0" timeOffset="-180694.97">4946 5926 101 0,'-8'3'117'0,"2"0"-3"0,0 3 1 0,-1-2-11 15,3 0 3-15,0-4-10 0,1 1 3 0,-4 1-1 16,7-2-9-16,-6 2-6 0,6-2-10 0,0 0-4 15,-5-5-10-15,2 2-2 0,2-1-6 0,1 4-6 0,2-10-7 16,-2 7-7-16,0-3-10 0,2 0-12 16,2 0-14-16,-2 1-9 0,6-2-24 0,-1-1-17 0,5 1-16 15,-1 0-38-15,2 2-110 0,5-2-236 0,-5 4 105 16</inkml:trace>
  <inkml:trace contextRef="#ctx0" brushRef="#br0" timeOffset="-180608.7">4951 5900 108 0,'-28'3'97'0,"-1"2"-2"15,6-3-10-15,2 1-25 0,1-3-55 0,2 1-80 16,4-2-82-16,2-2 36 0</inkml:trace>
  <inkml:trace contextRef="#ctx0" brushRef="#br0" timeOffset="-178531.02">5636 5496 69 0,'0'0'157'16,"0"-3"-13"-16,0 3-6 0,0 0-10 0,0 0-6 15,0 0-3-15,0-6-16 0,0 6-5 0,0 0-8 16,0-3-7-16,0 3-8 0,-1-5 1 0,1 5-2 16,-3-3-4-16,3 3-4 0,0 0-8 0,0 0-5 0,-2-4-7 15,2 4-6-15,0 0-2 0,0 0-2 0,0 0-3 16,0 0-6-16,0 0-7 0,0 0 3 15,0 0-7-15,0 0 6 0,0 0 1 0,0 0-5 0,0 0 3 16,0 0 5-16,0 0 1 0,-4-4-1 0,4 4 1 16,0 0-3-16,-5-3-2 0,5 3-1 0,0 0 0 15,0 0-5-15,0 0-6 0,0 0 4 0,0 0-4 16,0 0-1-16,-3-2-1 0,3 2-4 0,0 0 2 16,0 0 0-16,0 0-1 0,0 0-1 0,0 0 0 15,0 0-5-15,0 0 10 0,0 0-7 0,0 0 5 16,0 0-1-16,0 0 1 0,0 0-1 0,0 0-12 0,-5-4 13 15,5 4-10-15,0 0 6 0,0 0 0 0,0 0-5 16,0 0-2-16,0-2 8 0,0 2-2 0,0 0 0 16,0 0-2-16,-5-3 5 0,5 3-4 0,0 0 1 15,-8-4 0-15,8 4-3 0,0 0 3 0,0 0 1 16,0 0-2-16,-2-2 1 0,2 2-2 0,0 0 2 16,-8-2-1-16,4-1-1 0,4 3 3 0,-8-2-3 15,8 2-2-15,-10 0 3 0,5-3 0 0,1 3 2 16,-1-2-4-16,5 2 2 0,-6-2 0 0,6 2-3 0,-7-3 2 15,7 3-2-15,-6-1 0 0,6 1 2 16,-6-1 0-16,6 1 0 0,0 0-1 0,-8-1 4 16,8 1-2-16,-5-3-2 0,5 3 3 0,-5-1 0 0,5 1 1 15,-9-3 0-15,9 3-1 0,-8-2-2 0,3 0 1 16,5 2 3-16,-13-1 0 0,7 1-4 0,6 0 0 16,-14-2 3-16,5 2 0 0,0-1 0 0,0 1-1 15,-2 1 0-15,-1-1-1 0,3 2 0 0,-4-1 0 16,4 2-1-16,3-2 2 0,-2 2-2 0,-1-3-3 15,3 1 7-15,0 0-5 0,-1 1 1 0,3-1 0 0,-2 0 2 16,6-1 2-16,-9 0-3 0,5 1 1 16,4-1-1-16,-10 2 0 0,2-2 0 0,2-2 1 15,6 2 0-15,-14 2 1 0,5-1 2 0,1 1-3 0,-2 0-1 16,-1-2 0-16,-1 0-1 0,2 3-2 0,-3-3 3 16,3 2 0-16,-2 0-2 0,2 0 0 0,5 1-2 15,-4-3 3-15,5 4 0 0,-3-3 1 0,1 2-2 16,3-3-7-16,-1 2 7 0,1 1 1 0,3-3-2 15,-6 5 1-15,3-3-2 0,-2 2 5 0,4-1 0 16,-3-1 0-16,1 3 0 0,1-2-7 0,-1 3 5 16,1-1-2-16,-1-4 2 0,1 4-3 0,0-1 6 0,-2 1-2 15,1 0-1-15,-1 0-3 0,1 0 5 16,1 2 2-16,-2-2-3 0,1 0 1 0,1 2-3 0,-1-2 5 16,1 1-6-16,-1 1 4 0,2-3 0 0,-3 0 3 15,3 4-4-15,-2-3-1 0,1 0 1 0,-1 2 0 16,-1-2-1-16,3 0 1 0,0-1 1 0,-2 3 0 15,2-4-1-15,-3 2-2 0,1 2 2 0,2 0-2 16,-3-2 1-16,-2 1 3 0,5 0 0 0,-3 0-3 16,0-1 2-16,3 1-4 0,-2-1 2 0,1 0 1 0,-1 0-2 15,-2-1 3-15,4 0-2 0,0 0-1 16,-3 0 2-16,1 0-3 0,3 0 4 0,0-4-4 0,-4 5 4 16,4-3-1-16,0-2-2 0,-2 7 1 0,2-4-3 15,-3 2 1-15,-1-1 2 0,3 1 0 0,-2-2-3 16,3 2 1-16,-1 1-1 0,0-3 4 0,-3 5-1 15,4-6 4-15,-1 3-2 0,-2 1 1 0,3-6-1 16,0 6 0-16,-1-4-2 0,1-2-4 0,0 5-1 16,0-5 5-16,0 0 2 0,0 5-1 0,0-5 1 15,0 0-3-15,0 0 4 0,0 0-2 0,0 0 3 16,0 0-1-16,0 0-16 0,0 0-10 0,0 0-24 16,0 0-26-16,9-10-35 0,-8 5-45 0,0-2-199 0,3 2-382 15,-1-4 169-15</inkml:trace>
  <inkml:trace contextRef="#ctx0" brushRef="#br0" timeOffset="-177730.86">4929 5554 27 0,'0'0'155'16,"0"0"-8"-16,0 0-9 0,0 0-15 0,-3-2-9 15,3 2-10-15,0 0-5 0,0 0-13 0,0 0-1 16,0 0-7-16,-2-4 2 0,2 4-1 0,0 0 3 15,0 0-4-15,-1-3 4 0,1 3-6 0,0 0-3 0,0 0 0 16,0 0-5-16,0 0-4 0,0 0-5 0,-3-4-9 16,3 4-5-16,0 0-7 0,0 0-2 0,0 0-3 15,0 0-7-15,0 0-3 0,0 0-6 0,0 0 3 16,0 0-5-16,0 0-2 0,0 0 3 0,0 0-4 16,0 0 2-16,0 0 0 0,0 0-5 0,0 0 2 15,8 8-4-15,-8-8 0 0,0 0 0 0,4 3-2 16,-4-3 0-16,0 5 3 0,0-3 6 0,0-2-2 15,0 7-1-15,-3-2-3 0,3-1 3 0,-1 4 2 16,0 0-2-16,-2-1-2 0,-1 3 3 0,3 2-4 16,1-3-2-16,-2 1 3 0,-1 0-1 0,3 2-1 0,-3-2 1 15,2 0 0-15,-3 1 2 0,3-1-3 16,-3-1 3-16,3-1 2 0,-1-2-3 0,-1 2 1 0,2-3 0 16,1 2-2-16,0-2 0 0,0 2-1 0,0-5 0 15,1 3 0-15,0 1 2 0,-1-2 2 0,2-1 0 16,0-1-2-16,2 1-3 0,0-1-5 0,-1 0 6 15,3 1-5-15,0-1 5 0,-2-1-4 0,3 0 3 16,-7-1-3-16,9 1 4 0,-2-1 1 0,-2 2-3 16,-5-2 1-16,10 0 1 0,-1-2-2 0,-9 2-2 15,13-1 1-15,-4-1-1 0,-3 0-2 0,2-1 2 16,0 1-4-16,-3 0 2 0,1 2-2 0,0 0 2 0,-6 0 0 16,9-3 0-16,-9 3-3 0,8 0 4 0,-3-2 1 15,-5 2-3-15,6 0 0 0,-6 0 3 0,6-1-3 16,-6 1 2-16,0 0-1 0,6-1 0 0,-6 1 0 15,0 0 5-15,0 0 4 0,0 0 5 0,5-1 3 16,-5 1 3-16,0 0 0 0,0 0 1 0,0 0 0 16,6-2-1-16,-6 2-2 0,0 0-2 0,0 0-3 15,0 0-2-15,0 0-2 0,0 0-1 0,0 0-4 16,0 0 1-16,0 0 3 0,0 0-2 0,0 0-1 16,0 0-2-16,3 5 1 0,-3-5 0 0,0 0-2 0,0 0-3 15,0 0 5-15,0 0-1 0,0 0 1 0,0 0 1 16,0 0-5-16,0 0-4 0,0 0 6 0,-11 2-10 15,11-2-24-15,0 0-42 0,-11 0-56 0,11 0-74 16,-6-4-242-16,5 0-481 0,-2-3 213 0</inkml:trace>
  <inkml:trace contextRef="#ctx0" brushRef="#br0" timeOffset="-171314.9">5060 4919 71 0,'0'0'100'0,"0"0"-10"16,0 0-19-16,0 0-1 0,0 0-10 0,0 0-2 15,0 0-1-15,0 0-2 0,0 0 1 0,0 0 6 16,0 0 7-16,0 0-4 0,0 0-4 0,0 0-4 15,-2 9-1-15,2-9-7 0,-7 0-2 0,7 0-1 16,-9 0-7-16,9 0-6 0,-7 2 3 0,7-2-6 16,0 0-1-16,-9 0-4 0,9 0-2 0,-8 3-1 15,8-3-3-15,-8 0-3 0,8 0-1 0,-5 2 5 16,0-1 1-16,5-1-4 0,-9 0 5 0,9 0-4 16,-9 0 10-16,9 0-4 0,-12-1-2 0,7 1 0 15,5 0-1-15,-14 0 0 0,9-2-2 0,-4 1 1 0,0 1-8 16,9 0 1-16,-18 1 2 0,8-1-5 0,2 2-7 15,-2-1 0-15,2-1 0 0,-3 2 6 0,1-2-1 16,-2 3-2-16,2-2 1 0,1 2 1 0,-1-3-3 16,0 0 4-16,1 0-1 0,-4 1 5 0,4 0-7 15,0 1 0-15,0-2 4 0,0 2-3 0,0 0 1 16,0-1-4-16,-4 2-1 0,7-1-1 0,-3-2 0 16,-4 5 0-16,4 0 0 0,3-3-6 0,-1 2 9 0,-4 2-3 15,2-2 1-15,0 2-1 0,-1-4-2 0,0 3 0 16,1 0 2-16,-1-1-1 0,-1 2-3 15,0-2-2-15,-2-1 9 0,4 2 1 0,-5-1-2 0,5 1-2 16,-4-3-3-16,2 3-1 0,2-1 3 0,-3 0-6 16,1-2 9-16,1 1-4 0,-2 2 5 0,2-3-5 15,0 1 0-15,1 1 6 0,1-1-5 0,2 0 2 16,1-2-1-16,-2 2 2 0,1-2-3 0,-2 3 2 16,2-1-2-16,1-1 1 0,-3 2-3 0,4-1-1 15,-3-1 4-15,0 1-3 0,2 0-1 0,-3 1 0 16,2-2 3-16,1 1 1 0,0-1 1 0,-3 2-2 15,3-1 2-15,-4-3-1 0,1 5 2 0,2-3-3 0,-2 1-4 16,-2 2 6-16,1-3-1 0,0 1-1 16,3-1 0-16,-6 2 3 0,2-1-1 0,1 0-2 0,-1-1-4 15,1 1 6-15,0-1-3 0,-2 3 0 0,4-3 0 16,-1 1-3-16,2-1 0 0,-2 2 1 0,2-3 1 16,-3 3 3-16,3 0-2 0,-3-2 3 0,1 3 0 15,-1 1 0-15,-1-3-4 0,-2 2 2 0,2 0-3 16,0 0-2-16,-3-2 5 0,4 2-1 0,-2-1 2 0,2 1 1 15,-3-1-5-15,2 0 4 0,0 0-3 16,-1-2 3-16,4 1-1 0,-3 1 0 0,2-1-8 16,-2 1 8-16,5-2-2 0,-3 2 1 0,2 0 2 15,-1-4-4-15,1 4 0 0,2-1 4 0,-1 0-5 16,1 2 1-16,0 0 5 0,3-3-8 0,-3 2-1 16,-2 3 9-16,3-3-4 0,-1 0 5 0,-1 1-1 0,4 0-3 15,-3 0 1-15,0 0-4 0,-1-2 2 0,3 3 4 16,-2-1 1-16,0 0-8 0,0 0 4 0,-1 0 3 15,1 0-1-15,0 0-1 0,0-1 0 0,0-1 1 16,0 1-3-16,0 1 2 0,0 0-2 0,0-1-10 16,0 2 11-16,2-1 0 0,-2-3 3 0,-1 2-3 15,4 0 3-15,-3 0-4 0,1 1 2 0,-2 2-6 16,1-2 7-16,-1-1 1 0,1 2-7 0,-1 0 4 16,1-2-1-16,-2 1 0 0,3 2 3 0,-1-2-4 0,1-1 5 15,-1 3 1-15,-1 0-7 0,1-2 2 0,-1 3 3 16,1 0-1-16,-1-2 1 0,1-1-1 15,-1 2-2-15,0-2 1 0,1 0 3 0,0 1-3 0,0-2 0 16,3 1 3-16,-3-3 1 0,0 2-6 0,3 2 0 16,-3-4 7-16,2 2-6 0,-2-1 5 0,1 0-3 15,3-3 2-15,-4 7-16 0,2-3 0 0,-2 1 1 16,0-2-1-16,0 2 7 0,3-2-2 0,-6 1 0 16,4-1 1-16,-1 2 4 0,-1-1-5 0,1-3 3 15,0 1 0-15,2 0-1 0,2-2 4 0,-8 6-2 16,6-4 1-16,-1 3 1 0,-1-1 0 0,-1-2-2 15,0 2 3-15,1-2 4 0,1 1-2 0,-2 0 1 0,3 0 0 16,2-3-1-16,-4 3-3 0,0 1 5 16,2-1-3-16,2-3 5 0,-4 5-3 0,1-3 0 15,1 0 0-15,2-2 2 0,-3 4 1 0,3-4-5 0,-5 2 4 16,5-2 1-16,-1 4-1 0,1-4-1 0,-3 3 8 16,3-3-8-16,0 0 2 0,0 0 1 0,-1 3 1 15,1-3 0-15,0 0 1 0,0 0-3 0,0 0 3 16,0 0 2-16,-5 2-5 0,5-2-2 0,0 0-1 15,0 0 2-15,-5 2 0 0,5-2-1 0,0 0 6 16,0 0-6-16,0 0-2 0,0 0 2 0,0 0-1 16,0 0-11-16,0 0-14 0,0 0-25 0,0 0-32 15,0 0-48-15,0 0-169 0,0 0-320 0,-2-10 143 16</inkml:trace>
  <inkml:trace contextRef="#ctx0" brushRef="#br0" timeOffset="-170345.71">3530 5496 116 0,'0'0'116'0,"0"0"-17"0,0 0-8 0,0 0-9 15,0 0-9-15,-6 0 0 0,6 0-15 0,0 0-1 16,0 0 1-16,0 0-8 0,0 0-1 0,0 0 4 15,0 0-4-15,0 0 0 0,0 0-7 0,0 0-3 16,0 0-2-16,0 0-3 0,0 0 2 0,0 0-6 16,0 0-1-16,0 0-2 0,0 0-5 0,0 0-5 15,0 0 1-15,0 0-3 0,0 0-2 0,0 0-2 0,0 0-1 16,0 0-2-16,0 0 2 0,0 0 2 0,0 0-1 16,0 0 1-16,0 0-1 0,0 0-2 0,0 0 2 15,0 0-2-15,0 0 3 0,-4 3-2 0,4-3 8 16,-1 4 6-16,-1 0-5 0,0 2 2 0,-1-3 2 15,2 2-3-15,-2 2-2 0,2-2-1 0,-3 2 0 16,3 0-3-16,0 0 0 0,-3 0-2 0,3 2-2 16,-2-1 1-16,1 2-1 0,-1-3-2 0,-1 2 1 15,-2 0-3-15,1 2 1 0,0-4 3 0,-2 3-1 0,3-5-2 16,2 1-1-16,-5 1 2 0,1-2 2 16,2 1 1-16,0-1 2 0,2-2 0 0,-2 1-1 15,1 0-1-15,2-2 1 0,-3 2-2 0,4-4 2 0,0 3-3 16,0-3-4-16,-4 5 2 0,4-5-3 0,0 4-1 15,0-4-1-15,-2 3 4 0,2-3 0 16,0 0-4-16,0 5 4 0,0-5-1 0,0 5-1 0,0-5 4 16,-3 7-4-16,3-7-1 0,0 1 3 0,0-1-3 15,0 0 2-15,-1 5-1 0,1-5 0 0,0 0-5 16,0 0 2-16,0 6 3 0,0-6-1 0,0 0 2 16,0 0-3-16,0 0 1 0,4 2 0 0,-4-2 0 15,0 0 1-15,0 0-3 0,0 0 1 0,0 0-1 0,0 0 0 16,0 0 4-16,7 0-2 0,-7 0-2 15,11 0 3-15,-11 0-6 0,10 0 4 0,-4 3-1 16,2-3-1-16,-3 1 2 0,3 0-2 0,1 1 2 0,1-2 0 16,-1 0 1-16,2 1-2 0,1 0 2 0,0 0-3 15,1 4 2-15,0-5 1 0,3 1-2 16,-4 2-1-16,5-1-2 0,1-2 7 0,-4 1-4 0,-4 1-2 16,4-2 1-16,-5 0-1 0,-1 1 2 0,-3-1 2 15,0 1-3-15,-5-1 2 0,11 0 4 0,-11 0 3 16,6 0 9-16,-6 0-2 0,0 0 6 0,7-1-4 15,-7 1 3-15,0 0-4 0,0 0-2 0,0 0-1 16,7 1-3-16,-7-1-3 0,0 0-4 0,0 0 1 16,0 0 1-16,0 0-1 0,0 0-2 0,0 0 2 0,6 1 0 15,-6-1-2-15,0 0 0 0,0 0 3 16,0 0-2-16,0 0 0 0,0 0-2 0,0 0 3 0,0 0 1 16,0 0-2-16,0 0 2 0,0 0-3 0,0 0 5 15,0 0-5-15,0 0 4 0,0 0-3 0,0 0 1 16,0 0-6-16,0 0 4 0,0 0-3 0,0 0 1 15,0 0 0-15,0 0 0 0,0 0-15 0,0 0-18 16,0 0-27-16,0 0-40 0,0 0-59 0,0 0-190 16,0 0-376-16,-15-6 167 0</inkml:trace>
  <inkml:trace contextRef="#ctx0" brushRef="#br0" timeOffset="-166396.4">3088 5870 7 0,'0'0'77'0,"0"0"-13"0,0 0-4 0,0 0-19 0,0 0 21 16,0 0-6-16,0 0 7 0,0 0 5 0,0 0 5 15,0 0 6-15,0 0-6 0,0 0-1 16,0 0-4-16,-10 1-1 0,10-1-7 0,0 0-5 0,0 0-6 16,0 0-5-16,0 0-7 0,0 0 2 15,0 0-9-15,0 0-2 0,0 0-4 0,0 0-4 0,0 0-1 16,0 0-2-16,0 0-6 0,0 0 5 0,-7 0-5 16,7 0 3-16,0 0 1 0,0 0 2 0,0 0-3 15,0 0 3-15,0 0 2 0,0 0-1 0,-2 3-1 16,2-3 1-16,0 0 0 0,0 0 7 0,0 0-3 15,0 0 2-15,0 0-3 0,0 0-1 0,0 0-3 0,0 0 3 16,0 0-6-16,0 0-2 0,0 0 0 0,0 0-10 16,0 0 9-16,0 0-1 0,0 0-3 0,0 0 1 15,0 0 3-15,0 0-5 0,0 0-1 0,0 0 3 16,0 0-2-16,0 0 3 0,0 0 2 0,0 0 3 16,0 0 1-16,0 0-2 0,0 0-1 0,0 0 2 15,0 0-4-15,0 0-2 0,0 0-1 0,0 0 1 16,0 0-1-16,0 0-8 0,0 0 5 0,0 0-2 15,0 0-2-15,0 0 5 0,0 0-1 0,0 0-4 16,0 0 2-16,0 0 0 0,9 2-2 0,-9-2-3 16,7 2 7-16,-7-2-2 0,8 1-1 0,-3 1 9 0,-5-2-4 15,17-2-2-15,-10 1 4 0,5-1-5 16,7 0 2-16,-6-1-3 0,6 3 1 0,-6-2 4 16,6 0-8-16,0 1 5 0,-6 0-3 0,0-2-1 0,1 3 1 15,-3-1-1-15,1 1-1 0,-2-2 1 0,2 2 3 16,-2 0-2-16,-3 0-1 0,0-2 0 0,-1-1 2 15,2 3-1-15,-3 0 1 0,-5 0-1 0,6-1-1 16,-6 1 2-16,8-1-3 0,-8 1 1 0,0 0 0 0,4-2-4 16,-4 2 3-16,0 0-1 0,0 0 2 15,0 0-3-15,0 0 3 0,10 2-4 0,-10-2 1 16,0 0-4-16,0 0-6 0,0 0-2 0,0 0 6 0,0 0-5 16,0 0-1-16,0 0 2 0,0 0-3 0,0 0 7 15,0 0-8-15,0 0-5 0,0 0-4 0,0 0-2 16,0 0-5-16,-23-2-8 0,23 2 2 0,-11 0-11 15,2 0-3-15,1 0-6 0,0 0 2 0,-3 0-10 16,1 0 5-16,-3-1 2 0,1 1 5 0,1 0 9 16,-3-1 4-16,1 1 6 0,0-1 11 0,3 1 10 15,-3-2 9-15,2 2 1 0,-1 0 13 0,2-2 3 16,-1 1 0-16,-1 0 4 0,2 2 8 0,0-1 4 16,2 0-4-16,0-1 2 0,8 1-2 0,-15-1 5 15,11 2-5-15,4-1-6 0,-9-1 3 0,9 1-1 0,-6 1-6 16,6-1 2-16,0 0-4 0,-9-1-1 0,9 1 4 15,0 0-4-15,0 0-7 0,0 0 0 0,0 0-1 16,0 0 9-16,0 0 1 0,0 0-3 0,0 0 1 16,0 0 4-16,0 0 1 0,0 0 1 0,0 0-3 15,0 0 0-15,0 0-3 0,0 0 2 0,0 0 6 16,0 0 4-16,0 0 1 0,0 0 5 0,0 0 2 16,0 0 2-16,0 0-1 0,23 1 3 0,-18 0-4 15,4-1 1-15,-2 0-4 0,1-1-10 0,0 1 4 16,3 0-2-16,0 0 1 0,-1 1-4 0,3-1-1 15,-1 0-2-15,2 0-3 0,-1 1 1 0,1-1-1 0,-1 2 1 16,6-2-3-16,-1 0-1 0,-3 2-3 0,2-2-4 16,1-2 5-16,-7 2-4 0,1 0 4 0,-4 0 0 15,-1 0-4-15,1 0 2 0,-8 0-2 0,11 0 0 16,-5 0-1-16,-6 0 3 0,7 0-1 0,-7 0 0 16,8 0-4-16,-8 0-3 0,0 0 3 0,6 2-4 15,-6-2 2-15,4 3 0 0,-4-3-6 0,4 4-5 16,-3-1-3-16,-1-3 9 0,0 0 1 0,5 2-4 15,-5-2 4-15,4 2 0 0,-1 1 2 0,-3-3 2 0,0 0 0 16,0 0 4-16,0 0-2 0,0 0-4 16,0 0 2-16,0 0 2 0,0 0-2 0,-12 1 4 15,12-1-9-15,-10 1 5 0,1 0 0 0,0-1 4 0,0 0-4 16,-1 2 3-16,0-2-4 0,-2 0 2 0,-1 1 1 16,2 0-2-16,-2-1 6 0,0 0 0 0,0 0 0 15,1 3 1-15,-1-3 0 0,2 0-7 0,2 0 9 16,-3 0-4-16,2-3 2 0,2 6-3 0,-1-3 1 15,4 0 1-15,5 0-5 0,-14 0 4 0,9 0 1 16,5 0-2-16,-8 0-3 0,8 0-3 0,0 0 9 16,-7 0-5-16,7 0-1 0,0 0 5 0,0 0 6 0,0 0-2 15,0 0 0-15,0 0 0 0,0 0-3 0,0 0 3 16,24 0 1-16,-18 0-4 0,2 0 2 16,-2 0-4-16,2 0 5 0,1 1 0 0,-4 0-4 0,4-1 1 15,-1 2 2-15,1-1-3 0,1 1 1 0,-5-2-3 16,4 1-1-16,1 0 0 0,-2-1 1 15,0 1 0-15,3-2 1 0,-1 4-1 0,-2-3-1 0,0 0-1 16,2 0 2-16,-3 2-4 0,1-2-2 0,-3 0-1 16,-5 0 1-16,12 0 4 0,-12 0 1 0,7 3-4 15,-4-3 7-15,-3 0-2 0,0 0-3 0,0 0 2 16,0 0 3-16,0 0-1 0,0 0-3 0,0 0 3 16,0 0-4-16,0 0 2 0,0 0 5 0,0 0 0 15,-10-8-3-15,10 8 2 0,-9 0-6 0,9 0 3 16,-10 1 0-16,10-1-2 0,-9 2 1 0,9-2 4 0,-8 0-5 15,2 2 1-15,0-2 0 0,6 0 0 0,-9 3-3 16,4-3 2-16,0 1 3 0,5-1-2 0,-9 3 4 16,9-3-1-16,-6 1 0 0,6-1 2 0,-6 1-5 15,6-1-2-15,-6 3 5 0,6-3-5 0,0 0 1 16,-4 3 4-16,4-3-2 0,0 0 0 0,0 0 0 16,0 0 2-16,0 0-13 0,19 1 6 0,-12-1 7 15,2 1-5-15,3-2 3 0,0 2 2 0,1 2-3 16,-1-3 0-16,0 2-2 0,0 1-2 0,-1-3-1 0,1 2-2 15,-7 0-2-15,4-2-1 0,-4 3 5 0,0-3-3 16,3 0 4-16,-4 1 4 0,-4-1-5 0,5 3 0 16,-5-3 4-16,0 0 2 0,0 0-1 0,0 0 4 15,0 0 2-15,13-4-4 0,-13 4-1 0,2-3 6 16,-2 3-4-16,0 0-4 0,0-4 1 0,0 4-3 16,0 0-12-16,0 0-17 0,-6-5-36 0,2 1-59 15,-5 3-141-15,1-2-290 0,-2 3 128 0</inkml:trace>
  <inkml:trace contextRef="#ctx0" brushRef="#br0" timeOffset="-165680">3062 5836 34 0,'0'0'131'0,"-3"-1"-4"0,3 1 11 0,-3-4-2 15,3 4 1-15,0 0-5 0,0 0 0 16,-4-3-6-16,4 3-9 0,0 0-13 0,0 0-8 0,-6-5-14 15,6 5-4-15,0-3-10 0,0 3-7 0,0 0-5 16,-4-2-8-16,4 2-4 0,0 0-4 0,-5-4-2 16,5 4-7-16,0 0 2 0,-4-3-7 0,4 3 3 15,-1-3-1-15,1 3 6 0,0 0 3 0,0 0 5 16,0 0-1-16,-8-4 1 0,8 4-2 0,0 0-1 16,-1-3-1-16,-3-1-3 0,4 4-5 0,-4-1-19 15,4 1 2-15,-2-4-2 0,-1 0-1 0,3 4 0 16,-4-6-4-16,4 6-1 0,-4-1 1 0,4 1-3 0,-5-2 0 15,5 2 3-15,-5-3-2 0,1 1 3 0,4 2-2 16,0 0 0-16,-6-2-2 0,6 2 2 16,0 0-2-16,-4-2-3 0,4 2 0 0,0 0 0 0,0 0-2 15,0 0 0-15,0 0-1 0,0 0 0 0,0 0 0 16,0 0-1-16,0 0 0 0,0 0 2 0,0 0-2 16,0 0 5-16,0 0-3 0,9 9 2 0,-4-6-2 15,-5 1 2-15,4 2-2 0,-4-2 2 0,4-1 1 16,-3 2-3-16,3 2 4 0,-3-4-3 0,2 3 2 15,-2-1 0-15,-1-2-1 0,3 1 2 0,-3 0-1 16,1 0-3-16,-1-4 3 0,0 5 2 0,0-5-2 16,1 3 2-16,-1-3-3 0,3 2 3 0,-3-2-2 0,0 0 3 15,1 4-1-15,-1-4-2 0,0 0 1 0,0 0 1 16,0 0 1-16,0 0 3 0,0 0-5 16,0 0-1-16,0 0-1 0,0 0 1 0,0 0 3 0,0 3 2 15,0-3 0-15,0 0 5 0,0 0 3 0,0 0 1 16,0 0-2-16,0 0-1 0,0 0-2 0,0 0-1 15,4-12-3-15,-4 9 1 0,0 3 0 0,0-9 2 16,-4 4-4-16,4 2-2 0,0 3 3 0,0 0-4 16,0-6 1-16,0 6-6 0,-1-5-14 0,1 5-22 15,0 0-24-15,0 0-23 0,0 0-18 0,0 0-29 16,0 0-36-16,14 9-184 0,-13-5-380 0,3 0 169 16</inkml:trace>
  <inkml:trace contextRef="#ctx0" brushRef="#br0" timeOffset="-164840.7">3355 5831 117 0,'0'0'137'0,"0"0"-9"16,-4-1-11-16,4 1-12 0,0 0-11 0,0 0-13 15,0 0-10-15,0 0-6 0,0 0-2 0,0 0-5 16,0 0-5-16,8-6-8 0,-8 6-5 0,4-3-7 0,-4 3 0 15,0 0-1-15,0 0-4 0,6-2-5 16,-6 2-5-16,3-3-2 0,-3 3-4 0,2-2 3 16,2 1 0-16,-4 1-8 0,0 0 8 0,5-5-10 0,-2 1 1 15,-3 4 6-15,6-2-9 0,-5-1 5 0,-1 3-10 16,4-3 3-16,-4 3 4 0,4 0 3 0,-4 0-1 16,4-3-10-16,-4 3 7 0,5-2 2 0,-5 2-7 15,0 0 3-15,0 0-1 0,10-2-4 0,-10 2 5 16,0 0 4-16,0 0 1 0,4 0 6 0,-4 0 1 15,0 0 13-15,0 0-4 0,4-3 12 0,-4 3-3 16,0 0-4-16,0 0 0 0,0 0-5 0,0 0 5 0,0 0-7 16,0 0-4-16,0 0-3 0,0 0-4 0,0 0 5 15,0 0-3-15,0 0-1 0,0 0-1 16,0 10-4-16,0-9 1 0,0-1 11 0,0 7 9 0,0-1-3 16,0-3-10-16,0 3 15 0,1-1 7 0,2 2-1 15,-3-1-1-15,0 0 0 0,-3 1-9 16,2 2 1-16,1-3-7 0,0 0 4 0,0 1-4 0,0-2-2 15,0 3 1-15,1-4-2 0,-1 1-2 0,0 0-6 16,0 0 4-16,0 0-2 0,0 0-1 0,-1 0 1 16,2-3 0-16,-1-2-2 0,-1 5 0 0,1-5-1 15,0 0 4-15,0 0 0 0,0 7 0 0,0-7 3 16,0 0 1-16,0 0-3 0,0 0 0 0,0 4-2 16,0-4-3-16,0 0 1 0,0 0-2 0,0 0-3 15,0 0 5-15,0 0-1 0,0-14-3 0,0 14-2 0,0-9 2 16,1 3-4-16,-1 0-1 0,3 1-1 0,-3-1-1 15,1 0-1-15,-1 3 4 0,0-2-4 0,0 1 5 16,0 0-5-16,0 4 5 0,0-4-4 0,0 4 1 16,0-6 2-16,0 6 0 0,1-6-2 0,-1 6 1 15,0 0 0-15,0 0-4 0,0 0 0 0,0-2 5 16,0 2-1-16,0 0-1 0,0 0-3 0,0 0 2 16,0 0 2-16,0 0 2 0,0 0-2 0,0 0 1 15,0 0-1-15,0 0 0 0,8 8 0 0,-3-6-1 0,-4 2 0 16,-1-4 4-16,3 4-2 0,-2-1 0 15,-1-3-3-15,3 5 1 0,-3-5 2 0,1 3-1 16,-1-3-5-16,0 5-16 0,0-5-29 0,0 0-47 0,0 0-83 16,0 0-171-16,0 0-380 0,0 0 168 15</inkml:trace>
  <inkml:trace contextRef="#ctx0" brushRef="#br0" timeOffset="-160215.31">5789 5476 25 0,'0'0'135'0,"-1"-6"-14"0,1 6-11 15,0-6-8-15,-4 2-12 0,1 2-15 0,3-3 2 16,-3 0-3-16,2 0 3 0,-2 3-8 0,-1-3-8 15,0-1-9-15,0 1-1 0,1 1-10 0,-1-1 0 16,0 0-4-16,0-2-3 0,2 3-2 0,-3 0-5 0,1 0-3 16,1 0 2-16,-3-1-2 0,-1 2-4 0,2 1-4 15,-1-3 2-15,2 2-2 0,-4-1-2 0,1 1-3 16,-2-1 3-16,0-1-6 0,0 3 4 0,0-1-4 16,0 0 0-16,-1 0-1 0,-3-1-2 0,4 1 0 15,-4 1-4-15,7 2 5 0,-6-5-3 0,2 3 3 16,-1 2-4-16,0-2-1 0,0 1 3 0,1-1 1 15,-2 0-1-15,-1 0 1 0,3 2-2 0,-1-1 0 16,-2 1 7-16,3-3-4 0,-3 3-9 0,0 0 8 16,4-1-5-16,-5 2 8 0,4-1-3 0,-4 3 3 0,2-3-2 15,-1 0-3-15,2 1-1 0,0 1-1 16,0 0 4-16,2 0 1 0,-1 0-5 0,4 1 2 0,-2 0 1 16,1 0-4-16,0-1 2 0,1 4-1 0,-1 0-1 15,-2-2 4-15,0 1-2 0,0 3 0 0,2-4-2 16,0 1 2-16,0 3 5 0,-1-1-12 0,3-2 10 15,-4 2-8-15,0-2 11 0,1 1-7 0,3 0 7 16,-4-4 3-16,4 2 3 0,0 0 1 0,1 1 5 0,0-1 6 16,-2-1-3-16,2-1-2 0,-1 2-1 15,3-1-2-15,-1 2 0 0,-1-2 1 0,-1 2-1 0,1 0-1 16,1 3 0-16,-1-5-3 0,1 5 1 0,0 1-5 16,1-1 4-16,-1 2-8 0,1 0 2 0,-1-1 1 15,-1 0 1-15,0 1 0 0,0-1-2 0,0 0 0 16,-1-1-8-16,1 2 6 0,-2-3-3 0,3-2-1 15,-1 3-2-15,-1-2-2 0,1 1 10 0,0-2-5 16,0 0 3-16,-1 5-2 0,0-5-3 0,1 1 2 16,0 1 2-16,2 0 1 0,1 0 3 0,-2 2-1 15,3 0 6-15,0 0 1 0,-1 0 4 0,1 3 3 0,1-1-2 16,-1-1-3-16,-1-2-2 0,2 4 1 16,-1-3-1-16,0-3-1 0,-1 1-1 0,1 0-3 0,-2-2 0 15,2 0 1-15,-1-2-5 0,1 2 4 0,0-5-4 16,-1 5-4-16,1-5 5 0,-4 2-9 0,4-2 3 15,0 0-11-15,0 0-4 0,0 0-14 0,-5-7-12 16,5 7-13-16,1-12-18 0,2 9-29 0,-2-3-33 16,-2-1-191-16,1 0-349 0,4-3 156 0</inkml:trace>
  <inkml:trace contextRef="#ctx0" brushRef="#br0" timeOffset="-159482.48">4923 5537 76 0,'0'0'152'0,"0"0"-8"0,0 0-10 0,0 0-10 15,0 0-13-15,0 0-12 0,0 0-13 0,0 0-5 16,0 0-12-16,0 0-5 0,0 0-3 16,0 0-7-16,0 0-6 0,0 0-8 0,0 0-4 0,0 0-5 15,0 0-5-15,-4-6 2 0,4 6-6 0,0 0-1 16,0 0-3-16,0 0 2 0,0 0 0 0,0 0-3 16,0 0 2-16,0 0-4 0,0 0 3 0,0 0-5 15,0 0 3-15,0 0 0 0,0 0 2 0,0 0 5 16,0 11-7-16,0-11 3 0,0 8-1 0,-2-4-1 15,2 1 0-15,0 1 2 0,2 0 1 0,-2 2 3 16,0-1-4-16,0 0 1 0,0 4 0 0,1-1-1 16,-1 3-4-16,3-3 1 0,-3 2-1 0,-3 2 2 0,3-3-7 15,0 1 0-15,0 0 2 0,-1-1-5 16,1-1 2-16,-2 0 1 0,2 2-1 0,0-7-5 0,-2 2 4 16,2-1-2-16,-1-1-2 0,2 1-6 0,-2-2 8 15,2-1 1-15,-1-3-6 0,0 2 8 0,0-2-5 16,2 5 2-16,0-3-2 0,-2-2 2 0,0 0-3 15,15-2 1-15,-7 0 1 0,0 2 1 0,-3-1-2 16,4-1-1-16,-3 2 1 0,2 0-5 0,-3 0-2 16,-5 0 6-16,14 0-3 0,-14 0 1 0,8 0 1 15,-3-2-3-15,-5 2 0 0,0 0 3 0,9 0-7 0,-9 0 7 16,9 0 0-16,-9 0 4 0,6 0-1 0,-6 0-4 16,5-1 0-16,-5 1 3 0,0 0-1 0,9-1 1 15,-9 1 0-15,9 0-4 0,-9 0 2 0,0 0 5 16,8 0-4-16,-8 0 2 0,5 1 1 0,-5-1-3 15,6 1 2-15,-6-1 3 0,3 2-1 0,-3-2-1 16,4 3 1-16,-4-3-2 0,0 0-1 0,0 0 4 16,0 0 4-16,6 0 2 0,-6 0 0 0,0 0 14 15,0 0 3-15,0 0 6 0,0 0 3 0,0 0-2 16,0 0 1-16,0 0 4 0,0 0-2 0,0 0 1 16,0 0-8-16,4 2 4 0,-4-2-3 0,0 0 3 0,0 0-4 15,0 0-2-15,0 0-2 0,0 0-5 0,0 0-2 16,0 0-3-16,0 0-4 0,1-7-10 0,-1 7-31 15,0 0-48-15,0 0-68 0,0 0-110 0,-10-2-165 16,10 2-451-16,-4-5 200 0</inkml:trace>
  <inkml:trace contextRef="#ctx0" brushRef="#br0" timeOffset="-156998.89">4806 5942 77 0,'0'0'128'16,"0"0"-9"-16,0 0-10 0,0 0-14 0,0 0-7 16,0 0-26-16,0 0 3 0,0 0-7 0,0 0-9 15,0 0 4-15,0 0-10 0,0 0-1 0,0 0-5 16,0 0-6-16,0 0-1 0,0 0-3 0,0 0-3 16,0 0-2-16,0 0-8 0,0 0 3 0,0 0 3 0,0 0 4 15,0 0-5-15,0 0 3 0,0 0 1 0,0 0-6 16,0 0-3-16,0 0 5 0,0 0-1 0,0 0-7 15,0 0 3-15,0 0-6 0,15 2-2 0,-15-2-2 16,0 0-5-16,9 2 14 0,-9-2-1 0,7 0-3 16,0 1-2-16,-3 1-1 0,2-2-3 0,-2 2 0 15,2 3-3-15,1-3 6 0,-1-1-6 0,0 0 5 16,2 2-5-16,2-2 1 0,-1-1 4 0,0 2-3 16,4-2-4-16,-2 3 2 0,2-3-9 0,1 0-3 15,-1 0-15-15,1 0-3 0,1 0-30 0,2 0 8 0,-4-1-26 16,-2-1-29-16,1 2-78 0,-4 0-198 0,1-2 88 15</inkml:trace>
  <inkml:trace contextRef="#ctx0" brushRef="#br0" timeOffset="-155482.2">5050 5553 6 0,'-7'-3'89'0,"-1"2"-10"0,2-1-14 16,-2 0-3-16,2-1-6 0,0 2-5 0,-1 0-5 15,1-2-11-15,6 3-4 0,-13-1 2 0,8 1-5 16,0-1-7-16,5 1-3 0,-9-2 2 0,0 1-10 16,9 1-2-16,-9 0 6 0,1 0-8 0,-2 0 5 15,10 0 2-15,-14 1 4 0,8 1-2 0,-6 0-15 0,3-1 3 16,-1 2 6-16,0-2-4 0,1 4-13 16,-1-3 9-16,3 1 9 0,0 2-4 0,0-1-6 0,-1 2 3 15,2-2 4-15,-1 4-5 0,0-1 3 0,1 0 0 16,-1 3-7-16,-3-1 7 0,5 0-7 0,-4-1 4 15,0 2 1-15,0-1-1 0,0 0-2 0,1 2 6 16,2-2-9-16,-3 1 4 0,1 0-3 0,2 0 1 16,-4-1 4-16,2 0-1 0,2 2 2 0,-2-4-3 0,-1 3 0 15,3-1 4-15,-1 1-6 0,1 0-1 16,0 1 0-16,-2-3 3 0,4 4-1 0,-1-2 0 16,2-1 0-16,0 1-2 0,-1 2 7 0,0-2-10 0,-1 0 12 15,4 2 6-15,-1-1-6 0,2 0 4 16,0 1 5-16,0-3 2 0,0 5 6 0,0-2-8 15,2-3-4-15,-2 2-8 0,1 0 10 0,-1 0 4 0,5-1-5 16,-4 0-5-16,0 2 1 0,2 0 1 0,-2-3 0 16,2 4 1-16,-1-4-6 0,2 1 3 0,-1 4 0 15,1-4-1-15,0-2-4 0,-1 6 3 0,-1-2-2 16,1-2 0-16,0 1 3 0,0-1-1 0,0 1-7 16,1-2 4-16,0 0 0 0,1 0-7 0,1 2 5 15,0-2 6-15,-1-1-2 0,1 1-2 0,1-1-2 16,1-1-1-16,1-2 4 0,-1 4-1 0,5-4 1 0,-3 0 1 15,2 0-8-15,-1 0 4 0,2-3-1 0,3 0 3 16,0 2-4-16,3 0-2 0,-2-2 1 16,2 1 8-16,0 0-2 0,-1-2-6 0,-3 0 2 0,2 1-6 15,-2-1 5-15,3 0 3 0,-4 2-2 0,4-3 4 16,0 3-5-16,0-2-2 0,0 0 0 0,-4 1-3 16,2-2-1-16,0 1 11 0,0-2-9 0,2 1 2 15,0-2 3-15,0 1-3 0,1-3 1 0,-1 4-1 16,1-3 5-16,1 1 7 0,1-3 1 0,1-2-5 15,-1 2 6-15,3-5 1 0,2 1-3 0,0-1 6 16,-6 1-8-16,7-2 2 0,-9 4-8 0,0-5 2 0,1 5-3 16,-5-4-13-16,3-1 14 0,-4 1-12 0,-3 4 9 15,2-5-4-15,-2 4 5 0,-4-4-5 0,-1 3-2 16,3-8-7-16,-2 2 19 0,-1-2-3 0,-4 0-7 16,2-2 6-16,-3 4-2 0,0-4 2 0,-3 2-2 15,2-1 1-15,-3-2 2 0,-1-5-5 0,0 3-9 16,0 1-3-16,-1 2-8 0,-1-6 9 0,-2 3-9 15,-1-2 11-15,2 2-4 0,2 2 2 0,-3-4 1 16,1 6 0-16,1-7 9 0,-1 8 0 0,0-1 8 0,0 1 6 16,-1 1-4-16,-1 0 0 0,-1 1 1 15,0 1-1-15,-1-2 6 0,-1 3 4 0,3 1 2 16,-4 2 0-16,0-2-2 0,0 2 4 0,1 0-9 0,0 1 6 16,-3 0-6-16,-2 0 3 0,1 3 2 0,-2-2-1 15,1-1-2-15,-1 4-1 0,-1-2 0 0,-1 2-3 16,2-2 2-16,-1 3 4 0,2-2-4 0,-2 3 1 15,2 1-3-15,1-3 1 0,1 4 1 0,4-1-4 16,-6 0-1-16,0 2 4 0,0 0-6 0,0 0 2 16,0 3-1-16,1 1-3 0,2-1 3 0,-3-1 0 15,5 1-10-15,2 2 8 0,-3-1 1 0,2 4 1 16,1-4-7-16,-1 1 6 0,2 2-6 0,-1-2-3 0,-2 3-4 16,3-2 6-16,-3 2-1 0,0 1-13 15,-1-1 11-15,-3 1 5 0,6-1-11 0,-1-2 1 0,0 5 10 16,-1-4-8-16,4 1 7 0,-4 1-1 0,2 1-3 15,0-3-4-15,0 3 7 0,2 0 4 0,1 1-7 16,-4-1 10-16,3 5 1 0,1-3-2 0,1-2 1 16,-1 5-6-16,3-3-1 0,-2-1-9 0,3 1 16 15,-1 4-3-15,0-4 0 0,0 4 0 0,1 0-2 16,-1-1 0-16,-3 0-5 0,3 0 6 0,0-5-6 16,4 2-1-16,-2 2 10 0,2-5-2 0,1 6-1 0,-2-3-1 15,4-1 2-15,-2 1 4 0,1 1-5 0,2-1-2 16,-2 3 6-16,4-3-6 0,-1 1 3 0,-3-2 2 15,3 4 1-15,0 2-6 0,0-1 6 0,0-1-4 16,-2-1-4-16,2 0 7 0,1 2-3 0,-1-4 4 16,0 0-7-16,1 2 8 0,-1-3 1 0,1 3-16 15,4 1 13-15,-4-5-9 0,3 1-3 0,-1 2-4 16,0-2 2-16,0 3-6 0,1-1 7 0,-2-3 4 16,3 2-7-16,-1-3 4 0,1 1 1 0,-1 1 3 15,0-2 0-15,2 0 2 0,1-1-1 0,-1 1-1 16,-1-2-3-16,1 0 8 0,2 1 2 0,-3 0-21 15,5 0 4-15,0-3-6 0,-2 2-23 0,0-2-15 16,1 0-77-16,4-1-149 0,1 2 65 0</inkml:trace>
  <inkml:trace contextRef="#ctx0" brushRef="#br0" timeOffset="-155266.03">5245 6431 53 0,'21'-6'49'0,"0"-1"-7"0,-2 2-5 0,-1-3-7 15,3 2-2-15,-4-2-11 0,3-1-4 0,-4-1-5 16,1 3-5-16,2-5-2 0,-6 3 16 0,4-2-11 16,-3-1 30-16,0 2-7 0,0-3-1 0,1-2 2 0,-2 1 4 15,1 0 2-15,-3-3-1 0,2 1 3 16,-4 2-14-16,1-3 5 0,3 0-4 0,-8 3-5 16,4-4-9-16,-4 1-3 0,2-2 1 0,-1 1-19 0,-1 1-7 15,-1-1-20-15,-1 1-6 0,-2-2-56 0,0 1-106 16,-1-1 48-16</inkml:trace>
  <inkml:trace contextRef="#ctx0" brushRef="#br0" timeOffset="-155016.71">5217 5407 106 0,'-15'-8'137'0,"3"1"-16"15,2 5-8-15,-3-3-12 0,4 2-9 0,-3 1-13 16,1 2-7-16,3 0-10 0,-2 5 0 0,-5-2-11 15,1 4-10-15,-4-2-6 0,-2 4-4 0,2 1-5 16,-8 0-4-16,-2 2-2 0,2 1-6 0,1-3-6 16,-1 3 1-16,-1-1-1 0,2 0 1 0,-1 0 1 15,9-4 1-15,-9 4-5 0,8-3-5 0,0 1 6 16,0 0-6-16,3-1 5 0,2 3-3 0,-1-3 0 16,4 2-1-16,-1 1 1 0,5 0-10 0,1 0-20 15,1 3-29-15,2 2-141 0,-1-1-214 0,3 1 94 0</inkml:trace>
  <inkml:trace contextRef="#ctx0" brushRef="#br0" timeOffset="-152482.6">4866 6435 70 0,'5'3'102'0,"0"0"-6"15,-2-1-13-15,1 0-15 0,1 0-2 0,-1 1-1 16,2-1-4-16,-3 0-8 0,4 1-6 0,-4-3-9 15,3 2-5-15,0 0 4 0,-2 1-10 0,1-1 1 16,3-1 4-16,-2 1-8 0,0-1 0 0,2 0 0 16,1-1-3-16,0 0-6 0,0 0-4 0,6 0 5 15,-3 0-2-15,2-1 1 0,-1 0-8 0,6-3 2 16,-4 1 3-16,4 0 2 0,-3-4-4 0,1 4 2 0,5-4 6 16,-4 1 9-16,0 1 0 0,-1-4 1 15,2 1-3-15,0-3 2 0,-2 0 4 0,-1 1-1 0,0-5-3 16,-4 1-5-16,-2-3-2 0,-2 2-3 0,-3-4-21 15,-3-5-23-15,-4 4-34 0,-5-9-61 16,-6-1-82-16,-4 2-220 0,-7-13 98 0</inkml:trace>
  <inkml:trace contextRef="#ctx0" brushRef="#br0" timeOffset="-136633.17">4443 6665 137 0,'0'0'137'15,"-3"2"-1"-15,3-2-13 0,-3 3 1 0,3-3-7 16,0 0-4-16,0 0-3 0,0 0-15 0,-3 1-1 16,3-1-3-16,0 0-9 0,0 0-5 0,0 0-16 15,0 0-3-15,-4 3 1 0,4-3-7 0,0 0-8 16,0 0-5-16,0 0-3 0,0 0-3 0,0 0-4 15,0 0-1-15,0 0-5 0,0 0-1 0,0 0-1 0,0 0 0 16,0 0-1-16,0 0-6 0,0 0 3 16,0 0-4-16,0 0 4 0,0 0-3 0,13-7-7 15,-7 5 0-15,-1-1 6 0,3-1-5 0,-2-1-2 0,1-2-1 16,3 2-1-16,-4 0 0 0,-2 1 3 0,1-1 0 16,-1 0-4-16,2 0 0 0,-5 0 2 0,2 0-1 15,-2 0-1-15,2 2 2 0,-2-1-8 0,-1 4 5 16,-1-6 2-16,1 2-6 0,0 4 3 0,-4-5-5 15,4 5 2-15,-4-2 3 0,4 2 1 0,-10 0-2 16,10 0 1-16,-12 0-4 0,6 2 3 0,-1-1-2 16,0 1 1-16,1 0 1 0,-1 1-1 0,1-1-3 0,0 1 1 15,0 1 0-15,1-1 3 0,0 0-1 0,0 1 1 16,1 1-4-16,-1 0 3 0,1 0 2 0,1 0-1 16,0 1-1-16,-1-1 2 0,3 2-1 0,-2-2 2 15,1 2-1-15,-1-1-2 0,2 1 0 16,-3-2 0-16,4 2 2 0,-1-3-2 0,0 1 0 0,-1-1 4 15,0 1-1-15,2-1-1 0,0-4-1 0,0 6 3 16,-2-1-1-16,2-5-1 0,2 3 1 0,-2-3 3 16,1 5 5-16,2-3 4 0,3 1 3 0,-1-1-5 15,1-1 1-15,2 0-7 0,2 1 8 0,2-2-6 16,-1 1 0-16,3 1 3 0,3-2-4 0,2 1-2 16,-6 0-5-16,6-1-5 0,-1 0-26 0,0-1-21 0,1-2-4 15,-2 2-18-15,0-3-22 0,-1-2-1 0,0 0-27 16,-4 1-165-16,1-3-314 0,-6 2 139 0</inkml:trace>
  <inkml:trace contextRef="#ctx0" brushRef="#br0" timeOffset="-136266.4">4670 6462 135 0,'0'0'169'0,"-5"-3"-13"0,1 1-14 0,4 2-13 16,-6-3-14-16,6 3-14 0,-5-2-7 16,5 2-13-16,0 0-3 0,0 0-12 0,0 0-8 0,-12 4-5 15,9-1 3-15,0 2 6 0,-4 1-12 0,5 1-1 16,-2 2 0-16,1 1-5 0,-1 1 3 0,3 2-1 16,-3 1-7-16,2 1 0 0,0-1 0 0,1 1-2 15,1 2-9-15,1-1 6 0,1 0-7 0,-2 0 1 16,1-1 0-16,-1 1 0 0,1-4 3 0,1 1-5 15,-1-2-4-15,-1 2 1 0,1-2 1 0,3 2 1 16,-3-3-5-16,1 2 1 0,1-2 0 0,0 2-4 16,3 4 0-16,-3-3-3 0,3-1-2 0,-1-1 1 0,1 1-2 15,-1-1 2-15,1 1-4 0,-2 0 0 16,0-1 0-16,1-1-4 0,-4 0 2 0,2 1-4 16,-2-2-12-16,-1 0-21 0,-1 2-23 0,1-5-23 0,0-1-36 15,-2 0-34-15,-1-3-194 0,-1 1-366 0,4-3 162 16</inkml:trace>
  <inkml:trace contextRef="#ctx0" brushRef="#br0" timeOffset="-135350.39">4505 6759 126 0,'4'-7'178'0,"-3"0"-15"16,4-1-11-16,3-1-20 0,1 2-5 15,1-1-20-15,2 0-5 0,-2 2-9 0,9-4-8 0,-2 3-7 16,-2 0-10-16,-3 2-8 0,0 0-5 0,1 1-7 16,0-2-6-16,-3 1-2 0,0 4-4 0,3-3 0 15,-7 3-5-15,3-3-5 0,0 2-8 0,-1 0 3 16,-2-1-3-16,2 1-1 0,1-1-3 0,1-1 5 16,-2 2-5-16,0 0-1 0,2-3 0 0,-1 0-3 15,-4 2-6-15,5-2-1 0,-4 0-2 0,2-3-9 16,0 1-3-16,-4-2 4 0,-2 1 1 0,2 4 4 15,-3-6-3-15,2 2 4 0,-2-1-9 0,-2 1 5 0,-2 2-2 16,1-1 5-16,-1 1 2 0,1 2 0 0,-1-1 1 16,1 0 1-16,-1 0-2 0,3 5 5 0,-4-4 10 15,0 2-1-15,2-1 4 0,-1 1-1 0,3 2 0 16,-5-3 2-16,5 3-3 0,0 0 0 0,0 0-3 16,0 0-2-16,-11 5-3 0,7 0 1 0,0 1 0 15,0 3-5-15,3 0 7 0,-3 3-1 0,-1-3 2 16,4 4 0-16,-2-1-1 0,3 1 6 0,0 3-1 0,0 0 0 15,0 1 4-15,0-1 2 0,3 0-3 16,-2-1-3-16,3 1 2 0,-3-3 2 0,1-1 0 16,1 0-2-16,-3 2-8 0,4 1 5 0,0 1 1 0,-3 1-4 15,2-2-3-15,1 0-4 0,-3 1 4 0,0-1 1 16,3-2-1-16,-3-4 1 0,2 3-2 0,-3 0-1 16,0 0-1-16,-3-3-2 0,3 0 3 0,-1-3 0 15,-2 2-3-15,1-1-1 0,-2-3-3 0,-3 1-13 16,4-2-9-16,-4-1-3 0,0-2-8 0,-1 0-2 15,8 0 3-15,-14-1 3 0,5-2 4 0,0-2 4 16,0 0-1-16,4 0 6 0,-3-2 10 0,3 2 6 16,1 0 7-16,-1-2 7 0,3 2 1 0,-1 0 2 15,3-2-3-15,1 1 3 0,-1-1-5 0,2 0-1 16,0-2 0-16,2 4-2 0,1-2-2 0,4-1 0 16,0 1-2-16,0 2-2 0,0-2 3 0,4 2-2 0,-3-1 2 15,3 0-5-15,-3 1 2 0,2 1 0 0,-1-1 2 16,-1 0-1-16,8-3-3 0,-6 4-3 0,-1-1 3 15,0-2 3-15,0 1-3 0,-3 2 1 0,0-1-1 16,0-2 1-16,-2 1 0 0,3 0-1 0,-1 0-3 16,-3 2 1-16,-1 1 1 0,0-3 5 0,1 2-6 15,-4 1 2-15,3 0-2 0,1 0 0 0,-4 1 1 16,6-1 0-16,-6 0 2 0,-1 3-1 0,4-4-1 0,-4 4-2 16,1-5 6-16,-1 5-6 0,3-3 3 15,-3 3 1-15,0 0 0 0,-3-5-4 0,3 5 7 16,0 0 1-16,-1-4-1 0,1 4 4 0,0 0-6 0,-8-2 2 15,8 2-2-15,0 0 3 0,-11 5-5 0,7-4 1 16,-1 0-5-16,-2 5 4 0,4-2-2 0,0 0 1 16,-5 2 4-16,2 2-2 0,-2 0-2 0,3 1 2 15,0-2 1-15,0 3-5 0,0 1 4 0,4-2 1 16,-1 3-3-16,4-1 3 0,-1-2-3 0,2 0-2 16,-1-1 7-16,2 2-2 0,0-3-2 0,-1 2 2 15,5-2 1-15,-4-2 1 0,1-3-2 0,7 1 0 16,-1 0 1-16,3-3-2 0,-2-3 3 0,1-1-20 0,3-1-20 15,3 0-21-15,-2-2-26 0,-2-1-17 16,1-2-24-16,-1 1-44 0,-5 0-155 0,-1-1-348 0,4 0 155 16</inkml:trace>
  <inkml:trace contextRef="#ctx0" brushRef="#br0" timeOffset="-135133.55">5167 6688 47 0,'0'-4'175'0,"0"4"-7"0,0 0-14 0,0 0-14 0,0 0-16 16,0 0-9-16,0 0-11 0,0 0-13 0,-13 2-7 15,13-2-4-15,-5 5-5 0,0-3-11 0,1 1-10 16,0 1-3-16,1 0 2 0,-1 1 1 0,1 1-7 16,-2-1-6-16,2-1-3 0,2 2-6 0,-4-1-1 15,4 0-3-15,0 2 1 0,-1-2-3 0,1-3-1 16,1 5-5-16,1-3 1 0,1 0-2 0,-1-2-2 0,5 1 3 16,-2 0-3-16,4-3-3 0,-2 0-5 0,5-3-6 15,1 0-21-15,-2-1-17 0,4-1-27 0,3-3-19 16,0 1-49-16,-3-5-161 0,-2 0-315 0,1-1 139 15</inkml:trace>
  <inkml:trace contextRef="#ctx0" brushRef="#br0" timeOffset="-134898.15">5340 6483 36 0,'-2'-4'190'0,"2"-1"-11"0,0 5-15 16,-1-4-20-16,0 1-9 0,1 3-15 0,0 0-18 15,0 0-6-15,0 0-4 0,0 0-5 0,0 0-6 16,-4 15-10-16,4-9 3 0,0 2 5 0,0 1-2 0,1 3-2 15,-1 0-2-15,0 1-5 0,1 3-4 0,-2-4-13 16,2 1 2-16,-2 3-8 0,2 2-9 0,-1-2 3 16,0 1-4-16,2 0-1 0,-1-5-5 0,2 2-2 15,-1 2-1-15,-1-4-4 0,3 4-4 0,0-3-2 16,-3 3 1-16,3-1-1 0,-1-3-4 0,-1-2-11 16,-1 0-23-16,2 1-27 0,-3-3-36 0,0-2-37 15,0 0-80-15,-4-1-132 0,-2-5-363 0,6 0 161 16</inkml:trace>
  <inkml:trace contextRef="#ctx0" brushRef="#br0" timeOffset="-134738.43">5342 6665 81 0,'9'-4'194'0,"1"-2"-18"0,3 1-17 0,0 0-10 15,6 0-12-15,-4 1-16 0,2 2-12 0,-2 1-16 16,-3 2-3-16,-2 1-14 0,0 0-36 0,-3 0-36 15,-2-1-51-15,0 2-60 0,-5-3-106 0,1 4-230 16,-1-4 101-16</inkml:trace>
  <inkml:trace contextRef="#ctx0" brushRef="#br0" timeOffset="-133867.41">2862 6359 38 0,'-3'-5'127'0,"-1"1"-2"0,1 2-14 0,-1-4-5 16,-1 2 0-16,1 2-9 0,-2-2-1 0,-1 1-7 16,2 0 0-16,1 1 2 0,-1-1-4 0,-1 1-7 15,-2 0-8-15,-1 1-9 0,-4 4-4 0,3-1-9 16,-2 1-3-16,1 1-5 0,-2 2-6 0,-2 4-1 0,1-1-5 15,0 4 1-15,0-2-4 0,2 4-1 0,0-2-1 16,0 2-1-16,5-2-6 0,0 2 3 16,2-4-5-16,0 0 5 0,1 1-3 0,0-1-3 0,4 0 1 15,-1 0 1-15,1 0 0 0,1 0 0 0,2 1-2 16,-2-2-4-16,4 1 0 0,0-1 2 0,4-1 1 16,-1 1 3-16,2-2-5 0,1 0 0 0,1-2 1 15,6 1-3-15,-2-2 0 0,5 0-2 0,-2-2-11 16,1-3-27-16,2 0-26 0,-4-1-34 0,3-1-22 15,-5-3-54-15,-4 1-113 0,-2-1-303 0,1-3 134 16</inkml:trace>
  <inkml:trace contextRef="#ctx0" brushRef="#br0" timeOffset="-133417.22">2954 6496 7 0,'0'0'152'0,"0"0"-17"15,0 0-11-15,0 0-15 0,0 0-9 0,-12 8-9 16,8-5-13-16,3 1-6 0,-4 0-11 0,1 1-8 16,1-3 3-16,0 2-10 0,0 2 1 0,1 0-3 15,-1 0-5-15,2 1 4 0,0 0-9 0,-1-1 1 16,1 2-5-16,1 0-3 0,0-1-3 0,0-1-3 16,0 0-2-16,1-1-5 0,1 2 3 0,-1-2-3 15,0-1 0-15,1 0 3 0,-1-1-6 0,1 1 3 16,2-3-1-16,-4-1-3 0,5 2 3 0,-5-2 2 0,0 0-10 15,10-2 2-15,-10 2 3 0,8-4-4 16,-4 3 0-16,0-2-1 0,1 1 1 0,0 0 1 16,-2-1-3-16,0 1-1 0,1-1 5 0,0 1 1 0,0-1-3 15,0-1 4-15,2 3 0 0,-2-3 0 0,1 1-4 16,-1 1 0-16,0-1-1 0,-3 1 2 0,3-1-5 16,1 1 6-16,-5 2-4 0,8-2 4 15,-7-1 0-15,-1 3-5 0,0 0 7 0,5 0-8 0,-5 0-3 16,0 0 0-16,0 0-1 0,0 0 4 0,0 0 2 15,5 5 0-15,-2-1-3 0,-2-1-3 0,2 2 2 16,-2 0 2-16,2 2-2 0,0-4 0 0,1 2 6 16,1 1-3-16,-2-1-4 0,-2 0 3 0,7 0 3 0,-6-3-1 15,3 1 0-15,0 1-3 0,1-1-3 16,-6-3-19-16,6 1-35 0,-6-1-36 0,6-5-57 16,-6-1-100-16,2 2-269 0,-2-1 119 0</inkml:trace>
  <inkml:trace contextRef="#ctx0" brushRef="#br0" timeOffset="-132534.33">3103 6474 132 0,'0'0'154'0,"0"0"-17"0,0 0-9 16,0 0-18-16,0 0-13 0,0 0-6 15,7 8-8-15,-7-4-10 0,0 1-4 0,0-1-6 16,2 1-6-16,-4 0-7 0,4 3-7 0,-2-1-5 0,0-2 8 15,1 2-9-15,1 0-6 0,-1 0-3 0,0 1-2 16,-1-1-5-16,2-3 2 0,-1 3-7 0,0-1 1 16,-2-1-2-16,2 0 2 0,2-1-5 0,-2-1 3 15,-1-3-2-15,3 4 5 0,-3-4-3 0,5 1 0 16,-5-1 0-16,8-5-2 0,-4 2 0 0,4-1-7 0,-3-1 3 16,0 2-1-16,2-5 6 0,-1 3-9 0,-2 2 2 15,1 0-1-15,-1-3-3 0,-1 4 1 16,0-2 2-16,0 1-3 0,-2 0-3 0,-1 3 2 0,5-4 0 15,-1 2 0-15,-4 2-1 0,0 0-3 0,4-3 0 16,-4 3-1-16,0 0 5 0,0 0-1 0,0 0-2 16,0 0 4-16,10 3-1 0,-6-1 1 0,-4-2-1 15,4 4-2-15,-3-2 0 0,3 2 1 0,-4-4-2 16,5 5 0-16,-1-1 1 0,-3-1 0 0,2 0-1 16,-2 0 4-16,3 0-3 0,-3 0 1 0,3 2 1 15,-1-5 3-15,-3 0-5 0,0 0 4 0,6 5-2 16,-5-3 2-16,-1-2 1 0,0 0 4 0,0 0-4 15,0 0 6-15,13-5-5 0,-10 2 5 0,-2-3 3 0,3-1-2 16,2 2 2-16,-2-4-8 0,0 0 1 16,0 0 2-16,-1-1 2 0,0 5 1 0,-2-3 0 15,2 2-4-15,1 2-1 0,-3-1 2 0,3-1-3 0,-4 4 1 16,1-3-2-16,0 2 2 0,-1 3-2 0,0-7 3 16,0 7-2-16,3-2 1 0,-3 2-6 0,0 0 3 15,0 0-3-15,1-4-1 0,-1 4 0 0,0 0 0 16,0 0 5-16,0 0-7 0,0 0 2 0,0 0-2 15,3 9 2-15,-1-4 2 0,1 0-2 0,-1-1 1 16,3 2-2-16,4 0 3 0,-1 2-3 0,1-1 2 16,1 0 2-16,0 3-1 0,-1-4-3 0,0 2 0 15,0 1 1-15,-1 0 0 0,1-2 0 0,-4 2 0 0,0-4 2 16,0 2 3-16,-1-2-6 0,0 0 2 16,-3-3 5-16,2 3-1 0,-3-5 3 0,-3 5 2 15,3-5 1-15,-5 2 2 0,5-2-2 0,0 0 0 0,0 0 0 16,-19-6 0-16,15 3 0 0,0-1-2 0,-1 1 2 15,2-2-1-15,2-1 0 0,0 0-4 0,2 1 0 16,-1-1-1-16,4-1-2 0,0 3 0 0,5-1-1 16,1-1 1-16,-1 2-1 0,4 0-1 0,0 1 1 15,-1 1-1-15,1-1 0 0,-1 3 3 0,-3 0-3 16,3-2-1-16,-1 4-1 0,-5-2-2 0,3 2 0 16,-1-1 1-16,-2 0-1 0,0 2 3 0,0-2-4 15,-3 0 4-15,2 1-1 0,-5-2-2 0,8 4 1 16,-8-2 1-16,3 1 1 0,-3-3 1 0,2 5 2 0,0-3-4 15,-2-2 2-15,2 4-1 0,-1-1-1 16,-1-3 0-16,3 4 3 0,-2 1 2 0,3-2 0 16,-3-1-6-16,3 1 2 0,1 1 1 0,-1 0 0 0,0-2-1 15,-2 3 2-15,5-3-2 0,-3 3 2 16,2-2-1-16,-1-2-19 0,0 2-32 0,-1-2-48 0,3-1-73 16,-7 0-149-16,7-4-347 0,-1-3 154 0</inkml:trace>
  <inkml:trace contextRef="#ctx0" brushRef="#br0" timeOffset="-132362.62">3816 6520 5 0,'0'0'223'0,"4"2"-20"0,-4-2-25 16,0 4-16-16,0-1-16 0,1 2-19 0,-1 2-43 15,0-4-61-15,3 2-68 0,-3-1-140 0,0-4-199 16,0 3 88-16</inkml:trace>
  <inkml:trace contextRef="#ctx0" brushRef="#br0" timeOffset="-131447.36">3900 5642 99 0,'0'0'109'0,"0"-7"0"15,2 4 1-15,-2 3-4 0,0 0-3 0,0-5-11 16,0 5-4-16,0 0-10 0,0 0-12 0,0-5-10 15,0 5-2-15,0 0-1 0,0 0-11 0,0 0-5 0,0 0-1 16,0 0-5-16,0 0-7 0,0 0 6 16,0 0-2-16,0 0 5 0,0 0 4 0,0 0 0 15,0 0-1-15,0 0-3 0,-18 7-3 0,14-2 0 0,0-3-4 16,-1 3 0-16,-1 0-4 0,1-2 2 0,-3 5-6 16,0-2 2-16,1 1-1 0,-2 1-4 0,1-1-1 15,2 3-1-15,-4-2-1 0,2 3-3 0,-2 1 2 16,-2 3 0-16,1 1 0 0,-6 4 0 0,3 4 1 15,-2 0 2-15,0 1-2 0,0-1 1 0,0 2-2 16,-3 3 1-16,5-5 0 0,-4 4 0 0,4-2-2 16,-1-1 1-16,3 1 0 0,-3 2 1 0,3-3 1 15,-2 2 1-15,3-3-1 0,0 0-3 0,0 3-2 0,1-3 3 16,0 0 1-16,-3 0-3 0,4 0 2 0,1-7 0 16,3-1-2-16,-1 1-1 0,-1-1-3 15,2 0 1-15,4-4 0 0,-3-1-1 0,1 2-4 0,2-7 3 16,0 3 1-16,-2-3-1 0,3-2-1 0,-2 1 1 15,2-1 1-15,0 0 0 0,0-4 1 0,0 0 3 16,0 5-1-16,0-5-2 0,0 0-1 0,0 0-19 16,0 0-20-16,0 0-24 0,6-14-27 0,-6 7-33 15,1-2-61-15,-1-1-108 0,0-4-310 0,-1-1 137 16</inkml:trace>
  <inkml:trace contextRef="#ctx0" brushRef="#br0" timeOffset="-131067.77">3281 6179 134 0,'0'-4'139'0,"0"4"-20"0,10-4-10 0,-4 3-14 0,-2-2-5 16,3 1-13-16,-1 2-8 0,1 0-4 0,-1-1-12 15,-6 1-1-15,11 0-4 0,-11 0-6 16,7 0-8-16,-7 0 1 0,8 2-10 0,-6-1 5 0,-2-1 1 15,4 7 1-15,-3-4-3 0,-1 2-1 0,0 1 1 16,-2 5 0-16,-1-1 1 0,-2 2-5 0,1 3 4 16,-2 0-1-16,1 0-6 0,-1 2-1 0,3 2-3 15,-2-4 0-15,2-1-2 0,1 1 0 0,0-4 0 16,2-1-5-16,-1-3 5 0,2 1-1 0,-1-2 7 16,4 0 8-16,1-5 8 0,3-1 4 0,3 0-2 0,0-4-2 15,1-1-2-15,2-4-2 0,3 2-4 0,-5 0-2 16,4-2-4-16,-7 4-1 0,1-2-5 15,-1 3 1-15,-5 2-2 0,1-2-3 0,2 1-2 0,-2 0-1 16,0 1-2-16,-5 2-4 0,6 0 1 0,-6 0 0 16,8 3-19-16,-4-1-29 0,0 3-48 0,1-3-56 15,1 3-169-15,-4-2-341 0,2 2 152 0</inkml:trace>
  <inkml:trace contextRef="#ctx0" brushRef="#br0" timeOffset="-118950.39">2950 5998 27 0,'-10'-1'103'0,"10"1"4"0,-13-2-22 0,7 4-11 0,6-2-7 15,-13 1-7-15,5 0-1 0,-1 2-19 0,2-2 8 16,-2 3-11-16,-1-1 7 0,0 1-10 0,1-1-6 16,-2 1-3-16,6-1 0 0,-4 2-5 0,1-1 0 15,-2-1-7-15,1 3 3 0,0 1-5 0,-1-3 0 16,1 1 1-16,-3 1 4 0,1 0-10 0,2 0 2 15,-3-3 2-15,0 2-7 0,-1 3 1 0,-2-1-2 16,-1 4 1-16,0-5 1 0,-1 6 4 0,1 0-5 16,0-3-2-16,-3 2 4 0,5-1-3 0,-4-1 8 15,5 0-7-15,-5 1 1 0,5-4-7 0,-2 5 12 0,5-5-18 16,0 0 12-16,1 1-6 0,-1-2 3 16,0 2 6-16,1 1-6 0,-3-1 0 0,5 0-2 15,-4 3 3-15,2-3-3 0,-5 6 7 0,1-1-2 0,2 2-4 16,-2-2 4-16,1 1-2 0,0 1-1 0,2-2-2 15,-1 1-4-15,1 0 6 0,1 2-2 0,3-3 2 16,-1-2-1-16,-1 4 1 0,1 3 1 0,-1-3-1 16,3-3 2-16,-4 2-2 0,3 1 4 0,0 1-5 15,0-2 2-15,3-3 10 0,-1 2-10 0,-3-1 1 16,4 2-2-16,0-1 8 0,-2 1-11 0,1-1 3 16,0 2 0-16,2 3 1 0,-1-2-5 0,-2 0 5 0,0 1-2 15,4-1-3-15,1-2 2 0,-3-1 2 0,6-1-1 16,-2 0-3-16,0 4 2 0,3 2 3 15,1 0 2-15,0-1-6 0,2 1 3 0,-2 1 0 0,2 0 1 16,1-4 1-16,2 4 5 0,-1-3-5 0,1 2 1 16,1-3-7-16,-2 1 3 0,2-1 6 0,-1 0 0 15,3 0-5-15,-1 0 0 0,-3 0 2 0,-2-1 2 16,6-1-5-16,-4 0 0 0,-3-2 0 0,2 1 7 16,-2-1-3-16,2-1-6 0,-3 0 3 0,3 2 0 15,-2-3 11-15,3 2-3 0,-2-3-10 0,2 3 6 16,-1-2-3-16,3 2-1 0,-1-2-1 0,1 1 5 15,3 0-3-15,-1-1-1 0,1 1-1 0,1 2 2 16,1-2-5-16,0 1 5 0,0 0 0 0,3 1 0 0,-2-2 2 16,1 2-5-16,1-2 5 0,-1 0-5 0,2 0 6 15,-2 0-2-15,2-1-4 0,-1 0 4 0,0-4-2 16,-2 2 3-16,1 1 1 0,0-3-1 0,0-2-4 16,-4 1 6-16,0-3-2 0,3 4-4 0,-3-3-3 15,-1 0 6-15,-1 1-4 0,1-2 3 0,0 1 2 16,2 2 1-16,-2-3-7 0,-2 0 9 0,1 1-1 15,1-1-9-15,2 4 4 0,-2-3-1 0,1 0-7 16,4 1 8-16,1-2 0 0,0 0 5 0,0 0-2 16,2 0 1-16,-1 0-4 0,-2-2 0 0,5 1 3 15,-4-3 1-15,-2 2 3 0,3-1-9 0,0 0 2 0,-1-1 4 16,1-2-4-16,-2 5 11 0,0-2-22 16,-1-1 11-16,-3 3-3 0,2-3 8 0,-2 1-5 0,-1 0 3 15,2 0-8-15,-2-3 8 0,5 4-1 0,-5-2 1 16,1 0-4-16,-3-2-1 0,2-1-6 15,-3 0 8-15,3-3 3 0,0-1-2 0,0-1 8 0,-1-2 0 16,3 1-2-16,-3-2 6 0,4-2-3 0,-3 4-1 16,3 1 3-16,-3-1-2 0,2 0-1 0,1-1 0 15,-1 2 0-15,-1-1 1 0,1 1-9 0,-3 2 8 16,3-1-5-16,-2 0 2 0,1 1-4 0,-1 0 3 16,3-2 0-16,-6 2-1 0,2 0-2 0,-1-2-2 0,1 3-5 15,1-3 7-15,1 1 3 0,-4-3-5 0,-3 4 4 16,0-4-5-16,2-1 7 0,-1-2-4 15,-3-1-3-15,5-5 4 0,-6 6-4 0,2-4 2 0,-1-2-1 16,-2 5 4-16,-2-2 1 0,1 1-2 0,0-1-3 16,-6-6-1-16,4 7 1 0,-5-1-4 0,3 2 1 15,-2-2 0-15,-1 0 3 0,-2 2 1 0,-4-5 0 16,6 6-5-16,-3-2 1 0,0 2 7 0,1 0-3 16,-1-1 0-16,0 0-3 0,3-2 2 0,-5 5-3 15,2-10 3-15,3 5-3 0,-4-3 1 0,3 5 1 16,2-2 3-16,-4 2-4 0,3 0-4 0,0-1 3 15,1 2 2-15,-6 0 1 0,4-1 1 0,-1-1 2 16,1 2-4-16,-3 1-1 0,1 0-4 0,1 2 6 16,-3 2-4-16,-2-1 2 0,2 0 1 0,-6 0 2 15,0-1 0-15,-1 2-4 0,-1 3 0 0,-5-3 10 0,-4 2-14 16,1 0 5-16,4 3 1 0,-4-3 1 0,1 4-3 16,3 2-4-16,-6-3 9 0,5 2-2 0,6 0-1 15,-2 1 2-15,-1 0-4 0,2-1 2 0,-3 1 3 16,5 2 6-16,-5-1-14 0,2-1 4 0,1-1 4 15,-2 0-2-15,-2 2-1 0,-6-2-6 0,10-1 8 16,-1 3-6-16,1-1 4 0,4 0-1 0,-6 0 1 16,3 2-3-16,-2-1 1 0,2 1 9 0,-2 1-6 15,1 1 0-15,0 1-2 0,-1-1 1 0,-2 2 1 0,1 0-3 16,1 1-3-16,0 2 7 0,-2-1-2 0,1-1-4 16,1 0 8-16,-3 4 0 0,4-2-1 0,-1 0-7 15,-3 0 8-15,4 1-6 0,-1-1 0 0,1 1 3 16,3-1 2-16,1-1-2 0,1-1-2 0,-1 1-1 15,0 4 1-15,0-3 4 0,1-1-2 0,0 8 2 16,-2-4 4-16,-3 1-7 0,4 3-5 0,1-2-20 16,-3 0-20-16,5 0-34 0,1-3-105 0,-4 4-201 15,5-5 88-15</inkml:trace>
  <inkml:trace contextRef="#ctx0" brushRef="#br0" timeOffset="-117551.55">3290 6067 28 0,'-12'-5'107'0,"1"-2"-15"0,-2 2-15 0,3 1-1 16,-4-1-14-16,-4 0 5 0,0 2-4 15,5 1-8-15,1-1-1 0,-3-1-6 0,2 4-4 0,-2 0-5 16,-1 0 3-16,-2 0-17 0,-1 2 4 0,1 1-2 16,-4 1-5-16,3-1 3 0,1 2-10 0,-5-3 3 15,3 4-6-15,0 0 0 0,-5 3-4 0,1 3 8 16,-3-2-10-16,0 1 3 0,0 3-3 0,4-2-2 16,-4 1 8-16,0 1-4 0,2 0-10 0,-1-1 5 15,1-2-21-15,-2 4 0 0,5-1-5 0,-1 0 3 16,-1 1 6-16,7-3 5 0,-2-2-6 0,-4 4 3 15,5-1 7-15,3-4 2 0,-2 4-2 0,1-1-1 16,-2 0 1-16,5 0-1 0,0 0 0 0,3-3-1 16,1 3 7-16,-5 1-5 0,9 1 4 0,-4 1-6 15,2-1 4-15,5-2 0 0,-2 4 0 0,4 0 6 0,1 2-7 16,3 0 12-16,1 2-11 0,-2-1 6 0,2 0-2 16,4 3 0-16,1 3 1 0,-5-7-4 0,2 2 0 15,-1 2 3-15,2-4 3 0,-3 0-7 0,0-1 7 16,0 3 1-16,-1-3-6 0,0 1 1 0,-4 0 5 15,6 1-5-15,-3-2 0 0,-2 0 0 0,-1-5-1 16,4 5-3-16,-2-5 8 0,1 1 0 0,0 3 2 16,0-4-1-16,3-2 6 0,2 3-1 0,3 2 3 15,-1-2-1-15,3 1 7 0,-1-2-1 0,8 6 9 0,-5-4-19 16,5 3 4-16,2 2 4 0,1-1-7 0,-1 0 0 16,3 3 2-16,-2-3 0 0,-1 2-5 15,1-1 1-15,1 1-1 0,-1-2 6 0,3 2-7 0,-4-3-4 16,1 0 7-16,1 0 0 0,0-2 2 0,2-3-2 15,-2 2 0-15,3-2 0 0,-3-3-2 0,3-1-6 16,0 0 6-16,-7-2-1 0,3-4 1 0,8-1-4 16,-2-2 2-16,-1-3-2 0,1-4 0 0,-3 0 5 15,1-5-3-15,0-4-3 0,1 0-3 0,-1-2 10 16,-3-1 2-16,4-6 2 0,-1 0-8 0,8-11 3 16,-2 1 5-16,-5-3-4 0,0-2-3 0,-2-2 5 15,-2-1-5-15,-2-4-4 0,-6-2 5 0,1 3-4 16,-6 1 0-16,-4 10-6 0,-1-10-3 0,-6-1-15 15,-5-3-1-15,0-1-8 0,-4 2-2 0,-5 1-1 16,0-2-2-16,-4 2 4 0,-4 4 7 0,-3 3-18 0,-2 1 2 16,-2-2 0-16,-2 5 3 0,4 10 6 0,0 1 4 15,-1 1 0-15,-3 1-24 0,5 6-27 0,-2-1-43 16,-7 2-132-16,2 3 58 0</inkml:trace>
  <inkml:trace contextRef="#ctx0" brushRef="#br0" timeOffset="-115785.39">3525 6967 30 0,'0'0'132'15,"0"0"-10"-15,0 0-7 0,0 0-5 0,0 0-11 0,0 0-17 16,0 0-7-16,0 0-8 0,0 0-6 15,0 0-6-15,0 0-2 0,0 15-10 0,1-9 0 0,3 2-7 16,4 4-3-16,-2-3-7 0,2 7 0 0,1-2-7 16,2 0-1-16,2 2 6 0,1 1-2 0,4 1-2 15,2 2 1-15,-4-6-10 0,4 3 3 0,4-2 1 16,-8-3-5-16,7 2 3 0,4 2-2 0,0-5-9 16,1-2 9-16,2 1-6 0,5-2 4 0,1-3 5 15,1-1-2-15,3-1-7 0,-2-1 0 0,14-4 4 16,-15 2-2-16,3-3-1 0,-3-1-2 0,2-1 0 15,-3 0 0-15,0-3 7 0,0-2-9 0,-4-1 5 16,-3 2 1-16,-2-2 1 0,-7 2-4 0,3-2 7 16,-6 0-10-16,2 1 1 0,-5 0 0 0,0 1 3 0,-1-3 0 15,0 0-1-15,-1 0-1 0,-2 3-2 0,0 1-6 16,-1 0 5-16,-2-3-1 0,0 5 6 0,0-1-2 16,-2 4-3-16,-1-1 1 0,0 2 2 0,0-3-4 15,-1 0 2-15,-1 5 0 0,-2 0-6 0,3-3 8 16,-3 3-4-16,2-3 2 0,-2 3-4 0,0 0 0 15,6-1 8-15,-6 1-4 0,0 0 5 0,0 0 0 16,0 0 1-16,0 0-2 0,3-5 4 0,-3 5-3 16,0 0-3-16,0 0-5 0,0 0 2 0,0 0 2 0,0 0 0 15,0 0-3-15,0 0 7 0,0 0-6 16,4-1 3-16,-4 1 1 0,0 0-1 0,0 0-5 16,0 0 1-16,0 0 1 0,0 0 4 0,0 0-3 0,0 0-2 15,0 0 1-15,0 0 3 0,0 0 1 0,0 0 2 16,0 0-4-16,-17 5-1 0,17-5-1 0,-3 2-5 15,3-2 5-15,-7 1-4 0,6 2 1 0,1-3 3 16,-4 2-3-16,4-2 5 0,-4 3-1 0,4-3-1 16,-4 4 1-16,4-4-4 0,-5 3 8 0,5-3-2 15,0 0-6-15,-2 2 3 0,2-2-1 0,0 0 4 16,0 0-2-16,0 0 0 0,-5-9 0 0,5 9-2 0,-2-6 1 16,4 2 1-16,-2-1 1 0,1 0-3 0,-1 0-1 15,0 0 4-15,1 2 2 0,-1 3-4 16,1-6 5-16,-1 6-4 0,2-4 1 0,-2 4-4 0,0 0-3 15,0 0 4-15,10 10 4 0,-8-4-1 0,2 0 1 16,1 5 2-16,1-2-8 0,-3 2 1 0,0 2-2 16,3-2 6-16,-2 0 4 0,0-1-3 0,0-1-5 15,-2 1 1-15,1-4 0 0,-3 0 0 0,3-1-2 16,-1 0-1-16,-1 1 3 0,-1-2-14 0,0-4-53 16,-1 4-88-16,-4-3-102 0,-3-1-277 0,-2-2 123 15</inkml:trace>
  <inkml:trace contextRef="#ctx0" brushRef="#br0" timeOffset="-109002.05">4642 8413 16 0,'0'-5'102'16,"0"5"-14"-16,1-7-1 0,-1 3 5 0,1 0 3 16,-1 1-6-16,0-2 0 0,0 5-8 0,-1-7-5 15,0 3 2-15,0 0-4 0,-1-1 0 0,1 3-7 16,-3-3-2-16,0 4-7 0,4 1-6 0,-11-4-6 15,4 4-2-15,-3 3-4 0,-1-1-3 0,-2 3-6 16,-5 3-3-16,4 3-3 0,-4 2-2 0,4 0-4 0,-4 5 2 16,1 5 16-16,4 0-4 0,0 2 0 0,1 1-4 15,6-1-5-15,1 4-3 0,-2-3-2 0,3 2-2 16,3 0 1-16,-1-2-5 0,2-6-1 0,2-1-1 16,3-2 3-16,-1 0-4 0,4-2 4 0,3-2 0 15,0-2-6-15,0-7 2 0,6 4 1 0,2-6 1 0,0-5 1 16,4-2-7-16,5-4 1 0,-2-4 0 15,-2-4-1-15,0-3-1 0,-3 0-2 0,-2-1 6 16,-8 3-7-16,-3 1 8 0,-3 0 0 0,-1-2-4 0,-4 2 0 16,0 0 1-16,-8 1-1 0,3-1-1 0,-3 2 2 15,0 0 8-15,0 5 1 0,-2-4-1 0,2 4 2 16,-2 4-1-16,1-2-5 0,-1 3-1 0,-1 1 2 16,2 3-6-16,-1-1 3 0,0 1-4 0,0 4 1 15,-1-2 0-15,0 6 0 0,5-1-4 0,-3 2-20 16,0 0-27-16,-3 5-29 0,6-4-47 0,-3 7-207 15,0-6-355-15,0 2 157 0</inkml:trace>
  <inkml:trace contextRef="#ctx0" brushRef="#br0" timeOffset="-108618.47">4590 9039 11 0,'1'17'115'16,"1"0"-8"-16,0 2-10 0,-1 7-3 0,4 1-4 16,-3 0-5-16,0-1-2 0,0 1-13 0,-2-3-1 0,2 8 0 15,-1-3-7-15,0 0 3 0,-1 5-7 16,-1 0-3-16,2 2-7 0,0-2-1 0,2 2-8 0,0-2 0 16,-1 1-2-16,3-3-6 0,0 2-7 15,4-4 1-15,-5-1-4 0,3-1-8 0,-2-2-28 0,-1-1 13 16,0-5-25-16,0-1-25 0,2 0-61 0,-5-2-95 15,-1 3-225-15,0-2 100 0</inkml:trace>
  <inkml:trace contextRef="#ctx0" brushRef="#br0" timeOffset="-108101.33">4532 8954 162 0,'0'-5'175'16,"0"5"-14"-16,-1-5-14 0,1 5-19 0,-3-5-16 15,3 2-8-15,0 3-9 0,0 0-12 0,0 0-7 16,0 0-10-16,0 0-8 0,0 0-1 0,0 0-8 16,5 11-5-16,-2-9-3 0,-3-2-7 0,1 5-2 15,4 2-9-15,-1-4 0 0,0-2-3 0,1 2 4 16,0-1-4-16,5-1 1 0,-2 4 0 0,6 0-8 0,3 0-2 15,-3 3 1-15,2 1 2 0,0 4-8 16,0 1 3-16,-3 0-3 0,2 10-1 0,-1 1-6 0,-1 1-9 16,-4 2 4-16,-5-9 1 0,1 1-8 0,-5-3 5 15,0 0 5-15,-1-2-10 0,-3-3 10 0,-4 2-5 16,2 1 7-16,-6-5 5 0,0 1 4 0,-5-3 0 16,0 3 7-16,1-5 1 0,-1-1 4 0,-2 4-3 15,0-4-4-15,1 0-1 0,-1 2 1 0,2 0-2 16,-1 1-2-16,3 2 4 0,-2 0-3 0,3 1-6 0,2 1-6 15,1 0-36-15,-1 2-35 0,5 1-46 0,-3 0-168 16,5 0-312-16,-4-3 139 0</inkml:trace>
  <inkml:trace contextRef="#ctx0" brushRef="#br0" timeOffset="-107406.54">4712 9811 2 0,'-1'10'104'0,"1"1"-8"0,0-5-10 0,0 0-5 16,0 2-10-16,0-1-10 0,1-2-3 0,0 0-8 0,2-1-15 15,-2-1-4-15,4-1 6 0,-5-2 1 0,8 0-6 16,-8 0-4-16,6-6 5 0,-2 5 2 0,0-4-1 16,0 3 11-16,-4 2 4 0,6-4 0 0,-3 1 2 15,-3 3-1-15,4-3-4 0,-4 3-2 0,0 0-9 16,0 0-1-16,1-4-1 0,-1 4-2 0,0 0-5 15,0 10-6-15,0-6 7 0,0 3-9 0,0-2-16 16,0 0-13-16,0 0-9 0,0 2-2 0,0-5-6 0,-1 2 5 16,2 1 4-16,-1-5 2 0,0 0-2 15,-5 2 0-15,5-2-3 0,0 0-4 0,-17-8 13 0,12 7-7 16,-4-2-3-16,0 2 1 0,-1 1 6 0,-2 0-3 16,1 0-11-16,-2 1-8 0,1 2-27 0,-1 2-102 15,2-3-181-15,-1 1 81 0</inkml:trace>
  <inkml:trace contextRef="#ctx0" brushRef="#br0" timeOffset="-107019.02">4610 9886 67 0,'1'7'99'16,"-1"-7"-12"-16,4 5-9 0,-1 1-8 0,-2-3-5 16,0 1-8-16,0 2-7 0,1-1-3 0,0 0 3 15,-2 1-4-15,2 0 0 0,-2-6 0 0,3 5-5 16,-3 0 8-16,2-3-2 0,-2 1-1 0,0-3-4 16,5 2-6-16,0 0 2 0,1-1-6 0,1-1-4 0,1 4-9 15,3-2 0-15,-1 0-11 0,1-2-13 0,-2 1 2 16,0 4-19-16,-1-2-4 0,-3 2-7 0,0 1 5 15,-1 0-1-15,0 0 10 0,-4 1-5 0,0 1 11 16,0 0 14-16,-4-2 4 0,-1 4 15 0,1-5 7 16,0 1 15-16,-1 1 9 0,1-3 6 0,-1 0 12 15,1-2 6-15,1 1-4 0,0-1-6 0,3-2-8 16,-9 1-3-16,5 1-6 0,4-2-7 0,0 0-11 0,0 0-28 16,0 0-44-16,0 0-49 0,0 0-61 15,10-13-89-15,-2 7-259 0,-3-4 115 0</inkml:trace>
  <inkml:trace contextRef="#ctx0" brushRef="#br0" timeOffset="-105002.61">2510 9315 73 0,'0'4'114'0,"0"-4"-20"0,2 5-12 16,0 0-1-16,0 0-9 0,0 0-6 0,-2 2-10 15,0 0-3-15,0-2 0 0,1 1 7 0,1-2-8 0,-1 1-7 16,-1 0 0-16,0-1 4 0,0-1-11 16,1 1-7-16,-1-4 2 0,0 5 9 0,0-5-10 15,4 3 2-15,-4-3 5 0,0 0-2 0,0 0 0 0,15-8-13 16,-7 0 8-16,1-2-3 0,9-3 1 0,-1-7-6 16,2 1 0-16,1-2-1 0,1-3-4 15,2 4 2-15,1 1 0 0,1-1 1 0,2 1-7 0,0 3-3 16,-1 3 4-16,1 4-5 0,2-1 0 0,-1-2-1 15,-2 7-2-15,2-2 2 0,1 2-5 0,-1 2 2 16,0 2-1-16,2 1 2 0,-11 1-7 0,13 1 3 16,-3 1-1-16,-2 4 6 0,-4-2-5 0,-4 4-1 15,-1 2-3-15,1 1 3 0,4 2 1 0,-4 3 0 16,-1-5-5-16,3 5 4 0,-1 0-1 0,-5-5 0 16,0 2-4-16,1-1 4 0,-3 0-1 0,2-2 2 0,2 3-2 15,-2-1 4-15,-2-4-5 0,-4-2 4 16,8 3-6-16,-7-3 5 0,2-1-3 0,4 1 2 15,-2-3 2-15,-1 1-1 0,1-3-5 0,2 1 3 0,0-1 2 16,-1-2-3-16,4 0 3 0,-1-2 0 0,0-2-1 16,1-2 2-16,0 1 3 0,0-1-6 0,-2-2 2 15,1 1 13-15,1-3 2 0,-5 2 0 0,1-3-1 16,1 1 3-16,-1 0-3 0,-6 3-2 0,4-5 3 16,-3 6-4-16,2-2 0 0,-3 2-4 0,1-1 1 15,-1 3-3-15,0 0 0 0,-4 0-4 0,1-1-21 16,-2 4-24-16,1-2-30 0,-1 1-37 0,-1-1-187 15,-3 3-319-15,1-4 141 0</inkml:trace>
  <inkml:trace contextRef="#ctx0" brushRef="#br0" timeOffset="-104618.54">3024 8879 61 0,'-1'-5'167'16,"-3"0"-16"-16,3-1-18 0,-2 5-10 0,3 1-17 16,0 0-5-16,9-4-12 0,-9 4-11 0,9 5-8 0,3 3 0 15,-2 0-9-15,3 4-4 0,-1 1-7 0,5 8-4 16,1 1-1-16,-3-1-10 0,0 4 1 15,2-1-5-15,0-2-4 0,-6 0 1 0,3 2-4 0,-6-6-3 16,-3 0-3-16,0 3-1 0,2-3-1 0,-5-3-4 16,3 1 4-16,-5 1-2 0,0 0-8 0,0-3-4 15,-5 1 7-15,0 4 5 0,0-2-1 0,0 1 0 16,-3 0 2-16,2 2-7 0,-2-2 5 0,-1 0-3 0,3-1 0 16,-2 2 1-16,6-2-2 0,-1 1-4 0,-2-2 4 15,1-1-3-15,1-1 2 0,2-3 1 0,1 5-8 16,0-3-20-16,0-2-38 0,0-1-68 0,0-4-155 15,0 2-301-15,0-5 134 0</inkml:trace>
  <inkml:trace contextRef="#ctx0" brushRef="#br0" timeOffset="-104069.14">2744 10072 11 0,'0'0'200'0,"-3"2"-21"0,3-2-18 0,-3 3-9 16,3-3-16-16,-3 2-15 0,3-2-14 0,2 7-11 15,0-4-6-15,2 1-6 0,-3 2-12 0,3-2-9 16,1-1-3-16,-1 1-5 0,0-3-4 0,-2 3-3 16,5-4 0-16,-7 0 0 0,16-5-4 0,-4 1-4 15,6-3 0-15,-1-3 2 0,2-1 0 0,-3 2 0 0,11-11-3 16,1 2-1-16,0-2 0 0,3-1-5 0,1 2-3 16,4 4-2-16,11-5-6 0,-12 6-1 0,2 6-2 15,2 1 0-15,-3-2-5 0,1 5-2 0,0 0-9 16,0 3-14-16,0-3-8 0,-5 4-13 0,0 3-4 15,-4-3-4-15,0 2 5 0,-8 1-1 0,-4 2 6 16,-3 0 7-16,0-1-2 0,-3 1-1 0,0 2 7 16,-1-4-2-16,-1 3 6 0,-2 2 0 0,1-3-1 15,-5 2 7-15,3-4 2 0,0 2-1 0,-1 1 3 16,0 0 1-16,1-4 3 0,-1 3-3 0,3-3 3 0,1 2 1 16,4-3 2-16,-1 0-2 0,2-4 1 0,6-1 3 15,-2-4 1-15,1-2-3 0,2-7-3 0,-6 2 3 16,0 0 1-16,0-1-9 0,-5 2-10 0,-5-2 2 15,1 1-9-15,-2 4 4 0,-1 0 4 0,-2 1-3 16,0 0 4-16,-5 2 3 0,4 0-5 0,-3 3-13 16,1 0-28-16,0 1-15 0,-3 2-57 0,6 2-120 15,-10 1-268-15,1 0 118 0</inkml:trace>
  <inkml:trace contextRef="#ctx0" brushRef="#br0" timeOffset="-103744.08">3138 9830 191 0,'-10'-5'252'0,"2"0"-10"0,1 2-12 0,0-1-19 16,1 1-16-16,2 1-21 0,0 0-17 0,4 2-16 16,-4-5-15-16,4 5-15 0,-4-2-10 0,4 2-10 15,-6-3-14-15,6 3-8 0,0 0-4 0,0 0-6 16,0 0-4-16,13 8-10 0,-7-4-1 0,2 1-6 0,2 0-2 15,0 2-10-15,6 0 2 0,-1 1-3 16,-5-1-2-16,3 1-3 0,0 1-2 0,-3-1 0 0,4 2-3 16,-8 1-1-16,2 3-3 0,2 3 1 0,-5 2-7 15,-1 0 6-15,0 0-2 0,1 6-3 0,-2-5 1 16,-3 4-1-16,1-3-3 0,-1 3 3 0,-1-4 0 16,2-2-1-16,-1 0 1 0,-1 0-3 0,1-1 2 15,0-5 0-15,0 0-10 0,0 0-19 0,-3-5-19 16,3 0-25-16,0 0-22 0,0-2-26 0,0 1-38 15,0-4-72-15,0-2-154 0,-9 0-411 0,9 0 182 16</inkml:trace>
  <inkml:trace contextRef="#ctx0" brushRef="#br0" timeOffset="-103034.43">2645 7919 81 0,'-8'2'107'0,"8"-2"-14"0,0 0-5 0,-5 4-8 16,5-4-12-16,5 8 1 0,0-3-16 0,4 0-1 16,1 1-14-16,-1-2 18 0,3 3-11 0,0-2 1 15,4 2 7-15,-4-2-4 0,0-2-5 0,2 0-1 16,-4 3 1-16,2-6-6 0,-1 1-5 0,2-1-2 0,-4 1-4 16,0 1 0-16,4-1 0 0,-3 2-7 15,4 0 2-15,-1 3 0 0,0 0-10 0,1 5 1 16,1 1-1-16,-1 2-2 0,6 8 1 0,-3 3-4 15,1 3 1-15,-3 4-2 0,6 13 4 0,-3-1-1 0,-3 3-3 16,4 3 3-16,-2-2 0 0,-3-2-6 16,0 0 5-16,-3-13 1 0,0 0-7 0,0-1 7 0,4-1-7 15,0 2 1-15,2-4 3 0,-1 1 0 0,-1-4-1 16,-1-2-3-16,4 1 2 0,-5-6 0 0,1-2 3 16,0-3-5-16,1-2 1 0,-1 0 1 0,3-4-2 15,-3 1 3-15,3-1-2 0,-3 1-2 0,-2-4 2 16,0 0-3-16,-3 0 0 0,2 0-2 0,1-1 7 15,-1 1-1-15,2-1-2 0,-4 0-1 0,5 1 2 16,-1-1-2-16,1-1 2 0,-1-3 0 0,6 0-1 16,0 1-3-16,2-1 1 0,-2 0 1 0,0 1 0 0,4-1 1 15,-7 2 1-15,1 1-1 0,0-2 1 0,-4 3-1 16,-2-2-6-16,0 1-2 0,0 1-21 16,-1-2-22-16,-5 4-24 0,-1-5-23 0,0 2-130 0,-4-3-243 15,0 0 108-15</inkml:trace>
  <inkml:trace contextRef="#ctx0" brushRef="#br0" timeOffset="-102714.61">3138 8192 149 0,'22'9'151'15,"-12"-4"-26"-15,0 3-11 0,2 3-8 0,-2 4-11 16,0 2-5-16,0 6-10 0,-3 4-4 0,-5 1-11 16,3 1-7-16,-10-3-6 0,3-2-3 0,-9 1 1 15,2-1 1-15,-6-2-1 0,0 0 5 0,-1-1-7 0,-3-3 3 16,-1 0-6-16,-1 0-6 0,2-1-2 15,4-5-1-15,-2 1-8 0,2-1-2 0,1 1-2 16,-3 2-2-16,7-1-3 0,-4 0-14 0,5-3-43 0,5-2-57 16,-1 3-183-16,-2-4-300 0,7 0 133 0</inkml:trace>
  <inkml:trace contextRef="#ctx0" brushRef="#br0" timeOffset="-102002.05">4325 7482 87 0,'0'0'114'0,"-5"-4"-20"0,5 4-6 0,-4-6-4 16,-1 5-7-16,1-3-3 0,0 2-12 0,-5 0 1 16,0-3 3-16,3 5-2 0,-4-3-8 0,-3 2-14 15,0 0 5-15,-7 1-2 0,-2 1-7 0,-9 3-2 0,1 1 1 16,-5-1-1-16,2 3-2 0,-2 2-6 0,2-2 6 16,1 6 1-16,-1-3 0 0,1 1 10 0,5 1-5 15,3 0-3-15,5-3-2 0,2 1 3 0,-6 8-5 16,2 4-2-16,3 0 0 0,0 3 0 0,0 3-1 15,-1 5-5-15,1-2-5 0,1 1 0 0,-2 11-2 0,6-8-3 16,-1 8-2-16,3-9 1 0,0 0-2 16,5-2 2-16,-4 1-5 0,1-4-3 0,2-5 1 15,0-6 1-15,2-2-4 0,0-4 6 0,-1-3-6 0,0 2 2 16,0-4 2-16,-1-2-4 0,1-3-2 16,1-2-7-16,-2 0-8 0,7 0-18 0,-11-7-5 15,7 2-11-15,2-5-25 0,-1-2-25 0,3-4-41 0,-1-1-114 16,1 1-272-16,0 0 121 0</inkml:trace>
  <inkml:trace contextRef="#ctx0" brushRef="#br0" timeOffset="-101613.99">3520 7853 39 0,'0'-6'160'0,"0"6"-9"0,-1-6-16 15,1 6-13-15,-2-2-8 0,2 2-13 16,0 0-12-16,-2-4-9 0,2 4-9 0,0 0-10 0,0 0-10 16,0 0 0-16,0-5-9 0,0 5 0 0,0 0-6 15,0 0-2-15,-3 11-2 0,1-3-5 0,0 1-4 16,-1 3-3-16,0 0-1 0,-2 5 0 0,0 1-7 16,1-1 0-16,-1 1-1 0,1 0 3 0,-1 1-1 15,0-2-1-15,1 1-6 0,0-2 5 0,0 0-5 16,3-7 2-16,0 1 0 0,1-1 4 0,0-1-5 15,-3-3-4-15,6 1 6 0,-3-2-3 0,1-1 0 16,-1-3 2-16,9 0-2 0,-9 0-4 0,18-7 5 0,-8 2-2 16,0 0-1-16,3-2-1 0,-1 3-2 15,-2-3 2-15,-1 3-1 0,0 0 3 0,-3 2-2 16,3 0 1-16,-4 0-1 0,2 2-3 0,-7 0-1 0,11 0 0 16,-6 2 2-16,-1 0 0 0,1 0-3 0,-1 1 3 15,1 1 0-15,-1-3-2 0,-3 3 3 0,3-1 4 16,1 0-6-16,0 0 2 0,-4 1-2 0,2-1-15 15,1-2-52-15,-4-1-53 0,2 2-137 0,-2-2-277 16,0 0 122-16</inkml:trace>
  <inkml:trace contextRef="#ctx0" brushRef="#br0" timeOffset="-99302.09">3713 8045 60 0,'-9'-30'105'16,"0"4"-11"-16,0-3-6 0,-1 0-16 0,-3 2 1 15,0 1-8-15,-1 1-8 0,-1 1 1 0,-2 1-12 16,-3 5-1-16,-2-2-3 0,2 4 3 0,-3 1-6 15,-3 0-3-15,2 1 1 0,-3 8-9 0,-1-5 1 16,1 6-4-16,-2-4-13 0,0 3 1 0,0 0 7 16,-3 2 3-16,0 0 3 0,-2-1-9 0,3 5 0 15,1 1-7-15,-2 3 6 0,-2 2-4 0,1 1-3 16,1 1 2-16,-2 5 0 0,-1 2-3 0,-1-1-1 0,-10 8-7 16,13-6 7-16,-3 1-1 0,3 1-6 0,0 2 0 15,-11 6 4-15,13-7-26 0,0 2 3 0,-9 8 0 16,8-5 8-16,-8 7-7 0,1 0 5 0,8-5 2 15,2-1 2-15,-11 5-2 0,11-5 5 0,2-3 1 16,0 4-2-16,3-1-2 0,3-1 2 0,1 3 1 16,1-4-1-16,1 5 14 0,4 0-11 0,1 4 1 15,3-2 1-15,1-2 0 0,0 1 2 0,4 0-3 16,-1 2-2-16,3 1-1 0,-2-1 6 0,2-2-2 16,1 0 6-16,2 3-5 0,-1 1 4 0,-1 1-1 0,1-2-6 15,-2-1 7-15,2 3-2 0,1 0-1 16,-2 0 9-16,2 0-4 0,-2-3 3 0,4 3-8 0,-4 0 4 15,6-2-9-15,-3 4 9 0,7 11-1 0,-3-10 0 16,5-3 0-16,2 12-3 0,2 0 4 0,0-2 0 16,0-10 0-16,4 12 2 0,4-1-5 0,3-3 9 15,1-3-3-15,4 1-2 0,-4 2-1 0,1 1 3 16,1-4 2-16,-9-8-2 0,8 8-5 0,-3 3 6 16,-3 1 1-16,-1 0 1 0,-7-11-1 0,0 2 1 15,-3 0-6-15,-1-1-6 0,1 1 5 0,-4 0 2 16,1-2 1-16,-1 4-3 0,3-5 1 0,-4 1 4 0,3-5-6 15,-3 3-2-15,2-3 3 0,0-2-3 16,1-1 0-16,-3-1 8 0,1-3-5 0,2-5 0 16,-3 1-5-16,4 2 4 0,-2-4-5 0,1 1 6 0,1-1 0 15,-1 1 7-15,1-1-5 0,-1-4-6 0,-3 3 5 16,2 3-5-16,1-3 0 0,1-4 10 0,0 1-9 16,3 2 0-16,1-2 0 0,3-1-3 0,0-2-4 15,1-1-2-15,1 3 12 0,1-7-11 0,-2 0-3 16,2-1 1-16,-1 1 0 0,1-5 2 0,0 1 4 15,-1 0 0-15,2-1-4 0,-2-1 2 0,0-1 0 16,0 0-3-16,3 0 6 0,-5-4 15 0,0 1-23 16,3-2 6-16,4-4 8 0,-3-2-3 0,1 0 2 0,-1-3-2 15,-5 5 12-15,7-4 0 0,-9 2 7 16,5-3 5-16,-5 4-1 0,2 0-3 0,-2 1-1 16,1 1-3-16,-1 1-4 0,0 0 1 0,-2 5-2 0,-1-1-2 15,1 2 4-15,2-6-4 0,2 4-3 0,-3-4-3 16,1 1 5-16,-6 1 1 0,5-5-4 0,3-6-1 15,-6 3 0-15,3-7 0 0,1-3 15 0,-4 0 9 16,1-6 6-16,1 0 22 0,5-18 4 0,1 4 7 16,-2 0-4-16,1 2 2 0,3 0-5 0,-6 17-1 15,0-2-8-15,1 5-5 0,-5 3-5 0,4 3-1 16,-3 1-9-16,-4 7 4 0,-2 0-6 0,4-3-1 0,-2 1-5 16,-3 2 0-16,2-5-3 0,0 2-1 0,-2-4 1 15,0-7-5-15,-1 1-2 0,-1-2 0 0,-1-4-4 16,-1-3 0-16,-1-2-3 0,0-9 4 0,-2-4-5 15,0 3 1-15,3-8-4 0,-4 6 6 0,1 1-6 16,-2 12 1-16,3-1 0 0,-5 1-2 0,2 3 4 16,-8 2-7-16,1-2 4 0,-6 6-5 0,1-1 3 15,-4 2-2-15,-1-1-1 0,0 2-1 0,0 5 1 16,-1-1 2-16,0 1 0 0,2 0 1 0,0 0-3 0,3 1 5 16,0-1-4-16,2-1 2 0,5 4-2 15,-1-5 1-15,1-2 0 0,2-1-1 0,4-3-1 16,4 0 1-16,-1-1 0 0,1-1 0 0,2 2-2 0,3-1-5 15,-3 1-5-15,0 0 1 0,0 3-1 16,0 4-1-16,-3 3-2 0,1 3 0 0,-6-1-1 16,3 3-4-16,0 2-4 0,-3 1 4 0,2-1-8 0,-3 1-2 15,1-1 4-15,-1 2-3 0,3-2 0 0,-4 3 6 16,-1-4 1-16,1-1 5 0,-3-1-3 0,3 3 2 16,-1-2 5-16,-1-1-2 0,3 2 9 0,-3-4-2 15,1 1-1-15,2 2 1 0,0-2 0 0,-1-1 1 16,2 1 1-16,-2-3 5 0,-1 0-6 0,0 3 3 0,1 1-2 15,0 0-7-15,4 2-4 0,-2 3-2 16,-1-1-2-16,3 1-1 0,-2 1 0 0,0 0-3 16,3 2 9-16,-1 0-1 0,2 1-2 0,-2-3 4 0,3 4-4 15,-1 1-2-15,-1-1 0 0,-4-1-24 0,4 4-18 16,5 0-32-16,-10 0-40 0,3 3-69 0,-3 1-224 16,0-3 100-16</inkml:trace>
  <inkml:trace contextRef="#ctx0" brushRef="#br0" timeOffset="-97751.79">2817 8039 10 0,'-24'14'84'0,"-2"2"-9"15,2 1 3-15,2 4-8 0,-1 1-6 0,-1 5-6 16,0-2-7-16,2 2-7 0,-5 16-1 0,3 0-7 15,5 0 1-15,-2 2-2 0,5-2-5 0,3 2-11 16,1 0 5-16,5-8-1 0,-1 7-6 0,4-10-1 16,2 1 1-16,-1 2-1 0,2-3-3 0,0 12-3 15,1-12 1-15,0 2 0 0,0 0 3 0,1 12-4 16,-2 1-3-16,2-5-7 0,-5 4 15 0,5-1-9 0,-2 3 4 16,2-6-7-16,-1-9 8 0,0 2-11 0,2-2-4 15,0 0 1-15,-2-1-6 0,4 0 1 0,-2 2 5 16,1-6 1-16,1 3-3 0,-2-1 4 0,6-1-1 15,-5-2 1-15,4 0 1 0,0-2-9 0,0-3 14 16,1 3 9-16,-1 4 3 0,4-2-3 0,-2 0-2 16,1 6 3-16,7 8 4 0,-7 3 4 0,0-10-3 15,3 11-3-15,0-3-9 0,-4-9 4 0,-2-1-6 16,2 0 1-16,3-1 9 0,-2-2-8 0,0-1 8 16,0 0-5-16,-1-4-5 0,-2-1 2 0,-1-7 3 15,-1-1-5-15,0-1 3 0,-1 0-8 0,0-4 3 16,0 0 1-16,-1 0-4 0,-1-2 0 0,3 1 0 15,-2-1-2-15,-1 1 6 0,2 0-1 0,0-1-7 0,1-1 8 16,-1 1 0-16,6 5-6 0,-4 1-1 16,2-8 1-16,0 6 9 0,2 1-12 0,2-3-1 15,-1 1 3-15,3-2 2 0,-2-1-15 0,3 2-4 0,-2-5-1 16,-1 0 3-16,4 0 6 0,-2-6-3 0,5 3 2 16,-2-6 1-16,2-1 1 0,0 1 1 0,0-3 3 15,-1 0-5-15,2-2 11 0,1 0-9 0,6-3 4 16,-9 4 5-16,1 0-2 0,-4-3 2 0,3 2-1 15,0 0-10-15,-3-1 12 0,2 3-5 0,-2-5-2 0,2 5 0 16,2-5 9-16,-3 1-2 0,3 0-4 16,0 0 0-16,-1-2 4 0,7-2-3 0,-2-1 0 15,0-2-2-15,4-1-1 0,-4-2 6 0,3 1-2 0,-4-2 4 16,3-1-3-16,-2 4 0 0,1-2-2 0,-5 3 3 16,-1 3 2-16,-4 1-3 0,1 0-5 15,-3 0 4-15,1 1 5 0,-3 3-1 0,3-5 0 0,-4-1-3 16,2 1 3-16,-1-1 5 0,2 0 1 15,-2-1 10-15,2-1 2 0,-1-1-1 0,-1 0 3 16,5-6-5-16,1-1 18 0,-3-2 0 0,2 0 3 0,4-3-7 16,-2-3-1-16,6-9 2 0,2-3 0 0,-1 1-4 15,6-1 6-15,-4-5-1 0,-2-2 1 0,-1-4 0 16,-4-3-1-16,3 2-4 0,-3 1-4 0,-4-1 5 16,2 1-8-16,-8 3 2 0,-1-1-9 0,-3 5 2 15,-2 1-4-15,-5 11 6 0,-3 0-5 0,-3 2 1 0,-3 3 0 16,-5-3-3-16,-8-5 0 0,1 10-3 0,-13-6 2 15,-2 2-3-15,0 4-1 0,-2-2-3 16,3 2 0-16,-5-2 2 0,0 1-2 0,11 8 3 0,-6-9-1 16,7 5 4-16,-4-10 3 0,11 6-2 0,5 1-4 15,-5-14-1-15,10 10 2 0,-4-1 0 0,-3-9-3 16,4 12-2-16,0 3-2 0,-4-1-5 0,1 4-22 16,-4 2-11-16,-7 4-15 0,2 3-6 0,-5 4-22 15,2 3 9-15,1 4-15 0,1 1-22 0,8 0-9 16,-2 4-116-16,-4-4-250 0,9 1 111 0</inkml:trace>
  <inkml:trace contextRef="#ctx0" brushRef="#br0" timeOffset="-96002.77">5082 8339 133 0,'-6'-28'123'0,"1"3"-13"16,1 0-9-16,-2-1-10 0,-2 2-7 0,-1-1-13 15,2-1 5-15,-4 2-12 0,-3 0-5 0,3 2-1 16,-4 1-6-16,-1 1-4 0,-3-2-6 0,0 2-3 16,1 2-2-16,4 1-6 0,-9 2 0 0,5 4 0 15,0 1 1-15,0-1-3 0,1 3 17 0,0 2-6 16,-1-3-1-16,4 4-7 0,-3 3-3 0,3 2-6 15,-5 0 0-15,-1 4 0 0,0 3-3 0,-6 4-8 0,-3 4 2 16,-1 3-1-16,-1 4 1 0,-11 8-4 16,1 3 0-16,0-3-4 0,10-5 4 0,2-1-6 0,1-2 2 15,1 5-2-15,3-4 1 0,3-1-5 0,4 3 5 16,-1-1 0-16,7-4-2 0,2-1 2 0,4 5 0 16,0 2-1-16,5-1-4 0,3 2 6 0,-1 1-7 15,2 2 6-15,1-1-5 0,0 2 3 0,1 5-3 16,-2-2 3-16,2 12 0 0,-2 5 1 0,-2-2-1 15,-2-1-2-15,0 0-2 0,-2-13-1 0,-6 13 5 16,2-2-3-16,2-10 0 0,-4 10-3 0,0 0-4 16,2-15-3-16,1 1 4 0,0-3 5 0,4 0-5 0,-3-3-3 15,0 1 6-15,1-3-2 0,3-4 1 0,-1-2-1 16,-2 0 2-16,1-1-2 0,2 4 4 0,0 4-1 16,2 5-1-16,-2 0-10 0,-3 1-12 0,-1 2 4 15,4 1-4-15,-1-4-10 0,-1 2-6 0,0 2 6 16,-2-5 8-16,0 0-13 0,-1 0 14 0,0-3 1 15,0-4 6-15,1-3-1 0,0-2 2 0,3-5 5 16,-2-2 2-16,3 1 0 0,0-5 1 0,0 2 0 16,0 0 1-16,0 0-1 0,3 1 6 0,-2-1 4 15,3 4-1-15,6-4-8 0,-2 2 3 0,2 3 5 16,1 0-3-16,1 0 14 0,1 0-10 0,1 2-5 0,0-4 1 16,1 2 7-16,-2 2-6 0,2-3 4 15,-2-1-2-15,1 0 1 0,-5-2 4 0,0-1-2 0,0 1-6 16,1-2 4-16,-1 0 2 0,1-2 0 0,-2 2-7 15,4-3 6-15,-2 2-3 0,-1-2 1 0,1 0 8 16,2-4-21-16,1 2 14 0,0 0-5 0,1-2 5 16,3 0-2-16,2 1 4 0,1-2 3 0,1 2-3 15,1-1 0-15,4 3-6 0,-4-2 1 0,-3 0 2 0,-1 1-6 16,-1 0-1-16,1 1 2 0,-5 0-4 0,1-1 1 16,-3 1-1-16,3-1 5 0,-1 0-9 15,1-2 3-15,3 0 5 0,-3-2 0 0,-2 0 0 0,8-3-8 16,-2-1 7-16,7-4-3 0,-1-1 2 15,3-3 3-15,1-2-4 0,-1-3 19 0,0 0 3 0,7 2 4 16,-3-7 13-16,10-7 1 0,-10 9-3 0,11-6-5 16,-11 7 8-16,1 2-6 0,0-1 2 0,-3 2-2 15,0 0 0-15,-2-3-2 0,-3 3-1 0,-1 1-5 16,-1-3 8-16,-1 2-5 0,-6 2-2 0,-2 3 13 16,-1-2-4-16,-3 0 0 0,2-1 5 0,0 2-6 0,-2-1 10 15,0-2 1-15,0 0-1 0,5-2-6 0,-5 1-3 16,2-6 0-16,-2 5 5 0,0-5 1 15,-2 9 2-15,-5-5 0 0,3 1 2 0,-1-8-2 0,-3 1-6 16,2 0 0-16,-3-6-1 0,0-2-6 0,-4-2 1 16,4-12-1-16,0 1-4 0,-5-3-2 0,1 5 4 15,-1-1-3-15,0-1 2 0,0 0-3 0,-3 0-2 16,3-4-1-16,-2 0-1 0,1 3-2 0,-1 2-2 16,-4 11 0-16,-6-8-3 0,0 12-6 0,-10-8-4 0,-7 2-15 15,-6 7-13-15,-7 0-15 0,-6 7-20 16,-3 5-7-16,-4 1-29 0,-3 3-25 0,-23 0-184 15,31 6-338-15,-2 0 150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7-14T06:35:50.040"/>
    </inkml:context>
    <inkml:brush xml:id="br0">
      <inkml:brushProperty name="width" value="0.05292" units="cm"/>
      <inkml:brushProperty name="height" value="0.05292" units="cm"/>
      <inkml:brushProperty name="color" value="#002060"/>
    </inkml:brush>
  </inkml:definitions>
  <inkml:trace contextRef="#ctx0" brushRef="#br0">25269 7315 56 0,'0'0'99'0,"0"0"-3"16,0 0-11-16,0 0-3 0,0 0-10 0,0 0 2 15,0 0-2-15,0 0-8 0,0 0 1 0,0 0-8 16,0 0-6-16,0 0-8 0,0 0 3 0,0 0-6 0,0 0-1 16,0 0-6-16,0 0-3 0,0 0-3 0,0 0-4 15,0 0 4-15,0 0-9 0,0 0-1 0,0 0-3 16,0 0 2-16,0 0 1 0,0 0-7 0,0 0 6 16,0 0-5-16,0 0 0 0,0 0-2 0,0 0 1 15,0 0 0-15,0 0 1 0,0 0 2 0,0 0 1 16,0 0 1-16,0 0-1 0,0 0 7 0,0 0 1 15,0 0 1-15,0 0 2 0,0 0 0 0,0 0 0 16,0 0 1-16,0 0 0 0,0 0-2 0,0 0-4 16,0 0 4-16,0 0-9 0,0 0-3 0,0 0 2 0,0 0-1 15,0 0-1-15,0 0-4 0,0 0-1 0,0 0 1 16,0 0-1-16,0 0 1 0,0 0-4 0,0 0 2 16,0 0-5-16,0 0 3 0,0 0-1 0,0 0 6 15,0 0-2-15,0 0 3 0,0 0 1 16,0 0 0-16,0 0-5 0,0 0 4 0,0 0 0 0,0 0-2 15,0 0 4-15,0 0-3 0,0 0 2 0,0 0-6 16,0 0 3-16,0 0-4 0,0 0 1 0,0 0 1 16,0 0 1-16,0 0-6 0,0 0-1 0,0 0 5 15,0 0-6-15,0 0 2 0,0 0 1 0,0 0 3 0,0 0-3 16,0 0-3-16,0 0 7 0,0 0-4 0,0 0 1 16,0 0 0-16,0 0 1 0,0 0-2 15,0 0 4-15,0 0 0 0,0 0 0 0,0 0 4 0,0 0-2 16,0 0 3-16,0 0 4 0,0 0-1 0,0 0 2 15,0 0-3-15,0 0 4 0,0 0-2 0,0 0-4 16,0 0 3-16,0 0-2 0,0 0-3 0,0 0 3 16,0 0-3-16,0 0-3 0,0 0 1 0,0 0 0 0,0 0-3 15,0 0 2-15,0 0-5 0,0 0 1 0,0 0 3 16,0 0-2-16,0 0-1 0,0 0-4 0,0 0 5 16,0 0 0-16,0 0 2 0,0 0-4 0,0 0-1 15,0 0 0-15,0 0 0 0,0 0 2 0,0 0-2 16,0 0 0-16,0 0 0 0,0 0 0 0,0 0 2 15,-8 6-1-15,8-6-1 0,0 0-2 0,0 0 5 16,-5 1 1-16,5-1-3 0,0 0 0 0,0 0 1 16,0 0-2-16,0 0 2 0,-5 1-3 0,5-1 1 15,0 0 0-15,0 0 1 0,0 0 0 0,0 0-4 0,0 0 5 16,0 0-3-16,0 0-1 0,-3 2 3 0,3-2-1 16,0 0-2-16,0 0 8 0,0 0-8 0,0 0-9 15,0 0-15-15,0 0-32 0,0 0-58 0,0 0-224 16,-4-8-367-16,3 4 163 0</inkml:trace>
  <inkml:trace contextRef="#ctx0" brushRef="#br0" timeOffset="4292.6">25809 6822 45 0,'10'-2'136'0,"-10"2"0"15,0 0-14-15,4 0-15 0,-4 0-6 0,0 0-13 16,0 0-7-16,8 0-8 0,-8 0-8 0,0 0-11 15,0 0-4-15,0 0-3 0,0 0-4 0,0 0-9 16,0 0 1-16,0 0-8 0,0 0 1 0,1 7-1 16,-1-7-2-16,0 0 2 0,-4 5-4 0,3-1-2 15,0-1 6-15,-2 2-2 0,3 0-3 0,0-5-3 0,-4 5 1 16,4-5 0-16,0 4-3 0,0-4-2 0,-2 3-2 16,-1 1-3-16,3-4 0 0,0 8 4 0,-1-4 0 15,1 1-2-15,-1 0-1 0,-2-2 3 0,3 9 6 16,-4-4-3-16,3 2 8 0,-3-1 6 15,0 2-2-15,4-1-6 0,-5 3 3 0,0 3-1 0,1 1-3 16,-1-2 2-16,4 1 15 0,-6 0-5 0,4 3 3 16,0 0-3-16,-1-2 1 0,-3 0-6 0,4 2-7 15,3-4 6-15,-4 1-4 0,0 1-2 0,1-6-2 16,1 3-7-16,-2 0-1 0,2 0 3 0,-2-4-2 16,2 2-1-16,0-2 1 0,-2 1 2 0,2-2-4 0,-1 0-5 15,1 1 6-15,-1-1-5 0,2-2 2 0,0-1-2 16,1 0 3-16,-2-1-5 0,1-1 3 15,0 2-1-15,1-3-2 0,-2 1-16 0,2-4-30 0,-1 4-45 16,1-4-46-16,0 0-224 0,0 0-386 0,5-11 172 16</inkml:trace>
  <inkml:trace contextRef="#ctx0" brushRef="#br0" timeOffset="4793.24">25773 6992 62 0,'4'-4'157'0,"0"3"1"16,1-2-8-16,0 3-13 0,0-5-12 0,-1 4-12 0,1-2-9 15,2-1-6-15,-2 0-8 0,0 2-7 16,0-1-11-16,0 1-3 0,3-1-9 0,-3 2-8 16,1-2 1-16,2 0-6 0,0 3 2 0,-1 0-2 15,2 0-11-15,-1 0-2 0,3 3 0 0,2-2-3 0,-3 2 0 16,3 1-5-16,-3-2-2 0,1 2 1 0,1 1-5 16,-3 1-5-16,0-2 1 0,-5 1-2 0,1 4-5 15,2-2 2-15,-4-1-1 0,1 3 0 0,-4 1-9 16,3 0 4-16,-6-1 2 0,2 1-1 0,-3-1 0 15,0 2 1-15,-2-2-1 0,0 1-4 0,0 0 5 16,0-1-9-16,-2 1-1 0,-2-3 9 0,3 2-6 16,-3-1 5-16,0-2-13 0,0 2 14 0,1-1-3 15,-2-3 2-15,0 1 4 0,1 0-3 0,0-1 2 16,0-2 0-16,-2 0-2 0,1 1-1 0,-1-3 1 0,-2 4 1 16,5-4 0-16,-1-4-2 0,0 2-3 0,-2-1 2 15,7 3 2-15,-4-2 2 0,-1-2-5 0,6 1 0 16,-3-1-4-16,1-1 3 0,-1 1 2 0,4-1-2 15,-3 1-12-15,3-1-24 0,-1 0-39 0,2 0-48 16,2-1-212-16,1 2-359 0,2-1 159 0</inkml:trace>
  <inkml:trace contextRef="#ctx0" brushRef="#br0" timeOffset="5608.5">25908 7172 3 0,'5'1'148'0,"-5"-1"-12"15,6 2-2-15,-1 1-3 0,-1 0-10 0,0 0-12 16,0 1-8-16,1 0-11 0,-2 4-17 0,1-4-1 16,-2 7-5-16,0-4-4 0,-2 7-2 0,2-4-4 15,-2 2-3-15,-2 0-9 0,0 0-3 0,0 0 0 0,0-2-6 16,-2 1-3-16,0-1-4 0,-1 0-4 15,0-2 0-15,1 1 3 0,0-1-7 0,-1-1 4 0,1-3 6 16,3-1 1-16,-4 1 1 0,2 1 7 0,2-2 7 16,1-3 7-16,-4 4 1 0,4-4-5 0,0 0-1 15,0 0-9-15,0 0 6 0,0 0-8 0,4-16 0 16,-1 12-4-16,3-5 0 0,0 2 1 0,0-1-4 16,3 0 4-16,-2-1-8 0,3 2-1 0,-2 0-2 15,2-1-2-15,0 3 1 0,2-1-3 0,-2 1-2 16,0 1-5-16,3 0 0 0,-3 3-3 0,2-2 3 15,-2 2 0-15,2 0-2 0,-5 1-3 0,2-2 0 16,-1 2 0-16,1-1-3 0,-1 2-1 0,-2-1 3 0,0 0 0 16,2 2-1-16,-2 0-4 0,0 1-4 0,0-2 6 15,-1 2-4-15,1-1 1 0,-1 2 2 0,-1-1-1 16,1 1 2-16,1 0-4 0,0-1 2 0,-2 2 0 16,2-5 1-16,-3 4-3 0,-1-1-1 0,3 0 4 15,-1-2-2-15,-4-1 0 0,4 6 2 0,-4-6-2 16,1 1 3-16,-1-1-1 0,0 0-2 0,0 0 1 15,0 0 1-15,0 0 0 0,0 0-2 0,0 0 2 16,0 0-3-16,0 0 0 0,0 0 0 0,0 0-1 16,9-6 1-16,-9 6-2 0,0 0 2 0,0 0 1 0,0 0-3 15,-10-6 1-15,10 6-2 0,-9-1 1 0,9 1 1 16,-9 1 0-16,9-1 2 0,-12 0 0 16,6 0-1-16,6 0 1 0,-11 3 1 0,6-2-4 0,1 0 4 15,-4 1-2-15,3-1-2 0,1 2 1 16,-1 0 1-16,1 0-4 0,-3 1 4 0,0-2-3 0,1 4 5 15,1 0-1-15,1-1 3 0,0 0-4 0,0 3 2 16,2-4-4-16,-1 5 4 0,2-3 0 0,1-1 2 0,1 3 1 16,2-4 0-16,2 2-2 0,0-1 2 0,0 0 0 15,4 1 1-15,1-2 0 0,0-1-1 16,1-1-2-16,1 0 2 0,-1-1-1 0,0-1-2 0,3 0 0 16,-5-3-1-16,0 2 2 0,3-2 1 0,-2-1-6 15,0 3 4-15,-1-4-1 0,-4 2 11 0,4-2 6 16,-4-2 1-16,0 5-1 0,0-4-3 0,-1-1 2 15,0 4 3-15,-1-2-3 0,-2 1-1 0,0-3-2 16,0 2-1-16,-2-2-2 0,0 2-2 0,-2 0 1 16,-2-1-2-16,0 0-2 0,-4 0-1 0,0 1 1 15,0-1-2-15,-1 1 3 0,1 2-6 0,0-1 2 0,1 1-1 16,-2 2-12-16,1-1-25 0,4 1-30 0,-3 1-34 16,0 0-41-16,8 0-63 0,-9-1-229 15,9 1-468-15,-4 2 207 0</inkml:trace>
  <inkml:trace contextRef="#ctx0" brushRef="#br0" timeOffset="6606.43">26447 7445 72 0,'0'0'167'0,"0"0"-14"15,0 0-11-15,6-5-5 0,-6 5-14 16,0 0-8-16,0-4-5 0,0 4 0 0,0 0-7 0,0 0-8 16,0 0-6-16,0 0-6 0,0 0-3 0,-5-7-13 15,5 7-4-15,-4-4-4 0,4 4-7 0,-5-2-8 16,0 1 1-16,5 1-6 0,-13-2-2 0,6 2-3 16,0 0-2-16,-7 0 3 0,5 2-7 0,-4-2-2 15,3 0-1-15,-1 1-5 0,3 0-4 0,-1-1 0 16,4 1-1-16,-1 1 1 0,-1 0-6 0,2-2 3 15,5 0 1-15,-9 3-5 0,9-3-9 0,-5 3 12 16,5-3-1-16,-3 2 0 0,3-2 3 0,0 0-4 16,0 0-2-16,7 8 2 0,-1-7-1 0,-1 2-1 0,0-3 1 15,6 0-1-15,0 1 0 0,2-1-2 0,-4 2-2 16,4-4-5-16,-2 2 7 0,-4 0 0 0,0-1 2 16,2 1-4-16,-4 0 0 0,-5 0 0 0,9 0-2 15,-9 0 1-15,9-3 3 0,-5 3 1 0,-4 0 5 16,0 0 4-16,6-1 5 0,-6 1 4 0,4-3-8 15,-1 1 13-15,-3 2-1 0,0 0 5 0,0 0-5 16,0 0 1-16,1-4-2 0,-1 4-5 0,0 0-1 16,0 0-1-16,0 0-3 0,0 0-5 0,0 0 0 0,0 0-2 15,0 0 0-15,0 0-2 0,0 0-3 0,5 6 2 16,-5-6-3-16,0 10 1 0,0-4-1 16,0 0 1-16,0 4 1 0,0 0-5 0,0 1 1 0,-4-2-1 15,3 5 2-15,0-4-2 0,-2 5 2 0,2-2-6 16,-3-1 6-16,0 2-3 0,0 3 1 0,-1-8-1 15,0 4 2-15,1-2 1 0,1-3-2 0,-3 2-1 16,3 0 1-16,-3-3-2 0,3-2 1 0,0 0-1 16,-1-1 1-16,-1 1-2 0,1-2 3 0,0-2 0 15,-3 0-1-15,-3-1 0 0,-1-1 0 0,1 1 0 16,1 0 2-16,0-1 0 0,3-2-3 0,-2 3-3 0,2-4 5 16,-2 0-3-16,2 0 2 0,-1 1 2 0,2-1 0 15,0 0-2-15,0-2 4 0,4 0-5 0,-2-5 3 16,3 2 2-16,0-1-2 0,4 0 1 0,0-1-3 15,2-3 1-15,8-2-1 0,0 2 0 0,7-6 2 16,2 2 0-16,2 2-2 0,-3-1-3 0,-3 7 5 16,0 2-3-16,8-1 0 0,-9 5-3 0,4 2 1 15,-5-1 3-15,2 0-1 0,-3 3-1 0,-4 0 0 16,-2 0-1-16,1-1 1 0,-4 2-3 0,1-1 3 16,-1 0-1-16,-2 0-1 0,-5 0 1 0,9 4 0 0,-7-1-3 15,0-1 2-15,-1 1 0 0,-1 3 2 0,2 0 0 16,-2-2-1-16,-2 4-1 0,2-2 1 0,-1 3 2 15,-1-2-2-15,0 3 2 0,2-2-2 0,-4 3 4 16,4-3-2-16,-2 1 0 0,-1-2 0 0,3 1 0 16,-2-3-1-16,-1 2 2 0,3-2-4 0,0 0 5 15,-2 0-1-15,2-2 2 0,0-3 1 0,2 4 2 16,-2-4-1-16,0 0-1 0,0 0 2 0,12-3-3 16,-12 3 0-16,11-5 0 0,-7 3 0 0,6-5-1 15,-2 2 1-15,-2 1 0 0,0-1 0 0,2-5 0 0,-3 5 2 16,3-4 4-16,-3 4 2 0,2-1 0 0,0-3-1 15,0 6 4-15,-3-2-1 0,-2-1 3 0,3 2-7 16,-1 1 4-16,1-1-5 0,-1 1 1 0,0 2 0 16,-2-4-3-16,2 4 0 0,1 0 0 0,-5 1-3 15,9-3 2-15,-2 2-11 0,-2 0-30 0,-5 1-37 16,10 0-37-16,-5 1-47 0,4-1-63 0,-3 0-212 16,7 0-466-16,-3 2 207 0</inkml:trace>
  <inkml:trace contextRef="#ctx0" brushRef="#br0" timeOffset="7140.06">26978 7533 81 0,'0'0'197'0,"0"0"-3"16,4-4-12-16,-4 4-9 0,1-2-12 0,-1 2-12 16,0 0-14-16,0 0-12 0,0 0-15 0,0 0-14 15,0 0-5-15,-3-6-8 0,3 6-10 0,-7-2-7 16,2-1-6-16,0 1-4 0,-1 1-5 0,-2-1-9 15,-2 2-3-15,2-1-1 0,-5 1-5 0,2 0-5 16,-2 0 1-16,-3 3-5 0,3-2 1 0,-4 3-3 16,0-2 3-16,2-1-4 0,-2 2 2 0,5 2-2 0,0 2-1 15,1-2-2-15,-1 4-3 0,3-3 3 0,3 1-1 16,-1 2-3-16,1-4-1 0,1 0 1 16,1 2 2-16,3 0 3 0,1 0 1 0,1 1 0 0,3-3-2 15,0 1-1-15,6 1 0 0,0-2-2 0,2 0-1 16,6-1 1-16,-1-1-10 0,0 0 9 0,2-3-10 15,-1 0 8-15,1-2-3 0,-1-2-1 0,-4-1-1 16,-1 1-4-16,-3-1 4 0,2-1 0 0,-6 3-1 0,2 0 0 16,-2 0 1-16,-1 2-3 0,0-4 1 0,-1 4 0 15,0-2 0-15,-4 3-4 0,5-4 4 16,-1 3-3-16,-4 1 0 0,0 0 0 0,4-3 0 0,-4 3-2 16,0 0 3-16,0 0-1 0,0 0 1 0,0 0-1 15,4-1-2-15,-4 1 2 0,0 0-2 16,0 0-6-16,0 0 7 0,0 0-1 0,0 0 0 0,0 0 1 15,0 0-4-15,0 0 5 0,0 0-2 0,-9 13 2 16,5-7 2-16,0-2-1 0,0 1 2 0,2 0-3 16,-2 0 0-16,0 1 1 0,1 0-2 0,2 0 5 15,-1 0-1-15,0 1-1 0,2-1 2 0,-1-2-4 0,1 3 3 16,0-2 2-16,1-1-4 0,1 0 2 16,-1 0 0-16,-1 1-4 0,4-2-10 0,0-1-25 15,-1 0-25-15,3-1-25 0,0 0-39 0,-6-1-37 0,14-2-53 16,-4-1-130-16,0-1-372 0,-1-3 164 0</inkml:trace>
  <inkml:trace contextRef="#ctx0" brushRef="#br0" timeOffset="8056.66">27156 7602 78 0,'0'-3'181'0,"0"3"-14"16,0 0-22-16,0 0-10 0,0 0-11 0,0 0-14 15,0 0-17-15,0 0-3 0,0 0-11 0,0 0-8 16,0 0-1-16,-9 8-8 0,8-4 0 0,-2-1 8 0,2 3 14 15,-2-1 4-15,-2-1-10 0,4 2-4 0,-2 2-3 16,2-4-6-16,-3 3-4 0,3 0-6 0,-3 0-2 16,3-1-6-16,-3 2-5 0,3-1-3 0,-3-1-5 15,0 2-2-15,3-1-5 0,-2 1-1 0,3-4-1 16,-4 1-5-16,4 0 0 0,-1-1-1 0,2 0-2 16,-1-4 3-16,-1 6-4 0,1-6 1 0,1 3 5 15,-1-3-1-15,0 0 0 0,9 0-2 0,-9 0 0 16,12-3 9-16,-6-1 2 0,3 1-3 0,0-3-5 15,0 1 0-15,1 2-3 0,-2-2-1 0,-2 0-4 0,0 1 1 16,1 1-1-16,-4 1 0 0,1-1-6 16,-1-2-2-16,0 2 7 0,1 2-4 0,-4 1 0 0,6-3-2 15,-6 3-2-15,6-1-3 0,-6 1 3 0,0 0 0 16,0 0-1-16,7 4 0 0,-7-4-2 0,2 4 2 16,2 0-1-16,-2-3-2 0,0 4-2 0,1-3 2 15,-1 3-1-15,3-2-1 0,-5-1 2 0,0-2-1 16,0 8 1-16,0-4 0 0,0-4-3 0,0 7 4 0,-3-4-1 15,1 0-2-15,1 1 1 0,-4 0 0 0,2 0-1 16,-3 0-3-16,3-2 3 0,1 1-1 16,2-3 0-16,-3 3 5 0,3-3-1 0,-2 6 3 0,2-6-3 15,-4 3 2-15,4-3-1 0,0 0 2 0,0 0-3 16,0 0-1-16,10 0 2 0,-10 0 2 0,12 0-2 16,-5-3-3-16,1 3 3 0,-2-1-3 0,3 0-4 15,2-3 0-15,-3 3 7 0,0 0-3 0,-3 1 0 16,0-1 0-16,-5 1 0 0,9-1-1 0,-9 1 0 15,5-1-7-15,-5 1 9 0,7 3 2 0,-5-2-6 16,2 2 6-16,0 1-2 0,-4-4-2 0,3 6 0 0,-1-4 2 16,-1 1-1-16,-1 1-1 0,0 1 1 15,0-1-2-15,0-1-1 0,0-3 1 0,0 8 3 16,0-8-2-16,-1 5 1 0,1-5-1 0,0 6-5 0,1-3 7 16,-1 0 2-16,0-3 0 0,0 0-1 0,0 4-6 15,0-4 9-15,0 0-3 0,4 4 1 0,-4-4-3 16,8 1 2-16,-2 2-1 0,-6-3-4 0,12-3 4 15,-6 6 1-15,1-3-2 0,0 0 0 0,-2 0 0 16,5 0 0-16,-3 0 4 0,1 0-5 0,-2 1 0 16,3 0 1-16,-3 1-1 0,-1 0-2 0,2 1 2 15,-1 2 0-15,1-2 0 0,-4 1 0 0,1 1-1 0,0 0 2 16,1-1-2-16,-3 1 0 0,0 1 0 16,-1-4 2-16,4 2-2 0,-3-1 1 0,-2-3 2 0,2 5-2 15,0-4 1-15,-2-1 0 0,3 3 1 16,-3-3 3-16,0 0-3 0,0 0 0 0,0 0-14 0,0 0-11 15,4-8-18-15,-4 4-23 0,0-2-18 0,2 0-20 16,-2 0-18-16,0-5-10 0,2 1-9 0,-1-2-7 16,-1-1 2-16,4 1 11 0,-4-4 14 0,0 3 11 15,2 1 28-15,-2 1 27 0,2-2 21 0,-2 3 13 16,1 2 3-16,3 1 23 0,-3 2 16 0,-1-4 18 16,3 5 3-16,-2 0 20 0,-1-1 1 0,0 1 3 0,1 0-1 15,-1 4-3-15,3-4-5 0,-3-1-6 0,0 5-5 16,0 0-6-16,1-4-2 0,-1 4-5 15,3-3-6-15,-3 3-3 0,0 0-3 0,0 0 0 0,0 0-3 16,0 0-3-16,0 0-17 0,0 0-37 0,0 0-55 16,0 0-67-16,0 0-167 0,0 0-353 0,6 8 157 15</inkml:trace>
  <inkml:trace contextRef="#ctx0" brushRef="#br0" timeOffset="8606.82">27665 7800 111 0,'-4'3'193'15,"4"-3"-24"-15,-2 4-14 0,1 0-9 0,0-1-18 16,0 4-8-16,-1-4-13 0,1 4-10 0,-2 1-9 16,2-3-12-16,-1 4-2 0,-1-1-5 0,2-1-8 15,-2-1-17-15,0-1 8 0,0 2-6 0,2-1-6 16,-3-1-2-16,1-2 4 0,2 1-8 0,-2 0 1 0,3-4 4 15,-2 5-2-15,2-5 9 0,-2 3 10 16,2-3 5-16,0 0 2 0,0 0-1 0,0 0-6 16,0 0-6-16,0 0-7 0,0 0 3 0,19-5-8 0,-11 2-8 15,0 2 2-15,2-3-3 0,0 1-1 16,-2 2 1-16,-1-1-2 0,0 1 1 0,-1-1-1 0,2 0-6 16,-3 1-4-16,-5 1 0 0,9 0 0 0,-9 0 0 15,9 1-6-15,-5 1 1 0,-4-2-1 0,4 5 0 16,-3-2-3-16,0 1 1 0,-1 1-5 0,0-1 1 15,0 0 0-15,-1 2-2 0,1-2 1 0,-1 2-1 16,-2-1 0-16,3 1-1 0,-4 0-3 0,3-1 3 0,1 1 0 16,0 0-4-16,-3-1 8 0,6 0-2 15,-3 1-1-15,4-1-1 0,0-1 0 0,-2 1 3 16,2 2-2-16,0-3-2 0,1 1 1 0,4 4-3 0,-5-4-1 16,1 3 3-16,3 1 0 0,-3-2-2 0,1 1 1 15,-3-2-2-15,-2 2 1 0,0-1 2 0,1-1-1 16,-2 1 2-16,1 0-1 0,-2 1-5 0,1 1 8 15,-2 1-2-15,2-3 0 0,0 0 0 0,0-1-6 16,0 3 4-16,0-2 0 0,3 2 2 0,0-4 0 16,-2 2 0-16,0-3 0 0,0 0-1 0,-1-1 1 15,0-3 5-15,0 5-6 0,0-5-7 0,0 0-36 0,0 0-58 16,0 0-41-16,-10-15-90 0,3 6-180 0,0-4-444 16,-2-1 197-16</inkml:trace>
  <inkml:trace contextRef="#ctx0" brushRef="#br0" timeOffset="8794.92">27892 7822 93 0,'4'-8'283'16,"2"0"-12"-16,-2 2-20 0,1-2-17 0,0 1-21 16,0 0-16-16,-1 2-12 0,0-1-18 0,-3 2-13 0,3 2-17 15,-2-1-14-15,1 1-13 0,-3 2-14 0,0-6-9 16,0 6-8-16,0 0-9 0,0 0-8 0,0 0-5 15,-3 13-14-15,-1-9-30 0,1 2-44 0,-5 2-45 16,3-1-53-16,-2-3-74 0,0 3-212 0,1-3-449 16,2 0 199-16</inkml:trace>
  <inkml:trace contextRef="#ctx0" brushRef="#br0" timeOffset="9256.24">28448 8029 160 0,'4'-1'219'0,"1"1"-13"16,0-3-18-16,-5 3-18 0,0 0-14 0,9-3-18 15,-8 1-12-15,0-3-17 0,-1 5-9 0,-1-5-8 16,1 5-16-16,-6-4 1 0,2-2-8 0,-4 4-7 15,-1-2-8-15,0 3-7 0,-1-2 1 0,1 3-9 16,-4-1-2-16,2 1-4 0,-1 1-5 0,2 0-1 16,-3 1 0-16,4 1-4 0,2 1-4 0,-1-1-2 0,2 2-2 15,2 1 0-15,-1 0-8 0,2-1 7 0,-1-1-2 16,3 6-1-16,1-3 2 0,1 0-3 16,2 1-1-16,1 2-1 0,1 0 3 0,1-1-5 0,-2-2-1 15,4 3 0-15,-2-2-2 0,-1-1-3 16,-1 0 4-16,-1-1 0 0,-1-1-3 0,2-1 2 0,-4 0-4 15,0-1-3-15,0 3 3 0,0-6 4 0,0 7-3 16,-4-3 0-16,4 0 3 0,-5-2-3 0,1 2 0 0,-1-3 3 16,1 2-3-16,0 0 3 0,-2 1-2 15,0-2-2-15,1 2 2 0,-2-2-2 0,3 2 1 16,-2-2 2-16,1 1-2 0,1-1 2 0,4-2-1 0,-6 3 0 16,3-3-1-16,3 0 6 0,-3 4-23 0,3-4-41 15,0 0-53-15,0 0-82 0,0 0-164 0,0-11-387 16,4 6 171-16</inkml:trace>
  <inkml:trace contextRef="#ctx0" brushRef="#br0" timeOffset="9574.18">28781 7911 225 0,'0'-3'237'16,"0"-1"-17"-16,0 4-18 0,2-5-23 0,-2 5-18 0,0-3-17 16,0 3-13-16,0 0-11 0,0 0-13 0,-7 11-8 15,-1-5-11-15,5 2-8 0,-4 0-12 0,2 3 1 16,-1-1-8-16,-2 3-5 0,-1 2-4 0,-1-2-6 16,-3 4-4-16,-1 0-2 0,3-1-4 0,-6 4-5 15,2 1-7-15,-3-2 3 0,1 0-4 0,2-4 0 16,2-2-2-16,-1 0 1 0,1 1-5 0,-1 1-3 15,3-2 1-15,0-1 0 0,3-2-5 0,-1-2 2 16,2 1-1-16,2-3-3 0,1 0 3 0,-1 0 1 0,3-2 0 16,0 0-2-16,2 0-8 0,0-4-33 0,8 4-43 15,0-4-59-15,3 0-72 0,4-2-185 0,2-3-423 16,4-1 187-16</inkml:trace>
  <inkml:trace contextRef="#ctx0" brushRef="#br0" timeOffset="10040.29">28743 8158 14 0,'-8'0'174'0,"8"0"-12"0,-10-1-3 0,10 1 4 0,-13 1-17 16,6-1-16-16,-1 2-9 0,0-1-12 0,1-1-9 16,-2 3-10-16,-1-2-13 0,-1-1-2 0,2 3-7 15,-2-3-4-15,3 2-7 0,0 0 1 0,1 0-9 16,-1-1-7-16,-3 2 3 0,4-3-6 0,-2 3 1 15,4-2-6-15,0 2 2 0,1-1-1 0,-2 0-2 16,3 0-8-16,-2 2 6 0,0-2-2 0,3 0 4 16,0 2-5-16,2-4 1 0,-2 8 3 0,4-4 0 15,1 2-5-15,1 1-3 0,3 0 3 0,4 3-4 0,0-1-2 16,4 2-3-16,-2-1 2 0,1 0-3 0,0 1-3 16,3 0 0-16,-4-3-2 0,-3 1 2 15,1-1-7-15,0-1 1 0,0 1-1 0,-2-2 1 0,-1-1-3 16,-2 0-1-16,-1 0 1 0,0-2-1 0,-1 4-2 15,-1-4 1-15,1 2 0 0,-3-1-3 16,0-2 1-16,0 1 1 0,-2 2 1 0,1-5-1 0,-1 8-4 16,-2-4 8-16,2-1 1 0,0 1-1 0,-1 1-1 15,2-5-7-15,-2 5 8 0,1-3-2 0,1-2 4 16,-2 4 3-16,2-4 8 0,0 0 5 0,-1 4 6 16,1-4 1-16,0 0-1 0,5 3-3 0,0-1-5 15,-1 0 0-15,-4-2-2 0,12 0-3 0,-4-2-3 0,0 0-18 16,-3-1-32-16,6-1-26 0,1-1-33 0,-3-3-35 15,7-4-27-15,-5-3-46 0,4 1-176 0,-2-2-410 16,-1 0 181-16</inkml:trace>
  <inkml:trace contextRef="#ctx0" brushRef="#br0" timeOffset="10166.15">28982 8156 29 0,'0'-10'164'0,"0"0"3"0,0 2 6 16,-1 0 0-16,1 1 1 0,-2 1-9 0,2 0-7 15,0 0-10-15,0 3-14 0,0-3-12 0,-5 4-13 16,5 2-9-16,0-6-8 0,0 6-12 0,3-3-8 15,-3 3-13-15,0 0 1 0,0 0-7 0,0 0-36 0,0 0-55 16,0 0-84-16,-3 15-227 0,3-15-376 16,5 5 166-16</inkml:trace>
  <inkml:trace contextRef="#ctx0" brushRef="#br0" timeOffset="10789.79">29213 8113 88 0,'0'0'210'0,"0"0"-21"0,0 0-21 16,-5 6-16-16,5-6-15 0,-2 6-17 16,0 0-12-16,0-1-9 0,0 0-13 0,-1 2-7 0,-1 1-6 15,0 0-11-15,-4 1-2 0,3-1-7 0,-2 3-2 16,-1-1-5-16,-4 3-3 0,2 0-5 15,-1-1-2-15,-2 2-1 0,1 1-3 0,-2-2-1 0,0 3-1 16,-5 1-2-16,1 0-4 0,4 0-2 0,-3 4-2 16,4-5-2-16,0-1 1 0,-1-2-6 0,3 2 1 15,-3-3 1-15,8-2-1 0,0-2 0 0,2 1-3 16,1-2 0-16,1-1 3 0,-1-1 7 0,3 3 13 16,4-5-4-16,0 2 1 0,3 1-6 0,0-3 2 0,6 1-5 15,-3-1 2-15,1 0-1 0,3-3-6 0,4 2-1 16,0-2 1-16,0-2-4 0,0-1-9 15,2 0 10-15,2 1-5 0,-3-4 2 0,8-2-2 0,0-1-4 16,-2-3 2-16,2 2 0 0,1-5-4 0,-1 3 0 16,-5-3 5-16,1 1-5 0,-7 4 1 0,0 1 7 15,-5 1 11-15,-2 1 6 0,0 0 3 0,0 0-2 16,-4 1 1-16,-1 4-4 0,1-5 2 0,-1 5-4 16,-1 0-3-16,-1-1-4 0,0 0-5 0,-2 3-1 15,-2-7 1-15,2 7-2 0,-7-1-2 0,7 1 1 16,-9 1 2-16,9-1-4 0,-14 0 0 0,7 3-8 0,1-1 8 15,-3 1-3-15,3 2 1 0,-3-1 0 16,-1 3 0-16,0-2-2 0,0 3-2 0,1 1 1 0,-5 1-1 16,0 0-4-16,-1 4 5 0,2-2 1 0,-4 0 2 15,3 3 0-15,0-1-1 0,-1-1-3 0,5-1 3 16,0-3 2-16,1 3-11 0,-2 0 9 0,2-4-3 16,4 4 4-16,-1-3-2 0,3-1-1 0,-1 0 1 15,2-1-1-15,1-1 3 0,-2-1-2 0,6 2 1 16,-3-1 2-16,2-2-3 0,3 2-16 0,0-2-50 0,2-2-66 15,5 1-102-15,0-3-214 0,2-3-480 16,5 1 213-16</inkml:trace>
  <inkml:trace contextRef="#ctx0" brushRef="#br0" timeOffset="11130.98">29499 8614 116 0,'0'0'166'0,"-19"-3"-5"0,14 5 1 0,-3-1-11 16,3 0-12-16,-5 2-13 0,3-3-13 0,1 2-2 16,-4 2-6-16,1 0-9 0,0 0-5 0,2 3-7 0,0-1-6 15,2-2-7-15,0 1-11 0,0 5-8 0,2-3 6 16,1 3-7-16,0-1-3 0,4 4-3 15,-2-2-5-15,0 0-7 0,1 0-2 0,0 1-4 0,2-4-9 16,-3 4 9-16,1-2-5 0,-2-3-4 0,1 2-1 16,-1-6-1-16,-1 3-1 0,1 0-4 0,0-1 0 15,-2-3 1-15,2 1 2 0,1-3 8 0,-8 5 3 16,6-4 2-16,2-1 3 0,-9 0 1 0,9 0-3 16,-12-5-6-16,6 4 0 0,1 0 4 0,2-2-5 15,3 3-1-15,-9-1-12 0,9 1-36 0,-6 0-49 16,6 0-75-16,-3-3-252 0,3 3-437 0,0 0 194 0</inkml:trace>
  <inkml:trace contextRef="#ctx0" brushRef="#br0" timeOffset="11298.65">29507 8943 53 0,'0'4'173'0,"0"-4"-18"0,0 2-60 16,0-2-175-16,0 0-85 0,0 0 37 0</inkml:trace>
  <inkml:trace contextRef="#ctx0" brushRef="#br0" timeOffset="15874.77">26908 6999 138 0,'-9'-7'147'0,"1"-1"-14"0,-1 1-9 0,2 1-12 16,-3 0-15-16,1-1-2 0,1 2-7 0,-1 0-10 0,3 1-6 16,-1 1-6-16,3-2-4 0,-2 2-7 15,2 1-8-15,-5-1-4 0,3-3 0 0,-1 1-7 0,-4 0-6 16,2-1 0-16,1-1 0 0,-3-2-5 0,-1 4 3 15,2-2-3-15,-4-1 1 0,1 3-6 16,-1-6-4-16,0 1-2 0,2 4 4 0,-3 0-1 0,0-5 0 16,2 2-9-16,-6 1 5 0,2-1-1 0,-2 0-5 15,0 0 3-15,-3-4-5 0,3 3 3 0,-9-1 4 16,5-1-1-16,-3 1-5 0,11 0 1 0,-4 1-8 16,2 0 18-16,0 3-3 0,1-3 8 0,1 1-2 15,0 0 2-15,-1 1-3 0,5 2 1 0,-1 0-3 0,1-1 1 16,-1 2-3-16,1 0 0 0,-6-2-3 15,3 4 0-15,-3-2-3 0,2 0 0 0,-3 0-2 0,-1 0 1 16,-1 0 0-16,-1 1-3 0,-6-3 4 0,6 3-3 16,-5-2-4-16,-2 1 11 0,6 2-3 0,-5-1 5 15,4 0-2-15,3 2 5 0,1 0 0 0,0-1-3 16,2 2-1-16,-1 0 0 0,0-1-5 0,4 2 0 16,-4 0 2-16,5 0 0 0,-4 0-5 0,4 2 2 15,-2-2 0-15,-2 2-5 0,2-2 6 0,2 3-8 16,-2-2 3-16,3 1 5 0,0 0-1 0,-3 1 1 15,1-1-4-15,0 2 1 0,1 0 1 0,-6 1-3 16,4-2-1-16,1 1 1 0,-2 2-2 0,2-3 2 0,-1 2 0 16,1-1-1-16,1 2 0 0,-3-1 0 0,0 2-2 15,3-2 2-15,-1 5-1 0,3-3 3 0,-6 2-3 16,4 2-1-16,3-3 2 0,0 5 2 0,-4-1-5 16,-1-1 3-16,-1 1 0 0,2 1-3 0,-1 3 0 15,1-3 2-15,0 0 1 0,-2 1 3 0,4-2-3 16,-2 2-2-16,2-1 1 0,-2 1 0 0,5 0-1 15,-1-1 0-15,-2-2-5 0,3 2 5 0,3-1 0 16,-2 0-2-16,2-2 3 0,-2 2 2 0,3 0-3 0,1-3-1 16,-6 6 0-16,5-5 2 0,1-1-2 0,0 4 0 15,-1-2 1-15,1-1 2 0,0 2-1 0,1 1 0 16,-1-1 1-16,0 3 1 0,2-3-1 0,-2 0-2 16,4-1-5-16,-3 6 7 0,2-2-3 0,1-1 0 15,-1 1 0-15,1-3 0 0,0 4 0 0,0-3 3 16,-2 4-1-16,2-1 1 0,0-1 1 0,0 0-2 15,0-1 1-15,3-2-6 0,-2 0 3 0,2 0 2 16,-2 1 1-16,3 1-1 0,-2-2-6 0,1 3 9 16,3-1-5-16,-1-4-3 0,0 5 2 0,3 1 6 15,-3 0-1-15,4-1 0 0,-2-2-1 0,0 3-3 0,1 0 3 16,2 0-1-16,-1-4 1 0,0 3-8 0,1-1 5 16,-1 1 2-16,0 0 2 0,0 1 1 0,3-2-1 15,-2 0 2-15,-1 1 1 0,4-1 1 0,-6-3-3 16,5 3 0-16,-1-3 2 0,0 3-2 0,-1-4 3 15,2 2-2-15,-4-3 0 0,2 0-2 0,3 4 0 16,-4-1-1-16,6-1 2 0,-2 2-1 0,4-5-4 16,-3 4 2-16,-3 0 0 0,5-2 2 0,-2 2-1 15,-3-3-1-15,3 6 2 0,2-3-1 0,0-1-1 0,1 2-1 16,5 2-4-16,-2 2-6 0,-2-5-2 16,5 3 5-16,-4 2-6 0,7-3 2 0,-6 1 1 0,0-5 2 15,2 7-1-15,1-4 1 0,2 0 1 0,0 1 1 16,-2-2 1-16,-4-1-7 0,-1-1 4 15,-1 0 4-15,1-2 0 0,-2 2 3 0,2 0-6 0,0-3 6 16,-1 2-4-16,0 0 2 0,4 1-1 0,-2-2 6 16,5 4-2-16,-4-4 1 0,5 4-3 0,1-3 2 15,-6-2 2-15,8 4-4 0,-8-2 2 0,6 1 3 16,2 2-3-16,-1-2-1 0,0 1 2 0,-8-3-1 16,7 4 0-16,-4-3 0 0,-3-1-2 0,7 3 1 0,-9 1 2 15,2-3-5-15,-1 2 3 0,1-4-3 0,0 3 3 16,1 0 0-16,-1 0-2 0,0 2 3 0,-1-3-1 15,1 2-1-15,5 0-1 0,-6 0-3 0,7 0 4 16,-3 3 2-16,5-4 1 0,-5 3-5 0,5 3 4 16,-2-4-1-16,2 2 1 0,1 0 1 0,2 0-5 15,-1 1 4-15,-1-1 1 0,2 3 4 0,0-3 4 16,0 1-1-16,-2-2 4 0,2 2 0 0,-4-3 0 0,-2 0 0 16,2 2-2-16,-2-3 0 0,-7-1-2 15,2-1 5-15,0 2-3 0,4 2-3 0,-4-6 2 16,-1 3-4-16,0-2 1 0,1 4-1 0,-1-3-1 0,8 3 1 15,-10-4-2-15,5 1-2 0,-3 1 0 16,1-1 0-16,-1-1 1 0,2 0 1 0,8 3 0 0,-1-1-5 16,1 0 3-16,0-1 1 0,0 0-3 0,4 2 4 15,-1-4-4-15,2 3 0 0,0-5 3 0,-2 3-2 16,1 0-6-16,0-3 3 0,-1 2-3 0,1 0 5 16,-2-2 1-16,1 1 0 0,-5 1 2 0,-5-3 0 15,7 0-1-15,-8 2-2 0,0-1 3 0,-2-2 1 0,0 4-2 16,-2-4 0-16,2 1 0 0,0 1-4 15,0-3 4-15,1 2-1 0,0 0 2 0,-1-1 2 0,3 1-3 16,0 0 1-16,0-2 1 0,7 2-2 0,3 0 0 16,-2 0 0-16,3-3-3 0,-4-1 4 0,3-1 0 15,-2 2-1-15,2-2-1 0,0 0-1 0,-1-3 2 16,-2 4-1-16,0-1-6 0,-5 1 7 0,-2-2-2 16,-1 2 3-16,2 0-3 0,-3 0 2 0,-2 2-3 0,2-1 1 15,-2 3 0-15,-1-3 2 0,-3-1-3 16,1 1 2-16,-4 2-2 0,3-2 2 0,6 0 1 15,-6 1 1-15,5 3-2 0,1-2-2 0,-2-3 4 0,1 0 0 16,-2 1-6-16,-2 2 1 0,4-3 4 0,-4 0-1 16,4 0 1-16,0 0-2 0,2-3 1 15,0 2-1-15,0 1-1 0,0-3 3 0,-2-1-2 0,3 1 0 16,-8 2 0-16,1 1 0 0,2-1 1 0,-2 2-4 16,-3-1 0-16,1 1 5 0,-3 1 0 0,3-2-4 15,-1 1 0-15,1 0 3 0,-2-1 1 0,3 3-5 16,0-3 3-16,-1 0-2 0,1 3 1 0,0-3 6 15,0 0 1-15,0 0 3 0,0 1 0 0,2-1 0 16,-1-1 0-16,2 1 2 0,3 0 0 0,-2 0-7 16,2-3 5-16,-2 3 1 0,-2 0-1 0,4-4 2 0,-6 3-2 15,5-3-3-15,-3 0 1 0,-1 4 0 0,-1-1-3 16,-3-3 1-16,4 1-2 0,-1 0 1 16,-3 2-1-16,3-1 0 0,-2 0 0 0,1 0-2 0,2-1 1 15,0-1 1-15,-2 0-4 0,6 0 4 0,-6-1-3 16,1 0 1-16,0 1 4 0,-1-1-2 0,0-2 0 15,2 0-1-15,4 1 2 0,-4-1 1 0,2-4 1 16,-4 2-1-16,2 0-2 0,2-5 0 0,-5 2-3 16,1-4 2-16,-2 0-2 0,-1-1 1 0,-1 0 1 0,-1 0-3 15,-2-1 2-15,3 1-2 0,-3 0 3 16,-2 2-2-16,-1-2 0 0,1 0 2 0,-3 5-4 16,0-3 1-16,0 4 2 0,0-2-2 0,1 1-5 0,-2-3 4 15,0 1 0-15,-2-1 1 0,-2 0-2 0,1-2 1 16,-5 0 1-16,0-1 1 0,-1 1-2 0,-3-5 2 15,0-1-1-15,-3 2-1 0,0-3 0 0,1 5 1 16,-2-3-1-16,2 0 1 0,6 5 1 0,-5 3 2 16,-5-8-1-16,5 7-6 0,-3-6 5 0,1 2-2 15,-2-2 5-15,-1 0-3 0,1 0-1 0,0 1 0 16,0 0 1-16,-3-2 1 0,2 3 0 0,-2-1-2 16,3 0-1-16,1 6 2 0,-2-5-3 0,6 5 1 15,-1 3 3-15,0 0-1 0,1-3 0 0,2 2-1 16,-5-1 1-16,-4-4 3 0,-3-1-3 0,1-1 2 0,-3 1-3 15,-1-2 3-15,-1 2-4 0,1-4 4 16,0 4-1-16,-1 0-1 0,1-5-2 0,2 4 1 16,-3 0-1-16,3 2 3 0,0 3 0 0,2-4-5 0,-2 1-3 15,0 5 8-15,-2-2 1 0,9 4-2 0,-6-5 2 16,-1 1 1-16,-1 2-3 0,7 2 2 0,-1 0-1 16,1 1 0-16,0 0 1 0,0 0-2 0,0 0 1 15,-1 0 1-15,1 1-2 0,-3 0 1 0,-1-3-3 16,-3-3 2-16,5 7-1 0,1-4 1 0,-4-3 2 0,-3 4-5 15,3-3-1-15,-3-1 5 0,2 0-1 16,-3 3 2-16,4-3-1 0,-1 2-1 0,6 3 0 16,-1 0-1-16,1 1 1 0,0-1 1 0,-1 2-2 0,5 0 2 15,-5 0-1-15,2-2 0 0,-2 4 0 0,2-3-1 16,-2 1 2-16,-1-1-2 0,2 0 2 0,-1 3-4 16,0-2 3-16,1 0-3 0,1 0 3 0,-1-1-1 15,0 1 2-15,4-2-1 0,-5 1 0 16,0-1 0-16,2 0 1 0,0 1-4 0,0-4 2 0,2 4-1 15,-2-2 0-15,0 3 1 0,7-2 0 0,-4 5 1 16,5-5-2-16,0 4 1 0,-5 0-1 0,3-4-1 0,2 5 3 16,-3-2 0-16,3 1-2 0,-2-1-1 0,-1 1 3 15,1 0-3-15,-2-1 0 0,1 0-3 16,0 2 1-16,-6-4-7 0,1 3 3 0,1-2-1 0,-2-1-1 16,2 2 1-16,-3-2 0 0,2 3 2 0,0-3-1 15,-2 1 2-15,1 1 2 0,0-2 3 16,0 0-4-16,-3-1-3 0,2 4 6 0,1-4 0 0,-1 4 1 15,0-4-1-15,2 3-2 0,7 1 3 0,-4 1-1 16,-3-1 0-16,5 0 0 0,0 1 2 0,-2 0-1 16,3-1 0-16,0 1 1 0,-1 0-1 0,-4-3-1 15,4 3 4-15,-1 2-3 0,0-1 1 0,0-2-3 16,0 1 2-16,-3-1 1 0,4 1 0 0,-7-2 3 16,1 0 0-16,0-2-2 0,-1 1 0 0,1 0 0 15,0-1-6-15,2 1 9 0,0-1-6 0,5 3 7 16,-4-6-5-16,3 5 3 0,-6-4-7 0,5 1 8 0,-1 6-6 15,5-3 3-15,-1 1 3 0,0 1-3 0,-2-2 0 16,7 4 3-16,-7-3-5 0,1 2 2 0,4 1 2 16,-5-4-3-16,1 2-2 0,0 2 1 0,-1-2-6 15,0 0-6-15,-4 0 5 0,0 0 1 0,-3 0 0 16,1 0-1-16,-4-1 3 0,3-2 3 0,1 1-8 16,-1 0 6-16,1 1 1 0,2-2-4 0,3 3 5 15,3 1 1-15,1 0-1 0,2 0 2 0,0 0-1 0,2 2-4 16,1-2 6-16,4 3-3 0,-8-2 1 0,7 1 4 15,1 1-3-15,0 0-1 0,-9 0 1 16,9 0 1-16,0 0-1 0,0 0-2 0,-8-2 0 0,8 2 3 16,0 0-1-16,0 0 1 0,-10 2-4 0,10-2 4 15,-13 0-2-15,8 0 1 0,5 0 2 0,-13 1-1 16,8-1 0-16,-4 0 2 0,2 0-2 0,7 0-3 16,-11 0 6-16,11 0-7 0,-10-1-5 0,10 1 10 15,-6 0-1-15,6 0 0 0,0 0 1 0,-12 0-1 16,12 0 1-16,-5 1-1 0,5-1 1 0,-6 2 0 15,6-2 0-15,0 0 0 0,0 0 1 0,-6 0-1 16,6 0 1-16,0 0-3 0,0 0 3 0,0 0 1 16,0 0-1-16,-6 2 1 0,6-2-1 0,0 0-1 0,0 0 0 15,0 0 3-15,0 0 1 0,0 0 2 0,0 0-3 16,0 0-4-16,0 0 6 0,0 0-1 0,0 0-3 16,0 0 0-16,0 0 2 0,0 0-2 0,0 0-2 15,0 0 2-15,0 0-1 0,0 0-3 0,0 0 1 16,0 0 0-16,0 0-1 0,0 0 2 0,-7 1-2 15,7-1 2-15,-9-1 1 0,9 1-2 0,-9 0 1 16,9 0-1-16,0 0 3 0,-9-2 0 0,9 2 0 16,0 0-2-16,0 0 3 0,-8 2-3 0,8-2 0 15,0 0 0-15,0 0 2 0,0 0 0 0,0 0-4 16,0 0 5-16,0 0 1 0,-4 1-5 0,4-1 3 0,0 0-4 16,0 0 3-16,0 0 0 0,0 0 0 15,0 0 0-15,0 0-1 0,0 0-3 0,0 0 0 0,0 0 5 16,0 0-4-16,0 0 3 0,0 0 1 0,0 0-3 15,0 0-3-15,0 0 5 0,0 0 1 0,0 0-6 16,0 0 6-16,0 0-1 0,0 0-4 0,0 0 4 16,0 0-6-16,0 0 4 0,0 0-4 0,0 0 6 15,0 0-1-15,-6 1-3 0,6-1 3 0,0 0-1 16,0 0-2-16,-4 2 2 0,4-2 1 0,-9 1-1 16,9 2 3-16,0-3-2 0,0 0 0 0,-9 2 0 0,9-2 0 15,0 0-1-15,-4 2 1 0,4-2 1 0,0 0-1 16,0 0-1-16,0 0 1 0,0 0 3 15,0 0-9-15,-5 2 6 0,5-2 3 0,0 0-3 0,0 0 1 16,0 0-2-16,0 0 1 0,0 0-1 0,-9 0 1 16,9 0 2-16,-5 0-3 0,5 0 1 0,-8 1 3 15,8-1 0-15,0 0-4 0,-6 2 4 0,6-2 0 16,0 0-3-16,0 0 1 0,0 0 3 0,0 0-1 16,-5 2 1-16,5-2-4 0,0 0 0 0,0 0-16 0,0 0-27 15,0 0-49-15,0 0-82 0,0 0-221 16,0 0-427-16,0-8 189 0</inkml:trace>
  <inkml:trace contextRef="#ctx0" brushRef="#br0" timeOffset="16839.07">29227 7071 36 0,'9'-6'141'0,"0"-5"-14"0,4 5-11 15,-3-2-7-15,-1 2-16 0,5-3-3 0,-5 5-10 16,5-2-14-16,-5-1 1 0,3 3-6 0,0-1-8 15,-1 2 1-15,-1-1-9 0,1 0 9 0,-4 0 7 16,-2-1-3-16,1 1 0 0,1-1-5 0,-4 2-1 0,1-1-3 16,-2 1-1-16,0-1-5 0,1-2 2 0,-1 5-2 15,-2-3-7-15,0 4-5 0,2-6-4 0,-2 1-2 16,0 5 1-16,-2-5-4 0,2 5 0 0,0-5-6 16,-2 2-2-16,2 3-1 0,-5-1-2 0,5 1-2 15,-8-1-1-15,8 1 0 0,-10 2-4 0,3-2 5 16,1 0-2-16,-1 6-4 0,0-6 3 0,-1 4-2 15,1-2 2-15,-3 3-2 0,-2-2 1 0,2 4-5 16,-1-2 6-16,-3 0-3 0,0 2 1 0,0 2 0 16,-4-1-2-16,-1 4 3 0,-4-1-5 0,-4 4 5 15,4 0 0-15,0 3 0 0,0-1-5 0,2 2 6 0,-5-1-3 16,6 4 4-16,-1-2-1 0,0-1 0 0,-1 3-2 16,0-2 1-16,2 1-1 0,0-3-2 0,5-5 3 15,1 2-1-15,-1-1-1 0,3-2 6 0,-2 0-5 16,1 1 0-16,4-6-2 0,-1 1 2 0,2 1 0 15,2-4-3-15,-2-1 4 0,5 3-1 0,-2-4 1 16,3 0 0-16,-2 0 1 0,4-3 0 0,-2 5 5 16,2-5 0-16,-1 3-3 0,1-3-1 0,0 0 2 15,0 0-30-15,0 0-54 0,11 0-80 0,-11 0-173 0,15-7-355 16,-7 1 157-16</inkml:trace>
  <inkml:trace contextRef="#ctx0" brushRef="#br0" timeOffset="17274.41">28650 7028 89 0,'-7'-1'182'0,"7"1"-16"16,0 0-14-16,0 0-16 0,0 0-14 0,0 0-13 15,0 0-7-15,0 0-11 0,0 0-11 0,0 11-11 16,0-9-7-16,0 6-2 0,0-3-9 0,-5 1-5 16,5 4-1-16,-5-1-3 0,0 1-7 0,-3 0-2 15,3 0-3-15,-7 2-5 0,5 0 0 0,-2 0-6 16,0-2-2-16,0-1-2 0,2 1 0 0,1 1-1 16,-2-3-2-16,2 2-2 0,1-1-2 0,1 1 3 0,2-2 2 15,1 1-7-15,-1 1 8 0,5-1-3 16,3 1-2-16,3 0 2 0,5 1 3 0,2 0-2 15,5 5 1-15,6-3 0 0,1-1-2 0,2 1-2 16,-1 2-1-16,2-6 2 0,-3 3-2 0,-1-2-1 16,-11-3 0-16,7-2-5 0,-11-1 7 0,2 1-6 0,-4-2 6 15,-1 1 8-15,-1-2 9 0,-3-2 4 0,1 0 2 16,-2 3 4-16,-4-3-5 0,7 0 0 0,-7 0-6 16,0 0-2-16,0 0-6 0,0 0 4 0,0 0-6 15,0 0 1-15,0 0-4 0,-10-8-3 0,10 8-12 16,-7-2-52-16,7 2-51 0,-5-2-99 0,5 2-136 0,-4-3-370 15,4 3 165-15</inkml:trace>
  <inkml:trace contextRef="#ctx0" brushRef="#br0" timeOffset="18006.11">29846 6832 80 0,'0'0'89'16,"-7"10"-2"-16,4-3-11 0,-1-1-9 0,0 4-2 15,-1-3-6-15,0 3-8 0,0-3 0 0,-1 3 6 16,1 1-7-16,1-1-3 0,-3 1 1 0,0-1-9 16,2 2 6-16,-1 0-4 0,-4 2-2 0,2-1 0 15,-2 0 6-15,-3 0 0 0,0 3-3 0,7-2-5 16,-8 0 1-16,2-2-6 0,2 3-1 0,-4-1-5 15,6-4 2-15,-6 2 0 0,5-3-8 0,0 2 0 16,3-2 2-16,-4 0-5 0,3 0-1 0,1-2 0 16,1 1-4-16,1-3-2 0,-2 2 1 0,2-4 2 15,1-1-3-15,2 4 3 0,1-6-1 0,-4 4-7 0,3-1-5 16,1-3-4-16,0 0-20 0,0 0-15 0,0 0-4 16,0 0-12-16,0 0-5 0,13-13-8 15,-6 8-25-15,1-5-10 0,-2 0-79 0,0-1-197 0,-1-1 87 16</inkml:trace>
  <inkml:trace contextRef="#ctx0" brushRef="#br0" timeOffset="18739.34">29640 7074 62 0,'4'-9'89'0,"-2"-2"-2"16,2 0-2-16,-3 2-9 0,3-1 0 0,0 4-2 16,0-1 3-16,-3 1-5 0,1 0-13 0,0 1 14 15,0-3-2-15,0 4-4 0,3 0-4 0,-2-2-5 0,-1 1-7 16,3 1 0-16,-1 2-6 0,1-2-12 0,-1 1 4 16,1 2-3-16,0 1 0 0,-5 0-9 15,13-3 5-15,0 6-16 0,-2-3 7 0,0 4-6 16,0-1 1-16,2 0 0 0,-4 1-2 0,-2 0-5 0,0-1 3 15,-1 1-4-15,2 0 3 0,-3-2-7 16,1 5 3-16,-2-2-4 0,1-1 0 0,-2 0 0 0,1 1-2 16,-2 1 6-16,2 0-4 0,-4-2-2 0,2 4 3 15,-2-2-6-15,-2 2 6 0,2-3-3 0,-4 2 3 16,2 3 0-16,-3-2 0 0,-2 1-10 0,1-2 8 16,-6 3-1-16,2-2 0 0,0-2 2 0,-5 5-1 15,2-3 1-15,-2 1-4 0,3-4 0 0,-1 0 5 0,-1-1-4 16,2 0 3-16,0-2 0 0,-4-1 0 15,5-1 2-15,-2 1 4 0,-1-3 5 0,1 0-2 16,1 0 3-16,0-2 6 0,3 1 1 0,-1-1-2 0,4 3 7 16,-1-2 2-16,2 1 9 0,1 0 5 0,4 2 0 15,-6-4-1-15,6 4 0 0,-8-1-2 0,8 1-6 16,-2-3-1-16,2 3-13 0,0 0 6 0,0 0-2 16,-4-2-1-16,4 2-6 0,0 0-5 0,0 0 4 15,0 0-4-15,0 0-3 0,0 0 1 0,0 0 1 16,1 9-4-16,-1-9-1 0,5 8 0 0,-1-3 1 15,1 2-1-15,0 0 0 0,3 2 2 0,4 3-5 16,-1 1-1-16,3 0 1 0,3-1 2 0,-1 1-4 16,1-3-1-16,-2 3 0 0,0-2 3 0,2 0 0 15,1 0 1-15,1-3-5 0,-1-1 2 0,-1-2 3 0,-2 1-3 16,3 0 3-16,-5-2-3 0,1-2 1 0,-1-1-3 16,2-2 1-16,-2 0 1 0,-2 0 0 0,1-3 1 15,-1 0 1-15,-3 0-5 0,2-3 4 0,-4 1-5 16,2-2-11-16,-3 0 0 0,0 2 2 0,0-2-2 15,-3-2 0-15,0 0 2 0,-3 1 2 0,0 1-4 16,-1 1 7-16,-3 1-3 0,4 0 2 0,-3 3 4 16,2-4-2-16,-2 3 1 0,0 3-2 0,4 1 1 15,-9-3 2-15,3 3-3 0,6 0 3 0,-12 4 1 0,4-1-2 16,3 1 3-16,-2 0 1 0,-3-1-2 0,2 3 1 16,-1 0-1-16,-1-1-1 0,2-2 2 15,-2 6 0-15,-3-3-1 0,3-1 1 0,-1 1 4 0,0 0-2 16,1 0-1-16,-2 0 0 0,2 0 1 0,1-1-1 15,0 2 2-15,-1-2-2 0,2 3 1 0,-1-3 0 16,5-1 1-16,-2 3 0 0,2-3 1 0,0 2-1 16,3-1 1-16,1 1 4 0,0 1-3 0,4 1 0 15,1-2 3-15,1 3-5 0,2-2 2 0,1 2-3 16,0-1 2-16,6 2-1 0,-4-4-23 0,0 0-29 16,1-2-27-16,-1 0-41 0,2-1-43 0,0-2-135 15,1-1-322-15,-1-1 142 0</inkml:trace>
  <inkml:trace contextRef="#ctx0" brushRef="#br0" timeOffset="19074.2">30096 7132 45 0,'0'0'76'0,"-5"10"-5"0,5-6-12 0,-4 0 3 16,0 2-11-16,1 1-9 0,-3 1-2 0,1 2-5 15,-2-1 1-15,0 3-2 0,1 0-2 0,-4 1 6 16,0 0 6-16,2 3 6 0,-1 0-11 0,1-1 3 16,1 1-4-16,0-2 6 0,2 2 3 0,0 0-2 15,-1 2-3-15,-1 0-5 0,2-4-2 0,0 4-4 0,-3-3 2 16,1 2-5-16,0-3-4 0,2 1 0 15,0-1-6-15,-1-2 4 0,2-2 0 0,-4 0-1 16,4 2 1-16,0-4-8 0,1 1-1 0,1-2 2 0,-2 1-1 16,3-6-6-16,-1 3 4 0,-1-1-7 0,3 0-28 15,0-4-38-15,0 0-71 0,0 0-67 0,0 0-217 16,0 0 96-16</inkml:trace>
  <inkml:trace contextRef="#ctx0" brushRef="#br0" timeOffset="20005.75">29922 7342 99 0,'13'4'121'16,"5"2"-6"-16,-4 2-12 0,5 0-12 0,-1-2-5 16,0 6 0-16,0-7-16 0,-1 7-1 0,0-7-11 0,0 4-6 15,-2-2-6-15,-3-2-2 0,-1-2-3 0,1 1-9 16,-3 0-1-16,-1-3-4 0,-1 2 1 0,-2-2-6 15,2-1 4-15,-7 0-6 0,11-5-2 0,-4 1-2 16,-2 1-6-16,0-2 0 0,-1-1 8 0,-3-1-15 16,2 0 0-16,-2 2-5 0,0-2-4 0,0 1-3 15,-1 1-2-15,2-3 9 0,-2 3-3 0,2 2 3 16,-1-4-3-16,-1 2 7 0,0 2-4 0,2 0-1 16,-1-2 5-16,0 1-4 0,1 1 0 0,-2 3 3 0,3-6-2 15,0 2 1-15,-2 0 1 0,2 2 1 16,-2-1 3-16,2 0 7 0,-1 1 8 0,-2 2-5 15,3-4-2-15,-3 4 0 0,1-5-2 0,-1 5-1 16,0 0 8-16,0 0-8 0,1-3-6 0,-1 3 3 16,0 0-5-16,0 0 1 0,0 0 4 0,-10 0-6 0,10 0 0 15,0 0 6-15,-10 3-1 0,5 2-2 0,-2-3-2 16,2 2 2-16,0 0 0 0,0 3-4 0,-3-2 9 16,-2 2-8-16,5 2 0 0,-3-2 5 0,2 4 10 15,-3-4 5-15,1 5 5 0,2-2-1 0,-2 1-3 16,2-1-2-16,-2 5-3 0,3-2 3 0,1-2 1 15,-1 3-1-15,-1-2 0 0,3-2-3 0,2 2 1 16,-3 0 2-16,4-4-3 0,0 4 2 0,-2-4-5 16,4 1 4-16,2-2-2 0,-3 0 1 0,4-1 2 15,0-1-5-15,-1 0 0 0,1-1 0 0,3 1 1 0,2-1 1 16,-5-1-2-16,2 0-2 0,-1-3-1 0,4 1-2 16,-3-1-6-16,-1-1 3 0,2-1-2 0,-3 1 2 15,1-2-3-15,-2-1-3 0,0 2 2 0,-1-1 2 16,-3 3-4-16,5-2 3 0,-5 2-5 0,4-3 1 15,-4 3 3-15,0 0-4 0,0 0 3 0,0 0-3 16,0 0 5-16,0 0-3 0,-20 4-2 0,14-1 1 16,2-1-2-16,2 1 1 0,2-3 3 0,-7 5 2 15,6-2-2-15,-2 2 2 0,2-4-1 0,0 2-1 0,-2 1 2 16,3-4-4-16,0 7 2 0,0-1 5 16,0-2-4-16,3 0-1 0,-1 0 3 0,2 2-2 15,4-1 0-15,-2 1 1 0,3 0-1 0,-1-2-1 0,1 0 0 16,0-3-2-16,-2 1 5 0,1-2-6 0,2 3-12 15,2-3-7-15,-1-3-6 0,-1 3-1 16,-1-3-7-16,-1 0 4 0,-1 0-1 0,1 1 4 0,-2-4 3 16,-3 2-1-16,3-2 1 0,0 4 6 0,-3-5 4 15,0 2-1-15,2 1 4 0,-2 0-5 0,-2 1 6 16,0-1 0-16,-1 4 11 0,3-5-3 0,-3 5 2 16,-4-6 1-16,4 6 0 0,-4-4 1 0,-2 3 1 15,6 1 0-15,-8 0 5 0,8 0-10 0,-7 0 0 16,7 0 6-16,0 0-2 0,-9 0-2 0,9 0-2 15,-8 1 1-15,8-1 1 0,0 0-2 0,-6 3 8 16,4-1-1-16,2-2-3 0,-3 3 13 0,3 2-1 16,-2-1 5-16,2 1 1 0,0-5 2 0,0 8-4 0,0-3-2 15,2 0 2-15,0 2 0 0,-2-1-4 16,5 1-1-16,0 1-4 0,2 1 3 0,0-3 0 0,1 1-7 16,1 3-20-16,0-5-20 0,1 5-25 0,-1-6-35 15,5 1-28-15,-1-3-138 0,1 1-283 0,4-3 124 16</inkml:trace>
  <inkml:trace contextRef="#ctx0" brushRef="#br0" timeOffset="20206.29">30670 7536 105 0,'0'0'98'0,"-5"0"-6"0,5 0-13 0,0 0-7 15,-16 5-6-15,13 2 8 0,-5 1-10 0,2-1-6 16,-1 2 4-16,2 1-3 0,-4 0-10 0,0 4-7 15,4-5-1-15,-4 7-1 0,0-2-1 0,-1-2 3 16,2 1-7-16,-2 2-1 0,1-2-4 0,-4-1-3 16,-1 2-6-16,3-2-1 0,-3-2-2 0,1 1-2 0,-1-2-17 15,-1-1-21-15,3-4-36 0,-6 1-49 0,5-4-76 16,2-1-197-16,1-1 87 0</inkml:trace>
  <inkml:trace contextRef="#ctx0" brushRef="#br0" timeOffset="20364.56">30565 7706 25 0,'8'0'169'16,"-3"1"-16"-16,1 0-16 0,-1 1-14 0,-1 0-12 0,5 6-9 16,0-4-8-16,1 4-14 0,-2-1-8 0,0 0-80 15,-7 3-169-15,3-5-191 0,0-2 85 16</inkml:trace>
  <inkml:trace contextRef="#ctx0" brushRef="#br0" timeOffset="23156.2">27800 9024 131 0,'-3'-3'124'0,"3"3"-15"16,-5-5-9-16,3 2-14 0,-2 0-6 0,-1 1-9 15,1 1-7-15,-1-3-7 0,-2 0 3 0,6 2-7 16,1 2-8-16,-6-4-6 0,3 1 1 0,3 3-4 0,-5-3-8 16,5 3-4-16,0 0 0 0,-8-2-9 0,8 2 6 15,-5 0-4-15,5 0-3 0,-8-2 1 0,8 2 0 16,-9 2-4-16,9-2 0 0,-10 0-6 0,5 0 6 15,-1 1-3-15,-2 0-2 0,1 0 1 0,0 1-5 16,3 0 4-16,-4 0 2 0,0-1-17 0,-1 2 12 16,-2-1 2-16,2 1-8 0,-3 1 6 0,1-3-9 15,-1 4 15-15,0-1-1 0,-3 0-5 0,-2 2 2 16,2 3 0-16,-4 1 0 0,4-2-4 0,-2 1 6 0,2 0-4 16,-3 1 0-16,4 2 4 0,-3-2-3 15,2 4 5-15,1 1-8 0,1 0 5 0,-1-1 0 0,4 0 0 16,-2 2-1-16,1-2 0 0,-1 0-1 0,3-2 0 15,-5 3 3-15,5 2-3 0,2 0-3 0,-5-4 5 16,3 3-4-16,1-1 5 0,-3 1-8 0,1-1 4 16,-1 2-5-16,0 0 1 0,0 0 5 0,-5 4-1 15,2 1 2-15,5-3-4 0,-1-2 5 0,4 1-4 16,-1 0 1-16,3 0-5 0,-1 2 6 0,4-2-3 16,-3 2-1-16,2-2 1 0,2 2 4 0,0-2-3 0,1 1 3 15,0 1-2-15,4-2 0 0,3-1-4 0,-2 0 4 16,2-1 0-16,0 1 4 0,-2 0-5 0,0-2-2 15,2 1-1-15,-1 0-1 0,1-1 5 0,-2-3-4 16,-1 0 2-16,1-3 2 0,-2 5-3 0,1-4 3 16,0 0-1-16,-2-2-4 0,-1 1 3 0,1-1 0 15,-1-6 1-15,0 3 2 0,0-2 8 0,0 3-3 16,-1-3 5-16,1-1 9 0,-2-2 1 0,0 0 10 16,0 3-4-16,0-3 6 0,2 4 0 0,-2-4 0 0,0 0-3 15,0 0-1-15,0 0-1 0,0 0-3 16,0 0 3-16,0 0 1 0,0 0 5 0,0 0 1 15,0 0 2-15,0 0-1 0,0 0-1 0,0 0-6 16,0 0-1-16,0 0-3 0,-7-10-5 0,6 6-4 16,1 0-6-16,0 4 5 0,-3-8-4 0,1 2 3 0,-1 0-3 15,1 3-2-15,-1-4-1 0,2 0 0 0,-1 2-1 16,1-2-1-16,0-1-1 0,1-4 0 0,-1 3-3 16,2-1-5-16,1-1 4 0,2 0 3 0,0 2-5 15,-1 4 1-15,-1-2 0 0,2 0-2 0,-1 4 1 16,-1-2 1-16,3 1-2 0,-2 1-5 0,-3 3 4 15,6 0 0-15,-6 0-1 0,0 0 1 0,11 4 0 0,-8 1 0 16,1-2-1-16,-4 2 1 0,2 4 1 0,-2-3 0 16,3 0-4-16,-6 5 3 0,1-2 1 0,2 3-1 15,0-5-1-15,-2 3 1 0,-1 1-2 16,1 0 0-16,-4-2 2 0,5 3-9 0,-3-7 11 0,4 3-3 16,-4-3-1-16,2 0 5 0,1 1-4 0,-1-3 0 15,-1 0 1-15,0-1-1 0,-2 0 3 0,5-2 0 16,-14-4 2-16,1 1 0 0,-4-6-25 0,0 0-25 15,-13-5-43-15,1-1-44 0,-2 1-232 0,-1 0-394 16,2 2 174-16</inkml:trace>
  <inkml:trace contextRef="#ctx0" brushRef="#br0" timeOffset="35503.94">27819 9971 50 0,'0'0'43'0,"0"0"-1"0,-6 0-5 16,6 0-2-16,0 0-4 0,0 0-5 0,-7 2 0 15,7-2-2-15,-5 3-6 0,5-3-4 0,-2 2-26 16,-5 0-44-16,7-2-61 0,0 0 28 0</inkml:trace>
  <inkml:trace contextRef="#ctx0" brushRef="#br0" timeOffset="36505.54">27417 9748 42 0,'-8'0'118'15,"8"0"-12"-15,0 0-11 0,0 0-8 0,0 0-2 16,0 0-8-16,0 0-5 0,0 0-5 0,9-9-17 15,-9 9-2-15,8-3-11 0,-3 2 7 0,0 1-6 16,-5 0-8-16,9-3-2 0,-5 2 0 0,-4 1-1 0,7 0-5 16,0-3 2-16,0 3-4 0,-7 0-4 15,9 0-1-15,-9 0 0 0,14 0 8 0,-9 3-2 0,1-3 7 16,1 0-6-16,2 1-1 0,1-1-6 0,-1 3 4 16,5-2 6-16,-1 0-2 0,5 2-3 0,0 1-5 15,1 0 3-15,-2 2 5 0,2-3 3 0,-1 1-12 16,-2 2 7-16,-2-1-4 0,-1-1 0 0,1 3-8 15,0-1 4-15,-1-3-2 0,1 6-3 0,-2-2 2 16,-1 0-10-16,-2 0 6 0,0-1 2 0,2 1-3 16,-2 2 1-16,2-2 3 0,-2 2-1 0,0-1-4 15,0 2 2-15,3-3-3 0,-3 1-2 0,2 2-2 0,-1-6 8 16,-3 4-5-16,2 1-4 0,0-1 8 0,0-1-2 16,-2-2 0-16,0 1-4 0,1-3 0 0,-2 2 3 15,-1-1-2-15,-1-1 4 0,0-1-5 0,1-1 3 16,-1-1-3-16,0 3 0 0,-4-3 5 0,6 2-3 15,-6-2 3-15,8 2-3 0,-8-2-1 0,8 0 0 16,-4 1-1-16,-4-1 1 0,2 2 7 0,-2-2-8 16,0 0-2-16,0 0 4 0,6 2 1 0,-6-2-1 15,0 0 1-15,4 2-1 0,-4-2-1 0,0 0 1 16,3 3-2-16,-3-3 1 0,0 0-2 0,0 0 1 16,0 0 1-16,0 0-2 0,0 0 1 0,0 0-5 0,0 0 5 15,5 0 0-15,-5 0-9 0,0 0-22 0,0 0-38 16,0 0-202-16,-18-5-293 0,12-2 130 0</inkml:trace>
  <inkml:trace contextRef="#ctx0" brushRef="#br0" timeOffset="37088.68">27238 9830 1 0,'16'3'114'0,"-11"-1"-7"16,3-2-17-16,-1 2-7 0,5 3-4 0,1-3-4 16,5 6-7-16,1 1 0 0,-1-1-6 0,6 5 1 15,2 0-3-15,1 2-6 0,-2 2-4 0,3 1-2 16,1 2 2-16,0 0-3 0,-5-1-2 0,2 0-10 16,-2 1-1-16,-2-2 16 0,-1 0-2 0,-5-4-1 15,-1-1-14-15,-2 1 1 0,-3-1 0 0,-3-2-3 0,-1 1-5 16,0-2-3-16,-1-2-3 0,-2 2 0 15,-2-1-5-15,-1-4-2 0,0 2 0 0,0-2-2 0,0 0 2 16,0 2-2-16,0-3-1 0,0-1 2 0,-1 1-2 16,1-4-5-16,-3 7 3 0,3-4-2 0,0-3-6 15,-1 3 9-15,1-3-25 0,-4 5-15 0,4-5-27 16,0 0-65-16,0 0-129 0,0 0-272 0,0 0 121 16</inkml:trace>
  <inkml:trace contextRef="#ctx0" brushRef="#br0" timeOffset="37571.58">27150 10110 71 0,'0'0'99'0,"0"5"-8"16,0-5-3-16,0 6-15 0,0-6-6 16,0 6-2-16,-3-4-10 0,3-2-3 0,0 0-2 0,3 4-9 15,-3-4 9-15,-3 4 6 0,3-4 13 0,8 2-21 16,-8-2-4-16,6 0 1 0,-6 0-2 0,9 1 3 15,-3 1-4-15,0-2-4 0,2 1 1 0,1-1-8 16,2 1 3-16,-1 2 1 0,1-1-3 0,3-1 2 16,-3 3-6-16,1-1-5 0,8 1 0 0,-4 4 2 15,2-1 0-15,1 2 15 0,-1 0 0 0,6 4-4 16,-7-3-5-16,2 8 0 0,-1-7-3 0,-2 3-4 0,1-1-2 16,2 6 1-16,-4-5-5 0,-4 1-3 0,4-1 2 15,-6 0-6-15,-1 1 3 0,2-1-5 0,-5 1 4 16,-1-4-5-16,-1-1-1 0,-2 3 2 0,0-5-5 15,1 3 5-15,-1-5-3 0,-1 1 2 0,0-2-8 16,0 2 0-16,0-2 5 0,0 0-2 0,0 0 3 16,-1-1-3-16,1-1-18 0,0-3-21 0,-2 4-42 15,2-4-98-15,0 0-108 0,0 0-305 0,-5-17 135 0</inkml:trace>
  <inkml:trace contextRef="#ctx0" brushRef="#br0" timeOffset="38005.62">26890 10267 59 0,'0'0'187'0,"13"3"-11"16,-8-2-5-16,-5-1-12 0,14 1-16 0,-9 0-12 15,6 1-11-15,-1 0-16 0,-3-1-9 0,4 0-11 16,1 3-7-16,-1-2-8 0,-2 3-5 0,2-1-5 16,-1 1-6-16,-1 0-5 0,3 0-7 0,-1 2-3 15,1 0-4-15,0 4-4 0,1 0-8 0,1 1-1 16,-2 0 1-16,-1 2-2 0,1 1-2 0,1-2-2 0,-1 3 1 15,0-3-1-15,-4 2-2 0,0-1-2 0,1 0-6 16,-5-3 4-16,1 0 1 0,-1 2-6 0,0-3 0 16,-2 1 2-16,0-1-7 0,-1 1 4 0,2-3 0 15,-3 3 1-15,-2-3 1 0,2-1-4 0,0-1 0 16,-2 1 3-16,0 3-1 0,0-5-2 0,1 2 4 16,-2-2-4-16,2 1-3 0,1-1-10 0,0 1-9 15,0-2-20-15,-1 1-32 0,1-5-50 0,2 4-202 0,2-3-350 16,-4-1 155-16</inkml:trace>
  <inkml:trace contextRef="#ctx0" brushRef="#br0" timeOffset="38472.67">26563 10473 121 0,'0'0'166'0,"0"0"-8"15,0 0-12-15,0 0-16 0,13 5-8 0,-7-5-14 16,2 0-12-16,1 2-6 0,2 1 8 0,0-2-8 0,0 1-7 15,3 1-9-15,-4 1-10 0,4-2-1 16,-2 4-7-16,-2-2-8 0,4 1 2 0,-1 0-5 0,0 2-9 16,3 0-2-16,0 4-1 0,-2-2-6 0,0 4-2 15,0 0-3-15,-4 0-6 0,3 0 0 0,-2 3 0 16,3 0-6-16,-5-2 5 0,0 3-2 0,1 0-4 16,-2-3 3-16,0 3-4 0,-2-1 2 0,-2 0-2 15,4-4-1-15,-6-1-3 0,3-2 1 0,1 0-3 16,-4 0 2-16,3 0 1 0,-1-2-13 0,0 1 15 15,-2-4-2-15,2 2-1 0,-3-2-1 0,1 0 5 0,-1 0-7 16,0 0 2-16,1-2-4 0,-2-2 4 16,1 5 0-16,-1-5 3 0,2 2 0 0,-2-2-4 15,0 0-3-15,3 5 3 0,-3-5-2 0,0 0-13 0,4 2-23 16,-4-2-28-16,5 1-40 0,-5-1-60 0,8-1-138 16,-8 1-326-16,14-4 145 0</inkml:trace>
  <inkml:trace contextRef="#ctx0" brushRef="#br0" timeOffset="39471.48">27624 10597 88 0,'0'0'107'16,"0"0"-15"-16,6 10-5 0,-6-10-11 0,0 4-5 16,0-1-10-16,0-3-7 0,-1 8-5 0,-2-4-3 15,2 1-14-15,-2-2 2 0,1 2 3 0,-2-1-5 0,0 3-1 16,-1 0-5-16,1 0-5 0,0-2 3 16,1 4-2-16,-4-1 1 0,2 0-3 0,-4 1 5 15,4-1-4-15,-3-2-1 0,3 1-9 0,-3-2 2 0,2 3 1 16,2-2-2-16,-1-2 4 0,0 0-1 0,0 1-3 15,1-2-11-15,-1 0 13 0,1-1 1 0,-1 1 1 16,5-3 2-16,-8 1 1 0,8-1 5 0,-3 3 4 16,3-3-1-16,0 0 4 0,0 0 9 0,0 0 3 15,0 0 4-15,2-10-3 0,-2 10-4 0,9-7-5 16,0 0-1-16,2 3-1 0,6-7-3 0,1 4-2 16,0-4-3-16,4-3-2 0,2 0-3 0,3 2-2 0,0-5-3 15,1 3-1-15,1-3-2 0,0 0-2 0,2 0 0 16,-2-1-2-16,1 0-4 0,-1-3 0 0,3 4 5 15,-4 0-3-15,3 1 0 0,-8-1 2 0,3 4-4 16,-10 2 2-16,0 0-2 0,-6 6-4 0,0-3 7 16,-1 3-4-16,-3 2 1 0,2 1-1 0,-4-3-1 15,1 3-2-15,-1-2 2 0,-2 1-1 0,2 2-3 16,-4 1 2-16,5-2-3 0,-5 2-2 0,0 0 7 0,5-2 0 16,-5 2-6-16,0 0 6 0,0 0 0 15,0 0-1-15,0 0 1 0,0 0-1 0,0 0 0 16,0 0 0-16,0 0-2 0,0 0-5 0,-6 10 7 0,5-6 0 15,-2 1 1-15,-1-2-1 0,-1 4-7 16,-1-2 9-16,1-1-8 0,-5 2 5 0,-1 3-1 0,4-3 3 16,-5-1-1-16,1 1 0 0,-1 0-4 0,-1-2 2 15,2 1-13-15,1-1-20 0,2-1-20 0,0-2-25 16,4 0-51-16,4-1-148 0,0 0-301 0,0 0 134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9C69B29-04AF-40C8-BF19-B02103A9D0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466BD59-1FAD-4056-B722-3FBDCBA1B091}"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54013BD7-A5B4-4AD9-B629-DA4EA43BFE8D}" type="slidenum">
              <a:rPr lang="en-US" altLang="en-US">
                <a:latin typeface="Arial" panose="020B0604020202020204" pitchFamily="34" charset="0"/>
              </a:rPr>
              <a:pPr/>
              <a:t>14</a:t>
            </a:fld>
            <a:endParaRPr lang="en-US" altLang="en-US">
              <a:latin typeface="Arial" panose="020B0604020202020204" pitchFamily="34" charset="0"/>
            </a:endParaRPr>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22CE918-0094-432B-B862-99AB55740FBF}"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A useful approach to looking at opportunities is to look at your strengths and ask yourself whether these open up any </a:t>
            </a:r>
          </a:p>
          <a:p>
            <a:pPr eaLnBrk="1" hangingPunct="1"/>
            <a:r>
              <a:rPr lang="en-GB" altLang="en-US">
                <a:latin typeface="Arial" panose="020B0604020202020204" pitchFamily="34" charset="0"/>
              </a:rPr>
              <a:t>opportunities. Alternatively, look at your weaknesses and ask whether you could find opportunities to eliminate them.</a:t>
            </a:r>
            <a:r>
              <a:rPr lang="en-US" altLang="en-US">
                <a:latin typeface="Arial"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8517B76E-F733-4D10-8BAB-736CD621B567}" type="slidenum">
              <a:rPr lang="en-US" altLang="en-US">
                <a:latin typeface="Arial" panose="020B0604020202020204" pitchFamily="34" charset="0"/>
              </a:rPr>
              <a:pPr/>
              <a:t>16</a:t>
            </a:fld>
            <a:endParaRPr lang="en-US" altLang="en-US">
              <a:latin typeface="Arial" panose="020B0604020202020204" pitchFamily="34" charset="0"/>
            </a:endParaRPr>
          </a:p>
        </p:txBody>
      </p:sp>
      <p:sp>
        <p:nvSpPr>
          <p:cNvPr id="33795" name="Rectangle 2"/>
          <p:cNvSpPr>
            <a:spLocks noGrp="1" noRot="1" noChangeAspect="1" noChangeArrowheads="1" noTextEdit="1"/>
          </p:cNvSpPr>
          <p:nvPr>
            <p:ph type="sldImg"/>
          </p:nvPr>
        </p:nvSpPr>
        <p:spPr>
          <a:xfrm>
            <a:off x="381000" y="685800"/>
            <a:ext cx="6096000" cy="34290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5CDB9E9-D8D1-4E50-A4BB-36654E8A1797}"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1B041DBA-EA11-470C-B02F-4EF9DF82FBBA}"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23555" name="Rectangle 2"/>
          <p:cNvSpPr>
            <a:spLocks noGrp="1" noRot="1" noChangeAspect="1" noChangeArrowheads="1" noTextEdit="1"/>
          </p:cNvSpPr>
          <p:nvPr>
            <p:ph type="sldImg"/>
          </p:nvPr>
        </p:nvSpPr>
        <p:spPr>
          <a:xfrm>
            <a:off x="381000" y="685800"/>
            <a:ext cx="6096000" cy="34290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DA1F35A6-48C2-4171-9667-B7FA903387FB}" type="slidenum">
              <a:rPr lang="en-US" altLang="en-US">
                <a:latin typeface="Arial" panose="020B0604020202020204" pitchFamily="34" charset="0"/>
              </a:rPr>
              <a:pPr/>
              <a:t>3</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DA1F35A6-48C2-4171-9667-B7FA903387FB}"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extLst>
      <p:ext uri="{BB962C8B-B14F-4D97-AF65-F5344CB8AC3E}">
        <p14:creationId xmlns:p14="http://schemas.microsoft.com/office/powerpoint/2010/main" val="61999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DF07F37-0C40-4C03-9D28-3BEF566AFD2A}"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25603" name="Rectangle 2"/>
          <p:cNvSpPr>
            <a:spLocks noGrp="1" noRot="1" noChangeAspect="1" noChangeArrowheads="1" noTextEdit="1"/>
          </p:cNvSpPr>
          <p:nvPr>
            <p:ph type="sldImg"/>
          </p:nvPr>
        </p:nvSpPr>
        <p:spPr>
          <a:xfrm>
            <a:off x="381000" y="685800"/>
            <a:ext cx="6096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B9D3633-73B5-43D9-8E5B-867EA7CB50DE}" type="slidenum">
              <a:rPr lang="en-US" altLang="en-US">
                <a:latin typeface="Arial" panose="020B0604020202020204" pitchFamily="34" charset="0"/>
              </a:rPr>
              <a:pPr/>
              <a:t>7</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Area that lecturer is covering, You can see the text book,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4CA00E8-E6FE-4D9B-84D4-0097A67331BD}" type="slidenum">
              <a:rPr lang="en-US" altLang="en-US">
                <a:latin typeface="Arial" panose="020B0604020202020204" pitchFamily="34" charset="0"/>
              </a:rPr>
              <a:pPr/>
              <a:t>8</a:t>
            </a:fld>
            <a:endParaRPr lang="en-US" altLang="en-US">
              <a:latin typeface="Arial" panose="020B0604020202020204" pitchFamily="34" charset="0"/>
            </a:endParaRPr>
          </a:p>
        </p:txBody>
      </p:sp>
      <p:sp>
        <p:nvSpPr>
          <p:cNvPr id="27651" name="Rectangle 2"/>
          <p:cNvSpPr>
            <a:spLocks noGrp="1" noRot="1" noChangeAspect="1" noChangeArrowheads="1" noTextEdit="1"/>
          </p:cNvSpPr>
          <p:nvPr>
            <p:ph type="sldImg"/>
          </p:nvPr>
        </p:nvSpPr>
        <p:spPr>
          <a:xfrm>
            <a:off x="381000" y="685800"/>
            <a:ext cx="6096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61D53BA-3E56-4854-93CF-38887D24BCB2}"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xfrm>
            <a:off x="381000" y="685800"/>
            <a:ext cx="6096000" cy="34290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505C8F8-253F-44F6-88F3-30F0BE8028C6}" type="slidenum">
              <a:rPr lang="en-US" altLang="en-US">
                <a:latin typeface="Arial" panose="020B0604020202020204" pitchFamily="34" charset="0"/>
              </a:rPr>
              <a:pPr/>
              <a:t>13</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Planning has to be reviewed, daily, weekly and annually. Drawbacks should be identified and rectified.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7517" y="12701"/>
            <a:ext cx="1186180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pPr>
              <a:defRPr/>
            </a:pPr>
            <a:endParaRPr lang="en-US"/>
          </a:p>
        </p:txBody>
      </p:sp>
      <p:grpSp>
        <p:nvGrpSpPr>
          <p:cNvPr id="5" name="Group 8"/>
          <p:cNvGrpSpPr>
            <a:grpSpLocks/>
          </p:cNvGrpSpPr>
          <p:nvPr/>
        </p:nvGrpSpPr>
        <p:grpSpPr bwMode="auto">
          <a:xfrm>
            <a:off x="260351" y="234950"/>
            <a:ext cx="5050367" cy="1778000"/>
            <a:chOff x="123" y="148"/>
            <a:chExt cx="2386" cy="1120"/>
          </a:xfrm>
        </p:grpSpPr>
        <p:sp>
          <p:nvSpPr>
            <p:cNvPr id="6"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7"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8"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11"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12"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13"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14"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grpSp>
        <p:nvGrpSpPr>
          <p:cNvPr id="15" name="Group 18"/>
          <p:cNvGrpSpPr>
            <a:grpSpLocks/>
          </p:cNvGrpSpPr>
          <p:nvPr/>
        </p:nvGrpSpPr>
        <p:grpSpPr bwMode="auto">
          <a:xfrm>
            <a:off x="10553700" y="4368801"/>
            <a:ext cx="990600" cy="1058863"/>
            <a:chOff x="4986" y="2752"/>
            <a:chExt cx="468" cy="667"/>
          </a:xfrm>
        </p:grpSpPr>
        <p:sp>
          <p:nvSpPr>
            <p:cNvPr id="16"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pPr>
                <a:defRPr/>
              </a:pPr>
              <a:endParaRPr lang="en-US"/>
            </a:p>
          </p:txBody>
        </p:sp>
        <p:sp>
          <p:nvSpPr>
            <p:cNvPr id="17"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pPr>
                <a:defRPr/>
              </a:pPr>
              <a:endParaRPr lang="en-US"/>
            </a:p>
          </p:txBody>
        </p:sp>
        <p:sp>
          <p:nvSpPr>
            <p:cNvPr id="18" name="Freeform 21"/>
            <p:cNvSpPr>
              <a:spLocks/>
            </p:cNvSpPr>
            <p:nvPr userDrawn="1"/>
          </p:nvSpPr>
          <p:spPr bwMode="auto">
            <a:xfrm rot="7320404">
              <a:off x="5000" y="2913"/>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21"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22"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23" name="Freeform 26"/>
              <p:cNvSpPr>
                <a:spLocks/>
              </p:cNvSpPr>
              <p:nvPr userDrawn="1"/>
            </p:nvSpPr>
            <p:spPr bwMode="auto">
              <a:xfrm rot="7320404">
                <a:off x="5364" y="2873"/>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24" name="Freeform 27"/>
              <p:cNvSpPr>
                <a:spLocks/>
              </p:cNvSpPr>
              <p:nvPr userDrawn="1"/>
            </p:nvSpPr>
            <p:spPr bwMode="auto">
              <a:xfrm rot="7320404">
                <a:off x="5137"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grpSp>
      </p:grpSp>
      <p:sp>
        <p:nvSpPr>
          <p:cNvPr id="25" name="Freeform 28"/>
          <p:cNvSpPr>
            <a:spLocks/>
          </p:cNvSpPr>
          <p:nvPr/>
        </p:nvSpPr>
        <p:spPr bwMode="auto">
          <a:xfrm>
            <a:off x="1202267" y="5054601"/>
            <a:ext cx="9076267"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pPr>
              <a:defRPr/>
            </a:pPr>
            <a:endParaRPr lang="en-US"/>
          </a:p>
        </p:txBody>
      </p:sp>
      <p:sp>
        <p:nvSpPr>
          <p:cNvPr id="26" name="Freeform 29"/>
          <p:cNvSpPr>
            <a:spLocks/>
          </p:cNvSpPr>
          <p:nvPr/>
        </p:nvSpPr>
        <p:spPr bwMode="auto">
          <a:xfrm>
            <a:off x="5435600" y="1930400"/>
            <a:ext cx="1185333"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pPr>
              <a:defRPr/>
            </a:pPr>
            <a:endParaRPr lang="en-US"/>
          </a:p>
        </p:txBody>
      </p:sp>
      <p:sp>
        <p:nvSpPr>
          <p:cNvPr id="7171" name="Rectangle 3"/>
          <p:cNvSpPr>
            <a:spLocks noGrp="1" noChangeArrowheads="1"/>
          </p:cNvSpPr>
          <p:nvPr>
            <p:ph type="ctrTitle"/>
          </p:nvPr>
        </p:nvSpPr>
        <p:spPr>
          <a:xfrm>
            <a:off x="1828800" y="1511300"/>
            <a:ext cx="85344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en-US"/>
              <a:t>Click to edit Master title style</a:t>
            </a:r>
          </a:p>
        </p:txBody>
      </p:sp>
      <p:sp>
        <p:nvSpPr>
          <p:cNvPr id="7172" name="Rectangle 4"/>
          <p:cNvSpPr>
            <a:spLocks noGrp="1" noChangeArrowheads="1"/>
          </p:cNvSpPr>
          <p:nvPr>
            <p:ph type="subTitle" idx="1"/>
          </p:nvPr>
        </p:nvSpPr>
        <p:spPr>
          <a:xfrm>
            <a:off x="2065867" y="4051300"/>
            <a:ext cx="8043333" cy="1003300"/>
          </a:xfrm>
        </p:spPr>
        <p:txBody>
          <a:bodyPr/>
          <a:lstStyle>
            <a:lvl1pPr marL="0" indent="0" algn="ctr">
              <a:buFontTx/>
              <a:buNone/>
              <a:defRPr sz="2800">
                <a:effectLst>
                  <a:outerShdw blurRad="38100" dist="38100" dir="2700000" algn="tl">
                    <a:srgbClr val="C0C0C0"/>
                  </a:outerShdw>
                </a:effectLst>
              </a:defRPr>
            </a:lvl1pPr>
          </a:lstStyle>
          <a:p>
            <a:r>
              <a:rPr lang="en-US"/>
              <a:t>Click to edit Master subtitle style</a:t>
            </a:r>
          </a:p>
        </p:txBody>
      </p:sp>
      <p:sp>
        <p:nvSpPr>
          <p:cNvPr id="27" name="Rectangle 5"/>
          <p:cNvSpPr>
            <a:spLocks noGrp="1" noChangeArrowheads="1"/>
          </p:cNvSpPr>
          <p:nvPr>
            <p:ph type="dt" sz="half" idx="10"/>
          </p:nvPr>
        </p:nvSpPr>
        <p:spPr>
          <a:xfrm>
            <a:off x="914400" y="6248400"/>
            <a:ext cx="2540000" cy="457200"/>
          </a:xfrm>
        </p:spPr>
        <p:txBody>
          <a:bodyPr/>
          <a:lstStyle>
            <a:lvl1pPr>
              <a:defRPr smtClean="0"/>
            </a:lvl1pPr>
          </a:lstStyle>
          <a:p>
            <a:pPr>
              <a:defRPr/>
            </a:pPr>
            <a:endParaRPr lang="en-US"/>
          </a:p>
        </p:txBody>
      </p:sp>
      <p:sp>
        <p:nvSpPr>
          <p:cNvPr id="28" name="Rectangle 6"/>
          <p:cNvSpPr>
            <a:spLocks noGrp="1" noChangeArrowheads="1"/>
          </p:cNvSpPr>
          <p:nvPr>
            <p:ph type="ftr" sz="quarter" idx="11"/>
          </p:nvPr>
        </p:nvSpPr>
        <p:spPr>
          <a:xfrm>
            <a:off x="4165600" y="6248400"/>
            <a:ext cx="3860800" cy="457200"/>
          </a:xfrm>
        </p:spPr>
        <p:txBody>
          <a:bodyPr/>
          <a:lstStyle>
            <a:lvl1pPr>
              <a:defRPr smtClean="0"/>
            </a:lvl1pPr>
          </a:lstStyle>
          <a:p>
            <a:pPr>
              <a:defRPr/>
            </a:pPr>
            <a:r>
              <a:rPr lang="en-US"/>
              <a:t>L&amp;S: Lecture 04</a:t>
            </a:r>
          </a:p>
        </p:txBody>
      </p:sp>
      <p:sp>
        <p:nvSpPr>
          <p:cNvPr id="29" name="Rectangle 7"/>
          <p:cNvSpPr>
            <a:spLocks noGrp="1" noChangeArrowheads="1"/>
          </p:cNvSpPr>
          <p:nvPr>
            <p:ph type="sldNum" sz="quarter" idx="12"/>
          </p:nvPr>
        </p:nvSpPr>
        <p:spPr>
          <a:xfrm>
            <a:off x="8737600" y="6248400"/>
            <a:ext cx="2540000" cy="457200"/>
          </a:xfrm>
        </p:spPr>
        <p:txBody>
          <a:bodyPr/>
          <a:lstStyle>
            <a:lvl1pPr>
              <a:defRPr/>
            </a:lvl1pPr>
          </a:lstStyle>
          <a:p>
            <a:fld id="{DE2E621E-B3A1-4FA3-B576-25D17BC63F23}" type="slidenum">
              <a:rPr lang="en-US" altLang="en-US"/>
              <a:pPr/>
              <a:t>‹#›</a:t>
            </a:fld>
            <a:endParaRPr lang="en-US" altLang="en-US"/>
          </a:p>
        </p:txBody>
      </p:sp>
    </p:spTree>
    <p:extLst>
      <p:ext uri="{BB962C8B-B14F-4D97-AF65-F5344CB8AC3E}">
        <p14:creationId xmlns:p14="http://schemas.microsoft.com/office/powerpoint/2010/main" val="221938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6AE6BCBE-2406-4209-8347-6751314BEA57}" type="slidenum">
              <a:rPr lang="en-US" altLang="en-US"/>
              <a:pPr/>
              <a:t>‹#›</a:t>
            </a:fld>
            <a:endParaRPr lang="en-US" altLang="en-US"/>
          </a:p>
        </p:txBody>
      </p:sp>
    </p:spTree>
    <p:extLst>
      <p:ext uri="{BB962C8B-B14F-4D97-AF65-F5344CB8AC3E}">
        <p14:creationId xmlns:p14="http://schemas.microsoft.com/office/powerpoint/2010/main" val="147665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152400"/>
            <a:ext cx="25654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52400"/>
            <a:ext cx="749300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E2101783-3BB8-44B1-9330-C7CE97E6148A}" type="slidenum">
              <a:rPr lang="en-US" altLang="en-US"/>
              <a:pPr/>
              <a:t>‹#›</a:t>
            </a:fld>
            <a:endParaRPr lang="en-US" altLang="en-US"/>
          </a:p>
        </p:txBody>
      </p:sp>
    </p:spTree>
    <p:extLst>
      <p:ext uri="{BB962C8B-B14F-4D97-AF65-F5344CB8AC3E}">
        <p14:creationId xmlns:p14="http://schemas.microsoft.com/office/powerpoint/2010/main" val="356439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9160933" cy="1600200"/>
          </a:xfrm>
        </p:spPr>
        <p:txBody>
          <a:bodyPr/>
          <a:lstStyle/>
          <a:p>
            <a:r>
              <a:rPr lang="en-US"/>
              <a:t>Click to edit Master title style</a:t>
            </a:r>
          </a:p>
        </p:txBody>
      </p:sp>
      <p:sp>
        <p:nvSpPr>
          <p:cNvPr id="3" name="Text Placeholder 2"/>
          <p:cNvSpPr>
            <a:spLocks noGrp="1"/>
          </p:cNvSpPr>
          <p:nvPr>
            <p:ph type="body" sz="half" idx="1"/>
          </p:nvPr>
        </p:nvSpPr>
        <p:spPr>
          <a:xfrm>
            <a:off x="914400" y="1828800"/>
            <a:ext cx="50292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46800" y="1828800"/>
            <a:ext cx="5029200" cy="3657600"/>
          </a:xfrm>
        </p:spPr>
        <p:txBody>
          <a:bodyPr/>
          <a:lstStyle/>
          <a:p>
            <a:pPr lvl="0"/>
            <a:endParaRPr lang="en-US" noProof="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42F61D51-897F-4FF4-A3CF-3A2DABFEBB6A}" type="slidenum">
              <a:rPr lang="en-US" altLang="en-US"/>
              <a:pPr/>
              <a:t>‹#›</a:t>
            </a:fld>
            <a:endParaRPr lang="en-US" altLang="en-US"/>
          </a:p>
        </p:txBody>
      </p:sp>
    </p:spTree>
    <p:extLst>
      <p:ext uri="{BB962C8B-B14F-4D97-AF65-F5344CB8AC3E}">
        <p14:creationId xmlns:p14="http://schemas.microsoft.com/office/powerpoint/2010/main" val="387360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A996AE7D-53A6-49D6-B454-B9AB0463D996}" type="slidenum">
              <a:rPr lang="en-US" altLang="en-US"/>
              <a:pPr/>
              <a:t>‹#›</a:t>
            </a:fld>
            <a:endParaRPr lang="en-US" altLang="en-US"/>
          </a:p>
        </p:txBody>
      </p:sp>
    </p:spTree>
    <p:extLst>
      <p:ext uri="{BB962C8B-B14F-4D97-AF65-F5344CB8AC3E}">
        <p14:creationId xmlns:p14="http://schemas.microsoft.com/office/powerpoint/2010/main" val="42153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6" name="Rectangle 7"/>
          <p:cNvSpPr>
            <a:spLocks noGrp="1" noChangeArrowheads="1"/>
          </p:cNvSpPr>
          <p:nvPr>
            <p:ph type="sldNum" sz="quarter" idx="12"/>
          </p:nvPr>
        </p:nvSpPr>
        <p:spPr>
          <a:ln/>
        </p:spPr>
        <p:txBody>
          <a:bodyPr/>
          <a:lstStyle>
            <a:lvl1pPr>
              <a:defRPr/>
            </a:lvl1pPr>
          </a:lstStyle>
          <a:p>
            <a:fld id="{F86BF6F0-E8CD-4772-8DEA-765F1521DDB1}" type="slidenum">
              <a:rPr lang="en-US" altLang="en-US"/>
              <a:pPr/>
              <a:t>‹#›</a:t>
            </a:fld>
            <a:endParaRPr lang="en-US" altLang="en-US"/>
          </a:p>
        </p:txBody>
      </p:sp>
    </p:spTree>
    <p:extLst>
      <p:ext uri="{BB962C8B-B14F-4D97-AF65-F5344CB8AC3E}">
        <p14:creationId xmlns:p14="http://schemas.microsoft.com/office/powerpoint/2010/main" val="24622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828800"/>
            <a:ext cx="50292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657FB8D6-6DBC-4B4B-A3AD-409E5888E191}" type="slidenum">
              <a:rPr lang="en-US" altLang="en-US"/>
              <a:pPr/>
              <a:t>‹#›</a:t>
            </a:fld>
            <a:endParaRPr lang="en-US" altLang="en-US"/>
          </a:p>
        </p:txBody>
      </p:sp>
    </p:spTree>
    <p:extLst>
      <p:ext uri="{BB962C8B-B14F-4D97-AF65-F5344CB8AC3E}">
        <p14:creationId xmlns:p14="http://schemas.microsoft.com/office/powerpoint/2010/main" val="40088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9" name="Rectangle 7"/>
          <p:cNvSpPr>
            <a:spLocks noGrp="1" noChangeArrowheads="1"/>
          </p:cNvSpPr>
          <p:nvPr>
            <p:ph type="sldNum" sz="quarter" idx="12"/>
          </p:nvPr>
        </p:nvSpPr>
        <p:spPr>
          <a:ln/>
        </p:spPr>
        <p:txBody>
          <a:bodyPr/>
          <a:lstStyle>
            <a:lvl1pPr>
              <a:defRPr/>
            </a:lvl1pPr>
          </a:lstStyle>
          <a:p>
            <a:fld id="{4A4A0925-57F4-4570-828B-517E59510083}" type="slidenum">
              <a:rPr lang="en-US" altLang="en-US"/>
              <a:pPr/>
              <a:t>‹#›</a:t>
            </a:fld>
            <a:endParaRPr lang="en-US" altLang="en-US"/>
          </a:p>
        </p:txBody>
      </p:sp>
    </p:spTree>
    <p:extLst>
      <p:ext uri="{BB962C8B-B14F-4D97-AF65-F5344CB8AC3E}">
        <p14:creationId xmlns:p14="http://schemas.microsoft.com/office/powerpoint/2010/main" val="332406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5" name="Rectangle 7"/>
          <p:cNvSpPr>
            <a:spLocks noGrp="1" noChangeArrowheads="1"/>
          </p:cNvSpPr>
          <p:nvPr>
            <p:ph type="sldNum" sz="quarter" idx="12"/>
          </p:nvPr>
        </p:nvSpPr>
        <p:spPr>
          <a:ln/>
        </p:spPr>
        <p:txBody>
          <a:bodyPr/>
          <a:lstStyle>
            <a:lvl1pPr>
              <a:defRPr/>
            </a:lvl1pPr>
          </a:lstStyle>
          <a:p>
            <a:fld id="{B6F71D8E-80CD-4864-A0A1-ECB25D530497}" type="slidenum">
              <a:rPr lang="en-US" altLang="en-US"/>
              <a:pPr/>
              <a:t>‹#›</a:t>
            </a:fld>
            <a:endParaRPr lang="en-US" altLang="en-US"/>
          </a:p>
        </p:txBody>
      </p:sp>
    </p:spTree>
    <p:extLst>
      <p:ext uri="{BB962C8B-B14F-4D97-AF65-F5344CB8AC3E}">
        <p14:creationId xmlns:p14="http://schemas.microsoft.com/office/powerpoint/2010/main" val="199344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4" name="Rectangle 7"/>
          <p:cNvSpPr>
            <a:spLocks noGrp="1" noChangeArrowheads="1"/>
          </p:cNvSpPr>
          <p:nvPr>
            <p:ph type="sldNum" sz="quarter" idx="12"/>
          </p:nvPr>
        </p:nvSpPr>
        <p:spPr>
          <a:ln/>
        </p:spPr>
        <p:txBody>
          <a:bodyPr/>
          <a:lstStyle>
            <a:lvl1pPr>
              <a:defRPr/>
            </a:lvl1pPr>
          </a:lstStyle>
          <a:p>
            <a:fld id="{4C96ED6D-AA9C-4337-B8D1-2D3F23A88777}" type="slidenum">
              <a:rPr lang="en-US" altLang="en-US"/>
              <a:pPr/>
              <a:t>‹#›</a:t>
            </a:fld>
            <a:endParaRPr lang="en-US" altLang="en-US"/>
          </a:p>
        </p:txBody>
      </p:sp>
    </p:spTree>
    <p:extLst>
      <p:ext uri="{BB962C8B-B14F-4D97-AF65-F5344CB8AC3E}">
        <p14:creationId xmlns:p14="http://schemas.microsoft.com/office/powerpoint/2010/main" val="262641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DA581150-9AAA-46A3-B0A4-77EBD7A0D2C0}" type="slidenum">
              <a:rPr lang="en-US" altLang="en-US"/>
              <a:pPr/>
              <a:t>‹#›</a:t>
            </a:fld>
            <a:endParaRPr lang="en-US" altLang="en-US"/>
          </a:p>
        </p:txBody>
      </p:sp>
    </p:spTree>
    <p:extLst>
      <p:ext uri="{BB962C8B-B14F-4D97-AF65-F5344CB8AC3E}">
        <p14:creationId xmlns:p14="http://schemas.microsoft.com/office/powerpoint/2010/main" val="222477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L&amp;S: Lecture 04</a:t>
            </a:r>
          </a:p>
        </p:txBody>
      </p:sp>
      <p:sp>
        <p:nvSpPr>
          <p:cNvPr id="7" name="Rectangle 7"/>
          <p:cNvSpPr>
            <a:spLocks noGrp="1" noChangeArrowheads="1"/>
          </p:cNvSpPr>
          <p:nvPr>
            <p:ph type="sldNum" sz="quarter" idx="12"/>
          </p:nvPr>
        </p:nvSpPr>
        <p:spPr>
          <a:ln/>
        </p:spPr>
        <p:txBody>
          <a:bodyPr/>
          <a:lstStyle>
            <a:lvl1pPr>
              <a:defRPr/>
            </a:lvl1pPr>
          </a:lstStyle>
          <a:p>
            <a:fld id="{58A0E286-4D2D-4989-B572-7875F21C87DB}" type="slidenum">
              <a:rPr lang="en-US" altLang="en-US"/>
              <a:pPr/>
              <a:t>‹#›</a:t>
            </a:fld>
            <a:endParaRPr lang="en-US" altLang="en-US"/>
          </a:p>
        </p:txBody>
      </p:sp>
    </p:spTree>
    <p:extLst>
      <p:ext uri="{BB962C8B-B14F-4D97-AF65-F5344CB8AC3E}">
        <p14:creationId xmlns:p14="http://schemas.microsoft.com/office/powerpoint/2010/main" val="16411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Freeform 2"/>
          <p:cNvSpPr>
            <a:spLocks/>
          </p:cNvSpPr>
          <p:nvPr/>
        </p:nvSpPr>
        <p:spPr bwMode="auto">
          <a:xfrm rot="-3172564">
            <a:off x="10564284" y="-362479"/>
            <a:ext cx="1162050" cy="2779183"/>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pPr>
              <a:defRPr/>
            </a:pPr>
            <a:endParaRPr lang="en-US"/>
          </a:p>
        </p:txBody>
      </p:sp>
      <p:sp>
        <p:nvSpPr>
          <p:cNvPr id="1027" name="Rectangle 3"/>
          <p:cNvSpPr>
            <a:spLocks noGrp="1" noChangeArrowheads="1"/>
          </p:cNvSpPr>
          <p:nvPr>
            <p:ph type="title"/>
          </p:nvPr>
        </p:nvSpPr>
        <p:spPr bwMode="auto">
          <a:xfrm>
            <a:off x="914400" y="152400"/>
            <a:ext cx="91609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914400" y="1828800"/>
            <a:ext cx="10261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9" name="Rectangle 5"/>
          <p:cNvSpPr>
            <a:spLocks noGrp="1" noChangeArrowheads="1"/>
          </p:cNvSpPr>
          <p:nvPr>
            <p:ph type="dt" sz="half" idx="2"/>
          </p:nvPr>
        </p:nvSpPr>
        <p:spPr bwMode="auto">
          <a:xfrm>
            <a:off x="18288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6150" name="Rectangle 6"/>
          <p:cNvSpPr>
            <a:spLocks noGrp="1" noChangeArrowheads="1"/>
          </p:cNvSpPr>
          <p:nvPr>
            <p:ph type="ftr" sz="quarter" idx="3"/>
          </p:nvPr>
        </p:nvSpPr>
        <p:spPr bwMode="auto">
          <a:xfrm>
            <a:off x="4741333" y="6248400"/>
            <a:ext cx="3860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r>
              <a:rPr lang="en-US"/>
              <a:t>L&amp;S: Lecture 04</a:t>
            </a:r>
          </a:p>
        </p:txBody>
      </p:sp>
      <p:sp>
        <p:nvSpPr>
          <p:cNvPr id="6151" name="Rectangle 7"/>
          <p:cNvSpPr>
            <a:spLocks noGrp="1" noChangeArrowheads="1"/>
          </p:cNvSpPr>
          <p:nvPr>
            <p:ph type="sldNum" sz="quarter" idx="4"/>
          </p:nvPr>
        </p:nvSpPr>
        <p:spPr bwMode="auto">
          <a:xfrm>
            <a:off x="8957733"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F9599D95-BEB9-4BB9-BF08-36D71BCBEAC2}" type="slidenum">
              <a:rPr lang="en-US" altLang="en-US"/>
              <a:pPr/>
              <a:t>‹#›</a:t>
            </a:fld>
            <a:endParaRPr lang="en-US" altLang="en-US"/>
          </a:p>
        </p:txBody>
      </p:sp>
      <p:sp>
        <p:nvSpPr>
          <p:cNvPr id="6152" name="Freeform 8"/>
          <p:cNvSpPr>
            <a:spLocks/>
          </p:cNvSpPr>
          <p:nvPr/>
        </p:nvSpPr>
        <p:spPr bwMode="auto">
          <a:xfrm rot="-3172564">
            <a:off x="10681230" y="-324907"/>
            <a:ext cx="1165225" cy="2796116"/>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pPr>
              <a:defRPr/>
            </a:pPr>
            <a:endParaRPr lang="en-US"/>
          </a:p>
        </p:txBody>
      </p:sp>
      <p:sp>
        <p:nvSpPr>
          <p:cNvPr id="6153" name="Freeform 9"/>
          <p:cNvSpPr>
            <a:spLocks/>
          </p:cNvSpPr>
          <p:nvPr/>
        </p:nvSpPr>
        <p:spPr bwMode="auto">
          <a:xfrm rot="-3172564">
            <a:off x="10612439" y="-69849"/>
            <a:ext cx="1025525" cy="2095500"/>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pPr>
              <a:defRPr/>
            </a:pPr>
            <a:endParaRPr lang="en-US"/>
          </a:p>
        </p:txBody>
      </p:sp>
      <p:grpSp>
        <p:nvGrpSpPr>
          <p:cNvPr id="1034" name="Group 10"/>
          <p:cNvGrpSpPr>
            <a:grpSpLocks/>
          </p:cNvGrpSpPr>
          <p:nvPr/>
        </p:nvGrpSpPr>
        <p:grpSpPr bwMode="auto">
          <a:xfrm>
            <a:off x="10584" y="5540375"/>
            <a:ext cx="2379133" cy="1246188"/>
            <a:chOff x="5" y="3490"/>
            <a:chExt cx="1124" cy="785"/>
          </a:xfrm>
        </p:grpSpPr>
        <p:sp>
          <p:nvSpPr>
            <p:cNvPr id="6155"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pPr>
                <a:defRPr/>
              </a:pPr>
              <a:endParaRPr lang="en-US"/>
            </a:p>
          </p:txBody>
        </p:sp>
        <p:sp>
          <p:nvSpPr>
            <p:cNvPr id="6156"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pPr>
                <a:defRPr/>
              </a:pPr>
              <a:endParaRPr lang="en-US"/>
            </a:p>
          </p:txBody>
        </p:sp>
        <p:sp>
          <p:nvSpPr>
            <p:cNvPr id="6157"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pPr>
                <a:defRPr/>
              </a:pPr>
              <a:endParaRPr lang="en-US"/>
            </a:p>
          </p:txBody>
        </p:sp>
        <p:sp>
          <p:nvSpPr>
            <p:cNvPr id="6158"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pPr>
                <a:defRPr/>
              </a:pPr>
              <a:endParaRPr lang="en-US"/>
            </a:p>
          </p:txBody>
        </p:sp>
        <p:sp>
          <p:nvSpPr>
            <p:cNvPr id="6159"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pPr>
                <a:defRPr/>
              </a:pPr>
              <a:endParaRPr lang="en-US"/>
            </a:p>
          </p:txBody>
        </p:sp>
        <p:sp>
          <p:nvSpPr>
            <p:cNvPr id="6160"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pPr>
                <a:defRPr/>
              </a:pPr>
              <a:endParaRPr lang="en-US"/>
            </a:p>
          </p:txBody>
        </p:sp>
        <p:sp>
          <p:nvSpPr>
            <p:cNvPr id="6161"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pPr>
                <a:defRPr/>
              </a:pPr>
              <a:endParaRPr lang="en-US"/>
            </a:p>
          </p:txBody>
        </p:sp>
        <p:sp>
          <p:nvSpPr>
            <p:cNvPr id="6162"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pPr>
                <a:defRPr/>
              </a:pPr>
              <a:endParaRPr lang="en-US"/>
            </a:p>
          </p:txBody>
        </p:sp>
        <p:sp>
          <p:nvSpPr>
            <p:cNvPr id="6163"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pPr>
                <a:defRPr/>
              </a:pPr>
              <a:endParaRPr lang="en-US"/>
            </a:p>
          </p:txBody>
        </p:sp>
        <p:grpSp>
          <p:nvGrpSpPr>
            <p:cNvPr id="1060" name="Group 20"/>
            <p:cNvGrpSpPr>
              <a:grpSpLocks/>
            </p:cNvGrpSpPr>
            <p:nvPr userDrawn="1"/>
          </p:nvGrpSpPr>
          <p:grpSpPr bwMode="auto">
            <a:xfrm>
              <a:off x="5" y="3490"/>
              <a:ext cx="1124" cy="780"/>
              <a:chOff x="5" y="3490"/>
              <a:chExt cx="1124" cy="780"/>
            </a:xfrm>
          </p:grpSpPr>
          <p:grpSp>
            <p:nvGrpSpPr>
              <p:cNvPr id="1061" name="Group 21"/>
              <p:cNvGrpSpPr>
                <a:grpSpLocks/>
              </p:cNvGrpSpPr>
              <p:nvPr userDrawn="1"/>
            </p:nvGrpSpPr>
            <p:grpSpPr bwMode="auto">
              <a:xfrm>
                <a:off x="499" y="3562"/>
                <a:ext cx="548" cy="708"/>
                <a:chOff x="499" y="3562"/>
                <a:chExt cx="548" cy="708"/>
              </a:xfrm>
            </p:grpSpPr>
            <p:sp>
              <p:nvSpPr>
                <p:cNvPr id="6166"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pPr>
                    <a:defRPr/>
                  </a:pPr>
                  <a:endParaRPr lang="en-US"/>
                </a:p>
              </p:txBody>
            </p:sp>
            <p:sp>
              <p:nvSpPr>
                <p:cNvPr id="6167"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pPr>
                    <a:defRPr/>
                  </a:pPr>
                  <a:endParaRPr lang="en-US"/>
                </a:p>
              </p:txBody>
            </p:sp>
            <p:sp>
              <p:nvSpPr>
                <p:cNvPr id="6168"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pPr>
                    <a:defRPr/>
                  </a:pPr>
                  <a:endParaRPr lang="en-US"/>
                </a:p>
              </p:txBody>
            </p:sp>
          </p:grpSp>
          <p:sp>
            <p:nvSpPr>
              <p:cNvPr id="6169"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pPr>
                  <a:defRPr/>
                </a:pPr>
                <a:endParaRPr lang="en-US"/>
              </a:p>
            </p:txBody>
          </p:sp>
          <p:sp>
            <p:nvSpPr>
              <p:cNvPr id="6170"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pPr>
                  <a:defRPr/>
                </a:pPr>
                <a:endParaRPr lang="en-US"/>
              </a:p>
            </p:txBody>
          </p:sp>
          <p:sp>
            <p:nvSpPr>
              <p:cNvPr id="6171"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pPr>
                  <a:defRPr/>
                </a:pPr>
                <a:endParaRPr lang="en-US"/>
              </a:p>
            </p:txBody>
          </p:sp>
          <p:grpSp>
            <p:nvGrpSpPr>
              <p:cNvPr id="1065" name="Group 28"/>
              <p:cNvGrpSpPr>
                <a:grpSpLocks/>
              </p:cNvGrpSpPr>
              <p:nvPr userDrawn="1"/>
            </p:nvGrpSpPr>
            <p:grpSpPr bwMode="auto">
              <a:xfrm>
                <a:off x="5" y="3490"/>
                <a:ext cx="1124" cy="678"/>
                <a:chOff x="5" y="3490"/>
                <a:chExt cx="1124" cy="678"/>
              </a:xfrm>
            </p:grpSpPr>
            <p:sp>
              <p:nvSpPr>
                <p:cNvPr id="6173"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pPr>
                    <a:defRPr/>
                  </a:pPr>
                  <a:endParaRPr lang="en-US"/>
                </a:p>
              </p:txBody>
            </p:sp>
            <p:sp>
              <p:nvSpPr>
                <p:cNvPr id="6174"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pPr>
                    <a:defRPr/>
                  </a:pPr>
                  <a:endParaRPr lang="en-US"/>
                </a:p>
              </p:txBody>
            </p:sp>
            <p:sp>
              <p:nvSpPr>
                <p:cNvPr id="6175"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pPr>
                    <a:defRPr/>
                  </a:pPr>
                  <a:endParaRPr lang="en-US"/>
                </a:p>
              </p:txBody>
            </p:sp>
            <p:sp>
              <p:nvSpPr>
                <p:cNvPr id="6176"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pPr>
                    <a:defRPr/>
                  </a:pPr>
                  <a:endParaRPr lang="en-US"/>
                </a:p>
              </p:txBody>
            </p:sp>
            <p:sp>
              <p:nvSpPr>
                <p:cNvPr id="6177"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pPr>
                    <a:defRPr/>
                  </a:pPr>
                  <a:endParaRPr lang="en-US"/>
                </a:p>
              </p:txBody>
            </p:sp>
            <p:sp>
              <p:nvSpPr>
                <p:cNvPr id="6178"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pPr>
                    <a:defRPr/>
                  </a:pPr>
                  <a:endParaRPr lang="en-US"/>
                </a:p>
              </p:txBody>
            </p:sp>
            <p:sp>
              <p:nvSpPr>
                <p:cNvPr id="6179"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pPr>
                    <a:defRPr/>
                  </a:pPr>
                  <a:endParaRPr lang="en-US"/>
                </a:p>
              </p:txBody>
            </p:sp>
            <p:sp>
              <p:nvSpPr>
                <p:cNvPr id="6180"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pPr>
                    <a:defRPr/>
                  </a:pPr>
                  <a:endParaRPr lang="en-US"/>
                </a:p>
              </p:txBody>
            </p:sp>
          </p:grpSp>
        </p:grpSp>
      </p:grpSp>
      <p:grpSp>
        <p:nvGrpSpPr>
          <p:cNvPr id="1035" name="Group 37"/>
          <p:cNvGrpSpPr>
            <a:grpSpLocks/>
          </p:cNvGrpSpPr>
          <p:nvPr/>
        </p:nvGrpSpPr>
        <p:grpSpPr bwMode="auto">
          <a:xfrm>
            <a:off x="11573934" y="2116139"/>
            <a:ext cx="514351" cy="4308475"/>
            <a:chOff x="5468" y="1333"/>
            <a:chExt cx="243" cy="2714"/>
          </a:xfrm>
        </p:grpSpPr>
        <p:sp>
          <p:nvSpPr>
            <p:cNvPr id="6182"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sp>
          <p:nvSpPr>
            <p:cNvPr id="6183"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pPr>
                <a:defRPr/>
              </a:pPr>
              <a:endParaRPr lang="en-US"/>
            </a:p>
          </p:txBody>
        </p:sp>
      </p:grpSp>
      <p:grpSp>
        <p:nvGrpSpPr>
          <p:cNvPr id="1036" name="Group 40"/>
          <p:cNvGrpSpPr>
            <a:grpSpLocks/>
          </p:cNvGrpSpPr>
          <p:nvPr/>
        </p:nvGrpSpPr>
        <p:grpSpPr bwMode="auto">
          <a:xfrm>
            <a:off x="9757833" y="90488"/>
            <a:ext cx="2844800" cy="1911350"/>
            <a:chOff x="4610" y="57"/>
            <a:chExt cx="1344" cy="1204"/>
          </a:xfrm>
        </p:grpSpPr>
        <p:grpSp>
          <p:nvGrpSpPr>
            <p:cNvPr id="1037" name="Group 41"/>
            <p:cNvGrpSpPr>
              <a:grpSpLocks/>
            </p:cNvGrpSpPr>
            <p:nvPr userDrawn="1"/>
          </p:nvGrpSpPr>
          <p:grpSpPr bwMode="auto">
            <a:xfrm>
              <a:off x="4610" y="57"/>
              <a:ext cx="1344" cy="1204"/>
              <a:chOff x="4610" y="57"/>
              <a:chExt cx="1344" cy="1204"/>
            </a:xfrm>
          </p:grpSpPr>
          <p:sp>
            <p:nvSpPr>
              <p:cNvPr id="6186"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pPr>
                  <a:defRPr/>
                </a:pPr>
                <a:endParaRPr lang="en-US"/>
              </a:p>
            </p:txBody>
          </p:sp>
          <p:grpSp>
            <p:nvGrpSpPr>
              <p:cNvPr id="1040" name="Group 43"/>
              <p:cNvGrpSpPr>
                <a:grpSpLocks/>
              </p:cNvGrpSpPr>
              <p:nvPr userDrawn="1"/>
            </p:nvGrpSpPr>
            <p:grpSpPr bwMode="auto">
              <a:xfrm>
                <a:off x="4610" y="57"/>
                <a:ext cx="1344" cy="985"/>
                <a:chOff x="4610" y="57"/>
                <a:chExt cx="1344" cy="985"/>
              </a:xfrm>
            </p:grpSpPr>
            <p:sp>
              <p:nvSpPr>
                <p:cNvPr id="6188"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pPr>
                    <a:defRPr/>
                  </a:pPr>
                  <a:endParaRPr lang="en-US"/>
                </a:p>
              </p:txBody>
            </p:sp>
            <p:sp>
              <p:nvSpPr>
                <p:cNvPr id="6189" name="Freeform 45"/>
                <p:cNvSpPr>
                  <a:spLocks/>
                </p:cNvSpPr>
                <p:nvPr userDrawn="1"/>
              </p:nvSpPr>
              <p:spPr bwMode="auto">
                <a:xfrm rot="-3172564">
                  <a:off x="5049" y="331"/>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pPr>
                    <a:defRPr/>
                  </a:pPr>
                  <a:endParaRPr lang="en-US"/>
                </a:p>
              </p:txBody>
            </p:sp>
            <p:sp>
              <p:nvSpPr>
                <p:cNvPr id="6190" name="Freeform 46"/>
                <p:cNvSpPr>
                  <a:spLocks/>
                </p:cNvSpPr>
                <p:nvPr userDrawn="1"/>
              </p:nvSpPr>
              <p:spPr bwMode="auto">
                <a:xfrm rot="-3172564">
                  <a:off x="4859" y="181"/>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pPr>
                    <a:defRPr/>
                  </a:pPr>
                  <a:endParaRPr lang="en-US"/>
                </a:p>
              </p:txBody>
            </p:sp>
            <p:sp>
              <p:nvSpPr>
                <p:cNvPr id="6191"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pPr>
                    <a:defRPr/>
                  </a:pPr>
                  <a:endParaRPr lang="en-US"/>
                </a:p>
              </p:txBody>
            </p:sp>
            <p:sp>
              <p:nvSpPr>
                <p:cNvPr id="6192" name="Freeform 48"/>
                <p:cNvSpPr>
                  <a:spLocks/>
                </p:cNvSpPr>
                <p:nvPr userDrawn="1"/>
              </p:nvSpPr>
              <p:spPr bwMode="auto">
                <a:xfrm rot="-3172564">
                  <a:off x="5298" y="896"/>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pPr>
                    <a:defRPr/>
                  </a:pPr>
                  <a:endParaRPr lang="en-US"/>
                </a:p>
              </p:txBody>
            </p:sp>
            <p:sp>
              <p:nvSpPr>
                <p:cNvPr id="6193" name="Freeform 49"/>
                <p:cNvSpPr>
                  <a:spLocks/>
                </p:cNvSpPr>
                <p:nvPr userDrawn="1"/>
              </p:nvSpPr>
              <p:spPr bwMode="auto">
                <a:xfrm rot="-3172564">
                  <a:off x="5253" y="805"/>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6194"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pPr>
                    <a:defRPr/>
                  </a:pPr>
                  <a:endParaRPr lang="en-US"/>
                </a:p>
              </p:txBody>
            </p:sp>
            <p:sp>
              <p:nvSpPr>
                <p:cNvPr id="6195" name="Freeform 51"/>
                <p:cNvSpPr>
                  <a:spLocks/>
                </p:cNvSpPr>
                <p:nvPr userDrawn="1"/>
              </p:nvSpPr>
              <p:spPr bwMode="auto">
                <a:xfrm rot="-3172564">
                  <a:off x="4949" y="141"/>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pPr>
                    <a:defRPr/>
                  </a:pPr>
                  <a:endParaRPr lang="en-US"/>
                </a:p>
              </p:txBody>
            </p:sp>
          </p:grpSp>
        </p:grpSp>
        <p:sp>
          <p:nvSpPr>
            <p:cNvPr id="6196"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a:t>Personal Development Planning</a:t>
            </a:r>
          </a:p>
        </p:txBody>
      </p:sp>
      <p:sp>
        <p:nvSpPr>
          <p:cNvPr id="2051" name="Rectangle 3"/>
          <p:cNvSpPr>
            <a:spLocks noGrp="1" noChangeArrowheads="1"/>
          </p:cNvSpPr>
          <p:nvPr>
            <p:ph type="subTitle" idx="1"/>
          </p:nvPr>
        </p:nvSpPr>
        <p:spPr/>
        <p:txBody>
          <a:bodyPr/>
          <a:lstStyle/>
          <a:p>
            <a:pPr eaLnBrk="1" hangingPunct="1">
              <a:defRPr/>
            </a:pPr>
            <a:r>
              <a:rPr lang="en-US"/>
              <a:t>Prof. Koliya Pulasinghe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43DA362-0D52-4D54-8CB3-2314BA04541D}"/>
                  </a:ext>
                </a:extLst>
              </p14:cNvPr>
              <p14:cNvContentPartPr/>
              <p14:nvPr/>
            </p14:nvContentPartPr>
            <p14:xfrm>
              <a:off x="957240" y="157680"/>
              <a:ext cx="11044080" cy="4276800"/>
            </p14:xfrm>
          </p:contentPart>
        </mc:Choice>
        <mc:Fallback>
          <p:pic>
            <p:nvPicPr>
              <p:cNvPr id="2" name="Ink 1">
                <a:extLst>
                  <a:ext uri="{FF2B5EF4-FFF2-40B4-BE49-F238E27FC236}">
                    <a16:creationId xmlns:a16="http://schemas.microsoft.com/office/drawing/2014/main" id="{743DA362-0D52-4D54-8CB3-2314BA04541D}"/>
                  </a:ext>
                </a:extLst>
              </p:cNvPr>
              <p:cNvPicPr/>
              <p:nvPr/>
            </p:nvPicPr>
            <p:blipFill>
              <a:blip r:embed="rId4"/>
              <a:stretch>
                <a:fillRect/>
              </a:stretch>
            </p:blipFill>
            <p:spPr>
              <a:xfrm>
                <a:off x="947880" y="148320"/>
                <a:ext cx="11062800" cy="42955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87F8-C0D9-4291-8561-B80E3D0747F9}"/>
              </a:ext>
            </a:extLst>
          </p:cNvPr>
          <p:cNvSpPr>
            <a:spLocks noGrp="1"/>
          </p:cNvSpPr>
          <p:nvPr>
            <p:ph type="title"/>
          </p:nvPr>
        </p:nvSpPr>
        <p:spPr>
          <a:xfrm>
            <a:off x="2209800" y="124264"/>
            <a:ext cx="6870700" cy="1600200"/>
          </a:xfrm>
        </p:spPr>
        <p:txBody>
          <a:bodyPr/>
          <a:lstStyle/>
          <a:p>
            <a:endParaRPr lang="en-US"/>
          </a:p>
        </p:txBody>
      </p:sp>
      <p:sp>
        <p:nvSpPr>
          <p:cNvPr id="4" name="Footer Placeholder 3">
            <a:extLst>
              <a:ext uri="{FF2B5EF4-FFF2-40B4-BE49-F238E27FC236}">
                <a16:creationId xmlns:a16="http://schemas.microsoft.com/office/drawing/2014/main" id="{DD9F0AC9-2CB1-46BA-83A5-6B7BD25966BA}"/>
              </a:ext>
            </a:extLst>
          </p:cNvPr>
          <p:cNvSpPr>
            <a:spLocks noGrp="1"/>
          </p:cNvSpPr>
          <p:nvPr>
            <p:ph type="ftr" sz="quarter" idx="11"/>
          </p:nvPr>
        </p:nvSpPr>
        <p:spPr/>
        <p:txBody>
          <a:bodyPr/>
          <a:lstStyle/>
          <a:p>
            <a:pPr>
              <a:defRPr/>
            </a:pPr>
            <a:r>
              <a:rPr lang="en-US"/>
              <a:t>L&amp;S: Lecture 04</a:t>
            </a:r>
          </a:p>
        </p:txBody>
      </p:sp>
      <p:sp>
        <p:nvSpPr>
          <p:cNvPr id="5" name="Slide Number Placeholder 4">
            <a:extLst>
              <a:ext uri="{FF2B5EF4-FFF2-40B4-BE49-F238E27FC236}">
                <a16:creationId xmlns:a16="http://schemas.microsoft.com/office/drawing/2014/main" id="{4C5BF331-B02A-452A-9393-EC5CDD80DF8D}"/>
              </a:ext>
            </a:extLst>
          </p:cNvPr>
          <p:cNvSpPr>
            <a:spLocks noGrp="1"/>
          </p:cNvSpPr>
          <p:nvPr>
            <p:ph type="sldNum" sz="quarter" idx="12"/>
          </p:nvPr>
        </p:nvSpPr>
        <p:spPr/>
        <p:txBody>
          <a:bodyPr/>
          <a:lstStyle/>
          <a:p>
            <a:fld id="{A996AE7D-53A6-49D6-B454-B9AB0463D996}" type="slidenum">
              <a:rPr lang="en-US" altLang="en-US" smtClean="0"/>
              <a:pPr/>
              <a:t>10</a:t>
            </a:fld>
            <a:endParaRPr lang="en-US" altLang="en-US"/>
          </a:p>
        </p:txBody>
      </p:sp>
      <p:pic>
        <p:nvPicPr>
          <p:cNvPr id="7" name="Content Placeholder 6" descr="A cat lying on the ground&#10;&#10;Description automatically generated">
            <a:extLst>
              <a:ext uri="{FF2B5EF4-FFF2-40B4-BE49-F238E27FC236}">
                <a16:creationId xmlns:a16="http://schemas.microsoft.com/office/drawing/2014/main" id="{1F088BD5-E4D4-4CA8-BB78-B8E0674996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027" t="4476" r="2265" b="9372"/>
          <a:stretch/>
        </p:blipFill>
        <p:spPr>
          <a:xfrm>
            <a:off x="5376523" y="2729133"/>
            <a:ext cx="1825355" cy="3052688"/>
          </a:xfrm>
        </p:spPr>
      </p:pic>
      <p:grpSp>
        <p:nvGrpSpPr>
          <p:cNvPr id="12" name="Group 11">
            <a:extLst>
              <a:ext uri="{FF2B5EF4-FFF2-40B4-BE49-F238E27FC236}">
                <a16:creationId xmlns:a16="http://schemas.microsoft.com/office/drawing/2014/main" id="{853607DF-0777-4FC0-AA7F-A61D1C9AF6AA}"/>
              </a:ext>
            </a:extLst>
          </p:cNvPr>
          <p:cNvGrpSpPr/>
          <p:nvPr/>
        </p:nvGrpSpPr>
        <p:grpSpPr>
          <a:xfrm>
            <a:off x="4033862" y="516076"/>
            <a:ext cx="4124276" cy="5499035"/>
            <a:chOff x="1921392" y="424634"/>
            <a:chExt cx="4124276" cy="5499035"/>
          </a:xfrm>
        </p:grpSpPr>
        <p:pic>
          <p:nvPicPr>
            <p:cNvPr id="10" name="Picture 9" descr="A close up of a book&#10;&#10;Description automatically generated">
              <a:extLst>
                <a:ext uri="{FF2B5EF4-FFF2-40B4-BE49-F238E27FC236}">
                  <a16:creationId xmlns:a16="http://schemas.microsoft.com/office/drawing/2014/main" id="{0AAF8C33-1F25-41AB-85B8-BCC247519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92" y="424634"/>
              <a:ext cx="4124276" cy="5499035"/>
            </a:xfrm>
            <a:prstGeom prst="rect">
              <a:avLst/>
            </a:prstGeom>
          </p:spPr>
        </p:pic>
        <p:pic>
          <p:nvPicPr>
            <p:cNvPr id="11" name="Content Placeholder 6" descr="A cat lying on the ground&#10;&#10;Description automatically generated">
              <a:extLst>
                <a:ext uri="{FF2B5EF4-FFF2-40B4-BE49-F238E27FC236}">
                  <a16:creationId xmlns:a16="http://schemas.microsoft.com/office/drawing/2014/main" id="{31C3C178-0A0D-478E-B392-8F76808BB226}"/>
                </a:ext>
              </a:extLst>
            </p:cNvPr>
            <p:cNvPicPr>
              <a:picLocks noChangeAspect="1"/>
            </p:cNvPicPr>
            <p:nvPr/>
          </p:nvPicPr>
          <p:blipFill rotWithShape="1">
            <a:blip r:embed="rId2">
              <a:extLst>
                <a:ext uri="{28A0092B-C50C-407E-A947-70E740481C1C}">
                  <a14:useLocalDpi xmlns:a14="http://schemas.microsoft.com/office/drawing/2010/main" val="0"/>
                </a:ext>
              </a:extLst>
            </a:blip>
            <a:srcRect l="60027" t="4476" r="2265" b="9372"/>
            <a:stretch/>
          </p:blipFill>
          <p:spPr bwMode="auto">
            <a:xfrm>
              <a:off x="3852522" y="2700997"/>
              <a:ext cx="1825355" cy="30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32130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Personal Development Plan</a:t>
            </a:r>
          </a:p>
        </p:txBody>
      </p:sp>
      <p:sp>
        <p:nvSpPr>
          <p:cNvPr id="3" name="Content Placeholder 2"/>
          <p:cNvSpPr>
            <a:spLocks noGrp="1"/>
          </p:cNvSpPr>
          <p:nvPr>
            <p:ph idx="1"/>
          </p:nvPr>
        </p:nvSpPr>
        <p:spPr>
          <a:xfrm>
            <a:off x="2209800" y="1828800"/>
            <a:ext cx="7696200" cy="4267200"/>
          </a:xfrm>
        </p:spPr>
        <p:txBody>
          <a:bodyPr/>
          <a:lstStyle/>
          <a:p>
            <a:r>
              <a:rPr lang="en-US" sz="2400"/>
              <a:t>In professional world this is called as professional development plan</a:t>
            </a:r>
          </a:p>
          <a:p>
            <a:r>
              <a:rPr lang="en-US" sz="2400"/>
              <a:t>Starts with a goal or a gap analysis</a:t>
            </a:r>
          </a:p>
          <a:p>
            <a:pPr lvl="1"/>
            <a:r>
              <a:rPr lang="en-US" sz="2000"/>
              <a:t>Ex: Goal Setting: </a:t>
            </a:r>
          </a:p>
          <a:p>
            <a:pPr lvl="2"/>
            <a:r>
              <a:rPr lang="en-US" sz="1600"/>
              <a:t>Want to get A+ for SE</a:t>
            </a:r>
          </a:p>
          <a:p>
            <a:pPr lvl="2"/>
            <a:r>
              <a:rPr lang="en-US" sz="1600"/>
              <a:t>Improve Body Mass Index from 28 to 25 (Gap 3 units)</a:t>
            </a:r>
          </a:p>
          <a:p>
            <a:r>
              <a:rPr lang="en-US" sz="2400"/>
              <a:t>Prepare a strategic plan to achieve your target</a:t>
            </a:r>
          </a:p>
          <a:p>
            <a:pPr lvl="1"/>
            <a:r>
              <a:rPr lang="en-US" sz="2000"/>
              <a:t>Use SWOT Analysis</a:t>
            </a:r>
          </a:p>
          <a:p>
            <a:pPr lvl="1"/>
            <a:r>
              <a:rPr lang="en-US" sz="2000"/>
              <a:t>SW Internal Factors, OT External Factors</a:t>
            </a:r>
          </a:p>
          <a:p>
            <a:pPr lvl="1"/>
            <a:r>
              <a:rPr lang="en-US" sz="2000"/>
              <a:t>SO </a:t>
            </a:r>
            <a:r>
              <a:rPr lang="en-US" sz="2000" err="1"/>
              <a:t>Favourable</a:t>
            </a:r>
            <a:r>
              <a:rPr lang="en-US" sz="2000"/>
              <a:t> (Helps you to achieve your goals)</a:t>
            </a:r>
          </a:p>
          <a:p>
            <a:pPr lvl="1"/>
            <a:r>
              <a:rPr lang="en-US" sz="2000"/>
              <a:t>WT </a:t>
            </a:r>
            <a:r>
              <a:rPr lang="en-US" sz="2000" err="1"/>
              <a:t>Unfavourable</a:t>
            </a:r>
            <a:r>
              <a:rPr lang="en-US" sz="2000"/>
              <a:t> (Blocks your progress)</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11</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9F11294-87B2-41B5-B54F-833416619B38}"/>
                  </a:ext>
                </a:extLst>
              </p14:cNvPr>
              <p14:cNvContentPartPr/>
              <p14:nvPr/>
            </p14:nvContentPartPr>
            <p14:xfrm>
              <a:off x="9013320" y="2352240"/>
              <a:ext cx="2028240" cy="1558080"/>
            </p14:xfrm>
          </p:contentPart>
        </mc:Choice>
        <mc:Fallback>
          <p:pic>
            <p:nvPicPr>
              <p:cNvPr id="4" name="Ink 3">
                <a:extLst>
                  <a:ext uri="{FF2B5EF4-FFF2-40B4-BE49-F238E27FC236}">
                    <a16:creationId xmlns:a16="http://schemas.microsoft.com/office/drawing/2014/main" id="{A9F11294-87B2-41B5-B54F-833416619B38}"/>
                  </a:ext>
                </a:extLst>
              </p:cNvPr>
              <p:cNvPicPr/>
              <p:nvPr/>
            </p:nvPicPr>
            <p:blipFill>
              <a:blip r:embed="rId3"/>
              <a:stretch>
                <a:fillRect/>
              </a:stretch>
            </p:blipFill>
            <p:spPr>
              <a:xfrm>
                <a:off x="9003960" y="2342880"/>
                <a:ext cx="2046960" cy="1576800"/>
              </a:xfrm>
              <a:prstGeom prst="rect">
                <a:avLst/>
              </a:prstGeom>
            </p:spPr>
          </p:pic>
        </mc:Fallback>
      </mc:AlternateContent>
    </p:spTree>
    <p:extLst>
      <p:ext uri="{BB962C8B-B14F-4D97-AF65-F5344CB8AC3E}">
        <p14:creationId xmlns:p14="http://schemas.microsoft.com/office/powerpoint/2010/main" val="189545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EC42EA15-2C77-4BED-B3BA-A1A83D522843}" type="slidenum">
              <a:rPr lang="en-US" altLang="en-US"/>
              <a:pPr/>
              <a:t>12</a:t>
            </a:fld>
            <a:endParaRPr lang="en-US" altLang="en-US"/>
          </a:p>
        </p:txBody>
      </p:sp>
      <p:sp>
        <p:nvSpPr>
          <p:cNvPr id="10244" name="Rectangle 2"/>
          <p:cNvSpPr>
            <a:spLocks noGrp="1" noChangeArrowheads="1"/>
          </p:cNvSpPr>
          <p:nvPr>
            <p:ph type="title"/>
          </p:nvPr>
        </p:nvSpPr>
        <p:spPr>
          <a:xfrm>
            <a:off x="2209800" y="228600"/>
            <a:ext cx="6870700" cy="1295400"/>
          </a:xfrm>
        </p:spPr>
        <p:txBody>
          <a:bodyPr/>
          <a:lstStyle/>
          <a:p>
            <a:pPr eaLnBrk="1" hangingPunct="1"/>
            <a:r>
              <a:rPr lang="en-US" altLang="en-US"/>
              <a:t>SWOT Analysis</a:t>
            </a:r>
          </a:p>
        </p:txBody>
      </p:sp>
      <p:sp>
        <p:nvSpPr>
          <p:cNvPr id="10245" name="Rectangle 3"/>
          <p:cNvSpPr>
            <a:spLocks noGrp="1" noChangeArrowheads="1"/>
          </p:cNvSpPr>
          <p:nvPr>
            <p:ph type="body" idx="1"/>
          </p:nvPr>
        </p:nvSpPr>
        <p:spPr>
          <a:xfrm>
            <a:off x="2209800" y="1600200"/>
            <a:ext cx="7924800" cy="4343400"/>
          </a:xfrm>
        </p:spPr>
        <p:txBody>
          <a:bodyPr/>
          <a:lstStyle/>
          <a:p>
            <a:pPr eaLnBrk="1" hangingPunct="1">
              <a:lnSpc>
                <a:spcPct val="90000"/>
              </a:lnSpc>
            </a:pPr>
            <a:r>
              <a:rPr lang="en-GB" altLang="en-US"/>
              <a:t>A SWOT Analysis is a tool for identifying your </a:t>
            </a:r>
            <a:r>
              <a:rPr lang="en-GB" altLang="en-US" b="1">
                <a:solidFill>
                  <a:srgbClr val="2B1A92"/>
                </a:solidFill>
              </a:rPr>
              <a:t>Strengths</a:t>
            </a:r>
            <a:r>
              <a:rPr lang="en-GB" altLang="en-US"/>
              <a:t> and </a:t>
            </a:r>
            <a:r>
              <a:rPr lang="en-GB" altLang="en-US" b="1">
                <a:solidFill>
                  <a:schemeClr val="hlink"/>
                </a:solidFill>
              </a:rPr>
              <a:t>Weaknesses</a:t>
            </a:r>
            <a:r>
              <a:rPr lang="en-GB" altLang="en-US"/>
              <a:t>, and for examining the </a:t>
            </a:r>
            <a:r>
              <a:rPr lang="en-GB" altLang="en-US" b="1">
                <a:solidFill>
                  <a:schemeClr val="tx2"/>
                </a:solidFill>
              </a:rPr>
              <a:t>Opportunities</a:t>
            </a:r>
            <a:r>
              <a:rPr lang="en-GB" altLang="en-US" b="1"/>
              <a:t> </a:t>
            </a:r>
            <a:r>
              <a:rPr lang="en-GB" altLang="en-US"/>
              <a:t>and </a:t>
            </a:r>
            <a:r>
              <a:rPr lang="en-GB" altLang="en-US" b="1">
                <a:solidFill>
                  <a:srgbClr val="660066"/>
                </a:solidFill>
              </a:rPr>
              <a:t>Threats</a:t>
            </a:r>
            <a:r>
              <a:rPr lang="en-GB" altLang="en-US"/>
              <a:t> to your goals</a:t>
            </a:r>
            <a:r>
              <a:rPr lang="en-US" altLang="en-US"/>
              <a:t> </a:t>
            </a:r>
          </a:p>
          <a:p>
            <a:pPr eaLnBrk="1" hangingPunct="1">
              <a:lnSpc>
                <a:spcPct val="90000"/>
              </a:lnSpc>
            </a:pPr>
            <a:r>
              <a:rPr lang="en-GB" altLang="en-US"/>
              <a:t>SWOT Analysis helps you to focus your activities into areas where you are strong and where the greatest opportunities lie</a:t>
            </a:r>
            <a:r>
              <a:rPr lang="en-US" altLang="en-US"/>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376641F-4BC5-4F0E-8812-B3B72E099B40}"/>
                  </a:ext>
                </a:extLst>
              </p14:cNvPr>
              <p14:cNvContentPartPr/>
              <p14:nvPr/>
            </p14:nvContentPartPr>
            <p14:xfrm>
              <a:off x="22320" y="183240"/>
              <a:ext cx="2261880" cy="1957680"/>
            </p14:xfrm>
          </p:contentPart>
        </mc:Choice>
        <mc:Fallback>
          <p:pic>
            <p:nvPicPr>
              <p:cNvPr id="2" name="Ink 1">
                <a:extLst>
                  <a:ext uri="{FF2B5EF4-FFF2-40B4-BE49-F238E27FC236}">
                    <a16:creationId xmlns:a16="http://schemas.microsoft.com/office/drawing/2014/main" id="{1376641F-4BC5-4F0E-8812-B3B72E099B40}"/>
                  </a:ext>
                </a:extLst>
              </p:cNvPr>
              <p:cNvPicPr/>
              <p:nvPr/>
            </p:nvPicPr>
            <p:blipFill>
              <a:blip r:embed="rId4"/>
              <a:stretch>
                <a:fillRect/>
              </a:stretch>
            </p:blipFill>
            <p:spPr>
              <a:xfrm>
                <a:off x="12960" y="173880"/>
                <a:ext cx="2280600" cy="19764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67A72F5-49DF-4B84-AD64-FA73AEDA6C17}" type="slidenum">
              <a:rPr lang="en-US" altLang="en-US"/>
              <a:pPr/>
              <a:t>13</a:t>
            </a:fld>
            <a:endParaRPr lang="en-US" altLang="en-US"/>
          </a:p>
        </p:txBody>
      </p:sp>
      <p:sp>
        <p:nvSpPr>
          <p:cNvPr id="11268" name="Rectangle 2"/>
          <p:cNvSpPr>
            <a:spLocks noGrp="1" noChangeArrowheads="1"/>
          </p:cNvSpPr>
          <p:nvPr>
            <p:ph type="title"/>
          </p:nvPr>
        </p:nvSpPr>
        <p:spPr>
          <a:xfrm>
            <a:off x="2209800" y="228600"/>
            <a:ext cx="6870700" cy="1295400"/>
          </a:xfrm>
        </p:spPr>
        <p:txBody>
          <a:bodyPr/>
          <a:lstStyle/>
          <a:p>
            <a:pPr eaLnBrk="1" hangingPunct="1"/>
            <a:r>
              <a:rPr lang="en-US" altLang="en-US"/>
              <a:t>SWOT Analysis</a:t>
            </a:r>
          </a:p>
        </p:txBody>
      </p:sp>
      <p:sp>
        <p:nvSpPr>
          <p:cNvPr id="11269" name="Rectangle 3"/>
          <p:cNvSpPr>
            <a:spLocks noGrp="1" noChangeArrowheads="1"/>
          </p:cNvSpPr>
          <p:nvPr>
            <p:ph type="body" idx="1"/>
          </p:nvPr>
        </p:nvSpPr>
        <p:spPr>
          <a:xfrm>
            <a:off x="2514600" y="1600200"/>
            <a:ext cx="7620000" cy="4343400"/>
          </a:xfrm>
        </p:spPr>
        <p:txBody>
          <a:bodyPr/>
          <a:lstStyle/>
          <a:p>
            <a:pPr eaLnBrk="1" hangingPunct="1">
              <a:lnSpc>
                <a:spcPct val="90000"/>
              </a:lnSpc>
            </a:pPr>
            <a:r>
              <a:rPr lang="en-GB" altLang="en-US" sz="2400"/>
              <a:t>What </a:t>
            </a:r>
            <a:r>
              <a:rPr lang="en-GB" altLang="en-US" sz="2400">
                <a:solidFill>
                  <a:srgbClr val="660066"/>
                </a:solidFill>
              </a:rPr>
              <a:t>skills</a:t>
            </a:r>
            <a:r>
              <a:rPr lang="en-GB" altLang="en-US" sz="2400"/>
              <a:t> or </a:t>
            </a:r>
            <a:r>
              <a:rPr lang="en-GB" altLang="en-US" sz="2400">
                <a:solidFill>
                  <a:schemeClr val="hlink"/>
                </a:solidFill>
              </a:rPr>
              <a:t>experience </a:t>
            </a:r>
            <a:r>
              <a:rPr lang="en-GB" altLang="en-US" sz="2400"/>
              <a:t>do you already possess? Give examples to evidence these if you can. </a:t>
            </a:r>
          </a:p>
          <a:p>
            <a:pPr eaLnBrk="1" hangingPunct="1">
              <a:lnSpc>
                <a:spcPct val="90000"/>
              </a:lnSpc>
            </a:pPr>
            <a:r>
              <a:rPr lang="en-GB" altLang="en-US" sz="2400"/>
              <a:t>What do you do well? </a:t>
            </a:r>
            <a:endParaRPr lang="en-US" altLang="en-US" sz="2400"/>
          </a:p>
          <a:p>
            <a:pPr eaLnBrk="1" hangingPunct="1">
              <a:lnSpc>
                <a:spcPct val="90000"/>
              </a:lnSpc>
            </a:pPr>
            <a:r>
              <a:rPr lang="en-GB" altLang="en-US" sz="2400"/>
              <a:t>What do </a:t>
            </a:r>
            <a:r>
              <a:rPr lang="en-GB" altLang="en-US" sz="2400">
                <a:solidFill>
                  <a:schemeClr val="tx2"/>
                </a:solidFill>
              </a:rPr>
              <a:t>other people see</a:t>
            </a:r>
            <a:r>
              <a:rPr lang="en-GB" altLang="en-US" sz="2400"/>
              <a:t> as being your strengths? Consider this from your own point of view and from the point of view of the people who know you. Don't be modest - be realistic. </a:t>
            </a:r>
          </a:p>
          <a:p>
            <a:pPr eaLnBrk="1" hangingPunct="1">
              <a:lnSpc>
                <a:spcPct val="90000"/>
              </a:lnSpc>
              <a:buFontTx/>
              <a:buNone/>
            </a:pPr>
            <a:endParaRPr lang="en-GB" altLang="en-US" sz="2400"/>
          </a:p>
          <a:p>
            <a:pPr eaLnBrk="1" hangingPunct="1">
              <a:lnSpc>
                <a:spcPct val="90000"/>
              </a:lnSpc>
              <a:buFontTx/>
              <a:buNone/>
            </a:pPr>
            <a:r>
              <a:rPr lang="en-GB" altLang="en-US" sz="2400"/>
              <a:t>	If you are having any difficulty with this, try writing down a list of your characteristics. Some of these will probably be strengths.</a:t>
            </a:r>
            <a:r>
              <a:rPr lang="en-US" altLang="en-US" sz="2400"/>
              <a:t> </a:t>
            </a:r>
          </a:p>
        </p:txBody>
      </p:sp>
      <p:sp>
        <p:nvSpPr>
          <p:cNvPr id="11270" name="Text Box 6"/>
          <p:cNvSpPr txBox="1">
            <a:spLocks noChangeArrowheads="1"/>
          </p:cNvSpPr>
          <p:nvPr/>
        </p:nvSpPr>
        <p:spPr bwMode="auto">
          <a:xfrm rot="-5400000">
            <a:off x="928688" y="3090863"/>
            <a:ext cx="261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chemeClr val="hlink"/>
                </a:solidFill>
              </a:rPr>
              <a:t>Strengths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7A2B40A-49ED-410A-BA86-9BF22DE52B90}"/>
                  </a:ext>
                </a:extLst>
              </p14:cNvPr>
              <p14:cNvContentPartPr/>
              <p14:nvPr/>
            </p14:nvContentPartPr>
            <p14:xfrm>
              <a:off x="339840" y="252720"/>
              <a:ext cx="2512440" cy="1854720"/>
            </p14:xfrm>
          </p:contentPart>
        </mc:Choice>
        <mc:Fallback>
          <p:pic>
            <p:nvPicPr>
              <p:cNvPr id="2" name="Ink 1">
                <a:extLst>
                  <a:ext uri="{FF2B5EF4-FFF2-40B4-BE49-F238E27FC236}">
                    <a16:creationId xmlns:a16="http://schemas.microsoft.com/office/drawing/2014/main" id="{97A2B40A-49ED-410A-BA86-9BF22DE52B90}"/>
                  </a:ext>
                </a:extLst>
              </p:cNvPr>
              <p:cNvPicPr/>
              <p:nvPr/>
            </p:nvPicPr>
            <p:blipFill>
              <a:blip r:embed="rId4"/>
              <a:stretch>
                <a:fillRect/>
              </a:stretch>
            </p:blipFill>
            <p:spPr>
              <a:xfrm>
                <a:off x="330480" y="243360"/>
                <a:ext cx="2531160" cy="1873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F743C5C-8404-4EE1-B2E6-474B7789D154}" type="slidenum">
              <a:rPr lang="en-US" altLang="en-US"/>
              <a:pPr/>
              <a:t>14</a:t>
            </a:fld>
            <a:endParaRPr lang="en-US" altLang="en-US"/>
          </a:p>
        </p:txBody>
      </p:sp>
      <p:sp>
        <p:nvSpPr>
          <p:cNvPr id="12292" name="Rectangle 2"/>
          <p:cNvSpPr>
            <a:spLocks noGrp="1" noChangeArrowheads="1"/>
          </p:cNvSpPr>
          <p:nvPr>
            <p:ph type="title"/>
          </p:nvPr>
        </p:nvSpPr>
        <p:spPr>
          <a:xfrm>
            <a:off x="2209800" y="228600"/>
            <a:ext cx="6870700" cy="1295400"/>
          </a:xfrm>
        </p:spPr>
        <p:txBody>
          <a:bodyPr/>
          <a:lstStyle/>
          <a:p>
            <a:pPr eaLnBrk="1" hangingPunct="1"/>
            <a:r>
              <a:rPr lang="en-US" altLang="en-US"/>
              <a:t>SWOT Analysis</a:t>
            </a:r>
          </a:p>
        </p:txBody>
      </p:sp>
      <p:sp>
        <p:nvSpPr>
          <p:cNvPr id="12293" name="Rectangle 3"/>
          <p:cNvSpPr>
            <a:spLocks noGrp="1" noChangeArrowheads="1"/>
          </p:cNvSpPr>
          <p:nvPr>
            <p:ph type="body" idx="1"/>
          </p:nvPr>
        </p:nvSpPr>
        <p:spPr>
          <a:xfrm>
            <a:off x="2514600" y="1600200"/>
            <a:ext cx="7620000" cy="4343400"/>
          </a:xfrm>
        </p:spPr>
        <p:txBody>
          <a:bodyPr/>
          <a:lstStyle/>
          <a:p>
            <a:pPr eaLnBrk="1" hangingPunct="1">
              <a:lnSpc>
                <a:spcPct val="90000"/>
              </a:lnSpc>
            </a:pPr>
            <a:r>
              <a:rPr lang="en-GB" altLang="en-US"/>
              <a:t>What could you improve on? </a:t>
            </a:r>
          </a:p>
          <a:p>
            <a:pPr eaLnBrk="1" hangingPunct="1">
              <a:lnSpc>
                <a:spcPct val="90000"/>
              </a:lnSpc>
            </a:pPr>
            <a:r>
              <a:rPr lang="en-GB" altLang="en-US"/>
              <a:t>What do you do badly? </a:t>
            </a:r>
          </a:p>
          <a:p>
            <a:pPr eaLnBrk="1" hangingPunct="1">
              <a:lnSpc>
                <a:spcPct val="90000"/>
              </a:lnSpc>
            </a:pPr>
            <a:r>
              <a:rPr lang="en-GB" altLang="en-US"/>
              <a:t>What should you avoid? </a:t>
            </a:r>
            <a:endParaRPr lang="en-US" altLang="en-US"/>
          </a:p>
          <a:p>
            <a:pPr eaLnBrk="1" hangingPunct="1">
              <a:lnSpc>
                <a:spcPct val="90000"/>
              </a:lnSpc>
            </a:pPr>
            <a:r>
              <a:rPr lang="en-GB" altLang="en-US"/>
              <a:t>Do other people consider you to have weaknesses that you do not agree with? Why do they think that? Do you see weaknesses in yourself that others do not see as being a problem?</a:t>
            </a:r>
            <a:r>
              <a:rPr lang="en-US" altLang="en-US"/>
              <a:t> </a:t>
            </a:r>
          </a:p>
        </p:txBody>
      </p:sp>
      <p:sp>
        <p:nvSpPr>
          <p:cNvPr id="12294" name="Text Box 4"/>
          <p:cNvSpPr txBox="1">
            <a:spLocks noChangeArrowheads="1"/>
          </p:cNvSpPr>
          <p:nvPr/>
        </p:nvSpPr>
        <p:spPr bwMode="auto">
          <a:xfrm rot="-5400000">
            <a:off x="691357" y="3132932"/>
            <a:ext cx="30908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rgbClr val="CC6600"/>
                </a:solidFill>
              </a:rPr>
              <a:t>Weaknesses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FFAC1CD-4444-483B-AB4A-AB5D1CC8DA29}" type="slidenum">
              <a:rPr lang="en-US" altLang="en-US"/>
              <a:pPr/>
              <a:t>15</a:t>
            </a:fld>
            <a:endParaRPr lang="en-US" altLang="en-US"/>
          </a:p>
        </p:txBody>
      </p:sp>
      <p:sp>
        <p:nvSpPr>
          <p:cNvPr id="13316" name="Rectangle 2"/>
          <p:cNvSpPr>
            <a:spLocks noGrp="1" noChangeArrowheads="1"/>
          </p:cNvSpPr>
          <p:nvPr>
            <p:ph type="title"/>
          </p:nvPr>
        </p:nvSpPr>
        <p:spPr>
          <a:xfrm>
            <a:off x="2209800" y="228600"/>
            <a:ext cx="6870700" cy="1295400"/>
          </a:xfrm>
        </p:spPr>
        <p:txBody>
          <a:bodyPr/>
          <a:lstStyle/>
          <a:p>
            <a:pPr eaLnBrk="1" hangingPunct="1"/>
            <a:r>
              <a:rPr lang="en-US" altLang="en-US"/>
              <a:t>SWOT Analysis</a:t>
            </a:r>
          </a:p>
        </p:txBody>
      </p:sp>
      <p:sp>
        <p:nvSpPr>
          <p:cNvPr id="13317" name="Rectangle 3"/>
          <p:cNvSpPr>
            <a:spLocks noGrp="1" noChangeArrowheads="1"/>
          </p:cNvSpPr>
          <p:nvPr>
            <p:ph type="body" idx="1"/>
          </p:nvPr>
        </p:nvSpPr>
        <p:spPr>
          <a:xfrm>
            <a:off x="2514600" y="1600200"/>
            <a:ext cx="7620000" cy="4343400"/>
          </a:xfrm>
        </p:spPr>
        <p:txBody>
          <a:bodyPr/>
          <a:lstStyle/>
          <a:p>
            <a:pPr eaLnBrk="1" hangingPunct="1">
              <a:lnSpc>
                <a:spcPct val="90000"/>
              </a:lnSpc>
            </a:pPr>
            <a:r>
              <a:rPr lang="en-GB" altLang="en-US" sz="2400"/>
              <a:t>What </a:t>
            </a:r>
            <a:r>
              <a:rPr lang="en-GB" altLang="en-US" sz="2400">
                <a:solidFill>
                  <a:srgbClr val="660066"/>
                </a:solidFill>
              </a:rPr>
              <a:t>resources</a:t>
            </a:r>
            <a:r>
              <a:rPr lang="en-GB" altLang="en-US" sz="2400"/>
              <a:t> are available to you? </a:t>
            </a:r>
          </a:p>
          <a:p>
            <a:pPr eaLnBrk="1" hangingPunct="1">
              <a:lnSpc>
                <a:spcPct val="90000"/>
              </a:lnSpc>
            </a:pPr>
            <a:r>
              <a:rPr lang="en-GB" altLang="en-US" sz="2400"/>
              <a:t>Consider the </a:t>
            </a:r>
            <a:r>
              <a:rPr lang="en-GB" altLang="en-US" sz="2400">
                <a:solidFill>
                  <a:schemeClr val="hlink"/>
                </a:solidFill>
              </a:rPr>
              <a:t>networking opportunities</a:t>
            </a:r>
            <a:r>
              <a:rPr lang="en-GB" altLang="en-US" sz="2400"/>
              <a:t> that will be available to you. How will you make best use of these? </a:t>
            </a:r>
          </a:p>
          <a:p>
            <a:pPr eaLnBrk="1" hangingPunct="1">
              <a:lnSpc>
                <a:spcPct val="90000"/>
              </a:lnSpc>
            </a:pPr>
            <a:r>
              <a:rPr lang="en-GB" altLang="en-US" sz="2400"/>
              <a:t>What are the </a:t>
            </a:r>
            <a:r>
              <a:rPr lang="en-GB" altLang="en-US" sz="2400">
                <a:solidFill>
                  <a:srgbClr val="CC6600"/>
                </a:solidFill>
              </a:rPr>
              <a:t>interesting trends</a:t>
            </a:r>
            <a:r>
              <a:rPr lang="en-GB" altLang="en-US" sz="2400"/>
              <a:t> you are aware of in the graduate employment market?</a:t>
            </a:r>
          </a:p>
          <a:p>
            <a:pPr eaLnBrk="1" hangingPunct="1">
              <a:lnSpc>
                <a:spcPct val="90000"/>
              </a:lnSpc>
            </a:pPr>
            <a:r>
              <a:rPr lang="en-GB" altLang="en-US" sz="2400"/>
              <a:t>How can you develop yourself according to these? </a:t>
            </a:r>
          </a:p>
          <a:p>
            <a:pPr eaLnBrk="1" hangingPunct="1">
              <a:lnSpc>
                <a:spcPct val="90000"/>
              </a:lnSpc>
            </a:pPr>
            <a:r>
              <a:rPr lang="en-GB" altLang="en-US" sz="2400"/>
              <a:t>Are there any </a:t>
            </a:r>
            <a:r>
              <a:rPr lang="en-GB" altLang="en-US" sz="2400">
                <a:solidFill>
                  <a:srgbClr val="2B1A92"/>
                </a:solidFill>
              </a:rPr>
              <a:t>other learning opportunities</a:t>
            </a:r>
            <a:r>
              <a:rPr lang="en-GB" altLang="en-US" sz="2400"/>
              <a:t>, in addition to those offered by your degree programme, that you are interested in exploring? </a:t>
            </a:r>
            <a:endParaRPr lang="en-US" altLang="en-US" sz="2400"/>
          </a:p>
          <a:p>
            <a:pPr eaLnBrk="1" hangingPunct="1">
              <a:lnSpc>
                <a:spcPct val="90000"/>
              </a:lnSpc>
              <a:buFontTx/>
              <a:buNone/>
            </a:pPr>
            <a:endParaRPr lang="en-GB" altLang="en-US" sz="2400"/>
          </a:p>
        </p:txBody>
      </p:sp>
      <p:sp>
        <p:nvSpPr>
          <p:cNvPr id="13318" name="Text Box 4"/>
          <p:cNvSpPr txBox="1">
            <a:spLocks noChangeArrowheads="1"/>
          </p:cNvSpPr>
          <p:nvPr/>
        </p:nvSpPr>
        <p:spPr bwMode="auto">
          <a:xfrm rot="-5400000">
            <a:off x="506414" y="3175001"/>
            <a:ext cx="3463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rgbClr val="2B1A92"/>
                </a:solidFill>
              </a:rPr>
              <a:t>Opportunities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1C8CEA7-75F7-4D92-9D69-D51213A958D9}" type="slidenum">
              <a:rPr lang="en-US" altLang="en-US"/>
              <a:pPr/>
              <a:t>16</a:t>
            </a:fld>
            <a:endParaRPr lang="en-US" altLang="en-US"/>
          </a:p>
        </p:txBody>
      </p:sp>
      <p:sp>
        <p:nvSpPr>
          <p:cNvPr id="14340" name="Rectangle 2"/>
          <p:cNvSpPr>
            <a:spLocks noGrp="1" noChangeArrowheads="1"/>
          </p:cNvSpPr>
          <p:nvPr>
            <p:ph type="title"/>
          </p:nvPr>
        </p:nvSpPr>
        <p:spPr>
          <a:xfrm>
            <a:off x="2209800" y="228600"/>
            <a:ext cx="6870700" cy="1295400"/>
          </a:xfrm>
        </p:spPr>
        <p:txBody>
          <a:bodyPr/>
          <a:lstStyle/>
          <a:p>
            <a:pPr eaLnBrk="1" hangingPunct="1"/>
            <a:r>
              <a:rPr lang="en-US" altLang="en-US"/>
              <a:t>SWOT Analysis</a:t>
            </a:r>
          </a:p>
        </p:txBody>
      </p:sp>
      <p:sp>
        <p:nvSpPr>
          <p:cNvPr id="14341" name="Rectangle 3"/>
          <p:cNvSpPr>
            <a:spLocks noGrp="1" noChangeArrowheads="1"/>
          </p:cNvSpPr>
          <p:nvPr>
            <p:ph type="body" idx="1"/>
          </p:nvPr>
        </p:nvSpPr>
        <p:spPr>
          <a:xfrm>
            <a:off x="2514600" y="1600200"/>
            <a:ext cx="7620000" cy="4343400"/>
          </a:xfrm>
        </p:spPr>
        <p:txBody>
          <a:bodyPr/>
          <a:lstStyle/>
          <a:p>
            <a:pPr eaLnBrk="1" hangingPunct="1"/>
            <a:r>
              <a:rPr lang="en-GB" altLang="en-US"/>
              <a:t>What </a:t>
            </a:r>
            <a:r>
              <a:rPr lang="en-GB" altLang="en-US">
                <a:solidFill>
                  <a:schemeClr val="hlink"/>
                </a:solidFill>
              </a:rPr>
              <a:t>obstacles</a:t>
            </a:r>
            <a:r>
              <a:rPr lang="en-GB" altLang="en-US"/>
              <a:t> do you face? </a:t>
            </a:r>
          </a:p>
          <a:p>
            <a:pPr eaLnBrk="1" hangingPunct="1"/>
            <a:r>
              <a:rPr lang="en-GB" altLang="en-US"/>
              <a:t>Could any of your </a:t>
            </a:r>
            <a:r>
              <a:rPr lang="en-GB" altLang="en-US">
                <a:solidFill>
                  <a:schemeClr val="tx2"/>
                </a:solidFill>
              </a:rPr>
              <a:t>weaknesses</a:t>
            </a:r>
            <a:r>
              <a:rPr lang="en-GB" altLang="en-US"/>
              <a:t> seriously threaten your opportunities?  What are they?</a:t>
            </a:r>
            <a:endParaRPr lang="en-US" altLang="en-US"/>
          </a:p>
          <a:p>
            <a:pPr eaLnBrk="1" hangingPunct="1"/>
            <a:r>
              <a:rPr lang="en-GB" altLang="en-US"/>
              <a:t>Do you have past experience of </a:t>
            </a:r>
            <a:r>
              <a:rPr lang="en-GB" altLang="en-US">
                <a:solidFill>
                  <a:srgbClr val="CC6600"/>
                </a:solidFill>
              </a:rPr>
              <a:t>trying and failing</a:t>
            </a:r>
            <a:r>
              <a:rPr lang="en-GB" altLang="en-US"/>
              <a:t> to achieve your goals? </a:t>
            </a:r>
            <a:endParaRPr lang="en-US" altLang="en-US"/>
          </a:p>
        </p:txBody>
      </p:sp>
      <p:sp>
        <p:nvSpPr>
          <p:cNvPr id="14342" name="Text Box 4"/>
          <p:cNvSpPr txBox="1">
            <a:spLocks noChangeArrowheads="1"/>
          </p:cNvSpPr>
          <p:nvPr/>
        </p:nvSpPr>
        <p:spPr bwMode="auto">
          <a:xfrm rot="-5400000">
            <a:off x="1189832" y="3058320"/>
            <a:ext cx="2093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4000">
                <a:solidFill>
                  <a:schemeClr val="tx2"/>
                </a:solidFill>
              </a:rPr>
              <a:t>Threats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2826EC2-8461-45FB-9B4F-7E5FAE9435F2}"/>
                  </a:ext>
                </a:extLst>
              </p14:cNvPr>
              <p14:cNvContentPartPr/>
              <p14:nvPr/>
            </p14:nvContentPartPr>
            <p14:xfrm>
              <a:off x="8639280" y="944640"/>
              <a:ext cx="2506320" cy="3981960"/>
            </p14:xfrm>
          </p:contentPart>
        </mc:Choice>
        <mc:Fallback>
          <p:pic>
            <p:nvPicPr>
              <p:cNvPr id="2" name="Ink 1">
                <a:extLst>
                  <a:ext uri="{FF2B5EF4-FFF2-40B4-BE49-F238E27FC236}">
                    <a16:creationId xmlns:a16="http://schemas.microsoft.com/office/drawing/2014/main" id="{72826EC2-8461-45FB-9B4F-7E5FAE9435F2}"/>
                  </a:ext>
                </a:extLst>
              </p:cNvPr>
              <p:cNvPicPr/>
              <p:nvPr/>
            </p:nvPicPr>
            <p:blipFill>
              <a:blip r:embed="rId4"/>
              <a:stretch>
                <a:fillRect/>
              </a:stretch>
            </p:blipFill>
            <p:spPr>
              <a:xfrm>
                <a:off x="8629920" y="935280"/>
                <a:ext cx="2525040" cy="40006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(Strategies)</a:t>
            </a:r>
          </a:p>
        </p:txBody>
      </p:sp>
      <p:sp>
        <p:nvSpPr>
          <p:cNvPr id="3" name="Content Placeholder 2"/>
          <p:cNvSpPr>
            <a:spLocks noGrp="1"/>
          </p:cNvSpPr>
          <p:nvPr>
            <p:ph idx="1"/>
          </p:nvPr>
        </p:nvSpPr>
        <p:spPr/>
        <p:txBody>
          <a:bodyPr/>
          <a:lstStyle/>
          <a:p>
            <a:r>
              <a:rPr lang="en-US"/>
              <a:t>SMART</a:t>
            </a:r>
          </a:p>
          <a:p>
            <a:pPr lvl="1"/>
            <a:r>
              <a:rPr lang="en-US"/>
              <a:t>Specific</a:t>
            </a:r>
          </a:p>
          <a:p>
            <a:pPr lvl="1"/>
            <a:r>
              <a:rPr lang="en-US"/>
              <a:t>Measurable</a:t>
            </a:r>
          </a:p>
          <a:p>
            <a:pPr lvl="1"/>
            <a:r>
              <a:rPr lang="en-US"/>
              <a:t>Achievable</a:t>
            </a:r>
          </a:p>
          <a:p>
            <a:pPr lvl="1"/>
            <a:r>
              <a:rPr lang="en-US"/>
              <a:t>Relevant</a:t>
            </a:r>
          </a:p>
          <a:p>
            <a:pPr lvl="1"/>
            <a:r>
              <a:rPr lang="en-US"/>
              <a:t>Time Bound</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17</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011975-393C-4F6C-95E9-7C3D1A157BD1}"/>
                  </a:ext>
                </a:extLst>
              </p14:cNvPr>
              <p14:cNvContentPartPr/>
              <p14:nvPr/>
            </p14:nvContentPartPr>
            <p14:xfrm>
              <a:off x="4042800" y="1606680"/>
              <a:ext cx="7365960" cy="3112920"/>
            </p14:xfrm>
          </p:contentPart>
        </mc:Choice>
        <mc:Fallback>
          <p:pic>
            <p:nvPicPr>
              <p:cNvPr id="4" name="Ink 3">
                <a:extLst>
                  <a:ext uri="{FF2B5EF4-FFF2-40B4-BE49-F238E27FC236}">
                    <a16:creationId xmlns:a16="http://schemas.microsoft.com/office/drawing/2014/main" id="{F6011975-393C-4F6C-95E9-7C3D1A157BD1}"/>
                  </a:ext>
                </a:extLst>
              </p:cNvPr>
              <p:cNvPicPr/>
              <p:nvPr/>
            </p:nvPicPr>
            <p:blipFill>
              <a:blip r:embed="rId3"/>
              <a:stretch>
                <a:fillRect/>
              </a:stretch>
            </p:blipFill>
            <p:spPr>
              <a:xfrm>
                <a:off x="4033440" y="1597320"/>
                <a:ext cx="7384680" cy="3131640"/>
              </a:xfrm>
              <a:prstGeom prst="rect">
                <a:avLst/>
              </a:prstGeom>
            </p:spPr>
          </p:pic>
        </mc:Fallback>
      </mc:AlternateContent>
    </p:spTree>
    <p:extLst>
      <p:ext uri="{BB962C8B-B14F-4D97-AF65-F5344CB8AC3E}">
        <p14:creationId xmlns:p14="http://schemas.microsoft.com/office/powerpoint/2010/main" val="277197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PDP</a:t>
            </a:r>
          </a:p>
        </p:txBody>
      </p:sp>
      <p:sp>
        <p:nvSpPr>
          <p:cNvPr id="3" name="Content Placeholder 2"/>
          <p:cNvSpPr>
            <a:spLocks noGrp="1"/>
          </p:cNvSpPr>
          <p:nvPr>
            <p:ph idx="1"/>
          </p:nvPr>
        </p:nvSpPr>
        <p:spPr/>
        <p:txBody>
          <a:bodyPr/>
          <a:lstStyle/>
          <a:p>
            <a:r>
              <a:rPr lang="en-US" sz="2000" dirty="0"/>
              <a:t>Exercise 1</a:t>
            </a:r>
          </a:p>
          <a:p>
            <a:pPr lvl="1"/>
            <a:r>
              <a:rPr lang="en-US" sz="2000" dirty="0"/>
              <a:t>Set a goal or understand a gap in your skills</a:t>
            </a:r>
          </a:p>
          <a:p>
            <a:pPr lvl="1"/>
            <a:r>
              <a:rPr lang="en-US" sz="2000" dirty="0"/>
              <a:t>Do a SWOT by keeping that goal/gap in mind</a:t>
            </a:r>
          </a:p>
          <a:p>
            <a:pPr lvl="1"/>
            <a:r>
              <a:rPr lang="en-US" sz="2000" dirty="0"/>
              <a:t>Write down strategies to achieve the goal/gap</a:t>
            </a:r>
          </a:p>
          <a:p>
            <a:r>
              <a:rPr lang="en-US" sz="2000" dirty="0"/>
              <a:t>Exercise 2</a:t>
            </a:r>
          </a:p>
          <a:p>
            <a:pPr lvl="1"/>
            <a:r>
              <a:rPr lang="en-US" sz="2000" dirty="0"/>
              <a:t>Write a reflective journal</a:t>
            </a:r>
          </a:p>
          <a:p>
            <a:pPr marL="0" indent="0">
              <a:buNone/>
            </a:pPr>
            <a:r>
              <a:rPr lang="en-US" sz="2000" dirty="0"/>
              <a:t>Prepare a pdf with your student ID as the file name. Upload the pdf to course-web before midnight 20</a:t>
            </a:r>
            <a:r>
              <a:rPr lang="en-US" sz="2000" baseline="30000" dirty="0"/>
              <a:t>th</a:t>
            </a:r>
            <a:r>
              <a:rPr lang="en-US" sz="2000" dirty="0"/>
              <a:t> July, 2021.</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18</a:t>
            </a:fld>
            <a:endParaRPr lang="en-US" alt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9884537-86E9-4D58-AC71-65C2DD151114}"/>
                  </a:ext>
                </a:extLst>
              </p14:cNvPr>
              <p14:cNvContentPartPr/>
              <p14:nvPr/>
            </p14:nvContentPartPr>
            <p14:xfrm>
              <a:off x="209160" y="248760"/>
              <a:ext cx="10119240" cy="3746520"/>
            </p14:xfrm>
          </p:contentPart>
        </mc:Choice>
        <mc:Fallback>
          <p:pic>
            <p:nvPicPr>
              <p:cNvPr id="4" name="Ink 3">
                <a:extLst>
                  <a:ext uri="{FF2B5EF4-FFF2-40B4-BE49-F238E27FC236}">
                    <a16:creationId xmlns:a16="http://schemas.microsoft.com/office/drawing/2014/main" id="{39884537-86E9-4D58-AC71-65C2DD151114}"/>
                  </a:ext>
                </a:extLst>
              </p:cNvPr>
              <p:cNvPicPr/>
              <p:nvPr/>
            </p:nvPicPr>
            <p:blipFill>
              <a:blip r:embed="rId3"/>
              <a:stretch>
                <a:fillRect/>
              </a:stretch>
            </p:blipFill>
            <p:spPr>
              <a:xfrm>
                <a:off x="199800" y="239400"/>
                <a:ext cx="10137960" cy="3765240"/>
              </a:xfrm>
              <a:prstGeom prst="rect">
                <a:avLst/>
              </a:prstGeom>
            </p:spPr>
          </p:pic>
        </mc:Fallback>
      </mc:AlternateContent>
    </p:spTree>
    <p:extLst>
      <p:ext uri="{BB962C8B-B14F-4D97-AF65-F5344CB8AC3E}">
        <p14:creationId xmlns:p14="http://schemas.microsoft.com/office/powerpoint/2010/main" val="33650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Words</a:t>
            </a:r>
          </a:p>
        </p:txBody>
      </p:sp>
      <p:sp>
        <p:nvSpPr>
          <p:cNvPr id="3" name="Content Placeholder 2"/>
          <p:cNvSpPr>
            <a:spLocks noGrp="1"/>
          </p:cNvSpPr>
          <p:nvPr>
            <p:ph idx="1"/>
          </p:nvPr>
        </p:nvSpPr>
        <p:spPr/>
        <p:txBody>
          <a:bodyPr/>
          <a:lstStyle/>
          <a:p>
            <a:r>
              <a:rPr lang="en-US"/>
              <a:t>Form a habit of doing this regularly when you see a gap in your skills</a:t>
            </a:r>
          </a:p>
          <a:p>
            <a:pPr lvl="1"/>
            <a:r>
              <a:rPr lang="en-US"/>
              <a:t>Or</a:t>
            </a:r>
          </a:p>
          <a:p>
            <a:r>
              <a:rPr lang="en-US"/>
              <a:t>When you set a target for life</a:t>
            </a:r>
          </a:p>
        </p:txBody>
      </p:sp>
      <p:sp>
        <p:nvSpPr>
          <p:cNvPr id="5" name="Slide Number Placeholder 4"/>
          <p:cNvSpPr>
            <a:spLocks noGrp="1"/>
          </p:cNvSpPr>
          <p:nvPr>
            <p:ph type="sldNum" sz="quarter" idx="12"/>
          </p:nvPr>
        </p:nvSpPr>
        <p:spPr/>
        <p:txBody>
          <a:bodyPr/>
          <a:lstStyle/>
          <a:p>
            <a:fld id="{A996AE7D-53A6-49D6-B454-B9AB0463D996}" type="slidenum">
              <a:rPr lang="en-US" altLang="en-US" smtClean="0"/>
              <a:pPr/>
              <a:t>19</a:t>
            </a:fld>
            <a:endParaRPr lang="en-US" altLang="en-US"/>
          </a:p>
        </p:txBody>
      </p:sp>
    </p:spTree>
    <p:extLst>
      <p:ext uri="{BB962C8B-B14F-4D97-AF65-F5344CB8AC3E}">
        <p14:creationId xmlns:p14="http://schemas.microsoft.com/office/powerpoint/2010/main" val="71708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E9CCBB6A-0F0D-4AAA-BF14-5B4A44640727}" type="slidenum">
              <a:rPr lang="en-US" altLang="en-US"/>
              <a:pPr/>
              <a:t>2</a:t>
            </a:fld>
            <a:endParaRPr lang="en-US" altLang="en-US"/>
          </a:p>
        </p:txBody>
      </p:sp>
      <p:sp>
        <p:nvSpPr>
          <p:cNvPr id="4100" name="Rectangle 2"/>
          <p:cNvSpPr>
            <a:spLocks noGrp="1" noChangeArrowheads="1"/>
          </p:cNvSpPr>
          <p:nvPr>
            <p:ph type="title"/>
          </p:nvPr>
        </p:nvSpPr>
        <p:spPr/>
        <p:txBody>
          <a:bodyPr/>
          <a:lstStyle/>
          <a:p>
            <a:pPr eaLnBrk="1" hangingPunct="1"/>
            <a:r>
              <a:rPr lang="en-US" altLang="en-US"/>
              <a:t>Agenda</a:t>
            </a:r>
          </a:p>
        </p:txBody>
      </p:sp>
      <p:sp>
        <p:nvSpPr>
          <p:cNvPr id="4101" name="Rectangle 3"/>
          <p:cNvSpPr>
            <a:spLocks noGrp="1" noChangeArrowheads="1"/>
          </p:cNvSpPr>
          <p:nvPr>
            <p:ph type="body" idx="1"/>
          </p:nvPr>
        </p:nvSpPr>
        <p:spPr/>
        <p:txBody>
          <a:bodyPr/>
          <a:lstStyle/>
          <a:p>
            <a:pPr eaLnBrk="1" hangingPunct="1"/>
            <a:r>
              <a:rPr lang="en-US" altLang="en-US" dirty="0"/>
              <a:t>Personal Development Planning</a:t>
            </a:r>
          </a:p>
          <a:p>
            <a:pPr eaLnBrk="1" hangingPunct="1"/>
            <a:r>
              <a:rPr lang="en-US" altLang="en-US" dirty="0"/>
              <a:t>Reflective Practice</a:t>
            </a:r>
          </a:p>
          <a:p>
            <a:pPr eaLnBrk="1" hangingPunct="1"/>
            <a:r>
              <a:rPr lang="en-US" altLang="en-US" dirty="0"/>
              <a:t>SWOT Analysis</a:t>
            </a:r>
          </a:p>
          <a:p>
            <a:pPr eaLnBrk="1" hangingPunct="1"/>
            <a:r>
              <a:rPr lang="en-US" altLang="en-US" dirty="0"/>
              <a:t>Planning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EF68CF3-CCB8-4A11-9A11-724BC84AE97B}"/>
                  </a:ext>
                </a:extLst>
              </p14:cNvPr>
              <p14:cNvContentPartPr/>
              <p14:nvPr/>
            </p14:nvContentPartPr>
            <p14:xfrm>
              <a:off x="1383840" y="1127160"/>
              <a:ext cx="6705720" cy="3115080"/>
            </p14:xfrm>
          </p:contentPart>
        </mc:Choice>
        <mc:Fallback>
          <p:pic>
            <p:nvPicPr>
              <p:cNvPr id="2" name="Ink 1">
                <a:extLst>
                  <a:ext uri="{FF2B5EF4-FFF2-40B4-BE49-F238E27FC236}">
                    <a16:creationId xmlns:a16="http://schemas.microsoft.com/office/drawing/2014/main" id="{BEF68CF3-CCB8-4A11-9A11-724BC84AE97B}"/>
                  </a:ext>
                </a:extLst>
              </p:cNvPr>
              <p:cNvPicPr/>
              <p:nvPr/>
            </p:nvPicPr>
            <p:blipFill>
              <a:blip r:embed="rId4"/>
              <a:stretch>
                <a:fillRect/>
              </a:stretch>
            </p:blipFill>
            <p:spPr>
              <a:xfrm>
                <a:off x="1374480" y="1117800"/>
                <a:ext cx="6724440" cy="31338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a:t>L&amp;S: Lecture 01</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0BC0D9B7-7625-4946-9DBA-EBB507E02457}" type="slidenum">
              <a:rPr lang="en-US" altLang="en-US"/>
              <a:pPr/>
              <a:t>20</a:t>
            </a:fld>
            <a:endParaRPr lang="en-US" altLang="en-US"/>
          </a:p>
        </p:txBody>
      </p:sp>
      <p:sp>
        <p:nvSpPr>
          <p:cNvPr id="20484" name="Rectangle 2"/>
          <p:cNvSpPr>
            <a:spLocks noGrp="1" noChangeArrowheads="1"/>
          </p:cNvSpPr>
          <p:nvPr>
            <p:ph type="title"/>
          </p:nvPr>
        </p:nvSpPr>
        <p:spPr/>
        <p:txBody>
          <a:bodyPr/>
          <a:lstStyle/>
          <a:p>
            <a:pPr eaLnBrk="1" hangingPunct="1"/>
            <a:r>
              <a:rPr lang="en-US" altLang="en-US"/>
              <a:t>Thank You</a:t>
            </a:r>
          </a:p>
        </p:txBody>
      </p:sp>
      <p:sp>
        <p:nvSpPr>
          <p:cNvPr id="20485" name="Rectangle 3"/>
          <p:cNvSpPr>
            <a:spLocks noGrp="1" noChangeArrowheads="1"/>
          </p:cNvSpPr>
          <p:nvPr>
            <p:ph type="body" idx="1"/>
          </p:nvPr>
        </p:nvSpPr>
        <p:spPr/>
        <p:txBody>
          <a:body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42D7A4-3832-4669-8547-23F43D2A571D}" type="slidenum">
              <a:rPr lang="en-US" altLang="en-US"/>
              <a:pPr/>
              <a:t>3</a:t>
            </a:fld>
            <a:endParaRPr lang="en-US" altLang="en-US"/>
          </a:p>
        </p:txBody>
      </p:sp>
      <p:sp>
        <p:nvSpPr>
          <p:cNvPr id="5124" name="Rectangle 2"/>
          <p:cNvSpPr>
            <a:spLocks noGrp="1" noChangeArrowheads="1"/>
          </p:cNvSpPr>
          <p:nvPr>
            <p:ph type="title"/>
          </p:nvPr>
        </p:nvSpPr>
        <p:spPr>
          <a:xfrm>
            <a:off x="2209800" y="152400"/>
            <a:ext cx="7086600" cy="1600200"/>
          </a:xfrm>
        </p:spPr>
        <p:txBody>
          <a:bodyPr/>
          <a:lstStyle/>
          <a:p>
            <a:pPr eaLnBrk="1" hangingPunct="1"/>
            <a:r>
              <a:rPr lang="en-US" altLang="en-US"/>
              <a:t>Personal Development Planning</a:t>
            </a:r>
          </a:p>
        </p:txBody>
      </p:sp>
      <p:sp>
        <p:nvSpPr>
          <p:cNvPr id="5125" name="Rectangle 3"/>
          <p:cNvSpPr>
            <a:spLocks noGrp="1" noChangeArrowheads="1"/>
          </p:cNvSpPr>
          <p:nvPr>
            <p:ph type="body" idx="1"/>
          </p:nvPr>
        </p:nvSpPr>
        <p:spPr>
          <a:xfrm>
            <a:off x="2209800" y="1885072"/>
            <a:ext cx="7696200" cy="3601328"/>
          </a:xfrm>
        </p:spPr>
        <p:txBody>
          <a:bodyPr/>
          <a:lstStyle/>
          <a:p>
            <a:pPr marL="0" indent="0" eaLnBrk="1" hangingPunct="1">
              <a:buNone/>
            </a:pPr>
            <a:r>
              <a:rPr lang="en-US" altLang="en-US" dirty="0"/>
              <a:t>Why we need PDP?</a:t>
            </a:r>
          </a:p>
          <a:p>
            <a:pPr eaLnBrk="1" hangingPunct="1"/>
            <a:r>
              <a:rPr lang="en-US" altLang="en-US" dirty="0"/>
              <a:t>Industry is rapidly changing, if we don’t change/develop we will become obsolete</a:t>
            </a:r>
          </a:p>
          <a:p>
            <a:pPr eaLnBrk="1" hangingPunct="1"/>
            <a:r>
              <a:rPr lang="en-US" altLang="en-US" dirty="0"/>
              <a:t>Taking personal responsibility over self development – It is our responsibility to develop ourselves </a:t>
            </a:r>
          </a:p>
          <a:p>
            <a:pPr eaLnBrk="1" hangingPunct="1"/>
            <a:endParaRPr lang="en-US" alt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6520917-61AF-4592-B15B-E6645C02E216}"/>
                  </a:ext>
                </a:extLst>
              </p14:cNvPr>
              <p14:cNvContentPartPr/>
              <p14:nvPr/>
            </p14:nvContentPartPr>
            <p14:xfrm>
              <a:off x="2836800" y="3543840"/>
              <a:ext cx="6486120" cy="1578960"/>
            </p14:xfrm>
          </p:contentPart>
        </mc:Choice>
        <mc:Fallback>
          <p:pic>
            <p:nvPicPr>
              <p:cNvPr id="2" name="Ink 1">
                <a:extLst>
                  <a:ext uri="{FF2B5EF4-FFF2-40B4-BE49-F238E27FC236}">
                    <a16:creationId xmlns:a16="http://schemas.microsoft.com/office/drawing/2014/main" id="{76520917-61AF-4592-B15B-E6645C02E216}"/>
                  </a:ext>
                </a:extLst>
              </p:cNvPr>
              <p:cNvPicPr/>
              <p:nvPr/>
            </p:nvPicPr>
            <p:blipFill>
              <a:blip r:embed="rId4"/>
              <a:stretch>
                <a:fillRect/>
              </a:stretch>
            </p:blipFill>
            <p:spPr>
              <a:xfrm>
                <a:off x="2827440" y="3534480"/>
                <a:ext cx="6504840" cy="15976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FD42D7A4-3832-4669-8547-23F43D2A571D}" type="slidenum">
              <a:rPr lang="en-US" altLang="en-US"/>
              <a:pPr/>
              <a:t>4</a:t>
            </a:fld>
            <a:endParaRPr lang="en-US" altLang="en-US" dirty="0"/>
          </a:p>
        </p:txBody>
      </p:sp>
      <p:sp>
        <p:nvSpPr>
          <p:cNvPr id="5124" name="Rectangle 2"/>
          <p:cNvSpPr>
            <a:spLocks noGrp="1" noChangeArrowheads="1"/>
          </p:cNvSpPr>
          <p:nvPr>
            <p:ph type="title"/>
          </p:nvPr>
        </p:nvSpPr>
        <p:spPr>
          <a:xfrm>
            <a:off x="2209800" y="152400"/>
            <a:ext cx="7086600" cy="1600200"/>
          </a:xfrm>
        </p:spPr>
        <p:txBody>
          <a:bodyPr/>
          <a:lstStyle/>
          <a:p>
            <a:pPr eaLnBrk="1" hangingPunct="1"/>
            <a:r>
              <a:rPr lang="en-US" altLang="en-US"/>
              <a:t>Personal Development Planning</a:t>
            </a:r>
          </a:p>
        </p:txBody>
      </p:sp>
      <p:sp>
        <p:nvSpPr>
          <p:cNvPr id="5125" name="Rectangle 3"/>
          <p:cNvSpPr>
            <a:spLocks noGrp="1" noChangeArrowheads="1"/>
          </p:cNvSpPr>
          <p:nvPr>
            <p:ph type="body" idx="1"/>
          </p:nvPr>
        </p:nvSpPr>
        <p:spPr>
          <a:xfrm>
            <a:off x="2209800" y="2222695"/>
            <a:ext cx="7696200" cy="3263705"/>
          </a:xfrm>
        </p:spPr>
        <p:txBody>
          <a:bodyPr/>
          <a:lstStyle/>
          <a:p>
            <a:pPr eaLnBrk="1" hangingPunct="1"/>
            <a:r>
              <a:rPr lang="en-GB" altLang="en-US" sz="2800" dirty="0"/>
              <a:t>PDP is a record of achievements, learning experiences and plans  </a:t>
            </a:r>
          </a:p>
          <a:p>
            <a:pPr eaLnBrk="1" hangingPunct="1"/>
            <a:r>
              <a:rPr lang="en-GB" altLang="en-US" sz="2800" dirty="0"/>
              <a:t>It is prepared in order to recognise your achievements, understand how you gained your existing skills, plan to enhance them further and develop new ones</a:t>
            </a:r>
            <a:endParaRPr lang="en-US" altLang="en-US" sz="28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0F0A255-A17B-43A8-BEB5-90078B26B43B}"/>
                  </a:ext>
                </a:extLst>
              </p14:cNvPr>
              <p14:cNvContentPartPr/>
              <p14:nvPr/>
            </p14:nvContentPartPr>
            <p14:xfrm>
              <a:off x="4045680" y="2277720"/>
              <a:ext cx="6969240" cy="2621880"/>
            </p14:xfrm>
          </p:contentPart>
        </mc:Choice>
        <mc:Fallback>
          <p:pic>
            <p:nvPicPr>
              <p:cNvPr id="2" name="Ink 1">
                <a:extLst>
                  <a:ext uri="{FF2B5EF4-FFF2-40B4-BE49-F238E27FC236}">
                    <a16:creationId xmlns:a16="http://schemas.microsoft.com/office/drawing/2014/main" id="{90F0A255-A17B-43A8-BEB5-90078B26B43B}"/>
                  </a:ext>
                </a:extLst>
              </p:cNvPr>
              <p:cNvPicPr/>
              <p:nvPr/>
            </p:nvPicPr>
            <p:blipFill>
              <a:blip r:embed="rId4"/>
              <a:stretch>
                <a:fillRect/>
              </a:stretch>
            </p:blipFill>
            <p:spPr>
              <a:xfrm>
                <a:off x="4036320" y="2268360"/>
                <a:ext cx="6987960" cy="2640600"/>
              </a:xfrm>
              <a:prstGeom prst="rect">
                <a:avLst/>
              </a:prstGeom>
            </p:spPr>
          </p:pic>
        </mc:Fallback>
      </mc:AlternateContent>
    </p:spTree>
    <p:extLst>
      <p:ext uri="{BB962C8B-B14F-4D97-AF65-F5344CB8AC3E}">
        <p14:creationId xmlns:p14="http://schemas.microsoft.com/office/powerpoint/2010/main" val="303790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5EFC-0862-46C1-BCAD-6947D6D5172F}"/>
              </a:ext>
            </a:extLst>
          </p:cNvPr>
          <p:cNvSpPr>
            <a:spLocks noGrp="1"/>
          </p:cNvSpPr>
          <p:nvPr>
            <p:ph type="title"/>
          </p:nvPr>
        </p:nvSpPr>
        <p:spPr>
          <a:xfrm>
            <a:off x="2491154" y="193405"/>
            <a:ext cx="6870700" cy="1009489"/>
          </a:xfrm>
        </p:spPr>
        <p:txBody>
          <a:bodyPr/>
          <a:lstStyle/>
          <a:p>
            <a:r>
              <a:rPr lang="en-US" sz="3600" dirty="0"/>
              <a:t>Personal Development Planning</a:t>
            </a:r>
          </a:p>
        </p:txBody>
      </p:sp>
      <p:sp>
        <p:nvSpPr>
          <p:cNvPr id="4" name="Footer Placeholder 3">
            <a:extLst>
              <a:ext uri="{FF2B5EF4-FFF2-40B4-BE49-F238E27FC236}">
                <a16:creationId xmlns:a16="http://schemas.microsoft.com/office/drawing/2014/main" id="{3A15186F-899B-4907-BF5F-BB63797F1B79}"/>
              </a:ext>
            </a:extLst>
          </p:cNvPr>
          <p:cNvSpPr>
            <a:spLocks noGrp="1"/>
          </p:cNvSpPr>
          <p:nvPr>
            <p:ph type="ftr" sz="quarter" idx="11"/>
          </p:nvPr>
        </p:nvSpPr>
        <p:spPr/>
        <p:txBody>
          <a:bodyPr/>
          <a:lstStyle/>
          <a:p>
            <a:pPr>
              <a:defRPr/>
            </a:pPr>
            <a:r>
              <a:rPr lang="en-US"/>
              <a:t>L&amp;S: Lecture 04</a:t>
            </a:r>
          </a:p>
        </p:txBody>
      </p:sp>
      <p:sp>
        <p:nvSpPr>
          <p:cNvPr id="5" name="Slide Number Placeholder 4">
            <a:extLst>
              <a:ext uri="{FF2B5EF4-FFF2-40B4-BE49-F238E27FC236}">
                <a16:creationId xmlns:a16="http://schemas.microsoft.com/office/drawing/2014/main" id="{06871CF5-9F4A-4FAC-83F3-5B3F072B3EAE}"/>
              </a:ext>
            </a:extLst>
          </p:cNvPr>
          <p:cNvSpPr>
            <a:spLocks noGrp="1"/>
          </p:cNvSpPr>
          <p:nvPr>
            <p:ph type="sldNum" sz="quarter" idx="12"/>
          </p:nvPr>
        </p:nvSpPr>
        <p:spPr/>
        <p:txBody>
          <a:bodyPr/>
          <a:lstStyle/>
          <a:p>
            <a:fld id="{A996AE7D-53A6-49D6-B454-B9AB0463D996}" type="slidenum">
              <a:rPr lang="en-US" altLang="en-US" smtClean="0"/>
              <a:pPr/>
              <a:t>5</a:t>
            </a:fld>
            <a:endParaRPr lang="en-US" altLang="en-US"/>
          </a:p>
        </p:txBody>
      </p:sp>
      <p:pic>
        <p:nvPicPr>
          <p:cNvPr id="7" name="Picture 6" descr="A picture containing person, outdoor, man, water&#10;&#10;Description automatically generated">
            <a:extLst>
              <a:ext uri="{FF2B5EF4-FFF2-40B4-BE49-F238E27FC236}">
                <a16:creationId xmlns:a16="http://schemas.microsoft.com/office/drawing/2014/main" id="{AB1D3F82-F6E4-4146-BCFD-51C77826C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95" y="1493777"/>
            <a:ext cx="6154011" cy="3870447"/>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A91D2C93-EC38-4EEC-B7F1-2AB6E393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93" y="1366990"/>
            <a:ext cx="4512212" cy="4512212"/>
          </a:xfrm>
          <a:prstGeom prst="rect">
            <a:avLst/>
          </a:prstGeom>
        </p:spPr>
      </p:pic>
      <p:pic>
        <p:nvPicPr>
          <p:cNvPr id="11" name="Picture 10" descr="A close up of a person&#10;&#10;Description automatically generated">
            <a:extLst>
              <a:ext uri="{FF2B5EF4-FFF2-40B4-BE49-F238E27FC236}">
                <a16:creationId xmlns:a16="http://schemas.microsoft.com/office/drawing/2014/main" id="{1F883173-1E86-41D6-A445-9EB76DE9D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5740" y="1161891"/>
            <a:ext cx="4512212" cy="4922413"/>
          </a:xfrm>
          <a:prstGeom prst="rect">
            <a:avLst/>
          </a:prstGeom>
        </p:spPr>
      </p:pic>
    </p:spTree>
    <p:extLst>
      <p:ext uri="{BB962C8B-B14F-4D97-AF65-F5344CB8AC3E}">
        <p14:creationId xmlns:p14="http://schemas.microsoft.com/office/powerpoint/2010/main" val="147605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58746106-1D25-42F1-B7E4-09BC3F4FE47F}" type="slidenum">
              <a:rPr lang="en-US" altLang="en-US"/>
              <a:pPr/>
              <a:t>6</a:t>
            </a:fld>
            <a:endParaRPr lang="en-US" altLang="en-US"/>
          </a:p>
        </p:txBody>
      </p:sp>
      <p:sp>
        <p:nvSpPr>
          <p:cNvPr id="6148" name="Rectangle 2"/>
          <p:cNvSpPr>
            <a:spLocks noGrp="1" noChangeArrowheads="1"/>
          </p:cNvSpPr>
          <p:nvPr>
            <p:ph type="title"/>
          </p:nvPr>
        </p:nvSpPr>
        <p:spPr>
          <a:xfrm>
            <a:off x="2209800" y="152400"/>
            <a:ext cx="7086600" cy="1600200"/>
          </a:xfrm>
        </p:spPr>
        <p:txBody>
          <a:bodyPr/>
          <a:lstStyle/>
          <a:p>
            <a:pPr eaLnBrk="1" hangingPunct="1"/>
            <a:r>
              <a:rPr lang="en-US" altLang="en-US"/>
              <a:t>Personal Development Planning</a:t>
            </a:r>
          </a:p>
        </p:txBody>
      </p:sp>
      <p:sp>
        <p:nvSpPr>
          <p:cNvPr id="6149" name="Rectangle 3"/>
          <p:cNvSpPr>
            <a:spLocks noGrp="1" noChangeArrowheads="1"/>
          </p:cNvSpPr>
          <p:nvPr>
            <p:ph type="body" idx="1"/>
          </p:nvPr>
        </p:nvSpPr>
        <p:spPr/>
        <p:txBody>
          <a:bodyPr/>
          <a:lstStyle/>
          <a:p>
            <a:pPr eaLnBrk="1" hangingPunct="1">
              <a:lnSpc>
                <a:spcPct val="90000"/>
              </a:lnSpc>
            </a:pPr>
            <a:r>
              <a:rPr lang="en-GB" altLang="en-US" dirty="0"/>
              <a:t>PDP is driven by: </a:t>
            </a:r>
          </a:p>
          <a:p>
            <a:pPr lvl="1" eaLnBrk="1" hangingPunct="1">
              <a:lnSpc>
                <a:spcPct val="90000"/>
              </a:lnSpc>
            </a:pPr>
            <a:r>
              <a:rPr lang="en-GB" altLang="en-US" b="1" dirty="0">
                <a:solidFill>
                  <a:schemeClr val="hlink"/>
                </a:solidFill>
              </a:rPr>
              <a:t>Reflecting</a:t>
            </a:r>
            <a:r>
              <a:rPr lang="en-GB" altLang="en-US" b="1" dirty="0"/>
              <a:t>: </a:t>
            </a:r>
            <a:r>
              <a:rPr lang="en-GB" altLang="en-US" dirty="0"/>
              <a:t>how past skills are gained, reasons on successes and failures</a:t>
            </a:r>
          </a:p>
          <a:p>
            <a:pPr lvl="1" eaLnBrk="1" hangingPunct="1">
              <a:lnSpc>
                <a:spcPct val="90000"/>
              </a:lnSpc>
            </a:pPr>
            <a:r>
              <a:rPr lang="en-GB" altLang="en-US" b="1" dirty="0">
                <a:solidFill>
                  <a:srgbClr val="2B1A92"/>
                </a:solidFill>
              </a:rPr>
              <a:t>Planning</a:t>
            </a:r>
            <a:r>
              <a:rPr lang="en-GB" altLang="en-US" b="1" dirty="0"/>
              <a:t>:</a:t>
            </a:r>
            <a:r>
              <a:rPr lang="en-GB" altLang="en-US" dirty="0"/>
              <a:t> how you are going to develop a certain skill that you want or need to face the future/to complete your degree, follow a specific career or achieve a personal goal</a:t>
            </a:r>
            <a:r>
              <a:rPr lang="en-US" altLang="en-US" dirty="0"/>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1D4CF91-21F4-44E0-A316-5C00C89AA94B}"/>
                  </a:ext>
                </a:extLst>
              </p14:cNvPr>
              <p14:cNvContentPartPr/>
              <p14:nvPr/>
            </p14:nvContentPartPr>
            <p14:xfrm>
              <a:off x="1510920" y="2666880"/>
              <a:ext cx="210240" cy="966240"/>
            </p14:xfrm>
          </p:contentPart>
        </mc:Choice>
        <mc:Fallback>
          <p:pic>
            <p:nvPicPr>
              <p:cNvPr id="2" name="Ink 1">
                <a:extLst>
                  <a:ext uri="{FF2B5EF4-FFF2-40B4-BE49-F238E27FC236}">
                    <a16:creationId xmlns:a16="http://schemas.microsoft.com/office/drawing/2014/main" id="{11D4CF91-21F4-44E0-A316-5C00C89AA94B}"/>
                  </a:ext>
                </a:extLst>
              </p:cNvPr>
              <p:cNvPicPr/>
              <p:nvPr/>
            </p:nvPicPr>
            <p:blipFill>
              <a:blip r:embed="rId4"/>
              <a:stretch>
                <a:fillRect/>
              </a:stretch>
            </p:blipFill>
            <p:spPr>
              <a:xfrm>
                <a:off x="1501560" y="2657520"/>
                <a:ext cx="228960" cy="9849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C3DE1C1F-7118-492D-A22F-569060410249}" type="slidenum">
              <a:rPr lang="en-US" altLang="en-US"/>
              <a:pPr/>
              <a:t>7</a:t>
            </a:fld>
            <a:endParaRPr lang="en-US" altLang="en-US"/>
          </a:p>
        </p:txBody>
      </p:sp>
      <p:sp>
        <p:nvSpPr>
          <p:cNvPr id="7172" name="Rectangle 2"/>
          <p:cNvSpPr>
            <a:spLocks noGrp="1" noChangeArrowheads="1"/>
          </p:cNvSpPr>
          <p:nvPr>
            <p:ph type="title"/>
          </p:nvPr>
        </p:nvSpPr>
        <p:spPr>
          <a:xfrm>
            <a:off x="2209800" y="152400"/>
            <a:ext cx="7086600" cy="1600200"/>
          </a:xfrm>
        </p:spPr>
        <p:txBody>
          <a:bodyPr/>
          <a:lstStyle/>
          <a:p>
            <a:pPr eaLnBrk="1" hangingPunct="1"/>
            <a:r>
              <a:rPr lang="en-US" altLang="en-US"/>
              <a:t>Personal Development Planning</a:t>
            </a:r>
          </a:p>
        </p:txBody>
      </p:sp>
      <p:sp>
        <p:nvSpPr>
          <p:cNvPr id="7173" name="Rectangle 3"/>
          <p:cNvSpPr>
            <a:spLocks noGrp="1" noChangeArrowheads="1"/>
          </p:cNvSpPr>
          <p:nvPr>
            <p:ph type="body" idx="1"/>
          </p:nvPr>
        </p:nvSpPr>
        <p:spPr/>
        <p:txBody>
          <a:bodyPr/>
          <a:lstStyle/>
          <a:p>
            <a:pPr eaLnBrk="1" hangingPunct="1"/>
            <a:r>
              <a:rPr lang="en-GB" altLang="en-US" sz="2800" dirty="0"/>
              <a:t>It involves you building up </a:t>
            </a:r>
            <a:r>
              <a:rPr lang="en-GB" altLang="en-US" sz="2800" dirty="0">
                <a:solidFill>
                  <a:schemeClr val="tx2"/>
                </a:solidFill>
              </a:rPr>
              <a:t>a record</a:t>
            </a:r>
            <a:r>
              <a:rPr lang="en-GB" altLang="en-US" sz="2800" dirty="0"/>
              <a:t> of </a:t>
            </a:r>
            <a:r>
              <a:rPr lang="en-GB" altLang="en-US" sz="2800" dirty="0">
                <a:solidFill>
                  <a:srgbClr val="2B1A92"/>
                </a:solidFill>
              </a:rPr>
              <a:t>achievements</a:t>
            </a:r>
            <a:r>
              <a:rPr lang="en-GB" altLang="en-US" sz="2800" dirty="0"/>
              <a:t>, </a:t>
            </a:r>
            <a:r>
              <a:rPr lang="en-GB" altLang="en-US" sz="2800" dirty="0">
                <a:solidFill>
                  <a:srgbClr val="660066"/>
                </a:solidFill>
              </a:rPr>
              <a:t>personal reflections</a:t>
            </a:r>
            <a:r>
              <a:rPr lang="en-GB" altLang="en-US" sz="2800" dirty="0"/>
              <a:t> and </a:t>
            </a:r>
            <a:r>
              <a:rPr lang="en-GB" altLang="en-US" sz="2800" dirty="0">
                <a:solidFill>
                  <a:schemeClr val="hlink"/>
                </a:solidFill>
              </a:rPr>
              <a:t>plans for self-improvement</a:t>
            </a:r>
            <a:r>
              <a:rPr lang="en-US" altLang="en-US" sz="2800" dirty="0"/>
              <a:t> </a:t>
            </a:r>
          </a:p>
          <a:p>
            <a:pPr eaLnBrk="1" hangingPunct="1"/>
            <a:r>
              <a:rPr lang="en-GB" altLang="en-US" sz="2800" dirty="0"/>
              <a:t>The more you practise PDP, you are aware of your skills, the more developed they will become </a:t>
            </a:r>
          </a:p>
          <a:p>
            <a:pPr eaLnBrk="1" hangingPunct="1"/>
            <a:r>
              <a:rPr lang="en-GB" altLang="en-US" sz="2800" dirty="0"/>
              <a:t>the better </a:t>
            </a:r>
            <a:r>
              <a:rPr lang="en-GB" altLang="en-US" sz="2800" dirty="0">
                <a:solidFill>
                  <a:schemeClr val="tx2"/>
                </a:solidFill>
              </a:rPr>
              <a:t>your sense of personal achievement</a:t>
            </a:r>
            <a:r>
              <a:rPr lang="en-GB" altLang="en-US" sz="2800" dirty="0"/>
              <a:t> </a:t>
            </a:r>
            <a:r>
              <a:rPr lang="en-US" altLang="en-US" sz="2800" dirty="0"/>
              <a:t>your focus on your goals/gaps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011B5D-0C05-4620-A293-B34EEFCBAC53}"/>
                  </a:ext>
                </a:extLst>
              </p14:cNvPr>
              <p14:cNvContentPartPr/>
              <p14:nvPr/>
            </p14:nvContentPartPr>
            <p14:xfrm>
              <a:off x="2603520" y="2712600"/>
              <a:ext cx="7810200" cy="2959920"/>
            </p14:xfrm>
          </p:contentPart>
        </mc:Choice>
        <mc:Fallback>
          <p:pic>
            <p:nvPicPr>
              <p:cNvPr id="2" name="Ink 1">
                <a:extLst>
                  <a:ext uri="{FF2B5EF4-FFF2-40B4-BE49-F238E27FC236}">
                    <a16:creationId xmlns:a16="http://schemas.microsoft.com/office/drawing/2014/main" id="{1C011B5D-0C05-4620-A293-B34EEFCBAC53}"/>
                  </a:ext>
                </a:extLst>
              </p:cNvPr>
              <p:cNvPicPr/>
              <p:nvPr/>
            </p:nvPicPr>
            <p:blipFill>
              <a:blip r:embed="rId4"/>
              <a:stretch>
                <a:fillRect/>
              </a:stretch>
            </p:blipFill>
            <p:spPr>
              <a:xfrm>
                <a:off x="2594160" y="2703240"/>
                <a:ext cx="7828920" cy="29786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CC9CF38-97E9-4DE4-B03F-3A5C86829DC5}" type="slidenum">
              <a:rPr lang="en-US" altLang="en-US"/>
              <a:pPr/>
              <a:t>8</a:t>
            </a:fld>
            <a:endParaRPr lang="en-US" altLang="en-US"/>
          </a:p>
        </p:txBody>
      </p:sp>
      <p:sp>
        <p:nvSpPr>
          <p:cNvPr id="8196" name="Rectangle 2"/>
          <p:cNvSpPr>
            <a:spLocks noGrp="1" noChangeArrowheads="1"/>
          </p:cNvSpPr>
          <p:nvPr>
            <p:ph type="title"/>
          </p:nvPr>
        </p:nvSpPr>
        <p:spPr>
          <a:xfrm>
            <a:off x="2209800" y="228600"/>
            <a:ext cx="6870700" cy="1295400"/>
          </a:xfrm>
        </p:spPr>
        <p:txBody>
          <a:bodyPr/>
          <a:lstStyle/>
          <a:p>
            <a:pPr eaLnBrk="1" hangingPunct="1"/>
            <a:r>
              <a:rPr lang="en-US" altLang="en-US"/>
              <a:t>Reflective Practice</a:t>
            </a:r>
          </a:p>
        </p:txBody>
      </p:sp>
      <p:sp>
        <p:nvSpPr>
          <p:cNvPr id="8197" name="Rectangle 3"/>
          <p:cNvSpPr>
            <a:spLocks noGrp="1" noChangeArrowheads="1"/>
          </p:cNvSpPr>
          <p:nvPr>
            <p:ph type="body" idx="1"/>
          </p:nvPr>
        </p:nvSpPr>
        <p:spPr>
          <a:xfrm>
            <a:off x="2209800" y="1600200"/>
            <a:ext cx="7924800" cy="4114800"/>
          </a:xfrm>
        </p:spPr>
        <p:txBody>
          <a:bodyPr/>
          <a:lstStyle/>
          <a:p>
            <a:pPr eaLnBrk="1" hangingPunct="1">
              <a:lnSpc>
                <a:spcPct val="80000"/>
              </a:lnSpc>
            </a:pPr>
            <a:r>
              <a:rPr lang="en-GB" altLang="en-US" sz="2800"/>
              <a:t>In order to learn effectively it is not enough to simply have an experience </a:t>
            </a:r>
          </a:p>
          <a:p>
            <a:pPr eaLnBrk="1" hangingPunct="1">
              <a:lnSpc>
                <a:spcPct val="80000"/>
              </a:lnSpc>
            </a:pPr>
            <a:r>
              <a:rPr lang="en-GB" altLang="en-US" sz="2800"/>
              <a:t>In order to maximise the learning potential of the situation before it is lost, we need to </a:t>
            </a:r>
            <a:r>
              <a:rPr lang="en-GB" altLang="en-US" sz="2800">
                <a:solidFill>
                  <a:schemeClr val="hlink"/>
                </a:solidFill>
              </a:rPr>
              <a:t>reflect on</a:t>
            </a:r>
            <a:r>
              <a:rPr lang="en-GB" altLang="en-US" sz="2800"/>
              <a:t> the experience</a:t>
            </a:r>
          </a:p>
          <a:p>
            <a:pPr eaLnBrk="1" hangingPunct="1">
              <a:lnSpc>
                <a:spcPct val="80000"/>
              </a:lnSpc>
            </a:pPr>
            <a:r>
              <a:rPr lang="en-GB" altLang="en-US" sz="2800"/>
              <a:t>Reflecting is an important stage of the PDP process</a:t>
            </a:r>
          </a:p>
          <a:p>
            <a:pPr eaLnBrk="1" hangingPunct="1">
              <a:lnSpc>
                <a:spcPct val="80000"/>
              </a:lnSpc>
            </a:pPr>
            <a:r>
              <a:rPr lang="en-GB" altLang="en-US" sz="2800"/>
              <a:t>You need to </a:t>
            </a:r>
            <a:r>
              <a:rPr lang="en-GB" altLang="en-US" sz="2800">
                <a:solidFill>
                  <a:srgbClr val="2B1A92"/>
                </a:solidFill>
              </a:rPr>
              <a:t>reflect in</a:t>
            </a:r>
            <a:r>
              <a:rPr lang="en-GB" altLang="en-US" sz="2800"/>
              <a:t> order to improve and develop your skills and knowledge; the idea is that you learn from your successes and mistakes</a:t>
            </a:r>
            <a:endParaRPr lang="en-US" altLang="en-US" sz="28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13630AA-93F3-4C71-B3AD-AF7DC72C6929}"/>
                  </a:ext>
                </a:extLst>
              </p14:cNvPr>
              <p14:cNvContentPartPr/>
              <p14:nvPr/>
            </p14:nvContentPartPr>
            <p14:xfrm>
              <a:off x="0" y="306360"/>
              <a:ext cx="2507760" cy="3942000"/>
            </p14:xfrm>
          </p:contentPart>
        </mc:Choice>
        <mc:Fallback>
          <p:pic>
            <p:nvPicPr>
              <p:cNvPr id="2" name="Ink 1">
                <a:extLst>
                  <a:ext uri="{FF2B5EF4-FFF2-40B4-BE49-F238E27FC236}">
                    <a16:creationId xmlns:a16="http://schemas.microsoft.com/office/drawing/2014/main" id="{413630AA-93F3-4C71-B3AD-AF7DC72C6929}"/>
                  </a:ext>
                </a:extLst>
              </p:cNvPr>
              <p:cNvPicPr/>
              <p:nvPr/>
            </p:nvPicPr>
            <p:blipFill>
              <a:blip r:embed="rId4"/>
              <a:stretch>
                <a:fillRect/>
              </a:stretch>
            </p:blipFill>
            <p:spPr>
              <a:xfrm>
                <a:off x="-9360" y="297000"/>
                <a:ext cx="2526480" cy="39607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A14-CFC2-49B5-9342-468CD0523FF3}"/>
              </a:ext>
            </a:extLst>
          </p:cNvPr>
          <p:cNvSpPr>
            <a:spLocks noGrp="1"/>
          </p:cNvSpPr>
          <p:nvPr>
            <p:ph type="title"/>
          </p:nvPr>
        </p:nvSpPr>
        <p:spPr>
          <a:xfrm>
            <a:off x="2209800" y="294499"/>
            <a:ext cx="6870700" cy="1007931"/>
          </a:xfrm>
        </p:spPr>
        <p:txBody>
          <a:bodyPr/>
          <a:lstStyle/>
          <a:p>
            <a:r>
              <a:rPr lang="en-US" dirty="0"/>
              <a:t>Gibb’s Reflective Cycle</a:t>
            </a:r>
          </a:p>
        </p:txBody>
      </p:sp>
      <p:sp>
        <p:nvSpPr>
          <p:cNvPr id="5" name="Slide Number Placeholder 4">
            <a:extLst>
              <a:ext uri="{FF2B5EF4-FFF2-40B4-BE49-F238E27FC236}">
                <a16:creationId xmlns:a16="http://schemas.microsoft.com/office/drawing/2014/main" id="{1E9FEF03-7D82-45C8-8346-A5A292A3A3E1}"/>
              </a:ext>
            </a:extLst>
          </p:cNvPr>
          <p:cNvSpPr>
            <a:spLocks noGrp="1"/>
          </p:cNvSpPr>
          <p:nvPr>
            <p:ph type="sldNum" sz="quarter" idx="12"/>
          </p:nvPr>
        </p:nvSpPr>
        <p:spPr/>
        <p:txBody>
          <a:bodyPr/>
          <a:lstStyle/>
          <a:p>
            <a:fld id="{A996AE7D-53A6-49D6-B454-B9AB0463D996}" type="slidenum">
              <a:rPr lang="en-US" altLang="en-US"/>
              <a:pPr/>
              <a:t>9</a:t>
            </a:fld>
            <a:endParaRPr lang="en-US" altLang="en-US"/>
          </a:p>
        </p:txBody>
      </p:sp>
      <p:pic>
        <p:nvPicPr>
          <p:cNvPr id="7" name="Picture 6">
            <a:extLst>
              <a:ext uri="{FF2B5EF4-FFF2-40B4-BE49-F238E27FC236}">
                <a16:creationId xmlns:a16="http://schemas.microsoft.com/office/drawing/2014/main" id="{1698C4AF-3DC6-477F-9DC1-DA35FBB9BBC7}"/>
              </a:ext>
            </a:extLst>
          </p:cNvPr>
          <p:cNvPicPr>
            <a:picLocks noChangeAspect="1"/>
          </p:cNvPicPr>
          <p:nvPr/>
        </p:nvPicPr>
        <p:blipFill rotWithShape="1">
          <a:blip r:embed="rId2"/>
          <a:srcRect l="19077" t="18874" r="37077" b="9979"/>
          <a:stretch/>
        </p:blipFill>
        <p:spPr>
          <a:xfrm>
            <a:off x="3226192" y="1303346"/>
            <a:ext cx="4881489" cy="4453289"/>
          </a:xfrm>
          <a:prstGeom prst="rect">
            <a:avLst/>
          </a:prstGeom>
        </p:spPr>
      </p:pic>
      <p:sp>
        <p:nvSpPr>
          <p:cNvPr id="6" name="TextBox 5">
            <a:extLst>
              <a:ext uri="{FF2B5EF4-FFF2-40B4-BE49-F238E27FC236}">
                <a16:creationId xmlns:a16="http://schemas.microsoft.com/office/drawing/2014/main" id="{358164DF-1921-4585-9491-59473D5D31EA}"/>
              </a:ext>
            </a:extLst>
          </p:cNvPr>
          <p:cNvSpPr txBox="1"/>
          <p:nvPr/>
        </p:nvSpPr>
        <p:spPr>
          <a:xfrm>
            <a:off x="5047957" y="5756634"/>
            <a:ext cx="4572000" cy="923330"/>
          </a:xfrm>
          <a:prstGeom prst="rect">
            <a:avLst/>
          </a:prstGeom>
          <a:noFill/>
        </p:spPr>
        <p:txBody>
          <a:bodyPr wrap="square">
            <a:spAutoFit/>
          </a:bodyPr>
          <a:lstStyle/>
          <a:p>
            <a:r>
              <a:rPr lang="en-US" dirty="0"/>
              <a:t>https://www.ed.ac.uk/reflection/reflectors-toolkit/reflecting-on-experience/gibbs-reflective-cycle</a:t>
            </a:r>
          </a:p>
        </p:txBody>
      </p:sp>
      <p:pic>
        <p:nvPicPr>
          <p:cNvPr id="8" name="Picture 7">
            <a:extLst>
              <a:ext uri="{FF2B5EF4-FFF2-40B4-BE49-F238E27FC236}">
                <a16:creationId xmlns:a16="http://schemas.microsoft.com/office/drawing/2014/main" id="{DA243A0E-A5B6-44E4-9B6C-5642642ED7EA}"/>
              </a:ext>
            </a:extLst>
          </p:cNvPr>
          <p:cNvPicPr>
            <a:picLocks noChangeAspect="1"/>
          </p:cNvPicPr>
          <p:nvPr/>
        </p:nvPicPr>
        <p:blipFill>
          <a:blip r:embed="rId3"/>
          <a:stretch>
            <a:fillRect/>
          </a:stretch>
        </p:blipFill>
        <p:spPr>
          <a:xfrm>
            <a:off x="6500593" y="798463"/>
            <a:ext cx="2876550" cy="1752600"/>
          </a:xfrm>
          <a:prstGeom prst="rect">
            <a:avLst/>
          </a:prstGeom>
        </p:spPr>
      </p:pic>
      <p:pic>
        <p:nvPicPr>
          <p:cNvPr id="10" name="Picture 9">
            <a:extLst>
              <a:ext uri="{FF2B5EF4-FFF2-40B4-BE49-F238E27FC236}">
                <a16:creationId xmlns:a16="http://schemas.microsoft.com/office/drawing/2014/main" id="{553BB4C5-B0C0-4F0C-8A50-D4BDF3CBE3E6}"/>
              </a:ext>
            </a:extLst>
          </p:cNvPr>
          <p:cNvPicPr>
            <a:picLocks noChangeAspect="1"/>
          </p:cNvPicPr>
          <p:nvPr/>
        </p:nvPicPr>
        <p:blipFill>
          <a:blip r:embed="rId4"/>
          <a:stretch>
            <a:fillRect/>
          </a:stretch>
        </p:blipFill>
        <p:spPr>
          <a:xfrm>
            <a:off x="1947643" y="2231678"/>
            <a:ext cx="4552950" cy="1562100"/>
          </a:xfrm>
          <a:prstGeom prst="rect">
            <a:avLst/>
          </a:prstGeom>
        </p:spPr>
      </p:pic>
      <p:pic>
        <p:nvPicPr>
          <p:cNvPr id="12" name="Picture 11">
            <a:extLst>
              <a:ext uri="{FF2B5EF4-FFF2-40B4-BE49-F238E27FC236}">
                <a16:creationId xmlns:a16="http://schemas.microsoft.com/office/drawing/2014/main" id="{F3192506-E579-4903-8A83-2A1AA79BCD59}"/>
              </a:ext>
            </a:extLst>
          </p:cNvPr>
          <p:cNvPicPr>
            <a:picLocks noChangeAspect="1"/>
          </p:cNvPicPr>
          <p:nvPr/>
        </p:nvPicPr>
        <p:blipFill>
          <a:blip r:embed="rId5"/>
          <a:stretch>
            <a:fillRect/>
          </a:stretch>
        </p:blipFill>
        <p:spPr>
          <a:xfrm>
            <a:off x="4115095" y="4840467"/>
            <a:ext cx="5705475" cy="1162050"/>
          </a:xfrm>
          <a:prstGeom prst="rect">
            <a:avLst/>
          </a:prstGeom>
        </p:spPr>
      </p:pic>
      <p:pic>
        <p:nvPicPr>
          <p:cNvPr id="14" name="Picture 13">
            <a:extLst>
              <a:ext uri="{FF2B5EF4-FFF2-40B4-BE49-F238E27FC236}">
                <a16:creationId xmlns:a16="http://schemas.microsoft.com/office/drawing/2014/main" id="{8FF710A8-8BB4-4901-B261-7C79959D0A52}"/>
              </a:ext>
            </a:extLst>
          </p:cNvPr>
          <p:cNvPicPr>
            <a:picLocks noChangeAspect="1"/>
          </p:cNvPicPr>
          <p:nvPr/>
        </p:nvPicPr>
        <p:blipFill>
          <a:blip r:embed="rId6"/>
          <a:stretch>
            <a:fillRect/>
          </a:stretch>
        </p:blipFill>
        <p:spPr>
          <a:xfrm>
            <a:off x="1947644" y="3429001"/>
            <a:ext cx="7248525" cy="1152525"/>
          </a:xfrm>
          <a:prstGeom prst="rect">
            <a:avLst/>
          </a:prstGeom>
        </p:spPr>
      </p:pic>
      <p:pic>
        <p:nvPicPr>
          <p:cNvPr id="16" name="Picture 15">
            <a:extLst>
              <a:ext uri="{FF2B5EF4-FFF2-40B4-BE49-F238E27FC236}">
                <a16:creationId xmlns:a16="http://schemas.microsoft.com/office/drawing/2014/main" id="{880954C7-4B77-48DC-9139-D449332E72A8}"/>
              </a:ext>
            </a:extLst>
          </p:cNvPr>
          <p:cNvPicPr>
            <a:picLocks noChangeAspect="1"/>
          </p:cNvPicPr>
          <p:nvPr/>
        </p:nvPicPr>
        <p:blipFill>
          <a:blip r:embed="rId7"/>
          <a:stretch>
            <a:fillRect/>
          </a:stretch>
        </p:blipFill>
        <p:spPr>
          <a:xfrm>
            <a:off x="4874238" y="3793778"/>
            <a:ext cx="5114925" cy="1104900"/>
          </a:xfrm>
          <a:prstGeom prst="rect">
            <a:avLst/>
          </a:prstGeom>
        </p:spPr>
      </p:pic>
      <p:pic>
        <p:nvPicPr>
          <p:cNvPr id="18" name="Picture 17">
            <a:extLst>
              <a:ext uri="{FF2B5EF4-FFF2-40B4-BE49-F238E27FC236}">
                <a16:creationId xmlns:a16="http://schemas.microsoft.com/office/drawing/2014/main" id="{8B8B4301-D6A0-4D91-A98E-6730469970B6}"/>
              </a:ext>
            </a:extLst>
          </p:cNvPr>
          <p:cNvPicPr>
            <a:picLocks noChangeAspect="1"/>
          </p:cNvPicPr>
          <p:nvPr/>
        </p:nvPicPr>
        <p:blipFill>
          <a:blip r:embed="rId8"/>
          <a:stretch>
            <a:fillRect/>
          </a:stretch>
        </p:blipFill>
        <p:spPr>
          <a:xfrm>
            <a:off x="4989783" y="2253891"/>
            <a:ext cx="432435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F0F86C6B-BCCB-4686-9510-3BCC6CC59D92}"/>
                  </a:ext>
                </a:extLst>
              </p14:cNvPr>
              <p14:cNvContentPartPr/>
              <p14:nvPr/>
            </p14:nvContentPartPr>
            <p14:xfrm>
              <a:off x="442080" y="1584720"/>
              <a:ext cx="10164600" cy="2702160"/>
            </p14:xfrm>
          </p:contentPart>
        </mc:Choice>
        <mc:Fallback>
          <p:pic>
            <p:nvPicPr>
              <p:cNvPr id="3" name="Ink 2">
                <a:extLst>
                  <a:ext uri="{FF2B5EF4-FFF2-40B4-BE49-F238E27FC236}">
                    <a16:creationId xmlns:a16="http://schemas.microsoft.com/office/drawing/2014/main" id="{F0F86C6B-BCCB-4686-9510-3BCC6CC59D92}"/>
                  </a:ext>
                </a:extLst>
              </p:cNvPr>
              <p:cNvPicPr/>
              <p:nvPr/>
            </p:nvPicPr>
            <p:blipFill>
              <a:blip r:embed="rId10"/>
              <a:stretch>
                <a:fillRect/>
              </a:stretch>
            </p:blipFill>
            <p:spPr>
              <a:xfrm>
                <a:off x="432720" y="1575360"/>
                <a:ext cx="10183320" cy="2720880"/>
              </a:xfrm>
              <a:prstGeom prst="rect">
                <a:avLst/>
              </a:prstGeom>
            </p:spPr>
          </p:pic>
        </mc:Fallback>
      </mc:AlternateContent>
    </p:spTree>
    <p:extLst>
      <p:ext uri="{BB962C8B-B14F-4D97-AF65-F5344CB8AC3E}">
        <p14:creationId xmlns:p14="http://schemas.microsoft.com/office/powerpoint/2010/main" val="34710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4AAC68C2A2BD4A85C48FBD90B77FCA" ma:contentTypeVersion="3" ma:contentTypeDescription="Create a new document." ma:contentTypeScope="" ma:versionID="919bd646fec12f0c84750d87488ade93">
  <xsd:schema xmlns:xsd="http://www.w3.org/2001/XMLSchema" xmlns:xs="http://www.w3.org/2001/XMLSchema" xmlns:p="http://schemas.microsoft.com/office/2006/metadata/properties" xmlns:ns2="e2c3fe04-9b38-4f08-8dd4-03fe632e424a" targetNamespace="http://schemas.microsoft.com/office/2006/metadata/properties" ma:root="true" ma:fieldsID="10482fa9aa752a50fcb3e791ab82d6fc" ns2:_="">
    <xsd:import namespace="e2c3fe04-9b38-4f08-8dd4-03fe632e42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3fe04-9b38-4f08-8dd4-03fe632e42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F5FF4-1C26-4C45-81D5-4EA6E02F18BC}">
  <ds:schemaRefs>
    <ds:schemaRef ds:uri="e2c3fe04-9b38-4f08-8dd4-03fe632e42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584A07-5050-497B-8495-24143EBBB0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EDA9B3-E15B-4719-820A-C083C0762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Crayons</Template>
  <TotalTime>1535</TotalTime>
  <Words>1026</Words>
  <Application>Microsoft Office PowerPoint</Application>
  <PresentationFormat>Widescreen</PresentationFormat>
  <Paragraphs>135</Paragraphs>
  <Slides>20</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Comic Sans MS</vt:lpstr>
      <vt:lpstr>Crayons</vt:lpstr>
      <vt:lpstr>Personal Development Planning</vt:lpstr>
      <vt:lpstr>Agenda</vt:lpstr>
      <vt:lpstr>Personal Development Planning</vt:lpstr>
      <vt:lpstr>Personal Development Planning</vt:lpstr>
      <vt:lpstr>Personal Development Planning</vt:lpstr>
      <vt:lpstr>Personal Development Planning</vt:lpstr>
      <vt:lpstr>Personal Development Planning</vt:lpstr>
      <vt:lpstr>Reflective Practice</vt:lpstr>
      <vt:lpstr>Gibb’s Reflective Cycle</vt:lpstr>
      <vt:lpstr>PowerPoint Presentation</vt:lpstr>
      <vt:lpstr>Personal Development Plan</vt:lpstr>
      <vt:lpstr>SWOT Analysis</vt:lpstr>
      <vt:lpstr>SWOT Analysis</vt:lpstr>
      <vt:lpstr>SWOT Analysis</vt:lpstr>
      <vt:lpstr>SWOT Analysis</vt:lpstr>
      <vt:lpstr>SWOT Analysis</vt:lpstr>
      <vt:lpstr>Plan (Strategies)</vt:lpstr>
      <vt:lpstr>PDP</vt:lpstr>
      <vt:lpstr>Final Words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PDP, Reflective Practice &amp; Learning</dc:title>
  <dc:subject>Learning and Study Skills</dc:subject>
  <dc:creator>Dr. Koliya Pulasinghe</dc:creator>
  <cp:lastModifiedBy>Koliya Pulasinghe</cp:lastModifiedBy>
  <cp:revision>21</cp:revision>
  <dcterms:created xsi:type="dcterms:W3CDTF">2008-12-09T16:18:53Z</dcterms:created>
  <dcterms:modified xsi:type="dcterms:W3CDTF">2021-07-14T16:43:19Z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0x0101006A4AAC68C2A2BD4A85C48FBD90B77FCA</vt:lpwstr>
  </property>
  <property fmtid="{D5CDD505-2E9C-101B-9397-08002B2CF9AE}" pid="3" name="AuthorIds_UIVersion_512">
    <vt:lpwstr>6</vt:lpwstr>
  </property>
</Properties>
</file>