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8.xml" ContentType="application/vnd.openxmlformats-officedocument.presentationml.notesSlide+xml"/>
  <Override PartName="/ppt/ink/ink1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25"/>
  </p:notesMasterIdLst>
  <p:sldIdLst>
    <p:sldId id="256" r:id="rId5"/>
    <p:sldId id="257" r:id="rId6"/>
    <p:sldId id="258" r:id="rId7"/>
    <p:sldId id="295" r:id="rId8"/>
    <p:sldId id="296" r:id="rId9"/>
    <p:sldId id="282" r:id="rId10"/>
    <p:sldId id="283" r:id="rId11"/>
    <p:sldId id="279" r:id="rId12"/>
    <p:sldId id="294" r:id="rId13"/>
    <p:sldId id="297" r:id="rId14"/>
    <p:sldId id="290" r:id="rId15"/>
    <p:sldId id="284" r:id="rId16"/>
    <p:sldId id="286" r:id="rId17"/>
    <p:sldId id="287" r:id="rId18"/>
    <p:sldId id="288" r:id="rId19"/>
    <p:sldId id="289" r:id="rId20"/>
    <p:sldId id="292" r:id="rId21"/>
    <p:sldId id="291" r:id="rId22"/>
    <p:sldId id="293" r:id="rId23"/>
    <p:sldId id="267"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anose="030F0702030302020204" pitchFamily="66" charset="0"/>
        <a:ea typeface="+mn-ea"/>
        <a:cs typeface="+mn-cs"/>
      </a:defRPr>
    </a:lvl5pPr>
    <a:lvl6pPr marL="2286000" algn="l" defTabSz="914400" rtl="0" eaLnBrk="1" latinLnBrk="0" hangingPunct="1">
      <a:defRPr kern="1200">
        <a:solidFill>
          <a:schemeClr val="tx1"/>
        </a:solidFill>
        <a:latin typeface="Comic Sans MS" panose="030F0702030302020204" pitchFamily="66" charset="0"/>
        <a:ea typeface="+mn-ea"/>
        <a:cs typeface="+mn-cs"/>
      </a:defRPr>
    </a:lvl6pPr>
    <a:lvl7pPr marL="2743200" algn="l" defTabSz="914400" rtl="0" eaLnBrk="1" latinLnBrk="0" hangingPunct="1">
      <a:defRPr kern="1200">
        <a:solidFill>
          <a:schemeClr val="tx1"/>
        </a:solidFill>
        <a:latin typeface="Comic Sans MS" panose="030F0702030302020204" pitchFamily="66" charset="0"/>
        <a:ea typeface="+mn-ea"/>
        <a:cs typeface="+mn-cs"/>
      </a:defRPr>
    </a:lvl7pPr>
    <a:lvl8pPr marL="3200400" algn="l" defTabSz="914400" rtl="0" eaLnBrk="1" latinLnBrk="0" hangingPunct="1">
      <a:defRPr kern="1200">
        <a:solidFill>
          <a:schemeClr val="tx1"/>
        </a:solidFill>
        <a:latin typeface="Comic Sans MS" panose="030F0702030302020204" pitchFamily="66" charset="0"/>
        <a:ea typeface="+mn-ea"/>
        <a:cs typeface="+mn-cs"/>
      </a:defRPr>
    </a:lvl8pPr>
    <a:lvl9pPr marL="3657600" algn="l" defTabSz="914400" rtl="0" eaLnBrk="1" latinLnBrk="0" hangingPunct="1">
      <a:defRPr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2B1A92"/>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2-10T07:56:54.43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3268 16054 31 0,'0'0'116'0,"0"0"-16"0,0 0-2 0,0 0-5 16,0 0-22-16,0 0-1 0,0 0-4 0,0 0-2 15,0 0 0-15,0 0 2 0,0 0 5 0,0 0-3 16,0 0 3-16,0 0 8 0,0 0 0 0,0 0-5 16,0 0 1-16,0 0-2 0,0 0-3 0,0 0-8 15,0 0-5-15,0 0-9 0,0 0-3 0,0 0-2 16,0 0-6-16,0 0-3 0,0 0-5 0,0 0-5 15,0 0 2-15,0 0-5 0,0 0-2 0,0 0 2 16,0 0-8-16,0 0 1 0,0 0 0 0,0 0 3 0,0 0 1 16,0 0 2-16,0 0-2 0,0 0 3 0,0 0 1 15,0 0 1-15,0 0-3 0,0 0 1 0,0 0-3 16,0 0-4-16,0 0 4 0,0 0-5 0,0 0-1 16,0 0-1-16,17-5-3 0,-17 5 3 0,10 0-5 15,-5-3 0-15,-5 3-3 0,14-2-1 0,-8 1-4 16,5-1-1-16,0-1 3 0,-3 3-2 0,2-4-16 15,-3 4 1-15,4-3 0 0,-5 1 4 0,2 0 1 16,-1 2-2-16,1-2 3 0,-4 1 2 0,1-1-2 0,-5 2 5 16,7-1 1-16,-1 1 0 0,-6 0 0 15,8-2 3-15,-8 2 0 0,5-2-1 0,-5 2 4 16,0 0 1-16,5-1 0 0,-5 1 4 0,0 0 2 16,0 0-6-16,0 0-1 0,0 0 1 0,0 0 2 15,0 0-4-15,0 0 2 0,0 0-1 0,0 0-1 0,0 0-2 16,0 0-8-16,0 0-8 0,0 0-6 0,0 0-4 15,0 0-11-15,0 0-7 0,0 0-7 0,0 0-9 16,0-4-22-16,0 4-17 0,0 0-19 0,6-1-147 16,-6 1-287-16,0 0 127 0</inkml:trace>
  <inkml:trace contextRef="#ctx0" brushRef="#br0" timeOffset="5804">4354 12944 59 0,'0'0'83'0,"3"-2"-3"0,-1-1-8 0,0-2-10 16,0 4-1-16,2-2-8 0,0-1-11 0,-4 4 0 15,4-5-5-15,-2 1-4 0,-2 4-6 0,4-4-4 16,-4 2 3-16,4-1-15 0,-4 3-24 0,0 0-26 0,1-3-72 16,-1 3-118-16,0 0 52 0</inkml:trace>
  <inkml:trace contextRef="#ctx0" brushRef="#br0" timeOffset="6277">4404 12901 52 0,'0'0'64'0,"0"0"0"16,0 0-8-16,0 0-6 0,0 0 2 0,0 0 4 15,0 0-5-15,0 0 2 0,-18-2 2 0,18 2-10 16,0 0-1-16,0 0-9 0,0 0-6 0,0 0 2 15,0 0-8-15,0 0-1 0,0 0-5 0,0 0 7 16,0 0-6-16,0 0-1 0,0 0-2 0,0 0-2 0,0 0 6 16,0 0-11-16,0 0 12 0,0 0-8 0,0 0 8 15,0 0-1-15,0 0 5 0,0 0-5 0,0 0-7 16,0 0 1-16,0 0 5 0,0 0-2 0,1-6 1 16,-1 6-7-16,0 0 0 0,0 0 0 0,0 0-3 15,0 0 4-15,0 0-2 0,0 0-1 0,0 0 0 16,0 0-5-16,0 0 1 0,0 0-1 0,0 0-3 15,0 0 0-15,0 0 1 0,0 0 0 0,-6 0 1 16,6 0 2-16,0 0 18 0,0 0 7 0,0 0 0 16,0 0 0-16,0 0 1 0,0 0-6 0,0 0 1 15,0 0-2-15,0 0 0 0,0 0-7 0,0 0-3 16,0 0-1-16,0 0-1 0,0 0 1 0,0 0-3 16,0 0 1-16,0 0 2 0,0 0-6 0,0 0 2 15,0 0-8-15,0 0 7 0,0 0-11 0,0 0-1 0,0 0 11 16,0 0 0-16,0 0-4 0,0 0-3 0,0 0 4 15,0 0-7-15,0 0 5 0,0 0 2 0,0 0-4 16,0 0 2-16,0 0 0 0,0 0 5 0,0 0-5 16,0 0 2-16,0 0-4 0,0 0-2 0,0 0 6 15,0 0-5-15,0 0 2 0,0 0 1 0,0 0-2 0,0 0 0 16</inkml:trace>
  <inkml:trace contextRef="#ctx0" brushRef="#br0" timeOffset="6969">4352 12893 1537 0,'1'-4'47'0,"-1"4"-119"16,0 0 83-16,0 0-6 0,1 0 1 0,-1-1 4 15,-1 1-11-15,1 0 3 0,-1-1-2 0,1 1 0 16,0 0-8-16,0 0-2 0,0 0-3 0,0 0-1 16,0 0-17-16,0 0 5 0,0 0-1 0,0 0-10 15,0 0-11-15,0 0-4 0,0 0-6 0,0 0 5 16,0 0 4-16,0 0 2 0,0 0 1 0,0 0-2 0,0 0 7 16,10-8 9-16,-10 8-1 0,5 0-2 15,-5 0 10-15,0 0 1 0,0 0 2 0,8-1-1 0,-8 1-1 16,0 0 5-16,0 0 3 0,0 0 3 0,0 0 4 15,0 0 0-15,0 0-3 0,0 0 4 0,0 0-2 16,-13 6 3-16,13-6 3 0,0 0-5 0,-5 3 7 16,5-3-1-16,0 0 1 0,0 0 3 0,0 0-2 15,0 0-4-15,0 0 4 0,0 0-2 0,0 0 2 16,0 0 0-16,0 0 0 0,0 0 0 0,0 0-2 0,0 0-6 16,0 0-5-16,0 0-5 0,0 4-6 15,0-4-5-15,0 0-7 0,0 0 4 0,0 0 5 16,0 0-1-16,0 0 2 0,0 0 7 0,0 0-1 0,0 0 0 15,0 0 4-15,0 0 4 0,0 0 0 0,0 0 0 16,0 0 5-16,0 0-4 0,0 0 5 0,0 0 0 16,-5 2-4-16,1-2 5 0,4 0-3 0,-11 3 4 15,8-1 2-15,3-2-4 0,-8 3 1 0,4-1-3 16,0-1 6-16,4-1 0 0,-5 1-1 0,5-1 0 16,0 0-5-16,0 0 5 0,-6 3-3 0,6-3 3 15,0 0 2-15,0 0 1 0,0 0-3 0,0 0 2 0,0 0 1 16,0 0-2-16,0 0-3 0,0 0-5 15,0 0-12-15,0 4 6 0</inkml:trace>
  <inkml:trace contextRef="#ctx0" brushRef="#br0" timeOffset="14790.01">3723 13258 39 0,'0'2'77'0,"-4"2"-5"15,4 0-5-15,-2 0 5 0,-1 1-4 0,3-2-8 0,0 1-2 16,-4 2-8-16,4-2-5 0,0 0-3 0,-2 2-1 16,2-1-9-16,-3-2-1 0,3 2-6 15,0 1 12-15,0-1 1 0,-2-1 6 0,2 2-11 0,0-3-2 16,0-3 0-16,0 7-5 0,0-5-5 0,0-2-3 15,2 5-4-15,-2-5-3 0,-2 5 11 0,2-5 2 16,0 0-4-16,0 3 12 0,0-3 9 0,0 0 4 16,0 0 1-16,0 0-3 0,0 0-3 0,0 0-2 15,0 0 6-15,0 0-5 0,0 0-3 0,0 0 0 0,0 0-4 16,0 0-6-16,0 0-3 0,0 0 2 0,0 0-7 16,0 0-1-16,0 0-6 0,0 0-6 0,0 0 8 15,0 0-2-15,0 0 0 0,0 0 0 0,0 0-2 16,0 0 0-16,0 0-1 0,-2 5-6 0,2-5 3 15,0 0-3-15,0 4 1 0,0-4 1 0,0 0 4 16,0 0-7-16,0 0 1 0,0 0 7 0,2 6-1 16,-2-6 6-16,0 0-3 0,0 0-2 0,0 0 4 15,0 0 1-15,0 0 0 0,0 0-1 0,0 0-9 16,0 0 3-16,0 0 2 0,0 4-7 0,0-4 2 16,0 0 2-16,0 0-4 0,0 0 3 0,0 0 2 15,0 0-5-15,0 0 2 0,0 0-2 0,0 0 2 16,0 0 1-16,0 0 1 0,0 0-1 0,0 0 3 15,0 0-2-15,0 0 4 0,0 0 1 0,0 0-1 0,0 0 1 16,0 0-1-16,0 0-1 0,0 0-2 0,0 0 4 16,0 0-3-16,0 0-5 0,0 0-4 0,0 0 5 15,0 0 0-15,0 0-1 0,0 0 2 0,0 0 0 16,0 0-7-16,0 0 4 0,0 0-1 0,-129-3 4 16</inkml:trace>
  <inkml:trace contextRef="#ctx0" brushRef="#br0" timeOffset="41142">4661 12454 39 0,'0'-4'71'0,"3"0"-5"0,-2-1-6 15,-1 1-6-15,1 0-2 0,-1 0-11 0,0-1-5 0,2 1-1 16,-2 0-2-16,0 4-8 0,0-6-19 0,0 6-20 16,0 0-34-16,-3-3-28 0,3 3-83 15,0 0 37-15</inkml:trace>
  <inkml:trace contextRef="#ctx0" brushRef="#br0" timeOffset="41610.01">4540 12414 24 0,'0'0'111'0,"2"-6"-18"0,-1 1-5 0,2 3-8 16,-3 2-10-16,1-4-7 0,-1 0-12 15,0 4-5-15,0 0 2 0,1-6-2 0,-1 6-11 0,0 0 4 16,0 0-11-16,-8-1 2 0,8 1-5 0,-12 0 2 15,12 0-13-15,-11 0 3 0,4 1 1 0,2 0-2 16,5-1-3-16,0 0 0 0,-10 0 5 0,10 0 2 16,0 0 2-16,-10-1 7 0,10 1-7 0,0 0-3 15,0 0 2-15,-4-2 2 0,4 2-6 0,0 0-1 16,-3-5 4-16,3 5-10 0,0 0 6 0,0 0-8 16,0-3 2-16,0 3 2 0,0 0-9 0,0 0-1 15,0 0 1-15,0 0 0 0,0 0-5 0,-5-2 1 0,5 2-2 16,0 0 0-16,-5-2 0 0,5 2 4 15,0 0 0-15,0 0-1 0,0 0 2 0,0 0-6 16,-8-2 9-16,8 2-9 0,0 0 9 0,0 0-5 0,0 0 3 16,0 0-6-16,0 0 3 0,0 0 6 0,0 0-5 15,0 0 1-15,0 0-9 0,0 0-4 0,0 0 2 16,-3-3-6-16,3 3 6 0,0 0-2 0,0 0 0 16,-9 5 7-16,2-2-8 0,3 1 8 0,-3-2-3 15,0 1 0-15,2-1 6 0,0 1 2 0,0 0-2 16,2-2-2-16,3-1-4 0,-5 3 11 0,5-3-5 15,-5 1 2-15,5-1-3 0,-5 4 0 0,5-4 4 0,-8 5-4 16,3-1 8-16</inkml:trace>
  <inkml:trace contextRef="#ctx0" brushRef="#br0" timeOffset="41860">4320 12337 213 0,'4'-8'-118'0</inkml:trace>
  <inkml:trace contextRef="#ctx0" brushRef="#br0" timeOffset="43314">4215 12293 34 0,'0'0'50'16,"-5"6"-6"-16,1-1-4 0,3-1-3 0,-3 1-2 16,0 2-5-16,0-2-2 0,-1 5-2 0,1-3-4 15,2 2-3-15,-2-1 4 0</inkml:trace>
  <inkml:trace contextRef="#ctx0" brushRef="#br0" timeOffset="44009">4202 12394 1530 0,'3'-1'61'16,"-3"1"-107"-16,0-1 16 0,1-1 10 0,-1 0 0 15,0 1 0-15,1 0 9 0,2 0-1 0,-2 1 6 16,2-2 1-16,-3 2 0 0,0 0 2 0,0 0-3 15,0 0 2-15,0 0 1 0,4-6 0 0,-4 6 2 16,0 0-2-16,1-4-2 0,-1 4 4 0,0 0-7 16,0 0 4-16,5-2-3 0,-5 2-3 0,0 0 4 15,0 0-3-15,0 0 5 0,0 0 0 0,0 0-3 0,0 0 0 16,0 0-1-16,3-3 9 0,-3 3-4 0,0 0 1 16,0 0 1-16,0 0-4 0,0 0 7 0,0 0-4 15,0 0-3-15,2-3 4 0,-2 3-1 0,0 0-1 16,0 0 5-16,0 0-2 0,0 0-1 0,0 0-2 15,0 0 0-15,0 0 2 0,0 0 1 0,0 0-2 16,0 0 0-16,0 0 1 0,0 0-2 0,0 0 0 16,0 0 6-16,0 0-5 0,0 0 3 0,0 0-4 15,0 0-7-15,0 0 5 0,0 0 3 0,0 0-5 16,0 0 5-16,0 0 4 0,0 0-4 0,0 0 5 0,-15 4 4 16,15-4-4-16,0 0-3 0,-8 2-3 0,7 2 6 15,1-4-4-15,-8 1 9 0,8-1-7 0,-4 1 1 16,4-1-2-16,-5 3 1 0,5-3-3 0,0 0 4 15,-4 5 0-15,4-5 2 0,-6 1-4 0,2 1 1 16,0 2 2-16,4-4 2 0,-5 3-2 0,5-3 5 16,-7 2-7-16,4 1 2 0,3-3 1 0</inkml:trace>
  <inkml:trace contextRef="#ctx0" brushRef="#br0" timeOffset="44497">4078 12414 2191 0,'-2'0'58'0,"-1"1"-97"0,3 0-12 16,-3-1-2-16,5 1 1 0,-2 1-8 15,0-2 0-15,-2 1 2 0,2-1-6 0,2 1 5 0,-2-1-11 16,1 3 14-16,-1-3 2 0,0 0 8 15,0 0 3-15,0 0-5 0,5 1-5 0,-5-1 1 0,0 0-10 16,0 0-11-16,5 1-18 0,-5-1-94 0,0 0-199 16,0 0 89-16</inkml:trace>
  <inkml:trace contextRef="#ctx0" brushRef="#br0" timeOffset="45075">4114 12388 8 0,'0'0'60'0,"0"0"-6"0,0 0-8 0,0 0-1 15,0 0-3-15,0 0-7 0,0 0 1 0,0 0-5 16,0 0-6-16,0 0-2 0,0 0 0 0,0 0 3 0,0 0 3 16,0 0 9-16,0 0-3 0,0 0 17 15,0 0 7-15,0 0 6 0,0 0 4 0,0 0 0 16,0 0 3-16,0 0 3 0,0 0-13 0,0 0 1 0,-1-3-3 16,1 3-4-16,0 0-2 0,0 0 1 0,0 0-12 15,0 0-3-15,0 0-5 0,0 0-5 0,0 0 0 16,0 0-7-16,0 0 2 0,0 0-6 0,0 0-1 15,0 0-4-15,2-5 1 0,-2 5-2 0,0 0-2 16,0 0 1-16,0 0-3 0,0 0-2 0,0 0-1 16,0 0 0-16,0 0-1 0,0 0 5 0,0 0-3 15,0 0 4-15,0 0-9 0,0 0 2 0,0 0-2 0,0 0 2 16,0 0-3-16,0 0 0 0,0 0 2 0,0 0-3 16,0 0 3-16,0 0-6 0,0 0 1 0,0 0 1 15,0 0 0-15,0 0 0 0,0 0-3 0,0 0 1 16</inkml:trace>
  <inkml:trace contextRef="#ctx0" brushRef="#br0" timeOffset="45695.56">4244 12358 1430 0,'-7'-2'-37'0,"7"4"-113"16,4-2 50-16,-4 1 37 0,1-2 19 0,-1 1 8 16,1 0 9-16,-2 0 5 0,2 0 0 0,-2 0 1 0,1 0-3 15,0 0 3-15,0 0-4 0,0 0 8 0,0 0 3 16,0 0 4-16,0 0-2 0,0 0 3 0,0 0 1 15,0 0-3-15,0 0 2 0,0 0-2 0,0 0 5 16,0 0 2-16,0 0-3 0,0 0 2 0,0 0 2 16,0 0 1-16,0 0 0 0,0 0 0 0,0 0 6 15,0 0-5-15,0 0-2 0,0 0 4 0,0 0-4 16,0 0 2-16,0 0 4 0,0 0 5 0,0 0-2 16,0 0 0-16,0 0 2 0,0 0-2 0,0 0 6 15,0 0 2-15,0 0 1 0,-8-10 1 0,8 10 7 0,0 0-2 16,0 0 2-16,0 0 10 0,0 0-6 0,0-5-5 15,0 5 4-15,0 0-1 0,0 0-3 0,0 0-5 16,0 0-1-16,0 0-2 0,0 0 1 0,0 0 0 16,-5-1-5-16,5 1-4 0,0 0 5 0,0 0-3 15,0 0 2-15,0 0-4 0,0 0 3 0,-10 6-3 16,10-6 1-16,-4 3-1 0,4-3-1 0,-4 3 2 16,4-3 8-16,-1 2 3 0,1-2-2 0,0 0 6 0,-4 3-4 15,4-3 1-15,0 0-1 0,0 0-3 16</inkml:trace>
  <inkml:trace contextRef="#ctx0" brushRef="#br0" timeOffset="46964.56">4206 12331 67 0,'4'-5'82'15,"-3"1"0"-15,3 3-4 0,0-2 6 0,-2-2-14 16,2 2 6-16,-2 1-4 0,-2 2 1 0,2-4-1 16,-2 4-4-16,5-5-1 0,-5 5-2 0,3-2 0 15,-3 2-4-15,0 0 1 0,0 0-2 0,0-4-4 0,0 4 3 16,5-2-6-16,-5 2-3 0,0 0-2 0,0 0-1 16,0 0-5-16,0 0-3 0,1-5 7 0,-1 5-8 15,0 0 3-15,0 0 0 0,0 0-4 0,0 0-5 16,0 0-1-16,0 0 1 0,0 0-3 0,0 0 5 15,0 0-6-15,0 0-2 0,0 0 0 0,3-5-3 16,-3 5-6-16,-4-5 0 0,4 5-2 0,-1-5 0 16,1 5-7-16,-4-6 2 0,4 6-1 0,0-3-1 0,0 3-3 15,0-4 4-15,0 4-2 0,-3-4-2 16,3 4-1-16,0 0 1 0,0 0-1 0,0 0-2 16,0-4 2-16,0 4 0 0,0 0-1 0,0 0-3 0,-2-5 3 15,2 5 2-15,0 0-2 0,0 0 3 0,0 0-3 16,0 0-1-16,0 0 1 0,5-5-1 0,-5 5-1 15,0-4 0-15,4 1 0 0,-4 3-3 0,1-3 0 16,-1 3 2-16,2-4-2 0,-2 4 0 0,0-4 3 16,0 4-2-16,0 0-1 0,0 0 1 0,0-4 2 15,0 4-1-15,0 0 3 0,0 0-4 0,0 0 0 16,3-3-1-16,-3 3 4 0,0 0-4 0,0 0 1 0,0 0 2 16,0 0-1-16,0 0 1 0,0 0-4 0,0 0-17 15,0 0-25-15,0 0-39 0,0 0-31 0,0 0-20 16,0 0-35-16,-10 11-108 0,5-9-299 0,-2 5 133 15</inkml:trace>
  <inkml:trace contextRef="#ctx0" brushRef="#br0" timeOffset="47381.56">4122 12343 35 0,'0'0'119'0,"0"0"-9"16,0 0-6-16,0 0-6 0,0 0-18 0,0 0-7 15,0 0-5-15,0 0-5 0,0 0-3 0,0 0 11 16,0 0 5-16,0 0-2 0,0 0 6 0,0 0 0 0,0 0 4 16,0 0 1-16,0 0-3 0,0 0-3 0,0 0-3 15,0 0-9-15,0 0-10 0,0 0-2 0,1 4-8 16,-1-4-5-16,0 0-4 0,0 0 0 0,0 0-4 16,0 0-5-16,0 0-6 0,0 0-1 0,0 0-1 15,0 0-2-15,0 0-4 0,0 0 1 0,0 0-2 16,0 0 0-16,0 0-3 0,0 0-5 0,0 0-3 15,0 0-12-15,0 0-6 0,0 0-23 0,0 0-15 0,0 0-22 16,0 0-25-16,0 0-30 0,0 0-32 16,0 0-103-16,0 0-286 0,0 0 127 0</inkml:trace>
  <inkml:trace contextRef="#ctx0" brushRef="#br0" timeOffset="48074.56">4072 12262 86 0,'0'0'90'0,"0"0"1"15,0 0-15-15,1-4-8 0,-1 4-1 0,0 0-9 16,0 0-14-16,0 0 1 0,0 0-6 0,0 0-2 16,0 0-4-16,3-4-9 0,-3 4 3 0,0 0 0 15,0 0 0-15,0 0 4 0,0 0 1 0,0 0-2 16,0 0 2-16,0 0 1 0,0 0-1 0,0 0-4 15,0 0 1-15,0 0 4 0,0 0 3 0,0 0 2 0,0 0 2 16,0 0 3-16,0 0 3 0,1-3-1 0,-1 3 5 16,0 0 1-16,0 0 6 0,0 0 3 15,0 0-2-15,0 0 1 0,0 0 1 0,0 0-5 0,0 0 5 16,0 0-8-16,0 0 0 0,0 0-6 0,0 0-4 16,0 0-4-16,0 0-2 0,0 0-1 0,0 0-3 15,0 0-3-15,0 0-5 0,0 0 1 0,0 0-5 16,0 0 0-16,0 0-4 0,0 0-1 0,0 0-1 15,0 0-4-15,0 0 4 0,0 0-4 0,0 0-1 16,0 0-1-16,0 0 0 0,0 0-1 0,0 0 0 16,0 0-1-16,0 0 1 0,0 0-3 0,0 0 1 0,0 0-1 15,0 0-1-15,0 0 2 0,0 0 9 16,0 0 3-16,0 0 3 0,0 0-6 0,0 0 1 0,0 0-2 16,0 0-1-16,0 0-2 0,0 0 2 0,0 0-4 15,0 0-3-15,0 0 1 0,0 0 1 0,0 0-4 16</inkml:trace>
  <inkml:trace contextRef="#ctx0" brushRef="#br0" timeOffset="48972.56">4133 12223 2942 0,'3'-1'-90'16,"-2"1"41"-16,-1-1 14 0,0 1-15 0,0 0 12 15,0-2 7-15,0 4 9 0,0-2 1 0,0 0 2 16,0 0 2-16,0 0-7 0,0 0-6 0,0 0-2 16,0 0 3-16,0 0-5 0,0 0 3 0,0 0 8 15,0 0 3-15,0 0 0 0,0 0 1 0,0 0 2 16,0 0 3-16,0 0 2 0,0 0-3 0,0 0 3 16,0 0 1-16,0 0 1 0,0 0 0 0,0 0 4 0,0 0 2 15,0 0-5-15,0 0 6 0,0 0 2 16,0 0-1-16,0 0-1 0,0 0 3 0,0 0-3 0,0 0 0 15,0 0 0-15,0 0 1 0,0 0 2 16,0 0 0-16,0 0 1 0,0 0-1 0,0 0-4 0,0 0 4 16,0 0-3-16,0 0 4 0,0 0-4 0,0 0 2 15,0 0 0-15,0 0 2 0,0 0 2 0,0 0-3 16,0 0 1-16,0 0-2 0,0 0 2 0,0 0-4 16,0 0 10-16,0 0 1 0,0 0 1 0,0 0 0 15,0 0-1-15,0-11 0 0,0 11 0 0,0 0 3 0,0 0-3 16,0 0-1-16,3-4-3 0,-3 4 3 0,0 0 3 15,-3-5 2-15,3 5-1 0,0-4 2 0,0 4-2 16,-3-5 1-16,3 5-2 0,0 0-2 0,0 0 2 16,0 0-1-16,0 0-2 0,0 0 1 0,-1-3-1 15,1 3 1-15,0 0-3 0,0 0 1 0,0 0 0 16,0 0 4-16,0-4 3 0,0 4 1 0,0 0-1 16,0 0-1-16,0-5-2 0,0 5 7 0,0 0 0 15,0 0 0-15,0 0 3 0,0 0-5 0,0 0 1 16,0 0-4-16,-1-5 0 0,1 5-3 0,0 0 1 15,0 0-3-15,0 0 0 0,0 0 1 0</inkml:trace>
  <inkml:trace contextRef="#ctx0" brushRef="#br0" timeOffset="49223.56">4100 12153 1146 0,'1'5'4'16,"-6"2"-110"-16,-1-1 25 0,-2-2-15 0,2 2-8 0,-6-1-24 15,1 1-138-15,-1 0 62 0</inkml:trace>
  <inkml:trace contextRef="#ctx0" brushRef="#br0" timeOffset="50109.56">3103 11217 9 0,'4'-8'126'0,"0"-1"-16"16,0 2-14-16,1 0-11 0,-1 1-2 0,2 1-4 15,2 1-13-15,-3-2-5 0,4 2-21 0,5-1 10 0,2 2-13 16,-3-2-7-16,1 2 2 0,0 1-6 0,-1-1-4 16,-3-1-3-16,2 2 5 0,-2 0 0 0,-3 0-4 15,0 0-15-15,-1 1 18 0,1 1-13 0,-4-2 5 16,-3 2 0-16,5-2 1 0,-5 2-5 0,6-1 0 15,-6 1 9-15,5-3 3 0,-5 3-2 0,0 0-8 16,0 0-2-16,0 0 1 0,0 0-2 0,-18 0 8 16,18 0-1-16,-9 0-2 0,9 0 8 0,-10 0 5 0,10 0 12 15,-9 0 3-15,9 0 6 0,-6-1 2 16,6 1 6-16,0 0-1 0,-9-1 0 0,9 1 2 0,0 0 1 16,-7-2-3-16,7 2-6 0,0 0 0 0,0 0-1 15,-6-1-11-15,6 1 2 0,0 0-6 0,0 0-3 16,-5-1-1-16,5 1-2 0,0 0-7 0,0 0 2 15,0 0-1-15,0 0-5 0,0 0-4 0,0 0 2 16,0 0-4-16,0 0-5 0</inkml:trace>
  <inkml:trace contextRef="#ctx0" brushRef="#br0" timeOffset="50750.56">3115 11145 2 0,'0'0'-1'0</inkml:trace>
  <inkml:trace contextRef="#ctx0" brushRef="#br0" timeOffset="51820.56">3179 11136 84 0,'0'0'87'16,"0"0"-4"-16,0 0-8 0,0 0-3 0,0 0-9 15,0 0-4-15,0 0-3 0,0 0 3 0,0-5-10 16,0 5-2-16,0 0-4 0,0 0-1 0,0 0-1 16,0 0-1-16,0 0-6 0,0 0-6 0,-3-4-2 15,3 4-6-15,0 0 2 0,0 0 1 0,0 0-3 16,-6-4-5-16,6 4-1 0,-5-1 4 0,5 1-4 0,-8-4-2 15,8 4 1-15,-5-3-2 0,5 3-5 0,-4-3-1 16,4 3 1-16,0 0 0 0,-4-2 5 0,4 2-2 16,0 0 2-16,0 0 2 0,-1-5 3 0,1 5 0 15,0 0 1-15,0 0-8 0,0 0-5 0,1-4 1 16,-1 4 5-16,0 0 3 0,4-5-6 0,-4 5 1 16,0 0 0-16,3-3-4 0,-3 3 1 0,0 0-4 15,0 0 13-15,0 0 10 0,1-3 14 0,-1 3 6 16,0 0 4-16,0 0-5 0,0 0 1 0,0 0-2 15,0 0-2-15,4-2-2 0,-4 2-5 0,0 0-3 16,1-4-7-16,-1 4-3 0,0 0 8 0,0 0-8 16,0 0-3-16,5-4 5 0,-5 4-5 0,0 0 0 0,0 0-3 15,0 0-3-15,0 0 3 0,0 0 6 0,0 0 0 16,0 0 2-16,0 0 1 0,0-4 0 0,0 4 1 16,0 0 2-16,0 0-3 0,0 0 2 0,3-4-3 15,-3 4-1-15,0 0 1 0,0-5-2 0,0 5-1 16,0 0 5-16,0 0 0 0,0-3-1 0,0 3-1 15,1-4 1-15,-1 4 0 0,0 0-3 0,0 0-4 0,0 0 3 16,-4-3-5-16,4 3-1 0,0 0-2 16,0 0-2-16,0 0 1 0,0 0-3 0,0 0 1 15,-5-6-1-15,5 6-4 0,0 0 4 0,0 0-3 0,0 0-1 16,0 0-1-16,0 0 2 0,0 0 0 0,0 0 1 16,0 0-2-16,0 0 0 0,0 0-1 0,0 0 1 15,0 0-3-15,0 0 0 0,0 0 1 0,0 0 3 16,0 0-7-16,0 0 3 0,0 0 0 0,0 0 0 15,0 0-1-15,0 0 4 0,0 0-3 0,0 0 0 16,0 0 0-16,0 0 1 0,0 0-1 0,0 0 0 16,0 0 0-16,0 0-1 0,0 0 2 0,0 0-1 15,0 0 1-15,0 0-2 0,0 0 3 0,0 0 2 16,0 0-4-16,0 0 2 0,0 0-2 0,0 0-2 16,0 0 5-16,0 0-5 0,0 0 3 0,0 0-1 0,0 0 3 15,0 0-3-15,0 0 1 0,0 0 1 0,4-4-1 16,-4 4-3-16,1-4 1 0,-1 4-1 0,0-6 1 15,4 4-1-15,-4 2 1 0,2-5 2 0,-2 5-2 16,3-1 1-16,-3 1-2 0,2-4 1 0,-2 4 0 16,0 0-1-16,3-3 3 0,-3 3-3 0,0 0 3 15,0 0-1-15,0 0 0 0,1-4-3 0,-1 4 4 16,0 0-4-16,0 0 3 0,0 0 2 0,0 0-3 16,0 0 0-16,0 0 2 0,0 0-1 0,0 0 1 0,0 0-1 15,0 0 0-15,0 0 2 0,0 0-3 16,0 0 0-16,0 0 1 0,0 0-1 0,0 0 2 15,0 0-5-15,0 0 3 0,0 0 2 0,0-5-8 16,0 5 6-16,0 0 2 0,0 0-2 0,0 0 2 0,0 0 1 16,0 0-3-16,0 0 0 0,0 0-1 0,0 0 0 15,0 0 3-15,0 0-3 0,0 0 1 0,0 0 0 16,0 0 0-16,0 0 1 0,0 0-2 0,0 0-1 16,0 0-1-16,0 0 2 0,0 0-5 0,0 0 6 15,0 0-2-15,0 0 2 0,0 0 1 0,0 0-2 16</inkml:trace>
  <inkml:trace contextRef="#ctx0" brushRef="#br0" timeOffset="55271.57">8659 11355 87 0,'0'0'102'0,"0"0"-4"0,0 0-10 0,0 0-7 16,0 0 10-16,0 0 6 0,0 0-10 0,0 0-3 15,0 0-9-15,0 0 3 0,0 0-5 0,0 0-2 16,0 0-7-16,0 0-4 0,0 0-4 0,0 0-3 15,0 0-1-15,0 0-10 0,0 0-2 0,-15 2-3 0,15-2-1 16,0 0-6-16,0 0 4 0,0 0-3 0,-10 2-6 16,10-2-4-16,0 0 4 0,0 0-14 15,0 0 8-15,0 0-1 0,0 0-5 0,0 0-5 0</inkml:trace>
  <inkml:trace contextRef="#ctx0" brushRef="#br0" timeOffset="56992.56">8623 11364 2033 0,'-2'-2'31'0,"2"4"-88"0,2-4 12 0,-2 1-8 16,1 1 8-16,1 0-2 0,-2-1 1 0,1 1-9 15,1 1 0-15,-1-2-7 0,-1 1-2 0,0 0 5 16,0 0 4-16,0 0 8 0,0 0 9 0,0 0 0 16,0 0 3-16,0 0 0 0,0 0 7 0,0 0 4 0,0 0 1 15,0 0 4-15,0 0 1 0,0 0 1 16,0 0 7-16,0 0-6 0,6-7-4 0,-6 7 13 0,0 0-3 16,0 0 5-16,0 0 0 0,0 0-5 0,0 0 8 15,0 0-2-15,3-3-4 0,-3 3 2 0,0 0 3 16,0 0-2-16,0 0-1 0,0 0 1 0,0 0 5 15,0 0-6-15,0 0-1 0,0 0 8 0,0 0-4 16,0 0 6-16,0 0 0 0,0 0 8 0,2-3 1 16,-2 3-3-16,0 0 6 0,0 0-4 0,0 0 2 15,0 0-2-15,0 0 2 0,0 0-1 0,0 0 6 16,0 0-7-16,0 0 5 0,0 0 1 0,0 0-3 0,0 0 9 16,0 0-8-16,0 0 6 0,0 0-9 0,0 0 2 15,0 0-3-15,0 0 4 0,0 0-8 0,0 0 7 16,0 0-2-16,0 0-1 0,0 0-3 0,0 0-4 15,0 0 3-15,0 0 0 0,0 0 4 0,0 0-3 16,0 0-1-16,0 0 3 0,0 0 0 0,0 0 1 16</inkml:trace>
  <inkml:trace contextRef="#ctx0" brushRef="#br0" timeOffset="57956.57">8612 11341 1243 0,'-3'-1'48'0,"3"1"-107"0,0 2 19 16,0-3 16-16,0 2-6 0,0-1 13 0,-1 0 8 0,2 0-1 15,-1 0 9-15,0 0-8 0,0 0-2 16,0 0-10-16,0 0-11 0,0 0 0 0,0 0 1 16,0 0 11-16,0 0-7 0,0 0-2 0,-6 5 3 0,6-5-4 15,0 0-3-15,0 0-2 0,-3 3 1 0,3-3 0 16,0 0 4-16,0 0 3 0,0 0 12 0,3 4-5 16,-3-4-1-16,0 0 22 0,8 1-1 0,-8-1 6 15,3 2 3-15,-3-2 2 0,0 0 0 0,0 0-7 16,9 0 0-16,-9 0 2 0,4 2-15 0,-4-2 20 15,0 0-13-15,0 0 9 0,0 0 2 0,0 0-10 16,11 0 3-16,-11 0 1 0,6-2 2 0,-6 2-4 0,5-3 4 16,-5 3 2-16,8-4-3 0,-8 4-7 0,5 0 17 15,-5 0 3-15,6-3 4 0,-6 3 0 16,5-1-1-16,-5 1 4 0,4-2-3 0,-4 2 1 0,4-3-2 16,-4 3 0-16,4-4 13 0,-4 4 15 0,0-5-2 15,0 5-9-15,0 0-3 0,-3-6-1 0,3 6-6 16,0-4-3-16,0 4 3 0,0 0-6 0,-2-4 2 15,2 4-11-15,0 0 3 0,0 0 1 0,0 0-6 16,0 0 4-16,-3-4-6 0,3 4 3 0,0 0 0 16,0 0-7-16,0 0 0 0,0 0 0 0,0 0 4 15,0 0-2-15,0 0 2 0,0 0-1 0,0 0-3 16,0 0 4-16,0 0 5 0,0 0-2 0,0 0 5 0,0 0 2 16,0 0-2-16,0 0 2 0,0 0-6 0,0 0 5 15,-3-2-4-15,3 2 0 0,0 0 2 0,0 0-1 16,0 0-2-16,-2 28 0 0</inkml:trace>
  <inkml:trace contextRef="#ctx0" brushRef="#br0" timeOffset="58398.56">8671 11313 841 0,'-4'1'49'15,"-1"3"-101"-15,1-4 2 0,-1 1 10 0,1 1 35 16,2-1-8-16,-1-1 0 0,3 1-9 0,-1-1 2 16,2 1-2-16,-1-1 1 0,0 0 2 0,0 0-6 15,3 2-12-15,-3-2-56 0,2 3-99 0,-2-3 45 16</inkml:trace>
  <inkml:trace contextRef="#ctx0" brushRef="#br0" timeOffset="58914.56">8658 11347 25 0,'0'0'107'0,"0"0"-4"0,0 0-14 16,0 0-2-16,0 0-9 0,0 0-8 0,0 0-2 16,0 0-3-16,0 0-2 0,0 0-12 0,0 0 4 15,0 0-7-15,0 0-3 0,0 0 2 0,0 0 2 16,0 0-11-16,0 0 5 0,0 0-4 0,0 0-7 0,0 0 2 15,0 0-7-15,0 0 1 0,0 0-1 0,0 0-2 16,0 0-3-16,0 0 10 0,0 0-1 0,0 0 3 16,0 0 0-16,0 0-2 0,0 0 8 0,0 0-5 15,0 0 1-15,0 0 0 0,0 0-4 0,0 0-1 16,0 0-4-16,0 0-2 0,0 0-2 0,0 0-3 16,0 0-3-16,0 0-6 0,0 0 4 0,0 0-2 15,0 0-4-15,0 0 2 0,0 0 0 0,0 0 0 16,0 0-2-16,0 0-2 0,0 0 0 0,0 0-4 15,-15 0 3-15,15 0-2 0,0 0-4 0,-3 3 4 16,3-3-2-16,0 0 2 0,0 0-1 0,0 0 4 0,0 0 2 16,0 0-2-16,0 0 10 0,0 0 4 15,0 0 10-15,0 0 0 0,0 0 0 0,0 0-3 0,-1 1 0 16,1-1-8-16,0 0 1 0,0 0-2 0,0 0-3 16,0 0 1-16,0 0-4 0,0 0-11 0,0 0 11 15,0 0-2-15,0 0-2 0,-1 4-2 0,1-4 0 16,0 0-3-16,0 0 2 0,0 0-2 0,-2 5 4 15,2-5-2-15,0 0 0 0,0 0-2 0,0 0 0 16,0 0 2-16,0 0 0 0,0 0 0 0,0 0 2 16,0 0 0-16,0 0-5 0,0 0 3 0,0 0-12 0,0 0-22 15,-5-10-24-15,1 7-23 0,-2 2-46 0,-2-3-59 16,-2 3-148-16,-4 1-356 0,4 1 158 0</inkml:trace>
  <inkml:trace contextRef="#ctx0" brushRef="#br0" timeOffset="59547.56">8570 11410 112 0,'0'0'116'0,"1"-5"-15"15,-1 5-5-15,0 0-6 0,3-4-9 0,-3 4-9 16,0 0-8-16,0 0-3 0,0 0-6 0,0-4-8 16,0 4 0-16,0 0-12 0,0 0-3 0,0 0-6 15,6-1-4-15,-6 1 2 0,0 0-2 0,9 0 1 16,-9 0-8-16,0 0 2 0,0 0-5 0,5 0 10 16,-5 0-9-16,0 0-4 0,0 0 5 0,8 0-6 0,-8 0 0 15,0 0-3-15,5 1 1 0,-5-1-1 0,0 0-1 16,0 0 1-16,0 0-2 0,9 0 3 0,-9 0-4 15,0 0 8-15,0 0-9 0,0 0 3 0,4-4-2 16,-4 4 4-16,0 0 0 0,0 0 4 0,0 0 5 16,0 0 5-16,3-1 1 0,-3 1 8 0,0 0-1 15,0 0 9-15,0 0 5 0,0 0 1 0,0 0 1 16,4-3-6-16,-4 3-1 0,2-4 6 0,-2 4 15 0,2-4 3 16,-2 4-3-16,0 0-1 0,1-5-6 0,-1 5-5 15,0 0-4-15,0-4-5 0,0 4-4 0,0 0-1 16,0 0-2-16,0 0-5 0,0 0-8 0,2-4 5 15,-2 4-4-15,0 0-7 0,0 0 0 16,0 0 3-16,0 0-2 0,0 0-7 0,0 0 9 0,0 0-4 16,0 0-2-16,0 0 0 0,0 0-3 0,0 0-5 15,4-1 3-15,-4 1-11 0,0 0-20 0,0 0-22 16,0 0-36-16,0 0-47 0,0 0-60 0,0 0-125 16,0 0-344-16,0 0 152 0</inkml:trace>
  <inkml:trace contextRef="#ctx0" brushRef="#br0" timeOffset="61536.56">6883 12429 110 0,'0'0'111'0,"0"0"-17"16,3-4-8-16,-3 4-8 0,0 0-8 0,0 0-2 15,1-4-10-15,-1 4 3 0,0 0-3 0,0 0 3 16,0 0-2-16,4-5-3 0,-1 3-13 0,-3 2 11 16,7-6 4-16,-5 2-6 0,1 0-2 0,0-1-8 15,1 2 3-15,-2-3 0 0,0 5 2 0,0-4-1 16,-2 5-1-16,4-5-4 0,-4 5 3 0,0-4-7 0,0 4-4 16,3-3 2-16,-3 3-10 0,2-4 8 0,-2 4-9 15,0-4-1-15,0 4 1 0,0 0-6 0,0 0-3 16,2-4 2-16,-2 4-3 0,0 0-2 0,0 0-4 15,0 0 1-15,0 0 5 0,0 0 0 0,2-3 2 16,-2 3 6-16,1-5-1 0,-1 5 1 0,2-2-5 16,-2 2 3-16,2-4-1 0,-2 4-2 0,0-3-2 15,0 3-5-15,0 0 4 0,0 0-5 0,2-7-1 16,-2 7-4-16,0-3 3 0,0 3-5 0,0 0 5 0,0 0-3 16,0 0-1-16,0 0 0 0,0 0 0 0,0 0 0 15,0 0 1-15,0 0-1 0,0 0-1 0,0 0-1 16,4 12 3-16,-4-12-2 0,0 0 1 0,0 0-4 15,0 0-1-15,1 2 2 0,-1-2 0 16,2 4-2-16,-2-4 1 0,0 0 3 0,0 0-21 0,0 0 7 16,0 0-18-16,0 0-9 0,0 0-17 0,0 0-17 15,0 0-22-15,0 0-14 0,0 0-18 0,-16-6-20 16,16 6-102-16,0 0-269 0,0 0 119 0</inkml:trace>
  <inkml:trace contextRef="#ctx0" brushRef="#br0" timeOffset="62021.56">6910 12347 148 0,'0'0'37'0,"0"0"14"16,0 0 18-16,0 0 8 0,0 0-8 0,0 0 3 15,0 0-10-15,0 0 0 0,0 0-12 0,0 0-12 16,0 0 14-16,0 0-8 0,0 0-7 0,0 0-3 16,-7 0 1-16,7 0-1 0,0 0-9 0,0 0-4 15,0 0 0-15,0 0-1 0,0 0 0 0,0 0 3 16,0 0 5-16,0 0-6 0,0 0 3 0,0 0-1 16,2-8 2-16,-2 8-9 0,4-7 3 0,-2 4-4 0,0-1 0 15,0 1-2-15,-2 3-2 0,4-2-5 16,-4 2 3-16,1-5 0 0,-1 5-4 0,0 0 0 15,6-3 2-15,-6 3-3 0,0 0-1 0,0 0 1 16,0 0-9-16,-1-4 7 0,1 4-6 0,0 0 4 0,0 0 1 16,0 0-2-16,0 0 1 0,0 0 2 0,0 0 1 15,0 0-5-15,0 0-5 0,0 0 6 0,0 0 6 16,0 0-5-16,0 0 6 0,0 0 5 0,0 0 4 16,0 0 4-16,0 0 3 0,0 0-7 0,0 0 7 15,0 0-3-15,0 0 3 0,0 0-1 0,0 0-5 16,0 0-1-16,0 0 0 0,0 0-3 0,0 0 3 0,0 0-3 15,0 0 0-15,0 0-8 0,0 0 2 16,0 0 2-16,0 0-6 0,0 0 3 0,0 0 1 16,0 0 1-16,0 0-3 0,0 0-2 0,0 0-7 0,0 0 8 15,0 0-4-15,0 0-2 0,0 0 4 0,0 0-11 16,0 0 11-16,0 0 0 0,0 0 2 0,0 0-1 16,0 0-5-16,0 0 4 0,-6 10-2 0,6-10 2 15,0 0 1-15,0 0 2 0,0 0-1 0,0 0-4 16,0 4 4-16,0-4-1 0,0 0-1 0,0 0 1 15,0 0 1-15,0 0-2 0,0 0-1 0,0 0-1 16,0 0 2-16,0 0 2 0,-6 0-8 0,6 0 2 0,0 0-4 16,0 0 10-16,0 0-2 0,0 0 1 0,0 0 3 15,0 0 5-15,0 0 17 0</inkml:trace>
  <inkml:trace contextRef="#ctx0" brushRef="#br0" timeOffset="63041.56">6915 12296 2746 0,'1'-3'41'0,"-1"3"-75"0,0 0 12 0,-1 0 4 15,2 0 13-15,-2 0 5 0,1 0-8 0,0 3 2 16,0-3 1-16,1 0 1 0,-1 0-1 0,0 0 2 16,0 0 0-16,0 0-2 0,0 0 8 0,0 0 2 15,0 0-6-15,0 0-1 0,0 0 1 0,0 0 1 16,0 0 0-16,0 0-1 0,0 0 1 0,0 0 0 15,0 0-1-15,0 0 0 0,0 0 1 0,0 0-1 0,0 0 0 16,3-10-1-16,-3 10-1 0,0 0 0 16,0 0 1-16,1-4 0 0,-1 4 2 0,0 0-1 0,0 0-2 15,0 0 3-15,0 0-5 0,0 0-4 0,0 0-2 16,0 0-2-16,0 0 0 0,0 0-5 0,0 0-1 16,0 0 3-16,0 0 2 0,0 0 2 0,0 0 2 15,0 0-1-15,0 0 1 0,0 0 3 0,0 0 1 16,0 0-3-16,0 0 2 0,-1-7 2 0,2 4-2 0,-1 0 2 15,0 3 1-15,3-5 0 0,-3 5 1 0,2-5-2 16,-2 5 4-16,3-5-1 0,-3 5-3 0,0 0 5 16,0-4-1-16,0 4-1 0,0 0-1 0,0 0 1 15,0-3-1-15,0 3 3 0,0 0-3 0,0 0 3 16,0 0 1-16,0 0-2 0,0 0-1 0,0 0 0 16,0 0 3-16,0-6-1 0,0 6-2 0,0 0 2 15,0 0-2-15,0 0 3 0,0 0-1 0,0 0 0 16,0 0-2-16,0 0 0 0,0 0 3 0,0 0-2 15,0 0 0-15,0 0 1 0,0 0 0 0,0 0-1 16,0 0-1-16,0 0 0 0,0 0-2 0,0 0-2 0,0 0 1 16,0 0-3-16,0 0 2 0,0 0 4 0,-3-4-2 15,3 4 1-15,0 0-4 0,0 0 3 0,0 0 3 16,0 0 3-16,1-4-6 0,-1 4 2 0,0 0 0 16,2-6-1-16,4 4 0 0,-3-1-3 0,3-1-2 15,-2 2 6-15,2-1 3 0,-1-1-1 0,1 0-1 16,1 0 4-16,2-1 9 0,-1 1 1 0,-2 1-1 0,-2 0-1 15,1 1-1-15,-1-1-2 0,1 1-7 0,0-1 5 16,-5 3 1-16,4-1-2 0,-4 1 1 16,0 0 0-16,5-3-1 0,-5 3-2 0,0 0 2 0,0 0-2 15,0 0-3-15,0 0 2 0,4 0-4 0,-4 0 4 16,0 0-1-16,0 0-1 0,0 0 1 0,0 0 3 16,0 0-2-16,0 0-1 0,0 0 2 0,0 0-2 15,0 0 1-15,0 0-1 0,0 0-3 0,0 0 2 16,0 0-1-16,0 0 1 0,0 0 0 0,0 0 0 15,0 0 0-15,0 0-1 0,0 0 3 0,0 0-3 16,0 0 1-16,0 0 0 0,0 0-1 0,0 0 4 16,0 0-5-16,0 0 3 0,0 0-1 0,0 0-3 0,0 0-2 15,0 0 0-15,0 0 8 0,-19 0-6 16,19 0 0-16,-5 0 3 0,5 0-2 0,-8 3 2 0,8-3 1 16,-8 4-2-16</inkml:trace>
  <inkml:trace contextRef="#ctx0" brushRef="#br0" timeOffset="63305.56">7002 12230 229 0,'0'-5'-127'0</inkml:trace>
  <inkml:trace contextRef="#ctx0" brushRef="#br0" timeOffset="64090.57">6901 12176 5 0,'0'0'68'0,"0"0"-4"0,0 0 2 16,0 0-1-16,0 0-7 0,0 0 4 0,0 0-8 16,0 0-7-16,0 0 4 0,0 0-6 0,0 0 1 15,0 0-2-15,0 0-4 0,0 0-6 0,0 0-3 16,0 0-2-16,0 0-12 0,0 0 9 0,0 0-6 0,-3 89-4 15</inkml:trace>
  <inkml:trace contextRef="#ctx0" brushRef="#br0" timeOffset="64380.56">6805 12243 98 0,'0'1'-55'0</inkml:trace>
  <inkml:trace contextRef="#ctx0" brushRef="#br0" timeOffset="73546.56">7630 10570 47 0,'0'0'98'16,"0"0"-9"-16,0 0-5 0,0 0-3 0,0 0-13 16,0 0 0-16,0 0-7 0</inkml:trace>
  <inkml:trace contextRef="#ctx0" brushRef="#br0" timeOffset="107492.37">8662 10144 6 0,'-3'5'90'16,"3"-5"-4"-16,-4 3-5 0,2 0 0 0,-2 1 5 16</inkml:trace>
  <inkml:trace contextRef="#ctx0" brushRef="#br1" timeOffset="-210358.61">1422 15845 20 0,'0'0'137'0,"0"0"-1"0,0 0 2 16,0 0-10-16,0 0-6 0,0 0-4 0,0 0-6 16,0 0-13-16,0 0-12 0,0 0-2 0,0 0-9 15,0 0-5-15,0 0-7 0,-12 0-14 0,12 0-1 0,0 0-5 16,0 0-3-16,0 0-7 0,0 0-3 0,-5-1-1 15,5 1-7-15,0 0 2 0,0 0-18 0,0 0 11 16,0 0-5-16,0 0 3 0,0 0-8 0,0 0 4 16,0 0 7-16,0 0-6 0,0 0-1 0,0 0-1 15,0 0-8-15,0 0 4 0,0 0 1 0,0 0 0 16,0 0-3-16,0 0-2 0,0 0 0 0,0 0 2 16,0 0-2-16,0 0-5 0,-4 6 2 0,4-3 0 15,0-3 2-15,0 9-2 0,-1-2-3 0,1-1 6 16,0 3 1-16,-5 1-1 0,5 1-2 0,-1 2 0 15,-2 1-3-15,3 3 0 0,0 0 6 0,-1 0-4 16,-2 0 11-16,2 4-2 0,-3-1 4 0,5 4-4 16,-2 2 0-16,1-2-1 0,1 1-1 0,6 1 7 0,-3-8-1 15,-3 2-5-15,5-4 0 0,-2 1 2 0,0 0 0 16,-3-1-6-16,3-3 2 0,0 2 0 16,-2-2 1-16,1-5-4 0,-3 2 4 0,2-2-3 0,2-1 1 15,-3-1 0-15,1-2 1 0,-1 0-2 0,2 1 1 16,-3-1 2-16,0-1-1 0,0-3-2 0,0 5 2 15,0-5-9-15,3 4-8 0,-3-4-6 0,0 0-17 16,0 0-21-16,-3 8-8 0,3-8-13 0,0 5-4 16,0-5-15-16,0 5-19 0,-3-2-148 0,3 1-284 15,-1-1 127-15</inkml:trace>
  <inkml:trace contextRef="#ctx0" brushRef="#br1" timeOffset="-209616.61">1647 15941 19 0,'0'0'116'0,"0"0"-13"0,0 0-6 15,0 0-2-15,0 0-8 0,0 0-7 0,0 0-16 16,0 0 7-16,-1-4 2 0,1 4-6 0,0 0-5 16,0 0-6-16,-3-3-9 0,3 3 1 0,0 0-7 15,0 0-12-15,0 0 0 0,-13 0 1 0,13 0-11 16,0 0 3-16,-9 0 4 0,9 0-12 0,0 0 6 0,-4-2-1 15,4 2 2-15,0 0 3 0,0 0 7 0,0 0 3 16,0 0 2-16,0 0-5 0,0-5-11 0,0 5 11 16,0 0 1-16,0 0 2 0,3-7-4 0,-3 7 7 15,-4-3 0-15,1 0-4 0,3 3 0 0,0-3-3 16,0 3 0-16,0 0-4 0,0 0-1 0,-2-3-6 16,2 3 1-16,0 0 0 0,0 0-2 0,0 0 0 15,0 0-4-15,0 0-1 0,-5-4-5 0,5 4 0 16,0 0-6-16,0 0 7 0,0 0-2 0,0 0-5 15,0 0 6-15,0 0-13 0,0 0 12 0,11-1-6 16,-11 1 4-16,9 0-4 0,-9 0-4 0,9 0 2 16,0 0-6-16,1-2 11 0,1 1 2 0,0 0 0 15,7 0-2-15,0-3-2 0,3 1-3 0,-1 0-1 16,1-1-4-16,7-1-11 0,3-2-1 0,-9 5-14 16,3-2 0-16,-3 3-2 0,-3-3-24 0,1 1 9 15,-3 0 2-15,-5 3 3 0,1-1 0 0,-2 0-8 0,-3 1-3 16,-1-3 0-16,0 6 6 0,-2-2 7 0,-1 2 0 15,-4-3 6-15,3 2 1 0,-3 1 2 0,0-3 8 16,0 0-9-16,-3 9-17 0,-1-8-20 0,4-1-41 16,-4 4-59-16,4-4-183 0,0 0 81 0</inkml:trace>
  <inkml:trace contextRef="#ctx0" brushRef="#br1" timeOffset="-209300.61">1951 15858 23 0,'0'0'89'0,"0"0"-11"0,5 11-4 0,-4-8-12 15,-1 2-3-15,3 2-2 0,-1 2-10 0,-1-1-2 16,2 2-1-16,-3 1 0 0,0-2-7 0,1 3 5 0,0-1-1 15,2 1 0-15,2 5-2 0,-3 0 6 0,1-1 5 16,1 2-7-16,-1 2 1 0,1-2-7 0,-1 0 3 16,4 1-5-16,-6 0 1 0,4 1-15 0,-4-2 5 15,2-1-3-15,1 0-1 0,-3-1 1 0,0 1 8 16,2-5-25-16,-2 0 16 0,2 1-8 0,-2-2 2 16,1-3-8-16,-2 1-18 0,2-5-28 0,2 4-27 15,-2-6-46-15,-2-2-79 0,0 0-207 0,5 0 92 16</inkml:trace>
  <inkml:trace contextRef="#ctx0" brushRef="#br1" timeOffset="-208488.61">2572 15882 6 0,'0'0'140'0,"0"0"-11"0,0 0-15 15,-4-1-10-15,4 1-10 0,0 0-9 0,0 0-10 16,0 0-8-16,0 0-3 0,0 0 0 0,0 0-2 0,-7-2-2 16,7 2-1-16,0 0 2 0,0 0 5 0,0 0-4 15,0 0-6-15,2-5-1 0,-2 5-2 0,2-5-1 16,1 2-5-16,-1 2-5 0,1-2 2 0,-3 3-7 15,6-5 0-15,-2 2-7 0,-4 3-5 0,8-4 0 16,-2 4-4-16,2-2-2 0,3 2-1 0,2 0-2 16,1 2 2-16,4-2-11 0,1 3 2 0,-2 1-4 15,6 1-6-15,-4-1-8 0,-1 1 1 0,4 0-3 16,-6 2 1-16,0-2-6 0,-6 3 4 0,6 1-8 16,-7-1 7-16,2 1-2 0,-6 0-4 0,-1 1 7 15,-2 1 0-15,-4-1 0 0,-2 4 6 0,1 1-2 16,-5-1 1-16,3 0 5 0,-4 0-1 0,0 1-3 15,-3-2-1-15,0-1 5 0,-3 0 2 0,2 1 3 0,-2-2-7 16,-2-1 9-16,2-1-6 0,-3-4 3 0,0 5-1 16,4-3-2-16,0-3 2 0,5 3 5 15,0-3 2-15,0-2-4 0,4 0 7 0,1-1-3 0,-1 1-5 16,1 0 2-16,4-2-4 0,-5 3 1 0,5-3 0 16,0 0 2-16,-5 2 2 0,5-2-4 0,0 0 2 15,0 0 1-15,0 0 0 0,0 0 6 0,14 2-5 16,-14-2 2-16,0 0-2 0,6 0-1 0,-6 0 1 15,7-2 0-15,0 0-4 0,-1 2-7 0,0-3-18 16,3-2-20-16,2-2-15 0,6-2-27 0,1 1-30 16,0-1-23-16,7-3-93 0,-4 4-250 0,-1 1 112 15</inkml:trace>
  <inkml:trace contextRef="#ctx0" brushRef="#br1" timeOffset="-208389.61">2936 16087 2 0,'0'0'29'0,"0"0"-35"0,0 0-5 0,-4-9 2 16</inkml:trace>
  <inkml:trace contextRef="#ctx0" brushRef="#br1" timeOffset="-207905.59">3084 15995 109 0,'-8'3'115'15,"4"-1"-10"-15,1 1-11 0,-4 4-13 0,1-2-5 0,0 4-4 16,-1-2-4-16,0 3-8 0,0-1 1 0,0 0-10 16,3 0-1-16,0-1-7 0,-1 1-5 15,0 0-3-15,3 1-2 0,4-2-5 0,-1 2 5 0,4-1 4 16,-1-1 1-16,2 1-5 0,5-4-5 0,5 2-2 16,-2-2-7-16,4-3 2 0,1 0 2 0,3-2-8 15,10-2 8-15,-4 0-11 0,-1-1 2 0,-6 1-3 16,6-5-6-16,-7 2-1 0,-4-3 8 0,2-1-1 15,-7 6-1-15,1-3 0 0,-3 0-2 0,0-1 4 16,-6 2-4-16,-1-1 2 0,2 0-5 0,-4-1 2 16,-1 0-2-16,-6-1-2 0,0-1 5 0,-4 1-4 15,-2-4 11-15,-6 2-1 0,-5-2 14 0,-3 0 7 0,0 0 3 16,2 0 9-16,-2 1 15 0,8 2 0 16,0 3 5-16,2-1-8 0,4 4-5 0,2-1-6 15,-1 1-5-15,7 3-7 0,-5 0-15 0,6 2-23 0,-5 4-23 16,5 0-51-16,2 2-50 0,0-1-203 0,4 5-357 15,-1 0 157-15</inkml:trace>
  <inkml:trace contextRef="#ctx0" brushRef="#br1" timeOffset="-206441.61">3740 15857 76 0,'-7'-3'106'0,"2"-1"3"0,0 2 5 16,-1-2-17-16,-1-2 6 0,0 1-6 0,2 3-6 15,2 0-11-15,-2 0-4 0,0-1-26 0,-1-2 15 16,0 2-6-16,6 3-11 0,-7-3 1 0,4 2-5 15,3 1-4-15,-8-2-4 0,8 2-13 0,-6-1 5 16,6 1-9-16,-10 1-2 0,5 1 2 0,-2-1-2 16,1 2 1-16,-3 0-6 0,0 5 3 0,2-4-3 0,0 1-3 15,-6 3 2-15,7 1-4 0,-6 0 1 0,2-1-2 16,-2-1-4-16,2 4 3 0,0-1 5 16,1 0-1-16,0-1-8 0,0 0 4 0,0 2 4 0,3-1-7 15,-2-1-2-15,2 1 3 0,-1 3-11 0,2-5 18 16,0 5-3-16,3-3-7 0,-1-3 6 0,-1 3 5 15,4 0-8-15,3-2 4 0,-2 0 0 0,2-3-1 16,0 2 1-16,1-2-3 0,1 0 4 0,1 0-3 16,1 0 1-16,0-3 2 0,2 2-2 0,0-2 2 15,3-2-2-15,-3 0-3 0,0-3-7 0,4 0 2 16,-4-3-3-16,-3 1 1 0,3-1-3 0,-5-1-1 16,1 0 4-16,2-1-2 0,-5 1 1 0,2-1-1 0,0 1 1 15,-3 0-1-15,1 0-1 0,1 2 3 16,0-2 11-16,-2 2-1 0,-1 1 3 0,4-1-5 15,-3 0 1-15,-1 3 0 0,4-1 1 0,-1-2 2 16,-3 5 1-16,3-6-2 0,0 4 0 0,4 1-5 0,-3 0-1 16,-4 1 2-16,7-1 0 0,-7 1-2 0,10 1 3 15,-10-1-1-15,9 1-2 0,-4 0-1 0,-1 1 1 16,-4-2-4-16,6 1 3 0,-4 2-1 0,-2-3 4 16,3 3-4-16,-3-3 5 0,6 5-5 0,-6-5 1 15,3 4 2-15,-3-4-1 0,4 2-4 0,-4-2-6 16,3 3 15-16,-1 1-4 0,-2-4 2 0,4 5-5 15,-1-2-2-15,-2-1 2 0,-1-2 3 0,5 7-1 16,-4-6 0-16,3 2-3 0,-4 1-4 0,3-2 12 0,-1 2-9 16,-2-4 1-16,0 5 1 0,0-5 5 15,4 3-9-15,-4-3 3 0,0 0 8 0,0 4-5 16,0-4 2-16,1 3-6 0,-1-3 3 0,2 5-5 0,0-3 9 16,-2-2-4-16,1 8-1 0,2-3 6 0,-1 4-3 15,5 1 0-15,-2 2 1 0,1 3 3 0,2-1-4 16,0 6 7-16,-3-2-12 0,1 2 4 0,1-1-1 15,-5 0 2-15,2-3 2 0,0 3-1 0,-1-1 0 16,-2-6 4-16,0 6-8 0,-1-7 8 0,0 2 3 16,0-1-1-16,4-2 1 0,-8-1-3 0,4-1 2 15,0-3 2-15,4 0-8 0,-4 0 2 0,0-2 6 16,0 1-5-16,0-4-5 0,5 3-39 0,-5-3-22 16,0 0-72-16,0 0-142 0,4-16-295 0,-4 8 131 15</inkml:trace>
  <inkml:trace contextRef="#ctx0" brushRef="#br1" timeOffset="-205934.62">4091 15912 81 0,'-2'-1'153'16,"-1"-2"-13"-16,3 3-14 0,-8 0-18 0,8 0-7 15,0 0-10-15,-12 3-13 0,8 2-4 0,-2 2-8 16,1 1-10-16,2 2-5 0,-1 3-1 0,2-2-10 15,-4 5 1-15,1 1-2 0,4-5-3 0,-3 4 1 0,4 2-4 16,-1-1-1-16,-2-1 1 0,6 2-1 0,-6-6-7 16,3 5 0-16,3-1 1 0,-2-1-2 15,4 2-3-15,-2-6 0 0,3 1-2 0,2-1 0 0,6 1 1 16,0-3-2-16,-4 1 0 0,9-2-3 0,-4 1-3 16,5-6 0-16,1 1 1 0,-3-3-4 0,4-1 0 15,-4-3 1-15,0-1-2 0,2-1 0 0,-7-1-5 16,-4-1-12-16,5-4-2 0,-8 2-3 0,1-2 5 15,-1-6-3-15,-3 2-1 0,-5-4 0 0,-4 2 1 16,0-1 0-16,-8-7-1 0,-4 2 4 0,-4-3 5 16,2 6 2-16,-5-3 2 0,-2 6-1 0,3 2 2 15,-1 1 3-15,8 5 1 0,0 2 0 0,3 0 1 16,0 1-3-16,4 5 1 0,0 0-5 0,-3 3-17 16,4 4-21-16,3 0-44 0,-1 1-44 0,-3 1-117 15,5 3-263-15,-3 6 117 0</inkml:trace>
  <inkml:trace contextRef="#ctx0" brushRef="#br1" timeOffset="21854.78">1796 15876 10 0,'0'0'63'0,"0"0"-1"0,0 0-7 0,0 0-2 0,0 0-9 16,0-5-5-16,0 5-4 0,0 0-2 0,0 0-10 15,0 0 7-15,0 0-4 0,0 0-8 0,0 0 2 16,0 0-6-16,0 0 3 0,0 0-6 0,0-4-2 15,0 4 2-15,0 0 0 0,0 0-3 0,0 0 2 16,5-1 1-16,-5 1 8 0,0 0 10 0,0 0 3 16,0 0 3-16,0 0 1 0,0 0 8 0,0 0 2 15,0 0 1-15,0 0-2 0,0 0-9 0,0 0 4 16,0 0-9-16,0 0-6 0,0 0 5 0,0 0 0 16,0 0-9-16,0 0 1 0,0 0-2 0,0 0-6 15,0 0-2-15,0 0-1 0,0 0 4 0,0 0-1 16,0 0-2-16,-18 3 1 0,18-3 0 0,0 0-7 0,0 0 0 15,-9-2-4-15,9 2-4 0,-5-1 7 0,5 1-1 16,0 0 3-16,0 0-11 0,-10 0-10 16,10 0-7-16,0 0 1 0,0 0-10 0,-8 0 5 0,8 0-2 15,0 0 3-15,0 0 5 0,-5 3-2 0,5-3 3 16,0 0 6-16,0 0 0 0,0 0 7 0,0 0-2 16,-5 1 3-16,5-1 6 0,0 0 7 0,0 0-5 15,0 0 11-15,0 0-12 0,0 0 6 0,0 0-4 16,-4 2 6-16,4-2-5 0,0 0 0 0,-4 4 2 15,4-4-3-15,-6 3-1 0,6-3-2 0,-5 2 1 16,2-1 0-16,3-1-2 0,0 0 1 0,-5 4 3 16,3-3 2-16,2-1-3 0,0 0 1 0,0 0 10 15,-6 1-5-15,6-1 6 0,0 0-2 0,0 0-3 16,-7 3-2-16,7-3 5 0,0 0-6 0,-8 0-1 16,8 0-1-16,0 0 3 0,-4 3-2 0,4-3 5 15,0 0-7-15,0 0 5 0,0 0-4 0,0 0 2 16,0 0 2-16,-3 1 10 0,3-1 4 0,0 0-1 0,0 0 5 15,0 0 3-15,0 0 3 0,0 0-3 0,0 0-1 16,0 0-4-16,0 0-7 0,0 0 6 16,0 0 2-16,0 0-9 0,0 0 0 0,0 0-3 0,0 0 2 15,0 0-6-15,-7 1 2 0,7-1-4 0,0 0-1 16,0 0 0-16,0 0-1 0,0 0 2 0,0 0-5 16,0 0 2-16,0 0 1 0,0 0-3 0,0 0 1 15,0 0 3-15,0 0-5 0,0 0 10 0,0 0 3 16,0 0-2-16,0 0 2 0,0 0-5 0,0 0 2 15,0 0-7-15,0 0 0 0,0 0 0 0,0 0-1 16,0 0-3-16,14 2 4 0,-14-2-1 0,16-2 2 16,-7 2-4-16,2 0 1 0,3-1 0 0,-2 0-2 15,4-2 1-15,-6 3-1 0,8-3 1 0,0 3-5 16,-5-1 3-16,5 0 5 0,1-2-15 0,-7 2 11 16,9 1 0-16,-2-3-2 0,1 1 5 0,0 1-1 15,0-1 2-15,1-1-5 0,-1 1 4 0,1-2-4 0,2 0-2 16,3-3 2-16,-5 3-2 0,-3-1 2 0,-1 0 2 15,-3 1 0-15,-3 1-1 0,-1 1 2 0,-1 0-3 16,-2 0 1-16,-1 1 0 0,-1-1-4 0,-5 2 7 16,8-4-4-16,-3 3 2 0,-5 1-6 0,0 0 2 15,5 0-1-15,-5 0-2 0,5-3 7 0,-5 3-4 16,0 0 3-16,5 0-4 0,-5 0 6 0,7-3 0 16,-7 3-3-16,5-1 1 0,-5 1 0 0,6-1-5 15,-2 0-3-15,-1-3 4 0,-3 4 4 0,6-2-4 16,-2 0 1-16,-4 2 2 0,10-3 2 0,-6 2-3 15,-4 1 2-15,0 0-1 0,5-3-5 0,-5 3 3 16,0 0-4-16,0 0 6 0,0 0 0 0,0 0-4 16,0 0 4-16,0 0-5 0,6 0 6 0,-6 0-2 15,0 0 0-15,0 0 6 0,0 0-2 0,0 0-3 16,0 0 1-16,0 0-1 0,0 0 2 0,0 0-3 16,0 0 2-16,0 0 1 0,0 0-4 0,0 0-2 15,0 0 5-15,0 0-2 0,7 3 1 0,-7-3-2 0,0 0-12 16,0 7-13-16,-2-1-21 0,0-4-19 0,2 4-24 15,-4 1-34-15,-1-2-158 0,1 0-305 0,-1 2 136 16</inkml:trace>
  <inkml:trace contextRef="#ctx0" brushRef="#br1" timeOffset="22507.77">1995 15891 64 0,'0'0'96'0,"0"0"-10"0,-1-4-9 0,1 4-5 0,0 0-14 15,0 0-1-15,0 0-3 0,0 0 1 0,0 0-3 16,0 0 1-16,0 0-6 0,0 0 2 0,0 0 6 16,0 0-8-16,0 0 1 0,0 0-12 0,0 0 6 15,0 0-11-15,-6-1 6 0,6 1-10 0,0 0 1 16,0 0 0-16,0 0-5 0,0 0 0 0,0 0-5 15,0 0-2-15,0 0 2 0,0 0-1 0,0 0 2 16,0 0-1-16,0 0-3 0,0 0-5 0,0 0-4 16,0 0 0-16,0 0 2 0,0 0 0 0,0 0-3 15,0 0-1-15,0 0-1 0,0 0 3 0,0 0 2 16,0 0-5-16,10 13 6 0,-10-9 0 0,0 1-7 16,5 0 1-16,-5 2 4 0,2-1-9 0,1 2 16 15,-2 2 0-15,2 1-3 0,1-1 6 0,-3 2-2 0,0-3 4 16,2 5-4-16,-3-2 1 0,1 1 1 0,2 3-2 15,-3 1-2-15,-3 0 2 0,2 0-1 0,1 1 0 16,0 0 3-16,-4-1-2 0,3-1-3 16,-2 0 1-16,2 0-3 0,1-1 1 0,0 2-3 0,1-5 1 15,2 1-1-15,-1 3 1 0,1-3 3 0,-2 3-4 16,5 0 4-16,-4-5-1 0,2 3-4 0,-2-2 12 16,1-1-6-16,3 2-1 0,-6-3 6 0,3-2 4 15,1 1 0-15,-4-4-5 0,2 1-2 0,-2-1 1 16,0-1 0-16,3-1-3 0,-2-1 0 0,-1 2 5 15,3-1-4-15,-3-3 0 0,0 0 1 0,0 0-27 16,7-10-30-16,-3 4-27 0,0-5-25 0,1-6-32 16,-1 6-165-16,-2-2-316 0,1 3 140 0</inkml:trace>
  <inkml:trace contextRef="#ctx0" brushRef="#br1" timeOffset="23910.77">2453 15927 8 0,'0'0'118'16,"0"0"-11"-16,0 0-5 0,0 0-12 0,0-4-6 15,0 4-9-15,0 0-3 0,0 0-10 0,0-5-13 16,0 5 3-16,0 0-1 0,0 0-8 0,0-4-2 16,0 4-2-16,1-3-8 0,-1 3-2 0,4-3-1 0,-4 3-4 15,0 0 0-15,0 0-5 0,0 0-2 16,0 0 11-16,0 0-5 0,0-5 7 0,0 5-1 15,0 0-5-15,0 0 2 0,0 0-3 0,0 0 1 0,0 0-4 16,0 0 0-16,0 0-1 0,0 0 3 0,0 0 0 16,0 0 0-16,0 0 0 0,0-5-4 0,0 5-5 15,0 0 5-15,0 0-7 0,0 0 0 0,0 0 3 16,0 0-1-16,0 0 0 0,0 0-2 0,0 0-5 16,0 0 5-16,0 0-1 0,0 0 1 0,0 0 5 15,5-2-4-15,-5 2-6 0,0 0 4 0,0 0 0 16,4-2-2-16,-4 2 1 0,0 0 0 0,5-1-2 15,-5 1 3-15,8-2-1 0,-3-1-7 0,-5 3 3 0,14 0-1 16,-5-2-1-16,1-1 5 0,4-1-4 16,-1 2-4-16,5-3 4 0,-2 3-2 0,2-2 2 15,-5 3-2-15,1-3-1 0,-1 2 2 0,-3-2-5 16,-1 2 2-16,-3-1 5 0,2 3-16 0,-3 0 10 0,0-2 1 16,-5 2 6-16,9 0-6 0,-1 2 0 0,-3-2-3 15,0 3 6-15,-1 1-2 0,4 0-3 16,-3 0 2-16,0-2-2 0,4 5 3 0,-2-2-1 0,-1 2-1 15,-1-2 7-15,0-1-9 0,-2 2 7 0,1-1-5 16,-1 1 3-16,1 0-1 0,-2 1 0 0,0-1 3 16,-2 0-6-16,1 1 10 0,-1-2-5 0,0 3 0 15,0-2-1-15,0 0-2 0,-1 2-2 0,1-4 2 16,-2 1 0-16,1 3 0 0,0-2-2 0,1-1 4 16,0 2-2-16,-1-2 0 0,-2 3 2 0,3-1-3 15,0-1 6-15,-3 1 0 0,-1 3 1 0,0 1 2 16,-2-1 0-16,0-1-1 0,-3 4 6 0,-1 1 1 15,0-3-5-15,1-1 4 0,-4 2-4 0,4-4-1 0,0 1 0 16,-1-2-2-16,2-1 4 0,-2 1-10 16,6-2 4-16,0 1 1 0,-2-3-7 0,2 1 14 15,1-1-7-15,0-1-2 0,0 1 3 0,3-3 0 0,-4 4 0 16,4-4 1-16,-2 3 0 0,2-3 5 0,-3 3 6 16,3-3-1-16,0 0 4 0,0 0 1 15,0 0-3-15,-5 2 3 0,5-2-3 0,0 0-3 0,0 0-8 16,0 0 9-16,0 0-2 0,0 0-4 0,0 0 0 15,0 0-4-15,-4 2 2 0,4-2-3 0,0 0 2 16,0 0-2-16,0 0-1 0,0 0 1 0,0 0-1 16,0 0-2-16,0 0-2 0,0 0-1 0,0 0 2 15,0 0 0-15,-1 4 1 0,-2-2-1 0,3-2 0 16,-3 6-3-16,0-3 2 0,0 1 0 0,1-1 1 16,2-3-2-16,-3 4 0 0,2-1 1 0,1-3 1 15,-3 3-2-15,3-3 1 0,0 0-8 0,-4 3 9 16,4-3 2-16,0 0 1 0,0 0-2 0,-1 4 0 0,1-4 0 15,0 0 0-15,0 0-2 0,0 0 2 0,-3 3-1 16,3-3-1-16,0 0 1 0,0 0-1 16,0 0-9-16,0 0 9 0,0 0 0 0,0 0-2 0,0 0 3 15,0 0 1-15,-2 2-3 0,2-2-2 0,0 0 1 16,0 0 1-16,0 0 0 0,0 0 1 0,0 0 1 16,0 0 1-16,0 0-1 0,0 0 4 0,0 0 5 15,0 0 6-15,0 0 3 0,0 0-2 0,0 0-1 16,0 0 2-16,0 0-7 0,0 0 1 0,0 0-2 15,0 0 0-15,17-2-3 0,-11-1 2 0,2 3-3 16,3 0 1-16,-2-2 1 0,3 2-3 0,2 0 0 16,0 0 0-16,5 1-4 0,-3-2 3 0,4 1 4 15,-1 0-4-15,-1-2-2 0,0 1 1 0,0 0-3 16,0 0 2-16,-8 1-2 0,5 0 2 0,-10-2-2 16,3 2 0-16,-8 0-3 0,11-1 0 0,-5 1 1 15,-6 0-2-15,5 0-5 0,-5 0 9 0,6-1-1 0,-6 1 0 16,0 0 0-16,9-2-1 0,-9 2 0 0,0 0-1 15,0 0 2-15,0 0 2 0,5-1-4 0,-5 1 4 16,0 0-1-16,0 0-1 0,4-4 0 16,1 3-4-16,-5 1-19 0,0 0-15 0,9 1-31 0,-9-1-18 15,0 0-21-15,5-2-25 0,-5 2-54 0,0 0-140 16,0 0-352-16,0 0 156 0</inkml:trace>
  <inkml:trace contextRef="#ctx0" brushRef="#br1" timeOffset="24654.77">3207 16000 65 0,'0'0'115'15,"0"0"-14"-15,-4-5-12 0,4 5-3 0,-4-1-10 16,4 1 0-16,0 0-6 0,-6-3-5 0,6 3-6 16,-7-1-6-16,7 1-1 0,-7-4 0 0,4 4-1 15,3 0-3-15,-9-3-1 0,4 3-10 0,5 0 3 16,-10 3-3-16,10-3-1 0,-10 0-6 0,10 0-5 15,-11 0 2-15,11 0-5 0,-7 0-1 0,0 0 1 16,7 0 5-16,-6 0-5 0,6 0 8 0,-9 0-6 16,1 1 5-16,2 3-4 0,0 0-4 0,-1-1-5 15,-3-1 6-15,1 6-7 0,0-5-1 0,1 1 0 16,1-2 5-16,0 3-7 0,0 2 1 0,-1-2-6 16,0 2 3-16,2-3 0 0,2 2 1 0,0-1-8 15,2 1 5-15,-2 0-2 0,1-1 1 0,1 0 2 0,-3 2 0 16,2-2 2-16,1-1-4 0,-1 2 0 0,0 1-1 15,2 1 4-15,-1-2-1 0,2 2-1 0,0-1-3 16,0 1 7-16,-3-2-5 0,6-1 2 0,-3 5 0 16,1-6 0-16,-1 4-2 0,2-6 3 0,-1 6-4 15,2-4 2-15,2 3-2 0,-1-1 3 0,0-1 4 16,0 2-7-16,1-3 5 0,3 2-2 0,-2 2 2 16,4-2-7-16,-1-1 0 0,2 2-1 0,-1-4 7 15,-1 2-7-15,2-4 3 0,3 4-3 0,-5-2-2 16,1-2 3-16,3-1 0 0,0-1 2 0,-3-2-3 15,3 2 3-15,-2-3-5 0,3-1-2 0,-3 0 3 16,6-2-2-16,-6 0 5 0,3-5-3 0,-4 4 0 16,2-4-1-16,-2 3-2 0,-3 0-4 0,-4-1 1 0,2-1 2 15,-2-1 1-15,-1 3 4 0,2 0-3 16,-3 2 0-16,3-2-5 0,-8 1 4 0,3 2 7 16,-1 0-11-16,0-2 17 0,-2 3-3 0,1-1 7 15,0 0-2-15,-1 1-1 0,-2 1 0 0,3 0-1 0,-2-2-1 16,1 3-1-16,-1-2 6 0,-1 1-4 0,-1 1-11 15,-1 0 9-15,0-1-2 0,-1 1 0 0,2 1-3 16,-3 2-1-16,-1-2-2 0,-2 4-9 0,3 0-12 16,-4 1-14-16,1 0-22 0,4-2-16 0,-3 2-14 15,5 1-36-15,-1-3-32 0,-1 4-127 0,5-2-302 16,4-3 133-16</inkml:trace>
  <inkml:trace contextRef="#ctx0" brushRef="#br1" timeOffset="25584.78">3751 15943 3 0,'0'0'116'0,"-4"-2"-6"0,4 2-4 15,0 0-4-15,0-4-5 0,0 4-4 0,0 0 0 16,0 0-5-16,-5-6-3 0,5 3-2 0,-5 1-10 15,5 2 5-15,-9-1-6 0,9 1-7 0,-9-2-7 16,1-1-6-16,0 3-3 0,0-2-6 0,0 1-6 16,0 1-1-16,-3-3-4 0,5 3-7 0,-1-1-1 0,0 0 2 15,-1 1-3-15,0-1-2 0,2-1 0 16,-1 1-4-16,-1 2-2 0,8-1-1 0,-13 0-3 16,8-1 3-16,-3 2-3 0,-3-1 0 0,-1 3 2 0,4-2-2 15,-2 3-3-15,0-1 3 0,0 2-11 0,-2 0 5 16,3-1 4-16,0 3-3 0,-1 0-1 0,4 0 1 15,-1 0-1-15,0 2 0 0,3 1-4 0,0-5 4 16,0 3-4-16,2-2-1 0,-1 4 6 0,0-1-4 16,2-2-2-16,1-1 6 0,-1 0-3 0,-2 0 1 15,3-1-3-15,-1-1 2 0,2 1 3 0,-1-2-3 16,0-3 5-16,3 7 3 0,-2-5-6 0,-1-2 6 16,8 5-4-16,0-5 1 0,2 0-5 0,3-2 0 15,4-1 3-15,1-1-1 0,1-1-5 0,3 2-3 16,-4-1 2-16,2 0-7 0,-4 2-5 0,2-2 2 15,-7 1 3-15,2 0-10 0,-1 1 10 0,-6 0 2 16,3 0 2-16,-3-1-1 0,1 1 0 0,-1-1 5 0,-1-2-6 16,0 1 16-16,-1 0 5 0,-3-4-3 0,3 5 0 15,0-3 1-15,-4-2-2 0,1 3 0 16,-1 0 4-16,0-2-2 0,0 0-5 0,-1 1 0 16,1 2 2-16,0-1-5 0,-3 1-1 0,3 4 1 0,0-6 0 15,0 6-5-15,0-5-1 0,0 5 0 0,0 0-2 16,-1-4 3-16,1 4-4 0,-2-2 1 0,2 2-1 15,0 0 3-15,0 0 0 0,-3-3-1 0,3 3 0 16,0 0 1-16,0 0-3 0,0 0 2 0,0 0 3 16,0 0 3-16,0 0-1 0,0 0-3 0,0 0 1 15,0 0-4-15,0 0-1 0,0 0 7 0,0 0-2 16,0 0-2-16,-3 14 3 0,6-11-8 0,-3 2 7 16,0 4-3-16,1-3 4 0,3 0 0 0,-4 5-2 15,4-1 1-15,-3 3 3 0,0-2-5 0,3 0 5 16,-1 1 1-16,2 4-1 0,-4 2 5 0,3 1 2 15,-3-1-1-15,1 0-3 0,4 3 5 0,-6-3-2 16,1 1 2-16,2 0 6 0,-3-1-6 0,0 1-3 0,4-2 5 16,-8-1-5-16,4 0 0 0,4-2-1 0,-3-3 2 15,-1-2 1-15,3 2-1 0,-2-5-4 16,-1 1-1-16,2-2 4 0,-2-1-2 0,4-1-2 0,-4-3 5 16,0 6-3-16,0-6-3 0,0 4 2 0,0-4-3 15,0 0-29-15,0 0-36 0,0 0-23 0,0 0-44 16,-4-18-203-16,1 9-360 0,-1-1 160 0</inkml:trace>
  <inkml:trace contextRef="#ctx0" brushRef="#br1" timeOffset="26237.78">4161 15983 9 0,'-3'-2'116'0,"3"2"-17"0,0 0-4 16,-9 0-17-16,9 0-4 0,0 0-8 0,-12 2-11 0,9 1 9 16,3-3-14-16,-8 1-7 0,5 2-2 0,-1 0 4 15,-4-2-2-15,3 0-1 0,-1 2-3 16,0-1 0-16,1 3-4 0,-1-2-2 0,1 0 2 0,0 1 1 15,0 0-3-15,0 1 1 0,0 0-1 0,1 2-5 16,1-2-1-16,0 3-7 0,0 1 2 0,3-1-6 16,0 1 4-16,-1-3-4 0,2 4 2 0,-2 3-1 15,1-5 0-15,1 1 1 0,-1 1 1 0,6-3-5 16,-2 3 1-16,0-3 0 0,3 3-3 0,1-5 1 16,0 4-2-16,1-1-1 0,1-2-1 0,-1 0 0 15,1-1-3-15,3-1 7 0,-1-3-6 0,1 2-5 16,4 0 2-16,1-5 2 0,0 1-6 0,3 0 6 0,-3-2 0 15,1 1 5-15,-2-3-11 0,-6 0 0 0,4 0 6 16,-6 0-5-16,1-2-2 0,-1-2-2 16,0 1 0-16,-4-4 3 0,-2 5 3 0,2-5 5 0,-4 0 1 15,-2 0-1-15,0 2 5 0,-3-2 1 0,-1 2 4 16,-2-2-4-16,-7-1 5 0,5 4-1 0,-7-3-5 16,-1 4-1-16,-2-1-1 0,2 0 3 0,-4 4-4 15,0 1-2-15,-2 3 1 0,5-1-2 0,-1 2 4 16,4 0-3-16,1 2-1 0,2 0-13 0,0 1-20 15,3-1-29-15,1 1-21 0,4 4-33 0,0-2-159 16,-1-1-290-16,5 4 129 0</inkml:trace>
  <inkml:trace contextRef="#ctx0" brushRef="#br1" timeOffset="33236.78">3378 17529 56 0,'0'5'86'0,"0"-5"2"0,0 0-5 0,0 0 1 16,-4 2-8-16,4-2 0 0,0 0-6 0,0 0-1 16,0 0-2-16,0 0-7 0,0 0 2 0,0 0-5 15,0 0-7-15,0 0 0 0,0 0-3 0,0 0 6 16,0 0-9-16,-6 1-10 0,6-1 11 0,0 0-3 15,0 0-6-15,0 0 0 0,0 0 0 0,0 0-1 16,0 0-7-16,0 0 1 0,0 0-1 0,0 0-2 16,0 0-5-16,0 0-2 0,0 0 2 0,0 0-5 15,0 0 4-15,0 0-1 0,0 0 2 0,-5 2-2 16,5-2-2-16,0 0 0 0,0 0 2 0,0 0-2 16,0 0-6-16,0 0 6 0,0 0-1 0,0 0-11 15,-8 0 1-15,8 0 4 0,0 0 1 0,-4 2-5 16,4-2 1-16,0 0 0 0,0 0 1 0,-4 3-4 15,4-3-2-15,0 0 4 0,0 0 8 0,0 0-5 0,-1 2-2 16,1-2 2-16,0 0 6 0,0 0-6 16,0 0 0-16,0 0 0 0,0 0 2 0,0 0-2 15,0 0-3-15,0 0 1 0,0 0 2 0,0 0-11 0,0 0 7 16,0 0 3-16,0 0 1 0,0 0 0 0,0 0-2 16,0 0-6-16,0 0 11 0,0 0-1 0,0 0-7 15,0 0 3-15,0 0 5 0,0 0-5 16,0 0 3-16,0 0-3 0,0 0-1 0,0 0 2 0,12-7 0 15,-10 4-1-15,5 2 0 0,-1-2-4 0,-2 0 4 16,2 1 4-16,-2-2-6 0,4 0-7 0,0 0 10 16,-1 2-2-16,2-1 0 0,-3-1-1 0,3 1-1 15,-4 0 0-15,2 1-5 0,0-1 3 0,0 0 0 16,2-1 3-16,-4 0-2 0,5 0 0 0,0-1 0 16,3-1-3-16,-3 3 0 0,3-5 1 0,1 1 4 15,0 0-4-15,-1-3-2 0,3 0 4 0,-4-3 2 16,0 8-3-16,3-7-2 0,-1 3 2 0,-3 1 3 15,-2 1-5-15,0 0 5 0,1 0-5 0,-1-1 6 16,1 1-6-16,2-1 3 0,1-2-5 0,1 4 3 16,0-3-4-16,1-2 3 0,1 1 4 0,-2 0-6 15,1 0-1-15,2-1 4 0,-3 0 0 0,-1 3-3 16,5-2 6-16,-9 3-5 0,2-1 2 0,-5 4 0 16,3-2 2-16,-3 2-4 0,0 1 2 0,0-1-4 15,-2 1 3-15,1-2 1 0,-1 2 1 0,1-1-7 16,5-3 1-16,-2 2 0 0,1 0-2 0,1-2 4 15,2 1-3-15,-1-5 1 0,3 1-1 0,3 0-3 16,4-5 3-16,2 1 1 0,0-2 2 0,1-1 1 16,-1 2-2-16,-1 0-3 0,-5 5 6 0,6-7-4 15,-7 5 6-15,0 3-1 0,-5 4-1 0,0-2 3 16,-2 0-4-16,1 1-1 0,0-3 1 0,0 2 3 16,1 0-6-16,-2 0 4 0,1-1-5 0,5-1 7 15,-3 4 0-15,0-2-6 0,1-3 6 0,-2 2-4 0,0 3 1 16,4-4 4-16,3-1 1 0,-2-1 3 0,0 1 6 15,2-2-8-15,-1 0 1 0,7-2-1 0,-8 3 0 16,6-6 1-16,-4 6-1 0,0 0 4 16,0-1-8-16,-4 0 1 0,5 1 4 0,-3 1-4 0,-1 2-1 15,-5 1 1-15,1 0 7 0,-3 2-9 0,0 0 0 16,-2 0 4-16,-2 3 0 0,2-1-3 0,-3 0 1 16,-1 1 2-16,-2 2 0 0,3-3-1 0,2 2 0 15,-5 1-2-15,0 0-5 0,4-3-7 0,-4 3-3 16,0 0-10-16,0 0-14 0,-4 13-30 0,2-6-32 15,-1-2-19-15,0 3-42 0,-2 1-136 0,-1 0-321 16,2 1 142-16</inkml:trace>
  <inkml:trace contextRef="#ctx0" brushRef="#br1" timeOffset="34615.78">3359 17587 55 0,'0'0'64'16,"-4"-5"5"-16,4 1-6 0,0 4 3 0,0-4 5 0,0 4 3 16,0 0 1-16,0-4 6 0,0 4-19 0,0 0 9 15,-4-4-7-15,4 4-4 0,0 0-5 16,0 0-4-16,0 0-8 0,0 0-6 0,-1-4-3 16,1 4-1-16,0 0-14 0,0 0 1 0,0 0 3 0,0 0 0 15,0 0 0-15,0 0-15 0,0 0 6 0,0 0 3 16,0 0-9-16,0 0 1 0,0 0 1 0,0 0 0 15,0 0 5-15,0 0-12 0,0 0 5 0,0 0 9 16,0 0 0-16,0 0 3 0,0 0 4 0,0 0-2 16,0 0-2-16,0 0 4 0,0 0-9 0,0 0-1 15,0 0-2-15,0 0-6 0,0 0 5 0,0 0 6 16,0 0-9-16,0 0-4 0,13 8-3 0,-13-8 13 16,0 3-12-16,0-3-1 0,10 2 18 0,-5 0 14 15,0 0-3-15,-1 2 0 0,4 0 4 0,-1-1-2 16,1-2-1-16,-2 0 6 0,1 3-9 0,4 4-3 15,-2-5 3-15,0 2-3 0,3-1-5 0,0 4 0 16,6-1-4-16,-1 1 3 0,-1 3-5 0,11 1 0 16,-10-4-5-16,2-1 5 0,-1 6-5 0,0-2-3 15,-1-4 3-15,2 3 0 0,0-1-2 0,-4 1-2 16,3-2 3-16,-3 1-1 0,1 0-4 0,-2-2 2 16,0 3 0-16,-2 0-1 0,-1-2 2 0,-2-3 1 15,6 5 0-15,-3-3-4 0,-1 0 5 0,-3 0-5 16,3 0 15-16,2 3 3 0,2 0-4 0,-2-5 0 15,2 4 5-15,2 1 1 0,1-1-1 0,-5-4-1 16,7 7-3-16,-2-7 0 0,9 7 2 0,-5-4-3 16,3 1-3-16,2 1 0 0,-8-2-6 0,8 2 4 15,-8-2-4-15,-3 1 1 0,3-1 0 0,-3 0-1 16,4-1 0-16,-4 3-2 0,1-2-2 0,-5-2 5 16,-1 1-6-16,2-2-17 0,-1 2 0 0,-3-1 3 0,3-2-2 15,-2 4 6-15,-1-2-1 0,2-3-1 16,1 4 2-16,-2-2-7 0,3 0 9 0,-13-5 0 15,22 12 0-15,-22-12 5 0,27 12-1 0,-14-6 2 16,3 1 3-16,-16-7-5 0,27 11-2 0,-12-3 1 16,-15-8 1-16,28 12-1 0,-16-7 0 0,-12-5 1 0,26 14-1 15,-13-7-2-15,-13-7 4 0,21 10-1 16,-21-10-3-16,24 12 5 0,-15-5 0 0,-9-7 1 16,18 8-1-16,-18-8-4 0,16 10 6 0,-16-10-4 15,17 7-3-15,-17-7 6 0,19 11 0 0,-19-11-4 16,17 8 1-16,-17-8 3 0,20 9 0 0,-20-9-2 0,23 8-3 15,-23-8 6-15,31 10-3 0,-16-2 3 0,2-2-4 16,-17-6-1-16,28 12 4 0,-18-5-2 16,-10-7 2-16,23 10-4 0,-23-10-1 0,23 8 3 15,-23-8 1-15,15 7 0 0,-15-7-1 0,0 0 3 16,0 0 3-16,0 0 1 0,0 0 2 0,15 10 1 0,-15-10 5 16,0 0 1-16,0 0-1 0,0 0 4 0,0 0 0 15,0 0-1-15,0 0-2 0,0 0-3 16,0 0-5-16,0 0-3 0,0 0 8 0,0 0-12 15,0 0 2-15,0 0-1 0,0 0-1 0,16 8 1 16,-16-8 1-16,0 0 2 0,0 0-6 0,16 11 3 0,-16-11-1 16,0 0 1-16,0 0 3 0,0 0-4 0,0 0 3 15,14 9 3-15,-14-9 4 0,0 0-3 16,0 0-4-16,0 0 7 0,0 0 1 0,0 0-12 16,0 0 2-16,0 0 4 0,0 0-7 0,0 0 7 15,0 0-9-15,0 0-2 0,0 0 4 0,0 0-4 0,0 0 1 16,0 0 1-16,0 0-4 0,0 0-13 0,0 0-28 15,0 0-34-15,0 0-46 0,0 0-49 0,0 0-191 16,0 0-398-16,0 0 177 0</inkml:trace>
  <inkml:trace contextRef="#ctx0" brushRef="#br1" timeOffset="38633.79">5291 16410 3 0,'0'0'97'16,"-3"-3"-15"-16,3 3-9 0,0 0-5 0,0 0-10 15,0 0-3-15,0 0-1 0,0 0-4 0,0 0 15 16,0 0-11-16,0 0 11 0,3-5 2 0,-3 5-5 16,0 0 0-16,0 0 1 0,0 0-5 0,0 0-8 15,0-3 6-15,0 3-6 0,0-6 1 0,0 6-3 16,0 0-4-16,0-6-2 0,0 6-4 0,0-4-6 15,0 4 1-15,0 0-3 0,-3-7-6 0,3 7 4 16,-1-4-8-16,1 4 0 0,-3-4-5 0,3 4-7 16,-3-5 10-16,0 1 1 0,3 4-6 0,-1-5-2 0,-3 1 3 15,2 2-3-15,-1-2 4 0,-4 1 0 16,5-1-5-16,-7 3 5 0,5-2-3 0,-1-1-1 16,-1 2-1-16,-1 0 2 0,-1-2 1 0,4 3-1 0,-3 0-3 15,7 1-6-15,-13 0 4 0,4 0-1 0,2 0-3 16,2 0 1-16,-1 1-3 0,-3 0 2 0,5 0-6 15,-2 2 9-15,0-1-3 0,-1 0-3 0,0 1 3 16,1 1 0-16,0-3-1 0,0 1 0 0,0 3-3 16,-2-1 1-16,2-1 4 0,-1 1-5 0,2-1 3 15,-4 2-6-15,7-1 7 0,-5 1-3 0,3-1-2 16,2 3 3-16,-2-3 1 0,0 1-2 0,-1 3 0 16,0-3-1-16,1 1 4 0,4 2-4 0,-2-3-2 15,-1 2 0-15,-1 2 2 0,-1 0 1 0,5-1 3 16,-1 0 0-16,-1-2 0 0,1 4 5 0,1-2-8 15,0 4 3-15,-2-2 2 0,0-1 3 0,2 3-1 16,0-4-2-16,2 3-2 0,0-2 7 0,-2 1 3 16,4-2 4-16,-4 2-1 0,5-3-2 0,0 4 4 0,0-1 0 15,3-2 2-15,-3 2 1 0,3-3 4 16,-2 2-5-16,3-1 3 0,-1 1-3 0,-2-1 0 16,3 0-1-16,0-3-5 0,0 2-2 0,-1 0 1 0,2 0-2 15,3-2 0-15,-4 0 3 0,-1-1-5 0,3-1-1 16,-2-1-1-16,5 1 3 0,-4-1-10 0,2-2-9 15,0 0-16-15,1 0-17 0,-4-2-9 0,5-1-22 16,-4 1-10-16,3-2-27 0,0 1-30 0,-3-2-31 16,1 1-99-16,-4-1-291 0,2 2 130 0</inkml:trace>
  <inkml:trace contextRef="#ctx0" brushRef="#br1" timeOffset="39608.78">5535 16321 106 0,'-4'-2'116'0,"4"2"-9"0,0 0-11 16,0 0-12-16,-4-3-8 0,4 3-8 0,0 0-3 0,0 0-12 15,0 0-5-15,0 0-7 0,0 0 0 0,0 0 1 16,0 0-3-16,0 0-2 0,0 0-8 0,0 0 7 16,0 0-11-16,0 0-1 0,0 0 0 0,0 0 1 15,0 0 2-15,-7 6-4 0,7-1 0 0,-3 0 3 16,3 4 0-16,-1 0 2 0,-3 2-1 0,4 4-1 16,-4 4 0-16,4 1-1 0,-6 5 2 0,3-7-2 15,3 8-1-15,-1-6-2 0,-3-1 0 0,3 0 0 16,1-1 7-16,-3-1-3 0,2-1-2 0,1-4-6 15,0 0 1-15,1 0 1 0,2-3 3 0,-3-1-1 16,1 2 2-16,-1-4-4 0,0-1 0 0,0 0 0 16,0-2-2-16,4 1-2 0,-4 0 8 0,0-4-6 15,1 4 2-15,-1-4 1 0,0 0 4 0,0 3-2 16,0-3 0-16,0 0-3 0,0 0 1 0,0 0-6 0,0 0 3 16,0 0-5-16,0 0 3 0,0 0-6 0,0-13 3 15,0 9-2-15,0 4 0 0,0-7-3 16,-1 2-2-16,1 0 0 0,0-1 2 0,1-3-5 0,-1-1 0 15,0-2 2-15,0 0-4 0,1-4 4 0,-1 1-1 16,-1-5-1-16,1 1-2 0,-1 0-4 0,-3 0 0 16,0-1-2-16,3 1 1 0,-3 2 2 0,4 1-3 15,-1 4 5-15,-2 1-6 0,2-3 1 0,1 3 2 16,1 2-1-16,-2-2 2 0,2 5 0 0,2-1-3 16,-2-2-4-16,3 1 4 0,-4-1 1 15,4 4-3-15,1-3 1 0,-4 1 4 0,4 0 0 0,-1 0-1 16,0 2 3-16,4 1-3 0,-4-2 2 0,-1 1-5 15,1 3 4-15,0-2-3 0,-3 0 2 0,3 2 0 16,-4 2 1-16,2-3-4 0,-2 3-1 0,0 0 4 16,0 0 1-16,0 0 1 0,0 0-1 0,10 5 1 15,-4-1-3-15,-4 0 2 0,0 1 2 0,2 0-1 16,-2 2-4-16,1-2 5 0,-2 2 0 0,3 0 0 0,0 0 0 16,0 3-3-16,-1-5 3 0,1 6-2 0,0-3 4 15,-1 1-5-15,0 0 0 0,0 0 1 16,1-1-1-16,0 3 2 0,2-4 2 0,-2 4 2 15,0 0-1-15,2 4 1 0,-2 2 0 0,0-7 0 0,1 3 5 16,2 3-3-16,-1 0 0 0,-4-4-1 0,2-1 1 16,2 0 1-16,1 4-1 0,-1-1-1 0,1-3 1 15,-1 1-4-15,-1-2 1 0,-1-1 1 0,6 2 1 16,-5-1 1-16,-2-2-5 0,2 1 2 16,-1-1-1-16,0-1 1 0,-3-2 4 0,3 1-3 0,-2 0 0 15,-2-2 0-15,4-1 2 0,-4 0 0 0,3-1-1 16,-3-2-2-16,2 7 1 0,-2-7-5 0,0 2-18 15,0-2-40-15,0 0-60 0,0 0-212 0,0 0-358 16,-9-12 158-16</inkml:trace>
  <inkml:trace contextRef="#ctx0" brushRef="#br1" timeOffset="39996.77">5429 16561 47 0,'-1'-4'200'0,"1"4"-15"0,0 0-8 0,0 0-21 15,0 0-15-15,0 0-17 0,0 0-11 0,3-5-9 16,2 2-17-16,-1 3-2 0,4-2-9 0,-3 1-10 16,-1-2-6-16,6 2-9 0,-5-1-3 0,3 0-5 15,1 1-3-15,0-1-6 0,-5 0-3 0,6-2-2 16,2 1-1-16,-2-1-4 0,0 0 2 0,3 2-6 16,-2-1-2-16,1 1-11 0,-1-3-2 0,0 2-1 15,-1 0-6-15,4 1-9 0,-4-1-9 0,-2 2-10 16,-1 1-10-16,-2-3-3 0,-5 3-3 0,9-2-15 15,-9 2 2-15,0 0 1 0,7 5-8 0,-7-5-29 16,0 0-46-16,0 0-86 0,-12 7-245 0,4-4 109 16</inkml:trace>
  <inkml:trace contextRef="#ctx0" brushRef="#br1" timeOffset="41869.77">6036 16522 26 0,'0'0'119'16,"0"0"-18"-16,0 0-10 0,0 0-9 0,0 0-18 16,-4-5-10-16,4 5-1 0,0 0-7 0,0 0-10 15,0 0-10-15,0 0 5 0,0 0-9 0,0 0-3 16,0 0 16-16,0 0-1 0,0 0 11 0,0 0-16 16,0 0 19-16,0 0-1 0,0 0 4 0,0 0-2 15,0 0-6-15,0 0 2 0,0 0-7 0,0 0-5 16,0 0-1-16,0 0-3 0,0 0 0 0,0 0-12 0,0 0 3 15,0 0-3-15,0 0-1 0,0 0 3 0,0 0-1 16,0 0-7-16,0 0-2 0,0 0-3 16,0 0 1-16,0 0 5 0,0 0 2 0,0 0-2 0,0 0-3 15,0 0 6-15,0 0 1 0,0 0 2 0,0 0 2 16,0 0-3-16,0 0 2 0,0 0-4 0,0 0 4 16,0 0 2-16,0 0 2 0,0 0-9 15,0 0 10-15,0 0 0 0,0 0 5 0,0 0 0 0,0 0 2 16,0 0-1-16,0 0 0 0,0 0-1 0,0 0 11 15,0 0 0-15,0 0-1 0,0 0 4 0,-1-2 1 16,1 2-4-16,0 0 5 0,0 0-2 0,0 0 0 16,0 0-3-16,0 0-2 0,0 0-6 0,0 0-5 15,0 0-4-15,0 0 0 0,0 0-1 0,0 0-1 16,0 0-3-16,0 0-4 0,0 0 0 0,0 0-1 16,0 0-1-16,0 0-4 0,0 0-1 0,0 0 0 15,0 0 3-15,0 0-1 0,0 0 2 0,0 0-1 16,0 0 2-16,0 0 1 0,0 0 2 0,0 0-3 0,0 0 1 15,0 0-3-15,0 0 0 0,0 0 0 0,0 0-4 16,0 0 5-16,0 0-7 0,0 0 0 16,0 0-2-16,0 0 2 0,0 0-1 0,9-3-1 15,-9 3-1-15,9-1-1 0,-6 1 3 0,5-3-5 0,1 1 6 16,5-1-1-16,-3 0-1 0,7-2-1 0,4 4-2 16,-4-5 2-16,0 4-1 0,3-1 0 0,-4 1-3 15,2 0-2-15,-6 2-4 0,0-2 1 0,-1-1 3 16,-2 2-4-16,-1 1 1 0,0-2 2 0,-4 1 3 15,-5 1 0-15,10-1 3 0,-5 1-2 0,-5 0 1 16,0 0 0-16,9 0 2 0,-9 0 0 0,5-2 2 16,-5 2 2-16,0 0-4 0,5-1 1 0,-5 1 0 15,0 0-2-15,0 0 2 0,0 0 2 0,0 0-3 16,6-1-1-16,-6 1-1 0,0 0 1 0,0 0-2 16,2-3 2-16,-2 3 0 0,0 0-2 0,0 0-6 15,4-4-11-15,-4 4-5 0,0 0-3 0,0 0 0 16,0 0 2-16,0 0-2 0,0 0-8 0,0 0-9 0,0 0-12 15,0 0-22-15,0 0-18 0,0 0-18 0,0 0-32 16,0 0-200-16,0 0-374 0,0 0 165 16</inkml:trace>
  <inkml:trace contextRef="#ctx0" brushRef="#br1" timeOffset="44401.77">6709 16179 36 0,'0'0'126'16,"0"0"-1"-16,0 0-7 0,3-5 0 0,-3 5-6 15,0 0-5-15,0 0-6 0,0 0-10 0,0 0-6 0,0 0-9 16,0 0-3-16,0 0-11 0,0 0-5 16,0 0-6-16,-3-5-8 0,3 5-3 0,0 0-3 0,0 0-6 15,0 0-3-15,0 0-7 0,0 0 1 0,0 0-4 16,0 0-6-16,0 0 2 0,0 0 1 0,0 0-2 16,0 0-7-16,0 0 3 0,0 0 1 0,0 0-3 15,0 0 1-15,-1 13 3 0,1-8-2 0,0 1 0 16,0 1-3-16,1 2 0 0,2 2-4 0,-2-1 0 15,-1 2 1-15,1 2 6 0,2 3 9 0,1-1 3 16,0 1-2-16,-2 2 2 0,3 0-1 0,-1-2 4 16,1-1-5-16,-1 1 7 0,1 0 3 0,-1-5-1 0,-3 1-2 15,3-1-6-15,-3-2 0 0,2 1 2 16,2-1-5-16,-4-2 1 0,4 1-2 0,-2-2 1 16,-3-2-4-16,0-2-2 0,3 2 1 0,-1-1-1 0,-1-1-3 15,2 0 2-15,-2 0-2 0,-1-3-1 16,4 8-1-16,-4-7 0 0,0 5 2 0,4 1-5 0,-3-1-3 15,2 3 8-15,-2-2-7 0,4 3 2 0,-1 1-9 16,0-3-3-16,0 2-8 0,-2-3-8 0,1-2-11 16,-2 0-7-16,3 2-12 0,1-5-9 0,-4 4-8 15,-1-6-40-15,0 0-186 0,0 0-322 0,0 0 142 16</inkml:trace>
  <inkml:trace contextRef="#ctx0" brushRef="#br1" timeOffset="45676.78">6879 16228 50 0,'0'0'98'0,"0"0"-4"0,0 0-9 0,0 0 5 15,0 0-2-15,0 0-9 0,0 0-2 0,0 0 2 16,-2-2-7-16,2 2-5 0,0 0 0 0,0 0-2 15,0 0-15-15,0 0-5 0,0 0 1 0,0 0 1 16,0 0-2-16,-8 0 2 0,8 0-1 0,0 0 5 16,0 0-12-16,0 0 10 0,0 0 1 0,0 0-3 0,-2-4 4 15,2 4-3-15,0 0-3 0,0 0-12 16,6-6 2-16,-2 3-7 0,0 1 1 0,-1-3-6 16,4 2-2-16,0 0 2 0,2-3-4 0,0 1-2 0,1 2 0 15,1-4-1-15,-2 5-4 0,2-3 0 0,-2 2-5 16,1 1 2-16,2 1-2 0,-2 1-2 0,3 0 1 15,-2-1 1-15,-3 2-3 0,1 0 1 0,4 4-3 16,-4 0 1-16,-3-3-1 0,3 3 2 0,-1 2-3 16,-2 0 1-16,2 0 1 0,-1 3 0 0,0 0 3 15,-2-1-2-15,0 1-4 0,-2 3 5 0,-1 0-4 16,1 0 1-16,-2 2 0 0,-1-2-1 0,1-2 3 16,-1 6-4-16,0-5 2 0,-2 4 0 0,0 0-1 15,0-5 1-15,-1 1-6 0,2 0 8 0,0-3-2 16,-2 2-3-16,3-1 3 0,-2-2-1 0,0-2 0 15,0 1 4-15,0 1 4 0,0-3-2 0,-3 2 2 16,2 0 3-16,-2-2-1 0,1 0-3 0,1 0 10 0,1-3-1 16,0 2-4-16,-1-1-1 0,-1 0 2 0,2-1-1 15,2-2-2-15,-8 4 3 0,7-1-4 16,1-3 1-16,-8 5 0 0,8-5-1 0,-5 0-2 0,0 1 0 16,5-1 0-16,-3 2 0 0,3-2-2 0,-6 2-3 15,6-2 7-15,-8 0-3 0,8 0-4 16,-6 0 2-16,6 0-2 0,-9 0 3 0,9 0-1 0,-9-2-1 15,9 2 1-15,-9 0 1 0,9 0 2 0,0 0-2 16,-8-2-5-16,8 2 0 0,0 0 0 0,-5-1 7 16,5 1-1-16,0 0-6 0,0 0 3 0,0 0 0 15,0 0 2-15,0 0 0 0,0 0-5 0,-6-2 3 16,6 2 0-16,0 0 1 0,0 0 0 0,0 0-2 16,0 0 3-16,0 0-1 0,0 0-1 0,0 0-7 15,0 0 5-15,0 0 1 0,0 0-3 0,0 0 2 16,0 0-1-16,-6-2 2 0,6 2 2 0,0 0 3 15,0 0 1-15,0 0 6 0,0 0 8 0,0 0 7 16,0 0 1-16,0 0 3 0,0-4 1 0,0 4-3 0,0 0 3 16,0 0-4-16,0 0-6 0,3-7 0 0,-3 7-6 15,3-4 1-15,-3 4 2 0,0-3-5 16,0 3 0-16,0 0-2 0,0 0-1 0,0 0-3 0,0 0 0 16,0 0 3-16,0 0-6 0,0-4-1 0,0 4 0 15,0 0 2-15,0 0-4 0,0 0 1 0,0 0 0 16,0 0 2-16,0 0-2 0,0 0 1 15,0 0 0-15,0 0-1 0,0 0-1 0,0 0 5 0,0 0-3 16,0 0-2-16,0 0-1 0,0 0 4 0,0 0-7 16,0 0 1-16,-4-3 1 0,4 3 1 0,0 0-2 15,0 0-1-15,0 0 0 0,0 0-1 0,0 0 3 16,0 0 0-16,0 0-3 0,0 0 0 0,0 0 3 16,0 0-2-16,0 0 1 0,0 0-1 0,0 0 0 15,0 0-1-15,0 0 0 0,0 0 3 0,0 0-5 16,0 0 2-16,0 0-6 0,0 0 2 0,0 0-3 15,0 0 4-15,10-2 1 0,-10 2-3 0,13 2 0 16,0 1 6-16,-3-6-3 0,4 3 1 0,4 0 2 0,4 0-7 16,-2-2 4-16,1 0 0 0,7-1 2 0,-8 1 0 15,3-2-1-15,-1 3-4 0,-3 1-1 16,-5 0 3-16,-2 0-2 0,-1 0 1 0,-2 1-2 16,-2 0 0-16,0-1 0 0,-7 0 2 0,10 2 1 0,-10-2-1 15,6 1 6-15,-6-1-1 0,5 1-2 16,-5-1 3-16,0 0-3 0,0 0 4 0,5 1 1 0,-5-1-3 15,0 0-1-15,0 0 3 0,0 0-4 0,0 0 3 16,0 0 2-16,0 0-4 0,0 0 1 0,0 0-4 16,0 0-5-16,0 0-6 0,0 0-10 0,0 0-12 15,5 3-11-15,-5-3-7 0,0 4-12 0,0-4-17 16,0 4-18-16,0-4-38 0,-4 6-44 0,2-4-206 16,-2 2-421-16,-1-2 187 0</inkml:trace>
  <inkml:trace contextRef="#ctx0" brushRef="#br1" timeOffset="61836.98">8065 16032 5 0,'5'-5'87'0,"-5"5"-2"16,4-3 8-16,-4 3 1 0,5-5-2 15,-5 5 3-15,5-3-6 0,-5 3 0 0,0-4-6 0,0 4-2 16,1-2-6-16,-1 2-9 0,0 0-8 0,0 0-5 16,3-5-7-16,-3 5-11 0,0 0 2 0,0 0-4 15,0-5-9-15,0 5 3 0,0 0-4 0,0 0-4 16,0 0 1-16,0 0-6 0,0 0-7 0,0 0 3 16,4 11 2-16,-4-7 5 0,0 0-8 0,0 6 0 0,0-1 4 15,-4 3-2-15,1 0-8 0,0 4 2 16,0 10-4-16,-2-8 7 0,0 8-5 0,2-8 7 0,-1 7-5 15,3-8 0-15,1 1 1 0,-4 0 4 16,6 0-5-16,-2 1-1 0,0-2 1 0,0-4-1 0,0-2 3 16,2 3 3-16,-2-4-5 0,4 0-2 0,-3-1-1 15,2-1 0-15,-3-4-3 0,0 3 4 16,2-3 2-16,-2 0 0 0,3-2-5 0,-3-2-2 0,0 7-2 16,0-7-7-16,0 3-5 0,0-3-7 0,0 0-12 15,0 0-29-15,0 0-5 0,0 0-25 0,-13-5-15 16,8 1-92-16,5 4-216 0,-6-2 97 0</inkml:trace>
  <inkml:trace contextRef="#ctx0" brushRef="#br1" timeOffset="62292.99">8134 16012 41 0,'0'0'147'0,"0"0"4"0,5-2-8 16,-5 2-3-16,0 0-14 0,0 0-13 0,0 0-11 15,0 0-12-15,0 0-22 0,0 0 1 0,0 0-11 16,0 0-2-16,0 0-8 0,7 2-9 0,-7-2-3 16,5 9-4-16,-4-4-2 0,5 3-2 0,-3 2-16 15,6 1 10-15,-4 4 3 0,1 2-8 0,2 0 2 0,1 7-4 16,-4-2-4-16,1-2 1 0,0 1-2 15,0-4-4-15,1 1 6 0,1 1-4 0,-1 6-2 16,0 0 3-16,-3-8-3 0,4 0 0 0,-2-1 1 16,-1 1-2-16,3 0 1 0,-4-1-6 0,0 0 3 0,-2-4-6 15,-1-4-8-15,2 2-8 0,-3-2-16 16,0 0-21-16,0 0-33 0,-4-4-165 0,-2 0-275 16,0 0 122-16</inkml:trace>
  <inkml:trace contextRef="#ctx0" brushRef="#br1" timeOffset="62589.99">8034 16240 33 0,'4'-5'108'16,"1"3"-23"-16,2-3 10 0,-1 2-24 0,-1 1-3 15,-1-1-5-15,2 0-10 0,2 1 4 0,-2-1-11 0,1 0-7 16,2 2-8-16,0 1-5 0,0-2 4 16,1 1-5-16,3 0 1 0,-3 0-10 0,4-2 4 15,0 2-22-15,-2-3-2 0,2 4-26 0,-3-1-43 0,-2 0-58 16,3 1-141-16,-6 2 63 0</inkml:trace>
  <inkml:trace contextRef="#ctx0" brushRef="#br1" timeOffset="63122.99">8520 16174 53 0,'0'-5'146'15,"0"5"-13"-15,0 0-29 0,6-3-4 0,-3 2-17 16,-3 1-7-16,9-3-10 0,-9 3-9 0,6-1 1 0,-6 1-5 16,4-3-9-16,-4 3 13 0,3-4-13 15,-3 4 16-15,0 0 2 0,2-2 8 0,-2 2 1 16,0 0-6-16,0-4-1 0,0 4-10 0,0 0-4 15,-2-5-1-15,-1 1-2 0,3 4-6 0,-8-3-8 16,2 3-2-16,6 0-1 0,-13 0-5 0,3 3-12 16,1 2 9-16,-2-4-6 0,0 2 0 0,0-1 0 0,1 1-5 15,-1 4-2-15,0-2 0 0,1-4-2 0,3 2 3 16,-2 5-3-16,1-6-1 0,2 3-3 0,1 0 5 16,0 0-5-16,4 1-3 0,-2-1 0 15,3 2 2-15,0-2-7 0,4 3 2 0,1-1 2 0,2-1 0 16,2 3-8-16,3-2-11 0,4 3 5 0,-2-2-23 15,2 1 15-15,2 0-4 0,0 1-2 0,-4-4-2 16,4 3 3-16,-8-4 8 0,2 4-7 0,-2-5 3 16,-2 4 5-16,-2-3 2 0,2 0 4 0,-3 0 1 15,-4 0 2-15,2-1 4 0,-2 1 2 0,-1 0 13 16,-4-1-2-16,4 1 0 0,-5-1 5 0,3 0-8 16,-2 1-1-16,-2-2 4 0,0 1-3 0,2-2 2 15,-1 2-1-15,0-2-4 0,0 1 8 0,0 1-6 16,-2-2-1-16,5 0-1 0,-6 1 2 0,3-1-6 15,0 1-12-15,1-1-8 0,-1 1-16 0,1-1-10 16,0-1-26-16,4-1-45 0,-10 2-108 0,6 0-245 16,4-2 110-16</inkml:trace>
  <inkml:trace contextRef="#ctx0" brushRef="#br1" timeOffset="63653.98">8847 16127 2 0,'0'0'119'16,"-4"-6"-7"-16,3 4-3 0,1 2-18 0,-5-4-12 16,5 4-5-16,-6-3-2 0,0 3-12 0,6 0-7 15,-10 0 3-15,0 1-11 0,5 1-8 0,-3-1 2 16,8-1 1-16,-10 0-6 0,1 0 1 0,3 4-9 0,-1-1-11 16,1 2 7-16,-1-2-1 0,1 2-6 0,1 2 3 15,-1-2 0-15,0 1-6 0,1 5 6 0,1-4-8 16,-2 0-1-16,1 1 6 0,5-2-9 0,-4 4 5 15,0-1-5-15,4-1-4 0,0-3 5 0,0 3-7 16,2-4-2-16,0 2 2 0,2 1 1 0,1-2 2 16,4 0-1-16,0-1-7 0,0-2-1 0,5 4-10 15,-4-2 5-15,3 1-2 0,1-5-8 0,-1 5 6 16,-3-3-3-16,-2 1 10 0,-2 4-3 0,1-5 3 16,-4 3-1-16,2 2-1 0,-5 0 8 0,0 1 3 15,-1-2 10-15,-3 2 3 0,1-1 0 0,0-1 13 16,-1-1-3-16,2-1 3 0,-5 3 2 0,3-4 2 15,-2 1 0-15,2 1 0 0,-1-3-5 0,-1 1 5 16,-1 0-6-16,2 0-4 0,-4 1-6 0,4 0-10 16,-4-1-20-16,5-1-5 0,-2 1-20 0,2 0-33 15,-4 1-24-15,3-1-113 0,0 0-227 0,1-1 101 16</inkml:trace>
  <inkml:trace contextRef="#ctx0" brushRef="#br1" timeOffset="63920.98">9022 16177 162 0,'-7'4'153'0,"4"-2"-21"0,2 4-10 0,2-1-10 16,-1 1-17-16,0 2-7 0,6 1-8 0,-2-1-5 15,0 2-12-15,1-2-8 0,-1 3-1 0,4-1-5 16,-2-2-9-16,0 1-8 0,-2 1-2 0,1-1-4 16,-2-2-1-16,1 1-4 0,-2-4 1 0,0 4-4 15,-2-3 0-15,3 0-1 0,-3 2-3 0,-3-3-11 0,3-1-28 16,-4 0-46-16,4-3-164 0,-9 1-256 0,2-1 114 16</inkml:trace>
  <inkml:trace contextRef="#ctx0" brushRef="#br1" timeOffset="64085.98">9035 15969 61 0,'5'-3'172'15,"0"3"-30"-15,4 0-34 0,-3 0-37 0,2 0-51 16,-1 3-116-16,3 1-104 0,-3 2 46 0</inkml:trace>
  <inkml:trace contextRef="#ctx0" brushRef="#br1" timeOffset="64439.98">9346 16113 155 0,'2'-3'169'0,"-2"3"-15"15,1-3-14-15,-1 3-19 0,0 0-8 0,0 0-11 16,0 0-9-16,0 0-10 0,0 0-9 0,0 0-12 16,-7-3-1-16,7 3-6 0,0 0-7 0,-15 8-1 15,7-4-6-15,0 3-8 0,-1 1 2 0,-5 5-8 16,0-4 1-16,1 5-6 0,3-2 0 0,0 0-1 15,-3 1-1-15,4-2-1 0,-1 0-4 0,3 1-7 16,0-2 0-16,3 1 2 0,-1-4-2 0,5 0 0 16,-3 1-3-16,3-3-1 0,0-1-3 0,3 4 3 0,-3-8-1 15,5 2 4-15,0-2-17 0,9 0-10 0,-5-5-18 16,5-1-8-16,-1-2-25 0,5-2-21 0,-4 1-17 16,0 1-8-16,-5-1-4 0,0 4-80 15,-3 0-217-15,5 0 96 0</inkml:trace>
  <inkml:trace contextRef="#ctx0" brushRef="#br1" timeOffset="64666">9346 16218 589 0,'6'-2'-38'0,"-4"-1"26"0,1 2 26 0,2-2 16 15,-5 3 16-15,0 0 20 0,5-3 2 0,-5 3 7 16,4-1-3-16,-4 1-5 0,0 0-5 0,0 0-1 16,4-4-10-16,-4 4-1 0,5-1-10 0,-5 1-2 15,10 1-5-15,-5 2-5 0,0-1 0 0,2 3-1 16,3 2-3-16,-5 1-4 0,7 6 5 0,-2 0-6 16,-4 2 2-16,1 2 1 0,-1 1 0 0,-2 1-5 15,3 3 8-15,-4-3 5 0,2-2 6 0,-5 3-3 16,0-3 4-16,0 0 0 0,-2 2 2 0,-4-4-1 15,2-3 1-15,0 4-7 0,-3-4 12 0,2-3 0 16,-1-2-2-16,-5 1-5 0,1-3-5 0,-4 3-5 16,-4-2-3-16,5-2-1 0,-4-2-9 0,1 0-6 15,4-3-21-15,-9 0-21 0,1-3-25 0,0 1-24 0,4-6-40 16,-2-1-193-16,-5-4-342 0,10 1 152 0</inkml:trace>
  <inkml:trace contextRef="#ctx0" brushRef="#br1" timeOffset="65160.98">9453 16220 67 0,'0'0'120'0,"4"-4"-9"15,-2 3-12-15,2-2-15 0,-4 3-11 0,0 0-4 16,4-1-10-16,-4 1-7 0,6-3-4 0,-5 0-3 16,-1 3-5-16,0 0-2 0,0 0 0 0,6-2-4 0,-6 2 4 15,0 0-2-15,0 0-6 0,0 0 6 16,0 0-24-16,0 0 17 0,0 0 3 0,2 6 4 0,-1 0 2 16,-1-1-4-16,0 0-5 0,0 3-2 15,2-3-5-15,-2 2 6 0,0 0-10 0,2 0 1 16,-2 4 0-16,0 0-7 0,0-2 5 0,2 1-5 0,-1 1-4 15,0-3 6-15,0 2-7 0,-1-5 3 0,-1 2-4 16,1-2-1-16,-1-1-5 0,2 0 11 0,0-2 9 16,-1-2 6-16,0 3-6 0,0-3 2 0,0 0-9 15,0 0-6-15,9-11-18 0,0 4-15 0,-1-2-11 16,1-4-23-16,1 4-20 0,-1-1-14 0,0-1-15 16,1 3 4-16,-1 0 0 0,0 1 14 0,0 1 19 15,1 2 23-15,-2 2 26 0,1-1 20 0,0 2 17 16,-3 1 4-16,1-2 3 0,-1 4 17 0,4-1 2 15,-3 2 5-15,-1-2 0 0,2 3-2 0,2 1 5 16,-4-3-5-16,1 4-6 0,-3-1-1 0,2-1-4 16,-1 1-10-16,0-1 3 0,-1 1 0 0,-1 0-4 15,0-2-11-15,1 1-10 0,-4 1-20 0,2-1-30 16,-2-4-167-16,-3 4-234 0,3-4 104 0</inkml:trace>
  <inkml:trace contextRef="#ctx0" brushRef="#br1" timeOffset="65978.98">9841 16124 42 0,'0'-4'115'0,"0"4"-6"0,0 0-17 0,0 0-6 16,0 0-11-16,0 0-6 0,0 0-5 0,4 11-7 15,-4-6-8-15,1 3 3 0,2-2-1 0,-3-1 0 0,0 2-1 16,0 0-4-16,0 1-7 0,0-4-2 0,0 4-6 16,0-2-2-16,0 3-2 0,0-5-4 0,-3 1-1 15,3 2 1-15,0-2-4 0,0-3-10 0,0-2 10 16,-1 5-2-16,1-5 0 0,0 0-2 0,0 5-12 15,0-5-20-15,0 0-11 0,0 0-15 0,0 0-4 16,9-12-4-16,-4 9 13 0,-2-2 7 0,-2 0-8 16,2 1 8-16,-3 4 10 0,3-4-1 0,-3 4 6 15,3-3 3-15,-3 3 3 0,4-2 11 0,-4 2 4 16,0 0 4-16,3 7 6 0,0-2 8 0,-3-1-3 16,3-1-1-16,-2 2 6 0,2-1 5 0,0 2 1 15,4-2 9-15,2 1 1 0,-4 0-1 0,0-2 2 16,6-2-2-16,-1 2-5 0,2-3 2 0,2 0-6 0,-1 0 0 15,-1-4-2-15,2-1-15 0,2 1-4 16,2-2-12-16,-4-2 0 0,-6 4-7 0,1 1-10 16,2-2-7-16,-6-1 3 0,3 3-7 0,-3 2 9 0,-1-1 2 15,0-1-9-15,0 2 6 0,-4 1 1 0,6-1 4 16,-6 1 2-16,0 0 1 0,9 3 7 0,-6-1-1 16,-3-2 5-16,6 5 6 0,-1-1 11 0,3-1 9 15,-1-2 2-15,4 0 4 0,0 2 0 0,1-5 1 16,9 1 9-16,6-4 0 0,1 1-2 0,-2-4-4 15,9-1 4-15,-4-5-3 0,1 4-4 0,-3-2-3 16,-2 2-3-16,-10 1-15 0,2 2-8 0,-6 0 1 16,-5 1-1-16,3 2-11 0,-6-1-4 0,-1 2-3 15,-1-1 4-15,-2 2-4 0,-1 2 7 0,0 0-5 16,-8-4-12-16,2 3 24 0,-4 0-3 0,3 1 0 16,7 0 3-16,-14 1 8 0,5-1 7 0,3 1 1 15,-2 0 12-15,2-1 6 0,3 2 8 0,3-2 4 16,0 0 8-16,-14-2 2 0,14 2-2 0,-6 2 1 0,6-2-5 15,0 0-4-15,0 0 0 0,-9 0-8 16,9 0-3-16,0 0-4 0,-10 2-2 0,6-2-5 0,0 3 0 16,-1-1-5-16,0 1-2 0,-2 2 0 0,1 2-1 15,-2 1-2-15,3-2-1 0,0 5-3 0,-1-5-2 16,-1 6 0-16,4-4-2 0,-1 4 1 0,1-1-1 16,2-3 1-16,-1 2-5 0,2-3 2 0,2 1-1 15,-1 3-4-15,4-6 7 0,2 4-3 0,3-4 3 16,0 0-9-16,0 0-19 0,4 0-29 0,-1-4-42 15,6 3-46-15,-8-4-192 0,2-3-360 0,-1 3 160 16</inkml:trace>
  <inkml:trace contextRef="#ctx0" brushRef="#br1" timeOffset="66552.99">10582 16150 107 0,'0'0'159'0,"0"0"-14"15,0 0-17-15,0 0-18 0,0 0-13 0,0 0-14 16,0 0-3-16,0 0-4 0,0 0-11 0,0 0-5 16,9 15-5-16,-6-14-10 0,1 2 3 0,-2 3-1 15,2-2 8-15,0 0 0 0,-1 0-6 0,-2 0-2 16,4 0-6-16,-1 0 3 0,2-2-5 0,-1 2-2 15,0-1-3-15,3 1-3 0,1-1-5 0,5-2-4 16,-5 0-5-16,6-1-5 0,-3-1-15 0,-2 0-4 16,4-1-7-16,-1-2-13 0,1 1 6 0,-4 1-3 0,0-3 6 15,1 1-2-15,-5 2 3 0,3-3 4 0,-4 1-2 16,1-1 13-16,-1 0 7 0,1 0 4 16,-1 1 7-16,3-3-4 0,-2 1-1 0,0-1 5 0,1 1 18 15,-2-2 6-15,1-1 5 0,4 0-8 0,-3 1-4 16,-1 0-4-16,1-1-4 0,0 1 3 0,-2-2 0 15,-1 2-2-15,1-1-4 0,-1-1 3 16,-4 3-8-16,1 0 3 0,2 2 3 0,-2-2 1 0,-1 2-2 16,0 1-1-16,4-1-3 0,-4 2 0 0,0 3-5 15,0 0-1-15,0-5 1 0,0 5-6 0,-4-4 4 16,4 4-7-16,0 0 2 0,0 0-2 0,0 0-5 16,0 0 2-16,0 0 0 0,0 0 0 0,0 0 0 15,0 12-1-15,0-4 2 0,-1-4-8 0,1 3 8 16,-3 0 0-16,3 2-1 0,0 3 4 0,3-3-5 15,-3 4 3-15,-3 2 0 0,6 2-1 0,-6-1 2 16,3-5-3-16,3 6 0 0,-2 0 0 0,3 0-1 0,-3-1-3 16,3-1 7-16,-3-3-3 0,3 0 1 0,-1-2 2 15,3-2-6-15,-2 2-15 0,1-2-14 16,0 0-28-16,-1-3-25 0,-1 0-35 0,-1-1-47 16,-2-1-145-16,5-1-336 0,-5-2 149 0</inkml:trace>
  <inkml:trace contextRef="#ctx0" brushRef="#br1" timeOffset="66722.98">10880 16160 21 0,'0'0'163'0,"0"0"-17"0,9-6-10 0,0 2-12 15,5 2-14-15,5-3-19 0,-1 1-15 0,3 1-23 16,5 0-24-16,-4 1-35 0,0 2-40 0,-2-2-104 0,-7 1-162 15,-2-3 72-15</inkml:trace>
  <inkml:trace contextRef="#ctx0" brushRef="#br1" timeOffset="67048.99">11193 16077 108 0,'-5'-2'167'0,"5"2"-12"0,-4-3-14 0,4 3-13 0,-5-2-13 16,5 2-14-16,0 0-9 0,-11 2-6 0,4 1-9 15,5 0-9-15,-3 3-9 0,-1 1-5 0,4 2-1 16,-3 3-8-16,1-1-6 0,0 2 1 0,3 3-6 16,1 1 3-16,1 0-5 0,3 0-5 0,0-3-5 15,2 2 4-15,1-4-2 0,0 3-10 0,6-3 1 16,1-1-10-16,-2 1-9 0,2-1-8 0,0-1 7 0,-3-4-2 15,-2 4-4-15,-1-5-3 0,1 2 6 16,-6-1-3-16,1-1 4 0,-2-2 3 0,-2 4 1 0,-3-4 7 16,0 4 4-16,-4-5 0 0,0 3 7 0,-1 0-2 15,-4-2 3-15,-1 0-2 0,0 1-2 16,-4 1-12-16,0-1-38 0,-3-1-68 0,-1 0-165 16,2 3-293-16,1-5 129 0</inkml:trace>
  <inkml:trace contextRef="#ctx0" brushRef="#br1" timeOffset="68985.5">9551 17048 5 0,'0'0'50'0,"0"0"-6"0,0 0 3 0,0 0-4 16,0 0 4-16,0 0-6 0,0 0 1 0,0 0-2 0,0 0 5 15,0 0 5-15,0 0-2 0,0 0-4 0,0 0-8 16,0 0 2-16,0 0-2 0,0 0-4 0,0 0-6 16,0 0-4-16,0 0-3 0,0 0-3 0,0 0-2 15,0 0 4-15,0 0-10 0,0 0 12 0,0 0-12 16,0 0 1-16,2 8 2 0,-2-8-3 0,0 0 3 15,0 0-9-15,-5 4 5 0,5-4 6 0,0 0-7 16,0 0 0-16,0 0 6 0,0 5 9 0,0-5-1 16,0 0-11-16,0 0 7 0,0 0-6 0,0 0-4 15,0 0-2-15,0 0 4 0,3 4-2 0,-3-4-3 16,0 0 0-16,0 0-6 0,0 0 0 0,-4 4-2 16,4-4-1-16,-2 4 4 0,2-4-1 0,-3 2 0 15,3-2-3-15,-4 2-1 0,4-2 4 0,-2 5 6 16,2-5-9-16,-4 1 11 0,4-1 12 0,0 0 8 15,0 0 6-15,0 0-3 0,0 0 0 0,0 0 0 16,-5 3-4-16,5-3 4 0,0 0-11 0,0 0 2 16,0 0-12-16,0 0-4 0,0 0-4 0,0 0-2 15,0 0 2-15,0 0 5 0,0 0-8 0,0 0 3 16,0 0-9-16,0 0 14 0,0 0-2 0,0 0-4 0,0 0 1 16,0 0-4-16,0 0 10 0,0 0 2 0,0 0-2 15,0 0 0-15,0 0 1 0,0 0-3 0,0 0 2 16,0 0 0-16,0 0-5 0,0 0 4 0,0 0 4 15,0 0-7-15,0 0 3 0,0 0-1 0,0 0 3 16,0 0-1-16,0 0 3 0,0 0 1 0,0 0-3 16,0 0 5-16,0 0-5 0,0 0-3 0,0 0 3 15,0 0 3-15,0 0 1 0,0 0-6 0,0 0 1 16,0 0 0-16,0 0 2 0,15-9 0 0,-6 5-5 16,5-1-2-16,2-5 9 0,9-4-4 0,-3-1-4 15,10 0 2-15,-2-2-3 0,1-1-6 0,-3-3 4 16,4 0 7-16,0 0-7 0,-6 2 1 0,1 1 1 15,-1-1 8-15,0 1 4 0,-3 2 2 0,-5 3 6 16,-3 1-3-16,-2-3 1 0,2 2 0 0,-1 1 5 16,3 0-1-16,-3 3-5 0,-4 1 1 0,-1 1-3 15,0 0 0-15,-1 4 1 0,-2-3-2 0,2 3-4 16,-3-2-2-16,-1 2 3 0,2 0-4 0,-2 0-3 0,-2 0 1 16,4 2-2-16,-6 1 3 0,9-2-2 0,-9 2-8 15,2-3-1-15,-2 3-8 0,0 0-2 0,4-2-5 16,-4 2 2-16,0 0-8 0,0 0-17 15,0 0-16-15,0 0-22 0,0 0-41 0,-17 5-97 0,10-3-236 16,-3 2 105-16</inkml:trace>
  <inkml:trace contextRef="#ctx0" brushRef="#br1" timeOffset="70151.5">9491 17074 100 0,'0'0'101'0,"0"0"-15"15,0 0-18-15,0 0-9 0,0 0-12 0,0 0-13 16,4-1-3-16,-4 1-5 0,0 0-5 0,0 0-4 16,4-3 6-16,-4 3-6 0,0 0 13 0,0 0 3 15,0 0 11-15,0 0 7 0,0 0 14 0,0 0-6 16,0 0 0-16,0 0-3 0,0 0-8 0,0 0-6 16,0 0-2-16,0 0-8 0,0 0-12 0,0 0-16 15,0 0-21-15,0 0-7 0,7-1-5 0,-3 1-6 16,-4 0-1-16,7-2 2 0,-7 2 1 0,7-2 4 15,-7 2 4-15,8-3 4 0,-8 3 17 0,5-1 9 16,-5 1 6-16,0 0 9 0,0 0 11 0,0 0 0 16,8-1 13-16,-8 1 0 0,0 0-1 0,0 0-1 15,0 0 0-15,0 0-6 0,0 0-2 0,0 0-4 0,0 0-7 16,0 0 2-16,0 0-2 0,0 0-5 0,0-4-1 16,0 4-4-16,0 0-4 0,0 0 2 0,0 0 3 15,0 0-4-15,0 0 0 0,0 0-2 0,0 0 3 16,0 0 1-16,0 0 4 0,0 0-8 0,0 0-1 15,0 0 5-15,6-1-2 0,-6 1 5 0,0 0 2 16,0 0-1-16,0 0-6 0,0 0 0 0,0 0 5 16,0 0 0-16,0 0-6 0,0 0-4 0,0 0-4 15,0 0 3-15,0 0 5 0,0 0-6 0,0 0-2 16,0 0-1-16,0 0 0 0,0 0 5 0,0 0-1 16,0 0 1-16,-6 10-5 0,6-10 2 0,0 0-2 15,0 0 2-15,0 0-1 0,1 4-1 0,-1-4 0 16,0 0 2-16,0 0-1 0,0 0 2 0,2 4-2 15,-2-4 0-15,3 4-9 0,-3-2 8 0,4 4 3 16,-2-2-3-16,3 2 5 0,1 5-4 0,0-5-4 16,1 6 3-16,-1-1 0 0,4 3-2 0,-1-2 1 15,0 1-6-15,1 1 5 0,-2 0 0 0,-3 2-7 0,4-3 8 16,-1-3-1-16,-2 5 0 0,3-1-1 0,-1-5 3 16,2 2 3-16,0 1 5 0,3-1-5 0,-3-3 0 15,2 2 1-15,-3 0 2 0,5 2-5 0,-2 0 0 16,1-3 3-16,0 6-3 0,0-1 2 0,-2-4-1 15,1 4 2-15,-1 0-1 0,2 2-3 0,1-2-3 16,-5-1 3-16,3 1 5 0,-2 0-6 0,-1-6-2 16,-3-1 4-16,2 3 0 0,-4-6-8 0,2 3 6 15,-4-2-2-15,1 0 4 0,1-2-3 0,-2-1 7 16,1 1 2-16,-2 1 3 0,-1-4-1 0,6 0 2 16,-6 0 2-16,0 0-8 0,11 0-1 0,-11 0 0 15,5 0 1-15,-5 0-8 0,0 0 2 0,0 0 2 16,10 0 8-16,-10 0-12 0,0 0-3 0,4 3 4 15,-4-3 4-15,0 0-5 0,0 0 3 0,0 0 3 16,4 1 1-16,-4-1-2 0,0 0-3 0,0 0 5 16,0 0-1-16,0 0-4 0,0 0-24 0,0 0-43 15,3-8-56-15,-3 8-146 0,-6-10-292 0,3-1 129 16</inkml:trace>
  <inkml:trace contextRef="#ctx0" brushRef="#br1" timeOffset="72317.5">10309 16483 83 0,'0'0'80'0,"0"0"4"0,-4-2-25 0,4 2 14 15,0 0-6-15,0 0-7 0,0 0-1 0,0 0-5 16,0 0-4-16,0 0 1 0,0 0 0 0,0 0-6 15,0 0-1-15,0 0 1 0,0 0-3 0,0 0 3 16,0 0-1-16,-1-4-1 0,1 4 4 0,0 0-8 16,0 0-8-16,0 0 7 0,0 0-3 0,-3-4 1 15,3 4-9-15,0 0-8 0,0 0 9 0,0 0-8 16,0 0-5-16,-5-3 6 0,5 3-6 0,0 0-2 16,0 0-6-16,0 0 5 0,0 0-5 0,0 0 0 15,0 0-1-15,0 0 1 0,-1 9-2 0,1-4 1 0,-5-2 0 16,10 4-12-16,-5-3 12 0,0 2-2 15,1 1-2-15,-2-2 6 0,2-1-4 0,-1 2-5 16,0 1 6-16,0-2 1 0,0 1-6 0,0 2 3 0,0 0-4 16,3 0 3-16,-3-2-1 0,0 1-2 0,0 2 3 15,0 3 2-15,0 1-3 0,0-4 1 0,-3 4-1 16,3 0-10-16,0-1 17 0,0 4-5 0,0-4 1 16,0 3-1-16,0-4-3 0,0 0 2 0,0 0-1 15,0-1 1-15,3-1-1 0,-3-1 4 16,0-3-5-16,0-1 1 0,0-1-2 0,0 2 1 15,1-1 4-15,-1-4 0 0,0 5-1 0,0-1 5 0,0-4 1 16,0 4 1-16,0-4-4 0,0 0 2 0,0 0-4 16,0 5 3-16,0-5-2 0,0 0 0 0,0 0-5 15,0 0 5-15,0 2 0 0,0-2-1 0,0 0-2 16,0 0 2-16,0 0 7 0,0 0 2 0,0 0 5 16,0 0 10-16,0 0 0 0,0 0 3 0,0 0-3 15,0 0 2-15,0 0-4 0,5 2-5 0,-5-2-3 0,0 0-2 16,5 3 2-16,-5-3-2 0,0 0-5 15,15 0-1-15,-7 0-9 0,1-3-2 0,4 3-11 16,-2 0-9-16,2 0-3 0,-1-2-6 0,1 4 5 0,-1-2-6 16,0-2-1-16,-2 2 5 0,0-1-5 0,-3 1 2 15,-1 0 3-15,0-1 7 0,2 0 3 0,-3-1 0 16,-5 2 2-16,9-2-13 0,-9 2-3 0,4-5-3 16,0 2-25-16,-3-1-19 0,2 1-33 0,-3 3-107 15,-3-10-235-15,3 8 105 0</inkml:trace>
  <inkml:trace contextRef="#ctx0" brushRef="#br1" timeOffset="72678.5">10250 16544 83 0,'0'0'99'0,"0"0"-2"0,0 0-2 0,0 0-7 16,0 0-8-16,0 0-2 0,0-4-3 0,0 4-1 0,0 0-2 15,0 0-5-15,-1-3-5 0,1 3-5 16,0 0-9-16,0 0 0 0,-3-5-9 0,3 5-7 16,0 0-4-16,0 0-9 0,9-3-5 0,0 2-5 0,-2-2 1 15,4 2-22-15,2 1-1 0,0 0-13 0,-3-1-13 16,5 0-19-16,-3 1-13 0,2 1-12 0,-3 0-79 16,-1 0-176-16,-1 0 78 0</inkml:trace>
  <inkml:trace contextRef="#ctx0" brushRef="#br1" timeOffset="72939.5">10250 16653 57 0,'0'0'134'0,"0"0"-13"0,0 0-3 0,18-7-11 16,-18 7-16-16,6-1-10 0,-2 0 0 0,-4 1-13 16,8-3-3-16,-4 2-9 0,-4 1 1 0,10-3-7 15,-10 3-5-15,5-1-5 0,0-1-1 0,-1 1-14 16,5 0 2-16,-4 0-14 0,-5 1-15 0,16 0-18 0,-5-2-24 16,-3 4-22-16,-1-2-45 0,1 1-61 0,2 3-187 15,-3-3 83-15</inkml:trace>
  <inkml:trace contextRef="#ctx0" brushRef="#br1" timeOffset="73329.5">10544 16665 83 0,'14'-4'88'0,"-14"4"-7"0,0 0 2 0,5-3-5 16,-5 3 1-16,0 0 0 0,0 0 6 0,0 0-4 15,0 0-4-15,0 0-5 0,0 0-8 0,0 0-5 16,0 0-13-16,0 0-6 0,9 4 2 0,-9-4-3 15,5 3-3-15,-2 0-7 0,1 1-3 0,1-1-4 16,0 1 0-16,1 0 3 0,3 0-7 0,0 2-2 16,1 2-3-16,-1-3 2 0,0 3-6 0,3-1 0 0,-1 0-2 15,2 1 1-15,1 0-1 0,-4-1-1 0,3-1-7 16,-1-1-7-16,-3 2-1 0,-3 1-6 16,4-3-11-16,-2-4-6 0,-3 2 1 0,0-2-8 0,0 1 1 15,-1-1-13-15,-4-1-35 0,0 0-99 0,0 0-201 16,0 0 90-16</inkml:trace>
  <inkml:trace contextRef="#ctx0" brushRef="#br1" timeOffset="73727.5">10806 16619 58 0,'0'0'122'15,"0"-4"-7"-15,0 4-11 0,-1-5-9 0,1 5-8 16,0 0-9-16,0 0-3 0,-1-5-9 0,1 5-8 16,0 0 2-16,0 0-10 0,0 0-8 0,0 0-8 15,0 0-3-15,0-6-1 0,0 6-1 0,0 0-7 16,0 0 0-16,0 0-2 0,0 0-1 0,0 0 0 15,-7 12 6-15,2-8-4 0,4 0 3 0,-2-3-8 0,-3 3 2 16,-1 1 1-16,0 3 2 0,-1-1-2 16,0-3 0-16,-2 3 1 0,0-1 1 0,-2 0 5 15,2 2-4-15,0 0 2 0,-3 1 2 0,-2 1-1 0,3-3 0 16,0 0-2-16,1-2 3 0,4 1 3 0,-2 0 3 16,2-3 2-16,2-1 0 0,0 0-3 0,1 1-3 15,-2-1-3-15,3 3-5 0,0-4-3 0,0 1-13 16,3-2-16-16,-1 7-20 0,2-2-35 0,2-1-44 15,0-3-171-15,4 3-305 0,-4-1 135 0</inkml:trace>
  <inkml:trace contextRef="#ctx0" brushRef="#br1" timeOffset="83425.51">10264 17299 30 0,'0'0'99'15,"0"0"-6"-15,0 0 0 0,0 0-8 0,0 0-1 16,0 0-5-16,0 0-12 0,0 0-8 0,0 0-4 0,0 0-3 16,0 0-12-16,0 0-4 0,0 0-9 0,0 0-6 15,0 0 4-15,0 0-4 0,0 0 5 0,0 0-10 16,0 0 6-16,0 0-11 0,0 0-3 15,0 15 4-15,0-12 1 0,0 2-15 0,0-1 8 0,0 1 2 16,0 0 3-16,-5-1-10 0,5 1 7 0,-1 1-3 16,-3 1-10-16,0 0 14 0,3 2-7 0,-3 1 2 15,0-3-3-15,2 5 0 0,0-3 5 0,1 3 1 16,1-1-1-16,-3-1-7 0,6 12 11 16,-3-9-13-16,3-3 3 0,-1 1 2 0,2 1 1 15,-4-1-4-15,5 1-5 0,-1-2 6 0,-4 0 3 16,4-1-9-16,-3 1 8 0,-1-3 3 0,4 1 0 15,-3-2 2-15,-2 2-9 0,2 0 3 0,-1-4 9 16,-5 4-1-16,5-3-5 0,0-1-6 0,-1 1 3 16,1-1 5-16,-3 1-2 0,2-2 1 0,1-3-2 15,-4 5-1-15,4-5-3 0,0 2-22 0,0-2-15 16,0 0-9-16,0 5-17 0,0-5-13 0,0 0-83 16,4 5-171-16,-4-5 76 0</inkml:trace>
  <inkml:trace contextRef="#ctx0" brushRef="#br1" timeOffset="84448.52">10278 17365 27 0,'0'0'86'0,"0"0"0"16,2-3-21-16,-2 3 3 0,0 0-10 0,0 0-4 15,-2-6-8-15,2 6-6 0,-1-5-8 0,1 5 1 16,0 0-1-16,0-4-10 0,0 4 4 0,0 0 1 16,-4-4-3-16,4 4-4 0,0 0 1 0,0 0 0 15,0 0-1-15,0 0-2 0,0 0-3 0,0 0 5 0,0-4-3 16,0 4-2-16,0 0-2 0,4-3 1 16,-4 3 6-16,0 0 0 0,0 0 1 0,3-5 3 15,-3 5-9-15,5-2 2 0,-4-2-1 0,3 1-2 16,2 0-4-16,3 0-1 0,0-1 11 0,4 1-15 0,0-2-6 15,-3 3 8-15,4-1-6 0,-3 1-5 0,7-1-8 16,-6 1 8-16,0 0-11 0,0 2-1 16,0-3 2-16,0 3 7 0,-4 0-11 0,-2 0 4 15,2 3-12-15,-3-1 13 0,0 2 8 0,-2 1-3 16,-2-1 3-16,-1 3-8 0,0 0 9 0,0 2 3 0,-4-1-4 16,4 1 2-16,-4-1-6 0,3 1 5 0,-3-2-2 15,3 1 0-15,-3-1 3 0,3-1 6 0,-3-2-7 16,-1 1 17-16,5 2-8 0,-4-2-2 15,-2-3 5-15,1 5-1 0,-3-3 5 0,0 0-5 0,-1 2 0 16,-2-3 6-16,1 2-8 0,1-1-8 0,0 2 6 16,0-2-6-16,-1-1 9 0,3 0-2 0,-2 1-6 15,2-3 6-15,0 1-4 0,1 0 3 0,-3 1-4 16,3-1 3-16,-1 1 14 0,3-3 8 0,-1 1 16 16,-1 0 1-16,6-1-7 0,-10-1 0 0,10 1-4 15,0 0 4-15,-7 0-7 0,7 0 2 0,0 0-1 16,0 0-6-16,-8 0 3 0,8 0-3 0,0 0-7 15,0 0-3-15,0 0-4 0,0 0 0 0,0 0 3 16,0 0-5-16,0 0 0 0,0 0 0 0,0 0-3 16,0 0 0-16,-7 0 2 0,7 0-4 0,0 0 3 15,0 0 4-15,0 0-8 0,0 0 9 0,0 0-8 16,0 0 1-16,0 0-2 0,0 0-1 0,0 0 3 16,0 0-10-16,0 0 6 0,0 0 5 0,0 0-3 15,0 0-4-15,0 0 5 0,0 0-1 0,0 0-3 16,0 0 6-16,0 0-1 0,0 0-5 0,0 0 12 15,0 0-6-15,0 0-5 0,0 0 2 0,0 0 5 16,0 0-5-16,0 0 2 0,0 0-2 0,0 0-1 16,0 0 3-16,0 0-10 0,0 0 5 0,0 0 0 15,0 0 3-15,0 0-8 0,0 0 8 0,0 0-3 16,0 0 6-16,0 0-12 0,0 0 2 0,0 0 4 16,0 0-1-16,0 0 4 0,13 8-1 0,-7-6-1 15,-1 3 10-15,3-2-5 0,3 2-9 0,0 2 0 16,0 1 9-16,3 1-4 0,-1 1-2 0,-2-3 1 15,3 7 0-15,2-2 3 0,-1-2 3 0,-2 4-5 16,-3-4-4-16,-1-1-2 0,1-3 4 0,-1 1 1 16,-1-2 0-16,-3 0-7 0,1 1 6 0,-2-1-3 15,1-2 3-15,-2 0-2 0,-2 0 3 0,3-1-2 16,0 0 2-16,-4-2 0 0,1 5 6 0,-1-5-1 0,0 0-1 16,3 0-11-16,-3 0-23 0,0 0-16 0,10-5-21 15,-10 5-142-15,4-5-228 0,-3 1 101 0</inkml:trace>
  <inkml:trace contextRef="#ctx0" brushRef="#br1" timeOffset="85519.5">10542 17356 53 0,'-4'-3'76'0,"4"3"-3"0,-3-3-11 0,3 3-17 0,0 0 9 15,0 0-7-15,0 0-10 0,0 0 8 0,0 0-1 16,0 0-10-16,0 0 4 0,0 0 1 0,-2-3 6 16,2 3 2-16,0 0-3 0,0 0 3 0,0 0 0 15,0 0-4-15,0 0-18 0,0 0 12 0,0 0 2 16,0 0-8-16,0 0-7 0,0 0 5 0,0 0-5 15,0 0 4-15,0 0-6 0,0 0-1 0,0 0-3 16,0 0 0-16,0 0-4 0,0 0-7 0,0 0-13 16,0 0 14-16,0 0 3 0,0 0 0 0,0 0 0 15,15 0-1-15,-10-2-3 0,0 0 4 0,4 0-5 16,0 1-10-16,4-1 19 0,0 0-9 0,5 2-5 16,-2-2 3-16,3-1-7 0,3 3 1 0,-3 0-14 15,3-2-3-15,-3 1 4 0,0-1-12 0,-1 2 3 16,0-1 9-16,-6 2-3 0,-1-2 3 0,-3 1-2 15,-3 0 12-15,-5 0-3 0,11 0-5 0,-11 0 11 16,4 0 0-16,-4 0 3 0,0 0 2 0,0 0-4 16,0 0-14-16,0 0 20 0,0 0-11 0,0 0 2 15,0 0-5-15,0 0-3 0,0 0-8 0,0 0-6 16,0 0-6-16,0 0 0 0,0 0 1 0,0 0 0 16,0 0 3-16,0 0 5 0,0 0-8 0,0 0 9 15,-11 6-2-15,11-6 9 0,0 0-2 0,-6 0 4 16,6 0-2-16,-6 2 2 0,6-2 3 0,0 0-1 15,-10 0 16-15,10 0 7 0,-9 0 16 0,9 0-10 0,-9-2 9 16,5 2 0-16,4 0-3 0,-10-2-3 16,10 2 0-16,-9 0-5 0,5-1-3 0,4 1 2 15,0 0-11-15,0 0 8 0,-9-2-9 0,9 2 16 16,-4-1-16-16,4 1 3 0,0 0 1 0,0 0-1 0,-6-2 0 16,6 2-1-16,0 0 4 0,0 0 8 0,0 0 2 15,0 0 9-15,0 0 3 0,0 0-4 0,-9 3 0 16,9-3-5-16,0 0 3 0,0 0 1 15,0 0-11-15,0 0 1 0,0 0-8 0,0 0 18 16,-5 3-17-16,5-3-1 0,0 0-6 0,0 0 3 0,0 5-1 16,0-1-2-16,0-1 4 0,0-3-8 0,0 7 8 15,0 0-2-15,0-2 0 0,-1 0 4 0,-2 2-11 16,6-2 5-16,-6 2-2 0,3 3-10 16,-1 2 11-16,1-3 1 0,-3 3 1 0,3 1 2 0,-4 4-3 15,7-5-7-15,-2 0 0 0,2 5 8 0,1 0-2 16,-3-5-5-16,4 0 7 0,-1 5-3 0,0-7-5 15,2-1 7-15,-2 3 3 0,0-4-10 16,1 3-4-16,-3-4 10 0,0-1-2 0,-1-1-1 0,-1-1-1 16,3-2 6-16,-3 1-1 0,0-3-3 0,-6 5 7 15,0-2-2-15,1-1-4 0,-4 0 8 0,3 0-5 16,-2-1-5-16,-4 1 7 0,1-2 0 0,2 1-1 16,-3 0-2-16,2-1-1 0,1 0 3 0,0 0 2 15,-1 0-9-15,2-2-2 0,1 2 16 0,-1-2-13 16,-2 1 4-16,0-1-2 0,3 2 10 0,-2-2 3 15,3 0 7-15,0 2-1 0,-1-3 2 0,7 3-1 16,-11-2-1-16,11 2-3 0,-5 0-8 0,5 0-19 16,0 0-28-16,0 0-37 0,0 0-43 0,0 0-98 15,0 0-233-15,0 0 103 0</inkml:trace>
  <inkml:trace contextRef="#ctx0" brushRef="#br1" timeOffset="119111.74">11046 16760 36 0,'0'0'48'16,"0"0"-2"-16,0 0-8 0,0 0-4 0,0 0-3 0,0 0-1 15,0 0 2-15,0 0 2 0,0 0 4 16,0 0-4-16,0 0 10 0,0 0 4 0,0 0-7 16,0 0 7-16,0 0 0 0,0 0-12 0,0 0-4 15,0 0-3-15,0 0-6 0,0 0-2 0,0 0 3 0,0 0 0 16,0 0-10-16,0 0 0 0,0 0 6 0,0 0-11 15,0 0 2-15,0 0 0 0,0 0-2 0,0 0-2 16,0 0-1-16,0 0-3 0,0 0-1 0,0 0 2 16,0 0 6-16,0 0-3 0,0 0-2 0,0 0 4 15,0 0 2-15,0 0 0 0,0 0 1 16,0 0 3-16,0 0-7 0,0 0-1 0,0 0 3 16,0 0 2-16,0 0-3 0,19 2-4 0,-19-2 2 0,12 0-4 15,-5 0 5-15,1 0-3 0,-1 3-11 0,-1-3-2 16,3 1 3-16,0 2-3 0,-4-3-9 0,3 0 8 15,-1 1 1-15,-2 1-2 0,3 0 2 0,-4-2 2 16,0 3 3-16,-4-3-1 0,14 0-1 0,-10 0-2 16,1 2 3-16,-5-2-1 0,11 0 9 0,-11 0-10 15,10 0 3-15,-4 0 2 0,-6 0-2 0,9 0 8 16,-9 0-3-16,7-2 0 0,-2 2-3 0,-5 0 1 16,0 0-4-16,12 0-7 0,-12 0 7 0,5 0-6 15,-5 0 9-15,0 0-6 0,4-3-8 0,-4 3-1 0,0 0-3 16,0 0-5-16,0 0 4 0,0 0-8 0,0 0-5 15,5 5-10-15,-5-5-24 0,1 3-45 0,-1-3-120 16,0 0 53-16</inkml:trace>
  <inkml:trace contextRef="#ctx0" brushRef="#br1" timeOffset="120173.74">11570 16646 63 0,'0'0'63'0,"1"-5"-1"16,-1 5-10-16,0 0 3 0,0 0-1 0,0 0-7 15,0 0-5-15,0 0-2 0,-1-4-7 0,1 4-3 16,0 0 0-16,0-4 0 0,0 4-9 0,0 0 1 16,0 0-3-16,0 0-3 0,0 0-3 0,0 0 5 15,-5-4-3-15,5 4 4 0,0 0-9 0,0 0 5 16,0 0 3-16,0 0-4 0,5-5 1 16,-5 5-6-16,0 0 3 0,0 0-5 0,0 0 5 0,0 0 2 15,0 0-1-15,0 0-5 0,0 0 4 0,0 0-6 16,0 0 2-16,0 0 2 0,0 0-5 0,0 0 0 15,0 0 3-15,-5-5 9 0,5 5-9 0,0 0-1 16,0 0 1-16,0 0-5 0,0 0 2 0,0 0 2 16,0 0-7-16,0 0 5 0,0 0-5 0,0 0 4 15,-4 14 1-15,3-10 0 0,-2 0-3 0,1 4-2 16,1-3-3-16,-1 2 1 0,-3-1 4 0,3 0 0 16,0 0 0-16,-2 3 0 0,3-1-4 0,-4-2 2 15,3 1 5-15,0 0-6 0,1-2 2 0,-3 2-1 16,2-1 6-16,0 1-3 0,1 2-2 0,-2-4 1 15,2 1 4-15,-1 0-5 0,2 0 2 0,-2-2 1 0,1 3 6 16,0-4-9-16,-3 1 4 0,4 1 0 16,0-1-4-16,0-4 1 0,0 5-2 0,0-5 4 15,-1 3 6-15,1-3-6 0,-1 4-3 0,1-4 2 16,-2 4 2-16,2-4 0 0,0 0-4 0,0 4 4 0,0-4-9 16,0 0 8-16,0 0-4 0,0 5 0 15,0-5 5-15,0 0-3 0,0 4-4 0,0-4 7 16,0 0-8-16,0 4 1 0,0-4 4 0,0 0 10 0,0 0-12 15,0 0 5-15,0 0-1 0,0 0-1 0,0 0 4 16,0 0 5-16,0 0 4 0,0 0 2 0,0 0 0 16,0 0-5-16,8 1 12 0,-8-1-14 0,0 0 6 15,0 0-4-15,15-4 0 0,-10 3 2 0,5 0-1 16,3-2-2-16,0 2-4 0,5 0-1 0,0-2-4 16,-2-1-2-16,2 1 4 0,0 1 2 0,-1 2-3 15,2-5 4-15,-6 2-5 0,-2 0 3 0,2 1-3 16,-1 0-1-16,0-3-2 0,-5 5 5 0,-1-1-1 15,3 0 1-15,-5-1-6 0,2-1 13 0,-1 1 1 16,2 1-2-16,-7 1 1 0,6-2 1 0,-6 2-2 16,3-2 1-16,-3 2-3 0,0 0-2 0,3-3-3 15,-3 3-7-15,0 0-11 0,0 0-12 0,0 0-16 16,8 0-21-16,-8 0-15 0,0 0-26 0,3 3-95 16,-3-3-217-16,5 4 96 0</inkml:trace>
  <inkml:trace contextRef="#ctx0" brushRef="#br1" timeOffset="120636.74">11693 16690 47 0,'0'0'64'0,"0"0"-8"15,0 0-10-15,0 0-3 0,0 0-3 0,0 0-1 16,0 0-5-16,-8 7-4 0,8-7-3 0,-1 4-6 15,1-4 1-15,-1 6 8 0,1-3-17 0,-3 1 1 16,3 1-3-16,-1-2 0 0,0 2 4 0,-1 1-1 16,0-1-1-16,0 0 6 0,-1 2 2 0,0-1 4 15,-1 3-1-15,-1-1 8 0,0 2-3 0,1-2-6 16,-1 1-1-16,1-1-2 0,0 2 1 0,-1 1 3 16,4 0-2-16,-3 0-6 0,2 1 2 0,-1-2-7 15,-1 3 12-15,3-1-9 0,-3 0 9 0,4-2-11 16,0 2-3-16,0-3-5 0,-1-1 8 0,1-1-5 0,0-1-4 15,0 0 0-15,0 0 1 0,-4-2-3 0,4 1 3 16,4-1-7-16,-4-4 3 0,0 3-8 16,0-3-12-16,0 0-37 0,0 0-101 0,0 0-172 15,0 0 77-15</inkml:trace>
  <inkml:trace contextRef="#ctx0" brushRef="#br1" timeOffset="121384.74">11956 16693 33 0,'0'0'87'0,"0"0"-5"0,0 0-2 15,0 0-3-15,-6-1-6 0,6 1 2 0,0 0-12 16,0 0 2-16,0 0-6 0,-7-2-9 0,7 2-6 16,0 0-8-16,0 0 3 0,-9 3 0 0,9-3-6 0,-10 6-4 15,8-3-4-15,-4 1-4 0,1 0-5 16,1 2 0-16,-4 1 3 0,0 1-8 0,1-3 0 16,2 0 7-16,-2 4 0 0,-1-3-4 0,3 0-2 15,1 4 1-15,-2-3 0 0,1-2 5 0,-3 2 1 0,4 1-2 16,-2-3 4-16,6-1-2 0,-3 1-3 0,2 2 3 15,0-2-4-15,1 2-5 0,1-4 3 0,0 2-3 16,2 1 0-16,1-1 2 0,-2-1-1 0,2 3 2 16,1-3-2-16,-2-1 5 0,2 2 5 0,-1-2-4 15,1 1-3-15,-1-2 1 0,3 1-1 0,1 1 2 16,-2-3 1-16,1 1-2 0,4-1 1 0,-5 0 2 16,4 2-1-16,2-3-5 0,0 0 5 0,-3-3-7 15,3 2 2-15,-3 0-5 0,3-1 1 0,-2-1 1 16,-1-1-2-16,0-1 0 0,4 2 5 0,-4-4-1 15,-3 2-4-15,1 0 0 0,0-2 1 0,-2 1 0 16,-1 0 0-16,3 1-1 0,-1-1-7 0,0-1 7 16,-2 0 10-16,-1 3 11 0,0-2 4 0,0 1-2 15,0-1 1-15,-1 1-2 0,-1 0 1 0,2 0 3 16,-3 0-2-16,0 1 0 0,0-1-2 0,0 1 4 16,-1-1-6-16,1 5-5 0,-5-8 0 0,-1 3 1 15,3 0-5-15,-4 0-3 0,2 0-2 0,-1-1-1 16,-2 0-3-16,3 1-4 0,-5 0-11 0,0 1-14 0,3 1-3 15,-3-3-10-15,5 3-16 0,-3 3-22 0,0 0-17 16,-4 2-25-16,2-1-22 0,-3 2-121 16,-1 0-278-16,-2 2 124 0</inkml:trace>
  <inkml:trace contextRef="#ctx0" brushRef="#br1" timeOffset="126803.74">11088 17471 52 0,'-2'-2'60'0,"2"2"-2"16,0 0-2-16,0 0-9 0,0 0-2 0,0 0-4 16,0 0-5-16,0 0-15 0,0 0 10 0,0 0 0 15,0 0 6-15,0 0-3 0,0 0 2 0,0 0 3 16,0 0-2-16,0 0-4 0,0 0 5 0,0 0-18 16,0 0 7-16,0 0 7 0,0 0-17 0,0 0 9 15,0 0-2-15,0 0-10 0,0 0 6 0,0 0-3 16,0 0-1-16,0 0-3 0,0 0-5 0,0 0 0 0,0 0-4 15,0 0 7-15,0 0-5 0,0 0 7 0,0 0-6 16,0 0 7-16,0 0-4 0,0 0-1 16,0 0 0-16,0 0 3 0,0 0-8 0,0 0 1 15,0 0 0-15,0 0 5 0,0 0-7 0,0 0 1 0,0 0 6 16,0 0-2-16,0 0-14 0,0 0 4 16,0 0 7-16,0 0 4 0,0 0-7 0,0 0 2 0,0 0 3 15,0 0-3-15,0 0-7 0,0 0 15 16,0 0-9-16,0 0 1 0,0 0-6 0,11 6-3 0,-11-6 13 15,8 3-8-15,-3-2 2 0,-1-1-2 0,5 1 3 16,-9-1-7-16,10 0 3 0,-5 1 9 0,4-1 0 16,-2 0-6-16,3 0-7 0,0 0 3 0,0 2-1 15,0-2 3-15,3 1 3 0,-3-1-8 0,1 0 0 16,0 2 5-16,-1-2-3 0,1 0-7 0,0 0-5 16,-3 0 4-16,-3 0 5 0,1 0-7 0,-6 0 16 15,10 0-7-15,-10 0-1 0,8 0 4 0,-8 0 1 16,6 0-4-16,-6 0 4 0,0 0 3 0,7 2 5 15,-7-2 2-15,0 0 4 0,0 0-11 0,6 1 5 16,-6-1-4-16,0 0 1 0,0 0 5 0,0 0-12 16,0 0 10-16,0 0 2 0,8 0-6 0,-8 0-2 15,0 0-5-15,6-1 12 0,-6 1-5 0,0 0-5 16,0 0-1-16,9 0 4 0,-9 0 9 0,0 0-8 16,8 1-6-16,-8-1-2 0,0 0 4 0,0 0 4 15,0 0-6-15,0 0 9 0,0 0-6 0,5 1 18 16,-5-1 6-16,0 0 5 0,0 0 13 0,0 0-11 15,0 0-3-15,0 0 2 0,0 0 1 0,0 0-7 16,0 0-4-16,1-6 1 0,-1 6-4 0,0 0 0 16,0 0 3-16,0 0-9 0,0 0 1 0,0 0-10 15,0 0 1-15,0 0-13 0,0 0-15 0,0 0-13 16,0 0-1-16,-2-5-18 0,2 5-22 0,0 0-29 16,0 0-97-16,0 0-220 0,0 0 98 0</inkml:trace>
  <inkml:trace contextRef="#ctx0" brushRef="#br1" timeOffset="128394.78">11881 17275 39 0,'0'0'82'0,"-4"-2"-7"0,4 2-10 15,-3-3-5-15,3 3-5 0,-8-3-6 0,8 3-1 0,-4-5-10 16,1 4-4-16,3 1-10 0,-6-3 7 0,2 1-4 15,4 2-6-15,-7 0 17 0,7 0-1 0,-10-3-5 16,8-1 3-16,-5 3-5 0,1-1 0 0,2 0-6 16,-5 2-6-16,9 0 2 0,-9 0-3 0,1-3 1 15,3 3-5-15,5 0 0 0,-12 0-1 0,6 0-6 16,6 0 3-16,-7 0-4 0,7 0-3 0,-11-1 1 16,11 1 3-16,-6 1 1 0,0-1-6 0,6 0 2 15,-8 3 3-15,3-2-1 0,5-1 4 0,-13 1-3 16,7 2 5-16,-1 1-3 0,1-1-5 0,-4-1-1 15,3 2 1-15,-2 2-5 0,3-4 8 0,0 3-4 16,1-3 8-16,-3 3-13 0,3-3 4 0,1 1-3 16,-2 0-2-16,3 1 9 0,-2-2 3 0,1 1-6 15,3 0 1-15,-3 2-11 0,0-1 16 0,0 1 0 16,-1-2-5-16,3 3 3 0,-2 0-9 0,0-1 3 16,0 2 2-16,0 0 2 0,-1 3 12 0,0-2-14 15,1-2-2-15,-2 4 4 0,3-3-6 0,2 3 7 16,-2-3-11-16,2 1 14 0,-1 0-4 0,0 2 0 15,1-2 6-15,1 2-2 0,0 0-6 0,0-3-9 16,0 3 18-16,1-3-7 0,-1 4-1 0,2-6 9 0,0 3-4 16,-2-3-3-16,1 4-10 0,3-3 9 0,-2 3-1 15,-1 0-1-15,4-1 8 0,-4-2-9 16,3 5 2-16,2-4 0 0,-2 0-3 0,0 2 2 16,1 1 6-16,-1-3-15 0,0-3 10 0,-1 2 3 0,4 2 3 15,1-3-13-15,-2 1 7 0,-2-3 0 0,6 2 4 16,0-2-14-16,2 1 4 0,-2-1 3 0,2-2-8 15,-5 0 4-15,5-1-1 0,-5 1 1 0,4 1-15 16,-2-4-2-16,-3 4 30 0,-1-5-14 0,2 2 3 16,-4-2 6-16,2 2 1 0,0-3-4 0,-1 1 8 15,0 0 6-15,-2-1 3 0,1 0 3 0,1 1-2 16,-4 0-4-16,2-1 3 0,-2 0-6 0,2-2 6 16,-2 3-4-16,0-1-3 0,-2-1-3 0,2 5 7 15,0-6-4-15,0 0-4 0,-2 3-3 0,2 3 6 16,0-5-4-16,0 0-6 0,0 5 9 0,0-7-5 15,0 7 1-15,0-5-2 0,-2 3 2 0,2 2 4 16,-3-7-4-16,1 4 4 0,0 1-3 0,-2-2 4 16,4 4-3-16,-5-6-5 0,0 4 8 0,5 2-8 15,-9-4 1-15,5 1 8 0,1 2-11 0,-1-1-2 16,4 2 11-16,-12-4-8 0,7 4-2 0,3-3 3 16,2 3 0-16,-10 0 1 0,10 0 0 0,-7-3-1 15,7 3-2-15,0 0 1 0,0 0 0 0,-10 3 0 16,10-3-4-16,-5 0 3 0,5 0-1 0,-5 3 0 15,1-1 3-15,0 2-3 0,-4-1-17 0,1-1-2 0,3 1-9 16,-3-1-2-16,1 3-18 0,-3 0 0 16,3-3-13-16,-2 1-19 0,0 1-12 0,-2 1-95 15,-3-2-204-15,-1-1 91 0</inkml:trace>
  <inkml:trace contextRef="#ctx0" brushRef="#br1" timeOffset="129131.74">12026 17427 42 0,'0'0'77'0,"-10"1"15"16,10-1-8-16,0 0-7 0,-5-1-8 0,5 1 4 16,0 0-7-16,0 0 1 0,0 0-8 0,-8 2 0 15,8-2-7-15,-5 0-11 0,5 0-5 0,-11 5 0 16,8-2-2-16,-1 0-7 0,1 1-5 0,-1-2 0 16,1 4 3-16,-3-1-7 0,-1 0-4 0,4 0 3 15,-1 2-10-15,1-2 11 0,-3 0-6 0,2 0 0 16,1 1-4-16,-3-3 4 0,3 5 7 0,1-2-7 15,-2 0 1-15,1-1-2 0,1 1 6 0,1 0-12 16,-1 0 1-16,2-1 0 0,0 2 0 0,0-2-3 16,3 2 8-16,-1 3-6 0,2-5-5 0,1 2 9 15,4 0-1-15,-2-2-8 0,2 3 14 0,-2-4-8 16,3 1 5-16,-2 0-7 0,1-1 0 0,-4-1 1 16,4 0 0-16,-1 0-2 0,-3-1 1 0,3-2-6 15,-1 3 10-15,-3-3-6 0,-4 0 0 0,13 2-1 16,-13-2-1-16,10-3 1 0,-2-1 4 0,0 1-2 15,-3-2-3-15,1 2 5 0,0-3 1 0,-1 2-5 16,2-3-2-16,1 0 4 0,0-1-2 0,-2 0 4 16,0 0 2-16,-1 6 11 0,0-10-1 0,-1 7 4 15,2-5 0-15,-2 4-3 0,-1 0 2 0,-1-1 3 16,1 0-5-16,0-1 1 0,-2-3 0 0,0 3 1 16,-1 1-1-16,-2-1-4 0,-1-3-5 0,2 3-2 15,-2-2 0-15,-1 1 6 0,-2-1-2 0,-1 3-3 0,1-4 1 16,-2 5-4-16,1-2 5 0,-5 1-4 0,3 0-2 15,0 4-5-15,-3-1-11 0,0 4-10 0,3 0-11 16,-2 0-29-16,-1 4-25 0,1 2-27 16,-1-2-127-16,-2 8-259 0,1-7 115 0</inkml:trace>
  <inkml:trace contextRef="#ctx0" brushRef="#br1" timeOffset="138311.74">13560 17249 13 0,'0'0'66'0,"0"0"-2"0,0 0 3 15,0 0-10-15,0 0 5 0,0 0-9 0,0 0 0 16,0 0-8-16,0 0 1 0,0 0-2 0,-3-4-1 15,3 4-1-15,0 0 2 0,0 0-1 0,0 0 4 16,-5-4-6-16,5 4-2 0,-1-4 9 0,1 4-5 16,-3-5-4-16,2 2-11 0,1 3 6 0,-4-5 3 15,3 0-16-15,-3 3 3 0,4 2-5 0,0-6-2 16,-5 3 9-16,5 3-4 0,0-6-4 0,0 6 1 16,0-4-3-16,0 4-1 0,-4-4 4 0,4 4-5 15,-1-6-4-15,-2 4 5 0,3 2-2 0,-2-3-3 16,2 3 2-16,-5-4-4 0,3 1-3 0,2 3-1 15,-5-4 3-15,1 1 1 0,3 0-3 0,1 3 4 16,0 0-2-16,-8-3-5 0,5 2 3 0,3 1 2 16,0 0-7-16,0 0 6 0,-7-1-6 0,7 1-8 15,0 0 13-15,-12 5 1 0,6-2-9 0,1 2 1 16,-3 0 1-16,-2-1 2 0,3 1-5 0,-1 1 7 16,-1 0-8-16,0 0 5 0,0 0-3 0,1 1 5 15,1 1-2-15,-3-3-3 0,3 2 4 0,2-2 0 16,0 0-1-16,-4 2 8 0,7-5-14 0,-5 2 8 15,6 2-4-15,-3-4 7 0,0 3-8 0,0-2-3 0,3 2 4 16,-2-1-2-16,1 1 2 0,-2 2 2 16,0-1-1-16,0 2-2 0,2 1 2 0,-1 0 0 15,-2 1 2-15,1 2-4 0,-5 0 4 0,7-3-6 16,-6 4 8-16,3-2-9 0,-1-1 4 0,-2 2-4 0,4 1 6 16,-2-4-4-16,1 1 7 0,0 0-1 0,3-1 8 15,-3-1-12-15,2-1 1 0,1-3 4 16,0 3-6-16,0-4-2 0,2 3 11 0,0-2-12 15,0 1 5-15,0-1-1 0,3 1 0 0,-1 1-4 0,5 0 7 16,-4-1-3-16,1 0-11 0,3 1 12 0,1 0-8 16,2-2 2-16,1 4-10 0,-2-4 13 0,1-1-5 15,-1 2-7-15,0-1 0 0,1 0 0 16,-2-4-2-16,0 2 4 0,2-2 6 0,-2 2-3 0,-2-2 2 16,6 0-5-16,-5-2 4 0,2 1 2 0,-2 0 7 15,5-2-7-15,-2-1 4 0,2 3 0 0,-3-4 2 16,5 2-9-16,-4-1 5 0,0-1-1 0,-2 1 11 15,1 1-7-15,-4 1 9 0,4-1-11 0,-4 1 16 16,-1-1-6-16,1-1 2 0,-1 0 0 0,-3 0 8 16,2-1 0-16,1 1 3 0,-3 1 8 0,-1-1-1 15,0-1-8-15,0 0 2 0,0 0-1 0,0 5-6 16,-5-8 3-16,5 3-3 0,-4 1-9 0,3-1 14 16,-2 0-9-16,-2 1 1 0,1 1-4 0,3-1-1 15,1 4 6-15,-9-5-7 0,5 2 2 0,0 1 0 16,4 2 0-16,-5-5-6 0,0 4 5 0,5 1 1 15,-10-2-3-15,5-2 1 0,1 3-4 0,4 1 1 16,-13-2-1-16,7 1 0 0,-2 0 4 0,-2 1-1 16,0 0-11-16,0 0 14 0,-2 0-3 0,-1 1-1 15,2 2 4-15,-2-1-5 0,-5 3 3 0,5 1 3 16,-1-2-17-16,4 1-12 0,-4 0-8 0,5 0-15 16,0 2-29-16,1-2-25 0,-2 2-101 0,4-2-218 15,3 0 96-15</inkml:trace>
  <inkml:trace contextRef="#ctx0" brushRef="#br1" timeOffset="139780.74">14145 17156 3 0,'-4'-2'101'0,"2"0"-9"16,2 2-7-16,-7-3-5 0,3 1-3 16,4 2-15-16,-9-1-8 0,3 1-3 0,0-1-10 15,6 1 3-15,-12 0-2 0,6 0-8 0,-2 1 2 16,2 0-5-16,1 1-7 0,-2 1-3 0,-1 0-2 0,0 3-5 16,-1 1 9-16,-2-2-7 0,-1 5 0 0,2-3 4 15,2 3-15-15,-5 1 6 0,4-2 6 16,4 0-8-16,-4 1-1 0,3-1-1 0,3 1 3 15,-1-1-6-15,3 1 3 0,1 3-6 0,1-4-11 0,0 3 9 16,7-2 8-16,-1 0-4 0,8 4-17 0,-2-4 6 16,10 4-16-16,-6-4 0 0,3 0-10 0,-2-1-9 15,2-1-16-15,-5 1-15 0,3 0-57 16,-7-3-142-16,0 1 64 0</inkml:trace>
  <inkml:trace contextRef="#ctx0" brushRef="#br1" timeOffset="139932.74">14143 17481 50 0,'0'0'93'0,"-13"0"-13"15,6 0 13-15,-2 0 2 0,0 0-5 0,0-1 5 16,2 1-13-16,-3 0-14 0,-2 0 0 0,4 0-8 16,-2 0-4-16,1 1-9 0,1-1-8 0,2 0 0 15,-1 3 1-15,3-1-13 0,0 0-12 0,0 0-15 16,0 1-17-16,4 1-16 0,0-4-18 0,-1 3-22 16,1-3-88-16,0 0-174 0,0 0 77 0</inkml:trace>
  <inkml:trace contextRef="#ctx0" brushRef="#br1" timeOffset="140563.26">14325 17274 11 0,'1'-6'101'15,"-1"1"-9"-15,0 5-12 0,2-7-7 0,-2 7-9 16,2-4-9-16,-1 0 4 0,-1 0 1 16,0 4 9-16,0 0-11 0,-3-5 7 0,3 5 0 15,-2-5 3-15,2 5-1 0,0 0-2 0,-1-3-16 0,1 3-2 16,0 0-3-16,0 0-6 0,0 0-9 0,0-4 1 16,0 4-1-16,0 0-7 0,0 0-1 15,0 0 3-15,-2 12-6 0,4-6-5 0,-2 2-4 0,0 0 2 16,1 1 1-16,-1 5 1 0,2-4-13 0,-4 3 10 15,4 2-3-15,-4-1-1 0,4-2-3 0,-2 3 2 16,-3 1 0-16,3-5 1 0,-2 2-5 0,0-3 3 16,0 2-4-16,-1 0 1 0,-1 0 1 0,2-2 4 15,-2 0-2-15,3 2-4 0,-1-3 2 0,-3-1 4 16,3 2-14-16,2 0-19 0,0-4-15 0,0 0-22 16,0-1-30-16,0 1-33 0,0-3-68 0,0 1-210 15,0-4 92-15</inkml:trace>
  <inkml:trace contextRef="#ctx0" brushRef="#br1" timeOffset="141126.26">14183 17416 62 0,'-1'-5'144'0,"1"5"-13"0,0 0-17 0,9-5-9 16,1 5-24-16,11-3-2 0,-2-1-24 0,3 1-15 15,6 2-20-15,2 0-15 0,1 1-4 0,-2 0-18 0,-2 0 2 16,-5 0-4-16,-4 1-8 0,1-1 14 0,0 1-4 16,-6-1 0-16,1 0-3 0,-4 0 9 15,-2 2-2-15,-2-2 6 0,2-2 13 0,-2 4 4 16,-6-2 7-16,11-2 5 0,-11 2-2 0,5-1-1 0,2 0 0 15,-7 1-8-15,4-3 0 0,-4 3 0 0,0 0 0 16,4-2 0-16,-4 2-2 0,0 0 1 0,3-2-3 16,-3 2 3-16,2-3-5 0,-2 3 0 15,0 0-8-15,0-5 18 0,0 5-5 0,0 0-6 0,0-5 9 16,0 1 5-16,0 4 6 0,0-5-10 0,0 5 3 16,0-8 5-16,-2 6-7 0,2 2-3 15,0-7 11-15,0 7-7 0,-2-5-1 0,2 5 11 0,0-5-12 16,0 5 4-16,-1-4 2 0,1 4-4 0,0 0 2 15,0-4 4-15,0 4-3 0,0 0-4 0,0 0-2 16,0 0 5-16,-3-4-15 0,3 4 9 0,0 0-20 16,0 0 18-16,-14 5-10 0,11 0-3 0,-3-2 7 15,3 3-1-15,-1-3 1 0,0 4 5 0,-2 0 4 16,2 3-12-16,-4-1 7 0,4 1-9 0,0 0 6 16,-1 0 2-16,0 2-1 0,3-2-3 0,2 1-1 15,-2-3-1-15,2 4 5 0,2-2 5 0,-1-1 2 16,0 1-1-16,4-1-5 0,0-1-3 0,3 0 6 15,0 1-3-15,3-4 0 0,0 0-6 0,6 2-20 16,1-5-37-16,1 1-42 0,-3-4-115 0,0-1-229 16,-2 0 101-16</inkml:trace>
  <inkml:trace contextRef="#ctx0" brushRef="#br1" timeOffset="141506.26">14803 17311 66 0,'0'0'121'0,"0"0"-18"16,-6-2-5-16,6 2-8 0,0 0-10 0,0 0-8 0,-2 7-10 15,1-2 3-15,2 0-14 0,1 5 5 0,-2-1-10 16,1 1-5-16,-1 0 1 0,3 4-11 0,-3-2 12 16,0 5-4-16,2 2 3 0,-2 0-4 15,0 1 0-15,-2 3 0 0,-1-4-5 0,3 2 1 0,-1 3-6 16,-2-4 2-16,3 4-1 0,0 2-15 0,-4-7 2 16,4 0 1-16,0 5 8 0,0-6-14 15,0-2 0-15,0 2 2 0,4-3-6 0,-4-4 3 16,1 2-2-16,1-3 0 0,-1-1-2 0,-1-1-11 0,0-1-1 15,3-2-5-15,-6-1-9 0,3-4 0 0,0 0-21 16,0 3-25-16,0-3-24 0,0 0-20 0,-10-17-90 16,7 7-214-16,-1-4 94 0</inkml:trace>
  <inkml:trace contextRef="#ctx0" brushRef="#br1" timeOffset="141747.26">14774 17469 84 0,'0'-5'113'0,"4"0"-12"0,3-2-14 0,-1 1-11 16,6 2-4-16,6-1-16 0,-1-3-17 0,2 4-3 16,-4 4 5-16,-1-1-11 0,2 0-3 15,-4 2-8-15,0 0-4 0,-3-1-1 0,-2 2 2 0,0 0-7 16,-2 3 4-16,-1 1 0 0,-2-4-7 0,1 2 8 16,-2 2 3-16,-1 0 6 0,-4 0-3 0,0-1 7 15,1 2-1-15,-5-2-10 0,-2 0 4 0,2 4 0 16,0-6-5-16,-2 2 1 0,3 4-8 0,-2-6-2 15,2 1 7-15,2 1-12 0,-4-2-10 0,7 0-31 16,-5-1-32-16,5 2-93 0,-1-1-179 0,3-3 79 16</inkml:trace>
  <inkml:trace contextRef="#ctx0" brushRef="#br1" timeOffset="142439.16">15199 17302 46 0,'-6'0'106'0,"6"0"-1"16,-13-3-9-16,7 3-13 0,6 0-18 0,-14-3 4 15,10 3-14-15,-5 0 1 0,9 0-6 0,-10 3-5 16,2 0-5-16,4-1 2 0,-2 2-9 0,-1 1-4 16,2 1-1-16,0 0-4 0,2 0-7 0,1 3-1 15,-2-1 1-15,3 2-5 0,1-1 3 0,1 1 3 0,3 2-2 16,-2-2-10-16,5-1 11 0,2 6-13 0,0-4 3 16,-2-3-10-16,5 4 3 0,-2-4-15 15,-3-1 6-15,0 0-3 0,0-2 3 0,-1 2 0 16,-2-3 1-16,0 1-4 0,0-1 9 0,-2 1 3 15,-1-1-2-15,1 1 11 0,-2-2 6 0,0-3-3 0,-4 9 8 16,1-5-10-16,-3 2 2 0,-2-2 6 0,1 3 5 16,-2 1 4-16,2-3-3 0,-3 0 0 15,5-1-6-15,-2 1-7 0,2-2-1 0,-1-1 5 16,-2 4 0-16,2-2-10 0,1 0-8 0,-3-1-10 0,4 2-21 16,-2-1-16-16,2-1-30 0,0 1-108 0,-2-1-203 15,6-3 91-15</inkml:trace>
  <inkml:trace contextRef="#ctx0" brushRef="#br1" timeOffset="144199.16">15425 17381 43 0,'0'0'123'0,"0"0"-8"16,0 0-12-16,0 0-7 0,0 0-2 0,0 0-11 16,0 0-14-16,0 0-3 0,0 0-3 0,0 0-6 0,-5-2-12 15,5 2-11-15,0 0 4 0,0 0-7 16,0 0-3-16,0 0 7 0,0 0-9 0,0 0-7 15,0 0 3-15,0 0-3 0,0 0-1 0,0 0-6 16,0 0 3-16,0 0-10 0,0 0 8 0,0 0-1 0,0 0-1 16,0 0-1-16,0 0-8 0,0 0 4 0,0 0-2 15,14-5-5-15,-6 3 4 0,3-2-4 0,6-2-6 16,6 1 7-16,3-4-5 0,4 1 2 16,6-3-18-16,-4-1 3 0,5-3-2 0,10 0 3 0,-12 3 1 15,-3-1 2-15,0 5 0 0,0-2 0 0,-3-2 7 16,-10 4-5-16,-2 3 2 0,2-2 2 0,-9 3 11 15,3-2-10-15,-3 2-4 0,2 1 9 0,-2 2-5 16,-2-3 3-16,-4 3-10 0,3-2 8 0,-3 1-11 16,2 1 2-16,-6 1 7 0,0 0-12 0,7 0 5 15,-7 0-3-15,4-4 0 0,-4 4-4 0,0 0 0 16,6 0 2-16,-6 0 9 0,0 0-2 0,0 0-10 16,0 0 9-16,0 0-11 0,1 5-2 15,-1-5-16-15,0 0-22 0,0 0-50 0,-5 6-124 0,5-6 54 16</inkml:trace>
  <inkml:trace contextRef="#ctx0" brushRef="#br1" timeOffset="144639.16">16329 17004 17 0,'0'0'149'0,"0"0"-9"0,0 0-22 16,0 0-6-16,1-5-14 0,-1 5-9 0,0 0-10 15,0 0-9-15,0 0-15 0,0 0-13 0,0 0 1 16,0 0-14-16,0 0 5 0,0 0-4 0,0 0-2 0,0 17-4 16,1-12-9-16,-1 3 1 0,-1-1 1 15,1 0-3-15,0 2 4 0,-1 1-7 0,-4 1 3 16,3 2-3-16,-1-3-6 0,1 2 3 0,-2 3 2 15,3-1-1-15,-3 1-5 0,-1-1 3 0,0 3-3 16,3-3-12-16,-4-3-15 0,5 1-2 0,-4 0-23 0,4 0-13 16,-2 0-22-16,-1-5-96 0,2 4-194 15,-6-2 87-15</inkml:trace>
  <inkml:trace contextRef="#ctx0" brushRef="#br1" timeOffset="145142.2">16481 17108 65 0,'-5'3'81'0,"1"2"-3"0,0-1 2 0,-1 0-10 16,-3 1-11-16,3 3 2 0,-1-1-6 15,-3 1-3-15,4 2-5 0,-1-3-6 0,-1 5-6 16,4-3 2-16,0 2-10 0,0-1 4 0,2 2-6 0,-2-4-6 15,4 5 6-15,-1-1-9 0,2-2-1 0,-1-1 10 16,2 0-14-16,0-2 2 0,0-1-1 0,1-1 8 16,2 1-20-16,-1-1 25 0,3-2-9 0,1 0 1 15,4 0-2-15,0-3-2 0,6-1 1 0,-1 1-1 16,3-5-9-16,-2 1 12 0,-1-3-6 0,3 1-4 16,-2-3 0-16,-1-3-12 0,-2 2 16 0,-1-2 7 15,-3 0-4-15,-2-3-6 0,-4 4 19 0,0-4-7 16,0 3 19-16,-6 1-5 0,-1 0-3 0,-3-3-2 15,1 3 3-15,-3 0-1 0,-3 1-4 0,-2 2-5 16,-2-1 1-16,-6-1-2 0,1 8-19 0,-5-1-17 16,-4 3-25-16,4 3-49 0,5 4-139 0,-1 0-249 15,4 3 110-15</inkml:trace>
  <inkml:trace contextRef="#ctx0" brushRef="#br1" timeOffset="159170.7">5398 17073 56 0,'0'0'62'0,"2"-4"0"0,-2 4-9 16,1-4-2-16,-1 4-4 0,0 0-10 16,0-5 3-16,0 5 5 0,0 0-15 0,0 0 9 0,0 0-11 15,0-4 6-15,0 4-9 0,0 0 4 0,0 0-6 16,0-5-3-16,0 5 0 0,0 0-4 0,0 0-1 16,0 0-7-16,0 0 6 0,0 0-5 0,0 0-9 15,0 0 5-15,0 0 5 0,-1-3-3 0,1 3 2 16,0 0-6-16,0 0 5 0,0 0-3 0,0 0-13 15,0 0 14-15,0 0-6 0,0 0 5 0,0 0-2 16,0 0 1-16,0 0-4 0,0 0 2 0,0 0-5 16,0 0 6-16,0 0 0 0,0 0-1 0,0 0-2 15,0 0-1-15,0 0 8 0,0 0 0 0,0 0-9 16,0 0 1-16,0 0-2 0,0 0 4 0,0 0-1 16,0 0 3-16,0 0-8 0,0 0-4 0,0 0 10 15,0 0-1-15,0 0 2 0,0 0-3 0,0 0 1 16,0 0-3-16,0 0 7 0,14 0-7 0,-14 0 4 15,3 0-3-15,-3 0 4 0,6-3-2 0,-6 3 2 16,0 0-8-16,5 0 14 0,-5 0-7 0,0 0-1 16,0 0-3-16,0 0-2 0,10 3 3 0,-10-3 7 15,4 0-4-15,-4 0 1 0,0 0-1 0,3 3 4 16,-3-3-10-16,4 2 4 0,-4-2 3 0,4 5-5 16,-4-2 5-16,0-3-6 0,4 4 0 0,-3-2 7 15,-1 1-8-15,0-3 7 0,3 7-3 0,-3-5 1 16,6 4-2-16,-6-4 3 0,1 2 1 0,2 0-4 15,-2 2 5-15,2-1 0 0,-2 0-13 0,-1 1 17 16,0 0 1-16,0 1-5 0,1 0 0 0,-1 3 6 16,-1 1-5-16,1-1 5 0,0 2-3 0,-1-2 1 0,-3 1-2 15,4 0-11-15,-4 1 17 0,1 1-4 0,0-4-4 16,0 3 5-16,2 0 0 0,-3-3-5 16,0 2-2-16,3-2 4 0,-3-4 2 0,2 3 4 15,-1-3-1-15,0 0 3 0,3-1-7 0,-2 1 2 0,-1-2-2 16,1 1 0-16,2-4-3 0,-1 5-1 0,1-5 6 15,-3 2-8-15,3-2 10 0,0 0-11 0,-2 3 6 16,2-3 1-16,0 0-5 0,0 0 1 16,0 8-5-16,0-8 5 0,0 4 0 0,0-4 6 0,-2 3-8 15,2-3-1-15,0 0-1 0,0 0 12 0,0 5-17 16,0-5 9-16,0 0 2 0,0 0-2 0,0 4 2 16,0-4 1-16,0 0 11 0,0 0-2 0,0 0 16 15,0 0 0-15,0 0-3 0,0 0 5 0,0 0-7 16,0 0-3-16,0 0 10 0,0 0-17 0,0 0 2 15,0 0-4-15,0 0-1 0,0 0-1 0,0 0-7 16,0 0 7-16,0 0 1 0,0 0-9 16,8-10 2-16,-8 10-4 0,0 0 6 0,13-1-1 0,-7-2 5 15,-1 2-9-15,3 0 1 0,3 0-2 0,1-2 5 16,-2 1-1-16,8-3-6 0,-6 3-3 0,3-1 4 16,3-1 1-16,-3 1 5 0,4 1-5 0,-6 0-5 15,1-1 3-15,-1 0-2 0,0 2-1 0,-2-2 2 16,3 1 0-16,-4 1 4 0,-2-1-7 0,1 1-4 15,-4 0 11-15,0 0 0 0,2-1 0 0,-7 2 2 16,7 0 1-16,-7 0 14 0,7-1-10 0,-7 1-1 16,0 0 2-16,0 0-9 0,5-1-4 0,-5 1-2 15,0 0-21-15,0 0-9 0,0 0-17 0,9 0-14 16,-9 0-18-16,0 0-17 0,6-2-80 0,-6 2-196 16,4-3 88-16</inkml:trace>
  <inkml:trace contextRef="#ctx0" brushRef="#br1" timeOffset="159686.7">5624 17161 39 0,'0'0'37'0,"0"0"3"0,0 0-4 0,-1 5-5 16,1-5-1-16,0 0 3 0,0 0-6 0,1 6 2 15,-2-4 1-15,0 4 2 0,-2-2 3 0,2 1-12 16,-1 1 5-16,0 1-1 0,-2 2-3 0,1-1-4 16,0 0-1-16,0 2 0 0,1-3-10 0,1 5 7 15,-1-5-2-15,1 3-1 0,0 0-3 0,2 1-1 16,-1-3 1-16,1 2 3 0,1-1 0 0,-1 3 8 15,0 0-3-15,0 0 0 0,0 3 2 0,-1 0-3 16,2-1-6-16,-2-3 3 0,0 5-7 0,0-3 0 16,0-2 6-16,0 1-3 0,-2-1 4 0,1-2-7 15,1 2 1-15,-1-4-6 0,1-1 6 0,-1 1-7 16,1-3 7-16,0 1-3 0,1-2-3 0,-1-3-8 16,2 3-23-16,-2-3-26 0,0 0-77 0,0 0-142 15,3-11 64-15</inkml:trace>
  <inkml:trace contextRef="#ctx0" brushRef="#br1" timeOffset="160418.7">5906 17151 2 0,'-9'3'57'0,"9"-3"1"0,-3 4-4 15,0-1-1-15,-2 0-9 0,4-1-1 0,-4 1-11 16,1 1 8-16,0 2-5 0,0-2-3 16,1-1 6-16,-1 2 2 0,-1 1-8 0,0-1 3 15,-3 1-15-15,0 1 0 0,1-2 0 0,0 4 0 0,-1-1-3 16,3-1-1-16,-1 3 0 0,0-3 0 0,3 2-5 15,1 0 1-15,0 2 0 0,1-2-5 0,0 1 12 16,-1-2-7-16,4 3 0 0,-2-3 0 16,4 4-17-16,-2-4 13 0,-2 1-7 0,4-1 8 0,-3-2 3 15,4 4-3-15,-5-5-5 0,5 4 12 0,-3-6-13 16,0 2 1-16,1-1 10 0,-1 1-8 0,1-1 5 16,2-3-8-16,3 3 3 0,-2 0 12 0,0-3-3 15,5 2-7-15,3-3-1 0,-3 0 9 16,7-2-11-16,-5 1 7 0,6 0 3 0,-1-2-11 0,-4 0 5 15,5 1-2-15,-7 0-1 0,-1-2-1 0,2-2 0 16,-3 1-3-16,-2 3 8 0,0-6-8 16,0 4-5-16,-2-3 11 0,-1 2-1 0,-4 0-5 0,4-2 5 15,-5 2-1-15,2-3 0 0,-2 2 0 0,-2 0-5 16,2-3 14-16,0 4-6 0,0-3-1 0,-2 1-1 16,-1 0 11-16,3 0-1 0,-4-1-2 0,0-1 1 15,2 1 2-15,-1 4 8 0,1-3 13 0,-1-1-6 16,-2 3-2-16,3-2-9 0,-3 1-2 0,1 0 4 15,0 1-3-15,-2 0 1 0,0 0 0 0,0-2-4 16,-1 5-1-16,0-2-1 0,-1 0 0 0,-3 3-2 16,-1 0 4-16,-2 2-7 0,1-1-2 0,3 2-12 15,-4 1-17-15,1 2-12 0,-1 1-13 0,-4 1-24 16,-2 0-43-16,-6 3-113 0,1 3-242 0,-1-4 107 16</inkml:trace>
  <inkml:trace contextRef="#ctx0" brushRef="#br1" timeOffset="162284.7">6385 17018 45 0,'0'0'56'0,"0"0"0"0,0 0-8 15,0 0-7-15,0 0-7 0,-10 6 4 0,7 1-10 16,-1-2 0-16,3 2 0 0,-3 2-8 0,-1 1 7 16,-2-2-9-16,2 3-1 0,-1-1-8 0,-2 5 5 15,1 2 2-15,0-3 0 0,-3 1-9 0,0 1 12 16,1 0-16-16,0 1 13 0,-1 0-5 0,1 1 3 16,-3-1 2-16,3 0-2 0,0 0 1 0,-2-2 0 15,2 2 2-15,3 0-8 0,-4-2-2 0,3-1 3 16,1 2-2-16,-1-6 3 0,2 5-4 0,4-6 1 15,-3 1 0-15,0 2-8 0,3-5 7 0,-2 1 2 16,2 3-8-16,-1-5 3 0,0 0 2 0,2-1-5 16,-4-1 5-16,4 1-3 0,-1-1 0 0,0 1-9 15,-2-2-11-15,-1 1-16 0,0-1-30 0,1 1-50 16,-1-1-122-16,0-1 54 0</inkml:trace>
  <inkml:trace contextRef="#ctx0" brushRef="#br1" timeOffset="162642.7">6400 17398 59 0,'-1'6'59'0,"1"-6"-4"16,-4 2-17-16,4-2-16 0,-1 2-31 0,1-2-29 15,-7 3-40-15,7-3 18 0</inkml:trace>
  <inkml:trace contextRef="#ctx0" brushRef="#br1" timeOffset="163623.74">6143 17130 70 0,'0'-5'90'0,"0"5"-6"0,0-2-10 16,0 2-5-16,0 0-10 0,0 0-13 0,0 0 7 15,3-3 0-15,-3 3-12 0,0 0 4 0,0 0-9 0,1-4 1 16,-1 4-12-16,0 0 3 0,5-5 3 0,-5 5-13 16,2-3 6-16,-2 3-6 0,0 0-13 0,2-2 9 15,-2 2-2-15,0 0 3 0,0 0-6 16,1-5-5-16,-1 5-7 0,0 0 0 0,0 0-10 0,0 0-2 15,0 0 4-15,0 0 13 0,0 0-10 0,0 0 0 16,0 0-1-16,0 0 3 0,-10 7-2 0,5-4 6 16,-2 1-4-16,1-2 0 0,1 1 1 0,0 0 4 15,0-3 0-15,2 2-2 0,3-2 1 0,-10 0-6 16,5 2 10-16,5-2 7 0,-4 2-3 0,4-2 0 16,0 0 3-16,0 0 4 0,0 0-4 0,-4-6-4 15,4 6 1-15,0 0-12 0,11-7 1 0,-4 3-9 16,-2 3-6-16,0-2 7 0,3 1-1 0,0 2-5 15,-2 0-14-15,-6 0 1 0,13 0-9 0,-10 2-1 16,0 1-9-16,1 2-53 0,0-1-112 0,-4-1 50 16</inkml:trace>
  <inkml:trace contextRef="#ctx0" brushRef="#br1" timeOffset="164184.7">6395 17444 19 0,'0'0'118'0,"0"0"-3"0,0 0-24 0,4 1-7 16,-4-1-5-16,0 0-19 0,10 0 6 0,-10 0-14 16,9-1-13-16,-9 1-9 0,10 0-2 0,-6-2-14 15,-4 2-2-15,9 0 6 0,-9 0-11 0,5 0-3 16,-5 0-5-16,8 2 2 0,-8-2-4 0,1 2 3 16,-1-2-3-16,0 10 3 0,-3-7-3 0,2 4 1 15,-1-4-13-15,-2 3 10 0,-6-1 3 0,8 1-5 16,-6-2 10-16,5 3-8 0,-2-4 7 0,-1 0-2 15,5 2 4-15,-5-3-7 0,2 0 10 0,4-2 2 16,-5 3 1-16,5-3 10 0,0 0-3 0,-10-2-4 16,10 2 0-16,0 0 2 0,-3-7 9 0,3 7-15 15,0-5 3-15,0 5-5 0,0-3 0 0,0 3 3 16,-1-5-14-16,1 5-12 0,0 0-15 0,4-3-25 16,-4 3-26-16,0 0-49 0,0 0-141 0,0 0 63 15</inkml:trace>
  <inkml:trace contextRef="#ctx0" brushRef="#br1" timeOffset="167130.7">5601 17906 18 0,'0'0'36'0,"0"0"0"0,0 0-8 16,0 0-6-16,0 0 0 0,0 0 5 0,0 0 0 16,0 0 6-16,0 0 2 0,0 0-3 0,-1-7 0 15,1 7 5-15,0 0 2 0,-1-3 3 0,1 3-4 16,0 0-4-16,0 0 3 0,0 0-10 0,0 0 5 16,0 0-7-16,0 0 2 0,-1-4 2 0,1 4-8 15,0 0-5-15,0 0 3 0,0 0-1 0,0 0-2 16,-2-2 3-16,2 2 1 0,0 0 4 0,0 0-4 15,0-7-2-15,0 7-1 0,-2-4-3 0,2 4 1 16,-3-4-3-16,3 4 3 0,0 0-2 0,0 0 0 16,0 0-8-16,0 0 1 0,0 0 5 0,0 0-3 15,-1-2-7-15,1 2 1 0,0 0 4 0,0 0-8 16,0 0 1-16,0 0 7 0,0 0-7 0,0 0 6 16,0 0-9-16,8 14 7 0,-8-10-1 0,2 1-2 15,-1 3-2-15,2 0 2 0,-2 3 1 0,-2-1-1 16,2 5 5-16,-2 2-1 0,-1-1-6 0,0 2 3 15,1-1 10-15,0 4-6 0,-2 4 1 0,2-6-14 16,1-2-4-16,-3 2 9 0,2 0-2 0,0-1 0 16,-1-2-4-16,0 4 6 0,2-20-1 0,-1 24 2 15,2-7-15-15,-1-17 18 0,2 22-5 0,-2-22 1 16,2 16 5-16,-2-16 4 0,0 0-3 0,2 20-5 16,-2-20 10-16,0 0-7 0,0 14 2 0,0-14-8 15,0 0 8-15,0 0-2 0,0 0-6 0,0 0 7 16,0 0-5-16,3 17-5 0,-3-17-13 0,0 0-4 15,0 0-10-15,0 0-4 0,0 0-2 0,0 0 5 16,0 0-4-16,0 0-7 0,0 0-4 0,24 4-11 16,-24-4-41-16,0 0-111 0,0 0 48 0</inkml:trace>
  <inkml:trace contextRef="#ctx0" brushRef="#br1" timeOffset="168760.7">5655 17861 21 0,'0'0'47'0,"0"0"-1"15,0 0 11-15,5-5-1 0,-5 5 1 0,0 0 1 16,0 0 2-16,0 0-6 0,0 0-5 16,0 0 0-16,0 0-2 0,0 0 0 0,0 0-8 0,0 0-11 15,0 0 5-15,0 0-19 0,0 0 3 0,0 0-5 16,0 0 4-16,0 0-7 0,0 0 1 0,0 0-5 16,0 0 5-16,0 0-3 0,0 9-11 0,0-9 7 15,0 0-6-15,0 0 4 0,0 0 5 0,-5 8-1 16,3-6 0-16,1 1 2 0,-2-1 0 0,3-2-4 15,-3 10-1-15,1-8 13 0,-1 2-13 0,-1 4-1 16,2-4-6-16,-1 1 8 0,3 1-6 0,-1-1 6 16,0 1-7-16,1 0 4 0,0 0-6 0,-2 0 7 15,4-2 4-15,-2 3 5 0,1-1-10 0,0-1 10 16,3 2-16-16,-3 1 5 0,-1-2 5 0,2 2-15 16,-1-1 14-16,0 2-6 0,0 1 0 0,-2 0 6 15,4-1 0-15,-3 1 11 0,1-1-19 0,-1 3-3 16,0-12 9-16,0 0-7 0,1 25 4 0,-1-25-5 15,0 15 9-15,0-15-3 0,0 0 0 16,0 21 2-16,0-21-1 0,0 0 0 0,-2 17-3 0,2-17 8 16,0 0-4-16,0 0-1 0,-2 17 1 0,2-17-2 15,0 0 10-15,-2 15-11 0,2-15 2 0,0 0 1 16,0 0 19-16,-1 22-24 0,1-22 14 0,0 0-12 16,0 17 4-16,0-17-7 0,0 0 7 0,1 17 1 15,-1-17-7-15,0 0-2 0,4 18 6 0,-4-18-1 16,0 0-8-16,2 13 12 0,-2-13-7 0,0 0 5 15,0 0 0-15,5 18 1 0,-5-18 1 0,0 0-6 16,0 0 6-16,7 16-7 0,-7-16-3 0,0 0 4 16,11 8 2-16,-11-8 5 0,0 0 2 0,0 0-5 15,24 9-2-15,-24-9 10 0,0 0-6 0,0 0 0 16,27 2-4-16,-27-2 2 0,0 0 3 0,0 0-2 16,22 5 3-16,-22-5-1 0,0 0-1 0,0 0 15 15,0 0-15-15,0 0-3 0,0 0-4 0,28 2 4 16,-28-2 0-16,0 0 1 0,0 0-10 0,0 0 17 15,38-12-8-15,-38 12-1 0,22-10 2 0,-22 10-7 16,19-12 12-16,-6 6-8 0,-13 6 7 0,18-11-5 16,-18 11 5-16,0 0-8 0,19-10 3 0,-19 10 0 15,0 0 5-15,10-11-1 0,-10 11-6 0,0 0 10 16,0 0-7-16,0 0-1 0,9-10-2 0,-9 10 6 16,0 0 10-16,0 0-6 0,0 0 33 0,0 0-26 15,0 0 2-15,0 0 6 0,0 0-9 0,-1-19 0 16,1 19-4-16,0 0 0 0,0 0 2 0,-14-17-12 15,14 17 7-15,0 0-6 0,-18-10-5 0,18 10 6 16,0 0-5-16,-23-10-4 0,23 10 1 0,-17-7 0 16,17 7 7-16,0 0-20 0,-34-2 20 0,34 2-6 15,0 0-6-15,-38 0 13 0,38 0-7 0,0 0-1 16,-41 5 9-16,41-5-20 0,-27 4 24 0,27-4-3 16,-24 4-9-16,24-4 7 0,-23 4-4 0,23-4 4 15,0 0-2-15,-26 5 3 0,26-5-11 0,0 0 7 16,0 0 1-16,-20 7-6 0,20-7 10 0,0 0-12 15,-10 15 26-15,10-15-36 0,0 0 6 0,-4 16-13 16,4-16-7-16,0 0-4 0,-4 15-16 0,4-15-2 16,0 0-13-16,0 0-67 0,-2 17-144 0,2-17 64 15</inkml:trace>
  <inkml:trace contextRef="#ctx0" brushRef="#br1" timeOffset="169411.7">6067 17994 61 0,'0'0'67'0,"0"0"-9"0,0 0-8 0,-8 0-2 15,8 0-7-15,0 0 0 0,-5 5-5 0,3-1-2 16,0-1-10-16,-1 2 0 0,0 0-5 0,-1-1 4 15,1 4-10-15,0-3 9 0,1 3-7 0,0 0 5 16,-4 2-7-16,4 0 3 0,-2-1-2 0,4-9 0 16,0 0 0-16,-10 32-9 0,9-22 7 0,1-10 2 15,-3 24-9-15,3-24 4 0,0 20 5 0,0-20-2 16,3 17 0-16,-3-17 1 0,6 15-4 0,-6-15 6 16,7 17-3-16,-7-17-5 0,12 13 6 0,-12-13-3 15,12 10 11-15,-12-10-10 0,17 7-1 0,-17-7-14 16,0 0 18-16,35 2-6 0,-35-2 2 0,38 0 0 15,-38 0-4-15,27-1 4 0,-27 1-14 0,0 0 4 16,41-4 3-16,-41 4 1 0,21-4-3 0,-21 4-6 16,0 0 5-16,26-7 5 0,-26 7-5 0,16-13 9 15,-16 13-4-15,12-8-5 0,-12 8 3 0,12-18-3 16,-6 9 11-16,-3 1 3 0,-2-2-8 0,0-1-5 16,-1 0-5-16,-1 0 6 0,0 3-6 0,0-2 14 15,-1 2-15-15,-2-3 1 0,-3-1 7 0,2 6 8 16,1 1 9-16,-3-3 14 0,2 3 8 0,0-3-13 15,-2 4-1-15,1 0 3 0,-4-2 0 0,4 0-10 16,-4 2 1-16,1-1-2 0,-3 3 0 0,2-1-2 16,1 1-7-16,0 2 1 0,-4 0-15 0,7 0-28 15,-3 3-21-15,-5 1-27 0,5-1-37 0,-1 3-59 16,2 0-188-16,-1 0 83 0</inkml:trace>
  <inkml:trace contextRef="#ctx0" brushRef="#br1" timeOffset="170906.7">6668 17815 26 0,'-2'5'46'16,"-1"-1"-12"-16,2 2 16 0,-2-1-12 0,1 1 0 15,1 0 5-15,-2 1 4 0,2 0 4 0,-5-2 0 16,3 4-5-16,-1 1-7 0,1-1 3 0,-3 3-5 16,2-3-4-16,-6 7-4 0,5 0-10 0,-3-1 7 15,3 0-2-15,1-2-7 0,4 0-1 0,-4 3 5 16,4-4-2-16,0 3 2 0,0-2-9 0,0-13-2 15,0 24-1-15,0-24-6 0,4 24 2 0,-4-24 1 0,2 19-3 16,-2-19 3-16,2 18 1 0,-2-18-2 16,0 14-6-16,0-14-7 0,0 0-10 0,0 0-12 15,0 23-16-15,0-23-15 0,0 0-59 0,0 0-129 16,-5 15 58-16</inkml:trace>
  <inkml:trace contextRef="#ctx0" brushRef="#br1" timeOffset="171846.7">6441 17919 57 0,'-9'0'64'15,"9"0"-3"-15,0 0-3 0,-5 5-17 0,5-5-8 16,0 5-4-16,0-5-2 0,0 7-5 0,3-5 2 16,0 2-8-16,-1-1 10 0,-2 0-9 0,6 1-3 15,-4 1 3-15,0-3-9 0,2 1 7 0,-2 0-10 16,1 0 4-16,-2 1 2 0,3-2 6 15,-4-2-11-15,5 3-5 0,-1-1 3 0,-2 0-1 0,-2-2 6 16,11 1-4-16,-6-1 4 0,-5 0 2 16,12-5-9-16,-5 2 5 0,-1-1-7 0,1-1 5 0,-1 0-1 15,-5-2 3-15,6 2 2 0,-5-2 10 0,-1-3-3 16,2 0 13-16,-3 4 0 0,-3 2-7 0,0-5 7 16,-1 3 3-16,0 2 5 0,-1 2-2 0,1-3-3 15,2 0-1-15,-2 3-7 0,0-1 2 0,4 3-14 16,-7 0-28-16,7 0-26 0,-8 3-24 0,1 5-85 15,-2-2-163-15,3 1 73 0</inkml:trace>
  <inkml:trace contextRef="#ctx0" brushRef="#br1" timeOffset="173035.7">6854 18062 34 0,'0'0'99'16,"0"-5"-9"-16,0 5-5 0,0 0-8 16,0 0-2-16,0 0-2 0,-3-3-10 0,3 3 9 0,0 0-3 15,0 0-1-15,-1-5 2 0,1 5-13 0,-4-3-8 16,4 3-1-16,-1-2-10 0,1 2 10 16,0 0-12-16,0 0-17 0,0 0 7 0,0 0-2 0,0 0 1 15,0 0 0-15,0 0-10 0,0 0-3 0,0 0 3 16,-8 8-9-16,8-3 6 0,0-5-7 0,4 8-3 15,-3 0 2-15,2-2 0 0,1-4-4 0,-3 7 9 16,1-4-16-16,-2-5 5 0,0 0 6 16,0 0-2-16,8 23 0 0,-8-23 6 0,0 0-9 0,13 13 7 15,-13-13-6-15,0 0-1 0,14 11 4 0,-14-11-3 16,0 0 5-16,16 6-8 0,-16-6-2 0,0 0 10 16,22-1-10-16,-15-2 2 0,-2 1 20 0,1 0-20 15,-2-2 17-15,2 2-2 0,-2-1-9 16,-4 1 5-16,0 2-14 0,1-5 0 0,-1 5 2 0,-1-6 5 15,1 6-6-15,0-5 6 0,0 5-2 0,0-4-7 16,0 4 4-16,-4-4 2 0,-2 1 4 16,6 3-7-16,-4-2 3 0,4 2-5 0,-8-2-13 15,8 2-15-15,-7-1-19 0,7 1-15 0,-9 1-20 0,9-1-95 16,-13 0-198-16,7 0 87 0</inkml:trace>
  <inkml:trace contextRef="#ctx0" brushRef="#br1" timeOffset="173735.7">7291 17962 30 0,'0'0'44'0,"0"0"7"0,0 0-4 0,0 0 1 16,0 0-7-16,0 0-10 0,0 0 2 0,0 0-7 0,0 0 6 16,0 0-4-16,0 0-1 0,0 0-16 15,0 0 4-15,0 0 4 0,0 0-1 0,8 0 0 0,-8 0-9 16,0 0 1-16,8-2 1 0,-8 2 3 16,0 0-2-16,12 0 2 0,-6-1 0 0,-2-1-4 15,4 0-7-15,-2 0 6 0,7 0-1 0,-7-1 1 0,6 3 1 16,0-1-2-16,1-1-3 0,3-1 1 0,-2 1 3 15,6-1-9-15,-2-1 1 0,3 2 5 0,-1 1-6 16,-2-1 5-16,4-1-1 0,-11 1 0 16,4 0-4-16,-3 1 8 0,1 0-18 0,-2 1 15 15,-2-4-1-15,0 3 4 0,-3 0 5 0,2 1 9 16,-4 0 18-16,3-1 3 0,-7 1 7 0,11-1 7 0,-6-1-4 16,-5 2-1-16,5-2-5 0,-5 2-13 0,9-3 3 15,-8 1-1-15,-1 2-13 0,0 0-1 16,4-3-18-16,-4 3-2 0,4-3-26 0,-4 3-15 15,0 0-14-15,0 0-15 0,0 0-33 0,0 0-61 16,0 0-174-16,0 0 78 0</inkml:trace>
  <inkml:trace contextRef="#ctx0" brushRef="#br1" timeOffset="174995.7">8079 17776 49 0,'0'0'54'16,"0"0"-3"-16,5-2-4 0,-5 2 5 0,4-3 2 15,-4 3 11-15,4-4-7 0,-4 4 10 16,5-3 2-16,-5 3 3 0,1-2 6 0,-1 2-3 0,0 0-5 15,4-4-6-15,-4 4-6 0,0 0-10 0,0 0 1 16,0 0-9-16,0 0-9 0,0 0-1 0,0 0-10 16,0 0-7-16,0 0-3 0,0 0-9 15,8 11 13-15,-11-6-7 0,6 1 1 0,-2 0 6 0,-1 1-11 16,0 2 0-16,0 2-2 0,0-1 4 0,0 2-1 16,1 0-3-16,-1 3 13 0,0 1-7 0,-1 1 6 15,1 1 2-15,-1 0-8 0,-2-1-2 0,3 2-2 16,-2-2 1-16,-1-2-2 0,8 4 2 0,-7-8 1 15,2 2-5-15,0-3 3 0,0 1-6 0,2 1 2 16,-2-12-6-16,0 0-11 0,3 23 6 0,-3-23 2 16,0 0-1-16,5 17 11 0,-5-17-3 0,0 0 8 15,10 12-8-15,-10-12 1 0,0 0 4 0,14 12-2 16,-14-12 6-16,18 5-5 0,-18-5-5 0,24 5 2 16,-24-5 3-16,0 0-11 0,36 3 13 0,-36-3-3 15,28-1-5-15,-10-2 7 0,-4 2-11 0,-2-2-3 16,0 1-10-16,-1-1-13 0,0 0-1 0,-2 1 2 15,-4-1-9-15,3-1-10 0,-3 3-12 0,-2-3-16 16,-1-1-15-16,1 3-53 0,-3 2-160 0,-3-10 71 16</inkml:trace>
  <inkml:trace contextRef="#ctx0" brushRef="#br1" timeOffset="175313.7">8059 17735 14 0,'12'-3'68'0,"-3"1"-1"0,3 1-16 0,-2 0 4 16,4 2-18-16,-2-1-6 0,2 1-19 0,-1 4-24 16,-3-3-43-16,2 2-57 0,-7-1 26 0</inkml:trace>
  <inkml:trace contextRef="#ctx0" brushRef="#br1" timeOffset="175535.71">8074 17920 41 0,'6'-1'124'0,"6"-3"-14"0,-7 3-8 0,9 0-17 15,-1-4-4-15,-3 3-7 0,4-2-13 0,-2-1-5 16,2 2 4-16,-3 1-18 0,2 0 8 16,1 2-14-16,-2 0 0 0,0 0-11 0,2 0-19 0,-2 1-22 15,-2 0-6-15,-1 1-22 0,2 1-18 0,-2 2-80 16,-2-1-152-16,-3-1 68 0</inkml:trace>
  <inkml:trace contextRef="#ctx0" brushRef="#br1" timeOffset="175997.7">8502 17953 58 0,'2'2'103'15,"-2"-2"-19"-15,12 2-6 0,-5 0 6 0,0-1-5 0,3 4-12 16,2-1-3-16,0 1-13 0,4 2 0 0,2 1-9 16,-2 0-3-16,2 1-3 0,0 0-2 0,0 1 5 15,-1 2-10-15,2-4 6 0,-2 3-13 16,-6-6-12-16,2-1 0 0,-3 2-6 0,-2-1-28 15,-3-2-2-15,0-1-13 0,0 0 5 0,-2 2-21 0,-2-1-86 16,-1-3-151-16,0 0 67 0</inkml:trace>
  <inkml:trace contextRef="#ctx0" brushRef="#br1" timeOffset="176306.7">8750 17899 105 0,'-13'-2'95'0,"13"2"-5"16,-7 0-15-16,1 2 4 0,1 1-15 0,0-1-6 15,-2 0-4-15,0-1-9 0,-1 5 4 0,1-4-20 16,-1 3 12-16,-2 1-2 0,-2 1-4 0,1 1-1 16,-2 1 13-16,2 0-24 0,-2 1 5 0,0 2-16 0,-1-2 5 15,1 3 3-15,3-3-3 0,1-1-9 16,0-1-15-16,4 1-21 0,-4-2-23 0,1 3-27 16,3-4-72-16,0 1-163 0,2-2 72 0</inkml:trace>
  <inkml:trace contextRef="#ctx0" brushRef="#br1" timeOffset="177045.7">9098 17972 94 0,'-4'-4'139'0,"2"-1"-9"0,2 5-21 15,-3-4-13-15,3 4 5 0,-3-4-14 0,3 4-8 16,-3-5-7-16,3 5-11 0,-2-3 2 0,-1 1-8 16,3 2-1-16,-7-4-7 0,3 3 0 0,4 1-5 15,-8-2-10-15,8 2-4 0,-9 2 1 0,9-2-2 16,-12 2-1-16,6 1 3 0,-1 0-14 0,0 0 4 15,0 4-4-15,-2-2 4 0,1 2-6 0,-1 0 2 16,-1 1-3-16,2-2-11 0,3 4 4 0,-4-1-1 16,4 0 2-16,-3-1 0 0,3 0-7 0,0 1 2 15,0-4 4-15,1 3 1 0,0-3-4 0,2-3 0 0,-1 3-4 16,3-1 2-16,0-4-5 0,0 6 2 16,0-6-5-16,2 2 0 0,4-2 1 0,-6 0-11 15,11 0-13-15,2 0-10 0,-4-2-21 0,5 1-6 16,-1-2 6-16,-3 2-16 0,2-3 11 0,-3 3 3 15,-1-2 6-15,-1 1 0 0,1 1 13 0,-1 1 3 0,0-2 4 16,-1 0 16-16,-1 0 3 0,0-1 14 16,2 1 9-16,0-3-1 0,-4 2 1 0,2-1 10 15,1-1 8-15,0-1 13 0,-3 2-3 0,3-1 1 16,0 1-6-16,-3-1-8 0,4 0-8 0,-4 1 7 16,1-1 3-16,-1 2-6 0,1 0 1 0,-1 1-4 15,0-1-7-15,-3 3 4 0,3-2-1 0,-3 2 0 16,0 0-5-16,0 0 4 0,0 0 1 0,0 0-4 15,0 0-5-15,9 7 3 0,-9-7-8 0,0 6 9 16,0-4 0-16,0-2 0 0,-3 7 5 0,6-3-8 16,-3 0-2-16,0-4 11 0,0 5-10 0,0-5-3 15,1 6 13-15,-2-3-13 0,2 2-8 0,-1-5-19 0,-1 8-23 16,1-5-33-16,-4 0-72 0,-1 2-173 16,2-1 76-16</inkml:trace>
  <inkml:trace contextRef="#ctx0" brushRef="#br1" timeOffset="177656.75">9256 17938 9 0,'0'0'118'0,"0"-5"-7"0,0 5-12 0,0 0 0 15,0 0-18-15,0 0-10 0,0 0-9 0,11 8-8 16,-8-4-2-16,1-1-7 0,0 1-6 0,-2 2-1 16,0-2-4-16,1 2 2 0,0 0-12 0,2 0 5 15,-2 0-7-15,-2-1 5 0,3 2-14 0,-2 1 2 16,0-4-1-16,0 1 8 0,-1 0-13 0,-1 0 8 15,2-2-6-15,-1 0 0 0,-1-3 3 0,5 6-3 16,-5-6-3-16,0 0-1 0,10 0-1 0,-10 0 5 16,7-4-2-16,-3-1-17 0,7-3-21 0,-2-2-1 15,1 3-6-15,3-2 0 0,-3 2 2 0,-1 1-6 16,-1 2 0-16,2-3 13 0,-1 4 5 0,-4-1-6 16,3 1 10-16,1 3-1 0,-3-1 2 0,0 0-2 15,1 1 13-15,-7 0 12 0,14 0-6 0,-9 2 11 16,1 0 0-16,-1 1 6 0,-1-1-6 0,3 1-13 15,-2 1 0-15,-1-1 1 0,1 1-2 0,-1 0 5 16,2 1-6-16,-1-4 5 0,-1 4 5 0,0-3-11 16,-2 1 10-16,-2-3-9 0,4 3 17 0,-4-3 7 15,4 2 3-15,-3 0 4 0,-1-2 1 0,0 0-6 16,0 0 5-16,0 0-11 0,9-6 3 0,-6 2-8 16,1 0 1-16,2 1 0 0,-1 1-2 0,4-2-5 15,0 3 5-15,-4-2-16 0,4 2 7 0,-4 0 4 16,-5 1 0-16,17 2-2 0,-11-1-1 0,2 2-3 15,2 1 2-15,-5-2-4 0,2 1 2 0,-2 1 1 16,1 1 4-16,0-2 5 0,0 1 5 0,-4 1-7 16,2 0 5-16,-1 0 3 0,-2-1-6 0,0 2-7 15,0-1-29-15,-1-1-45 0,-3-1-112 0,-4 2-199 16,2-1 88-16</inkml:trace>
  <inkml:trace contextRef="#ctx0" brushRef="#br1" timeOffset="194426.9">17870 14824 49 0,'0'0'82'0,"0"0"-2"0,0 0-16 0,0 0-4 15,0 0-2-15,0 0-10 0,0 0 1 0,0 0-10 16,-3-3-2-16,3 3-5 0,0 0-3 0,0 0 2 15,0 0-8-15,0 0-1 0,0 0 11 0,0 0 4 16,0 0-8-16,0 0 7 0,0 0-3 0,0 0 3 16,0 0-1-16,0 0-8 0,0 0 2 0,0 0-4 15,0 0-1-15,0 0-2 0,-5-3-8 0,5 3 2 16,0 0-5-16,0 0 2 0,0 0-10 0,0 0 3 16,0 8 0-16,-4-4 3 0,4-4 0 0,-4 6-3 0,-2-1 1 15,2-1-7-15,-1 3 4 0,1-2 1 16,-1 1-2-16,-6 3-5 0,4-1 2 0,-5 3 8 0,5 0-5 15,-3 2-6-15,2-4-2 0,-2 4 6 0,5-3 1 16,-1 1-5-16,-1 1 0 0,2 0 6 0,0-1-2 16,-2 1 7-16,1-1-10 0,1 0 2 0,0 2-1 15,1-1 2-15,0-2 1 0,-2 1-5 0,6-1 0 16,-4-1 3-16,0 1 1 0,1 0-2 0,1-1 1 16,2-1-3-16,-1 1 4 0,0-2-1 0,1 0 5 15,0 3-19-15,2-2 12 0,2 2-5 0,0 0 9 16,1-2-4-16,3 1-2 0,-3 0 4 0,1-2 4 0,3 0 3 15,0-1-4-15,-1 1 2 0,1 0-3 16,-1-2-2-16,0-1 1 0,2 3 0 0,2-2 5 0,-4-2-3 16,-1-1-5-16,2-2-12 0,-3 3 3 0,2-2-1 15,1 1-8-15,-4-1-5 0,4-1-10 0,-2 0-3 16,0-1-11-16,1-1-15 0,2 1-27 0,-1-2-48 16,-1 2-150-16,3-2 66 0</inkml:trace>
  <inkml:trace contextRef="#ctx0" brushRef="#br1" timeOffset="194763.89">17640 14943 104 0,'2'-3'98'0,"-2"3"-11"15,5-4-8-15,-1 1-17 0,4 3-5 0,0 0-9 16,2 0-9-16,0 3-14 0,3-3-19 0,6 4-16 16,0 1-28-16,-1-3-56 0,-4 4-100 0,4-1 45 15</inkml:trace>
  <inkml:trace contextRef="#ctx0" brushRef="#br1" timeOffset="195007.89">17618 15080 59 0,'18'3'76'0,"4"0"-9"16,-2-3-3-16,2 1-12 0,0 0-5 0,-2-1-6 15,0 2 0-15,-8-4-5 0,7 2-2 0,-5 0-12 16,-5 0-10-16,3 0-9 0,-6 0-25 0,3 2-19 16,-4-4-42-16,-5 2-87 0,10 2 38 0</inkml:trace>
  <inkml:trace contextRef="#ctx0" brushRef="#br1" timeOffset="195248.89">17775 15148 53 0,'0'0'109'0,"15"-1"-15"0,-5 0-7 0,0 1-5 15,2 1-15-15,0-1-3 0,2 0-12 0,0 3-26 16,-1-1-33-16,0 1-40 0,-2 0-50 0,0-2-105 16,0 3 47-16</inkml:trace>
  <inkml:trace contextRef="#ctx0" brushRef="#br1" timeOffset="195912.9">18067 15158 42 0,'0'-5'101'0,"0"5"-7"0,0 0-5 16,0 0-10-16,0 0-3 0,0 0-7 0,0 0 0 0,0 0-16 16,0 0-6-16,0 0-8 0,-2-3 1 0,2 3-9 15,0 0-18-15,0 0-13 0,0 0-9 0,0 0-12 16,0 0 1-16,0 0-1 0,0 0-2 0,0 0 2 15,0 0 3-15,0 0-2 0,0 0 8 0,0 0 0 16,0 0 2-16,0 0-4 0,0 0 12 0,0 0-10 16,0 0 9-16,0 0 1 0,0 0 1 0,0 0 6 15,0 0-5-15,0 0 1 0,0 0 5 0,0 0 4 16,0 0 0-16,0 0 5 0,0 0 1 0,0 0 8 0,0 0-7 16,0 0 1-16,0 0 5 0,0 0-4 0,0 0 4 15,0 0 2-15,0 0-3 0,0 0 0 0,0 0-4 16,-6-4-4-16,6 4 12 0,0 0 10 0,0-5-1 15,0 5 2-15,0-6-15 0,0 6 4 0,0-6 7 16,0 3 5-16,-2-1-6 0,2 4 2 0,0-7 3 16,-2 4-2-16,2 3-4 0,0-7 0 0,0 7-10 15,-2-3 2-15,2 3-6 0,-2-5-3 0,2 5-4 16,0 0-5-16,0 0 0 0,0 0-4 0,0 0 5 16,0 0-1-16,0 0-5 0,14 11-2 0,-10-7 4 15,1 1 1-15,2 3-3 0,-2-3 3 0,0 2 0 0,1 2 0 16,-2 0-3-16,0-1-2 0,-3 4 1 0,3-5-2 15,1 4-2-15,-1-2-1 0,-2 1 0 16,2-1 3-16,-1 2-3 0,0-2-2 0,3 0 6 0,-2-1-7 16,0-1-2-16,0 0-5 0,2 0-5 0,-1 0-4 15,-1-2-12-15,2-1-20 0,-1-2-18 0,0 2-19 16,3-1-89-16,-4-3-198 0,2 1 89 0</inkml:trace>
  <inkml:trace contextRef="#ctx0" brushRef="#br1" timeOffset="196210.89">18156 15138 104 0,'-9'0'104'0,"9"0"-14"16,-13 0-4-16,3 3-14 0,0 1-10 0,-3-2-6 15,8 2-3-15,-8 0-5 0,4-1-3 0,0 3-2 16,-1-1-4-16,-1 1-8 0,0 1-4 0,1 1 5 16,1-4-2-16,-1 3-12 0,0 0-1 0,1-3 0 0,1 4-5 15,-2-2-17-15,3 0-29 0,2-2-35 16,-1 1-78-16,1-1-159 0,0 3 72 0</inkml:trace>
  <inkml:trace contextRef="#ctx0" brushRef="#br1" timeOffset="196768.9">18419 15212 24 0,'-2'-1'121'0,"2"1"-13"16,-3-4-13-16,3 4-4 0,-2-3-13 0,2 3-13 15,-6-3-4-15,6 3-3 0,-7-2-11 0,0 2-3 16,7 0 0-16,-10 0-5 0,4 0-8 0,-1 2 0 15,-4-2-6-15,5 1 4 0,-1 1-7 0,-3-2-4 16,1 4-5-16,0 0 3 0,0-3-4 0,-1 5-1 16,-2-2-1-16,6-1 2 0,-3 1 0 0,1-1-4 15,3 2-2-15,-1 0-4 0,1 0-3 0,-1 0 5 16,4 0-3-16,-3-1-4 0,4 1 1 0,0 0-2 16,1-1 5-16,0-4 2 0,5 8-1 0,-1-4-7 15,4-1-12-15,1-1-1 0,2-2-6 0,1-2-7 0,1 2-6 16,2-3-2-16,-3 2 3 0,-2-3 0 0,3 1 3 15,-3-1 3-15,-2 0 3 0,-1-1 4 16,-1 1 3-16,-3 0 5 0,1 2 4 0,-1-1 5 0,-1 1 2 16,-2 2 14-16,4-4-10 0,-4 4 2 0,4-3 4 15,-4 3-6-15,4-3-2 0,-4 3-2 0,0 0 4 16,0 0 5-16,0 0-4 0,0 0 3 0,5 8 5 16,-5-8 3-16,4 3-5 0,-3 1 5 0,2-2 3 15,-1 1-9-15,-2-3 5 0,3 7 5 0,-1-5-1 16,0 2-4-16,-1 0 1 0,-1-1 4 0,4 1-3 15,-2-2 3-15,-1 3-5 0,-1-2-3 0,4 1-5 16,-4-4 0-16,2 2 3 0,-1 1-2 0,0 1-1 16,-1-4-5-16,1 6-13 0,1-2-23 0,-2 2-36 0,2-5-64 15,-2 3-149-15,0-4 66 0</inkml:trace>
  <inkml:trace contextRef="#ctx0" brushRef="#br1" timeOffset="197427.89">18551 15236 30 0,'0'0'99'0,"0"0"-12"15,0 0-9-15,0 0-12 0,0 0-3 16,0 0-8-16,0 0-5 0,0 0-1 0,0 0-7 0,0 0-11 15,0 0 4-15,0 0-8 0,0 0-7 0,0 0 11 16,1 9-6-16,-1-9-9 0,0 0 4 0,0 0 0 16,0 0-6-16,0 0 3 0,0 5-1 0,0-5-1 15,0 0-1-15,0 0-2 0,0 0 0 0,0 0 4 16,0 0 9-16,0 0 0 0,0 0 4 0,0 0-13 16,0 0-4-16,0 0 3 0,14-8-3 0,-7 6 6 15,0-1-4-15,0 2-4 0,4-2 0 0,1 0-7 0,-1 1-4 16,1 0 3-16,2 1 5 0,-3 1-7 0,3-1-1 15,-3 2-1-15,1-1 1 0,2 1 2 16,-5 2-7-16,-1-2 4 0,2 1-4 0,-5-1 0 0,2 2 9 16,-2 1-6-16,0-1-4 0,-1 1 9 0,-4 1 0 15,2 0 0-15,-2-3-3 0,0 4 5 0,0-6-6 16,0 10-3-16,-1-6 3 0,1 0 3 0,-1 1-1 16,1-2-6-16,-4 2 5 0,4-1 2 0,0-4-3 15,0 5 1-15,-1-2 4 0,1-3-2 0,0 0 2 16,0 6 0-16,0-6 3 0,-4 1 5 0,4-1 0 15,0 0 6-15,0 0-5 0,0 0-6 0,0 0 0 16,0 0 2-16,0 0-4 0,11-7-1 0,-7 4-5 0,1 2-4 16,-1-2-1-16,4 0-3 0,-1 2-1 15,1-1 4-15,0 2-1 0,-2-2 3 0,6 0 2 0,-6 2 0 16,2 0-4-16,0 2-1 0,-2-2 5 0,3-2 1 16,-2 2 11-16,1 0-14 0,-2 2 3 0,1-2 2 15,-1 1-5-15,-6-1 1 0,7 1 0 0,-7-1-4 16,7 1 5-16,-3 0 3 0,-4-1-4 0,3 4 3 15,-3-4-1-15,2 4-1 0,-2-1-7 0,0 2 6 16,0-5 6-16,-2 7-2 0,-1-2 2 0,2-3-3 16,-2 2 3-16,2 1 0 0,1 1 4 0,-2-4-5 15,0 2 2-15,2 0 0 0,-2 1-3 0,0-1-1 0,1 1 1 16,1-1-20-16,1 1-23 0,1-1-30 0,0 0-89 16,-2-4-175-16,4 3 78 0</inkml:trace>
  <inkml:trace contextRef="#ctx0" brushRef="#br1" timeOffset="197872.89">19022 15263 13 0,'2'7'60'0,"-2"2"-7"0,4-1 1 16,1 0-5-16,1-3-8 0,0 3 6 0,1 0-12 16,1 2-5-16,0-2-3 0,1 1-5 0,-1-3 4 15,-1 5-9-15,-1-8 1 0,-2 4-4 0,-1-2 2 16,-1 0-2-16,0 1 11 0,-2-2-4 0,0 1 7 16,0-2 6-16,-2 1 3 0,0 1 11 0,-1-3-3 0,1 1 0 15,-4 0-6-15,2-1 6 0,-1 2-9 0,1 0-6 16,0-3-7-16,1 2 2 0,3-3-7 0,-7 4 7 15,1-3-10-15,1 3 0 0,2-1-36 0,-2-1-47 16,1 1-100-16,0-2-180 0,-1 1 81 0</inkml:trace>
  <inkml:trace contextRef="#ctx0" brushRef="#br1" timeOffset="201478.89">19356 15383 25 0,'0'0'53'0,"0"0"3"16,0 0 1-16,0 0-1 0,0 0 8 0,0 0 1 15,0 0 5-15,0 0-10 0,0 0 2 0,0 0-8 16,0 0 1-16,0 0-5 0,0 0-4 0,0-3 0 16,0 3-8-16,0 0 1 0,0 0-9 0,0 0-5 15,0 0-14-15,0 0 5 0,0 0-4 0,0 0 6 16,0 0 3-16,0 0-6 0,0 0-1 0,0 0-2 0,0 0-1 15,0 0-6-15,0 0-2 0,0 0 5 16,0 0-2-16,0 0-3 0,0 0-4 0,0 0-2 16,0 0 8-16,0 0-2 0,0 0 7 0,0 0-4 0,0 0-14 15,0 0 10-15,0 0 4 0,0 0-5 0,0 0 1 16,0 0 2-16,0 0-4 0,0 0 5 0,0 0-2 16,0 0 0-16,0 0 1 0,0 0-3 0,0 0 5 15,0 0-3-15,0 0-10 0,0 0 14 0,0 0-1 16,0 0 4-16,0 0 1 0,0 0 3 0,0 0 0 15,0 0 0-15,0 0-2 0,14 0 0 0,-14 0-2 16,6-2 0-16,1-1-3 0,-2 1 4 0,1-1-5 0,3 2 5 16,0-6-5-16,3 4 1 0,2-2-4 15,-1 3 1-15,6-6-5 0,-4 4 0 0,4-5 10 16,0 4-8-16,-1-1 1 0,1 1 4 0,-1 1-3 0,0-2-5 16,3 2 4-16,-1-2 1 0,-1 2-3 0,2-3 6 15,-3 2-4-15,1 1-1 0,-2-2 1 0,-1 0-1 16,-2 2-5-16,0-1-4 0,-2 1 9 0,-1-1 4 15,3 1 0-15,-1-1 0 0,-3 2 2 0,2-2-5 16,-1 0-3-16,-2-2 3 0,4 3 3 0,0-1 2 0,-2 0-5 16,2 1-1-16,0 0 1 0,0 2 4 15,1-3-5-15,2 4-2 0,-2-3 1 0,-1 2 2 0,1-1 1 16,-4 2-3-16,4 0 0 0,-5 1-1 0,-2 0 7 16,-1-3-8-16,-6 3-2 0,9-2 0 0,-4 1 6 15,-5 1-3-15,5-1-5 0,-5 1-1 0,0 0-2 16,0 0-8-16,0 0-16 0,0 0-12 0,0 0-14 15,0 0-15-15,0 0-118 0,-23 4-207 0,18-1 92 16</inkml:trace>
  <inkml:trace contextRef="#ctx0" brushRef="#br1" timeOffset="203138.9">20258 14892 86 0,'1'-2'96'0,"2"-2"-25"15,-2-2 16-15,2 1 0 0,-2 3-6 0,-1 2-1 16,0-9-11-16,1 4-8 0,-1 1 2 0,3-1-13 16,-2 1 3-16,-1-1 1 0,0 5-7 0,0-7 1 15,0 3-5-15,0 4-5 0,0-6-7 0,0 1-8 16,-4 2 3-16,4 3 0 0,0-7-8 0,0 7 2 16,0 0 0-16,-1-4-11 0,1 4 2 0,0 0-5 15,0 0-3-15,0 0 2 0,0 0-4 0,0 0-1 0,0 0 5 16,0 0-3-16,-4 14-2 0,4-7 2 0,0-3 0 15,0 3 3-15,-4-1-2 0,4 3 0 0,-1-2 3 16,1 4-4-16,0-1-5 0,0 0 3 0,0 0-1 16,-1-1-1-16,1 2 3 0,0-1 0 0,0 1-5 15,1 1 5-15,-1-2 0 0,0 3 0 0,0-4 0 16,1 3 0-16,-1-1 0 0,3 1-4 0,-6-3 2 16,2 2-5-16,1-2 7 0,-1 0-7 0,1-1-1 0,-3 1 14 15,2-2-6-15,-2-1 1 0,2 1 3 16,-4-2-2-16,0 0-1 0,2 2 2 0,2-4-4 15,-3 2-1-15,3 0 7 0,-2-1-3 0,2-1 1 0,-3-1 0 16,-1 2-1-16,4-1-5 0,-1-1-1 0,2-2 5 16,-6 3-5-16,6-3 0 0,-2 4 6 0,2-4-2 15,0 0 9-15,0 0-11 0,-5 1 5 0,5-1-3 16,0 0 3-16,0 0-1 0,-2-8-6 0,2 8 1 16,-2-8 1-16,4 2-8 0,-2 2 3 0,0-2 1 15,-2-1-6-15,2-1 0 0,-2-1-5 0,1 0-3 16,1-3 1-16,0 0-4 0,-1 4 6 0,0-5 1 15,1 1 2-15,-2 3 7 0,2-3-5 0,-5 0 8 16,5 2-1-16,-1 0-1 0,1 1 1 0,0-3-4 16,0 7 12-16,0-3 3 0,0 2-1 0,1 0-5 0,1 0 4 15,1 1-5-15,-1 1-3 0,0 0 1 0,3 0-21 16,-3-1 11-16,1 3-8 0,1 0 3 0,4-2-15 16,-2 2-5-16,-2 1 6 0,1 0 1 0,3 1-5 15,-8 0-10-15,10-3 14 0,-6 3-1 0,-4 0 8 16,6-1-10-16,-6 1 17 0,7-2-3 0,-7 2 9 15,2-2-5-15,-2 2 4 0,4-3 5 0,-4 3 0 16,0-4 7-16,0 4 7 0,4-2-1 0,-4 2-2 16,0 0-10-16,0 0 8 0,0 0-1 0,0 0-7 0,0 0 3 15,4 9 3-15,-2-5-1 0,-2 0 3 16,0 0-11-16,4 3 13 0,-1-1-8 0,-2 2 6 16,2 0 1-16,-1-2-16 0,-2 3 12 0,4-2 0 0,0 0 1 15,-3 0 2-15,3 0-3 0,0 1 5 0,-3-3-3 16,2 2 3-16,-3 1 2 0,1-2-3 0,0-1-1 15,0 3-1-15,-1-1 1 0,-1-1 3 0,1 2 2 16,0-1-5-16,-2 2 7 0,2 0-4 0,-2-2 3 16,1 0-8-16,0 0 2 0,1-1 8 0,0 1-4 15,-4 0 6-15,4-2-7 0,4 2 6 0,-8-3 2 16,4 2 2-16,0-2-3 0,0 0 1 0,0 0 2 16,0 0-7-16,0 1 0 0,0-5 1 0,5 5 2 0,-4-2 0 15,-1-3 3-15,3 4-7 0,-3-4 0 16,6 0 0-16,-6 0 2 0,7 0-9 0,-7 0 10 15,7-4-3-15,-4 1 2 0,2 1 0 0,-2-1-2 0,-2-2 1 16,3 0 2-16,-3 1 2 0,2-3-7 0,-1 0-4 16,1 1 6-16,-1-3-2 0,3-1-2 0,2 0-3 15,-3 0 0-15,2 1 0 0,0-1 2 0,0-1-12 16,2 1 8-16,-4 0 4 0,5-2-2 0,-4 2 2 16,4 0-3-16,-4 1 6 0,-1-2-6 0,1 2 2 15,0 0 0-15,2 1 2 0,0 2-1 0,-2-2-5 16,2 1 4-16,-2 2-5 0,-1 1-1 0,2 0 8 15,-1 3-2-15,-1-4-1 0,0 2-5 0,0-2-4 16,2 5 5-16,1-2 1 0,-7 2-5 0,8 0-10 16,-8 0 13-16,9 0-1 0,-9 0-1 0,7 2 12 15,-7-2-7-15,6 2-6 0,-6-2 11 0,0 0-4 0,5 2 3 16,-5-2-7-16,0 0 1 0,0 0 4 0,3 1 1 16,-3-1-1-16,0 0 1 0,2 3 0 0,-2-3-1 15,0 0-4-15,0 0 8 0,-2 6-4 0,2-6-6 16,0 4 4-16,0-4 4 0,-1 4 1 0,2 0 0 15,-1-4-3-15,0 6-2 0,0-3 4 0,0-3-8 16,0 8 9-16,0-4 2 0,0 0-4 0,0 3-1 16,-1-1-3-16,2-1 6 0,-1 2-1 0,0 2 2 15,0 0 7-15,2-1 0 0,-4 1-5 0,4 2 4 16,-2-1-9-16,2 0 1 0,-4-2 7 0,4 5 0 16,-1-4 0-16,0 0 7 0,-1 2-7 0,2-5 5 15,2 2-3-15,-3 0 1 0,-1-3 1 0,0 3-7 0,0-3 1 16,0 1-3-16,0 0 7 0,-1 0-2 0,-1-2-3 15,2 1 2-15,0 0-5 0,-1-1-5 0,0-1 9 16,-1 1-7-16,1-1-16 0,-2 0-6 0,3-3-13 16,0 0-28-16,-6 5-111 0,6-5-188 0,-4 0 84 15</inkml:trace>
  <inkml:trace contextRef="#ctx0" brushRef="#br1" timeOffset="203688.9">20934 14953 36 0,'-4'-3'54'0,"4"3"-7"0,-5 0-1 16,5 0-5-16,-8-3-1 0,8 3-3 0,-10 0 5 0,10 0-13 15,-9-2 2-15,2 2-4 0,7 0-1 0,-12 0-1 16,4 2-5-16,3-2 4 0,-2 0-8 0,-1 3 3 16,4-1-8-16,-3 0 4 0,1 2-2 0,0 0 1 15,-2-1 4-15,3 2-2 0,0 1-3 0,0-2 10 16,0 4 9-16,-1 0-3 0,1 1-8 0,1 0 2 16,-2 0 3-16,4-1-5 0,-3 2-1 0,2-1 2 15,1 0-3-15,-2 2-2 0,2-5-5 0,1 1 0 16,0 0-3-16,0-2 2 0,0 3 0 0,1 1 3 0,0-4-1 15,-2 3-7-15,2-1-3 0,-1-1 7 16,1 2 0-16,-1-2-4 0,2 1 1 0,-2-2-1 16,1 1-3-16,-3-1 4 0,6 1-10 0,-3 0 14 0,1 0-8 15,0-2 10-15,2 3-6 0,0-3 4 0,3 0-7 16,3 4 0-16,0-2 2 0,2 1 4 0,4-2-12 16,2 2-28-16,0-2-31 0,-1-1-110 0,-2-1-186 15,3-1 82-15</inkml:trace>
  <inkml:trace contextRef="#ctx0" brushRef="#br1" timeOffset="204282.9">21224 15042 73 0,'-6'-2'76'0,"1"-1"-14"15,5 3 3-15,-12 0-9 0,4-1-5 0,8 1-7 16,-14 4 0-16,8-3-9 0,0 0 0 0,-1 6-8 15,0-2-2-15,0 0-1 0,2 2 2 0,0-2-7 16,-4 4-2-16,5-2 1 0,-1 1-4 0,0 1 1 0,-1-1-1 16,0 1 3-16,0-1-6 0,2 1 1 0,-1 0-1 15,1-1 0-15,0-1-2 0,3 1 3 16,-3-1 1-16,2 2-3 0,-2-3-5 0,4 0 1 0,-2 3-1 16,2-4 3-16,2 2-8 0,-2-1 13 0,2 1-4 15,2-2-2-15,0 1-3 0,-1 1 2 0,3-2 6 16,0 2-7-16,2 0 5 0,1 0-6 0,0-1 5 15,0-1 7-15,4-1-4 0,-4 0 2 0,2 1-2 16,1-3-1-16,-1 1-2 0,2-3-5 0,0 3 2 16,-1 0 2-16,-1-3-3 0,-1-2 7 0,2 1-3 15,0-2 1-15,-3 2-4 0,0-5-3 0,0 1 0 16,0-1-2-16,-5-1 1 0,2 1 1 0,-2-3 3 0,-3 1-7 16,2-4 4-16,-3 3-6 0,0-2-2 0,-3 2 2 15,2 0-6-15,-2-3 9 0,2 4-1 0,-4-2-1 16,1 5-3-16,3-3 6 0,-1 2 1 0,0-1 0 15,-2 1-6-15,3 2 0 0,-3-2-7 0,-1 1 0 16,4 1-4-16,-5 2 0 0,1-1 0 0,-1 1-3 16,-3 0-1-16,-2 1-4 0,-2 1-2 0,5-1-12 15,-4 1-4-15,4 1-15 0,-2-1-22 0,1 1-40 16,1 2-129-16,2-2 57 0</inkml:trace>
  <inkml:trace contextRef="#ctx0" brushRef="#br1" timeOffset="204646.89">21137 15147 64 0,'0'0'78'0,"8"4"-6"0,-4-2-11 0,0 0-3 16,-2 1-10-16,3 1 7 0,0-2-16 0,-2 2-2 15,-2-2-4-15,3 3-4 0,0-1-1 0,-2 0-2 16,0 3 1-16,0-2-1 0,1 2-1 0,1-1-5 16,-2-1-1-16,-1 3-6 0,5 1 0 0,-4-1 8 0,3 4-3 15,-1-3 3-15,-1 3-4 0,3 0 2 0,-2-1-8 16,2 3 5-16,-2-2-1 0,4 2-1 0,-4-1-5 15,2 2 4-15,-3-3-4 0,2 0-1 0,2-3-2 16,-3 3 0-16,1-2-2 0,-1-1 2 0,1 1 0 16,0-5-1-16,0 3-12 0,-1-2-21 0,0 0-56 15,-4-2-62-15,0 1-159 0,0-2 71 0</inkml:trace>
  <inkml:trace contextRef="#ctx0" brushRef="#br1" timeOffset="206273.9">19434 15357 47 0,'0'0'58'0,"0"0"-6"0,-3 5-2 16,3-5-10-16,-3 3-3 0,3-3-2 0,-3 4-3 0,3-4-4 15,0 4 3-15,0-4 5 0,-1 3-9 0,1-3 19 16,0 0-2-16,1 7-5 0,-1-7-12 16,0 3 7-16,0-3-9 0,5 4 1 0,-5-4 3 0,4 5 2 15,0-2-3-15,-2 1-3 0,2 1-9 0,-2-3 3 16,3 2 1-16,-2 3-8 0,5-2 0 0,-3-1 4 16,3 4-1-16,-3-1 3 0,3-2-10 0,-2 1 5 15,2 1-7-15,-2-3 8 0,2 3-5 0,-1 1 1 16,2-2-12-16,-2 0 6 0,0 0 1 0,2 3 6 15,0-4-8-15,0 5 2 0,1-3-2 0,3 3 2 16,-1-2-10-16,3 1 14 0,-1 0-8 0,5 1 4 16,-1 0-25-16,1-1 5 0,5 4 7 0,1-3-2 0,-6-2-3 15,5 3 8-15,-2-3-1 0,-3 1-7 16,-1-1 9-16,0 1-6 0,-4 0 8 0,3-1-4 0,-6-1-1 16,-3 1-2-16,2-2 10 0,-2 4-7 0,-2 0 5 15,1-2-2-15,-1 1-2 0,0 3-2 0,1-2 9 16,-1-1-3-16,2 2 0 0,1 3 5 0,2-3-6 15,-1 4 2-15,3-3 0 0,1 1-1 0,2-1 0 16,-1-1 3-16,0 1-10 0,1-1 8 0,0-1 1 16,-2 3 6-16,0-3-9 0,0 0-2 0,2 2 7 0,-6-4-2 15,3 2-5-15,-4-1 1 0,-1 0 4 16,-1-1-6-16,3-3 6 0,-6 3-3 0,-1-3-3 16,0 1 9-16,0-1-6 0,2 1 2 0,-4-1 2 0,4 0-2 15,-2 0 0-15,-2-2 4 0,2 2 0 16,-2-2 0-16,-1 1 2 0,1 0-6 0,-1-4 0 15,4 6-1-15,-4-3 2 0,4 1-1 0,-4-1 9 0,0-3-8 16,1 4 0-16,-1-4 2 0,3 5 0 0,-3-5-8 16,0 3 4-16,0 1-11 0,0-4-11 0,-4 6-21 15,3-4-98-15,-6 1-152 0,5-1 67 0</inkml:trace>
  <inkml:trace contextRef="#ctx0" brushRef="#br1" timeOffset="207012.89">20718 16059 2 0,'-4'-1'150'0,"4"-3"-10"16,0 4-15-16,-2-6-16 0,-1 3-11 0,3-1-10 16,0 4-5-16,-1-4-11 0,-2 1-8 0,3 3-4 15,-2-3-7-15,2 3-1 0,-4-4-20 0,4 1 2 16,0 3 0-16,-4-5-1 0,0 2-4 0,-1-1-3 15,5 4 0-15,-9-4-7 0,3 1-2 0,0 0-6 16,-3 1 4-16,-2 0-3 0,-1 2-2 0,-1 0-1 16,-1 2 1-16,-4-2-5 0,4 2-1 0,-3 3 2 0,3-1 1 15,-1 0-4-15,-3 2 5 0,6-1-4 16,-4 2 0-16,4-2-4 0,2 1-2 0,5 0 0 16,-3 0-5-16,3 1 1 0,1 0-4 0,2-2 4 0,0 5-5 15,-3-2 3-15,5 3-5 0,0-3 6 0,4 3 5 16,1-1-4-16,-1 2 6 0,1-2-6 0,4 1 0 15,4 2 4-15,-3-1-8 0,4 1-6 0,-1-2-5 16,0-1-2-16,-1 2-12 0,-1-4 3 0,0 1 0 16,-3-1-7-16,2 0 21 0,-2-1 5 0,-2-1-4 15,-2 0 8-15,0 0-1 0,-3-1-3 0,2 1 3 16,-2-1-1-16,-2-1-8 0,-1 0 14 0,1 2 5 16,-2-2-1-16,0 0-1 0,0 0 0 0,-2 3-1 0,1-2-1 15,2-1-1-15,-2 1 6 0,0-1-4 16,-1 0 0-16,2 0 6 0,-1 1-6 0,0-3 4 15,-2 1 4-15,2 0-14 0,-2 1 8 0,0-4-3 0,-2 1 6 16,-2 1-5-16,-2-2 0 0,1 0-10 0,2 0-10 16,-3-2-28-16,-4 2-100 0,4-1-165 0,2-1 73 15</inkml:trace>
  <inkml:trace contextRef="#ctx0" brushRef="#br1" timeOffset="207492.9">20879 16091 22 0,'0'0'83'0,"0"0"-5"16,0 0 0-16,-11 7-9 0,9-3-4 0,2-4-4 16,0 7-6-16,-1-4-2 0,-2 1-1 0,6 4 4 15,-3 1-10-15,-3 3 2 0,2-4-3 0,1 4 2 16,0 0-9-16,-2-2-5 0,-3 6-2 0,2-4-4 16,-1 6 0-16,-2-3-1 0,1 2-2 0,-2-1-4 0,-2 3-8 15,4-3 2-15,3 1-1 0,-2 0-2 0,0-2 6 16,0-3-3-16,0-1-4 0,-2 5-14 15,4-6-13-15,-2-1 2 0,0 1-19 0,-1-2-15 0,1-1-27 16,-1-2-88-16,-1 0-176 0,2 2 78 0</inkml:trace>
  <inkml:trace contextRef="#ctx0" brushRef="#br1" timeOffset="207726.89">20854 16256 2 0,'14'1'39'15,"-1"1"-47"-15,-2-2-6 0,3 1 2 0</inkml:trace>
  <inkml:trace contextRef="#ctx0" brushRef="#br1" timeOffset="208392.89">20939 16397 76 0,'0'0'150'0,"0"0"-10"0,0 0-20 0,0 0-13 16,0 0-8-16,0 0-16 0,0 0-7 0,0 0-15 0,0 0 8 15,0 0-10-15,0 0-5 0,0 0-6 16,0 0 3-16,0 0-9 0,0 0-3 0,0 0 1 15,0 0-3-15,12 4-6 0,-12-4 3 0,0 0-6 16,0 0 0-16,0 0-1 0,0 0-3 0,0 0-4 0,0 0-1 16,0 0-5-16,0 0 6 0,0 0 0 0,0 0-5 15,0 0-9-15,0 0-3 0,0 0-11 16,0 0 1-16,0 0-3 0,0 0-1 0,0 0 0 0,0 0-12 16,0 0 7-16,0 0 3 0,0 0-1 0,-12-11-1 15,12 11 3-15,0-3-2 0,0 3 8 0,0 0-3 16,0-3-7-16,0 3 9 0,0 0-6 0,0 0 4 15,7-4-2-15,-7 4 6 0,5-1 2 0,-5 1 3 16,0 0 2-16,0 0-3 0,2-3 5 0,-2 3 6 16,0 0-8-16,0 0 2 0,3-3 4 0,-3 3-8 15,0 0 3-15,0 0-5 0,0 0 2 0,0 0-1 16,0 0 2-16,4-3-2 0,-4 3 0 0,0 0-1 16,0 0 2-16,0 0-2 0,0 0 7 0,0 0-13 0,2 10 7 15,-2-6 0-15,3-1 3 0,-3 0-6 16,1 2 5-16,-1 0-1 0,0-1-2 0,0 1 0 15,0 0-3-15,-1 0 3 0,1 0 7 0,0 0-5 0,-1 2-3 16,1-3 5-16,-2 4-5 0,1-6 1 0,0 4 2 16,-1-2-3-16,2 1-7 0,-1-1 9 0,0-2-2 15,1-2 0-15,0 8-5 0,0-8 8 0,0 0 0 16,0 3 3-16,0-3 0 0,0 0 0 0,0 0-8 16,0 0 5-16,10-9 1 0,-2 5 5 0,1 0 1 15,-2-5-3-15,2 2 2 0,1 1-3 0,-1-1 3 16,3-1-4-16,-1 1 4 0,2-2-5 0,0 3-3 15,2 2 4-15,-5-1 0 0,8 0-3 0,-5 3 1 16,1 0-8-16,-5 1-6 0,3-1-14 0,-3 1-14 16,-3 0-18-16,3 1-19 0,-9 0-38 0,9 2-64 15,-8 0-196-15,-1-2 87 0</inkml:trace>
  <inkml:trace contextRef="#ctx0" brushRef="#br1" timeOffset="208976.89">21150 16401 58 0,'-1'-4'105'0,"1"4"-4"0,0 0-6 0,0 0-15 16,0 0-11-16,0 0-11 0,0 0-8 0,0 0-1 16,0 0-4-16,0 0-13 0,0 0 14 0,0 0-12 15,-8 8-5-15,7-4 2 0,1-4-15 0,-3 5 4 16,2-3-5-16,-2 3 3 0,2 1-2 0,1-2-1 16,-5 3-1-16,5-1-6 0,-1-1-2 0,-2 3 6 0,2 0-7 15,-3-3 2-15,4 4-1 0,-1-1-4 16,-3-1 2-16,8 0 6 0,-4 0-7 0,0 0-7 15,2 2 8-15,2-3 0 0,4-1-4 0,1 0 1 0,1 2 1 16,3-2 3-16,3 0 2 0,-2-2-10 0,3-2 12 16,-2-2-4-16,2 0-9 0,-2-1 3 0,-2 0-11 15,4-4-13-15,-4 1 2 0,-1 1 6 0,-1-1-2 16,-4 2 5-16,-2-1 1 0,3 0 13 0,-7 2-3 16,4-2-1-16,-1 3-2 0,-4 1 2 0,0 0-5 15,0 0 3-15,0 0 0 0,0 0 4 0,0 8-1 16,0-8 0-16,-5 8 1 0,1-6-1 0,-1 1-4 15,4 1 5-15,-4 0-4 0,5-4 2 0,0 6 2 16,-3-4-1-16,3-2 1 0,0 5 11 0,0-5 5 16,-1 3 9-16,1-3 11 0,0 0 1 0,1 6-2 15,-1-6-2-15,14-2-5 0,-9 2 2 0,-5 0-8 16,13-2 5-16,-6 2-9 0,0 0-1 0,0-2-3 0,-7 2 7 16,11 2-9-16,-6 0-1 0,3-2-4 0,-2 0 1 15,-1 0-2-15,1 3-11 0,0-1-3 16,1-2-12-16,-1 2-4 0,0 1-12 0,1-1-21 0,1 1-22 15,1-3-89-15,-2 3-183 0,-1-1 82 0</inkml:trace>
  <inkml:trace contextRef="#ctx0" brushRef="#br1" timeOffset="209281.89">21659 16516 109 0,'-4'-1'92'0,"4"1"-4"16,0 0-9-16,-11 0-9 0,11 0-2 0,-10 2-16 16,5 1-4-16,-1 0-1 0,1 0-7 0,-3 1 10 0,-1 1-7 15,3 0-5-15,-2 2 7 0,-1-2 3 16,4-2-5-16,1 2-10 0,0 1-7 0,-1-3 3 0,0 2-8 15,1-1 7-15,3 1-4 0,1 0-6 16,-2 1-1-16,4-1 0 0,-2 1-3 0,5 0 2 0,4 2 0 16,0-3-5-16,0 4-10 0,8-4-15 0,-1 2-11 15,2-3-23-15,0 1-35 0,0-3-95 16,-2 3-191-16,-3-5 85 0</inkml:trace>
  <inkml:trace contextRef="#ctx0" brushRef="#br1" timeOffset="211602.92">19435 15393 17 0,'0'0'69'0,"0"0"-6"16,0 0-7-16,0 0-10 0,0 0-1 0,0 0-9 16,0 0-3-16,0 0-2 0,8 11-8 0,-8-11 5 15,1 4-6-15,-1-4-11 0,0 4 12 0,0-4-12 16,0 0 4-16,-6 1 5 0,6-1-4 0,-3 4-3 16,3-4 9-16,0 0-4 0,0 0 8 0,-4 3 6 15,4-3 7-15,0 0 1 0,0 0-4 0,0 0-12 0,0 0 8 16,0 0 5-16,0 0-3 0,0 0-2 0,0 0-8 15,0 0 2-15,0 0-4 0,-3 4-3 0,3-4 0 16,0 0-4-16,0 0-4 0,0 0-1 0,0 0 1 16,0 0 3-16,0 0-9 0,0 0 1 0,0 0 3 15,0 0 2-15,0 0-7 0,-3 2 1 0,3-2 2 16,0 0-2-16,0 0-4 0,0 0 5 0,0 0-15 16,-1 3 16-16,1-3-11 0,0 0 12 0,0 0-11 0,0 0-3 15,0 0 7-15,-3 4 5 0,3-4-3 16,-1 5-8-16,1-5 6 0,-4 3 2 0,0-1 1 15,4-2 1-15,-4 2-7 0,2 1 6 0,-1 0-1 0,3-3-6 16,-7 3 3-16,5 1 6 0,1-3-6 0,1-1 3 16,-4 4-1-16,4-4-5 0,-5 2 4 0,5-2 3 15,-1 4-6-15,1-4 4 0,-3 3-4 0,3-3 4 16,0 4 0-16,-1 1-5 0,1-2 8 16,0 5-2-16,0-3-7 0,-3 2 5 0,3 2 5 0,4 2-6 15,-4 1 3-15,3-3 0 0,-2 3-1 0,0 0 8 16,3-2-28-16,0 2 9 0,-3 2-6 0,4-4 2 0,2 1 3 15,-5 0 4-15,2-1 0 0,0 1-2 16,-1-3 3-16,-3 3 3 0,2-1 2 0,-2 1 9 16,4 0-12-16,-4 0 6 0,-1 0-8 0,-2-1 7 0,3 3 3 15,0-2-5-15,0 2 1 0,0 0 1 0,3 0-4 16,1 2 0-16,2 2 4 0,-2-3 6 0,1 2-10 16,-2-5 1-16,5 5 5 0,0-3-2 0,-4 3-2 15,2-6-1-15,-3 2 3 0,-2 0-3 0,3-2 5 16,-5 5-7-16,5-3 5 0,-3-2 3 0,0 3-2 15,-1 3-1-15,-2 1-1 0,0 0 1 0,1 0-4 16,1 2 6-16,3 0-1 0,-2 8-3 0,1-9 0 16,3 2-3-16,1 2 0 0,0-3 5 0,2 1-5 0,-1-2 3 15,-2-2-3-15,2 3 3 0,0-4 3 16,2 1-3-16,-2-1 1 0,-1-3-4 0,-5 0 3 16,3 0 6-16,-1-1 9 0,2 1 0 0,-4 1-3 0,2 2-2 15,-1 1 0-15,3 0-2 0,-1-2-8 0,1 2 2 16,-2 1 5-16,2-1-16 0,-1-1 17 0,1 1 2 15,1-2-6-15,1 3 5 0,-2-2-4 0,3-1 1 16,-1 1-5-16,-2-5 0 0,-1 0 0 0,4 1 0 16,-4-1-12-16,0 0 15 0,2 2-2 0,-1-3 1 15,-1 1 1-15,1-2 0 0,-1 2 1 0,-2 0-3 16,4-1 4-16,-4 3-2 0,3 0-2 0,-3-2 3 16,2 2 0-16,1-3-2 0,1 3 3 0,-2-2 2 15,3 5 3-15,-3-6-5 0,4 3-2 0,-2-1-6 16,-1 0 6-16,5-1-7 0,-6-1 5 0,1 2 6 15,3-5 2-15,-3 3-5 0,1-2-5 0,-3 2 0 16,2-2 0-16,-1-1 3 0,-3 0-9 0,2 0-4 0,-2 0 11 16,-1-1 4-16,1 0-5 0,-1-1 7 0,3 1-5 15,-6 0 1-15,3 0-2 0,0 0 2 16,3 0-6-16,-3 0 5 0,0 2-2 0,1-2-3 0,-1 2 4 16,3-2-8-16,-2-1 0 0,3 2-6 0,-3-2-3 15,4 3-10-15,-1-4-24 0,-1 2-6 0,2-3 1 16,-1 5-9-16,0-4-4 0,-2-1-6 0,-2-2-6 15,5 3-68-15,-5-3-160 0,0 0 71 0</inkml:trace>
  <inkml:trace contextRef="#ctx0" brushRef="#br1" timeOffset="212440.89">20046 16911 41 0,'0'0'105'0,"1"-4"-15"0,-1 4-12 16,4-5-7-16,-4 3-4 0,0 2 0 0,0 0-3 16,3-5 0-16,-3 5-11 0,0 0 3 0,1-2-7 15,-1 2 1-15,1-5 2 0,-1 5-3 0,0-5 0 16,0 5-7-16,2-6-1 0,-2 2-2 0,0 4 0 16,0-4-6-16,0 4 1 0,-2-5-4 0,2 5-9 15,2-5 1-15,-2 5-3 0,0 0 3 0,0-4-9 16,0 4 2-16,2-1-2 0,-2 1 1 0,4-3-8 0,-4 3 4 15,0 0-1-15,1-4 2 0,-1 4-7 0,0 0 3 16,0 0-4-16,0 0 8 0,0 0-10 16,4-2 4-16,-4 2-4 0,0 0 3 0,0 0 0 0,0 0-3 15,0 0 1-15,0 0-8 0,5 7 6 0,-5-7-3 16,-1 7 2-16,2-2-12 0,-1 0 13 0,-1 0 6 16,1 2-6-16,1 2 6 0,-1-1-5 0,0 1-2 15,-1 2 9-15,-3-5-8 0,4 6 0 0,0-4-2 16,-4 2 1-16,3-2 2 0,-3 0 3 0,0 1 2 15,-1-1-5-15,1 1-5 0,-2 0 7 0,-2 2-11 16,3-4 1-16,1 3-2 0,-1-2-4 0,0 2 10 16,-1 1-6-16,1-4 5 0,2-2 2 0,-1 4-5 15,0-2 3-15,2-1 0 0,2 4 1 0,-2-5-3 16,2 4 4-16,0-4 0 0,2 3-2 0,0-3 6 16,0 1-2-16,0-1-8 0,2 0 9 0,-1 2 1 15,3-2-3-15,4 0-4 0,-5 0 3 0,3 2-1 0,2-4 2 16,3 2-10-16,-3 2-13 0,4-3-10 0,-2 1-9 15,2 0-1-15,-3 0-8 0,2 0 0 16,0-3 0-16,-2 1 7 0,3 1 2 0,-5 1 7 16,5-4 2-16,-5 1 9 0,-2-2-1 0,3 1 1 0,1-1 16 15,-3 0 0-15,0 0 13 0,-1-1-9 0,0-1 5 16,-2 1-4-16,0-4 5 0,0 1 5 0,-2 1-15 16,-2-2-6-16,3 1-13 0,-2-3-32 0,-4 1-59 15,4 1-128-15,-2-3 57 0</inkml:trace>
  <inkml:trace contextRef="#ctx0" brushRef="#br1" timeOffset="212768.92">20037 16874 15 0,'4'-1'104'16,"1"0"-12"-16,0 0-8 0,-2-1-7 0,-3 2-14 0,2-3-3 15,2 0-3-15,-4 3-3 0,3-4-7 16,-3 4-8-16,0 0-1 0,0 0 3 0,-3-5-10 15,3 5-5-15,0 0-7 0,0-5-1 0,0 5 1 16,0 0-8-16,0 0 8 0,14 10-13 0,-6-5-12 0,1 0-9 16,1 2-22-16,0 0-29 0,0-1-67 0,1-1-144 15,-4 2 64-15</inkml:trace>
  <inkml:trace contextRef="#ctx0" brushRef="#br1" timeOffset="212994.9">19938 16970 29 0,'5'2'107'0,"1"-1"-10"16,-1 0-4-16,1 0-8 0,2 4-10 0,5-1 3 16,0-1 5-16,4 0-16 0,0 1-4 0,6-1-9 15,-5-1-4-15,1 3-3 0,0-3-7 0,-2 3 2 16,1-2 0-16,-8 1-11 0,3-3-2 0,-5 1-8 15,-2-1-16-15,2 0-15 0,-1 0-27 0,-2 1-10 16,0-1-24-16,-5-1-92 0,0 0-175 0,0 0 78 16</inkml:trace>
  <inkml:trace contextRef="#ctx0" brushRef="#br1" timeOffset="213586.9">20387 17022 57 0,'-4'-1'61'15,"-3"-1"-12"-15,0 1-3 0,1 1-4 0,6 0-7 16,-13-2-5-16,8 2 2 0,5 0-6 0,-13 0-7 16,13 0 4-16,-9 0-5 0,4 2 2 0,5-2-2 15,-10 3-1-15,6-2-1 0,-1 3-3 0,4 0-6 16,-3-1-4-16,0 2 5 0,4 0-7 0,-1 0 2 0,1 3 1 16,1-2 1-16,4 5-2 0,-1 1-2 0,3-3-4 15,3 5 5-15,-3-2-1 0,4 0-4 16,-1 1 7-16,0 0 1 0,-1-3-3 0,0 1-4 0,-2-2 2 15,-1 0 2-15,-1-1 6 0,1-3-13 0,-3 0 8 16,2 2 3-16,-3-2 9 0,0-1 4 0,-2 1 6 16,0-2 11-16,0-3 5 0,-6 5-6 0,0-4-5 15,0 0 1-15,-1 1-7 0,0-1-2 0,-2-1-1 16,2 0 9-16,7 0-9 0,-12 3-6 16,6-2-2-16,-1 2 6 0,0-3-2 0,2 2-11 0,5-2-3 15,-9 3-21-15,3-2-9 0,5 3-13 0,-2-2-25 16,3-2-77-16,-5 5-153 0,1-3 67 0</inkml:trace>
  <inkml:trace contextRef="#ctx0" brushRef="#br1" timeOffset="214158.89">20677 17194 61 0,'0'0'60'0,"0"0"-7"15,-2-4-8-15,-2 2 2 0,4 2-14 16,0 0 2-16,0 0 2 0,0-4-6 0,0 4 0 16,-8-1 1-16,8 1-5 0,-9 0-1 0,1 0 1 0,-2-2-2 15,0 2 2-15,-1-1-14 0,-3 2 9 0,2-2-8 16,-1 2 4-16,2 1-6 0,-1-2 5 0,1 0-4 16,2 3-3-16,1-3 10 0,-1 4-14 0,3-1 3 15,1-1-1-15,-2 1-3 0,2 0 4 0,0 1-3 16,1-2-3-16,3 2 0 0,1-4-1 0,-4 4-4 15,4 0 5-15,0-4 4 0,4 4 0 0,3-3-4 16,1 2 6-16,4 1-7 0,2-3-1 0,0 4 2 16,2-3-7-16,-1-1 1 0,-4 3-9 0,3-2 9 15,-4 0 3-15,3 2-10 0,-6-2-1 0,0 0 5 16,-2 0 1-16,1 1-9 0,1-1 13 0,-6 1 2 16,3-1 1-16,-4-2 7 0,2 5 12 0,-4-3-3 15,2-2 3-15,-3 7 2 0,1-5-8 0,-2 1 2 16,-1 0-5-16,1-1 6 0,4-2-8 0,-7 5-3 15,3-3 0-15,-1 1 0 0,2-1 0 0,1 1-5 16,2-3 3-16,-5 2-7 0,5-2 5 0,-4 3 4 16,1-1 3-16,3-2-5 0,-6 3-3 0,2-1 0 15,-1 0-16-15,5-2-13 0,-9 1-28 0,3 2-93 16,0 0-159-16,2-1 70 0</inkml:trace>
  <inkml:trace contextRef="#ctx0" brushRef="#br1" timeOffset="214486.89">20866 17287 71 0,'0'0'82'0,"0"0"-7"0,-5-4-3 0,5 4-11 15,0 0-6-15,-7-4-5 0,4 2-1 0,3 2-10 16,-9 0-1-16,9 0-11 0,-12 1 4 0,3 0-7 16,1 3 4-16,-3-2 0 0,-1 3-6 0,1-4-8 15,1 2-1-15,-2 2 4 0,0-3-4 0,3 1 1 16,-1 0-11-16,1 1-4 0,0-1-11 0,0-1-12 15,4 1-17-15,-2-1-23 0,1 0-50 0,2 1-124 16,4 0 55-16</inkml:trace>
  <inkml:trace contextRef="#ctx0" brushRef="#br1" timeOffset="-214533.84">20902 17353 16 0,'5'0'76'0,"-5"0"-8"0,0 0 0 15,3 5-10-15,-3-5-10 0,1 4-2 0,-1-4-7 16,0 3 2-16,0-3-5 0,0 4 0 0,0-4-11 16,4 4 3-16,-4-4 7 0,2 1 1 0,-2-1 12 15,3 3-16-15,-3-3 18 0,0 0-10 0,8 0-4 16,-8 0-2-16,10 0-5 0,-6 0-3 0,-4 0-2 0,15-3-7 16,-8 3-1-16,0 0-3 0,1 3 4 0,-2-3-9 15,1 2 1-15,-2-2 0 0,0 3-3 16,5 0-13-16,-4 1 3 0,1-2-5 0,-2 1-2 15,-1 2-6-15,3 2 0 0,-5-5 10 0,0 2-7 0,1 0 6 16,-1 0-7-16,2 1 3 0,-2-2 9 0,-2 2-12 16,0-5 7-16,1 4 3 0,0-1 5 0,-1-3-15 15,0 0 18-15,4 4 11 0,-4-4-2 0,7 0-3 16,-7 0-3-16,0 0 2 0,11 0 8 0,-5-2-4 16,-6 2-6-16,15 0-1 0,-7 0-1 0,5-1-1 15,-3 1-2-15,-1 0 2 0,3 0 2 0,-5 1-6 16,5 1 7-16,-6-2-13 0,1 0 9 0,-7 0 3 15,10 0-10-15,-6 0 5 0,-4 0-2 0,4 1 2 16,-4-1 2-16,6 4-13 0,-6-4 20 0,1 3-7 16,-1 1 9-16,0-4 1 0,1 6-5 0,-1-2 0 15,-1-1 7-15,1-3-3 0,0 10-12 0,-1-8 5 16,1 3-2-16,1 2 4 0,0 0-4 0,1 1 2 16,-2 2 2-16,4 1-2 0,-2-1-8 0,0 2 4 15,-2-2 0-15,-6 2 12 0,2 1-28 0,-4 0-31 16,0 4-47-16,-9 3-65 0,6-4-172 0,-1-1 78 15</inkml:trace>
  <inkml:trace contextRef="#ctx0" brushRef="#br1" timeOffset="-193073.25">22106 15383 16 0,'1'-3'73'0,"2"1"-2"0,-2-2-6 16,0 0-9-16,1 0 2 0,-1 0 5 0,-1 4-4 16,1-5-4-16,-1 5 6 0,0-7-9 0,0 7-3 0,0-5-6 15,0 5-4-15,0-3-6 0,0 3-7 0,0-5 2 16,0 5 2-16,3-4-7 0,-3 4-14 0,0-3 14 15,0 3-10-15,0 0 2 0,0 0 1 0,0 0 1 16,2-5-4-16,-2 5 4 0,0 0-2 0,2-2 2 16,-2 2 0-16,3-4-2 0,-3 4-2 0,0 0 7 15,5-4 3-15,-5 4-6 0,0 0 5 0,0 0 2 16,0 0-5-16,0-4 3 0,0 4-5 0,0 0-3 16,0 0 3-16,0 0-12 0,2-3 3 0,-2 3 4 15,0 0-7-15,0 0 1 0,0 0-3 0,0 0 5 16,0 0-4-16,0 0-2 0,0 0 6 0,7 8-1 15,-7-4-5-15,2 1 2 0,0-4 2 0,-2 4-1 0,0-5 0 16,-2 11-5-16,4-6 3 0,-2 5-2 0,0-5-2 16,0 6 3-16,-2-4-10 0,0 1 5 0,-3 2 3 15,-2 1-4-15,0-1-2 0,1 0 1 0,-6 2-3 16,2-2 6-16,1-2 8 0,1 3-4 0,-4 0-3 16,3-1 5-16,1-3-7 0,-1 3 5 0,3-3-4 15,-2-1 2-15,0 2 0 0,3-1 2 0,0-2 1 0,0-1-7 16,0 1 1-16,2-1-2 0,1 0 4 15,-3 0-1-15,2-1-2 0,3 1 4 0,-2-2-4 16,2-2 0-16,-3 4 4 0,3-4 4 0,0 0-11 0,0 0 7 16,-4 4-3-16,4-4 0 0,0 0 2 0,0 0 2 15,0 0-2-15,0 0-3 0,-1 1-8 0,1-1 0 16,0 0 14-16,0 0-3 0,1 6 3 0,-1-6-5 16,4 5-1-16,1-3 2 0,-4 0 7 0,3-1-7 15,1 1 3-15,3 3 5 0,-3-3-9 0,5 1-8 16,7 2 11-16,-4-2 6 0,-3 1-3 0,3-1-3 15,1 1-3-15,-1 0-4 0,5-1 0 0,-6 1 1 0,6 0-3 16,-5-3 4-16,0 0-29 0,-2 0 2 16,-2 1 8-16,1-2-2 0,-3 1 8 0,-1-1 1 15,-6 0-12-15,14-1 0 0,-10-2-5 0,1 2-8 0,-5 1-4 16,7-1-11-16,-7-4-16 0,0 5-62 0,0-4-144 16,0 4 64-16</inkml:trace>
  <inkml:trace contextRef="#ctx0" brushRef="#br1" timeOffset="-192753.25">22163 15536 5 0,'-6'4'71'16,"-2"1"2"-16,1-2-9 0,-1 2 0 0,-3-1-5 15,3 1-16-15,0 2 4 0,-1-1-12 0,0-1-1 16,2 1 2-16,0 1-6 0,0 1-1 0,-1 0-3 15,4-1-10-15,-1 3-10 0,1 0-17 0,0 1-23 16,4 0-66-16,-1-3-106 0,2 4 47 0</inkml:trace>
  <inkml:trace contextRef="#ctx0" brushRef="#br1" timeOffset="-192282.25">22226 15738 16 0,'1'5'45'0,"-1"-1"0"15,4 2-2-15,-3-1 4 0,3-2-1 0,-1 0-5 0,2 1 6 16,0-2-1-16,3 1-1 0,-1-1 1 0,1-2-9 16,0 0 3-16,0-2-4 0,4-1-7 0,-5 0 1 15,4-3 1-15,-1 1-11 0,-2-2 5 0,1-4-7 16,-3 2 4-16,-1 0 3 0,-1-3-14 0,-3 2 7 16,1-1-4-16,-4 1-1 0,2 2 0 0,-3 1 1 15,1 1-12-15,-2-2 5 0,-1 3-9 0,-2 2-17 0,0 0-16 16,1 3-101-16,-4 0-148 0,0 5 66 15</inkml:trace>
  <inkml:trace contextRef="#ctx0" brushRef="#br1" timeOffset="-189362.25">22149 16494 21 0,'0'0'64'0,"-4"-6"-3"0,4 6-1 15,-1-4-13-15,-1 2-2 0,2 2-8 0,-2-5-6 16,-3 2-1-16,5 3-1 0,-9-4-3 16,6 3-4-16,-4 1 1 0,7 0-4 0,-10-3-11 0,6 3 7 15,4 0 0-15,-10 1-5 0,10-1 4 0,-9 3-7 16,5 0 0-16,0 1 1 0,0-2-2 0,-1 3 0 15,1-1-3-15,3 3 5 0,-1 1-12 0,-1-3 4 16,3 4 4-16,0-2-10 0,3 2 5 0,-2 1-4 16,3 1 7-16,-2-3 2 0,1 2-4 0,3-1 0 15,-4 3 1-15,5-3-2 0,-4 0 6 0,2-1-4 16,-1 2-2-16,1-3 0 0,0 1 1 0,0-1-2 16,-1-2 3-16,-2 4 3 0,2-2 1 0,1-2-7 15,0 1 6-15,-2 1-8 0,0 0 1 0,0 0 2 16,1 0-5-16,-1 1 8 0,-1-1-13 0,0 0 4 15,0-2-8-15,-2 2 8 0,0 0-6 0,-2-1 3 16,0 5 1-16,-3-6 3 0,1 2 0 0,-3 1-3 16,-1-1 2-16,-1 1 4 0,0-1 1 0,-2-2-1 0,2 1-1 15,-3-1-4-15,1 0-1 0,-1-4 3 0,3 3 6 16,-1-4 6-16,1 1 12 0,4 1 5 16,-3-2 3-16,1 0 17 0,7 0 8 0,-11-2 2 0,11 2 4 15,-5-1-6-15,3-3-1 0,-1 1 1 0,3-2-12 16,0 2 3-16,0 3 0 0,3-11-5 0,2 5-9 15,0-3-5-15,5 2 4 0,4-5-10 16,-1 2-15-16,1-1-11 0,1 3-18 0,2-2-12 0,-4 1-27 16,2 1-106-16,-5 1-185 0,4-1 81 0</inkml:trace>
  <inkml:trace contextRef="#ctx0" brushRef="#br1" timeOffset="-187383.25">22255 16713 77 0,'0'0'108'15,"4"-4"-23"-15,-4 4-3 0,4-3-12 0,-4 3 1 0,6-2-11 16,0 2-5-16,-6 0-11 0,12 0 2 16,-7 0-6-16,0 1-12 0,-5-1 5 0,10 1-1 15,-3 0-10-15,-1 1 3 0,1-1-3 0,-1 0-2 0,2 2-4 16,2-1 1-16,-3 1-18 0,4-1-5 15,-2 1-15-15,3 0-11 0,-1 1-15 0,0 1-94 0,1-1-153 16,-3-1 67-16</inkml:trace>
  <inkml:trace contextRef="#ctx0" brushRef="#br1" timeOffset="-186738.25">22827 16894 31 0,'0'0'44'0,"11"-4"4"0,-6 3-3 16,-1-2-2-16,1 0-8 0,0-2 2 0,0 0-5 15,-2 1-5-15,-2-1 8 0,3-2-9 0,-4 1 1 16,5 0-1-16,-5-4 6 0,3 2-5 0,-2-2-3 15,-2 4-3-15,-2-4 1 0,-2 0-2 0,5 6-3 16,-4-2-3-16,-2-1-6 0,-2 2-22 0,3-2-22 16,-2 5-63-16,1-1-106 0,-3 1 46 0</inkml:trace>
  <inkml:trace contextRef="#ctx0" brushRef="#br1" timeOffset="-186042.25">22627 16679 70 0,'0'0'135'0,"0"0"-8"0,0 0-16 0,0-6-8 16,0 6-10-16,0 0-11 0,0 0-5 15,0 0-3-15,0 0-17 0,-4-3 1 0,4 3-10 0,0 0-5 16,0 0-6-16,0 0-4 0,0 0-5 0,-5 9 5 16,0-4-9-16,0-1-6 0,1 3 3 0,-1 2-4 15,1-4-4-15,-2 4 2 0,0 0-1 0,1 0-5 16,1-1 4-16,2-1-2 0,-2 2-4 0,3 0-1 16,-1-1-7-16,0 1-17 0,4-4-11 0,-2 3-15 15,0-3-30-15,1 2-33 0,-1-2-77 0,1-1-200 0,0 1 89 16</inkml:trace>
  <inkml:trace contextRef="#ctx0" brushRef="#br1" timeOffset="-185617.25">22733 16884 25 0,'12'0'21'0,"-1"2"6"0,-2-2-8 0,3 0-1 16,-1 2-1-16,-2-4-1 0,1 2 5 0,-1-2 6 15,-6 1-2-15,8-1-2 0,-6-1 4 0,-1-1-9 16,0 1 6-16,0-2 0 0,-4-2 0 0,-3 0-8 15,2 0 1-15,-4-1 0 0,-3-1-2 0,-3 1-4 16,-1-1-1-16,-6 2-10 0,3-1-29 0,-4 3-41 16,-1 1-74-16,2 3 33 0</inkml:trace>
  <inkml:trace contextRef="#ctx0" brushRef="#br1" timeOffset="-179814.25">21489 17551 5 0,'0'0'76'16,"2"-5"-5"-16,-2 5-10 0,0-2-1 0,0 2-7 15,0 0-7-15,3-5 3 0,-3 5-11 0,1-3-2 0,-1 3-6 16,0 0-9-16,4-4-2 0,-4 4 0 0,0 0 10 16,1-3-15-16,-1 3 2 0,0 0-2 0,0 0 14 15,0 0-16-15,3-5 6 0,-3 5-2 0,0 0 4 16,0 0-6-16,0 0 4 0,0 0-3 0,1-1-5 15,-1 1 5-15,0 0-11 0,5-4 8 0,-5 4-5 16,5-1 7-16,-5 1-13 0,5-3 4 0,-5 3-1 16,6 0-1-16,-6 0 5 0,0 0-10 0,0 0 12 15,12 0-8-15,-7 3-4 0,8-1 7 0,-3 2-1 16,-1-1-7-16,-2 1 3 0,4 0 3 0,-2 1-9 16,0 1 9-16,2 1-6 0,-3 1 3 0,1-1 0 15,0 0-5-15,-4 0-2 0,-2 1-2 0,3-4-5 16,-2 1 0-16,-1 2 9 0,-1-1-6 0,1-1 1 15,0 1 4-15,-1 0-3 0,-2-1-4 0,0 0 8 16,-2-1-5-16,0 1 5 0,-2-2 1 0,2-1-4 16,-1 3 4-16,-1 0 4 0,3-3-7 0,-2 2 3 15,-1 0 8-15,1-3-13 0,-4 2 1 0,4 1 4 16,-3-1-6-16,1-1 9 0,0 1 2 0,0-1 1 16,-4 1 1-16,3 0-6 0,1 1-11 0,-2-2 17 15,-3 1 0-15,2 2 0 0,2-4-3 0,-2 3-6 16,-2 3-8-16,4-3 0 0,-1-1 0 0,-2 2 0 15,5 0-3-15,-2-3-5 0,0 1 8 0,-2-1 1 16,5 0 3-16,1 3 2 0,-2-3-1 0,4-2 1 16,-8 3-1-16,8-3 6 0,-5 2-7 0,5-2 1 15,0 0 3-15,0 0 3 0,0 0-6 0,-8-5 7 16,8 5 2-16,0 0-6 0,0 0 7 0,-5-2-7 16,5 2-6-16,0 0-5 0,0 0-5 0,0 0-6 15,0 0-1-15,0 0-1 0,0 0 1 0,0 0-1 16,0 0 4-16,0 0 1 0,0 0-16 0,-8 4 35 15,8-4-12-15,0 0-11 0,0 0 34 0,0 0-13 16,0 0 13-16,0 0 2 0,0 0 7 0,0 0 1 16,0 0 4-16,0 0 2 0,0 0-1 0,0 0-2 15,0 0-5-15,0 0 7 0,0 0-8 0,0 0 2 16,0 0-6-16,0 0 1 0,0 0 1 0,0 0 4 16,0 0-4-16,0 0-8 0,0 0 7 0,0 0-4 0,0 0 4 15,0-9 3-15,0 9 1 0,0 0 0 0,0 0 2 16,0 0-3-16,0 0 3 0,0 0 1 15,6-4-2-15,-6 4-14 0,0 0 3 0,0-4 9 16,0 4 1-16,0 0-3 0,1-4-3 0,-1 4 5 16,0 0-7-16,0 0-2 0,0-4-9 0,0 4 16 0,0 0 0 15,0 0-10-15,0 0 7 0,0 0-10 0,0 0 8 16,0 0-8-16,0 0 7 0,14 8-5 16,-12-5-5-16,5 0 0 0,0 2-5 0,-1-1-2 15,4 2-8-15,0-2-1 0,-1 3 0 0,0-1-10 0,4-2-2 16,-7 1 8-16,5 2 3 0,-5-2-4 15,4-2 5-15,-3 3 3 0,-1-4 4 0,3 2-3 16,-4-2 5-16,3 1 0 0,-3 1 6 0,1-1-1 16,1-3 9-16,-1 3 6 0,-1-2-1 0,0 0 0 15,-1 2-4-15,-4-3 2 0,8 4-1 0,-4-3 1 0,2 3-1 16,-2-2-5-16,0 1-4 0,-2 0-7 0,2 1-5 16,1-2-22-16,-2 1-41 0,2 1 19 0</inkml:trace>
  <inkml:trace contextRef="#ctx0" brushRef="#br1" timeOffset="-174190.25">18803 16569 1 0,'-9'1'41'15,"9"-1"-2"-15,-8-1-2 0,2 0-10 0,6 1 1 16,-9 0-2-16,9 0 0 0,-8-2 1 0,8 2-1 16,-10 0-3-16,10 0 3 0,-8-2-1 0,8 2-5 15,-8-2 1-15,8 2-2 0,-10-1-4 0,5 0 2 16,5 1-6-16,-13 1-3 0,6-1 3 0,-2 1 0 16,2 3-4-16,-2-2 1 0,-1 0 3 0,1 0-5 15,-1 0-2-15,4 1 5 0,-4-1-7 0,0 2 2 16,3-1 0-16,-2-1-4 0,3 0 0 0,-2 2-1 15,-1-3 2-15,4 3 8 0,-3-3-10 0,1 4-1 16,3-3-4-16,-3-1 3 0,1 3 7 0,-2-1-4 16,-1 1 2-16,3 0 2 0,-3 2-3 0,1-2-3 15,-1 0 0-15,-1 3 2 0,-1-1 2 0,0 0-5 0,-2 0 8 16,3 2-5-16,1-3 3 0,-2 2-5 0,1 1 0 16,2-2 0-16,0 0 0 0,2-1-1 0,1 4 3 15,1-4-3-15,1 2 0 0,2-1 0 0,0 1 3 16,1 2 1-16,0-2-1 0,1 1 0 0,0-1-2 15,1 3 2-15,0-1-6 0,1 1 8 0,-1-3-5 16,1 3 2-16,-2-1-1 0,0-2 5 0,1 3-8 16,-2-5 5-16,2 2 0 0,-2 1 0 0,0-1 0 15,0-2 5-15,3 2-2 0,-3-1-3 0,1 0-3 16,3-1 3-16,-2 1-3 0,2-1-11 0,3-1-8 16,2 0-15-16,-2-1-38 0,4-1-80 0,0 1 35 15</inkml:trace>
  <inkml:trace contextRef="#ctx0" brushRef="#br1" timeOffset="-173955.25">18592 16872 28 0,'-3'-3'47'0,"-3"0"-4"0,6 3-10 0,-6-3 4 15,0 0-8-15,3 0 1 0,-4 2-4 0,2-1 4 16,-4-1-15-16,0 1 6 0,0 2 3 0,-1-2-12 15,1 0 8-15,0 1-6 0,4-1-5 0,-6 0 0 16,4 0 1-16,-2 1-1 0,3 1-1 0,-2-2 2 16,0 0-1-16,1 2 1 0,0-1-11 0,-1-1 6 15,0 1-1-15,3 0-8 0,-2 0-14 0,7 1-20 16,-10-2-35-16,10 2-77 0,0 0 35 0</inkml:trace>
  <inkml:trace contextRef="#ctx0" brushRef="#br1" timeOffset="-173261.24">18894 16799 52 0,'0'0'100'0,"-3"-4"-9"0,3 4-18 0,-3-4-3 16,3 4-5-16,-7 0-7 0,3-2-12 0,4 2 6 16,0 0-8-16,0 0-15 0,-10 0 5 0,10 0-4 15,-9 1 2-15,2 0-10 0,2 3 2 0,-1-1-7 0,0-1 5 16,0 2-6-16,1-2 1 0,-4 5-1 15,-1 0-17-15,3-3 16 0,0 1-5 0,2-1-2 16,-3 3-5-16,3-2 6 0,-3 2-6 0,2 1 8 16,-2 1-5-16,2-4 2 0,-2 4 4 0,2-2-7 0,2 1 3 15,-4 0-3-15,4 1 4 0,1-1-9 0,1-2 6 16,1 2-3-16,1-1-5 0,0-1 13 16,0 0-8-16,1 1-4 0,3-2 8 0,-3 1 0 0,7 0-3 15,4 1 0-15,-1-3 2 0,7 1-6 0,0 0-2 16,4-1 0-16,-2-3 5 0,1 2-12 15,2-1-13-15,-2-4-2 0,-3 2-2 0,0 0-4 0,0-3 6 16,-4 2-4-16,-4-2 11 0,2-2 0 0,-6-1-5 16,-1 2 6-16,2-5 5 0,-5 3 2 0,0-4 0 15,-1 1 1-15,-1-3 2 0,-3 3 0 0,-2-4 10 16,1 2-7-16,-1 1 7 0,-1-2 1 0,-2 2-3 16,-1-4 4-16,0 4 0 0,-1 0 5 0,1 0 0 15,0 0-10-15,0 1 5 0,0 2-6 0,0 0 3 16,0-1 0-16,-2 4 4 0,3 0-12 0,3 2-7 15,-1-2-22-15,-3 1-43 0,2 3-44 0,7 0-130 16,-9 3 58-16</inkml:trace>
  <inkml:trace contextRef="#ctx0" brushRef="#br1" timeOffset="-172157.25">18649 16554 22 0,'0'0'51'0,"-6"2"-10"0,1-1-3 0,5-1-2 16,-10 2 0-16,10-2-5 0,-11 0-1 0,5 1-3 16,-2-1 4-16,8 0-3 0,-14-1-1 0,8 1-11 15,-3 1 8-15,3-2 1 0,-2 1-4 0,-5 1-3 16,7 0-5-16,-3 2 6 0,0-1-8 0,-3 0-1 16,3 0-2-16,-1 1 6 0,0 0-3 0,-2-1-5 15,2 1 8-15,0 2-8 0,2-2-1 0,-1-1-1 16,1 2 6-16,-1 0-11 0,2 2 2 0,1-3 1 15,-3 4 3-15,0-2 1 0,1 2-5 0,0-1 4 16,1-2 4-16,0 4 0 0,1-3-5 0,-1 1 0 16,0 3 6-16,2-1-8 0,0-2 7 0,-2 2-5 15,1 0 2-15,2-1 2 0,-3 1-2 0,1 0-5 16,1 0 4-16,1-1-8 0,-1 0 11 0,1 1-3 16,-2 1-1-16,2-1 9 0,-1 0-6 0,3-2 9 0,-2 1-4 15,0 2 3-15,1 0-2 0,1-2 1 0,-2-1-1 16,2 1-2-16,0-1 4 0,2 2-9 15,-2-1 1-15,2 0-5 0,0-2 12 0,2 4 0 16,-2-3 7-16,0 1 3 0,2 0-3 0,4-2-3 0,-1 2-6 16,1-2 4-16,2 3 3 0,-3-1-7 0,9-1-1 15,-7 2 0-15,0-1 0 0,3 0-5 0,2 0-6 16,-3-4-3-16,0 3 12 0,0-1-4 0,0 0-15 16,1-2 10-16,-2 1 9 0,2-3-4 0,-3 1-2 15,6 0-7-15,-2-2 8 0,1 3-1 0,0-5-8 16,-1 0 9-16,3-1-4 0,-3 1 6 15,0-2-8-15,3 0-4 0,0-4 4 0,-4 4 3 0,2-3 2 16,-3 2-11-16,1 0 8 0,-1 0-7 0,-1-2 5 16,-1 5-7-16,2-3 4 0,0 1 3 0,-2-2-3 15,-1 4-3-15,-2-3 12 0,2 2-10 0,-2 1 1 16,0-3 5-16,2 3 1 0,-1-2-2 0,-1 1 3 16,-1-2-4-16,-1 1 2 0,0-1 8 0,-2 2-3 0,0-2 7 15,0 0-4-15,-3 0-7 0,3 0 1 0,0-4 7 16,-4 6-5-16,3-4 1 0,0 1 1 15,-1 0-1-15,-1 0-3 0,-1 0 10 0,3 4-2 16,-3-3-2-16,-1-3-7 0,2 6 10 0,-2-3 1 0,1 0-11 16,-1 0 6-16,1 1-1 0,-1 1 0 0,0-2-1 15,-4 1 0-15,4 1-7 0,0 0 4 0,-2 1-1 16,0 2-3-16,-5-5 0 0,3 4 12 0,0-2-8 16,-1 2 3-16,-3 0-1 0,3 1-1 0,-4 0-3 15,-5 2-6-15,2 1-16 0,-3 1-1 0,3 0-24 16,-2 0-33-16,0 2-97 0,0 1-191 0,2-3 85 15</inkml:trace>
  <inkml:trace contextRef="#ctx0" brushRef="#br1" timeOffset="-165035.25">18542 17236 76 0,'0'-7'110'0,"0"7"-11"0,3-2-5 16,-3 2-12-16,2-5-3 0,2 2-8 0,-4 3-9 16,4-7 5-16,-2 5-11 0,0-2-10 0,-1 0 6 0,0 0-13 15,-1 0-1-15,2 0 3 0,-2 0-19 0,0 4 13 16,0-3-7-16,0 3-2 0,3-4 0 15,-3 4-15-15,0 0-11 0,0 0-4 0,0 0-4 16,0 0-12-16,0 0 20 0,0 0-19 0,0 0 2 0,0 0-8 16,0 0 1-16,0 0 8 0,0 0-3 0,0 0 2 15,0 0-3-15,0 0 14 0,0 0-5 0,0 0 1 16,0 0 3-16,0 0 3 0,0 0-2 16,0 0-2-16,0 0 5 0,0 0-2 0,0 0 7 0,0 0-3 15,0 0-5-15,0 0 3 0,0 0-2 0,0 0 2 16,0 0-4-16,-7 9 4 0,7-9 1 0,1 5 0 15,-1-5-1-15,1 5 4 0,3-2-3 16,0 2-2-16,2-1 1 0,2 1-1 0,2-2 1 0,0 1 1 16,3-2 2-16,-1 3-3 0,2-5 9 0,-4 5-12 15,1-2 6-15,3 0-3 0,-3-2 1 0,0-1 2 16,-2 3 5-16,-3-3-12 0,2 0 6 0,-3 1 0 16,4-1-1-16,-1 3-5 0,-2 1-17 0,-3-3-6 15,2 0-2-15,1 1-19 0,-2 0 6 0,2 1-16 16,-3-2-39-16,-3 4-108 0,3-2 48 0</inkml:trace>
  <inkml:trace contextRef="#ctx0" brushRef="#br1" timeOffset="-164762.24">18575 17352 1 0,'8'3'86'0,"2"-3"-10"0,-1 2 0 16,2-2-12-16,2 1-5 0,-1-1-10 0,2 2-6 15,-3-1 0-15,3-1 1 0,-1 1-10 0,-1 0-4 0,-1-1-2 16,-2 2-11-16,1-2-19 0,-2 0-15 15,0 0-23-15,-8 0-59 0,5-2-106 0,-5 2 46 16</inkml:trace>
  <inkml:trace contextRef="#ctx0" brushRef="#br1" timeOffset="-162973.25">6744 17321 70 0,'0'0'75'0,"0"0"-10"0,0-5-1 16,0 5-6-16,0 0-15 0,0 0 2 0,-2-4-4 0,2 4-3 15,0 0-7-15,0 0-3 0,3-4-23 0,-3 4 9 16,5-1 0-16,-5 1-3 0,5-2-5 15,0 1-4-15,-5 1 4 0,13-2-8 0,-9 2-13 16,9 0 11-16,-4-3-14 0,2 3 9 0,1-2-2 0,-1 1 2 16,2-1-7-16,0 2-7 0,0-2-6 0,-3 1-51 15,-2 1-87-15,0 0 38 0</inkml:trace>
  <inkml:trace contextRef="#ctx0" brushRef="#br1" timeOffset="-162719.25">6763 17444 12 0,'0'0'52'0,"11"-2"-3"0,-8 4-19 0,6-2-10 15,-4 1-15-15,4-1-33 0,0 0-31 0,-1 1 14 16</inkml:trace>
  <inkml:trace contextRef="#ctx0" brushRef="#br1" timeOffset="-152232.25">11699 16133 17 0,'0'0'30'0,"0"0"0"0,17 5-3 0,-17-5-4 16,10 2-1-16,-4 1-1 0,0-1 0 0,1-2-7 15,2 3 3-15,1-1 5 0,2 0-10 0,2-1 1 16,-4 0-1-16,4 3-5 0,2-2-1 0,0-1-1 16,2 0-2-16,-3 2 2 0,1-2 0 0,4 2-8 15,-1 2 2-15,-2-4 2 0,2 1-4 0,-2 0 1 16,2 1-2-16,-6-2 9 0,-2 0-6 0,2 2-2 0,-5-3 2 16,-1 0-3-16,0 1 26 0,-1-1 1 0,-6 0 0 15,8 1 0-15,-3 1 3 0,-5-2-7 0,0 0 5 16,0 0-9-16,7 0 1 0,-7 0-2 0,0 0-2 15,0 0-3-15,7 0-5 0,-7 0-4 0,0 0 3 16,6 3 2-16,-6-3-4 0,6 2-14 0,-6-2-3 16,8 2-24-16,-8-2-38 0,7 1-84 0,-5 0 37 15</inkml:trace>
  <inkml:trace contextRef="#ctx0" brushRef="#br1" timeOffset="-151720.25">12481 15957 78 0,'0'0'82'0,"0"0"-10"15,0 0-1-15,4-2-6 0,-4 2-11 0,0 0-5 0,0 0-8 16,0 0 1-16,4-1-6 0,-4 1-8 16,0 0 5-16,0 0-3 0,0 0-6 0,0 0 1 15,0 8-7-15,0-8 1 0,-1 9-2 0,-2-4 3 16,3 0-5-16,0-3-6 0,-1 8-6 0,-2-5 7 0,3 2 2 16,0 0-10-16,-1 0 6 0,0 1 4 0,1 3-12 15,-3 0 6-15,1-1 1 0,-1 3 0 0,3-4 4 16,0 2-5-16,0 1 2 0,3-3-9 0,-3 1-3 15,1 0 3-15,-1 2 1 0,1-5 3 0,2 3 1 16,-1-2-5-16,-2 1 4 0,3-2-3 0,-2 0 2 16,3 0-5-16,-4-1-18 0,2 0-5 0,0 0-11 15,-2 1-17-15,1-4-77 0,-1 4-142 0,0-5 64 16</inkml:trace>
  <inkml:trace contextRef="#ctx0" brushRef="#br1" timeOffset="-150795.25">12683 16019 1 0,'-1'-4'91'0,"1"4"-2"0,0 0-4 0,0 0-13 15,0-5-7-15,0 5-10 0,0 0 7 0,-2-7-11 16,2 7-8-16,0 0-4 0,0 0-10 16,2-3 4-16,-2 3-10 0,5-2 5 0,-5 2-9 0,10 0-1 15,-3 0 1-15,-1 0-9 0,-6 0 5 0,17 0-4 16,-8 2 3-16,1-2-8 0,2 0 4 16,0 0 0-16,1 0-1 0,-3 0-1 0,0 3-5 0,2-3 2 15,-1 2 3-15,-3 0-5 0,-2-1-8 0,3 1 3 16,-4 0-8-16,3 1-12 0,-3-1 3 0,1 0-5 15,-2 3 3-15,0-2 6 0,0 3 1 0,0-1-2 16,0 1 3-16,-3 0 0 0,2 0-4 0,-1 1 4 16,2 0 7-16,-3 1-6 0,-1 4 4 0,3-4-1 15,-3 0 3-15,0-1 1 0,0 2 2 0,-3 0-2 0,2-2-4 16,-4 0 1-16,1-2 5 0,0 6 0 16,-2-5 0-16,-1 2 6 0,-3 0 0 0,1 0-2 15,-2-3-3-15,-1 2 2 0,1-2-3 0,-5 3 1 0,5-2 0 16,-2-2 2-16,3 3 7 0,0-3-5 0,-1 1 5 15,1-2-10-15,0 0 3 0,4 0-3 16,-2-2 2-16,-1 1 9 0,1-2-3 0,1 0 0 0,-1 1-5 16,-1-2 6-16,1 1-3 0,8 0-3 15,-10-2 5-15,4 2-2 0,-2-1-6 0,8 1 5 0,-8-1 2 16,8 1 4-16,-5-3 1 0,-1 1-6 0,6 2 0 16,0 0-4-16,-6-1 10 0,6 1-6 0,0 0 1 15,0 0-3-15,-6-1-3 0,6 1 2 0,0 0 3 0,0 0-2 16,-1-3-3-16,1 3 11 0,-4-3-4 15,4 3 0-15,0-5-5 0,0 5-1 0,-4-6-7 16,4 6 10-16,-3-1-5 0,3 1 3 0,0 0 0 16,-7-3-1-16,7 3 6 0,-2-2-9 0,2 2-5 0,0 0 2 15,0 0 4-15,0 0 2 0,0 0-2 0,0 0 1 16,0 0 0-16,0 0 4 0,16 6-3 16,-12-2-2-16,1-1-1 0,3-2-1 0,-2 2 1 0,3 0-9 15,-4-1 0-15,8 0 2 0,-8 1-9 0,4 1-6 16,0-1-3-16,3 0 0 0,-2 1 7 0,-1 0-4 15,2-3 5-15,0 3 3 0,-1-2 2 0,0 0 3 16,0 1 4-16,2 1-1 0,-2-2 5 0,1-2 4 16,-2 3 8-16,0-1 1 0,0-1 7 15,-5 0 3-15,5 0 4 0,1 1 1 0,-6 0-8 0,1-2-2 16,-5 0 1-16,8 0 2 0,-4 3-7 0,-4-3 3 16,0 0-1-16,7 0-11 0,-7 0-1 0,0 0-6 0,4 2-10 15,-4-2-15-15,4 2-60 0,-4-2-97 0,0 5 43 16</inkml:trace>
  <inkml:trace contextRef="#ctx0" brushRef="#br1" timeOffset="-147382.25">13160 16084 22 0,'0'0'54'0,"0"0"-7"0,0 0 4 0,0 0-10 15,0 0-6-15,-3-3-7 0,3 3-2 0,0 0 2 0,-2-4-3 16,2 4 1-16,0 0-7 0,0 0-5 0,0 0 6 16,0 0-3-16,0 0-7 0,0 0-2 0,0 0 2 15,0 0-3-15,0 0-3 0,0 0 7 0,0 0-4 16,0 0 1-16,0 0-3 0,0 0 0 0,0 0 1 15,0 0-3-15,0 0 3 0,0 0 0 0,0 0-5 16,0 0 3-16,0 0-2 0,0 0 1 0,0 0-6 16,0 0-2-16,0 0 3 0,0 0-2 0,0 0 2 15,0 0 5-15,16 1-8 0,-16-1 9 0,11 3-2 0,-4-1-9 16,-2-1 10-16,2-1-20 0,-1 1 11 16,-1 1 2-16,3-1 6 0,-2 1-2 0,-1-1-4 15,4-1 2-15,-2 1-3 0,-2 1 4 0,3-1 2 0,0-1-5 16,1 2-2-16,4-1-9 0,0 0 4 0,-2 2-4 15,1-3-1-15,2 2 1 0,-2-2 2 0,7 0-2 16,-3 0 3-16,-2 2 1 0,0-1 4 0,3-2 3 16,-5 2 4-16,1-2 7 0,-1 0 5 0,1 0 0 15,2 1 0-15,-1 0 5 0,-4 0-13 0,2 0 5 16,2 0 3-16,0 1-1 0,-1-1-6 0,2 1 1 16,4 0-3-16,-2-1-1 0,2 0-2 0,1 0-3 15,1 3-5-15,-2-1 5 0,4 1 2 0,-4-2-12 16,3 2 8-16,-3-1 3 0,0-1 5 0,2 0-6 15,-3-1 10-15,-6 1 5 0,-1 2 4 0,1-3-1 16,-1 0 7-16,-1 0-2 0,-3-3 8 0,0 3-3 16,-2-1 3-16,0 0-2 0,-5 1-6 0,12-1 3 0,-12 1-12 15,7-1 3-15,-7 1 0 0,8-1 0 0,-8 1-12 16,8 0 5-16,-8 0-3 0,4 1-8 16,-4-1 6-16,7 2 3 0,-7-2-3 0,4 1-3 0,-4-1 6 15,8 1-9-15,-8-1 0 0,5 3-1 0,-5-3 2 16,0 0 4-16,5 1-3 0,-5-1 1 0,0 0-5 15,0 0-1-15,0 0-17 0,0 0-39 0,0 0-44 16,0 0-115-16,0 0 51 0</inkml:trace>
  <inkml:trace contextRef="#ctx0" brushRef="#br1" timeOffset="-146455.25">14151 15848 63 0,'0'0'100'0,"0"0"-10"0,0 0-14 0,4-5-2 0,-4 5-4 15,4-2-14-15,-4 2-7 0,0 0 0 0,9 0-9 16,-9 0-4-16,0 0-3 0,10 2-2 16,-10-2-5-16,0 0-1 0,8 0-1 0,-8 0-5 0,0 0-10 15,0 0 2-15,0 0 3 0,5 1 0 0,-5-1 3 16,0 0-14-16,5 1 8 0,-5-1 0 0,0 0 1 16,9-1-5-16,0 2 4 0,-1-1-6 0,3 3 5 15,2-3-6-15,6 2 1 0,-2-2-8 0,4 5 10 16,11 1-10-16,-5-2-1 0,0 1-9 0,0 0-3 15,3-1-5-15,-3 1-3 0,2 2-1 0,-1-5 2 16,-7 1-4-16,-5 0 3 0,4-1-3 0,-6 0 6 16,-1-1 1-16,-3-1 7 0,-2 0 2 0,-2-1-1 15,1-1 0-15,-5 0-3 0,-2 2-2 0,7-4-12 0,-7 4-23 16,0 0-48-16,-7-7-109 0,5 5 48 16</inkml:trace>
  <inkml:trace contextRef="#ctx0" brushRef="#br1" timeOffset="-146016.24">14286 15871 57 0,'-3'-2'90'0,"3"2"-6"0,0 0-10 15,0 0-9-15,0 0-11 0,0 0 3 0,0 0-9 16,0 0-4-16,0 0-6 0,-4 10-5 0,3-6 5 15,-1 1-14-15,0 1-2 0,-1 1-2 0,1 3 3 16,-3-1-9-16,0 2 6 0,1 0-6 0,-1 1-3 16,-3 3 2-16,-1-1-3 0,2 3 4 0,4-5-6 15,-5 3-5-15,6-4 3 0,-2 5 8 0,-1-4-7 16,2 5-7-16,2-1 4 0,0-3 4 0,1 3-2 16,0 1 1-16,0 0-5 0,1 0-1 0,0-1 11 15,-1-3-17-15,4 4 11 0,0-5-4 0,-3 1 4 0,-1-4 5 16,4 1-10-16,-3-3-13 0,2 0-17 15,-3 0-18-15,0-2-100 0,1 0-159 0,3 1 72 16</inkml:trace>
  <inkml:trace contextRef="#ctx0" brushRef="#br1" timeOffset="-145507.25">14408 16078 49 0,'-5'10'81'0,"4"1"1"0,-4 2-4 16,2-3-8-16,0 1-5 0,1 0-9 0,1-2-4 15,-2 3-4-15,2-2-4 0,1-1-11 0,0 2 3 16,1-5-2-16,2 1-2 0,-2 1-8 0,4-2 2 15,0-2-1-15,-1 3-7 0,1-3-1 0,3 1-3 16,1-3 4-16,-3 1-7 0,6 0 10 0,-6-3-13 16,7 0-2-16,-2 0-4 0,-1-3 0 0,1-1-9 15,-2-1 3-15,0 0-6 0,-2-3-6 0,-3 0-5 16,3-1 11-16,-5-3 3 0,1 2 0 0,-3-2-2 0,0 0 3 16,-3-2 1-16,1 2-6 0,-4-1 10 15,3 2-5-15,-9-3 2 0,5 4 5 0,-2 0-4 0,-1 2 0 16,-1 1-1-16,3 0 7 0,-1 1-4 0,0 2-7 15,5 3-10-15,-3 1-17 0,7 0-32 0,-19 3-49 16,11-1-125-16,2 2 56 0</inkml:trace>
  <inkml:trace contextRef="#ctx0" brushRef="#br1" timeOffset="-144943.25">14705 16029 101 0,'0'0'97'0,"0"0"-4"16,0 0-9-16,0 0-11 0,0 0-12 16,0 0 2-16,-4 9-15 0,1-1 1 0,3 0-6 0,-1 3-5 15,-2 0 0-15,0 1-10 0,3 4 11 0,-4 1-2 16,4 0-9-16,0 0 5 0,0 3-5 0,-1-2-3 16,-1 1-2-16,-2 2-2 0,2 2 0 0,1-3-1 15,-3-1 0-15,1 6-3 0,-3 0 1 0,1-5-4 16,-3 3 2-16,4-4-6 0,0 0 0 0,-2 0 4 15,3 1-8-15,1-2 0 0,-3 0-3 0,2-1 2 16,3-2 1-16,0 1-4 0,0-5-3 0,0 1 5 16,0-1 2-16,0 0 0 0,0 0-5 0,-1-1 0 15,2-2-2-15,-1 0 5 0,0-3-7 0,0-1-5 0,0 0-13 16,0 0 0-16,0-4-17 0,0 0-42 16,0 0-102-16,0 0-196 0,0 0 87 0</inkml:trace>
  <inkml:trace contextRef="#ctx0" brushRef="#br1" timeOffset="-144578.25">14886 16220 24 0,'-4'5'71'0,"-1"0"-16"0,0 2-6 0,0-1 5 15,0-1-9-15,0 3-2 0,-3 0-10 0,2-2-2 16,1 0-9-16,1-1 8 0,0 0-3 16,0-1-6-16,0 1 6 0,-1-2-8 0,0-1 3 0,1 1-3 15,-1-1 0-15,5-2-5 0,-8 1-4 0,8-1-15 16,-5 0-40-16,5 0-53 0,-12-4-106 0,12 4 47 16</inkml:trace>
  <inkml:trace contextRef="#ctx0" brushRef="#br1" timeOffset="-143284.23">15404 16191 53 0,'0'0'59'0,"5"2"9"0,-5-2 8 0,0 0 2 15,0 0 1-15,0 0-8 0,6-6-6 0,-4 3-11 0,-2 3-1 16,2-3-2-16,-1-1-4 0,-1-1-10 15,5 2 1-15,-5 0 3 0,0-1-12 0,2-4-3 16,0 4-5-16,-1-2 0 0,-1-2 0 0,1 3-1 0,2-4-8 16,-3 2-2-16,0-2 7 0,2 1-5 0,-2-2-3 15,2-1 4-15,-2 2 1 0,-2-1-4 0,0 1 0 16,2-2-5-16,-4 2 4 0,3-1-7 0,-3 2 15 16,2-3-16-16,-3 4 8 0,2-3-16 0,-2 5 7 15,1-2-3-15,-1 2 3 0,0 0-1 0,-4-2 3 16,4 3 0-16,-1 1-1 0,-1-1-4 0,-2 3 5 15,2-1-8-15,-4 2-2 0,4-2 0 0,-5 1 0 16,4 2-2-16,1 1-2 0,-6 0 4 0,4 0-2 16,1 1-5-16,2-1 10 0,-4 3-8 0,2-2 4 15,3 2-1-15,-1-1 1 0,2 1-1 0,1 1-2 16,2-2 4-16,1 5 0 0,0-4 3 0,0 5-7 16,4 0 1-16,2-1 3 0,2 0 2 0,-2 2 1 0,2-1 3 15,2-1-2-15,3 5-2 0,-4 0 0 0,1 0 5 16,-1-4-6-16,0-1-1 0,2 5 0 0,-4-2-1 15,1-2-2-15,-3-1 2 0,1 1-4 0,-2-1-6 16,-2 1 2-16,0-3-1 0,-1 1 3 0,0-1-2 16,-1-1 6-16,0 1 0 0,0 0 2 0,0-2-2 15,0 2 0-15,-1-2 5 0,-2 3-5 0,2-2 21 16,-2 2-3-16,1-4 1 0,-2 2-3 0,3 0 5 16,-4-1-4-16,1 0-2 0,1 1 2 0,0-2 4 15,-1-2-1-15,-1 1-15 0,-3-2 11 0,3 3 3 16,-3-2 4-16,-1-2-7 0,-1 0 3 0,1 0-6 15,-1 0 14-15,-3-2 0 0,3 2 5 0,2-4-3 0,-5 4-1 16,4-2 2-16,-1 0 8 0,3 1 6 16,0 0 2-16,2-2 3 0,1 2 5 0,4 1 4 15,-10-6-2-15,8 3-3 0,-2 1-2 0,4-3-3 0,0-2-6 16,1 0 0-16,2-1-5 0,1-1-1 16,2 0-7-16,-1-2-1 0,3 2-5 0,4-6 1 0,1 4-15 15,0-2-19-15,10-4-17 0,-7 4-19 0,9-3-34 16,-8 6-120-16,10 1-228 0,-5 6 102 0</inkml:trace>
  <inkml:trace contextRef="#ctx0" brushRef="#br1" timeOffset="-142125.25">14698 16150 43 0,'0'0'79'0,"0"0"-6"0,0 0-12 16,0 0-1-16,0 0-12 0,0 0 1 0,0 0-4 16,0 0-8-16,0 0-6 0,0 0 4 0,0 0-6 15,0 0-1-15,0 0-8 0,0 0-4 0,0-6 3 16,0 6-5-16,0 0-2 0,0 0 0 0,0 0-3 15,0 0 0-15,0 0-3 0,18 4 3 0,-13-2 1 0,0-2-3 16,-5 0 3-16,11 0-3 0,-6 2-5 16,1-1 0-16,-6-1 2 0,12-1 2 0,-5 2-4 15,-7-1 6-15,13 2-8 0,-7-2-1 0,2 3 2 0,-1 0 2 16,0-3-1-16,2 1-3 0,0 2 1 0,0-2 4 16,-1 0-2-16,3 1 0 0,-3-1-4 15,-3 1-6-15,5 1-2 0,-3-1-1 0,-2 0 5 0,0-2-12 16,-1 4 2-16,0-1 2 0,-1 0 1 0,1 1 1 15,-4-1 6-15,3 2 0 0,-2 0-4 0,-1-5 9 16,0 7 7-16,-1-2 7 0,1 0-4 0,-3-1-4 16,3 2 0-16,0-2 3 0,0 2-4 0,-1-1 6 15,-2 1-5-15,2-1 2 0,0-2 1 0,0 1-2 0,-3 2 4 16,2 1-6-16,0-5 7 0,-2 3-11 16,-1 0 10-16,1-1-5 0,0 1 5 0,-2 0-4 15,1 1-1-15,-3-2-6 0,3 0 10 0,-5 2-2 0,2-2-1 16,-4 1-5-16,6 0 10 0,-3 0-11 0,-1 0 2 15,2-1 5-15,3-1-6 0,-4-1-14 0,4 2-20 16,-3-1-28-16,3-1-67 0,-5 1-137 0,4-1 60 16</inkml:trace>
  <inkml:trace contextRef="#ctx0" brushRef="#br1" timeOffset="-112648.91">15580 16107 37 0,'0'0'46'0,"0"0"-12"0,0 0-14 0,0 0-6 16,0 0-15-16,0 0-4 0,0 0-4 0,0 0 4 15,0 0-4-15,0 0 3 0,0 0 8 0,0 0-2 16,0 0 14-16,0 0 5 0,0 0 10 0,0 0 8 0,0 0-1 16,0 0 2-16,0 0 0 0,0 0 2 0,0 0-10 15,0 0-1-15,4-5-7 0,-4 5 3 16,0 0-3-16,0 0-2 0,0 0-14 0,0 0 5 0,0 0-9 15,0 0-4-15,0 0-6 0,0 0 2 0,0-5-4 16,0 5-2-16,0 0 3 0,0 0 6 0,0 0-5 16,0 0 11-16,0 0-9 0,0 0-1 0,0 0 4 15,0 0-1-15,0 0 3 0,0 0 3 0,0 0 1 16,0 0 2-16,0 0 3 0,0 0 1 0,0 0 2 16,0 0 3-16,0 0-3 0,0 0-3 0,9 1 1 15,-9-1-2-15,0 0 0 0,0 0 3 0,0 0-3 16,0 0-3-16,0 0 1 0,0 0 0 0,0 0 1 0,0 0-5 15,0 0 0-15,0 0 2 0,0-5-3 0,0 5 6 16,0 0-5-16,0 0 0 0,0 0 1 16,0 0-1-16,0 0 7 0,0 0-6 0,0 0 1 0,0 0 3 15,0 0-2-15,0 0 4 0,0 0 1 0,0 0-1 16,0 0-6-16,-2-5 7 0,2 5-5 0,0 0 3 16,0 0-4-16,0 0 1 0,0 0-2 0,0 0-1 15,0 0-3-15,0 0 4 0,0 0-2 0,0 0 7 16,7 12-5-16,-2-8 0 0,0 1-3 0,-1 1 1 15,2 2-2-15,2 0 3 0,2-1-5 0,-1 3-1 16,0-3-1-16,1 3 8 0,3 2-3 0,-3-3-3 16,0-1-6-16,1 2 12 0,-2-1-3 0,-3 0 5 0,3 1 1 15,0-1-9-15,-4-2 0 0,3 0 3 16,-3-1-3-16,0-1 0 0,-1 3 3 0,-2-1-2 16,0-5 0-16,2 4-2 0,-2-2 5 0,-1 1-2 0,1-3 0 15,0 1 4-15,-2-3-5 0,4 4-1 0,-4-4 3 16,2 5-6-16,-2-5-12 0,0 0-19 0,2 3-59 15,-2-3-103-15,0 0 46 0</inkml:trace>
  <inkml:trace contextRef="#ctx0" brushRef="#br1" timeOffset="-111667.91">15781 16140 15 0,'0'0'41'0,"0"0"-3"0,0 0 1 16,0 0-6-16,0 0-2 0,0-4 5 0,0 4 0 16,0 0 3-16,0 0-5 0,0 0-4 0,0 0-9 15,-2-5 5-15,2 5-2 0,0 0-4 0,0 0-4 16,0 0 7-16,0 0-14 0,3-3 9 0,-3 3-1 15,0 0-5-15,1-5-1 0,-1 5 0 0,5-2-3 16,-5 2 6-16,0 0-7 0,0 0-1 0,4-2-1 16,-4 2-1-16,0 0 2 0,0 0 0 0,0 0-4 15,0 0-1-15,0 0 1 0,0 0 4 0,0 0 0 16,0 0 0-16,0 0-11 0,0 0 7 0,0 0-3 16,0 0 2-16,0 0 1 0,3 9 1 0,-3-9-5 15,0 0 2-15,0 0 3 0,0 0 1 0,-6 5 0 0,4-2-2 16,2-3-3-16,-5 4-1 0,2 0 5 0,1-3-2 15,-3 4 0-15,3-3 1 0,-1 0-1 0,-4 5 4 16,4-3-8-16,-4 0 3 0,3-1 1 0,-2 4 6 16,-2-4-4-16,3 6 0 0,-4-5-7 0,3 4 7 15,-2-2-8-15,0 3 5 0,-1-2 0 0,4 1-2 16,0-4-4-16,-3 2-1 0,2 1 7 0,2-3 0 16,0 1 0-16,0 1-5 0,-1-1 11 0,4-2-7 15,-3 1 4-15,0 0-5 0,2-2 2 0,2-2 2 16,-4 5 2-16,0-3-2 0,4-2 1 0,-4 3-1 15,4-3-1-15,-3 2-1 0,3-2 0 0,0 0 7 16,-9 0-6-16,9 0 2 0,-8 0-5 0,8 0 2 16,-6 3-1-16,6-3-1 0,0 0 4 0,0 0-4 15,-8 0-1-15,8 0 5 0,0 0 0 0,0 0-1 16,-4 2 0-16,4-2-5 0,0 6 4 0,0-6 0 16,1 6 2-16,-1-6-9 0,2 4-6 0,-2-4-11 15,2 5 8-15,-1-1-15 0,-1-4-15 0,3 4-48 0,-3-4-100 16,0 0 45-16</inkml:trace>
  <inkml:trace contextRef="#ctx0" brushRef="#br1" timeOffset="-103945.91">16310 16027 36 0,'2'-3'87'0,"-1"0"-5"0,-1 3-9 0,3-4 0 15,-2 2-6-15,-1 2 0 0,4-4-12 0,-4 4-3 16,0-6-2-16,1 1-1 0,1 5-8 0,-2 0-4 15,2-5-4-15,-2 5-7 0,0-4-1 0,0 4 1 0,4-4 14 16,-4 4-28-16,0 0-2 16,0 0 0-16,0 0-3 0,0 0-2 0,0 0-4 15,0 0-3-15,0 0 4 0,0 0 0 0,0 0 5 0,0-4-5 16,0 4-3-16,0 0 1 0,0 0 3 0,0 0 0 16,0 0-3-16,0 0-4 0,0 0 5 0,0 0-1 15,0 0 0-15,0 0-2 0,-6 15 1 0,6-13 5 16,-2 3-4-16,1 1 3 0,-1-2-5 0,0 2 1 15,-2 2 3-15,3-3-5 0,-3 2 3 0,4 2 2 16,-5 0-2-16,2-2 0 0,-1 2 6 0,0 0-7 16,1-3 5-16,-2 1-6 0,4 0 0 0,-2-1 0 15,1 0 4-15,0 1 0 0,-3-1 4 0,3-2-2 16,-1 1-7-16,1 2 1 0,0-4 4 0,1 1-2 16,0 2-3-16,1-2 8 0,0-4-9 0,1 5 5 15,-1 0-3-15,1-2-2 0,-1-3 0 0,4 6 2 0,-2-3-6 16,1 1-1-16,2-1 6 0,-2 1-6 0,2 0 2 15,0 0 8-15,0-1-12 0,1 0 3 16,0 3-2-16,0-3-1 0,-1 1 1 0,-1 0-7 0,1 0-3 16,0 1 23-16,0 1-2 0,-1-2 0 0,0 2-4 15,1-2-2-15,-1 1 2 0,-3 0-14 0,3 1 12 16,0 0 5-16,1-2 1 0,-4 3-2 0,3-2-3 16,-2 2 0-16,0-5 4 0,-2 3-4 0,3 0-5 15,-3-2 5-15,1 1 1 0,-1-4 7 16,0 3 8-16,0 2-3 0,0-5 7 0,-4 4-1 0,4-4-2 15,-4 3 0-15,4-3 1 0,-10 2 3 0,6-1-6 16,4-1 4-16,-9 0-6 0,3 0 5 0,6 0 0 16,-13 0-13-16,9 2 8 0,-1 0-8 0,5-2 11 0,-8 0-9 15,8 0 2-15,-5 3 4 0,0-3-16 16,5 0-2-16,-9 1-15 0,9-1-21 0,-5 3-30 16,5-3-68-16,-5 5-156 0,5-5 70 0</inkml:trace>
  <inkml:trace contextRef="#ctx0" brushRef="#br1" timeOffset="-103533.91">16262 16050 25 0,'0'0'67'16,"0"0"-10"-16,0 0-11 0,0 0 0 0,0 0-6 15,0 0-2-15,0 0-5 0,0 0 3 0,0 0-13 16,0 0-2-16,0 0 1 0,0 0 2 0,14 8-7 16,-7-5 0-16,-1-1-4 0,5 1-7 0,1 1 3 15,0-2-6-15,8 1-11 0,-2 0-10 0,1 2-24 16,2-3-38-16,-6 0-86 0,7-1 39 0</inkml:trace>
  <inkml:trace contextRef="#ctx0" brushRef="#br1" timeOffset="-102453.88">16271 16076 12 0,'0'0'22'0,"0"0"2"0,0 0 2 16,5 2 10-16,-5-2 1 0,0 0 4 0,0 0 4 16,0 0 2-16,0 0-2 0,0 0-12 0,0 0-1 15,0 0-2-15,0 0-4 0,0 0-3 0,0 0-2 16,0 0-5-16,0 0 0 0,0 0-5 0,0 0-2 16,0 0-1-16,0 0 0 0,8 0-5 0,-8 0 6 15,5 2-7-15,-5-2 1 0,4 1 2 0,-4-1-4 0,0 0 10 16,0 0-2-16,5 2 6 0,-5-2 15 0,0 0-1 15,0 0 9-15,0 0 0 0,0 0-6 0,0 0 3 16,0 0-9-16,0 0 1 0,0 0-2 0,0 0-4 16,0 0-5-16,0 0 2 0,0 0-1 0,-9 7-4 15,7-5-3-15,-2 1 5 0,0 1-4 0,-1 2-2 16,-3 1 2-16,2 0-9 0,-1 2 2 0,0-1 7 16,-1 1-15-16,2-2 8 0,-2 3 7 0,3-2-5 15,0 1 1-15,3-2-5 0,-2 0-2 0,-1 0 4 16,2-1-10-16,0 1 8 0,2 0 3 0,-3-2-4 15,4 0-2-15,-1 0 3 0,1 0 1 0,0-2-8 16,0-3-4-16,1 4 6 0,-1 0-4 0,0-4 10 16,4 3-10-16,-4-3 7 0,0 0-5 0,12-2-6 0,-6 0 0 15,0 0 1-15,1 1 2 0,-2-2-4 16,-5 3 4-16,11-1-8 0,-7 0 12 0,-4 1 2 16,9-1-1-16,-3 1-3 0,-6 0 3 0,12 1-5 0,-6 1-2 15,1-1 2-15,-1 4-4 0,1-3 6 0,1 1-10 16,0 2-2-16,0 1 1 0,3 0 5 0,-3 1-2 15,1-3 2-15,-3 2-11 0,4 0 10 0,-4-1-6 16,1-2 5-16,0 4 6 0,-1-2-6 0,-1-3 8 16,0 1-6-16,-1-1 4 0,1 3-3 0,-2-3 5 15,-2 2-1-15,3-1 9 0,-4-3-5 0,1 3 4 16,-1-3-5-16,0 0 1 0,-5 7 6 0,1-5-2 16,-1 0 3-16,-1-1-3 0,-1 1 6 0,0 0-6 15,0 1 8-15,-2-2-11 0,-1 2 5 0,1 0-3 16,0 0 3-16,1-1-3 0,1 3 5 0,-3-4 2 15,1 3-8-15,-3-1 5 0,3 1-4 0,-1-1 3 16,2 0-2-16,3-1 5 0,-5 3-4 0,2-1 0 16,-1-1-3-16,3 2 2 0,-3-2 1 0,4 1-7 0,-2-2-5 15,1 0 3-15,2 2-9 0,0-2-8 16,4-2-13-16,-6 2-72 0,6-2-119 0,0 0 53 16</inkml:trace>
  <inkml:trace contextRef="#ctx0" brushRef="#br1" timeOffset="-101978.91">16506 16065 5 0,'6'2'10'0,"1"1"-13"15,-2-1-2-15,-1 1 0 0</inkml:trace>
  <inkml:trace contextRef="#ctx0" brushRef="#br1" timeOffset="75483.18">12130 13737 3 0,'0'0'138'0,"0"0"-9"0,-5 3-7 0,1 0-10 16,4-3-7-16,-14 1-4 0,6 1-17 0,-1-1-3 15,0 2-8-15,3-3-7 0,-2 1-9 0,2 0-15 16,-2 3-15-16,2 1-33 0,2 0-18 0,-2-2-41 15,3 4-110-15,-1-4-188 0,3 1 83 0</inkml:trace>
  <inkml:trace contextRef="#ctx0" brushRef="#br1" timeOffset="76733.18">12205 13936 98 0,'0'0'124'0,"0"0"-6"0,0 0-30 15,0 0 2-15,0 0-9 0,0 0-6 0,0 0-8 16,0 0 0-16,0 0-13 0,0 0 4 0,0 0-11 0,0 0-4 15,0 0-2-15,0 0-3 0,0 0 2 0,0 0-7 16,0 0 8-16,0 0-2 0,0 0 0 0,0 0 5 16,0 0-1-16,0 0-5 0,0 0-1 0,0 0-5 15,0 0 0-15,-3 5-4 0,3-5-6 0,0 0 2 16,0 0-9-16,0 0 4 0,0 0-3 0,0 0 0 16,0 5 1-16,0-5-4 0,-2 5-1 0,2-5-4 15,0 4 4-15,0-4-1 0,-2 6-5 0,2-1-2 16,0 0 4-16,-3-1-28 0,3 3-23 0,0-2-48 15,-3 3-173-15,6-2-286 0,0-3 126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2-10T09:04:48.587"/>
    </inkml:context>
    <inkml:brush xml:id="br0">
      <inkml:brushProperty name="width" value="0.05292" units="cm"/>
      <inkml:brushProperty name="height" value="0.05292" units="cm"/>
      <inkml:brushProperty name="color" value="#002060"/>
    </inkml:brush>
  </inkml:definitions>
  <inkml:trace contextRef="#ctx0" brushRef="#br0">18222 8840 111 0,'3'-4'113'16,"-2"3"-7"-16,-1 1-17 0,2-4-4 0,-2 4-11 15,2-5-11-15,-2 5-7 0,0 0-7 0,0-5 1 16,0 5-15-16,0 0 0 0,0 0 2 0,0 0 4 16,0 0 1-16,0 0-1 0,0 0-5 0,0 0 3 15,0 0-1-15,-5-3-13 0,5 3 6 0,0 0-5 0,0 0-1 16,0 0-6-16,0 0-4 0,0 0-4 0,0 0 4 15,0 0-5-15,0 0-1 0,-11 8 1 0,8-3-1 16,1-1-4-16,-1 1 2 0,-2 0-4 0,1 2-1 16,-1-1 4-16,1 1 0 0,-3 2-2 0,0 1 1 15,-1-1 0-15,-1 6 4 0,-1-3-4 0,2 3-3 16,-3-1-5-16,-2 1 9 0,4 2 1 0,-1 0-5 16,1-1-4-16,0 2 7 0,0 3-1 0,-1 1 0 0,1 0-1 15,3-3 0-15,2 1 0 0,1 6-6 16,-4-7 3-16,4 3-2 0,1-4 2 0,-2 8-8 15,1-2 6-15,1 2 8 0,0-1 0 0,2-5-3 0,0 3 0 16,-4 4-1-16,3-3 4 0,-2-4-1 16,2 6 2-16,0-2-4 0,-3-4-1 0,0 5-5 0,-1-7 5 15,3 2 2-15,-1-1 2 0,2 0-8 0,1 3 10 16,-1-2-6-16,-2-1 3 0,3 1 1 0,-1-2-5 16,1 0-3-16,-2 1 6 0,2-2 2 0,0 0 1 15,-1 1-2-15,1-3-4 0,3 1 2 0,-3-3-15 16,-2 4 16-16,4-1-2 0,-1 2 1 0,-1-5-8 0,0 1 13 15,0-2-6-15,0 0 2 0,3-2 1 0,-3 1-2 16,2-2-2-16,-3-2-2 0,2 0 4 0,0-2-4 16,-1 2 2-16,3-2-8 0,-2-1-15 0,2-3-36 15,-3-1-77-15,0 0-84 0,11-5-237 0,-6-3 105 16</inkml:trace>
  <inkml:trace contextRef="#ctx0" brushRef="#br0" timeOffset="1838.99">17977 8922 36 0,'0'0'74'0,"0"0"3"16,0 0-7-16,0 0 15 0,0 0-13 0,0 0 2 15,0 0-4-15,0-4-6 0,0 4-3 0,0 0-12 16,0 0 8-16,-7-3-7 0,7 3-5 0,-6-2-5 15,6 2-8-15,-10-2 0 0,10 2-3 0,-9 0-7 16,9 0 0-16,-9-1-5 0,9 1 5 0,-6-1-2 0,6 1 3 16,0 0 5-16,-5-3 2 0,5 3 2 0,0 0-3 15,0 0-2-15,-4-2-2 0,4 2 0 0,0 0-1 16,0 0-5-16,0 0-6 0,0-6 7 0,0 6-4 16,0 0-6-16,0 0 4 0,4-5-1 0,-4 5-3 15,4-3-5-15,-4 3 4 0,0 0-1 0,5-1-10 16,-5 1 2-16,0 0 5 0,11 0-3 0,-6-1 2 15,2 1 3-15,3 1-6 0,-2-1-1 0,3 0 6 0,-1 0-4 16,4 1-16-16,3 0 10 0,2-1-11 16,-1 2-2-16,-3-2-8 0,6 1 10 0,-2-1-23 15,0 2 9-15,0-1-1 0,-2 0-2 0,-2-1 3 0,-3 1-3 16,1-1 14-16,-1 0-4 0,-4 0-1 0,-1 0 6 16,1 2 3-16,-8-2-2 0,7 0 0 0,-7 0 14 15,7 0 0-15,-7 0 6 0,0 0-3 0,0 0-5 16,4 2 1-16,-4-2-1 0,0 0 1 0,0 0 0 15,0 0-2-15,0 0-1 0,0 0 3 0,0 0 5 16,0 0 1-16,0 0-7 0,0 0 4 0,-9 7-2 16,7-4 0-16,2-3 5 0,0 0-2 0,-4 2-2 0,4-2 4 15,0 0-5-15,-3 3-2 0,3-3 10 16,0 0-5-16,0 0 1 0,0 0-2 0,0 0 0 16,-6 1 1-16,6-1 1 0,0 0 7 0,0 0 1 0,0 0-8 15,0 0 8-15,0 0 1 0,0 0 9 0,0 0-3 16,0 0 3-16,0 0 5 0,-4 1 0 0,4-1 3 15,0 0 6-15,0 0-4 0,0 0-7 0,0 0-6 16,0 0 6-16,0 0-5 0,0 0-3 0,0 0 5 16,0 0-10-16,-9-5-2 0,9 5 5 0,0 0-3 15,0 0-1-15,-6 0-2 0,6 0-1 0,0 0-2 16,0 0-3-16,0 0 7 0,-10-1 0 0,10 1-3 0,0 0 1 16,0 0 3-16,-7 0-6 0,7 0-1 0,0 0 2 15,-7 1-4-15,7-1 0 0,-8 0-1 16,8 0 7-16,-7 0-3 0,7 0 2 0,-8 0-5 0,8 0 2 15,-6 3 0-15,6-3-1 0,-7 0 0 0,7 0 2 16,-4 1-5-16,4-1-4 0,0 0 9 0,0 0-1 16,-9 1 0-16,9-1-6 0,0 0-2 0,0 0 9 15,0 0 0-15,0 0-2 0,-4 2 5 0,4-2-6 16,0 0-5-16,0 0 4 0,0 0 5 0,0 0-4 16,-10 0 2-16,10 0 1 0,-8 0-6 0,8 0 1 15,-10 0 8-15,5 1-7 0,5-1 0 0,-13-1 2 0,9 2 1 16,4-1-5-16,0 0 3 0,0 0-10 0,-10 0 11 15,10 0 2-15,0 0-14 0,0 0 10 0,-4 2 4 16,4-2-1-16,0 0-2 0,0 0-2 0,0 0-3 16,0 0 5-16,0 0-2 0,-5 2 1 0,5-2-2 15,0 0 3-15,0 4-3 0,0-4-3 0,0 0 2 16,-1 4 1-16,1-4-4 0,-3 1 9 0,3-1-1 16,0 0-6-16,-5 3 5 0,5-3-7 0,-4 3 10 0,4-3-3 15,-8 2 1-15,4 1-5 0,4-3 2 16,-6 0 11-16,6 0-11 0,-7 2 6 0,7-2 1 15,-7 2-7-15,2-1 1 0,5-1 2 0,0 0-4 0,-5 1 4 16,5-1 2-16,0 0-1 0,0 0 0 0,-6 1 4 16,6-1-3-16,0 0-3 0,0 0 8 0,0 0-1 15,0 0 4-15,0 0 0 0,0 0 3 0,-7 0-15 16,7 0 17-16,0 0-6 0,0 0 2 0,0 0 2 16,0 0-5-16,0 0 0 0,0 0 4 0,0 0-1 15,0 0 3-15,0 0-1 0,0 0-5 0,0 0 3 16,0 0-4-16,0 0 0 0,0 0-2 0,0 0-3 0,0 0 0 15,-5-3-3-15,5 3 3 0,0 0-4 0,0 0 4 16,0 0-6-16,0 0 1 0,0 0-1 16,0 0 2-16,0 0-1 0,0 0-3 0,0 0 4 0,0 0-4 15,0 0 5-15,0 0-3 0,0 0 2 0,-5 5-1 16,5-5 2-16,0 0-4 0,0 8 2 0,0-8-6 16,0 4 5-16,0 1-1 0,0 0 4 0,0-1-2 15,3 2-3-15,-3 3-1 0,1-1 7 0,-1 3-4 16,-1-2 2-16,-2 5-1 0,-2-2 3 0,3 5-1 15,-4 0-2-15,0-1 0 0,2 2 5 0,-3 0-5 16,1 0 4-16,0 2-2 0,-1-3-3 0,4 1 3 0,-2 0 5 16,-3 1-5-16,3-1 3 0,1 2-1 15,2-1-1-15,0 1 1 0,2-1-1 0,-1 6-4 16,1-1-5-16,-4 0 3 0,4 0 1 0,-1 3 4 0,2-3-4 16,-2-4 2-16,2 0-1 0,-1 4-4 0,-7-5 5 15,7 0-2-15,-4-2 3 0,1 2 0 0,6-4-9 16,-3 1 9-16,-3 0-10 0,3 0-5 0,-1-2 10 15,1 2 5-15,-3-1 3 0,2 0-2 0,0 2-3 16,-2 0-6-16,-1 0-2 0,3 1-4 0,-3 1-1 16,-1 0-3-16,4-2 3 0,-2 2 1 0,2 0-8 15,0-1 5-15,-3-1-1 0,4-1 0 0,0-3-3 0,0 1 8 16,0-4 5-16,0 2-11 0,4-3 7 0,-3-1 3 16,-1 0 1-16,1-3 0 0,2 1-6 0,-2 0 4 15,-1-2 2-15,0 0 1 0,0 1 5 0,4-2-4 16,-4-3 2-16,1 4 3 0,-1-1-4 0,0-3 0 15,0 0 4-15,0 0-4 0,0 5-13 0,0-5-38 16,0 0-144-16,0 0-217 0,5-12 96 16</inkml:trace>
  <inkml:trace contextRef="#ctx0" brushRef="#br0" timeOffset="2855.98">18166 8942 54 0,'0'0'82'16,"0"0"-8"-16,-4 2-7 0,4-2-4 0,-6 3-1 16,6-3-6-16,0 0-6 0,-5 0 5 0,5 0-4 0,0 0 0 15,0 0 0-15,-5 2-12 0,5-2 11 16,0 0-8-16,0 0 0 0,0 0-2 0,0 0-11 0,0 0 11 15,0 0-12-15,0 0 5 0,0 0-2 0,0 0-4 16,0 0 7-16,0 0-10 0,0 0 3 0,0 0-6 16,0 0 3-16,0 0 0 0,-8 0 0 0,8 0 1 15,0 0-11-15,0 0-5 0,0 0 7 0,-5 2-8 16,5-2 7-16,0 0 2 0,0 0-9 0,0 0-5 16,0 0 5-16,0 0 3 0,0 0-13 0,0 0 6 15,0 0 1-15,-4 2 1 0,4-2-10 0,0 0 10 0,0 0-6 16,-2 4 11-16,2-4-9 0,-2 7 4 0,1-5-5 15,-4 3 1-15,4 2-1 0,-2 0 3 0,1 0-6 16,-2 1 2-16,1 2 3 0,-2 4 1 0,1 1-7 16,-1 2 6-16,0 4 1 0,1 4-5 0,-1 4 5 15,1-5 2-15,-1 4-6 0,0-1 4 0,-4-1-3 16,4 2-1-16,1-4-10 0,-2 4 12 0,1-2 0 16,-3 0 1-16,2-1 0 0,-1 0-3 0,2 2 2 15,0-6-2-15,-1 2 4 0,2 2 0 0,0-7-2 16,3 2-5-16,-2 0 5 0,1-2 0 0,-1 2 1 15,3-1-2-15,-1 0-1 0,2 0 4 0,-2-1-2 0,2-1 1 16,-2 0-5-16,1 0 1 0,-3 0 2 0,2-1 3 16,0 1 1-16,-1-5-4 0,-1-1 3 0,0 5-7 15,0-4 4-15,1-2 1 0,-1 0-1 0,2 1-5 16,-2-1-2-16,2-3 4 0,1-2-4 0,0 2 7 16,0 0-3-16,0-4-2 0,1 0 4 0,-1-3-3 15,2 9 3-15,-2-7-2 0,0-2 1 0,0 7-1 16,0-7 3-16,-2 5 0 0,2-5-3 0,0 0 6 15,0 3-4-15,0-3-3 0,0 7 4 0,-1-2-4 0,1-5 2 16,-1 3-4-16,1 0 4 0,0-3-6 16,-3 4 6-16,3-4 1 0,-1 4 4 0,1-4-2 0,-3 5-3 15,3-5-2-15,0 3 4 0,0-3-3 0,0 0 2 16,0 0-4-16,0 0 7 0,4 2-5 0,-4-2 0 16,3 4 1-16,-1-2-2 0,1 2 8 0,-2-1-7 15,2 0-1-15,-2 1 1 0,2-2 6 0,-3 1-10 16,1 4 2-16,-1-2 3 0,3 0 4 0,-3-2-3 15,0 1 3-15,0-1-8 0,0-3-1 0,0 7-8 16,0-7-3-16,3 2-4 0,-3-2-3 0,0 0-23 16,0 0-51-16,0 0-110 0,0 0-224 0,0 0 99 0</inkml:trace>
  <inkml:trace contextRef="#ctx0" brushRef="#br0" timeOffset="3243.99">17843 10002 10 0,'0'0'142'16,"0"0"-12"-16,27-3-15 0,-17 3-11 0,4-2-4 0,-1 2-18 16,5 0 0-16,1-3-17 0,-3 6-2 0,-1-7-1 15,1 4-15-15,-3 0-8 0,-1 1 0 16,0-1-14-16,0-1-4 0,-2-2-2 0,-3 3-5 0,1-1 0 15,-8 1-6-15,9 1-1 0,-9-1-8 0,7 3 7 16,-7-3-3-16,5 1 0 0,-5-1-3 0,0 0 3 16,0 0 0-16,-8 7-3 0,4-3 0 0,-1 0 0 15,1-3 6-15,-2 0-2 0,2 2-3 0,-1 0 3 16,-1 1-5-16,0-1 5 0,1-1-3 0,0 0-4 16,2 1 2-16,-1 1 1 0,0-3 2 0,1 2 1 15,0-2-2-15,3-1 0 0,0 0-6 0,-5 3 5 0,5-3 0 16,-3 1 0-16,3-1 4 0,0 0 0 0,0 0 0 15,0 0-8-15,0 0 14 0,0 0-7 0,0 0 1 16,0 0 4-16,7 6 0 0,-7-6-2 0,11-1 0 16,-11 1-7-16,16-5-6 0,-12 4-27 0,8-3-32 15,-1-3-129-15,-1-1-210 0,-1 1 92 0</inkml:trace>
  <inkml:trace contextRef="#ctx0" brushRef="#br0" timeOffset="4371.99">17920 9038 26 0,'-4'-4'100'0,"-2"0"-21"0,-1 1-10 0,3 1-1 16,2 1 3-16,-2-2-8 0,1 1 7 0,3 2-3 15,-6-5 1-15,6 5-13 0,-5-4-2 0,2 1-6 16,2-1-2-16,1 1-10 0,0 3-8 0,0-7 3 16,0 7-5-16,0-6 2 0,0 4-5 0,0 2-1 0,1-7-7 15,-1 7 2-15,4-5 1 0,-4 5 2 0,0 0-5 16,-1-5-1-16,1 5-1 0,0 0 4 0,-3-3-12 15,3 3 5-15,0 0-2 0,0 0-3 0,0 0 4 16,0 0-5-16,0 0-3 0,0 0 9 0,-2-4-12 16,2 4 6-16,0 0-3 0,-4-4 8 0,4 4-5 15,-4-3 3-15,0 1-7 0,4 2 4 0,-11-3-3 16,4 1 6-16,2 2-3 0,1-3-3 0,4 3 0 0,-5-2-1 16,5 2 5-16,0 0-1 0,-4-3-4 0,4 3 12 15,0 0-15-15,0 0-1 0,0 0 2 0,0 0 2 16,0 0 4-16,0 0-5 0,0 0-2 0,0 0 1 15,0 0 3-15,0 0-2 0,0 0 8 0,0 0 0 16,0 0-13-16,0 0 4 0,0 0 4 0,0 0-6 16,0 0 1-16,17 4 5 0,-17-4-2 0,0 0 1 15,0 0-2-15,10-4 7 0,-10 4 6 0,4-2-11 16,-4 2-2-16,3-2 3 0,-3 2 8 0,0 0-1 16,2-3-1-16,-2 3-1 0,5-2 0 0,-5 2 2 0,3-3 1 15,-3 3-4-15,4-2 0 0,-4 2 5 0,2-5-3 16,-2 5-1-16,0 0-2 0,8-2-3 0,-8 2-1 15,1-3 2-15,-1 3-1 0,5-2 0 0,-5 2 4 16,3-3 3-16,-3 3-8 0,0 0 0 0,1-4 3 16,-1 4-7-16,0 0 9 0,5-2-8 0,-5 2 2 15,0 0-3-15,0 0-5 0,0 0 3 0,0 0-1 16,0 0 1-16,0 0 2 0,0 0-4 0,4 7 1 0,-4-7 1 16,0 0 5-16,3 4 0 0,-3-4-5 0,1 3 2 15,-1-3 0-15,3 2 9 0,-3-2-8 0,0 5-3 16,0-5 1-16,3 5-1 0,-3-5 4 0,0 5-4 15,0-1 9-15,0 0-6 0,0 2 0 0,0 1 2 16,-3 2 1-16,3 1-2 0,0 0 5 0,0 4-4 16,0-3 5-16,-2 6-2 0,1 0-12 0,-3 4 12 15,0 6 1-15,3 0-3 0,-3 1 6 0,0 0-2 16,-1 3 0-16,-1-2 0 0,-3 1-2 0,2 2 3 16,1-3-5-16,-3 3 4 0,4-1-2 0,1 1 4 0,0 0-1 15,-1 1-3-15,5-4 2 0,0 0-5 0,0 1 3 16,0-1 2-16,4-3-3 0,-4 1-3 0,3-1 4 15,-3-9 1-15,2 5-1 0,-2-4 0 0,1-2 5 16,2 1-4-16,-3 0 1 0,-3-2-3 0,3-1 2 16,3 1 0-16,-6-4-3 0,3 2 1 0,0-1-3 15,3 1 6-15,-3 3-5 0,4 0 2 0,-3-1-4 16,4 1 4-16,-5 1 6 0,1-6-5 0,3 1-4 0,-4 0 5 16,0 0-2-16,4 0-5 0,-4-1-1 0,1 0 0 15,3 1-5-15,-5-2 0 0,1 2 7 16,-3-2-8-16,2-2 7 0,1 0 4 0,0-1-5 0,0 0 1 15,0-4-1-15,1 2 3 0,-2-1 4 0,1-4-3 16,0 4-2-16,0-4 7 0,4 2-8 0,-4-2-5 16,0 0-7-16,0 0-19 0,13-4-9 0,-7 2-19 15,-1-4-25-15,-1 3-86 0,0-2-188 0,1 0 84 16</inkml:trace>
  <inkml:trace contextRef="#ctx0" brushRef="#br0" timeOffset="5908.99">18179 8986 85 0,'-4'-1'94'0,"-2"-1"0"0,1 1-12 0,-2 0-18 0,7 1 0 16,-12 1 0-16,5-1-10 0,2 3-2 0,-3-3-16 15,1 2 2-15,-1-2-2 0,3 5-5 0,-3-3-3 16,-2-1 5-16,1 2-2 0,0-2-4 0,-3 2 3 16,1-2-8-16,-2-1 9 0,3 0 4 0,-2 0-4 15,1 2-4-15,4 0 10 0,-1-2 0 0,1 0 9 16,7 0-4-16,-14-4-7 0,10 4 9 0,-2-3 2 16,2 2 2-16,4 1 0 0,-5-6-6 0,3 1-7 0,-1 3 1 15,1-1-5-15,2 3-4 0,-2-5-4 16,2 5-2-16,0-8-1 0,0 8-5 0,0-5 3 15,-1 4 2-15,1 1-11 0,-1-6 3 0,1 6 1 0,1-6 2 16,-1 6-6-16,3-3-3 0,-3 3-3 0,2-2 5 16,-2 2-5-16,0 0 5 0,0 0-3 0,3-5-3 15,-3 5-1-15,5-3 2 0,-2 1-2 0,-3 2 2 16,13-2 1-16,-1 2-5 0,-1 0-3 0,2-3-1 16,5 3-9-16,-3 0 0 0,-2 0 3 0,0 3-6 15,5-6-4-15,-4 6 0 0,0-2 0 0,-4 0-6 16,4 1-2-16,-6-1 9 0,-4 1 2 0,5-1 0 0,-2 0-9 15,0 2-2-15,-2-3 13 0,0 0-13 0,-1 2 16 16,1-2 0-16,-5 0 5 0,9 2-2 16,-5-1 0-16,-4-1 8 0,7 1-15 0,-7-1 8 0,7 3 4 15,-6-2 2-15,-1-1 0 0,9 4-3 0,-9-4 0 16,0 0 2-16,8 0 0 0,-8 0 3 0,0 0-3 16,0 0 1-16,0 0 7 0,4 3-1 0,-4-3 9 15,0 0-3-15,0 0-1 0,3 0 4 0,-3 0-8 16,0 0 3-16,0 0-9 0,0 0 9 0,0 0-4 15,0 0-1-15,0 0 1 0,0 0 1 0,0 0-7 16,4 2 2-16,-4-2 4 0,2 3-2 0,-2-3 2 0,0 0-6 16,0 4 2-16,0-4-3 0,0 0 7 0,2 5-4 15,-2-5 1-15,0 0-4 0,-2 4 2 0,2-4 2 16,-2 4-3-16,0 0 4 0,0 0-7 0,1 1 10 16,0-1-4-16,1 3 0 0,-1 2 1 0,-1 1 0 15,0 0 4-15,2 4-6 0,-3 1-1 0,2 2 3 16,-1 9 0-16,0-6 6 0,-1 4-5 0,-3 2-3 15,1-6 3-15,0 4 0 0,2-5-1 0,-1 2 0 0,-1 2 4 16,-1 4-13-16,1-8 9 0,1 0 2 16,-1 0-7-16,-4 6 6 0,4-2-2 0,-1-5 2 0,-2 2-4 15,5-1 4-15,-1 2-2 0,-1-2 1 0,3-1 0 16,-4 1 0-16,4 0 2 0,2 1 0 0,0-2-3 16,0 4 2-16,5-2-2 0,-1-3-2 0,-3 2-4 15,1-1 12-15,1 1-4 0,-1-1-5 0,-2 0 2 16,0 2 5-16,0-4-4 0,-3 1 1 0,-1 0 0 15,3-5 1-15,-2 3-3 0,-3 0 2 0,2 4 1 16,3-2-5-16,-3-5 4 0,3 2 1 0,-3-1-2 0,0-3 0 16,0 1-3-16,3 0-1 0,-3-2-2 15,3 1 2-15,-3 0-2 0,4-2 1 0,-4-2-3 16,4 1 1-16,-2 0 5 0,0-2 0 0,1-3-4 0,1 2 4 16,-1 2-1-16,1-6 2 0,-3 5 5 0,3-5-5 15,0 0-6-15,0 2 11 0,0-2 4 0,0 0-4 16,0 0 1-16,0 0-11 0,0 0 0 0,0 0 1 15,0 0 2-15,0 0-8 0,0 0 5 0,0 0 4 16,0 0-4-16,0 0 5 0,0 0-8 0,0 0-3 16,0 0 13-16,0 0-6 0,0 0 7 0,0 0-4 15,0 0-1-15,0 0 1 0,0 0-1 0,0 0 3 0,0 0-6 16,0 0 3-16,0 0 1 0,0 0-6 0,0 0 8 16,0 0-2-16,0 0-2 0,0 0 7 0,13-2-8 15,-10 6 6-15,-3-4-1 0,1 5 3 0,4-2 0 16,-4-1-3-16,3 1-1 0,0 1 2 0,-3-1-3 15,-1-3 2-15,3 5 0 0,-3-5-4 0,1 2 5 16,-1-2-5-16,0 0 15 0,5 2-9 0,-5-2 3 16,0 0 5-16,0 0-7 0,0 0 6 0,0 0-4 0,-10-9-1 15,2 6-7-15,2-1-5 0,-6 1-4 16,0 0-2-16,0 1-3 0,-6-3 1 0,-1 1-1 16,1 1 5-16,5 2 1 0,-1-3 5 0,0 0-11 0,1 1 15 15,1 1 4-15,2-2 10 0,-4 1-1 0,7 0 8 16,1 1 0-16,-1-1 3 0,1-2 1 0,-3 3 7 15,4-2-2-15,2 1-5 0,3 3-2 0,-4-4-4 16,8-1 4-16,-1 2-13 0,3-2 9 0,7 2-3 16,0-2-2-16,5 1-4 0,-2 0-3 0,3 1-18 15,2 1 0-15,-4 2-12 0,0-1-12 0,-4 1 0 16,5 1-11-16,-4 0 4 0,0 2 2 0,-2-2 10 0,-1-1-1 16,-2 1 0-16,4 2 4 0,-8-5 2 0,3 4 1 15,-4-2 19-15,-4 0 8 0,7 0 2 16,-7 0 11-16,3 3 11 0,-3-3-2 0,0 0 1 0,0 0 0 15,0 0-4-15,0 0 4 0,0 0-1 0,0 0-1 16,-12-6-7-16,7 4 0 0,5 2-2 0,-9 0-1 16,9 0 1-16,-6-2-3 0,6 2 0 0,0 0-4 15,-8 2-2-15,8-2-4 0,-5 1-2 0,5-1-1 16,0 0-5-16,-5 2-7 0,5-2 0 0,0 0-13 16,0 0 4-16,0 0-19 0,0 0-52 0,0 0-106 15,9-10-216-15,-3 5 95 0</inkml:trace>
  <inkml:trace contextRef="#ctx0" brushRef="#br0" timeOffset="9404.99">16321 9419 11 0,'0'0'87'0,"0"0"-8"15,0 0-5-15,0 0-15 0,0 0 2 0,0 0-8 16,3 16-6-16,-1-14-1 0,1 4-5 0,-2 0-1 16,-1 2 6-16,-1 4 6 0,1-4-8 0,0 6-7 15,1 1-1-15,-1 2 9 0,0 0-9 0,-4 2-2 16,2-2-2-16,2 1-2 0,-3 2-1 0,1-2-8 15,-1 1 3-15,-1 0-3 0,0-2-2 0,0-2-2 0,-2-1 1 16,6-2-6-16,-4 0-1 0,2 0-2 0,-1-4 4 16,1 1-1-16,-1-4 1 0,3 3-1 0,-1-4-3 15,2-1-7-15,-2 0-1 0,1 3 0 0,0-6 3 16,-2 5-1-16,2-5-14 0,0 3-5 0,0-3-19 16,0 0-52-16,0 0-95 0,0 0-198 0,0 0 88 15</inkml:trace>
  <inkml:trace contextRef="#ctx0" brushRef="#br0" timeOffset="9934.99">16592 9462 26 0,'-4'-5'115'16,"4"5"-11"-16,0 0-12 0,0 0-9 0,0 0-11 0,0 0-2 15,0 0-12-15,0 0-1 0,0 0-13 0,0 0 1 16,-1-3-10-16,1 3 1 0,0 0-9 0,0 0 3 15,0 0-12-15,0 0 7 0,-5 10 5 0,2-5-5 16,-2-2-7-16,1 2 0 0,-1 4-2 0,0-2 1 16,0 3-4-16,-2 0-2 0,1 0-4 0,1 2 6 15,-3-3 2-15,3 4-1 0,0 2-8 0,0-2 1 16,0-3 5-16,1 6-5 0,0-5 3 0,-2 3 2 16,5-2-11-16,-3-2 6 0,2 2 0 0,-1 0 5 0,-1-2-5 15,3 0-2-15,-1-1 15 0,1-2 0 16,1 1-8-16,0-3 7 0,0 0-2 0,0-1-1 15,1 1 1-15,2 0 3 0,1-1 8 0,-1-1-6 0,3 0 3 16,-1-3-1-16,1 1-6 0,3 3-2 0,-1-3 3 16,3 0-7-16,-2 1-1 0,1-2 3 0,2 0 0 15,-2 2 3-15,4-2-10 0,-2 0-1 0,2 0 0 16,-1 0 3-16,0-2-1 0,-1 2-11 0,0-3-1 16,0-1 4-16,-1 2-6 0,-4-1-8 0,0 1-7 15,0 1 2-15,0-1-11 0,-1-3-16 0,-3 1-24 16,-2 0-56-16,-1-4-89 0,-1 3-232 0,1 0 103 15</inkml:trace>
  <inkml:trace contextRef="#ctx0" brushRef="#br0" timeOffset="10176.99">16510 9525 109 0,'0'0'126'0,"4"-5"-8"16,-1 0-13-16,2 1-18 0,1-1-6 0,3 2-9 15,1 0 0-15,-2 1-8 0,-2-2-11 0,3 1-3 16,3 1-3-16,-6 2-4 0,1-1-15 0,-1 1-8 16,-6 0-11-16,13 1-13 0,-8-1-20 0,-5 0-10 0,8 3-11 15,-6-1-10-15,1 2-15 0,-3-4-72 0,1 5-155 16,-1-5 69-16</inkml:trace>
  <inkml:trace contextRef="#ctx0" brushRef="#br0" timeOffset="10362.99">16472 9619 47 0,'6'0'136'15,"4"2"-10"-15,-1-2-12 0,3-2-11 0,1 0-2 16,0 1-7-16,3-1-2 0,-6-1-3 0,3-1-14 15,1 2-11-15,-5 1-3 0,4-1-4 0,-3 0-9 0,-3 1 1 16,-1 0-4-16,3-2-20 0,-3 2-29 0,1 2-22 16,0-1-26-16,0 3-56 0,-7-3-82 0,12 1-205 15,-6 0 91-15</inkml:trace>
  <inkml:trace contextRef="#ctx0" brushRef="#br0" timeOffset="11057.98">16732 9570 16 0,'6'-6'133'0,"-4"3"-12"0,-2 3-10 0,0-4-10 16,0 4-11-16,4-2-6 0,-4 2-9 0,0 0-9 15,0 0-16-15,0 0-11 0,0 0-10 0,0 0-1 16,0 0-6-16,0 0-17 0,0 0-8 0,0 0-9 16,0 0 4-16,-4 11-2 0,4-11-9 0,0 0 14 15,-2 4-7-15,2-4 4 0,0 0 7 0,0 0 10 0,0 0 9 16,0 0 2-16,0 0 1 0,0 0-6 0,0 0 1 15,0 0 9-15,0 0-11 0,0 0-4 0,0 0 2 16,0 0-1-16,0 0 1 0,0 0 1 0,0 0-10 16,0 0 4-16,0 0 1 0,0 0-6 0,0 0 7 15,4-10-3-15,-4 10 10 0,2-5 11 0,-2 5 4 16,0-4 13-16,0 4 1 0,0 0-3 0,0-4 0 16,0 4-6-16,0 0-1 0,0 0-1 0,1-4-9 15,-1 4 2-15,0 0-6 0,0 0-3 0,3-4-8 16,-3 4-11-16,0 0-4 0,0 0 3 0,0 0-2 15,0 0-5-15,0 0 2 0,0 0-7 0,-4 12 13 16,4-12-1-16,1 8 2 0,-1-6 0 0,0 5-2 0,0-1-1 16,-1 1 6-16,1-2-9 0,0 2 5 0,-4 3 6 15,2-2-4-15,-1 3 2 0,-1-1-8 0,-2-1 3 16,2 3 2-16,0 0-1 0,-1-2 2 0,1 0-7 16,0-1 8-16,2-2-2 0,1 3 5 0,-1-5-5 15,2 2-5-15,0 1 2 0,0-3 9 0,2-1-6 16,0 3-6-16,1-1 6 0,-1-2-3 0,1 0 3 15,3 2-4-15,-2-1 7 0,-1-1-5 0,2 1 5 0,-2 0 3 16,1-2-5-16,0 0-4 0,0 4 2 16,1-5 2-16,-3 3 2 0,1-2 0 0,2 1-4 15,-1-2 0-15,-1 0 4 0,3-1 5 0,-2-1 2 0,5 0-5 16,4 0 3-16,-5 0-2 0,3-1 1 0,2-1-2 16,3-4 0-16,-3 1 1 0,-1 2-7 0,2-2-5 15,0-2-15-15,-2 2-14 0,-1-1-18 0,3-3-38 16,-3 1-139-16,-4 1-249 0,0 0 110 0</inkml:trace>
  <inkml:trace contextRef="#ctx0" brushRef="#br0" timeOffset="11383.99">16992 9573 143 0,'0'-5'172'0,"0"5"-18"0,0 0-14 16,1-4-19-16,2 0-11 0,3 1-9 0,-1 2-12 15,-5 1-10-15,8-7-4 0,-3 5-18 0,3-1 0 16,1 3-1-16,-3-1-9 0,3-3-2 0,1 3-7 15,0-2 0-15,1 0-6 0,-1 1 1 0,0 0-10 16,0 1-3-16,3 0 0 0,-3 1-18 0,1-1-12 0,0 2-11 16,-3-1-11-16,0-1-14 0,4 1-8 0,-7 0-20 15,4 1-4-15,-4-2-12 0,2 2-20 0,-7-1-80 16,6 1-206-16,-6-1 92 0</inkml:trace>
  <inkml:trace contextRef="#ctx0" brushRef="#br0" timeOffset="11634.99">17151 9530 147 0,'-8'0'136'0,"8"0"-5"0,0 0-13 16,0 0-12-16,0 0-13 0,0 0-14 0,-6 2-4 15,6-2-6-15,-1 3-8 0,0 1-7 0,0 1-6 16,0 0-5-16,-1 0 2 0,1 1-6 0,1 0-6 0,-3 2-1 16,6-1-6-16,-2 2-1 0,1 1 0 0,0 0-1 15,0-1 4-15,3-3-4 0,-2 5 7 0,3-1-3 16,0 0 1-16,-2-1-6 0,2 2-1 0,1-2-5 15,0 0 2-15,-2 3-2 0,0-3 1 0,-1 2 0 16,1-2-6-16,-2 0-2 0,-1 1-4 0,0-2-9 16,0-1-11-16,3 0-9 0,-5-1-1 0,3-2-23 15,-2 1 6-15,-1-1-5 0,0-4-20 0,0 4-55 16,0-4-100-16,0 0-240 0,0 0 106 0</inkml:trace>
  <inkml:trace contextRef="#ctx0" brushRef="#br0" timeOffset="15952.99">18538 8738 116 0,'0'0'119'0,"-1"-7"-10"15,1 7-12-15,0-4-9 0,0 4-6 0,0 0-9 16,0 0-2-16,0 0-4 0,0 0-11 0,0-3-10 15,0 3 4-15,0 0-8 0,0 0-6 0,0 0 0 16,0 0-6-16,0 0 5 0,4-4-7 0,-4 4-6 16,0 0-1-16,0 0-4 0,0 0 0 0,0 0 3 15,0 0-3-15,0 0-4 0,0 0-1 0,0 0-1 16,0 0-4-16,0 0-3 0,0 0 2 0,0 0 1 16,0 0-8-16,0 15-1 0,0-11 15 0,-3 1-9 0,3 0 0 15,0 2-6-15,0-2 2 0,-5 2 4 0,5 0 3 16,0 0-1-16,0 1-1 0,-1-1 3 0,-2 4-6 15,3-4 0-15,0 2 3 0,-1-1-8 0,-2 0 3 16,3-2 6-16,-2 1-5 0,0-2-2 0,1 1 4 16,-4 1-3-16,5-2 1 0,-1 0-5 0,-2 0 10 15,2 0-1-15,1-2 1 0,-2 2-4 0,0-1-6 16,2-1 7-16,0-3-3 0,0 7 2 0,0-7 1 16,-1 2-10-16,1-2 5 0,0 5 5 0,0-5 0 0,1 5 0 15,-1-5 4-15,2 3 2 0,0 0 0 16,-2-3-3-16,4 4 5 0,-4-4-4 0,0 0 1 0,5 2 2 15,-3 0 1-15,5-1-6 0,-7-1 1 0,10 3-1 16,-3-2 3-16,-1 2 2 0,4-3-7 0,-2 0 7 16,1 0-9-16,4 2 0 0,-2-2 1 0,2 0 0 15,1 2 1-15,-1-2-3 0,-2 0 3 0,3 0-2 16,0 1 0-16,-3-1 3 0,-4 1 1 0,3 0-4 16,-6-1-3-16,-4 0-2 0,13 0 1 0,-7 0 0 15,-6 0-6-15,5 2 2 0,-5-2 0 0,8 0-3 16,-8 0-6-16,0 0-8 0,0 0-8 0,0 0-15 0,0 0-26 15,0 0-51-15,0 0-80 0,0 0-221 0,0 0 97 16</inkml:trace>
  <inkml:trace contextRef="#ctx0" brushRef="#br0" timeOffset="16357.99">18663 8849 73 0,'0'0'90'0,"4"-6"1"16,-4 6-2-16,0 0-10 0,0 0 0 0,5-3-2 16,-5 3-5-16,0 0-6 0,0 0-7 0,0 0-8 0,0 0-11 15,0 0 4-15,0 0-11 0,0 0-9 0,0 0 2 16,0 0 8-16,0 0-15 0,0 0 3 0,0 0 2 15,0 14-3-15,0-11-5 0,0-3-4 0,-3 7 7 16,1-2-8-16,2 1-2 0,0 0 7 0,-2 1-7 16,0-2 1-16,2 3 4 0,-2 0 1 0,1-2-3 15,-1 4 1-15,2-3 1 0,-2 3 1 0,-1-1-1 16,1 1 5-16,2-2-6 0,-2 4 0 0,4-5 6 0,-4 2-3 16,2-1-1-16,-1-1-4 0,1 0 4 0,0 0-4 15,0-1 3-15,0 0-1 0,0-2-4 16,1 2 3-16,1-1-12 0,-2 0 6 0,0 0-1 0,0-3 9 15,0 2-11-15,0-4 0 0,1 4 5 0,-1-4-2 16,0 0-5-16,1 5-6 0,-1-5-10 0,0 0-46 16,0 0-51-16,0 0-113 0,0 0-242 0,0 0 107 15</inkml:trace>
  <inkml:trace contextRef="#ctx0" brushRef="#br0" timeOffset="16670.99">18915 9030 61 0,'-1'-5'177'16,"1"5"-16"-16,0 0-18 0,0 0-15 0,0 0-15 15,0 0-13-15,0 0-13 0,1-3-21 0,-1 3-13 16,0 0-15-16,0 0-7 0,0 0-10 0,0 0-12 16,0 0-15-16,0 0-15 0,0 0-20 0,0 0-13 15,0 0-26-15,0 0-85 0,0 0-178 0,0 0 79 16</inkml:trace>
  <inkml:trace contextRef="#ctx0" brushRef="#br0" timeOffset="17275.98">19196 8840 67 0,'0'-5'114'0,"4"1"-22"0,-4-2 16 15,0-1-8-15,0 0-12 0,-4-3-3 0,0 0-13 16,2 1-7-16,-3-3 5 0,0 3-12 0,-2-1-2 15,1 3-11-15,-2-1 7 0,-1 2-3 0,2 0-5 16,-1-3-4-16,0 5-4 0,-2 0-4 0,4 1-2 16,-1 1-4-16,-3-2-1 0,1 4-5 0,3-1-3 15,-1 1 5-15,-2 0-14 0,3 3 6 0,0-1-2 16,0 0-1-16,1 1-2 0,0 1-4 0,0 0 2 0,1 2-1 16,2-1-10-16,-1 0 9 0,3 3 0 0,0-1-1 15,0-2-2-15,3 5 1 0,-3-3-1 16,5 3-1-16,1-2 4 0,2 3-2 0,-2 1-5 0,2-3 0 15,3 4 0-15,1-2 0 0,-4 0 0 0,4-1-1 16,-1 2-9-16,-4-1-6 0,3-3-1 0,-3 4 3 16,3-3-7-16,-5 1-7 0,1 0 4 0,-2-2-4 15,0-2-2-15,0 1 9 0,-3 1 4 0,3-4-3 16,-2 3 10-16,-2-4 4 0,2 2-1 0,-2-5 4 16,-4 5 7-16,4-1-10 0,0-4 6 0,-5 2 12 15,1-1 4-15,4-1 3 0,-11 2 0 0,11-2 9 0,-13-2-2 16,5 1 3-16,0-1 7 0,1-2 7 0,-1 3 1 15,3-1 9-15,1-1-3 0,-2 2 0 0,2-4 4 16,-1 0-6-16,5 0-3 0,-2 3-3 0,2-4-5 16,1 0-1-16,0 1-5 0,2 1-4 0,1-2-4 15,-2 1 0-15,4-1-7 0,-1 0-2 0,3 1-13 16,1 1-18-16,1-1-40 0,-1 0-28 0,3 3-55 16,-6-1-134-16,3-1-297 0,0 3 133 0</inkml:trace>
  <inkml:trace contextRef="#ctx0" brushRef="#br0" timeOffset="18152.99">18886 9043 16 0,'3'-4'114'16,"-3"4"-13"-16,3-1-3 0,-3 1-9 0,5-2-14 0,-5 2-4 16,0-5 1-16,0 5-1 0,0 0 2 0,0 0 2 15,0 0 2-15,0 0 1 0,4-2 0 0,-4 2-1 16,0 0-5-16,0 0-9 0,0 0-11 0,0 0 3 16,0 0-9-16,0 0-4 0,0 0 0 0,0 0-8 15,0-5-3-15,0 5-3 0,0 0-5 0,0 0-3 16,0 0-1-16,0 0-4 0,0 0 2 0,0 0 1 15,0 0-4-15,0 0 1 0,0 0 14 0,0 0 4 0,0 0 0 16,3-3-5-16,-3 3-5 0,2-2 0 16,-2 2-4-16,0 0 4 0,0 0-6 0,0 0 1 15,2-6-4-15,-2 6-2 0,0 0 0 0,0 0-4 0,2-3-5 16,-2 3 0-16,0 0 0 0,4-3-6 0,-4 3-3 16,0 0 1-16,0 0 4 0,0 0-6 0,0 0 2 15,0 0 0-15,0 0 3 0,0 0 2 0,0 0 0 16,0 0-2-16,0 0 5 0,1-2 4 0,-1 2 2 15,0 0 2-15,0 0 0 0,0 0-2 0,0 0 0 16,0 0-3-16,0 0 4 0,0 0-5 0,0 0-1 16,0 0 1-16,0 0-2 0,0 0 4 0,0 0-4 0,0 0-2 15,0 0-1-15,0 0 3 0,0 0-5 16,0 0-4-16,0 0-17 0,0 0-27 0,0 0-25 0,0 0-38 16,0 0-200-16,0 0-337 0,-21 3 149 0</inkml:trace>
  <inkml:trace contextRef="#ctx0" brushRef="#br0" timeOffset="21646.99">19821 7775 70 0,'0'0'69'0,"0"0"-1"16,0 0-13-16,0 0 5 0,0 0 9 0,0 0-7 0,0 0 3 15,0 0-15-15,0 0 4 0,0 0-5 0,0 0-6 16,0 0-6-16,0 0 1 0,0 0-6 0,0 0-14 16,-4-2 4-16,4 2 1 0,0 0-4 0,0 0-4 15,0 0 6-15,0 0-3 0,0 0-7 16,0 0-2-16,0 0-2 0,-1 11-3 0,1-11 7 0,0 0-2 16,0 6 2-16,-3-1-3 0,3-3-5 0,0-2 0 15,0 9-2-15,0-5 3 0,0 1 0 0,0 2-2 16,-1 1 11-16,2 1-4 0,2-3 0 0,-3 6-7 0,0-1 0 15,1 0 3-15,2 2-1 0,-2 2-1 0,-1 1-7 16,0 1 13-16,4-5-7 0,-4 3 0 0,1 1 2 16,-1 0 0-16,-1-4 0 0,2 5 1 0,-2-4-2 15,-3-1-3-15,4 1 4 0,0 3 1 0,0-2 2 16,-1-2-1-16,-2 0-6 0,2 0-3 0,1 0 8 16,-3 1-3-16,3-2 7 0,-1 2-4 0,1 0 3 15,0 4-3-15,0-5 1 0,0 5-12 0,0-3 15 16,0 4 2-16,0-4-5 0,0 3 4 0,0 0-3 15,1 3-8-15,-1-2 6 0,-1 7 2 0,0-7 3 16,1 1-4-16,-3 0 2 0,2 1-2 0,-2-1 0 0,2 0-5 16,-1-5 1-16,-1 3 2 0,0 0 1 0,2-5 0 15,1 5-4-15,-5-5 4 0,5-1-2 0,-4 2 0 16,3-1 2-16,-3 1-1 0,0-1-5 0,3 2 1 16,-2-2 3-16,2 0 6 0,-3-1-11 0,-1 0 4 15,4 2 0-15,-3-3-1 0,2 1 1 0,2 1-2 16,-3-1 0-16,3 1 3 0,0-2 3 0,1 3-9 15,-1-1 3-15,4 1 0 0,-2-2-3 0,0 2-4 0,-1 1 11 16,2-1 0-16,-1 3-2 0,-1-4-2 16,2 3 3-16,-7-1 2 0,4-2-2 0,0 0-3 15,-2 0 3-15,-2 1 5 0,0 3-8 0,2-6 0 0,-2 2-1 16,0-2 2-16,3 0-1 0,-3 2 0 0,3 0 2 16,-2-2 0-16,2 2 2 0,-1 0 3 0,1-2-7 15,1 3-1-15,-1-1-1 0,-3 0 3 0,4-2-2 16,-2 2 8-16,2-3-9 0,0 2 2 0,0-1 5 15,0 0 2-15,-2-1-5 0,1 4-2 0,1-3 3 16,0 1-4-16,-1 1 2 0,-2 0 2 0,3 0-4 16,-3 0-3-16,2-2-1 0,1 4 10 0,-2-2 1 0,0-2-11 15,2 1 0-15,0 0 1 0,0 1 1 16,0-2 2-16,0 0 1 0,0 0-5 0,2-1-1 0,-2 1 3 16,0-1 2-16,-2 1-3 0,2-2 1 0,0 1-2 15,-2 1 5-15,0-1 3 0,0-1-4 0,1 3 1 16,-3-2 1-16,0 0-2 0,2 3 0 0,-3 0-3 15,1-3 1-15,0 4 2 0,1-3 3 0,-1 1 1 16,2-1-10-16,-2 0 6 0,2 2-2 0,-2-4 1 16,1 3 6-16,3-1-5 0,0-2 4 0,-1-1-4 15,1 0-5-15,-2 1 3 0,2-1 4 0,-1-1 0 16,1 2-2-16,0-3 2 0,-2 3-1 0,2-2 0 0,-3 4-2 16,3-1 5-16,-2-4-5 0,0 3 3 0,1 1 1 15,0 3-3-15,-2-4 3 0,3 2-1 16,-5 2 1-16,5-2 2 0,-1-1-4 0,0 1 0 0,-1 1 4 15,1-3-6-15,0 2 0 0,1-1 4 0,-4 1-10 16,8-1 11-16,-4 0-7 0,-4 1 9 0,4-4-2 16,0 1 3-16,5 2-5 0,-5 1 2 0,0-3-3 15,1 1 5-15,-1-3 0 0,0 2-5 0,2 2 6 16,-1 0 1-16,0-1 3 0,-1 0-3 0,0-1-2 16,3 3 0-16,-3-1 2 0,2-1-3 0,-2 1 0 15,0-2 2-15,3 1-3 0,-2-3-1 0,0 1 1 0,3 0-3 16,-4 0 3-16,3 0 2 0,-3-1-3 0,1-1 0 15,0-1-1-15,0 2 1 0,2 0-3 0,-3-1 2 16,3 1-1-16,-6 0 2 0,6 0-2 0,1 0 6 16,-4 0-4-16,2 0-6 0,2 2 6 0,-3 0-2 15,0 0 3-15,2 1 0 0,-2-1-1 0,2-2-2 16,-1 3 6-16,1-3-3 0,0-1 3 0,-2 1-2 16,1-1 6-16,0-1-2 0,0-1 7 0,-2-2-1 15,6 7 0-15,-6-7 2 0,4 3 4 0,-4-3-3 16,3 2-4-16,-3-2 1 0,4 0-2 0,-4 0 1 15,0 0 1-15,2 3-1 0,-2-3-5 0,0 0-2 0,0 0 2 16,0 0-6-16,1 4-2 0,-1-4-1 0,0 0 7 16,2 4-4-16,-2-4-2 0,0 0 0 0,2 2-1 15,-2-2-1-15,0 0-4 0,0 0-7 0,4 3 1 16,-4-3-13-16,0 0-29 0,0 0-98 0,2-9-87 16,0 2-258-16,-2-2 114 0</inkml:trace>
  <inkml:trace contextRef="#ctx0" brushRef="#br0" timeOffset="24006.98">19941 7773 70 0,'-4'-4'84'0,"2"0"-19"0,-1 0 6 16,1 1-1-16,-1-1-14 0,2-1-2 0,-3 2-1 15,3-2-12-15,1 0 0 0,0 5-7 0,-3-8-6 16,2 7-4-16,1 1-10 0,-1-7 9 0,1 7 0 16,0 0-1-16,0-5-4 0,0 5-4 0,-3-4-3 15,3 4 3-15,0 0-14 0,0 0 11 0,-6-3-9 16,6 3 8-16,0 0-5 0,0 0 3 0,0 0 4 0,-9 0-5 16,9 0-1-16,0 0-5 0,0 0 5 0,-8 0-1 15,8 0 1-15,0 0 4 0,0 0-3 16,0 0-7-16,0 0 8 0,-9 2-3 0,9-2 0 0,0 0-4 15,0 0 2-15,0 0-5 0,0 0 4 0,0 0 2 16,-5 2-1-16,5-2 6 0,-2 3-15 0,2-3 6 16,-7 3 7-16,7-3-10 0,-4 4 4 0,4-4 4 15,-5 1-3-15,5-1 0 0,-5 4-4 0,5-4 4 16,-5 1 8-16,5-1-11 0,-4 4 8 0,4-4-10 16,-4 1 6-16,4-1 0 0,0 0-3 0,0 0-2 15,0 0 1-15,-5 3-5 0,5-3 6 0,0 0 3 0,-1 3-1 16,1-3 7-16,-4 2-10 0,0 1 5 0,-1-1 1 15,5-2-4-15,-8 3 3 0,6-3 0 0,2 0-3 16,-4 4 2-16,4-4 0 0,0 0 6 0,-6 3 6 16,6-3 2-16,0 0 5 0,-3 2 3 0,3-2 4 15,0 0-4-15,0 0 3 0,0 0-2 0,0 0 1 16,0 0-6-16,0 0 2 0,0 0-3 0,0 0-6 16,0 0 2-16,0 0-2 0,0 0-5 0,0 0 0 15,0 0 1-15,0 0-1 0,0 0 0 0,0 0-3 16,0 0 2-16,18-1-6 0,-18 1 7 0,10 0-5 15,-5 1-3-15,4-1 2 0,-1 0-1 0,5 0 2 0,0 3 4 16,-1-3-2-16,2 3-1 0,4-2-6 0,-5 1 5 16,5 0-4-16,0 2 1 0,-4-2 3 0,-1 1-11 15,-1-2 2-15,1 2 5 0,-4-2 4 16,0 0-8-16,-4 0 4 0,2 0-2 0,-1 1 3 0,-6-2 0 16,8 1-8-16,-8-1 8 0,6 0-6 0,-2 1-1 15,-4-1 10-15,0 0-8 0,0 0-2 0,5 3 9 16,-5-3 0-16,0 0 0 0,0 0 1 0,0 0-3 15,0 0 0-15,5 2-2 0,-5-2-3 0,0 0 0 0,0 0 3 16,0 0-4-16,0 0 3 0,0 0 0 16,0 0 7-16,0 0-6 0,0 0-1 0,0 0 3 0,0 0-7 15,0 0 5-15,0 0-6 0,0 0 8 0,0 0 0 16,0 0-2-16,0 0 2 0,0 0-1 0,0 0-1 16,0 0 0-16,0 0-2 0,0 0 3 0,0 0 2 15,0 0-2-15,0 0 1 0,0 0-4 0,0 0 1 16,0 0-4-16,0 0 5 0,0 0-5 0,0 0 2 15,0 0 4-15,-6 6-3 0,6-6 0 0,0 0 1 16,0 0-5-16,0 0 9 0,-4 2-4 0,4-2-2 16,0 0 5-16,0 0-7 0,0 0 10 0,-4 3-7 0,4-3 0 15,0 0 3-15,-4 1 0 0,4-1 0 16,0 0-5-16,0 0 9 0,-5 4-6 0,5-4 3 0,-2 3 4 16,2-3-5-16,-2 3 0 0,2-3-5 0,-1 4 3 15,1-4 0-15,-4 6 5 0,4-2-3 0,0 0 2 16,0 1-3-16,-2 0 6 0,2 3-2 0,2-4-6 15,-2 1 6-15,0 3-7 0,0-1 5 0,0-2-1 16,0 3-2-16,0-1 6 0,0 0-5 0,0 0 2 16,0-1-3-16,0 2 2 0,0 0 3 0,0 2-6 15,0-1 4-15,-2 1-5 0,0 0 1 0,2-1 3 16,-1 1 3-16,-2 1-3 0,2-1 1 0,1 1 3 0,-1 1-5 16,-2-2 1-16,3-1 4 0,0 2-4 0,0-1-2 15,0-1 6-15,-1 2-2 0,1 1-2 0,1-2 5 16,-1 1 0-16,4 1-6 0,-4 1 0 0,0 2 2 15,1-2-2-15,2 1 6 0,-2 2 1 0,3-1-1 16,-4 2-6-16,3 0 6 0,-2-2-8 0,-1 2 8 16,0-1-5-16,1 1 4 0,-2-1-2 0,1 1-2 15,0-1 4-15,0 0-2 0,0-5-4 0,0 0 5 16,0 1 1-16,-1 0 1 0,-2 0-3 0,3-1 4 16,0 2-2-16,0 0-7 0,0-1 5 0,3 5 3 15,-3-5-3-15,2 2-2 0,-2 1 5 0,2 1-4 0,0 2 4 16,-2-4-3-16,4 5 0 0,-5-2 8 0,2 2-13 15,-2-1 6-15,-4 1-1 0,2-1 3 0,-9 5-1 16,2-6-1-16,-3 6 1 0,2-2 1 0,-2-3 0 16,-5 2-1-16,4-5-1 0,1-1-1 0,0-1 2 15,3 1 5-15,1-2-8 0,1-2-1 0,1 0 4 16,-1-1 0-16,3 3-3 0,0-3 1 0,-1 2 2 16,1 0 3-16,1-1-5 0,0 0 3 0,0 2 2 0,3-2-2 15,-3-1-2-15,-1 3-2 0,4-1 3 16,-2 1-4-16,2 0 0 0,0 0 5 0,1 5-5 15,-3-1 3-15,2 2-1 0,-2 0 7 0,3 0-6 0,-2-1-2 16,2 2 6-16,0-1-9 0,-3 0 4 0,3 2-2 16,-1-3 1-16,1 2-1 0,-3 0-2 0,3 1 3 15,-1-3-7-15,-3 3 7 0,4-2-3 0,-5-1 2 16,5 0-2-16,-5 0 1 0,2-1-1 0,2-5 5 16,-3 6-3-16,0-5 3 0,3 0-8 0,-4 0 2 15,2 0-2-15,2-2 4 0,-2 3 2 0,1-3 6 16,0 1-7-16,0-2 0 0,2 3 3 0,0-3 0 0,0 1 0 15,0 0-6-15,-1 0 5 0,1 2 2 0,0 0-7 16,-2-1 8-16,0 1-3 0,-3 4-1 16,1 1-1-16,0-2-3 0,-2 2 0 0,2-1-3 0,-2-1 9 15,1-3-9-15,1 2 2 0,0-2 1 0,1 1-2 16,1-1 0-16,-2 0 0 0,2 0 3 0,2-2-1 16,2 2-4-16,0 1 2 0,0 0-3 0,0-3 0 15,1 2-4-15,0-2 13 0,-3 2-8 0,2-3 8 16,1 0-3-16,-2 0 1 0,-1 1-2 0,0-4 7 15,0 2-6-15,3 1-4 0,-2-1 5 0,-1 0 4 16,1 0-3-16,0 0 1 0,-1-3 0 0,2 4-4 0,0-4 4 16,0 5-4-16,0-3 6 0,-1 2-3 15,4 1 3-15,-4-2 0 0,2 0-4 0,1 1 3 16,-1 0-4-16,-1 2 5 0,2 0-3 0,-1-1 0 0,1-1-1 16,0 1-2-16,-1 1 9 0,2-3-4 0,0 2-3 15,-1-2 1-15,-3 1 3 0,3-1 1 0,0-1-3 16,1-2-3-16,-4 2 1 0,3-3 1 0,-1 2 0 15,1-3 7-15,-2 1-5 0,1-1 3 0,-2-1-4 0,4 2 5 16,-2-2-2-16,-3-2 0 0,1 4 1 16,4-3-4-16,-5-1-1 0,0 0 5 0,4 3 1 15,-4-3 1-15,0 0-14 0,0 0-29 0,0 0-55 0,8-10-151 16,-4 1-261-16,2 1 116 0</inkml:trace>
  <inkml:trace contextRef="#ctx0" brushRef="#br0" timeOffset="25982.99">19926 8079 43 0,'0'0'81'0,"4"-1"-6"0,-2-2 1 0,-2 3-12 15,6-4-6-15,-3 3-1 0,-3 1-10 0,8-4 3 16,-2 3-10-16,-3 0-4 0,3 0-5 0,-6 1-2 15,9-2-7-15,-4 2 7 0,-5 0-10 0,0 0-1 16,9 0 1-16,-9 0-9 0,4-3 11 0,-4 3-5 16,0 0 1-16,0 0 1 0,5-1-5 0,-5 1 4 15,4-3 3-15,-4 3-6 0,0 0-2 0,3-3 3 16,-3 3-3-16,3-2 5 0,-3 2-2 0,3-3 3 16,-3 3-1-16,0-4-8 0,0 4-8 0,0 0 12 15,2-3 2-15,-2 3-1 0,0 0 0 0,0 0-5 0,-2-7-5 16,2 7 3-16,0 0-2 0,-3-4 4 0,3 4 1 15,-3-1 0-15,3 1-17 0,0 0 19 0,0 0 2 16,0 0-6-16,0 0 1 0,0 0-5 0,0 0 0 16,0 0 0-16,0 0-2 0,0 0 3 0,0 0-2 15,0 0-2-15,0 0 3 0,6 10 2 0,-6-3-3 16,2-2 5-16,-4 2-10 0,2 0 11 0,0 4-23 16,0-1 16-16,-1 2 1 0,-1 3-2 0,-1 0 3 0,0 2-2 15,3-4-5-15,-2 3-1 0,2-1 10 16,0 2-9-16,2 2 9 0,-2-2-1 0,3 1-1 15,0 0 3-15,0 7-7 0,3 2-2 0,-4-8-5 0,1 7 10 16,0-3-6-16,1 5 5 0,-3-9-7 0,-1 1 10 16,0 4 0-16,0-3 2 0,4-1-3 0,-8 5 2 15,4-2-4-15,-1-2 1 0,-2 4 0 0,-2 0 0 16,1 1 0-16,-2-3 2 0,0-4 0 0,3 1-6 16,-1-2 8-16,-1 1-4 0,1-1 2 0,0 0-4 15,2-1 3-15,-1 1-1 0,3-1 4 0,-2 0-1 16,2 2-4-16,0-1 4 0,-3 0-2 0,3-1 3 0,0 0-4 15,0 2 0-15,-2-1-3 0,2 0 3 0,-4 0 0 16,1 1-1-16,-1 0-2 0,1 5 4 0,0-7 1 16,-2 1-4-16,3-1 2 0,1-1 2 0,-1 1-2 15,-1-6-3-15,5 1 4 0,-4 0 5 0,2-1 2 16,0 0-1-16,0 0 2 0,-1 0-6 0,2 0 6 16,-1-1-1-16,-1 2 6 0,1-2-5 0,-3 3 1 15,2-1-1-15,0-2 2 0,-2 3-3 0,1-1-3 16,-1 1 5-16,2 3-3 0,-3-4-10 0,1 3 8 15,0 1 1-15,-2-1-1 0,2-1-1 0,2-1 0 16,-2-2-5-16,1 6 0 0,0-1 4 0,-2 0-5 0,2-1 2 16,1 0 0-16,-1 1 1 0,1 0-2 0,-2 1 5 15,2-5-3-15,1 5-2 0,-1 1 5 0,1-1-11 16,-2 2 10-16,0-2-14 0,-1-1 8 16,1 1-3-16,2 0 5 0,-1-5-3 0,1 0 1 0,-1-1 0 15,-1 1-1-15,1 0-2 0,0-2 3 0,1 2 3 16,-3 0 1-16,3-2-2 0,-4 2-2 0,4 0 1 15,0-3-1-15,0 3 2 0,0-4-1 0,3 4 0 0,-3-3 4 16,1 1-2-16,2 0-2 0,-2 2 2 16,2-2 1-16,-2 1-2 0,-1-1-1 0,0 2 5 15,1-3-4-15,-1 2 0 0,0-6 4 0,0 2-6 0,-1-2-4 16,1-1 6-16,0 1-3 0,0-2 3 0,-1 1-5 16,1-4 1-16,0 5 3 0,0-5 1 0,-2 3 4 15,2-3-1-15,0 0-6 0,-1 3 2 0,1-3 3 16,0 0 2-16,0 0-2 0,0 0-2 0,0 0 3 15,0 0-3-15,-4 4-3 0,4-4-5 0,0 0 10 16,-5 0-3-16,5 0-6 0,-4 3 0 0,4-3 8 16,0 0-3-16,-5 1 0 0,5-1 0 0,0 0 4 0,0 0 2 15,-5 1-2-15,5-1-4 0,0 0 4 16,-5 4-3-16,5-4-1 0,-5 1 4 0,1 1 1 16,4-2-2-16,-7 3-2 0,6 1 2 0,-4 1-1 0,4 0 0 15,-3 1 1-15,4 1 2 0,-3 0-6 0,3 3 1 16,0 0 2-16,-1-2 3 0,1 0-3 0,1-2-5 15,2 2 6-15,-3-1-6 0,0-4 1 0,1 3 2 16,-2-2-2-16,1-4-1 0,1 5 25 0,2-1 2 16,-3-1 11-16,0-3 13 0,0 0-1 0,0 0-9 15,0 0-3-15,0 0-4 0,0 0-7 0,0 0-2 16,5 2-2-16,-5-2-7 0,0 0 3 0,0 0-3 0,0 0-2 16,0 0-3-16,0 0-4 0,0 0 1 0,0 0-2 15,0 0-1-15,0 0 0 0,0 0 0 16,0 0 5-16,0 0-1 0,0 0 0 0,0 0 0 0,0 0 0 15,0-12-9-15,0 12 7 0,-9-6-2 0,6 0 3 16,-2 1-5-16,0 0 2 0,-3 3-1 0,0-5 3 16,1 4-5-16,-2-1 0 0,-1 1 1 0,2 1-1 15,1 0-2-15,-2-1 6 0,1 0-4 0,-2 1 2 16,3 0-1-16,1 1 1 0,-1 1 0 0,7 0-3 16,-12-2-4-16,12 2 3 0,-7 0 6 0,7 0-2 15,-5-2-2-15,5 2 1 0,0 0-6 0,0 0-1 0,0 0 4 16,0 0-1-16,0 0 1 0,0 0 0 0,0 0 3 15,0 0-4-15,26-2 0 0,-16 2 4 0,0 0-3 16,4 0 3-16,-2-1-3 0,2 1 4 0,5-2 1 16,-5 2-5-16,4 0-11 0,1 0 3 0,-2 0-1 15,-2 0-4-15,-2 0-4 0,2 0-3 0,-3 0 6 16,-4 0-5-16,-1 0-5 0,-2 0-2 0,-5 0 9 16,7 0-3-16,-7 0 5 0,0 0 6 0,0 0-5 15,0 0 2-15,-24 7 3 0,12-6 2 0,-4 1-1 16,0 1 2-16,-2 1-1 0,4-2 5 0,0 1-4 15,-4 1-1-15,7-1 5 0,-1-1-1 0,4 1 0 0,-2-3-1 16,3 3 5-16,1-3-1 0,0 1 1 0,6-1 1 16,-9 3-1-16,9-3 0 0,-6 2 1 0,6-2 10 15,-6 0-3-15,6 0 9 0,0 0 2 0,-3 3-7 16,3-3 10-16,0 0 0 0,-4 1-3 0,4-1 3 16,0 0-4-16,0 0 1 0,0 0-3 0,0 0-2 15,0 0-4-15,0 0-2 0,0 0 2 0,0 0 0 16,13 3 2-16,-7-3 0 0,-6 0-3 0,14 0 0 0,-7 0-3 15,-7 0 1-15,11-2-1 0,-11 2-2 0,7-1-8 16,-7 1-5-16,7 0-4 0,-7 0 2 16,0 0-35-16,5-1-60 0,-5-4-201 0,4-2-335 0,1 2 148 15</inkml:trace>
  <inkml:trace contextRef="#ctx0" brushRef="#br0" timeOffset="27234.99">19913 7877 33 0,'10'-4'51'0,"-2"-1"5"0,1 0-11 16,-2 3-5-16,0-1 3 0,-3 2-2 0,2 0 3 0,-3-2 10 16,-3 3-6-16,4-1-6 0,-4 1 11 0,0 0-9 15,0 0-3-15,0 0-6 0,0 0 2 16,0 0-11-16,0 0 8 0,0 0-10 0,-18 4-4 0,12-2 2 16,2 1-8-16,-1-2 3 0,5-1-1 0,-3 6-6 15,2-4 5-15,1-2-5 0,0 7 0 0,0-7-6 16,3 5 0-16,1-2 7 0,1-2-4 0,0 2-4 15,1-1 1-15,1-1-5 0,-4 1-8 0,1 0 12 16,-2-1 6-16,-2-1-12 0,8 2 6 0,-8-2 5 16,4 3-1-16,-4-3 4 0,0 0-3 0,0 0-6 15,2 2 7-15,-2-2-3 0,0 0-1 0,-6 4 7 16,6-4-6-16,-5 6 1 0,0-3-7 0,2-1 0 0,3 4 7 16,-1-2-7-16,1 2-1 0,0-1 4 0,1 2 3 15,2 0-1-15,2 2 1 0,-3 0-2 16,1 0-6-16,-1 1 1 0,0 1-1 0,0-2 11 0,-2 4-9 15,1-2 3-15,-2 0 5 0,-3 1-4 0,2-3-1 16,-3 3-9-16,0-1 9 0,0 0-1 0,1-1 4 16,-1 1-7-16,1-2 2 0,0 0 0 0,2 0 2 15,-1 0-2-15,0 1-1 0,2-1 1 0,-1 1-5 16,2 0 6-16,-1 0 0 0,2-1-4 0,1 1 6 16,-1-2-1-16,1 3 1 0,1-2-5 0,0 1 5 15,-3-2-5-15,0-3 3 0,0 3-2 0,2-1 0 0,0 2 0 16,-2 0 5-16,4 1-8 0,-4-2 1 0,1 1 5 15,-1 0 0-15,0 1-3 0,0-1 2 0,-1 2-2 16,1 0-2-16,-2-2 6 0,4 2 0 0,-1-3-12 16,3 1 14-16,1 0-6 0,1 2 5 0,0-2-5 15,2-1 7-15,5 3-5 0,1 2 3 0,-1-3-7 16,1 1 10-16,-1-2-8 0,-2 4 7 0,1-4-6 16,-6-1 2-16,2 1 0 0,-3-1 0 0,-3-1-10 15,-1-1 12-15,-2 1 6 0,-5 0 5 0,0 0 13 16,-5-2 9-16,-4 3 2 0,-3-2 3 0,0-1 1 15,0 2 0-15,0-3-7 0,3 0-5 0,0-2 1 0,6 2-8 16,-2 2 0-16,5-6-1 0,1 4-13 0,0 2 6 16,1 1-6-16,2-2 4 0,-1 4-5 0,7 0 2 15,-2 1-4-15,2 3-2 0,4 1 1 0,-3 2-3 16,2 0-11-16,-1 1-5 0,-1 1-11 16,-1 0-1-16,-4-1 0 0,-1 1-7 0,-1-2-5 0,0 0-1 15,-2-2-5-15,4-3 12 0,-3 3 1 0,0-3-2 16,1-1 6-16,-1 1 5 0,2-1 2 0,-1-2 0 15,1-2 0-15,-3 4 6 0,2-4 2 0,1 0 1 0,-1 0-2 16,-2-2 7-16,2 3-3 0,-1-3 1 16,-1 3-21-16,3-2-53 0,-4 0-107 0,2 2-202 0,0-4 89 15</inkml:trace>
  <inkml:trace contextRef="#ctx0" brushRef="#br0" timeOffset="30099.01">20222 7691 93 0,'0'0'107'0,"0"0"-6"0,0 0-5 15,0 0-11-15,0 0-2 0,0 0-7 0,0 0-1 0,0 0-15 16,0 0 3-16,0 0-8 0,0 0-2 16,0 0-4-16,0-2-3 0,0 2-1 0,0 0 0 15,0 0 0-15,0 0 5 0,0 0-5 0,0 0-1 0,0 0-6 16,0 0-2-16,0 0-2 0,0 0-4 0,0 0 0 16,8-8 2-16,-8 8-6 0,0 0-9 0,3-1 2 15,-3 1-1-15,6-3-7 0,-1 0 1 0,1 1 0 16,2 0-6-16,0 0-1 0,2-1 4 0,4 1 0 15,-2 0-2-15,0 1 2 0,-1-2 1 0,1 3-9 16,1 0 1-16,1 0-2 0,-2 0 0 0,-1 0-2 16,-2 0 4-16,-1 0-2 0,-2 0-2 0,-6 0 3 0,10 0-5 15,-10 0 0-15,8 3 6 0,-3-2-9 16,-5-1 2-16,0 0-1 0,0 0-4 0,5 1-4 0,-5-1 6 16,0 0 3-16,0 0-3 0,0 5 6 0,0-1-4 15,0-4 5-15,-9 7-5 0,8-3-1 0,-3 0 2 16,2 0-2-16,-1 1 2 0,1 2 3 0,0-3-2 15,-3 2 2-15,1 2 6 0,-1 0-4 0,0 0-2 0,-1 2 0 16,2 0 2-16,-3 0-4 0,-3 3 7 16,4-2 2-16,-3 2-8 0,-1 2 4 0,-4-1-3 15,3 1-2-15,-1-1 3 0,0 0 2 0,6-4 0 0,-3 0-4 16,1-2 1-16,4 0 3 0,3-2-4 0,-3 1-3 16,0-3-1-16,3 0 3 0,-3-2 6 0,4 2-2 15,-1 0 2-15,1-4 0 0,-3 4 1 0,3-4 5 16,0 0-1-16,0 4-2 0,0-4 7 0,0 0-2 15,0 0-4-15,0 0-1 0,0 0-8 0,0 0-14 16,0 0-14-16,17-5-33 0,-12 3-38 0,-1-1-130 16,2 3-251-16,2-5 111 0</inkml:trace>
  <inkml:trace contextRef="#ctx0" brushRef="#br0" timeOffset="30800.01">20565 7924 3 0,'0'0'163'0,"0"0"-25"0,0 0-8 15,4-13-13-15,-4 13-11 0,0 0-12 0,0 0-18 0,0 0-5 16,0 0-16-16,0 0-6 0,14 3-10 0,-14-3-25 16,0 0-14-16,0 0-11 0,7 2-10 0,-7-2-17 15,0 0-32-15,5 2-83 0,-5-2-165 0,6 0 73 16</inkml:trace>
  <inkml:trace contextRef="#ctx0" brushRef="#br0" timeOffset="31285.99">20828 7814 110 0,'0'0'100'0,"-11"3"-7"0,8-1-13 16,3-2-7-16,-8 3-9 0,6 2-4 0,-3-1-4 0,0 1-3 15,1-1-16-15,1 3 2 0,-1 2-2 0,2-4-8 16,-1 4 2-16,1-1-1 0,0 0 1 0,0 1-4 16,2 0 5-16,2-2-9 0,0 0-2 0,-1 0 4 15,3 1 16-15,1-1-7 0,0-2-1 16,0 0-10-16,4-1-5 0,-1 2 3 0,-2-3 3 0,5 1-2 16,0-2-10-16,-1-1 5 0,5 1 1 0,-2-2-6 15,0 0-1-15,2 0 2 0,-1-3-3 0,-1 1-3 0,1-2 3 16,-5 1-4-16,0-3-1 0,0 2 7 0,-3-1-2 15,-1-4-6-15,-1 1 1 0,-2-1 5 0,-2 1-1 16,0-1-1-16,-3 1 1 0,-1-1-4 0,-1-1-2 16,-3 3 1-16,1-1-1 0,-2 1-1 0,-1 1 3 15,1-1-8-15,-3 3 6 0,2 0 1 0,-3 2 1 16,5-1-1-16,2 0-13 0,-3 3-3 0,4 0-14 16,5 0-17-16,-12 0-16 0,9 3-44 0,-2-1-104 15,5-2-224-15,-3 6 101 0</inkml:trace>
  <inkml:trace contextRef="#ctx0" brushRef="#br0" timeOffset="34751.99">17840 7839 42 0,'0'0'77'0,"0"0"3"0,0 0-1 15,0 0-22-15,0 0 1 0,0 0-6 0,0 0 2 16,0 0-7-16,0 0-4 0,0 0-4 16,0 0-9-16,0 0 4 0,0 0-2 0,0 0-4 0,0 0-10 15,0 0 6-15,0 0-2 0,0 0-11 0,0 0 1 16,0 0 2-16,0 0-7 0,0 0-6 0,0 0 10 16,0 0 1-16,0 0-3 0,0 0 4 0,0 0 5 15,0 0 4-15,0 0 0 0,0 0-5 0,0 0 4 16,0 0-11-16,0 0 4 0,0 0 0 0,0 0 0 15,0 0-3-15,0 0-1 0,0 0-3 0,0 0 2 16,0 0-4-16,0 0 4 0,0 0-5 0,0 0 3 16,0 0-8-16,0 0 5 0,0 0 2 0,0 0-3 0,0 0 0 15,0 0-4-15,0 0 8 0,0 0-2 16,0 0 3-16,0 0 9 0,0 0-2 0,14 0-11 16,-14 0 12-16,8 0-3 0,-3-4 3 0,-2 2-4 0,-3 2-3 15,14-1 2-15,-8 0-3 0,-2 0-3 16,4-2-7-16,0 3 10 0,-1 0-6 0,-7 0 7 0,12 0 0 15,-6 0-5-15,3-3 2 0,-3 3 1 0,1 0-2 16,0 0-7-16,-1-2 7 0,2 1-1 0,-8 1-2 16,13 0-1-16,-4 0-1 0,-4-2 2 0,1 1 1 15,1 1-2-15,-7 0 1 0,15-1 0 0,-8-1 1 16,0 2-2-16,1 2 0 0,2-1 1 0,2 0 3 0,-2 1-8 16,3-2 2-16,-3 0 5 0,4 1-5 0,-2-1 2 15,1 2 1-15,-2-2-2 0,0 3 3 16,1-3-3-16,-1 0-3 0,0 0 9 0,1 0-7 0,-1 0-1 15,0 0 1-15,-3 0 3 0,-1 0-3 0,5 0 1 16,-2 0 3-16,-1 0-9 0,4 0 1 0,-2 0 11 16,-2 0-7-16,3-3 1 0,-1 3 2 0,0 0-5 15,-1 0 1-15,0 0 3 0,2-2 0 0,-2 4-2 16,2-2-1-16,-1-2 8 0,0 2-7 0,-1 0-2 16,1-1-1-16,0 1 2 0,-2 0 2 0,1 0 8 15,-2 0-10-15,2 0 2 0,-2 0 0 0,-3 0 1 16,4 0-3-16,-9 0 0 0,10-2 6 0,-6 4-5 0,-4-2 1 15,8 0-5-15,-8 0-3 0,5 0 7 0,-5 0 2 16,0 0 2-16,9 0 2 0,-9 0-7 0,0 0 0 16,0 0-7-16,0 0-15 0,5 1-9 0,-5-1-14 15,0 0-15-15,0 0-30 0,0 0-89 0,-13 9-196 16,8-7 87-16</inkml:trace>
  <inkml:trace contextRef="#ctx0" brushRef="#br0" timeOffset="35981.99">17880 9019 40 0,'0'0'78'0,"0"0"-3"0,0 0-6 15,0 0-3-15,0 0-9 0,0 0-4 0,-1-5-7 16,1 5-1-16,0 0-8 0,0 0-1 0,0 0-2 15,0 0-7-15,0 0-3 0,0 0 4 0,0 0-15 16,0 0 3-16,0 0 3 0,0 0-3 0,0 0 4 0,0 0 6 16,0 0-7-16,0 0-2 0,0 0 4 0,0 0 0 15,5-2 12-15,-5 2-15 0,0 0 10 0,0 0-9 16,0 0-1-16,0 0 0 0,6-2-5 0,-6 2 7 16,9 0-5-16,-9 0-8 0,11 0-2 0,-4-2-4 15,2 1 7-15,3 1-5 0,-1 0 11 0,0 0-1 16,2 0-6-16,4 0-3 0,2 0-3 0,-1 0 2 15,-1-2-4-15,3 0 1 0,-1 1 2 0,3-1-3 0,-2 0 3 16,1 1-1-16,1-1-2 0,-1 1 1 16,0 0-2-16,-1 1 8 0,1 0-9 0,-3 0 7 15,2 1-2-15,-5-1-4 0,2 3-6 0,-4-1-8 0,1 1 5 16,0-2-9-16,1 3 5 0,-3-1-2 0,0-1 7 16,-1 0-2-16,-1 1-1 0,3-1 4 0,-3 0 3 15,0-1-4-15,0 1 7 0,-3-2 5 0,0 1 0 16,1-1 2-16,2 0-1 0,-2 1 3 0,2-1 1 15,-2-1 1-15,1 1-3 0,1-1-1 0,-1 2 0 16,-3-2-2-16,0 2 1 0,1-1-4 0,0 0-2 16,-7 0 7-16,12 0 4 0,-4 0-7 0,-2 1 3 0,1-1 5 15,-7 0-9-15,10 0-6 0,-5 1 4 16,-5-1 5-16,8 0 11 0,-4 2 3 0,-4-2 4 16,0 0 9-16,0 0 1 0,11-3 3 0,-11 3-6 15,0 0-6-15,8 0 5 0,-8 0-3 0,0 0-2 0,7-1-4 16,-7 1-2-16,4-1-2 0,-4 1-2 0,0 0-9 15,0 0-9-15,0 0-6 0,7 0-17 0,-7 0-5 16,0 0 4-16,0 0-14 0,0 0-4 0,0 0-16 16,0 0-25-16,0 0-87 0,0 0-189 0,0 0 83 15</inkml:trace>
  <inkml:trace contextRef="#ctx0" brushRef="#br0" timeOffset="39403.99">19847 7750 28 0,'2'-1'80'0,"-2"1"-1"0,0 0-15 15,3-3-8-15,-3 3-1 0,0 0-4 0,0 0-8 16,1-2-3-16,-1 2-3 0,0 0-2 0,0 0 0 16,0 0-13-16,0-5 2 0,0 5 5 0,0 0-8 15,0 0 3-15,0-6-7 0,0 6 4 0,0 0 0 16,0 0-11-16,0 0 3 0,0 0-2 0,0 0 0 15,0 0-5-15,-1-5-7 0,1 5 7 0,0 0 1 0,0 0-1 16,0 0-1-16,0 0 0 0,0 0-8 16,0 0 7-16,0 0-5 0,0 0 8 0,-9 9-2 15,9-9-7-15,0 0 4 0,-3 4 1 0,3-4-1 0,0 0-2 16,0 0-2-16,0 0 4 0,0 0-1 0,-2 4-2 16,2-4 1-16,0 0 2 0,0 0-6 0,0 0 6 15,0 0 3-15,0 0-3 0,0 0-1 0,0 0-1 16,-3 1-2-16,3-1-4 0,0 0 8 0,0 0-1 15,0 0 0-15,0 0 2 0,0 0-4 0,0 0-2 16,0 6 4-16,0-6 2 0,0 0 1 0,0 0-7 16,0 0 1-16,0 0 7 0,0 0-4 0,0 0 1 15,0 0 4-15,0 0 2 0,0 0-11 0,0 0 2 16,0 0 8-16,0 5 1 0,0-5 1 0,0 0 11 16,0 0-9-16,0 0 7 0,0 0 4 0,0 0 3 15,0 0-7-15,0 0 3 0,0 0 1 0,0 0-5 0,0 0 0 16,0 0 5-16,0 0-3 0,0 0 2 15,14-4-7-15,-14 4-4 0,0 0-3 0,9-1 4 0,-9 1 0 16,9-2-7-16,-2 1 2 0,-7 1-2 0,13 1 1 16,-6-1 2-16,3 2 4 0,-1-2-10 0,4 0 4 15,1 1-9-15,0 0 5 0,-1 1 5 0,5-1-6 16,-5 0-6-16,3 2 2 0,-6-3 2 0,4 2-1 16,-3-1-1-16,-4 0 1 0,0 0-5 0,-1-1 3 0,-1 1-3 15,-5-1-4-15,5 1 5 0,-5-1 1 16,0 0 4-16,0 0-1 0,0 0-3 0,0 0 4 15,0 0-6-15,-23-2 7 0,16 3-3 0,0-2-9 0,-2 1 18 16,9 0-3-16,-14 0-4 0,10 0 1 0,4 0-1 16,-12-1-2-16,12 1 2 0,-7 1 0 0,7-1-4 15,-9 1-2-15,9-1-8 0,-8 1-1 0,2 0-9 16,1 1 0-16,1 1-4 0,4-3-5 0,-7 4-5 16,3-3-19-16,0 2-92 0,-2-2-163 0,3 1 73 15</inkml:trace>
  <inkml:trace contextRef="#ctx0" brushRef="#br0" timeOffset="41933.99">17663 7877 65 0,'0'-7'112'0,"0"7"-9"0,0 0-1 16,0 0-17-16,0 0 0 0,1-2-7 0,-1 2-7 15,0 0-11-15,0 0-1 0,0 0-8 0,0 0 7 0,0 0-9 16,0 0 0-16,0 0-4 0,0 0 0 0,0-6-6 16,0 6-3-16,0 0 2 0,0 0-8 0,0 0 0 15,0 0 1-15,0 0-5 0,0 0-2 0,0 0-2 16,0 0-1-16,0 0-5 0,0 0-1 0,0 0 0 15,0 0 0-15,0 0-4 0,0 0-2 0,0 0-7 16,0 0 1-16,0 0 3 0,0 0 3 0,0 0-5 16,0 0 5-16,0 0-5 0,0 0-2 0,0 0 2 0,0 0-2 15,-15 6-2-15,15-6 4 0,0 0-3 16,-3 4 6-16,3-4-2 0,-4 1-5 0,4-1 2 16,-6 5 1-16,4-1 1 0,-1-1-4 0,-1 1 1 0,0-1 3 15,-1 1-2-15,1-1-4 0,0 1 1 16,-1 0 3-16,-1 0 0 0,2 0 1 0,0-2-2 0,-2 4 1 15,0-1-5-15,1-1 3 0,-1 0-1 0,1 2 0 16,1-3-1-16,-2 2 5 0,-2-2-2 0,3 2-2 16,1-1 1-16,-1-1 2 0,0 1 1 0,2-1-4 15,-2-1 1-15,0 3-6 0,3-4 2 0,2-1 8 16,-3 6-4-16,1-3 2 0,2-3-4 0,-3 4-5 16,3-4 10-16,0 5-2 0,0-5-4 0,1 8 9 0,1-6-7 15,-1 2-1-15,0 2-7 0,2-2 9 16,-1 1 0-16,0-3 0 0,1 6 1 0,0-3-2 15,-1 0 1-15,1 0-3 0,0 1 1 0,1-1 4 0,-2 1-4 16,1 0 5-16,-2 0 0 0,4 3-4 0,0-4-2 16,-2 2 3-16,0-1-2 0,1 0 2 0,-1 2 2 15,1-1 1-15,1 0-3 0,-1-2 0 0,-1 1 1 16,1 0 0-16,-1-1 3 0,-1 0-3 0,2 0 3 16,-2 0-3-16,0 0-2 0,2-2 2 0,-4 1 1 15,0 1-1-15,3 0-5 0,-1-3 2 0,-2 4 6 16,0-2-7-16,0 2 4 0,0-1-1 0,0-2 3 0,-2 4-3 15,2-3 2-15,2 1-1 0,-2 1-1 0,0-2-2 16,0 1 2-16,0 1 4 0,0-1-7 16,-2 1 6-16,2-1 0 0,-3 0-1 0,3 1 2 0,-1-2-4 15,-1 0 1-15,1 2-2 0,1-2 2 0,-4 1 0 16,0 1-5-16,2-2 6 0,-1 2 1 0,-3 0 0 16,1-1 0-16,1 0 0 0,-1 0-3 0,0-1 2 15,0 1-1-15,-3-1 2 0,4-1-1 0,-1 1-5 16,-1 1 5-16,3-1-1 0,-1-2-4 0,-1 0 5 15,1 2-2-15,1-1 1 0,0 0-1 0,-1-1-2 16,4-2 2-16,-6 6 0 0,3-4 0 0,-2 1-1 16,0 0 1-16,1-2 0 0,-1 1-2 0,5-2 4 0,-4 4 1 15,2-2 1-15,2-2 2 0,-7 4-6 16,3-3 3-16,-2 1-5 0,6-2 4 0,-5 4-2 0,1-3 6 16,4-1-4-16,-9 2 4 0,4 0-11 15,5-2 6-15,-3 2 2 0,-3-1-3 0,2 2 2 16,4-3-3-16,-5 1 2 0,5-1-4 0,-4 3 6 0,4-3-5 15,0 0 5-15,-5 3-1 0,5-3-2 0,0 0 3 16,-4 2 0-16,4-2-6 0,0 0 0 0,-2 3 7 16,2-3-2-16,0 0 0 0,0 0 2 0,0 0-2 15,0 0-1-15,0 0 1 0,0 0-1 0,0 0 1 16,0 0-2-16,0 0-3 0,0 0 6 0,0 0-1 0,0 0-4 16,0 0 3-16,0 0-3 0,0 0 3 0,0 0 0 15,0 0 1-15,0 0-2 0,6 4 1 16,-6-4-4-16,5 2 1 0,-5-2 1 0,5 3-4 0,-2 0 5 15,0-3-2-15,-3 0 2 0,2 4 1 0,-2-4-1 16,6 1 1-16,-6-1-3 0,3 1 0 0,-3-1 0 16,5 3-1-16,-5-3 8 0,5 2-2 0,-1 0-1 15,0 1 0-15,0-1 1 0,0-1-3 0,-1 2-2 16,4-2 3-16,-1 2-2 0,-2-1 4 0,4 2-2 16,-2-1-3-16,2 0 3 0,-2-1-3 0,-1 1 1 15,0 1 3-15,1-2-1 0,0 1 2 0,-2 1-3 16,1-3-1-16,0 3 4 0,-2 1-5 0,-1-2 1 0,2 0 4 15,-3 2-1-15,3-1-2 0,-2-1-6 0,2 0 3 16,-1 1 2-16,-2 0 0 0,2 0 3 0,-1 0-6 16,2 1 4-16,-2-1 0 0,2-1 3 0,0 2 0 15,-2-2-2-15,0 1 0 0,1 1-1 0,-1 0 0 16,2 0 2-16,-4 0-3 0,4-2-2 0,-1 2 5 16,-1 1-1-16,-1-2-1 0,3 3-1 0,-4-2 5 15,1 3-9-15,1-5 6 0,0 4-6 0,-2 0 6 16,2-2-1-16,-2 2 3 0,2-2-9 0,-2 2 10 15,0-2-2-15,1 0-2 0,-1 0 4 0,3 2 0 16,-3-3-5-16,1 2 1 0,-1 1 0 0,0-2 3 0,0 1-8 16,2 0 2-16,0 0 5 0,-2 0-1 0,4 1 1 15,-3-2-3-15,-1 2 3 0,2-1 1 16,0 1 0-16,-2-3 0 0,1 1-3 0,2 0-1 0,-1-1 3 16,-2 1-4-16,3-2 2 0,-3 1 0 0,0-4-1 15,-3 6 3-15,3 1 2 0,0-7-6 0,-2 5 5 16,-2-2-8-16,4 1 8 0,-4-1-1 0,3 0-1 15,-3 0 0-15,2 1 1 0,2-4-2 0,-2 5-1 16,2-5 0-16,-4 4 5 0,3-1-2 0,1-3-1 16,-4 4 2-16,2-1-3 0,2-3-1 0,-3 3-1 15,3-3 1-15,-5 5-2 0,5-5 3 0,-5 6-1 0,4-6 6 16,1 0 0-16,-3 4-6 0,3-4 5 0,-4 2-5 16,4-2 0-16,-2 4-1 0,0-2-2 0,2-2 8 15,-2 3-1-15,2-3-6 0,-3 3 6 0,3-3-4 16,0 0 2-16,-3 4-6 0,3-4 2 0,0 0 6 15,0 5-6-15,0-5 6 0,0 0-2 0,3 5-3 16,-3-5 2-16,0 0 1 0,2 2-1 0,-2-2 2 16,0 0-1-16,0 0-2 0,5 3 0 0,-5-3 1 15,2 2-1-15,-2-2 5 0,4 2-5 0,-4-2 3 16,4 3 1-16,1-2-1 0,-5-1-3 0,0 0 2 16,0 0 0-16,6 1 1 0,-6-1-4 0,0 0 0 15,6 3 0-15,-6-3 0 0,0 0 8 0,3 0 5 0,-3 0-1 16,0 0 4-16,6 1-5 0,-6-1 0 0,0 0 4 15,0 0-2-15,0 0 2 0,0 0-7 0,0 0-1 16,0 0-2-16,0 0 1 0,0 0-4 16,9 0-1-16,-9 0 5 0,3 1 6 0,-3-1-7 0,9 3 2 15,-6-1-3-15,-3-2-3 0,9 1 5 0,-4 0-1 16,-5-1 0-16,6 0 3 0,-6 0-2 0,0 0 11 16,8 3 0-16,-8-3 2 0,0 0 8 0,0 0 1 15,0 0 2-15,6 0-2 0,-6 0-1 0,0 0-1 16,0 0-4-16,0 0-2 0,0 0 1 0,0 0-2 15,0 0-4-15,0 0-1 0,0 0-5 0,0 0 3 16,0 0-1-16,0 0-1 0,0 0-2 0,0 0-1 0,0 0 1 16,0 0 2-16,0 0 1 0,6 0 5 0,-6 0 2 15,0 0-8-15,0 0 5 0,0 0-3 16,0 0 0-16,0 0 1 0,0 0-6 0,0 0 4 0,0 0-3 16,0 0-2-16,0 0-3 0,0 0-17 0,0 0-15 15,0 0-22-15,0 0-27 0,0 0-26 16,0 0-44-16,0 0-167 0,-15 4-341 0,15-4 152 0</inkml:trace>
  <inkml:trace contextRef="#ctx0" brushRef="#br0" timeOffset="49766">22028 8985 47 0,'-4'10'60'0,"0"2"3"16,0 3-5-16,-1-1-10 0,-2 3-3 0,-1 1-2 0,3 5-5 15,-5 2 2-15,-1 1-6 0,6-2-9 0,-2-1 3 16,0 0-2-16,-2 2 1 0,6-5-6 0,-1 1 0 16,2-4 0-16,-2 4-3 0,3-4 0 0,-3 3-1 15,4-1-3-15,-2 0 8 0,0-2 5 0,1 5-3 16,-1-3-1-16,1 0-5 0,-1-1 9 0,2 2-8 16,-2 3 1-16,2-3 4 0,-2 0-6 0,1 3-4 15,1-2 7-15,-1-3-5 0,-2 2 4 0,1-2-6 16,-1 3-5-16,1-3-1 0,-1 2 0 0,2 1 3 0,-3-4-5 15,-1 0-1-15,4-2-2 0,-2 2-1 0,0-5-1 16,1 0 1-16,2 0-1 0,-1-1-8 16,-1 2 0-16,2-5-10 0,-1 1 2 0,1 0 4 0,1-3-14 15,1 1 3-15,-1-2-1 0,-1-3-5 0,5 2-15 16,-1-3-31-16,0 3-61 0,-4-4-144 0,9-1 64 16</inkml:trace>
  <inkml:trace contextRef="#ctx0" brushRef="#br0" timeOffset="50916.99">21928 9024 71 0,'0'0'108'0,"0"-5"-6"0,0 5-15 0,-2-3-7 16,2 3-7-16,0 0-3 0,0 0-12 0,0 0-1 16,0 0-10-16,-2-4-11 0,2 4 1 0,0 0-8 15,0 0 5-15,0 0-9 0,0 0 4 0,0 0-1 16,-5-2-8-16,5 2-1 0,0 0-5 0,0 0 21 16,0 0-1-16,0 0-3 0,-5-3 2 0,5 3-2 0,0 0-6 15,0 0 3-15,0 0-11 0,10-7-8 16,-6 5 0-16,-1-1-9 0,2 1-3 0,0-1-3 0,5 0-3 15,-5 1 4-15,0 0 1 0,0 2 3 0,3-2-12 16,-1 2 3-16,0 0 1 0,1 0-1 0,-8 0 0 16,15 0-7-16,-7 0-2 0,-3 0-4 0,4 1 9 15,1 0-10-15,-2 1-3 0,0-1-9 0,-2 1-3 16,3 2 4-16,-3-2-1 0,2 2 7 0,-3-2 0 16,-2 1 2-16,4-1 1 0,-3 0 4 0,0 1 3 0,-4-3 13 15,5 2-7-15,-5-2 4 0,0 0 6 16,5 1 2-16,-5-1 2 0,4 1 10 0,-4-1 0 0,0 0-2 15,0 0 2-15,0 0-2 0,1 5-3 0,-1-5 2 16,0 0 1-16,0 0 1 0,0 0-4 0,0 0 1 16,0 0-4-16,-2 5 2 0,2-5-6 0,-1 6 7 15,-1 0 1-15,0-3 0 0,0 4-2 0,1 0-2 16,0 0 2-16,0 1-3 0,-2 2-6 0,2-1 7 16,-2 3-6-16,0 3 8 0,0 2-3 0,-4 0 4 15,4 1 4-15,-4 2 1 0,0-2-4 0,3 6 4 16,-5 0-6-16,0 2 1 0,1-1 2 0,-1-2-3 15,0 2 7-15,0-1-7 0,3 0 0 0,-4 1-2 0,2-1 0 16,0-5-2-16,3 0 5 0,-2 1 0 0,1-1-2 16,2-1-4-16,-1-1 7 0,2-1-3 0,1-2 2 15,-2 3-6-15,3-3 5 0,1-1-2 0,0 1-5 16,0 3 13-16,0-6-8 0,1 6 5 0,-1-5-8 16,0-1-2-16,-1 1 2 0,4 0-1 0,-3 1 5 15,0-1-1-15,-2-1-4 0,1 2 4 0,1-2 0 16,-2-1-5-16,-1 0 6 0,1 0-4 0,2-1 3 15,-2 1-1-15,2-3-3 0,-1-2-3 0,1 3 0 16,0-1 7-16,0-2 0 0,0 2-4 0,1-2 0 0,1-1-3 16,0 1 5-16,-2-3 2 0,3 4-5 0,-1-5 2 15,-2-1 2-15,0 8 0 0,0-8-2 16,0 3 1-16,0-3 0 0,0 2 14 0,0-2-10 0,0 0-1 16,0 0-3-16,0 0-5 0,0 0 10 0,0 0-3 15,0 0 3-15,0 0-3 0,0 0 2 0,-5-12-1 16,5 12 1-16,0-5 6 0,0 5 0 0,0 0 5 15,0 0-1-15,0 0-2 0,0-3 1 0,0 3-1 16,0 0-2-16,0 0 0 0,0 0 2 0,0 0-4 16,0 0 6-16,-2-6-1 0,2 6-8 0,0 0 3 15,0 0-2-15,0 0 2 0,0 0 0 0,-3-3-1 0,3 3 1 16,0 0 3-16,0 0-3 0,0 0 0 0,-8 0 1 16,8 0-2-16,0 0-1 0,-7-2 19 0,7 2-6 15,-2-3 2-15,2 3 0 0,0 0 0 0,-10 0-8 16,10 0-2-16,0 0-2 0,0 0-3 0,0 0 1 15,-8 3 0-15,8-3 1 0,-3 5-3 0,0 0 5 16,1-1-8-16,-1-1-3 0,2-1-6 0,-2 1-7 16,2 1-5-16,1-4 4 0,-1 3 0 0,1-3 3 0,2 6 0 15,-2-6-9-15,8 0 0 0,-2 0-11 16,1-4 4-16,0 2-2 0,2-3-3 0,2-2 0 16,2-5-9-16,0 0-11 0,-4 0-4 0,3-5-19 0,-5 0-107 15,1-1-196-15,2-6 87 0</inkml:trace>
  <inkml:trace contextRef="#ctx0" brushRef="#br0" timeOffset="51300.99">21969 9469 72 0,'1'-12'144'0,"-1"4"-16"0,3-3-18 0,-3 1-13 15,1-2-13-15,1 1-21 0,0-5-15 16,-2 4-18-16,3 0-15 0,-1 0-1 0,-1 1-7 0,1 2-8 15,0-2 4-15,-2 5-1 0,0 0 2 0,0 1-1 16,0 2-4-16,0 3 6 0,0-7-6 0,0 7 5 16,-5-3 0-16,5 3 1 0,-5-2 0 0,5 2 2 15,0 0-11-15,-13 5 4 0,8-3 4 0,3 0-1 16,2-2-1-16,-6 3 1 0,5-1 2 0,1-2-5 16,0 0 3-16,-5 4-11 0,5-4 15 0,0 0 8 15,0 0 7-15,0 0-5 0,0 0-9 0,14 2-2 16,-14-2 8-16,0 0 5 0,13-5-3 0,-12 3 5 0,3-1-12 15,-4-2 2-15,3 0-9 0,-3 0 7 0,-3 1-1 16,3-4-5-16,-4 3 3 0,3 1-3 16,-3-1-3-16,1-1 3 0,2 2 0 0,-4 2 5 0,5-2-5 15,-4 0-1-15,2 1 5 0,2 3-13 0,-3-4 3 16,3 4-5-16,0 0 7 0,0 0-4 0,1-4 1 16,-1 4 3-16,0 0-1 0,0 0-16 0,14 4-18 15,-7-1-32-15,-2-3-88 0,-5 0-167 0,13 0 75 16</inkml:trace>
  <inkml:trace contextRef="#ctx0" brushRef="#br0" timeOffset="52007.99">22370 8740 78 0,'-1'-5'132'16,"-1"-1"-13"-16,0 2-2 0,2 0-8 0,-2 0-8 15,0 0-11-15,2 4-4 0,-1-6-11 0,-1 4-3 0,2 2-4 16,0-5-15-16,0 5-5 0,5-4-4 15,1 3-8-15,-6 1-14 0,9 0-3 0,1 0-4 0,-1 2-16 16,1 1 7-16,1 1-12 0,-1-1-7 0,0 2 5 16,-2 0-12-16,-2 2 0 0,0-2 0 0,-3 2 2 15,2-1-19-15,-1 1 18 0,-4 0 0 0,0 0 0 16,-4 0 5-16,3 1-1 0,-7-1 9 0,-1-1-9 16,3 0 8-16,-4-1 7 0,-2 2-1 0,4-2 2 15,-2-1 0-15,1-1 4 0,4 1 3 0,-5-1-4 16,4 0-3-16,1-2 5 0,1 2-5 0,4-3 6 15,-7 3 1-15,5-1 1 0,2 2-6 0,0-4 3 0,2 8 0 16,0-5-8-16,3 2 1 0,2-1 7 0,1 3-2 16,2-1-5-16,-5 1-5 0,3 0-3 0,2 0 7 15,-5 1-1-15,1-1 3 0,-3-1-6 0,0 1 11 16,2-1-8-16,-3 1-2 0,1 1 3 0,-3-6-4 16,0 3 6-16,0 2-4 0,0-3 4 0,0 1-1 15,0 1-3-15,0-1-1 0,0-1 5 0,0-2-6 16,-3 3 4-16,3-5 1 0,-2 7 4 0,2-4-10 15,-1 0 10-15,-3 0-2 0,4-3-5 0,0 6 11 0,-3-3-5 16,2 1 3-16,-1-1-4 0,2-3-6 16,-2 3 11-16,2-3-2 0,-2 4-1 0,0-1 4 15,2-3-3-15,-4 5 0 0,3-3-8 0,1-2-34 0,-4 6-135 16,-1-5-188-16,4 4 84 0</inkml:trace>
  <inkml:trace contextRef="#ctx0" brushRef="#br0" timeOffset="52190.98">22575 9065 118 0,'16'-5'121'16,"-16"5"-42"-16,8 3-69 0,-3-1-65 15,-3 1-59-15,0-2 25 0</inkml:trace>
  <inkml:trace contextRef="#ctx0" brushRef="#br0" timeOffset="53760.99">21238 9243 33 0,'0'0'124'0,"0"0"-22"16,0 0-1-16,0 0-11 0,0 0-10 0,0 0-9 16,0 0-9-16,0 0-7 0,0 0-9 0,0 0-4 15,0 0-5-15,0 0-2 0,0 0-6 0,-5 14-3 16,4-11-8-16,0 1 5 0,-3 0-10 0,2-1 12 15,0 4-7-15,-2-3-3 0,3 1 1 0,0 0-6 16,-1 3-1-16,0-1 2 0,0 2-2 0,2 1 1 0,-1 0-32 16,0 1 3-16,-2 1 1 0,2 4 3 0,-2-2-1 15,1 3 9-15,-1 0 2 0,1 0-2 16,-2 4-3-16,3-1 4 0,-4 3 0 0,2-4 6 0,0 2-6 16,2-1 8-16,0-2-2 0,0 2-1 0,-2-1-3 15,3-1 4-15,0 1-2 0,0-1 1 0,0-1 2 16,0-1 1-16,0 1 0 0,0-6 5 0,0 6-5 15,0-5-3-15,0-2-2 0,0 1 0 0,-1 2 1 16,-2-3 1-16,3 0 3 0,-1-2-1 0,0-1 1 16,1 1-4-16,-4-2 4 0,1 0 3 0,3 0-4 15,-5-2-9-15,5 3-9 0,-2-3-18 0,2 1-20 0,0-5-27 16,0 2-50-16,0-2-141 0,5 3 64 0</inkml:trace>
  <inkml:trace contextRef="#ctx0" brushRef="#br0" timeOffset="54799.99">21249 9232 19 0,'0'0'57'0,"0"0"1"15,0 0-2-15,0 0 4 0,0 0-3 0,0 0 2 16,0 0 0-16,4-5-1 0,-4 5-12 0,6-2 0 15,-6 2-3-15,9-2-5 0,-4 0-6 0,5 2-4 16,-2 0-1-16,-1-1-7 0,-3-1 0 0,-4 2 4 16,10 0-4-16,-5 2 0 0,-5-2-3 0,12 1-5 0,-8 0-2 15,-4-1-4-15,16 3-18 0,-12-1 7 16,0 1-3-16,0-2 2 0,-3 0-1 0,-1-1-4 16,7 3 12-16,-7-3-6 0,3 4-1 0,-3-4 1 15,0 4 3-15,0-4 2 0,-2 4-1 0,2-4 1 16,-5 4-6-16,1-2 4 0,0 2-1 0,0-2 5 15,0 0-5-15,4-2 1 0,-10 4-1 0,6-4 3 16,2 4 3-16,2-4-2 0,-3 4-3 0,-1-1 2 16,4-3 0-16,-2 6-2 0,2-6 2 0,0 4-1 0,-1-2 1 15,1-2-1-15,0 0 5 0,1 9-12 16,-1-7 14-16,0-2-6 0,2 4-3 0,1-2 1 0,-3-2 9 16,4 3 1-16,-4-3-4 0,0 0 3 0,0 6 1 15,0-6-3-15,0 0-3 0,0 7 4 0,0-7-1 16,0 4 1-16,0 2 1 0,2-1-3 0,-2 1 4 15,0 2-8-15,3 0 6 0,-3 2-7 0,-3 2 6 16,3 0 3-16,-2 1-3 0,2 2 5 0,0 0-8 16,-3 3 5-16,-1-2 5 0,2 1-12 0,2 0-1 15,-3-2 5-15,-2 2-2 0,1-3 5 0,-1 2-5 16,1 1-1-16,3-5 1 0,-3 4 1 0,-1-4 0 0,1 2 0 16,-1 1-2-16,3-3-1 0,-1 0 2 0,1 1 2 15,-2-2-6-15,4 1 7 0,-3 1-4 0,3-2 6 16,0-1-3-16,0 2-1 0,0 0-6 0,3 1 3 15,-1-3 2-15,2 4-3 0,-1-3 4 0,-1-1-1 16,3 1-3-16,-3-2 0 0,1 3 4 0,1-2-2 16,-4-1 2-16,2 3 6 0,0 0-6 0,-1-4-7 15,2 1 2-15,-3-4 3 0,1 0-4 0,-2 2 0 16,1-2 6-16,1-1-1 0,-2 1-2 0,2-1-3 16,-1-4 4-16,-1 5 1 0,-3-2-1 0,4 0 1 15,0-3 5-15,0 5-9 0,0-5 0 0,0 0-4 16,0 5 3-16,0-5-7 0,0 0 4 0,0 5 3 15,0-5 10-15,0 5-10 0,0-5-2 0,1 5 2 16,2-1 5-16,-3-1-1 0,1 1-2 0,-1-4-6 0,0 5 6 16,0-5 3-16,2 4 1 0,-2-4 3 0,0 0 8 15,0 4 16-15,0-4 4 0,0 0 0 0,0 0 2 16,0 0 1-16,0 0-2 0,0 0-5 0,-2-17 0 16,2 10-5-16,0-2-4 0,0-2-17 0,0-5-30 0,0 1-16 15,0-2-36-15,-1 2-116 0,-3-3-210 16,5 2 93-16</inkml:trace>
  <inkml:trace contextRef="#ctx0" brushRef="#br0" timeOffset="55813.99">21261 9382 26 0,'0'0'104'0,"0"0"-24"0,14-5-3 0,-2 4-8 16,1 0-14-16,3 1-7 0,1-3-14 0,-6 3-4 15,3 0-9-15,-3 0-5 0,0 1-9 0,-7-1 1 16,5 0-1-16,-5 2 1 0,-4-2 3 0,10-2 1 16,-10 2 5-16,0 0-8 0,0 0 4 0,4-2 0 0,-4 2-6 15,0 0 1-15,0 0-2 0,0 0-2 16,-27 2 1-16,19 0-1 0,1 0-1 0,0 1 4 16,1-1-7-16,-1 3 5 0,-3-3-4 0,4 2 7 0,2-3-6 15,-2 2 2-15,-1 1-1 0,3-2 2 0,-1 1-3 16,5-3-1-16,-5 4 0 0,1-3 5 0,4-1 1 15,-4 3 0-15,4-3-1 0,-3 2 0 0,3-2-1 16,-2 4-4-16,-3-1 4 0,4 2 0 0,1 0 2 16,-1 0-7-16,1 2 3 0,0 0-3 0,1 2 2 15,-1-1-2-15,1 0 7 0,-1 1-9 0,0-1-3 16,0 1 3-16,3-4-5 0,-1 2-2 0,-2-2 5 0,0 1-2 16,0-1 6-16,-2-1 2 0,-1-1 11 0,3-3-5 15,-1 6 7-15,-3-1 10 0,-3 0-11 16,3-3 10-16,-3 2-8 0,3-3-2 0,-1 4-1 0,-2-1 3 15,3 0 2-15,-4 0-7 0,4 3 4 0,0-5-8 16,-2 4 5-16,2-4-5 0,2 5 3 0,0-5-7 16,1 4 5-16,0-1-1 0,1-1-4 0,1-1 10 15,0 6-7-15,1-4-3 0,-2 0 5 0,0 0-4 16,2 2 0-16,-2-4-5 0,2 4-1 0,-1-2 5 16,-2 0-1-16,1 2-4 0,-2-2 5 0,0 0-5 15,2 2 4-15,-2-3 1 0,0 2 1 0,-1-2-3 16,2 1-3-16,-2 2 9 0,2-2-2 0,-1 2-12 0,-1-5 8 15,0 4-3-15,3-4 3 0,-1 3 0 16,1-5-2-16,-1 7 3 0,1-4-3 0,0-3 1 0,-4 6-2 16,0-3 6-16,2-1 0 0,0-1 1 0,0 4 5 15,2-5-3-15,-5 6-1 0,2-5-6 0,1 2 4 16,-2 1-6-16,1 0 0 0,-2 0 7 0,3-2-4 16,-1 3-4-16,3-2 7 0,0 3-7 0,-1-1 1 15,1 0 4-15,1 2 1 0,-1-4-3 0,0 4-2 16,3 0-1-16,-1-2-4 0,-2 1 10 0,5 0-5 15,-2 1 6-15,-1-2-9 0,0 2 2 0,0-2-2 0,1 2 6 16,-3 0-1-16,1-1-5 0,-1 3 4 0,0-4-2 16,0 4 9-16,0-3-3 0,0 0-3 0,0 2 0 15,-4-2 5-15,4 0-8 0,-1 0-2 0,0 0 4 16,-1-1-9-16,2 1-5 0,2-1 0 0,-1 1 0 16,0 0 6-16,3 0-7 0,0 0 4 0,0 0 3 15,0-1 3-15,1 0-3 0,-2 2 3 0,0-3-1 16,0 1 8-16,-1 1-7 0,0-4 0 0,0 1 4 15,-1 1 3-15,-1 1 5 0,0-5 8 0,0 5-6 16,0-5 10-16,-1 4-9 0,1-4-1 0,0 4-1 16,0-4-2-16,0 0-3 0,0 4 4 0,0-4 0 0,0 0-5 15,1 3 0-15,-1-3 2 0,0 0-1 0,3 2 5 16,-3-2-5-16,0 0-2 0,0 0 0 0,2 3 8 16,-2-3-1-16,0 0-4 0,0 0 2 0,0 0-2 15,0 0-10-15,0 0-9 0,0 0-20 0,0 0-8 16,0 0-14-16,0 0-22 0,0 0-63 0,0 0-154 15,0 0 68-15</inkml:trace>
  <inkml:trace contextRef="#ctx0" brushRef="#br0" timeOffset="56879.09">21155 9186 84 0,'0'0'90'16,"0"0"-5"-16,0 0-10 0,-5 0-3 0,5 0-12 0,0 0-3 16,0 0-6-16,0 0-6 0,0 0-4 0,0 3 2 15,0-3-5-15,-4 3 11 0,4-3-20 16,-5 2 16-16,5-2-6 0,-4 3 9 0,0-2-11 0,4-1 5 16,-6 1-7-16,6-1 1 0,0 0 5 0,-5 4-9 15,5-4 5-15,0 0-7 0,-5 0 4 0,5 0-6 16,0 0-10-16,0 0 3 0,0 0-1 0,0 0-1 15,0 0-3-15,0 0-2 0,0 0 0 0,0 0 2 16,0 0-7-16,0 0 0 0,0 0-1 0,0 0-6 16,0 0 4-16,0 0-3 0,0 0 2 0,5 6-2 15,-5-6 6-15,9 2-10 0,-7 0 4 0,-2-2 3 0,12 2-4 16,-4-2 1-16,4 0 2 0,1 3-8 0,5-3 1 16,-6 2 6-16,9-1-6 0,-1-1 6 0,1 0-1 15,2 1 0-15,-4 0-3 0,-1 1-7 0,4 0-4 16,-5-1-6-16,-3 1-5 0,-4-1 0 0,1 0-8 15,-4-1 6-15,-1 3-3 0,-2-3-5 0,1 0 4 16,-2 3 4-16,-3-3-1 0,0 0 4 0,0 0 1 0,2 2 3 16,-2-2 3-16,0 0-5 0,0 0 3 0,-10 4-2 15,10-4-19-15,-5 0-56 0,5 0-73 16,-8 3-181-16,8-3 80 0</inkml:trace>
  <inkml:trace contextRef="#ctx0" brushRef="#br0" timeOffset="57648.06">20579 9110 53 0,'-3'-6'139'0,"3"6"-7"15,-2-3-20-15,2 3-8 0,-1-4-11 16,1 4-3-16,-2-3-8 0,2 3-15 0,0 0-9 15,0 0 2-15,0 0-14 0,0 0-1 0,-1-5-9 0,1 5-5 16,0 0-4-16,0 0-4 0,0 0 0 0,0 0-5 16,14 1 1-16,-14-1-5 0,7 0 0 0,1 0-1 15,-1 2-2-15,-1-1-1 0,3 0-1 0,-3 2-2 16,2-1-3-16,-3 2-5 0,5 2 2 0,-4 0-3 16,1-2-7-16,-3 2 11 0,0 1-15 0,2 1-6 15,-2-1-2-15,0 0 4 0,-3-1-6 0,3 5 4 16,-4-5-3-16,1 3 7 0,-1-4-1 0,0 1-2 15,-1 1 8-15,-3-1-2 0,4 2 4 0,-5-3-4 16,1 0-3-16,-2 2 8 0,2-2-5 0,-4 4 15 16,3-4-16-16,1 1 5 0,-4 0 7 0,2 1 2 0,3-2-3 15,-3-1-6-15,0 0 4 0,2 0 5 0,-1-2 0 16,1 3-4-16,2-3 0 0,-1 1 8 0,3-3-2 16,-4 2 11-16,0-1 4 0,4-1 1 0,0 0 16 15,-2 5 0-15,2-5-6 0,0 0-3 0,-2 4 1 16,2-4 4-16,0 0-3 0,0 0 4 0,0 0 1 15,0 0-4-15,0 0-7 0,0 0 1 0,3 5-1 16,-3-5-4-16,0 0-1 0,7 2 0 0,-7-2 0 0,9 0-5 16,-3 1 0-16,-1-1 1 0,5 2-8 0,-5-1-1 15,4 0 3-15,0 2-11 0,0 0-12 0,-1-2-19 16,2 2-13-16,0-3-24 0,-2 3-33 0,1-3-114 16,1 0-236-16,-3 0 105 0</inkml:trace>
  <inkml:trace contextRef="#ctx0" brushRef="#br0" timeOffset="57897.06">20877 9298 78 0,'0'0'90'0,"0"0"-6"0,0 0-23 16,0 0-22-16,-7 0-15 0,7 0-33 0,0 0-53 16,0 0-66-16,0 0 30 0</inkml:trace>
  <inkml:trace contextRef="#ctx0" brushRef="#br0" timeOffset="58530.07">20962 9137 50 0,'3'-2'116'0,"-3"2"-4"0,4-4-12 16,-4 4-8-16,0 0-6 0,2-6-12 0,1 5-7 16,-3 1-9-16,5-4-8 0,-5 4 0 0,4-4-8 15,-4 4-5-15,5-1 5 0,-3 0 0 0,-2 1-2 16,4-4 1-16,-4 4 4 0,4-3 0 0,-4 3-11 16,0 0 0-16,3-4-4 0,-3 4-5 0,3-1-3 15,-3 1 1-15,0 0-3 0,0 0-7 0,0 0 1 16,0 0-8-16,4-3-6 0,-4 3-5 0,0 0-1 0,0 0 0 15,0 0 1-15,0 0-4 0,1 8 5 16,1-4-4-16,-2-4 1 0,0 0-3 0,1 5 3 16,0-1 10-16,2-1-4 0,-3-3-7 0,4 5 2 0,-4-5 4 15,2 3-2-15,-2-3 2 0,2 4-2 0,-2-4 5 16,0 0-3-16,2 2 4 0,-2-2 4 0,0 0 2 16,0 5-2-16,0-5 2 0,0 0 6 0,0 0 2 15,0 0-5-15,0 0 1 0,0 0-3 0,3 2 5 16,-3-2-1-16,0 0-5 0,0 0-1 0,0 0 2 15,0 0-3-15,0 0 2 0,0 0 6 0,0 0 0 16,0 0 5-16,0 0 4 0,0 0 5 0,0 0-3 0,0 0 1 16,0 0-5-16,0 0 3 0,0 0-1 0,0 0-6 15,0 0-1-15,0 0-3 0,0 0-3 0,0 0-1 16,0 0-4-16,0 0 4 0,6-8-8 0,-6 8 3 16,0 0-1-16,0 0-2 0,0 0 0 0,0 0-2 15,4 8 3-15,-2-3-1 0,-2-1 2 0,0 3-3 16,0 0 0-16,2 1 3 0,-2 3-2 0,-2-1 2 15,0 0-7-15,-2 2 6 0,0 0 4 0,0 2-5 16,1-2-3-16,-1 0 0 0,-1 1 2 0,1-6-1 16,-1 5 1-16,1-2 1 0,1-1-3 0,1-4 0 0,0 3 4 15,1-2-7-15,-1-1-6 0,0 2-6 0,2-1-2 16,0-1-9-16,0 2-17 0,2-3-20 0,-2 2-28 16,0 1-34-16,0-3-104 0,3 1-250 0,0-2 112 15</inkml:trace>
  <inkml:trace contextRef="#ctx0" brushRef="#br0" timeOffset="59073.06">20939 9076 76 0,'13'1'107'16,"-9"-2"-15"-16,-4 1-1 0,10 0-13 0,-4 0 0 15,-6 0-12-15,9-1-5 0,-9 1-9 0,8 1-7 16,-3 0-11-16,0-1-22 0,0 1-24 0,2 1-30 15,-3-1-81-15,-4-1-134 0,7 1 59 0</inkml:trace>
  <inkml:trace contextRef="#ctx0" brushRef="#br0" timeOffset="60021.06">21533 9189 25 0,'0'0'60'16,"0"0"8"-16,0 0-6 0,0 0 0 0,0 0-7 0,-9 0-7 15,9 0 3-15,0 0-3 0,0 0-7 0,-10 2 0 16,10-2-8-16,0 0-2 0,-5 0-2 0,5 0-2 16,0 0-2-16,0 0 0 0,0 0-5 0,0 0-2 15,0 0 3-15,0 0 1 0,0 0-1 0,0 0 4 16,0 0 1-16,-6 1 2 0,6-1 2 0,0 0 0 16,0 0 6-16,0 0-3 0,0 0 7 0,0 0-6 15,0 0-2-15,0 0-2 0,0 0-5 0,1-8-6 0,-1 8 1 16,0 0-6-16,6-5 0 0,-2 1-2 15,0 1-3-15,2 0-5 0,3-2 0 0,0 1 3 16,4 1-6-16,-3-1 3 0,3-1-12 0,1 1 2 0,3-5 2 16,2 5-5-16,0-2 3 0,-2 0-4 0,1 1 0 15,-2-3 0-15,1 1-1 0,0 0-6 0,0-3 8 16,-2 1-5-16,-3 4 7 0,1-2 4 0,-2 0-15 16,0 1 13-16,-5-1-1 0,2-2-3 0,-1 1 3 0,-3 0 3 15,3 2-6-15,-2 1 5 0,0-1-1 16,0 0-4-16,0 0 11 0,-2 1-5 0,2 1 3 15,-1-1-3-15,2 0-5 0,-2 1 0 0,3 1-4 0,-1-2 1 16,-1 1 0-16,0 1 0 0,1 1 11 0,-3-1-12 16,2 1 17-16,-3-1-14 0,-2 3 5 0,5-4-1 15,-1 1 1-15,-4 3 2 0,2-2 0 0,-1-1 4 16,-1 3 0-16,0-4 11 0,0 4-9 0,0 0-6 16,-3-5-1-16,1 2 6 0,2 3-3 0,-5-2-3 15,-1 0 0-15,6 2-1 0,-11-1 6 0,6 1 0 16,5 0-5-16,-9 0 0 0,9 0-7 0,-11 1 1 15,7 1 2-15,0-1-1 0,4-1 0 0,-8 1-1 16,4 2-2-16,4-3-1 0,-9 1 0 0,4 0 0 16,0 2 0-16,0-1-1 0,-1 0-3 0,-3 1 1 0,1 2-5 15,-1-3 16-15,0 4-9 0,-2-2-7 0,-1 1-6 16,-2 1-5-16,0 2-23 0,-4 2-11 0,2-3-41 16,-4 3-114-16,6 0 50 0</inkml:trace>
  <inkml:trace contextRef="#ctx0" brushRef="#br0" timeOffset="60970.06">21480 9128 5 0,'0'0'134'0,"0"0"-4"0,0 0-9 0,0 0-8 16,0 0-12-16,0 0-10 0,0 0-8 0,0 0-13 15,0 0-2-15,0 0-8 0,6-13-5 0,-6 13-2 16,1-6-12-16,3 1-1 0,-4 3-3 0,0 2-2 16,4-8-4-16,-1 6-7 0,-2-4 2 0,1 2-3 15,1 0 0-15,2-1-3 0,-2 0-9 0,3 1 2 16,0-1-7-16,3 0 10 0,0-1-5 0,4 1-4 0,4 0 0 16,-1-1-1-16,2 1-3 0,1 2 2 0,-1-2 0 15,1 0 1-15,-2 1-5 0,-3 2 1 0,-1 1-4 16,0-3-4-16,-2 4 3 0,-1-3 4 0,-1 1-4 15,3-1 7-15,-5 1-6 0,1-3 2 0,-3 3-6 16,2 1 12-16,-2-3-10 0,1 1-3 0,-1-2 6 16,-1 0 2-16,0 2 2 0,-1-1-7 0,2 0 7 15,-3-1-1-15,1 2-5 0,3 1 8 0,-3-1-3 16,-2-1-1-16,-1 4 0 0,4-4-8 0,-4 4 7 16,4-1-3-16,-4 1-7 0,0 0-3 0,0 0-1 0,2-4 2 15,-2 4-1-15,0 0-1 0,0 0-1 16,0 0 7-16,0 0 3 0,0 0 1 0,0 0-4 15,-10 8 2-15,10-8-3 0,-5 4 5 0,0 0 3 0,1-4-4 16,0 2 6-16,0 3-7 0,-1 2 5 0,-3-3 5 16,1 1-19-16,-2 3 13 0,1-1-2 0,-3 1 0 15,0-1-14-15,1 0 10 0,-4 2-10 0,-1-1 10 16,0-1 0-16,3 0 2 0,-3 2 3 0,-1-2 1 16,3-2-1-16,2 0-1 0,-1-1 2 0,1-1 0 0,1 3-5 15,-2-1 0-15,1-2 3 0,2-1 2 16,0 4-4-16,0-2 0 0,0-2 3 0,1 1 3 0,3 1-11 15,-1 0 6-15,0 0 4 0,2-3-1 0,1 0 2 16,-2 1 0-16,2 0-3 0,3-2 1 0,-3 5 0 16,3-5-3-16,-4 3 14 0,4-3-3 0,0 0 5 15,-7 0-3-15,7 0 12 0,0 0-1 0,0 0 11 16,0 0-11-16,0 0 7 0,-9 0 0 0,9 0-3 16,0 0 2-16,0 0-2 0,0 0 3 0,0 0-6 15,0 0-3-15,0 0-9 0,0 0-2 0,0 0 3 0,8-10-4 16,-3 8 3-16,2 1-5 0,-1 0 0 15,4-4 4-15,1-1-8 0,1 2 4 0,1-1-4 16,1 1 8-16,3-4-5 0,2 4-1 0,-1-5 1 0,-3 4 5 16,3-1-6-16,0-3-1 0,-2 2 0 0,0-1-2 15,-3 3-7-15,-2 0-6 0,4-2-1 0,-2 0-7 16,-1 0 1-16,0 3-4 0,1-1 1 0,1-1-4 16,-5 3 7-16,3-1-3 0,-1 1 8 0,1 0 0 15,-1 1 2-15,-2-2-1 0,-2 3 5 0,-1-2-1 16,-2 3 4-16,2-1 7 0,-6 1 5 0,7-3 4 15,-7 3 6-15,0 0 4 0,3-3 7 0,-3 3-13 16,0 0-3-16,0 0-2 0,-16-1-4 0,16 1 2 16,-12 4-5-16,5-1-5 0,0-2 0 0,-3 0 3 15,1 4-10-15,0 2 1 0,-1-4 5 0,2 1-1 16,1 1 2-16,0 2-6 0,-2-1 5 0,0-2 3 16,0 3-3-16,-1 1-3 0,1-3 3 0,-2 2 2 15,-1-2-8-15,-3 3 5 0,2 1 7 0,2-4-1 16,-4 3 0-16,-1 0 1 0,-1 0 0 0,2 0-2 15,2-2 0-15,3-2 2 0,0 3-7 0,0-2-17 16,2-1-19-16,3 0-37 0,-2-2-94 0,2 4-188 16,4-4 84-16</inkml:trace>
  <inkml:trace contextRef="#ctx0" brushRef="#br0" timeOffset="61430.06">21601 8886 22 0,'0'0'103'0,"0"0"-6"0,-1-4-14 16,1 4 0-16,0 0 1 0,1-7-5 0,2 6-14 0,-3 1 0 15,4-7-2-15,-2 3-10 0,3 1-6 16,1 0-7-16,4-1-4 0,0 1-5 0,2-1 0 0,0 1-10 15,3 0-3-15,0 3-5 0,5-2 0 0,-3 2-3 16,-1 2-8-16,0-2 3 0,-3 0-5 0,4 0-1 16,-3 2-12-16,-1-1 5 0,0-1 3 0,-4 1 0 15,-2 1-2-15,1 0-1 0,-2-2 7 0,-1 1-10 16,-1 0 9-16,-4-1-8 0,3 3 13 0,1 1-6 16,-4-4 6-16,-4 5 0 0,0 0-3 0,0 2-2 15,-2-1-2-15,-4 4-1 0,1-2-30 0,1 3-60 16,-6 0-48-16,4 4-156 0,-2-1 70 0</inkml:trace>
  <inkml:trace contextRef="#ctx0" brushRef="#br0" timeOffset="114587.39">6566 13375 48 0,'0'0'87'0,"-5"3"-9"0,5-3-14 0,-9 2-1 16,9-2-8-16,-6 4-3 0,6-4-4 0,-5 0-8 16,5 0-4-16,0 0-1 0,-3 3-5 0,3-3 3 0,0 0-1 15,-4 2-3-15,4-2 4 0,0 0-5 0,0 0-11 16,-4 3 9-16,4-3-1 0,0 0-7 0,0 0 6 16,0 0-10-16,0 0 5 0,0 0-8 0,0 0 1 15,0 0-2-15,0 0-6 0,0 0 10 0,0 0-17 16,0 0 9-16,0 0-9 0,0 0 6 0,0 0-2 15,0 0-1-15,0 0 8 0,0 0-6 0,0 0 4 16,8 4-3-16,-8-4 19 0,0 0-3 0,5 3 5 16,-5-3 2-16,0 0-4 0,9-2 6 0,-9 2 2 15,14-2-5-15,-6-1-6 0,1 0-4 0,1-2 1 16,3-1-2-16,5 0 4 0,1 0 3 0,6-5-6 0,1 4 0 16,1-2-1-16,2-1 0 0,-11 4-10 15,13-3 3-15,-11 2 7 0,1 2-6 0,-1 0-2 0,1 1-5 16,-1 0-16-16,-2-1-4 0,-4 4-17 0,-1 1-10 15,-2 0-12-15,-1 0-10 0,-2 1-3 0,-1 3-13 16,-1-3-84-16,-1 3-182 0,-4 0 80 0</inkml:trace>
  <inkml:trace contextRef="#ctx0" brushRef="#br0" timeOffset="115129.39">6630 13517 46 0,'0'0'72'0,"0"0"-10"16,0 0-3-16,0 0 0 0,12-1-6 0,-12 1 7 0,8 0-8 16,-8 0-3-16,8-3-3 0,-8 3-1 0,7 0-9 15,-2-1 0-15,0-1-17 0,4 0 21 0,-3 1-3 16,0-3-6-16,2 1 5 0,4-1-2 0,-1-1-11 15,0 2 5-15,1-4-6 0,6 2-5 0,0-2-14 16,-4 0 13-16,5 1-4 0,-2 0 3 0,-2-1-5 0,-2 1-3 16,-2 2 1-16,1-1 6 0,1-1-3 15,-7 5-2-15,3-4-6 0,-1 2 4 0,-1 2-2 16,-3-1-5-16,1 1 9 0,-1-2-4 0,-4 3 3 16,10-2 5-16,-10 2 4 0,4-3-1 0,-4 3-5 15,3-1-1-15,-3 1 2 0,0 0 1 0,6-1-6 0,-6 1-3 16,0 0 1-16,0 0-7 0,0 0-2 0,0 0 3 15,5-2-7-15,-5 2-1 0,0 0-4 0,5-3-2 16,-5 3 0-16,6-2 3 0,-6 2 3 0,4-3 0 16,-4 3-4-16,0 0-1 0,0 0 3 0,4-2-13 15,-4 2-3-15,0 0-6 0,0 0-28 0,4-3-95 16,-4 3-168-16,0 0 75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2-10T09:07:19.988"/>
    </inkml:context>
    <inkml:brush xml:id="br0">
      <inkml:brushProperty name="width" value="0.05292" units="cm"/>
      <inkml:brushProperty name="height" value="0.05292" units="cm"/>
      <inkml:brushProperty name="color" value="#002060"/>
    </inkml:brush>
  </inkml:definitions>
  <inkml:trace contextRef="#ctx0" brushRef="#br0">14005 6852 23 0,'-2'-3'68'0,"2"3"-3"0,0 0-11 0,-4-5-8 15,4 5-5-15,-6-3-3 0,6 3-9 0,-4-3 3 16,-1 2-1-16,5 1-7 0,-9 0 3 0,9 0-10 15,-11 0 6-15,4 1-9 0,7-1 2 0,-14 1-3 16,4 1-1-16,0-1-1 0,-1 0 1 0,4 0-1 0,-5-1 4 16,4 2-6-16,2-2-3 0,-1 3 0 0,1 0 2 15,0-2-3-15,0 1 3 0,-1-1-2 0,1 1-2 16,6-2 6-16,-9 1 1 0,4 0-1 0,1 0 7 16,4-1 1-16,0 0-7 0,-9 0-5 0,9 0-6 15,-8 0 7-15,8 0-2 0,-2 4 1 0,2-4-1 16,0 0 0-16,0 0-4 0,0 0 3 0,0 0 2 15,0 0 0-15,-8 1-1 0,8-1 3 0,0 0 0 16,0 0 4-16,0 0-7 0,0 0 7 0,0 0-1 16,0 0 1-16,0 0 2 0,0 0-8 0,18 0 5 15,-9 0-2-15,2-1-1 0,3 1 1 0,2 0 2 0,4 0-5 16,3 0 5-16,5 0 0 0,-2-4-5 0,6 4-3 16,1 0 2-16,0 0-3 0,1 0 2 0,-1 4 1 15,1-4 4-15,-2 0-7 0,2 2 4 0,1-2-3 16,-5 3 0-16,-1 0 0 0,-7-1 0 0,-1 1-2 15,-3 1-2-15,4-2 1 0,-4-1-1 0,-5 2-5 16,-3-1 4-16,3-2-4 0,-3 5 1 0,-1-5-2 16,2 2-2-16,-4-1 8 0,-1 0-8 0,-1 2 5 0,2-3 0 15,-7 0 3-15,9 0-9 0,-6 1-8 16,0 2-8-16,-3-3-4 0,8 1-3 0,-4 2-7 16,1-1-19-16,-5-2-67 0,3 4-136 0,1-1 60 0</inkml:trace>
  <inkml:trace contextRef="#ctx0" brushRef="#br0" timeOffset="554">13698 7108 42 0,'0'0'84'15,"0"0"-11"-15,0 0-11 0,0 0-5 0,0 0-2 16,0 0-3-16,0 0-15 0,0 0-4 0,0 0 1 15,0 0-8-15,0 0 3 0,0 0-3 0,0 0-8 16,0 0-5-16,0 0 4 0,0 0 0 0,0 0-3 16,0 0-2-16,0 0-4 0,19 2 5 0,-8-2-5 0,5 0-3 15,4-2 6-15,3 2-2 0,9-1-4 0,-1 0 0 16,3-2 1-16,2 3-3 0,1-3 1 0,4 3 0 16,10-1 4-16,-11-2-5 0,-3 0-2 0,1 1 6 15,2 0-3-15,-2 2 4 0,-5 0 3 0,-2-1-10 16,2 1 5-16,-12 0 4 0,-1 1-6 15,-1 0-1-15,-7 0 3 0,-1 1-10 0,-2-2-2 0,-1 0 3 16,-3 1 1-16,0 0 2 0,-5-1 6 0,10 0 2 16,-10 0-3-16,5 0-5 0,-5 0 4 0,0 0 1 0,0 0 2 15,0 0-9-15,0 0 5 0,0 0 1 16,0 0 2-16,0 0-1 0,0 0-8 0,0 0 5 16,0 0 1-16,0 0 0 0,0 0 3 0,0 0-7 0,0 0 0 15,0 0 0-15,0 0-4 0,0 0-4 0,0 0 3 16,0 0 3-16,0 0-2 0,0 0-13 0,0 0-6 15,0 0-17-15,-3 8-18 0,3-8-63 0,5 3-131 16,-4-2 58-16</inkml:trace>
  <inkml:trace contextRef="#ctx0" brushRef="#br0" timeOffset="3261.99">6666 8172 16 0,'-3'2'37'0,"3"-2"-12"15,0 0 7-15,-5 3 0 0,5-3 8 0,-5 1 0 16,5-1 2-16,-5 1 2 0,5-1 1 0,0 0-4 16,-4 3 2-16,4-3-13 0,0 0 10 0,0 0-2 15,-5 0-3-15,5 0 0 0,0 0-8 0,0 0 9 0,0 0-11 16,0 0-1-16,0 0-5 0,0 0 0 0,0 0 2 15,0 0-11-15,0 0 4 0,0 0 1 16,0 0-4-16,0 0 2 0,0 0-3 0,17 0-4 0,-17 0 7 16,0 0-13-16,10 0 11 0,-10 0-7 0,10 0-4 15,-4 0 7-15,-6 0 1 0,16 0-6 0,-6 0 10 16,4-1-12-16,0 1 9 0,4-2-7 0,-3 1-1 16,6 1-3-16,-2 0 7 0,-1 0 1 0,1 0-6 15,-1-1 3-15,2-1-3 0,1 1 1 0,-1-1 2 16,1-2-2-16,0 1 1 0,0 2-1 0,-2-2 3 15,0 0-6-15,0-2 4 0,-2 1 4 0,-2 2-9 16,-4-1 4-16,-1 0-3 0,2 1 6 0,-4-1-2 16,0 2-8-16,-2-2 14 0,4 1-10 0,-4 0 4 0,1-1-2 15,0 3 3-15,0-1 2 0,-7 1-7 16,9 0-2-16,-4 1-7 0,-5-1 10 0,9 3 0 0,-2-2-11 16,-4 0-18-16,1 1-1 0,0-1-37 0,0 2-68 15,-4-3-148-15,4 4 66 0</inkml:trace>
  <inkml:trace contextRef="#ctx0" brushRef="#br0" timeOffset="3823.99">6668 8381 51 0,'0'0'92'16,"0"0"-5"-16,0 0-13 0,0 0-7 0,0 0-1 0,0 0-11 15,6-2-7-15,-6 2-1 0,0 0-10 0,0 0-1 16,7-1-8-16,-1-2 2 0,2 2 2 0,3-3-12 16,2-1 4-16,6 3-8 0,2-3 1 0,7-2 6 15,-1 3-11-15,5-4-7 0,-1-1 9 0,3 2-5 16,1-2-3-16,-2 2 2 0,4-1-8 0,-5 2 8 15,-3 2-5-15,-1 0 2 0,-10 0-2 0,0 2 1 16,-6 0-2-16,-2 0 1 0,-1 2 0 0,-3-1 1 16,1 1-11-16,-1 0 2 0,-1-2-2 0,-5 2 2 0,9 2-1 15,-9-2 2-15,0 0-11 0,6 0 7 16,-6 0 4-16,3 2 4 0,-3-2-3 0,0 0 0 16,4 5-2-16,-4-3 5 0,0-2-1 0,0 0-2 0,0 0 4 15,5 3-4-15,-5-3 0 0,0 0 1 0,5 3-1 16,-5-3 9-16,0 0 4 0,0 0-4 0,0 0 3 15,5 0-4-15,-5 0 3 0,0 0-2 0,0 0-12 16,0 0-16-16,0 0-26 0,0 4-11 0,0-4-69 16,0 0-139-16,4 4 61 0</inkml:trace>
  <inkml:trace contextRef="#ctx0" brushRef="#br0" timeOffset="6460">7128 9538 22 0,'-2'-3'54'0,"2"3"-4"0,0 0-4 0,0 0-4 16,0 0 1-16,-4-3-9 0,4 3-1 0,0 0-5 15,0 0 9-15,0 0-2 0,0 0 2 0,0 0 6 16,-4-2-4-16,4 2 0 0,0 0 1 0,0 0-6 16,0 0-3-16,-2-4 0 0,2 4-6 0,0 0 0 0,-3-4-3 15,3 4 0-15,-3-2-2 0,3 2 2 16,0 0 4-16,0 0 0 0,-2-3-8 0,2 3-2 16,0 0-7-16,0 0-3 0,0 0-1 0,0 0 1 0,0 0 9 15,0 0-9-15,0 0 0 0,0 0-4 0,0 0-1 16,4-6 2-16,-4 6 0 0,6-3-3 0,1 1 4 15,7-1 10-15,-8 0-10 0,4-1-3 16,2 1 1-16,-1-1-2 0,2 1 0 0,1-1 3 16,-1-1-3-16,6 0-7 0,-1 2 10 0,5 0 1 15,4-6-3-15,0 5 2 0,0-1 2 0,0-3-3 16,-1 3-3-16,2 1-3 0,-1-3 4 0,0 2-5 16,1 1 3-16,-6 0 0 0,6-1 5 0,-7 1-8 0,0 1 2 15,-1-2 5-15,-1 3-2 0,1-3-2 16,-2 0-1-16,-9 4 12 0,-3-2 4 0,7 1 4 15,-8-1 6-15,0 3 3 0,0-2-7 0,-5 2 4 0,5-3-11 16,-5 3 0-16,4-3-17 0,-4 3-12 16,3-2-17-16,-3 2-24 0,0 0-29 0,0 0-75 0,0 0-176 15,0 0 78-15</inkml:trace>
  <inkml:trace contextRef="#ctx0" brushRef="#br0" timeOffset="7039">7183 9639 30 0,'-1'2'60'0,"1"-2"-3"0,0 0 3 0,0 0-8 15,9 5-9-15,-9-5-7 0,8 2 8 0,-8-2-12 0,0 0 1 16,10 0-4-16,-10 0-3 0,0 0-7 0,2 1 4 15,-2-1-11-15,0 0 6 0,0 0-4 16,4 2 3-16,-4-2-6 0,0 0-9 0,0 0 12 0,3 3 1 16,-3-3-4-16,0 0 3 0,0 5-11 0,4-4 2 15,-4-1 2-15,6 3 1 0,-6-3-8 0,9 0 2 16,-4 0 1-16,7-3 0 0,-1 1 11 0,7-2-5 16,0 0 1-16,2-5 6 0,8 2 2 0,-2-5-3 15,6 4-12-15,1-3 17 0,3-2-1 0,-3 4-10 16,-2 0 2-16,-2 1 0 0,-2 1 1 0,-9 4-4 15,1-2-2-15,-6 5-11 0,1-2-14 0,-5 2 2 16,1 0 2-16,2 0-3 0,-6 2 0 0,1-2 1 0,-7 0 2 16,11 0 0-16,-11 0 2 0,5 0-2 0,-5 0 10 15,6 0 5-15,-6 0 13 0,0 0 6 16,6 2 2-16,-6-2 13 0,0 0 2 0,0 0-6 0,0 0-5 16,0-7-3-16,0 7 0 0,0 0-5 0,-6-5-3 15,4 3 3-15,2 2-4 0,-4-2-17 0,4 2-5 16,-1-4-23-16,1 4-18 0,0 0-100 0,-4-4-163 15,4 4 72-15</inkml:trace>
  <inkml:trace contextRef="#ctx0" brushRef="#br0" timeOffset="8560">14323 9573 18 0,'0'0'98'0,"0"0"-7"16,-2-5-6-16,2 5-6 0,-2-3 2 0,2 3-5 0,0 0-6 16,-1-4 0-16,1 4-10 0,0 0-6 0,2-5-6 15,-2 5 3-15,0 0 0 0,-1-5-6 0,1 5 2 16,1-4-8-16,-1 4-4 0,1-4 2 0,-1 4-9 16,0 0-1-16,0 0-1 0,-1-5 1 0,1 5-12 15,0 0 6-15,0 0-2 0,5-3-3 0,-5 3-8 16,0 0 7-16,6-3-5 0,-2 3-3 0,3-1-3 15,3-2 0-15,4 2-6 0,1-1 7 0,3 0-3 16,4 0 8-16,0-1-5 0,5-2-8 0,0 1 10 0,2-1 0 16,0 2-2-16,-1-2-5 0,0 0 1 0,2 0 5 15,-3 1-9-15,-8 1 3 0,4 0-9 16,-3 1-12-16,0 0 5 0,-2 2-15 0,-5 0 1 0,0-1 1 16,0-1-7-16,-2 2-6 0,-2 0 4 0,-1 0 5 15,1 0 0-15,0-2-8 0,-4 2 18 0,-5 0 0 16,13 0 5-16,-7 0 0 0,1 0 2 0,-7 0 0 15,10 2 1-15,-6-2-13 0,3 0-19 0,1 0-29 16,-4 2-52-16,2-2-138 0,-6 0 62 0</inkml:trace>
  <inkml:trace contextRef="#ctx0" brushRef="#br0" timeOffset="9176">14040 9798 25 0,'0'0'73'0,"0"0"-3"0,5-6-4 15,-5 6-16-15,0 0-2 0,7-1-4 16,-7 1-6-16,0 0-2 0,10-2 0 0,-5 2-10 16,0 0 3-16,-5 0-5 0,13-2-1 0,-2 1-2 0,0 1-1 15,3-3-1-15,-1 1-1 0,-2-2 1 0,9-1-8 16,1 4 6-16,-2-4-9 0,11 0 8 0,-1 1 1 15,3 1 2-15,2-3-8 0,-1 1 6 0,3-2-2 16,0 2 5-16,2 0-1 0,-2 1-4 0,4-2 0 16,-6 4 4-16,2-2-3 0,-1-1-2 0,-5-1-3 15,0 4 0-15,-7-1-4 0,-2 2 8 0,-5-3 2 16,-4 3 4-16,-1 0-4 0,-1-1 8 0,-5 2 3 16,4 0 0-16,-4-2 4 0,-5 2-7 0,8-1-3 0,-8 1-3 15,6-1 3-15,-6 1-6 0,4-1 0 16,-4 1-9-16,0 0-19 0,0 0-13 0,10 0-17 0,-10 0-15 15,0 0-54-15,0 0-60 0,8 2-186 0,-8-2 82 16</inkml:trace>
  <inkml:trace contextRef="#ctx0" brushRef="#br0" timeOffset="29386">14539 15025 47 0,'0'0'53'16,"0"0"-7"-16,0 0-1 0,0 0-3 0,0 0-3 16,0 0 2-16,0 0-5 0,0 0 2 0,0 0 0 15,0 0-1-15,0 0-4 0,3-3 2 0,-3 3-5 16,0 0-6-16,0 0 14 0,0 0-17 0,0 0-3 16,0 0-1-16,0 0-4 0,0-6 5 0,0 6-7 15,0 0 1-15,0 0-2 0,0-5-2 0,0 5 3 16,0 0-1-16,-3-3-4 0,3 3 2 0,0 0-2 15,-2-4-1-15,2 4 3 0,-1-4-3 0,1 4 4 16,0 0-6-16,-1-4-4 0,1 4 11 0,0 0-4 0,0 0-1 16,0 0 0-16,-1-5-3 0,1 5 3 0,0 0 0 15,-2-3-8-15,2 3 4 0,0 0-2 16,-2-4 4-16,2 4-1 0,0 0-1 0,-3-4 2 0,3 4-2 16,0 0-3-16,-4-1 2 0,4 1-1 0,-8-3-2 15,8 3 3-15,-7 0 2 0,7 0 1 0,0 0-2 16,-13 3-1-16,8-3 1 0,-3 1-3 0,2 1 2 15,-3 0 0-15,4 0 1 0,-2 0-2 0,-2 1-2 16,3 0 1-16,1-1 2 0,-1 2 0 0,-2 0-1 16,-1 1 4-16,4-1 0 0,0 2-3 0,0-2 1 15,2 0-3-15,-3 1 8 0,3 0-3 0,2 0-3 16,-3 2-2-16,3-2 11 0,1-1-10 0,-3 3-5 16,7-3 4-16,-3 2-1 0,2-1-2 0,-2 1 8 0,3-2-6 15,1 1 0-15,4 0 2 0,-4 0-4 16,3 2 5-16,1-3 1 0,-3 2-2 0,3 1 1 15,-1-2-4-15,1 2 0 0,0 0 5 0,-2 0-2 0,0 0 6 16,3-1-4-16,-3 2-3 0,1-2 9 0,2 2-10 16,-3-3 5-16,1 4-4 0,-2-4 4 15,2 2-4-15,-1-2-1 0,-1 0 6 0,-1 2-2 0,-2-4-2 16,3-1-2-16,-3 1 1 0,1 1-1 0,-4-4 1 16,1 3 3-16,2-1-1 0,-3-2-1 0,1 4 0 15,-1-4 2-15,0 0 0 0,-5 5-3 0,3-2 3 16,0 0-2-16,-5-1 0 0,4 1 6 0,-4-1-4 15,1 1 4-15,2 1-4 0,-1-3-2 0,-3 2 2 16,1-2 0-16,2 2 0 0,-3-2 1 0,2 2 2 16,6-3-9-16,-12 2 8 0,7-2 2 0,-1 2-2 15,0 0-3-15,6-2 1 0,-12 1 0 0,8-1-3 0,-2 2 3 16,6-2 0-16,-9 4 0 0,5-3-2 0,0 2-13 16,4-3-18-16,-5 1-12 0,5-1-29 0,-4 3-45 15,4-3-127-15,0 0 55 0</inkml:trace>
  <inkml:trace contextRef="#ctx0" brushRef="#br0" timeOffset="31787.99">17200 14976 32 0,'0'0'54'0,"5"-5"0"15,-5 5 0-15,0 0-1 0,0 0-5 0,0 0-7 16,2-5 3-16,-2 5-8 0,0 0 4 0,0 0-7 16,0-4-2-16,0 4-2 0,0 0 4 0,0 0-7 15,0 0-3-15,0 0 0 0,0-4-7 0,0 4 0 0,0 0-2 16,0 0 1-16,0 0-3 0,0 0-4 0,0 0-3 15,0 0 4-15,0 0-4 0,0 0-2 16,0 0 4-16,0 0-4 0,0 0 1 0,0 0-2 0,-3 14-2 16,3-10 5-16,0-1-1 0,-1 2-3 0,-2-1 9 15,3 2-5-15,3 0-1 0,-3-1-6 0,0 1 1 16,1-1-2-16,-1 2 3 0,1 0 3 0,-1 0-6 16,2 0 4-16,5 3-2 0,-7-2 4 0,4 1-3 15,-4 0 1-15,0-1 0 0,4-1 0 0,-3 1-3 16,-1-2 1-16,0 2 2 0,0 1-2 0,3-2 6 15,-3 1-2-15,0-3-4 0,0 2-1 0,0-1 6 16,0 0-2-16,-3 1-5 0,3-3 5 0,0 1-3 0,0 0 3 16,0-1 3-16,0-4-2 0,0 3 0 15,0-3-2-15,0 4 1 0,0-4 8 0,0 4 10 16,0-4 2-16,0 0-3 0,0 0-2 0,0 0 1 0,0 0-5 16,0 0 3-16,0 0-5 0,0 0-3 0,0 0 2 15,0 0-2-15,0 0 4 0,12-7-2 0,-12 7-4 16,0 0-6-16,5-1 7 0,-4-2 3 0,-1 3-7 15,0 0-2-15,9-3 1 0,-5-1 6 0,0 1-4 16,0-1-3-16,1 3 8 0,-1-5-9 0,3 2 2 16,-2 0-2-16,2-2 2 0,-2 2-3 0,0-1 4 15,3 0 0-15,-2-2-3 0,0 2 2 0,1-3-1 16,-3 2 5-16,2 0-2 0,-2 0-3 0,0 0-1 0,-1 0-6 16,1 1 5-16,0-1-1 0,-2 1 3 0,0 0-1 15,-1 1 3-15,1 0-6 0,1 1 6 16,-3 3-5-16,2-5 1 0,-2 5 2 0,1-4-2 0,-1 4-2 15,1-3 1-15,-1 3 2 0,0 0-3 0,3-5 3 16,-3 5-3-16,0 0 0 0,0 0 0 0,0 0-5 16,5-1 6-16,-5 1-2 0,0 0 7 0,0 0-3 15,0 0-1-15,0 0 7 0,0 0-7 0,0 0 2 16,0 0-4-16,0 0-5 0,0 0 10 0,0 0-7 16,0 0 2-16,8 6 0 0,-8-2 3 0,0-4 0 15,0 6-8-15,0-2 5 0,2 0 0 0,-2 1 2 16,0 1 3-16,0 0-3 0,0-2 2 0,0 2-5 15,4-1 4-15,-4 2-3 0,1-2 4 0,4 2-1 16,-5-1 0-16,4 1-2 0,-4-3 2 0,1 1-1 16,3 1 4-16,-3-2 2 0,3 1-7 0,0 0 4 15,-2-2-4-15,0 1 4 0,-1-1-5 0,2 1 4 0,-3-4 1 16,5 4-2-16,-5-1-1 0,5-1 4 0,-5-2-2 16,5 5 1-16,-2-4-2 0,-3-1 1 0,2 3 3 15,-2-3-4-15,7 3 2 0,-7-3 3 0,0 0-5 16,6 0 7-16,-6 0-4 0,0 0 6 0,5 1-5 15,-5-1 6-15,0 0-1 0,0 0 5 0,0 0-4 16,0 0 5-16,5 1-5 0,-5-1 4 0,0 0-2 16,0 0-4-16,0 0-4 0,4 2 1 0,-4-2 1 15,0 0 0-15,0 0-2 0,0 0 0 0,7 0 4 16,-7 0-5-16,0 0 5 0,6-4-3 0,-6 4 3 16,5-3-4-16,0 0-8 0,-5-1 10 0,4 1-5 15,0-1 5-15,1 3-1 0,-2-6 0 0,-1 2-1 0,1 0 0 16,-1-1-3-16,2 0 9 0,-2-2-10 0,1 3 0 15,0-2 3-15,-1 1 0 0,0-1-3 0,-1 2-4 16,1-3 6-16,0 3 0 0,0 1 0 0,2-1-1 16,1-2-1-16,-2 1-3 0,0 2 1 0,-1-3 6 15,0 3-4-15,1 0 1 0,1-1-1 0,-2-2 2 16,1 2 1-16,-2-1-3 0,2 1 9 0,0-1-8 16,1 1-1-16,-2 1 0 0,0-2-4 0,-1 1 4 15,3 0-1-15,0 1-1 0,-3-2 0 0,2 1 1 16,2 1 3-16,0-1-7 0,0 0 1 0,-1 1 6 15,1-1 1-15,-1 0 0 0,0 0-2 0,-3 1 3 16,3-1 12-16,0 3 0 0,-2-4 0 0,1 4-1 0,-2-1-2 16,-1 3 6-16,1-4-9 0,-1 4-2 15,0 0 1-15,0-5-3 0,0 5 1 0,0 0 1 0,0 0 0 16,0 0-7-16,2-4-1 0,-2 4-3 0,0 0 3 16,0 0 0-16,0 0 3 0,0 0-4 0,14 4-1 15,-14-4-1-15,0 0-10 0,6 2-9 0,-6-2-19 16,0 0-15-16,0 0-25 0,0 3-124 0,0-3-220 15,-11 4 97-15</inkml:trace>
  <inkml:trace contextRef="#ctx0" brushRef="#br0" timeOffset="34864">15180 14471 16 0,'0'-3'71'0,"0"3"-13"0,0 0-2 15,0 0-6-15,-4-4-7 0,4 4 2 0,0 0-6 16,0 0-3-16,0 0 0 0,0 0-5 0,0-5-4 16,0 5-1-16,0 0-6 0,0 0-3 0,0 0 0 15,0 0 0-15,0 0-4 0,0 0-6 0,0 0-2 16,0 0 12-16,0 0-8 0,0 0-4 0,0 0 6 16,4 14-12-16,-4-14 8 0,0 6-1 0,0-2-1 0,0 0-2 15,0 0 0-15,-2 0-2 0,4 1 1 16,-4 2-1-16,2-2 1 0,0 1 2 0,-2 2-3 15,2 0 4-15,0 1-7 0,2 1 7 0,0 1-5 0,-2-2 7 16,0 2-5-16,0 0-3 0,2 1 7 0,-2-1-5 16,0 0-1-16,0 1 4 0,0-2-5 15,0 1 3-15,0 1-4 0,0-1 4 0,0-1-2 0,2 0 4 16,-1 2 1-16,0-6 3 0,1 5-4 0,-2-4 5 16,2 0-1-16,-2-1 2 0,0-2-4 0,0 1 0 15,0-2 3-15,0 1 1 0,0-4-4 0,2 5-3 16,-1-1-5-16,-1-4 4 0,0 4-1 0,0-4 1 15,1 7 5-15,-1-7-4 0,0 3-1 0,0-3 0 16,0 4 1-16,0-4-1 0,1 7 4 0,-1-4 0 16,0-3-4-16,-1 5 3 0,1-1-1 0,0-4-2 15,1 8-4-15,1-6 7 0,-4 2-7 0,4 0-5 0,0-1-21 16,-2-3-23-16,0 8-80 0,0-6-142 0,0 3 64 16</inkml:trace>
  <inkml:trace contextRef="#ctx0" brushRef="#br0" timeOffset="35410">15074 14845 5 0,'0'0'63'0,"0"0"-5"16,15 5-9-16,-11-3-5 0,-4-2-2 0,5 1-10 15,-5-1 0-15,4 1 0 0,-4-1-4 0,0 0-4 16,7 1-6-16,-7-1-7 0,0 0 12 0,10-1 3 16,-10 1-6-16,10 0 0 0,-10 0-1 0,10-2 1 15,-5 2 1-15,3 1-8 0,0-1 1 0,-2 0 5 0,4-1-7 16,0 1-5-16,1 0 5 0,0 1-1 0,3-1-2 15,-4 0-3-15,3 0 7 0,-3 1-13 16,2 0 8-16,-2-2-5 0,-2 2 3 0,-3-2-5 0,0 2 1 16,-5-1 1-16,10 0 3 0,-10 0-2 0,7 0 0 15,-7 0-1-15,0 0 0 0,0 0 1 0,6-1 1 16,-6 1-5-16,0 0 6 0,0 0-3 0,7-1 1 16,-7 1 5-16,0 0-8 0,2-3 2 0,-2 3-5 15,0 0-12-15,0 0 9 0,0 0-13 0,0 0-23 16,0 0-17-16,0 0-50 0,0 0-116 0,0 0 52 15</inkml:trace>
  <inkml:trace contextRef="#ctx0" brushRef="#br0" timeOffset="35949">14992 14586 56 0,'0'0'52'0,"0"-5"8"0,0-1-6 0,0 6-7 16,0-3-3-16,0 3-3 0,0-4-7 0,0 4-2 15,4-5-5-15,-1 0-3 0,0 4-1 0,-3 1-2 16,7-3-16-16,-1 2 14 0,-2-2-1 0,-4 3-2 15,10-4-3-15,-5 1-2 0,-1 3 1 0,1-3-5 16,3 1 5-16,-3 2-5 0,5-2 2 0,-2 0-6 16,1-2 0-16,1 3 6 0,3-2 0 0,0 0-5 15,-2-1-2-15,2 1-1 0,4 1 3 0,-1-3-1 0,3 3-7 16,-6-1 14-16,1 0-6 0,-1 2-2 0,-2-2-9 16,1 1 12-16,-7 0 2 0,5 1 8 0,-6 1-10 15,1-1 3-15,-5 1-1 0,8-1 4 0,-8 1-5 16,0 0 3-16,0 0-5 0,0 0 2 0,0 0 0 15,0 0-1-15,0 0 4 0,0 0-8 0,-13 11-7 16,9-7-14-16,3 0-18 0,-4 1-11 0,1 0-64 16,0-1-123-16,0-1 54 0</inkml:trace>
  <inkml:trace contextRef="#ctx0" brushRef="#br0" timeOffset="36853">15401 14741 25 0,'0'0'76'0,"0"0"-10"15,4-4-8-15,-4 4-4 0,0 0-11 0,0 0 1 0,0 0-8 16,0 0 2-16,2-3-5 0,-2 3 3 0,0 0-8 15,0 0 4-15,0 0-5 0,0 0 10 16,0 0-12-16,0 0 3 0,0 0-2 0,0 0-13 0,0 0 3 16,0 0 6-16,-1-4-4 0,1 4-3 0,0 0 4 15,0 0-6-15,0 0-2 0,0 0-2 0,0 0 10 16,0-5-8-16,0 5-3 0,0 0-4 0,0 0-3 16,0 0 7-16,0 0 2 0,0 0-6 0,0 0-4 15,0 0 5-15,0 0-3 0,0 0 4 0,0 0-6 16,0 0 8-16,0 0-8 0,-5 12 0 0,5-12-5 15,0 5 0-15,0 1 4 0,0-2-11 0,-1 1 18 16,-1 0-4-16,1 1-1 0,0-1 2 0,1 0-1 0,-1 0-2 16,1 0 2-16,-2 0-3 0,2-1 6 0,0 0-6 15,0 2 5-15,-3-1-6 0,3-2 5 16,0-3-2-16,0 6 1 0,0-2-3 0,0-4-2 0,3 4 4 16,-3-4 4-16,0 4-6 0,2-1-4 0,-2-3 8 15,3 1 1-15,-3-1-2 0,6 2 4 0,-6-2 4 16,0 0-10-16,5 2 6 0,-5-2 2 0,0 0-2 15,9-5-3-15,-7 3 6 0,3 0-1 0,-3-1 0 16,1-1-13-16,-2 0 18 0,2 0-3 0,-1 1 2 16,0-2-6-16,-1-1-5 0,2 0 5 0,-2 2-5 15,1-1 5-15,0 0 4 0,1 0-12 0,4 0-1 16,-3-2 8-16,1 4-8 0,-1-2 5 0,1 1-1 0,-1 0 4 16,2 2-1-16,-2-4-4 0,0 5-3 0,0-3-3 15,0 3 9-15,-4-2-7 0,0 3 5 16,6-2-1-16,-2-2 3 0,-4 4-1 0,0 0-5 0,0 0 6 15,6-2 0-15,-6 2-1 0,0 0-5 0,0 0 6 16,0 0-8-16,4 6 8 0,-4-6-6 0,3 3 6 16,-1 0-6-16,-2-3 2 0,2 4 4 0,0 0-4 15,-1-1 3-15,1 1-3 0,-2 1 4 0,1-3-5 16,-1 3 1-16,0-1-4 0,0 1 0 0,3 0-1 16,-3 0 5-16,-3-1 2 0,3 1-3 0,0 0 4 15,3 1-5-15,-3-1 4 0,0-1-17 0,0 0 19 16,1 1 0-16,-1-1 0 0,1 0 3 0,-1-4-9 15,3 5 4-15,-1-3-2 0,3-1 4 0,-5-1 6 16,7 2-9-16,-3 0 3 0,-4-2 0 0,9-2-2 16,-9 2 7-16,10 0-4 0,-10 0 6 0,5-3-14 15,-1 1-19-15,-2 0-22 0,-2 2-39 0,7-6-73 0,-5 4-168 16,0-1 74-16</inkml:trace>
  <inkml:trace contextRef="#ctx0" brushRef="#br0" timeOffset="37370">15721 14488 5 0,'0'0'92'0,"0"-3"-10"0,0 3-8 0,0 0-7 16,0 0-10-16,0 0-1 0,0 0-8 0,0 0 0 15,-7 10-15-15,5-8 4 0,2 2-13 0,0 2 4 16,2-1-7-16,1-3-1 0,-2 3 0 0,2 2-10 16,-1 0 9-16,3-2-1 0,-1 0-10 0,1 6 8 0,2-2 7 15,-2-2-11-15,0 4-3 0,1-2 3 16,-1 1-1-16,-1-1-3 0,-1 1 1 0,2 0 8 16,0-1-9-16,0 3 6 0,-1-3-3 0,0-1 4 0,1 1-10 15,-3 1 9-15,2-1-5 0,-1-1-1 0,0 0 3 16,-1-1-2-16,2-2-1 0,-3 4 0 0,1-1-1 15,-1 0-8-15,1-2 7 0,-2 2-2 0,-2 1 1 16,2 0-6-16,-1 2 3 0,-2-2 5 0,-1 0 1 16,1 1-5-16,0 0 0 0,0-3-1 0,2 0-4 15,-2 0-7-15,2-2-7 0,-2 2-12 0,2-1-15 16,-3-2-16-16,4-1-14 0,-1 1-64 0,1-4-148 16,-3 3 66-16</inkml:trace>
  <inkml:trace contextRef="#ctx0" brushRef="#br0" timeOffset="38416.99">15705 14766 5 0,'0'0'65'0,"3"-3"-8"0,-3 3-1 15,0 0-4-15,0 0-3 0,1-4-10 0,-1 4-6 16,0 0-2-16,5-2 1 0,-1 2-5 0,-4 0-2 16,13 0-6-16,-7-3 3 0,1 6-1 0,2-3-2 0,0 0-6 15,1-3-2-15,-1 3-5 0,2 0 6 16,-1 0 2-16,0 0-6 0,0 0 1 0,2-2 0 15,-4 2 0-15,5 2 4 0,-2-4-5 0,3 2-3 0,-4-1-4 16,2 1 5-16,-2-1-1 0,3 1-4 0,-1 0-2 16,-1-1 3-16,-2 0 1 0,1 0 0 0,-1 1 1 15,-2 0-8-15,2-2 4 0,-3-1 1 0,3 3-2 16,-3-2 1-16,-1 2-1 0,2-1 2 0,-7 1 0 16,8-2 3-16,-8 2 0 0,6 0-4 0,-6 0 1 15,4-1 2-15,-4 1-1 0,7-2-3 0,-7 2 1 16,0 0 0-16,0 0-3 0,10-1 4 0,-10 1 4 15,3-2 4-15,-3 2 5 0,4-4 7 0,-4 4 3 16,2-4 0-16,-2 4-2 0,2-3-6 0,-2 3 6 16,-2-5-1-16,2 5 0 0,-4-4-8 0,4 4 4 15,-5-6-7-15,2 5 4 0,3 1 7 0,-5-3-14 16,1 2 2-16,1-4-4 0,3 5 1 0,-4-2-3 0,4 2 6 16,0 0-7-16,0 0 6 0,-8-2-4 0,8 2 2 15,0 0 0-15,0 0-9 0,0 0 12 16,0 0-11-16,0 0 4 0,-8-1 2 0,8 1-3 0,0 0 2 15,-7-1-3-15,7 1-6 0,0 0 7 0,-6 0 0 16,6 0 3-16,0 0-4 0,-9 2 1 0,9-2 2 16,-8 2-6-16,8-2-1 0,-5 4 6 0,3 1 1 15,-1-4-4-15,3-1 1 0,-4 5 0 0,2 0-2 16,-1 0 1-16,3-3-4 0,-3 1 5 0,2 1-1 16,0 2 6-16,0-2-8 0,-2-1 5 0,3-3 0 15,-1 9-4-15,-3-4 5 0,4 0-5 0,0-1 1 16,-1 1 0-16,0-2 2 0,1 2-9 0,-2-1 8 15,2-1-1-15,-1 2-1 0,0-1 10 0,2-1-7 16,-1 2-3-16,0-1-1 0,0 1-1 0,3-2 5 16,-2 1 0-16,3-1-1 0,-2 2 0 0,6-3-1 15,-4 4-1-15,2-2-1 0,1-1 2 0,-1 1 1 0,1-1 2 16,-1 1-2-16,3 0-2 0,-3-3 6 0,1 1-2 16,-1 0 8-16,-2 1 3 0,3-1-19 0,-4 2 7 15,6-3-1-15,-3-1-3 0,-1 1 4 0,2 1-6 16,-1-1 9-16,0-1-7 0,-2 2 1 0,-4-2 1 15,5 2 3-15,-5-2-5 0,8 2 10 0,-8-2-9 16,4 1 2-16,-4-1 4 0,0 3-1 0,0-3 4 16,0 0 2-16,0 0 4 0,0 0 5 0,10 0-7 15,-10 0 0-15,0 0-5 0,0 0 2 0,0 0-3 16,0 0 4-16,4-4-5 0,-4 4 3 0,0 0-3 16,6-4 2-16,-6 4-5 0,3-2 3 0,-3 2 3 15,4-3-1-15,-4 3-9 0,2-3 11 0,1-2-1 0,-2 1 0 16,2 1-3-16,-1-2 3 0,-1 0 2 0,1 1 0 15,0-1-7-15,1-1 5 0,-2 2 1 16,-1-3-2-16,4 3 2 0,-3-3-1 0,2 2-9 0,-2-1 5 16,-1 0 3-16,4 1 3 0,-1-1-9 0,-1 1 5 15,2 0-2-15,-2 1-2 0,2 1 3 0,0-1-8 16,0 2 3-16,0-1-2 0,-1 0 0 0,3 1-5 16,-1 1-4-16,-5 1-4 0,7-3-1 0,-4 0-2 15,-3 3-9-15,8-1 1 0,-8 1-9 0,4-1-10 16,-4 1-6-16,0 0-8 0,0 0-15 0,0 0-76 15,3 5-163-15,-3-5 71 0</inkml:trace>
  <inkml:trace contextRef="#ctx0" brushRef="#br0" timeOffset="39028">16276 14725 3 0,'0'7'47'0,"2"-3"-5"15,-1-1-5-15,-1-3-2 0,1 9 6 0,-1-5-10 0,0 2-1 16,-1 0-4-16,1-1 4 0,0 1-10 0,0 2 7 16,-1-3-2-16,1 2 8 0,0-1-3 15,-2 1-1-15,2-1-6 0,0-2 3 0,0 3-7 0,0-2-3 16,0 1 4-16,0-3-6 0,-2 1 1 0,2-4 2 16,2 5-6-16,-2-1 4 0,0-4 7 0,0 3 3 15,0-3-2-15,0 0 2 0,0 0-3 0,0 0-5 16,0 0 1-16,13-8-2 0,-9 4-5 0,1 2 7 15,0-3-4-15,-4 1-4 0,3-2 5 0,0 4-6 16,-3-3 1-16,3 1-2 0,0 1-3 0,-1-1-4 16,2 0 3-16,1 0-2 0,-2 4 7 0,1-5-6 15,0 3-2-15,3 1 1 0,-3 0 1 0,4-2 10 16,-4 2-14-16,0 0-2 0,4 1 3 0,-9 0 4 0,13 0-1 16,-8-3-6-16,-5 3 1 0,8 0 7 0,-8 0-4 15,0 0-3-15,11 0 3 0,-11 0-2 16,0 0-1-16,5 3-4 0,-5-3 4 0,0 0 1 0,0 6 3 15,2-3-1-15,-2-1-4 0,0-2-5 0,0 10 7 16,0-8 8-16,0 3-9 0,0-2 3 0,0 2-3 16,1-1 5-16,-1 0 0 0,0 0 2 0,2-1-11 15,0 3 4-15,-1-4 5 0,0 1 2 0,1 2 2 16,-2-5-5-16,1 4 1 0,-1 0-8 0,0-4 3 16,4 6-1-16,-4-6-7 0,2 3-11 0,-2-3-9 15,0 3-6-15,0-3-12 0,0 0-11 0,3 2-9 16,-3-2-49-16,0 0-125 0,0 0 57 0</inkml:trace>
  <inkml:trace contextRef="#ctx0" brushRef="#br0" timeOffset="39994">16604 14758 36 0,'0'0'76'0,"0"0"-12"0,0-4-4 0,0 4-4 16,0 0-9-16,0 0-4 0,0 0 0 0,0 0 1 15,0 0-14-15,-3-4-2 0,3 4-4 0,0 0 0 16,0 0-1-16,0 0-6 0,0 0 1 0,0 0-1 0,-13 4-6 15,13-4 0-15,-4 4 1 0,-1-3-1 16,5-1-3-16,-6 4 1 0,2-1-2 0,0-3 0 16,-1 3 1-16,0-1-2 0,5-2-6 0,-7 5 5 0,6-3-7 15,-4 0 5-15,1 4-1 0,1-4 4 0,1 2-3 16,-2 1 1-16,3-1-1 0,-3 2 0 0,4-1 0 16,-4-2-3-16,3 1-2 0,1 1 4 0,-2-3 0 15,2-2-2-15,-3 7 3 0,3-4-4 0,0-3 2 16,0 5-3-16,0-5 4 0,0 0 1 0,0 0-1 15,3 4 3-15,-3-4 1 0,5 1 5 0,-5-1 1 16,11-1 4-16,-11 1-7 0,14-2-4 0,-6 0 5 16,2-3-1-16,4 3-4 0,-5-2 3 0,0 0-3 0,3-1-2 15,-3 0 4-15,-2 1-6 0,0-1 5 16,-1-1-3-16,-1 0 6 0,2 3-5 0,-4-3 11 16,3 0-13-16,-3 2 4 0,0-1-3 0,1 2-1 0,-3-2-1 15,1 1 4-15,0 2-2 0,-2 2 8 0,4-5-9 16,-4 5-2-16,1-3 1 0,-1 3-6 0,0 0 11 15,0 0-4-15,0 0-2 0,0 0 0 0,0 0 2 16,0 0-4-16,0 0 0 0,0 0 1 0,0 0 0 16,-5 10 3-16,5-10-2 0,-2 5-1 0,2-5-1 15,-2 5-1-15,2-5 9 0,-1 5-5 0,1-5 0 16,0 5-8-16,0-5 4 0,1 7 0 0,0-6 8 16,-1-1-1-16,3 5 0 0,-2-2 3 0,2-1 6 0,-3-2-4 15,7 3 4-15,-1-3-6 0,-2 1 3 16,4 1 2-16,-1-2-4 0,-7 0 3 0,15-3-2 15,-5 3-1-15,-5-3-2 0,6 1 3 0,-3-1-4 0,-3 1 0 16,3-2 4-16,1-2 1 0,-5 2-6 0,6-3 5 16,-5 2-6-16,1 0 2 0,0 0 3 0,-1-1-3 15,1-3 4-15,1 2-9 0,-3-2 6 0,-2-1-2 16,-2 1 17-16,0 1-18 0,0-1-4 0,0 1 1 16,-1 1 3-16,1-3-2 0,-1 3-1 0,-2-3 3 15,-2 1 1-15,2-1 0 0,2 4-1 0,-5-3-1 16,1 0-1-16,2 3 2 0,-1 0 1 0,0 2-2 15,-1-1-1-15,1-1-2 0,-2 1 2 0,6 3 3 16,-4-3-10-16,3 0 7 0,-3 2-3 0,4 3-2 16,-4-2 2-16,-2 1-1 0,1 0 3 0,5 1 2 15,-10-1-6-15,10 1 4 0,-9 1-2 0,9-1 4 0,-7 4-2 16,3-4-2-16,4 3 1 0,-6 2-4 0,5-1 4 16,1-4 2-16,-3 6-2 0,1-4 1 0,2 5-2 15,0-2 0-15,0-1 2 0,2 2-1 0,-2-1 0 16,1 1 2-16,2-1-5 0,3 2 4 0,-5 1-1 15,2 0 1-15,0 1 3 0,1 0-5 0,-2 1 2 16,2 0-1-16,-1-1 0 0,-1-1-3 0,3 3 4 16,-4-2 0-16,3 0 0 0,-1 3 5 0,-1-3-6 15,2 1 5-15,-3 0-1 0,2-1-1 0,-3 1-6 16,0-2-24-16,-3 4-29 0,2-3-41 0,-5-1-71 16,-1 4-184-16,-3-4 82 0</inkml:trace>
  <inkml:trace contextRef="#ctx0" brushRef="#br0" timeOffset="57679">16008 15250 17 0,'4'-5'78'0,"-4"5"-6"0,4-2-14 16,-4 2-6-16,4-2-3 0,-4 2-6 0,2-3-1 15,-2 3-3-15,0 0-2 0,4-2-9 0,-4 2-6 16,0 0 1-16,4-3-5 0,-4 3 0 0,0 0-6 15,0 0 10-15,0 0-10 0,0 0 0 0,0 0-4 16,0 0 5-16,0 0-4 0,0 0-6 0,0 0-1 16,0 0 7-16,0 0-4 0,0 0 0 0,0 0 5 15,5 7-5-15,-4-4-3 0,2 1 0 0,-3-4 0 0,1 7 5 16,-1-2-6-16,3-1-1 0,-3 2 6 0,0 0-4 16,3-1-2-16,-1 2 2 0,0-1 4 0,-2 1-3 15,2 2-7-15,-1-2 3 0,-1 3 2 0,4 0 5 16,-3 2-8-16,-1-1 3 0,2 0 2 0,0 2-4 15,-4-3 0-15,2 1 4 0,0 2-1 0,0-1 0 16,0 0 4-16,-2 2-6 0,1-3 3 0,-1 4-3 16,0-2 0-16,-1 4 5 0,-2-5-1 0,0 3-32 15,0 1 4-15,0 0 0 0,-2 1 2 0,0-1 3 16,0 1 1-16,1-1 10 0,0 0-7 0,1 3 3 16,-2-2-1-16,2 0 4 0,-2 0 1 0,4-1-4 15,-5 2 24-15,6-2-1 0,-1-1 1 0,-1-3-3 16,3 1-2-16,1 1-2 0,-3-4-2 0,3 4 8 0,-1 1-5 15,0-3-4-15,1 2 5 0,0-4 1 16,0 2-5-16,0 0-2 0,-4 1 1 0,4-1 3 16,0 1-3-16,0 1-2 0,-3 2 1 0,3-1 4 0,0-2-1 15,-3 0-5-15,3 3 6 0,-3-3-7 0,3 2 8 16,-2 2-2-16,4-2-11 0,-4 3 5 0,2-6 4 16,-2 0 1-16,4 1-3 0,-2-1 1 0,2 4 5 15,-2-4-7-15,-2 0 3 0,4 4 0 0,-4-5-5 16,0 1-3-16,2 2 11 0,-1-3-5 0,-2 3 2 15,2-2-4-15,0 3 4 0,-2-1-4 0,2 1 2 16,-2 1 0-16,3-4 3 0,0 3-4 0,0-3 3 16,0 2-6-16,0-1 5 0,4 2 1 0,-1-3-3 15,-1-1-6-15,1 5 9 0,-2-3-8 0,1-2 9 16,3 0-8-16,-2 0 7 0,0-2-2 0,1 1 6 16,-3 0-7-16,0 0-1 0,2-3 4 0,-2 2-5 15,3 1 4-15,-3-3-10 0,1 0 7 0,-2 3 2 16,1 0 2-16,0-1-4 0,4 3 2 0,-2-3 1 0,-2 1-7 15,1 0 3-15,0 0-1 0,-1 2 3 16,-1-3-3-16,4 2 5 0,-2 1-5 0,-1-3 6 16,2 4-7-16,0-2 5 0,-2 1-1 0,4-3-6 0,-5 1 9 15,3 1-1-15,-1-2 2 0,-2 1-6 0,3 0 0 16,-3 1 0-16,0-2 3 0,2 2-1 0,1-1-4 16,-2 0 4-16,1 1-3 0,0 2 4 0,2-1 1 15,-3 1 4-15,2 0-6 0,-2-1 4 0,2-2 0 16,2 3-3-16,-3 0 0 0,-1-1-4 0,1-2 2 15,-2 3-15-15,4 2 1 0,-3-4 6 0,0 1-3 16,1 0 1-16,0-3-2 0,-4 2 5 0,5 0 2 16,-4-1-2-16,2 1 4 0,-1 0-2 0,0-1 2 15,-1 0 5-15,-1 2-8 0,2-2 10 0,-2 14-8 16,2-12 11-16,0-2-6 0,0 1 9 16,2 2-8-16,-2-1 5 0,0-1-10 0,0 2 9 15,2-1-8-15,-2-2 9 0,0 2-7 0,1-3 3 16,-2 1-5-16,2 1 4 0,-1 0 2 0,2-2-4 15,0 4-6-15,-2-1 10 0,0-2-7 0,2 2 5 16,-1 1-4-16,-1-2 0 0,2 3 11 0,-2-1-9 16,3 1 0-16,-3 3 4 0,2-5-1 0,0 0 0 15,-1 0-2-15,-1 0 2 0,0 0 0 0,2 0-4 0,0 0 3 16,-1 5 1-16,0-2-2 0,-1-2 4 0,2-1 0 16,0 5-3-16,-2-1 8 0,3-3-8 0,-2-2 4 15,0 4-5-15,-1-5 3 0,0 3-1 16,-1 0 1-16,2-1-2 0,1 0 3 0,0 0-7 0,-2-1 6 15,0 0-1-15,1 4-2 0,2-3 2 0,-3 0-1 16,0 0-5-16,0 3 6 0,0-3-4 0,0 1 1 16,0-1 0-16,0-1 6 0,0 1-7 0,0-2 1 15,0 2-1-15,0 0 7 0,0 0-7 0,0 0-1 16,0-3 5-16,0 1-7 0,1-1 7 0,-1-1-2 16,0-1-4-16,0 1 4 0,2-1-2 0,1-1-8 15,-3 3 4-15,2-2 0 0,-2-7 1 0,0 0 0 16,6 26 3-16,-6-26-2 0,1 20 2 0,-1-20 5 15,2 20-4-15,-2-20 2 0,0 23-3 0,0-23 9 16,3 20-10-16,-3-20 5 0,3 23-3 0,1-13 7 16,-4-10-9-16,0 17 0 0,0-17 3 0,5 14 1 15,-5-14 1-15,5 15-6 0,-5-15 2 0,0 0 2 16,5 23 4-16,-5-23-6 0,4 14-6 0,-4-14 10 16,1 17-2-16,-1-17 5 0,4 14 1 0,-4-14-6 15,0 0-1-15,0 20-4 0,0-20 6 0,0 0 0 16,5 19 3-16,-5-19-3 0,0 0 4 0,0 0-4 15,4 14-13-15,-4-14-28 0,0 0-23 0,0 0-68 16,0 0 30-16</inkml:trace>
  <inkml:trace contextRef="#ctx0" brushRef="#br0" timeOffset="60200">13929 16648 11 0,'19'-2'22'0,"-6"1"0"15,1 0-2-15,0-2-2 0,0 2-4 0,0-1 5 16,0 1-4-16,-1 0-2 0,2-1 0 0,-2 0-3 16,0 1-2-16,5-1 4 0,0-3-4 0,-4 4-1 15,1-2 2-15,3 2-2 0,0 1 0 0,0-3-2 16,1 2 3-16,-1-4-4 0,0 3 8 0,-1 0-7 16,0 1 0-16,1-2-4 0,-1 1 5 0,3 1 0 15,-1 1-6-15,-1-4 3 0,1 4-1 0,-1-1 2 16,0-2-1-16,-4 2 1 0,-1-1-3 0,6 0-1 15,-3 0 4-15,-3 1-3 0,6-1 3 0,-6 0-1 16,5 0 0-16,0 1 0 0,0-3-2 0,1 2 3 16,-1 0 4-16,1 0 2 0,-1 2-6 0,-1-2-1 15,1-1 3-15,0 3-1 0,-2-1-2 0,3 1 6 16,-1 0-10-16,-1 1-1 0,3-1 4 0,-3-1-2 16,2 1 1-16,-1 0 1 0,3-1 2 0,0-1-3 15,-3-1 1-15,1 3-1 0,2-5 3 0,-4 3 6 16,3-2-1-16,0 1 3 0,-2 1-5 0,-4 1 1 0,4-2 1 15,0 2-1-15,-6 0-3 0,-1 1 1 16,2-2 1-16,-2 2-5 0,3-1 1 0,-3 1-1 16,2 0-1-16,0-1 2 0,0 1 2 0,1-2-2 15,-1 4 1-15,2-4 0 0,-2 1 0 0,4 1-4 0,-2 0 5 16,3-2-4-16,-1 1 1 0,2-1-4 0,0 0 1 16,-1 2 4-16,0-1-3 0,1 1 5 0,0 0-3 15,-2 0-3-15,-1 0 1 0,2 1 3 16,0-1-1-16,1 2-4 0,-1-2 4 0,-5 0-4 0,1 0 7 15,-1 2-5-15,0-1 0 0,-2 0-3 0,0 1 4 16,3-2 0-16,-1 0-3 0,0 2 6 0,1-2-6 16,3-2 2-16,-2 2 1 0,-1 0 2 0,4-1-8 15,0 0 6-15,-5 1 0 0,6-1 1 0,-2 0 1 16,0 1-4-16,0-2 3 0,-2 2-10 0,-2 2 4 16,0-1-2-16,-2-1-13 0,3 1 8 0,-1 0-7 15,0-1 3-15,0 3-4 0,-2-1 6 0,2 0 0 16,-3-1 4-16,2 0-1 0,-2 2-2 0,3-3 7 15,-2 0-5-15,1 0 3 0,-1 0 2 0,2 0 5 16,6 0-5-16,-5 0-2 0,3 0-3 0,2 0 8 16,-6 0 1-16,1 0 9 0,3-2-12 0,-1 2 0 15,1-1 4-15,-3 2 0 0,0-1-1 0,0 0-3 16,1 0 4-16,-3 2-1 0,0-2 0 0,2 0 1 16,-1 0-4-16,0 0 10 0,1 0 0 0,-1-2 9 0,-2 2 3 15,5-1 0-15,-2 0-2 0,-3 0 4 16,1-1-7-16,2 1 2 0,3 0 2 0,-4-1-4 15,2 1-1-15,2 0-7 0,-4 1 4 0,1-1-4 16,-1 2 7-16,5-2-6 0,0 2-1 0,-4-1 1 0,0 0 1 16,4 1-1-16,-2 0-9 0,-1 1 8 0,-1-2 1 15,1 1 1-15,-2-1 1 0,1-1-7 16,1 1 2-16,-1 0 0 0,0 0 0 0,3 0-3 16,-3 0 2-16,0-2 1 0,-2 2-4 0,-1-1-1 0,3 2 8 15,-4-1-5-15,0 2-3 0,1-1 2 0,0 0 0 16,1 1 3-16,-1-2 0 0,-2 2 2 0,5-1-10 15,0 1-1-15,-2-2-1 0,4 3 0 16,-2-1 3-16,-2-1-3 0,3 2 2 0,-2-2-1 0,1 1 1 16,4-2-1-16,1 0 1 0,-5 2 4 0,3-2-2 15,2 0-2-15,-1 0 10 0,2 1-10 0,-2-1-1 16,1 2-3-16,-1-2-2 0,0 1-3 0,1 0-1 16,1 0-1-16,-3-1 3 0,1 2-3 0,1-2 0 15,-6 1 3-15,2 0 1 0,-3 0 0 0,3 3-5 16,-2-4 13-16,-2 2-6 0,2-1 1 0,-1 0-3 15,-1-1 12-15,2 1-7 0,1-2 2 0,-1 2-2 16,1-1 3-16,3 0 4 0,-1-1-6 0,2 1 1 16,1-1 3-16,1 1 0 0,-1 0 2 0,1-1-1 15,-1-1 0-15,3 2 3 0,0-4 2 0,-3 4 4 16,3-1 0-16,-4 0 3 0,2-2 2 0,3 1 0 16,-1 1 8-16,-1-1 5 0,-3 1 2 0,4-3-3 15,-4 1 1-15,0 1-2 0,-4 0-2 0,-1 0 3 16,4-1-8-16,-3 2-1 0,3-3-1 0,0 2 7 0,0 0-5 15,0 1-3-15,1-1 0 0,1 1-3 16,2-1-1-16,-1-1-3 0,1 2 3 0,-1 0 6 16,7-2 1-16,-5 2 0 0,-1 1 2 0,-1-3-2 15,1 1-3-15,-3 0 3 0,0 1 7 0,0-2-4 0,1 2-2 16,-1-2 10-16,-2 2-14 0,3 0 3 0,-2-4 0 16,0 3-6-16,1 1 5 0,1-2-2 0,-2 1-3 15,0 0 7-15,-4 0-5 0,0 2-1 16,1-6-3-16,-5 5 5 0,-1 0-2 0,-2 1-2 0,-1 0 7 15,-5 0-11-15,4-3 3 0,-4 3-13 0,0 0-12 16,0 0-13-16,-28 1-17 0,15 1-14 0,-6-1-99 16,-4 0-173-16,3 1 76 0</inkml:trace>
  <inkml:trace contextRef="#ctx0" brushRef="#br0" timeOffset="61420.99">14342 16722 16 0,'-2'-6'78'16,"1"3"-7"-16,1 3 0 0,0-7-6 0,-2 5-9 15,2 2-7-15,-4-7 0 0,-1 6-10 0,0-2-7 16,5 3 1-16,-9-1-2 0,9 1 1 0,-11 1-10 16,11-1 5-16,-12 2-9 0,7 0 1 0,-2 0-3 15,-1 1-5-15,1 0 2 0,-1 1-1 0,3 1-7 16,0-1 3-16,-2 0-2 0,1 1 7 0,1 2-4 15,-1-1-8-15,-1-1 7 0,2 2-11 0,0-1 9 16,1 2-4-16,3-1 5 0,-4 1-9 0,1-2 4 16,1 2-2-16,1 1 2 0,-1-2-1 0,3 2 4 0,-1-1-4 15,2 1 1-15,-1 0-2 0,0-1 2 16,3 2-3-16,-1-1-8 0,2-1 11 0,4-1-4 16,-3-1-1-16,5 0 7 0,1-1-6 0,-1-2 0 15,4 1 6-15,3-4-2 0,0 0 4 0,-3 0 1 0,6-2-9 16,-1-5 4-16,-3 2 2 0,3 0-1 0,-6 0-4 15,4-2-2-15,-7 0 3 0,0 1 11 16,2-2-8-16,-3 2 1 0,-3-2-3 0,2-1 1 0,-2 2-5 16,-2-1 4-16,-1 2 3 0,-2-2-1 0,-1 1 0 15,-4 1-4-15,3 0 4 0,-2 0-4 0,-3 0 6 16,2-1-9-16,-1 3 5 0,-3-2-7 0,-1-1 10 16,-1 4-3-16,0-3 1 0,-2 1 1 0,2 2 0 15,1-2-4-15,1 2 0 0,3-1 1 0,0 2 2 16,-4 1-3-16,4-1-7 0,5 2-19 0,-9 0-12 15,9 0-96-15,-9 2-146 0,5 0 65 0</inkml:trace>
  <inkml:trace contextRef="#ctx0" brushRef="#br0" timeOffset="62728">16481 16733 42 0,'0'0'45'15,"0"0"-3"-15,0 0-11 0,0 0 2 0,0 0-4 16,0 0 4-16,0 0-10 0,0 0 2 0,0 0-5 15,0 0 3-15,0 0-5 0,0 0 5 0,0 0-10 16,0 0 0-16,0 0-1 0,0 0-1 0,0 0 3 16,0 0 1-16,14 3-2 0,-14-3 5 0,0 0-2 15,11-2 3-15,-7 4-3 0,-4-2 0 0,0 0-5 16,14-3 2-16,-9 3 0 0,3 0-2 0,3-2-2 16,1 0 4-16,-3 2-4 0,6-1-2 0,2 4 4 0,1-5 4 15,-2 2-10-15,2-1-1 0,1 0 0 16,0 1 0-16,-2-1-1 0,-4-1 0 0,1 2-1 15,-5-1 1-15,1 0 0 0,-1 1-1 0,-6-1 2 16,3-1 1-16,-6 2-5 0,0 0 1 0,9 0-7 0,-9 0 3 16,0 0-11-16,0 0-4 0,0 0-1 0,0 0-8 15,0 0-4-15,0 0-16 0,0 0-46 16,0 0-99-16,-22 2 44 0</inkml:trace>
  <inkml:trace contextRef="#ctx0" brushRef="#br0" timeOffset="63139.99">16660 16790 16 0,'0'11'46'0,"-1"-1"1"16,2-1-6-16,-1 1-11 0,1 2 5 0,-2 0-8 16,2 0 0-16,0-2-1 0,-1 2-6 0,2-2 2 15,-2 3-1-15,0-2-2 0,1-1-7 0,-1-1 4 16,4-1 1-16,-4 1-2 0,1-2-5 0,0-2 1 0,0 0 0 16,1 2 0-16,-1-2-18 0,0-2-36 0,1-1-29 15,1 0-78-15,-3-2 35 0</inkml:trace>
  <inkml:trace contextRef="#ctx0" brushRef="#br0" timeOffset="67516.23">15188 14592 33 0,'2'-2'45'16,"-2"2"-8"-16,0 0 1 0,4-3-3 0,-4 3-4 15,0 0-3-15,5-1 3 0,-5 1-8 0,0 0-3 16,0 0-1-16,2-4-3 0,-2 4-1 0,0 0-3 15,0 0-1-15,0 0-1 0,0 0-3 0,0 0-1 16,0 0 1-16,0 0-1 0,-11 10 0 0,5-6-1 16,-4 4 0-16,1-1 2 0,0-2 26 0,-8 4-4 15,6 2-1-15,-6-2-6 0,4 3 1 0,-2-2 0 0,1 2-5 16,0-4 2-16,1 2-11 0,0 0 3 16,1 0-4-16,1-4 1 0,1 2-1 0,1 1 6 15,-2-1-5-15,0-2-1 0,2 3-3 0,-5 7 5 16,7-9-10-16,2-2 2 0,1 1 3 0,0-2-2 15,0 2 0-15,3-1 0 0,-1-1-3 0,2-1 0 16,0-3-2-16,6 7-2 0,0-7 7 0,5 0 4 16,0 0-8-16,3 0-11 0,6-4 15 0,-2-1 0 15,0 0 0-15,5 0-1 0,-1-2 1 0,-2 0-2 16,1 0 1-16,-1 1 3 0,-2 0-4 0,-3-2-9 16,2 3 8-16,2 1 3 0,-3-3-5 0,-4 4 4 15,-4-3 2-15,1 2-6 0,2 3 5 0,-2-2-1 16,-4 1 2-16,4-2 0 0,-4 0-4 0,3 3-4 15,-4-1 1-15,1 1 6 0,1 0-5 0,-6 1 4 16,4-5-1-16,-4 5 4 0,4-2 3 0,-4 2-6 0,0 0-1 16,0 0-2-16,0 0 7 0,0 0-5 0,-14 7 0 15,5-5-3-15,3 3 1 0,-1 2 8 16,-2 0-10-16,3 1-3 0,-2-1 6 0,4-2 0 0,-3 0-2 16,4 4 2-16,-1-3 3 0,2-2-1 0,-1 3 1 15,2-2 0-15,-2 0-7 0,2-2 4 0,1-1-5 16,-2 2 3-16,2-4-4 0,-2 5 8 0,2-5 1 15,0 0 3-15,0 3-1 0,0-3-7 0,5 1 6 16,-5-1-1-16,12-1-3 0,-1-1 4 0,2-1 0 16,6-1 1-16,1-1-4 0,0-1 3 0,2 4-1 15,-2-2-7-15,8-1 3 0,-6 2-2 0,6-2 0 16,-7 1 6-16,-1-1-3 0,-1 2-3 0,0 1-1 16,-6 0 7-16,1 1-4 0,-5-2 4 0,-1 2-5 15,-3 1 3-15,0 0-7 0,-5 0 5 0,6 1 1 16,-6-1-8-16,-2 6 6 0,-4-1-1 0,2 0-2 15,-3 0 1-15,0 2-2 0,-2-2-2 0,1 1 2 0,2 1 1 16,-1-2-2-16,2 0 3 0,-1-1-2 0,2 0 0 16,-1 0 5-16,2-1-2 0,-2 1 4 15,1-3-4-15,3 2-1 0,1-3 8 0,-3 4-3 0,3-4-1 16,0 0-1-16,0 0 0 0,8 4 8 0,0-4-3 16,2-2 0-16,5 2-2 0,3-2-4 0,1 0 6 15,3-1 4-15,7-1-5 0,2-2 1 0,-4 2-2 16,6-1 11-16,-3 2 5 0,-5-2 2 0,-3 4 2 15,-2-2-9-15,-4 1 1 0,-5 0-3 0,-2 2-4 16,2 0 7-16,-3 0 3 0,-4-1-14 0,-4 1 3 16,5 3 4-16,-5-3 3 0,0 0-5 0,0 0-17 15,-9 9 15-15,4-5-3 0,1 1 5 0,-3 0-2 0,3-1-2 16,-1 2-3-16,1-1-2 0,0-1 8 0,2 3 0 16,1-4-10-16,1 1 2 0,1 0 6 0,4 1-6 15,2-3 3-15,1 0 1 0,3-1 3 0,2-1-3 16,1 0-2-16,3 0 0 0,3 0-1 0,2-1 3 15,5-2-1-15,-5 1 1 0,7-4-3 0,-3 3-4 16,4 0 6-16,-7 1 0 0,-6 1-4 0,3 1 2 16,-7 0-13-16,4 1 16 0,-7 0 1 0,4 0-9 15,-7-1 7-15,1 3 0 0,-2 0 0 0,0-1-3 16,-2 3 2-16,-3-3 0 0,-1 1 0 0,0-3-10 16,-3 7 7-16,1-3-2 0,-2-1 2 0,4-3 3 15,-2 4-16-15,0-3 20 0,2-1-1 0,0 0 1 16,-3 6-13-16,3-6 18 0,0 0-12 0,0 0 8 0,0 0-5 15,0 0-3-15,21-7 5 0,-11 3 4 0,3 1-6 16,2-1 2-16,2-1-2 0,0 0-1 0,0 3-9 16,0-3 8-16,1 1 4 0,-5 2 1 0,5-1-2 15,-5 1-1-15,0-2 4 0,-1 2-8 0,2-1 1 16,-1 3 7-16,-2-2 0 0,1 2-3 0,-3-2 2 16,2 2 2-16,-3-2-5 0,0 1 4 0,-2 1-3 15,2 0-2-15,-1 0 8 0,-2-2-7 0,-5 2 3 16,9 0 2-16,-9 0 0 0,9-1-6 0,-9 1 9 15,8-1-3-15,-8 1-3 0,10-2 3 0,-5 1-3 16,4 1 1-16,-4-3-5 0,3 2 2 0,1-3 0 0,1 0-10 16,2 2 16-16,-2-1-4 0,3 0-5 15,-2 1-1-15,-3-2 6 0,1 2-2 0,0-2-4 16,0-1 6-16,1 1-1 0,-4 2-1 0,1-5 1 0,-1 2-5 16,-2-1-7-16,6-1 2 0,-5 3-13 15,-1-3-27-15,0-1-122 0,-4 6-183 0,-3-4 81 0</inkml:trace>
  <inkml:trace contextRef="#ctx0" brushRef="#br0" timeOffset="69824.23">12665 15634 22 0,'0'0'56'0,"0"0"-3"0,3-3-3 16,-3 3-3-16,1-4 4 0,-1 4-7 0,1-2-3 15,-1 2-7-15,0 0 3 0,3-5-11 0,-3 5 8 16,0 0-13-16,0 0-2 0,0 0 6 0,0 0-9 0,1-4 0 16,-1 4 2-16,0 0-7 0,0 0-4 15,0 0 6-15,0 0-4 0,0 0 1 0,0 0-3 0,0 0 2 16,0 0 2-16,0 0-3 0,0 0-3 0,0 0 1 16,0 0-1-16,-4-4-4 0,4 4 2 15,0 0-3-15,0 0 3 0,0 0-1 0,0 0 1 0,0 0-4 16,0 0 1-16,0 0 4 0,3 14-5 0,-6-10-2 15,6-1-2-15,-3 2 3 0,-3 0 4 0,3 0-1 16,-1 1-1-16,1 1 2 0,0-2 1 0,0 3-7 16,0-2 1-16,0 4 2 0,0 0-3 0,-1-1 2 15,1 1 3-15,-3 0 0 0,3-3-1 0,0 2-2 16,0 1-1-16,-1-2 1 0,1-1-1 0,0 3 6 16,-4-3-2-16,4-1-2 0,0 0-1 0,0 1 0 15,0 0 7-15,0-1-7 0,0 2 3 0,0-4-4 16,0 3-3-16,0 0 2 0,5-2 5 0,-5-1 3 0,4 1 0 15,-4 1-6-15,4-2 3 0,-3 1 9 0,2 0-12 16,-2-2-16-16,3 2-13 0,-3-1-13 0,2-1-59 16,-3 2-111-16,0-5 50 0</inkml:trace>
  <inkml:trace contextRef="#ctx0" brushRef="#br0" timeOffset="70283.24">12546 15925 21 0,'0'0'24'15,"0"0"1"-15,0 0-4 0,0 0 0 0,12 3-2 16,-12-3-1-16,5 0-1 0,-5 0-5 0,7 3 2 0,-1 0-4 15,-2-3 5-15,3 3-6 0,2-3 6 16,3 0-5-16,1 0-5 0,0 0 3 0,0 0-2 16,5 0 0-16,3-3 2 0,-2 3-1 0,0-3-4 0,0 0 4 15,0 0-1-15,-1 0-1 0,-4 1 1 16,-1-1-5-16,-1 0 23 0,-1 0 1 0,-6 0-3 0,4 1 1 16,-6 0-9-16,3-1-5 0,-5 0 9 15,-1 3-10-15,3-4-12 0,-3 4-18 0,0 0 3 0,-12-3-51 16,6 3-76-16,-3 0 35 0</inkml:trace>
  <inkml:trace contextRef="#ctx0" brushRef="#br0" timeOffset="70640.24">12518 15754 29 0,'0'0'90'0,"0"0"-4"0,0 0-13 0,0 0-5 0,0-5-11 15,0 5-2-15,0 0-5 0,3-3-7 0,-3 3 2 16,5-3-13-16,0 1-3 0,-1-1-3 0,1 2 0 16,3-2-3-16,-1 2-1 0,2-3-8 0,3 4 7 15,-1-2-3-15,2 0-8 0,1-1-7 0,-1 2-7 16,-2 0 3-16,2 0-18 0,1-1-3 0,-1 1-11 16,1 1-3-16,-4-1-7 0,2-2-11 0,-1 3-3 15,-3 0-36-15,-2 0-99 0,2-3 45 0</inkml:trace>
  <inkml:trace contextRef="#ctx0" brushRef="#br0" timeOffset="71306.24">12870 15811 71 0,'0'-5'97'15,"0"5"-6"-15,0 0-12 0,0 0-1 0,0-6-7 16,0 6-2-16,0 0-3 0,0-3-13 0,0 3-8 0,0 0 0 15,0 0-2-15,0 0 0 0,0 0-10 0,0 0-2 16,0 0-7-16,0 0-1 0,0 0-2 0,0 0-2 16,0 0-6-16,0 0 2 0,0 0 0 15,6 12 0-15,-6-9-6 0,1 1 6 0,-1 0-8 0,3 3-1 16,-3-3 0-16,1 3 3 0,-1 0-2 0,-1-2-2 16,1 0-1-16,-3 2-8 0,3-4 4 0,0 1 2 15,0-4 3-15,-1 7-2 0,1-7 4 0,0 6-7 16,-3-4 3-16,3-2-4 0,3 4 1 0,-3-4 3 15,0 0 2-15,-6 3-1 0,6-3 1 0,0 0-5 0,0 0-1 16,0 0 4-16,0 0 0 0,14 0-3 16,-14 0-1-16,6-4 1 0,1 0 0 0,-5 0 3 15,3 2 1-15,0-3-1 0,-1 2-7 0,4-1 3 0,-3 0 3 16,-1-2-9-16,5 1 8 0,-4 0-3 0,2 0 1 16,1-2 3-16,2 3 2 0,-2-2-7 15,1-1 3-15,1 3 6 0,-1 2-9 0,1-4-1 0,-2 4 0 16,0-1-1-16,-2-1-6 0,-2 2 13 0,4 0-1 15,-1-1-1-15,-3 2-2 0,1 1-3 0,-5 0-1 16,5-4 6-16,-5 4-3 0,4-2-3 0,-4 2 1 16,0 0-2-16,0 0 4 0,5 6-2 0,-3-3 0 15,-2 1 3-15,0 1-4 0,0 0 2 0,-2 1 11 16,1-1-10-16,1 0-3 0,0 4 5 0,0-5-7 16,0 6 7-16,0-5 5 0,0 0-9 0,0 0-1 15,0-1 3-15,1 1 1 0,-1-1-5 0,2 1 4 16,-2-2-1-16,2 2-7 0,-2-5 2 0,5 7-7 0,-5-3-11 15,4 0-16-15,-4 0-25 0,0-4-78 0,4 5-159 16,-4-5 71-16</inkml:trace>
  <inkml:trace contextRef="#ctx0" brushRef="#br0" timeOffset="71690.24">13249 15604 34 0,'0'8'44'0,"0"2"-4"0,-2-1-9 0,2 3-1 16,0-1-6-16,0 1 3 0,0 2-6 0,0 1 9 0,-2-1-13 16,2 3 5-16,2-5-5 0,0 1-7 0,-2 0 3 15,1-1-2-15,1 0-3 0,-2 0 3 16,2 0-2-16,0-1 3 0,0-3 0 0,2 4-5 0,-4-5 1 15,6 1 1-15,-6-1-6 0,2-2-11 0,0 1-15 16,-2-3-48-16,1 1-74 0,-1 0 32 0</inkml:trace>
  <inkml:trace contextRef="#ctx0" brushRef="#br0" timeOffset="72376.23">13300 15776 30 0,'8'-1'42'0,"1"-2"0"16,-1 1-9-16,-1 0-1 0,0-2-6 0,-1 2-3 16,3-2-4-16,-3 1 4 0,2-1-1 0,-3 2-2 15,-1-1-3-15,0 0 6 0,0 1-2 0,-4 2 3 16,7-3-5-16,-7 3 1 0,3-4-6 0,-1 3 2 16,-2 1-5-16,0 0-1 0,0 0 0 0,0 0-1 15,0 0 1-15,0 0 0 0,4 5 0 0,-4-5-1 16,0 7 1-16,0-3-3 0,-1 1-5 0,0-1-3 15,-1 0 3-15,1 1-4 0,0-2 6 0,1-3-4 16,-2 7-2-16,2-4 8 0,0-3-9 0,0 4 5 0,0-4-1 16,2 4 3-16,-2-4 1 0,0 0 0 15,0 0 3-15,0 0-4 0,8 3 2 0,-5-1-4 16,1-2 6-16,-4 0-8 0,12 2 6 0,-7 1-7 16,1-1 3-16,-1 3 0 0,4 1 0 0,-1-1-2 0,2 3 2 15,-5-1-2-15,3-2 1 0,0 4-3 0,-1-1 8 16,1 0-6-16,2-3-1 0,-5 0-4 15,0 1 6-15,3-1 1 0,-4-1 0 0,1-2 9 0,0 1 1 16,0-1 14-16,-1 0 1 0,0-1 7 0,-4-1-13 16,0 0 5-16,9-1-8 0,-9 1-2 15,6-7 7-15,-3 5-3 0,1-3 0 0,-2 0-4 0,-2-1 1 16,3 1-6-16,-3-3 1 0,2-1-4 0,-2-1-2 16,2 1-2-16,-2-4 7 0,-2 3-6 15,2 2-2-15,0 1 5 0,2-3-9 0,-1 1 5 0,4 0-5 16,-2 4 4-16,4-6 0 0,0 2-5 0,-1 2 7 15,1 0-2-15,4-2-6 0,-1 1 6 0,-2 1-2 16,0 1-5-16,0-2 9 0,-3 2-1 0,-1 4-5 0,1-2 3 16,-1 1 0-16,0 1-1 0,0-1-7 15,-4 3 1-15,8 0 4 0,-8 0-17 0,7 0-1 16,-7 0-5-16,0 0-8 0,5 3-7 0,-2 1-9 16,-3-4-11-16,0 6-68 0,0-4-137 0,-3 3 61 0</inkml:trace>
  <inkml:trace contextRef="#ctx0" brushRef="#br0" timeOffset="72806.24">13727 15743 4 0,'-3'10'52'0,"2"0"3"0,-4 2-6 0,5-4-2 16,-1 2-6-16,1-1-5 0,-3-1-1 0,3-2 7 15,-1 2-9-15,1-3-3 0,0-1-4 0,0 3-3 0,-2-3-3 16,0 0 1-16,2-4-1 0,0 5-4 0,0-5 4 15,4 4-9-15,-4-4 14 0,4 1-6 16,-4-1 3-16,10-1-7 0,-10 1 3 0,9-7-1 0,-4 7-4 16,0-5-4-16,4 4-1 0,-4-2 1 0,-1 2 2 15,0-3 0-15,1 1-6 0,-1 3 1 0,0-2-3 16,-4 2-6-16,9 0 9 0,-9 0 0 0,0 0-2 16,0 0 1-16,9 0-9 0,-7 2 8 0,-2-2-3 15,3 8 0-15,1-4-1 0,-3 1-3 16,2-1-1-16,-1 0 11 0,2 3-5 0,-2-3-14 0,1 1-9 15,0 0-18-15,0-1-26 0,1-1-45 0,-1-1-119 16,3-2 53-16</inkml:trace>
  <inkml:trace contextRef="#ctx0" brushRef="#br0" timeOffset="73346.24">13923 15850 2 0,'0'0'66'0,"12"0"-13"16,-8-2-3-16,4 2-7 0,-8 0-1 0,8-3-6 16,-3 3-2-16,-5 0 1 0,7-1-3 0,-7 1-1 15,8-1-9-15,-8 1 9 0,5-3-4 0,-1 1-6 16,-4 2 3-16,13-2 0 0,-7 2-3 0,-1-3 1 16,2 1-9-16,5 0 1 0,0-3-1 0,-2 0-5 15,2-1 3-15,0 3 5 0,0-5-6 0,1 3-2 16,-2-1 1-16,3-2-8 0,-5 1-2 0,0-1-19 0,0-1 9 15,-6 0-6-15,0-3-5 0,0 3-5 16,-6-3-1-16,2 2 3 0,-4-2 3 0,0 0 3 16,-3 3 0-16,3 0 4 0,-3 3 3 0,-1-4 4 15,3 4 5-15,-3 0-1 0,2 1-1 0,-4 2 5 16,4 0-1-16,-3 2-1 0,3 1 3 0,-4 0 3 16,4 0-8-16,7 0 4 0,-13 0 0 0,6 2 9 15,2 0-10-15,-2 1 8 0,2-1-3 0,0 4 5 0,-1-3 2 16,2 2 1-16,0-3 0 0,4 6-4 15,-1-4 11-15,2 0 0 0,-1 6-1 0,0-5-1 0,1 4 0 16,3 1-1-16,0 2 1 0,1-2-4 0,-1 2-1 16,1 0 0-16,-1 4-1 0,2 17-23 15,-3-16-52-15,-4 0-41 0,-3-1-112 0,1 1 49 16</inkml:trace>
  <inkml:trace contextRef="#ctx0" brushRef="#br0" timeOffset="74464.24">14273 15931 56 0,'0'0'52'0,"-4"-3"0"16,4 3-1-16,0 0-6 0,0 0 1 15,0 0 1-15,0 0-2 0,0 0 0 0,0 0-11 0,0 0 5 16,0 0 0-16,0 0-9 0,0 0 2 0,0 0-3 15,0 0-7-15,0 0 3 0,0 0-4 0,0 0-3 16,0 0 4-16,0 0-9 0,0 0-5 0,0 0 5 0,0 0-2 16,0 0-4-16,23 4-2 0,-14-2 4 15,2-2-6-15,2 0-2 0,1 3 3 0,3-3 2 0,3 0 0 16,-2 1 0-16,3-1-2 0,-1 2 0 0,9 0-1 16,-10-1-1-16,0-1 1 0,0 4 2 0,-1-3-5 15,-1 0-11-15,-6 0 4 0,1 1-3 0,0-2 1 16,-6 2 0-16,2-2-3 0,-3 1 1 0,0 0 0 15,-1 0 1-15,-4-1 1 0,0 0-2 0,8-2-2 16,-8 2 2-16,0 0-7 0,0 0 1 0,0 0-7 16,0 0-4-16,0 0-8 0,0 0-13 0,0 0-45 15,-17-1-100-15,17 1 45 0</inkml:trace>
  <inkml:trace contextRef="#ctx0" brushRef="#br0" timeOffset="75173.23">14514 15874 81 0,'0'0'84'0,"0"0"-9"0,0 0-5 15,0 0-2-15,0 0-7 0,1-4-14 0,-1 4 1 16,0 0-8-16,0 0-3 0,0 0-7 0,0 0 1 16,2-4-2-16,-2 4-7 0,0 0 0 0,0 0-6 15,0 0 6-15,0 0-1 0,0 0-7 0,0 0 0 0,0 0-2 16,0 0-3-16,0 0-3 0,0 0 2 0,0 0 4 16,5-1 2-16,-5 1 0 0,0 0-4 15,0 0 0-15,0 0 5 0,0 0 3 0,0 0-6 0,2-3-1 16,-2 3-3-16,0 0 2 0,0 0-5 0,0 0 2 15,-5-7-5-15,5 7 16 0,0 0-5 0,-5-5-11 16,5 5-1-16,0 0 3 0,-5 0-8 0,5 0 5 16,-4-2-1-16,4 2 4 0,-5-4-2 0,5 4-1 15,-4-4-5-15,4 4 11 0,-5-2-5 0,5 2-2 16,-4-2 2-16,4 2 1 0,-4-3 8 0,4 3-12 16,0 0 2-16,-4-2-1 0,4 2-1 0,0 0-4 15,0 0 4-15,0 0-3 0,0 0 1 0,0 0 1 0,0 0 0 16,0 0 0-16,0 0 1 0,0 0 0 15,8 9 0-15,-2-8 5 0,-3 2-2 0,-3-3-3 16,8 4 5-16,-3-2-6 0,1 2-5 0,1-1 9 0,-2 1-4 16,2 0 2-16,1-2 0 0,1 2 1 15,0 1 1-15,0-2-1 0,4 0-4 0,-4 2-2 16,1-4 8-16,3 4-7 0,-4-4 6 0,-1 1-1 0,-1 0 1 16,-2-1 0-16,-1 1-3 0,3 0 9 15,-4-1-4-15,-3-1 0 0,7 1-7 0,-7-1 1 16,0 0-4-16,4 3 6 0,-4-3 2 0,0 0-2 0,0 0 2 15,-11 8 1-15,5-4 0 0,2 2-9 0,-1-1 5 16,0 2 1-16,-1-1-1 0,-1 4 1 0,2-3-4 0,0 1 3 16,1 0-1-16,0-2 1 0,-1 1 1 15,1-2 2-15,-1 2-4 0,0 1 1 0,3-3 5 16,0 2-7-16,-2-2 1 0,3 1-1 0,-1-1 4 0,0 2 1 16,-3-1-2-16,3 1-6 0,0-2 6 15,1 0 0-15,-3 2 3 0,1-2-3 0,2 2 0 16,0-3 5-16,-1 2-28 0,0 1-9 0,2-5-16 0,0 2-15 15,-2-1-86-15,0 0-160 0,6 2 71 0</inkml:trace>
  <inkml:trace contextRef="#ctx0" brushRef="#br0" timeOffset="76656.23">14302 15866 10 0,'0'0'45'0,"8"-1"-11"0,-4-2-2 0,2 3-4 15,-1-3 3-15,3 2-4 0,-2 0 0 0,1-1-9 0,3 0 3 16,1-1-6-16,1 3 6 0,-3-2-8 0,2-1-5 16,1 2 5-16,2-2-1 0,-4 0-3 0,7 1-2 15,-2-3-1-15,-2 5-2 0,6-2 0 16,-1 0-8-16,1-1 15 0,0-2-1 0,2 2-6 0,-1 2 2 15,1-2-7-15,-1 2 8 0,2-1 0 0,-1-2 2 16,1 3-3-16,-1-1-2 0,-1 2-1 16,2-2 3-16,-2 1-2 0,2 1-2 0,5-1 4 0,-7 1-2 15,2 1-5-15,-3-1 7 0,3 0-5 0,-2 0 2 16,1 1 3-16,-1 1-6 0,1-2 2 0,-1 0 0 16,-1 0-1-16,4 0-1 0,-2 0-2 0,-1 0 3 15,3 0 1-15,-4 0 0 0,2 0-1 0,-1 0 4 16,1 0-12-16,-1 0 13 0,0 2-3 0,1-2-5 15,-2 1 2-15,0 0 3 0,1-1-3 0,-1 3-1 16,0-1-3-16,-3-1-8 0,2-1 9 0,0 1-8 16,1 1 0-16,-6-2 3 0,5 0 5 0,-4 0-3 15,4 1 0-15,0-2-2 0,-5 2 4 0,3-2-1 0,3 2 2 16,-1-2 0-16,2-1-2 0,-1 4 2 0,0-2 0 16,1 0 0-16,2 1 2 0,5-1 0 0,1 3-1 15,-10 1 1-15,0 0-4 0,5 0-7 0,-4-2-15 16,1 1-32-16,1 2-63 0,-5-1 28 0</inkml:trace>
  <inkml:trace contextRef="#ctx0" brushRef="#br0" timeOffset="76877.23">16254 15916 17 0,'12'1'42'0,"-4"0"-6"0,-1 1-5 0,1-2 1 15,-3 2 1-15,1-2 7 0,0 1 3 0,-6-1 8 16,6 2 6-16,-6-2-2 0,0 0-9 0,9 0 1 16,-9 0-4-16,0 0 0 0,8 0-9 0,-8 0-6 15,0 0-4-15,0 0 0 0,7 0-5 0,-7 0-4 0,7 0-4 16,-7 0-24-16,0 0-5 0,0 0-17 0,0 0-22 16,0 0-51-16,9 0-117 0,-9 0 51 0</inkml:trace>
  <inkml:trace contextRef="#ctx0" brushRef="#br0" timeOffset="77482.24">16137 15827 82 0,'0'-7'105'0,"0"2"-15"0,-1 0-9 15,-2-3-13-15,3 4 3 0,0-1 6 0,-1-1-12 0,2 2-5 16,-1-1-2-16,0 2-7 0,0 0-5 0,0 3-4 15,4-7-10-15,-4 7-4 0,0-3-3 0,3 0 3 16,-3 3-3-16,0 0-1 0,2-3-4 0,-2 3-1 16,0 0-8-16,0 0 1 0,3-3 7 0,-3 3-9 15,0 0-2-15,0 0 1 0,0 0-1 0,0 0-3 16,0 0 6-16,0 0-2 0,0 0-6 0,0 0 5 16,0 0-5-16,9 1 4 0,-9-1-6 0,0 0 2 15,10 4-1-15,-2-4 3 0,2 4-4 0,0-2 0 16,0 1-1-16,4 0 3 0,3 2-3 0,-3 0-8 0,3 2 7 15,-2-3-22-15,-4-1 10 0,3 2-2 16,-1 0 0-16,-1 0-1 0,-1-2 2 0,-2-2 1 16,-1 2-2-16,-3-3 3 0,4 3-1 0,-4-2 7 0,-2 2-1 15,-3-3-3-15,5 3 6 0,0-2-3 0,-5-1-7 16,5 2 8-16,-5-2 4 0,0 0-6 0,1 2 10 16,-1-2-5-16,0 0-2 0,-3 9 5 0,0-6 0 15,-2-1-6-15,5 3 3 0,-4-1 6 0,0 1 0 16,2 1 0-16,-1-4-4 0,-3 3-4 0,-1 2-1 15,1-2 14-15,-3 2-8 0,-4 0-2 0,2-1-2 16,0 1 3-16,-4 2-3 0,3-4 5 0,0 1-3 16,0 0-1-16,-2 2 0 0,3-1-1 0,3 1 7 15,-2-2-8-15,1 0 13 0,2 3-25 0,1-3-42 16,1 2-93-16,1-3-165 0,-1 2 72 0</inkml:trace>
  <inkml:trace contextRef="#ctx0" brushRef="#br0" timeOffset="80821.24">11191 17305 45 0,'0'-4'73'0,"0"4"-1"15,1-5 1-15,0 3-8 0,-1 2-10 0,0 0-2 16,1-4-6-16,-1 4 8 0,0 0-13 0,2-5-3 15,-2 5-5-15,0 0-3 0,0 0-1 0,0 0-8 16,0 0 0-16,0 0-10 0,0 0 4 0,0 0 4 0,0 0-10 16,5 11 6-16,0-8-4 0,-5 0-1 15,1 4-7-15,-1 0 0 0,0-2 1 0,1 3-2 16,1 1-1-16,-1 1 3 0,-1-1-1 0,-1 1-5 16,1 0 9-16,-2 2-7 0,4-3 5 0,-2 1-4 0,-2 2 1 15,1-5-3-15,1 6-2 0,0-8 6 16,1 2-1-16,1 0-8 0,-1 0 7 0,-1-1-1 0,3 1-2 15,-3-2 9-15,0 0-3 0,5 1-2 16,-3 0 1-16,4-2-5 0,-1 1 1 0,2 0 1 0,-2-1 7 16,0 0-7-16,0 0 4 0,-1-1 4 15,0 2-5-15,-1-3 0 0,2 2-3 0,-1 0 0 0,-2 0-1 16,2-1 5-16,0 1-2 0,0-4 6 16,0 2-9-16,4-2 6 0,-2 3 0 0,1-3-3 15,1-3-1-15,3 3 1 0,1-2 0 0,-3 2 0 16,5-5 5-16,-4-1 0 0,4 2-6 0,-2-3 6 0,-2 0-19 15,1 0 17-15,-2 0-23 0,-1 0-12 16,-2-1-14-16,-2 2-18 0,0 0-25 0,-4 0-45 16,0 0-142-16,-2 1 64 0</inkml:trace>
  <inkml:trace contextRef="#ctx0" brushRef="#br0" timeOffset="81084.24">11109 17207 39 0,'7'-2'47'0,"1"0"2"16,4 0-11-16,-5 2-3 0,2-1-11 0,0 1-11 0,3 1-10 16,-3 0-19-16,-3 0-23 0,2 2-42 0,-3-1 19 15</inkml:trace>
  <inkml:trace contextRef="#ctx0" brushRef="#br0" timeOffset="81330.25">11173 17352 60 0,'0'0'61'15,"11"0"-8"-15,-3 0 1 0,0-1-6 0,0 1-4 0,0-1 1 16,3-1-11-16,0-1-1 0,-1 3-2 0,-1 0-2 15,2-4-8-15,-1 3 2 0,-4 0-8 0,4 1 2 16,-4 0-2-16,2 0-22 0,-8 0-3 0,13 1-5 16,-5-1-24-16,-2 3-47 0,-1-1-92 0,-1-2 41 15</inkml:trace>
  <inkml:trace contextRef="#ctx0" brushRef="#br0" timeOffset="81697.24">11481 17353 36 0,'0'0'81'0,"0"0"-4"0,0 0-10 0,0 0-4 16,0 0-14-16,0 0 1 0,9 7-5 0,-4-5-3 16,-1 3-4-16,1-2-3 0,2 1-6 0,4 1-2 15,0 1-6-15,1 0 0 0,-2 1-3 0,0 1 2 0,4-3-2 16,0 3-4-16,-1-2-2 0,-2-2 2 0,1 2-6 15,-2-1-8-15,-1-1-6 0,-2 1-14 16,4-2-12-16,-5-1-22 0,2 2-59 0,-4-3-121 16,2 1 54-16</inkml:trace>
  <inkml:trace contextRef="#ctx0" brushRef="#br0" timeOffset="81970.24">11629 17302 33 0,'-5'2'55'0,"1"2"-10"0,1 1-2 0,2 1-3 15,-4 0-8-15,0 2-3 0,1-1 4 16,0 1-1-16,-1 0 0 0,0 1-7 0,0 0 1 0,0 1-9 15,-2 0 9-15,1 0-9 0,1-3 4 0,0 5 1 16,2-6-10-16,-1 5 8 0,1-6-13 0,1 2 4 16,1-1-1-16,-3 0-7 0,4-1-29 15,0 2-22-15,0-3-39 0,0 0-93 0,1-2 42 16</inkml:trace>
  <inkml:trace contextRef="#ctx0" brushRef="#br0" timeOffset="82370.23">11915 17019 47 0,'0'0'82'16,"0"0"-10"-16,0 0-5 0,1 17-3 0,2-10-8 16,0-2-5-16,-1 7-7 0,2 0-4 0,2 1-3 15,-1 2-1-15,3 0-12 0,-4 2 6 16,1-2-8-16,1 2 2 0,-1 0 3 0,1 0 4 0,-2 0-5 15,-1 0-1-15,1 0-1 0,-1 0-9 0,4 1 5 16,-4-1-5-16,-2-1-1 0,3 0 2 0,-4-1-13 16,4-1 8-16,0 1 5 0,-3-3-4 0,3 0 1 15,-3 0-1-15,3 0-19 0,0-3-11 0,-2 1-9 16,1-2-10-16,-3-1-15 0,1 0-15 0,-1-2-61 16,-1 2-139-16,-2-4 61 0</inkml:trace>
  <inkml:trace contextRef="#ctx0" brushRef="#br0" timeOffset="83035.24">11810 17384 63 0,'7'-5'91'0,"-2"3"-2"0,-1-2-11 0,5 1-4 16,-2 1-8-16,2-1-9 0,2 0 0 0,0 1-12 15,-1-1-1-15,3 1-5 0,1-2-2 0,3 1 0 16,-5 2-15-16,5-3 6 0,2 0-5 0,-5-1-3 16,4 2-4-16,-5 0-1 0,1-2-21 0,-2 3 20 15,0 0 0-15,-3-1-8 0,-1 1 8 0,-3 1-5 0,3 0-1 16,-3 0-4-16,0-1-1 0,-5 2-1 0,9-2-2 15,-4 0 5-15,1 1-5 0,-2-1 5 16,-4 2-2-16,9 0-2 0,-4 0 8 0,-5 0-9 16,10-3 0-16,-3 3 1 0,-2-3 0 0,-1 1-4 0,2 0 5 15,-2 1-2-15,-4 1 12 0,6-1 2 16,-6 1-6-16,5-3 4 0,-5 3-5 0,3-3-3 0,-3 3 11 16,0 0-16-16,0 0 6 0,0 0-4 15,0 0 4-15,9 6 4 0,-9-4-7 0,0 2-1 16,1-1 2-16,1 0-1 0,0 3-1 0,-2-1 4 15,0-1-19-15,2 2 17 0,-2 0-6 0,3-1 5 16,-2 1-12-16,3 2 12 0,-1-3-2 0,-3 2 8 0,1 0-3 16,0 0-2-16,2 0-1 0,-3 1 0 15,4-3 1-15,-3 4-2 0,3-6-8 0,-4 3 12 0,4 1 1 16,-3-3-6-16,4-2 6 0,-5 2-4 0,1 0-2 16,-1-4-2-16,4 4 5 0,-4-4-4 0,0 0-1 15,6 0 1-15,-6 0 9 0,0 0-7 16,3-9-6-16,-3 9 10 0,3-5-3 0,-2 2-2 0,-1-1 4 15,0 0 6-15,0 0-19 0,3 0 13 0,-3-2-4 16,4 2 0-16,-2-1 1 0,2-2 1 0,-3-1-1 16,3 1 1-16,0-3 1 0,0 1 0 0,-2 0 1 15,2-1 6-15,-3 0 4 0,3-2-7 0,1-1 0 16,-3 3 4-16,3-1-5 0,-2-1-4 0,1-1 19 16,-2 6-22-16,0 0 5 0,1 0 0 0,-1 2-13 15,2 0-12-15,1 0-13 0,-1 1-10 0,1 3-13 16,2 0-22-16,-1 1-86 0,-6 0-179 15,10 2 79-15</inkml:trace>
  <inkml:trace contextRef="#ctx0" brushRef="#br0" timeOffset="83404.23">12377 17261 45 0,'0'0'49'0,"21"2"-3"16,-20 2 0-16,2 2 2 0,-3-4 0 0,0 6-3 16,1-1 2-16,-1-1-5 0,0 0 17 0,0 3-14 15,0-3-2-15,0 2-7 0,0-2 4 0,0 2-12 16,2 0 0-16,-2-3-2 0,0 1-7 0,0-2 6 16,2 1-7-16,-2-2 5 0,4 1-4 0,-3-1-2 15,3-1 8-15,-4-2 0 0,10 0-5 0,-10 0-5 16,9-2 5-16,-5-1-4 0,5-1-5 0,-4 1 1 15,0-1-1-15,-1-1 2 0,1 2-7 0,2-2-2 16,-2 3 9-16,0-1-26 0,-1 1 22 0,-1-1 11 16,-3 3-15-16,8-2 3 0,-8 2-1 0,10-2-7 15,-10 2 11-15,7 0-13 0,-7 0 13 0,9 2-2 16,-9-2-13-16,9 2 2 0,-4-1 9 0,-2 1-6 16,1 0-1-16,-1 0 0 0,-3-2-11 0,6 3-11 15,1-3-11-15,-5 2-10 0,6-1-15 0,-8-1-25 0,9 2-59 16,-4-2-153-16,-5 0 67 0</inkml:trace>
  <inkml:trace contextRef="#ctx0" brushRef="#br0" timeOffset="84240.24">12693 17234 16 0,'0'0'14'0,"0"0"2"0,0 0 1 0,0 0-1 0,0 0-4 16,0 0-2-16,0 0 6 0,-6 3-7 15,6-3 0-15,-4 2-4 0,4-2 3 0,0 0-4 0,0 5 5 16,0-5 4-16,-5 4-12 0,4 1 10 0,-2-2-4 16,-2 2 5-16,1-3 1 0,-1 5 10 0,5-2-3 15,-5-1 2-15,1 4-2 0,0-5-7 16,3 1-3-16,-1 1 5 0,0-2-7 0,2-3-6 0,-2 6 5 15,0-2 0-15,4 0-1 0,-2-4 4 16,0 0 0-16,2 5-2 0,2-4 1 0,-4-1 2 0,9 1-5 16,-9-1 2-16,14-2-2 0,-5 2-1 0,-4-2 3 15,4 0-7-15,-4 1 7 0,2 1-7 0,-2-2 4 16,-5 2-7-16,10 0 5 0,-10 0-2 0,8-1 2 16,-8 1-6-16,6 3 4 0,-2-3-1 0,-2 3 1 15,-2-3-2-15,3 4-4 0,-2-1 10 0,2 1-13 16,-1-3 12-16,-2-1-6 0,8 5 6 0,-4-3-3 15,1 0-6-15,0-1 8 0,0 1-2 0,3 0 4 16,-2-2-3-16,2 0 7 0,2 0 3 0,-2 0-1 16,-1-4-6-16,1 4 3 0,1-2 6 15,-3-1-5-15,2 0-1 0,-3 1 3 0,0 0 2 0,2-1 3 16,-7 0 6-16,7-1 0 0,-7 4-10 0,4-3 5 16,-1 0-2-16,-2 1 1 0,0-2-2 0,2-1-3 15,-2 0 2-15,-1-1 4 0,4 2 0 16,-1-5-15-16,-1 1 13 0,2-1 2 0,1-3-2 0,-2 2-1 15,2-2-3-15,0-3-3 0,0 4 8 0,-2-1-4 16,0 1-4-16,1-1-1 0,1-3 2 0,-1 2-7 16,-1 0 0-16,-2 3 4 0,-1 1-6 0,2-3 8 15,-2 4-8-15,2 1-2 0,-1 1 8 0,-1 2 8 16,1-3-5-16,-1 5-6 0,0 2 5 0,2-7-12 16,-2 7-6-16,0 0 19 0,0 0-4 0,0 0-3 15,0 0-2-15,0 0 3 0,4 12-3 0,-4-8-1 16,3 1 11-16,-2 2-5 0,1 1-3 0,-1 3 13 15,2 0 2-15,-1 1-12 0,1-1 5 0,1 4 11 16,-3-2-2-16,5 1-6 0,-3 3 6 0,1 0-6 16,-3 0-3-16,1 0-2 0,1-3 3 0,-2 3-3 15,1 2 1-15,-1-2-6 0,0-2 2 0,2-3-15 16,-3 0-35-16,0-1-27 0,2 0-102 0,-4-4-187 16,2 3 84-16</inkml:trace>
  <inkml:trace contextRef="#ctx0" brushRef="#br0" timeOffset="87186.23">13555 17202 8 0,'0'0'24'0,"10"0"4"0,-10 0-4 16,11 0-1-16,-4 0-1 0,6-1-2 0,1 0-1 0,2-2 2 15,5-1 0-15,6-3-3 0,3 1 5 0,2-2 0 16,0 2-2-16,1-2 4 0,0-1-2 15,1-2 1-15,-5 3-9 0,3-2 6 0,-4-2 4 16,-1 3-6-16,-8-1 7 0,-1 0-15 0,0 1 11 0,-2 1-2 16,0-1-6-16,-2-1-1 0,-3 3 2 0,0-2 2 15,-3 4-5-15,3-1 1 0,-2 1-2 0,1 0 7 16,0 1-15-16,-1 1 7 0,0-1-11 0,4 1 6 16,-4 3-3-16,1-1 7 0,-1 1-6 0,1 3-4 15,1-2-15-15,-3 0-4 0,-1-1 5 0,-1 1-6 16,-1 1-1-16,1-2-4 0,-6 0-2 0,6 3 6 15,-6-3 6-15,0 0-11 0,0 0-1 0,0 0-9 16,0 0-29-16,0 0-70 0,0 0 31 0</inkml:trace>
  <inkml:trace contextRef="#ctx0" brushRef="#br0" timeOffset="88720.23">13611 17254 8 0,'0'0'17'0,"0"0"-8"16,6 0 10-16,-6 0-6 0,0 0 2 0,6 2 2 15,-6-2-4-15,6 0 6 0,-1 0-6 0,-5 0 3 16,10 0-6-16,-3 0 5 0,-7 0-6 0,13 0 0 0,-5 0 0 16,1 2 0-16,-2-2 1 0,3 0-10 15,-4 0 11-15,7 0-8 0,-6 3 0 0,5-3 1 16,-4 1-1-16,6 0 0 0,-4 2 1 0,4-3-9 15,0 1 10-15,-2-1-2 0,6 0 2 0,-4 0 0 16,2 3-4-16,-2-3-1 0,4 0 3 0,1 0 0 16,-6 0-1-16,6 3-1 0,-3-3 4 0,3 2-7 15,-4-2 4-15,4 2-3 0,-1 0 8 0,0 1-4 16,1-2 0-16,-1 1-6 0,3 0 2 0,0 1 0 0,1-3 0 16,-2 0 2-16,1 0 3 0,3-3-3 0,-3 3-5 15,0 0 6-15,1-3-3 0,-3 2 2 0,4-3 2 16,-2 3-3-16,-3 0-2 0,-2 1 3 15,-3 0 3-15,0-2-2 0,1 2 0 0,1 0 3 0,-2 0-5 16,5-1 2-16,0 1 0 0,0 1-3 0,-2-1-1 16,2 0 4-16,4 0-2 0,-4 0 6 15,2 0-3-15,0 0-3 0,4 0 1 0,-4-1 1 0,9 1-4 16,-2 0-3-16,-4 0 7 0,-2-1-2 16,0 1 16-16,1-3-5 0,2 3 7 0,-4-2 4 0,4 0-3 15,4-3 12-15,0 2-9 0,-8 1 6 0,2 0-8 16,-1 0 6-16,0-4-10 0,6 4 8 0,-5-1-10 15,-4 1 8-15,2 0-7 0,0-1 0 16,2 0 0-16,-3 1-1 0,0 0-2 0,0 2 3 0,-1-3-5 16,2 1 1-16,-1 2-1 0,-1-2-5 0,1 2 4 15,0-3-5-15,-2 1 5 0,1-1 0 0,-1 3-2 16,-4-1-3-16,1 0 3 0,6-3-5 0,-7 1 0 16,3 1 2-16,0-1-3 0,-2 2 0 0,2-3-2 15,2-1-2-15,-5 1 10 0,5 0 1 0,-2-2-3 16,1 1-3-16,2 2-1 0,-1-2-1 0,1-1 0 15,-1 2-2-15,5-1 4 0,-3-1-6 0,7 0 1 16,-5 2 5-16,5-2-2 0,4 0 1 0,-3 4-7 16,-1-3 8-16,-4 2-2 0,3 1 3 0,-3 0-2 15,-5-2-4-15,4-1 10 0,-4 1-3 0,-1 2 0 16,-3-1 2-16,1 0 0 0,-5-1-4 0,3-1 4 16,-3 3-6-16,0-1 7 0,0-1-2 0,-2 1 7 15,2 1-9-15,3-3 7 0,-4 1-1 0,-1-2-6 16,3 6 1-16,-2-4-5 0,0 2 3 0,1-1 0 15,-2 0 2-15,1 3-2 0,0-4 5 0,0 1-5 16,-2 1 3-16,0-1 3 0,0 1-9 0,-1 2 9 16,0-3-10-16,-2 3-1 0,-4 0 4 0,6-4 8 15,-2 3-6-15,-4 1 0 0,4-4 4 0,-4 4-3 16,0 0 2-16,6-1-5 0,-6 1 1 0,0 0 0 16,0 0 2-16,4-2-4 0,-4 2 4 0,0 0-4 15,0 0-2-15,0 0 2 0,0 0-4 0,0 0 2 16,0 0 2-16,0 0-3 0,0 8-8 0,0-8 10 15,2 4 2-15,-2-4-4 0,3 3 5 0,-3-3-6 16,6 3 2-16,-6-3-5 0,2 1 10 0,-2-1-7 16,0 0 1-16,3 3-8 0,-3-3 6 0,0 0-18 15,0 0-41-15,-10 5-75 0,4-3-150 0,-4-1 67 16</inkml:trace>
  <inkml:trace contextRef="#ctx0" brushRef="#br0" timeOffset="108722.23">14182 18118 30 0,'4'-3'50'0,"-4"3"-8"0,0 0-9 15,0 0-1-15,0 0 0 0,0 0-7 0,0 0-6 0,0 0 2 16,0 0-5-16,0 0 4 0,0 0-3 0,0 0-4 16,0 0-1-16,0 0 1 0,0 0-6 15,0 37 1-15,0-37-6 0,0 0 5 0,0 0 4 16,6 17-10-16,-6-17 1 0,0 0-2 0,0 0 6 0,3 21-2 15,-3-21 3-15,0 0-7 0,0 19 6 0,0-19 1 16,1 15-6-16,-1-15-1 0,0 0 0 16,-4 24 0-16,4-24 3 0,0 20 1 0,0-20 2 15,-4 16-14-15,4-16 12 0,-2 18-5 0,2-18 5 16,0 17-4-16,0-17 2 0,0 18-2 0,0-18 0 16,2 15 6-16,-2-15-3 0,7 17 3 0,-7-17-4 15,6 14-3-15,-6-14 7 0,8 19-6 0,-8-19 1 0,10 19 0 16,-10-19 1-16,7 16 0 0,-7-16 1 0,5 14-1 15,-5-14 2-15,0 0-4 0,5 17 1 16,-5-17-3-16,0 0 3 0,6 13 5 0,-6-13-3 16,0 0-4-16,0 0 13 0,0 0-23 0,4 14-2 15,-4-14-20-15,0 0-44 0,0 0-82 0,0 0 36 16</inkml:trace>
  <inkml:trace contextRef="#ctx0" brushRef="#br0" timeOffset="109294.24">14183 18147 33 0,'0'0'38'0,"0"0"0"15,0 0-4-15,0 0-10 0,0 0 6 0,0 0-11 16,0 0 2-16,0 0 0 0,0 0-1 0,0 0-8 16,0 0 0-16,0 0-1 0,0 0 0 0,0 0 5 15,0 0-8-15,0 0 4 0,0 0-2 0,0 0 8 0,0 0-1 16,0 0 4-16,0 0 0 0,0 0 1 0,0 0-7 15,0 0-4-15,30 5 5 0,-25-8-3 16,5 1 3-16,-2-1-5 0,2 0-3 0,3 1-9 16,1-2 9-16,-1 0 4 0,-1 3-5 0,2-2-2 15,0 3 4-15,0-1 0 0,-2 1-1 0,-2 0-1 16,-10 0-3-16,13 0-2 0,-13 0 2 0,10 1-7 16,-10-1-5-16,9 0 2 0,-9 0-3 0,0 0-2 15,0 0 3-15,0 0-12 0,0 0 1 0,0 0-11 16,0 0-1-16,0 0-7 0,0 0-4 0,-15 37-26 15,15-37-74-15,-13 13 32 0</inkml:trace>
  <inkml:trace contextRef="#ctx0" brushRef="#br0" timeOffset="109582.24">14233 18308 13 0,'0'0'46'0,"0"0"-2"16,0 0-7-16,0 0 1 0,0 0-11 0,0 0 11 15,0 0-3-15,0 0 9 0,0 0-4 0,50-7-3 16,-50 7-3-16,0 0-2 0,0 0-5 0,20-7-4 15,-20 7 3-15,0 0-13 0,0 0 9 0,22-9-7 16,-22 9-10-16,0 0-6 0,21-5-17 16,-21 5-10-16,0 0-64 0,0 0-99 0,0 0 44 15</inkml:trace>
  <inkml:trace contextRef="#ctx0" brushRef="#br0" timeOffset="110400.23">14668 18263 9 0,'0'0'31'0,"0"0"0"0,0 0-4 0,0 0 4 16,0 0-6-16,0 0-2 0,0 0-6 0,0 0 5 15,0 0-2-15,-61 9 3 0,61-9-8 0,-20 5 1 16,20-5 3-16,-20 9-2 0,20-9-8 0,-18 11 3 16,18-11 3-16,-22 9-11 0,22-9 7 0,-18 10-4 15,18-10-6-15,-14 9 7 0,14-9-9 0,0 0 10 16,-15 15-4-16,15-15 0 0,0 0-1 0,-9 9-3 16,9-9 5-16,0 0-3 0,0 0 1 0,0 0 6 15,0 0 2-15,0 0-2 0,0 0 2 0,0 0 3 16,0 0-5-16,0 0-2 0,0 0 1 0,0 0 4 15,0 0-4-15,31 14 1 0,-31-14-3 16,0 0-3-16,0 0-2 0,0 0-2 0,0 0 11 0,0 0-11 16,45-9 7-16,-45 9-6 0,0 0 5 0,0 0-3 15,0 0 0-15,0 0 0 0,0 0-6 0,32-2 10 16,-32 2-5-16,0 0-2 0,0 0 6 0,21-8-9 16,-21 8 8-16,0 0-5 0,15-13 3 0,-15 13-5 15,0 0 4-15,12-13 3 0,-12 13-3 0,7-12 3 16,-7 12-4-16,11-14-5 0,-11 14 1 15,0 0 4-15,5-15-2 0,-5 15 3 0,0 0-3 16,0 0-1-16,6-14 6 0,-6 14-4 0,0 0 4 0,0 0 1 16,0 0-3-16,0 0-2 0,0 0-1 15,0 0-1-15,0 0 5 0,0 0-7 0,0 0-1 16,0 0 6-16,0 0-3 0,0 0 0 0,0 0-1 16,0 0 4-16,0 0-3 0,0 0 1 0,0 0 6 15,0 0-6-15,0 0 4 0,0 0-5 0,0 0 2 16,0 0-3-16,0 0 5 0,0 0-4 0,0 0 1 0,0 0 4 15,0 0-4-15,0 0 2 0,22 40-1 16,-22-40-1-16,0 0 9 0,9 13-15 0,-9-13 9 16,0 0-3-16,10 12 1 0,-10-12-3 0,0 0 3 15,0 0 2-15,0 0 3 0,9 13 5 0,-9-13-5 16,0 0-7-16,0 0 5 0,0 0 2 0,0 0-8 16,0 0 12-16,20 7-10 0,-20-7 3 0,0 0-4 15,0 0-8-15,0 0-11 0,0 0-17 0,25 1-59 16,-25-1-105-16,0 0 47 0</inkml:trace>
  <inkml:trace contextRef="#ctx0" brushRef="#br0" timeOffset="110795.26">14826 18211 38 0,'0'0'48'0,"0"0"-7"0,0 0-1 0,28 30-6 16,-28-30 7-16,0 0-9 0,7 14 9 0,-7-14-16 16,0 0-1-16,2 14-5 0,-2-14-1 15,0 0 0-15,0 0-2 0,8 16-4 0,-8-16 5 0,0 0 0 16,0 0 6-16,0 0-14 0,0 0 5 0,0 0-4 15,15 7 3-15,-15-7 0 0,0 0 1 0,0 0 3 16,0 0 3-16,0 0 7 0,36-21 2 0,-36 21 0 16,13-12-5-16,-13 12-1 0,14-12-3 15,-14 12-1-15,9-12 0 0,-9 12 3 0,0 0-7 0,11-16-3 16,-11 16 0-16,8-11-1 0,-8 11-2 0,0 0-5 16,8-13 10-16,-8 13-5 0,0 0 0 0,0 0 2 15,7-14-7-15,-7 14-7 0,0 0-14 0,0 0-4 16,9-17-15-16,-6 13-12 0,-1 0-12 0,1 1-66 15,1-2-135-15,-2 1 60 0</inkml:trace>
  <inkml:trace contextRef="#ctx0" brushRef="#br0" timeOffset="111766.24">15138 18132 17 0,'0'0'61'0,"0"0"-9"0,0 0-3 0,0 0-8 16,0 0 0-16,0 0-3 0,-26 26-11 0,26-26 1 15,-6 12-2-15,6-12-3 0,-8 15-4 0,8-15 0 16,0 0 1-16,-9 19-1 0,9-19-4 0,-3 12-4 16,3-12 3-16,0 0 2 0,-7 20-6 0,7-20-2 15,0 0-2-15,-6 18 13 0,6-18-14 0,0 0 2 16,-4 13 2-16,4-13 0 0,0 0 4 0,0 0-4 16,0 0 2-16,0 0 3 0,0 0-11 0,0 0 0 15,0 0 3-15,33 4-17 0,-33-4 15 0,0 0-4 16,0 0 10-16,0 0-3 0,35-23-3 0,-35 23-5 15,0 0-1-15,13-12 10 0,-13 12-8 0,0 0 5 16,0 0-3-16,10-12 5 0,-10 12-3 0,0 0-1 16,0 0-2-16,0 0-9 0,0 0 9 15,11-11-1-15,-11 11-4 0,0 0 1 0,0 0 2 0,0 0 4 16,0 0-3-16,0 0 13 0,0 0-14 0,0 0 1 16,0 0 2-16,0 0-8 0,0 0 1 0,0 0-2 15,0 0 7-15,0 0-1 0,0 0 1 0,0 0-2 16,0 0 1-16,23 28 3 0,-23-28-4 0,0 0 8 15,12 9-10-15,-12-9 5 0,0 0-5 16,0 0 7-16,23 9-5 0,-23-9 0 0,0 0 6 16,0 0-6-16,0 0 9 0,33-4-12 0,-33 4-3 0,0 0 6 15,0 0 8-15,24-11-7 0,-24 11 7 0,0 0 0 16,15-9-10-16,-15 9 5 0,0 0 5 0,12-10-8 16,-12 10 4-16,0 0-7 0,0 0 7 0,5-17-4 15,-5 17 7-15,0 0-4 0,0 0 3 16,-3-21-2-16,3 21-3 0,-3-12 3 0,3 7-7 15,-3-1 6-15,-1 0-3 0,4 1 4 0,-1-1-5 16,-2 1 2-16,1 0 0 0,1 2-4 0,1 3 3 0,-3-5-1 16,3 5 2-16,0 0 4 0,0-3-2 0,0 3 4 15,0 0-4-15,0 0-5 0,0 0 2 16,0 0 0-16,0 0-2 0,0 0 6 0,14 5 0 0,-14-5-6 16,0 0 7-16,0 0-10 0,0 0 8 15,0 0-1-15,0 0-3 0,0 0 3 0,0 0 5 16,0 0-5-16,0 0-2 0,0 0 11 0,0 0-15 0,0 0 9 15,0 33-1-15,0-33 2 0,0 0-8 0,0 0 4 16,0 0 0-16,6 17-4 0,-6-17 3 16,0 0 0-16,3 13 2 0,-3-13 4 0,0 0-12 15,0 0 11-15,8 17-1 0,-8-17-2 0,0 0-4 16,0 0 4-16,4 13-3 0,-4-13 5 0,0 0-3 16,0 0-3-16,14 11 14 0,-14-11-15 0,0 0 1 15,14 12-5-15,-14-12 0 0,0 0 9 0,15 12 7 0,-15-12-7 16,0 0-4-16,15 9 2 0,-15-9-1 15,0 0 2-15,13 9 4 0,-13-9-7 0,0 0 8 16,0 0-7-16,0 0 1 0,0 0-2 0,0 0 3 16,14 8 3-16,-14-8-3 0,0 0 1 0,0 0 10 15,0 0-12-15,0 0-1 0,0 0 4 0,0 0-13 16,0 0 1-16,0 0-8 0,0 0 1 0,5-35-11 16,-5 35-8-16,0 0-3 0,9-21-1 0,-9 21-2 15,5-17-34-15,-5 17-82 0,8-18 37 0</inkml:trace>
  <inkml:trace contextRef="#ctx0" brushRef="#br0" timeOffset="112394.23">15561 18204 26 0,'0'0'35'16,"0"0"2"-16,0 0-10 0,0 0-6 0,-1 24 4 15,1-24-5-15,0 0-4 0,0 0 2 0,0 0 0 16,19 10-4-16,-19-10 0 0,0 0 2 0,0 0-6 16,0 0 2-16,0 0-6 0,54-15 1 0,-54 15 2 0,18-11-4 15,-18 11 7-15,12-10-6 0,-12 10 0 0,0 0 0 16,14-12-5-16,-14 12 2 0,0 0-2 0,0 0-1 15,0 0 0-15,14-12 6 0,-14 12-1 16,0 0 2-16,0 0-10 0,0 0 8 0,0 0-1 16,0 0-4-16,0 0-1 0,0 0 6 0,0 0-6 15,0 0-1-15,0 0 3 0,0 0 3 0,18 26-3 16,-18-26-4-16,0 0 3 0,0 0 5 0,14 10-3 0,-14-10 7 16,0 0-3-16,0 0 0 0,0 0-1 15,0 0-1-15,0 0 7 0,0 0-10 0,49-12 7 16,-49 12-4-16,16-8 4 0,-16 8-3 0,0 0-2 15,14-16 1-15,-14 16-6 0,4-8 10 0,-1 2-5 16,-2 0-1-16,-1 4 1 0,0-2-2 16,0 4-3-16,-2-5 1 0,2 5 0 0,-4-3-1 0,4 3 6 15,0 0-4-15,0 0 10 0,0 0-13 0,0 0 4 16,0 0-1-16,0 0 0 0,0 0 3 0,0 0-4 16,0 0 9-16,0 0-15 0,0 0-5 0,0 0-7 15,0 0-18-15,0 0-36 0,0 0-79 0,0 0 35 16</inkml:trace>
  <inkml:trace contextRef="#ctx0" brushRef="#br0" timeOffset="119852.24">15109 16000 36 0,'24'-13'48'0,"0"4"5"0,-6 0-16 15,-1 1-6-15,-3 1-2 0,-2 1 1 0,-3 1-6 16,0 2 0-16,1-3-1 0,-2 3-6 0,-4 0 2 0,1 0-2 15,-1 3-4-15,1-3 3 0,-5 3-3 16,5-4-7-16,-5 4-6 0,1-2-5 0,-1 2-5 16,0 0 1-16,0 0-2 0,-11-3-7 0,11 3 8 0,-12 1-9 15,7-2 4-15,5 1-1 0,-11 0 2 0,2 1 3 16,1-2-2-16,0 2 3 0,0-1 2 16,-3 0 1-16,1 0 0 0,-4 2-1 0,1-1 1 0,-6 2 7 15,8-1-5-15,-8-1 1 0,7 2 15 16,-2-2 4-16,4 0-6 0,-2 2 5 0,2 0-7 0,2-3 5 15,3 3-3-15,-4-3-3 0,4 0 1 0,0 3-6 16,1-2 5-16,-2 0 0 0,1 0-6 0,-3 1 1 16,1 1 2-16,1-1 1 0,-5 2-2 0,1-3-2 15,-1 1-1-15,-2 3-5 0,2-1-1 0,-1-1 3 16,-1 1-14-16,2 1 11 0,-1-2-1 0,3-1-3 16,1 1 1-16,0 2 1 0,3-2-1 0,0-2 1 15,-1 2 3-15,3-1 0 0,-1-2-2 0,0 3 1 16,4-3 5-16,-5 5-3 0,1-2 3 0,-2-2-5 15,1 3 2-15,1-1 5 0,-4 0-2 0,3 0-3 16,-4 1 5-16,2-1-2 0,0-1-3 0,0 2 5 16,-2-1 0-16,2 1-4 0,0 1 0 0,1-2 5 15,0-1-2-15,0 1 3 0,1 1-8 0,1 1 4 16,-1-2 4-16,1 2-4 0,1 0 4 0,-1 0-9 16,1 2 6-16,-1 3 3 0,0 0-1 0,-2 5-1 0,-1 1-1 15,-3-1 2-15,1 2-1 0,-4 6 0 0,-1-1-3 16,0 1 6-16,0-2-4 0,0 1 3 0,1-3-1 15,-3 1 1-15,5-4-3 0,-1-2-8 0,1 1 5 16,1 0 6-16,0 0 0 0,-3-1-2 16,0 0-3-16,4 1 0 0,-2-1 6 0,-2 2-6 0,3 0 4 15,-4 3-10-15,9-4 9 0,-3 0 0 0,-1 2-6 16,4-1 9-16,0 1-2 0,1 0 1 0,3 1-1 16,-2-1-2-16,3-1 0 0,0 3 1 0,0-2 1 15,4 0-4-15,-3 0 0 0,2-3 12 0,-2 4-1 16,5-2-1-16,2 1 2 0,-4 3 1 0,1-1-5 0,-1 0 1 15,-1 1 2-15,3 0-1 0,-2-1-9 16,1 0 9-16,0 0 1 0,0 1 1 0,-1-2-4 16,4-3-9-16,-3 2-6 0,4 0 7 0,-2-2 1 15,2-1 4-15,0 1-2 0,0-1 4 0,3 1 3 16,-5-4-1-16,4 1-3 0,1 1 8 0,-7-3-2 16,4 4-4-16,-1 1 2 0,2-2 0 0,-1 0-4 15,-1 2 4-15,-2 0 0 0,3 0-4 0,-1-1 6 0,-3-3-7 16,0 4 4-16,-2-3 2 0,4 0-17 0,-3 0 17 15,4-1-6-15,-4 0 0 0,2 0-5 16,-2 0 6-16,4-2-3 0,-3 1 0 0,0 0 4 0,3 0-1 16,-2-1 0-16,3-1-2 0,-3-1 1 0,2 0 0 15,2 0 1-15,-1 0-2 0,1-1 5 0,2-2 2 16,-1-3 6-16,0 3-8 0,1-1 6 0,-1-1-9 16,0 2 7-16,0-3 0 0,1 2-2 0,1-1 0 15,-3 0-5-15,-1 0 0 0,1 0 0 0,2 1 1 16,-1-3 0-16,-2 2-1 0,3-1-1 0,-5-1 2 15,0 0 4-15,2 0-5 0,0 0 10 0,2 0-4 16,1-1 3-16,-1-1 2 0,1 2 0 0,0-3-7 16,1 0-2-16,1 0 4 0,-3 3-2 0,5-5-1 15,-3 4-2-15,1-3 4 0,-1 0-6 0,2-1 5 16,4 0-4-16,-1 0 0 0,-3-3-3 0,5 0 3 16,-2 0 1-16,2-2-2 0,0-2 2 0,-3 0 4 15,5-3-3-15,-6 3 6 0,4-4-3 0,-5 1-1 16,-1 2-3-16,0-3 5 0,-3 0 1 0,6-7-3 15,-6 6 2-15,5-5-3 0,-1-1-1 0,-3 1-3 16,4-1-4-16,-3-1 9 0,-3 0-6 0,2 0 0 16,2-1 2-16,-5-3-1 0,0 1 0 0,-3 0 2 15,4-2 2-15,-6 4-3 0,-3-1-3 0,2 2 2 16,-2-3 0-16,-2 3-4 0,-2 3-1 0,0 1 2 16,-4-5-3-16,1 7-2 0,-3-2 3 0,-1-3 3 0,-4 1-2 15,2 4 4-15,-2-6-3 0,0 2 0 16,-4 1-3-16,5-1 0 0,-6 1 0 0,4 0-4 0,-3-1 13 15,5-1-10-15,2 5 9 0,-3-3-6 16,5 7-2-16,-4-3 3 0,5 2 1 0,-2-2 0 16,1 0-1-16,0-2 4 0,0 2-5 0,-1 0 7 15,2 0-4-15,3 0-4 0,0 0 6 0,-5 5-6 16,6-5 6-16,-2 3-6 0,-1-1 6 0,3 5-3 16,-4-1 3-16,1 1 2 0,3-2-8 0,-3 1 7 15,0 5-3-15,-2-6 5 0,2 4-6 0,0-1-2 0,1 2 2 16,-3-1 1-16,1-1 2 0,4 2-4 0,-1 3 0 15,0-3-4-15,0 3 8 0,0-1-3 16,1 0-3-16,0 0 3 0,-1 3 1 0,5 2 1 16,-6-6-8-16,-1 2-14 0,7 4-2 0,-10-3-1 15,6 1-7-15,4 2-8 0,-9 0-12 0,9 0-36 0,0 0-91 16,0 0 41-16</inkml:trace>
  <inkml:trace contextRef="#ctx0" brushRef="#br0" timeOffset="123948.23">18083 15750 3 0,'-2'-4'70'0,"0"-1"-11"0,1 2-3 0,1-2 0 16,-1 1-5-16,-2-3-6 0,-2 4 0 0,1-1-10 16,-2-2-4-16,-3 1 1 0,3 3-9 0,-5 0 0 15,1 0-3-15,-5 2-7 0,1 0 3 0,0 2 5 16,-4 1-7-16,1 2 3 0,-2-1-3 0,6-1-5 15,-2 2-1-15,2 0-1 0,3-1-1 0,-2 1 6 16,2-1-11-16,0 3 4 0,1 1 2 0,1-3 1 0,-2 2-2 16,1 0-4-16,0 1-1 0,1 2-6 0,-3-2 6 15,2 3-8-15,-1-1 5 0,-1 2 8 16,1 0-8-16,-2-1 4 0,0 1-2 0,-3 3 3 0,2-1-3 16,-1 0 1-16,-8 3 5 0,-1 1-5 15,4 0-5-15,-4 1 5 0,0-2 0 0,3 1-5 0,-2-1 8 16,0 0-1-16,1-1-4 0,5-4-4 0,2 3 4 15,0 1-1-15,0-1 2 0,5 1-1 0,0 2-1 16,-1-2 4-16,6 1-8 0,0 1 4 0,2 0-4 16,0 2 5-16,4-1-5 0,-2 1 7 15,2 6-4-15,-2-1 4 0,0 0 5 0,0 3-5 0,0 0 2 16,-2-1-7-16,-2-1 8 0,1 4-9 0,-2-5 5 16,1 3-4-16,1-10 9 0,0 5-6 0,-1-2 0 15,4-1-3-15,-2-1 2 0,0-2 1 0,1 1 1 0,1-2-7 16,1 2 3-16,1 1 5 0,0-1 1 0,-2 3 1 15,0-3-6-15,2 2 6 0,-2 4-6 16,5 1 6-16,-2-5-2 0,-3 3-3 0,3 5 6 0,-1-10-27 16,5 9 8-16,-5-8 0 0,4-1 5 0,-4 1 0 15,8 0-4-15,-5-2 4 0,0 0 15 0,3 0-2 16,0 1-9-16,-3-2 5 0,5-2-5 0,-1 1 6 16,0 1-5-16,-1 0 8 0,-2-2-3 0,1 3-3 15,-1-2 1-15,2 0-2 0,-3 1 2 0,-1-2 0 16,-1 0 2-16,4 0-1 0,-1-3 3 0,-1 1-4 15,2 2-1-15,0-3 1 0,0 0-2 0,-1-1 10 16,4-1-5-16,-3-1-1 0,-1 1-1 0,1-2 5 16,1 0-8-16,0-1 4 0,-1-2-4 0,0 1 3 15,0 0 1-15,0-2 2 0,-2 2 3 0,1-1-4 16,2-3-2-16,-1 4-1 0,2-2 6 0,0 1-6 16,1-2 3-16,0 1-11 0,-1 1-3 0,5 0 0 15,-2-1 1-15,-1-1 4 0,1 1-5 0,-2-1 10 16,3 2-8-16,-3-2 5 0,2 2 2 0,0-3-2 0,-2 1 5 15,3 0-2-15,-4 1-2 0,1-1 3 16,-1-1 1-16,0 0-7 0,-1-1 10 0,-2 0-3 16,7 0-5-16,-5 0 3 0,3-1 0 0,2 0 4 15,-1-1-5-15,-1 0 4 0,3-1-3 0,3 0 4 0,-3-1-3 16,3-1 3-16,2 0-4 0,0 2 0 16,2-4 1-16,-5 0 6 0,4 2-1 0,-2-2-3 15,-4 4 3-15,2-5-5 0,-1 2 3 0,-4-2-2 16,3 1 0-16,-5-3 6 0,3-4-1 0,-1 4 2 0,1-6-3 15,-4-2-3-15,3-4-3 0,3-4 5 0,-4 2-1 16,-4-3 5-16,4-2-6 0,-3-1 0 16,2 2-3-16,-5-1 4 0,5 0 0 0,-1 0-1 15,2 2-2-15,-4-1 2 0,3 0 1 0,-1-1-2 0,2 1 7 16,-4 4 2-16,1-5 6 0,2 5-5 0,-3 8 21 16,-1-2-11-16,2-2 1 0,-3 1-8 15,-1 3 10-15,0-2-4 0,0-1-1 0,-2 2 6 0,2-3-5 16,-3 3-1-16,0-3 3 0,0 2-7 0,2-6-9 15,-2 4 8-15,2-6-7 0,-2 1 5 0,0-1 0 16,4 1-1-16,-3-1-4 0,3 7 3 0,-2-1-4 16,0-4-1-16,-1 5 1 0,2 0 0 0,-4 1-2 15,-1 2 6-15,2-9-2 0,-3 8 6 0,-3 3 2 16,1-3-7-16,-2 0 0 0,-1 1-3 0,0 0 10 16,-1 1-14-16,-2 1 11 0,1-2 2 0,-1-1-1 15,-1 1-4-15,0 6 3 0,1-6-2 0,3 1 0 16,-2 2-3-16,-2 0 3 0,6-2-5 0,-2 1-9 15,-1 0 15-15,-1-1 1 0,6 5-2 0,-1-1 2 16,-5 1-2-16,2-5-3 0,1 8-2 0,0-4-5 16,-2 2 4-16,-1 2 0 0,2 1 1 0,-3 0 3 15,2-3-7-15,-1 6 7 0,-1 0-3 0,0-2-3 16,1 0-2-16,-2 1 6 0,2 1-5 0,1-1 2 16,0 2 0-16,4 1-2 0,-4-1-2 0,9 2 0 15,-14-2 3-15,6 1-2 0,8 1 3 0,-15-2-1 16,9-1-6-16,6 3 6 0,-14 0 1 0,14 0 1 15,-11-1-5-15,11 1 6 0,-10 0-13 0,10 0-15 16,-9 1-6-16,9-1-16 0,-10 7-14 0,5-3-88 16,-3 2-159-16,1 0 70 0</inkml:trace>
  <inkml:trace contextRef="#ctx0" brushRef="#br0" timeOffset="125330.24">18497 17227 12 0,'0'0'25'0,"0"0"-9"0,11 4 4 16,-11-4-3-16,0 0 0 0,0 0-2 15,0 0 7-15,0 0-3 0,0 0 3 0,0 0 2 0,3 1 4 16,-3-1 2-16,0 0-5 0,0 0-7 0,0 0 1 16,0 0 0-16,0 0-4 0,0 0-4 0,0 0 3 15,0 0-1-15,0 0-4 0,0 0 0 0,0 0-4 16,0 0-1-16,0 0 0 0,0 0 3 0,0 0-5 16,0 0 4-16,0 0 1 0,0 0 0 0,0 0 0 15,0 0-5-15,0 0 0 0,0 0 1 0,0 0 1 16,0 0 5-16,0 0-7 0,0 0 2 0,0 0-7 0,0 0 10 15,0 0-4-15,0 0 0 0,0 0 0 16,0 0-3-16,12 0 8 0,-2 4-8 0,4-3 2 16,5-1 3-16,-2 4 2 0,5-1-9 0,6 1 1 15,0 0 0-15,-1 0 2 0,-6-2-2 0,6 1 2 16,-6-1 2-16,-2 2-7 0,-1-1-2 0,-4 0 10 16,-1-1-3-16,0 0-4 0,-3-1 8 0,-3 0-8 15,2 3 0-15,-2-3 5 0,-4 0-5 0,1 1 1 16,0 1-3-16,-4-3-3 0,6 2 5 0,-6-2-3 15,0 5 6-15,0-5-9 0,2 4 10 0,-2-4-13 0,2 3 3 16,-2-3-4-16,0 5 0 0,0-5-9 16,3 4-16-16,-3-4-26 0,3 3-68 0,0-2 30 15</inkml:trace>
  <inkml:trace contextRef="#ctx0" brushRef="#br0" timeOffset="126255.24">18704 17124 54 0,'0'0'48'0,"0"0"-6"0,0 0 2 16,0 0-7-16,0 0 0 0,0 0-7 0,0 0-2 15,0 0-2-15,4 3-1 0,-4-3-11 0,0 0 4 16,-6 7-6-16,6-7 7 0,0 0-4 0,-7 6 3 16,5-5-7-16,-1 3 0 0,3-4-3 0,-4 4-9 15,1-1 11-15,-1-1-4 0,-1 0 2 0,-2 1-9 16,2 1 0-16,-1-1 3 0,-3 2 4 0,-5-2-2 15,4 4 3-15,0-2 3 0,-3 2-11 0,1-2 0 16,-1 3 5-16,-1 1-6 0,4-1 5 0,-8 0 1 16,10 1-4-16,-2-3 2 0,1 4-3 15,0-5 9-15,4 4-11 0,-2-5 5 0,1 0 2 0,3 2-5 16,-1-3-1-16,1 0-2 0,1-1 4 0,2-2 2 16,-4 2 4-16,1 1-7 0,3-3 5 0,-2 4 0 15,2-4-1-15,0 0-2 0,0 0 1 0,0 0 4 16,-6 1-4-16,6-1 11 0,0 0-2 0,0 0 0 15,0 0 3-15,0 0-3 0,0 0 8 0,0 0-6 16,0 0 4-16,0 0-5 0,0 0-1 0,0 0-5 16,0 0 4-16,-2 5-4 0,2-5 0 0,0 0 0 15,0 0-5-15,0 0 7 0,0 0-8 0,1 5 6 16,-1-5-4-16,4 4 11 0,-4-4-13 0,6 3 5 16,-2-1 0-16,0 0-3 0,-3 3-2 0,3-3-15 15,0-1 19-15,0 4 0 0,-1-2-5 0,-1 1-2 16,3 0 6-16,-4-1-1 0,3 0-5 0,-2 1 10 0,0-1-3 15,2 0-2-15,-4-3-2 0,1 5 10 16,3-3-9-16,-4-2 4 0,1 3-7 0,-1-3 10 16,8 1-11-16,-8-1 6 0,0 0-1 0,0 0-2 15,10-5-2-15,-6 4 3 0,1-2 1 0,2-1 1 0,-1 0-1 16,-1-1-8-16,-1 1 11 0,1-1-4 0,-1 0-1 16,1-2 2-16,-1 2-6 0,1 0 6 0,-5-2-3 15,4 1 0-15,0-3 1 0,-2 0 2 16,2-3-4-16,-1 4 5 0,0-4 2 0,1 0 2 0,1 3 8 15,-1-4 0-15,-1 4-4 0,-1-4-1 0,-1 4 8 16,2-1-7-16,0-1 6 0,-3 2-7 0,2-2-6 16,-2 4-1-16,0 0-3 0,0 1 4 15,0-1-19-15,2 2 23 0,-2 2-7 0,0-3 0 16,0 6-17-16,0 0-3 0,0 0-10 0,0 0-13 0,0 0-11 16,0 0-26-16,0 0-41 0,-6 12-130 0,2-8 58 15</inkml:trace>
  <inkml:trace contextRef="#ctx0" brushRef="#br0" timeOffset="128076.24">19057 17174 30 0,'0'0'58'0,"1"-5"-7"0,1 2-1 0,-2 3-9 15,3-4-3-15,-1 0-2 0,-2 4-5 0,5-6-3 16,-4 3 1-16,-1 3-8 0,3-5 5 0,-2 2-1 0,-1 3-8 16,4-4 1-16,-4 4-3 0,2-3 2 15,-2 3-7-15,2-4-3 0,-2 4 13 0,2-5-12 16,-2 5-3-16,0 0 6 0,0 0-9 0,0 0 3 0,0 0-9 16,0 0 10-16,9 9-1 0,-9-6 4 0,6 1-11 15,-4 0 3-15,0 0 7 0,-1 2-1 0,1 1-1 16,-1 0-4-16,2 0 1 0,-1 3-8 0,0-1 7 15,-2 1-3-15,5 2 6 0,-3-2-14 0,0 0 8 16,2-1 5-16,0 3-6 0,-2-2 5 0,-1-1-9 16,4 4 9-16,-4-4-3 0,3 1-2 0,0 0 2 15,-3 0 9-15,3-1-8 0,1 1-1 16,-1-5-2-16,-3 3 6 0,3-4-3 0,-3 1-7 0,3-1 9 16,-2 1-3-16,0 0 3 0,3-2-4 0,-2-1 5 15,7-1-4-15,-2-1 1 0,1-3 4 0,1 0 0 16,1 0-3-16,0-1-2 0,3-1 6 0,1-2-5 15,0-1-3-15,1-1 1 0,-2-1 3 0,-2 1 1 16,1-3-2-16,-3 3 4 0,-1 0-10 0,1 0 8 16,-2-4-8-16,-3 6 10 0,3-5-5 0,-2 2-3 15,-2 1 5-15,1-1 0 0,-2 0-2 16,-2 3 1-16,2 2-1 0,-2-1 4 0,-1 0 3 0,3 1-9 16,-2 1-4-16,-1 1 9 0,1 0-5 0,-1 3 4 15,0-7-5-15,0 7 1 0,4-4 2 0,-4 1 1 16,0 3 3-16,6-4-5 0,-2 1 1 0,0 0 0 15,0 1 1-15,-4 2-1 0,3-2 6 0,-3 2-8 16,5-3 0-16,-5 3-6 0,3-2 4 0,-3 2 5 16,0 0-1-16,0 0 0 0,0 0-7 0,7 7 7 15,-7-3-6-15,0 0 8 0,-3 2-2 0,1-1 0 16,2 3-4-16,-2 1 3 0,-1-1-2 0,3 4 1 16,-2-4-2-16,1 1 2 0,-2 1 4 0,2-1-1 15,0 1 0-15,0 0 0 0,1-1 0 0,-2 1-5 16,1-1 3-16,1 1-1 0,0 0-3 0,0-2 9 15,0 1-4-15,0 0 1 0,3-1-1 0,-2 0-2 16,0-1-15-16,-1-2-17 0,2 1-23 0,0-1-32 16,-2-2-97-16,0-3 42 0</inkml:trace>
  <inkml:trace contextRef="#ctx0" brushRef="#br0" timeOffset="128632.23">19576 17232 10 0,'0'0'33'0,"6"8"4"0,-6-8 0 16,-6 6-4-16,6 2-7 0,-3-4-3 0,2 4 0 16,1-1-5-16,-3 2 2 0,3-1-5 0,-2 1 3 15,2 0-2-15,0-1-5 0,0-2 0 16,2 1 3-16,-2 0-7 0,3-2 0 0,-2 2 0 0,1 0 5 15,-2-2-3-15,1 0 2 0,5-2-1 0,-5-1 8 16,-1 2 3-16,0-4 1 0,0 0-10 0,8 0 5 16,-8 0-2-16,9-5-2 0,0 1-4 0,-3 0 2 15,1 0-6-15,-2-2-1 0,5 0 6 0,0 0 0 16,-2 0 0-16,-3 2-6 0,0 0 6 0,0 0-3 16,2-1-3-16,-2 3-2 0,-1-1 1 0,0 1-5 15,-2 0 5-15,2-1 1 0,-4 3-8 0,7-2 6 16,-7 2 2-16,0 0-4 0,8 2-3 0,-8-2 3 15,0 0-1-15,5 5 5 0,-4-2-4 0,-1 1-1 16,0-4 3-16,3 3-5 0,-2 0-7 0,1 1 13 16,0-1 0-16,0-1-2 0,-2-2 1 0,7 5-2 15,-6-3-3-15,-1-2 11 0,6 5-10 16,-3-3 1-16,0-2 7 0,3 2-8 0,-6-2-11 0,12 0-9 16,-6-2-6-16,3 2-27 0,-2 0-30 0,4-5-92 15,-6 3 42-15</inkml:trace>
  <inkml:trace contextRef="#ctx0" brushRef="#br0" timeOffset="129032.24">20042 17030 29 0,'-4'4'35'0,"-2"1"-3"0,1 1-2 16,-2 2-4-16,2 1-2 0,-1-2-2 0,3 3 0 15,-5 0-5-15,1 0 10 0,3-1-5 0,-2 3 4 0,1-2-3 16,0 2-3-16,1 0 2 0,1 0-5 0,-3 3 1 15,6-2-5-15,-1 1-2 0,-2 2 2 16,3 1 4-16,0-2-2 0,1-1-5 0,1 3-3 16,-1-5 3-16,1 3-1 0,2 1 1 0,-4-5 0 0,4 1-5 15,1 0-3-15,-5 0-3 0,5 0 8 16,-2 0 0-16,-1 0-3 0,2 0 0 0,-1 0 1 16,-2 0 1-16,2 0-2 0,-3-1-4 0,2 0 3 15,0 1-4-15,1-4-6 0,-1 4-9 0,1-5-11 0,-3-2-13 16,2 2-42-16,-1-1-90 0,-1-2 40 0</inkml:trace>
  <inkml:trace contextRef="#ctx0" brushRef="#br0" timeOffset="129281.23">20037 17290 31 0,'6'0'33'0,"2"0"-1"15,6 0-13-15,-2 1-9 0,-2 0-18 0,2 1-12 16,0 0-21-16,1-1 10 0</inkml:trace>
  <inkml:trace contextRef="#ctx0" brushRef="#br0" timeOffset="129698.23">20235 17268 47 0,'0'0'66'0,"-5"-5"-4"0,1 3-13 0,2-1 5 16,-2 1-4-16,4 2-10 0,-8 0 0 0,8 0-8 15,-9 0 4-15,9 0-4 0,-11 0-7 0,3 2 6 16,2-2-10-16,1 4 2 0,-1 0-7 0,0 0 3 16,-2-1-3-16,3 1-3 0,0 2 2 0,1-2-6 15,-2 3 1-15,2-2-4 0,0 0 0 0,0 2 1 16,4-2-2-16,-2 0 5 0,1-1-2 0,1 0-1 16,1-2-5-16,-1 3-1 0,0-5 2 0,6 4 3 15,-2-3-3-15,2 3-1 0,0-4 5 0,-6 0-1 16,12-2-1-16,-3 0-7 0,2 0 7 0,-2-1-5 15,-1 3 3-15,1-3-3 0,-2 1-3 0,-1 0 6 16,-2-1 0-16,4 2 0 0,-5-2-4 0,-3 3 0 16,8-3-1-16,-8 3 0 0,4 0 0 0,-4 0-7 15,0 0 13-15,0 0-3 0,10 4 0 0,-10-4 2 16,1 5 1-16,-1-5-3 0,3 3-1 0,-2 0-5 16,-1-3 4-16,3 6 1 0,-2-3 1 0,-1-3 0 15,1 5-2-15,3-3-10 0,-4-2 12 0,3 3 6 16,-2 0-6-16,-1-3-2 0,5 2 2 0,-5-2 0 15,0 0 5-15,8 2-4 0,-8-2-2 0,0 0-11 16,6 0-19-16,-6 0-2 0,8 1-29 0,-8-1-51 16,4 1-120-16,-4-1 53 0</inkml:trace>
  <inkml:trace contextRef="#ctx0" brushRef="#br0" timeOffset="130045.24">20392 17254 14 0,'0'0'39'0,"0"4"-12"16,0 1 8-16,0 0-2 0,0 0 2 0,0-3-13 16,-2 5 3-16,2-2-4 0,-2 0 1 0,1 0-2 0,-1 0-6 15,0 1 2-15,2 0-2 0,0-1-2 0,0 1 3 16,3-1-8-16,-2-2 7 0,2 0-4 0,2 1 3 15,2-1-2-15,-1-1 1 0,1-2-14 16,2 0 11-16,1 0-3 0,2-2 4 0,-3-1-1 0,1-1 1 16,-4 1 3-16,2-1-6 0,0-4 3 15,-5 3 6-15,4-4-6 0,-6 1 1 0,3 0-2 16,-1-1 3-16,-3 0-1 0,0-2-1 0,0 3 0 0,-3-2-6 16,-1 3 10-16,4 1-8 0,-1-1 7 15,-3 3-6-15,4-1 8 0,-3 2-10 0,1 1-5 0,2 2-11 16,-1-4-7-16,1 4-4 0,0 0-19 0,0 0-53 15,0 0-103-15,0 0 46 0</inkml:trace>
  <inkml:trace contextRef="#ctx0" brushRef="#br0" timeOffset="130675.24">20598 17314 34 0,'-1'5'41'0,"-2"2"-2"0,3-2-4 0,0 2 3 16,0-2-10-16,1 0 4 0,1-2-2 0,0 1-1 15,0-1-5-15,1 0 4 0,3-2-6 0,1 2-4 16,0-3 0-16,-7 0-2 0,16-3 0 0,-10 1 0 16,2 0-7-16,-1-1 6 0,3-1-16 15,-4 1 9-15,2 0-3 0,-6-1 9 0,5 1-9 0,-2 1 6 16,-1-1-7-16,-4 3-9 0,6-2 8 0,-2 0 2 16,-4 2 6-16,5-3-12 0,-2 2 6 0,-3 1 0 15,0 0-5-15,0 0-3 0,0 0 6 0,6 6-2 16,-2-6-1-16,0 3 2 0,-2 1 0 0,1-2-1 15,1 3 4-15,0-3-5 0,-2-1 1 0,6 1-13 16,-1-1 14-16,7 3 1 0,-6-3-6 16,-1-1 9-16,1-1-6 0,-1-1 4 0,1 1-2 15,-1-1-5-15,-2 0 6 0,0 2 0 0,-1-3 5 16,0 3 0-16,-4 0 1 0,9-2 3 0,-6-1-1 16,-3 3 0-16,0 0-2 0,7-1 2 0,-7 1-3 15,0 0 0-15,0 0-2 0,5 4 5 0,-5-4-10 16,8 4 7-16,-8-3-12 0,0-1 8 0,5 3-7 15,-1-2 6-15,4 0-4 0,-5 1 3 0,-3-2-2 16,8 0 13-16,-8 0-1 0,13-2 4 0,-7 0 1 16,1-1-1-16,-1 0 9 0,2-4-4 0,-2 0 9 15,-2 4 5-15,2-8-4 0,1 3-3 0,-3 0 2 16,1-2-7-16,-3 1-10 0,3 0 13 0,-2 2-7 16,-2-1 4-16,2 2-2 0,-1-1 4 0,0 3-16 15,0 0-9-15,1 1-20 0,-1 0-5 0,-2 3-4 16,7-2-4-16,-7 2-8 0,9 0-11 0,-9 0-14 15,9 5-9-15,-4-2-57 0,-2 0-142 0,4 1 63 16</inkml:trace>
  <inkml:trace contextRef="#ctx0" brushRef="#br0" timeOffset="131034.24">21097 17290 22 0,'0'6'51'16,"-2"-1"-3"-16,4-1-4 0,-2 4-1 0,4-2-21 0,0 0 7 16,1-1-4-16,-2-2-3 0,3 2 3 0,2-2-7 15,-2 1-2-15,2-1 1 0,-3-1-2 0,4-1-1 16,-1 0 5-16,1 0-4 0,-3-2-11 0,-6 1 11 15,9 0-9-15,-3 0 7 0,-6 0-11 0,8-1 4 16,-8 1-1-16,0 0 4 0,0 0-2 0,0 0-3 16,0 0 0-16,0 0 1 0,5 2 2 0,-5-2-5 15,0 5 1-15,0-5 0 0,0 0 2 0,-1 7-5 16,1-7 1-16,-2 7 2 0,5-5-2 16,-3-2 0-16,3 3 2 0,1-1 4 0,-4-2-3 0,10 0 1 15,-4 0-2-15,-6 0-5 0,14 0-15 0,-5-2-33 16,-2-1-34-16,4 1-91 0,2-2 40 0</inkml:trace>
  <inkml:trace contextRef="#ctx0" brushRef="#br0" timeOffset="131814.24">19615 17520 25 0,'-1'4'47'0,"1"1"-1"16,1 2 4-16,-1-2-12 0,0 6 5 0,2-1 8 16,0 2-14-16,-2 1-2 0,4 4-2 0,-3-2-2 15,2 2-3-15,-3-1 0 0,0-3 0 0,4 3-8 16,-4 0 5-16,1 2-4 0,0-3-2 0,2 1-3 0,-2-1-5 16,-1 0 1-16,0-3 2 0,3 0-1 15,-1 0-5-15,-2 0 2 0,0-1-1 0,0 1-6 16,-2-3 7-16,-1 1-3 0,-1-1 1 0,-2-2-3 15,2 1-13-15,-2-2-18 0,-1 2-15 0,1-4-11 0,-2 0-49 16,-2-3-110-16,-3 0 50 0</inkml:trace>
  <inkml:trace contextRef="#ctx0" brushRef="#br0" timeOffset="131963.24">19425 17741 1 0,'10'-8'80'0,"6"0"1"15,3-2-13-15,6 1 0 0,5-1-15 16,2 3-4-16,2-1-6 0,-1 1-5 0,3 3-13 16,-3-1-11-16,-1 0-22 0,-2 2-14 0,-1 1-60 15,-15 2-88-15,1-2 38 0</inkml:trace>
  <inkml:trace contextRef="#ctx0" brushRef="#br0" timeOffset="138586.23">17336 15409 52 0,'0'0'65'0,"0"0"-2"0,0 0-1 15,0 0-1-15,0 0-7 0,0 0-2 0,0 0 1 16,0 0-2-16,0 0-8 0,-4-1-2 0,4 1-4 16,0 0-4-16,0 0-8 0,0 0 1 0,0 0-4 15,0 0-9-15,0 0 0 0,0 0 5 0,0 0-2 16,0 0-1-16,0 0 3 0,0 0-10 0,0 0 0 0,0 0 1 15,0 0 1-15,0 0 0 0,0 0-4 16,0 0 5-16,0 0-4 0,0 0-4 0,0 0-1 0,0 0 6 16,0 0-6-16,0 0-2 0,0 0-4 0,0 0 10 15,0 0-2-15,0 0 5 0,0 0-1 16,0 0-10-16,0 0 3 0,6-6 1 0,-2 4 1 0,-4 2-1 16,14-2-2-16,-9-1 4 0,5-1-2 0,1 1 2 15,-5 1-1-15,4-1-2 0,-1 0-3 0,0 2 5 16,1-2-2-16,-2 2-3 0,1 0-3 0,-1 0 1 15,-1-1-4-15,0 2-22 0,-3-1 12 0,-4 1-2 16,9-1-11-16,-9 1 10 0,10 0-5 0,-10 0-15 16,6 1 14-16,-6-1-2 0,3 3 1 0,-3-3 0 15,4 6 3-15,-4-6-3 0,-3 4 2 0,3-4 3 16,-4 8-1-16,-1-6 5 0,0 3-2 0,-1-3-8 16,2 3 11-16,-1-1 4 0,-2 0-1 0,2-1 1 15,0 1 3-15,0-2 3 0,1 1-2 0,4-3 2 16,-5 1 3-16,1 2-4 0,4-3 2 0,-5 3-1 0,5-3 0 15,-3 2 5-15,3-2-2 0,0 0-2 0,-5 3 6 16,5-3 1-16,0 0 2 0,0 0-2 0,0 0-5 16,0 0 2-16,0 0 3 0,0 0 0 0,0 0 4 15,0 0 0-15,0 0-3 0,14 0 2 0,-6 0 2 16,-8 0-1-16,9-1-3 0,-9 1 0 0,10-3 3 16,-5 2 8-16,-1-1-2 0,-4 2 6 0,7 0-5 15,-7 0 3-15,0 0 5 0,5-1-3 0,-5 1-5 16,0 0-3-16,0 0 0 0,0 0-5 0,0 0 5 15,0 0-3-15,0 0-2 0,0 0 4 0,-8 9-1 0,4-6-1 16,4-3 1-16,-5 3-4 0,4-1-1 16,-3 0-5-16,4-2-7 0,-3 6-11 0,3-6-54 15,0 5-82-15,3-1 36 0</inkml:trace>
  <inkml:trace contextRef="#ctx0" brushRef="#br0" timeOffset="139659.24">16892 17172 3 0,'4'1'50'0,"3"0"-11"0,-2 1 1 0,1 0-10 0,0-1-3 16,-6-1-3-16,8 0 2 0,-8 0-18 16,7 1 8-16,-7-1 1 0,1 3-3 0,-1-3-1 15,-5 6-2-15,0-2 3 0,1-2-3 0,-1 3-3 0,-7 1-2 16,3-1-3-16,0-1-2 0,-2 3-1 0,1-2 7 15,0 2-5-15,3-2 3 0,-3 0-3 0,5-3 0 16,-3 5 0-16,5-4-3 0,-3-1 3 16,2 2 0-16,2 0-4 0,0-2-1 0,2-2 7 0,0 0-5 15,0 0 7-15,13 0-2 0,-9-5-2 0,6 3 1 16,0-1 2-16,2 1 1 0,-2-5-1 16,-2 4 1-16,1 1-5 0,-3-1 1 0,-1 2-1 15,3 1 1-15,-2-1 3 0,-1-1-7 0,-5 2-5 0,9 4-15 16,-9-4-45-16,2 5-72 0,-4 2 32 0</inkml:trace>
  <inkml:trace contextRef="#ctx0" brushRef="#br0" timeOffset="212596.08">19649 15413 1228 0,'-3'0'58'16,"4"6"-111"-16,-1-5 22 0,0 4 6 0,-1-1 11 15,1-3 4-15,1 2 1 0,-1-2 5 0,2 2-2 16,-1 1 29-16,-1-1-4 0,1-1-1 0,-1 0 1 16,0-2-5-16,0 7-17 0,3-4-43 0,-3 1-68 0,0-4-64 15,-3 4-192-15,3-4 86 0</inkml:trace>
  <inkml:trace contextRef="#ctx0" brushRef="#br0" timeOffset="214214.08">19907 14873 73 0,'-5'-4'177'0,"1"-2"-13"16,0 0-16-16,-2 1-13 0,-1-4-13 0,1 2-12 16,1 1-7-16,-2-2-6 0,2 3 1 0,0-3-11 15,3 2 3-15,-5 0-8 0,3 2-9 0,2-1-5 16,-1-3-3-16,-1 4-2 0,3 1 1 0,-3-2-3 15,-1 1-1-15,4 1-8 0,-3-1-6 0,1 1-1 0,3 3-4 16,-2-6-6-16,-2 5-6 0,1-4 1 0,3 5-4 16,-3-2-4-16,3 2-5 0,0 0 2 15,0 0-7-15,-17 7 1 0,9-4 0 0,0 1 0 0,1 1-10 16,-4 2 5-16,3 1 0 0,-3-2-3 0,1 4-1 16,0-3 4-16,-2 3-1 0,0 0-2 0,0 2-2 15,1-2-1-15,-2 1 0 0,-1 1 2 0,1-1-1 16,4-1-1-16,-2-1-5 0,3 3 6 0,-1 0-2 15,-5 2 1-15,5-1 2 0,4 2-2 0,-1-5-4 16,2 2 3-16,0 2-1 0,2-3 1 0,0 3 2 16,0 1-2-16,4-2 1 0,-2 2-1 0,0-3-1 0,0 1 2 15,4 0-3-15,-3-1 2 0,2 0-2 0,3-2 2 16,-2 1-1-16,-1-1-1 0,2 0 2 0,1 0-2 16,3-3 0-16,-4 1-2 0,4-3 2 0,-1 4 1 15,2-4 1-15,-1-2-4 0,1 1 4 0,4-1 0 16,-1-3-3-16,6 0 4 0,-2-3-4 0,1 0 4 15,-5 2 1-15,4-3-3 0,0 0 2 0,-3-2-7 16,-2 1-2-16,-1-1-2 0,2 0-9 0,-3 0-4 16,0 0 5-16,-1-1-5 0,0-2 3 0,-1 0-1 15,-2-1-8-15,2 2 10 0,-3-2 1 0,2 2 3 16,-2 0 2-16,0-1 5 0,0 1-1 0,-3 1 5 16,1 1 4-16,-2 2 3 0,2-3 2 0,-2 2 0 0,2 1-1 15,-2 0 1-15,0 0-2 0,-1 4 1 0,3-5-2 16,-3 5 1-16,1-3-4 0,-1 3-8 0,1-4-6 15,-1 4-3-15,0 0 0 0,0 0-3 0,0 0 6 16,0 0-1-16,0 0-1 0,0 0 6 0,0 0-3 16,0 0 3-16,5 10 1 0,-5-10 3 0,2 6 2 15,-4-2-1-15,2 0 0 0,0 1 0 0,-1 2 2 16,0-2 2-16,-3 6-3 0,-1-3-1 0,1 2 1 0,3-1 6 16,-2-1-1-16,2 1-4 0,0-1 3 15,1 2 0-15,0-2-3 0,0-2 1 0,1 1-1 16,0 3 5-16,1-6-3 0,0 4 2 0,2-2-3 0,1-2 3 15,0 3-1-15,-1-4 1 0,1 2-2 0,1-1-3 16,1 0 7-16,-2 0-6 0,3-2-12 0,-3 1-21 16,1-2-20-16,4 1-28 0,-5-2-35 0,-5 0-166 15,11-2-308-15,-5 2 137 0</inkml:trace>
  <inkml:trace contextRef="#ctx0" brushRef="#br0" timeOffset="-214564.63">19733 15092 70 0,'-2'-6'158'0,"0"3"-8"0,2 3-16 15,0-8-2-15,0 4-7 0,0 4-9 0,0 0-11 16,-2-5-6-16,2 1-4 0,0 4-12 0,0 0-4 16,-2-4-1-16,2 4-2 0,0 0-6 0,0 0 1 0,0 0-6 15,2-4-4-15,-2 4-5 0,0 0-7 16,2-5-6-16,-2 5-4 0,4-3-3 0,-4 3-3 0,8-4-4 16,-3 4-11-16,2-1 1 0,5 0 2 0,-1 1-8 15,2 0-2-15,6-3-7 0,-1 6-8 0,0-6-5 16,1 3-7-16,1 0-4 0,0-1-3 0,-1-1 1 15,0 0-1-15,0 1 3 0,-1-1 0 0,-4 2 6 16,0-3-1-16,-1 0 0 0,-4 2 0 0,5-1 7 16,-7 2-3-16,-1-1 4 0,-1-3 2 0,0 3 0 15,3-2 2-15,-8 3 2 0,5-3-2 0,-4 0 3 16,-1 3 4-16,7-2 4 0,-7 2-3 0,2-3 2 0,-2 3-5 16,3-3-2-16,-3 3 4 0,0 0-3 15,0 0-2-15,0 0 3 0,0 0 4 0,0 0-7 16,0 0 1-16,1 11 1 0,-1-11-1 0,0 4 0 0,0-4-6 15,0 7 6-15,0-6-2 0,3 2-2 0,-3 1 3 16,0-4 1-16,3 9-7 0,-2-8 4 0,-1 4 1 16,2 0 1-16,-4 0-1 0,1 1 0 0,-1 2 1 15,-2-1-2-15,4-1 0 0,-1 2 1 0,0 0 2 16,-1 1 1-16,1 0-1 0,-3 0 1 0,4 1 2 16,0-4-5-16,0 0 5 0,3 0-4 0,-2-1 3 15,3 2-9-15,0-3 15 0,2 2-8 0,-1-3 3 16,1-1-2-16,1 0-2 0,6 0 2 0,-3-2 2 0,-1 1-10 15,2-1 1-15,-4-1-11 0,6 0 1 16,-5 1 0-16,-1-1 2 0,-1-1 1 0,-1 1 2 0,-1 0 5 16,1-4-4-16,0 3 5 0,-1-2 1 0,0 1 7 15,-3-3 16-15,1 2 0 0,-2-1 1 0,0 0 8 16,-2 1 2-16,-2-3-2 0,1 3-1 0,-4-2 1 16,2-2-1-16,-4 3-1 0,0-2-1 0,-2-1-4 15,1 3 0-15,-1 1-1 0,1-1-5 0,1 0-6 16,0 1 1-16,4 0-12 0,-1 1-27 0,-1 3-21 15,2 0-17-15,0 3-26 0,5-3-55 0,-8 5-145 16,8-1-317-16,0 2 141 0</inkml:trace>
  <inkml:trace contextRef="#ctx0" brushRef="#br0" timeOffset="-213390.65">20487 15057 104 0,'0'0'137'0,"-8"0"-3"0,8 0-11 0,-5-3-13 15,5 3-8-15,0 0-11 0,-8 0-4 0,8 0-10 16,0 0-9-16,0 0 5 0,0 0-8 0,-6-2 1 16,6 2 0-16,0 0-4 0,0 0-8 0,-10 0-1 15,10 0-5-15,-8 2-6 0,8-2-9 0,-9 0-6 16,4 3 3-16,-1-2-5 0,-1 2 1 0,0 2-1 16,0-1-7-16,0 1-2 0,1 0-1 0,-2 2-2 15,2 1 5-15,1-1-5 0,0 0-1 0,-1 1-1 16,2 0-2-16,0-1 0 0,2-1 1 0,0 2-2 0,-2 1-5 15,2 0 0-15,2-1 2 0,0-3-4 16,0 4 2-16,2-5-6 0,1 1 6 0,1-2-6 0,1 1 2 16,0-2-1-16,5-2-1 0,-1 0 4 0,1-2 0 15,3 1-3-15,-4-5-1 0,3 3 2 0,-1-3 2 16,3-4 0-16,-2 3-7 0,-5 0 0 0,2 0 8 16,-5 0 1-16,4 0-4 0,-5 1-1 0,4 1 3 15,-2 1 2-15,-2 0-3 0,-1-2 3 0,1 2-4 16,-3 1 4-16,5 1 3 0,-2-1 4 0,-3 3 0 15,2-7-1-15,-2 7 2 0,3-2 0 0,-3 2-1 16,2-3-1-16,-2 3-5 0,0 0 1 0,0 0 1 0,0 0 0 16,0-5-3-16,0 5 0 0,0 0 4 0,0 0 8 15,0 0 5-15,0 0 2 0,0 0 0 16,0 0-3-16,-5-4 4 0,5 4-2 0,0 0 3 0,-2-4 1 16,2 4-7-16,0 0 1 0,-8-3-5 0,8 3 3 15,0 0-3-15,0 0-4 0,0 0 1 0,0 0-3 16,0 0 0-16,0 0-5 0,0 0-2 0,-3 10 4 15,2-8-3-15,0 3-2 0,-2-1 2 0,3 3-4 16,0-2-2-16,-1 1 2 0,1 0-2 0,-3-1 0 16,6-2 2-16,-2 3-1 0,-1 0-4 0,4-2 2 15,-3-1 4-15,1 2-2 0,-1 0-1 0,4-1 6 0,-2-1-4 16,2 1 2-16,-3 2-2 0,3-6-1 0,-1 4 1 16,4-3 0-16,0 0-3 0,-1 0-1 15,3-1 6-15,1-1-7 0,-1 0-3 0,0-2-10 0,2 1 2 16,-1 2-3-16,1-6-2 0,0 2 2 0,-3 1 1 15,2-1 2-15,-5-2 2 0,4 1 5 0,3-1-2 16,-4 0 2-16,0 0-2 0,-3-2 6 0,3 0 0 16,-5 2 4-16,5-1-3 0,-4-2 3 0,-1 0-3 15,-3-2 1-15,3 1 5 0,-3-1-1 0,2-2-3 16,-2 1 4-16,-1 0 0 0,0 2 2 0,0-2-8 16,-1 0 6-16,1 1 1 0,-1 2 0 0,-2 3-5 0,3-2 3 15,-1-1-5-15,-2 2 5 0,3 1 3 0,0-1 1 16,-1 2-3-16,1-2 5 0,-1 3 1 0,2 0-1 15,-2-1 1-15,1 5 6 0,-2-5 2 0,2 1-9 16,-1-1 12-16,1 5-3 0,0-4 5 0,0 4-2 16,-1-4 4-16,1 4-1 0,-3-5 3 0,3 5 2 15,0-5-3-15,0 5 2 0,0 0 0 0,-4-2-3 16,4 2 0-16,-6-2-7 0,6 2 6 0,0 0 0 16,-1-3-6-16,1 3-3 0,0 0 4 0,-7-2-2 15,7 2-1-15,-6-2-4 0,6 2-6 0,0 0 7 16,-4-2-2-16,4 2 2 0,0 0-3 0,-4-3 2 0,4 3-5 15,0 0 3-15,0 0 3 0,0 0-4 0,0 0 1 16,0 0 0-16,0 0-1 0,0 0 0 0,0 0 0 16,0 0-1-16,0 0 2 0,0 0-4 0,0 0 1 15,0 0-1-15,0 0 0 0,-4 7 0 0,4-7-1 16,7 8-4-16,-7-3 5 0,2 2 1 0,5 2-3 16,-3 3 3-16,1 4 1 0,1 0-3 0,-1 1 0 15,-1 2 3-15,1 1 0 0,-1-2 1 0,0 0-20 16,-1 1 3-16,3-2 2 0,-1 1-2 0,-1-7 3 0,1 4 0 15,-1-5 1-15,-2 1 0 0,1-1 5 16,1-2-1-16,-1 2-1 0,0-4-1 0,-2 2 3 16,0-4-1-16,1 2-3 0,-1 1-16 0,0-6-13 0,-1 4-26 15,-1 1-22-15,1-3-25 0,0-3-30 0,0 4-195 16,0-4-360-16,0 0 159 0</inkml:trace>
  <inkml:trace contextRef="#ctx0" brushRef="#br0" timeOffset="-213124.65">21173 15158 112 0,'0'0'248'0,"-4"-8"-25"0,2 4-20 15,-5 1-21-15,0 1-19 0,3 2-30 0,-3-3-50 16,7 3-51-16,-9 3-61 0,9-3-77 0,-10 4-102 16,9-1-224-16,1 1 99 0</inkml:trace>
  <inkml:trace contextRef="#ctx0" brushRef="#br0" timeOffset="-210782.65">20165 15447 91 0,'0'0'87'0,"0"0"-4"0,0 0-1 15,0 0-8-15,0 0-13 0,0-3 1 0,0 3 6 16,0 0-1-16,0 0-2 0,0 0 0 0,0 0-6 16,0 0 0-16,0 0 0 0,-4-3-3 0,4 3 0 15,0 0-3-15,0 0-5 0,0 0-2 0,0 0-4 16,-5-3-1-16,5 3-8 0,0 0 0 0,0 0 1 16,0 0-6-16,0 0-3 0,0 0 1 0,0 0-2 15,0 0-5-15,0 0 2 0,0 0-3 0,-5-1-2 16,5 1-8-16,0 0 3 0,0 0-7 0,0 0 5 15,0 0 4-15,0 0-6 0,0 0 1 0,0 0-2 16,0 0-1-16,0 0 5 0,0 0-7 0,-3 7-2 0,3-7-1 16,-1 3 4-16,1-3 1 0,-4 6-3 0,3-1 3 15,-2 0 2-15,-2 5-1 0,0-1-1 0,-1 2-1 16,1-2-4-16,-1 1-3 0,1 4 5 0,-3 0-20 16,0 1-2-16,0 1 4 0,-1 0 3 0,0 0 2 15,0-1 2-15,0 0 2 0,0 1 5 0,-1 0 5 16,1-1 0-16,4 3-3 0,-3-4 2 0,0 0-1 15,2 1 3-15,1 0 3 0,1-3 0 0,0 0-2 16,1 3 0-16,0-1-5 0,3-4 5 0,-2 2 1 16,2-2-3-16,0-1 1 0,-3 0-1 0,6-1 4 0,-3 1-4 15,0-3 0-15,0 0 2 0,0 0-5 0,0 0 2 16,2-1 2-16,-2-2 1 0,0 1 2 0,0 0 2 16,0-4 1-16,0 6 3 0,0-6 5 0,0 3 3 15,0-3 5-15,0 0 8 0,0 0 2 0,0 0-1 16,0 0-4-16,0 0-3 0,0 0-3 0,8-11-1 15,-6 8-7-15,2-3-1 0,0 2 2 0,1-6-3 16,-3 5-1-16,1-2-2 0,-1 2-3 0,4-4 1 16,-4 1-2-16,2-1 1 0,0-3-1 0,0 5-1 15,0-3-2-15,-3 1 2 0,-1-2-2 0,4 2 0 16,-3-3-3-16,4 4-2 0,-5-3 2 0,4 1 0 16,0-1 0-16,-3-1 1 0,3 2-3 0,1-2-2 0,-1 2-3 15,0-3-2-15,1 1-1 0,1 3-1 0,-2-3-1 16,0 1 2-16,0 0 1 0,1 0 1 0,-1 1-1 15,-2-1 3-15,1 1-1 0,-1 1 0 0,0-1-1 16,0 0 2-16,-2 0 1 0,0 2 0 0,2 1-2 16,-2-2 2-16,0 1-1 0,0-1 1 0,0 3 2 15,0 1-2-15,0-2 5 0,0 1-1 0,2-1-1 16,-2 2-1-16,0 0-3 0,0 0 6 0,1 1-1 16,1-1 4-16,-4 1 0 0,2 4 3 0,2-4 1 15,-2 4 1-15,-2-5-7 0,2 5 3 0,-1-4 3 16,1 4-5-16,0 0 3 0,0-6-5 0,0 6-1 15,0 0 2-15,0 0-1 0,0 0 2 0,0 0-4 16,-2-4 0-16,2 4-6 0,0 0 1 0,0 0-3 16,0 0-3-16,0 0 4 0,0 0-3 0,0 0 3 0,0 0-5 15,0 0 3-15,0 0 2 0,0 0 4 16,-6 12 0-16,4-9-4 0,2-3 3 0,-3 4-4 0,1 0 0 16,2-4 6-16,-4 3-2 0,4-3 2 0,0 5-2 15,0-5-1-15,0 0 4 0,-1 2-4 0,1-2 4 16,0 6-2-16,0-6 5 0,1 8-3 0,-1-2-4 15,3 0 1-15,-2 0 4 0,4 4-5 0,-1 1 2 16,0-3 3-16,2 4 0 0,-2 3 0 0,5 0 0 16,-3 1-3-16,1-2 2 0,0 3-1 0,0-2 2 15,0 2 3-15,0 0-3 0,0 0 0 0,0-1-3 16,0 0 3-16,-3-2 2 0,1 2-3 0,2-2 0 0,-1 1 4 16,4-1-3-16,-6-3-2 0,1-1 1 15,3-1-2-15,-8 1 4 0,5 0-1 0,0-5 4 16,-4 2-6-16,3 0 2 0,-1-2 0 0,-2-1 3 0,0 0 4 15,2 0-3-15,-2-1-2 0,-1-3 2 0,0 5-5 16,0-5 5-16,0 0-4 0,0 4-18 16,0-4-26-16,0 0-27 0,0 0-41 0,0 0-53 0,0 0-105 15,-13-7-292-15,12 5 130 0</inkml:trace>
  <inkml:trace contextRef="#ctx0" brushRef="#br0" timeOffset="-210347.65">19991 15716 35 0,'0'0'141'0,"0"0"-18"16,0 0-12-16,0 0-17 0,0 0-7 0,0 0-8 15,0 0-6-15,15 1-11 0,-15-1-4 0,0 0-7 16,0 0-8-16,9 0 5 0,-9 0 0 0,0 0-9 16,8 2 5-16,-8-2-4 0,0 0-2 0,0 0 0 15,4 1-4-15,-4-1-1 0,0 0-6 0,0 0-2 16,5 1 3-16,-5-1-6 0,0 0-2 0,5 3-1 0,-5-3-1 15,5 1-1-15,-5-1 2 0,7 2-2 16,-1-2-4-16,-6 0 4 0,10 0-5 0,-2-1 3 16,-8 1-3-16,14-1 1 0,-5-2-1 0,2 2 1 0,1-1-4 15,1-1 1-15,-1-1-2 0,0 4-1 0,3-3 1 16,-2 1 0-16,6-2 1 0,-8 3-2 0,1-1-4 16,-2 2-19-16,3-2-13 0,-8 2-17 0,7 0-33 15,-2 0-18-15,-4 0-26 0,2 0-97 0,-3 2-238 16,3-2 105-16</inkml:trace>
  <inkml:trace contextRef="#ctx0" brushRef="#br0" timeOffset="-209750.65">20379 15698 52 0,'0'0'125'0,"0"0"-5"0,0 0-6 16,-5 2 1-16,5-2-7 0,0 0-2 0,0 0-12 15,0 0-4-15,-5 2-7 0,5-2-9 0,0 0-5 16,0 0-6-16,0 0-4 0,0 0-2 0,0 0-7 16,0 0 1-16,0 0 0 0,0 0-6 0,0 0 3 15,0 0-3-15,0 0 0 0,-10-2 1 0,10 2-3 16,0 0-7-16,0 0-1 0,0 0-5 0,0 0-3 16,0 0 0-16,-5-2-8 0,5 2-1 0,0 0 0 0,-6 0 4 15,6 0-11-15,0 0 3 0,0 0 0 0,-6-4 3 16,6 4-6-16,0 0-2 0,0 0 3 0,0 0 4 15,0 0 6-15,0 0 2 0,0 0 0 0,-2-4-3 16,2 4 4-16,0 0-1 0,0 0-3 0,0 0-5 16,8-7 0-16,-6 5-4 0,-2 2 0 0,10-2-3 15,-3 0 0-15,4-1 1 0,1-2-5 0,2 2 0 16,-3 0-1-16,2 1 3 0,5-1-2 0,-4-1 0 16,5 2 1-16,0-1-2 0,-2 1-3 0,1-1 3 15,-1 2-2-15,0 1-2 0,-1 0 1 0,-4 0-3 16,3-1-5-16,-4 1-4 0,1-2 4 0,0 2-5 15,-3 0 2-15,0-2 1 0,-5 2-2 0,-4 0 4 16,11-1-3-16,-11 1 1 0,8 0 0 0,-8 0-1 16,8 0-3-16,-8 0-3 0,0 0-8 0,5 1-3 0,-5-1-12 15,0 0-8-15,0 0-9 0,0 0-15 0,0 0-16 16,0 0-20-16,0 0-20 0,0 0-24 0,0 0-100 16,0 0-272-16,0 0 121 0</inkml:trace>
  <inkml:trace contextRef="#ctx0" brushRef="#br0" timeOffset="-209216.65">20488 15492 75 0,'0'0'110'16,"0"0"-7"-16,0 0-5 0,0 0-5 0,0 0-8 15,0 0-13-15,0 0-6 0,0 0-3 0,0 0-3 16,0 0-10-16,0 0-4 0,0 0-2 0,0 0-7 16,0 0 1-16,0 0-5 0,0 0-3 0,0 0-3 15,2 8 5-15,-2-4 2 0,-2 2-1 0,4-3-8 16,-2 3 2-16,3 1 1 0,0-3-7 0,-2 4-4 0,0 2 1 16,3 0-1-16,-1-1 2 0,-1 1 2 15,1 1-4-15,1 2 2 0,0 1 1 0,-2 0 7 16,2-1 0-16,-4 4-2 0,0-5 6 0,1 5-3 0,-1-1-2 15,0 0-2-15,0 0 2 0,-1-2-9 0,2-2-2 16,-1-1 1-16,4 0-5 0,-3 0 0 0,2-1 4 16,-2 0 2-16,4 1 0 0,-2-6 1 0,-1 0-4 15,2 3 0-15,-2-4-2 0,1-2 2 0,0 5-2 16,-1-3-1-16,0 0-2 0,1-3 0 0,1 2-2 16,-4-3-4-16,6 2-7 0,-3-1-17 0,1 1-24 15,-4-2-19-15,9 1-24 0,-9-1-23 0,5 0-25 16,-5 0-109-16,5 1-264 0,-5-1 117 0</inkml:trace>
  <inkml:trace contextRef="#ctx0" brushRef="#br0" timeOffset="-208550.65">20380 15654 3 0,'0'0'84'15,"0"-4"-10"-15,0 4-4 0,0 0-11 0,0 0-2 0,0 0-8 16,0 0-3-16,0 0-9 0,0 0 8 0,0 0-5 16,0 0-2-16,0 0 5 0,0 0-9 15,0 0-1-15,0 0-5 0,0 0 6 0,0 0-8 0,0 0-1 16,0 0-1-16,0 0-6 0,0 0 0 0,-11 9 4 15,11-9 0-15,0 0-6 0,0 0 5 0,-2 3 1 16,2-3 6-16,0 0-3 0,0 0 3 0,-3 3 3 16,3-3-3-16,0 0 4 0,0 0-4 0,0 0 0 15,0 0-3-15,0 0 3 0,0 0-6 0,0 0-4 16,0 0-1-16,0 0-2 0,0 0 4 0,9 4-4 16,-9-4 3-16,0 0 5 0,6 0 5 0,-6 0-1 15,0 0 0-15,11 0 5 0,-11 0 0 0,12-3 2 16,-6 2 3-16,-1-1-9 0,1 1 0 0,-1 0-1 0,4-1-2 15,0 1-4-15,-2-3 1 0,4 2-5 16,4 2-3-16,-2-3 2 0,6 3-4 0,2-1 2 16,-1 0-4-16,1-2 0 0,-1 3-3 0,-1 1 0 0,-1-1-6 15,1 0-4-15,-1 2 5 0,-4-2-4 0,0 1 2 16,-2-1-1-16,-1 1 2 0,-4-1-1 0,2 1-2 16,-3 1 4-16,-6-2 1 0,10-2 2 0,-6 1-5 15,-4 1 1-15,5-2 3 0,-5 2-2 0,4-4-3 16,-4 4-5-16,0-3-2 0,0 3-18 0,0 0-10 15,-2-7-8-15,2 7-8 0,0 0-10 0,0 0-12 16,-7-4-7-16,7 4-19 0,0 0-14 0,-4-2-103 16,4 2-235-16,0 0 104 0</inkml:trace>
  <inkml:trace contextRef="#ctx0" brushRef="#br0" timeOffset="-207931.64">20516 15530 35 0,'-2'-2'116'0,"2"2"-6"16,0 0-11-16,0 0-6 0,0 0 0 0,-4-4-17 16,4 4-4-16,0 0-3 0,0 0-10 0,0 0-2 0,0 0-7 15,0-5-4-15,0 5-6 0,0 0 0 0,0 0-5 16,0 0 3-16,0 0-10 0,0 0-2 0,0 0-2 15,0 0-4-15,0 0-5 0,0 0 2 0,0 0-1 16,0 0-6-16,0 0 12 0,0 0-8 0,0 0 3 16,0 0-4-16,0 0 0 0,0 14-2 0,0-9 0 15,0 0 0-15,0 0 3 0,-1 0-5 0,-1 1-1 16,2 0 5-16,-1-1 1 0,1 2 2 0,1-1 6 16,1 5-1-16,-2-2-1 0,1 1 3 0,-1 2-7 15,4-1 1-15,-3 0-1 0,2 3 0 0,-1-2-3 16,1-2-3-16,-2 5 5 0,3 2-1 0,-3-1 11 15,0-4 1-15,0 1-4 0,1 1-3 0,-1-3 4 16,-1 1 1-16,0 0-1 0,0-1-2 0,0 2 1 0,0-4-2 16,0 1 3-16,0 0-1 0,0-2 0 15,-1 2 0-15,-1-3-1 0,1-2-2 0,1 3-5 0,-1-1-2 16,0-2 1-16,1-1-1 0,0 2-1 0,1-1 0 16,1-1-4-16,-2 0 1 0,3 2 3 0,2-2-4 15,-4-2-1-15,3 0 1 0,-1 2-1 0,0 1-2 16,1-4-2-16,-4-1-4 0,6 5-5 0,-5-4-5 15,-1-1-5-15,0 0-13 0,0 0-33 0,0 0-36 16,0 0-52-16,0 0-146 0,0 0-320 0,-3-12 141 16</inkml:trace>
  <inkml:trace contextRef="#ctx0" brushRef="#br0" timeOffset="-205823.65">21512 15419 22 0,'0'0'106'0,"0"0"-7"16,0 0-14-16,0 0-6 0,0 0-7 0,6 7-5 15,-6-7-4-15,0 4-15 0,0-4 8 0,0 0-13 16,0 4 1-16,0-4 4 0,0 0 4 0,1 4-8 16,-1-4 5-16,0 0-7 0,0 0-3 0,5 3-5 15,-5-3-4-15,0 5-3 0,0-2 0 0,0 3 0 0,0 0-6 16,1 2 6-16,-2-2-1 0,2 5-7 0,-1 0 5 15,0 2-4-15,3-3-3 0,-7 7 5 16,4-1-1-16,0 1-2 0,0-4 0 0,-2 2-21 0,2 1-4 16,0-3-3-16,-3 0 4 0,2-1 5 0,1-2-9 15,0 2 8-15,-2-3-3 0,4 3 6 0,-4-4-4 16,2-2 2-16,-2 1-1 0,2 1 2 0,0-3-1 16,0-1-3-16,0 1 0 0,0 0 3 0,-2-2 0 15,2 2-3-15,-2-1 6 0,2-4-6 0,-1 4-8 16,1-4-9-16,0 4-12 0,0-4-21 0,0 4-25 15,0-4-36-15,0 0-68 0,0 0-195 0,0 0 87 16</inkml:trace>
  <inkml:trace contextRef="#ctx0" brushRef="#br0" timeOffset="-205444.65">21474 15437 46 0,'8'-4'103'16,"-4"0"-3"-16,5 0-9 0,0-1-8 0,1 1-1 16,0 0-12-16,-5 0-5 0,5 0-10 0,-1 2-7 0,-2 0 2 15,2 0-18-15,-1-1 3 0,-2 3-3 16,3 0-1-16,-9 0-2 0,13 3 0 0,-5-1-9 15,-1 2-4-15,1 1-3 0,0-1-3 0,-2 4-3 0,-1-3 7 16,0 5-9-16,-4-1-1 0,1 1 2 0,-4-2-3 16,-2 4-2-16,1-1-3 0,-3 3 9 0,2-2-6 15,-3 0 4-15,1-3-6 0,-2 1 9 0,2 0-2 16,-3-1-1-16,2-2 1 0,-3 0 8 0,1 0-3 16,0-2-1-16,-1 2-3 0,4-4-4 0,1 3 2 15,-1-2 1-15,2-1-3 0,0-1 2 0,1 1-3 16,-1 1-9-16,0-1-22 0,2 0-13 0,2-3-15 15,-3 5-16-15,3-5-19 0,0 0-56 0,0 0-158 16,9 2 70-16</inkml:trace>
  <inkml:trace contextRef="#ctx0" brushRef="#br0" timeOffset="-204842.65">21745 15686 51 0,'3'12'61'16,"-3"-1"-8"-16,0 0-4 0,-3-2-6 0,2 3 2 16,1-3-7-16,0-1-1 0,0-3 5 0,0 2 3 15,0-2-7-15,0-3 9 0,0-2 4 0,0 6 13 16,-2-2 1-16,2-4 0 0,0 0-4 0,0 0-5 16,0 0 4-16,0 0-13 0,2-14-4 0,-1 6-2 15,3 1-5-15,0-6-3 0,0 1 1 0,1-2-8 16,4-3 2-16,-4 1-7 0,0 1-12 0,-1 5 8 15,5-6-6-15,-1 5 2 0,-4 2 1 0,3-1-6 16,2 3-2-16,-1 0 2 0,-2 1-16 0,2 2-3 16,-2 1-13-16,2-1-6 0,0 2-2 0,-2-1-12 15,2 3-2-15,2 0 3 0,-4 0-3 0,2 1 3 0,0 1 3 16,0-1 5-16,0 0 3 0,-3 2 2 0,3-2 0 16,0-1 8-16,-1 3 1 0,-2-3 6 15,0 3 0-15,-5-3 7 0,8 1 11 0,-8-1 5 0,7 0 20 16,-7 0-1-16,2 2 4 0,-2-2 0 0,0 6-4 15,0-6 0-15,0 0 1 0,-9 6-6 0,8-3 2 16,-6 1-2-16,2 5-5 0,0-3 5 16,-2 1-4-16,-1 0 1 0,3 4 2 0,0-1-6 0,0 3-5 15,1-4 3-15,1 1-7 0,0 0 11 0,3-3-7 16,0 2-3-16,3-4 4 0,0 2-1 0,1-2 0 16,3 0 1-16,-1 0 1 0,4-1 0 0,-1-1-1 15,2 0-1-15,-2-2 2 0,1-1 2 0,-2 0 0 16,2-3-2-16,0 0 6 0,-3 1-5 0,-1-2 0 0,1-1 4 15,-1-2 4-15,-2 0-1 0,0 1 2 16,-2-2-6-16,-1 0 14 0,2 2-11 0,-3-2 1 16,0 1 11-16,0 0-2 0,0 3 0 0,-1-4-6 0,-1 2 1 15,-1 3 1-15,-1-1-4 0,-1 0-3 0,-3 2-4 16,4 0-12-16,-1 1-18 0,5 1-13 0,-8-3-5 16,8 3-14-16,0 0 1 0,0 0 2 0,0 0-10 15,0 0-15-15,0 0-14 0,0 0-18 0,0 0-111 16,17 5-231-16,-8-5 102 0</inkml:trace>
  <inkml:trace contextRef="#ctx0" brushRef="#br0" timeOffset="-204520.65">22301 15493 28 0,'4'-10'149'0,"-2"2"-9"0,-2-1-3 16,0 2-17-16,0 1-10 0,-3-2-15 0,0 1-9 15,-1 2-3-15,1 1-11 0,-3 0-10 0,1 0-7 0,-1 2 1 16,-2-1-9-16,3 0-4 0,0 2-7 0,0 1 2 15,5 0-10-15,-11 0-4 0,11 0 0 16,-8 3-6-16,3-1-1 0,2 3-1 0,-1-1-3 0,-2 3 5 16,2-2-5-16,-2 5-4 0,3 0 5 0,2 1 0 15,-5 3 0-15,-1 3 0 0,3-1-5 0,1 4 2 16,1-1-3-16,-3 1 5 0,1 5 2 0,-1 0 5 16,5-1-6-16,0 3 3 0,-4-3 0 0,4-5-3 15,0 6-1-15,2-6 0 0,0 1 1 0,-2-1 0 16,5-1-4-16,-1 0-1 0,1 2-3 0,0-4 4 15,3-2 3-15,-2 1-5 0,-2-4-1 0,1 1 0 16,2-1 4-16,-6-3-5 0,8 2 2 0,-4-2-2 0,-4 0-2 16,3-1-2-16,1-2-23 0,-3-1-23 0,-1 4-17 15,0-3-32-15,-2-5-30 0,1 0-136 16,-5 5-280-16,1-2 125 0</inkml:trace>
  <inkml:trace contextRef="#ctx0" brushRef="#br0" timeOffset="-204376.65">22272 15775 108 0,'22'-7'94'0,"-1"2"-2"16,-3 4-11-16,1-2-47 0,-6 2-44 0,0 2-57 16,-7-1-72-16,0 3 32 0</inkml:trace>
  <inkml:trace contextRef="#ctx0" brushRef="#br0" timeOffset="-203896.6">21817 16051 93 0,'-5'-3'151'0,"-3"0"-2"0,4-1-10 0,-3 1-9 16,2-1-9-16,-2 3-4 0,3-3-12 0,-1 4-2 16,-2-4-15-16,4 1-5 0,3 3-11 0,-11-1-7 15,5-1-6-15,6 2-11 0,-15 3-2 0,6 1-5 0,-4-1-2 16,3 1-7-16,-1 0 0 0,2 2-7 15,-1 0-1-15,2 1-3 0,1 0-2 0,2 3 0 0,1 2-3 16,2 0-3-16,2-2-4 0,2 3 1 0,6 0-2 16,-1 4 1-16,2-2-1 0,3-1 2 0,1-2-2 15,2 2 3-15,-2-2-4 0,1-2 0 0,0 3-2 16,-1-2-6-16,-3-3-1 0,-1 2-5 0,0-3-1 16,-1 0-3-16,-6 0 1 0,1 1 4 0,-2-3 7 15,-1 4-1-15,0-4-4 0,-2 0 0 0,-1 2-3 16,-2-2 7-16,0 2 3 0,0-4-7 0,-2 3 3 15,-2-2 2-15,-1 0 4 0,1-1-4 0,0 1-4 16,-3-2 2-16,3 1 1 0,-2-1-4 0,-2-1-10 16,3 1-5-16,-1-2-12 0,2 0-17 0,1 0-11 15,1 0-34-15,-1 0-54 0,0-3-99 0,3 1-265 0,3-2 119 16</inkml:trace>
  <inkml:trace contextRef="#ctx0" brushRef="#br0" timeOffset="-203592.65">21909 16041 109 0,'1'4'122'15,"1"2"0"-15,0-1 4 0,0 2-6 0,-1 3-9 16,1 0-8-16,1 0-6 0,-1 2-8 0,2-1 1 16,-4 2-7-16,3 1-5 0,-1-4 1 0,0 2-12 15,2 4-5-15,-1-4-3 0,1 0-2 0,-1-1-10 16,0 5-7-16,1-6 2 0,0 2-5 0,-3-2-8 0,3-1-7 16,0 1-11-16,0-3-15 0,1 3-18 15,0-4-19-15,-2 0-17 0,3-3-29 0,-2-1-36 16,0 0-122-16,-4-2-265 0,0 0 118 0</inkml:trace>
  <inkml:trace contextRef="#ctx0" brushRef="#br0" timeOffset="-203224.65">22073 16194 129 0,'-5'-5'165'0,"5"5"-11"0,0 0-20 0,0 0-10 16,-15 2-9-16,15-2-16 0,-10 4-9 0,5 0-9 15,0 0-15-15,1 1-4 0,1 0 1 0,0 2-10 16,-1-2 6-16,-1 4-9 0,2-2-14 0,3-1 12 16,0 1-8-16,-1-1-1 0,2 0 1 0,-1 0-5 15,0 1 6-15,4-5-1 0,0 5-5 0,-3-4-3 16,5 4-1-16,1-5 0 0,2 0-9 0,1 2 4 0,3-3-3 16,6 3-4-16,-1-3 0 0,-1-1-13 15,0 0 8-15,-4 3-3 0,1-3-8 0,-5 2-17 16,0 0-7-16,-1-1-6 0,-2 1 3 0,-1 3 3 0,-1 0-1 15,-1-3 2-15,-3 1-1 0,2 1 3 0,-2 1 1 16,0-5 0-16,-2 9 0 0,2-5 8 0,-3 0-1 16,2 0 1-16,-2-1 0 0,3-3 1 0,0 5 3 15,0-5-10-15,0 0 9 0,0 4 0 0,0-4 6 16,0 0-3-16,0 0 0 0,17-9-1 0,-11 4 5 16,3-1-16-16,2 0 6 0,0-1-23 0,-1-2-31 15,1-1-28-15,-1-1-39 0,-3 0-99 0,0 1-247 16,-1-2 110-16</inkml:trace>
  <inkml:trace contextRef="#ctx0" brushRef="#br0" timeOffset="-202898.63">22305 16012 67 0,'0'-10'157'0,"0"2"-7"16,-1 0-9-16,0 3-16 0,-1 0-15 15,2 0-13-15,0 0-10 0,0 5-8 0,0 0-10 0,2-4-3 16,-2 4-6-16,0 0-5 0,0 0-10 0,9 7-5 15,-4-3-3-15,-4 0-1 0,4 0-7 0,-2-2-2 16,1 5 1-16,1-3 15 0,0 0 7 0,2 1 2 16,2 3 0-16,-5-3-6 0,3 3 2 0,-2-3-6 15,0 3-1-15,1 3-1 0,-5-1-2 0,1 7 1 16,0 0-3-16,2-2-5 0,-4 6-4 0,-2-4-3 16,2 3 0-16,-2-2-3 0,2 0-3 0,0 1 1 15,-2-5-1-15,4 3-1 0,-4-4-7 0,4-1-8 16,-4-2 4-16,4 2 3 0,-2-7-6 0,4 3 0 0,-3-3-1 15,3-2 0-15,0-2-3 0,6 0-1 16,-1-3-1-16,-1-1-15 0,6-3-13 0,-4-4-21 16,8 1-11-16,-5-1-14 0,1-2-12 0,-1-3-27 0,0 1-22 15,-1 0-17-15,-3 6-100 0,-1-2-274 0,1 1 121 16</inkml:trace>
  <inkml:trace contextRef="#ctx0" brushRef="#br0" timeOffset="-202602.65">22599 16169 271 0,'0'0'33'15,"5"0"6"-15,-5 0 17 0,0 0-2 0,9 0 5 0,-9 0 1 16,5 3 1-16,-5-3 4 0,5 5 0 0,-3-3 4 15,-2-2-3-15,3 5-12 0,1-2 7 0,-1-1-9 16,-2 2-2-16,3-1-8 0,-3 1 0 0,3 1-5 16,0-2 2-16,-2 0-8 0,1-1-4 0,-2 2-4 15,3-1-1-15,-1 0-7 0,-1-1 5 0,1 0 0 16,-3-2-3-16,8 5 2 0,-2-5-5 0,0 0-3 16,-6 0 2-16,12-4-6 0,-2 3 5 0,0-1 2 15,-2-1-9-15,3-1 4 0,-2-1-4 0,-2 1 10 16,-2 0 7-16,3-3 1 0,-1 0-1 0,1 2-2 0,-4-2 18 15,-1 5-1-15,0-1-3 0,0-1-4 16,-3 4-2-16,5-4-3 0,-5 4-2 0,0 0-6 16,0 0 1-16,0 0-15 0,0 0 11 0,-3 11 0 0,-1-6-3 15,3 0-2-15,0 1-2 0,-1 0-5 0,1 0-2 16,1 0-2-16,0-2 0 0,0 1-2 0,0 0-11 16,0-2-8-16,0 2-21 0,0-5-17 0,0 4-27 15,0-4-65-15,0 0-111 0,-2 5-285 0,2-5 127 16</inkml:trace>
  <inkml:trace contextRef="#ctx0" brushRef="#br0" timeOffset="-202434.65">22856 16256 88 0,'0'0'230'0,"0"0"-26"0,0 0-20 0,0 0-22 0,0 0-15 15,0 0-23-15,0 0-48 0,-9 13-75 16,1-6-204-16,1 3-220 0,-6-1 98 0</inkml:trace>
  <inkml:trace contextRef="#ctx0" brushRef="#br0" timeOffset="-198437.65">19912 14711 30 0,'-6'0'102'0,"-2"4"-6"0,3-2-11 0,-2 1-2 0,-1-1-1 16,1-1-18-16,-2 6 3 0,-1-5-4 0,-2 2-7 15,3 0-2-15,-1-2-4 0,0 4-6 0,0-2-7 16,0 1 0-16,-1 0-5 0,6-3-4 0,-3 4-8 0,-2-1 11 15,0 0-2-15,4 2-9 0,-1-2-5 16,-3 0-14-16,3 2 18 0,-2-2-2 0,2 2-7 0,-1-1-4 16,1 1 3-16,-1 0 0 0,-1 0-9 0,0 0 10 15,0-2 3-15,0 3-2 0,3-1-4 0,-3 0 2 16,-3 2 9-16,1-3-8 0,-2 6-1 0,4-4 1 16,-1-1-1-16,2 3-2 0,-1-1 4 0,0 0-6 15,4 2-2-15,-4-1 6 0,4 1-8 0,0 1-2 16,-2 2 7-16,1 1-5 0,0 2 3 0,-1-2-3 15,2 2-5-15,-3-3-1 0,1 3-4 0,2-8-2 0,0 7 3 16,0-6 3-16,-2 1-6 0,4 1 3 0,-2-4-2 16,2 2 1-16,0 0 7 0,1-4-5 0,-1-1-5 15,2 2 6-15,0-2-3 0,-1 2 11 0,2-3-1 16,0 2-8-16,-1 1 5 0,1 0-7 0,1-2 10 16,1 2-4-16,-1 0 3 0,0 1-3 0,2 4 0 15,-2-3 4-15,0 3-4 0,-1 0-16 0,0 5-5 16,-1-1 2-16,1 2 3 0,-4-1 1 0,3 3 4 15,-3-5 3-15,-2 2-6 0,1-5-6 0,2-1 16 16,-1 2 1-16,0-2 2 0,2 1 10 0,-1-1 11 16,2-1-1-16,-2 1 1 0,3-1 1 0,-3 2 7 0,3-3 0 15,0 2-1-15,3-5 0 0,0 2 7 0,1 1-3 16,-2 1 0-16,6 0 1 0,-3-2-9 0,4 3-1 16,-1 0-5-16,-2 0 7 0,3 2-8 0,0 2 3 15,-4 2-1-15,2-2-4 0,-5 3-4 0,1 0-7 16,2 7-17-16,-4-2-4 0,0-4-7 0,1 0-8 15,-2 0-4-15,0 0 5 0,3 0 2 0,-1-2-3 16,0-2 7-16,0-3-2 0,1-1 9 0,2 0 5 16,-1-3 0-16,3 1 12 0,-1 1-2 0,-1-4 11 0,4 5-7 15,0-7 0-15,1 4-3 0,-1-2 17 16,2-1 1-16,6 1 8 0,-5-2-2 0,-1 1-8 0,1 0-1 16,-2-3 2-16,2 1-2 0,-2 1-7 0,0 1-2 15,0-2-2-15,-2 1-1 0,2 0-5 0,0 0-1 16,-3-1 4-16,-1-1-3 0,1 0 1 0,-1 2 7 15,-1 0-5-15,1 1-4 0,0-1 0 0,-1-1 8 16,1-1-1-16,1 3 5 0,0-2 3 0,0-1-4 16,0 1 22-16,2-3-7 0,1 3 2 0,-1-3-5 15,5 1 3-15,-1 2-7 0,1-1 5 0,-1-1-6 16,2 0-7-16,-3-2 9 0,2 2-14 0,4 3 4 0,-5 0 7 16,1-2-13-16,-3 1 10 0,4 1 4 15,-4 1-8-15,-5-2 1 0,5-1 0 0,-3 2-3 16,-3 0-3-16,3-2 6 0,-2 0-6 0,-2 1-3 0,1-2 9 15,-1 0-5-15,1 1-4 0,-5-2 5 0,9 0 4 16,-5 3-1-16,5-1-2 0,-4-2 4 0,4 0 5 16,2-2 5-16,0 2-7 0,-1-2 5 0,4 1 6 15,0-1 4-15,5 1 1 0,0-3 14 0,-1 0 1 16,1-4-4-16,-1 3-1 0,4-1-9 0,0 0 2 16,-3 4-2-16,-1 0-5 0,2 0 3 0,-2 2-7 15,-4-3 2-15,-4 3-5 0,4 3 2 0,1-3-13 0,1 4 2 16,0 1-4-16,-5-1 3 0,-1 4-1 0,-2-6-4 15,1 1-13-15,-3 4 7 0,3-5 10 16,-2 1-2-16,-1-1 1 0,2 0 0 0,-1 1 3 0,3 0-2 16,0-1-2-16,1 0 2 0,-2 0 1 0,4-1-2 15,-2 3 1-15,7-2 0 0,1-1 4 0,0 1 4 16,2 1 2-16,7-4 2 0,0 1-1 0,-5-2 4 16,5-2 1-16,0-1 4 0,0 4 3 0,-5-3-2 15,3-4-4-15,1 4 3 0,-7 0 5 0,1-2-3 16,-6 1-1-16,4 0-1 0,-2 0 0 0,-3 1-5 15,-1 1-6-15,4-1 6 0,-4-1-7 0,1 3 3 0,-1-1-5 16,1-1 3-16,4-1-1 0,0 4 1 0,-8-3-3 16,9-1 1-16,-2-1 1 0,2 2 1 0,-3-3 2 15,0-1-8-15,4-2 2 0,-3 1-1 0,0-4-7 16,5-3 11-16,-1 0-3 0,1-4 1 0,-2 1-4 16,-2-3-15-16,5 0-5 0,-5 2 2 0,1-6 0 15,2 2-2-15,-3-1 5 0,2 4 5 0,-5-1-4 16,2 0-3-16,-3 1 5 0,-4 5-2 0,2 0 5 15,2 1 0-15,-6-2 2 0,1 3 2 0,-2-1-3 16,1 1 0-16,0-1-1 0,-2 4 2 0,0-3 1 16,2 2-2-16,-4 1 1 0,6-4 1 0,-3 1-3 15,0-2-4-15,-1-1 2 0,1 0-7 0,1-6 2 0,0-3-1 16,-1 7 3-16,-1-4-3 0,-2-5 0 0,3 1 0 16,-5 7-3-16,-1-8 1 0,4 0-1 15,-11 2 4-15,2-1-3 0,-5 1 0 0,0 4 1 0,-5-3 4 16,3 8 2-16,-7-4 3 0,2 0-1 0,0 6-1 15,-6-3 3-15,2 2-3 0,3 3 3 0,-6-2 3 16,5 5-4-16,0-1 4 0,3 0 2 0,-2 3 0 16,4-3 3-16,3 6 3 0,0-3 1 0,0 1-3 15,1 1 5-15,1-1 1 0,1 1-2 0,-1-2 1 16,3 1-3-16,-4 2-1 0,1-3 1 0,1 2-5 16,-2-2-1-16,-3-1 3 0,3 4-1 0,-1-4 2 15,-9 3 1-15,1-1-5 0,-9 0 2 0,5 2-2 0,-10 0-13 16,3 2-3-16,-7 3 0 0,-1 0-19 0,1 3-10 15,-1 1-13-15,-16 2-24 0,2 1-19 16,11 0-101-16,-12-1-219 0,15 3 97 0</inkml:trace>
  <inkml:trace contextRef="#ctx0" brushRef="#br0" timeOffset="-188184.65">14371 15323 74 0,'0'0'81'0,"0"0"-1"0,0 0-10 0,0 0-1 0,0 0-6 16,0 0-11-16,0 0-6 0,0 0 1 0,0 0-6 16,0 0-9-16,0 0 1 0,0 0-2 15,0 0-4-15,0 0-6 0,0 0-1 0,0 0 0 0,0 0-3 16,0 0-2-16,0 0 5 0,0 0 7 0,0 0 0 15,0 0 8-15,0 0-4 0,0 0 9 0,0 0-11 16,0 0 4-16,0 0-1 0,0 0-4 0,0 0-1 16,0 0-6-16,0 0-3 0,0 0-2 0,0 0-3 0,0 0 3 15,0 0-7-15,0 0 2 0,0-7-5 0,0 7-4 16,0 0 4-16,0 0-6 0,0 0 2 16,0 0 6-16,0 0-4 0,0 0 3 0,0 0-5 0,0 0 5 15,0 0 4-15,0 0-2 0,0 0-5 0,0 0-4 16,0 0 0-16,0 0 4 0,0 0 0 0,0 0 2 15,0 0-9-15,0 0 6 0,0 0-3 0,0 0-1 16,0 0 2-16,8-2-1 0,-8 2-8 0,0 0 7 16,10 0 2-16,-10 0-1 0,0 0-1 0,0 0 3 15,10 1-6-15,-10-1 4 0,0 0-6 0,9 1 0 16,-9-1 2-16,4 3 0 0,-4-3 7 0,3 1-3 0,-3-1 2 16,0 0 4-16,0 0-6 0,7 3-3 15,-7-3 1-15,0 0-1 0,8 0 3 0,-8 0-4 0,9 0 8 16,-5 2-7-16,-4-2-6 0,11-2 5 0,-4 4 5 15,-7-2 3-15,10-2-5 0,-5-1 1 0,-1 1 0 16,3 2 3-16,-7 0 2 0,9-3-7 0,-9 3 5 16,8-1-1-16,-3 0-4 0,-5 1 3 0,6-2 1 15,-2 0-5-15,-4 2-4 0,7-1 1 0,-6-2 9 16,-1 3-4-16,8-1 3 0,-8 1-3 0,7-2 8 16,-7 2-19-16,5-1 8 0,-5 1 11 0,6-3-9 15,-6 3-6-15,4-3 13 0,-4 3-10 0,5-2 7 0,-5 2-2 16,0 0 1-16,5-2 0 0,-5 2 3 0,7 0 0 15,-7 0 0-15,4-3-5 0,1 1 8 0,-5 2-2 16,4-3-3-16,-4 3-1 0,4-4 5 0,-4 4-3 16,3-3-1-16,-3 3 1 0,6-2-2 0,-6 2 1 15,7-3 2-15,-4 1-8 0,2 0-1 0,-1 0 4 16,1 0 0-16,-2 1-2 0,-3 1 2 0,7-3-1 16,-3 2 1-16,-4 1 1 0,8-1 3 0,-8 1 0 15,5-4 2-15,-5 4 4 0,3-3 3 0,0 1 0 16,-3 2-5-16,3-3 2 0,-3 3-3 0,5-4 2 0,-5 4-9 15,3-4 6-15,-3 4 2 0,2-1-14 0,-2 1 13 16,0 0 9-16,4-4-7 0,-4 4 19 0,0 0 0 16,1-6-6-16,-1 6 3 0,0 0-7 0,-2-6 0 15,2 6-5-15,-3-4 1 0,3 4 1 0,-2-4 3 16,2 4-8-16,-2-4 1 0,2 4 2 0,-6-4-9 16,6 4 2-16,-3-3-1 0,0 0 1 0,0 0 2 15,3 3 1-15,-6-2-1 0,2-1-7 0,0 0 4 16,-2 2 3-16,-1-3-2 0,2 2 1 0,0 1-5 0,-3-2 0 15,2 2-1-15,-2 1 2 0,-1-5 1 16,4 3 4-16,-4 0 0 0,4 0-10 0,-3 0 1 0,-2 1 2 16,1-1-2-16,4 1 0 0,-4-4 2 0,1 2 4 15,2 1-2-15,-1 0-2 0,-1-1 3 0,1 1-4 16,2-1 6-16,-2 3-1 0,2-1-6 0,5 1 4 16,-9-4-3-16,3 4 3 0,6 0-2 0,-6-3-2 15,6 3-2-15,-6-1-4 0,6 1 2 0,0 0-3 16,0 0-2-16,0 0 7 0,-12 1-7 0,12-1 9 15,-2 3-5-15,2-3 4 0,-7 2-2 0,7-2 4 16,-10-1 0-16,10 1-7 0,-8 0 9 0,8 0 0 0,-5-2 2 16,5 2-5-16,-5-3 2 0,5 3 2 0,-9-3 7 15,9 3-8-15,-5 0 2 0,5 0-5 0,-5-2 9 16,5 2-1-16,-4-3-2 0,4 3 4 0,-5-4 0 16,5 4 4-16,-4-4-3 0,4 4-1 0,-2-4-5 15,2 4 5-15,-4-2-5 0,4 2 5 0,-1-4-5 16,1 4 2-16,1-8-4 0,3 5 2 0,-2-1-1 15,-1 2-3-15,3-4 4 0,-2 1 2 0,0 0-2 16,3 1 2-16,-2-1-4 0,-1 1-2 0,2-2 1 16,0-1 3-16,2 3-3 0,-2 0-1 0,-1-2 2 15,-1 2-1-15,5 0 1 0,-2-2 2 0,1 2-6 0,-2 1 2 16,4-1 1-16,-3 2-1 0,0-3-1 0,3 2-1 16,-3-1 3-16,1 1-3 0,-2 0 0 0,4 1 1 15,-4-1-3-15,0-1 7 0,2 3 0 0,-1-2-3 16,3 1 0-16,-3 0 3 0,2 0-4 0,-2 2 4 15,2-1-5-15,1 2 3 0,0-1-5 0,-1 1-1 16,-1-1-8-16,3 0-4 0,-4 1 3 0,4 1-2 16,-4-1 0-16,-5-1-2 0,13 3 7 0,-8-2-2 0,0 0 0 15,-5-1 0-15,9 0 1 0,-5 0 5 16,-4 0-3-16,5 3 0 0,-5-3-7 0,0 0 11 16,8 0 2-16,-8 0 4 0,0 0 1 0,0 0 3 0,6 1 8 15,-6-1-1-15,0 0-4 0,0 0-3 0,0 0 0 16,0 0 1-16,0 0 0 0,0 0 0 0,0 0 2 15,0 0-6-15,0 0 3 0,0 0-4 0,0 0 10 16,0 0-6-16,-11-8 6 0,11 8-5 0,-3-2 1 16,3 2-1-16,-5-3-1 0,5 3 2 0,0 0-4 15,-9-2 0-15,9 2-5 0,-5-2 10 0,5 2-9 16,-8-1 3-16,8 1-3 0,0 0 3 0,-10 0 3 0,10 0-3 16,-8 0 1-16,8 0 0 0,0 0-3 15,-8 0-1-15,8 0 3 0,0 0 0 0,-9 0-3 16,9 0 3-16,0 0 0 0,-11-3 1 0,11 3-2 0,-7 0 4 15,7 0 1-15,-13 3-2 0,13-3 0 0,-8 1-1 16,2 1 1-16,1-1-1 0,-2 0-10 0,7-1 9 16,-11 4 4-16,4-1-3 0,0-1 0 0,0 1-1 15,1-3 3-15,2 3-2 0,-2-2 3 0,1 1-4 16,-3 1 0-16,3 0 3 0,0-1-3 0,1 0 1 16,-1-1 1-16,-4 0 0 0,5 2 1 0,0 0 0 15,-1-2-1-15,1 0 0 0,4-1-5 0,-8 4 4 0,6-1-4 16,-2-1 3-16,4-2-5 0,-5 8 7 0,1-7 2 15,4 3-7-15,-4 1 2 0,3 0 0 16,-3 0 1-16,3-1-1 0,-3 1 1 0,-2 1 2 0,3-4-9 16,2 4 7-16,-2-2 0 0,2 1 4 0,-3-1-6 15,2 1 1-15,-1-2 4 0,-1 1 1 0,4 1-4 16,-2-3-3-16,0 3 3 0,-1-2-1 0,3 1 0 16,-2-1 0-16,2-3 1 0,2 7-2 0,-2-7 4 15,0 5-1-15,2-3-2 0,-2-2 5 0,5 4-2 16,-3-1-2-16,1-2 3 0,-3-1 4 0,8 4-6 15,-3-4-3-15,4 0 6 0,-4 3 4 0,3-1 0 0,-2-1-6 16,7 0 3-16,-4 0-1 0,0 1-4 0,4 1-2 16,-3-2 4-16,1 0-7 0,2 1-4 0,-2 1 0 15,-1-2 1-15,1 2-4 0,0-1-5 0,0-1 2 16,-2-1 2-16,1 3 8 0,0-2-8 0,1 2-2 16,-4 0 2-16,2-3 9 0,0 0-5 0,0 1 1 15,-2 0 4-15,0 1 2 0,2 0 2 0,-4 0-1 16,4 2-1-16,-2-4-10 0,0 3 8 0,-2-1 1 0,-1-1 0 15,4 1 0-15,-3 1 3 0,3 0 0 16,-2-2-1-16,0 1-6 0,-2 1 6 0,-1-1 2 16,2 0 1-16,-5-2-8 0,9 1 7 0,-5 0 0 0,-2 2-2 15,-2-3 3-15,5 3-13 0,-5-3 7 0,3 4-8 16,-3-4 15-16,3 2 1 0,-3-2-1 0,1 5 0 16,-1-2 6-16,0-3-8 0,0 5 0 0,0-5 3 15,0 5-1-15,0-5 2 0,0 7-5 0,-3-4 0 16,5 1 3-16,-1-2 0 0,-1 2-5 0,1 0-2 15,0 0-1-15,1 1 6 0,0-2 2 0,-2 1 0 16,0-4-13-16,1 5 13 0,1-2 2 0,-2 1-3 0,0-4-2 16,0 0 4-16,-2 5 5 0,2-5-7 0,-1 4 0 15,-4 0 4-15,1-3 1 0,0 1-4 16,4-2-6-16,-10 3 5 0,4 2 1 0,-1-1 0 0,1-2-1 16,0-2 3-16,-1 4-7 0,-3 0-3 0,4-1 8 15,-3 3-1-15,-2-3 1 0,1 2 3 0,5-1-9 16,-4 1 7-16,0-2 2 0,-1-2-3 0,2 2-4 15,-4 1 3-15,3 0-2 0,-2-3 3 0,-1 3-4 16,0-3 4-16,2 2-5 0,0-3 4 0,-1 3 3 16,1-3-4-16,1 1 0 0,-1-1-1 0,2 0 8 15,1 0 1-15,7 0-1 0,-10 1-2 0,3-1-3 16,7 0 8-16,-9 0-8 0,9 0 8 0,-10-1-4 0,6 0 8 16,4 1 4-16,0 0 0 0,-9 0-5 15,9 0 4-15,-8-3-4 0,8 3 3 0,0 0-4 0,-6-3 0 16,6 3 0-16,-4-1-4 0,4 1-1 0,-4-3-2 15,4 3 0-15,-1-5-1 0,1 5 1 0,0 0-6 16,-1-5-8-16,1 5-4 0,0 0-12 0,0 0-2 16,0 0 3-16,0 0-2 0,0 0 2 0,1-4-1 15,-1 4 9-15,0 0 3 0,0 0 3 0,0 0-4 16,0 0 3-16,0 0 2 0,0 0 4 0,0 0 1 16,-1 12-5-16,1-12 9 0,0 0-4 0,0 0 1 0,-3 4 5 15,3-4-6-15,-5 2 4 0,3 1-5 0,2-3 4 16,0 0-12-16,0 0-8 0,-3 3-5 0,3-3-2 15,-4 2-5-15,4-2-12 0,0 0-16 0,0 0-35 16,0 0-121-16,0 0-232 0,0 7 104 0</inkml:trace>
  <inkml:trace contextRef="#ctx0" brushRef="#br0" timeOffset="-177658.65">14293 15479 3 0,'0'0'118'0,"0"0"2"15,0 0 1-15,8-4-7 0,-8 4-1 0,0 0-10 16,0 0-5-16,1-5-10 0,-1 5-3 0,0 0-12 16,0 0-3-16,0 0-8 0,0 0-7 0,0 0-6 15,0 0-7-15,0 0-5 0,0 0-7 0,0 0-6 16,0 0-7-16,0 0-6 0,0 0 4 0,0 0 2 0,0 0-7 16,0 0 2-16,0 0-4 0,0 0 1 0,0 0 0 15,0 0 4-15,0 0-9 0,0 0-2 16,0 0 5-16,0 0 3 0,0 0-4 0,0 0-2 0,0 0 3 15,0 0-10-15,0 0 4 0,0 0 3 0,0 0-1 16,0 0-6-16,0 0 8 0,0 0 0 0,0 0 0 16,0 0-6-16,0 0 4 0,-6-4-1 0,6 4-1 15,0 0 1-15,0 0 4 0,0 0-6 0,0 0-1 16,0 0 3-16,0 0 0 0,0 0-2 0,0 0 1 0,0 0 2 16,0 0-1-16,0 0 0 0,0 0-4 15,0 0 2-15,0 0 5 0,0 0-5 0,0 0 0 0,0 0 1 16,0 0-1-16,0 0 0 0,-3 11 2 0,5-5-2 15,-1 1-3-15,-1-4-3 0,0 3 1 16,0 3 6-16,0-4-2 0,0 6 3 0,5-2 0 0,-5 3-2 16,1 0 3-16,-1 0-5 0,0-1 3 0,1 2-2 15,1-2 4-15,-4 1-6 0,2 1 4 0,-1 0 1 16,1-1-1-16,0 0-4 0,-4 1 0 0,2-2 3 16,1-1 3-16,-1 2 2 0,1-2-24 0,1-3-7 15,-1 1 9-15,-1-2 1 0,4 0 3 0,-4 0-2 16,2-3 1-16,2 1 7 0,0-1-6 0,0 2 1 15,1-3 5-15,2 1 0 0,-2-3 2 0,-3 0 0 16,12 1-3-16,-5-1 2 0,3-1 3 0,-2 1 2 0,2 0-6 16,3 0 7-16,-3 0-5 0,3 1-1 0,-3-1 4 15,3 1-1-15,-3 0-2 0,-1 2 2 16,0-2-2-16,3 0 2 0,-5 0 2 0,-2 2 1 0,1-3 2 16,-3 1-6-16,3 1 6 0,-6-2 4 15,6 1 5-15,-6-1 9 0,5 2 3 0,-5-2 1 0,0 0-1 16,0 0 3-16,5-6-3 0,-5 6 3 0,0-5-8 15,0 5-4-15,0 0-2 0,-4-6-7 0,4 6-10 16,-1-4-15-16,1 4-1 0,0 0-12 0,-3-5-12 16,3 5-21-16,0 0-22 0,-2-3-19 0,2 3-97 15,0 0-221-15,0 0 98 0</inkml:trace>
  <inkml:trace contextRef="#ctx0" brushRef="#br0" timeOffset="-177432.65">14497 15669 3 0,'0'0'132'16,"0"0"-12"-16,0 0-10 0,0 0-13 0,0 0-10 15,11 9-8-15,-6-7-8 0,-1 5-14 0,1-2 0 16,0 1-6-16,4-2-6 0,-3 1-5 0,-1 0-4 0,4 3 2 16,-3-1-7-16,-1 2-1 0,2-4-7 15,-3 1-3-15,1 1 1 0,-3-2 0 0,0 1-6 16,3-1-6-16,-3 2 5 0,0-2-4 0,-2 1 3 0,0 0-6 15,0 0-20-15,-4 0-30 0,-1 0-24 16,1-2-119-16,-1-1-201 0,-2 2 89 0</inkml:trace>
  <inkml:trace contextRef="#ctx0" brushRef="#br0" timeOffset="-177271.65">14457 15536 18 0,'5'-4'122'0,"-5"4"-15"0,8-2-39 15,-2 2-37-15,3 0-60 0,-3 0-25 0,5 0-57 16,-4 2 27-16</inkml:trace>
  <inkml:trace contextRef="#ctx0" brushRef="#br0" timeOffset="-176886.65">14706 15577 70 0,'-5'5'104'0,"1"0"-14"16,-4-1-1-16,5 3-12 0,-1 0-5 0,0 1-14 16,1 2 1-16,-2-2-8 0,5 3-1 0,0-3 0 15,0 4-12-15,3-3-2 0,-1 1 3 0,3 1-10 16,2-3-12-16,0 1-12 0,2-2-11 0,0 2-7 16,2-3-15-16,-1-1-1 0,0 0-5 0,-2-1 1 15,-1 1 5-15,0-2 1 0,-1 0 5 0,-1 0 8 0,-1 0 3 16,-3-1 16-16,4 1 10 0,-5-3-1 0,2 5 3 15,-2-5 6-15,-2 4-5 0,2 0-5 16,0-4 0-16,-5 7 5 0,4-6-10 0,-3 2 6 0,2 0 0 16,-1 1-3-16,0-2-3 0,3-2 2 0,-5 4-7 15,3-2 2-15,2-2-18 0,-8 4-16 0,8-4-26 16,-6 0-79-16,6 0-145 0,0 0 65 0</inkml:trace>
  <inkml:trace contextRef="#ctx0" brushRef="#br0" timeOffset="-176530.65">14908 15429 68 0,'0'3'137'0,"1"3"-17"16,-1 1-6-16,3 3-15 0,-2 0-7 0,0 2-7 16,0 2-10-16,1 3-9 0,0-2-4 0,1 2-2 15,-1-2-12-15,4 1-2 0,-2 1-5 0,-1 0-3 16,1-2-4-16,-3 2-5 0,2-2-6 0,-1-2-2 0,0 0-2 15,-2-1-1-15,0-2 2 0,2-1-7 16,-4-1 5-16,2 0-19 0,-2-2-9 0,1 1-12 0,-1-1-9 16,-1 0-29-16,1-1-28 0,-3-1-101 0,1-1-205 15,0-1 90-15</inkml:trace>
  <inkml:trace contextRef="#ctx0" brushRef="#br0" timeOffset="-175624.65">14831 15681 36 0,'0'0'151'15,"5"-4"-12"-15,7-4-15 0,-3 4-9 0,4 0-11 16,3 1-11-16,2-5-14 0,1 3-14 0,-1 3-10 16,0-3-14-16,-3 1-19 0,-2 1-8 0,1 1-3 15,-4-2-2-15,-2 1 0 0,2 1-4 0,-2 0 1 16,-2 0 2-16,-2 0 12 0,0 1 1 0,-4 1-2 15,5-2 5-15,-1-1-6 0,-4 3 6 0,0 0 0 0,4-3-2 16,-4 3-2-16,0 0 0 0,2-4-6 0,-2 4-1 16,0 0-6-16,0 0-8 0,0 0-5 0,0 0 0 15,0 0-4-15,0 0 4 0,0 0-3 0,0 0 1 16,0 0 2-16,0 0 4 0,0 0-1 0,0 0 17 16,0 0-3-16,0 0 9 0,0 0 3 0,0 0 18 15,0 0 4-15,0 0 8 0,-1-5-1 0,1 5-7 16,0 0-2-16,-4-3-5 0,4 3-2 0,-5-5-1 15,5 5-3-15,-4-1-2 0,4 1-5 0,0 0-2 16,-5-3-5-16,5 3 1 0,0 0 2 0,0 0-5 16,0 0 1-16,0 0-7 0,-4-5 3 0,4 5-3 15,0 0-4-15,0 0 1 0,0 0-4 0,0 0 0 0,0 0-3 16,0 0 2-16,0 0 0 0,0 0-5 0,0 0 3 16,0 0 4-16,0 0-6 0,-5 9 5 15,4-4-3-15,-2-2 0 0,2 4-1 0,-3 1 2 0,1 1-1 16,1 0-4-16,-3 2 2 0,3-1-1 0,0 1 1 15,-2-3 2-15,2 3-3 0,2 0 4 0,0-4-3 16,0 0 1-16,0 0-3 0,0 0 1 0,2-1 0 16,2-2-1-16,-2 1 0 0,0-1 1 0,2-1-1 15,2-1 4-15,-1-1 1 0,3-1 0 0,-8 0-6 16,18-3-3-16,-9 0-5 0,1 1-12 0,3 0-9 16,-4-1-11-16,-1 1-2 0,2-1 3 0,0-1 3 15,-4 2 3-15,1-2 6 0,-2 3 0 0,1-5 3 0,-1 5 8 16,-1-3 6-16,-1 0 3 0,-1 2 6 0,0-1-1 15,0-1 2-15,-2 4 2 0,3-8 9 16,-3 6-3-16,0 2 2 0,1-3-4 0,-1 3 7 0,0-4-11 16,0 4 2-16,1-5 0 0,-1 5 0 0,0 0-1 15,0 0 1-15,0 0-2 0,0 0 9 0,0 0-11 16,0 0-10-16,0 12-3 0,0-12 3 0,4 7 0 16,-4-5 1-16,0-2 9 0,4 4-6 0,-4-4-1 15,4 4 4-15,-4-4 4 0,2 2 0 0,-2-2 3 16,0 0 1-16,0 0 6 0,0 0-1 0,12-6 1 15,-12 6-3-15,6-6-3 0,-1 1 3 0,0 5 2 16,-1-3-7-16,0 2 2 0,2 0-1 0,1-1 1 16,4 0 0-16,-3 1 1 0,-3 1 0 0,-5 0-8 0,15 0 13 15,-4 0-9-15,-5 1 1 0,3-1 4 16,-1 2 1-16,-2-1-3 0,2 0 0 0,-4 1-2 16,4-2 0-16,-4 1 0 0,3 1 2 0,-2 1-2 15,-1-2 4-15,-4-1-9 0,8 1 6 0,-8-1 3 16,8 2 6-16,-8-2-7 0,9-3 3 0,-4 2-4 15,0-2 2-15,2-1 2 0,-2 1-6 0,0-4-1 0,0 3 1 16,-1 1 4-16,2-1 3 0,-2 0 10 0,-3 0-5 16,3 2-3-16,-4 2-4 0,5-4 0 0,-2 3 1 15,-2-2-3-15,-1 3 2 0,0 0-6 0,10 0-5 16,-10 0-9-16,0 0-13 0,12 2-29 0,-7-2-54 16,-5 0-92-16,9 1-222 0,-9-1 99 0</inkml:trace>
  <inkml:trace contextRef="#ctx0" brushRef="#br0" timeOffset="-168199.65">14314 16183 81 0,'0'0'103'0,"-4"-4"-22"0,4 4-6 0,0 0-13 15,0 0 0-15,0 0 0 0,1-5-8 0,-1 5-6 16,0-5-6-16,0 5-17 0,0 0 8 0,-1-4 9 16,1 4-9-16,0 0 3 0,-4-3 0 0,4 3 3 15,0 0 1-15,0-7 3 0,0 7 6 0,0-5-11 16,0 5 9-16,0-2-10 0,0 2-6 0,0-5 11 16,0 5-2-16,0-7-5 0,0 7-3 0,0-5-4 15,0 5 1-15,0 0-7 0,0 0 1 0,0 0-6 0,0 0-1 16,0 0 0-16,-1-2-2 0,1 2-4 15,0 0 3-15,0 0-6 0,0 0 1 0,0 0-5 16,0 0 8-16,0 0-12 0,0 0 8 0,0 0-4 0,-3 11 2 16,3-11-1-16,1 10 2 0,2-7 0 0,-3 4-6 15,2-1 7-15,-2 3-4 0,0 0-4 0,2 0 3 16,-2 1-6-16,0-1 3 0,0 2 1 0,-2 0-19 16,4-1 3-16,-2 0-11 0,1-2 1 0,-1 0 1 15,1-1 3-15,3-1 9 0,-4 1-2 0,0-2-4 16,2 0 6-16,0 0-2 0,-2 1 5 0,0-2-11 15,1 0 19-15,1-2-9 0,-2-2 0 0,2 4 3 16,-2-4 1-16,0 0 3 0,0 0 2 0,0 0-6 16,0 0 4-16,0 0-1 0,10-6 0 0,-6 2 6 15,-3 1-9-15,2-3 3 0,-2 0 4 0,3 4 5 16,0-1-3-16,-4-3-8 0,1 3 3 0,2-2-1 16,1 5 3-16,-1-4-6 0,1 0 4 0,0 3-2 15,4-1 2-15,-3 1-1 0,0-2 5 0,3 2-4 16,-2 0 1-16,3-1 0 0,-5 2 3 0,6 0-2 15,-5-1-1-15,-5 1-3 0,11 0 8 0,-9 1 2 16,6 2-10-16,-3-2 0 0,-1-1 6 0,-1 5-6 16,0-3 8-16,3 4-4 0,-2-2 6 0,1 1-13 15,-1 2 8-15,1-2 1 0,0 0-2 0,-1 2-3 0,1-3 1 16,2 0 1-16,-2 1 7 0,0-1-2 0,-1-2-3 16,-3 0 5-16,4 1 4 0,-1-2 0 15,-4-1 7-15,0 0 5 0,0 0 2 0,0 0-5 0,11-5 0 16,-9 2 0-16,0-1-4 0,-2-1 2 0,4 1 2 15,-4-1-4-15,1-4-6 0,0 2 3 0,1-2 1 16,-2 2-4-16,-2-3 0 0,1-2 0 0,0 2-2 16,1 0-4-16,-4-2 0 0,2 2 5 0,-1-2-4 15,1 0 4-15,0 0 4 0,-4-1-5 0,4 2 12 16,-2 1 13-16,1-2 5 0,0 3-6 0,1 0-3 16,-3 3 1-16,5-3-4 0,-3 4-4 0,2 1-1 15,0 0 0-15,-3 0-6 0,4 4-14 0,0-6-12 0,0 6-8 16,0 0-13-16,6-1-16 0,-6 1-25 15,10 1-45-15,-4 3-112 0,-1-1-253 0,2 4 113 0</inkml:trace>
  <inkml:trace contextRef="#ctx0" brushRef="#br0" timeOffset="-167872.65">14627 16175 1 0,'0'0'112'16,"0"0"-12"-16,0 0-11 0,11 8-8 0,-7-4-10 0,0 0-5 16,0 0-10-16,2 4 0 0,-2-3-13 0,4 0 2 15,-3 2-7-15,-1-2-5 0,1 4 8 16,-1-3-7-16,-3-2-3 0,3 2 2 0,1-2-1 0,-4-1-2 16,0 2 2-16,2-2 4 0,-3-3-1 0,2 6-4 15,0-4 0-15,-2-2-4 0,2 6 4 16,-2-6-3-16,0 2-5 0,0-2-7 0,0 0 9 0,0 0-7 15,0 0 1-15,0 0-1 0,0 0-1 0,0 0-8 16,-6-10 1-16,3 4-3 0,3-2-1 0,3 1-2 16,-2-1 1-16,0 1 2 0,3-3-5 0,-1 2-1 15,-2 2-4-15,3 0 1 0,-1 1 8 0,2 0-10 16,-2 1-13-16,2-1-14 0,1 1-28 0,0 1-28 0,1 1-119 16,1-1-223-16,-1 4 99 0</inkml:trace>
  <inkml:trace contextRef="#ctx0" brushRef="#br0" timeOffset="-167631.65">14898 16169 30 0,'0'0'147'0,"0"0"-9"0,-8 5-23 0,9 0-10 0,4 4-12 16,2-1-11-16,-1 1-8 0,-1 1-11 0,2-2-15 15,-2 1-9-15,1 0-13 0,0-2-14 0,0 1 4 16,-1-3-1-16,-1 0-6 0,-1 0-2 0,0-2 4 16,0 4-2-16,-1-7 11 0,-2 0-1 0,0 0 0 15,0 0-1-15,0 0-9 0,0 0-7 0,0 0-17 0,0 0-4 16,-15-10-35-16,10 5-119 0,-4-2-188 0,2 0 83 16</inkml:trace>
  <inkml:trace contextRef="#ctx0" brushRef="#br0" timeOffset="-167454.65">14931 15956 166 0,'-3'-2'213'0,"3"2"-22"0,-2-4-21 15,2 4-19-15,-2-3-43 0,2 3-34 0,0 0-29 16,0 0-29-16,0 0-40 0,0 0-32 0,0 0-120 0,18 7-191 15,-14-6 85-15</inkml:trace>
  <inkml:trace contextRef="#ctx0" brushRef="#br0" timeOffset="-167210.65">15013 15981 27 0,'4'12'120'0,"2"-5"-8"0,0 5-17 0,-1 5 10 15,-1-3-8-15,1 2-5 0,1 1-6 0,-3-1-8 16,1-4-12-16,1 5 0 0,-2 0-11 0,-1-2-5 16,-2 1 0-16,0-3-7 0,3-2-10 0,-3 0 3 15,0-2-9-15,0-2 2 0,0-1-13 0,0 1-11 0,0-3-21 16,-4-1-44-16,0 0-142 0,-2-2-220 15,-2 2 98-15</inkml:trace>
  <inkml:trace contextRef="#ctx0" brushRef="#br0" timeOffset="-166858.65">14974 16182 30 0,'5'-3'154'0,"4"-6"-23"16,1 4-10-16,7-6-15 0,-3 5-9 0,4-2-9 16,1 1-19-16,-2 2-6 0,2-2-16 0,-1 1-10 15,-1 1-16-15,-4 1 1 0,3-2-7 0,-6 3-3 16,2 1-4-16,-1 0 0 0,-2 1-10 0,-1 1 7 16,-2 0-4-16,-6 0 9 0,8 2-1 0,1-1-3 15,-5 1-1-15,-4-2-4 0,6 3 2 0,-2 1 5 0,-4-1-2 16,1 2-3-16,4-1-2 0,-1 1 0 0,0 1 5 15,1-2-1-15,0 1-4 0,-2 3 0 16,2-4 3-16,-1-2-3 0,-3 1 0 0,3 2 6 0,0-3-7 16,-3 0-3-16,-1-2 13 0,5 4 2 0,-4-1 7 15,-1-3-1-15,0 0 6 0,0 0-6 0,4 1-12 16,-4-1-4-16,0 0-15 0,0 0-11 0,0 0-26 16,-5 7-20-16,2-5-108 0,3-2-191 0,-11 2 85 15</inkml:trace>
  <inkml:trace contextRef="#ctx0" brushRef="#br0" timeOffset="-166702.64">15214 15986 86 0,'12'5'101'0,"-6"-2"-26"0,5-2-40 0,-4 2-85 15,-3-1-54-15,1 3 24 0</inkml:trace>
  <inkml:trace contextRef="#ctx0" brushRef="#br0" timeOffset="-166243.65">15390 16068 38 0,'6'4'119'0,"-1"0"-5"16,0 1-11-16,2-1-5 0,-2-1-14 0,2 2-7 0,-3-3-9 15,-2 2-6-15,3 1-5 0,-3-4-4 16,2 3-8-16,-4-4 0 0,5 3-1 0,-4-2-7 0,-1-1 8 16,2 3-3-16,-2-3-7 0,0 0-5 15,0 0-1-15,0 0 1 0,0 0-9 0,0 0-4 16,0 0-8-16,11-6-14 0,-6 5-6 0,-1-3 3 0,-4 4-3 15,8 0 0-15,-8 0 5 0,11 0-6 0,-7-1 1 16,-4 1 0-16,8 2 5 0,-2 1 6 0,-2 0 1 16,2-2-1-16,-2 2 9 0,1 1 1 0,-1-1-1 15,0-3 2-15,-1 5 8 0,0-2-7 0,-3-3-1 16,4 0 4-16,-4 0-7 0,3 5 0 0,-1-3 2 0,-2-2-3 16,0 0 1-16,5 1-2 0,-5-1 5 15,7 5-2-15,-1-5-8 0,3 0-4 0,1 0-12 16,2-4 6-16,-1 4-8 0,1 3-2 0,0-6 6 0,0 3-1 15,-2 0 4-15,3 0 2 0,-7 3-4 0,6-1 5 16,-7-2 1-16,4 3 7 0,-4-1-5 0,2 0 5 16,-1 0 9-16,-1-1 3 0,0 5-3 0,-2-5 4 15,-3-1-6-15,6 4 6 0,-6-1-9 0,0-3 4 16,8 1 4-16,-8-1-9 0,1 4-18 0,-1-4-22 16,7 1-30-16,-7-1-138 0,0 0-221 0,6-9 97 15</inkml:trace>
  <inkml:trace contextRef="#ctx0" brushRef="#br0" timeOffset="-166081.64">15772 15898 171 0,'-2'-3'212'16,"2"3"-24"-16,-6-2-14 0,6 2-21 0,-10 1-15 16,10-1-14-16,-9 7-13 0,1 0-10 0,3 2-11 15,1-1-20-15,-3 1-29 0,4 1-43 0,-1 1-44 16,4 0-70-16,0 1-120 0,-2-7-253 0,0 6 112 15</inkml:trace>
  <inkml:trace contextRef="#ctx0" brushRef="#br0" timeOffset="-147125.65">14803 16195 22 0,'0'0'50'0,"0"0"-4"0,0 0 3 0,0 0 3 16,0 0-1-16,0 0-1 0,0 0-2 0,0 0-3 16,0 0-4-16,0 0-6 0,0 0-3 0,0 0 5 0,0 0-5 15,0 0-9-15,0 0 3 0,0 0-7 0,0 0 1 16,0 0-4-16,0 0-2 0,0 0-2 0,0 0 2 16,0 0-5-16,0 0 1 0,0 0-4 0,0 0 0 15,0 0-2-15,0 0 6 0,0 0-3 0,0 0 1 16,0 0-5-16,0 0 2 0,0 0 3 0,0 0 8 15,0 0 3-15,0 0 3 0,0 0 2 0,0 0 7 16,0 0-1-16,0 0-4 0,0 0-8 0,0 0 5 16,0 0 8-16,0 0-11 0,0 0-3 0,0 0-1 15,0 0-3-15,0 0 2 0,0 0-4 0,0 0-3 16,0 0-4-16,0 0 4 0,0 0-1 0,0 0-4 0,0 0 5 16,0 0-5-16,0 0-2 0,0 0 6 15,0 0-3-15,0 0-3 0,0 0 2 0,0 0 1 0,0 0 0 16,0 0-1-16,0 0 0 0,0 0 8 0,0 0-7 15,0 0-3-15,0 0 0 0,0 0-1 0,0 0 3 16,0 0-2-16,0 0-5 0,0 0 7 0,0 0 0 16,0 0-5-16,0 0 1 0,0 0-2 0,0 0 3 15,0 0-1-15,0 0-1 0,0 0 0 0,0 0 7 16,0 0-6-16,0 0 10 0,0 0 8 0,0 0-4 16,0 0 2-16,0 0-7 0,0 0-2 0,0 0 5 15,0 0 1-15,0 0-6 0,0 0 6 0,0 0-10 16,0 0 6-16,0 0 1 0,-23-1-6 0,23 1-1 15,0 0 10-15,0 0-7 0,0 0-4 0,0 0 5 16,0 0-3-16,0 0-1 0,0 0-4 0,-6 1-1 0,6-1 7 16,0 0 1-16,0 0-1 0,0 0 7 0,-7 1-3 15,7-1 5-15,0 0 1 0,0 0 2 0,-6 0-4 16,6 0-2-16,0 0 0 0,0 0 0 0,0 0 1 16,0 0 1-16,-8-2-4 0,8 2-2 0,0 0 1 15,0 0 0-15,0 0-4 0,0 0 1 0,-2-3 2 16,2 3-2-16,0 0 1 0,0 0-2 0,0 0 0 15,0 0-2-15,0 0 0 0,0 0-2 0,0 0 4 16,0 0 1-16,0 0-1 0,0 0 9 0,0 0-8 16,-7-2 3-16,7 2-2 0,-2-2 2 0,2 2 3 15,0 0-10-15,0 0-14 0,0 0-4 0,-4-3-17 0,4 3-16 16,0 0-21-16,0 0-30 0,-8-3-123 0,4 1-243 16,4 2 108-16</inkml:trace>
  <inkml:trace contextRef="#ctx0" brushRef="#br0" timeOffset="-146278.65">14932 16240 5 0,'0'0'126'0,"0"0"-16"16,-1 3-6-16,1-3-6 0,0 0-15 15,0 0-5-15,0 0-7 0,3 4-9 0,-3-4-3 0,0 0 3 16,0 0-1-16,0 0-1 0,0 0-3 0,0 0-3 15,0 0 1-15,0 0-4 0,0 0-3 0,0 0-1 16,0 0-8-16,0 0-7 0,0 0-12 0,0 0-19 16,0 0-18-16,0 0-30 0,0 0-35 0,0 0-125 15,0 0-223-15,0 0 100 0</inkml:trace>
  <inkml:trace contextRef="#ctx0" brushRef="#br0" timeOffset="-138542.99">14734 15604 84 0,'-6'1'87'0,"6"-1"-7"0,0 0-6 0,-13 0-6 16,13 0-2-16,-5-2-7 0,5 2-4 0,0 0 0 15,-7-5-4-15,7 5 14 0,-5-3-7 0,5 3-2 16,-1-4 1-16,0 0-10 0,-1 0 4 0,2 4-9 16,2-8-4-16,-1 3 5 0,0 0-10 0,2-1 1 15,1-1-4-15,1-2-7 0,0 2 4 0,1-2 0 16,1-3-11-16,3 4-2 0,3-6 4 0,-1 1 3 0,1-2-6 16,5 3-2-16,-4-3 1 0,1 3-4 0,2-2-3 15,0 2 0-15,-2-2-5 0,2 1 5 16,-3 2 8-16,1-3-3 0,-2 3-1 0,2 0-1 0,-5 3 7 15,-1 1-5-15,2 0-2 0,-2-1 0 0,-2 3 1 16,3 1-1-16,-3 0-3 0,1 0-3 0,-1 1 5 16,-2-1-8-16,8-1 3 0,-4 3 3 0,5-4-3 15,-4 2 3-15,4-1 0 0,4 0-4 0,3-3 4 16,-3 1 0-16,2 1 1 0,8-2 7 0,1 0 0 16,2-1 7-16,0 3-3 0,-3-5 1 0,3 4-3 15,-5-3-6-15,2 3 2 0,-7 2 1 0,-1 2-3 16,0-1 3-16,-1-1-5 0,0 2 2 0,0 0-5 0,-6 1 5 15,-2-1-3-15,2 2-3 0,-3-2-3 16,3 1 3-16,-3-1 0 0,2 1-3 0,1-1 0 16,-1 0 3-16,1-1-5 0,1 2 5 0,5-2 1 0,-1 1-3 15,4-2 0-15,0 1-2 0,7-1 3 0,-1 1-4 16,4-2-1-16,-1 0-3 0,-1 2 3 0,1-4 3 16,0 4-2-16,-4-3 2 0,-2 2 0 0,2 3 1 15,-6-2 0-15,7 2 0 0,-10-1 0 0,2 2-2 16,-6 0-2-16,4-2 5 0,0 3-3 0,0 0 0 15,-1 0 2-15,3 0-2 0,-7 0-2 0,-1 0 4 16,6 0-7-16,1 1 1 0,-2 2 1 0,2-3-1 16,-1 0 0-16,5 0 0 0,5-1-3 0,4-1 4 0,-1 1 1 15,2-2-2-15,2 0 1 0,0-3 4 0,0 3-4 16,1 0 3-16,-7-1-2 0,2 0-2 16,-1 1 2-16,-2 2-1 0,-5 0 0 0,-6 0 1 0,7 0-1 15,-3-1 2-15,-3 2-4 0,3 0 2 0,6-3 2 16,-6 3-5-16,-1-2 4 0,3 2-1 0,-3-1-1 15,1 1 3-15,7-1 3 0,-5 1-4 0,5 0 2 16,0 1-4-16,4 0 1 0,0 1 4 0,1-2-2 16,3 5 0-16,-1-4-1 0,6 1-2 0,-3 2 4 15,-2-1 1-15,0-1 2 0,-2 5-7 0,-2-3 0 16,-4 3 0-16,-1-1 3 0,-5-3-3 0,-1 2 3 16,-7 0-2-16,0-1-3 0,3 1-1 0,-4-2-5 0,-2 1 2 15,1-1 5-15,-1 2-4 0,2-1 2 16,0 0-4-16,-3 1 4 0,-1-1-3 0,6 0 4 0,-3 1-3 15,7 0 2-15,8 5 1 0,-1-5-1 0,-5-1 2 16,2 1-1-16,3 0 2 0,-1 2-2 0,-3-2-1 16,5 1 2-16,0-2-1 0,-6 1 2 0,2 0-2 15,3 0 3-15,-4 0-3 0,-2-3 1 0,0 3 6 16,0-1-3-16,0-1 0 0,-4 2 1 0,1 0-4 16,0-2 4-16,-3 1 0 0,0-1-2 0,-1 2 2 15,1-1-3-15,1 1 3 0,3-2-5 0,0 2 5 16,-1 0-4-16,1-1 1 0,-1 3 1 0,3-2-1 0,-1 0 0 15,-1 2 6-15,1-2-6 0,-1 0 3 16,-2 2 2-16,4-2-4 0,-4-1 0 0,-2 1-1 16,-1-2-1-16,-3 3 3 0,-1-2 1 0,3 0-1 0,-2 0-1 15,-5 1 1-15,0-4 3 0,2 2 0 0,-2 2-4 16,0-3 0-16,-2-1 5 0,3 3-7 0,-3 0-1 16,4-1 5-16,-4 2-2 0,2-4 4 0,1 3-4 15,-1-1 1-15,0 4 1 0,3-5 0 0,-2 1 4 16,1 1 0-16,0-1 0 0,2 1 0 0,-1-3 0 15,-2 3-3-15,1-2 1 0,0-2-3 0,-2 3 8 16,2 1-4-16,-3-3-4 0,-1 2 0 0,-3-3 0 16,7 2 4-16,-3 0-1 0,-4-2 0 0,5 3-2 0,-5-3 6 15,0 0 1-15,14-3 7 0,-10 6-3 0,-4-3 0 16,6 2 4-16,-6-2 2 0,0 0 2 16,4 0 1-16,-4 0-3 0,0 0 2 0,0 0-4 0,0 0-1 15,0 0-2-15,0 0 0 0,0 0-3 0,5 0 0 16,-5 0-3-16,0 0 4 0,0 0-9 0,0 0 4 15,4 3-1-15,-4-3 0 0,0 0-7 0,0 0-9 16,0 0-6-16,6 2-7 0,-6-2-6 0,0 0 0 16,0 0-5-16,0 0-7 0,0 0 4 0,0 0-7 15,0 0 2-15,0 0-2 0,0 0-4 0,0 0-5 16,0 0-9-16,0 0-5 0,4 2 0 0,-4-2 1 16,0 0 7-16,3 2 5 0,-3-2 5 0,0 0 1 0,0 0 7 15,9-1 5-15,-9 1 11 0,0 0 10 16,0 0-1-16,0 0 4 0,0 0 1 0,0 0 7 15,-2-8 1-15,2 8 3 0,-7-5 7 0,3 3-1 0,-1 0 15 16,-3-1 0-16,5 1 9 0,-3-1-3 0,2 0 4 16,-1 2 3-16,1-2 9 0,4 3 7 0,-11-5 0 15,8 3 0-15,-2-1 5 0,1-1 3 0,-1 1 0 16,1-2-4-16,-5 1-1 0,0-1-7 0,4 3 4 16,-5-4-2-16,4 1-1 0,-2 0 2 0,0 3 1 15,3-3-3-15,0 1 7 0,0 1-3 0,1-1 1 16,2 3-4-16,-1-2-3 0,3 3-1 0,-5-5-6 15,5 5 0-15,-5-3-2 0,5 3-2 0,-6-2-4 16,6 2-1-16,0 0-4 0,0 0 1 0,-4-2 0 16,4 2-7-16,0 0-1 0,0 0 1 0,0 0-5 15,0 0 1-15,0 0-3 0,-4-2 3 0,4 2-3 0,0 0 0 16,0 0-4-16,0 0-3 0,0 0 1 0,0 0 0 16,0 0 0-16,0 0-5 0,0 0 3 0,0 0-3 15,15-3 3-15,-15 3-2 0,17 6 0 0,-4-5 0 16,5 1-1-16,-1 2-2 0,0-1-9 0,-3 1-9 15,-1-3-6-15,-2 2-4 0,2-1-6 0,-4 0-5 16,2 1-2-16,-4-2 2 0,2 2 0 0,-3-3-1 16,-1 2 5-16,-5-2-1 0,8 0 1 0,-4 1 5 15,-4-1-1-15,4 3 11 0,-4-3-3 0,1 3-1 0,-1-3 7 16,0 0 1-16,-1 9 1 0,-1-6 6 16,1 1 2-16,-2 2-4 0,1 1 3 0,-1-2 0 15,1 5 1-15,-2 0-2 0,-1-1 5 0,1 3 5 0,0 0-1 16,-2-1-2-16,-2 3-1 0,-2 3 5 0,1-3 0 15,0 1-3-15,-1-5 4 0,-3 2 4 16,5 0 0-16,-2-4 7 0,-4 3 1 0,5-2-2 0,-2-3 8 16,3-2 0-16,-1 3 1 0,0-2-1 0,3-2 6 15,-2 2-3-15,3-1 6 0,1-2-5 0,-2 1 1 16,1-1 2-16,5 0 6 0,0-2 0 0,-5 1 2 16,5-1-2-16,-3 2 4 0,3-2-1 0,0 0-2 15,0 0-2-15,0 0 2 0,0 0-5 0,-6 3 0 16,6-3 0-16,0 0 1 0,0 0-3 0,0 0-1 15,0 0 0-15,-3 3-2 0,3-3-4 0,0 0-1 16,0 0 4-16,0 0-3 0,0 0-3 0,0 0-2 0,0 0 1 16,0 0 0-16,0 0-6 0,0 0 3 0,0 0-1 15,-5-10 1-15,4 7 2 0,1-2-2 0,-3-1-2 16,3 0 1-16,0-1-4 0,0-2 2 0,4-1-1 16,-3-2 0-16,2-4-4 0,1 0-3 0,-1 2-10 15,1-7 1-15,2 1-5 0,-1 3 0 0,0-3-3 16,0 3 0-16,0 1 5 0,1-1 1 0,5 0-2 15,-4 3 2-15,0 3 2 0,0 3 1 0,-4 0-1 16,2 0 3-16,-4 0 4 0,4 3 3 0,-5-2 2 16,4 2-2-16,-4 0 2 0,1 1 4 0,1 0 0 15,0 1-1-15,-2 0-1 0,0 3-2 0,4-5 0 16,-4 3 0-16,0 2 1 0,0-4-3 0,0 4 2 0,4-3 0 16,-4 3-4-16,0 0 3 0,1-2 0 0,-1 2-2 15,0 0 2-15,0 0-3 0,0 0 3 0,1-4 0 16,-1 4-1-16,0 0 0 0,0 0 1 0,0 0 0 15,0 0-1-15,0 0 4 0,0 0-2 0,0 0 0 16,0 0 2-16,0 0-5 0,0 0 1 0,0 0 1 16,0 0 1-16,0 0-3 0,0 0 2 0,0 0-2 15,0 0 0-15,0 0 0 0,0 0 1 0,0 0-1 16,0 0 2-16,0 0-1 0,0 0 0 0,0 0 3 16,0 0-4-16,0 0 3 0,0 0 1 0,0 0-2 15,0 0 0-15,0 0 2 0,0 0-1 0,0 0-1 16,0 0 1-16,0 0-3 0,0 0 2 0,0 0-1 0,0 0-1 15,0 0 2-15,0 0-2 0,0 0-1 16,0 0 2-16,0 0 0 0,0 0-2 0,0 0-3 0,0 0 0 16,0 0 1-16,0 0-2 0,0 0-1 0,9-2 0 15,-4 1 0-15,3 1 2 0,-8 0 6 0,13 1-8 16,-4-1 0-16,1 2 1 0,-1-1-4 0,-1 2-2 16,1-2-4-16,0 3-3 0,-3 0 0 0,3 1 2 15,-2 3-1-15,-1-3-5 0,-2 3 0 0,3 0 0 16,-2 0 0-16,-2 0-4 0,-2 5 2 0,0-2-4 15,-3 1-3-15,-3 2-20 0,-1 2-8 0,-1-2-17 16,-2 1-24-16,-2-2-26 0,-1 0-27 0,0 0-130 0,-4-4-306 16,3 0 135-16</inkml:trace>
  <inkml:trace contextRef="#ctx0" brushRef="#br0" timeOffset="-124098.23">16568 15579 26 0,'0'0'89'0,"0"0"-7"0,0 0 2 0,0 0-8 16,0 0 8-16,0 0-7 0,0 0-2 0,0 0-1 15,0 0-4-15,0 0 7 0,0 0-7 0,0 0 6 16,0 0-18-16,0 0 0 0,0 0-6 0,0 0-9 16,0-4 1-16,0 4-5 0,0 0-6 0,0 0-2 15,0 0 1-15,0 0-3 0,0 0 1 0,0 0-12 0,0 0-1 16,0 0-1-16,0 0-2 0,0 0 0 15,0 0-1-15,0 0 0 0,0 0-1 0,0 0-6 16,0 0-1-16,0 0 2 0,0 0-1 0,0 0 0 0,0 0 0 16,0 0 4-16,0 0-6 0,0 0 2 0,0 0-6 15,0 0 2-15,0 0-6 0,0 0 4 0,0 0-1 16,0 0-2-16,0 0 6 0,0 0-3 0,0 0 3 16,0 0-2-16,0 0 2 0,0 0-6 0,0 0-1 15,1 12 2-15,-1-12 1 0,0 6-3 0,0-4 1 16,0-2 0-16,0 9 2 0,-1-5-4 0,1-1 7 15,0-3-1-15,-3 7 2 0,6 0-3 0,-6-3 1 16,3 1 0-16,3 3-1 0,-6-3 0 0,3 0-4 16,0 4 0-16,0-4 4 0,3 6-1 0,-6-2-1 15,3-1 5-15,0-2-5 0,0 2 2 0,3-1 1 16,-6 0-3-16,3 0 6 0,0-2-6 0,0-1 3 0,0 2 0 16,0-1-1-16,0 0 1 0,3-1-1 0,-3-1 0 15,0-3 0-15,1 4 2 0,-1-4-7 0,0 7 3 16,0-7 0-16,0 0-1 0,0 3 2 0,0-3-2 15,0 0 0-15,0 0 4 0,0 0-5 0,0 0 2 16,0 0-4-16,0 0 1 0,5-13 2 0,-5 10 0 16,5 0-1-16,-2 1-5 0,-1-2 3 0,-2 4-1 15,4-6 3-15,-1 3-2 0,-2 0 1 0,4-2-2 16,-2 1-1-16,1 1 4 0,1 1 2 0,-3-2-7 16,2 0 5-16,-1 3 3 0,-1-5 1 0,2 5 0 15,-3-3-3-15,2 2 5 0,1 0-7 0,-4 2 3 0,6-5-1 16,-4 2 5-16,-2 3-8 0,6-2 4 0,-6 2 2 15,5-2-3-15,-5 2 3 0,0 0-2 16,0 0 4-16,6-1-8 0,-6 1 4 0,0 0-1 0,0 0 1 16,7 4 0-16,-7-4-1 0,5 3 3 0,-4 1-7 15,-1-4 1-15,2 2 0 0,1 1 1 0,-2 1 3 16,2-2 3-16,-2 4-3 0,2-2 1 0,-2-1 1 16,2 1 3-16,-3-1-2 0,2 1 2 0,1 0-1 15,-1 0-4-15,2-1 2 0,-1 0-3 0,0 1 0 16,1 0 2-16,-2-1 1 0,0-2-1 0,1 2 0 15,-3-3 1-15,4 3 1 0,-2 0-7 0,-2-3 8 16,0 0-1-16,4 2 1 0,-4-2-2 0,6 2 0 0,-6-2 3 16,0 0-3-16,0 0 1 0,9 0 1 0,-9 0-2 15,0 0 5-15,8-2-4 0,-8 2 0 0,1-5 7 16,3 3-9-16,-4 2 1 0,5-4 4 0,-4 1-1 16,-1 3 2-16,2-7-3 0,0 3 8 0,-2 0-5 15,1-1 5-15,1 0 1 0,-2-1-4 0,0 0 1 16,0-1 2-16,0 2-5 0,0-2-2 0,0-1 1 15,0-1-3-15,-2 3 0 0,1-2 3 0,1 1-1 16,0-1-3-16,-2 1 2 0,2-2-1 0,-2 3 4 0,2-1-2 16,0 0-1-16,0 0 2 0,0 1-4 15,-1 1 1-15,1 0-2 0,0 1 1 0,0-1 5 16,1-1-7-16,-1 6 6 0,0-5 0 0,0 1-6 0,0 4 2 16,0-5-8-16,0 5-23 0,0-4-15 0,0 4-26 15,4-3-17-15,-4 3-26 0,0 0-79 0,0 0-209 16,0 0 92-16</inkml:trace>
  <inkml:trace contextRef="#ctx0" brushRef="#br0" timeOffset="-123713.23">16863 15623 11 0,'3'3'113'0,"0"2"-4"15,0-2-2-15,1 5-10 0,-4-5-2 0,5 8-20 0,-4-4-4 16,2 3-7-16,-1-2-7 0,-1 2-6 0,2-1-4 16,0 0-4-16,-2-2-5 0,0 1-6 0,-1-1-1 15,0-1-4-15,4-2-1 0,-4 2-2 0,1 0-2 16,-1-4-2-16,2 1 5 0,-2 1 10 0,0-4 11 15,0 0 2-15,1 5-2 0,-1-5-8 0,0 0-4 16,0 0-3-16,0 0 1 0,0 0-2 0,-4-16-3 16,4 11-2-16,0-3-3 0,0 3-5 0,0-1-3 15,3 0-5-15,-3 0-9 0,0-1-1 0,2 1-4 0,-1 2-4 16,3-2-5-16,0 2-5 0,-1-1-3 16,0 2-17-16,3 2 2 0,-1-2-10 0,0 1-12 15,2 1-4-15,1-1-7 0,-3 0-6 0,0 2-14 0,3 0-16 16,-8 0-58-16,8 0-178 0,-8 0 80 0</inkml:trace>
  <inkml:trace contextRef="#ctx0" brushRef="#br0" timeOffset="-123476.23">17037 15666 135 0,'2'3'134'0,"-2"-3"-15"0,0 0-18 15,0 0-6-15,3 4-9 0,-3-4-11 0,1 5-3 16,-1-3-4-16,0-2-13 0,4 3-2 0,-1 4-8 15,-2-5-3-15,0 4-2 0,4-2-3 0,0 2 8 16,-2 1 0-16,-1-2-4 0,1 1-3 0,-1 0-3 0,1-1-6 16,-1 1 0-16,-2-2 4 0,0 2-4 0,0-1-5 15,0-1-2-15,2-1 0 0,-2 2 0 0,0-5-3 16,-3 6 2-16,3-4-5 0,0-2-4 0,-1 6-4 16,1-6-19-16,-1 3-21 0,1-3-29 0,-3 3-30 15,3-3-33-15,-9-2-98 0,9 2-240 0,-10-8 107 16</inkml:trace>
  <inkml:trace contextRef="#ctx0" brushRef="#br0" timeOffset="-123326.23">17010 15524 14 0,'-3'-4'125'0,"3"4"-18"0,0 0-18 0,0-4-17 0,0 4-9 16,0 0-32-16,0 0-22 0,0 0-28 15,0 0-64-15,12 7-87 0,-12-7 38 0</inkml:trace>
  <inkml:trace contextRef="#ctx0" brushRef="#br0" timeOffset="-122714.23">17111 15473 19 0,'0'0'135'0,"0"0"-25"15,0 0-7-15,8 7-17 0,-6-3-3 0,2 4-10 16,-2-2-4-16,4 5-5 0,-2-1-7 0,3 3 3 0,-2 0-8 16,4 1-8-16,-3 1 0 0,2-1-12 0,-1 2-2 15,0 0 0-15,0-3-1 0,0 2-1 0,-3-2-2 16,-1-3-6-16,2 0 2 0,-3 3-2 0,1-4 1 15,-2 0 0-15,-2 1-1 0,1-1-5 0,-3 1 3 16,-2-4-1-16,3 2-3 0,-1 0-2 0,-1-1-6 16,0 0 6-16,3-2 1 0,-3 1-10 0,3-1 2 15,-2-1-6-15,2-1-9 0,1 1 1 0,0-4 1 16,-2 7 1-16,2-7 0 0,-3 1-3 0,3-1-1 16,0 0 1-16,0 0-4 0,0 0 4 0,-5-10-5 15,5 6 5-15,-4-3-3 0,4-1 4 0,-5 0-5 16,2-5 10-16,0 4-6 0,0-3 7 0,0 3 3 0,2-1-7 15,-4 0 7-15,5 5 0 0,-2-2 2 0,0 2 1 16,1 1 4-16,1 0-3 0,0 4 4 16,1-7-1-16,1 5-2 0,-2 2 0 0,7-5 2 0,-3 3 2 15,1 0 6-15,4 2 2 0,0-3-2 0,1 3 1 16,2-1 4-16,-1 1-3 0,2-2 0 0,0 1-3 16,0 1 1-16,-2 0-2 0,2 0 1 0,-2-1-1 15,-3 0-6-15,-1 1 2 0,1-1-2 0,-1 1 2 16,-7 0-2-16,9 1-1 0,-4-1 3 0,1 1-5 15,-2 0 2-15,-1 2 0 0,-3-3-2 0,5 4-1 16,-5 3 3-16,1-3 1 0,0 2-1 0,1 0-5 16,-2 0 0-16,2-1 5 0,-2 0-2 0,0-1-3 0,0 1 0 15,0-1-1-15,0 0 1 0,2 0 5 0,-2-4-1 16,0 4-2-16,2-1-4 0,-2-3 4 0,3 2 3 16,-3-2-2-16,0 0-5 0,0 0-5 0,0 0-16 15,0 0-19-15,0 0-20 0,0 0-26 0,0 0-48 16,-7-9-75-16,2 4-227 0,0-3 100 0</inkml:trace>
  <inkml:trace contextRef="#ctx0" brushRef="#br0" timeOffset="-122554.23">17278 15512 36 0,'0'0'147'0,"3"-4"-12"0,-3 4-17 16,4-4-8-16,-1 2-13 0,-3 2-9 15,11-2-11-15,-5 2-30 0,2 0-31 0,-8 0-34 0,14 2-30 16,-8-2-87-16,-1 5-145 0,2-4 65 0</inkml:trace>
  <inkml:trace contextRef="#ctx0" brushRef="#br0" timeOffset="-122036.22">17451 15633 105 0,'1'3'116'0,"-1"-3"-5"0,3 2-13 0,-3-2-10 16,0 0 0-16,0 0-13 0,3 5-5 0,-3-5 1 0,0 0-13 16,0 2 0-16,0-2 0 0,0 0-7 0,0 0-5 15,3 4-1-15,-3-4-5 0,0 0-6 0,0 0-8 16,0 0 0-16,0 7-1 0,0-7-8 0,-3 4 3 15,3-4-5-15,0 0-6 0,0 0-9 0,0 0-1 16,0 0-2-16,0 0-5 0,0 0 7 0,0 0-3 16,7 1 3-16,-7-1-1 0,0 0-1 0,10-2 0 15,-10 2 2-15,13-1 3 0,-9-1-4 0,5 0-6 16,-9 2 6-16,7 4-2 0,-4-3 1 16,1 1 5-16,-4-2 2 0,7 4-1 0,-4-3 6 15,1 2-6-15,-2 2 1 0,2-1-2 0,-1-2-5 16,1 1 10-16,-1 1-11 0,1 1 6 0,0-2-1 0,-2 4-4 15,2-4 6-15,-1 1-4 0,-1-1 2 0,1 0 0 16,-1 1 2-16,1-1 2 0,-1 0-5 0,0-1-3 16,1 2-2-16,0-2 2 0,0 1 2 0,1-1-2 15,-2 1 2-15,2 1-2 0,0 1 6 0,1 1 0 16,1 0 5-16,0 2-1 0,0-2 5 0,-1 5-8 16,2-4 2-16,1 1-3 0,-3 2 2 0,2-2 4 15,-2 3 0-15,0-4-1 0,3 3 7 0,-6-4-2 16,5-1 3-16,-2 1-3 0,-2-1 0 0,0 0 0 15,0-1-2-15,-2 3 0 0,3-5-2 0,-4 1-10 16,5 1-9-16,-4 1-21 0,1-2-15 0,-2-3-11 16,2 2-29-16,-2-2-38 0,0 0-70 0,0 0-210 0,5-10 93 15</inkml:trace>
  <inkml:trace contextRef="#ctx0" brushRef="#br0" timeOffset="-121841.23">17747 15542 50 0,'-2'-6'136'0,"2"6"-15"0,-3-3-11 0,3 3-1 16,0 0-16-16,0 0-6 0,0 0-12 0,-8 12-6 15,6-7-8-15,-2-1-4 0,2 1-3 0,-1 1-6 16,-2 0-9-16,0 2 0 0,0 0-5 0,1-1 0 16,-4 0 1-16,4 0-6 0,-2 0-9 0,-2 1-17 0,4-1-16 15,-6-1-21-15,5 0-38 0,0-1-44 0,-3-2-62 16,4 1-194-16,-2 0 86 0</inkml:trace>
  <inkml:trace contextRef="#ctx0" brushRef="#br0" timeOffset="-121087.23">17879 15677 103 0,'0'0'105'0,"0"0"-13"0,0 0-1 0,0 0-8 0,0 0-4 15,0 0-7-15,0 0-8 0,0 0-2 0,0 0-6 16,-9-4 2-16,9 4 0 0,0 0-10 0,0 0-5 16,0 0-2-16,0 0-10 0,0 0 2 0,0 0 2 15,0 0-16-15,0 0 1 0,0 7 0 0,0-7-3 16,-3 3 0-16,3-3-3 0,0 4-4 0,0-4 4 16,0 4 2-16,0-4-5 0,0 0 0 0,0 0-5 15,0 0 5-15,3 4-7 0,-3-4-2 0,0 0 6 16,0 0-3-16,0 0 5 0,0 0 7 0,15-7 2 0,-10 2 3 15,2 2-8-15,-5 1 1 0,6-3-2 0,-5 1-4 16,4 1 2-16,-2-1-2 0,-1 2-3 0,3 0-1 16,-1-2-2-16,1 0 3 0,0 3 0 0,-1 0-2 15,1 0-1-15,2 1 0 0,-3 0 0 0,4 0-1 16,-1 2 3-16,0-1-3 0,-2 1 2 16,0 2-2-16,-2-2 2 0,4 1-2 0,-5-2 10 0,5 0-17 15,-4 2 5-15,0 0-3 0,0-3 4 0,-1 4 1 16,1-3-2-16,-5-1 0 0,5 3 2 0,-5-3 2 15,4 1 6-15,-4-1-2 0,0 0 2 0,7 1 0 16,-7-1-6-16,0 0 3 0,0 0 4 0,0 0-11 16,0 0 3-16,0 0-7 0,0 0-1 0,0 0-2 0,0 0 5 15,0 0-2-15,0 0-3 0,10-1 3 0,-10 1-4 16,1 2 5-16,-1-2 0 0,5 1-1 16,-5-1 0-16,4 2 15 0,-1 1 15 0,-3-3 11 0,6 1 4 15,2-1-1-15,-8 0-1 0,11-4 2 0,-8 4 3 16,3-3-4-16,-2 1-6 0,2-2-3 0,-2-1-1 15,0 2-5-15,-1-2 0 0,-1-2-2 0,1 1-3 16,-2 0-7-16,0-3-12 0,-1 2 0 0,2-1-3 16,-4-1-8-16,0 0-3 0,0 0-4 0,-1-2-7 15,1 3-7-15,0 1 0 0,-1-1-13 0,1-1-1 16,0-1 3-16,1 2 9 0,1 4-3 0,1-6 0 16,-1 6 14-16,2 0-7 0,0-4 1 0,2 3-9 0,1 2-5 15,0-3-20-15,0 1-11 0,2 1-22 0,-2 2-27 16,1-1-83-16,1 0-222 0,-1 2 99 15</inkml:trace>
  <inkml:trace contextRef="#ctx0" brushRef="#br0" timeOffset="-110536.22">17076 16041 3 0,'0'0'105'0,"0"0"-11"0,0-7-12 16,0 7-6-16,-2-2-9 0,2 2-7 0,0 0-4 16,0 0-9-16,1-6-1 0,-1 6-4 0,0 0 3 15,2-4-13-15,-2 4 1 0,0 0 9 0,0-5-5 16,0 5 8-16,0 0-8 0,0 0 3 0,0-6 3 16,0 6 5-16,-2-4 3 0,2 4 5 0,-1-7-3 15,-1 5 5-15,1-1-13 0,1 3-6 0,-5-5-2 16,4 1-6-16,1 4 0 0,-6-3-8 0,6 3 3 0,-7-2-2 15,7 2-10-15,-5 0 1 0,5 0 1 0,0 0-1 16,-8 2 0-16,8-2-5 0,-5 3-1 0,4 2-1 16,-3 2-1-16,4-3 2 0,-4 6-4 0,4 2 0 15,-1 0 0-15,0 1 0 0,1 5-2 0,0 7 0 16,2-5-1-16,-2 7-1 0,0-5 1 16,4 3-5-16,-4 1 8 0,4 0-2 0,-3 1-1 0,-1-2-8 15,0-4 2-15,3-3-1 0,-1 2-4 0,5-2 6 16,-6-1-3-16,2-4 0 0,2-1 11 0,-4-1-6 15,3-2-2-15,1-2-7 0,-4 1-11 0,0-3 7 16,1 3-7-16,-1-3-5 0,-1-2-18 0,0-3-20 16,0 0-23-16,0 0-49 0,0 0-73 0,0 0-225 0,-14-8 100 15</inkml:trace>
  <inkml:trace contextRef="#ctx0" brushRef="#br0" timeOffset="-110371.22">16936 16179 11 0,'7'-2'116'0,"1"2"-13"0,1-3-10 0,5 3-7 16,-1-2-28-16,1 0-35 0,4 1-26 0,0 2-79 16,0-2-87-16,-2 6 39 0</inkml:trace>
  <inkml:trace contextRef="#ctx0" brushRef="#br0" timeOffset="-109780.23">17181 16116 16 0,'-5'-1'112'0,"5"1"-15"0,0 0-3 16,0 0-11-16,-9 6 0 0,8-4-8 15,-2 3-10-15,-2-2-6 0,5 2-6 0,-3 2 2 0,2-2-13 16,-4-3-1-16,3 6-4 0,0-1-6 0,0-3 5 16,1 1-5-16,-1 0-2 0,2-1-5 0,-3 0-1 15,2 0-6-15,1-1-3 0,0-3-8 0,-1 5 1 16,1-5-11-16,2 5 5 0,-2-5-6 0,3 2 5 16,1 0-2-16,-4-2-18 0,0 0 1 0,14-4-2 15,-9 1 1-15,-1 1-2 0,3-1 6 0,0 0 2 16,-1-1 0-16,2 2 7 0,-3-1 13 0,0 1 9 15,2 1 7-15,-1-1 18 0,-1 0-5 0,-1 0 6 16,-4 2 1-16,9-3 0 0,-5 1-2 0,-4 2-10 16,6-1-1-16,-6 1-3 0,0 0-1 0,8 0 0 15,-8 0-8-15,0 0 2 0,10 1-1 0,-7 1-3 0,4 1-7 16,-3-1-3-16,3 0-16 0,-1-2 2 16,2 2-17-16,-1-2-7 0,2-2-3 0,-1 4-4 15,0-4-3-15,3 2-2 0,-2-4 13 0,1 1-6 0,-2 0 4 16,0-1 3-16,1-1 12 0,-2-2 15 0,2 4 13 15,-4-2-4-15,-1 3 18 0,1-3-2 0,-3 3 8 16,1-1 0-16,2 1-2 0,-2 0-9 0,-3-3 1 16,5 3 2-16,-5 2 0 0,0 0-9 0,5-1 0 15,-5 1-2-15,0 0 3 0,9 1-4 16,-9-1 0-16,10 1-2 0,-3 0-6 0,-1 3 2 0,3-3 0 16,0 1 0-16,1-2 3 0,1 0 0 0,2 0 1 15,-1 0-3-15,-2 0-2 0,4-2 6 0,-2 0-9 16,-1-2 6-16,0 2-5 0,-5 0 3 0,4-1 1 15,-5-1 0-15,-1 2-4 0,1-2-6 0,-3 2-3 16,0-2-4-16,-2 4-5 0,-2-6-15 0,2 6-14 16,0 0-6-16,0 0-3 0,-13 1-18 0,13-1-20 0,-10 4-76 15,4 1-183-15,1-4 82 0</inkml:trace>
  <inkml:trace contextRef="#ctx0" brushRef="#br0" timeOffset="-108576.23">16611 16150 48 0,'-6'-7'94'15,"6"7"-11"-15,-4-5-4 0,4 5-11 0,-4-2-4 0,4 2-8 16,-6-3-10-16,6 3-4 0,0 0-6 0,-12 3-4 15,7 0-2-15,1 1-5 0,4-4-3 0,-5 2 1 16,5-2-5-16,-5 3 1 0,5-3 1 0,0 0 1 16,-2 2 12-16,2-2 6 0,-3 2 10 0,3-2 2 15,0 0 12-15,0 0-4 0,0 0-1 0,0 0-4 16,0 0-8-16,0 0-1 0,0 0-8 0,-11-4 1 16,11 4-6-16,0 0 2 0,-6-3-9 0,6 3-2 15,-1-2 2-15,1 2 0 0,-4-4-4 0,4 4-2 16,0 0-12-16,0 0 8 0,-4-3-2 0,4 3 2 0,0 0 2 15,-4-3 0-15,4 3 0 0,0 0-2 0,0 0-1 16,0 0 2-16,0 0-5 0,0 0 5 0,3-5-6 16,-3 5 1-16,9-5-2 0,-4 3-1 0,1 2 0 15,1 0-5-15,2-1-1 0,-3 2-2 0,6 0 3 16,-2 0-2-16,-1 4-4 0,1 0 0 16,2 0-14-16,-3 2 5 0,1-2-1 0,-2 3-1 0,-1-1 2 15,1-2-2-15,-3 4 1 0,0-2 3 0,-2 2-3 16,-2-3-1-16,-1 4 5 0,-3-1 1 0,1-4-5 15,-2 2 1-15,-2-1 9 0,-1 3-4 0,0-2 1 16,-1 0 1-16,-5 1-2 0,3-3 6 0,-4 2-3 16,4-2 2-16,-1 0-3 0,0 2 5 0,-2-3-3 15,4 1 3-15,-5 0-1 0,5-2-1 0,3-1 0 0,1 0 4 16,-2-1 0-16,2 1 5 0,1 1 2 16,4-3 2-16,-6 2 0 0,6-2 5 0,-3 2-1 15,3-2 7-15,0 0-4 0,0 0 4 0,0 0-1 0,0 0 1 16,0 0 2-16,0 0-1 0,16-7 0 0,-7 5-1 15,-2 2-5-15,-7 0 0 0,9-1-5 0,-4 1 4 16,-5 0-4-16,10 0 1 0,-10 0-1 0,12 0-2 16,-7 0-4-16,3 2-3 0,1 2-4 15,-3-2-12-15,3-2 6 0,4 2 0 0,-3 1-4 0,3-2-1 16,0 2-2-16,-4-2 0 0,5 3-1 0,-3-4 6 16,0 3 1-16,-3-3-3 0,1 0-2 0,-2 0 3 15,-1 0 3-15,-6 0-2 0,10-3-9 0,-6 3-9 16,-4 0-19-16,5-4-22 0,-1 1-25 0,-4 0-63 15,0 3-82-15,0-9-256 0,0 6 114 0</inkml:trace>
  <inkml:trace contextRef="#ctx0" brushRef="#br0" timeOffset="1145.73">17356 16154 11 0,'0'0'70'0,"10"-2"-3"0,-10 2-9 15,0 0-3-15,0 0-9 0,0 0-4 0,0 0 3 0,0 0-13 16,4 2-2-16,-4-2-6 0,0 0-2 0,0 0-8 16,0 0 1-16,0 0-19 0,0 0 10 0,0 0-5 15,-10 8-1-15,10-8 0 0,0 0 0 0,-4 3-1 16,4-3 7-16,-6 0-5 0,6 0-4 0,0 0 7 15,0 0-1-15,0 0 2 0,-9-3-4 0,9 3 2 16,0 0 3-16,0 0-5 0,-8-2 2 0,8 2-2 16,0 0 0-16,0 0 1 0,0 0 2 0,0 0-7 15,0 0-2-15,0 0-4 0,0 0 3 0,-5-2 2 16,5 2-3-16,0 0-1 0,0 0 6 0,0 0-5 16,0 0 3-16,-4 4 2 0,4-4 1 0,0 0 6 0,0 0-3 15,0 0 3-15,0 0 1 0,0 0-2 0,0 0 4 16,0 0-5-16,0 0 2 0,0 0-5 15,0 0 6-15,0 0-1 0,0 0-6 0,0 0 3 0,0 0-2 16,0 0-1-16,0 0-2 0,0 0-2 0,0 0 2 16,12-9 1-16,-12 9-2 0,1-3 2 0,-1 3-1 15,1-2-1-15,-1 2 0 0,0 0 6 0,0 0-7 16,0-5 5-16,0 5-1 0,0 0-2 16,0 0 4-16,0 0-2 0,0 0 2 0,0 0 5 0,0 0 0 15,0 0 7-15,0 0 0 0,0-5 6 0,0 5 2 16,0 0 1-16,3-5 0 0,-3 5 1 0,0 0-1 15,-3-4 0-15,3 4-4 0,0 0 0 0,3-5-6 0,-3 5 4 16,0 0-1-16,0 0-8 0,0-4-4 0,0 4-11 16,0 0-3-16,0 0-5 0,0 0 6 15,0 0-8-15,0 0 4 0,0 0-6 0,0 0 4 0,0 0-2 16,5 11-2-16,-5-11 4 0,4 0 1 0,-4 0 4 16,2 2-5-16,-2-2-2 0,0 0-13 0,0 0-16 15,0 0-37-15,0 0-90 0,4-5 41 0</inkml:trace>
  <inkml:trace contextRef="#ctx0" brushRef="#br0" timeOffset="2437.73">17384 16191 44 0,'0'0'57'0,"0"0"-7"0,-7 2-10 0,7-2 2 15,-7 0-10-15,7 0-3 0,0 0-1 0,-10-2-1 16,10 2-2-16,-8-2-2 0,8 2 11 0,-5-1 0 16,5 1 2-16,-5-4-3 0,1 2-3 0,2-1 1 15,-6-1 0-15,6-2-2 0,-2 2-3 0,-1-1 2 16,1-3-2-16,-1 4-6 0,0 0-4 0,-1-4 4 16,3 3-1-16,-3 1 0 0,3-2-5 0,-1-3-1 15,0 2-2-15,-2 2 0 0,2-3-2 0,0 1 5 16,-1 0-13-16,2 1 9 0,2-4-2 0,-2 2 0 15,2 0-10-15,-1 3 4 0,0-3 2 0,2 1 4 16,0 0-4-16,-1 0-8 0,1 0 6 0,-4 2 2 16,8-2-2-16,-4-3-3 0,1 4 2 0,-1-2 1 15,0 1-1-15,0 0-1 0,2 0 0 0,1 1 3 0,0-2-2 16,1 0-2-16,0 2-10 0,0 0 9 16,-3 0-16-16,10-1 19 0,-4 0-11 0,-1 1-7 0,2 1 1 15,3-1 2-15,-3 0-4 0,2 1 1 0,0 1 1 16,2-1 2-16,-2-2-1 0,1 5 0 15,0-1 3-15,-1-1-4 0,1 3 5 0,1-3-3 0,-7 1 4 16,9 3-1-16,-6-2-1 0,2 2-2 0,0 2 6 16,-1-2 0-16,2 3-3 0,-1 4 5 0,0-2-8 15,-2-3 4-15,1 6 0 0,1-1 0 0,-4 2 1 16,-1 0 6-16,3 2-6 0,-3 0 6 0,-1 1 0 16,-2-1-2-16,1 2-1 0,-1 0 3 0,-2-2 0 15,0 3-1-15,2-2 4 0,-4-3 5 0,1 3 2 0,0 0 2 16,1-2 2-16,-1-1 7 0,-1 2 2 15,0-3-4-15,-1 2 2 0,1-1-2 0,-2 1 1 16,-1-2-1-16,0 0-5 0,1-2 3 0,-3 3-2 0,-1 0 0 16,1 0-1-16,-1-1 1 0,-2 2-5 15,4-3 1-15,-4-3-1 0,1 4 2 0,-2-3-7 0,1 1 5 16,0-3 0-16,-2 2-1 0,1 0-3 16,-2-1 5-16,3-1-5 0,-2 0 2 0,5-1 1 15,-3 1 1-15,3-2-3 0,-1-1 1 0,2 1-3 0,6-1 6 16,-15-1 2-16,10 1-5 0,-2-4 2 0,2 2-2 15,0-1 3-15,-1 0-2 0,-1-4-4 0,3 0 2 16,-1-1 0-16,0-1 1 0,3-3-2 0,-3 2-4 16,1-2 3-16,0 1 1 0,3-2 0 0,-3-3 3 15,1 0-5-15,3 2-1 0,-2-2-1 0,0 3 2 16,2-2 2-16,0 4-7 0,0-4 3 0,0 2-5 16,2 4 6-16,-1-4 0 0,0 2 0 0,2-2-7 0,1 0 4 15,0 3 9-15,1 0-8 0,1 0 4 0,-1-1-8 16,1 0 0-16,2 1 4 0,2-3-3 15,-1 0 1-15,0 4-5 0,4-3-4 0,0 2 2 0,-5 1-7 16,4 2 4-16,-4 1-8 0,2-1 0 0,1 2 0 16,-2 0 0-16,1 0 7 0,1 3-1 0,-1-2 6 15,-2 3-2-15,0-1-1 0,-1 0 5 0,2 1 0 16,-2-1-1-16,-1 2-2 0,4 0 5 16,-3 2-5-16,-1-1 8 0,-1 0-6 0,1 2 6 0,-1-2-4 15,-1 3 1-15,2 1 0 0,0-1 1 0,-2 1 0 16,2 5 1-16,0-4-2 0,0 3 3 0,-3 1 0 15,2 1-1-15,-2-3 7 0,1 5 6 0,2-4 2 16,-3 3-1-16,1-2 1 0,-2 1-3 0,2 1-1 0,-3-2 2 16,2 2 1-16,-3 0 2 0,3 0-5 15,-3 5 3-15,-3-6-3 0,6 4-9 0,-6-2 7 16,3-2 1-16,0-1-2 0,-3 1-1 0,3 0 4 0,-1 0-4 16,-3-2-6-16,2 1 4 0,-1-3 1 0,1 1-1 15,-3-1 0-15,1 2 2 0,-2-6-5 0,3 3 7 16,-2 0-8-16,-3-1 4 0,-1 2 1 0,1-5-6 15,1 1-3-15,-3 0-14 0,3 1-14 0,-3-2-76 16,0 3-118-16,-2-5 52 0</inkml:trace>
  <inkml:trace contextRef="#ctx0" brushRef="#br0" timeOffset="3551.73">17258 16046 53 0,'0'-5'80'0,"-3"-3"-12"0,2 2-6 16,0-2-7-16,-1 0-6 0,2-1-11 0,3 1-13 0,-2-3-8 15,2 4-5-15,2-3-8 0,-1 1 2 0,1 0-3 16,1 2-5-16,-1-2-6 0,-1 3 2 0,1 0-3 16,-1-1 4-16,1 2 0 0,2 0 3 0,-4 0-3 15,4-2 2-15,-2 3-1 0,0-1 0 0,4 2 7 16,-3-1-3-16,-1 0 2 0,3 0 2 16,-4 2-2-16,2-1-3 0,-1 2-1 0,2-3 5 0,-1 2-5 15,-2 1 3-15,6 0-5 0,-6-2 6 0,5 3-1 16,-4 0-2-16,-5 0-3 0,13 0 2 0,-7 0 0 15,1 3-1-15,-2-2 1 0,-5-1 1 0,11 3 1 0,-4-2-4 16,-3 2 3-16,2-2-5 0,1 2 7 0,-1-2 4 16,-1 3-5-16,0 1 2 0,0-3 2 15,-1 3-1-15,0 1 0 0,0 2 3 0,0-1-3 0,-1 1-2 16,0 1 3-16,-1 1-2 0,0 0 1 0,2 2-1 16,-3-2 5-16,1 1 0 0,-2 6-1 0,2-7-3 15,-5 6 2-15,4 1-6 0,-2 0 8 0,-1-1-9 16,0 1 5-16,-2-6-1 0,2 5-2 0,-2-2 5 15,-2 1-2-15,1-2-1 0,-1-3 1 0,0 2-1 16,0-3 0-16,-2 1 1 0,-1-2-2 0,3 0 5 16,-5 0-4-16,1 0-3 0,-3-3 1 0,4 0 2 15,-6 0 8-15,3-2-3 0,-1-1 0 0,0-2 7 16,1 2 3-16,-1-2-3 0,2 0 1 0,-3-4-1 16,4 3 2-16,-2-3 1 0,2 1 0 0,1-2-3 15,-1-2 4-15,2 1 0 0,-1-2-6 0,4-1 6 16,0 0 1-16,-4-3-6 0,5 0-4 0,-1-5-4 15,5 0 4-15,-4 0 5 0,4 0-13 0,4 2 8 0,0-1-5 16,-3 4-4-16,3 0 8 0,0 1-7 0,1 0-5 16,-2 1-4-16,3-2-8 0,-2 5 5 0,4-3-3 15,0 3 3-15,-1-3-7 0,-1 4 2 0,2-2-2 16,0 0-1-16,2 1 9 0,-1 2-8 0,0-1 2 16,1 0-1-16,-3 0 2 0,3 1-5 0,-2 0 3 15,3 1-6-15,-2-1-1 0,1 3-1 0,-3 0 9 16,1 2 1-16,2 0-1 0,-2 0 2 0,2 0 0 15,-1 2-3-15,1 1 9 0,1 1-7 0,-5 1 9 16,2-2-4-16,1 3 3 0,-3 2 0 0,-1 0 1 16,0 0 3-16,0 2 10 0,0-2 9 0,-1 1 1 15,-3 2-3-15,1-6 3 0,-2 7 0 0,0-5-4 0,0 1 4 16,-2 1 0-16,0 1-1 0,-2-3-3 16,2 0-2-16,-2 1 4 0,0-1-2 0,-1-1-3 15,1 0-2-15,-1 1-1 0,-4 1 0 0,3-3-6 0,-3-1-3 16,5 1-9-16,-3-2-12 0,-3 1-9 0,4-4-13 15,-5 0-35-15,0 0-86 0,2 0 38 0</inkml:trace>
  <inkml:trace contextRef="#ctx0" brushRef="#br0" timeOffset="4335.73">17338 16133 82 0,'-2'-4'98'16,"-1"-2"-11"-16,1 2-7 0,-1 0-1 0,2-1-24 15,0 0 4-15,1-1-9 0,0 0-2 0,0 1-11 0,2 0 3 16,-2-1-9-16,5 2-3 0,-1-2-4 16,0 0-4-16,-2 1-3 0,2 0 1 0,0 0 2 15,1 2-6-15,-1-2 0 0,2 1-5 0,-2 1 1 0,3-1-4 16,-2 1 4-16,1 0 5 0,-1 1-9 0,4-1 0 15,-4 2-6-15,3-2-6 0,-2 3 3 0,2 0 1 16,-8 0-13-16,15 0-1 0,-7 3 5 0,1-2-8 16,-3 0 0-16,2 1 0 0,-1 1 2 0,-1 1 1 15,-1-1 1-15,0 0-2 0,0 2 2 0,-2-1-4 16,1 1 6-16,-2 3 1 0,1-3 0 0,-1 2 4 16,-1 0 5-16,-1 0-8 0,1 0 3 0,-1 1-1 15,-1 1 2-15,0 0 3 0,1-1-4 0,-4 0 5 16,3-1-4-16,-3 2 5 0,2-4-4 0,-2 6 3 15,-4-3 2-15,3 0 3 0,-1-1-7 0,-2 2 4 16,-1-3-2-16,0 0-2 0,-1 0 4 0,1-2-1 16,-3 1 1-16,1-3 0 0,-1 1-1 0,1-2 2 0,-1 0 1 15,-2 0 5-15,4-1-4 0,-4-1 15 16,0-1-3-16,4 0-2 0,0-1 2 0,-2 1-4 16,3-4 6-16,0 3-6 0,-2-1 0 0,8-1 2 0,-3-2-3 15,6-2-4-15,-3 2 2 0,2-5-2 0,0 0-3 16,3 4-1-16,1-4-9 0,2 1 1 15,-1-4-9-15,6 5-3 0,0-4 0 0,2 1 0 0,-1-1 0 16,2 3 0-16,-3 3-7 0,4-3-3 0,2 0-1 16,-1 3-9-16,3 1-49 0,-3 0-93 0,-2 1 42 15</inkml:trace>
  <inkml:trace contextRef="#ctx0" brushRef="#br0" timeOffset="6018.73">17345 16081 67 0,'0'0'182'15,"1"-4"-26"-15,-1 4-15 0,1-5-13 0,-1 5-11 16,1-4-17-16,3 3-7 0,-4 1-11 0,11-2-11 16,-3 3-28-16,5-1-8 0,1 0-45 0,4 1-41 15,4 2-142-15,-2-3-208 0,0 3 93 0</inkml:trace>
  <inkml:trace contextRef="#ctx0" brushRef="#br0" timeOffset="11283.73">17863 16145 71 0,'0'0'69'0,"0"0"-1"0,0 0-9 0,0 0-3 16,0 0-17-16,0 0 13 0,0 0-13 0,0 0-2 15,0 0-2-15,0 0-7 0,4-2-1 0,-4 2-5 16,0 0-2-16,0 0-16 0,0 0 6 0,0-7 7 16,0 7-6-16,0 0-4 0,0 0-1 0,0 0 0 15,0 0 4-15,0 0-3 0,0 0-4 0,0 0 6 0,0 0-9 16,0 0 11-16,0 0-2 0,0 0 2 15,-13 2-6-15,13-2 6 0,0 0 4 0,0 0 5 16,0 0-8-16,-10 0-5 0,10 0 7 0,0 0-6 0,0 0-1 16,0 0-3-16,0 0 3 0,-1-5 0 0,1 5 3 15,0 0-10-15,0 0 6 0,0 0-4 0,-6 6-5 16,6-6 9-16,0 0 0 0,0 0-2 0,0 0-2 16,0 0 3-16,0 0 8 0,0 0 4 0,-7-6 5 15,7 6-1-15,0 0 3 0,0 0-9 0,-4-2 10 16,4 2 7-16,0 0-9 0,0 0 7 0,0 0-9 15,0 0 2-15,0 0-1 0,-4-2-5 0,4 2-4 16,0 0 3-16,0 0-1 0,0 0-4 0,0 0-8 0,0 0 1 16,0 0 0-16,0 0-5 0,0 0-3 15,0 0 2-15,0 0-2 0,0 0-3 0,0 0-1 0,0 0 3 16,12 9 2-16,-7-7-2 0,0-2 5 0,-1 3 0 16,5-3-3-16,-9 0 2 0,13-4-5 0,-8 3 8 15,4 1-9-15,0 0 11 0,-3-2-6 0,5-1 1 16,1 1 2-16,0 2 2 0,2 0-7 0,-5 0 1 15,1-2-7-15,0 1-1 0,-2 1 7 0,-2 0-4 16,1-1 2-16,1 1-3 0,0-3-3 0,-3 6 3 16,-5-3-6-16,8 0 9 0,-8 0-6 0,10 1 3 15,-10-1-3-15,0 0 7 0,0 0 0 0,0 0 0 16,0 0-5-16,0 0 3 0,0 0 4 0,0 0-2 16,0 0 0-16,0 0-8 0,0 0-1 0,0 0-5 0,0 0-10 15,0 0-9-15,-16 5-19 0,12-2-17 0,1 0-60 16,3-3-145-16,-6 5 65 0</inkml:trace>
  <inkml:trace contextRef="#ctx0" brushRef="#br0" timeOffset="12067.73">17867 16041 14 0,'0'0'48'0,"-4"2"-4"0,4-2-5 0,0 0 7 16,-1 3-18-16,1-3-1 0,0 0-4 0,-8 3 5 16,2-1-7-16,1 1-5 0,-1-1 1 0,-1 0-3 15,2 2-2-15,-6 2 0 0,2-1 3 0,4-1-3 16,-2 0 1-16,-3 2 0 0,4-1 0 0,-2 0-1 15,-1 2-1-15,3-5 0 0,1 2 3 0,1 1-2 16,-1 0-2-16,2-1-6 0,0 3 5 0,-1-7-4 16,2 5 1-16,2-5-2 0,-4 4 4 0,3 1-6 15,1-5 0-15,-1 3 2 0,1-3-1 0,0 0-1 16,-3 4 9-16,3-4-5 0,0 3-1 0,0-3 2 16,0 6 0-16,0-6-1 0,3 4 3 0,-3-4 1 15,1 2 4-15,-1-2 3 0,3 3-7 0,-3-3 1 16,1 4-1-16,-1-4-1 0,1 3-2 0,-1-3 0 0,2 5 2 15,-2-5-6-15,0 5 2 0,0-5 2 16,2 4 0-16,-2-4-2 0,0 0 2 0,1 3-1 0,-1-3-1 16,1 4 0-16,-1-4 0 0,0 0-1 0,2 3-4 15,-2-3 1-15,1 3-1 0,-1-3 3 0,1 4-3 16,0-1 2-16,-1-3-2 0,1 5 0 0,1-3-4 16,-1 2 2-16,1-1 4 0,-2-3 4 0,7 5-4 15,-4-3-2-15,2 0 3 0,0-1-3 0,0 1 1 16,2-2 5-16,-1 0 1 0,1 0 7 0,1 0-8 15,-8 0 3-15,12-3 3 0,-4 2 4 0,0 0-2 16,0-3 6-16,-3 2-1 0,-1-1-4 0,-3 0 12 16,3-2-11-16,-1 1-2 0,-1-1-3 0,-2 0-3 0,0 2 1 15,0-2 0-15,0-2 1 0,-2 2-2 16,-1-4-1-16,-2 2 7 0,-1 2-2 0,3-2-9 16,-5 2 3-16,1 1-4 0,0-4 1 0,2 3 7 15,-2-3-10-15,5 1 0 0,-4 4 1 0,1-1 7 0,0 0-6 16,0-1 2-16,1 2-7 0,1 0-6 15,1 1-10-15,2 2-8 0,-3-5-20 0,3 5-21 0,0 0-26 16,-3-2-50-16,3 2-154 0,0 0 69 0</inkml:trace>
  <inkml:trace contextRef="#ctx0" brushRef="#br0" timeOffset="15632.74">14435 16632 58 0,'-6'0'55'16,"6"0"-6"-16,0 0 12 0,-8 0-3 0,8 0-4 15,0 0-9-15,-9-1 5 0,9 1-3 0,-9 0-3 16,9 0-10-16,-9-2 5 0,4 2-7 0,5 0 1 15,-9-2 6-15,5-1-6 0,4 3-1 0,-5 0-7 16,5 0-17-16,-8-2 27 0,8 2-3 0,-7-2-6 16,7 2 3-16,-4-1-5 0,0-1-15 0,4 2 6 0,-8-1 5 15,8 1-13-15,-5-1 13 0,5 1-3 0,-10 0-6 16,10 0-8-16,-7 0 5 0,7 0-5 16,-12 1 6-16,4 0-3 0,2 1-3 0,0 1 5 0,-1-2-1 15,2 0 0-15,-4 4-8 0,0-2 2 0,1 2 1 16,-1 2-17-16,2-5 14 0,-1 1-3 15,-1 1 6-15,4-1 0 0,-4-1 0 0,3 2 1 0,-1 0 5 16,2 0-2-16,-5-2-6 0,5 0 6 0,-4 1 0 16,1 2-1-16,2-3-7 0,-5 1 4 0,3 0-1 15,1 0-8-15,1 1 4 0,-3-2-5 0,3 3 6 16,1-2 2-16,-4 3-1 0,2-1 1 0,1 1 1 16,0-2-6-16,2 1 12 0,-3 0-15 0,4 0 5 15,-3 0 6-15,2 0-9 0,2 2 1 0,-2 0-1 16,4-1 0-16,-3 0 2 0,3 2 5 0,-1-4 2 15,1 5 0-15,0-3-3 0,0 1 0 0,0 0-6 16,0 0 6-16,1-1-2 0,-2 1 6 0,1 0-5 16,0 0 1-16,1-1 2 0,-2 3-7 0,1-2 4 15,1-2 0-15,-2 2 6 0,2-1-12 0,-1 1 3 0,2 0 5 16,-1 0 2-16,2 0-4 0,-1 0 1 16,3 1 0-16,-1-1 1 0,0 0 0 0,4-2-11 0,-2 5 12 15,0-4-9-15,2 1 2 0,0-4 0 16,-1 2-5-16,2-1 5 0,1 1 3 0,1-2 2 15,-2-1-4-15,1 1 2 0,0-3-4 0,-2 2-2 0,-2-1 2 16,3 1-2-16,-1-2 13 0,-2 2-6 0,1-2-7 16,-7 0 4-16,14 1-3 0,-9-2 3 0,0 2 2 15,-5-1 9-15,12 0-8 0,-5-1 2 0,1 1-1 16,-2-4 4-16,-1 4-11 0,4-1 10 0,-3 0-13 16,6 0 11-16,-2-2-6 0,0 1 1 0,2-2-5 15,-2 3-5-15,-1-2 2 0,0-1-5 0,-1 1 2 0,7 1 4 16,-6-2-1-16,-1 1-8 0,-2 0 7 15,2-1 5-15,-2 1-4 0,2-4-4 0,-2 5 13 16,1-3 0-16,-2 2-8 0,0-4 7 0,0 3 2 16,-1-1 8-16,0-3-5 0,-2 4 2 0,-1-4-3 0,1 3 1 15,-2-2 12-15,0 1-2 0,0-2 2 16,-3 1-1-16,1-1-2 0,-6 1 4 0,6-3-7 16,-5 2 6-16,3-1 10 0,-1 1-9 0,-5-1 5 15,6 1 0-15,-5 0 3 0,1-2 0 0,2 2-9 0,-2-1 8 16,3 1 3-16,0-1-4 0,0 1 0 15,1 1-1-15,-3 0-1 0,1 0 4 0,1 0-5 0,1 2 7 16,-1-1-4-16,1 0-6 0,1 1 3 0,0 0-4 16,-1 0 1-16,1 1-1 0,-1 1-7 0,0 1 5 15,-1-1-3-15,-4 2-13 0,9 1-10 0,-10 1-6 16,4 2-5-16,0 1-10 0,-3-3-18 0,3 6-11 16,-3-3-36-16,0 1-64 0,-1 1-177 0,3 0 78 15</inkml:trace>
  <inkml:trace contextRef="#ctx0" brushRef="#br0" timeOffset="16389.73">14305 16724 82 0,'-10'-2'69'16,"3"2"-6"-16,2-1-3 0,-3 1-7 0,8 0-9 16,-14 0-4-16,7 1-3 0,-4-1-4 0,1 1 3 15,1-1-5-15,0 3-1 0,4-2-5 0,-4 0 0 16,3 0 5-16,-3 3-3 0,5-3-9 0,-5 3-2 16,1-2 0-16,2 2-1 0,2 2-4 0,-1-4 3 15,-2 3-4-15,3 0-2 0,0 0-5 0,1 2 3 16,-1 0-9-16,2-1 9 0,-1 2 4 0,1 1-3 15,2 0-2-15,0-2 6 0,0 3-6 0,0 0 2 16,0 2 0-16,2 0-12 0,-1 1 7 0,1-2-3 0,2 1 6 16,-2-1-7-16,3 0 7 0,-1 0-3 0,5-3-5 15,-4 4 6-15,0-3-8 0,3-1 11 0,-1 2-5 16,1 0 3-16,-3-1-8 0,3-1 3 0,-3 1 6 16,4-4-4-16,0 3 3 0,0-3-3 0,-4 0-2 15,5 1-2-15,-1-1 2 0,-1 0-5 0,2 0 3 16,0-3-3-16,-1 3 8 0,3-3-8 0,1-1 5 15,1-1-5-15,6 0 7 0,-5-1-3 0,6-1 6 16,-2 0-7-16,-1-3 6 0,-5 0-6 0,2-2 1 16,-2 3 3-16,-2-1 2 0,1 2 2 0,-4-3-7 15,-1 2 1-15,-2-1-2 0,2 0-2 0,-2-4 6 0,-1 4 5 16,-1-1 0-16,0 0-6 0,-3 0 4 16,0-3-4-16,0 2 4 0,0 0-4 0,0 0 8 15,0-6-1-15,-4 5-5 0,3-2-1 0,-4-1 1 0,2 4 3 16,-4-3-1-16,0 4 1 0,0-2-5 0,0 0-5 15,0 1 10-15,-5-2-4 0,4 1 1 16,1 3 6-16,-5-2 1 0,2 2-7 0,-4 0 5 0,5 0-2 16,-4 1-5-16,0 1 3 0,3-1 2 0,1 1-4 15,-5 1 1-15,3 2 0 0,-1 0-10 0,1-1 15 16,0 1-8-16,-1 1-3 0,0-1-6 0,2 2-5 16,-3 1-17-16,7-1-11 0,-2 1-25 0,-1-1-60 15,0 3-139-15,0-1 61 0</inkml:trace>
  <inkml:trace contextRef="#ctx0" brushRef="#br0" timeOffset="18787.74">13408 17601 5 0,'0'0'43'16,"-5"-4"5"-16,5 4-11 0,0 0 1 0,0 0-1 0,0 0 5 15,0 0 0-15,0 0 1 0,0 0 6 0,0 0 0 16,0 0 0-16,0 0-7 0,0 0-2 16,0 0 1-16,0 0-12 0,0 0 6 0,-3-2-12 15,3 2-2-15,0 0 0 0,0 0 0 0,0 0-5 0,-4-1 1 16,4 1-3-16,0 0-3 0,0 0-5 15,0 0-3-15,0 0 0 0,0 0 1 0,0 0-6 16,0 0 1-16,0 0 6 0,0 0-4 0,0 0 0 0,0 0-4 16,0 0 6-16,0 0-3 0,0 0 0 0,0 0 6 15,0 0-18-15,0 0 15 0,0 0-3 0,9 7 3 16,-9-7 11-16,0 0-11 0,0 0-4 0,3 3-9 16,-3-3 7-16,4 2 3 0,-4-2 0 0,0 0-4 15,5 1 10-15,-5-1-8 0,0 0 6 0,0 0-3 16,6 0-3-16,-6 0-3 0,0 0 5 0,0 0-4 15,0 0 11-15,0 0-11 0,10-3 5 0,-10 3-1 16,9-2-12-16,-9 2 20 0,8 0-5 0,-5-1-3 16,1-3 3-16,-4 4 0 0,9-1-3 0,-6-1 3 15,-3 2-3-15,9 0-1 0,-9 0 4 0,11 0-6 16,-3 0 15-16,-3-2-13 0,4 1 2 0,-2 1 5 16,0-1-12-16,1 1 3 0,3 0 0 0,2-3 5 15,-5 6 1-15,3-3-3 0,1-3 0 0,-2 3 4 16,3 0-4-16,-2 0-1 0,3 0-1 0,-2 3-9 15,2-3 23-15,-3 0-15 0,1 0 4 0,1 0 2 16,-2 0-6-16,3 0 4 0,-1 0 0 0,-3 0 1 16,3 0-5-16,-1 0 5 0,-1-3 3 0,3 3-8 15,-1-1-3-15,1-2 2 0,-4 2 5 0,2-2-4 16,-1 3 7-16,1-1-9 0,-1-2 4 0,1 3 2 16,-3 0 1-16,2-1 0 0,-2 0 1 0,1-2-1 15,0 3-2-15,2-2 2 0,-7 0 7 0,8-1-3 16,-8 1 3-16,4-1 1 0,4 3-2 0,-7-2 8 15,2-2-2-15,0 3-4 0,0-1 5 0,3-2-14 16,0 3 11-16,1-2-8 0,-1 1 3 0,1-1-2 16,2 1-5-16,-3 0-2 0,6 0 11 0,-2-1-6 15,-1 3 8-15,-1-3-12 0,1 2 5 0,-1 0 1 0,-3-2-3 16,7 2 3-16,-8 0 4 0,-1-1-12 16,4 2 2-16,-7-2 1 0,4 2 3 0,-3-1-3 15,-1 1 1-15,2-2-1 0,-7 2 1 0,9 0 1 16,-9 0-4-16,10 0-1 0,-10 0-1 0,9-2 0 15,-9 2 4-15,8 0 0 0,-8 0 0 0,6 0 0 0,-6 0 0 16,10 0 6-16,-10 0-12 0,7 0 6 0,-7 0 3 16,0 0 5-16,6 0-24 0,-6 0 2 15,4-2 20-15,-4 2-7 0,0 0 9 0,8-1-10 0,-8 1 8 16,0 0-1-16,7-3-4 0,-3 2 2 0,1 0-7 16,-1-1 10-16,-4 2-11 0,9-1 6 0,-1 1-7 15,-2-2 6-15,-1 2-1 0,-5 0 0 16,13-2-2-16,-13 2 6 0,8-1-6 0,-6-1 4 0,-2 2 5 15,8-1 10-15,-8 1-8 0,0 0 9 0,0 0-8 16,5-1 1-16,-5 1-1 0,0 0 1 0,5-2-7 16,-5 2 13-16,0 0-17 0,0 0 13 0,0 0-7 15,0 0-5-15,0 0 9 0,0 0-10 0,0 0-7 16,0 0 11-16,0 0-6 0,0 0 4 0,0 0 12 16,0 0-12-16,0 0-15 0,0 0 13 0,0 0 2 15,0 0-10-15,-1-5-15 0,1 5-14 0,0 0-24 16,0 0-31-16,0 0-58 0,-17-1-165 0,12 1 73 15</inkml:trace>
  <inkml:trace contextRef="#ctx0" brushRef="#br0" timeOffset="24175.73">13505 17591 52 0,'0'0'55'0,"0"0"-3"16,0 0-9-16,0 0-1 0,0 0 1 15,0 0-9-15,0 0-1 0,0 0-7 0,0 0 5 16,0 0-4-16,0 0-4 0,0 0-15 0,6 0 16 16,-6 0-5-16,0 0-3 0,0 0-6 0,0 0 6 0,0 0 3 15,0 0-7-15,0 0 2 0,0 0 0 0,0 0-12 16,0 0 6-16,0 0-5 0,0 0 2 16,0 0 2-16,0 0-1 0,0 0-6 0,0 0-4 15,0 0 0-15,0 0 4 0,0 0-5 0,0 0 6 0,0 0 1 16,0 0-1-16,0 0 0 0,0 0-7 15,0 0 4-15,0 0 3 0,0 0-1 0,0 0-2 16,0 0 2-16,0 0 5 0,0 0 1 0,0 0-3 16,0 0 2-16,0 0 5 0,0 0-13 0,0 0 7 0,0 0-5 15,0 0 3-15,0 0-10 0,0 0 9 0,0 0 0 16,9-1-3-16,-9 1 0 0,0 0 1 0,0 0 4 16,0 0-3-16,0 0 2 0,0 0 0 0,0 0-12 15,0 0 11-15,0 0-1 0,0 0 3 16,0 0-3-16,1-7 2 0,-1 7 1 0,0 0-5 0,0 0 3 15,4-1 1-15,-4 1-5 0,0 0 5 0,0 0-4 16,0 0 1-16,0 0 3 0,0 0-5 0,0 0 1 16,12 1 1-16,-12-1-2 0,5 3 5 15,-5-3 1-15,0 0 0 0,6 1-4 0,-6-1 1 0,8 3 3 16,-4-3 0-16,-4 0-3 0,8 0-3 0,-2 1 5 16,-6-1-4-16,11 0-1 0,-4 1-5 0,-1 1 10 15,3-2 1-15,0 0-4 0,1 1-2 16,2-1 0-16,-1 0 7 0,0 0-5 0,1 0 3 0,1 0-5 15,0 0 1-15,2-1 3 0,-1 1-1 0,-1 0 3 16,1-2 2-16,-1 1-2 0,2 0-9 0,2-2 12 16,-4-1-3-16,6 1 6 0,-3 1-3 0,-2 1 2 15,4-1 3-15,-3 1 2 0,-1 0-1 0,5-2-10 16,-6 3 2-16,7 0-1 0,-6 0 6 0,0-4-5 16,3 4 0-16,0-1-1 0,-4 1 0 0,6 1-2 15,-5 1 0-15,-1-2-2 0,2 0 3 0,-2 0 7 16,4-2-9-16,-2 2-5 0,-1-1 12 0,-1 1-3 15,1-2-3-15,0 2-2 0,-1 0 2 0,0 0 2 16,0-1 3-16,-2 1-5 0,4-1 3 0,-2 1-3 16,-1 0 0-16,0 0-5 0,2 1-3 0,-5-2 2 15,3 2 1-15,-2-1 0 0,0 0-2 0,3 1 1 0,-3-1 1 16,-2 2-1-16,2-2 1 0,0 0-6 16,-2 1 9-16,2-1 0 0,-2 0 0 0,-3 0 1 15,4-1 1-15,4 1-3 0,-7-2 3 0,1 2-3 16,-7 0 0-16,15 0-9 0,-9-1 12 0,0 0-4 0,-6 1 3 15,12 0-6-15,-4-3 10 0,-3 1-4 16,0 2 0-16,2 0 5 0,-2-4-5 0,1 3-1 16,0-2 2-16,-2 0 3 0,0 2-3 0,-4 1 1 15,8-3 5-15,-1 3-4 0,-7 0 0 0,5-1-3 0,-5 1 6 16,6-1-3-16,-6 1-3 0,0 0-1 0,0 0 8 16,2-2 0-16,-2 2-8 0,0 0-2 0,0 0 11 15,0 0 1-15,0 0-5 0,0 0-2 0,0 0-5 16,0 0-3-16,0 0-15 0,-11 7-9 15,6-7-17-15,1 2-63 0,-1 0-120 0,-1 1 54 0</inkml:trace>
  <inkml:trace contextRef="#ctx0" brushRef="#br0" timeOffset="25882.74">13533 17565 21 0,'-8'9'12'0,"8"-9"3"15,0 0 1-15,0 0-3 0,0 0 1 0,0 3-6 0,0-3 4 16,0 0-5-16,0 0-2 0,0 0 4 0,0 0 0 15,0 0 5-15,-4 2-5 0,4-2 5 0,0 0-1 16,0 0 3-16,0 0-1 0,0 0 5 0,0 0-4 16,0 0 6-16,0 0 1 0,0 0 2 0,0 0 0 15,0 0-1-15,0 0-2 0,0 0 1 0,0 0-2 16,0 0-2-16,0 0 6 0,0 0-6 0,0 0 9 16,0 0 0-16,0 0 6 0,0 0-2 0,0 0-1 15,0 0-1-15,0 0-7 0,0 0-1 0,0 0-5 16,0 0 3-16,-9-5-13 0,9 5 11 0,0 0-2 15,0 0-11-15,0 0 8 0,0 0-8 0,0 0 1 16,0 0 0-16,0 0 5 0,13 6-11 0,-13-6 7 16,5 6-8-16,2-5 3 0,-7-1 2 0,7 0-6 15,0 3-1-15,-1-3-1 0,-2 0 8 0,-4 0-3 16,13 1-2-16,-8 0-5 0,1-1 8 0,-6 0-3 16,11 0 4-16,-4-1-3 0,1 0 1 0,-2 1-2 15,2 0-8-15,-1 0 1 0,1-3-12 0,0 3 19 16,0 0-9-16,4 0 0 0,-3 0 2 0,2-1-10 15,1 1 15-15,-3-3-12 0,2 3 6 0,1-1 2 16,0-1 2-16,2 2-6 0,-1-1 3 0,-3 0-1 16,3 0 6-16,-3-1 3 0,1 2-8 0,1-1 4 15,-2 0-5-15,1 1 6 0,1-3-1 0,1 3 4 0,-1-4-1 16,3 1-4-16,-1 2-4 0,-3 0 0 16,3-2 7-16,4 3-8 0,-4-2 9 0,-1 2-6 15,2-3 1-15,-3 2 3 0,1 0 2 0,-2-2-4 16,2 1 2-16,-2 1 4 0,0 0 1 0,-1 1 5 15,-1 0 1-15,-2-3 0 0,4 3-1 0,-4-2-1 16,2 0 3-16,0 1-4 0,0 0-1 0,3 0 2 16,-2-2 1-16,0 2-3 0,3 0 4 0,-3-1-6 15,-1 2 1-15,5-3-9 0,-1 3 15 0,0-1-3 0,-2-2-3 16,0 2 1-16,1 0-2 0,1 1 0 0,-3 0 2 16,0 0-2-16,-2-1-1 0,0 1-1 0,1-2-9 15,-3 2 11-15,3 0 2 0,1-2 1 0,-3 2 0 16,0 2-3-16,1-4-4 0,-3 4 0 15,5-2 4-15,-1 0-3 0,-1 0 5 0,2 0-1 0,1 0-3 16,0-2 0-16,0 4 1 0,2-2 2 0,-2 0-3 16,1 0 4-16,0 0-4 0,0-2-6 15,-1 1 9-15,-4 1-20 0,2 0 12 0,-2 0-1 0,-1-2-1 16,0 2-7-16,-6 0 17 0,13-2-9 0,-9 1 6 16,-4 1-1-16,5 0 5 0,-5 0 4 0,5-2-2 15,-5 2 4-15,5-2 1 0,-5 2-2 0,8-1 4 16,-8 1 3-16,0 0 5 0,0 0-9 15,6-1 0-15,-6 1 0 0,8-1-1 0,-7-1-2 0,-1 2-6 16,11 0 6-16,-11 0-6 0,10 0-3 0,-10 0-1 16,6 0 7-16,-6 0-14 0,8 0 14 0,-8 0-9 15,0 0 3-15,0 0-6 0,9 0-1 0,-9 0 4 16,0 0-12-16,0 0 1 0,0 0-12 0,0 0-4 16,-17 5-22-16,8-2-67 0,-2-2-130 0,-1 2 58 15</inkml:trace>
  <inkml:trace contextRef="#ctx0" brushRef="#br0" timeOffset="27082.73">13569 17561 53 0,'-3'-3'81'0,"3"3"-17"15,0 0 1-15,0 0-13 0,0 0 0 0,0 0-8 16,0 0-2-16,0 0-8 0,0 0-6 0,0 0 0 16,0 0-5-16,0 0 5 0,0 0-9 0,0 0 1 15,0 0-5-15,0 0-2 0,0 0-3 0,5 12 1 16,-5-12 0-16,0 0-4 0,0 0 5 0,0 0-9 15,0 0 5-15,0 0-4 0,0 0-1 0,0 4 1 16,0-4 2-16,0 0-6 0,0 0 6 0,0 0-2 16,0 0 2-16,5 1-5 0,-5-1 0 0,0 0-6 15,7 0 2-15,-7 0 4 0,7 0-6 0,-1 2-6 16,-6-2 13-16,10 0 0 0,-10 0-4 0,6 0 8 16,-6 0-6-16,9-2 1 0,-9 2 0 0,7 0 0 15,-7 0 5-15,6-2-2 0,-6 2 0 0,7 0 0 16,-4-3 1-16,-3 3-2 0,9 0-4 0,2-4 7 15,-1 4-1-15,2-1-6 0,6-1-1 0,1 2 1 16,-1-2 4-16,5 2-9 0,5-3 11 0,0 3-6 16,2-2-1-16,-2 2-1 0,-1 0 3 0,1 0-12 15,-1 0 6-15,-7 0 1 0,10-3-6 0,-9 3 7 16,-1-1-8-16,0 1 0 0,0-1 8 0,-2 1-6 16,-1-2-6-16,2 2 4 0,-5-1 0 0,-1-1 4 0,1 2-5 15,-4 0 4-15,3 0 5 0,-3-1-6 0,2 1-13 16,-1 0 17-16,-3-1 2 0,3 1 2 15,3 0-3-15,-3-3-1 0,4 3-2 0,-2 0 4 16,4 0-1-16,-4-1-5 0,-1 1-2 0,11-1-1 16,-3-1 0-16,-3 2-4 0,4-2 7 0,-3-2-3 15,0 3 4-15,0-2 2 0,-4 0 9 0,0 2 1 0,-1-2 6 16,1 2 5-16,-3-3 4 0,-1 2 1 16,-1 1 3-16,-2-1 2 0,-3-1 0 0,1 2-1 15,-1-2-1-15,-4 3-3 0,4-2-7 0,-4 2 8 0,0 0-5 16,0 0 1-16,0-4-2 0,0 4-3 15,0 0-3-15,0 0 0 0,0 0 3 0,-15 4-10 16,9-2 1-16,3 1-15 0,-2-1-12 0,-1 2-15 16,5-1-24-16,-4-1-40 0,5-2-113 0,-8 2 51 0</inkml:trace>
  <inkml:trace contextRef="#ctx0" brushRef="#br0" timeOffset="29261.73">13511 17536 28 0,'-5'3'39'0,"5"-3"-9"0,0 0 5 0,0 0 1 16,0 0 5-16,0 0 2 0,0 0 2 0,0 0 2 16,-4 2 5-16,4-2-5 0,0 0-8 0,0 0-2 15,0 0 3-15,0 0-10 0,0 0-7 0,0 0 5 16,0 0-9-16,0 0-3 0,0 0 1 0,0 0 1 15,0 0-1-15,0 0-4 0,0 0 2 0,0 0-8 16,-7 0 3-16,7 0 1 0,0 0-2 0,0 0-2 0,0 0 2 16,0 0-9-16,0 0 5 0,0 0-6 15,6 7-5-15,-6-7 16 0,4 3-10 0,-4-3 9 0,0 0-7 16,7 2 6-16,-7-2-13 0,8 3 8 0,-8-3-3 16,8 0 2-16,-8 0-5 0,10 0 5 0,-4 0-5 15,1 0 7-15,-2 0 0 0,-5 0-8 0,10 0 5 16,-2 0-2-16,-8 0-2 0,11 0-1 0,-3 0 8 15,-2 0-8-15,1-3 6 0,-1-1-8 0,-1 3 5 16,-5 1 5-16,9-3-9 0,-3 2 7 0,2 1-1 16,0-3-13-16,-3 1 17 0,5 2-4 0,0-2-3 15,1 1 7-15,-1 0-9 0,0 0 5 0,-3-1-7 16,5 1 9-16,-3 1-3 0,0 0 2 0,0 0-3 16,1 0-4-16,-2 1 12 0,1 1-16 0,0-2 8 15,-3 0-3-15,5 0 4 0,0 1-3 0,-1 1 2 16,2-2 5-16,0 0-6 0,1 0 8 0,1 0-7 15,-1 0 3-15,6 0-4 0,-6 0-4 0,2 0 3 16,2-1 3-16,-2 0 0 0,1 0 4 0,-2-1-3 16,1 1-2-16,2 1 2 0,-5-2-3 0,2 2 3 15,1 0-4-15,-4-2 2 0,4-1-1 0,-4 3 3 16,1-1 0-16,-3-2 5 0,2 2-6 0,-5 0 0 16,4 0 4-16,-2-1-5 0,1 2 6 0,-3-2-4 15,4 1 15-15,-2 1-16 0,0 0 14 0,2-4-5 16,2 3 4-16,-1 0-7 0,2-2 3 0,-2 1 2 15,4 1 0-15,-3-1 7 0,2-1-19 0,3 0 19 16,-1 1-7-16,-3 1 0 0,5-2-5 0,-4 3-3 16,0 0 7-16,-1-2-8 0,2 2 11 0,-2 0-2 15,0 0-23-15,1 2 13 0,-3-2-3 0,2 0 4 16,-2 2-11-16,0 0-7 0,0 0 6 0,0-1-1 16,1-1 3-16,-3 2-4 0,0 0 11 0,0-1-6 15,1-1 4-15,2 0-2 0,-3 0-1 0,-2 2-12 16,1-2 20-16,1 0-4 0,1 1-3 0,1-1 3 15,0 0-2-15,1-1 7 0,-2-1-6 0,1 2-4 16,3-1-3-16,-2-1-3 0,1 2 1 0,1 0-9 16,-3-2 2-16,3 1-5 0,-1-1 1 0,1 1-3 15,-1 0 2-15,-2-1-2 0,-2 0 1 0,4 1 14 16,-5 1-4-16,-2-2 7 0,2 2 1 0,-8 0 3 0,9 0 6 16,-9 0 2-16,5-2-6 0,-5 2 4 0,3-3 5 15,-3 3 0-15,0 0 0 0,0 0-6 0,0 0 0 16,0 0 2-16,0 0 2 0,0 0-9 15,0 0 10-15,0 0-7 0,0 0-3 0,0 0 4 0,0 8-1 16,0-8 3-16,0 0-5 0,5 2 3 0,-5-2-3 16,0 0 2-16,2 4 4 0,-2-4 0 15,0 0 6-15,0 0-8 0,0 0 0 0,0 0-1 0,0 0 3 16,-14 0-2-16,14 0 2 0,-6 3-2 0,6-3-3 16,-8 0-15-16,3 2-20 0,5-2-64 0,-13 0-107 15,8 2 48-15</inkml:trace>
  <inkml:trace contextRef="#ctx0" brushRef="#br0" timeOffset="30919.73">13593 17527 11 0,'0'0'15'0,"0"0"1"16,0 0-5-16,0 0 0 0,0 0-2 0,0 0-5 15,-1 4 9-15,1-4-5 0,0 0 6 0,0 0-2 0,0 0 2 16,0 0 2-16,0 0-2 0,0 0 3 15,0 0 0-15,0 0-1 0,0 0-8 0,0 0 2 16,0 0 0-16,1 4-3 0,-1-4 0 0,0 0 3 16,5 6-2-16,-5-6 1 0,0 3-4 0,1-1 1 0,2 3 5 15,-3-5-4-15,1 5-1 0,-1-3-6 0,0-2 5 16,1 7-2-16,1-2 2 0,-2-5-4 0,0 4 0 16,0-4 4-16,1 3-5 0,-1-3 1 0,1 3 2 15,-1-3 2-15,3 6-2 0,-3-6 3 0,1 4-10 16,-1-2-6-16,0-2-6 0,0 0-39 0,-2 5-61 15,2-5 27-15</inkml:trace>
  <inkml:trace contextRef="#ctx0" brushRef="#br0" timeOffset="40036.74">13561 17561 2 0,'0'0'49'0,"0"0"-4"0,0 0-6 0,0 0 1 16,0 0-9-16,0 0-1 0,0 0-7 0,0 0 10 16,0 0-3-16,0 0-4 0,0 0 6 0,0 0-12 15,0 0 12-15,0 0-3 0,0 0 0 0,0 0 1 16,0 0 0-16,0 0-4 0,0 0-5 0,0 0 1 16,0 0-2-16,0 0 7 0,0 0-6 0,0 0-7 15,0 0-2-15,0 0 4 0,0 0-11 0,0 0 11 16,0 0-12-16,0 0 7 0,0 0-10 0,0 0 1 15,0 0 7-15,0 0-1 0,0 0 1 0,0 0 2 16,0 0 6-16,0 0-8 0,0 0 13 0,0 0-3 16,0 0 5-16,0 0 3 0,0 0-6 0,0 0 5 15,0 0-1-15,0 0 4 0,0 0-4 0,-18-8-2 16,18 8-12-16,0 0 6 0,0 0-2 0,0 0 4 16,-5-1-5-16,5 1 0 0,0 0-6 0,0 0 1 15,0 0 4-15,0 0-4 0,0 0-8 0,-5-3-4 16,5 3 16-16,0 0-8 0,0 0-5 0,0 0 5 15,0 0-1-15,14-4 0 0,-14 4-5 0,5-1 4 16,0-2-2-16,1 3 2 0,0-2-1 0,-1-1-14 16,6 2 13-16,0 0-6 0,-1-3 7 0,1 3-2 15,1-1 5-15,2 2-4 0,0-3 4 0,-1 2-4 16,1 1-7-16,4-3-1 0,-2 2 5 0,3 1-12 16,-1 0 3-16,0-1 6 0,1 1-6 0,1-1 1 0,-3 2 6 15,1-1-8-15,-1 0 4 0,3-1-1 0,-3-1-7 16,-3 2 18-16,6-2-9 0,0 1 3 15,0-1-5-15,4 0 5 0,-2 0-3 0,5-1 4 16,0 0 3-16,0 0-3 0,-6-1 6 0,7 0-6 0,-1-1 6 16,-6 2-1-16,8 0-1 0,2-3-5 0,-4 0 4 15,3 1-7-15,-9 1 8 0,8-4-6 0,-1 3 3 16,0 1-1-16,-6 1 0 0,-2-4 5 16,-1 4-4-16,-2 0 5 0,0 2-6 0,-3-2 7 0,-1-1 0 15,-1 1-14-15,-1 2 18 0,1 1-1 0,1-1-9 16,1 1 3-16,4-3 2 0,-5 1 6 0,6 2-8 15,0 0-3-15,-2 0 2 0,1-2-3 16,0 2 3-16,-2 0-3 0,3 0 1 0,-6-1 1 0,-1 1-3 16,1 1 6-16,-2-1-8 0,0 0 11 0,1 2-3 15,1-2-2-15,-3 0-4 0,-1 0-8 0,3 0 8 16,-5 0 4-16,3 0 3 0,-2 2-7 0,1-2-4 16,0 3 3-16,-3-3 6 0,3 0-11 0,-2 0 6 15,-2 0-1-15,2 1-1 0,-1 0 3 0,-6-1 1 16,12 0-1-16,-8-1 1 0,-4 1 1 0,10-1-5 15,-10 1 0-15,10-3 1 0,-6 3 5 0,-4 0 0 16,7-2-11-16,-1 2 14 0,-2-2-2 0,-4 2-1 16,7-3 0-16,-7 3 7 0,7-2-10 0,-7 2 9 15,4-3-3-15,-4 3-8 0,0 0 4 0,0 0-5 16,0 0 9-16,5-1-1 0,-5 1-2 0,0 0-1 16,0 0 0-16,0 0-3 0,0 0 6 0,0 0-5 15,0 0 10-15,0 0-11 0,0 0 4 0,-18 4-1 16,18-4 2-16,0 0 5 0,0 0-16 0,-5 2 14 15,5-2-3-15,0 0 1 0,-4 3-7 0,4-3 9 16,0 0-5-16,0 0 3 0,0 0-4 0,-13-3-1 16,13 3 7-16,-6-2-18 0,6 2 20 0,0 0-4 15,0 0-6-15,-8-3 10 0,8 3-11 0,0 0 9 16,0 0-10-16,0 0 7 0,-5-1 1 0,5 1 5 16,0 0-7-16,0 0 4 0,0 0-4 0,0 0-6 15,0 0 5-15,0 0 4 0,-4 6-2 0,4-6 1 0,-1 5-5 16,1-5 7-16,-1 5-4 0,0-3 0 15,-1 4-7-15,2-2 9 0,-5-3-5 0,4 2 3 16,-3 3-3-16,2-2 5 0,-2-1-7 0,1-1 3 16,1 0 3-16,-2 3-1 0,4-5-2 0,-4 3 9 0,1-1-8 15,3-2 4-15,0 0 2 0,-5 3-13 0,5-3 11 16,0 0-5-16,0 0 4 0,-7 0 2 16,7 0 0-16,0 0 2 0,0 0-8 0,0 0-6 15,-4-6 18-15,4 6-6 0,0 0-5 0,-3-5 6 0,3 5-8 16,-2-2 3-16,2 2 3 0,-2-4-2 0,2 4 8 15,-1-3-4-15,1 3-4 0,0 0-5 16,0 0 4-16,-1-8 0 0,1 8 2 0,0 0-2 16,-2-4 5-16,2 4-4 0,0 0-4 0,0 0-2 15,0 0 7-15,0-2-8 0,0 2 7 0,0 0-4 0,0 0 3 16,0 0-6-16,0 0 11 0,0 0-7 16,0 0-1-16,0 0 3 0,0 0-3 0,0 0 4 15,16 4 4-15,-13-3-13 0,-3-1 10 0,3 5 1 0,-3-5-3 16,2 2 4-16,-2-2-4 0,0 0 2 0,2 5 4 15,-2-5-3-15,0 0-4 0,0 0 1 0,0 0 5 16,0 0-4-16,0 0-6 0,-11 1 5 0,11-1 7 16,0 0-1-16,-11-1-1 0,11 1-1 0,-5-3-15 15,5 3 15-15,-5-7 2 0,5 4-2 0,0 3 1 16,-6-4 8-16,5 1-1 0,1 3-3 0,-4-4-2 16,4 4-3-16,0-5-3 0,0 5 7 0,0 0-1 15,5-5 1-15,-5 5 3 0,0 0-11 0,10 0-3 16,-10 0 3-16,9 0-9 0,-9 0 6 0,6 5 9 15,-3-5-4-15,3 2-6 0,-5 1 9 0,-1-3 1 16,3 4-2-16,-3 0-3 0,0-4 2 0,0 4-3 16,0-4 8-16,0 5 0 0,0-5 7 0,0 0-5 15,-3 4 5-15,3-4 2 0,0 0 0 0,0 0-3 16,-6 3 9-16,6-3-2 0,0 0 3 0,0 0 2 16,-10-3-6-16,10 3 4 0,0 0-4 0,-8-3-2 15,6-1 17-15,2 4-20 0,-4-2-1 0,4 2-9 0,0 0 2 16,-4-4-6-16,4 4-12 0,0 0 2 15,0 0-4-15,0 0-5 0,0 0-4 0,0 0 5 16,5-5 0-16,-5 5-4 0,0 0-8 0,9-3 6 16,-9 3-2-16,6-1-4 0,-6 1 3 0,4-3-1 0,-4 3 5 15,0 0-15-15,6-1 28 0,-6 1-8 0,0 0 7 16,0 0 5-16,1-5-9 0,-1 5 10 16,0-5 2-16,0 5 2 0,-5-6 3 0,1 5-1 15,-1-2 3-15,5 3-5 0,-9-2 3 0,5 0-1 16,4 2-3-16,-10-2 5 0,6 2-2 0,4 0-6 0,0 0-12 15,0 0 15-15,-12 4-5 0,7-3 4 16,4 0-15-16,-3 2 4 0,-1-1 0 0,4 3-3 16,-3-2 5-16,-1-1-5 0,-3 0 3 0,3 2 2 15,-1-1 8-15,-1 2-10 0,-2-2 13 0,-1-2-4 0,-4 2 1 16,2 0 0-16,-2 2-8 0,-2 0 5 0,-2-3 1 16,-4 2 2-16,3 2-8 0,-1 1 5 0,-1-2-1 15,-1 0 6-15,3 0-11 0,-2 0 7 0,-8-3 3 16,9 3-2-16,1-2 5 0,0 0-7 0,1-2 8 15,-4 1-5-15,4 0-1 0,0-1-3 0,-1 2 3 16,1-1 3-16,0-2 0 0,4 0 2 0,0 0 4 16,1 0-5-16,-2-1-4 0,1 1 1 0,1-1 2 15,-5 1 1-15,-1 1 0 0,-1-2 2 0,2 2 1 16,-4 0 0-16,4-1-2 0,-4 3-5 0,1-2 7 16,0 0-6-16,3 1 5 0,1 0-4 0,0-1 6 15,-1 1-10-15,5 0 12 0,-1-1-9 0,2 1 0 16,0 2 8-16,2-1-9 0,2-1 5 0,0-1-4 15,1 1 9-15,0 1-6 0,2-2-2 0,5-1 1 16,-8 3-3-16,8-3 7 0,-5 1-2 0,5-1-6 16,-6 1 5-16,6-1 0 0,-4 3 5 0,4-3-9 15,-7 0 1-15,7 0 11 0,0 0-11 0,0 0-1 16,-13 0-1-16,13 0 0 0,-8 0 7 0,4 1-2 16,4-1-4-16,-11 0 8 0,11 0-5 0,-13 0 0 15,7-1-2-15,-1 1 3 0,1 0-2 0,-3 0 4 16,1-3 3-16,1 2-4 0,0 1-7 0,0-1 10 15,-1 1-3-15,0-3 10 0,8 3-5 0,-10-1 3 16,5 0-8-16,5 1 2 0,-8-3 11 0,8 3-17 16,0 0 3-16,-6-1 0 0,6 1 4 0,0 0-1 15,0 0 4-15,0 0-15 0,0 0 8 0,0 0-1 16,0 0 0-16,0 0 7 0,0 0-6 0,0 0 3 16,0 0-3-16,0 0 3 0,0 0-7 0,0 0 5 15,0 0-1-15,0 0 0 0,0 0-2 0,0 0-3 16,0 0 6-16,0 0 2 0,0 0-3 0,1 9-2 15,-1-9 2-15,0 0-3 0,0 0 1 0,-4 2 0 0,4-2-6 16,0 0 13-16,0 0-7 0,0 0-2 16,0 0-1-16,0 0 0 0,0 0 14 0,0 0-9 15,0 0 5-15,0 0 5 0,0 0-3 0,0 0 1 16,0 0 14-16,0 0-15 0,0 0 3 0,0 0-1 0,-6 0-14 16,6 0 13-16,0 0-4 0,0 0 1 0,-8-4 0 15,8 4 1-15,0 0 0 0,-6-2-3 0,6 2-5 16,0 0 7-16,0 0-6 0,0 0 4 15,-3-3-6-15,3 3 8 0,0 0 5 0,0 0-5 0,0 0-1 16,0 0-3-16,0 0-3 0,0 0-10 0,0 0 5 16,0 0-8-16,0 0 4 0,0 0-1 0,0 0 2 15,0 0 3-15,0 0-3 0,0 0 1 0,0 0-2 16,0 0 6-16,0 0 2 0,0 0-1 0,0 0-2 16,0 0 4-16,0 0 4 0,0 0-8 0,0 0 1 15,0 0-15-15,0 0-3 0,0 0-10 0,0 0-24 16,9 9-67-16,-9-9-134 0,0 0 60 15</inkml:trace>
  <inkml:trace contextRef="#ctx0" brushRef="#br0" timeOffset="46782.73">13548 17902 22 0,'0'0'18'0,"0"0"6"0,0 0-4 16,0 0 6-16,0 0-5 0,0 0 0 0,0 0-4 15,0 0-1-15,0 0 4 0,0 0-3 0,0 0 0 16,0 0-5-16,0 0 5 0,0 0-7 0,0 0 1 0,0 0-3 16,0 0-8-16,0 0 6 0,0 0-3 0,0 0 4 15,0 0-2-15,0 0 0 0,0 0-5 0,0 0 6 16,0 0 4-16,0 0-9 0,0 0 7 15,0 0-3-15,0 0 10 0,0 0-2 0,0 0 8 0,0 0 6 16,0 0-9-16,0 0 3 0,0 0-2 0,0 0 0 16,0 0-1-16,0 0-2 0,0 0-5 0,0 0 2 15,0 0 4-15,0 0-1 0,0 0-8 0,0 0 0 16,0 0-1-16,0 0 0 0,0 0-1 0,0 0 5 16,0 0-8-16,0 0 3 0,0 0-8 0,0 0 7 15,0 0-5-15,0 0 2 0,0 0-2 0,0 0 1 16,0 0-8-16,0 0 5 0,4 11 5 0,-4-11-3 15,0 0 2-15,5 1-3 0,-5-1 2 0,0 0-1 16,0 0 0-16,3 2 4 0,-3-2 1 0,0 0 6 16,0 0-2-16,0 0 3 0,0 0-3 0,0 0 6 15,0 0-6-15,0 0 3 0,0 0-5 0,0 0 4 16,0 0-5-16,0 0-9 0,5-5 12 0,-5 5-2 16,0 0 1-16,0 0-3 0,0 0 2 0,0 0-6 15,4-4 3-15,-4 4-3 0,7-3-11 0,-7 3 13 16,4-2-4-16,-4 2-1 0,3-3 4 0,-3 3 2 15,0 0-4-15,4-3 0 0,-1 1 2 0,-3 2 1 16,6 0-6-16,-6 0 6 0,6-3-6 0,-6 3 6 16,9-1 0-16,-5-2-12 0,-4 3 13 0,10-2-5 15,-3 2 8-15,1 0-11 0,-1-2 5 0,-1 1-11 16,3 2 3-16,-1-2 2 0,-1 2 3 0,1-2-6 16,-8 1 4-16,15 0-2 0,-11 1-4 0,5-1 7 15,-2 0-1-15,0 0-3 0,-7 0 4 0,14 0-8 16,-9 2 4-16,4-2-1 0,0-2-2 0,3 2-8 15,-1-1-1-15,2 2 8 0,-1-2-1 0,2-1 1 16,0 1-2-16,3-1 1 0,3 0-5 0,-4 0 6 16,3-1-2-16,-2-1 9 0,1 0 0 0,-1 0-8 15,-1 0 5-15,3 1 2 0,-7 0 2 0,-1-1-2 16,2-1 5-16,-4 2-4 0,0-3 2 0,-1 5-10 16,-1-1 18-16,0-1-3 0,-2 1 2 0,0-1 1 15,1-1 0-15,-2 4 0 0,-4 0-1 0,8-3 1 0,-4 2-4 16,2-1-4-16,-6 2 4 0,10-1 2 15,-5 1 3-15,2 0-6 0,-7 0 0 0,15 0-6 16,-9-2 5-16,2 4-5 0,1-2 0 0,4-2-7 16,-4 2 2-16,1 0-5 0,0 2-4 0,1-2-5 0,0 0 0 15,0 1 2-15,0-1-9 0,-1 0 8 0,-3 1 1 16,5-1-1-16,-4 0 3 0,4 0-3 16,-4 0 6-16,1 0 5 0,-1 0 4 0,-1 0-2 15,2 0 1-15,-2 0-3 0,3 0 2 0,-5-1-5 0,3 2-17 16,-2-2-33-16,3 1 14 0</inkml:trace>
  <inkml:trace contextRef="#ctx0" brushRef="#br0" timeOffset="52155.73">14835 17744 4 0,'9'0'24'0,"-4"0"-5"0,4-2 0 0,-9 2-3 0,12 2 0 16,-6-2-4-16,0 0 2 0,1 0 1 0,0 1-8 16,0-1 9-16,2 0-13 0,-3 0 6 0,4-1-2 15,-1 1 6-15,0 0 3 0,-1 0 7 0,-2-2-2 16,3 1 0-16,1 0 12 0,0-2-4 0,2-1-5 15,-2 3 0-15,2-3 4 0,-2 1-4 0,0 2-5 16,-1-4-5-16,4 1 5 0,-3 0 0 0,2 1-2 16,-2 1-8-16,0 0 3 0,-2 0 6 0,2-1-8 15,-4 2-1-15,1-1-7 0,1 2 5 0,-1-2-4 16,0-1 5-16,-2 3-1 0,1 0-2 0,-2-1-1 16,-4 1 1-16,11 0 1 0,-11 0-3 0,13 0 0 15,-9 1 0-15,-4-1 5 0,10-1-9 0,-10 1 3 16,7 1-4-16,-7-1 2 0,7 0 0 0,-2 3-5 15,-5-3 5-15,7 2 3 0,0-1 3 0,-3 0-2 16,-4-1-2-16,8 1-5 0,-8-1 3 0,6 2-2 16,-2 0 2-16,-4-2 6 0,10 1-1 0,-3-1-9 15,-2 2 4-15,0-2 3 0,-5 0-6 0,10 2 3 16,-3-2-7-16,-7 0 6 0,8 0 0 0,-2 0-2 16,-6 0 3-16,10 0-5 0,-10 0 3 0,4-2 5 15,-4 2-3-15,4-2 4 0,-4 2-1 0,0 0-2 16,0-6-6-16,0 6 6 0,0-4 2 0,0 4 1 15,0 0-3-15,0 0-3 0,0-4-1 0,0 4 3 16,0 0-2-16,5-3-3 0,0 0 7 0,-5 3-5 16,6-4 9-16,0 1-9 0,2 0 3 15,-3 1 4-15,-1-1-3 0,-4 3-3 0,10-1 0 16,-10 1 10-16,3-3 9 0,-3 3-10 0,2-3 9 16,-2 3-4-16,0 0 1 0,0 0-1 0,0-4-3 15,0 4 2-15,0 0-1 0,0 0 4 0,0 0-2 0,-10-2-5 16,10 2-10-16,0 0 1 0,-9 5-8 15,9-5-6-15,0 0-1 0,-5 4-2 0,5-4 0 16,0 0 7-16,-2 0-3 0,2 0 0 0,0 0 0 16,0 0 3-16,0 0-2 0,0 0 12 0,0 0 5 15,0 0-3-15,0 0 3 0,0 0 4 0,0 0-1 0,0 0-3 16,0 0 0-16,11-8-2 0,-8 6 1 16,-3 2 1-16,1-4 0 0,-1 4 5 0,3-3-6 15,-3 3 1-15,3-3-4 0,-3 3 1 0,0-4 0 16,0 4 2-16,0 0-1 0,2-5 3 0,-2 5-4 15,0 0 1-15,0 0 4 0,1-3-2 0,-1 3 1 16,0 0-9-16,0 0 5 0,0 0-3 0,0 0 4 0,0 0-6 16,0 0 10-16,0 0-4 0,0 0 1 15,0 0 6-15,0 0-8 0,0 0 9 0,0 0-5 0,0 0-11 16,0 0 10-16,-16 6 3 0,16-6-1 0,-7 4-7 16,3-2-1-16,0 0 0 0,-1-1 1 0,0 2-1 15,0-2 3-15,5-1-4 0,-10 4 0 0,5-2 2 16,-2 1 7-16,1-2-8 0,1 0 0 15,0 1 2-15,-6 0 3 0,4-2-2 0,-1 1 1 0,0 0-12 16,3 0 10-16,-4 1-10 0,3-1 11 0,-2-1 1 16,-3 1 0-16,4-1 0 0,7 0 1 15,-18 3-4-15,8-3 7 0,0 2-10 0,0-1 7 0,-3 0-5 16,2 0 6-16,-1 1-3 0,2-1 3 0,0 1 1 16,-3 1-2-16,0-2-2 0,3 2 5 0,-3-3-7 15,3 3 4-15,-3-3 1 0,3 1-3 0,1 3 0 16,-4-3 4-16,4 2-13 0,-2-1 14 0,3-2-6 15,-1 4 3-15,-1-3 0 0,2 2-2 0,2 0 5 16,-1-2-2-16,0 2 0 0,-3-1-2 0,2 0 4 16,1 0-2-16,0-1 3 0,-1 2 3 0,-1-1-7 15,3 0 4-15,-2 1-1 0,-1-2-2 0,-1 2-2 16,1-1 2-16,-5 1 3 0,5 0-2 0,-4-1-1 16,-1 2 1-16,3-1-4 0,-1-1 0 0,-2-2 2 15,3 3-4-15,-5 0 6 0,3-2-4 0,0 2 2 16,0-2-1-16,-1 0 4 0,0-1-5 0,1 1 0 15,0 1 2-15,0-1 7 0,-1-1-6 0,5 0 3 16,0-1 0-16,-1 2 0 0,1-4 9 0,4 2-5 16,-3 0 0-16,-2 0 3 0,2-2-11 0,1 2 8 15,-3-2-1-15,1 0-2 0,-2 3 4 0,-1 0 0 16,1 0-8-16,-2-1 10 0,2 2-13 0,-2-1 7 16,-2 0-5-16,2 1 4 0,4-2-4 0,-2 2 13 15,3 1-7-15,2-2-6 0,6 0-4 0,-12 1 3 16,12-1 4-16,-9 0-7 0,9 0 7 0,-5 3-5 15,5-3 4-15,-4 3 12 0,-1-2-15 0,5-1 3 16,-9 5-10-16,4-3 9 0,1 1-5 0,0-1 10 16,-1 0-7-16,1 2-4 0,-1-3 0 0,0 1 6 15,0 1-1-15,0-3-5 0,-1 3 0 0,2-2 6 16,-4 0-7-16,3 1 8 0,0-1-8 0,0 1-1 16,-2 0 6-16,0-2 3 0,-1 1-4 0,2 0 1 15,-2-1 3-15,-1 3-5 0,2-3-2 0,-4 0 6 16,5 0 2-16,-7 0-6 0,5 0 9 0,2-2-11 15,-3 2 4-15,9 0 2 0,-13 0-6 0,6-1 10 16,-1 1-9-16,8 0 9 0,-17 3-12 0,10-3 7 16,-3 2 2-16,-1 0 1 0,1-2-7 0,0 3-4 15,0-2 4-15,1 0-5 0,-3-1 17 0,1 3-10 0,0 0 1 16,-1-2 0-16,5 2-3 0,-3-3 7 16,1 1-3-16,0 0-4 0,4 0-5 0,5-1 8 15,-14 2 2-15,8-2-5 0,-1 2 1 0,-2-2-2 16,0 0 6-16,2 3-9 0,-4-3 10 0,1 3-6 15,1-3 1-15,-2 1-2 0,1 0 3 0,-2-1 2 16,2 0 0-16,-2 0 2 0,2 0-10 0,-3 0 12 0,2 0-8 16,1 0 5-16,2 0-2 0,-5-1 4 15,7 2-5-15,-1-1-1 0,7 0 1 0,-16 0 2 16,13 0-3-16,-5-1-2 0,8 1-4 0,-10 0 10 0,10 0-1 16,-10-1-2-16,6 0-4 0,4 1 3 0,-7-2-1 15,7 2 6-15,-8 0-7 0,8 0 5 0,0 0-2 16,-8 0-4-16,8 0 5 0,0 0 1 15,-7 0 4-15,7 0 2 0,-7 2-8 0,7-2-5 0,-9 3 9 16,4 1-6-16,0-3 6 0,0 1-5 0,0 0 1 16,5-2-5-16,-7 3 1 0,3 0-1 0,4-3 2 15,-6 2-4-15,2 0 10 0,4-2-4 0,0 0-1 16,-5 1 3-16,5-1-4 0,0 0 7 16,-4 1-6-16,4-1-1 0,0 0-10 0,0 0 15 0,0 0 11 15,0 0-16-15,-3 3 6 0,3-3-7 0,0 0 10 16,0 0-5-16,0 0 0 0,0 0-2 0,0 0-6 15,0 0 4-15,0 0-1 0,-3 2 4 16,3-2-4-16,0 0 2 0,0 0-3 0,0 0-1 0,0 0 7 16,-11 0-2-16,11 0-3 0,0 0 5 0,0 0-15 15,-8 0 11-15,8 0 5 0,0 0-1 0,0 0-2 16,0 0 7-16,-8 0 12 0,8 0-40 0,-6 4 8 16,3-1-12-16,0 0-1 0,-4 2-8 0,6-1 4 15,-2-2-4-15,1 1 0 0,-1 2-4 0,2-1 11 16,-2 0 5-16,3-4 1 0,-1 3-2 0,1-3 4 15,-3 6 2-15,3-6 3 0,0 0 20 0,-1 4 2 16,1-4 10-16,0 0-3 0,0 0-1 0,-5 3 6 16,5-3-2-16,0 0-5 0,0 0-3 0,0 0 5 15,0 0-6-15,0 0-2 0,0 0 6 0,0 0-9 16,0 0 1-16,0 0 2 0,0 0 1 0,0 0-2 16,0 0-2-16,-9-7-2 0,9 7 3 0,0 0 0 15,0-6-2-15,0 6 3 0,0 0 3 0,0 0 4 16,4-4-6-16,-4 4 7 0,0-7 2 0,0 7 10 15,-3-5-10-15,3 5 6 0,-1-5-4 0,1 1 8 16,0 4-4-16,-4-7-11 0,4 4 18 0,0 3-9 16,-4-5 3-16,3 0 1 0,1 5 9 0,0-4-13 15,0 4-4-15,-4-2-1 0,4 2 0 0,0 0-5 16,-1-3 1-16,1 3 3 0,0 0-8 0,-3-5-3 16,3 5 7-16,0 0-3 0,0 0-1 0,0 0-2 15,0 0 1-15,0 0-2 0,0 0 1 0,11 8 0 16,-9-4-5-16,1-2 1 0,-3-2-1 0,5 5 3 15,-5-1-7-15,4 0 21 0,1 3-12 0,-4-5-9 16,-1 1 5-16,4 1-5 0,-4-4 10 0,1 5 0 16,2-2 0-16,-3-3 2 0,1 4-2 0,-1-4-10 15,3 2 6-15,-3-2 2 0,0 0 4 0,0 0 0 0,0 0-2 16,0 0-6-16,0 0 6 0,0 0-8 16,0 0 7-16,0 0-2 0,-11-11-6 0,10 5 8 15,-4 2 4-15,5-1-6 0,-5 0 0 0,2-2-3 16,2 2 2-16,-3 0-2 0,2 1 6 0,-1-1-1 0,3 0-2 15,0 0 0-15,-2 3 6 0,0-3-4 0,2 5-2 16,0-7-7-16,0 7 9 0,-4-2-4 16,4 2-1-16,0 0 4 0,0 0-5 0,0 0-2 15,0 0 3-15,0 0 4 0,0 0-6 0,0 0 5 0,0 0 2 16,0 0-6-16,0 0 2 0,6 11-4 0,-6-11 0 16,2 5-4-16,-2-5 7 0,0 3 8 0,0-3-7 15,0 0-6-15,0 0 11 0,5 4 2 0,-5-4-9 16,0 0 0-16,-2 3 3 0,2-3-1 0,0 0 0 15,0 0 1-15,0 0 0 0,0 0-3 0,0 0 3 16,0 0-1-16,2 5 1 0,-2-5 0 0,0 0-7 16,3 1 7-16,-3-1-2 0,0 0 6 0,0 0-8 15,0 0-1-15,0 0 1 0,0 0-6 0,0 0 2 16,0 0 11-16,0 0 2 0,0 0-5 0,0 0 0 16,0 0-3-16,0 0-2 0,0 0 5 0,0 0 8 15,0 0 5-15,0 0-4 0,0 0 2 0,0 0 1 16,0 0-6-16,-10-8-5 0,10 8 7 0,0 0-7 15,0 0-1-15,-2-3 1 0,2 3-2 0,0 0-14 16,0 0-1-16,0 0 7 0,0 0-5 0,0 0-2 16,0 0 8-16,2 10-7 0,-2-10 6 0,0 5-19 15,2-1 21-15,-2-4-2 0,3 5 3 0,-1-3-2 16,-2-2-1-16,0 3 4 0,0-3-2 0,0 0 8 16,0 0-8-16,3 5 0 0,-3-5 1 0,0 0 0 15,5 2-2-15,-5-2 1 0,5 3 12 0,-5-3-11 16,17-3 5-16,-11 2-9 0,7 0 8 0,-2-1-4 15,2 1 2-15,1-2-6 0,-1 1 7 0,1 0 4 16,3 2 0-16,-2-1 3 0,2-3-17 0,-5 3 20 16,1-2-6-16,1 2 3 0,-1-2 0 0,-3 2 0 15,3-2-4-15,-4 1 5 0,-1 2 0 0,-1-2-10 16,2 0 9-16,-1-1-6 0,2 1-1 0,-2-1 9 16,2 0-12-16,3 2 14 0,-3 0-9 0,3-3 3 15,-1 0-3-15,1 3-2 0,-1 0 4 0,3-1-5 16,-2 2 7-16,3-3-8 0,-3 3 9 0,0 0-5 15,5 0-12-15,-3 0 10 0,-2 0 2 0,1 3 5 16,-2-3 0-16,0 3-1 0,-1 1-4 0,0-3 7 16,2 1-10-16,-2 1 6 0,2-2 1 0,-1 2-8 15,-1 0 2-15,3-2-2 0,-1 0 5 0,-2 1-4 16,2-2 4-16,0 0 0 0,0 0 2 0,0-2 2 16,-1 2-7-16,1-2 0 0,0-1 3 0,-6 3 6 0,1-3-6 15,0 2 4-15,-2-2-5 0,2 2 4 0,-2-1-4 16,1-1 1-16,-1 1 7 0,0 0-21 15,0-1 14-15,-1 2-1 0,1-2 1 0,2 2-6 16,2-1 10-16,-5 0-7 0,4 2 7 0,2 0-2 0,1-2 2 16,0 1-1-16,-1 0 4 0,-2 0-5 0,2 1-6 15,0-1 5-15,-1 2-6 0,0-1 2 0,0 0 5 16,-2 0-3-16,2 1 1 0,0 0-2 16,1 0 8-16,-3 1-12 0,2-2 2 0,-3 0 9 15,4 2-7-15,-4-2-1 0,6 1 4 0,-3 0-3 0,-2 0 5 16,2-1 1-16,-1 2-6 0,3-1 0 0,0-1 0 15,0 0 1-15,1 0-2 0,-3-1 5 16,1 1-3-16,3-2 10 0,-2 1-9 0,1 1-2 0,-1 0 1 16,1-2 2-16,1 0-1 0,-3 2-3 0,2 0 10 15,-1-2-4-15,3 0-1 0,-2 1 3 0,0-3-3 16,0 1 2-16,1 1-8 0,-1-1 5 0,-2 2-2 16,3-4 14-16,-2 3-16 0,-2-2 0 0,0 2 10 15,-2-1-10-15,1 2 6 0,-3-1-9 0,6-1 13 16,-5 1-9-16,-1 0 2 0,3 1-1 0,-1-2 6 15,-1 2-17-15,-1-1 10 0,4 1 5 0,-2 1 0 16,-2-1 12-16,2 0-15 0,1-1 5 0,-4 1-8 16,-5 1 4-16,10 0 0 0,-3 0-11 0,-7 0 10 15,11-1-3-15,-6 1 0 0,-5 0-6 0,9 0 12 16,-9 0 2-16,12 1-6 0,-7-1 1 0,-5 0-3 16,9 1 1-16,-4-1 4 0,-5 0 4 0,9 2-9 15,-3-2 1-15,-1 1 9 0,0 0-6 0,-5-1 4 16,9 1 2-16,-5 1-19 0,2-1 14 0,0 2-1 15,-1-2 4-15,1 1-7 0,-1-1 7 0,1 0-8 16,-6-1-2-16,12 0 7 0,-5 0-5 0,-7 0-5 16,10 1 7-16,-4-2-5 0,-1 0 7 0,-5 1 4 15,12 0-6-15,-7-1-1 0,4-1 3 0,-9 2-6 16,9-1 9-16,-4 0-1 0,-1-2 2 0,-4 3-4 16,0 0 9-16,11-2-9 0,-11 2-5 0,3-1 7 15,-3 1-4-15,0 0 7 0,4-1-9 0,-4 1 5 16,0 0 1-16,0 0-1 0,0 0-9 0,0 0-2 15,0 0-3-15,0 0-3 0,0 0 5 0,0 0-5 16,8 1 10-16,-8-1 0 0,0 0-6 0,6 1 2 16,-6-1-2-16,0 0 3 0,4 3 3 0,-4-3 1 15,0 0 4-15,0 0-3 0,0 0-1 0,5 2 3 16,-5-2 2-16,0 0-14 0,0 0 13 0,0 0-3 16,0 0 7-16,0 0-9 0,0 0 12 0,0 0-9 15,0 0 7-15,0 0-3 0,0 0 1 0,0 0 0 16,0 0-2-16,0 0 1 0,0 0-2 0,0 0 0 15,0 0-2-15,0 0-1 0,0 0 6 0,0 0-3 16,0 0 10-16,-17-6 0 0,17 6 6 0,0 0-2 16,-4-2 2-16,4 2 0 0,-5-3-2 0,5 3 2 15,-1-4 2-15,1 4-2 0,-5-5-2 0,5 5 0 16,0 0 3-16,-4-2-8 0,4 2-2 0,0 0 11 16,0 0-11-16,-4-3-9 0,4 3 7 0,0 0 0 0,-5-3-1 15,5 3-11-15,0 0 9 0,0 0 0 0,0 0 1 16,0 0 13-16,0 0-1 0,0 0-9 15,0 0 3-15,0 0-7 0,0 0 6 0,0 0-7 16,-4-1 7-16,4 1-5 0,0 0 1 0,0 0 7 0,0 0-9 16,0 0-7-16,0 0 12 0,0 0 2 0,0 0-9 15,0 0-2-15,0 0 10 0,0 0-17 0,0 0 7 16,0 0 1-16,0 0 2 0,0 0 0 16,0 0 2-16,0 0 1 0,-1 9 1 0,-2-4-6 0,1-2 5 15,2-3-6-15,-2 6 4 0,1-3-4 0,1-3 5 16,0 5-1-16,0-5-7 0,0 4 14 0,0-4-12 15,-4 4 1-15,4-4 6 0,0 2-2 16,0-2-7-16,0 0 4 0,0 0 6 0,-6 2-4 0,6-2 8 16,0 0-10-16,0 0 0 0,0 0 1 0,0 0 0 15,0 0 1-15,-12-4 0 0,12 4 0 0,-1-4 2 16,1 4-4-16,-4-2 0 0,4 2 11 0,-4-6-8 16,3 3-2-16,1 3 0 0,0 0-6 0,0 0-7 15,0-5 12-15,0 5 4 0,-2-5-2 0,2 5-4 16,-4-7 6-16,4 7 2 0,0-3-2 0,0-1-9 15,-3 1 7-15,3 3 2 0,-1-5-1 0,-2 1-2 16,3 4 0-16,0 0-2 0,-2-5-16 0,2 2 20 16,0 3 0-16,-1-4 0 0,1 4-6 0,0 0 5 15,0 0-8-15,0 0 9 0,0 0 3 0,0 0-10 16,0 0 2-16,0 0 4 0,0 0 0 0,0 0-1 16,0 0-5-16,6 9 13 0,-6-9-7 0,4 3-2 15,-4-3 2-15,0 0-4 0,0 4 1 0,0-4-2 16,0 0 8-16,0 5 0 0,0-5 0 0,0 0 9 15,0 0-11-15,0 0 3 0,0 0 5 0,-12 0-4 16,12 0-9-16,0 0 12 0,0 0-19 0,0 0 12 16,0 0-1-16,0 0 6 0,0 0 7 0,0 0-12 15,0 0 2-15,-5-7-2 0,5 7-9 0,0 0 4 16,0 0 8-16,0 0-11 0,0 0 4 0,10-5 7 16,-10 5-4-16,7-2-10 0,0-1 5 0,-3 2-1 15,-4 1 2-15,4-6-1 0,-4 6 4 0,5-2-4 0,-5 2 1 16,4 0 3-16,-4 0 5 0,0 0-10 15,1-5 5-15,-1 5 5 0,0 0-5 0,0 0 0 16,0 0 0-16,0 0-2 0,0 0 2 0,0 0-4 16,0 0 8-16,0 0-7 0,-11 6 4 0,11-6-4 15,-8 3 10-15,8-3-4 0,-6 3-4 0,6-3 2 0,0 0 0 16,-4 1-3-16,4-1-5 0,0 0 10 16,0 0-1-16,0 0-5 0,0 0 6 0,0 0-3 15,0 0 0-15,0 0 3 0,-9-3 1 0,9 3 2 0,-4-4-16 16,4 4 14-16,0 0-6 0,-4-4-1 15,4 4 4-15,0 0-1 0,0 0-9 0,0 0 9 16,0 0-2-16,0 0-4 0,0 0 1 0,-10 3 1 0,10-3-8 16,0 0 1-16,0 0-1 0,0 0 0 0,0 0-3 15,0 0 11-15,0 0-2 0,0 0-4 0,0 0 3 16,0 0 0-16,0 0 2 0,0 0 8 0,0 0-8 16,0 0-4-16,0 0 6 0,0 0 4 15,0 0-11-15,0 0 0 0,0 0 20 0,0 0-15 0,0 0 11 16,0 0-16-16,0 0 14 0,0 0-6 0,0 0 10 15,0 0-2-15,0 0 1 0,0 0 5 0,0 0-10 16,0 0 1-16,0 0 4 0,-7 1-9 0,7-1 3 16,0 0 5-16,-4 1-6 0,4-1-6 0,0 0 11 15,0 0 0-15,0 6-1 0,0-6-5 0,0 0 7 16,-2 5-10-16,2-5 1 0,0 0 3 0,-2 3-11 16,2-3 19-16,0 0-9 0,0 0 8 0,-7 1-7 15,7-1 7-15,-8 0-6 0,4 1 3 0,4-1-3 16,-14 0-3-16,14 0 2 0,-13 0-4 0,5 0 0 15,0 1 3-15,1 2-1 0,-2-3 4 0,0 2-10 16,-1 0-9-16,3 2 3 0,-3-3 0 0,4 2-4 16,-2-2-3-16,-5 2-5 0,4 2 8 0,0-2-3 15,-1-3 1-15,1 4 3 0,-2-3 9 0,-1 0-3 16,-2-1-1-16,-4 0 1 0,2 0 0 0,-5 0 2 16,1 0 5-16,1 0 0 0,-3-1 7 0,0 0 1 15,3-2 1-15,-4 2 0 0,-4 1 9 0,6-1-12 16,-1 1-4-16,4 0 2 0,-3 0-5 0,5-2 7 15,-3 2 3-15,6 3 0 0,-8-1 1 0,6 1-2 16,-3-2-10-16,-2 5-1 0,4-2 3 0,-3 1 1 16,2-2-17-16,-2 2 0 0,2-1 6 0,0 1 1 15,-2 0-2-15,2-2 4 0,3 0-1 0,4 2 4 16,-1-3 3-16,0 0-6 0,2 0 2 0,1 1-1 16,0 0 5-16,2-2 1 0,0 2-2 0,2 0 1 15,0-2 7-15,-3 2-5 0,2-2-6 0,1 1 5 16,-1 1-8-16,1 1 6 0,-1-1-8 0,-2-1-3 15,2 1 6-15,-2-1-5 0,3 0 6 0,-2 3 0 16,0-4 1-16,-1 1-4 0,0 0 6 0,1 0-1 0,-1 0 4 16,-1 1 0-16,-3-3 4 0,2 1-1 15,-1-1 1-15,1 0 6 0,-1 0-3 0,-1 0 8 16,0 0 2-16,3 0-3 0,-3-4 6 0,5 4-7 16,-3 0 2-16,9 0 4 0,-16-1-4 0,11 1 2 0,-1-1-10 15,6 1 1-15,-10 1 3 0,10-1-6 0,-11 1 2 16,11-1 2-16,-7 0 2 0,3 0 0 15,-2 3-5-15,6-3 0 0,-10 2 5 0,6 0-7 16,-3-1 1-16,-2 0 1 0,3 0 2 0,-3 1-3 0,0 1-3 16,-3-2 7-16,2 3-4 0,1-4-2 0,4 0-1 15,-3 0 4-15,1 2-4 0,-1 0 4 0,3-1 0 16,-3 0 1-16,2-1-3 0,0 1 2 16,6-1-3-16,-13 2 1 0,6-2-16 0,-2 0 18 0,2 0 4 15,-4-2 5-15,1 1-6 0,0 1-1 0,0-1-7 16,-3 1 3-16,3-1 2 0,-2-1 1 15,0 1 0-15,-1 1 7 0,0-1 0 0,4 1-1 16,-1 0-1-16,-4 0-3 0,2-3-2 0,3 3 7 0,-1 0-7 16,1 3 4-16,1-3-3 0,0 0 0 0,2 1-5 15,6-1 5-15,-10 0-1 0,10 0-3 0,-6 1 1 16,0 1 0-16,6-2-3 0,0 0-1 0,0 0 3 16,-8 0 3-16,8 0 0 0,-5 1-1 0,5-1 1 15,-7 4-6-15,5-1 4 0,-2-1-4 0,-1 1-1 16,1-1 0-16,-1 1-3 0,0-1 8 0,0 0 1 15,-2 3-2-15,2-1-3 0,0-1-3 0,2-1 7 16,3-2-2-16,-7 3-3 0,4-2 1 0,3-1 2 16,-4 3-5-16,4-3 4 0,-5 1 2 15,5-1 8-15,0 0-8 0,0 0-2 0,-5 3 7 0,5-3-2 16,0 0-6-16,0 0 8 0,0 0-9 0,0 0 3 16,0 0 3-16,0 0-2 0,0 0 0 0,0 0 4 15,0 0-4-15,0 0 2 0,0 0-1 0,0 0-4 16,-11-3 5-16,11 3 0 0,0 0-2 0,0 0-3 15,0 0 5-15,0 0-3 0,0 0-1 0,0 0 11 16,0 0-4-16,0 0 9 0,-3-4-1 0,3 4 12 16,0 0-9-16,0 0-11 0,0 0 6 0,0 0 1 15,0 0-3-15,0 0 1 0,0 0-1 0,0 0-6 16,0 0 1-16,0 0-3 0,-4-3 4 0,4 3-2 16,0 0-8-16,0 0 0 0,0 0-20 0,0 0-7 15,0 0 1-15,0 0-22 0,0 0-16 0,9 11-75 16,-6-8-155-16,-3-3 69 0</inkml:trace>
  <inkml:trace contextRef="#ctx0" brushRef="#br0" timeOffset="56939.73">13596 18149 56 0,'0'0'63'0,"0"0"-7"0,1-5 1 15,-1 5-11-15,0 0 6 0,0-3-6 16,0 3 5-16,0 0-3 0,0 0-8 0,0 0-1 0,-1-5-11 16,1 5 6-16,0 0-10 0,0 0 4 0,0 0-6 15,0 0-2-15,0 0-4 0,0 0 0 0,0 0-5 16,0 0 2-16,0 0-2 0,0 0 3 0,0 0-6 16,0 0-1-16,0 0-1 0,26 32-2 0,-26-32 3 15,7 12 1-15,-7-12-3 0,5 14 3 0,-5-14-4 16,0 0 1-16,7 19 3 0,-7-19 3 0,0 0 2 15,3 17-5-15,-3-17 7 0,0 0-3 0,4 17 5 16,-4-17-7-16,0 0 3 0,1 15-1 0,-1-15-4 16,0 0 3-16,0 0 0 0,0 0-1 0,0 0 0 15,0 0-5-15,-2 20 1 0,2-20-3 0,0 0 8 16,0 0-3-16,0 0 3 0,0 0-7 0,0 0-3 16,0 0 10-16,0 0-8 0,0 0-1 0,0 0-8 15,0 0-6-15,0 0 1 0,0 0-11 0,0 0 4 16,0 0-1-16,0 0 0 0,0 0 4 0,0 0 2 15,0 0 7-15,0 0-6 0,0 0 4 0,0 0 1 16,-24-42-3-16,24 42-1 0,0 0 5 0,0 0 2 16,0 0-1-16,0 0 2 0,0 0 0 0,-8-12 0 15,8 12 1-15,0 0-1 0,0 0 3 0,0 0-5 16,0 0-1-16,0 0 1 0,0 0 5 0,-5-17 0 16,5 17 2-16,0 0-5 0,0 0 5 0,0 0-5 15,0 0 1-15,0 0 2 0,0 0-1 0,0 0-3 16,0 0-4-16,0 0 2 0,0 0 1 0,0 0-1 15,0 0 3-15,0 0 0 0,0 0 9 0,0 0-11 16,13-17-1-16,-13 17 5 0,0 0-4 0,0 0 1 16,0 0 3-16,0 0-5 0,0 0 5 0,25-7-4 15,-25 7 5-15,0 0-5 0,0 0 1 0,0 0 6 16,0 0-3-16,0 0 8 0,10-10 5 0,-10 10 11 16,0 0-3-16,0 0-1 0,0 0 13 0,0 0-5 15,0 0-3-15,0 0-3 0,0 0 10 0,0 0 0 16,0 0-14-16,0 0 5 0,0 0-4 0,0 0-5 15,0 0-1-15,0 0-1 0,0 0-10 0,0 0 4 16,0 0-4-16,0 0-3 0,0 0 3 0,0 0-8 16,0 0 1-16,0 0 5 0,0 0-5 0,0 0 6 15,0 0-8-15,0 0 6 0,0 0-2 0,0 0 8 16,0 0-4-16,0 0-5 0,0 0 11 0,0 0-8 16,0 0 0-16,0 0 4 0,0 0-4 0,0 0 4 15,0 0-2-15,14-11-2 0,-14 11 2 0,0 0-1 16,0 0 6-16,0 0-4 0,0 0 4 0,0 0-1 15,0 0-1-15,46 7 0 0,-46-7 6 0,0 0-11 16,0 0 0-16,0 0 2 0,40 0-3 0,-40 0 2 16,0 0-2-16,19-5 13 0,-19 5-8 0,0 0 4 15,19-8-1-15,-12 4-4 0,-4 2 3 0,0 0-3 16,0-1-1-16,0 1 2 0,-3 2 5 0,7-3-6 16,-2 1 0-16,-1 1 5 0,-4 1-6 0,0 0-3 15,0 0 6-15,0 0-8 0,0 0 2 0,0 0 0 16,53 7-12-16,-53-7 7 0,24 6-3 0,-24-6 0 15,25 2 2-15,-25-2-1 0,24 4 0 0,-24-4 3 16,0 0-1-16,36 1 1 0,-36-1 4 0,0 0-4 16,37-3 6-16,-37 3-4 0,22-6 10 0,-11 2-4 15,1 0-5-15,-2-1 2 0,5-2 1 0,-4 1 5 16,1-2-5-16,-1 2 2 0,0 1 1 0,4-4 2 16,-3 5 1-16,2 0-3 0,-4-3-5 0,3 5 3 15,0-1-4-15,0 0 2 0,-2 2-1 0,2 0-2 16,-1-1 3-16,-1 2 7 0,-1 0-11 0,1 0 9 15,0 0-6-15,0-1 3 0,4 1-2 0,-7 1-1 16,0 2 0-16,3-2 0 0,-2 0-4 0,3 1 5 16,-1 0-10-16,2-1-5 0,1-1-1 0,-5 0-1 15,8 0-7-15,-2 0 4 0,0 2 2 0,0-2-3 16,3 3 6-16,-3-2-3 0,2-1 4 0,0-4-2 16,1 4 2-16,-6 3 2 0,1-6 3 0,-1 1-2 15,0 2 4-15,-1 0 1 0,-2 2-4 0,4-2 0 16,-7 0 1-16,4-2 3 0,1 2-4 0,-1 0-8 15,-1 0 3-15,0-1-5 0,2 1 3 0,1 0 0 16,-1 0 3-16,3-1-4 0,-3-2-2 0,2 2 5 16,0 0 3-16,5-3 0 0,-5 3 0 0,1-3 5 15,-2 2 11-15,-1 2 8 0,1-2-6 0,-2 0 6 16,-4 0 4-16,3 1-5 0,-4-1 4 0,2 0-3 16,-1 2 2-16,2 0-6 0,-1-3 4 0,2 3-5 15,2 0 3-15,1 3-7 0,-1-3 1 0,0 0 6 16,2-3-5-16,2 3 2 0,-1 3-1 0,3-3-2 15,-3 2-2-15,4 0 16 0,0 0-23 0,-4 2 11 16,-4-4-4-16,0 1-4 0,1 1 7 0,-3-1-3 16,3 2-3-16,-4-1 3 0,5-2 3 0,-6 2 17 15,4-1-15-15,-1 0-2 0,1-1-6 0,2 1 0 16,-4 1-1-16,-1-2 8 0,5 1-4 0,-1-1-3 16,1 1 0-16,-2-1 3 0,3 0-4 0,-3 0 1 15,0 1-3-15,2-1-5 0,-5 0 2 0,2 0 5 16,3 0-1-16,-7 0 0 0,1 0 0 0,-6 0 1 15,11 0 2-15,-5 0-1 0,-6 0-5 0,8 0 7 16,-8 0-1-16,6-1 1 0,1 0-2 0,-7 1 4 16,12-1 4-16,-7 1-2 0,3-2 3 0,-2 2-13 15,3 0 13-15,-1-1-6 0,-2 1-2 0,7 0 2 16,-6-1-2-16,0 1 4 0,1-1-5 0,1 2 6 16,-3-1-1-16,1 1-2 0,-7-1-5 0,10 0 5 15,-10 0 7-15,6 0 3 0,-3 4-9 0,-3-4 18 16,0 0-7-16,0 0 4 0,0 0-8 0,0 0 7 15,0 0 4-15,0 0-11 0,0 0 13 0,0 0-8 16,4-6-1-16,-4 6-1 0,0 0 0 0,0 0 0 16,0 0 0-16,0 0 2 0,0 0 3 0,0 0-9 15,-14-4-7-15,14 4 10 0,-7-4-2 0,7 4 2 16,-4-2 0-16,4 2 0 0,-7-1-4 0,7 1-7 16,-8-1 8-16,4-1-10 0,4 2 13 0,-6-3-7 15,2 1 1-15,0 0-7 0,4 2 4 0,-8-5 4 16,3 3-8-16,5 2 5 0,-5-3 2 0,0 1 2 15,5-3-1-15,0 5 2 0,-9-4-1 0,9 1-7 16,-4 0 9-16,4 3-11 0,-4-5 5 0,4 5 5 16,-5-2 4-16,5 2-11 0,-1-4 5 0,1 4 4 15,0 0 1-15,-4-4-3 0,4 4-3 0,0 0-1 16,0 0-4-16,0 0 3 0,0 0-6 0,-1-4 8 16,1 4 2-16,0 0-3 0,0 0-1 0,0 0-4 15,0 0 7-15,0 0-10 0,11 10 7 0,-8-8-7 16,-3-2 5-16,5 5-5 0,-5-3 3 0,0 4 8 15,0-2-6-15,0 2 6 0,0-2-4 0,0 0 0 16,0-1-3-16,0 3 6 0,0-1-6 0,0-2 0 16,0-3-2-16,0 7 0 0,0-7 2 0,0 3-1 15,0-3 8-15,0 0 5 0,0 5 10 0,0-5 15 16,0 0-19-16,0 0 7 0,0 0-12 0,0 0 2 16,0 0 0-16,0 0-3 0,0 0 2 0,0 0-4 15,-4-16 2-15,4 14 2 0,-1-3-12 0,1-1 7 16,1 1-1-16,-1 5-9 0,-1-6 6 0,1 2-3 15,0 4 5-15,1-5 11 0,-1 5-12 0,0 0-7 16,0-5 1-16,0 5 5 0,0 0 9 0,0 0-12 16,0 0-3-16,0 0-2 0,0 0 4 0,0 0-9 15,0 0 13-15,0 0-7 0,9 10 3 0,-9-5-3 16,2-2 0-16,-2-3 0 0,3 7 4 0,-3-3 1 16,3-2-10-16,-2 2 10 0,-1-4 1 0,0 3 2 15,0-3-4-15,0 5 10 0,0-5-5 0,0 0-8 16,0 0 4-16,0 0 6 0,0 0 7 0,0 0 8 15,0 0-2-15,-16-9-6 0,13 5 9 0,-3-1-15 16,3 2 5-16,3-1-1 0,-4 1-6 0,4 3 0 16,-1-5-3-16,-2 1 1 0,3 4 7 0,-1-4-16 15,1 4 14-15,0 0 0 0,0 0-6 0,4-4 1 16,-4 4-7-16,0 0-2 0,0 0 6 0,0 0-11 16,11 2-4-16,-11-2 3 0,0 0-4 0,0 0 4 15,8 5-3-15,-8-5-4 0,0 1 1 0,0-1 1 16,0 0-2-16,5 2 8 0,-5-2-3 0,0 0 10 15,0 0-9-15,0 0 6 0,0 0-8 0,0 0 3 16,0 0-2-16,0 0 15 0,-10 5-17 0,4-4 0 16,6-1-3-16,0 0 12 0,-12-4-9 0,8 7-15 15,4-3 18-15,0 0-5 0,-14-3 5 0,14 3 0 16,-5-2 5-16,5 2-8 0,-8 2 4 0,8-2-1 16,-6-2 8-16,6 2-3 0,-5-3-1 0,5 3 4 15,-8-1-2-15,8 1 3 0,-6-3 0 0,2 0-3 16,4 3 1-16,-12 0 0 0,5 0-2 0,-2 0 12 15,1 0-6-15,-4 0-6 0,0 0 5 0,-2 2-2 16,-4-2-1-16,0 2-2 0,0 0 4 0,0 2 1 16,-1-4-2-16,0 2 3 0,-1 2-2 0,2-3-1 15,0 1 3-15,4-2 0 0,-5 1-2 0,6 0 1 16,0 0-1-16,-1 1 1 0,0-2 4 0,-4 3 2 16,0-3 5-16,4 0-19 0,-4 0 14 0,0 0-3 15,4 0-1-15,-5 2-1 0,1 0 1 0,-3 0 26 16,0-1-32-16,2 2-1 0,-3-2 1 0,3 2 7 15,1 2-1-15,-4-2-6 0,3 2 6 0,3-3-7 16,2 3 1-16,-3 0 3 0,0-2-2 0,5 1 2 16,0 0 2-16,1-2-5 0,0 2-2 0,0-2 9 15,-2 3 1-15,0-5 4 0,1 3-14 0,1-1-5 16,-5 0 13-16,2 0-9 0,-4-2 11 0,0 3 0 16,0-3-6-16,-1 0 6 0,5 0-3 0,14 0-5 15,-35 3 7-15,16-2-3 0,9 0-5 0,10-1 12 16,0 0-3-16,-40 8 1 0,40-8-9 0,-27 7 12 15,27-7-11-15,-30 9-2 0,14-7 11 0,16-2-4 16,-24 8 2-16,24-8-10 0,-23 8 10 0,23-8-6 16,-24 11 9-16,24-11-9 0,-26 5 9 0,26-5-7 15,-24 4-9-15,24-4 7 0,-27 5 1 0,27-5 6 16,-26 5-12-16,26-5 8 0,-22 5-2 0,22-5 4 16,-23 4-10-16,23-4 8 0,-23 6 4 0,23-6-5 15,-20 5 9-15,20-5-8 0,0 0 0 0,-28 6-2 16,28-6-5-16,0 0 10 0,0 0-5 0,-28 0 1 15,28 0-3-15,0 0 8 0,0 0-7 0,0 0 11 16,-38-2-13-16,38 2 14 0,0 0-6 0,0 0 1 16,-33-3-6-16,33 3 5 0,0 0 5 0,0 0-12 15,0 0 3-15,-30 0-1 0,30 0 12 0,0 0-12 16,0 0 1-16,0 0-1 0,-22 6 2 0,22-6 4 16,0 0-3-16,0 0-3 0,0 0-7 0,0 0 12 15,-15 11-2-15,15-11 8 0,0 0-18 0,0 0 8 16,0 0 3-16,0 0-1 0,0 0-3 0,0 0 4 15,0 0 3-15,-32 0-3 0,32 0 2 0,0 0-5 16,0 0 1-16,0 0-2 0,0 0 0 0,0 0 4 16,-34-2-5-16,34 2 7 0,0 0-8 0,0 0 5 15,0 0-7-15,-35-4 10 0,35 4-8 0,0 0 1 16,0 0 6-16,0 0-6 0,-28-3 6 0,28 3-8 16,0 0 7-16,0 0-5 0,0 0 7 0,-23-4-1 15,23 4 13-15,0 0-13 0,0 0-1 0,0 0 5 16,0 0-7-16,0 0-2 0,-19-6 1 0,19 6 9 15,0 0-6-15,0 0 2 0,0 0-5 0,0 0 4 16,0 0-8-16,0 0 9 0,0 0 3 0,0 0-7 16,0 0 5-16,0 0-18 0,0 0 21 0,0 0-10 15,0 0 6-15,0 0-2 0,0 0-2 0,0 0-6 16,0 0 8-16,0 0 4 0,0 0-7 0,0 0 9 16,0 0-10-16,0 0 3 0,0 0-4 0,0 0 5 15,0 0-5-15,0 0 9 0,0 0-12 0,0 0 3 16,0 0 24-16,0 0-25 0,0 0 4 0,0 0-6 15,0 0 9-15,0 0-5 0,-39 1 0 0,39-1 6 16,0 0-7-16,0 0-2 0,0 0 5 0,0 0 7 16,0 0 8-16,0 0-14 0,0 0-4 0,0 0 2 15,0 0-1-15,0 0 4 0,0 0 1 0,0 0-12 16,0 0 8-16,0 0 1 0,0 0 2 0,0 0 6 16,0 0-7-16,0 0 6 0,0 0-3 0,0 0 7 15,0 0-14-15,0 0 9 0,0 0 1 0,0 0-4 16,0 0 1-16,0 0-7 0,0 0-1 0,0 0 4 15,0 0-4-15,0 0-1 0,0 0-2 0,0 0 6 16,0 0-2-16,0 0 2 0,0 0-1 0,0 0 2 16,0 0-4-16,0 0 1 0,0 0 2 0,0 0-1 15,0 0 5-15,0 0-3 0,0 0-5 0,0 0 2 16,0 0 2-16,0 0 5 0,0 0-7 0,0 0 5 16,0 0-1-16,0 0 1 0,0 0-5 0,0 0 4 15,0 0-6-15,0 0 15 0,0 0-11 0,0 0-1 16,0 0 3-16,0 0-4 0,0 0-5 0,0 0 6 15,0 0-3-15,0 0 7 0,0 0-1 0,0 0-15 16,0 0 12-16,0 0-4 0,0 0 3 0,0 0-2 16,85-5 3-16,-85 5 5 0,0 0 1 0,0 0 0 15,0 0 5-15,24-6 1 0,-24 6 0 0,0 0-9 16,0 0 21-16,0 0-22 0,26-6 4 0,-26 6-2 16,0 0 3-16,0 0-4 0,29-5-1 0,-29 5 3 15,0 0-17-15,33 0-1 0,-33 0 2 0,0 0-4 16,34 2-4-16,-34-2 0 0,0 0 6 0,34 3 3 15,-34-3-2-15,0 0-2 0,27-3 4 0,-27 3 9 16,0 0-5-16,0 0 7 0,33-5-5 0,-33 5 2 16,0 0-2-16,22-4 1 0,-22 4 6 0,0 0-8 15,22-8 6-15,-22 8 5 0,20-6-7 0,-20 6 0 16,20-6 6-16,-20 6-17 0,23-6 11 0,-23 6 1 16,0 0-3-16,35-4 5 0,-35 4-1 0,24 0 6 15,-24 0-3-15,0 0-3 0,41-1 2 0,-41 1 7 16,28 1-6-16,-28-1 0 0,31-1-4 0,-31 1 2 15,25-4-3-15,-25 4-3 0,24-4 7 0,-12 1 1 16,-1-1-3-16,-1 2 10 0,0-3-2 0,0 0 13 16,-1 2-2-16,1-2-9 0,1 2-1 0,-5-1-1 15,4 2 2-15,-1-1 8 0,4 1-5 0,-3 0-5 16,-1 1-2-16,0-1-5 0,4 4 6 0,-7-2-4 16,6 3 7-16,0-3-6 0,0 4 13 0,0-3-11 15,0 3-1-15,-1-4 4 0,-11 0 2 0,0 0-6 16,0 0 6-16,44 8-16 0,-44-8 5 0,21 5-1 15,-21-5 1-15,0 0-6 0,34 3 12 0,-34-3-9 16,23-1 5-16,-10-2-4 0,0 2 2 0,-3 0-1 16,3-1-1-16,-2 0 3 0,1 1 0 0,-1-1 2 15,1 1-2-15,-3-1-5 0,1 0 5 0,0-1-4 16,0 3 10-16,-3-1-1 0,0 0 3 0,6 2-15 16,-4-1 1-16,0 0 3 0,1 0-2 0,3 1 6 15,-3 0-1-15,7 1-13 0,-7 0 4 0,4-2-1 16,4 0-6-16,0 3-1 0,-4-3-18 0,-14 0-4 15,36 5-8-15,-36-5-4 0,39 3-12 0,-39-3-4 16,41 0-40-16,-23 0-115 0,0 0 51 0</inkml:trace>
  <inkml:trace contextRef="#ctx0" brushRef="#br0" timeOffset="57932.74">15175 18130 171 0,'11'-3'-4'0,"-4"3"-1"0,1-3 7 16,-3 3-4-16,3-2 3 0,0 0 2 0,-1 0-6 16,-1-1 11-16,4 3-11 0,-1-2 6 0,1-1-3 15,3 2-2-15,-1-1 2 0,0 0 0 0,1 1 0 16,-1-1 0-16,2 1 4 0,0 0-6 0,0-1 2 15,-3 1 0-15,3-1 6 0,-3 1 5 0,0 0 0 16,-6 1 11-16,2-1 9 0,-3 0-3 0,-4 1-2 16,0 0 0-16,11 0 0 0,-6-1 5 0,-5 1-7 15,0 0 2-15,0 0-3 0,0 0-1 0,10 0 0 16,-10 0-10-16,0 0 7 0,8 1-11 0,-8-1 4 16,5 2-1-16,-5-2 8 0,5 0-14 0,-5 0 3 15,9 1 0-15,-9-1 0 0,4 1-11 0,-4-1 5 16,0 0-13-16,3 3 15 0,-3-3-4 0,0 0 9 15,0 0-1-15,0 0 7 0,0 0-2 0,0 0-5 16,0 0 6-16,0 0-5 0,0 0-2 0,0 0-5 16,0 0 4-16,0 0-2 0,2-7-1 0,-2 7 3 15,0 0 0-15,-4-10-5 0,4 10-4 0,0-2 5 16,0 2-8-16,-1-6 3 0,-2 2 5 0,3-2-3 16,0 6-1-16,-6-6-4 0,5 1 6 0,-2 0-5 15,2 2 11-15,-2-1-10 0,2-3-3 0,1 2 7 16,0 0-4-16,0 1 5 0,0-1-5 0,0-1 5 15,0 2-1-15,0 4-3 0,0-8 11 0,0 6 0 16,0 2-16-16,0-8-1 0,0 8 10 0,0-5 1 16,0 5-4-16,0 0 0 0,0-4 1 0,0 4 0 15,1-3 0-15,-1 3-3 0,0 0 9 0,0 0-5 16,0 0 3-16,0 0-8 0,0 0 3 0,0 0 8 16,0 0-6-16,0 0-3 0,4 11 4 0,-4-7-3 15,0-4 1-15,3 5 6 0,-2-1-7 0,-1-4 1 16,0 3 0-16,0-3 0 0,0 5 3 0,0-5-2 15,0 4-2-15,0-4 6 0,0 0-4 0,0 4 9 16,0-4 2-16,0 0 1 0,0 0-1 0,0 0-2 16,0 0 3-16,0 0-1 0,0 0 11 0,0 0-16 15,0 0 3-15,0 0-3 0,0 0-7 0,0 0 12 16,0 0-3-16,0 0 5 0,-9-8-8 0,9 8 6 16,0 0-8-16,0-5-1 0,0 5 3 0,0 0 9 15,0-7-11-15,0 7 0 0,0-4-3 0,0 4 6 16,0 0-3-16,0-5 1 0,0 5 0 0,0 0 2 15,0-5-1-15,0 5 9 0,0 0-16 0,-2-3 6 16,2 3 0-16,0 0 0 0,0 0-5 0,0 0 1 16,0 0 5-16,0 0-4 0,0 0-1 15,0 0 3-15,0 0 0 0,0 0-6 0,0 13 5 0,0-13 3 16,2 4-9-16,-2-4 0 0,0 0 2 0,0 3-3 16,0-3 4-16,0 0 4 0,1 4-9 0,-1-4 3 15,0 0-2-15,0 0 4 0,3 3 4 0,-3-3 9 16,0 0-7-16,0 0 9 0,0 0-11 0,0 0 1 15,-4 4-4-15,4-4-1 0,0 0 7 0,0 6-5 16,0-6 16-16,-2 4-13 0,2-4-6 0,0 0 4 16,0 0 8-16,0 0-12 0,0 0 0 0,-2 5 12 15,2-5-5-15,0 0 0 0,0 0-7 0,0 0 3 16,0 0 5-16,0 0-9 0,0 0 12 0,0-15-2 16,0 15 8-16,0-5 2 0,0 5-5 0,0-6-1 15,0 3 0-15,0 3-4 0,-5-3 8 0,5 3-7 16,0 0 7-16,0 0-4 0,0 0-6 0,0 0 4 15,0 0-8-15,0 0 6 0,0 0-3 0,0 0-1 16,9 8-1-16,-5-5 6 0,-3 1-7 0,3 0 7 16,-3 2 0-16,3-2-7 0,-3-1-7 0,3 1 6 15,-4-4 1-15,2 6 1 0,0-4 4 0,-2-2 5 16,0 5-10-16,0-5-4 0,0 0 4 0,0 0 0 16,0 0 4-16,0 0-1 0,0 0-2 0,0 0 1 15,0 0-13-15,-18-8-4 0,13 7 1 0,3-2-9 16,2 3-15-16,-7-3-7 0,3 1-6 0,4 2-11 15,0 0-4-15,-10 0-22 0,10 0-52 0,-9 2-150 16,5 0 67-16</inkml:trace>
  <inkml:trace contextRef="#ctx0" brushRef="#br0" timeOffset="59266.74">15380 17973 15 0,'0'0'81'0,"0"0"-2"0,0 0-12 15,0 0-3-15,0 0-9 0,0 0 3 0,0 0-13 16,-14 4-7-16,12-1-8 0,-4-2 4 16,2 3-9-16,0-3-2 0,4-1-5 0,-6 4 0 0,6-4 4 15,-7 1-7-15,3 2 1 0,-2-1 0 0,2 0-13 16,4-2 12-16,-10 1-1 0,2-2-3 0,8 1-6 15,-15 0 2-15,7 0-2 0,-1 0 1 0,-1-2 1 16,1 2-1-16,-6 0-4 0,5 1 6 0,-3 1 1 16,-1 0-7-16,0-1-5 0,0 3-6 0,0-4 4 15,-3 4-3-15,-1-1-1 0,-1 2-4 0,6-3-5 16,-5 1 7-16,-1-1-5 0,2 1 4 0,-3 1-2 16,5-1 2-16,-2-1 8 0,-1 1-8 0,4-1 7 15,1 0-3-15,-1 0 5 0,0-1-1 0,2 1 1 16,-5 1 1-16,3-1-2 0,1 1 7 0,-5-1 0 15,0 1-5-15,4-2-1 0,-4 0-1 0,0 1 4 16,-2 3-5-16,3-3 2 0,-3 0 0 0,2 1-1 16,-2-1 1-16,-2-1-2 0,-6-1 2 0,8 2 7 15,-5 1-3-15,3-3 5 0,1 2-7 0,1 0 3 16,-2-1 6-16,2-1-7 0,4 2 4 0,-1-1-6 16,7 0 9-16,-3 1-6 0,0 1 2 0,4-2-5 15,1 0 5-15,-2 2-3 0,5 0 1 0,-4-1-5 16,4 0-1-16,-4 1-2 0,9-3-9 0,0 0 8 15,0 0-6-15,-34 15 8 0,34-15-6 0,-23 9 6 16,23-9-2-16,-21 8 1 0,21-8 1 0,-25 9-3 16,25-9-2-16,-26 7-1 0,7-2 8 0,19-5-9 15,-33 7 2-15,16-1 4 0,17-6 2 0,-27 6 5 16,27-6-5-16,-24 7-2 0,24-7-10 0,-24 5-7 16,24-5-3-16,0 0-4 0,-25 8-4 0,25-8-29 15,0 0-66-15,-15 6 29 0</inkml:trace>
  <inkml:trace contextRef="#ctx0" brushRef="#br0" timeOffset="59313.73">14029 18219 135 0,'0'0'-1'0,"0"0"2"15,0 0 6-15,0 0-6 0,0 0-8 0,0 0-16 16,0 0-25-16,0 0 12 0</inkml:trace>
  <inkml:trace contextRef="#ctx0" brushRef="#br0" timeOffset="63862.73">13939 17446 25 0,'0'0'44'16,"-4"-2"-7"-16,4 2-5 0,0 0 2 0,0 0-7 15,-8-3 0-15,8 3-3 0,0 0-7 0,0 0 5 16,0 0-4-16,-9-1-3 0,9 1-5 0,0 0 0 16,0 0-1-16,0 0 2 0,0 0 2 0,0 0-9 15,0 0 8-15,0 0-9 0,0 0 7 0,-10 4-3 16,10-4 1-16,0 0-8 0,0 0 9 0,0 0-4 15,0 0-3-15,0 0 5 0,0 0-9 0,0 0 8 16,0 0 3-16,0 0-6 0,0 0 0 0,-6 2 5 16,6-2-1-16,0 0-8 0,0 0 5 0,0 0-5 15,0 0 6-15,0 0-4 0,0 0 3 0,0 0 1 16,0 0-6-16,0 0 6 0,0 0-2 0,0 0 3 16,0 0-4-16,0 0 0 0,0 0-5 0,0 0-6 15,0 0 20-15,0 0-1 0,0 0 11 0,0 0 3 16,0 0-6-16,0 0-1 0,0 0-3 0,0 0 5 15,0 0-1-15,0 0 3 0,0 0-7 0,0 0-1 16,0 0-4-16,0 0 1 0,0 0-7 0,0 0 3 16,0 0 0-16,0 0-4 0,0 0-6 15,0 0-4-15,0 0-4 0,0 0-8 0,0 0-4 0,0 0-13 16,3 6-69-16,-6-1-113 0,3-5 51 0</inkml:trace>
  <inkml:trace contextRef="#ctx0" brushRef="#br0" timeOffset="64540.73">14020 17784 87 0,'0'0'72'0,"0"0"-4"15,0 0-10-15,0 0-1 0,0-3-15 0,0 3 5 0,0 0-13 16,0 0-2-16,0 0-5 0,0 0 6 16,0 0-3-16,0 0-7 0,0 0-5 0,0 0-10 0,0 0 2 15,0 0-7-15,0 0-18 0,2 14-7 0,-2-11-14 16,2 0-20-16,-4 2-31 0,2-5-94 0,-2 6 42 15</inkml:trace>
  <inkml:trace contextRef="#ctx0" brushRef="#br0" timeOffset="65080.73">14169 18265 61 0,'0'0'80'15,"0"0"-12"-15,0 0-2 0,0 0-12 0,0 0-9 16,0 0-15-16,0 0-10 0,0 0-23 0,0 0-22 0,0 0-41 16,0 0-72-16,0 0 32 0</inkml:trace>
  <inkml:trace contextRef="#ctx0" brushRef="#br0" timeOffset="73381.74">15489 17069 12 0,'-9'-7'82'15,"9"7"-11"-15,0 0-5 0,0 0-9 0,-1-2-8 16,1 2 9-16,0 0-17 0,0 0-3 0,0 0-2 16,0 0-4-16,0 0 5 0,0 0-15 0,0 0-3 15,0 0 0-15,0 0 1 0,0 0 2 0,0 0-4 16,0 0-1-16,0 0 1 0,0 0-6 0,0 0 5 15,0 0 2-15,6-8-9 0,-2 6 4 0,1-3-4 0,-1 4 10 16,3-3-14-16,-1 2 4 0,3-2-1 0,0 1 0 16,-1-1 1-16,3-1-4 0,-2-1-2 0,1-1-2 15,7-1 1-15,-6 2-6 0,6-4 5 0,-2 0-2 16,3-3-1-16,-4 2 3 0,4-3-1 0,1 4 3 16,2-6-4-16,-6 7 1 0,3-3-1 0,-1 0 3 15,-3 0 2-15,3 1-1 0,3 0-4 0,1-1 8 16,2-3-9-16,2 2 2 0,-6 0 13 0,5 3-11 15,3-4 11-15,-2 0-14 0,1 1-1 0,-8 4 2 16,9-4 7-16,0 2-7 0,2 0 3 0,-5-1 2 16,3 1-5-16,4-1 3 0,-3 0-4 0,-1 1 6 15,1 0 5-15,1-1 4 0,-2-1-11 0,5 2 0 16,-2-1 4-16,0 5 1 0,0-3-6 0,0 2 9 16,0-2-11-16,0 0 1 0,2 1 2 0,3 0-1 15,-4 1 3-15,1-1-5 0,-2-2 0 0,0 5 0 0,1-3-5 16,1 1 0-16,-1-2 0 0,1 0 2 15,0 3-1-15,-3-2 4 0,-1 1 1 0,4-1 0 16,-4 2-2-16,4-1-5 0,-1-1 7 0,-2 0-1 16,2 0-4-16,0 1 4 0,3 0-5 0,-2 0 6 0,3 1-4 15,0-3-10-15,1 2 5 0,2 2-1 0,2-2-7 16,-3 1 1-16,4 2 0 0,-4-2-6 16,0 0-4-16,-1 0-5 0,2-1-3 0,-1 4-5 0,-2-1 1 15,1 2 2-15,-1-4 3 0,1 2-6 0,-4 1 3 16,4-1 3-16,-3-2 5 0,0 3 7 0,2-2-5 15,-2-1 7-15,2-2 3 0,-1 2 3 0,0 0 0 16,2 0 7-16,-1-3-5 0,-1 3 4 0,-2-3 0 16,0 3 3-16,-4 1 4 0,3 0-4 15,-4 4 1-15,0-2-1 0,-8-1 2 0,1 2-1 0,-2 0-3 16,0-1 5-16,-4 4-4 0,0-5 2 16,0 4 4-16,-2 0 2 0,1 0 0 0,-1-1 3 0,-1 0 3 15,2 0-3-15,-1 1-2 0,8-1 9 0,-3 2-5 16,2 0-6-16,1-3 4 0,1 2-1 0,0 0-3 15,0 1-2-15,0-2 2 0,8 4-1 0,-7-1-1 16,1 0 0-16,-2-2 1 0,0 1 1 0,1 0-3 16,-3-1 2-16,0-1 1 0,-1 2-4 0,-5-1 1 15,1 1 6-15,-4 0 1 0,2-2 3 0,0 0-1 16,-1 2-2-16,0-3 4 0,2-2 0 0,-2 3-2 16,2-1-1-16,0 0 6 0,-1-1-6 0,3 0-1 15,0 1 2-15,4-3-4 0,-6 2 5 0,5 1-7 16,0-2 4-16,-4 3-5 0,5-3 2 0,-7 1-3 15,7 1 1-15,-4 0 2 0,-1 1-6 0,0-1 10 0,5-1-2 16,-9 3-4-16,5 0-7 0,-4-2 10 16,2-1-8-16,-2 1 8 0,2 3-5 0,-3 0 4 15,2-2-2-15,-2 2-6 0,4 0 13 0,-6 0-11 0,2 0 2 16,-10 0-5-16,14-3 5 0,-14 3-1 16,12 0 6-16,-12 0 1 0,6 0-4 0,-6 0 4 15,0 0 1-15,10-2-3 0,-10 2-1 0,0 0 3 0,0 0-4 16,0 0 4-16,0 0-7 0,-5-7-7 0,5 7 2 15,0 0-2-15,0 0-4 0,-14 0-7 0,14 0 5 16,0 0-1-16,-9 4-1 0,9-4 0 0,-6 0 2 16,6 0 4-16,0 0-2 0,-9-3 3 0,9 3 0 15,0 0 2-15,-10 0-4 0,10 0 10 0,-8 0-3 16,2-1-1-16,-1-2 0 0,2 3 3 0,0-2 0 16,0 2 1-16,-2-3 1 0,1 1-5 0,1-2 4 15,0 3-3-15,-3-4 7 0,4 5-5 0,-2-4 1 16,0 3 8-16,0-3 1 0,1 1 4 0,-2 1-2 15,0-1-1-15,2-1-2 0,-3 1 0 0,-1-2 5 16,2 2-3-16,1-1 11 0,-1 1 2 0,1 1-6 16,0-1 4-16,0 1-11 0,2-2 4 0,-1 1-2 15,0 1 2-15,1 0 6 0,4 2-9 0,-5-3 12 16,5 3-6-16,-6-2-4 0,6 2-8 0,-3-3 6 16,3 3-1-16,0 0-4 0,0 0 5 0,0 0 0 15,-7-1 12-15,7 1-10 0,0 0 3 0,0 0-6 0,-3-2-1 16,3 2 0-16,0 0 0 0,0 0-1 15,0 0-4-15,-4-3 8 0,4 3-10 0,0 0 4 16,0 0-6-16,0 0 0 0,0 0 2 0,0 0 2 0,0 0-7 16,0 0 3-16,0 0-5 0,0 0 3 0,28 1 1 15,-19-1 3-15,4-1 0 0,-1 2-5 0,-1-2 7 16,4 1-1-16,-2-1-3 0,1 2 1 16,-1-1 0-16,-3 1-1 0,3-1-4 0,-3 2 4 0,-3-1-3 15,0 0 0-15,1 0 2 0,-4 1-2 0,2 0 4 16,-2 2-1-16,2 0 2 0,-3 1-1 0,-2 0-1 15,2 0 0-15,-2 4 0 0,-1-1 0 0,0 2-4 16,-1 4 2-16,-2 0 3 0,-1 3 3 0,-2 0-2 16,1 0-6-16,-3 0 6 0,2 0-2 0,-1 2-1 15,-3-2 1-15,5 0 2 0,-4-2-1 0,0-3-2 16,-1 1 6-16,0-5 3 0,-1 0-4 0,1-2-14 16,-6 2-36-16,-1-1-141 0,-3-1-202 0,3 2 90 15</inkml:trace>
  <inkml:trace contextRef="#ctx0" brushRef="#br0" timeOffset="78527.74">15400 17135 69 0,'0'0'68'0,"0"0"-11"0,0 0 1 15,1-5-10-15,-1 5-2 0,0 0-8 0,0 0-6 16,0 0-7-16,0 0-7 0,0 0-3 0,0-5-8 16,0 5 1-16,0 0-4 0,0 0-6 0,0 0 0 15,6 0-3-15,-6 0 2 0,0 0 3 0,0 0-3 0,6-1 5 16,-6 1 3-16,0 0 2 0,0 0 1 15,0 0 0-15,2-1-2 0,-2 1 1 0,0 0 6 16,8-5-9-16,-6 3 4 0,2-3 0 0,-3 2-7 0,3 1 0 16,0 0 1-16,0-2 1 0,1 0 4 0,-2 2-4 15,4-2-3-15,-3 1 3 0,5-3 0 0,-4 2 0 16,0 1-3-16,4-1 1 0,-4-1 0 0,2 1-1 16,-1 0 3-16,-2 0-2 0,5-1-2 0,-4 1 4 15,0-1 1-15,-1 0-2 0,1 1 3 0,0-2-7 16,0 3 2-16,0-2 4 0,2 1-4 15,-1-2 8-15,2 4-11 0,-2-3 2 0,6 1 6 0,-4-1-3 16,2 2-1-16,-4 0-1 0,3-2-3 0,1 1 6 16,-4 1-4-16,2 1 2 0,-4-2-5 0,1 3 5 15,4-2 4-15,-5 2 4 0,1-2 7 0,-1 1-6 16,-1-1 2-16,3 1-3 0,-6 2 1 0,7-3-2 16,0-1-2-16,-2 0 2 0,0 1 1 0,2 0-3 15,0 1-2-15,2-1-1 0,-1-2 0 0,0 4 1 16,1-3 2-16,-1 4 2 0,3-7-2 0,-1 3-1 15,0 2 3-15,-1-2-4 0,1 0 2 0,0 0-2 16,-3 1 1-16,1 1-5 0,0 1 4 0,0-3-3 16,-3 1 4-16,4 0-3 0,-3 1-2 0,2-2-1 15,1 1 2-15,1 0 2 0,-2 1 0 0,-3-2 0 0,4 0 0 16,1 2-3-16,-1-3 1 0,2 1-3 16,-4-1 0-16,2 2 1 0,0 0 1 0,-2-1 2 15,1 2 1-15,1-3-4 0,2 2 3 0,-5 0 0 0,3 1-6 16,1-2 4-16,0-1-2 0,2 4 3 0,-2-1 0 15,0-1 3-15,4 1-7 0,-2-1 7 0,-1-1-2 16,1 2-2-16,-2 0 1 0,4 1-2 0,-1-3 4 16,1 1-3-16,-3-2 0 0,1 1 2 15,2 1-3-15,-2-2-1 0,0 0-3 0,0 1 8 0,-1 1-7 16,1 1 2-16,-3-2 0 0,2-1 5 16,2 2-5-16,-5-2-4 0,3 0-4 0,2 1 3 0,-3 0-2 15,4-1 1-15,-2-1 6 0,7 3-8 0,-5-2 5 16,4-2 1-16,0 2 0 0,1 0 1 0,1-2 1 15,-3 0-3-15,2 2 1 0,0-2-3 0,-5 1-1 16,4 0 12-16,-2-1-7 0,0 2 5 0,1-3-3 16,-5 6-2-16,0-3 5 0,5-1-5 0,-6 0 5 15,0 0-7-15,2 0 5 0,-2 1 0 0,3 0-2 16,-3 0 8-16,2-2-9 0,-2 4 4 0,1-4 2 16,3 0-6-16,-2 2-1 0,-1-2 8 0,4 0-9 15,1 0 6-15,0 1-1 0,2-1 2 0,-3-2-3 16,2 1 5-16,-1-2-1 0,3 3-1 0,-1-4-1 15,-2 6-3-15,5-7 1 0,-2 7-2 0,5-7 2 16,1 0 6-16,1 3 2 0,-2-1-8 0,2 2-2 0,-5-1 9 16,4 0-5-16,-2 0 7 0,4-2 1 15,-1 2 2-15,0-4 3 0,0 5 6 0,1-2 1 16,-2 1-4-16,1-1 6 0,-1 0-6 0,4 1 2 16,-4 0 2-16,0-1-8 0,-6 4 0 0,5-3 1 15,-5 3-4-15,0 2 2 0,-2 0 3 0,3-1-6 0,-2 2 1 16,-1-2-4-16,0 2 0 0,-1-2-4 0,-2 4 1 15,2-2-7-15,1 1 5 0,0 0-2 0,0-2-9 16,0 2 1-16,1 0 1 0,-2-1-6 0,3 1-8 16,0-1 3-16,-1 2 4 0,2-2 10 0,-1 3-13 15,0-2-1-15,1-1-3 0,1 1 1 0,4 0 3 16,-2 1-6-16,3-3 5 0,2 3-3 0,0-2-3 16,-3-1-4-16,2 3-6 0,-1 0-5 0,-5-1-5 15,-3-2 1-15,3 3-8 0,-3 0-28 0,-1-1-87 16,-5 2 38-16</inkml:trace>
  <inkml:trace contextRef="#ctx0" brushRef="#br0" timeOffset="78613.74">18461 16131 171 0,'15'0'-11'16,"-2"0"5"-16,3-2 1 0,-2 0-1 0,4-2 6 16,0 2-4-16,1 1 0 0,0-3 2 0,3 4 1 15,-2-1-5-15,7-1-2 0,1-1 0 0,0 3-11 16,-5-1-20-16,-1-1 10 0</inkml:trace>
  <inkml:trace contextRef="#ctx0" brushRef="#br0" timeOffset="78932.74">18876 16104 36 0,'21'-2'5'15,"-4"-1"5"-15,2 2 3 0,-1-2 0 0,-3 1 5 0,2 1 10 16,-4 0-6-16,1 0 11 0,2 1 2 15,2-3-1-15,-1-1 9 0,2 1-4 0,-5 0-5 16,7 1 2-16,-2-1-7 0,1-1 1 0,-1 2-4 16,3 1 1-16,-2-3-4 0,2 2 1 0,-3-1 1 0,3 1-8 15,-1-1-1-15,0 2-3 0,-2-1-1 0,1-1 1 16,1 2 3-16,-8-2-1 0,5 3-4 16,-4-3-1-16,-1 2-4 0,1 0 1 0,-2-2 3 15,0 3 3-15,0-1-7 0,-3-2 1 0,3 3 4 0,-3-2 1 16,-1 0-1-16,0 1-5 0,1 1 7 0,-9 0-1 15,14-3-1-15,-5 1-3 0,0 0-3 16,-1 2-6-16,1 0-1 0,-9 0 4 0,17-1 5 0,-7 1 0 16,-2 0 0-16,2 0-7 0,0 0 0 15,-10 0 3-15,13 0-1 0,-8 1-1 0,3-1 1 0,-8 0 0 16,9 0-1-16,-9 0 5 0,0 0 3 16,0 0 0-16,10 2 1 0,-10-2-1 0,0 0 4 0,0 0-4 15,0 0 4-15,0 0-4 0,0 0-2 0,0 0-1 16,0 0-3-16,0 0-1 0,0 0-3 0,0 0-16 15,-25-4-25-15,17 4-39 0,8 0-60 0,-24 1-151 16,6 0 68-16</inkml:trace>
  <inkml:trace contextRef="#ctx0" brushRef="#br0" timeOffset="80511.76">15818 17240 63 0,'0'0'95'0,"0"0"-14"0,0 0-20 0,3-3 3 16,-3 3-7-16,0 0-9 0,0 0-6 0,0 0 4 15,0 0-7-15,0 0-2 0,8 4-6 0,-8-4 0 16,1 7-10-16,-1-1 7 0,0-2-12 0,4 4 1 0,-8 1 6 16,4 0-14-16,-2 1 6 0,1 0 2 15,-1 2-7-15,-1-2-2 0,0 0-5 0,-1 2-1 16,1 0 7-16,0 0-1 0,0 1-4 0,-1-2 4 16,0 1-6-16,2 4 5 0,-2-3 3 0,-1-1-1 0,0-2-4 15,2 2-8-15,0 0 12 0,-1 0-6 0,0-1 0 16,0 0-3-16,0-1 11 0,-1 0-14 15,0-1 7-15,1 1 3 0,0-1-14 0,-1-1 3 16,4-3-3-16,-4-1 11 0,1 1-4 0,0-1 1 0,-1-1 1 16,1-2 0-16,-1 1-5 0,0 0 6 0,5-2 3 15,-8 3-6-15,8-3 0 0,-9-5-8 0,9 5 12 16,-9-1-4-16,9 1 0 0,-6-4-4 16,5 2-15-16,-2-1-15 0,3 3-26 0,-9-5-80 0,5 2-149 15,-1 1 66-15</inkml:trace>
  <inkml:trace contextRef="#ctx0" brushRef="#br0" timeOffset="80784.73">15659 17486 87 0,'-5'6'77'0,"1"0"-22"0,0 2-21 0,3 1-6 15,-3 0-17-15,2-2-11 0,-2 3-8 0,2-2-17 16,0 1-19-16,0 3-47 0,2-7 22 0</inkml:trace>
  <inkml:trace contextRef="#ctx0" brushRef="#br0" timeOffset="80995.73">15629 17595 135 0,'-2'9'0'0,"2"-5"14"0,0 1 14 16,2-1 9-16,-2 0 5 0,0-4 14 0,-3 8 9 0,4-6-9 16,-1-2 6-16,0 0-5 0,0 5-7 15,0-5-2-15,0 3-5 0,0-3-7 0,4 6 0 16,-4-6-5-16,2 2-2 0,1-1-24 0,2 1 11 16,-1 0-1-16,2 1-4 0,2-2-11 0,-3-1-2 15,3 0-6-15,1-1-3 0,1-1 4 0,-4 1 1 16,2 0-1-16,-4-2 7 0,1 3-7 0,-1-3 0 15,-1 0 4-15,-1 0 8 0,-2 3-2 0,4-5 0 16,-4 5-5-16,0-4 0 0,0 4 9 0,0 0-2 0,-4-5-3 16,4 5 0-16,0 0-8 0,-2-4-7 0,2 4-8 15,0 0-8-15,0 0-5 0,0 0 0 0,0 0-11 16,6-5-7-16,-6 5-6 0,5-4-34 16,-5-2-97-16,3 2 43 0</inkml:trace>
  <inkml:trace contextRef="#ctx0" brushRef="#br0" timeOffset="81102.73">15682 17433 57 0,'-5'-5'84'16,"0"2"-6"-16,1 2-19 0,-1 0 8 0,5 1-21 0,0 0-21 15,-9 4-36-15,9 2-57 0,-4-2-73 0,5 0 33 16</inkml:trace>
  <inkml:trace contextRef="#ctx0" brushRef="#br0" timeOffset="83229.74">15908 17685 104 0,'0'0'107'16,"0"0"-9"-16,0 0-14 0,0 0-11 0,0 0-2 0,0 0-4 16,0 0-7-16,-8-1-21 0,8 1 6 15,0 0-7-15,-11 6-19 0,7-2-2 0,-1 1-4 16,-3 4-16-16,2 1 0 0,-5 1 4 0,-2 4-5 16,3 0 1-16,0 0 3 0,-2-1 2 0,2 0-6 15,-2 1 5-15,0-2-3 0,0 1-4 0,-2-2 5 16,4 1-3-16,-3-3 3 0,0 2 0 0,3-4 8 15,-3 4 3-15,3-7 1 0,0 3 2 0,0-2-6 0,0 0 1 16,4-1-1-16,-3-1 4 0,2-1-10 0,-1 0 3 16,3 1 1-16,1-1-14 0,-1-1 16 15,-1 0-7-15,3-1 0 0,3-1-8 0,-8 2 0 0,8-2-6 16,-6 0-9-16,6 0 6 0,0 0-3 16,-5-5 8-16,2 4-2 0,3 1-2 0,-5-8 5 0,4 4 3 15,-2-1-2-15,2 0-3 0,0-1 4 0,-1 3 1 16,0-4 2-16,1 2-6 0,-1 2-4 0,2 3-5 15,-1-6-7-15,1 6 0 0,-1-8-9 0,1 8 0 16,-2-4 6-16,2 4 1 0,-1-1 0 0,1 1 3 16,0 0 2-16,0 0 0 0,-2-4 5 0,2 4 3 15,0 0 5-15,0 0-4 0,0-5 6 0,0 5-7 16,0 0 12-16,0 0-1 0,0 0 5 16,0 0-8-16,0 0 7 0,0 0 1 0,0 0 3 0,14 2 7 15,-14-2 1-15,0 0 13 0,0 0-8 0,6 3 11 16,-6-3 1-16,0 0 9 0,6 0 6 0,-6 0-3 15,0 0 4-15,0 0-12 0,0 0 8 0,0 0-5 16,0 0-2-16,0 0-2 0,0 0 5 0,0 0-15 16,0 0 2-16,0 0 0 0,0 0-5 0,0 0 3 15,0 0-4-15,0 0-5 0,0 0-5 0,3 4-3 16,-3-4 8-16,1 3-1 0,2 4 2 0,-1-5-3 16,-2-2-9-16,3 7 4 0,-1-6-4 0,-2 5 4 15,0 0 5-15,-1-1-2 0,-1 4 3 0,-5-4-3 16,6 1 0-16,-8 3 3 0,7-4-4 0,-2 3-4 15,0-2-4-15,0 0 6 0,0 0-4 0,2-3 4 16,-2 4-8-16,1-4 5 0,-1 1 6 0,3-2-7 16,1-2 0-16,0 5 2 0,0-5-1 0,0 0-4 15,12 0 7-15,-12 0-3 0,15-5 1 0,-5 3 5 16,2-2-3-16,1 2-2 0,3-2 7 0,2 0 2 16,-5 1-6-16,-2 2 5 0,2 0-9 0,-1-1 5 15,0 1-1-15,-7 1-16 0,3-1 25 0,-3 1-9 16,-5 0 1-16,0 0-2 0,13-1 4 0,-13 1-1 15,5-2 0-15,-5 2-2 0,3-2 3 0,-3 2-10 16,0 0-6-16,0 0 10 0,-7-6-4 0,0 4 10 16,0-1-7-16,2-1 7 0,-3-1-11 0,-2 2-11 15,0-4-25-15,-3 2-32 0,0 1-89 0,3-4-173 0,1 1 77 16</inkml:trace>
  <inkml:trace contextRef="#ctx0" brushRef="#br0" timeOffset="91176.74">14627 17089 27 0,'0'0'37'0,"0"0"3"16,0 0-9-16,-4-2 2 0,4 2-6 0,0 0-3 15,0 0-1-15,0 0-4 0,-4-1 1 0,4 1-1 16,0 0-7-16,-4-3 2 0,4 3-1 0,-4-4-3 16,4 4-1-16,-5-2-1 0,5 2-1 0,-9 0-2 15,4-3 2-15,5 3 0 0,-9 0 1 0,4 0-1 16,5 0-3-16,-14 0-2 0,5 0-2 0,3 0 3 15,-1 0 1-15,0 3-4 0,-1-3-1 0,3 0-2 16,5 0 1-16,-13 2 1 0,9-2-3 0,4 0 0 16,-9 0-2-16,4 2 4 0,5-2-4 0,-8 2 5 0,8-2 2 15,-7 0-5-15,7 0-1 0,-9 3 3 0,4-3-1 16,5 0 6-16,-10 0-6 0,2 0 1 16,8 0 0-16,-10 0-1 0,2 0 3 0,-2 0 0 0,6 1-2 15,-1-1-2-15,0 2 1 0,-3-1-2 0,8-1 5 16,-10 1 3-16,5-1-6 0,-2 3 6 0,2-3-5 15,0 5-3-15,-1-4-1 0,2 2-2 16,0-2 0-16,-1 1 0 0,2 0-1 0,0 1 5 0,3-3-3 16,-6 4 1-16,3-2 3 0,3-2 0 0,-7 3-6 15,4 0 5-15,-3-1 1 0,0 2 0 0,-5 1 1 16,4-2-2-16,-3 1 0 16,1 1 4-16,-1 1-2 0,-3-2 4 0,3 4-7 0,0-1 5 15,-1 0-12-15,0 1 10 0,-1-3 2 0,3 2-3 16,-1 2 0-16,2-1-5 0,2 0 8 0,-2-2-8 15,0 2-1-15,0-1 2 0,1 2 4 0,2-6 0 16,1 4 4-16,-2-2-3 0,2 0-2 0,-1-1 12 16,1 2-1-16,-1-2 1 0,-1 3-2 0,-2 0-3 15,0-1 6-15,0 3-1 0,1-4-6 0,0 4 2 16,-1-3 0-16,0 1 0 0,-1 1 0 0,-2-1-2 16,4 2 0-16,-2-2-6 0,2 3 9 0,-1 0-4 15,-1 0 1-15,1-3-5 0,1 2 2 0,-1 0 3 16,0 2 2-16,3-2-1 0,-5-1-4 0,4 1 6 15,-2-3-9-15,4 3 4 0,-2-4-2 0,1 1 2 16,2 0 1-16,-1-1-6 0,-2 0 6 0,3 2 1 0,-3-2 2 16,1 2-5-16,-2 0-5 0,2-1 2 15,1 2-5-15,-1 2-1 0,-2-2 0 0,0 1-5 16,3 3 1-16,-1-3 6 0,-1 3-1 0,1-3 0 16,-4 2-1-16,4-1 7 0,1 0-6 0,-2 0 6 15,-1 1-3-15,1-1 2 0,2 1 2 0,0-2-3 16,-1 3 1-16,1-4-2 0,0 0 4 0,2 2 0 15,-1-5 1-15,2 2-2 0,-3-2 0 0,4 2-6 16,0-4 4-16,0 4 2 0,-1-2 2 0,1 0 1 0,1 2-6 16,-1 2 6-16,-1-3-3 0,1 3 4 0,-5 1-9 15,5-1 9-15,-3 1-3 0,3 2-1 0,-4 0 2 16,3-2 1-16,-3 0-2 0,0-1 0 16,3 1 5-16,-3-1-16 0,-2 2-14 0,3-4 7 15,2 0 48-15,-1 0-36 0,0-1 7 0,2 1-3 0,0-3 6 16,0 1 5-16,0-2 2 0,0 1 5 15,2-1-1-15,-2-3 0 0,0 7-4 0,2-4 2 0,-2 1-5 16,0 1 4-16,0 0 1 0,0 0-6 0,0 0 6 16,0 7-8-16,0-4 7 0,-4 5-9 0,3-5 1 15,-3 3-3-15,4-11-3 0,0 0 1 0,-4 32 0 16,4-32 2-16,2 17-4 0,-2-17 5 16,0 0-5-16,7 17 3 0,-7-17 1 0,0 0-2 15,8 15 3-15,-8-15-5 0,0 0 6 0,10 12-5 16,-10-12 4-16,0 0 3 0,6 14-4 0,-6-14 1 0,0 0-2 15,8 15-20-15,-8-15-25 0,8 13 11 0</inkml:trace>
  <inkml:trace contextRef="#ctx0" brushRef="#br0" timeOffset="91889.73">15011 18369 17 0,'0'0'41'0,"28"-15"-1"0,-28 15-6 0,22-13 8 15,-10 7-13-15,-12 6 8 0,20-12-10 0,-20 12 1 16,23-13 7-16,-6 4 1 0,-3-1-2 0,-1 0-7 15,-2-2 3-15,-11 12-12 0,19-16 1 0,-10 6 2 16,-9 10-7-16,14-17 3 0,-14 17-11 0,9-17 7 16,-9 17-5-16,8-19-2 0,-3 11 0 0,-1-1-4 15,2-1-9-15,-5 0-4 0,3 1-1 0,0-3 1 16,1 4-5-16,-1-6-6 0,1 4-4 0,0-7 5 16,-1 3-8-16,-1 1-4 0,2-3-6 0,-4-1-21 15,3 4-65-15,1-3 28 0</inkml:trace>
  <inkml:trace contextRef="#ctx0" brushRef="#br0" timeOffset="92266.73">15309 17952 166 0,'4'-11'-28'0,"-2"-1"32"0,1-2 7 15,2 5-1-15,-3-3-3 0,0-2 7 0,-1 4 2 16,1-2-4-16,-2 1 6 0,0 0 1 0,0-1-4 16,0 0 0-16,-2 1-5 0,0 0 2 0,-2 0 0 15,2-6 1-15,0 7-1 0,-1-5 0 0,0-4-13 16,-1 2 1-16,-1 0-9 0,0-2 2 0,2-1 2 16,-2 3-4-16,4-3-5 0,-3 2-1 0,-3 1-1 15,5-5-3-15,-1 5-1 0,-6 0 4 0,7 1-3 16,-2 1 10-16,-4 0-2 0,3 3 8 0,-1 2 5 15,-1-2 5-15,1 0 0 0,2 3 6 0,-2-1 0 16,-2-1-4-16,2 3 1 0,1 0 0 0,0-1 2 16,-1 1-2-16,0-2 3 0,1 3-7 0,1 0 9 15,-2 0 6-15,1-1-9 0,-2 1 1 0,1-2-8 16,-2 1 15-16,3 0-5 0,-3 0-3 0,1-1-3 16,-3 1 3-16,3 0-1 0,-3-1 5 0,-3 1-6 15,3 1-2-15,-4-3-1 0,-2 1 12 0,1 1-12 16,0-1-3-16,2 4 2 0,-2-2 3 0,-2 1-6 15,6-1 6-15,2 0-7 0,0-3 9 0,1 3-8 16,3-1-1-16,0 0-1 0,1 0-3 0,-1 6 6 16,1-5-3-16,0 2 1 0,4 5 1 0,-5-11-2 15,3 6 2-15,2 5-3 0,-4-5-6 0,4 5 3 16,0 0-4-16,-4-4-8 0,4 4-4 0,0 0-3 16,0 0-7-16,0 0-6 0,-18 1-6 0,18-1-24 15,-14 4-69-15,5-1 30 0</inkml:trace>
  <inkml:trace contextRef="#ctx0" brushRef="#br0" timeOffset="93536.73">14301 17308 2 0,'-5'5'11'0,"0"-1"-2"0,0 0 0 0,-1 1-1 0,2-1 0 15,1 0-3-15,-1 0 5 0,-1-1-3 0,1 3-3 16,0-3 4-16,-1 2-2 0,0 0 4 0,0 0-1 15,-3 2 4-15,1 0 1 0,0 1-4 0,1-5 4 16,-3 3 0-16,1-1-6 0,4 0 7 0,-5 2 7 16,4 0-5-16,-5-2 0 0,5 3 0 0,-3-1-1 15,-2-1-2-15,0 5-7 0,1-4 8 0,-2 1-5 16,3 0 0-16,-1 0-6 0,1-1 2 0,0 0-5 16,1 1 1-16,0-1 6 0,2 0-5 15,0 1-1-15,-1 0 0 0,2 0 2 0,-1 0-1 0,1 2 8 16,-1-1-8-16,1 3-3 0,0-4 7 15,-1 3-2-15,1-1 2 0,-1-1-4 0,3 2 2 0,-5 0-1 16,3-2 2-16,-2 3-3 0,2 0 4 0,0 4 2 16,2-4-6-16,-6-1 0 0,8-1 0 15,-4 2-1-15,3-1 2 0,-2 0-3 0,0 2-3 0,1-3 5 16,2 1-6-16,2-2 7 0,1 2-4 16,1-1 5-16,-1-1-6 0,-2 2 2 0,4-2-3 15,0 1 1-15,2-1 1 0,0-1-1 0,-3 1 5 0,1-2-4 16,-1 3 3-16,3-3-3 0,-6 3 3 0,0 0 0 15,0 1-9-15,1 0 12 0,-5 4-7 0,-1 1 7 16,2-1-4-16,-1 1 4 0,2 1-8 0,-2 0 4 16,2 0-2-16,1-17 0 0,0 27-2 15,4-13 2-15,-4-14 1 0,9 22-2 0,-2-12 6 16,-7-10 1-16,21 14 5 0,-6-4 5 0,-1-4-4 16,-14-6 14-16,26 11-21 0,-26-11 10 0,23 10-6 15,-23-10-3-15,19 12 10 0,-19-12-8 0,19 12 6 16,-19-12-3-16,11 10 2 0,-11-10-6 0,8 13 0 15,-8-13-6-15,5 16-2 0,-5-16-3 0,7 16 1 16,-7-16-5-16,6 17-6 0,-6-17 3 0,9 15-8 16,-9-15 5-16,13 18 3 0,-5-9-5 0,-8-9 7 0,15 15-1 15,-15-15 7-15,24 6 13 0,-24-6 5 0,25 7-1 16,-25-7 3-16,31 2-4 0,-31-2 1 16,27 6-2-16,-27-6-5 0,26 0 6 0,-26 0-5 15,0 0 4-15,32 4-10 0,-32-4 2 0,0 0-4 16,20 5 3-16,-20-5 7 0,0 0-9 0,0 0 6 15,24 5-3-15,-24-5-2 0,0 0 0 0,0 0 4 0,27 0-3 16,-27 0-6-16,0 0 5 0,0 0 0 16,26 4 0-16,-26-4 10 0,0 0 4 0,0 0 2 15,0 0-5-15,39-4 13 0,-39 4-5 0,0 0 5 16,20-5-3-16,-20 5 6 0,0 0-8 0,20-9-3 16,-20 9 2-16,0 0-9 0,0 0-2 0,18-8 2 15,-18 8 5-15,0 0-10 0,0 0 6 0,19-9 1 16,-19 9-14-16,0 0 12 0,0 0-2 0,23-8-2 15,-23 8 0-15,0 0-2 0,21-7-6 0,-21 7-2 16,0 0-1-16,19-5 2 0,-19 5 12 0,0 0-7 16,21-12-12-16,-21 12 3 0,18-11-3 0,-18 11-1 0,16-12 5 15,-16 12 0-15,18-15 5 0,-11 7-12 0,-7 8 16 16,19-17-9-16,-11 7-7 0,-8 10 4 16,18-22 2-16,-7 10 9 0,0 1-2 0,-2-4-4 15,2 2 8-15,-2-3-6 0,-1 2 5 0,2 1-1 16,-2-1-1-16,-1-2-1 0,1 1 4 0,-3-1-8 15,3 2 3-15,-3-2 1 0,-1 4 1 0,-2-3-5 0,1-1 4 16,-2-1-5-16,1 2 1 0,-1-2-3 0,-1 0 1 16,0 0-17-16,0 0 6 0,0 2-8 15,2-1 4-15,-1-1-2 0,0 5-1 0,2-5 4 16,-1-2 0-16,-2 4-2 0,1-2 3 0,-2 0-2 16,-1 2 5-16,-1-3 4 0,-2 1-8 0,1 0 6 15,-2-1-3-15,1-1 5 0,-1 2-6 0,1 2 11 16,-3-4-5-16,1 1 3 0,-1 0 3 0,-1 1 4 15,0 0-2-15,0 3-6 0,0-1 8 0,3 3-7 16,-3 1 5-16,1 0-4 0,0 3 3 0,-2-2 4 16,3 4-4-16,-3-5 10 0,4 5-5 0,-3-4 2 15,1 3-5-15,2 4 4 0,-3-5-6 0,2 3 5 16,-1 0-2-16,4 1-4 0,-4-3 9 0,2 3-4 16,0-1 0-16,0 1-6 0,0 0 11 0,1-1-11 15,5 5-4-15,-15-5-9 0,8 3-7 0,0-2-9 16,7 4-16-16,-12-1-28 0,12 1-87 0,0 0 39 15</inkml:trace>
  <inkml:trace contextRef="#ctx0" brushRef="#br0" timeOffset="94293.74">14624 17703 54 0,'0'0'94'0,"14"-7"-12"16,-11 5-3-16,-3 2 0 0,2-5-13 16,-2 5-16-16,0 0-1 0,0 0-3 0,4-2-4 15,-4 2-4-15,3-3-2 0,-2 0-7 0,-1 3 6 0,6-7-13 16,1 5 3-16,-1-7-1 0,1 2-7 0,-1-1-4 15,3-2-1-15,0 0 1 0,1-5 2 0,2 1-3 16,2 1 2-16,-3-3 0 0,8-5-6 0,-5 7 6 16,8-6 0-16,1 2-10 0,0-4 3 0,0 3 3 15,3-2-4-15,0 1-7 0,4-1 5 0,-1 0-2 16,3 3-5-16,-1-3 9 0,-2 3-4 0,5-2 2 16,-4 2 0-16,3 1-6 0,-2 0-11 0,-4 0 7 15,2 1-5-15,1-1-7 0,-5 1 5 0,1 1-4 16,-2-1 8-16,-1 1-3 0,5-2-5 0,-4-2 3 15,3 4 6-15,0-1-21 0,4 2 27 0,-1 1-9 16,1 2 5-16,1 0-3 0,1-1 9 0,3 2-4 16,1-1-6-16,14-2 12 0,0-1-4 0,-1 2 4 15,1 5-4-15,3-3-1 0,-1 1 6 0,1-3-9 16,1-1 7-16,-5 1-1 0,1-3 0 0,-13 6 1 16,0-2-5-16,0 2 14 0,-3-3-1 0,-5 2 8 15,-3 0-5-15,-8 3 4 0,-2-1-16 0,-1 1 17 16,-5 1-3-16,-3 1 3 0,4-1 0 0,-6 1-7 15,4 1 2-15,0 0-5 0,1 1 1 0,3-2-1 16,4-1-9-16,4 3 8 0,6-2-7 0,-1-2 3 0,6 2 6 16,-2 2-6-16,3-3 2 0,-1 1-15 15,7 2 6-15,-2-2-7 0,1 0-6 0,14-2 10 0,-16 1 1 16,2 1-10-16,12-4-2 0,-17 0 4 16,3 4-7-16,0-2 15 0,-5 0-11 0,-4 1 0 0,-8-1-14 15,0 3-6-15,-6 0-7 0,0 0-3 0,-4 2-3 16,-1-2 1-16,-2 1-3 0,0 0-34 0,-2 1-94 15,3-1 42-15</inkml:trace>
  <inkml:trace contextRef="#ctx0" brushRef="#br0" timeOffset="100106.75">17544 16860 7 0,'-10'2'19'0,"-1"-2"3"0,0 1 5 16,-2-2 4-16,3-1 3 0,-1 2 9 0,0-1 0 15,1 2 2-15,-3-2-7 0,3-1-5 0,-4 1 1 0,2 1-5 16,2 1-1-16,-4-1-4 0,3 2-7 16,-2 2 7-16,-1-1-5 0,1-1 0 0,-2 1-12 15,2 3 1-15,-5 1-16 0,-2 2-4 0,7-1 2 0,-5 1-5 16,0 0-9-16,4-4 6 0,0 3-4 0,0-3 4 15,1 2 2-15,-3 2 2 0,4-4 4 0,-4 0-4 16,-1 2 2-16,0-2 0 0,2 2-2 0,-5-2 6 16,-1 2 4-16,2-2-3 0,-7 2 0 0,5 0-15 15,-6-1 4-15,8 1-8 0,-2 0-14 0,1-1-44 16,0 0 20-16</inkml:trace>
  <inkml:trace contextRef="#ctx0" brushRef="#br0" timeOffset="100881.26">17439 18352 86 0,'39'0'85'0,"-39"0"-12"0,28-3-6 0,-28 3-2 16,27 3-1-16,-27-3-15 0,30-3-12 0,-30 3 1 16,0 0-14-16,41 0 4 0,-41 0-11 0,36 0-1 15,-36 0 2-15,33-1-7 0,-33 1-5 0,42-7 8 16,-12 3-9-16,0-3 12 0,2 0-3 0,1-2 10 15,3-2 12-15,14-6 9 0,-14 5 7 0,13-3 12 16,-1-4-9-16,-11 4-12 0,-4 2 0 0,4-4-5 16,-6 5 2-16,-3-1-7 0,-4 1-5 0,-7 1-19 15,-3 3-15-15,0-2-17 0,-5 3-16 0,0-2 3 16,4 3-11-16,-7-4-5 0,2 0-12 0,-3-2-12 16,1 1 0-16,-2 3-62 0,0-4-149 0,0-3 67 15</inkml:trace>
  <inkml:trace contextRef="#ctx0" brushRef="#br0" timeOffset="101136.26">18177 17069 25 0,'-22'-13'45'0,"4"1"3"15,-9-2-10-15,4 2 3 0,0-1-7 0,3 4-8 16,-6-3 4-16,-7 2-11 0,3 3 3 0,-4-4-11 16,-2 4-10-16,-5-1-28 0,-10 7-26 0,-2-2-56 15,0 2 25-15</inkml:trace>
  <inkml:trace contextRef="#ctx0" brushRef="#br0" timeOffset="103282.26">17181 16987 70 0,'-5'-12'93'0,"-4"5"-3"15,5-3-9-15,-1 2-6 0,1 2-11 16,-1 2-1-16,0 1-10 0,3 0-5 0,0-2-4 0,-2 3-13 15,4 2 11-15,-5-3-15 0,5 3 2 0,-2-4 1 16,2 4-15-16,0 0 4 0,-4-1 2 0,4 1-6 16,0 0 2-16,0 0-5 0,0 0-5 0,0 0 1 15,-15 5 1-15,11-5 2 0,0 5-1 0,-1-1 0 16,1 0-5-16,-4-1 3 0,3 1-19 0,-1 2 20 16,-2 0-5-16,-1 1 8 0,2 0-7 0,-1-2-8 15,-1 3 4-15,0-3 5 0,1 3 3 0,-1-2-12 16,-2-2-4-16,-1 3 6 0,2-1-10 0,-4-2 9 15,-3 4-1-15,0-3 1 0,2 3-9 0,-2-2 1 16,-1 1 2-16,2-2 1 0,0 3 1 0,-2-1-3 16,4-1 5-16,2 0-6 0,-3-1 12 0,3 1 1 15,2 0-11-15,-2-1-14 0,3 4 8 0,-2-4-3 0,-3 5 5 16,3-3-3-16,-2 0 3 0,3 0 4 0,-2 3-3 16,-2-2 3-16,0 1-3 0,1-2 14 0,2 1-11 15,1-1-1-15,-4-1 7 0,3 2-3 0,0 0-1 16,-1-1-5-16,2 0 10 0,1 4-7 0,-5-2 8 15,5 0-5-15,-5 0 2 0,6 2 5 0,-1-2 0 16,1 0-2-16,1 2 6 0,2 0-8 0,1 0 7 16,0 0 2-16,2 0-6 0,-1 0 4 0,1 2 8 15,4-5-10-15,-2 3 0 0,4 2 3 0,-1-4 2 16,0 3-11-16,1 0 4 0,-2 2 2 0,0-4-4 16,0 3 1-16,-1-1-2 0,-1 5 4 0,1-4 1 15,-3 2-1-15,-1 1-9 0,0-3 6 0,-2 4 4 16,1 0 0-16,-1 0-3 0,2-4 5 0,1-1-5 15,2 2 7-15,-1 1-11 0,1-4-2 0,0 2 1 16,1 1 11-16,2-4-6 0,-1 2 3 0,3-5-1 16,-2 5-5-16,-1-2 4 0,4 1-7 0,-2-3 8 15,-1 2-1-15,1-3 9 0,1 3-9 0,0-1 1 16,-2 2 4-16,3-2-4 0,1 0 1 0,2 0 1 0,-2 2-9 16,2-2 12-16,2 3-10 0,5 0 1 0,-2-2 2 15,0 4 3-15,3-2-8 0,7 3 7 16,-6-4 1-16,6 2-3 0,-2 0 0 0,-4-1-2 15,0 1 7-15,-2-1-14 0,2 1 6 0,-5 0 1 0,2-1-5 16,-2-1 0-16,-4 0-1 0,-9-11 4 0,17 19 3 16,-11-10-1-16,-6-9-3 0,15 17 0 0,-15-17 0 15,9 15 5-15,-9-15-2 0,9 14 1 16,-9-14 0-16,14 12 4 0,-14-12-6 0,20 10 0 0,-20-10 8 16,28 7-2-16,-28-7-8 0,34 4 5 0,-12-3 3 15,5 2-6-15,2-1 1 0,-1-2 1 0,-28 0 4 16,52 3-6-16,-26-2-1 0,6-1 2 0,-6 4 4 15,3-4-8-15,-29 0 5 0,42 1-1 0,-42-1 3 16,37 1-6-16,-37-1 8 0,27 2-3 0,-27-2 4 16,26 0 0-16,-26 0 11 0,0 0 7 0,34 0 3 15,-34 0 10-15,0 0-1 0,32-3 8 0,-32 3 8 16,24-2-5-16,-24 2-5 0,31-9 2 0,-13 6 0 16,-18 3-9-16,42-9-2 0,-16 4 3 0,-6 0-5 15,10-2-7-15,-6 2 3 0,8 1-5 0,-4 0 0 16,-1 0-3-16,2 0-1 0,-8 1 1 0,0 1-14 15,2-1-12-15,-5 1 1 0,4 0 0 0,-2-2-2 16,0 3-2-16,0 0 8 0,-4-4-2 0,2 3-2 16,-1-1 8-16,-4-2-11 0,-2 1 6 0,0 1 6 15,-4 1 0-15,3-3 0 0,-2 0 10 0,1 0-9 16,0 0 2-16,6-6-2 0,-6 3 6 0,0 0-8 16,9-3 6-16,0 1-3 0,-5-3-1 0,8-2-2 15,-3-3 6-15,3 2-4 0,2 1-1 0,-4-2 3 16,5 0-4-16,-9 2 1 0,2 3 0 0,0-1-5 15,-2-1-9-15,-4 2-2 0,-1-2 7 0,-4 3-6 16,5-2 3-16,-8 1 5 0,2-1-2 0,-2 2-4 16,-1-6 1-16,2 1 6 0,-1-2 4 0,-2 1-4 15,1 0 9-15,0-2-3 0,-2 2-2 0,0 0 0 16,-2 2 3-16,2-2-1 0,0 0 2 0,-1 0 3 16,0 0-7-16,-2-1 7 0,2 1-6 0,0-1 0 0,0-2 0 15,-1 1-6-15,2 0 7 0,-4-6-8 16,1 3 8-16,-1 4-3 0,-2-2-5 0,2-4 2 15,-5 7-1-15,2 0 0 0,-4 2 4 0,-1-1 2 16,-1 1-3-16,-2 1-1 0,1-1-2 0,-8 1 9 0,-2-1-8 16,1 1 0-16,6 4 1 0,-2 1 0 0,-5-4 0 15,4 1 5-15,-5 2-3 0,9 1 6 16,-4-1-3-16,1 2 0 0,3-3-5 0,-3 1 3 16,-1 3-13-16,1-3-5 0,-5 0-7 0,-3-1 4 0,0 3-15 15,-2-1-5-15,-1 2-16 0,2 2-16 0,-4-2-86 16,-2 1-174-16,-2 2 77 0</inkml:trace>
  <inkml:trace contextRef="#ctx0" brushRef="#br0" timeOffset="105757.26">11670 17832 28 0,'0'0'87'0,"0"0"-12"0,0 0-4 0,-4 4-12 0,4-4-1 15,0 0-8-15,0 0-8 0,0 0-2 0,0 0-8 16,0 0 3-16,0 0-7 0,0 0 2 0,0 0-7 16,0 0 3-16,0 0-12 0,0 0 6 0,0 0 2 15,19-4-14-15,-13 2 4 0,-1 1 2 0,2-4 2 16,0 4-1-16,-2-2 6 0,2 1-14 0,-3-1 4 16,2 0-1-16,0 1 0 0,0 1 3 0,-4-2-9 15,6 2 7-15,-8 1-11 0,9-3 3 0,-2 2-1 16,5-2 0-16,1 0 0 0,6 1 1 0,-2-5 2 15,3 4-4-15,1-1 8 0,1 1-8 0,-1-2 4 16,7-2-13-16,-7 5 0 0,-2-3 5 0,-3 2-5 16,0 1-4-16,-5-1-12 0,0-1 0 0,-2 3-5 15,-2-1 5-15,2 1-1 0,-4 0 0 0,-5 1-4 16,9 0 10-16,-9 0-4 0,8-3-5 0,-6 3 2 16,-2 0-18-16,2-4-51 0,-2 4-102 0,0 0 45 15</inkml:trace>
  <inkml:trace contextRef="#ctx0" brushRef="#br0" timeOffset="106211.26">11750 17960 67 0,'0'0'65'0,"0"0"0"15,0 0-5-15,-4 5-8 0,4-5-8 0,0 0-2 16,0 0-7-16,0 0-4 0,0 0 0 0,13 2-8 16,-13-2 8-16,7-2-12 0,-1 0-2 0,5-1-1 15,0 1-3-15,-1-3 4 0,3 4-6 0,5-3-11 16,-2 1 15-16,5-1-1 0,-3 0-2 0,1 0-3 16,-3 1-7-16,4-2-5 0,-3 1-5 0,0-2 6 15,-2 3-4-15,-3-2-2 0,-2 0 9 0,3 0-7 16,-7 2 7-16,2 0 1 0,-4-1 6 0,0 2-5 15,1-1 5-15,-5 3-8 0,1-4 3 0,-1 4-11 16,0 0 1-16,-1-4-1 0,1 4-9 0,0 0-15 16,-13 0-20-16,13 0-42 0,0 0-101 0,-10 3 45 15</inkml:trace>
  <inkml:trace contextRef="#ctx0" brushRef="#br0" timeOffset="114000.26">16744 17261 2 0,'0'0'44'0,"0"0"3"0,9 0-12 0,-9 0 0 16,0 0-8-16,0 0 2 0,10 0-6 0,-10 0-1 15,5 0-3-15,-5 0-3 0,8 0-3 0,-8 0 1 16,9 0-2-16,0 0-2 0,-3 0 1 0,2-3-4 16,1 3 0-16,4-2-3 0,-2 2 3 0,3 0-1 0,2 0-7 15,3 0-2-15,-1 0-7 0,3 0 8 16,2-2-11-16,4 2-1 0,-4 0-10 0,4-2 0 16,-4 2-27-16,6-3-53 0,1 0 24 0</inkml:trace>
  <inkml:trace contextRef="#ctx0" brushRef="#br0" timeOffset="114193.26">17664 17186 37 0,'22'-3'52'0,"-2"1"-4"0,-3-1-1 16,-3-1-6-16,-1 2-4 0,-3-2 4 0,4 0-7 16,-2 3-8-16,-4-1 8 0,-2 0 3 0,1-1-2 15,-2 2-4-15,2 0-3 0,0-1-2 16,-7 2-2-16,4-1-3 0,-4 1-1 0,7-2-13 0,-7 2-8 15,6 0-16-15,-6 0-12 0,0 0-4 0,0 0-12 16,0 0-39-16,5-2-90 0,-5 2 39 0</inkml:trace>
  <inkml:trace contextRef="#ctx0" brushRef="#br0" timeOffset="115542.26">16744 17248 68 0,'0'0'90'0,"0"0"-19"0,0 0-10 16,0 0-2-16,0 0-6 0,0 0-4 0,0 0-4 15,0 0-4-15,0 0-4 0,0 0-6 16,0 0-2-16,-4-7-3 0,4 7-1 0,0 0-2 0,0 0 1 15,0 0-10-15,0 0 3 0,0 0-4 0,0 0 8 16,0 0-8-16,0 0-7 0,0 0 9 0,0 0-1 16,0 0-1-16,0 0 2 0,0 0-8 0,0 0 14 15,0 0-10-15,0 0 3 0,0 0-1 0,0 0-2 16,0 0-11-16,0 0 5 0,0 0 0 0,0 0 0 16,0 0-4-16,0 0-7 0,0 0-9 0,0 0-9 15,8 13-2-15,-5-11-2 0,4 3-5 0,-2 0-9 16,4-1-15-16,-1 0-66 0,3 0-132 0,1 1 58 15</inkml:trace>
  <inkml:trace contextRef="#ctx0" brushRef="#br0" timeOffset="115865.26">17227 17234 47 0,'31'-5'54'15,"5"-1"-6"-15,-3 0-6 0,0 1-8 16,5 1 5-16,-7-1-6 0,6 0 2 0,-6 0-4 15,1 1-4-15,0-1 3 0,-2 1-14 0,-2-2 14 16,-1 1-3-16,-9 2 4 0,3-2-8 0,-6-1 0 0,-1 3 4 16,-2 0 3-16,0 0-1 0,1-1-6 0,-2 0 1 15,0 1-4-15,0 0 3 0,3 0-2 16,-3-1-2-16,-1 2-3 0,5-1-5 0,-5 3 3 0,3-3-2 16,-3 2-4-16,2 0 3 0,-1-2 1 0,2 2-6 15,-3 1 0-15,2 0-6 0,-4 0 3 0,-1-3-8 16,1 3-5-16,-8 0 4 0,9 0-20 0,-9 0 13 15,7 0 1-15,-7 0 4 0,0 0-3 0,6 3 2 16,-6-3 4-16,0 0-1 0,0 0-3 0,0 0 4 16,6-3 7-16,-6 3-15 0,0 0-4 0,0 0-9 15,0 0-6-15,0 0-6 0,0 0 1 0,0 0-2 16,0 0-6-16,0 0-42 0,0 0-92 0,0 0 41 16</inkml:trace>
  <inkml:trace contextRef="#ctx0" brushRef="#br0" timeOffset="117674.26">16729 17277 48 0,'0'0'57'0,"0"0"-13"16,0 5 0-16,0-5 1 0,0 0 3 0,0 0-14 0,0 0 0 16,0 0-3-16,0 0-4 0,0 0-9 0,0 0 2 15,0 0 3-15,15-4-5 0,-6 3 3 16,-9 1-11-16,13-2 0 0,1 2-6 0,-3 0-6 15,2 0-1-15,6 2 3 0,1-4-1 0,8 2-9 0,0-1 9 16,1 0-5-16,3 1 8 0,0-5-6 0,1 4 1 16,4-4 1-16,-4 4 0 0,2-4 2 0,-2 3-3 15,3-4 5-15,-3 2 2 0,1 1 5 0,-3-1-6 16,0 1-1-16,1-2 0 0,-4 3 2 0,4-1 9 16,0 2-7-16,-6-3 2 0,4 2-4 0,-9 0 0 15,2-1 2-15,-4 2-4 0,5 0 0 0,-7 1 5 16,3 0-3-16,-1 0-5 0,4 0 10 0,-6-2-7 15,2 2 1-15,-1-1-2 0,0 0 4 0,-4 0-2 16,0 1-2-16,-1-2 0 0,0 2 5 0,-3 0-9 16,2 0 5-16,-4-1-2 0,-1 0-2 0,-1 1 8 15,-6 0-8-15,10 0 3 0,-10 0 0 0,7 0 0 16,-7 0-2-16,0 0 1 0,0 0-6 0,0 0 7 16,0 0-10-16,0 0 1 0,2 5 1 0,-2-5 1 0,1 4 1 15,-1-4-7-15,3 5-3 0,-3-5-4 16,1 3-7-16,6-1 0 0,-6 1-10 0,4-2 0 15,-5-1-32-15,9 3-74 0,-5-3 34 0</inkml:trace>
  <inkml:trace contextRef="#ctx0" brushRef="#br0" timeOffset="118550.26">16529 17256 29 0,'0'0'47'0,"0"0"-10"0,3 5-8 15,-3-5-5-15,1 7-9 0,-1-5 5 0,0-2-5 16,4 5-3-16,-4-2-3 0,0-3-4 0,1 6 5 0,-1-6-3 16,4 3 8-16,-4-3 5 0,0 0 4 0,2 3-2 15,-2-3-4-15,0 0-1 0,0 0 1 0,0 0-7 16,0 0 4-16,11-5-6 0,-11 5 2 0,9-2-3 16,-4 1-2-16,-5 1 5 0,14 0-4 0,-9 0-1 15,2 1-8-15,2-1-1 0,-2 1-7 0,5 0-4 16,-2 1-2-16,5-2-4 0,-3 3-10 0,7-3-5 15,-3 1-24-15,0 0-61 0,4-1 27 0</inkml:trace>
  <inkml:trace contextRef="#ctx0" brushRef="#br0" timeOffset="118843.26">17549 17236 42 0,'20'-4'44'0,"2"1"-7"16,-1 3 6-16,-5-2-2 0,2 2-3 0,0-3 1 16,-4 2 0-16,-1-2-3 0,-4 3 0 0,4-2-6 0,-2 2-2 15,-2-3-7-15,-2 3-5 0,3 0 9 16,-4 0-7-16,-6 0-2 0,14 0 0 0,-2 0 0 16,-2 2-6-16,0-2-3 0,2 0 2 0,0 1-3 0,-1 0 3 15,0-1-4-15,1 3 4 0,-2-3-6 0,4 1 2 16,-4 0-5-16,3-1 8 0,-3 0 2 0,-1 3-11 15,-2-3 4-15,-1 0-5 0,-6 0 2 16,11 0-1-16,-11 0-2 0,0 0 0 0,0 0-9 0,0 0-5 16,0 0-21-16,0 0-12 0,0 0-40 0,-24 2-97 15,15-2 43-15</inkml:trace>
  <inkml:trace contextRef="#ctx0" brushRef="#br0" timeOffset="120013.26">16548 17173 30 0,'3'3'57'0,"-2"1"-7"16,2-1 1-16,-3 0-9 0,0 0 2 0,3 1-3 0,-1 1 1 16,-4-1 1-16,2 2-6 0,0 1 3 0,-3-2-6 15,3 2 1-15,0 2-7 0,-3-4-2 16,2 2-7-16,2 3 3 0,2-5-4 0,-3 5-2 16,0-5 1-16,0 4-4 0,0-4-4 0,3 0 0 0,-1 0 5 15,-2-2-8-15,0 3-1 0,1-3 8 0,2-1-6 16,-3-2 2-16,1 3-1 0,-1-3 9 0,0 0-8 15,0 0 3-15,0 0 1 0,0 0 6 0,0 0-3 16,0-11-6-16,0 11 5 0,-1-9-2 0,-2 6-5 16,2-1-5-16,1 2 3 0,0 2-3 0,-2-7 8 15,2 7-5-15,0-5-2 0,0 5-3 0,0 0-5 16,2-4 2-16,-2 4-14 0,8-1-1 0,-8 1-6 16,10-3 0-16,-5 3-10 0,-5 0 5 0,9 0-3 15,-9 0-1-15,8 0 3 0,-8 0-3 0,5 0 6 16,-5 0 1-16,0 0 8 0,9-2-2 0,-9 2 11 15,1-5-1-15,-1 5 5 0,0 0 2 0,0 0 9 16,-10-5-1-16,10 5 1 0,-5-2 4 0,0 2-5 16,5 0 2-16,-7-3-2 0,7 3-5 0,-9-4 6 15,9 4-2-15,-5-1 1 0,5 1-2 0,0 0 1 16,0 0 0-16,-5-2 2 0,5 2-13 0,0 0 8 16,0 0 1-16,0 0-2 0,0 0 1 0,0 0-2 15,0 0 8-15,0 0-5 0,0 0 7 0,0 0 0 0,0 0 2 16,0 0 2-16,0 0-6 0,0 0 3 0,0 0-1 15,0 0-5-15,-5 6-2 0,5-6 2 16,0 0 0-16,0 0 1 0,0 0-1 0,-3 4-3 16,3-4 2-16,0 0 2 0,0 0-2 0,0 0 3 0,0 0-1 15,7 5-6-15,-7-5 4 0,5 0-10 0,-5 0 9 16,6 0-4-16,-6 0 9 0,9 0-10 0,-9 0 4 16,9-3 2-16,-5 3-5 0,-4 0 4 0,10-2-3 15,-10 2 3-15,9 0-1 0,-2 0 6 0,-2 0-12 16,-5 0 4-16,11 0-2 0,-6 0-11 0,2 0-4 15,-1 2 2-15,2-2-1 0,-1 3-9 16,1-3 5-16,0 1-2 0,3 3 1 0,-2-3 5 0,3 0-4 16,-1 1 9-16,2-2-2 0,-2 0 2 0,2 0-1 15,0 0 5-15,1-2-2 0,0 1 5 0,4 0-4 16,-6-2-3-16,1 1 5 0,-1 2 3 0,-2-3-4 16,2 3-8-16,-2 0-8 0,1-2-17 0,0 4-38 15,0-2-84-15,-1 0 38 0</inkml:trace>
  <inkml:trace contextRef="#ctx0" brushRef="#br0" timeOffset="120453.26">17235 17246 16 0,'6'-1'48'0,"6"0"-2"0,-7-2-8 0,4 3-3 16,2-2-1-16,-4 2-4 0,3 0-1 15,1 0-9-15,-2 0 2 0,0 1-5 0,4-1 4 16,-3 1-9-16,4-1 1 0,3 0-3 0,-3 3 10 15,5-6 6-15,-1 3 1 0,4 0 9 0,-4 0-2 0,1-2 0 16,-1 0-7-16,1-3 0 0,-2 4-2 0,0-1-2 16,-4 0 0-16,1-1 0 0,-1 3-6 0,0-1 1 15,-2 1-1-15,0-1-6 0,-3-1 3 0,1 4-1 16,-1-4-1-16,2 2-3 0,-2 0 0 0,0 0-6 16,-1 0 10-16,5 0-8 0,-2 0-1 0,-1 0 0 15,0 0 1-15,1 0-3 0,2 2 1 0,0-4 0 16,0 2 1-16,2-2-1 0,4 1 4 0,-3-1-3 15,3-1-8-15,1-1 9 0,-1 3-3 0,1 0-6 16,4-3 4-16,-5 3 2 0,0-2 0 0,0 2 2 16,-5-1-4-16,1 1 0 0,-3 0 3 0,2 1-3 15,-3-2 0-15,-3 2-15 0,0 0 3 0,1 0 0 16,0 2 2-16,-1-2 5 0,-2 1-7 0,2-1 2 16,4 0 2-16,-3 1 11 0,1-2-12 0,2 1-2 15,0-1 3-15,-2 1 7 0,2-2-1 0,-1 1-2 16,-3 0 2-16,0 0 0 0,5-1 2 0,-6 0-7 15,6 1 5-15,-1 1 4 0,-2-2-4 0,0 1-5 16,1 1-17-16,-1 0-5 0,-4 0-13 0,3 0-20 0,-8 0-41 16,14 1-110-16,-9 1 49 0</inkml:trace>
  <inkml:trace contextRef="#ctx0" brushRef="#br0" timeOffset="121029.26">18230 17178 34 0,'0'0'49'0,"0"0"-2"0,0 0-4 0,0 0-8 15,0 0-4-15,-4-4-1 0,4 4-4 0,0 0-3 16,0 0-6-16,0 0-2 0,0 0 0 0,0 0 2 16,0 0 5-16,0 0-1 0,0 0-4 0,0 0 6 15,0 0-1-15,0 0 0 0,0 0 10 0,0 0-5 16,0 0-2-16,0 0 3 0,0 0-5 0,0 0-9 15,0 0 0-15,0 0 1 0,0 0 1 0,0 0-4 16,-7 5-9-16,2-3 8 0,2 3-9 0,-1-2 12 16,2 2-2-16,-2-1-4 0,1 3-4 0,1-1-1 15,0 0 5-15,0 0-1 0,2 0-9 0,-1 1 0 16,1-2 1-16,0 2-10 0,0 1 4 0,1-3-4 16,-1-3 4-16,0 3-2 0,2 0 4 0,-2-5-4 15,6 2 7-15,-6-2-3 0,5 0 4 0,-5 0 7 16,0 0 8-16,6-8 2 0,0 2-1 0,-4 1 2 0,0 1-3 15,1-4 11-15,-3 1-7 0,2-1-4 16,-2 1 11-16,0 0 2 0,0 2-8 0,0-2 2 16,0 2-7-16,0-2 5 0,0 4 5 0,0-1-15 0,2 1 4 15,-2 3-8-15,0 0-1 0,0 0 2 0,0 0-1 16,0 0 6-16,0 0-4 0,0 0-5 0,-7 9-1 16,6-4 4-16,-2 0-4 0,3-2 9 0,-6 2-11 15,6-1 6-15,-2 3 3 0,0-2-10 0,1-2 3 16,0-1-2-16,1-2 9 0,-4 7-10 0,4-7 9 15,0 3-1-15,0-3 14 0,0 0-1 0,0 0-1 16,0 0-2-16,0 0-13 0,0 0 9 0,0 0-2 16,-12-8-3-16,12 8 2 0,-1-4 4 0,1 4-8 15,-3-4-3-15,3 4-11 0,2-8 3 0,-2 8 4 16,2-5-10-16,0 2 1 0,-2 3 3 0,1-5 2 16,-1 5 5-16,0 0-6 0,2-4-4 0,-2 4-8 15,0 0-17-15,0 0-26 0,3-4-33 0,-3 4-65 16,0 0-174-16,0 0 77 0</inkml:trace>
  <inkml:trace contextRef="#ctx0" brushRef="#br0" timeOffset="122952.26">16535 17302 16 0,'0'0'82'16,"0"0"-7"-16,2-3-6 0,-2 3-7 0,0 0-4 16,0 0-12-16,0 0-9 0,0 0-5 0,4-3-3 0,-4 3-1 15,0 0-7-15,0 0 0 0,0 0-6 0,0 0-1 16,0 0-1-16,0 0 2 0,0 0-1 0,0 0-6 15,3 6 8-15,-3-6-3 0,0 0 0 0,0 0-7 16,0 0 6-16,0 0-2 0,0 0-2 0,0 0-2 16,3-8-4-16,-3 8 8 0,4-3-8 0,-4 3 2 15,1-4 0-15,-1 4-2 0,3-4 3 0,-3 4-6 16,0-5 3-16,0 5 0 0,0 0 4 0,0 0-9 16,6-3 6-16,-6 3-7 0,0 0 3 0,0 0 3 15,0 0-2-15,13 7-3 0,-8-5 5 0,-2 1 0 16,-1 0-6-16,2-2 6 0,-1 2-3 0,-3-3 3 15,4 5 0-15,-4-2-1 0,2-1 1 0,-2-2-2 16,0 4 0-16,0-4 3 0,0 5-8 0,0-5 5 16,0 0 5-16,0 0-1 0,3 3-2 0,-3-3 1 15,0 0-3-15,0 0 5 0,0 0-3 0,0 0-8 16,0 0 5-16,0 0 2 0,0 0 0 0,0 0 2 16,0 0 1-16,0 0-4 0,0 0 4 0,0 0-5 15,0 0 6-15,0 0-3 0,0 0-4 0,1-14 2 0,-1 14 2 16,4-3-3-16,-4 3 2 0,4-3-5 0,-4 3 7 15,2-2-2-15,-2 2 2 0,3-4-3 16,-3 4 3-16,0 0-4 0,0 0 5 0,1-3-2 16,-1 3-4-16,0 0-1 0,0 0 1 0,0 0 7 0,0 0-2 15,0 0-2-15,0 0-2 0,0 0-1 0,0 0 0 16,-1 12 2-16,-2-9-1 0,3 3-8 0,0-6 6 16,-6 8 0-16,6-7-6 0,0 3-5 0,0-4 3 15,-1 7-1-15,1-7 4 0,-3 3-5 0,3-3 7 16,0 3-6-16,0-3 6 0,0 0 4 0,0 0 3 15,0 0-5-15,0 0 4 0,0 0 3 0,0 0-4 16,0 0 5-16,-9-6-8 0,9 6 5 0,-4-3-1 16,4 3-2-16,0 0-3 0,0-6 1 0,0 6-6 15,0 0-1-15,0 0 4 0,-4-3-8 0,4 3 3 16,0 0-5-16,0 0 0 0,0 0 5 0,0 0 4 16,0 0 7-16,0 0-5 0,0 0 8 0,0 0 1 15,0 0 5-15,0 0 4 0,0 0-3 0,0 0 5 16,0 0 3-16,0 0 9 0,8-3-13 0,-8 3-1 15,0 0 0-15,0 0 7 0,0 0-12 0,0 0 5 16,0 0 3-16,0-4-8 0,0 4-1 0,0 0-1 16,0 0 2-16,0 0-4 0,0 0 0 0,0 0 9 15,0 0-19-15,0 0 9 0,0 0 2 0,0 0-4 0,0 0 4 16,0 0-7-16,0 0 5 0,13 4-2 0,-13-4-2 16,10 0 8-16,-5 0-2 0,-5 0 1 0,13 0-2 15,-7 0-3-15,1-1-2 0,-1 0-7 16,2 1-1-16,-3-2-3 0,-5 2 2 0,13 0-5 15,-7 0-1-15,-6 0-6 0,11 0-1 0,-3 0 0 0,-3 2-10 16,4-2 6-16,-1 2-8 0,2-2-14 0,-1 1-39 16,0-1-94-16,1 2 42 0</inkml:trace>
  <inkml:trace contextRef="#ctx0" brushRef="#br0" timeOffset="123474.26">18159 17261 25 0,'12'-3'32'16,"2"1"3"-16,-1 2-7 0,0 0 1 0,2 0-7 15,-2-2-2-15,0 2-3 0,2-1 0 16,7 0 31-16,-12-2-26 0,0 2 6 0,-2-1 2 16,1 1 2-16,-4 0-4 0,4 1 4 0,-4-3-2 15,0 2 1-15,0 0 4 0,-5 1 1 0,7-2-4 16,-7 2-7-16,7-1-1 0,-7 1-2 0,3-4-3 16,-3 4-3-16,0 0-8 0,5-3 7 0,-5 3 0 15,0 0-3-15,0 0-4 0,0 0-6 0,4 8 6 16,-4-8 0-16,0 0-4 0,0 0 3 0,-1 4-4 15,1-4-1-15,0 0 1 0,0 0-3 0,1 3 9 16,-1-3-8-16,0 0 2 0,0 0-3 0,0 0-3 16,0 0-5-16,-12 0-18 0,12 0-7 0,-11 2-24 15,5 0-59-15,-5-1-126 0,0 3 55 0</inkml:trace>
  <inkml:trace contextRef="#ctx0" brushRef="#br0" timeOffset="126311.26">16588 17254 44 0,'4'2'51'0,"-1"0"3"0,-1 2-12 0,1 1 5 15,-2 1-9-15,3-4 1 0,1 6-10 16,-4-1 3-16,3-1 2 0,-1 0-2 0,-1 4-5 0,-2-3-6 16,3 3-4-16,-3 0 13 0,1 1-10 0,-2-1-6 15,-2 2-1-15,3 1-1 0,0-3 1 0,-1 3-1 16,0-1-5-16,-2-3 4 0,2 2 2 0,-2-2-10 16,3 0 4-16,-2 0-4 0,-2-2-3 0,4-1-3 15,0 0 8-15,-1-3-4 0,-2 1 1 0,3 0-2 16,-1 0-1-16,1-4-1 0,-3 5-3 0,3-5 4 15,-2 2-11-15,2-2-5 0,0 0-20 0,0 0-63 16,0 0-107-16,0 0 48 0</inkml:trace>
  <inkml:trace contextRef="#ctx0" brushRef="#br0" timeOffset="126954.26">16592 17321 8 0,'0'0'45'0,"0"0"-6"0,0 0-2 16,0 0-2-16,0 0-7 0,0 0 1 0,0 0-6 15,0 0 0-15,0 0-13 0,-4 1 8 0,4-1 0 16,0 0 0-16,-4 3 1 0,4-3-2 0,0 0-2 16,-2 5-1-16,2-5 0 0,0 0 3 0,1 4-2 15,0 0-2-15,-1-4 6 0,4 3-3 0,0 1-4 16,-1-1 0-16,-1-1-3 0,2 0-5 0,5-1 8 15,-4 2-2-15,7-2-1 0,-4 2-7 0,4-2 3 16,1 0-6-16,-1 0 5 0,1-1 1 0,1 2-1 16,0-2-4-16,4 0 10 0,-1 0-6 0,1 2-4 15,1-4 4-15,0 2-13 0,-6 0 4 0,5 0-5 16,1 0-1-16,-7 0 2 0,7 0 1 0,-5-2 0 0,2 1 5 16,2-1-16-16,0 0 13 0,0 1 3 15,-4 0-2-15,-1 0 1 0,5-1 4 0,-7 1 0 16,10-1-3-16,-8 2-3 0,5-2 6 0,-3 2 3 15,-1-1-5-15,3-1-1 0,0 2 3 0,1 0-9 0,0-2-5 16,1 0-4-16,0 1-9 0,-1 1-1 0,1-1-37 16,-3 1-71-16,5-3 32 0</inkml:trace>
  <inkml:trace contextRef="#ctx0" brushRef="#br0" timeOffset="127817.26">17828 17287 11 0,'12'-2'54'16,"6"1"-12"-16,-6 0 5 0,6 0-5 0,-4-2-17 15,4 3 9-15,-2-1-8 0,2 0-1 0,1-1-7 16,-1 2-5-16,1-1-1 0,-1 0 5 0,4-2 0 16,-3 3-2-16,-1-3-2 0,1 3-7 0,-7-1 7 15,-1-2-3-15,1 1 2 0,3 2-4 0,-3-3 2 16,-3 1-3-16,-1 0-2 0,-1 1 6 0,1 0-4 15,-2-3 3-15,-1 2-3 0,3 1 5 0,-1 0-9 16,-1-2 5-16,1 3-2 0,-7 0-2 0,13-1-1 16,-5 1 1-16,-1 0-3 0,6-1 0 0,-3 1 3 15,1 1-5-15,0 0 2 0,3-1-1 0,-1 0-5 16,-3 0 9-16,3 0-2 0,0 0 4 0,-2-1-6 16,2 0 2-16,0-1-5 0,-3 2 1 0,3-1 1 15,-4-1 1-15,-2 0 8 0,1-1-5 0,-4 1-2 16,2-1 1-16,-6 3 6 0,5-1-2 0,-1-2-1 0,-4 3-6 15,4-3 4-15,-4 3-5 0,0 0 5 16,0 0-3-16,0 0-1 0,0 0 2 0,0 0 4 16,0 0-1-16,0 0-8 0,0 0-1 0,0 0-6 15,0 0 2-15,0 0-2 0,0 0-2 0,0 0 1 0,0 0 2 16,0 0 2-16,0 0-4 0,0 0 3 0,-19 1 0 16,19-1 3-16,0 0 1 0,-8 0 3 0,8 0-6 15,-9 0-4-15,9 0 13 0,-9-1-11 16,3-1 2-16,6 2-1 0,-13 0 6 0,7 0-7 0,0-3 6 15,1 2 2-15,-1 0 0 0,0-1-4 0,6 2 3 16,-12-1 0-16,7 0-4 0,-2 0 6 16,0-1-3-16,3 0 1 0,-1 1-3 0,5 1 9 0,-8-2-3 15,2-1 7-15,6 3-1 0,-6-2 4 0,6 2 4 16,-7-3-6-16,7 3 7 0,-4-2-12 0,4 2 6 16,0 0-5-16,0 0 3 0,-2-2-6 0,2 2 2 15,0 0 0-15,0 0-2 0,0 0 0 0,0 0 5 16,0 0-5-16,0 0 3 0,0 0 0 0,0 0-1 15,0 0 3-15,0 0 2 0,0 0 1 0,0 0 9 16,0 0-6-16,0 0 8 0,0 0 0 0,0 0 8 16,0 0-2-16,0 0 0 0,0 0 1 0,0 0-7 15,0 0 0-15,0 0 1 0,0 0 0 0,0 0-7 16,0 0 5-16,0 0-6 0,0 0 9 0,1 12-5 16,-1-7-2-16,1 0-1 0,-2 2 4 0,1-3-13 15,-1 4 14-15,-3-3-12 0,4 3 2 0,-3-3 4 16,3 3-10-16,-1-3 6 0,-4-2-4 0,5 4 8 15,-4-2-9-15,4-3-12 0,0-2 14 0,-1 7-3 16,-2-5 7-16,3-2-4 0,-1 3 8 0,1-3-8 16,0 0 3-16,0 0 8 0,0 0-4 0,0 0 5 15,-4-12-9-15,4 12-4 0,0-5 5 0,0-3-4 16,-1 4 4-16,1 2 0 0,-3-5-1 0,3 3-1 16,-1 0 2-16,1 4-3 0,0-7 1 0,0 2-4 15,0 5-2-15,0-5-1 0,0 5-11 0,0-2 6 0,0 2-6 16,0 0 3-16,5-3-9 0,-5 3 0 0,0 0-10 15,0 0 7-15,0 0-10 0,4 10-10 16,-4-5-17-16,0-2-104 0,-4 1-174 0,3 1 77 16</inkml:trace>
  <inkml:trace contextRef="#ctx0" brushRef="#br0" timeOffset="140293.27">16650 17741 33 0,'2'-4'45'0,"-2"4"-7"0,1-2-5 0,-1 2 0 16,0-6-1-16,0 6-5 0,0 0-1 0,0 0 0 15,-2-4-11-15,2 4 3 0,0 0-1 0,0 0 0 16,0 0-2-16,0-5-12 0,0 5 6 0,0 0 6 16,0 0-15-16,0 0 3 0,0 0 8 0,0 0-3 15,0 0-2-15,0 0-2 0,0 0 6 0,0 0-2 16,0 0 1-16,2-2-5 0,-2 2 5 0,0 0-1 16,0 0-1-16,0 0 8 0,0 0-10 0,0 0 5 15,0 0-6-15,0 0 1 0,0 0 1 0,0 0-1 16,0 0 3-16,0 0-1 0,0 0-5 0,0 0-3 15,0 0 7-15,0 0-6 0,0 0-1 0,0 0 3 16,0 0 3-16,0 0-7 0,0 0 6 0,0 0-4 16,0 0 4-16,0 0 2 0,0 0-5 0,0 0 1 15,0 0-6-15,0 0 3 0,0 0-1 0,0 0 1 16,0 0 1-16,0 0 0 0,0 0 7 0,0 0-8 16,0 0 6-16,0 0-10 0,0 0 10 0,-3 11-2 0,1-7-4 15,1 0 6-15,0 0 3 0,-1 1 3 16,1 3-11-16,0-3 4 0,-1 0 6 0,1 6-3 15,0-5 7-15,-4 6-5 0,4-3 9 0,-1 4-5 16,0-4-2-16,-1 4-1 0,1-2 7 0,-1-1-7 0,2 2-1 16,-3-2 5-16,4 4-9 0,-1-4 10 0,-2-1-6 15,2 1-1-15,0 0-1 0,-3 0 2 16,3 0-4-16,-2-1 2 0,2-2 1 0,-2 1-5 16,3-3 3-16,0 2-6 0,-2-5 5 0,2 5-2 15,-3-3 3-15,3 0-5 0,0-4-6 0,0 4-4 0,0-4-16 16,-4 5-18-16,4-5-26 0,0 0-49 0,0 0-126 15,-6 0 56-15</inkml:trace>
  <inkml:trace contextRef="#ctx0" brushRef="#br0" timeOffset="141178.27">16644 17896 18 0,'0'0'38'0,"0"0"5"16,0 0 3-16,0 0-5 0,0 0 1 0,0 0-3 16,0 0-6-16,0 0 4 0,0 0-3 0,0 0-4 15,0 0-1-15,0 0-4 0,0 0-2 0,0 0-8 16,0 0 1-16,0 0-1 0,0 0 4 0,0 0-7 15,0 0 9-15,0 0-6 0,0 0-7 0,0 0 1 16,0 0-1-16,0 0 1 0,0 0-12 0,-1 3 6 16,1-3-2-16,0 0 6 0,5 5-3 0,-5-5 0 15,0 0 5-15,7 2-1 0,-7-2-5 0,0 0-1 16,7 1 7-16,-7-1-10 0,8 0 16 0,-8 0-6 16,9 0 5-16,-3-1 0 0,1-1-5 0,-1 0 0 15,2-1-2-15,-1 0-2 0,4 2 2 0,0 0 0 16,2-2 3-16,0 2-2 0,-1-2-2 0,0 2-7 15,6-2-7-15,0 2 13 0,-3 1-1 0,5-3-1 16,-3 3-5-16,6-1 2 0,-5 0 4 0,-6 1-1 16,5 0-3-16,0 0 6 0,2 1-7 0,-6-1 5 15,-2 0-2-15,5 0 2 0,2-3-4 0,-3 3-1 16,-1 0 1-16,-1-1 9 0,2 0-12 0,1-2 6 16,3-1-3-16,-1 0 0 0,1 3-4 0,1-4 8 15,-2 2-13-15,1 2 13 0,-1-2-6 0,-1 0 6 16,2 3-5-16,0-2-1 0,-1 4 2 0,0-2 3 15,-4 1-1-15,3-1-12 0,0-1 3 0,-1 3-7 16,3-2-4-16,-5 1-2 0,0 1 2 0,4-1-5 16,-1 0-2-16,2 0 7 0,-3 1-12 0,4-2 8 15,-4 2-6-15,-2-2 4 0,1 0 1 0,2-2 5 16,2 2 1-16,-6 0-5 0,0-2 11 0,2 2 0 16,-6-1-1-16,5 0 4 0,-1 0-4 0,-4 1 2 15,1-2 2-15,2 1 0 0,0 1-3 0,-1 0-2 16,0-1-9-16,-2 2 0 0,3-1-6 0,-2-1-24 15,3 1 52-15,-1 0-43 0,2 1-46 0,-1-1 20 16</inkml:trace>
  <inkml:trace contextRef="#ctx0" brushRef="#br0" timeOffset="142975.26">18334 17849 11 0,'0'0'28'0,"0"0"-7"0,0 0-2 15,-16-2-3-15,16 2 4 0,-6 0-9 0,6 0 2 16,0 0 11-16,-9 0-1 0,9 0 1 0,0 0 0 15,-4-3-9-15,4 3 4 0,0 0-3 16,0 0-6-16,0-4 5 0,0 4-6 0,0 0 7 0,0 0 0 16,4-5-9-16,-4 5 1 0,5-4-5 0,-5 4 5 15,0 0-4-15,1-4-1 0,-1 4 6 0,0 0-4 16,0-4 2-16,0 4-5 0,0 0-8 0,0 0-5 16,-10-4 7-16,6 3-5 0,4 1-3 0,-9-3 2 15,4 3 7-15,5 0-5 0,-10 0 4 0,6-2 2 16,4 2-4-16,-9 0 6 0,9 0 4 0,-6-2-1 15,6 2 2-15,0 0 1 0,-5-2 6 0,1-1-4 16,4 3 1-16,0 0-1 0,1-6 5 0,-1 6-1 16,0 0 5-16,0-5 1 0,0 5 3 0,0 0-3 15,0-4-5-15,0 4 7 0,0 0-6 0,0-7 3 16,0 7 4-16,0 0-10 0,0 0 4 0,0 0-9 16,-1-4 9-16,1 4-8 0,0 0 3 0,0 0-9 15,0 0 5-15,0 0-2 0,0 0 2 0,-2-4-1 16,2 4-6-16,0 0-1 0,0 0 1 0,0 0 0 15,0 0 0-15,0 0 5 0,0 0-5 0,0 0 9 16,0 0-8-16,0 0 0 0,0 0-1 0,0 0 5 16,0 0 2-16,-4 10-7 0,4-10 7 0,-4 6-2 15,1-1-1-15,3-1-2 0,-2 1 3 0,2 0-3 16,-2-1-2-16,1 3 7 0,0-2-6 0,1-1 8 16,0 0-5-16,0 1 4 0,0-1-5 0,0-4 0 15,1 7 0-15,-1-4-13 0,0-3 17 0,0 0-8 16,-1 4 6-16,1-4-2 0,-3 3 3 0,3-3-3 15,-10 0 1-15,10 0-10 0,-11-3 6 0,3 3 3 16,1-2 1-16,-4 2-1 0,1-3-1 0,-4 2 6 16,0-2 1-16,-1 1-3 0,-5 1 6 0,2-1-8 15,0 2 5-15,-1 0-4 0,0 0 1 0,-2 0-5 16,0 0 2-16,0 3-1 0,2-2 4 0,-1 0-4 16,-2 2-1-16,4-2 5 0,-1 0-4 0,-4 1 2 15,6-2-6-15,-2 2 4 0,2-2-3 0,-3 3 3 16,2-2 3-16,-1-1-3 0,0-1 2 0,-1 2-9 15,0-2 8-15,4 1 4 0,-6 0-8 16,2 0 2-16,-1-3-1 0,-2 1 3 0,-5 0-1 0,2 0 1 16,5 1-4-16,-1-2 5 0,2 2 0 0,-4-2 5 15,4 3-4-15,-3-3-2 0,3 3-3 0,0 0 2 16,0-2 3-16,5 2-4 0,1 0-1 0,1 1 2 16,3-1-4-16,-2 0 3 0,3 1 4 0,2-1-3 15,0 0 4-15,-2 3-13 0,3-3 7 0,-2 0-1 16,-3 2 0-16,7 0 1 0,-4-1 0 0,0 1 10 15,0-1-14-15,-4 0 7 0,2 0-3 0,0 1-4 16,-1-2 5-16,0 2-1 0,-1-2 4 0,2 0-7 16,0 3 8-16,-3-3-6 0,2 1 2 0,-3-1 0 15,2 3 5-15,3 0-8 0,-5-2 3 0,4 0-3 16,1 2 1-16,-5-2 6 0,4 0-9 0,-2 2 2 16,3-1 0-16,0-2 5 0,-2 2-7 0,1-2 4 15,1 1-4-15,-2 1 1 0,4-1 5 0,-4-2-4 16,-1-1 0-16,2 4 6 0,-3-4 1 0,0 1-5 15,-1 1-1-15,-4-2 5 0,5 2-3 16,-6 2 2-16,6-2-13 0,-1 0 11 0,1 0-5 0,-1 1 6 16,3 2-6-16,-1-2 5 0,0-1 3 0,0 3 0 15,2-2-6-15,0 2 8 0,2-3-6 0,0 1 4 16,-1 1-2-16,2 0 0 0,-1-2-5 0,3 3 5 16,5-3-5-16,-13 2 6 0,8-2-1 0,5 0 2 15,-13-2-5-15,7 2 5 0,-2-3-4 0,8 3 0 16,-13 0 3-16,9 0-9 0,4 0 5 0,-13-2-3 15,13 2-2-15,-10 2-5 0,10-2-3 0,-8-2-1 16,8 2-1-16,-8 0-1 0,8 0-11 0,0 0 3 16,-8 2 0-16,8-2-2 0,0 0 4 0,0 0-5 15,0 0 11-15,0 0 1 0,-6-3 3 0,6 3 3 16,0 0 2-16,0 0 9 0,0 0 8 0,0-2-8 16,0 2 5-16,0 0 2 0,0 0 0 0,0 0 2 15,-1-7 2-15,1 7-7 0,0 0-1 0,0 0 2 16,3-5 1-16,-3 5-2 0,4-3 1 0,-4 3-3 15,4-4 7-15,-4 4-9 0,4-1 8 16,-4 1 3-16,5-4-1 0,-5 4-9 0,3-2 0 0,-3 2-3 16,0 0 0-16,3-6 3 0,-3 6 2 0,0-4 8 15,0 4 4-15,2-6-7 0,0 3 11 0,-2 3 7 16,0-5 2-16,0 5-6 0,1-3 1 0,-1 3-1 16,0-6 0-16,0 6-3 0,3-4-1 0,-3 4-5 15,0 0 8-15,0-4-12 0,0 4 8 0,0 0-17 16,0 0 8-16,0 0 2 0,5 10-4 0,-1-6-2 15,-3-1-3-15,2 2 7 0,-2 2-3 0,1-1 3 16,2 2-8-16,0 0 1 0,-1 1 4 0,2-1-5 16,-4 1 8-16,3 0-2 0,-1 2 0 0,-2 2-4 15,4-3-1-15,0 2-1 0,-5-2 5 0,0 0-7 16,0 0 1-16,3-2 4 0,-2 1-3 0,-1-1 1 16,0-2-9-16,0-1 5 0,0-1 2 0,0 0 3 15,0 0 2-15,0-4-4 0,0 4 7 0,0-4-5 16,0 0-6-16,0 0-3 0,0 0-10 0,0 0 2 15,1-14-9-15,-1 7 0 0,4 1-5 16,-4-2 0-16,3-1-11 0,-2-1-2 0,2 0 0 0,-1-2-1 16,-2 0-2-16,3 1 4 0,-2 0 5 15,-1 0 10-15,3 2 13 0,-2 2-1 0,-1-3 15 0,0 2 6 16,0 0 14-16,0 3 0 0,0-3 2 0,4 4 4 16,-8-1-2-16,4 0 19 0,0 0-16 0,0 0 8 15,0 5-5-15,0-6 0 0,0 6-16 0,0-4 10 16,0 4 0-16,0 0-23 0,0 0 15 0,0 0-5 15,-5 10 1-15,2-5-4 0,3 1-2 0,-2 0 0 16,2 0 6-16,-3 4-3 0,3-2 3 0,0 2-3 16,3-3-5-16,-1 5-1 0,2-4 18 0,-4-1-25 15,0 0 4-15,3 0-10 0,-2-2 13 0,3 0-3 16,-3-2 5-16,-1 3-3 0,0-6 8 0,1 6 3 16,-1-3-3-16,0-3 12 0,0 0-1 0,-6 4-5 15,6-4 4-15,0 0-8 0,0 0-7 0,-13-4 9 16,13 4 9-16,-8-3-10 0,3 0-4 0,0-1-1 15,0 1-2-15,1-4-6 0,-1 4-8 0,0-1 11 16,1-1-2-16,-3-1-11 0,4 1-8 0,-1 0 2 16,2-2-4-16,0 6-14 0,-2-2-7 0,4 3-13 15,-4-5-14-15,4 5-90 0,0 0-169 0,-3 0 75 16</inkml:trace>
  <inkml:trace contextRef="#ctx0" brushRef="#br0" timeOffset="143757.27">16548 17894 5 0,'0'0'91'0,"0"0"-10"0,0 0-8 16,0 0-5-16,0 0-6 0,0 0-9 0,0 0-7 15,0 0 1-15,0 0-8 0,12 0-6 0,-12 0 0 16,0 0-3-16,0 0-1 0,0 0-1 0,8 5-6 15,-8-5-3-15,0 0-3 0,0 0 1 0,0 0-3 16,0 0 2-16,0 0 1 0,0 0 1 0,0 0-4 16,0 0-3-16,0 0-1 0,0 0 5 0,-10-9-3 15,10 9-5-15,0 0 7 0,0 0-6 0,0 0-3 16,0 0 3-16,0 0 1 0,0 0-7 0,-11 5-2 16,11-5 4-16,0 4-1 0,0 1-1 0,0-5 1 15,0 0-2-15,1 8-7 0,2-6 10 0,-2 0-4 16,2 2-6-16,-3-4 8 0,5 4-5 0,-4-2 1 15,-1-2-4-15,8 3 3 0,-3-2 2 0,-5-1 5 16,10 1 3-16,-3-1-8 0,-7 0 5 0,19 0-8 16,-11 0 4-16,3-1-13 0,2 1-10 0,-2 0-5 15,1 0 2-15,3 1 5 0,-2-1-11 0,4 0-1 16,-5 0-11-16,2 2 2 0,-1-1-5 0,2 1-4 16,2 0-9-16,2 0-33 0,-2-1-100 0,2 0 45 15</inkml:trace>
  <inkml:trace contextRef="#ctx0" brushRef="#br0" timeOffset="145024.27">18230 17890 8 0,'9'0'68'16,"-9"0"-10"-16,2-4-1 0,-2 4-7 0,0 0-5 16,0 0-5-16,0 0-6 0,0 0-4 0,0 0-1 15,-17 0-4-15,17 0-7 0,-5 4 0 0,5-4-9 16,-8 1 5-16,8-1-5 0,-4 3-3 0,4-3-1 16,0 0 0-16,0 0 5 0,0 0-9 0,10 5 0 15,-6-5-5-15,-4 0 7 0,12 0-2 0,-4 3 10 16,0-6-11-16,1 3 0 0,-4 0 1 0,3-3-2 15,-2 3 7-15,2-2-1 0,-3 2 2 0,-1-4-2 16,0 1 1-16,-3-1-1 0,3 0-1 0,-4 0 3 16,0 4-5-16,0-6 2 0,-2 1-1 0,-1-1 7 15,-1 4-2-15,0-1 1 0,-1 1-5 0,1-2-2 16,0 1 1-16,4 3-2 0,-6-3 4 0,2 1-4 16,4 2-2-16,-4-4 4 0,4 4-3 0,0 0 0 15,0 0-2-15,0 0-1 0,-3-1-1 0,3 1 3 16,0 0 4-16,0 0-5 0,0 0 8 0,0 0 0 15,0 0 13-15,0 0 6 0,0 0-3 0,0 0-3 16,0 0-5-16,0 0 11 0,2-7-8 0,-2 7-3 16,0-4-2-16,0 4 1 0,0 0-7 0,0-5 2 15,0 5 2-15,0 0-1 0,0 0-2 0,-2-3-3 16,2 3 3-16,0 0-5 0,0 0 5 0,0 0-3 16,0 0-3-16,0 0 7 0,0 0-5 0,0 0-3 0,0 0 2 15,0 0-1-15,0 0 0 0,0 0-2 16,0 0 9-16,0 0-8 0,0 0-2 0,2 12 4 15,-2-12 2-15,-2 4-8 0,4 0 9 0,-2-4-1 16,0 6-3-16,0-6 3 0,0 3-4 0,0-3 3 16,0 0-3-16,0 4 9 0,0-4 0 0,0 0 4 0,0 0-4 15,0 0 2-15,0 0 3 0,0 0 0 16,0 0 0-16,-2-14-3 0,2 9 6 0,2-1-2 16,-2 0-6-16,5-1-3 0,-1-3-4 0,1 5 2 15,0 1 4-15,-1-3-1 0,1 2-3 0,-1 1 2 0,3-1 0 16,0 1-2-16,-3 0-5 0,1 1 4 0,-1 2-2 15,-3-1 4-15,3 0-4 0,-4 2-5 16,5-5 4-16,-5 5-5 0,0 0 3 0,0 0-2 16,4 0 2-16,-4 0 3 0,0 0-3 0,0 0 8 15,0 0-3-15,0 0-3 0,0 0 9 0,-5 12 2 0,5-12-3 16,-4 2-3-16,4-2-2 0,0 4 2 0,0-4-1 16,-4 3-1-16,4-3 0 0,-5 3 1 15,5-3 1-15,-5 5-1 0,2-4-2 0,3-1 2 16,-6 5-4-16,4-3 4 0,0 0 2 0,-3 1-5 0,5-3 4 15,-4 4 3-15,3-2-9 0,1-2 1 16,-4 3 4-16,4-3-5 0,0 0 3 0,-3 2-2 0,3-2 2 16,0 0-1-16,0 0 4 0,0 0-6 15,0 0 10-15,0 0-8 0,0 0-1 0,0 0-5 16,0 0 7-16,0 0-7 0,0 0 0 0,0 0 7 0,0 0-2 16,0 0 0-16,10 3 2 0,-10 1-2 0,0-4-2 15,3 8 6-15,-3-5-6 0,3 4 3 0,-2-3 3 16,-1 4-4-16,-1-3 7 0,1 2-13 0,-3 0 3 15,3 0 1-15,-1 1 3 0,-1-1 0 16,0 0 5-16,2 0 0 0,-1-4-5 0,1 2 0 0,0-5 11 16,-3 5 16-16,3-5 3 0,0 0-1 0,0 0-7 15,0 0 0-15,0 0-1 0,0 0-5 0,0 0 9 16,4-17-9-16,-2 12-5 0,-2-2 1 0,2 2-1 16,-1-3-2-16,3 1-2 0,-2 2-2 0,1-2-1 15,1 1 4-15,0 0-5 0,0 1-2 0,-3 0 2 16,4 1-2-16,-1-1-2 0,0 3-3 0,-3 0 9 15,-1 2-4-15,4-3-8 0,-4 3 7 0,7-2-7 16,-7 2 6-16,0 0 1 0,0 0-5 16,0 0 3-16,0 0 8 0,6 6-12 0,-6-6 2 0,0 3 3 15,0-3 1-15,-3 7 0 0,3-7-1 0,0 5-1 16,0-5-3-16,-1 4 4 0,1-4-7 0,-4 1-6 16,4-1 0-16,-5 7-13 0,0-5-22 0,1-2-21 15,-1 3-34-15,-4 1-110 0,0-3-230 0,-4 1 101 16</inkml:trace>
  <inkml:trace contextRef="#ctx0" brushRef="#br0" timeOffset="146971.26">16544 17974 16 0,'21'-4'20'15,"9"-1"3"-15,2 0 2 0,1 0 5 16,1-2-9-16,3 0 1 0,3 0 4 0,-3-3-12 16,18-1-4-16,-4 0 11 0,0 3-5 0,-13 4 4 15,14-7-5-15,-13 7-2 0,12-3 4 0,-12 3-5 16,13-2 3-16,-14 2-5 0,1-1 1 0,-2 3-11 0,1-1 11 16,-2 3 2-16,1-3-1 0,-1 2-3 0,-2 0 0 15,1 1-3-15,-2 1 0 0,2 0 1 16,0-1-1-16,-4 3 11 0,-1 0-9 0,-2-1 1 15,-2 0-6-15,4 1 2 0,-4 1 1 0,1-1-5 16,-4-2-4-16,4 3-1 0,-6-1 4 0,-1-2-3 16,2 4 0-16,-2-3-9 0,-1 0-14 0,-1-1-6 15,-5 1-35-15,-4-1-74 0,-1 1 33 0</inkml:trace>
  <inkml:trace contextRef="#ctx0" brushRef="#br0" timeOffset="150063.26">16432 17763 20 0,'0'0'53'0,"0"0"-19"0,0 0 5 0,0 0-4 0,-1-4 4 16,1 4-9-16,0 0 0 0,0 0-8 0,0 0 11 15,-1-3-11-15,1 3 7 0,0 0-7 0,0 0-7 16,0 0 1-16,0 0-2 0,0 0 1 0,0 0-9 16,0 0 14-16,0 0-10 0,0 0 1 0,0 0-6 15,0 0 0-15,0 0-3 0,0 0 4 0,0 0-2 16,0 0 1-16,0 0 2 0,0 0 0 0,0 0-14 15,0 0 11-15,0 0-10 0,0 0 9 0,0 0-7 16,0 0 7-16,0 0-3 0,0 0 1 0,0 0 4 16,0 0-4-16,0 0-2 0,0 0 4 0,0 0 21 15,0 0-26-15,0 0 7 0,0 0-5 0,0 0 1 16,0 0 1-16,0 0-6 0,0 0 5 0,0 0-3 16,0 0 4-16,0 0-3 0,0 0-1 0,13 1-6 15,-13-1 11-15,0 0-1 0,3-3-4 0,-1-2-1 16,-2 5-14-16,0 0 3 0,5-2-4 0,-5 2-2 15,5-2-4-15,-4-1-7 0,2 1-9 0,-3 2-29 16,5-3-74-16,-3-2 33 0</inkml:trace>
  <inkml:trace contextRef="#ctx0" brushRef="#br0" timeOffset="150422.27">16544 17682 19 0,'0'0'20'0,"0"0"2"16,0 0-2-16,0 0 1 0,0 5 1 0,0-5 3 16,-2 7 0-16,1-3 3 0,-3 2-6 0,4 1-3 15,-5 1-3-15,1 2 3 0,0 3-7 0,-1-1-8 16,0 3 12-16,1 2 0 0,0-2 1 0,1 3 0 15,-3-1-1-15,3 1-7 0,1-2 9 0,-3 4-6 16,3-2-5-16,2-2 1 0,-3-4-2 0,2 0 4 16,-2 0-6-16,2 0 12 0,0-2-4 0,0-1-3 15,-2 2 5-15,0-5-6 0,2 0 7 0,-2 0-3 16,2-3 13-16,0 2 0 0,0-1-2 0,1-4-4 16,-4 5 4-16,4-5 5 0,-6 4-8 0,6-4-4 15,-6 1-4-15,6-1 2 0,0 0-9 0,-7 0-1 16,7 0-8-16,0 0-19 0,0 0-15 0,-7 0-77 15,7 0-123-15,0 0 55 0</inkml:trace>
  <inkml:trace contextRef="#ctx0" brushRef="#br0" timeOffset="150963.26">16541 17858 22 0,'0'0'38'0,"7"-4"0"0,-4 3-6 0,-2-4 1 15,2 1-2-15,-3 4-5 0,0-4-2 16,3 1-5-16,-3 3 5 0,2-3-8 0,-2 3 1 15,1-4-4-15,-1 4 3 0,0 0-8 0,0 0 4 16,0 0-10-16,17 4 1 0,-12-2-7 0,0 1-13 16,2-2-2-16,3 3-11 0,0 1-21 0,-5-1-55 0,7-1 24 15</inkml:trace>
  <inkml:trace contextRef="#ctx0" brushRef="#br0" timeOffset="151096.26">16854 17851 7 0,'10'0'6'16,"2"1"3"-16,2 1-10 0,-4 0 2 0,4-2-2 16,-2 2-3-16,3-2-4 0,2 0 2 0,-4 3 16 15,0-3-13-15,-1-3-2 0,2 3 2 0</inkml:trace>
  <inkml:trace contextRef="#ctx0" brushRef="#br0" timeOffset="151199.27">17046 17856 5 0,'10'-3'9'0,"1"2"10"16,-1 0 4-16,0-2-4 0,-2 1-2 0,0 0-3 15,-1-1 3-15,-1 2-2 0,-1 1-4 0,4-1 3 16,-4-1-6-16,-5 2 2 0,14-1-8 0,-5 2-2 15,0 1-3-15,1-1-3 0,-1-1 1 0,4 1-7 16,0 2 7-16,3-3-8 0,-3 0-11 0,8 2-25 16,-5-1 12-16</inkml:trace>
  <inkml:trace contextRef="#ctx0" brushRef="#br0" timeOffset="151676.26">17403 17839 36 0,'23'0'-1'0,"-2"-2"4"16,-1-1 1-16,2 0 0 0,-3-1 3 0,0 1-7 16,-1 1 3-16,-4 0 1 0,1 1 7 0,-2-1-4 15,-1 0-1-15,3 0 5 0,-4 1-7 0,0 0 4 16,-1 0-6-16,-1 0 0 0,5 0-1 0,-5-1 1 15,5 4-1-15,-1-2 5 0,-3-2-1 0,5 4-8 16,2-2 5-16,1 0 3 0,1-2-1 0,2 2-5 16,0 0 7-16,6-1-7 0,0 2 3 0,0-1 7 15,1-1-2-15,-6 2 0 0,1-1-2 0,-3 2 4 16,1-1-1-16,-2-1-2 0,0 0-3 0,-1 1 2 16,-5-1 4-16,-2 0 2 0,3 0-8 0,-1-1 6 15,-3 1 4-15,1-3-1 0,0 2 6 0,-1 1-8 16,-2-3 1-16,1 3 3 0,0-2-5 0,-4 2 3 15,4-2-6-15,-2 2 9 0,0 0-9 0,3 0 3 16,-3 0-5-16,1 0 3 0,1-1 1 0,-4 1-3 16,3 0-1-16,2 0 2 0,-1 0-2 0,0 0 0 15,1 0-3-15,-1 1 5 0,-1 1-8 0,1-1 10 16,-2 1-9-16,0-2 5 0,-2 2-6 0,-5-2 7 16,11 0-6-16,-7 1 7 0,-4-1-3 0,0 0 2 15,6 2-6-15,-6-2 1 0,0 0-1 0,0 0 2 16,0 0 3-16,0 0-4 0,0 0 9 0,0 0-10 15,0 0 7-15,0 0-10 0,-17 3 5 0,14-1-2 16,3-2-1-16,-5 2-4 0,5-2-4 0,-5 4 8 16,5-4-2-16,-1 5-6 0,1-5 6 0,0 5 0 15,0-5 6-15,1 5-10 0,-1-5 8 0,3 3-11 16,-3-3 6-16,4 2 4 0,-4-2 10 0,6 2-12 16,-2-2-3-16,-4 0 6 0,0 0 0 0,10 0-6 15,-10 0 4-15,0 0 5 0,0 0-2 0,0 0-5 16,0 0 0-16,6 3-17 0,-6-3-5 0,0 0-5 15,0 0-19-15,0 0-54 0,0 0 24 0</inkml:trace>
  <inkml:trace contextRef="#ctx0" brushRef="#br0" timeOffset="152279.27">18396 17783 20 0,'3'-4'32'16,"-3"4"-6"-16,1-6-3 0,-1 6-3 0,1-6 2 15,1 2-2-15,-2 4 0 0,1-5-4 16,-1 5 1-16,1-4-2 0,-1 4 1 0,0 0-7 0,4-8 5 16,-4 8-6-16,0 0 1 0,0 0 1 0,0 0-7 15,0 0 3-15,0 0 0 0,0 0-3 0,0 0 0 16,0 0 6-16,0 0-2 0,0 0 4 0,5 16-1 16,-5-11 1-16,0 1-3 0,0 0 6 0,0-1-4 15,-2 3-5-15,0-2 15 0,2-1-12 16,-2 2 0-16,2 0-3 0,-2-2 12 0,1 0-14 0,0-1 3 15,-2 0-3-15,2 0 0 0,1-4 9 0,-4 5 5 16,4-5 4-16,-2 3 10 0,2-3-14 0,0 0 3 16,0 0-4-16,0 0 7 0,0 0-10 15,0 0 4-15,-3-13 12 0,3 13-24 0,1-11 1 16,-1 5-3-16,3 0 12 0,1 0-10 0,-3-2 2 16,2-1-8-16,2 2 8 0,-3-1 1 0,2 2-3 0,0 1 2 15,0 0-4-15,2-3 8 0,-3 3-10 0,1 2 3 16,-1-1-10-16,1-1 8 0,-4 5 2 0,4-5 0 15,-4 5-4-15,4-2-5 0,-4 2 5 16,0 0 2-16,0 0 2 0,0 0-5 0,0 0 3 16,0 0-1-16,0 0 3 0,0 0 0 0,-4 17-4 0,0-13 3 15,2 2-1-15,-1-1-1 0,1 0-1 0,0-1 11 16,-2 3-6-16,4-7-9 0,-4 8-8 0,1-3 6 16,2-1 7-16,-1 1-1 0,2-5-3 0,-2 5-5 15,2-2 11-15,0-3 1 0,0 0 5 16,-5 5-8-16,5-5 1 0,0 0 2 0,0 0-2 15,0 0 2-15,0 0-2 0,0 0 0 0,-7-13-3 0,7 8 1 16,0-2 4-16,0 2-2 0,-1-2 7 0,1 0-6 16,0 2 1-16,0 5-4 0,0-10-1 0,0 5 2 15,0 5-5-15,0-7 10 0,0 7-9 16,1-4 2-16,-1 4-7 0,0 0 5 0,0 0-3 16,0 0-2-16,0 0-24 0,0 0 6 0,0 0 10 15,0 0-15-15,0 0-9 0,0 0-14 0,-2 14-49 0,-2-7-109 16,4-7 49-16</inkml:trace>
  <inkml:trace contextRef="#ctx0" brushRef="#br0" timeOffset="153541.27">16372 17913 9 0,'0'0'21'16,"9"0"5"-16,0 0-9 0,-9 0 2 0,15-2-5 15,-4 0 4-15,0 0-2 0,1-1-3 0,-1 3 0 16,2-2-2-16,-3-1 4 0,2 0 0 0,-3 1-3 16,-2 0-1-16,0 1-6 0,-1 0 2 0,0-3-4 15,-1 3 6-15,2-2-5 0,-2 1 1 0,-5 2 3 16,10-2-6-16,-6 2 1 0,-4 0-4 0,10 0 4 15,-3 1 2-15,-1-1-2 0,-6 0-13 0,14 3 10 16,-5-2-2-16,5 1-5 0,-1 0 1 0,1 1 1 16,3-2 3-16,4 3 1 0,-2-4-1 0,10 1 4 15,-2 2-2-15,3-3 3 0,1 0-1 0,1 0 0 16,0 0 1-16,0-2 4 0,1 1-7 0,0-1 6 16,0-2 2-16,-6 1 3 0,5-1 3 0,-1-1-3 15,1 1 15-15,-3-1-3 0,6 1 0 0,-2 0-4 16,-1-1 8-16,4 2-8 0,-2-1 1 0,4 2-2 15,2 1 1-15,-2-1 1 0,1-2-8 0,1 3 5 16,-2-1-6-16,-1 2 2 0,1 0-4 0,-1 3 0 16,-1 1 4-16,-3-2-9 0,-2 1 7 0,-2 0-8 15,3 1 5-15,-4-2 1 0,-1 2-2 0,-8 0-3 16,-1-1 8-16,0-2-7 0,-5 2 1 0,-3-2-7 16,-1 0-1-16,-4-1-4 0,3 2 1 0,-8-2 7 15,7 0-11-15,-7 0-7 0,0 0-1 0,0 0-8 16,0 0-8-16,0 0-19 0,0 0-36 0,0 0-94 15,0 0 42-15</inkml:trace>
  <inkml:trace contextRef="#ctx0" brushRef="#br0" timeOffset="154687.27">17347 17820 27 0,'0'0'49'0,"0"0"-6"15,0 0-7-15,0 0-4 0,0-5-4 0,0 5 2 16,0 0-8-16,0 0 2 0,0 0-5 0,0 0-3 16,0 0-1-16,0 0 0 0,0 0-4 0,0 0 5 15,0 0-7-15,0 0 1 0,0 0 1 0,0 0-7 16,0 0 4-16,0 0-2 0,0 0 2 0,0 0-3 15,0 0-4-15,0 0 10 0,0 0-9 0,0 0 0 16,0 0-2-16,0 0 7 0,5-4-5 0,-5 4 7 16,4-1-7-16,-4 1-1 0,2-2-4 0,3-1 4 15,-5 3 4-15,3-3-2 0,-3 3 5 0,7-4-8 16,-5 4 3-16,-2 0-3 0,5-3 6 0,-1 0-4 16,-4 3-3-16,4-4 11 0,-4 4-5 0,4-7 4 15,-4 6-7-15,0 1 8 0,4-6-6 0,-2 2 5 16,2-3-3-16,-3 3-6 0,4-1 5 0,-1-7-2 15,0 7 3-15,4-5-9 0,-3 3 5 0,5-1 2 16,-5-1-6-16,6 0 6 0,-1-1-2 0,-4 0 3 16,7-2-11-16,0 0 12 0,-4-2-4 0,3 2 5 15,-1 0-8-15,-2 2 10 0,-3-1-7 0,5-3 1 16,-4 7-1-16,-2-5 0 0,3 3-6 0,-1-1-10 16,2 0 0-16,-2 0-4 0,4 1-2 0,2-3-7 15,-3 0-6-15,5 1 9 0,2-2-9 0,6-4 5 16,0 1-1-16,3-1-2 0,-2-1 6 0,2-2-27 15,2 3-57-15,1-2 25 0,-2-3 214 0,2 3-164 16,1-3-35-16,-2 3 16 0</inkml:trace>
  <inkml:trace contextRef="#ctx0" brushRef="#br0" timeOffset="155961.26">19242 16453 22 0,'9'-5'33'16,"-2"-5"3"-16,0 0-8 0,1 3-4 0,1-2 3 16,0 1-5-16,0-1-3 0,0 2-3 0,0-1 7 15,2 0-15-15,4-1 12 0,-3-1-5 0,4 1-8 16,1-1 8-16,0 1 1 0,-2-1 7 0,3 1-4 15,-6 3 2-15,0-1-1 0,1-3-1 0,1 4-2 16,-4-2 2-16,2 0-5 0,-2 2-4 0,0-2 3 16,-3 2 1-16,-1 0-2 0,2 1 4 0,-4 0-1 15,-1 0 4-15,-3 5-7 0,7-5-5 0,-1 1 0 16,-6 4-1-16,3-8 1 0,-3 8-1 0,6-7 1 16,-6 7-3-16,4-7-2 0,-3 4 2 0,-1 3-2 15,4-7 6-15,-4 7-4 0,0 0-4 0,0 0 3 16,6-4 1-16,-6 4-3 0,4-5-1 0,-4 5 0 15,0 0-1-15,0 0 3 0,9-1-2 0,-9 1 0 16,0 0-3-16,0 0 0 0,9-4 4 0,-9 4-5 16,0 0 14-16,0 0-11 0,0 0 1 0,0 0 0 15,0 0 3-15,0 0-4 0,0 0 2 0,0 0 1 16,0 0-10-16,0 0 2 0,0 0-2 0,0 0 3 16,0 0 2-16,0 0-1 0,0 0 7 0,0 0-2 15,0 0-6-15,0 0 3 0,0 0 0 0,0 0-3 16,0 0 2-16,0 0-2 0,-19-5 4 0,19 5 1 15,0 0-1-15,0 0-4 0,0 0 13 0,0 0-13 16,0 0 6-16,0 0-2 0,-17 5-5 0,17-5 4 16,0 0 2-16,-11 2-4 0,11-2-1 0,-12 0 8 15,12 0 0-15,-11 2-3 0,11-2 2 0,-10 3-5 16,10-3 4-16,-12 2-3 0,12-2 1 0,-11 1 1 16,11-1 0-16,-11 7 3 0,6-6-6 0,5-1 2 0,-10 5 4 15,10-5-2-15,-11 5-7 0,6-2 3 16,5-3 1-16,-11 8 3 0,4-6 4 0,0 3-9 15,1 1 4-15,-3 0-2 0,0-2 5 0,0 4-2 16,1-1-4-16,-4-1 3 0,4 1 1 0,-5 4 2 16,3-1-3-16,-3 0 3 0,0 2-3 0,0-3-3 0,-1 4 4 15,-2 1 4-15,2 0 0 0,-8 5 3 16,0-1-3-16,-2 1-6 0,1 1 9 0,-5 4-9 16,-3-3 2-16,3-2 5 0,-4 5-6 0,2-1 3 0,1-2-4 15,3 0 5-15,-1 0-2 0,0 0 2 0,4-2-3 16,1 1-2-16,-3-1 3 0,2-1-2 0,0-2 0 15,0 1 3-15,1-1 4 0,-1-3 0 16,0 3-4-16,-1-2-3 0,-1 0 0 0,6-3 2 16,-6 1 6-16,5-2-2 0,0 1-6 0,4-2 21 0,-4 1-14 15,-4 4-1-15,6-6 2 0,0 4-4 0,-1-4 2 16,2 4 4-16,-6 2-2 0,3-5-2 0,-3 6 3 16,0 1-6-16,-1-1 1 0,-2-1-1 0,8-3 4 15,3-1-4-15,-3 1 2 0,1 0-4 0,2 0-1 16,0-1 2-16,0 2-5 0,-2-2 7 0,3-1-5 15,0 1 6-15,-1 1-9 0,-1-3 5 0,1 2 1 16,2 0-4-16,-1-3 3 0,1 3 2 0,2-6-3 16,-6 8-3-16,4-2 3 0,-1 0 0 0,1 2 0 15,-2-3 3-15,1 3-3 0,3-2-4 0,-1 5 2 16,2-4 5-16,-3 1-3 0,3 0 3 0,-5 1-5 16,4 0 3-16,2-2-4 0,-2 2 4 0,-1-1-3 15,-1 0 5-15,3-4 2 0,3 1-8 0,0 3 6 16,-4-3-5-16,4-1 1 0,2 1 2 0,1-4-1 15,-1 0-1-15,-1 2-2 0,1 0 3 0,1-2-5 16,-1 0 7-16,0 0-2 0,0 0 1 0,-1 0-2 16,0 0 0-16,0 2-3 0,1-4 8 0,-2 2-17 15,2 3 2-15,-2-4-2 0,0 0 1 0,2-1-1 16,-1 1-4-16,-2 1 3 0,3-3 0 0,-1 1-2 16,2-1 8-16,-3 1-1 0,3 0-1 0,-1-1 1 0,5-2 3 15,-6 5-2-15,2-3 3 0,3 0-4 16,1-2 7-16,-4 4-5 0,1-1 2 0,3-3 3 15,-4 4 1-15,4-4-2 0,-1 6-1 0,1-6-1 16,0 4-3-16,0-4-2 0,-4 4-8 0,4-4-6 0,0 4-6 16,0 0-10-16,0-4-36 0,0 0-81 15,-6 3 35-15</inkml:trace>
  <inkml:trace contextRef="#ctx0" brushRef="#br0" timeOffset="157113.26">19346 16205 27 0,'0'-5'38'16,"-2"1"-6"-16,2 4-8 0,-3-5-1 0,-3 2-1 15,1 1-3-15,1-1-6 0,-2 1 1 0,2 0 0 16,-3 2 0-16,7 0-6 0,-12 0 3 0,6 0-2 16,-1 3-1-16,2-1 1 0,-1 0-2 0,0 0-2 15,2 1 1-15,0 1 1 0,-1 0-5 0,1 0 2 16,-1-1-3-16,0 0 5 0,0 3-5 0,-1-3-2 15,1 4 2-15,0-4 1 0,-1 1 3 0,1 1-2 16,0-1-1-16,-2-2 17 0,3 3-1 0,-3-2 0 0,4 0-5 16,2-1 3-16,1-2-7 0,-6 4-5 0,6-4 5 15,-2 2-2-15,2-2-1 0,0 0 5 16,0 0-7-16,0 0 9 0,18-1-7 0,-18 1 0 0,13-2 0 16,-5-1-3-16,2 2 2 0,0-2-5 0,0 1 5 15,-1-4-4-15,-1 4 6 0,-2 0-5 0,-1-1 6 16,-1 1-9-16,2-1 1 0,-3 1-5 0,0-1 2 15,-3 3-1-15,5-2 0 0,-5 2-3 0,0 0 1 16,1-5-1-16,-1 5-3 0,0 0-2 0,0 0 0 16,0 0-11-16,0 0-4 0,0 0-6 0,0 0 3 15,0 0-1-15,0 0 4 0,0 0 1 0,0 0 2 16,0 12-16-16,3-9-44 0,-1-1 20 0</inkml:trace>
  <inkml:trace contextRef="#ctx0" brushRef="#br0" timeOffset="157212.27">19366 16244 39 0,'0'0'29'0,"-10"-3"-41"0,6 3-12 0,4 0 6 15</inkml:trace>
  <inkml:trace contextRef="#ctx0" brushRef="#br0" timeOffset="180746.91">17957 476 24 0,'0'0'46'16,"0"0"2"-16,0 0-9 0,0 0-3 0,0 0-7 16,0 0-7-16,0 0 8 0,0 0-6 0,0 0-3 15,0 0 1-15,0 0-6 0,0 0-10 0,0 0-15 16,0 0-8-16,0 0-11 0,0 0-24 0,0 0-56 16,0 0 25-16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2-10T07:37:01.981"/>
    </inkml:context>
    <inkml:brush xml:id="br0">
      <inkml:brushProperty name="width" value="0.05292" units="cm"/>
      <inkml:brushProperty name="height" value="0.05292" units="cm"/>
      <inkml:brushProperty name="color" value="#002060"/>
    </inkml:brush>
  </inkml:definitions>
  <inkml:trace contextRef="#ctx0" brushRef="#br0">4478 10357 47 0,'-6'0'100'0,"6"0"-9"0,-8-2-18 16,8 2-7-16,-7 0-6 0,7 0-5 0,-7 2-12 0,7-2 1 15,-9 3-7-15,5-3-2 0,-2 1-13 16,2 2 4-16,-1-1-4 0,1 1-11 0,-1 0 3 0,2-1-9 16,-2 1-5-16,4-1-2 0,-4 1-8 15,1-1 0-15,4-2-9 0,-4 5-9 0,4-5-3 0,-4 1-8 16,4-1-17-16,0 0-37 0,0 0-101 16,0 0 45-16</inkml:trace>
  <inkml:trace contextRef="#ctx0" brushRef="#br0" timeOffset="43289.9">10360 10957 30 0,'0'0'79'0,"0"0"-14"15,0 0-13-15,0 0-3 0,0 0-13 16,0 0-25-16,1-2-65 0,-1 2-58 0,0 0 26 0</inkml:trace>
  <inkml:trace contextRef="#ctx0" brushRef="#br0" timeOffset="44319.54">10223 11105 5 0,'0'0'113'0,"0"0"-18"0,0 0-24 15,0 0-17-15,0 0-25 0,0 0-50 0,0 0-37 0,0 0-62 16,0 0 27-16</inkml:trace>
  <inkml:trace contextRef="#ctx0" brushRef="#br0" timeOffset="44559.63">10152 11153 73 0,'0'0'124'0,"0"0"-13"0,-2-5-11 0,2 5-11 0,0 0-24 15,0 0-5-15,0 0-16 16,0 0-9-16,0 0-9 0,0 0-13 0,0 0-21 0,0 0-38 0,0 0-69 15,0 0-124-15,8 10 56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2-10T09:22:07.569"/>
    </inkml:context>
    <inkml:brush xml:id="br0">
      <inkml:brushProperty name="width" value="0.05292" units="cm"/>
      <inkml:brushProperty name="height" value="0.05292" units="cm"/>
      <inkml:brushProperty name="color" value="#002060"/>
    </inkml:brush>
  </inkml:definitions>
  <inkml:trace contextRef="#ctx0" brushRef="#br0">11947 5936 5 0,'0'0'107'0,"0"0"-7"0,0 0-5 0,-2-4-5 16,2 4-13-16,0 0-7 0,0 0-6 0,0 0 5 15,0 0-3-15,0 0-1 0,0 0-5 0,0 0 1 0,-2-3 0 16,2 3-4-16,0 0 2 0,0 0 0 0,0 0-1 16,0 0-2-16,0 0-1 0,0 0-3 0,0 0-2 15,-4-3-8-15,4 3-2 0,0 0-3 0,0 0 2 16,0 0-4-16,-3-2 0 0,3 2-2 0,0 0-4 15,0 0-4-15,0 0-1 0,-4-4 3 0,4 4-6 16,0 0 0-16,0 0-4 0,0 0 2 0,0 0-5 16,-5-3-2-16,5 3 0 0,0 0-2 0,0 0-3 0,0 0 3 15,0 0-1-15,0 0-2 0,0 0-6 0,0 0 1 16,0 0 3-16,0 0 2 0,0 0-1 0,0 0-6 16,0 0 3-16,0 0-1 0,0 0-3 0,0 0 1 15,0 0 3-15,0 0-3 0,0 0 2 0,0 0 1 16,0 0-3-16,-10 8 1 0,10-8 0 0,-2 4 2 15,2-1-1-15,-2 3-4 0,3-1 0 0,-2 1 3 16,-2 3-1-16,0 1 0 0,1 0-1 0,1 0 3 16,-2 6-4-16,1-4 9 0,-1 4-2 0,1-2-4 15,0 3 2-15,1-1 0 0,0-3-1 0,-2 0-1 0,3-4 0 16,3 5 0-16,-3-2 2 0,2-2-3 0,0 1-1 16,0-1-1-16,-2-3 1 0,3-1-2 15,-1-2 4-15,1 3-1 0,-1-3 0 0,1 0-3 0,-2-3 5 16,-1-1-3-16,3 5 2 0,-3-5 1 0,0 0 1 15,4 1-2-15,-4-1-3 0,0 0 3 0,8-7-1 16,-4 3-4-16,1-2 2 0,-3 1-2 0,-1-1 2 16,5-1 2-16,-2 2 1 0,-4-1 0 0,4-1 1 0,-1 3 2 15,-1 0-1-15,1 0-3 0,0 0 3 0,1 0-2 16,0 0 1-16,1 1-5 0,-1-2 0 16,1 0 3-16,-2-2 1 0,3 5-4 0,-1 0 4 0,-1-2-1 15,1-2-1-15,-2 4 0 0,-3 2 1 0,6-3 1 16,-3 2-2-16,-3 1-1 0,6-6-1 0,-6 6 1 15,4-3-2-15,-4 3 1 0,6-2-2 0,-6 2 2 16,8 5 0-16,-5-1 0 0,-2-1 3 0,3-1-4 16,-2 1 3-16,3 3-1 0,-2-2-1 0,1 0 5 15,-2-1-3-15,1 3-7 0,1 0 3 0,-2-2-8 16,1 1 2-16,-1 0 3 0,2-2-5 0,-1 1 1 16,0-1 1-16,1-1 0 0,0 1 5 0,-4-3 3 15,5 3-2-15,-2-2-2 0,-3-1 0 0,0 0 4 0,7 1 2 16,-7-1-4-16,0 0 0 0,9-3 2 0,-5 1-1 15,0-1 0-15,1 2 3 0,-1-2-3 0,1 1 6 16,0-1-4-16,-1 0 2 0,0-2 2 0,2 1-2 16,0-4-1-16,0 1 4 0,0 0 6 0,-2 2 2 15,1-5 3-15,-1 0 0 0,1 1 5 0,0-1 1 0,-5-3 0 16,3 2 9-16,-1 1-1 0,-2-2 17 16,0 1 1-16,0 1-2 0,0 2 3 0,-2-3-6 0,0 5 0 15,1-5 4-15,-4 7-7 0,3-5 0 0,0 4-7 16,1 0-2-16,1-2-3 0,-4 4 1 0,4-1-8 15,0 4 0-15,-3-6-7 0,3 6-14 0,-1-4-15 16,1 4-20-16,0-4-18 0,0 4-28 0,0 0-35 16,0-5-39-16,0 5-190 0,1-4-375 0,-1 4 166 15</inkml:trace>
  <inkml:trace contextRef="#ctx0" brushRef="#br0" timeOffset="424.01">12341 5932 93 0,'0'0'135'0,"0"0"-17"15,13-1-13-15,-8 1-2 0,-5 0-6 0,12 1-13 16,-6 1-10-16,-1-2-11 0,2 5-8 0,-3-2 6 0,1 1 2 15,-1-1-2-15,1 3-7 0,-4 0-4 0,3-1-5 16,0 6 0-16,-1-5 0 0,-1 4-5 16,-1 1 2-16,2 2-6 0,-2-2-1 0,-1-1-2 0,0 1-7 15,0-1-4-15,3 1-2 0,-3-4 0 0,0 2-4 16,2 1 1-16,1-5-3 0,-2 2 5 0,-1-4-9 16,3 0 6-16,-2-1 8 0,-1-2 12 0,0 6 7 15,0-6-4-15,0 0 4 0,9-11-3 0,-5 6-4 16,-3-4-4-16,4 5 0 0,-1-7-5 0,0 4 1 15,1-5-7-15,0 2-1 0,0 2-2 0,-1-1-1 16,0 1 0-16,1-1-1 0,3 0-4 0,-3 2-2 0,4 1 0 16,-3-1 0-16,1 0-3 0,0 2-5 0,-1 2-13 15,1-4-5-15,-2 3-10 0,-1 1-8 0,0 2-5 16,0-1-13-16,-4 2-19 0,7-5-13 0,-3 1-25 16,0 2-32-16,-2 1-138 0,1-3-303 0,2 1 134 15</inkml:trace>
  <inkml:trace contextRef="#ctx0" brushRef="#br0" timeOffset="661">12737 5953 164 0,'0'0'197'0,"0"0"-22"0,0 0-19 16,0 8-15-16,0-5-14 0,-3 6-11 0,3-4-12 0,0 3-9 15,-1 1-14-15,2 3-3 0,-2 0-10 0,2-2-8 16,-1-1-6-16,3-2-9 0,-2 1-5 0,1 2-6 16,-2-3-5-16,3-1-6 0,-1-3-6 0,-2 0-2 15,1 2-2-15,0-1-4 0,-1-4-6 0,4 3-25 16,-4-3-35-16,0 0-61 0,0 0-157 0,-9-12-297 16,5 11 132-16</inkml:trace>
  <inkml:trace contextRef="#ctx0" brushRef="#br0" timeOffset="845.99">12678 5796 115 0,'-1'-2'222'0,"-2"-3"-18"15,2 2-19-15,-2-1-19 0,3 4-22 0,-2-5-21 16,2 5-32-16,0 0-31 0,5-2-28 0,-5 2-36 15,9 0-34-15,-2-1-37 0,1 1-130 0,0 0-220 16,0-2 97-16</inkml:trace>
  <inkml:trace contextRef="#ctx0" brushRef="#br0" timeOffset="1203.99">12936 5714 155 0,'-4'-3'188'0,"2"1"-14"15,2 2-16-15,0 0-8 0,0 0-15 0,-4-2-9 0,4 2-10 16,0 0-14-16,0 0-4 0,0 0-8 0,0 0-11 16,0 0-7-16,0 0-8 0,0 0-6 0,0 0-8 15,0 0-4-15,0 0-10 0,0 0 1 0,0 0-4 16,-5 8-1-16,5-2-4 0,4 3-2 0,-3 2 1 15,-1 1-4-15,4 2-5 0,-4 1 3 0,5 4-4 16,-4-2-2-16,-1 1-2 0,3-1 1 0,-1 1-2 16,2-1 1-16,-3 3-6 0,1-1 4 0,0-2-6 0,1-1 2 15,-1 1 0-15,0-1 1 0,-1 2 1 0,2-1 0 16,-2-2-5-16,1-3-3 0,1 0-12 16,-2 0-6-16,2 2-12 0,-1-2-13 0,1-4-9 0,-1 4-10 15,0-6-13-15,-1 0-7 0,-1 0-12 0,0-2-19 16,0-1-35-16,-1 1-116 0,1-4-285 0,-7 3 127 15</inkml:trace>
  <inkml:trace contextRef="#ctx0" brushRef="#br0" timeOffset="1608.99">12766 6065 66 0,'0'0'219'0,"-1"-2"-15"0,1 2-20 0,0 0-18 16,3-5-20-16,-1 0-13 0,3 1-15 0,3-2-11 0,1 1-12 15,2 0-7-15,3 0-11 0,-3-2-15 0,5 1-10 16,0 1-11-16,1-1-6 0,0-3-11 0,2 2-4 16,-2 0-5-16,2-3-5 0,1 0 0 0,-3 2 0 15,2-1-1-15,-1-1-1 0,-1 2-1 0,-1-3 2 16,-6 4-1-16,2 2-3 0,-2-2 1 0,-6 3 2 16,5 0 0-16,-4 2 11 0,-1-1 2 0,2-1-4 15,-3 1 3-15,-3 3 2 0,5-2 0 0,-5 2-4 16,4-3-1-16,-4 3-1 0,1-2-1 0,-1 2 0 0,0 0-5 15,5-3-1-15,-5 3-1 0,0 0-4 0,0 0-2 16,0 0 2-16,0 0 1 0,0 0 0 16,0 0 1-16,0 0-2 0,-10 8 1 0,6-3-3 0,-2-1 0 15,1 1 0-15,-3 0 2 0,4 1-1 0,-4 0 0 16,2 1-1-16,1 1 4 0,-3 1-2 0,3 4 3 16,1-4 2-16,3 1-6 0,-3 0 2 0,4 1 1 15,0 0-3-15,0 0 5 0,4-1 0 0,-1 1 1 16,3 0 0-16,-1 1-3 0,2-3-1 0,4 1 0 15,-2 0-1-15,0-5-13 0,5 1-24 0,0 2-45 16,5-5-86-16,-2-1-178 0,-4-2-369 0,-1-2 165 0</inkml:trace>
  <inkml:trace contextRef="#ctx0" brushRef="#br0" timeOffset="2713">14041 5837 7 0,'-3'-2'209'16,"0"-2"-15"-16,-1 1-22 0,0 0-11 0,-1 1-13 15,-2-1-20-15,7 3-13 0,-10 0-9 0,4 0-15 16,-1 3-6-16,-2-1-8 0,-3 1-5 0,1 4-10 15,-5 0-6-15,1 3-8 0,4-3 3 0,-2 4-6 0,-3 0-5 16,2-1-5-16,0 2 0 0,4-5-6 16,-3 4 0-16,3 0-6 0,1 1 2 0,-1-1-5 0,5-2 0 15,-3 2-2-15,4-1-2 0,2 0 0 0,-1-1-4 16,2 1 2-16,1 0-7 0,0-2 2 16,1 1 1-16,3-4-5 0,1-1 0 0,2 4-1 0,-1-6-1 15,7-2-1-15,-2-1 5 0,3 0-3 0,-1-2 1 16,6 1-1-16,-1-5-2 0,0-1-1 0,-3 1 3 15,3-3-3-15,1 1-1 0,-6-1 3 0,4-2-1 16,-4-1-2-16,-2-3 1 0,0 2 1 0,0-1 5 16,-5 0-2-16,3-2 5 0,-4 1-3 0,-1-1 13 0,-3 2-1 15,2-2-3-15,-4 0 2 0,-2 1 1 0,1 2 0 16,0 2 0-16,-2-2 9 0,0 2 7 16,2 3-5-16,-2-2-4 0,-1 2-1 0,0-1 0 0,0 2-6 15,1-3-2-15,0 6-2 0,-1-1 2 0,3 2-3 16,-2-2-1-16,1 3-2 0,2-2-2 0,-2-1-1 15,0 3 2-15,1-2 0 0,1 2-1 0,-2 1-1 16,3 2-2-16,-6-7 0 0,5 5 2 0,-2-2-2 16,3 4-1-16,-5-4 1 0,5 4 2 0,-4-2-3 15,4 2-2-15,-5-3 0 0,5 3-2 0,0 0 3 16,0 0-4-16,0 0 2 0,0 0 0 0,0 0 0 0,0 0-7 16,0 0 5-16,0 0-2 0,-4-2 1 15,4 2-5-15,0 0 4 0,0 0-7 0,-1 11 6 16,-2-3 2-16,3-1 3 0,-3 4-1 0,1 0-3 0,1 1 4 15,1 0-1-15,0 0-1 0,-1 3-1 0,1 0 2 16,0 1 1-16,1-3-1 0,-1 0-1 0,1 0 0 16,4 2 3-16,-2 1-1 0,1-4-2 0,1 3 2 15,-1-3 0-15,1 0 1 0,0-1-1 0,5 2-5 16,-1-3-4-16,-1 0-5 0,2 0-4 0,-1-3-7 16,-1 0-5-16,0 0-4 0,2-4-3 0,0 1-7 15,0 1-1-15,1-5-6 0,2 1-7 0,-3-2-6 16,1-2 3-16,-2-3 4 0,-3 4 8 0,4 1 2 0,-6-3 4 15,1 0 1-15,0-2 4 0,-1 3 12 0,-2 1 8 16,1 1 1-16,-3 1 4 0,5-5 4 0,-5 5 0 16,3-1-4-16,-3 1 1 0,0 0 0 0,0 0 7 15,0 0-9-15,2 9 6 0,-2-9 1 0,0 7 0 16,0-1 5-16,0-2-4 0,3-1 1 0,-2 3-5 16,3 0 6-16,-1-3-2 0,-1 2 3 0,2-1-10 15,1-2 7-15,3 0 0 0,-2-2-3 0,1 0 2 16,4-2-4-16,-1-2-1 0,1 1-6 0,0-2-11 15,-1 0 1-15,2-7-1 0,2 8 5 0,-4-6 0 16,0 5 1-16,-3-2 6 0,0 0 16 0,-3 2 12 0,1 0 4 16,2-1 10-16,-4 1 16 0,-3 1 9 0,0 2 7 15,-1-5 0-15,1 2 3 0,-6 2-4 0,3-2-5 16,-2 1 2-16,-1 1-7 0,-3-2 1 0,-1 1-5 16,1 1 3-16,0-1-5 0,-3 2-6 0,3-1 1 15,1 2-5-15,-3 0-7 0,2 0-8 0,1-2-28 16,2 2-32-16,-1 1-43 0,-2 0-49 0,2 1-244 15,1 2-408-15,-2-1 181 0</inkml:trace>
  <inkml:trace contextRef="#ctx0" brushRef="#br0" timeOffset="3280">14491 5796 85 0,'0'0'214'0,"6"0"-12"0,-6 0-12 16,0 0-13-16,0 0-14 0,0 0-16 0,0 0-17 15,0 0-16-15,0 0-11 0,0 0-12 0,2 7-7 0,-4-2-7 16,1 0-7-16,1-2-9 0,-2 5-7 0,1-2-2 15,-1 1-7-15,2 3-5 0,0-4-5 0,0 2-3 16,0 1-2-16,-1 0-3 0,4 0-4 0,-3-2-1 16,2 2 1-16,0-3-3 0,-2-1-3 0,2 1-5 15,-1 0 1-15,2-2-8 0,-1-1 6 0,1 4-4 16,2-5-1-16,-1-2 2 0,-4 0-2 0,13-2-1 16,-6-1-2-16,2-3-1 0,0 3 2 0,-2 0-4 0,2-3 2 15,-2 3-2-15,0-1 3 0,-1 1-4 16,-3 1 1-16,3 2-1 0,-1-3-3 0,-5 3 1 0,9-1 4 15,-4 1-3-15,3 4 1 0,-1-3 0 0,0 2-1 16,-2 0 2-16,4 2-2 0,1 1 2 0,-2-1 1 16,-1 2 0-16,4-1 0 0,0-1-3 0,-3-1-7 15,1 2-6-15,2-4 4 0,-3 1-1 0,1-3-7 16,0 2-1-16,0-4 13 0,-2 1-3 0,2-1 4 16,0 0-1-16,-1-8-1 0,1 7 5 0,-4-4 7 15,1-3-4-15,-1 5 5 0,-2-6 7 0,1 1 2 16,-3 0 6-16,-1 5 6 0,4-2 4 0,-4 0 16 0,0 0 1 15,-1 1-4-15,-2-1-5 0,3 1-6 0,0-1-1 16,-4 2-2-16,3 0 1 0,1 2-3 0,0 3-7 16,0-8 1-16,0 4-6 0,0 4-18 0,0-3-20 15,1-1-31-15,3-2-50 0,0 2-30 0,5-3-45 16,1-3-199-16,3 3-409 0,4-3 181 0</inkml:trace>
  <inkml:trace contextRef="#ctx0" brushRef="#br0" timeOffset="3618">15024 5725 38 0,'0'0'223'0,"-7"1"-23"0,7-1-22 0,-2 3-17 16,2-3-15-16,-4 9-14 0,2-4-6 0,2 5-11 16,-2 0-7-16,1 3-12 0,1-1-6 0,-2 1-13 15,0-1-4-15,2 2-9 0,0-3-10 0,-1 0-7 16,2-1-1-16,-1 0-4 0,0-3-3 0,2 1-2 15,-2-1-6-15,0-3-3 0,2 0-3 0,-2 0 2 0,0-2 2 16,0-2 2-16,3 5-1 0,-3-5-4 16,0 0-6-16,14-7 3 0,-4 0-4 0,0-1-4 15,3-2-2-15,0 1-5 0,2-1-1 0,-2 3-5 0,-1 0 2 16,-2 2-2-16,0 0 1 0,0 0-3 16,-3 3 1-16,1-2-1 0,-2 3 0 0,3 1 1 0,-4 0-3 15,-5 0 2-15,11 4 0 0,-6-3-1 0,-2 2 2 16,1 1 1-16,1 1 3 0,-1 0-4 0,3-1 1 15,-4 1 2-15,3 0-3 0,-2 1 2 0,0-1-12 16,-2-1-28-16,2 1-35 0,-1-2-54 0,-3 1-243 16,0 1-398-16,0-5 176 0</inkml:trace>
  <inkml:trace contextRef="#ctx0" brushRef="#br0" timeOffset="4736">16326 5871 177 0,'0'0'189'0,"-10"-5"-15"0,10 5-16 0,-4-5-17 16,4 5-12-16,-4-4-20 0,2 0-9 0,2 4-2 16,-3-4-8-16,3 0-7 0,0 4-8 0,-3-7-9 15,1 5-3-15,2 2 0 0,2-8-3 0,-2 4 0 16,0-1-6-16,0 0-3 0,-2 1 5 0,2-2 5 15,-2 1-6-15,-1 2-5 0,0-2-2 0,0-2-8 16,-1 2-2-16,-1 2-3 0,-3-1-4 0,0-1-5 16,0 1 0-16,1 1-5 0,-6 1-1 0,3-2-1 0,-2 4-2 15,0 0-5-15,-2 3 0 0,-4-2 3 0,1 3-3 16,-1-1-7-16,-2 3 2 0,4-1 3 0,-3 1 1 16,3 3-2-16,0-4-4 0,1 3-1 0,1 2 2 15,2 0-1-15,2-3 0 0,0 2-2 0,1 0 3 16,0 1-3-16,2 1 0 0,0-2 1 0,3 0-3 15,2 2 3-15,-2-2-5 0,1 0-2 0,3-1 1 16,0-2-2-16,-1 1-1 0,2-3 3 0,-1 0 0 16,3-1 3-16,2 3-1 0,0-3 3 0,2-3-1 15,0 0-1-15,2-3 1 0,4-3 1 0,-2 3-5 16,1-4 1-16,-2 0-1 0,3 1 3 0,0-6-2 0,-4 2 1 16,1 1 1-16,-1 0-6 0,-2-2-2 0,4 2 1 15,-4 0 0-15,-2 2-1 0,-1 2 3 0,-1 0 1 16,2 1-2-16,0-1 1 0,-4 2-4 0,3 0 2 15,-3 1 0-15,2-2 1 0,-3 4 2 0,0 0-3 16,5-1 0-16,-5 1 1 0,0 0 3 0,9 2-2 16,-3 1-1-16,2-1 0 0,-3 1 4 0,2 1-1 15,-2 1-1-15,2 0 1 0,1 1 0 0,0 0 3 0,0-1-3 16,2 3 0-16,-4-1 0 0,-1-3 2 16,0 1-4-16,0 0 8 0,0-1-2 0,1 1-1 0,-3 1-1 15,3-4 1-15,-4 2-2 0,3 0-1 0,-2-2 4 16,-1 0-5-16,3 1-8 0,-1-2-8 0,-4-1-9 15,7 3-18-15,-7-3-24 0,11-4-31 0,-3 1-29 16,2-1-49-16,-2-1-140 0,3-3-343 0,-2 1 152 16</inkml:trace>
  <inkml:trace contextRef="#ctx0" brushRef="#br0" timeOffset="5052">16671 5677 112 0,'0'0'178'0,"-14"-2"-21"16,8 4-16-16,-2-1-16 0,-2 1-11 0,1 1-14 16,-1 1-8-16,-3 1-9 0,4 0-7 0,0 1-7 15,-4 0-3-15,3 1-2 0,1 1-5 0,-1 0 1 16,1 1 3-16,-1-2-9 0,2 3-14 0,-3 2 16 0,0 0-2 15,4 0-4-15,-3-3-13 0,4 2 6 0,0 3-5 16,2-1-5-16,0-2-2 0,4 1-6 16,-2-2-4-16,4 2-1 0,2-3-3 0,1 0-1 0,3-1-2 15,2 0 1-15,5-1-1 0,2-3-6 0,4-1-17 16,-1-1-5-16,3-2-18 0,-4-4-14 0,9-1-13 16,-1-2-38-16,-3-4-18 0,-6 2-181 0,0-3-320 15,1-1 142-15</inkml:trace>
  <inkml:trace contextRef="#ctx0" brushRef="#br0" timeOffset="5352">16952 5433 98 0,'0'0'194'0,"0"0"-20"16,-5-2-18-16,5 2-15 0,-4 10-12 0,-1-6-9 16,2 6-12-16,-3 0-3 0,1 4-11 0,0 5-8 15,-1-3-6-15,3 2-6 0,-2 2 2 0,4-1-8 16,0 1-5-16,2 4-5 0,-1-3 0 0,2 6-6 0,0-9 0 16,4 5-6-16,-5-3-5 0,3-2-3 15,1 0-1-15,-3-1-6 0,1 2-2 0,1-2-4 16,-4-2-3-16,2 2-16 0,1-3-16 0,-3-2-25 0,3-2-18 15,-6 0-22-15,8-1-30 0,-5-5-50 0,0 2-150 16,0-1-331-16,0-5 147 0</inkml:trace>
  <inkml:trace contextRef="#ctx0" brushRef="#br0" timeOffset="5628">16952 5774 112 0,'8'-2'206'0,"-8"2"-16"0,9-1-17 0,-3 1-13 0,2 0-15 16,1 0-13-16,1 1-12 0,3 1-13 0,-3 0-7 15,2 1-11-15,-2-1-10 0,0 3-8 0,2 0-5 16,-4 0-7-16,2-2-3 0,-2 2-8 0,0 2-4 16,-4-4-6-16,2 2-4 0,0-1-6 0,-2 0 0 15,-1-1-1-15,0 0-5 0,-2 0-1 0,2 1-6 16,-3-4 2-16,1 3 2 0,-1-3 0 0,2 2-3 15,-2-2-3-15,0 0-3 0,-1 5 0 0,1-5-1 0,0 0-6 16,0 0-23-16,1 4-25 0,-1-4-29 0,0 0-36 16,0 0-55-16,0 0-147 0,0 0-338 0,0 0 149 15</inkml:trace>
  <inkml:trace contextRef="#ctx0" brushRef="#br0" timeOffset="5798">17131 5565 174 0,'0'0'235'0,"-4"-3"-22"0,4 3-20 0,0 0-24 0,-1-3-15 15,1 3-17-15,0 0-16 0,0 0-12 0,0 0-17 16,-3 12-29-16,1-8-38 0,1 2-33 0,1 4-49 16,-1-8-53-16,1 5-142 0,-2 0-273 0,2-4 121 15</inkml:trace>
  <inkml:trace contextRef="#ctx0" brushRef="#br0" timeOffset="6129.99">17258 5678 67 0,'-3'2'202'0,"2"1"-16"15,-2 1-19-15,2 1-7 0,-1 0-16 0,2 2-13 16,-2 3-11-16,2 0-10 0,0 2-11 0,0-1-10 15,2 1-7-15,1 5-5 0,1-5-11 0,-1 1-4 16,3-1-16-16,-3 0 1 0,7 1-2 0,-5-2-5 16,3-1-1-16,-3-2-7 0,5 0-2 0,-4 1-2 15,1-2-4-15,3-2-5 0,0-1 1 0,-1 0-1 16,0-3-11-16,1-1 3 0,-1-1-3 0,0 0 2 0,-1-3-5 16,2 1 3-16,-5-2-16 0,0-2 8 0,-1-2 6 15,0-1-1-15,-4-1 1 0,-2 2-1 16,0-4-2-16,-2 1 2 0,0 2 2 0,2-3-5 15,-5 4 10-15,0-2-3 0,3 4 5 0,-2-3-6 0,2 7 1 16,1-4-4-16,-2 2-3 0,3 1-20 0,0 1-23 16,-6-1-32-16,6 2-39 0,2 2-230 0,-8-4-369 15,8 4 163-15</inkml:trace>
  <inkml:trace contextRef="#ctx0" brushRef="#br0" timeOffset="6518">17563 5717 165 0,'0'0'234'0,"0"0"-23"16,0 0-21-16,0 0-19 0,0 0-16 0,-2 9-12 16,3-2-5-16,0 1-13 0,3 4-11 0,-2-2-12 15,3 3-7-15,3 0-9 0,1 1-8 0,-1-1-5 16,5 2-10-16,-7-5-6 0,3-2-5 0,1 0-4 15,2-1-3-15,-2-1-2 0,3-2-5 0,-3-2-5 0,0 1-1 16,4-6-2-16,-2 1-5 0,0-2-3 0,4-4-3 16,-7 0-15-16,5-1-6 0,-4-4-5 0,1 0 1 15,-3 4-4-15,-1-2 0 0,2 3 4 0,-4-2-2 16,4 5-2-16,-7 0 3 0,5-1-1 0,-1 1-3 16,-2 3 4-16,0 1 2 0,-4 1-2 0,7 0-1 15,-7 0 1-15,9 5 6 0,-2-2 2 0,-5 3-2 16,2 0 4-16,1-1 2 0,-1 5 5 0,-3-1 0 15,3 0 1-15,1 0-3 0,-1 0 0 0,0-4-1 0,-1 3-5 16,0-2 0-16,1-1 9 0,0 0-3 16,-3-3-2-16,2 4-7 0,-2-2-26 0,-1-2-38 0,0-2-41 15,4 3-74-15,-4-3-185 0,0 0-393 0,0 0 175 16</inkml:trace>
  <inkml:trace contextRef="#ctx0" brushRef="#br0" timeOffset="6842">18285 5663 146 0,'-3'-4'279'0,"3"4"-27"0,-5-3-26 16,5 3-20-16,-6-3-17 0,6 3-20 0,-13 4-18 0,6 2-15 15,-5 0-11-15,-2 5-14 0,0 1-12 0,4 0-10 16,-2 3-9-16,3-1-10 0,3 0-6 0,-2 2-7 15,4-3-5-15,1 2-8 0,-1-3-5 0,4-1-3 16,-4 3-5-16,4-4 1 0,4 2-7 0,0-1-1 16,-1-1-4-16,3 1-3 0,-1-2-2 0,-1 0-3 15,-1-4-3-15,0 2 1 0,2-2-2 0,-2 4-1 16,-2-6 1-16,-1 2-1 0,2 2 0 0,-2-2 4 0,0-5 0 16,-2 3-2-16,-1 1-1 0,-3 1 3 0,0-2-2 15,-2-1-1-15,-1-1 0 0,-1 4 0 0,1-4-9 16,-1 0-36-16,-2 1-51 0,2 0-72 0,-2-2-282 15,1-2-479-15,-1 0 213 0</inkml:trace>
  <inkml:trace contextRef="#ctx0" brushRef="#br0" timeOffset="7957">16336 6295 131 0,'-6'2'150'15,"6"-2"-12"-15,-6 1-15 0,6-1-15 0,0 0-9 16,0 0-7-16,0 0-4 0,0 0-5 0,0 0-2 16,20 6 1-16,-7-6-8 0,1-1-2 0,5-2-6 15,3 1-3-15,5-1 1 0,1-1-4 0,0 0-7 16,6-1-8-16,2 0 3 0,-1-4-10 0,0 2 2 15,5-1 0-15,14 1-6 0,-2-5-9 0,3 5 2 0,0-3-1 16,5-2-5-16,-4 6 0 0,6-2-2 0,-8-1-15 16,4 1-4-16,-3 4-14 0,-13-2-8 0,-5 2-5 15,-1 1 3-15,-7-1 1 0,-7 1-5 0,-4 0 0 16,-4-1-2-16,-6 3-1 0,-2-3 2 0,-2 3-3 16,1 0-1-16,-5 1 5 0,0 0 3 0,0 0-11 15,-23 0-3-15,9 1-10 0,-4 4-15 0,-2-2-15 16,1 4-9-16,-1-2-16 0,0 2-93 0,-2-1-214 0,3 1 94 15</inkml:trace>
  <inkml:trace contextRef="#ctx0" brushRef="#br0" timeOffset="8283.99">16605 6445 81 0,'-13'3'178'0,"3"1"-6"0,1-2-9 0,4 0-15 16,-3-1-6-16,3 1-8 0,1 0-10 0,4-2-11 15,-7 3-8-15,7-3-14 0,-3 2-10 0,3-2-6 16,-4 3-16-16,4-3 6 0,0 5-3 0,0-5-6 0,5 5-1 16,-3-2 0-16,2-1-5 0,3 2-2 0,-2-4-5 15,0 3 2-15,9-1 1 0,-1-1 0 0,9-1 0 16,-3-1-5-16,10-1-1 0,1-1-3 0,0-2-2 16,2-2-6-16,5 0-3 0,-2-2-5 0,20-3-1 15,-8-1-1-15,4 0-1 0,-14 2-3 0,13-3-3 16,-12 5 0-16,-2-2 2 0,0 4-2 0,2-3-5 15,-6 3 0-15,-1-1-3 0,-5 1-10 0,-9 5-4 16,-4-1-4-16,-1 1-6 0,-5-1-6 0,-1 2 6 16,2-2 4-16,-3 0-2 0,-5 3-4 0,6 0-9 15,-6 0-10-15,0 0-6 0,0 0-15 0,0 0-26 0,0 0-18 16,0 0-47-16,0 0-176 0,0 0-357 0,-17-2 159 16</inkml:trace>
  <inkml:trace contextRef="#ctx0" brushRef="#br0" timeOffset="10462">15753 6829 8 0,'0'0'189'15,"-3"3"-19"-15,3-3-14 0,0 0-18 0,0 0-14 16,-4 4-15-16,4-4-9 0,0 3-11 0,0 4-9 0,4 2-5 16,-1 1-11-16,-3-1-4 0,2 2-5 0,2 2-8 15,-3-1-5-15,1-1-7 0,1 1 3 0,-1 0-7 16,0-3 3-16,1 4-5 0,-1-3-6 0,2-3 1 16,-1 3-8-16,1-5 2 0,0 2-4 0,-1-2 0 15,2 1-2-15,-1-2-2 0,1 0-1 0,1-1 3 16,1-3 0-16,-1 4-4 0,-6-4-4 0,12-7 3 0,-4 5-3 15,-1-5 2-15,2-3 1 0,-4 0-3 0,1-4-1 16,3-1-5-16,-3-2 3 0,-1 1 9 16,3-1-2-16,-6 4 9 0,8-1-2 0,-5-2 1 0,2 2 1 15,-5 3 3-15,4 0-5 0,-1 2 2 0,1 0 1 16,3 0-8-16,-3 1 0 0,2 3 1 0,-1 1-5 16,2-1 5-16,1 2-3 0,-2 1-1 0,1 0 0 15,-1 1-1-15,0 1-1 0,0 1-1 0,-2 1 2 16,1 2-3-16,-3 1 1 0,4 2 0 0,-1 4-1 15,-3-2 4-15,2 3-4 0,-5-2-1 0,1 6 2 16,0-1 0-16,0-1 1 0,-1 1-2 0,2-2 0 0,-2 3-3 16,1-4 2-16,1 1-1 0,-3 2 4 0,2-4-2 15,0 1 0-15,-2-2 0 0,1-1-3 0,3 0 3 16,-2-3-2-16,-2 1-3 0,2-2-2 0,-2 3 2 16,0-4-3-16,4-2-2 0,-4 1-3 0,0-3 2 15,4 5-1-15,1-3 3 0,-5-2-1 0,0 0 3 16,14-7-3-16,-9 3 2 0,4-2 2 0,-1-2-2 15,2 1 2-15,-1-4-4 0,1 3 4 0,-2-2-1 0,1 3 4 16,-1-2 0-16,0 1-6 0,-1 0 7 16,-1 2-2-16,-1 1-2 0,-1-1 3 0,1 5-1 0,-1-3-2 15,-1 0-2-15,0 3 1 0,1-2 2 0,-4 3 0 16,9-1-2-16,-9 1 3 0,12 5-1 0,-6-2 2 16,0-1 0-16,2 2 1 0,2 2 2 0,-2-1-5 15,0-3 3-15,3 5 0 0,-2-3-6 0,1 0 0 16,-2-2-5-16,2 2 3 0,-1-4 0 0,0 1 1 15,0-4-3-15,-3 1 0 0,3-3 5 0,-2 1-6 16,0-4 3-16,-1-1-2 0,-3-1-3 0,3-5 4 0,-5-1 2 16,-1 0 0-16,-3-1 1 0,-1 0 1 0,-1 0 3 15,-3 4 2-15,1 1 9 0,2 2 14 0,-2-1 2 16,2 5 4-16,0-3 2 0,-1 4-5 0,1 0-2 16,5 3-2-16,-3-4-3 0,3 6-7 0,-5 0-3 15,5 0-7-15,0 0-13 0,-9 6-13 0,4-2-20 16,1 3-35-16,0-1-34 0,3 0-44 0,-3 4-137 15,4-5-315-15,-1 0 140 0</inkml:trace>
  <inkml:trace contextRef="#ctx0" brushRef="#br0" timeOffset="10886">16624 6795 73 0,'0'0'115'0,"0"0"-7"0,0 0-2 16,0 0-6-16,0 0-2 0,8 5-9 16,-8-5 0-16,1 3-4 0,4 1-4 0,-4 0-10 0,0 0-5 15,1 1-1-15,-2 4-5 0,1-1-6 0,2-1-5 16,-2 2-7-16,-1 3-2 0,1-5-7 0,1 5 0 15,-2-6 1-15,1 3-8 0,-1-2-1 0,4 2-5 16,-4-3 0-16,4 1-7 0,-1-1-12 0,0-1 1 16,2-3-4-16,0 2-1 0,0-1-5 0,0-3 2 15,3-2-1-15,1 0 5 0,1-3-3 0,2 0 3 16,-1-1 0-16,-2-2 7 0,0 0 1 0,1 2 6 16,-2 2 5-16,-3-1 3 0,0 0 3 0,4 2-1 0,-5-2-2 15,1-1-6-15,0 2-1 0,-1 2-2 0,1 1 2 16,4 1-6-16,-1 0 0 0,-2 2-5 0,7 0 7 15,-4 1-2-15,-1 2 0 0,4-4 2 0,1 3-6 16,1-2 0-16,-2 0 3 0,2 1-3 0,0-3-16 16,2 2-17-16,-2-4-30 0,3-1-28 0,-2-4-32 15,2-4-129-15,-4-2-268 0,2 2 118 0</inkml:trace>
  <inkml:trace contextRef="#ctx0" brushRef="#br0" timeOffset="11138">17347 6494 213 0,'4'-3'249'0,"-4"3"-25"0,0 0-27 16,3-3-19-16,-3 3-15 0,0 0-21 0,0 0-16 16,0 0-11-16,7 8-11 0,-2-4-11 0,0 7-6 0,1-1-12 15,1 6-6-15,-3 2-4 0,6 0-6 16,-1 6-5-16,0 0-6 0,-4 1-6 0,3-6-5 0,-2 5-4 15,1-5 0-15,-1 5-8 0,-2-4 2 0,5-1-2 16,-3 5-2-16,-2-4-9 0,3-1-23 0,-3 0-19 16,-2-2-21-16,3 1-29 0,-5-7-37 0,3-3-46 15,-2 4-186-15,-2-4-376 0,-2-3 167 0</inkml:trace>
  <inkml:trace contextRef="#ctx0" brushRef="#br0" timeOffset="11674.99">17336 6676 40 0,'5'-1'172'0,"4"0"-13"16,4-2-9-16,4 2-15 0,5-2-14 0,0 1-9 16,6-2-16-16,3 1-6 0,-1 0-14 0,-1 1-1 15,1-1-20-15,0 1-9 0,-1 0-11 0,-11 2-15 16,7-1-2-16,-7 1-7 0,0 0-12 0,-4 1-7 15,-1-1-8-15,0 2-8 0,-3-2-5 0,-2 0-5 16,-3 1 14-16,0-1-9 0,-5 0 11 0,9 0 12 0,-9 0 13 16,7 0 0-16,-7 0 6 0,0 0 13 0,0 0 9 15,0 0 5-15,0 0 10 0,0 0 7 0,0 0 2 16,0 0 4-16,0 0 1 0,0 0-8 0,0 0-5 16,0 0-5-16,0 0-5 0,0 0-6 0,0 0-1 15,0 0-6-15,-2 6 2 0,-3 1-6 0,-2 1-4 16,2 1 3-16,-2 0-2 0,-1 5-3 0,-3-1-4 15,4-3-2-15,2 3 2 0,1-1-3 0,-1-2-1 16,-1 0 2-16,3 1-3 0,-1-3-1 0,2 1 1 16,-1 0 0-16,3-1-6 0,-1-2-3 0,1 0 1 15,1-1-3-15,-1-3 3 0,5 2-6 0,-1-3 2 0,-4-1-1 16,19-3-16-16,-8-1-8 0,0-4-9 0,6-3 1 16,-1 1-1-16,-2 1 0 0,1 1 5 15,-3 0 0-15,-3 1 4 0,1 2 6 0,-5 1 7 0,0 2 2 16,-1-1-3-16,-1 0 9 0,3 1-6 0,-6 2 10 15,9-3-2-15,-6 2 5 0,-3 1-2 0,0 0 13 16,6 4 12-16,-2-2 5 0,-3 3-1 0,3 0-7 16,-1-2 1-16,-1 4-4 0,3-3-3 0,-1 1 2 15,0 0-1-15,0 0 0 0,1 0 2 0,1 0-3 0,2-3-1 16,-1 1-14-16,1-1-18 0,1-1-30 16,4-4-38-16,-1 0-74 0,0-2-127 0,4-1-311 0,-2 0 138 15</inkml:trace>
  <inkml:trace contextRef="#ctx0" brushRef="#br0" timeOffset="11938">18201 6504 60 0,'-1'-4'204'15,"1"2"-15"-15,0 2-15 0,-2-7-13 16,2 7-12-16,-2-5-16 0,-2 3-14 0,4 2-11 15,0 0-12-15,0 0-11 0,0 0-7 0,0 0-7 0,0 0-6 16,-3 10-6-16,2-4-8 0,1 3-3 0,-1 3-4 16,-1 1-4-16,0-1-2 0,2 5-5 0,0 1-1 15,0 1-8-15,2 0 1 0,-2-2-3 0,0 2 1 16,2 0-2-16,-1-4-5 0,0 2-15 0,1-1-8 16,-1-4-21-16,-1 1-15 0,4-4-20 0,-2-1-30 15,0-1-35-15,-1-1-174 0,3-2-326 0,0-2 145 16</inkml:trace>
  <inkml:trace contextRef="#ctx0" brushRef="#br0" timeOffset="12483">18444 6559 115 0,'0'0'185'0,"-4"-3"-12"0,4 3-15 0,0 0-16 16,0 0-14-16,-14 8-13 0,6-5-11 0,0 3-13 16,-2 1-7-16,-1 1-6 0,-1 2-6 0,-3 1-10 0,3 0-2 15,1 0-8-15,-3 2-5 0,1-2 3 0,0 1-7 16,0 3 2-16,-2-4-8 0,6 1 2 16,-1-1-3-16,-1 1-3 0,4-3-1 0,-1 2-5 0,2-3 0 15,0 2-3-15,-1-2-6 0,1 2-1 0,3-1 0 16,1-3-3-16,2-1-2 0,0 1-7 0,1-3 3 15,3-1-10-15,4 3-9 0,3-5-5 0,3 0-8 16,6-5-7-16,2 0-9 0,5-2-11 0,1-3-3 16,2 0 2-16,-1 1 8 0,0-5 0 0,-3 2 14 15,-2-2-4-15,3 1 16 0,-12 2 4 0,3 0 12 16,-5 3 19-16,0-1 5 0,-5 1 2 0,0 1-2 0,-2 2 7 16,0 0 7-16,-2 1 5 0,-2-1-6 0,1 2 1 15,-2-1-2-15,2 1-6 0,-3 1-1 16,0 2 2-16,0 0-4 0,-3-7-9 0,3 7 2 0,-2-2 0 15,2 2-3-15,0 0-1 0,0 0 0 0,-16 4-3 16,16-4-5-16,-7 5 5 0,0-3 1 0,5 3 2 16,-2-3-2-16,0 2 0 0,-1 1 15 0,1 2 4 15,0 2-3-15,-1 0 4 0,4-1 0 0,-2 1-3 16,-1 3-6-16,4-3 1 0,-2 2-4 0,2-1 0 16,0 1 0-16,5 1-2 0,0 1-4 0,3-5 2 15,-2 1-1-15,3 0-1 0,3-2-5 0,-3-2-1 0,3 0-1 16,0-2 0-16,2 2-13 0,0-3-12 0,5-5-21 15,-2 0-27-15,3-1-26 0,-6-1-36 0,4-3-92 16,-9 2-128-16,2-3-377 0,-3-1 167 0</inkml:trace>
  <inkml:trace contextRef="#ctx0" brushRef="#br0" timeOffset="12664.99">19015 6777 180 0,'0'0'331'0,"0"0"-32"15,0 0-29-15,0 0-28 0,0 0-27 0,0 0-40 16,0 0-65-16,0 0-92 0,0 0-149 0,0 0-155 16,0 0-308-16,0 0 137 0</inkml:trace>
  <inkml:trace contextRef="#ctx0" brushRef="#br0" timeOffset="16607">14605 6629 107 0,'0'0'98'0,"0"0"3"0,0 0-17 0,0 0-10 16,0 0 1-16,0 0-3 0,0 0-12 0,0 0 8 15,0 0 2-15,0 0-1 0,0 0 4 0,0 0 5 0,0 0 4 16,0 0-2-16,0 0 2 0,0 0 1 0,0 0-4 15,0 0-4-15,0 0 0 0,0 0-10 0,0 0-1 16,0 0-5-16,0 0-5 0,0 0-3 0,0 0-7 16,0 0-4-16,0 0-5 0,0 0-2 0,0 0-2 15,0 0-6-15,0 0 0 0,0 0-2 0,0 0-8 16,0 0 3-16,0 0-3 0,0 0-4 0,0 0 0 16,0 0-1-16,0 0 0 0,2-5-2 0,-2 5 1 0,0 0-3 15,0 0 4-15,0 0-4 0,0 0 2 16,0 0 0-16,0 0-4 0,0 0 3 0,0 0-4 0,7-4 1 15,-4 0-2-15,4-2 2 0,1-2-3 0,6-2 0 16,0-1 2-16,4-3-4 0,2-2 2 0,3 1-1 16,0 0 2-16,0-2-4 0,4-1 3 0,0 1-2 15,1-2-3-15,-1 1 3 0,1-1-1 0,0 1-7 16,0 0 0-16,-1 3-8 0,-1-1 3 16,-2 2 1-16,-6 3-11 0,2 1 2 0,-2 2-2 0,4-4 0 15,-3 3-4-15,0 2-2 0,-1-4 7 0,12 2 1 16,-4 0 2-16,2 0 2 0,-1 3 2 0,0-1-3 0,-8 3 1 15,2-4 1-15,8 1 3 0,-2 0 7 0,2 0-3 16,-7 0 3-16,2 1 3 0,-3 2-5 16,7-4 5-16,-8 4 2 0,0 1 2 0,0-2-9 0,-2 3 3 15,-5-1 2-15,-2 1 2 0,-1 0 0 0,-5 0 0 16,3 1 2-16,-3 0 1 0,-5 1 0 0,5-1 4 16,-5 1-3-16,8 0 9 0,-8 0-5 0,0 0 2 15,5-2-2-15,-5 2-6 0,0 0-9 0,0 0 9 16,0 0-5-16,0 0-8 0,0 0-19 0,0 0-11 15,0 0-18-15,0 0-16 0,0 0-24 0,0 0-31 16,-9 9-105-16,9-9-256 0,0 0 113 0</inkml:trace>
  <inkml:trace contextRef="#ctx0" brushRef="#br0" timeOffset="16831.99">15614 6087 96 0,'0'0'177'0,"0"0"-22"16,7-8-15-16,-3 8-14 0,2-2-13 0,0-3-9 15,2 4-12-15,2 0-16 0,3 1-2 0,-3 1-9 16,3 4-7-16,0 1-19 0,-3 0-6 0,-1 3 3 16,3 4-7-16,-5-3-4 0,-3 1-3 0,0 3-4 0,-4 2-7 15,0 4-8-15,-1-1-18 0,-4 1-23 16,-3-3-19-16,-5 7-55 0,-1-2-100 0,-1 2-230 0,-2-3 103 15</inkml:trace>
  <inkml:trace contextRef="#ctx0" brushRef="#br0" timeOffset="20657">14583 6728 33 0,'0'0'127'0,"0"0"-9"0,0 0-12 0,0 0-12 16,0 0-11-16,0 0-16 0,0 0-1 0,0 0-5 0,0 0-8 15,0 0 3-15,0 0-3 0,0 0-10 0,0 0 2 16,0 0-2-16,0 0 2 0,0 0-1 0,0 0-1 16,-9 6-3-16,9-6-6 0,0 0 1 0,0 0-5 15,-10-2 0-15,10 2-8 0,0 0 1 0,0 0-5 16,0 0 1-16,0 0 0 0,0 0-6 0,0 0-3 15,0 0 0-15,0 0 4 0,0 0-3 0,0 0-4 16,0 0 1-16,-9 0 0 0,9 0-4 0,0 0 8 16,0 0-2-16,0 0-2 0,0 0-2 0,0 0 0 15,9-10 1-15,-8 4-4 0,3 1-2 0,3-3 1 0,-4 1-3 16,5-1 1-16,-1-1-2 0,4-3-10 0,-2 0 1 16,1 0-10-16,4-3-3 0,-1-1-3 15,4-3 24-15,-3 4 3 0,1 0-4 0,0 1-4 0,4-6-5 16,-2 0 7-16,-2 6 0 0,0 1 1 0,1 0-12 15,2-6 17-15,-4 7-1 0,0-1-2 0,0 1 4 16,-1-2-5-16,1 2 5 0,0 0 0 0,0 0-2 16,-1-1 7-16,2 1-3 0,-3 2 1 0,3-2-2 15,0 3 2-15,0-3 0 0,0 2-6 0,2 2 9 0,3-3-12 16,-2 4-6-16,1-5 3 0,-1 7-7 16,1-3-2-16,8-1-8 0,-7 4 0 0,1 0-2 0,-1-1 5 15,-2 2-2-15,1-2-5 0,0 0 11 0,2 1 5 16,-3 0 1-16,-7 1 0 0,2 0-2 0,0 0 4 15,-3 0 5-15,0 1 5 0,-2 0 5 0,-2 1-3 16,0 0 13-16,1-2-4 0,-1-1-1 0,-2 2 2 16,0-1-1-16,0 0-1 0,0-2 1 0,0 2 2 15,-2-1-7-15,1-1 1 0,2 1 4 0,-1 2-2 16,-1-4 3-16,1 2-3 0,0 2-1 0,0-2-2 0,1 1-7 16,-4 1 3-16,4 1 3 0,-1 0-2 0,-4 2 3 15,4-2-6-15,-4 2 7 0,5-4-7 16,-5 4 4-16,4-4-4 0,-4 4 2 0,0 0 2 0,0 0-3 15,0 0 0-15,4 0-2 0,-4 0 1 0,0 0 4 16,0 0-5-16,0 0 5 0,0 0-6 0,0 0-1 16,0 0 7-16,0 0-6 0,0 0-1 0,11 3-5 15,-11-3-5-15,0 0-7 0,0 0-9 0,0 0-25 16,0 0-36-16,0 0-102 0,-19 2-207 0,12 1 92 16</inkml:trace>
  <inkml:trace contextRef="#ctx0" brushRef="#br0" timeOffset="21148">15239 6114 25 0,'0'0'133'0,"0"0"-13"0,0 0-13 15,16-4-9-15,-12 2-10 0,1-3-12 0,4 3-8 0,-2 0 1 16,2-1-10-16,0 3-10 0,2-2-7 16,-2-4-6-16,0 4 2 0,2-2-7 0,-2 1-6 15,0 1 3-15,0 1-12 0,-1 0 10 0,2-3-10 0,2 3 2 16,-2-2-1-16,0 3-7 0,2 0 2 0,-1 3-7 16,-2-3-1-16,0 2-9 0,0 3 12 0,1-3 2 15,-1 5 2-15,-4 0-11 0,4 1 9 0,-6 2-3 16,1-5-1-16,1 7-3 0,-4 1 4 0,4-1-5 15,-2-1-4-15,-1 0 9 0,-2 2-13 0,0 2 4 16,0-1 3-16,-1-2 0 0,1-2 4 0,-1 2-4 16,1 1-1-16,-3-2 2 0,3 1-1 0,-1-2-2 0,-3 0-22 15,4 0-25-15,0-3-39 0,-1 3-96 0,2-3-199 16,-1 0 88-16</inkml:trace>
  <inkml:trace contextRef="#ctx0" brushRef="#br0" timeOffset="23063">16045 5600 3 0,'0'0'153'0,"-2"-5"-16"16,2 5-17-16,0 0-12 0,0 0-13 16,0 0-5-16,0 0-11 0,0 0 1 0,0 0-4 0,0 0-2 15,0 0-1-15,-6-4 5 0,6 4-8 0,0 0 11 16,0 0-10-16,0 0-2 0,0-5-14 0,0 5 2 15,0-6-13-15,0 6-10 0,0-5 11 0,0 5 8 16,0 0-1-16,0 0-5 0,-2-4-4 0,2 4-4 16,0 0 0-16,0 0 1 0,0-4-6 0,0 4-4 15,0 0-4-15,0 0-1 0,0 0-3 0,-2-5-5 16,2 5 1-16,0 0-1 0,0 0-5 0,0 0 0 0,0 0-3 16,0 0-4-16,0 0-3 0,0 0-1 0,0 0-1 15,0 0 4-15,-3 12-3 0,3-5 4 16,-4 3-3-16,1 3 0 0,2 3-3 0,-1 0 2 0,-2 5 1 15,1 3-1-15,-1-1 1 0,-2 3-1 0,3 2-1 16,-3-4 0-16,2 2 1 0,2-7-2 0,-1 6 5 16,0-6-3-16,2 1 1 0,1-1-1 0,-1 2 1 15,1-5 3-15,0 3-1 0,-1-3-3 0,-2-3 1 0,3-1 1 16,0 2 0-16,0-2-2 0,0 0-3 16,3-4 0-16,-2 2 2 0,0-3 3 0,0-1 0 15,-1-3-1-15,1 2 0 0,-1 2 1 0,0-4-2 0,0-1 4 16,0-2 2-16,0 0-2 0,0 0-2 0,2 3 3 15,-2-3-2-15,0 0-4 0,0 0-2 0,1-17-3 16,-2 10-8-16,2-4 4 0,-1 0-4 0,2-4-5 16,-1-2-8-16,-1 0-5 0,1-1-3 0,-1-2 1 15,2-3-3-15,-1 4 4 0,-1-2 4 0,0-4 0 16,-1 6-1-16,-1-2 2 0,-2-3-2 0,0 6 7 16,1-1 4-16,-1 0 5 0,-1-1 0 0,0 3 6 0,-2 0-1 15,1 1-1-15,-3 2-3 0,5 3 12 16,-1-1-1-16,1 2 6 0,0-2-3 0,3 4-2 15,-3 0 5-15,4 3-4 0,0-3-3 0,3-1 4 0,-1 2-6 16,2-1 1-16,-2 3 1 0,5-3-1 0,-3 4 1 16,1-1 5-16,-4 1-1 0,3 1-2 0,0 1-8 15,-1-1 7-15,-1 1 2 0,-2 2-4 0,8-2 0 16,-8 2-2-16,0 0 3 0,10 3-2 0,-5-2 4 16,0 4-3-16,0 0 1 0,3 0 1 0,0 3-5 15,-2 2 7-15,0 1 0 0,3 3-1 0,2 0 1 16,-2 1 0-16,2 2 2 0,1 1-6 0,5 3-7 15,-4 1 13-15,1-3 4 0,0-2-4 0,-1 0 1 0,-3 0-2 16,6 3 0-16,-5-3 1 0,-2 1 2 16,2-1-3-16,0-2-1 0,-2 0 0 0,0-1 3 0,1 1 0 15,-5-3 1-15,0-1-7 0,0 1 1 0,0-2 4 16,1 0-3-16,-3 0 0 0,2-1 0 0,-1 0-13 16,0-1-9-16,2 0-17 0,-2-1-25 0,0-2-29 15,1 0-35-15,0-3-118 0,-1 1-267 16,-3-1 118-16</inkml:trace>
  <inkml:trace contextRef="#ctx0" brushRef="#br0" timeOffset="23268">15932 5956 197 0,'0'0'205'15,"0"0"-19"-15,0 0-20 0,0 0-18 0,21-10-16 16,-3 7-14-16,-1-4-18 0,2 2-18 0,6 0-30 16,3-1-26-16,-1 1-24 0,-5 2-32 0,-2-1-32 15,2-1-36-15,-5-1-106 0,-3 1-221 0,-2 1 97 16</inkml:trace>
  <inkml:trace contextRef="#ctx0" brushRef="#br0" timeOffset="24081.99">17529 5407 68 0,'0'0'81'0,"0"0"-10"0,0 0-5 15,0 2-4-15,0-2-11 0,-3 5-5 0,2-2 1 0,1-3-2 16,-3 4 1-16,3-4 0 0,-3 3 0 0,3-3 5 16,-2 5 5-16,2-5 6 0,-4 2-6 0,4-2 9 15,-5 3 3-15,3 1-1 0,2-4-3 0,-7 3-1 16,7-3-2-16,-5 0 1 0,5 0-1 0,-5 1-4 16,5-1-2-16,0 0 4 0,0 0 3 0,0 0-3 15,0 0-8-15,0 0-6 0,0 0-9 0,9-14-3 16,0 7-4-16,2-1-3 0,4-3 0 0,1-3-2 15,6-1-7-15,2-2 1 0,-1-2-3 0,1 0-1 0,6-1-2 16,-6 0-7-16,-1 1-4 0,4 2-1 16,-3 0 0-16,-2 0-3 0,-2 3 1 0,-6 4-4 0,-1-4 2 15,-1 6 1-15,-5 1-2 0,2 2 0 0,-1-3-1 16,-3 7-1-16,0-2-8 0,-1-1-4 0,-3 0-11 16,2 2-9-16,-3 2-9 0,0 0 1 0,0 0-24 15,0 0 6-15,0 0 7 0,0 0-8 0,0 0-5 16,0 0-4-16,-8 10-23 0,3-7-121 0,1-2-237 15,2 3 105-15</inkml:trace>
  <inkml:trace contextRef="#ctx0" brushRef="#br0" timeOffset="25360">18083 4582 88 0,'0'0'154'0,"-2"-3"-15"16,2 3-6-16,-2-4-10 0,2 4-12 0,0 0-15 15,0 0-9-15,0 0-4 0,0 0-13 0,-1-3-5 16,1 3-9-16,0 0-1 0,0 0-11 0,0 0-5 0,0 0-3 16,0 0-7-16,0 0-3 0,0 0 2 15,0 0-3-15,0 0-4 0,0 0-1 0,0 0-1 0,0 0-1 16,0 0-1-16,-4 17 0 0,3-10 2 0,-3-1 1 16,4 3 4-16,-4 1-3 0,-2 3-4 0,2 3 0 15,2 1-3-15,-1 0 2 0,-3 1 0 16,2 0-6-16,1 1 3 0,-1 0 0 0,1 5-3 0,0-5-4 15,3 1 3-15,-2-2-3 0,0 0-1 0,2 0-2 16,-2-1 1-16,0-5 2 0,2 2-1 0,0-2 1 16,2-1-2-16,0 1 2 0,-2-4-2 0,0 0-5 15,0-2 4-15,2 2 2 0,0-3-3 0,-1-1 2 16,1 2-7-16,1-2 4 0,1-2 0 0,0 0 5 0,2-1 2 16,2-1-2-16,6 0 0 0,-2-2-1 0,7-1-3 15,-4 1 1-15,4-5 1 0,-2 5 2 16,1-4-9-16,-2 0-15 0,0 1-3 0,-3 0-4 0,3-2-12 15,-5 2-13-15,0-1-9 0,3 0-7 0,-4-2-25 16,-1 1-20-16,-2-3-131 0,0 1-262 0,-2 1 116 16</inkml:trace>
  <inkml:trace contextRef="#ctx0" brushRef="#br0" timeOffset="25657.99">17880 4616 26 0,'0'0'164'16,"13"-8"-17"-16,-4 4-12 0,5 1-16 0,3-2-13 15,-1 0-6-15,3 1-10 0,0 2-13 0,-1-1-10 16,0-1-6-16,0 0-7 0,-4 3-7 0,0-1-14 16,-5-1-3-16,4 3-15 0,-3-1-6 0,2 1-16 0,-6 0-8 15,2 0-15-15,-8 0-13 0,11 0-24 0,-8 0-32 16,-3 0-72-16,8 4-183 0,-6-2 81 0</inkml:trace>
  <inkml:trace contextRef="#ctx0" brushRef="#br0" timeOffset="25865">17991 4773 97 0,'5'5'172'16,"-1"-3"-14"-16,1-2-6 0,-5 0-12 0,6 2-6 0,-6-2-8 16,10 0-10-16,-8 1-5 0,-2-1-9 0,7 1-9 15,-7-1-6-15,11-1-7 0,-6 1-7 16,4 0-8-16,1-1-7 0,3-1-6 0,6 2-2 0,-1-2-3 15,5 2-9-15,5 0-20 0,-6 0-25 0,-3 0-32 16,4 2-28-16,5-2-41 0,-10 0-184 0,-2 0-315 16,0 2 139-16</inkml:trace>
  <inkml:trace contextRef="#ctx0" brushRef="#br0" timeOffset="26152">18408 4735 78 0,'0'0'152'15,"11"-1"-14"-15,-2 3-19 0,-1-2-4 16,0 5-17-16,3 0-6 0,-1 2-11 0,-1 1-7 0,4 2-3 15,-1 2-11-15,-1 1-8 0,0 2-6 0,0-1-4 16,-2 2-1-16,2-1-2 0,-2 1-8 0,-1-3 0 16,-2-2-9-16,2 0-1 0,1 0-14 0,-3-1-18 0,1-2-11 15,0-2-29-15,1 3-27 0,-5-6-44 0,2 0-66 16,-1-1-204-16,-1 0 91 0</inkml:trace>
  <inkml:trace contextRef="#ctx0" brushRef="#br0" timeOffset="26398">18645 4666 126 0,'0'0'141'0,"-10"0"-6"0,10 0-26 15,-10 5-9-15,1 3-5 0,-1 1-10 0,1 0-6 16,-5 2-12-16,4 4-8 0,-2 1-2 0,2 1-4 0,-8 5-5 15,6 1-11-15,2-5 2 0,1 1-6 0,0-2 4 16,1 0-6-16,1 0-12 0,-1 0 8 0,1-2-8 16,-1 1-7-16,0-2-13 0,-1 2-17 0,0-4-20 15,2 0-22-15,-3-1-39 0,3-3-100 0,-3 2-215 16,4-3 94-16</inkml:trace>
  <inkml:trace contextRef="#ctx0" brushRef="#br0" timeOffset="26849.99">18893 4935 125 0,'0'0'175'15,"0"0"-11"-15,0 0-17 0,8 0-16 0,-8 0-11 16,0 0-17-16,10-7-6 0,-3 4-10 0,-1-1-11 16,3-1-6-16,0 0-3 0,2-2-10 0,0 1-5 0,-5-2-17 15,3-1 2-15,-4-1-4 0,-1-1-6 0,1-1-1 16,-5 0 3-16,3 0-1 0,-2-1 0 0,-1 2 3 16,-1-2 3-16,-3 1 5 0,1 3 7 0,-2-1 0 15,1 0-5-15,2 5 0 0,-2-1-6 0,-4 2-1 16,3-2-1-16,-3 3-7 0,3 1-4 0,-1 0 0 15,6 2-4-15,-13 2 1 0,5 0-2 0,-2 3-5 16,5 0 0-16,-4 0-7 0,0 3 3 0,2-1-2 16,0 2 5-16,2-1-2 0,-1 1-6 0,2 3 2 15,-1-1 0-15,0 0-3 0,2 1 3 0,1 2-1 16,-1 0-8-16,0-1 7 0,2-1-2 0,0 1 2 0,2-1-2 16,0-1-5-16,1 1 2 0,2 0 0 0,1 0-2 15,0-2 3-15,1 0-4 0,2-3-8 16,0 2-4-16,4-3-6 0,-3 1-12 0,4-2-20 0,6-3-15 15,0 0-27-15,3-2-35 0,0-2-177 0,5-3-333 16,1-2 147-16</inkml:trace>
  <inkml:trace contextRef="#ctx0" brushRef="#br0" timeOffset="27196.99">19330 4752 98 0,'-5'-3'181'0,"5"3"-10"0,-6-3-13 15,3 0-10-15,3 3-18 0,-7-2-11 0,7 2-15 16,-9 0-6-16,9 0-13 0,0 0-3 0,-9 1-14 15,4 2-4-15,2 1-7 0,-2 0-7 0,-3 4-2 16,1 0-6-16,-1 3-1 0,-2 1-9 0,0 3-1 16,-1-1-1-16,0 1-3 0,2-1-6 0,0 1 2 0,-1 1-6 15,0-2 2-15,4-5-4 0,4 3-1 0,-1-3-2 16,2 2-7-16,-2-2 1 0,6 3 0 0,1-5-4 16,1 3-4-16,3-1-1 0,3-4-21 0,1-1-13 15,4 1-39-15,5-4-27 0,0-1-70 0,-2-5-92 16,2 3-286-16,-2-3 127 0</inkml:trace>
  <inkml:trace contextRef="#ctx0" brushRef="#br0" timeOffset="27901">19475 4792 10 0,'0'0'127'15,"0"0"-8"-15,0 0-15 0,0 0-6 0,0 0-12 16,0 0-5-16,0 0-4 0,-5-1-6 16,5 1-14-16,0 0-5 0,0 0 3 0,0 0-8 0,0 0-1 15,0 0-2-15,-4 9-4 0,4-9-3 0,-3 2 1 16,2 3-8-16,-3-3 4 0,2 5-1 0,-1-4-10 16,1 2 8-16,-1 1-6 0,0 2-2 0,0 2-4 15,0-1 1-15,-1 1-5 0,3 0 1 0,-2-1-2 16,3 1 0-16,-6-2-3 0,6-1-3 0,0 3 1 0,0-3-3 15,0-2 3-15,0 2 1 0,5-2-3 0,-2 1 3 16,-1-4 0-16,3 2 0 0,-1-4 0 0,4 2-3 16,3-2 3-16,0-2 0 0,-1-2 0 0,3 0 0 15,3-4-4-15,-2-1 0 0,-2 1-1 0,-2 0 3 16,0 0-3-16,-2 1-4 0,1 0-1 0,-2 2 2 16,-4 0 3-16,2 2 2 0,-1-1-3 0,-2 1 1 15,-2 3-3-15,4-2-2 0,-4 2 1 0,0 0-2 16,0 0 3-16,8 6-1 0,-7-2-1 0,3 0 1 15,-1 0 1-15,2 1-1 0,-3-1-2 0,5 0-2 16,-2 1-3-16,1-2 3 0,3-1 3 0,4 1 4 16,-2-1 2-16,1-2-4 0,4 0-3 0,1-5 2 0,1 3 1 15,-3-3-8-15,3-2-5 0,0-2-5 0,-4-1-1 16,-1-3-5-16,1 1-1 0,-4-4-6 0,1-2-1 16,-4 2 4-16,1-2 4 0,-4-3 5 0,-3 1-6 15,0 2 21-15,-2 0 6 0,-3-3 12 0,3 5 2 16,-2 0 5-16,-2 4 11 0,4 0 11 0,-3 0 2 15,2 4 0-15,-1 2 2 0,-1 0 0 0,4 0-3 16,-1 2 2-16,-2 0-2 0,3 4-6 0,0-5-1 16,0 5-6-16,-2-5-3 0,2 5-6 0,0-4 0 15,0 4-8-15,0 0-2 0,0 0-3 0,0 0 1 0,0 0-4 16,0 0-1-16,0 0-3 0,0 0-1 0,0 0 6 16,2 17-5-16,1-8 0 0,-2 3 2 0,-1 0-3 15,0 5 2-15,-4 2-3 0,4 0 3 0,-5-1-2 16,4 7 0-16,-2-5-1 0,2 5 3 0,-4-1-5 15,1 0 2-15,4-5 0 0,0-2 3 0,0 0 0 16,5 0 0-16,-1 0-8 0,0-2 4 0,-3-3-5 16,4-3-10-16,-1 0-2 0,0-1-4 0,1 0-8 15,3-3-11-15,-3-1-16 0,1-4-37 0,2 0-40 0,-8 0-178 16,13-3-335-16,-10-3 147 0</inkml:trace>
  <inkml:trace contextRef="#ctx0" brushRef="#br0" timeOffset="28125.99">19863 4846 47 0,'12'1'161'0,"0"-1"-7"0,-1 1-15 0,-1 1-10 16,14 0 103-16,-12-1-131 0,-2 1-9 16,2 0-5-16,0 3-9 0,-3-2-9 0,-4-1-5 15,3 1-6-15,-2 0-4 0,2 2-6 0,-5-1-5 16,0-1-3-16,1 1-5 0,-1-2 0 0,-2 2-8 15,3 0 4-15,-8 0-9 0,4-4-2 0,0 6-4 0,-4-2 1 16,3-1-15-16,-3 1-24 0,0 0-34 0,4-4-46 16,-6 1-169-16,3 2-292 0,3-3 129 0</inkml:trace>
  <inkml:trace contextRef="#ctx0" brushRef="#br0" timeOffset="28283.99">19960 4724 191 0,'-2'-4'173'0,"2"4"-17"15,0 0-26-15,0 0-15 0,0 0-19 0,0 0-32 0,0 0-43 16,10 7-50-16,0-3-125 0,-5-1-165 0,2 2 74 16</inkml:trace>
  <inkml:trace contextRef="#ctx0" brushRef="#br0" timeOffset="28912">20178 4782 68 0,'-2'5'157'0,"1"0"-14"0,1 4-10 0,1-1-9 0,-1 4-6 16,0 0-8-16,0 0-9 0,-1-1-12 0,2 0-8 15,-1 0-8-15,0 0-6 0,0 0-8 0,0 0-6 16,2-1-6-16,-4 2 0 0,5-3-5 0,-3 2-6 16,3-2-5-16,-2 0 1 0,1-5-4 0,3 4-3 15,-2-3-3-15,3-2-8 0,-2 1 2 0,1-1-8 16,1-1-2-16,2-2-3 0,-8 0 1 0,13-5-4 16,-9 1-1-16,1-2 3 0,1-1-6 0,-3 0 1 0,-2-5-4 15,3 2 11-15,-5-1-4 0,1 1-2 16,-3 1 2-16,-1-1 3 0,3 3 5 0,-4 0-5 15,4 2 3-15,-3 0 1 0,4 1 2 0,0 0 0 0,-3 0-5 16,3 4-3-16,0-6-2 0,0 6 2 0,3-4-7 16,-3 4 4-16,0-6 5 0,0 6-2 0,6 0 8 15,-6 0 3-15,8-2-2 0,-3 2 3 0,-5 0-3 16,14-2-3-16,-6-1 1 0,-2 3-2 0,3-2 1 16,-1 1 0-16,-3-1-7 0,6 2 3 0,-3 0 5 15,0-3-2-15,1 3-9 0,-3 3 3 0,2-2 3 16,0 1-3-16,3 2 6 0,-2 1 0 0,-1 2-3 15,-3-3-10-15,2 5 8 0,-7-2 5 0,3 1-2 0,-2 3 2 16,-1-1-2-16,-1 2-5 0,1-1 1 16,0-2-3-16,1 0 5 0,-1 0-1 0,3-1 2 0,1-4-6 15,-2 4 5-15,3-3-2 0,-3-2-3 0,5-3-4 16,-2 2 7-16,-1-2-3 0,-4 0 2 0,14-2 3 16,-4-1-2-16,-1-2 0 0,-1-3 1 0,2 4 5 15,-1-8-3-15,3 6 1 0,3-5-1 0,-2 1 4 16,3 2 2-16,-3 2-5 0,-1 1-2 0,-1 0 2 15,-1 0 0-15,3 3-3 0,-1 1 3 0,-1 1-1 16,0 1-4-16,1 4 2 0,-4-2 1 0,2 1-1 16,-1 4 4-16,-4-1-2 0,-1 2-3 0,2-4-2 0,-3 4 3 15,-2-1-2-15,2 0-5 0,-3-1-12 0,0 0-15 16,-3 0-32-16,-1-4-56 0,-2 3-166 16,1-3-310-16,-3 0 138 0</inkml:trace>
  <inkml:trace contextRef="#ctx0" brushRef="#br0" timeOffset="33885.99">16738 4872 47 0,'-7'0'117'0,"-5"1"-8"16,4 0-13-16,0 2-12 0,-3-2-5 0,0 2-10 15,1 0 0-15,-4-2-11 0,3 4-8 0,-5 1-3 16,0 0-2-16,-3-1-7 0,3 1-2 0,-3 1-9 16,1-2 1-16,1 2-3 0,-2 1-8 0,1-3 0 15,-1 1-6-15,2 2 8 0,-1 0 2 0,-2-4-9 16,4 1 7-16,-2 4-3 0,-1-2-6 0,2 1 1 15,-3-1-4-15,2 3-3 0,1 0 2 0,-8 2 2 16,0 1 1-16,5 3-1 0,-2-2-12 0,-2 1 9 16,0 2 5-16,-2 3-7 0,-1-1 3 0,0-2 1 0,1 4-2 15,1-1-3-15,1-2 3 0,1 6-5 0,-5-3 6 16,6-4-3-16,3 0 6 0,0-3-2 0,2-1-3 16,0-2-2-16,2 0 4 0,0 0-4 0,-2-1 1 15,4 2 0-15,-4-3 1 0,7-1 2 0,-2 1-5 16,3-1 2-16,0-1-5 0,0 3 5 0,0-1-1 15,3-1-7-15,-1 1 4 0,2 1-1 0,-1-2 1 16,2 1 4-16,0 0-6 0,0 2 6 0,0-1-8 16,1 1 8-16,0-1-4 0,-2 2 3 0,5 1 0 15,-5 3-3-15,2 1 4 0,-1 0 5 0,1-1-4 0,0 0 0 16,-1 1-6-16,-1 0 2 0,2-1-5 0,1-4 7 16,-2 3-1-16,2 1-4 0,0-1 0 0,0-1 0 15,4-4 0-15,0 2-2 0,2 1 5 0,0-2-6 16,4 2-5-16,-3-1 14 0,3 0-6 0,2 0 0 15,4 1-5-15,-1-3 7 0,1 1 4 0,2 3 0 16,-1-4-6-16,-1 2 6 0,1-5-17 0,1 6 2 16,0-4-4-16,-1 1-10 0,2 0 12 0,-1 1-1 15,1-3 4-15,1 2-5 0,-1-1 10 0,-2 3 0 0,-2 0 2 16,2-3-2-16,-2 2-3 0,-1-4 0 16,-1 0-4-16,2 3-4 0,-4-5-3 0,2 6-1 15,0-5-6-15,0 3-4 0,-1-2 3 0,4 2-3 0,4-1 9 16,1 0 1-16,-5 0-12 0,8-2 15 0,-4 1 4 15,4 1 4-15,-1-3 4 0,8 2 8 0,-3-2 2 16,0-1 0-16,-4-2 3 0,7-1 1 0,2-1 4 16,-2 2-3-16,2-1 2 0,0-4-7 0,-1 3 4 15,2-1-1-15,1 0-1 0,-1 0-3 0,2 1-10 16,-5-2 5-16,3 4 0 0,-2-4-4 0,4 2-3 16,-4 3 4-16,-4-2-1 0,5 2-3 0,-3 1 1 15,0-4 3-15,4 1 2 0,-3-1-3 0,3 3 4 16,-5-3 13-16,1 0 7 0,3-3 2 0,-1-1-4 15,0-1 6-15,1 1-3 0,-1-1-1 0,-2-3 3 16,4 1-4-16,0 0 1 0,1-4-17 0,2-1 0 0,-1 0-6 16,2-3-21-16,6-9-9 0,-8 8-17 0,-2-4-97 15,-3 3-162-15,0 1 73 0</inkml:trace>
  <inkml:trace contextRef="#ctx0" brushRef="#br0" timeOffset="34695.99">17788 5825 16 0,'6'-11'127'0,"2"-4"-2"0,0 5-18 15,-2-2-14-15,8 0-1 0,-1 0-18 0,2-3-3 16,1 2-22-16,0 3 14 0,7-3-6 0,3-1 1 16,1 6-9-16,2-3-9 0,1 5-5 0,0-4-6 15,5 3-7-15,-4 4 13 0,4-3-9 0,-6 1-1 16,0 0-2-16,-2 5 2 0,-5-1 0 0,-3 1-9 0,-2 0 2 16,-4 0-4-16,1 1-2 0,0-1 0 0,-2 0 1 15,1 0-2-15,-2 2 1 0,0 0-4 0,1 1-6 16,-1-1 5-16,-2 1-3 0,5-1 0 0,-2 1 2 15,1-1-6-15,-1 1 0 0,5 1 6 16,-3 0-2-16,-4 0 2 0,8-1-3 0,-5-1 1 0,2 1-1 16,-1-1 1-16,4 0-3 0,-4-1 4 0,0-1-4 15,4-1 7-15,-4 1-6 0,-1-2 0 0,2 1-4 16,-2-3 5-16,-4 1 0 0,3-3-5 0,-2-2 6 16,1 3-6-16,-2-4 4 0,0 1 2 0,-1-2-12 15,6-2 10-15,-4-2-6 0,2 2-4 0,1 0 1 0,1-1-4 16,-1 1-4-16,4 0 1 0,0 0 7 0,7-2-1 15,-6 6-5-15,1-2 7 0,0 1-2 0,8 0-3 16,-6 3 5-16,5-1 6 0,1-1-12 0,-8 2 0 16,7 3 6-16,2-1 7 0,-5 0-6 0,5 2 5 15,4-1-3-15,-2-1 0 0,2 3 1 0,2-5 3 16,4 3 6-16,-2-1-9 0,14 1 2 0,1-2 2 16,3 1 1-16,-2-3 2 0,1 4 1 0,-14-1-1 15,1 1-3-15,-3 0-9 0,1-1 2 0,-2 3 3 16,-4 0-8-16,-3-2 3 0,-9 1-6 0,1 1 4 15,-1-3-1-15,0 1 1 0,-2 0-2 0,-2-1 6 16,2 1 1-16,-4-3 2 0,0-2-1 0,4-2 3 16,0-2 5-16,0 4 4 0,-1-3 0 0,2-2-2 0,4-1 3 15,1 0 2-15,-2-3-5 0,3 3 4 0,-2-2-5 16,3 2-10-16,-3-2 6 0,-1 1-3 0,-5 2-8 16,8-3 2-16,-4-1-2 0,-3 4-2 0,-5 0 5 15,1 1 3-15,-1-4-6 0,-3 3 8 0,3 0-4 16,-7-2 15-16,-2 0-9 0,0-1-1 0,-5-1 0 15,-2-1 4-15,-1 0-1 0,-6 1 7 0,-5-7 7 0,-7 2 6 16,2 0-6-16,-5-2 10 0,1 1-3 16,-1 0 4-16,-1 1 10 0,7 0 3 0,-3-1-4 15,0 0 5-15,3 3 4 0,-1 1 1 0,4-5-8 0,-1 3-4 16,0 7-4-16,0-5-3 0,2 3 2 0,-2-1-6 16,1 0-2-16,0 7-3 0,-8-5-3 0,0 1-1 15,-7-1-1-15,1 5-8 0,-18-6 1 0,-3 5 2 16,-4 2-3-16,-7 0 2 0,-28 0-4 0,-3 3 1 15,28 0 0-15,-34 0 1 0,-2 0-5 0,-1 2 1 16,-4 4 1-16,5-1-2 0,-3-2 1 0,-4 7-1 16,1-3-2-16,1-1 1 0,-1 5 3 0,0-1-1 0,2 0-8 15,2 5 0-15,-2-2-3 0,-3 5 0 0,3 0 3 16,-1 1-5-16,0 3-3 0,-3 9-17 16,5 10-3-16,-3 2-12 0,11 3-10 0,-7-2-11 0,2 4-16 15,5 7-28-15,8 0-36 0,1-1-81 0,9 4-246 16,5-2 108-16</inkml:trace>
  <inkml:trace contextRef="#ctx0" brushRef="#br0" timeOffset="51686.6">9018 7779 47 0,'-6'3'141'0,"6"-3"-15"0,0 0-14 0,0 0-15 0,-1 2-9 16,1-2-11-16,0 0-6 0,0 0-3 0,0 0-6 15,0 0-8-15,0 0-4 0,0 0-7 0,0 0 0 16,0 5-5-16,0-5-18 0,0 0 6 0,0 0-4 16,0 0 6-16,0 0-5 0,0 0-4 0,0 0-1 15,-3 3-3-15,3-3 0 0,0 0-2 0,0 0 1 0,0 0 0 16,0 0-13-16,0 0 18 0,0 0-13 0,0 0 8 16,0 0-6-16,0 0-2 0,0 0 5 0,0 0-8 15,0 0-2-15,0 0 5 0,0 0-4 0,0 0 11 16,0 0-6-16,0 0 10 0,0 0 5 15,0 0-1-15,0 0 4 0,0 0 2 0,0 0 2 0,0 0-1 16,0 0 0-16,0 0 3 0,0 0 1 0,0 0-4 16,0 0-5-16,0 0-5 0,0 0-1 0,0 0 0 15,0 0-5-15,0 0 3 0,0 0-8 0,0 0 4 16,0 0-1-16,0 0-6 0,0 0 5 0,0 0-3 0,0 0 1 16,0 0 0-16,13-8-2 0,-8 5-1 15,0 0 4-15,2-2-3 0,3-1 0 0,0 0-1 0,-1-1 0 16,2 2 0-16,0-3 0 0,-4 4-1 0,1 0 4 15,2-1-7-15,-3 2 1 0,-2 0 1 0,1-1 1 16,-1 1 0-16,1-2-1 0,-3 3-5 0,2 1 5 16,-5 1-3-16,5-4 4 0,1 4 2 0,-6 0-5 15,0 0 1-15,7-1-2 0,-7 1-5 0,0-6 0 16,0 6-7-16,0 0-5 0,0 0-14 0,0 0-10 16,0 0-6-16,0 0-1 0,0 0-11 0,6 10-26 15,-6-8-54-15,0-2-104 0,4 12-655 0</inkml:trace>
  <inkml:trace contextRef="#ctx0" brushRef="#br0" timeOffset="52299.59">9165 7923 117 0,'0'0'118'0,"0"0"-9"15,0 0-9-15,0 0-14 0,0 0-9 0,-9-2-1 16,9 2-17-16,0 0 0 0,0 0 0 0,-5 2-21 15,5-2 5-15,0 0-6 0,0 0 3 0,0 0 0 0,0 0 2 16,0 0-1-16,0 0 2 0,0 0-1 0,0 0 6 16,0 0 6-16,0 0-14 0,0 0 5 15,0 0-3-15,-9-5-8 0,9 5 0 0,0 0-1 0,-7-1-5 16,7 1-5-16,0 0 0 0,-7-1-3 0,7 1 0 16,0 0-5-16,-7-1 1 0,7 1-6 0,0 0 1 15,-9 1-5-15,9-1 5 0,0 0 2 0,-8 0 2 16,8 0 0-16,0 0-4 0,-6-1 4 0,6 1 23 15,-6-2-20-15,6 2 1 0,0 0 1 16,0 0-6-16,0 0-2 0,-6-2 2 0,6 2-6 16,0 0 2-16,0 0-1 0,-5-3 3 0,5 3-5 15,0 0 0-15,0 0 0 0,0 0 3 0,-3-2-6 16,3 2 1-16,0 0 0 0,0 0 1 0,0 0 1 16,0 0 0-16,0 0 1 0,0 0 3 0,0 0-1 0,0 0-2 15,3-7-3-15,-3 7 0 0,5-4 0 0,-1-2-4 16,2 2 2-16,2-3 2 0,0 1-1 0,6-4-5 15,-4 4 5-15,0-1-16 0,0 1 10 0,3 2 6 16,-4-4 1-16,-1 4-6 0,-3-1 2 0,0 1-5 16,1 0 0-16,1 2 0 0,-2 0-4 0,-4-1 4 15,-1 3-4-15,4-3-2 0,-4 3-5 0,5-2 2 16,-5 2-4-16,0 0-2 0,0 0-19 0,2-2-14 0,-2 2-29 16,0 0-44-16,0 0-160 0,0 0-309 0,11 1 137 15</inkml:trace>
  <inkml:trace contextRef="#ctx0" brushRef="#br0" timeOffset="53497.59">9413 9419 149 0,'0'0'135'0,"0"0"-19"16,0 0-7-16,0 0-12 0,0 0-11 0,0 0-10 15,0 0-9-15,0 0-2 0,0 0-11 0,0 0-4 16,0 0-7-16,0 0-2 0,0 0 8 0,0 0-7 16,0 0 6-16,0 0 0 0,0 0 3 0,0 0-2 0,0 0 0 15,0 0-4-15,0 0-3 0,0 0-4 16,0 0-1-16,0 0-4 0,0 0-6 0,0 0-2 0,0 0-1 15,0 0-4-15,0 0 0 0,0 0-5 0,0 0 0 16,0 0 1-16,0 0-4 0,0 0 8 0,0 0 8 16,0 0 9-16,0 0-1 0,0-4 1 0,0 4-6 15,0 0-2-15,4-6-8 0,1 2-1 0,-2 0-2 16,-1 0-5-16,2-1-2 0,0-2 3 0,6 0-6 16,-4 0-1-16,3 1 2 0,-2 1-2 0,6-2-1 15,-6 2 0-15,1-2-1 0,2 2-2 0,-1 1 0 0,-2-1-7 16,-1 2-1-16,1 1-2 0,0-1-7 15,-2 0-5-15,0 1-8 0,-1-2-12 0,-4 4-6 0,5-2-11 16,-5 2-14-16,0 0-15 0,0 0-30 0,0 0-35 16,0 0-105-16,0 0-276 0,-20 11 124 0</inkml:trace>
  <inkml:trace contextRef="#ctx0" brushRef="#br0" timeOffset="53893.59">9417 9484 92 0,'0'0'150'0,"0"0"-15"16,0 0-14-16,4 2-12 0,-4-2-15 0,0 0-7 0,0 0-7 15,0 0-9-15,0 5-9 0,0-5-8 0,1 5-2 16,-1-2-5-16,0-3-5 0,3 4-4 0,-3-4-5 16,0 0-13-16,2 3 7 0,-2-3-1 0,0 0-1 15,3 3 5-15,-3-3 15 0,0 0 6 0,0 0 7 16,0 0-1-16,0 0-5 0,0 0-6 0,7-8-5 16,-4 5-4-16,-3-2-8 0,5 1-2 0,-1 1-1 15,-2-2-7-15,1 0 0 0,2 1-1 0,-1 1 1 0,0-1-5 16,5-3-1-16,-3 4-6 0,2 0-4 15,-2-1-3-15,2 1-2 0,0-2 4 0,-2 2-2 16,0 1 0-16,1 0-2 0,0 0-6 0,-4-1-10 0,1 1-5 16,-4 2-11-16,6-2-11 0,-6 2-19 15,0 0-36-15,0 0-59 0,0 0-96 0,0 0-274 0,-17-1 121 16</inkml:trace>
  <inkml:trace contextRef="#ctx0" brushRef="#br0" timeOffset="54929.59">9104 10811 30 0,'0'0'82'16,"0"0"8"-16,0 0 0 0,0 0 12 0,0 0 8 15,0 0 3-15,0 0 4 0,0 0 3 0,0 0-1 16,0 0-6-16,0 0-8 0,0 0-3 0,0 0-15 0,0 0-4 16,0 0-10-16,0 0-13 0,0 0-2 15,0 0-4-15,0 0-8 0,0 0-5 0,0 0-3 16,0 0-5-16,0 0-3 0,0 0-1 0,0 0-5 0,0 0-3 16,0 0-3-16,0 0 3 0,0 0 8 15,0 0 12-15,0 0 10 0,0 0 3 0,0 0-1 0,0 0 2 16,17-4-3-16,-15 0-4 0,1 1-2 0,3-3-7 15,2 0-3-15,-2 1-6 0,3-2 0 0,-4 3-5 16,4-1 0-16,0-1-5 0,1 0-2 0,3 2-4 16,-4 0-6-16,0-1-3 0,4 0-3 0,-4-2-11 15,1 6 1-15,-5-1-6 0,4-2-8 0,-4 3-7 16,-1-3-13-16,0 4-9 0,-4 0-9 0,0 0-18 16,6-3-14-16,-6 3-37 0,1-3-80 0,-1 3-116 0,0 0-352 15,-10-2 157-15</inkml:trace>
  <inkml:trace contextRef="#ctx0" brushRef="#br0" timeOffset="55433.59">9135 10860 116 0,'0'0'103'0,"-2"2"4"16,2-2-6-16,2 5-2 0,-2-5-4 0,5 5-4 0,-3-3-4 15,-2-2-4-15,4 4-6 0,1-3-9 0,-5-1 4 16,0 0 2-16,0 0 3 0,4 1 6 0,-4-1-2 15,0 0-4-15,0 0-5 0,0 0-8 0,0 0-5 16,0 3-5-16,0-3-7 0,0 0-5 0,0 0-7 0,0 0-3 16,5 6-2-16,-5-6-9 0,0 0 3 15,4 2 4-15,-4-2-9 0,5 1 4 0,-5-1-3 0,5 2 3 16,-1 0 0-16,-4-2 2 0,8 1 1 0,-8-1-1 16,6 0 0-16,-6 0-3 0,0 0-2 0,4 0-2 15,-4 0-3-15,0 0-3 0,0 0-4 0,0 0 0 16,15 0 3-16,-11-1-3 0,4-1-1 0,-3 1-3 15,2 0 1-15,4-6 2 0,-5 5-3 0,6-1 1 16,-3 0-1-16,2-3-1 0,1 0 3 0,-6 4-3 16,-1-1-4-16,2 1 4 0,-2-3-1 0,2 3-1 15,-4 0 1-15,1-1-3 0,-4 3 0 0,6 0-4 16,-6 0-6-16,5-2-9 0,-5 2-12 0,0 0-4 0,0 0-17 16,0 0-21-16,0 0-20 0,0 0-29 0,0 0-57 15,0 0-113-15,0 0-317 0,0 0 141 0</inkml:trace>
  <inkml:trace contextRef="#ctx0" brushRef="#br0" timeOffset="56511.59">8221 12090 155 0,'0'0'154'0,"0"0"-3"0,0 0-5 0,0 0-3 16,0 0 0-16,0 0-10 0,0 0-6 0,0 0-10 15,0 0-8-15,0 0-11 0,0 0-10 0,0 0-4 0,0 0-9 16,0 0-6-16,0 0-9 0,0 0-4 0,0 0-6 16,0 0-4-16,0 0-4 0,0 0-6 0,0 0-4 15,0 0-1-15,0 0 1 0,0 0 5 0,0 0 3 16,0 0 0-16,0 0 3 0,0 0 3 0,0 0 0 16,0 0 0-16,0 0-3 0,0 0 2 0,0 0-7 15,0 0-7-15,5-10 0 0,1 6-5 0,0-4-4 16,3 0-8-16,0-1-6 0,1 0-7 0,1 1-7 0,-3 1-20 15,2 1-13-15,-2-2-9 0,1 0-11 0,2 3-10 16,1-4-1-16,-2 5-15 0,3 0 1 0,-4 0-16 16,1-2-1-16,-4 3-23 0,1 1-14 0,-4-1-21 15,1 2-112-15,-4 1-295 0,0 0 131 0</inkml:trace>
  <inkml:trace contextRef="#ctx0" brushRef="#br0" timeOffset="56999.59">8182 12251 103 0,'0'0'161'16,"0"0"-8"-16,0 0-17 0,0 0-13 0,0 0-9 15,0 0-9-15,0 0-8 0,0 0-10 0,0 0-1 16,0 0-10-16,0 0-8 0,0 0 1 0,0 0 2 15,0 0-3-15,0 0 4 0,14-6 3 0,-14 6-1 16,7-5 0-16,-4 2-6 0,3-1 53 16,-2 1-69-16,0 0 0 0,0-1-6 0,0 2-4 15,0-1-6-15,0 0-5 0,0 1-3 0,0-1-2 16,-1-1-2-16,-3 4-2 0,9-3-3 0,-5 1-2 0,4-1-3 16,-3 1-1-16,3-2-1 0,-4 4-1 0,3-3 1 15,0 3-4-15,-3-2 0 0,-4 2 0 0,9-3 0 16,-2 1-3-16,-3 1 0 0,0-1-1 0,-4 2-4 15,1-4-10-15,-1 4-5 0,4-3-12 0,-4 3-11 16,4-4-15-16,-4 1-19 0,0 3-26 0,5-7-32 16,-2 4-42-16,-2-1-144 0,5-1-340 0,-2-2 151 15</inkml:trace>
  <inkml:trace contextRef="#ctx0" brushRef="#br0" timeOffset="58265.59">9407 13690 82 0,'0'0'125'0,"0"0"-3"0,0 0-25 16,0 0-8-16,0 0-1 0,0 0-19 15,0 0-1-15,0 0-5 0,0 0-4 0,0 0 0 0,0 0-6 16,0 0 3-16,0 0-2 0,0 0 2 0,-8 0-2 16,8 0-1-16,-2 4-2 0,2-4-6 0,0 0 1 15,-3 2-3-15,3-2-11 0,0 0 3 0,-4 3 3 16,4-3-13-16,0 0 1 0,0 0-4 0,0 0-3 16,-1 5 1-16,1-5-5 0,0 0-3 0,0 0 3 0,0 0-1 15,-7 0-2-15,7 0-3 0,-2 2-1 16,2-2 6-16,0 0 4 0,-4 3 7 0,4-3 1 0,-4 3-7 15,4-3 3-15,-5 2-2 0,5-2-1 0,-5 2-3 16,5-2-5-16,-5 2 0 0,5-2-1 16,0 0 1-16,0 0 4 0,0 0-4 0,-5 0 3 0,5 0 0 15,0 0-1-15,0 0 2 0,0 0 8 0,0 0 5 16,0 0 5-16,0 0 4 0,0 0 6 0,0 0-2 16,0 0-1-16,0 0-1 0,0 0-4 0,0 0-3 15,0 0-3-15,10-7 2 0,-7 4-11 0,3-1 0 0,1-3-5 16,5 2 1-16,-3 0-6 0,4-2-8 0,-3 2 0 15,2 2-8-15,2-3-7 0,-2 2-8 0,1 0-8 16,-1 1-5-16,0-3-13 0,1 3-7 0,-2-2-8 16,0 2-15-16,-3 1 3 0,-2 0-8 0,-1-1-16 15,-1-1-37-15,-2 3-166 0,-2 1-325 0,-1-7 144 16</inkml:trace>
  <inkml:trace contextRef="#ctx0" brushRef="#br0" timeOffset="58771.59">9292 13875 62 0,'2'5'95'0,"-2"-5"3"0,0 0-2 15,3 3 5-15,-3-3 0 0,0 0-4 0,6 1-4 0,-6-1-3 16,0 0 3-16,4 3-1 0,-4-3-6 0,0 0-2 15,0 0-6-15,0 0-7 0,9-2 1 0,-9 2-5 16,0 0-6-16,10-5-2 0,-10 5-5 0,9 0-1 16,-9 0-11-16,9-2 0 0,-5 0-4 0,1-1-5 15,1 2 0-15,2-3-1 0,1 2-5 0,0-1-3 16,0-1-2-16,1 2-5 0,3-4 2 0,0 2-4 16,5-2 0-16,-3-1-5 0,3 2 0 0,-2-2-3 0,2 1-2 15,-2-2 2-15,0 2 0 0,-3 3-4 0,-3 0-2 16,-2 0 4-16,-3 0 3 0,-1-1-3 0,3 4-4 15,-3-1-6-15,-4 1 0 0,4-4-2 0,-4 4-9 16,0 0-4-16,0 0 0 0,0 0 1 0,0 0-4 16,0 0-5-16,0 0 2 0,0 0-8 0,0 0-7 15,0 0-8-15,0 0-33 0,0 0-51 0,0 0-138 16,-19-2-293-16,14 0 130 0</inkml:trace>
  <inkml:trace contextRef="#ctx0" brushRef="#br0" timeOffset="66805.59">16106 6507 28 0,'0'0'65'0,"-5"-2"-21"16,5 2 1-16,0 0-5 0,-7 0-1 0,7 0 1 15,0 0-10-15,0 0 2 0,0 0-4 0,0 0-7 0,0 0-1 16,-11 0 0-16,11 0 11 0,0 0 1 15,0 0 6-15,0 0 8 0,0 0-2 0,0 0 0 16,0 0-3-16,-5 2 1 0,5-2-1 0,0 0-11 0,0 0 3 16,0 0-7-16,0 0 3 0,0 0-3 15,0 0-7-15,0 0 1 0,0 0-8 0,0 0-2 0,0 0-4 16,0 0 6-16,0 0-4 0,14 5 0 0,-9-2-8 16,3-3 9-16,0 2-2 0,2-2 5 0,0 3-1 15,3-3-1-15,1 1-2 0,8 0 5 0,-3-1-8 16,4 2 7-16,-1-1-3 0,6-2-4 0,1 1 0 15,-2 1-1-15,1 0-5 0,2 0 8 0,-2 1-1 0,0-2-21 16,0 3-3-16,-6-1 0 0,-2-2-5 0,1 3-5 16,-1-2 4-16,-1 0-10 0,-5 1-2 15,3-1 2-15,-7 1-7 0,0-1 17 0,-2-1 0 0,-1 0-3 16,-3 1 6-16,-4-1 6 0,7 3 5 0,-7-3-6 16,0 0-11-16,0 0-12 0,0 0-14 0,-26 1-55 15,16-1-116-15,-1 0 51 0</inkml:trace>
  <inkml:trace contextRef="#ctx0" brushRef="#br0" timeOffset="67016.6">16159 6700 84 0,'10'-1'110'0,"8"-4"-11"16,1 2-15-16,3 1 0 0,6-1-13 0,0 1-24 15,0 2-36-15,0 0-110 0,0 0-107 0,-7 0 49 16</inkml:trace>
  <inkml:trace contextRef="#ctx0" brushRef="#br0" timeOffset="93327.45">11105 9504 6 0,'0'0'103'0,"-4"-1"1"0,4 1 4 0,0 0-10 16,0 0-4-16,-2-3-1 0,2 3-15 0,0 0 3 15,0 0-6-15,-3-4-4 0,3 4-1 0,0 0-1 16,-2-4-4-16,2 4-5 0,-4-3-6 0,4 3 1 16,0 0-9-16,0 0-2 0,0 0-4 0,0 0-3 0,0 0-4 15,0 0-5-15,-6-1-3 0,6 1-5 16,0 0 3-16,0 0-4 0,0 0-4 0,0 0 1 0,0 0-5 15,0 0 4-15,0 0-4 0,0 0 2 0,0 0-1 16,0 0 1-16,0 0-2 0,0 0 4 0,0 0-5 16,0 0 2-16,0 0-3 0,0 0 3 0,0 0-3 15,0 0-2-15,0 0-4 0,0 0 2 0,0 0 0 16,0 0 1-16,0 0 1 0,0 0 4 0,0 0 0 16,0 0 3-16,0 0-6 0,0 0-4 0,0 0 4 15,0 0 0-15,0 0 0 0,0 0 0 0,13-2-7 16,-5 0 5-16,3 0 1 0,2 1-6 0,1-3 1 0,-1-1-4 15,9 5 5-15,-3-3 1 0,3-1-4 16,-1 0 2-16,0 0-2 0,1 0-2 0,1 1-2 0,-2-2 7 16,-4 0-2-16,1 3-5 0,-8 0 2 0,3 1 3 15,-3-1-1-15,-3 2 4 0,-2-2-2 0,-5 2-4 16,11-3 0-16,-8 3 1 0,-3 0-6 0,6-2-3 16,-6 2-5-16,0 0-7 0,0 0-14 0,0 0-17 15,0 0-7-15,0 0-11 0,0 0-20 0,0 0-16 16,0 0-33-16,0 0-77 0,-5 9-236 0,5-9 105 15</inkml:trace>
  <inkml:trace contextRef="#ctx0" brushRef="#br0" timeOffset="93786.45">11258 9489 61 0,'0'0'96'0,"0"0"0"16,0 0-9-16,0 0-13 0,0 0 1 0,0 0-13 15,0 0-2-15,0 0-3 0,0 0-12 0,0 0 0 16,-2 7-7-16,2-7 10 0,0 8-11 0,0-2-3 16,0 1 2-16,0-2-9 0,-2 3-2 0,2 1-1 15,2-1-2-15,-2 2-5 0,-2-1 2 0,2 1-3 16,-1 1 0-16,1 0-2 0,1-2 0 0,-1 3-4 0,0-2 10 16,2 0-2-16,-4 2-3 0,1 0-1 15,1 0-4-15,0 0 4 0,-1-2-2 0,1 3-8 0,-1-2 2 16,2-1 1-16,-1 2 1 0,1-1 4 0,0 1-1 15,-1-2 0-15,0 0-6 0,2 2-1 0,-1-6 4 16,0 0-7-16,1 4 10 0,0-2-7 0,1-3 0 16,-3 1 3-16,0-1-8 0,2 0 0 0,-1 0-5 15,1-2-12-15,-1 0-9 0,0 1-12 0,-1-4-24 16,0 5-17-16,0-5-108 0,0 0-204 0,0 0 91 16</inkml:trace>
  <inkml:trace contextRef="#ctx0" brushRef="#br0" timeOffset="94223.45">11432 9693 34 0,'0'0'111'0,"0"0"-8"0,7 11-5 16,-5-9-15-16,-1 2-6 0,1 0-3 0,0-2-7 0,-1 3-3 16,1-2 2-16,-2 1-7 0,2-1-11 15,-2 2 0-15,2-1-2 0,0 0-3 0,-2 2-16 0,3-2 0 16,-2 2 7-16,0-1-6 0,2 1-2 0,-1-3-10 16,1 1 4-16,1 2 0 0,0-4 0 0,2 3-4 15,-3-4-2-15,4 5 0 0,-2-5 8 0,2-1-8 16,2 0 2-16,0 0-4 0,-2-3 3 0,2-1 13 15,-4 3 1-15,3-4 5 0,-2 1 2 0,2-2-6 16,-3 2-3-16,0-2 2 0,-1 0-5 0,-3 0 4 16,3-1-1-16,-4 0-5 0,3 2-1 0,-2-2 2 15,-1 1-5-15,0-1-1 0,0 2-1 0,-4-1 4 16,3-1-5-16,-3 2-3 0,0 0 5 0,0-1-5 16,-2 1-1-16,2 1 5 0,0 0-8 0,-1 1 6 15,-2-2-10-15,0 3 5 0,0 0 0 0,0 0-1 0,-2 2-3 16,-2 2-15-16,2-2-10 0,-2 4-10 0,0 1-20 15,2-2-28-15,-1 0-30 0,0 2-165 0,1 0-295 16,1 2 130-16</inkml:trace>
  <inkml:trace contextRef="#ctx0" brushRef="#br0" timeOffset="95179.45">12099 9586 146 0,'-4'-1'159'0,"0"-2"-18"15,4 3-15-15,-7-4-11 0,7 4-15 0,-8 0-4 16,8 0-12-16,0 0-14 0,-10 0 0 0,5 4-6 16,0-1-12-16,-4 0-6 0,5 2 0 0,0 0-4 15,-1 1-10-15,1-3-1 0,0 6-6 0,-2-3-2 16,2 1-4-16,-1 0 3 0,1 0-3 0,0 1-7 15,3-3 3-15,-3 4 1 0,3-2-4 0,1-1 2 16,-3 1-1-16,3 1-8 0,0-2 1 0,0-1 3 0,0 1-2 16,0-2-3-16,4 0-7 0,-4 0 3 15,4-3 0-15,-4-1 3 0,10 0-5 0,-2-2 5 0,2-1-1 16,-1-1-2-16,-1 0 5 0,3-2-2 0,1-1-1 16,-5 0-4-16,6 2 5 0,-5-3-3 0,-2 2-2 15,0 2 1-15,1-2 2 0,-2 1 2 0,0 2-3 16,-1-1-6-16,0-1 8 0,0 2 0 0,-2 1-1 15,5 0-1-15,-5 1-3 0,-2 1-2 0,4-3 2 16,-4 3 1-16,7-1 1 0,-7 1-3 0,0 0 10 16,7 1-15-16,-7-1 8 0,8 3-1 0,-2-2 4 15,-2 3-4-15,-2 1 4 0,5 0-7 0,-2 0-2 0,1 4 7 16,-2-3 4-16,4 4-1 0,-3-2-8 0,-1 2 7 16,1 2 4-16,1-1-2 0,-2-2-1 15,2 3 0-15,-3-1 2 0,1 1 1 0,-1-2-8 0,2 1 6 16,-4 0 1-16,-1 0 2 0,0-2 0 0,0-1 0 15,0 1-1-15,0-2-2 0,-1 0 1 0,1-1 3 16,-1-1-2-16,-3-1-3 0,4-4 1 0,0 7 1 16,0-5 1-16,0-2-2 0,0 3-3 0,0-3 11 15,0 0-5-15,0 0 4 0,0 0-2 0,0 0-4 16,0 0 1-16,0-15-6 0,4 8-4 0,-2-5-3 16,3 0-12-16,1-3-2 0,1-1 3 0,-1 1-6 0,4 0-1 15,-2 0 3-15,1 1 6 0,-2 5-3 0,0-1 0 16,3 0 2-16,-3 3 8 0,2 0-2 0,-2 2-3 15,0 0 5-15,-1 0 1 0,-1 1-1 0,2 2 5 16,-2-1-6-16,1 2 1 0,-6 1 3 0,10 0 5 16,-3 0 1-16,-7 0 2 0,7 3-2 0,0-1 3 15,-1 1 0-15,-2-1 1 0,5 1-5 0,-4 1 4 16,4 0 0-16,-2 0-1 0,4-2-5 0,-3 1 4 16,1 0-9-16,1-2 0 0,0-1 7 0,0 0-16 15,3-2 8-15,-1 0-2 0,-6-1-1 0,5 1 7 16,-6-2 1-16,2-1-9 0,-1-2 18 0,-2-2 4 0,-1 2 5 15,-3-4 1-15,0 3 9 0,-1-2 4 0,-3 2 2 16,0-1 3-16,1 1-2 0,-2 2 12 0,-2 0-6 16,1 0-2-16,0 0 6 0,1 4-3 0,0-2-4 15,-4 1-3-15,-3 1-6 0,2 2-4 0,-1 5 0 16,-1-3-4-16,3 2-15 0,-2 2-11 0,-1 1-22 16,3 0-20-16,-1 1-28 0,1-1-45 0,-3 2-151 15,5-1-299-15,-1 1 133 0</inkml:trace>
  <inkml:trace contextRef="#ctx0" brushRef="#br0" timeOffset="96507.45">11156 9631 57 0,'0'0'125'0,"0"0"-10"16,0 0-10-16,0 0-4 0,0 0-7 0,-8-2-5 0,8 2-7 15,0 0-6-15,0 0-5 0,-5-4-6 0,5 4-2 16,0 0-4-16,0 0-5 0,0 0-8 0,0 0 2 16,0 0-6-16,0 0-6 0,-10 4-2 0,10-4-8 15,0 0-1-15,-4 4-2 0,4-4-7 0,0 0 3 16,0 0-6-16,4 6 0 0,-4-6 3 0,4 4-6 16,2-4 6-16,3 3 6 0,-1-1-1 0,6-1 6 15,6-1 0-15,7 1-2 0,4-3-3 0,5-2-2 0,5 1 0 16,11-2-6-16,6-2 2 0,0 0-2 15,0 1 0-15,2-3-2 0,1 4-2 0,3-4 2 16,-4 4-5-16,0 2-12 0,-3-4-17 0,-3 7-22 0,0-2-19 16,-17 2-19-16,-1 0-31 0,-4 0-31 0,-5 2-82 15,-8 1-243-15,-3-3 108 0</inkml:trace>
  <inkml:trace contextRef="#ctx0" brushRef="#br0" timeOffset="96933.45">11258 9840 73 0,'-29'10'119'0,"5"-3"-5"16,3 0-15-16,6-2-12 0,5 0-3 0,-2-1-7 15,2 1-11-15,5-2-8 0,-3 0-4 0,4-2-7 16,3 2-8-16,-4 1-1 0,1-2-7 0,3 2 2 16,1-4-2-16,0 0 10 0,-3 4 2 0,3-4 19 15,0 0 9-15,0 0 5 0,4 4 8 0,-4-4 3 0,14-1 3 16,-5 1 0-16,5-3-9 0,3 0-1 0,7-2-7 16,7-1-4-16,2 1-6 0,4-5-7 0,15 0-5 15,2-2-5-15,0 0-4 0,0 3-5 0,0-3-2 16,5 4-2-16,3-4-8 0,0 0 2 0,2 4-7 15,1-3-2-15,0 5-8 0,-5 0-19 0,3 1-15 16,-6 2-16-16,-5 1-14 0,-13 0-13 0,2 6-12 16,-9-2-12-16,0 1-6 0,-5 0-2 0,-7 2-5 15,-8-1 3-15,-1-2-2 0,-2 1 10 0,0 1 9 16,-5 2 9-16,-3-1 10 0,1-2 6 0,-4 4 11 16,1-5 2-16,-3 3 7 0,0-1 0 0,-1 1-26 0,0-3-99 15,-2 1-177-15,-1 2 79 0</inkml:trace>
  <inkml:trace contextRef="#ctx0" brushRef="#br0" timeOffset="97388.45">11947 10381 47 0,'0'0'177'0,"-11"-3"-11"0,11 3-15 15,0 0-14-15,-9-4-8 0,9 4-11 0,-4 0-10 16,4 0-10-16,0 0-9 0,-8-2-9 0,8 2-9 0,-9 0-11 15,2 2 1-15,-2-2-12 0,-2 3-4 16,0-1-1-16,-1 3-4 0,-3 1-5 0,-3 0-6 0,8 1 5 16,-4 0-7-16,1-3-4 0,0 4 2 0,3-1-7 15,1 1-1-15,-1-1 2 0,2 0-8 0,3-1 0 16,0 4 0-16,1-4-2 0,2-1-3 0,-3 2 2 16,3-2 2-16,1 2-4 0,1-2-1 0,1 0-2 15,2-2 4-15,1 1-1 0,2 0 4 0,2-3-4 16,2 2 2-16,5-3-1 0,2-3-1 0,6 2 1 0,4-3-2 15,1-3 0-15,1 1-2 0,3-1-4 16,0-1-6-16,4-4-16 0,-3 0-2 0,2-1-12 0,-1-1-9 16,-2-3-21-16,-3-1-7 0,-2-3-26 15,0 2-39-15,-9-3-116 0,-4 5-276 0,-1 0 122 0</inkml:trace>
  <inkml:trace contextRef="#ctx0" brushRef="#br0" timeOffset="97685.45">11954 9977 11 0,'0'0'158'0,"0"0"-10"16,0 0-16-16,0 0-13 0,0 0-8 15,-3-4-16-15,3 4-9 0,0 0-9 0,0 0-4 0,5 12-13 16,-5-8-3-16,4 1-5 0,0 2-2 0,-2-1-11 15,3 5-3-15,-1-1-3 0,0 1 1 0,-3-1 8 16,3 3-2-16,-1 3-8 0,3 1 0 0,-5 0 0 16,2 1-6-16,-2-1-2 0,3 4-2 0,-4-1-2 15,5 4 0-15,-2 3-5 0,-2-8 4 0,0 2-3 16,2-3-6-16,-2 3-10 0,3-4-9 0,0 3-11 16,-2-3-8-16,2 0-19 0,0-7-7 0,1 4-18 15,2-2-31-15,-2-2-129 0,-3-5-250 0,3 2 110 16</inkml:trace>
  <inkml:trace contextRef="#ctx0" brushRef="#br0" timeOffset="98035.45">12162 10391 86 0,'-1'3'140'0,"1"2"-16"15,0 1-8-15,0 0-6 0,1 1-9 0,0 2-10 0,0-3-6 16,5 5-9-16,0-3-2 0,0 1-2 0,3-1-5 16,0 1-9-16,1-2 2 0,3 1-11 15,-4-1-7-15,5-2-2 0,-5 0-3 0,5-1-4 0,-1 0-5 16,1-3 1-16,-2 2-3 0,3-1-5 0,-2-4-7 16,1 2-5-16,2-4-9 0,-4 1-3 0,-1-2 3 15,7-3-6-15,-4-1 2 0,-1 2 1 0,-4-5 6 16,0 2 0-16,-4 0-2 0,-4 0 1 0,2-1 4 0,-6 0 3 15,-1 1-3-15,-1-1-2 0,-5 1 5 16,0-2 6-16,-3 2-4 0,-1 2 1 0,-4 2 4 16,3-1 1-16,0 2-3 0,2 1 1 0,0 0 2 0,1 2-9 15,2 0 3-15,2 1-11 0,1 1-12 0,2 3-18 16,0-2-17-16,1 1-50 0,-1 2-165 0,2-1-282 16,3-3 125-16</inkml:trace>
  <inkml:trace contextRef="#ctx0" brushRef="#br0" timeOffset="99021.46">13184 10379 82 0,'0'0'146'0,"0"0"-15"0,0 0-12 0,0 0-17 16,0 0-4-16,0 0-11 0,0 0-5 0,0 0-8 0,0 0-10 15,-8 0-5-15,8 0-8 0,0 0-6 0,0 0 0 16,0 0 3-16,0 0-3 0,0 0 0 16,0 0 0-16,0 0-3 0,0 0 1 0,0 0-3 0,18-2-7 15,-11 1-8-15,4-3 5 0,1 1-6 0,2-1 0 16,0-1-3-16,2 0 4 0,-3-3-10 0,5 1-1 16,-8 2-1-16,3-2 1 0,0 1-1 0,-3-2-6 15,-1 0-1-15,0 1 5 0,-1-2-1 0,-5 4-4 16,0-2 0-16,-3 0 0 0,3 1 2 0,-3 1-2 15,-3-2 4-15,0 2-16 0,-3 0 11 0,1 3 0 16,-4-2 1-16,0 3 0 0,-1 1-4 0,-3 0 4 0,3 0-2 16,-2 3-2-16,1-1-1 0,-1 0-5 15,3 3 4-15,-1-2 0 0,1 2 2 0,4-1 2 16,-1 1-4-16,-1 0-3 0,2 3 6 0,-1-1-5 0,-2 0 0 16,4 0-1-16,1 0 0 0,-1 1 4 0,2 2-6 15,2-3-1-15,-1 5 3 0,0-3 7 0,2 1-10 16,2 2 7-16,-1-2-6 0,3 1 5 0,-1-2-1 15,3-1-6-15,-2 1 1 0,0-1-2 0,4 0 7 16,-2-1 1-16,2-2-5 0,-1 0 7 0,6 0-5 16,-1-3 3-16,-2 1-3 0,1 0-16 0,1-2-25 15,1 0-12-15,-1-2-18 0,-2 1-39 0,3-1-135 0,0-2-269 16,-2 0 120-16</inkml:trace>
  <inkml:trace contextRef="#ctx0" brushRef="#br0" timeOffset="99357.45">13525 10288 127 0,'4'2'148'0,"-4"-2"-10"16,4 7-11-16,1-3-11 0,0 1-17 0,0 0-8 15,2 2-3-15,-1 1-8 0,4 0-11 0,-1 1-5 16,0 1-4-16,5 2-7 0,-5-3-8 0,0 1 2 16,0 0-6-16,2-1-4 0,1 1-8 0,-2-1-2 15,-2-1-4-15,0-1 3 0,-2 0-9 0,-1-2-1 16,1 0-14-16,-2-2-6 0,0 1-8 0,1-1-5 15,-1 0-9-15,-4-3-8 0,4 0-22 0,-4 0-36 0,7-5-130 16,-3 2-240-16,0-4 107 0</inkml:trace>
  <inkml:trace contextRef="#ctx0" brushRef="#br0" timeOffset="99548.47">13720 10277 103 0,'0'0'148'16,"-6"-5"-13"-16,6 5-11 0,0 0-13 0,-10 3-12 15,6 0-7-15,-6 2-3 0,2 2-8 0,-2 2-10 16,1-1-7-16,-3 4-4 0,2 2-4 0,-2-2-4 16,4 0-12-16,2-2 2 0,-2 1-8 0,0 1-2 0,-6 9 25 15,8-10-34-15,1 2 1 0,-4-4-5 16,1 2-19-16,2-2-19 0,-7 5-23 0,5-6-32 16,-1 1-52-16,-1-2-91 0,0 1-233 0,2 0 104 15</inkml:trace>
  <inkml:trace contextRef="#ctx0" brushRef="#br0" timeOffset="99989.45">13898 10488 133 0,'7'-5'150'0,"0"-2"-11"0,1 0-16 0,1 2-12 15,1-4-12-15,-1 1-5 0,-2 0-10 0,0-1-3 16,2 0-4-16,-5 0-9 0,4 0-9 0,-3-1-3 0,-1 0-7 16,1-1-1-16,-3 1-3 0,-2 1-3 15,3 1-7-15,-3 2-1 0,1 0-2 0,-1-1 3 0,2 3-2 16,-4-1 3-16,2 5-7 0,0-7-5 0,0 7 0 15,0-4-1-15,0 4 0 0,0 0-13 0,-10 1 5 16,10-1-9-16,-9 7 5 0,4-3 0 0,-3 1-7 16,4 0 9-16,-2 0-7 0,-2 2 2 0,4-3-3 15,-2 4-1-15,2-3 0 0,2 2 2 0,-2 1 2 0,0-3-5 16,0 1 3-16,0 2-5 0,4-4 3 16,-1 4-2-16,1-1-4 0,0-2 3 0,0 2 1 15,0 0 1-15,0 1-3 0,3 1 3 0,-1-3-2 16,3 2-5-16,4-1 1 0,-1 0 1 0,2-1 0 0,4 0-4 15,3-2-18-15,2 0-4 0,1-1-6 0,7-3-16 16,-6 0-26-16,9-2-44 0,-9 0-142 0,-2-3-285 16,1 0 126-16</inkml:trace>
  <inkml:trace contextRef="#ctx0" brushRef="#br0" timeOffset="100359.45">14291 10326 89 0,'-5'2'118'0,"5"3"-10"16,0-5-7-16,-2 6-13 0,1-2-4 15,1-4-5-15,3 8-6 0,-3-4-6 0,0 1-3 0,2 1 2 16,-1 0-6-16,1 1-1 0,-2-1-6 0,1 0-9 15,3 2-9-15,-2-2 4 0,1 0 1 0,-1 1-8 16,1-3-6-16,-3 2-5 0,2-4 1 0,0 3 1 16,0-2 4-16,2-2 10 0,-4-1 13 0,3 3-1 0,-3-3 0 15,0 0-2-15,7-7-10 0,-2 2-3 0,-1 0 6 16,-4-2-8-16,4-1 0 0,-1-4 2 0,-1 3-6 16,0-3-3-16,0 0-5 0,-1 2 0 0,2-2 4 15,-3 2-6-15,0-1 4 0,3 3-3 0,2 0 1 16,-3 2 0-16,2 0-6 0,-4 1-9 0,1 1-11 15,3 1-15-15,1 0-18 0,-1 2-20 0,4-2-28 16,-1 1-44-16,2 2-162 0,-1 0-315 0,6 0 140 16</inkml:trace>
  <inkml:trace contextRef="#ctx0" brushRef="#br0" timeOffset="100917.45">14600 10235 90 0,'0'0'135'0,"-8"4"-20"0,8-4-14 0,-5 2-2 16,5-2-14-16,0 4-5 0,-2 0-16 15,2-4-3-15,-2 7-5 0,-2-3-8 0,3-1 6 0,1 2 1 16,-4-1-8-16,4 2 1 0,-5-1 1 0,3 0-15 15,0-1 6-15,1 1-3 0,1-2-3 0,-4 2 5 16,1 0 3-16,1-1 0 0,-2 4-2 0,0-2-8 16,-1 2-1-16,2-1-7 0,-2 1-1 0,1 1 0 15,-2 0-4-15,3 0 3 0,-1 2 1 0,-4-4-12 16,6 4 5-16,-1 0-1 0,1-4-6 0,2 0 4 16,0-1-1-16,-2 2-2 0,1-3-5 0,1 0 1 15,3 0-1-15,-1-2 5 0,2 1-2 0,3-1 1 0,1-2 3 16,3-1 0-16,2-3 1 0,-1 1-7 0,7-3 4 15,-1 2-7-15,-3-1-2 0,1-1-4 16,3 1 0-16,-8 2-2 0,2-3-7 0,-1 3 4 0,-2 0-5 16,-4-1 3-16,3 0-1 0,-4 3 2 0,1-1 6 15,-1-2 0-15,-5 3 0 0,7 0 7 0,-7 0-2 16,4-3 2-16,-4 3 5 0,0 0-5 0,4-2 8 16,-4 2-10-16,0 0 5 0,0 0-6 0,0 0 2 15,0 0 0-15,0 0-5 0,2 8 5 0,0-6-1 16,-2 3-1-16,1 0-3 0,0 2-5 0,1-3 7 15,-1 5-3-15,2-2 3 0,-1-2-3 0,4 1 5 0,-3 1-5 16,3-2 2-16,-2-1 3 0,1 2 1 0,-1-3 8 16,4-1-5-16,-2-2 6 0,1 2-2 0,0-4-1 15,2 2-5-15,0-5-8 0,-1-1-6 0,-2 2-8 16,2-3-17-16,-2-2-29 0,-2-1-26 0,1 0-34 16,-2 0-134-16,-2-6-279 0,-1 2 124 0</inkml:trace>
  <inkml:trace contextRef="#ctx0" brushRef="#br0" timeOffset="101067.45">14707 10182 120 0,'-4'-1'163'0,"2"-2"-17"0,2 3-12 0,0 0-16 16,-3-4-22-16,3 4-4 0,0 0-14 0,0 0-5 16,0 0-7-16,0 0-23 0,0 0-25 0,0 0-28 15,16 7-52-15,-14-4-118 0,2-1-194 0,1 2 87 16</inkml:trace>
  <inkml:trace contextRef="#ctx0" brushRef="#br0" timeOffset="101561.45">15017 10265 134 0,'0'0'161'15,"0"0"-14"-15,0 0-17 0,0 0-11 0,0 0-20 16,0 0-6-16,0 0-10 0,-4 6-8 0,4-6-6 0,0 6-8 16,0-6-5-16,-2 6 2 0,0-4-12 15,0 2-6-15,2-4-1 0,-5 5-10 0,2-2 3 0,0 1-6 16,1 0 3-16,0 0-7 0,-2-2 2 0,1 1 0 15,1 1-5-15,-4 0-2 0,3 0-2 0,-2-2-1 16,0 5-4-16,3-3-6 0,-2 1 4 0,-1 3 4 16,1-3-3-16,0 5-2 0,0-3-4 0,1 1 1 15,-1 1 1-15,1 0-2 0,0 1 4 0,5-2-3 16,-1 1-4-16,2-3-2 0,0 1 3 0,5 0-2 16,0 1-6-16,-1-1-11 0,5-2-3 0,-3-1-10 15,2 1-3-15,-1-1 1 0,-1-1-1 0,3-1-3 0,-6 1 8 16,2-2-10-16,-3 0 7 0,-1 2 15 15,-1-2 2-15,-3-1 3 0,6 4 8 0,-6-4 6 0,0 0 4 16,1 5 6-16,-1-5-1 0,0 0-1 0,-10 4 4 16,6-1-1-16,-1-1 0 0,-3 1-1 0,3 0 1 15,0-2-2-15,1 2-2 0,2-1-4 0,2-2 1 16,-6 2-4-16,5 0 0 0,1-2-15 0,0 0-7 0,-4 3-5 16,4-3-13-16,0 0-36 0,0 0-21 15,7-9-27-15,-1 1-66 0,-2-1-204 0,3 1 91 16</inkml:trace>
  <inkml:trace contextRef="#ctx0" brushRef="#br0" timeOffset="101837.46">15157 10355 92 0,'3'-3'123'0,"-3"3"-9"0,2-4-14 16,-2 4-6-16,0 0-6 0,0 0-7 0,3-4-11 15,-3 4-10-15,2-1-7 0,-2 1-2 0,0 0-13 16,0 0 13-16,0 0-8 0,0 0-7 0,0 0-7 0,0 0-1 15,0 0 0-15,0 0-11 0,2-4 7 16,-2 4 2-16,0 0-9 0,0 0 2 0,0 0-3 0,0 0 0 16,-2 10 0-16,2-10 1 0,0 11 1 0,0-6-4 15,-1 2 3-15,1 0-3 0,1 3-1 0,1-1-3 16,0-2 2-16,-1 0 1 0,1 2-4 0,2 0 3 16,-2-1-3-16,2 0 1 0,-2-3-3 0,2 1 4 15,-1 1-5-15,3-2 6 0,-2 0-3 0,3-1-9 16,1 1-25-16,-3-2-9 0,2-1-21 0,6-4-49 15,-6 2-118-15,5 0-239 0,-1-3 107 0</inkml:trace>
  <inkml:trace contextRef="#ctx0" brushRef="#br0" timeOffset="102133.45">15430 10245 1 0,'0'0'157'0,"-7"-1"-19"16,7 1-15-16,0 0-17 0,-8 1-7 0,8-1-10 16,-5 4-10-16,4-2-6 0,-1 3-3 0,2-1-13 0,0 1 1 15,2 1-10-15,-1 1-3 0,4-2 2 0,-3 5-7 16,4-1 2-16,0 0-7 0,-1 2-5 0,0 0-1 16,3-1-7-16,2 4 3 0,-6-2-5 0,5 1-3 15,-1-2 2-15,-2 0-3 0,-1-1-1 0,-1 3-3 16,-4-5 0-16,0 1 2 0,0 1-2 0,-4-3 0 15,0 0-1-15,-1 1 0 0,0-4 0 0,1 1-2 16,-1-1 3-16,0 0-5 0,1 0 2 0,-3 1-21 16,2-2-23-16,-1-1-36 0,1 1-66 0,-2-2-93 15,-1 2-249-15,4-3 111 0</inkml:trace>
  <inkml:trace contextRef="#ctx0" brushRef="#br0" timeOffset="103176.45">16169 9965 82 0,'0'-7'205'0,"3"2"-14"0,-2 0-16 0,4-4-18 0,0 6-9 16,-1-4-13-16,0 2-14 0,-1 2-9 0,3-3-16 15,-1 2-5-15,0 3-12 0,1-2-33 0,-1 2-2 16,-2-1-3-16,-3 2-1 0,0 0-5 0,14 3 0 16,-9 0-1-16,-2 4-1 0,-1-2-2 0,1 7-1 0,0 4-2 15,-1-1 1-15,-1 3-7 0,2-1-1 0,-4 1-2 16,4 2-2-16,1-1 0 0,-4 6-5 0,0-6 4 15,2 2-6-15,-2 4 1 0,1-6-2 0,0 5 1 16,-1-4 1-16,1-1 2 0,-1 3-9 0,-1 2 5 16,-3-5-2-16,4 1-2 0,-2-3-1 0,2 0 0 15,0 0-1-15,-2-1-4 0,2-3-5 0,-1 0-8 16,1-2-13-16,0 0-18 0,0-5-17 0,0 3-26 16,-1-3-21-16,1-1-38 0,-3 1-144 0,0-3-314 15,1 0 138-15</inkml:trace>
  <inkml:trace contextRef="#ctx0" brushRef="#br0" timeOffset="103567.46">16086 10326 136 0,'11'-3'135'16,"5"-1"-15"-16,-1 1-14 0,6-2-3 0,-7 5-15 15,0-1-11-15,0 0-3 0,-4-2-20 0,3 3-5 16,-3 0-6-16,-1 0-12 0,0 1 2 0,-1 1-5 16,-2-1-4-16,0 0-2 0,1 2-4 0,0 0-5 15,0 1 7-15,2 1-2 0,2-1 6 0,-4 4-4 16,0-3-11-16,2 4 2 0,4-1-3 0,-4-1 3 0,4 4-2 16,2 0-2-16,-1-4 0 0,1 2-4 15,2 0 5-15,0-1-5 0,-1-1 2 0,-2-4-2 0,4 0 3 16,-4-1 13-16,-1-2 15 0,1-2 5 0,0 0 12 15,-1-2 3-15,-3-3 8 0,3-1 3 0,-7-1 5 16,1-1 3-16,-3-2-9 0,2 1-4 0,-6-6-4 16,-1 0-5-16,-2 1-5 0,-2-1 3 0,-3 0-1 15,3 2-5-15,-4 4-4 0,4 0-4 0,0 1-2 0,0 2-2 16,2 2-10-16,2 1 4 0,-3-1 2 0,4 2-23 16,0 4-1-16,0 0-15 0,0 0-26 15,0 0-32-15,0 0-42 0,8 12-80 0,-8-7-142 0,0 2-363 16,0-2 161-16</inkml:trace>
  <inkml:trace contextRef="#ctx0" brushRef="#br0" timeOffset="105267.45">16322 10253 127 0,'0'0'158'0,"-3"-5"-4"0,1 2-8 0,2 3-10 15,-5-6-12-15,5 2-10 0,-4 1-6 0,4 3-3 16,-2-5-2-16,-1 2-7 0,3 3-3 0,-5-2-7 16,5 2-6-16,-2-3-6 0,2 3-11 0,-6-5-5 0,3 3-7 15,3 2-5-15,-9 0-7 0,9 0-4 0,-16 4-1 16,8-3-4-16,-2 4-3 0,0 0 0 15,3 0-3-15,-4 2-5 0,3-3 0 0,-2 4-4 0,-4 1 0 16,-1 1-3-16,6-2-1 0,0-1 1 0,-1 2-8 16,-3 2 3-16,3-2-4 0,1 1 4 0,0-1 7 15,1-2-10-15,-1 2 4 0,3-1-2 0,4 0-5 16,-5-1 0-16,4-3 1 0,0 1-6 0,-1-2 1 16,3 3-2-16,1-3 2 0,0-3-3 0,5 5 0 15,0-3 1-15,3-1 2 0,3 1-8 0,4-2-3 16,-3-2-8-16,7 0-6 0,-2-1-12 0,-1 0-14 0,1 0-1 15,-5-2-1-15,2 3 6 0,-2-2 3 0,-2 2 5 16,-2 1-6-16,0-1 17 0,-2 0-1 0,-6 2-2 16,10 0 7-16,-6-3 7 0,-4 3-2 0,4 0 5 15,-4 0 3-15,8-2-6 0,-8 2 4 0,0 0-3 16,6 5 12-16,-6-5-1 0,3 2 5 0,-1 2-3 16,-1-1 1-16,-1-3 1 0,4 8-1 0,0-6 1 15,-4 2-3-15,5 0 14 0,-2 0-11 0,-1 1 1 0,2-3 0 16,-4-2 4-16,1 5-5 0,2-2 3 15,-2 0 1-15,-1-3 12 0,5 1-7 0,-5-1 13 16,0 0 12-16,8-8-4 0,-3 5 2 0,-4-3 1 0,3-3 0 16,-1-2-4-16,-2 2 5 0,-1-3-2 0,0 0-4 15,-4-4-6-15,3-2 1 0,-8 1-7 0,1-1 2 16,2 0-2-16,-7-4-6 0,-3-2 8 0,0 2-6 16,9 6-1-16,-4-1 3 0,1-7-3 0,1 7 1 15,-2-5-5-15,4 3-1 0,1 2 11 0,1-3 5 16,2 3 10-16,2 0 0 0,1 3-2 0,1-2 1 15,0 5-1-15,-1 0 2 0,2 2-6 0,1 0 0 0,-2 5-6 16,2 0-3-16,-3-2-3 0,2 1 0 0,-2 5-3 16,0-3-3-16,0 3 1 0,0 0 1 15,0 0 0-15,0 0-1 0,0 0 0 0,5 9 2 0,-5-1-2 16,-1 0 0-16,-3 2 1 0,2-1-5 0,-2 0 1 16,2 0 0-16,-4 0-1 0,2 1 1 0,0 1 0 15,3 0-1-15,-1 0 1 0,0 3 0 0,-1 0 0 16,2 3 4-16,1-1-6 0,-1 0-2 0,2 1 4 0,3 0 1 15,1 0 0-15,0 0-3 0,-2 0 5 16,2 0-2-16,2 2-7 0,1-1 6 0,-1 1-13 16,-5-2-21-16,3 0-17 0,0-1-9 0,3 0-36 0,-3-6-32 15,-3 1-42-15,3-4-126 0,-3 0-317 0,3-2 142 16</inkml:trace>
  <inkml:trace contextRef="#ctx0" brushRef="#br0" timeOffset="105848.47">16508 10273 77 0,'0'0'157'0,"-9"0"-14"16,2 0-17-16,7 0-12 0,-15 6-11 0,7 0-9 15,1 1-10-15,0-2-11 0,0 3-5 0,0 1-5 16,1-2-5-16,1 0-7 0,-1 4 2 0,2-3-12 0,0 0-2 16,1-1-1-16,2 0-10 0,0-2-3 15,-1 2 0-15,2 1-4 0,0-6-4 0,0 2-4 0,0-4-3 16,3 8 5-16,-2-6-4 0,3 0 1 0,-1 1-12 15,-3-3 6-15,8 0 3 0,-8 0-5 0,12-3-1 16,-8 0-2-16,1 0-4 0,1 2-1 0,1 1 6 16,-7 0-5-16,11-2-3 0,-4 2 0 0,0 0 1 15,0-2 2-15,0 4-3 0,-7-2 4 0,9 1-2 16,0 1 3-16,-3 1 4 0,2 0-5 0,-4-2 1 16,6 1-1-16,-5-1 4 0,3 1-2 0,-3-1 9 15,4 3-11-15,0-4 3 0,0 2 5 0,3-1 9 16,-2-2-5-16,0-1 0 0,-1-2-2 0,4 2 8 15,-4 0 3-15,5-5-2 0,-5 0-3 0,1 1-3 16,-3-1-3-16,4 0 4 0,-2 0 4 0,-3 3-1 0,-2 0 1 16,2 0 1-16,-1 0 0 0,-1 2-4 0,0-1-3 15,0-1-4-15,-4 4 1 0,1-4 0 0,-1 4-2 16,0 0-3-16,0 0-1 0,0 0-1 0,9 8 0 16,-9-8 2-16,0 5-3 0,0-1-3 0,0-4 1 15,1 4-8-15,-1-4 8 0,-1 4-1 0,1-4-6 16,0 0 0-16,0 4-12 0,0-4-19 0,0 0-30 15,0 0-33-15,0 0-45 0,-7-12-84 0,5 8-253 0,-2-1 113 16</inkml:trace>
  <inkml:trace contextRef="#ctx0" brushRef="#br0" timeOffset="106018.45">16542 10077 143 0,'0'0'193'0,"0"0"-19"0,-1-5-16 0,1 5-16 16,0 0-20-16,1-3-11 0,-1 3-6 0,0 0-16 16,0 0-28-16,16 3-28 0,-13-1-30 0,1 2-25 0,0 0-36 15,1 0-52-15,-1-1-81 0,0 2-207 0,-2 0 92 16</inkml:trace>
  <inkml:trace contextRef="#ctx0" brushRef="#br0" timeOffset="106466.46">16834 10043 6 0,'1'-4'147'0,"0"-2"-10"15,-1 1-12-15,0 5 2 0,0-5-10 0,0 5-4 16,0-5-10-16,0 5-13 0,0-4-5 0,0 4-12 16,0 0-7-16,3-3-4 0,-3 3-5 0,0 0-4 15,1-4-10-15,-1 4 0 0,0 0-1 0,0 0-14 16,0 0 3-16,0 0-5 0,0 0 2 0,0 0-3 0,0 0 1 16,0 0 2-16,0 0 4 0,0 0 1 15,0 0 0-15,0 0-4 0,0 0-2 0,0 0-2 0,0 0-5 16,0 0-5-16,0 0 1 0,0 0-2 0,0 0-2 15,0 0 1-15,0 0-2 0,4 17 2 0,-3-9-5 16,-1 4-3-16,4 0 4 0,-2 4-3 0,0 1 3 16,-1 0 2-16,0 2-2 0,0 0 0 0,1 5-3 15,-2-3-1-15,0 2 3 0,-2 2 4 0,5-6-7 16,-3 0 5-16,1 0-4 0,-1-3-1 0,2 0-2 16,-2 1 3-16,0-5 1 0,1 0-1 0,0 0-2 15,-1 0 1-15,0 0-2 0,2-2-1 0,-4 2-15 0,4-2-14 16,-2-1-19-16,0-1-18 0,0 0-27 0,0-4-39 15,0 3-164-15,2-5-318 0,-2-2 141 0</inkml:trace>
  <inkml:trace contextRef="#ctx0" brushRef="#br0" timeOffset="106979.45">17003 10310 53 0,'0'0'135'16,"0"0"-17"-16,0 0-10 0,0 0-13 0,0 0-7 16,0 0-9-16,0 0-9 0,0 0 7 0,0 0-19 15,0 0 1-15,0 0-7 0,0 0-20 0,0 0 5 16,0 0-9-16,0 0 8 0,0 0-5 0,0 0-2 0,0 13-1 15,0-10 3-15,0 1 0 0,0-4 2 0,0 9-1 16,-1-4-4-16,1 2-3 0,-6-1 0 16,6-1-4-16,0 2 0 0,0 0-6 0,0-1 2 0,0 2 0 15,0-3-4-15,0 3-3 0,0-1 5 0,6-4-6 16,-6 2 3-16,1-2 2 0,3-1 0 0,0 2 1 16,1-3 1-16,2 0 1 0,-7-1-3 0,16-2-3 15,-4-3 4-15,0 1-3 0,0-3-2 0,2-3-2 16,-2 3 0-16,-2-3-2 0,-1 2-3 0,1-3-1 15,-4 1-6-15,2 0 3 0,-3 3 1 0,1-3-1 16,0 4 1-16,-4 1-4 0,2-1 1 0,-4 2-3 0,3 1 2 16,-1-1 1-16,-2 4 0 0,0 0-6 15,0 0 5-15,0 0-4 0,0 0 3 0,0 0 1 0,0 0 1 16,0 0-1-16,-15 10 0 0,12-6 0 0,0 3 0 16,1-2 4-16,2 4-1 0,0 0 2 0,-2 2-2 15,0-4 3-15,2 5 7 0,-1-2 5 0,2 1-4 16,1 1-2-16,0-1-5 0,-2 0 7 0,2-2 3 15,1 0-8-15,-3 1-15 0,1-3-37 0,-1 0-38 16,0-2-180-16,-1 0-286 0,-4 0 127 0</inkml:trace>
  <inkml:trace contextRef="#ctx0" brushRef="#br0" timeOffset="107582.48">16239 10377 241 0,'-6'1'232'0,"6"-1"-15"15,0 0-19-15,0 0-20 0,0 0-19 16,0 0-16-16,19-14-12 0,-7 10-14 0,4-3-12 16,0 1-10-16,1-1 5 0,0 2-10 0,2-2-11 0,-1 3-6 15,-1-1-7-15,1 2-12 0,0-2-1 0,1 1-9 16,1 2-11-16,1-2-9 0,0 0-9 0,6 3-13 15,0-2-2-15,2-1-14 0,2 2 0 0,-2 0-8 16,2-1-5-16,-2 0 0 0,7 3-1 0,-5 0 0 16,-2-2-9-16,1 2 0 0,-1 1-7 0,-1-2-5 15,-10 2-7-15,3 0-2 0,-9-1-8 0,1 0-18 16,-4 3 13-16,-4 0 10 0,-1-3-13 0,-4 0 24 0,0 0-4 16,-9 7 0-16,0-3 1 0,-11 0-9 15,-1 1-5-15,-8 0-7 0,-3 1-5 0,-4 1-1 16,-1-2 3-16,1 3 8 0,-3-1 9 0,-1-2 28 0,-10 2 20 15,13 0 27-15,0 0 10 0,3-4 18 0,0 3 7 16,5 0 4-16,1-1 8 0,6-3 6 0,4 2 1 16,-1 0-1-16,6-2-4 0,-3 2-6 0,4-1-11 15,-2 0-4-15,0 1 0 0,4 2 1 0,-2 0-8 16,1-3-4-16,-2 2-7 0,5 0-5 0,2 1 2 16,1-2-1-16,0 0 1 0,0 1-3 0,-1 0-6 15,3-2 7-15,3 2-2 0,-2-3 7 0,1 2 2 16,1-4 7-16,1 6 6 0,2-4 4 0,2 1 11 0,3-2 4 15,2-1 0-15,9 3-2 0,0-6-5 0,12 3-6 16,5 0-5-16,15-4-7 0,3-1 1 0,-3 2-3 16,5-1-2-16,3-2-6 0,-2 0 1 0,3-2-6 15,-1 1-4-15,-3 0 0 0,-3 2-9 0,-14 3-9 16,-5-2-16-16,-5 3-11 0,-9 0-19 0,-4-1-19 16,-5 2-8-16,-2 2 16 0,-2-1-2 0,-5 0 4 15,-2-1-2-15,0 0-1 0,-15 6-17 0,1-2-16 16,-6 1-20-16,1-2-42 0,-4 2-114 0,5-1-292 15,-3 0 130-15</inkml:trace>
  <inkml:trace contextRef="#ctx0" brushRef="#br0" timeOffset="108712.45">16078 10822 99 0,'0'0'197'0,"0"0"-19"0,0 0-13 0,0 0-20 16,0 0-16-16,0 0-8 0,0 0-14 0,0 0-15 16,0 0-11-16,0 0-4 0,0 0-7 0,0 0-7 0,0 0-12 15,0 0-2-15,0 0-4 0,0 0 4 0,0 0 1 16,0 0 5-16,0 0 5 0,-11-8 1 0,11 8-3 16,0 0 1-16,0 0 0 0,0 0-4 0,0 0-1 15,0 0-4-15,0 0-5 0,0 0-2 0,0 0-6 16,0 0-8-16,6-4-1 0,-6 4-1 0,7-3-2 15,-1 3-5-15,2-2-2 0,3-1-2 0,-3 3-1 16,3 0-10-16,-2-1 0 0,0 1-9 0,3 1-3 0,-1-1-9 16,0 1 2-16,-1 1-6 0,0 3-5 15,-4-4-6-15,1 2-9 0,0 1 4 0,-2 0-5 16,1 2 5-16,-3 0-3 0,-1-1 5 0,-1 1 5 0,-2 0-2 16,-2 4 4-16,-2-4-4 0,-1 4 3 0,-3-4 8 15,0 3 4-15,1-4 4 0,-2 4-3 16,0-3 3-16,-2-1 5 0,3-1 1 0,0 1 1 0,3-3-2 15,-1 0 1-15,2 1 5 0,0-2-4 0,5-1 0 16,-6 4-2-16,6-4 1 0,-4 2-1 0,4-2 2 16,1 6 0-16,-1-6-1 0,8 2 0 0,-2 1 4 15,-1-2 0-15,7 0 2 0,-2 1-6 0,2 0 3 0,-2-2 3 16,3 3 2-16,-2-2-4 0,0 1-3 0,1 0 3 16,-2 1 2-16,-1-2-4 0,2 2 2 15,-4 1-1-15,0-2 2 0,-1 2-2 0,0 0-2 0,-1 0 6 16,3-1-1-16,-7 0 3 0,2 2-3 0,0-1-1 15,-1-1 4-15,-2 1-1 0,0-1-1 0,0-3 3 16,0 7 1-16,-2-2 0 0,0-3 0 0,-2 1 6 16,1 0 0-16,-3 3-3 0,1-1 1 0,-3-1 1 15,0 2 0-15,-2-1 0 0,2 1 0 0,-4-1-5 16,1-1 1-16,0 3 3 0,-5 0-1 0,2-1-2 16,4-1 2-16,-2-1 0 0,2 1-3 0,1-1-1 0,0 1 2 15,-1-2-3-15,5 0 2 0,1-1-3 16,-2 1-17-16,3-2-23 0,3-1-43 0,0 0-70 0,0 0-150 15,0 0-326-15,0 0 145 0</inkml:trace>
  <inkml:trace contextRef="#ctx0" brushRef="#br0" timeOffset="110458.46">16938 10955 101 0,'0'0'169'0,"-2"-7"-5"0,2 7-13 16,-1-5-13-16,1 2-13 0,0 3-11 0,-4-6-12 15,2 2-6-15,2 4-6 0,-1-6-3 0,1 6-8 16,0-5-5-16,0 5-4 0,-2-2 3 0,2 2-4 0,0 0-3 16,0-6-3-16,0 6-4 0,0 0-3 0,0 0-3 15,2-3-6-15,-2 3-2 0,0 0-5 16,0 0-1-16,0 0-7 0,0 0-2 0,0 0-4 0,0 0-4 15,0 0-3-15,0 0-4 0,0 0 5 0,0 0-8 16,-2 14 11-16,2-8-13 0,0 0-1 16,0 3-2-16,-2 0 1 0,4 0 2 0,-2-1-6 15,0 2 2-15,0 1-1 0,-2 0 2 0,2-2 2 16,0-2-7-16,0 1 4 0,2-3-4 0,-2 2-1 16,0-2 4-16,0 0-5 0,0-2 3 0,0-1 0 15,0-2 2-15,0 6-1 0,0-6-1 0,0 0-4 16,0 0 1-16,0 0-1 0,12-11-5 0,-5 7-3 0,2-4-1 15,0 2-8-15,2-1-2 0,-1 0 0 0,-2 3-2 16,3-2-7-16,0 2 4 0,-2-1 3 0,2 2-1 16,-2-1 4-16,0 1 1 0,2 3 2 0,-2 0-1 15,2 0 3-15,-2 3 0 0,-2-3 2 0,0 1 3 16,-1 2 2-16,-1-2 1 0,3 0-3 0,-4 1 4 16,1 2-1-16,-2-2-2 0,0 0-1 0,1 0 5 15,-1 1 2-15,-3-3-2 0,2 3 4 0,-2-3-4 16,5 4 3-16,-5-4 0 0,0 0 0 0,4 1 1 15,-4-1 1-15,0 0-3 0,5 1 3 0,-5-1-1 0,0 0-2 16,0 0 1-16,0 0-5 0,9-2 1 0,-9 2 2 16,9-3-5-16,-4 1 1 0,0 1 2 0,0-2-2 15,-1 0 3-15,0 1 7 0,-1 0-3 0,2-3 8 16,0 3-2-16,-4-3 2 0,3 2-1 0,-3-1 5 16,3-1 0-16,-3 2 2 0,3-2-6 0,0 0 1 15,-1-2-3-15,-1 3-3 0,3-1 0 0,-3 0-20 16,3 1-19-16,0 0-14 0,1 0-14 0,1 2-3 15,0-1-12-15,3 3-14 0,1-2-2 0,-2 2-7 0,1 2-4 16,0-2-3-16,0 3 3 0,0 1 2 0,0-2 8 16,2 2 9-16,-2 0 5 0,-2-1 9 15,2-1 6-15,-5 0 13 0,3 0 16 0,-3-1 17 0,0-1 32 16,3 2 17-16,-8-2 20 0,9-2-2 0,-9 2 13 16,5-3 8-16,-1 0-8 0,0-1-3 0,0 1-8 15,-1-1 25-15,1-1-4 0,-1 0-9 0,3-3-3 16,1 1-6-16,-2 2-7 0,1-2-6 0,-1 2-5 15,2 0 0-15,-2-1-5 0,0 2-1 0,1 2-5 16,-2-3-4-16,0 1 0 0,0 1 0 0,0 1-7 16,-4 2 5-16,6-3 2 0,-3 3 2 0,-3 0-1 0,2-4-2 15,-2 4 7-15,1-3-2 0,-1 3 4 0,0 0-2 16,0 0 1-16,0 0-4 0,0 0 0 0,0 0-4 16,0 0-4-16,-22 7-6 0,16-5 9 0,0 0-4 15,-1 2-2-15,1 3-6 0,1-3 6 0,-4 2-2 16,5 1-5-16,-1-2-1 0,-1 7 3 0,3-7 0 15,-2 5-2-15,2 0 0 0,0 2-3 0,0-3 2 16,3 1 2-16,0 1 2 0,0-1-3 0,3 3-3 0,0-4 3 16,0 2 0-16,2-1-3 0,0-4 5 15,2 5-3-15,4-7 2 0,1 4 5 0,-1-5-7 16,8-2 1-16,-1 1 1 0,0-2-3 0,0-2 1 0,-1-1-1 16,0-5-4-16,-4 4-8 0,4 0-7 0,-2-6 1 15,-1 5 1-15,-3-5-8 0,0 3 0 0,-1-1-7 16,-2 0 6-16,0 2 8 0,-1-4-2 0,-3 5-4 15,-2-1 6-15,2-1 1 0,-2 3 2 0,0-1 5 16,-2 1 0-16,2-1-5 0,-2 2 14 0,0 3-5 16,-3-5-2-16,0 3 7 0,3 2-3 0,-4-4 5 15,-1 3 1-15,5 1-6 0,0 0-5 0,0 0 5 0,0 0-2 16,-6-2 3-16,6 2 0 0,0 0 0 0,0 0 1 16,0 0 1-16,0 0 0 0,0 0-3 0,0 0 2 15,0 0 1-15,0 0-2 0,0 0 0 0,0 0 4 16,0 0 0-16,0 0-1 0,0 0 0 0,0 0 4 15,0 0-4-15,-9 3 2 0,9-3-2 0,0 0 6 16,0 0-10-16,-5 2 2 0,5-2 5 0,0 0-4 16,0 0 1-16,0 0 1 0,0 0 2 0,0 0-1 15,-5 2 0-15,5-2-3 0,0 0-1 0,0 0-2 16,0 0 3-16,0 0 1 0,0 0-2 0,0 0 1 16,0 0-2-16,1 5-1 0,-1-5 4 0,0 0 1 15,0 0-3-15,0 5-1 0,0-5-8 0,0 0-14 16,0 5-34-16,0-5-38 0,-2 4-51 0,-6-3-84 0,4 1-248 15,2 0 110-15</inkml:trace>
  <inkml:trace contextRef="#ctx0" brushRef="#br0" timeOffset="110980.46">16929 11003 74 0,'27'-10'142'0,"0"3"-8"0,1-1-3 0,3 2-10 15,-2-3-7-15,1 3-14 0,-10 2-8 0,8-2-9 16,-5 2-8-16,-2 0-4 0,9-1-9 0,-3 0-12 0,1 0 3 15,-1 4-4-15,-6 0-8 0,0 2 0 16,1-2-7-16,-3 2-1 0,-1 2-11 0,-4-1-1 0,-3 0-15 16,1 2-5-16,-3 0-6 0,-3-2-3 0,-2 4-3 15,-4-4-2-15,-1 3-3 0,-8 2 6 0,-1 1 1 16,-11-1-2-16,-4 3 0 0,-3-3 4 0,-3 2 3 16,-1-3 0-16,-6 0-2 0,7 2 0 0,-2-4 4 15,2 0 6-15,-1-1 3 0,3 0 7 0,1-1-2 16,8 0 10-16,3-2 1 0,5 2-3 0,3-2 5 15,4 0-6-15,0 1-3 0,5-1-2 0,0 0 4 0,0 0-2 16,18 5-2-16,-4-2 1 0,8-1-5 0,10-2 3 16,2 5-6-16,3-5 4 0,17-5-1 15,-2 3 0-15,1-1-4 0,-2 0-5 0,1-4 7 0,-15 2 3 16,17 0 3-16,-17-1-2 0,-3 0-1 0,-3 1 3 16,-9 1-1-16,-2 1 0 0,-7 3-4 0,0-2-1 15,-8 2 2-15,3 0 2 0,-3 0-6 0,-5 0 0 16,0 0 3-16,-3 9 1 0,-1-5-4 0,-6 3-11 15,1 1-30-15,0-2-16 0,-5 3-44 0,1-3-49 16,-2 2-119-16,2-2-285 0,4-2 127 0</inkml:trace>
  <inkml:trace contextRef="#ctx0" brushRef="#br0" timeOffset="111446.47">16896 10626 40 0,'7'14'92'0,"-4"3"1"0,4-2-3 0,-3 5-8 16,-1-2-2-16,1-3-13 0,-2 1 11 0,0 0-2 16,-1-4-1-16,1 0-5 0,0 0-9 0,-2 0 0 15,2 0-6-15,-4-1-8 0,2 1-2 0,2-1-6 16,-2 0-5-16,0 1-3 0,-2-3 3 0,2 4-5 16,0-3-3-16,0 1-8 0,-4-2 0 0,3 1-14 15,-1-3-22-15,2 1-32 0,-2-2-42 0,-2 0-106 16,1-2-214-16,0 1 95 0</inkml:trace>
  <inkml:trace contextRef="#ctx0" brushRef="#br0" timeOffset="111793.45">16711 10875 112 0,'2'-8'191'0,"2"4"-18"16,4 1-12-16,7-6-15 0,4 2-11 0,-2-1-16 0,7 3-7 15,2 0-16-15,3-2-11 0,-8 5-8 0,-1-1-6 16,4-1-8-16,-3 1-5 0,-2-1-10 0,1-1-9 16,1 3-12-16,-11 0-9 0,4 1-7 0,-2-2-5 15,-2 3-4-15,2-1-7 0,-2 1 1 0,-3-1 0 16,0 2 7-16,-1-1-9 0,-6 0-1 0,10 0 5 16,-5 0-2-16,1 1-1 0,-6-1 3 0,10 0 0 15,-4 0-1-15,-1 3 0 0,1 0-3 0,-1 1 4 16,2-1 3-16,-2 1 0 0,-4 0 0 0,2 3-1 0,2-1 2 15,-1 1-2-15,1-2 3 0,-3 2-1 16,0 0-3-16,3-1 2 0,-2 0-3 0,-1 0 0 16,2 0-1-16,-3-1 4 0,-1-4 5 0,2 2 5 0,0 3-4 15,-2-3 2-15,0-3 5 0,0 0-6 0,-4 5-5 16,-1-5-23-16,-4 0-28 0,-1 0-42 0,1 0-55 16,-9 0-99-16,3-4-262 0,-3 1 116 0</inkml:trace>
  <inkml:trace contextRef="#ctx0" brushRef="#br0" timeOffset="111969.45">17010 10634 165 0,'1'-4'163'15,"4"3"-17"-15,-5 1-9 0,0 0-22 16,12 2-17-16,-6 2-33 0,-1-1-34 0,-1-1-34 0,4 2-41 15,-4 2-102-15,1-3-158 0,0 1 70 0</inkml:trace>
  <inkml:trace contextRef="#ctx0" brushRef="#br0" timeOffset="112683.46">17254 10679 25 0,'1'6'141'0,"2"-2"-17"0,3 2 5 0,-3 2-14 16,7 0-5-16,-5-1-11 0,-1 2-8 0,0-1-3 15,0 1-9-15,-1-4-10 0,1 5-6 0,3-2-5 16,-5-1-8-16,1-1-2 0,-1-1-4 0,1 0-4 16,1-1-6-16,-2-1-5 0,1 1 2 0,-2 0-1 15,-1-4 4-15,4 2-6 0,-4-2-2 0,9-2-6 16,-5-2-1-16,1 0-2 0,-1 0 0 0,2-5 0 0,2 3-6 15,-5 0 0-15,1 1-8 0,-1 0 3 0,-1 2 5 16,2 0-2-16,-4-1-7 0,0 4-8 0,4-5-6 16,-4 5 2-16,0 0 3 0,0 0-3 0,10 8 2 15,-9-4 4-15,2 1-1 0,1 0 1 0,-3 0 0 16,3 1-2-16,-3 0 4 0,2 1-2 0,-2-2 1 16,1 0 2-16,1 2 3 0,0-5-8 0,-1 3 8 15,-2-3 1-15,0-2 6 0,3 5 3 0,-3-5 3 16,2 2 3-16,-2-2-2 0,0 0-6 0,12-4 0 15,-7 1 1-15,4 2-8 0,0-3-9 0,-4 1-11 0,4-1-9 16,0 0-6-16,1 2 8 0,-1-1-13 0,0 2 11 16,-1 0-2-16,0-1 4 0,-2 1 8 0,3 1-9 15,-9 0 9-15,11 3-3 0,-6-2 1 0,2 0 6 16,-3 2 6-16,0-2-2 0,1 2 4 0,-2-1 0 16,1 1 2-16,0-2 5 0,-4-1 10 0,7 4 9 15,0-2 2-15,-2-1 0 0,4-2 0 0,2 1-4 16,1-2 1-16,1-1-4 0,1 1 0 0,-2-3-3 15,-2 1 2-15,3-3-6 0,-4 2-2 0,1 0 4 16,-1-3-5-16,-3 0 2 0,-1 0-1 0,-2-3-2 0,-2 3 1 16,0-3-2-16,-2 4-1 0,1-2-3 0,-2 3 5 15,0-1-1-15,-2 2-5 0,1 1 0 0,0-2 0 16,0 5 4-16,1-3-2 0,2 4-6 0,-8-4 5 16,8 4 2-16,-6 0 0 0,6 0-1 0,-8 0-2 15,8 0-2-15,0 0 0 0,-6 2 1 0,6-2 1 16,0 0 0-16,-8 4 0 0,8-4 3 0,-4 3-3 15,1 0-3-15,1 1 7 0,2 1-6 0,-1 0 0 16,0 2 7-16,-1 0-2 0,2 3 0 0,-2-2-3 0,-1 3 2 16,3-1-3-16,-1 1 2 0,2-2 2 15,-2 1 2-15,1 0-5 0,0-1 5 0,0 0 0 0,4-1-3 16,-3-1 5-16,3 0-6 0,-3 1-6 0,4-2 10 16,-2 2-20-16,2-4-24 0,-1 1-47 0,1-4-71 15,0 3-85-15,0-1-262 0,3-1 116 0</inkml:trace>
  <inkml:trace contextRef="#ctx0" brushRef="#br0" timeOffset="112993.46">17970 10686 82 0,'-6'3'118'0,"4"2"-12"0,-2 1-10 16,3 2-3-16,-1-3-16 0,4 4 1 0,-1-1-9 15,3 3-9-15,-2-3-6 0,4 2-7 0,2-1-3 0,-1 1-6 16,1 0 0-16,-1-1-4 0,1-1-4 16,-2 1-5-16,-1-1-7 0,1 1 10 0,-4-1-7 0,-1-3-3 15,-1 4 0-15,0-4 1 0,0 1 4 16,-3-2 1-16,1 3 4 0,-3-3-1 0,-2-1 2 0,2 0 0 15,-1 3-6-15,-1-3 0 0,3 0-8 0,-1-1-4 16,1 3-20-16,0-1-33 0,-2-3-46 0,3 0-130 16,3-1-235-16,-7 4 104 0</inkml:trace>
  <inkml:trace contextRef="#ctx0" brushRef="#br0" timeOffset="113899.46">18552 10621 95 0,'3'3'107'0,"-1"-1"-6"16,1 1-2-16,-3-3-6 0,3 4-5 0,2-3 3 16,-5-1-6-16,3 4-3 0,-3-4-2 0,2 5-2 15,0-3-12-15,-2 4 5 0,2 0-8 0,1 1-7 16,-2 3-7-16,-1 2-1 0,0 5 2 0,-1 3-4 0,1-1-5 16,-2 1-4-16,-3 6-4 0,3 1-2 0,-1 1-2 15,0-3-6-15,3 4 4 0,-4-2-4 0,3-3-1 16,1 2-2-16,0-7 3 0,-1 6-5 0,1-6 0 15,-2 1-1-15,2-2-3 0,0-3 3 0,-1 2-5 16,2-1-2-16,-2-3 0 0,1-1 3 0,0-2-5 16,0 1-5-16,1-1-6 0,-2-4-19 0,1 1-23 15,0-2-15-15,0-2-27 0,-4-1-29 0,4-2-145 16,0 0-283-16,-10-1 125 0</inkml:trace>
  <inkml:trace contextRef="#ctx0" brushRef="#br0" timeOffset="114138.46">18580 10785 17 0,'16'-4'105'0,"-2"2"-10"0,2-1-9 16,-2 3-3-16,-2 2-11 0,-2-2-15 0,0 3-4 16,-3 2-5-16,-1-1-6 0,-1 2-11 0,-2-1 8 15,-1 1 7-15,1 4-6 0,-8-3-1 0,2 1 5 0,-4 0-5 16,0 0 8-16,-3 0 0 0,2 0 3 15,-3 0 4-15,1-1 0 0,1-1-4 0,-2 1 1 0,4-3-11 16,-2-3-4-16,4 3 0 0,-2 1-10 0,1-1-15 16,0-2-36-16,2 0-40 0,1 2-160 0,3-4-244 15,-7 0 108-15</inkml:trace>
  <inkml:trace contextRef="#ctx0" brushRef="#br0" timeOffset="114681.45">18758 10880 169 0,'13'5'168'0,"-13"-5"-4"0,10 0-16 15,-2-2-12-15,3-1-10 0,1 2-8 0,2-3-15 16,0 0-10-16,2-2-9 0,0 1-11 0,-4-2-7 0,5-1-2 15,-7 2-10-15,3-1-1 0,-4-1-9 16,0 3-4-16,-3-3-6 0,-1 4-9 0,2-1-5 16,-3 0-1-16,-2 1-4 0,2 1-13 0,1 2-3 15,-5 1 2-15,0 0 0 0,0 0 3 0,5 7-4 16,-5-3 4-16,-1 1-2 0,0 0-1 0,-2 4 2 0,3 0-1 16,-1 2-4-16,1-1 1 0,-4 1-1 0,4-3 4 15,0 3-4-15,5-1 0 0,-1-2 1 0,1-1 1 16,4-1 1-16,0-2 1 0,4 0 0 0,0-3-1 15,1 1-2-15,1-4-1 0,0 1-4 0,3 0-11 16,-4-2-8-16,-1-1-6 0,0-1 0 0,-2 0-3 16,-2 2 0-16,1 0-2 0,-2 1 10 0,-3 0 4 15,-1-3-1-15,1 3 1 0,-5 2 0 0,8-1-1 0,-8 1 9 16,0 0-5-16,0 0 2 0,2 7 5 0,-2-7-2 16,0 5 2-16,3-2 4 0,-3 0-3 15,0-3 2-15,1 5 0 0,-1-5 12 0,4 4 10 0,-4-4 10 16,5 1 14-16,-5-1 6 0,0 0-1 0,10-6-3 15,-6 1-2-15,0 2 8 0,-1-4-8 0,-1-2 8 16,1 3 10-16,-1-3-3 0,-3 0-4 0,1-2-3 16,1 2 1-16,-1-3 11 0,0 0-8 0,-2-3 0 15,2-1-8-15,0 4-7 0,0 2 3 0,0-2-8 16,1 2-3-16,0 2-5 0,1-3-17 0,-2 5-22 16,3 1-34-16,0-1-34 0,1 1-41 0,2 2-61 0,-2 2-119 15,1 1-332-15,-5 0 147 0</inkml:trace>
  <inkml:trace contextRef="#ctx0" brushRef="#br0" timeOffset="115367.45">19826 10793 5 0,'-1'5'140'0,"-3"-2"-10"16,4 1-15-16,-1 2-13 0,-2-2-15 0,2 3 1 15,-2-1-8-15,2 1-8 0,0-2-7 0,-2 0-5 0,3 0-40 16,-1 0-2-16,-2 0-2 0,2-3-3 0,2 3 3 15,-1-5-4-15,3 7-1 0,-3-4 9 0,0-3 2 16,5 3-5-16,-1-3 3 0,-4 0-3 0,9 0 2 16,-9 0-2-16,0 0-2 0,10-3 1 0,-7 1-2 15,2-2-2-15,-1 1-2 0,0 0-4 0,-4 3 3 16,7-3-1-16,-2 2 3 0,-1 0 1 0,-4 1-1 16,7 0 0-16,-7 0 1 0,0 0-4 0,7-5 2 15,-7 5 0-15,6 1-2 0,-6-1-2 0,0 0 5 16,11 2 0-16,-11-2 3 0,8 2-2 0,-3-2-1 0,1 2 1 15,2-1-4-15,-1 0 4 0,4 0 1 16,0-1 3-16,-1 0-10 0,4 0 11 0,-4 2-8 0,2-5 2 16,-3 1 0-16,2 1 2 0,-3 0 14 0,2-3 12 15,-6 3 0-15,3-3-2 0,-1 1-4 0,-3-1-1 16,3-1 1-16,-1 2 3 0,-5 1-1 0,5-3-2 16,-2 3-4-16,-1-1-4 0,-2 3-2 0,3-5-4 0,-3 5-1 15,1-2 1-15,-1 2-2 0,5-7-3 16,-2 4-1-16,2 1-1 0,0 0-5 0,-5 2-2 15,8-2 0-15,-5-1 0 0,3 2-17 0,-3 0-17 0,-3 1-22 16,8-3-21-16,-4 3-30 0,-4 0-32 0,8-3-152 16,-8 3-310-16,6 0 138 0</inkml:trace>
  <inkml:trace contextRef="#ctx0" brushRef="#br0" timeOffset="116148.46">20249 10817 222 0,'4'-3'230'16,"-4"3"-20"-16,0 0-17 0,0 0-21 0,0 0-16 15,4-3-17-15,-4 3-12 0,0 0-14 0,0 0-12 16,0 0-9-16,0 0-12 0,0 0-7 0,0 0-10 15,5-1-5-15,-5 1-3 0,4-5-7 0,-2 3-4 16,2-1-7-16,-1 0-4 0,-2-1-4 0,3 0-2 0,-2 0 0 16,2 2-5-16,-1-2 1 0,-3 4-4 15,1-5-1-15,-1 5-1 0,4-6-3 0,-3 5 4 0,-1 1-6 16,0 0-1-16,0-6-3 0,0 6 3 0,0 0-6 16,0 0-3-16,0 0-3 0,0 0 2 0,0 0 4 15,0 0-2-15,-19 6-3 0,15-4 1 0,-1 0-2 16,0 0 4-16,1 1-2 0,-4 1-2 0,3 0 2 15,3 1-2-15,-5-1 1 0,4 0 0 0,0 1 0 16,-1 0 0-16,0 0-1 0,2 2 2 0,-2 1-1 16,2 0 3-16,0-1-4 0,2-1 0 0,0 1 2 0,-3 0-3 15,3-1-1-15,3 1-8 0,-3-3-2 0,2 0 0 16,0 3-4-16,4-4 3 0,-2 0 2 0,1-2-4 16,3-1-4-16,2 0-2 0,0-1 1 0,2-2 2 15,-1 0-1-15,2-2 0 0,-2 0 1 0,0 2-1 16,-1-3 4-16,0-1 2 0,1 1-1 0,3-3 0 15,-7 3 2-15,2-1-1 0,1 2 0 0,1 0 0 16,-2 1 6-16,0 0-1 0,-2 1 2 0,3-1-3 16,-4 3 5-16,1-2-4 0,-4 1 4 0,3 2-3 15,-2-3 4-15,-4 3 8 0,5-2 0 0,-5 2 8 16,5-3 1-16,-5 3-1 0,0-4 5 0,0 4-5 0,0 0 2 16,4-3-3-16,-4 3 3 0,0 0-5 0,0 0-3 15,-5-6 3-15,5 6-5 0,0 0 0 0,0 0-1 16,0 0 1-16,0 0 5 0,-9-1-5 0,9 1-3 15,0 0-1-15,0 0 2 0,0 0-3 0,0 0 5 16,-10 5-4-16,10-5-1 0,0 0 1 0,0 0 0 16,0 0 1-16,-7 1 0 0,7-1-2 0,0 0 2 15,-1 1-1-15,1-1 0 0,0 0 1 0,0 0 0 0,-4 6 5 16,2-4-3-16,0 2-3 0,2-4 4 0,-1 5-5 16,1 0 2-16,0 2-1 0,-4 0 0 15,3-1 0-15,2 1 1 0,-2-1-1 0,1 2-2 0,1-1 1 16,3-3 0-16,-4 4 1 0,3-1-3 0,-1-3 3 15,0 3 0-15,1-4 1 0,1 1 2 0,4 0 1 16,-3 0 2-16,5-3 1 0,2 2-6 0,-4-2 6 16,7-2-10-16,-4 1-12 0,4-3-26 0,-3 1-17 15,1-5-23-15,0 4-48 0,3-6-45 0,-6 3-125 16,5-5-323-16,-5 3 144 0</inkml:trace>
  <inkml:trace contextRef="#ctx0" brushRef="#br0" timeOffset="116607.45">20834 10555 17 0,'0'0'142'0,"0"0"-12"0,8 10-9 0,-8-4 3 0,3 1-4 15,-1 2-10-15,-2 1-4 0,2-1-7 0,-2 3-1 16,0 4-10-16,-2 1-10 0,-3 1-2 0,1 2-11 16,-4 1-5-16,2-4-3 0,-1-1-9 0,-1 0-6 15,1-1-4-15,1 0-4 0,1-4-1 0,0-1-7 16,2-3 5-16,-1-2-9 0,2 0 0 0,1 2-4 16,-1-5-5-16,2 2 0 0,2 0-1 0,0-2-4 15,-2-2-7-15,11 3-19 0,-4-3-9 0,5-1-4 0,-2-1-5 16,2 0-16-16,0-2 5 0,3 0-1 0,-6 0 4 15,2 0 5-15,-4 2 4 0,1-2 8 16,1 0 5-16,-4 0 8 0,0 1 23 0,1 2 6 0,-3-2-4 16,-3 3 2-16,4-2-2 0,-4 2 3 0,0 0 1 15,0 0 3-15,1 6 1 0,-1-2 0 0,0 0-3 16,0 3-3-16,0-1 4 0,0 1-3 0,0 3 0 16,0-1 5-16,3-2 3 0,-3 2-2 0,2-3 0 15,0 3 5-15,0-1 1 0,3-1 2 0,-2-1-6 0,4 1 4 16,2-3-1-16,-1 1-2 0,1-1-3 15,2 0-3-15,0-2-13 0,0 1-24 0,-1-2-59 0,1-1-96 16,-4 0-101-16,0-1-298 0,-5-3 131 0</inkml:trace>
  <inkml:trace contextRef="#ctx0" brushRef="#br0" timeOffset="117805.46">13180 11560 112 0,'0'-5'147'0,"1"0"-10"0,0-2-2 0,2-1-8 0,0 3-5 16,-2 1 15-16,-1-2-3 0,1 3-6 0,-1-3-9 16,2 3-8-16,-2 3-14 0,2-5-8 0,-2 5-10 15,2-3-9-15,-2 3-8 0,0 0-9 0,0 0-6 16,0 0-5-16,6 9-1 0,-3-1-3 0,2-3-2 15,1 7-7-15,2 4 2 0,0-1-8 0,2 4-4 16,0-2 0-16,0 6-3 0,0-5-1 0,3 7 1 16,-8-7-3-16,4 2-3 0,-4 2 1 0,0 2-4 0,-2-6 13 15,-1 0-6-15,-2-1-2 0,-2 1-8 0,2-1 2 16,0-4-12-16,0 0-14 0,-3-2-13 0,2 2-20 16,-3-4-14-16,0 2-33 0,-2-2-24 0,1-2-198 15,1 0-347-15,-4-2 154 0</inkml:trace>
  <inkml:trace contextRef="#ctx0" brushRef="#br0" timeOffset="118189.46">13088 11821 97 0,'8'-9'177'0,"-3"2"-12"15,4 0-21-15,1-1-10 0,2 3-15 0,-3-4-12 16,2 2-14-16,1 1-5 0,0 0-8 0,-1 0-7 15,1 2-11-15,1-1-3 0,1-1-5 0,0 2-11 16,-2 1-3-16,8 0-3 0,-2-1-6 0,1 4-1 16,0-3-4-16,-3 3 0 0,-3 0-4 0,2 0-3 15,-3 3-3-15,3 0 2 0,-2 1-4 0,0 1-1 16,-1 0-4-16,-3 0 1 0,2 4 2 0,-2 1-3 0,-2-1 3 16,3 1-3-16,-4 0 0 0,2 0-5 0,-4 0 4 15,1-1-7-15,0 0 2 0,0-3 1 16,-1-1-1-16,1 1-3 0,0-2 3 0,2 0-2 0,-1-4 11 15,-1 0-3-15,3 0 3 0,-3-1 4 0,2-3-2 16,-1 0 4-16,0-2 17 0,1 0 0 0,-4-2-4 16,0 2 3-16,-3-4-3 0,3 1-4 0,-3-1 1 15,-3 1-3-15,0 0-1 0,0 1-2 0,-1-1-3 16,1 1-3-16,-1 3 5 0,-1 1-8 0,2-1-1 16,-2 1-2-16,2 0-20 0,-1 3-24 0,4 1-26 15,0 0-42-15,0 0-39 0,-13 6-193 0,13-2-362 0,0-4 161 16</inkml:trace>
  <inkml:trace contextRef="#ctx0" brushRef="#br0" timeOffset="119115.46">14218 11725 38 0,'-3'0'126'0,"-2"-3"-4"0,0 0-4 0,1 1-11 15,-2 0-5-15,-3 0-10 0,5 2-7 0,4 0-3 16,-18 1-5-16,7 0-10 0,-1 3-9 0,3 2-6 16,0-1 2-16,-1 2-7 0,-1 2-6 0,3-2-5 15,-1 1-1-15,4 0-4 0,0-2-6 0,2 1 0 16,1-2-6-16,0 0-5 0,1 0 0 0,1 0 4 15,1 0-5-15,2 2 16 0,-1-5-8 16,-2-2 1-16,0 0 3 0,6 3 0 0,-6-3-1 0,0 0-2 16,0 0-1-16,5-7-2 0,-4 4-7 0,-1 3-1 15,4-6 0-15,-3 3-2 0,0-1-1 16,1 0-4-16,-1 1-3 0,0-1-4 0,2 1-6 0,1-3-1 16,-1 3 4-16,3-1 1 0,-2 0-1 0,5 2 1 15,-1-4 1-15,1 2 0 0,1-1 5 0,-1 1-8 16,0 0 3-16,0 3-4 0,-1-4 1 0,1 2 6 15,-3 1-1-15,-2-1-1 0,1 2 3 0,0 1-4 16,-2-3 4-16,-3 3-1 0,0 0 1 0,0 0-2 16,8 3 0-16,-6-1 1 0,2 1 2 0,-3 1 1 15,1-1 0-15,-1 2-4 0,0 1 4 0,1-1-1 0,1 0-6 16,-2 2 2-16,-1-1 5 0,0-1 1 0,-1-1 5 16,0 1-2-16,-1-1 1 0,0-1 5 15,2-3 5-15,-2 5 5 0,0-1 0 0,2-4 0 0,-5 1-2 16,5-1-3-16,0 0-1 0,0 0 9 0,0 0-4 15,-9-9 1-15,9 5 0 0,0-2-4 0,0-1 5 16,0-1-1-16,3-2 1 0,-2 0-4 0,2-1 3 16,-1 1 0-16,5 0 4 0,-5-2 5 0,2 5-6 0,1-1-4 15,0 3-1-15,0 0-3 0,-1 0-5 16,5 1-1-16,0 2-1 0,1 2 0 0,-2 0-2 16,6 3 1-16,-5 1-12 0,3 4-5 0,-1-3-10 0,-4 4-8 15,4-2 0-15,-2 3 0 0,-2 0 2 0,1-1-2 16,-3-1 9-16,0-2-2 0,0 1 3 0,-2-3-1 15,-2 1 4-15,0-1 0 0,2-1 6 0,-2-1-1 16,2 1 2-16,-3-3 4 0,0 0 2 0,0 0-3 16,0 0 0-16,0 0 3 0,0 0-1 0,0-11-1 15,0 4 5-15,1 0 1 0,-1-2-3 0,0-2-3 16,0 2 6-16,0-3-3 0,0-1-1 0,0 1 0 0,0-5-2 16,0 6 0-16,0-3-2 0,3 4 8 15,-2 0-4-15,-1 0 1 0,6 2-4 0,-2 0-4 0,1 0 0 16,4-1 2-16,0 2 2 0,4 1-10 0,-2 1-5 15,1 1-19-15,-1 1-19 0,1-1-15 0,2 0-16 16,-4 0-30-16,3 3-22 0,-5-2-102 0,-2 2-259 16,-1-1 115-16</inkml:trace>
  <inkml:trace contextRef="#ctx0" brushRef="#br0" timeOffset="119388.45">14583 11582 33 0,'0'0'130'15,"0"0"-15"-15,0 0-8 0,0 0-16 0,0 0-13 0,0 0-5 16,0 0-11-16,0 0-3 0,0 0-4 0,0 0-8 15,0 0-10-15,0 0-8 0,0 0-1 16,0 0 7-16,0 0-9 0,18 0-7 0,-18 0 1 0,0 0-17 16,0 0-15-16,0 0-24 0,0 0-36 0,0 0-83 15,0 0-167-15,0 0 74 0</inkml:trace>
  <inkml:trace contextRef="#ctx0" brushRef="#br0" timeOffset="119812.46">14607 11685 66 0,'0'0'156'0,"7"2"-1"0,-7-2 2 16,5 0-2-16,-5 0-6 0,0 0-8 0,8 0 0 15,-8 0-10-15,11-4-9 0,-7 2-12 0,0 0-9 16,0-1-2-16,0 2-15 0,-1-2-4 0,0 0-6 16,1 1-7-16,0-1-6 0,-2-3-7 0,2 3-5 15,-1 0-3-15,-2-2-3 0,1 1-5 0,-2 4-3 16,2-6-5-16,-2 6-3 0,0-4-2 0,0 4-4 16,-2-7-2-16,2 7-3 0,-2-2-2 0,2 2-1 15,0 0-6-15,0 0 2 0,0 0 0 0,-18 11-2 0,13-7-1 16,-3 3 3-16,2 1-7 0,-1 2 3 15,-3-2-1-15,5 4 2 0,0 0-6 0,-2-3 3 0,1 0 0 16,2 2-3-16,3 0 2 0,-3-3-1 0,-1 2 2 16,5-3-3-16,0 1 1 0,-2-1-1 0,0 0-5 15,4-1 0-15,0-1 1 0,3 1 1 0,-1-3-2 16,1 1-1-16,4-1-10 0,0-1-10 0,4-2 3 16,1 2-25-16,5-2-11 0,-1-2-36 0,4 0-37 15,-1 0-73-15,0-2-116 0,0 2-348 0,1-3 154 0</inkml:trace>
  <inkml:trace contextRef="#ctx0" brushRef="#br0" timeOffset="120275.45">14963 11670 7 0,'-8'3'195'0,"0"4"-17"16,-2-2-15-16,-3 2-13 0,1 1-13 0,2-3-19 16,-1 4-5-16,4-1-14 0,-1-3-9 0,-1 3-3 0,5-4-8 15,-1 3-8-15,4-5-10 0,1 4 0 0,-3-2-3 16,6 1-2-16,-2-3-1 0,4 1-3 0,-5-3-7 16,14 1-3-16,-5-2-5 0,3 1 0 0,4-5-5 15,-3-1-3-15,4 0 2 0,-2-3-6 0,2 1-2 16,-1-4 0-16,-2 0-7 0,-1-2 2 0,2-1-5 0,-6 1-7 15,0-7-2-15,-1 4-3 0,-3-1-3 16,-5-1-5-16,-1-6 0 0,-7 5 1 0,-1-4 0 16,0 6 1-16,0 2-1 0,-1 0 3 0,0 3-1 15,0 1 11-15,3 4-1 0,-2 2 5 0,0-1-1 16,3 2-3-16,0 2 2 0,0 1-4 0,6 2 2 0,-9 5-3 16,4-1 2-16,0 4-4 0,-2 1 2 0,1 5 2 15,3 3-1-15,-1-1-2 0,0 2 0 16,4 0 1-16,1-1-1 0,0 2-2 0,3-2 3 0,0 1-1 15,0-2-3-15,3 0 1 0,0-1-1 0,1 1 0 16,-1 0-2-16,0-2 2 0,-1 1 3 0,4-1 0 16,-2 2-4-16,-1-5-8 0,0-2-21 0,1 1-15 15,-2 1-19-15,-2-1-29 0,3 0-21 0,1-3-50 16,-4 0-130-16,0-1-318 0,1-2 141 0</inkml:trace>
  <inkml:trace contextRef="#ctx0" brushRef="#br0" timeOffset="120662.47">15218 11687 197 0,'0'0'183'0,"0"0"-20"15,-8-2-28-15,8 2-1 0,0 0-12 0,0 0-12 0,-8 7-14 16,7-2-7-16,-1-1-10 0,0 0-13 0,-1 3-3 15,3-2-8-15,-1 0-7 0,1-1 0 16,1 1-9-16,-1-1 0 0,0 0-5 0,0-4-3 0,1 7-5 16,-2-5-4-16,1-2-2 0,0 6-7 0,0-6-1 15,0 0-2-15,3 4 13 0,-3-4 2 0,0 0 1 16,0 0-4-16,6-1 0 0,-6 1-4 0,10-6-3 16,-5 3 3-16,0 1-3 0,2-2-3 0,2 1-4 15,5 0 0-15,-5 1 0 0,2-1 1 0,-2 2-3 16,4 1 0-16,1-1-5 0,-5 1-5 0,1 1 7 15,0 1 0-15,-2 0 1 0,-1 0-1 0,-1 1-3 0,1-2 3 16,0 1-4-16,-1 0 4 0,-2 1 0 0,6-2-2 16,-5 2 3-16,2-1-2 0,-2-1-1 15,4-1-13-15,-3 0-15 0,3-1-30 0,2-1-9 0,3-2-35 16,-3-1-20-16,-1-1-36 0,3 0-103 0,-5-2-282 16,6 0 124-16</inkml:trace>
  <inkml:trace contextRef="#ctx0" brushRef="#br0" timeOffset="121015.46">15576 11633 84 0,'0'0'135'0,"0"0"0"16,0 0-4-16,0 0-8 0,0 0 1 0,0 0-4 15,0 0-4-15,0 0-8 0,0 0-1 0,0 0-6 0,0 0-12 16,-16 9-7-16,13-5-6 0,-1 1-11 0,2-2-6 16,-1 2-3-16,-1 0-5 0,2 0-6 0,0-1-3 15,0 2-6-15,-2-1-4 0,3-1-5 0,1 1-3 16,0 0-7-16,1 0 5 0,3-3-2 0,-2 3-4 15,2-2-2-15,3 2 1 0,-1-4-4 0,4 2 1 16,2 0 1-16,0-3-8 0,8 0-3 0,-5 0-9 16,4-3-14-16,-1 0 3 0,0 1-7 0,-3-2 5 0,-3 1 0 15,-2 1 7-15,0-1-4 0,-2 1 10 16,-3 1 8-16,-1-1 2 0,0 0 11 0,-4 2 9 16,5-2 1-16,-5 2 3 0,5-3-2 0,-5 3-2 0,0 0-4 15,0 0-4-15,0 0-2 0,0 0 1 16,-14 9-3-16,11-6 1 0,-2 2-3 0,4-1-2 0,-3 1-1 15,4 2 0-15,0-1 0 0,0 1-4 0,4-2 1 16,1 4-1-16,3-4-2 0,3 2 3 0,1-3 0 16,1 1 0-16,0 1-15 0,7-1-21 0,-4-4-32 15,-2 0-43-15,-3 1-230 0,0-2-365 0,-6 1 162 16</inkml:trace>
  <inkml:trace contextRef="#ctx0" brushRef="#br0" timeOffset="121936.45">16376 11493 141 0,'3'-3'185'0,"-1"-1"-9"0,-2 1-8 16,0 3-16-16,3-7-11 0,1 4-18 0,-4 3-10 16,0 0-14-16,2-2-9 0,-2 2-12 0,0 0-7 15,0 0-5-15,0 0-7 0,8 5-6 0,-6-1-6 16,0 2-2-16,-2 0-5 0,1 4-3 0,0-1-7 15,-1 1-3-15,1 0-1 0,-1 1-2 0,0-3-5 16,0 2 1-16,0-1-5 0,2-1 3 0,-2-1-1 16,0-2-3-16,0 0 0 0,1 2-3 0,-1-4-2 15,3 0 0-15,-1-1 2 0,1 3-4 0,2-4 2 0,-5-1-2 16,10 3-5-16,-2-3-10 0,-1-3-3 0,2 3-2 16,-1 0-11-16,-2 0 3 0,-6 0 2 0,13 0-1 15,-5 0 4-15,-3 0 4 0,1 3 3 0,-1-3-7 16,-5 0 5-16,8 0-2 0,-8 0 1 0,6 1 3 15,-2 1 1-15,-4-2 2 0,8 1 5 0,-8-1-4 16,9 0-2-16,-6 1 5 0,-3-1-3 0,11-1 3 16,-2 1 1-16,-9 0-1 0,15 0 1 0,-10-1 0 15,6-1 0-15,-5 1 1 0,3 1 2 0,-1-3 2 0,-2 3-4 16,0-1 0-16,3 0 0 0,-4-1-1 0,-5 2 2 16,9 0-5-16,-9 0 2 0,8 0-1 15,-8 0 0-15,10 3 2 0,-7-2 0 0,1 2-2 0,-4-3 1 16,5 1-1-16,-5-1 3 0,5 4-1 0,-4-2 0 15,-1-2 1-15,4 3 1 0,-4-3 12 0,0 0 14 16,8 1 12-16,-8-1 17 0,0 0 11 0,7-7-7 16,-4 0-7-16,3 0-5 0,-2 2-2 0,0-4 10 15,2-1-3-15,-2-1-5 0,1 1-4 0,-1-3-5 0,1 1-6 16,-1-4-2-16,2 5-1 0,-1 1-29 16,3 0-21-16,-4-1-32 0,5 6-34 0,0-1-38 0,-3 2-53 15,2 4-188-15,1 0-394 0,0 0 175 0</inkml:trace>
  <inkml:trace contextRef="#ctx0" brushRef="#br0" timeOffset="122354.45">16951 11573 83 0,'9'-1'90'0,"-9"1"-7"15,0 0-7-15,5 0 8 0,-5 0 12 0,4-3 8 16,-4 3 0-16,0 0-8 0,0 0-9 0,-4-6-1 16,4 6-6-16,-4-5-5 0,3 0-3 0,-3 3-5 15,4 2-6-15,-5-5-1 0,1 2-3 0,4 3-9 16,0 0-2-16,-2-5-3 0,2 5-6 0,-4-2-2 16,4 2-5-16,0 0-5 0,0 0-2 0,-10 6-2 15,10-6 0-15,-5 4-4 0,3-2-3 0,0 3 3 0,-3 0-5 16,2 0-2-16,-1 0 1 0,0-1-2 0,1 3 1 15,0-1-3-15,-1-2-2 0,2 3-2 16,-4-2 3-16,4 0 0 0,-2 2-2 0,3-2 5 0,-4 0-8 16,5 0 3-16,-1 0-3 0,1-2-2 0,1 1 3 15,-1-4-3-15,0 7 2 0,6-3 1 0,-3-2 2 16,2 2 1-16,-1-2-2 0,1 3 0 0,2-2-1 16,4 0 5-16,-2 2-2 0,1 0-2 0,1 0-3 15,0-1 2-15,0 3-2 0,-1-2 3 0,-2-1-7 16,1 1-10-16,2-1-4 0,-2 0-6 0,0-3-14 15,-1 2-12-15,-2 0-16 0,1-3-36 0,-7 0-43 0,11-3-108 16,-5-1-274-16,0-1 122 0</inkml:trace>
  <inkml:trace contextRef="#ctx0" brushRef="#br0" timeOffset="122609.46">17204 11613 54 0,'3'2'175'0,"2"1"-16"0,0-3-13 0,-4 3-18 16,4 0-8-16,-1-1-7 0,0 4-13 0,0-3-3 16,0 1-10-16,-2-1-12 0,3 2-6 0,-3 0-8 15,1 0-2-15,-1-2-2 0,-1 1-9 0,-1-4-5 0,1 6-4 16,2-3-5-16,-3-3-5 0,0 6-4 15,0-6-11-15,0 0-16 0,0 0-33 0,0 0-46 16,0 0-45-16,0 0-122 0,0 0-269 0,-3-17 118 0</inkml:trace>
  <inkml:trace contextRef="#ctx0" brushRef="#br0" timeOffset="122753.45">17184 11413 185 0,'-3'-3'188'0,"3"3"-24"15,0-5-14-15,0 5-17 0,5-3-13 0,-5 3-10 16,0 0-23-16,13 3-31 0,-8-1-42 0,0 1-53 16,4 0-73-16,-4 1-64 0,-1 1-191 0,0-2 84 15</inkml:trace>
  <inkml:trace contextRef="#ctx0" brushRef="#br0" timeOffset="123059.45">17504 11590 121 0,'0'7'183'16,"-1"-1"-14"-16,1 0-10 0,-1 0 0 0,1 2-18 0,-1 2-12 15,1-3-14-15,1 4-8 0,1-2-4 0,0 3-11 16,2 0-9-16,1 4-10 0,-1-4-3 0,3 3-7 15,1 0-8-15,-2 0-6 0,3 0-3 0,-1 0-6 16,-1 0-1-16,0 1-4 0,-2-5-3 0,1 0-4 16,-3 1-5-16,-1-2-3 0,0-3 0 0,0 1-7 15,-2-1 2-15,-5-2-3 0,1 2-2 0,-4-2 1 16,-3 0-2-16,0-1-4 0,-2 0 0 0,1-2-7 0,0 0-17 16,1-2-38-16,0 1-33 0,0-2-61 15,-2-1-169-15,2-1-346 0,1-3 154 0</inkml:trace>
  <inkml:trace contextRef="#ctx0" brushRef="#br0" timeOffset="123254.45">17527 11371 30 0,'2'-4'118'16,"-2"4"-5"-16,2-5-11 0,-2 5-15 0,2-2-35 0,-2 2-39 16,0 0-45-16,0 0-49 0,0 0-87 0,7 0 38 15</inkml:trace>
  <inkml:trace contextRef="#ctx0" brushRef="#br0" timeOffset="123870.45">17704 11376 186 0,'0'0'195'0,"4"-1"-15"0,-4 1-18 0,0 0-18 15,0 0-15-15,0 0-11 0,0 0-6 0,0 0-7 16,2 15-11-16,-2-7-7 0,-1 2-3 0,0 4-11 15,-1 0-5-15,1 5-5 0,1 0-5 0,0 4-6 16,0-3-5-16,3-3-5 0,-1 1-4 0,3-1-3 16,-2 3-4-16,-2-4-3 0,3-2-3 0,0-3-2 0,-1 1-2 15,3-2-2-15,-5-3 0 0,4 1 0 0,-1-6-1 16,0 1-1-16,2 1-3 0,2-4 0 0,-2 0-3 16,-6 0-2-16,16-4-10 0,-6 0-12 0,-3 0-19 15,4-2-7-15,-3-1-6 0,0 3-3 0,-4-1-6 16,1 3-7-16,-1-1-7 0,4 2 7 0,-2 1 2 15,-6 0 4-15,10 1 13 0,-7 2-1 0,3 0-1 16,-2 0 7-16,4 1 1 0,-3 0 6 0,0 1 3 0,0 0-1 16,2-1 11-16,0 0 5 0,0 0 7 15,-1 0 5-15,0-1 3 0,2-1 3 0,-1 0-1 0,1-1 0 16,0 0 5-16,3-3-8 0,-3 0 1 0,1 0 1 16,1-2 1-16,1-4 0 0,0 1 1 0,-1-2-6 15,-1-2 6-15,0 0-3 0,-4-1-4 0,4-4-9 16,-4 4-6-16,-1-5 6 0,-3-1 6 0,1 3-4 15,-2 2 5-15,0 0 6 0,2 3 2 0,-2 4 10 16,0 1-2-16,0-1 5 0,-2 1-2 0,2 0-1 16,2 1-3-16,-2 4-1 0,0-4 2 0,0 4-4 0,0 0 2 15,0 0 0-15,0 0-1 0,0 0-6 0,0 0 2 16,0 0 0-16,-5 11 6 0,5-5 9 0,0-2-2 16,1 3 5-16,1-2 0 0,0 2-3 0,1-2 2 15,-2 1 2-15,3 4 8 0,-3 0 3 0,3-1-5 16,-3 2 0-16,3-1-2 0,-4 3-6 0,0-1 0 15,4 5-3-15,-8 0-4 0,4-2-5 0,0 5-15 16,0-3-18-16,-4 0-29 0,-2 0-31 0,5-1-43 0,-2-4-177 16,-1-2-327-16,2 2 144 0</inkml:trace>
  <inkml:trace contextRef="#ctx0" brushRef="#br0" timeOffset="124074.45">18151 11662 87 0,'20'-5'172'0,"1"2"-24"0,-2 1-54 0,4 0-57 0,-5-1-127 16,-3 3-97-16,-5 0 43 0</inkml:trace>
  <inkml:trace contextRef="#ctx0" brushRef="#br0" timeOffset="125267.45">18893 11518 6 0,'0'-4'133'0,"0"-1"-5"16,0 0-5-16,0-2-12 0,1 3-14 0,2 2-11 15,1-2-6-15,-3 2-3 0,3-3 3 0,-2 3 2 16,1-2 5-16,1-1 5 0,-1 4 3 0,-1-5-3 0,2 2 0 15,-4 1 4-15,3-1-1 0,-3 4-5 16,2-4-6-16,-2 4-7 0,1-3-8 0,-1 3-9 16,0 0-3-16,0 0-11 0,4-2-5 0,-4 2-3 0,0 0-6 15,0 0-1-15,0 11-2 0,0-4-5 0,0-2 3 16,0 4-6-16,0 2-3 0,-1-3-2 0,1 3-1 16,0 2-4-16,0-1 1 0,-3-3-2 0,2 3 0 15,-1 3 1-15,-4-3-3 0,0 4-5 0,1-5 2 16,-1 0-1-16,-1-1 1 0,1 0-3 0,1-1 4 15,-2 1 0-15,2 0-4 0,-1-3 2 0,5 1 1 16,-2-2-2-16,3-1-3 0,5 3 0 0,-2-1 3 0,4-2-2 16,6 3-1-16,3-1-1 0,0-2 2 15,4 0-2-15,-3 0 1 0,5 1-1 0,-4-1-4 0,-2-1 3 16,-3 0 17-16,0 1-3 0,-3-1-2 0,-1-3 0 16,-1 2-2-16,-3-2-1 0,0 1 3 0,-1-1 1 15,-4-1-1-15,4 4 2 0,-4-4-8 0,0 0 5 16,-4 5-1-16,4-5-2 0,-5 5 0 0,1-4-4 15,0 1 3-15,4-2 0 0,-6 4 2 0,4 0-4 16,2-4 1-16,-3 3 0 0,-1 1-2 0,0 0-3 16,-1 0-18-16,-4 1-22 0,-5 0-19 0,3 3-32 0,-5-3-17 15,-1-1-47-15,-2 1-215 0,0-1-401 0,1-1 178 16</inkml:trace>
  <inkml:trace contextRef="#ctx0" brushRef="#br0" timeOffset="125467.45">18906 11589 95 0,'14'-5'178'0,"-1"-2"-14"0,2 2-13 0,3-2-10 0,4 4-13 16,-2-1-14-16,-2 1-8 0,3 3-12 0,-1 0-7 15,-2 0-6-15,1 5-7 0,-1-3-13 0,-5 3-9 16,1-3-22-16,-3 4-18 0,2 1-22 0,-4 0-48 15,1-2-192-15,-3 2-272 0,-1-3 121 0</inkml:trace>
  <inkml:trace contextRef="#ctx0" brushRef="#br0" timeOffset="126062.47">19627 11451 19 0,'0'0'207'0,"0"0"-16"0,0 0-14 0,0 0-17 16,0 0-20-16,0 0-9 0,0 0-14 0,0 0-9 15,-3 14-11-15,3-1-8 0,0 1-5 0,3 3-8 16,-3 0-3-16,4 0-7 0,-2 0-8 0,-2 3-6 16,0-2-3-16,-1-1-3 0,2 3-4 0,-1-4-8 15,0 1-1-15,0-1-4 0,2-2-1 0,-2 2-3 0,0-4-4 16,0 1-1-16,-2-4-5 0,1 1-7 0,-4 1-21 16,2 0-26-16,2-2-16 0,0-4-48 0,-2 1-42 15,1-2-162-15,0-3-332 0,2-1 146 0</inkml:trace>
  <inkml:trace contextRef="#ctx0" brushRef="#br0" timeOffset="126565.45">19804 11655 35 0,'-6'0'178'0,"-5"2"-11"0,0 0-11 0,2 1-9 16,-3 2-11-16,-1-2-12 0,0 2-9 0,1 0-8 15,-4 2-15-15,7-1-8 0,0 1-5 0,-1-2-8 16,0 4-8-16,1-1-7 0,2-1-6 0,2 1-1 16,-2 1-6-16,4-4 2 0,-2 0-4 0,5 2 4 15,0-2-5-15,0 1 2 0,0 0-8 0,0-1 5 16,0-1-5-16,5-1 4 0,0 1-2 0,7-2-3 0,-1 0-4 16,8-1-1-16,-1-1-8 0,2-1 2 0,4-2-2 15,-4 0-7-15,8 0-11 0,-6-1-7 0,5-1-7 16,-7-2-4-16,-3 1 2 0,-4 2 3 0,1 2-8 15,-4-5 3-15,1 2-4 0,-3 1 1 0,-2-1 4 16,0 2 3-16,-2-1-3 0,0 1 3 0,-4 3 3 16,4-3 0-16,-1-1 7 0,-3 4-3 0,0 0 2 15,0-3-4-15,0 3 3 0,0 0 2 0,0 0-6 16,0 0 5-16,0 0 0 0,0 0 0 0,-17 8 1 16,12-4-1-16,0-1 2 0,-1 2 4 0,0 1-1 15,3 0 2-15,-5-1-1 0,7 1 1 0,-2 2-1 0,1 1-1 16,-2 1 4-16,4 1 10 0,2 0 6 0,2 0-5 15,0 1-4-15,5-1-1 0,0 3-3 0,-3-4 5 16,0 2 0-16,3-3-5 0,-1 2 0 0,-1-2 0 16,-2-3-5-16,1 3 2 0,-6-2 3 0,3-2 7 15,-6-1-1-15,3 2 4 0,-5-2 0 0,1 0-2 16,-2 0-1-16,-3-2-1 0,-2 2-6 0,0-2 1 16,-8 1 1-16,7 0 0 0,1 0-11 0,-2-3-40 0,2 2-33 15,2 0-71-15,-3-1-215 0,6-1-390 16,-2-1 173-16</inkml:trace>
  <inkml:trace contextRef="#ctx0" brushRef="#br0" timeOffset="126771.46">19861 11518 73 0,'-3'-1'245'0,"3"1"-17"16,-1-6-20-16,-3 3-26 0,4 3-18 0,-2-5-17 16,2 5-17-16,0 0-16 0,0 0-36 0,0 0-28 0,0 0-31 15,7 15-38-15,-7-7-64 0,0-1-173 0,0 3-278 16,0-1 123-16</inkml:trace>
  <inkml:trace contextRef="#ctx0" brushRef="#br0" timeOffset="127163.46">20374 11611 69 0,'0'0'254'15,"2"-5"-12"-15,-2 5-16 0,1-5-20 0,-1 5-15 16,-1-3-19-16,1 3-21 0,0 0-12 0,-12 0-15 16,12 0-12-16,-14 5-11 0,4-1-13 0,-2 0-9 15,2 3-6-15,-2-1-9 0,1 0-4 0,2 3-6 0,-1-2-6 16,1 2-4-16,0 3-7 0,1-4-4 0,-3 2-1 16,7 1-2-16,0-2-5 0,4 3-3 0,-4-3-6 15,4 2-5-15,0 0 3 0,4 0-2 0,0 1-2 16,0 0-4-16,6 2 1 0,-5-3-2 0,3 0-1 15,-3-1-3-15,0-1-1 0,-1 1-3 0,2-3 2 16,-2 0-4-16,-1 0 0 0,-2-4 0 0,2 4 2 16,-3-1 3-16,0-2-2 0,-3 0 0 0,-2 1 0 15,0-2 3-15,-3 1-3 0,-1 1-13 0,3-2-23 16,-6 0-34-16,3 0-53 0,0 0-93 0,-2-1-160 16,1 0-409-16,3-2 182 0</inkml:trace>
  <inkml:trace contextRef="#ctx0" brushRef="#br0" timeOffset="128388.46">15852 12671 73 0,'-1'-5'218'0,"1"0"-25"0,-3 2-19 15,0 0-12-15,0-1-3 0,2-1-9 0,-2 1-17 16,1 1-11-16,0 1-6 0,-2-4-14 0,4 6-7 16,-3-4-11-16,-2 3-10 0,5 1-4 0,0 0-10 15,-13 5-6-15,8 1-7 0,-1 0 0 0,0 5-14 16,-1-4 3-16,-1 4-3 0,1 3-5 0,-1 0-1 16,1-2-3-16,2-2-1 0,0 6-4 0,2-4-3 0,-2-3-4 15,4 4 4-15,-3-3-6 0,4-3-5 0,-4 0-6 16,4 1-2-16,0-3-5 0,0-1 0 0,3 1 2 15,-2-1 1-15,-1-4-2 0,5 1 0 0,-5-1 2 16,13-5 2-16,-1 0 0 0,-2-2-1 0,5-3-3 16,-2-2-17-16,1 0-7 0,1 2-2 0,1-1 0 15,-4-1 0-15,1 3 1 0,-2 0 4 0,-2 2 0 16,1 0 4-16,-2 0 2 0,-3 4 3 0,3 0 4 0,-3 1-2 16,-1-1 0-16,0 0 1 0,-4 3 7 15,6-1-3-15,-6 1 1 0,0 0 2 0,9 4-1 16,-6-1 3-16,1-1-5 0,0 1 7 0,-2 2 1 0,3 2-1 15,0-2 2-15,3 0 0 0,-3 2 1 0,4-3 1 16,-3 0-2-16,1-1 5 0,3 1 3 0,-2-4 6 16,3 3-3-16,-2-1 1 0,-1-4 3 0,4-1-4 15,-1 3 5-15,2-5-5 0,-1 0-1 0,0 0 3 16,-1-4 1-16,-2 1-8 0,0-1 5 0,1-2-3 16,1-3 1-16,-1-3 0 0,0-2 1 0,-2 2 1 15,-3-2 2-15,-1-2-1 0,-1-2-3 0,-1 1 3 0,-4 3-1 16,0 2 4-16,-1-4-1 0,-3 4 2 15,2 0 0-15,-2 2 4 0,-4 1 4 0,3 5 2 16,2-1-6-16,1 2-2 0,-1 0-1 0,0 4 0 0,1-1-1 16,2 1-2-16,-1 3-5 0,3 1 2 0,-9 0 0 15,9 0-2-15,-4 5-2 0,4 2 2 0,-1-1-4 16,1 5 0-16,0-1 2 0,1 2 0 0,3 3-2 16,-3 4-3-16,3-2-3 0,-1 0 8 0,-2 0-5 15,4 2 6-15,4-2-4 0,-8 0 1 0,3 2 0 16,-4-4-2-16,3 2-1 0,-6 0 2 0,6 0 1 15,-3-1-3-15,1-3 2 0,-1-1 0 0,3 2-1 0,-3-4 2 16,-3 0 0-16,6 2-3 0,-1-3 0 0,-2 1-18 16,4 0-17-16,-4-3-27 0,4 0-40 15,0-3-45-15,-3 2-179 0,5-1-353 0,-2-3 156 0</inkml:trace>
  <inkml:trace contextRef="#ctx0" brushRef="#br0" timeOffset="128578.45">16063 12626 146 0,'10'-4'163'16,"-1"3"-14"-16,9-5-18 0,0 1-10 0,9 0-14 15,1 0-29-15,5 1-26 0,-2 1-37 0,1-2-47 16,-3 1-123-16,-1 1-169 0,-5 1 75 0</inkml:trace>
  <inkml:trace contextRef="#ctx0" brushRef="#br0" timeOffset="128923.45">16853 12443 89 0,'0'0'182'0,"0"0"-22"16,-3-2-14-16,3 2-15 0,0 0-15 0,0 0-10 15,1 12-12-15,2-7-9 0,-1 0-6 0,2 4-9 0,0 3-2 16,0-3-11-16,-1 4-1 0,1 3-1 0,2 0-8 16,0 1 2-16,-3 0-6 0,2 0-2 0,-1 2-3 15,1-2 0-15,-4 0-6 0,2 2-4 0,2 0 1 16,-3-2-8-16,0-2-9 0,1 1-18 0,1-1-33 16,-2-5-43-16,1 0-210 0,-3-1-314 0,-1 1 139 15</inkml:trace>
  <inkml:trace contextRef="#ctx0" brushRef="#br0" timeOffset="129653.46">16759 12711 76 0,'0'0'206'16,"0"0"-17"-16,0-4-16 0,0 4-17 0,0 0-16 16,0-5-15-16,0 5-13 0,0 0-12 0,7-2-12 15,-7 2-10-15,10-3-10 0,-1 3-14 0,4-4-8 16,-2 1-5-16,3-1-4 0,4 0-6 0,-1-2-3 16,0 1 0-16,0-5-8 0,-1 3 5 0,0-1-5 15,-2-1-3-15,-1-1 3 0,-6 3-5 0,0-5 0 16,-1 3 5-16,-2-1-3 0,0 1-3 0,-3 0 1 0,2 2-4 15,-6-2 3-15,2 4-5 0,-3-1 3 16,-2-1-1-16,2 3-1 0,0 1-4 0,-1 0 1 16,-4 2-6-16,5-2-1 0,-4 3 3 0,8 0 2 0,-13 0-1 15,6 2-1-15,2 0-2 0,-2 1 0 0,0 0 0 16,5-1 1-16,-4 1-2 0,1 3-3 0,0-3 5 16,0 2 3-16,1 4-6 0,1-3 0 0,-1 2 4 15,0 1-2-15,1 0-6 0,3 3 9 0,-2-2-2 16,0 0 0-16,0 4-2 0,-1-6 0 0,6 4 2 15,-3-3-3-15,2 3 6 0,1-2-1 0,-1 0 2 16,4-1 1-16,0 1-1 0,2-1-1 0,3-3 0 0,5 1 0 16,1-2 1-16,1 0-3 0,4-2-13 15,-2-2-20-15,10 2-22 0,-11-3-27 0,4-3-32 16,-1-1-57-16,-3-1-114 0,-1-2-304 0,0 2 134 0</inkml:trace>
  <inkml:trace contextRef="#ctx0" brushRef="#br0" timeOffset="129986.45">17143 12620 80 0,'-8'5'142'0,"8"-1"-19"16,0-4-15-16,2 8-7 0,-2-8-2 0,0 6-1 0,0 2-8 16,3-4-2-16,-6 1-4 0,3 1-3 15,0-1-13-15,3 1-3 0,-3-3 1 0,0 2-1 0,0-1-7 16,0 1-1-16,0-5-5 0,2 4-1 0,-2-4 4 15,1 4 4-15,-1-4 2 0,1 2-5 0,-1-2-5 16,0 0-3-16,14-4-3 0,-5 2-6 0,5-2-8 16,1-1 0-16,3-2-4 0,-1 2-1 0,0 0-4 15,1-1-8-15,-2 1 3 0,-4 3-2 0,0-1 0 16,0 1-4-16,-2 3 1 0,-1 0-2 0,-3 1-4 16,1 0 0-16,-1-1 0 0,-4 4 4 0,3 0-5 15,-2 0 2-15,-3-1-3 0,2 1-1 0,-1 2-5 0,0-2 5 16,0 1-5-16,3 0-13 0,-2-1-2 0,-1-2-11 15,3 2-6-15,0-1-16 0,2-2-25 0,1-1-19 16,5-4-56-16,-3 3-151 0,0-4-326 0,5 1 145 16</inkml:trace>
  <inkml:trace contextRef="#ctx0" brushRef="#br0" timeOffset="130407.46">17545 12610 78 0,'0'0'169'0,"-9"-1"-16"0,4 0-14 0,5 1-20 16,-9 1-8-16,9-1-10 0,-5 6-8 15,0-1-10-15,4-3-8 0,-3 2-8 0,1 3-6 0,1-1-7 16,-1-3-3-16,3 4-6 0,-1-2-3 0,1 0 0 16,0-1-1-16,3 1-1 0,-2 0-4 0,3-1 2 15,1-1-1-15,3-1 0 0,4-4-7 0,2 2 4 16,7-4-5-16,0 0-4 0,8-5-2 0,0 1-3 15,-2-4-2-15,-3 2-2 0,-3-1 6 0,-4 1-6 16,0-1-2-16,0-2 0 0,-6 0-11 0,-3 2 3 16,1-3-7-16,-9 1 2 0,-4-2 1 0,-5-2-5 0,0 3-4 15,-5-2 2-15,-6-1 2 0,-2 2 4 0,4 6 0 16,-8-3-1-16,-1 4-1 0,7 1 4 0,-2 0-3 16,2 4 5-16,1-1-3 0,6 4 0 0,-1 0-2 15,4 0 3-15,2 2-5 0,-2 0 4 0,2 2 0 16,3 0-1-16,1 2 2 0,2-1 3 0,2 3 0 15,-3 1 1-15,6 1 5 0,-1 2 0 0,2 1 3 16,1-2 0-16,2 3-4 0,1 4-3 0,3-2 6 16,-4 1 0-16,2 1-5 0,0-1-5 0,3 4 0 15,-6-1-1-15,1-3-15 0,0 0-24 0,-2 0-27 16,0-3-39-16,-2-2-56 0,0 0-136 0,4 0-317 16,-6-1 142-16</inkml:trace>
  <inkml:trace contextRef="#ctx0" brushRef="#br0" timeOffset="131099.45">18050 12599 201 0,'0'0'207'15,"-10"1"-21"-15,5 2-17 0,-2-1-18 0,2 2-15 16,0 3-10-16,1 2-13 0,-1-1-11 0,1 1-11 16,3 3-6-16,1-5-14 0,1 5-6 0,2-3-3 15,0-1-7-15,3-1-5 0,0-2-6 0,1-2-4 16,3 3-7-16,0-5-2 0,4 1-3 0,-4-4-4 16,3 1 6-16,1-3-7 0,3-3-4 0,-4 1-10 15,-3 0-4-15,6-4-10 0,-5 3-6 0,-1-3-1 16,-1 3-2-16,-2-1-2 0,-1 4 0 0,-1-1-4 0,-1 1-2 15,-3 1 2-15,0 0 7 0,-1 3-1 16,0 0 0-16,0 0 3 0,0 0 2 0,0 0-2 0,0 0 6 16,0 0-2-16,-1 15-1 0,0-11 1 0,1 4 0 15,0-6-3-15,1 3 4 0,-1 2-1 0,1-3 0 16,-1 0 3-16,6 0 0 0,-4-1 3 0,1-2-1 16,5-1 0-16,-1 1 4 0,-1-2-3 0,3 0-6 15,-3 0 8-15,3-1 0 0,-5 0-2 0,5-1 0 16,-3-4-2-16,3 0 1 0,-3 2-13 0,1-2 14 15,-3-1 5-15,1 1-3 0,-5-1 5 0,4 4 0 16,-3-3 5-16,-1 0 1 0,0 4 4 0,0-3 1 0,0 0-3 16,-1 4-3-16,1 2 5 0,-3-7-3 15,2 5-2-15,1 2-1 0,0 0-1 0,0 0-1 0,0 0 1 16,-5 9-1-16,5-4-4 0,0 2 0 0,0-1 0 16,0 6-1-16,5-3-3 0,-4 3 4 0,6 0 2 15,-1 5-2-15,3-4-1 0,1 3 0 0,-2 0-3 16,2 1 2-16,-2-1 3 0,1 1-3 0,-2 0-2 15,1-2 4-15,-2 2-4 0,0 0 4 0,0-2-7 16,-2 2 8-16,-1 0-6 0,-3-2 2 0,0 2 0 16,-4-1 0-16,0-1 1 0,-3 1-1 0,1 0 0 0,-4 0 0 15,2-2 0-15,0-4 0 0,1 0-6 0,-2 0 4 16,-1-3-1-16,0-2 1 0,-1 1-1 0,2-5 5 16,3-1-1-16,-7 0 4 0,4-5 0 0,1 3 13 15,-1-3 8-15,1-2-2 0,2-1-2 0,1-1-5 16,3-1 2-16,0 1-7 0,2-2-15 0,2 0-35 15,4-6-32-15,3 2-57 0,5-9-209 0,0 5-362 16,5-3 160-16</inkml:trace>
  <inkml:trace contextRef="#ctx0" brushRef="#br0" timeOffset="131384.46">18886 12412 55 0,'2'7'105'0,"-1"3"-6"0,1 2-5 15,-1 5-7-15,-1 0-4 0,0 1-5 0,0 4-11 0,-1 5 1 16,-2-3-15-16,-1-4-1 0,-1-1-7 0,5 1-5 15,-2-2-2-15,-1 0-10 0,3 1 2 0,-2-4-5 16,-1 1-8-16,2-6-15 0,0 1-13 0,-2-2-17 16,2-2-17-16,-2-1-12 0,-1-2-34 0,-2 0-48 15,0-1-152-15,-1-1 68 0</inkml:trace>
  <inkml:trace contextRef="#ctx0" brushRef="#br0" timeOffset="132021.46">18722 12588 85 0,'4'-6'170'0,"4"-2"-12"0,-1-1-11 0,1 3-6 15,1-3-12-15,1 1-7 0,7-2-13 0,-2 0-10 16,2 2-8-16,-1-2-11 0,2 2-5 0,0 1-6 16,1-2-10-16,-3 1-4 0,4 2-6 0,-4 0-7 15,1 0-6-15,-4 0 2 0,1 1-7 0,-5 1-4 0,0 2-2 16,0-2-2-16,-5 3-2 0,1-1-4 0,-1 1 1 15,1-2-7-15,-5 3-1 0,6-1-2 0,-6 1-2 16,0 0-3-16,5-3-1 0,-5 3 1 0,0 0-3 16,0 0 1-16,0 0 1 0,0 0-4 0,-10 11 5 15,9-7-1-15,-2 0-3 0,1 1 0 0,2-5-1 16,-3 7 3-16,2-5-2 0,-2 3 0 0,1-2 4 16,-2 4 1-16,3-5-2 0,-1 3-3 0,-4 2 6 15,2-2-5-15,-1-2 1 0,0 3 1 0,1-3-2 16,0 2 1-16,-1 0-4 0,0 0 3 0,4 0 0 0,-2 1-1 15,1-1 5-15,2 0-3 0,-3 2-3 16,6-3 1-16,-1 2-1 0,1 1 22 0,2-2 1 16,-1 0-6-16,1 0-3 0,0 0-1 0,0-3-2 0,3 3-4 15,-2-2-6-15,0-1-2 0,0 1 1 0,-3 0-3 16,1-1 7-16,-4-2-9 0,6 2 3 0,-6-2 7 16,0 0-4-16,0 0-3 0,0 0 1 0,0 0-1 15,0 0 5-15,0 0 0 0,0 0-4 0,0 0 5 16,0 0-2-16,0 0 1 0,3 2-7 0,-3-2 3 15,0 3 5-15,3 1-3 0,-1 1 2 0,0 0 0 16,0 0-7-16,2 2 5 0,0-2 1 0,1 0-3 0,1 2 3 16,2-2-4-16,1 0-5 0,-1 2 3 15,-2-3 1-15,5 2-1 0,-3-2-1 0,-1-2-3 0,1-1 5 16,-1 0 2-16,-1 2-5 0,-2-2-1 0,1 1 3 16,-1-1 5-16,-4-1-2 0,6 2-1 0,-6-2 4 15,7 2 2-15,-7-2-4 0,2 3 8 0,2-1-1 16,0 0 3-16,1 1-3 0,-2 2 8 0,4-3 1 15,0 1-3-15,-2 2 5 0,0 1 3 0,4-3-2 16,-1 2 2-16,1-2 1 0,1-1 1 0,5 3 2 16,-2-3-5-16,6-1 0 0,-1 0-1 0,-5-1 1 15,-3 0-13-15,0 0-42 0,-1-1-55 0,-5-2-256 0,-1 0-375 16,-1-1 167-16</inkml:trace>
  <inkml:trace contextRef="#ctx0" brushRef="#br0" timeOffset="133337.44">19791 12537 88 0,'0'-2'196'16,"3"-3"-8"-16,-3 2-13 0,0 3-17 0,1-4-18 15,-1 4-13-15,0 0-14 0,3-4-12 0,-3 4-9 0,0 0-11 16,6 11-6-16,1-5-9 0,-2 5-6 0,-1-3-8 16,2 3 1-16,-1 4-11 0,2 0-7 15,-5-3-1-15,2 2 3 0,1 3-6 0,-1-5-4 0,1-2-6 16,-2 4 5-16,-1-4-3 0,5 2 2 0,-5 0-5 16,2-4 0-16,1 1-1 0,1-1-2 0,1-3 7 15,-1-1-3-15,6-1-1 0,1 1-3 0,-1-4 0 16,2-1 1-16,3-2-4 0,2 0 3 0,-3-3-4 15,0 0 0-15,2-4 1 0,-4 1-5 0,-1-3 0 16,-2 1-1-16,-3-2-2 0,-1 0-7 0,-2 1-4 16,-1 0 2-16,-1 0 0 0,0 5-1 0,-1-4-2 0,0 7 4 15,-2-3-5-15,0 2 0 0,2 1 0 0,-1 2-2 16,-1 2 4-16,0 0-1 0,0 0 3 0,7 9-3 16,-3-4-2-16,2 3 3 0,-2 5-1 0,1-5-1 15,0 4 4-15,1 4 0 0,0-3 2 0,0 1-2 16,0 1 2-16,0 1-2 0,0 0 1 0,-1 0 2 15,3-2-2-15,-3 1-1 0,1 1 10 0,-1-3-3 16,-1-1 5-16,0 0-4 0,2 0 4 0,-2-1 1 0,0 1-2 16,1 1-4-16,-1-4 1 0,1 2 2 15,0-4 1-15,-1 3 1 0,0-3-5 0,-2-2 0 16,5 2 0-16,-5-2 1 0,2-2 0 0,-1 1-2 0,-2-3 1 16,-1-1-7-16,0 0-6 0,14-5-6 0,-10 2 2 15,-3-3-1-15,3-5 4 0,-1 1 0 0,1-2 2 16,-2-5 1-16,-2-1-2 0,5 0-1 0,-1-8 7 15,-2 1-5-15,5 1 2 0,-1 3 0 0,2 3-1 16,0 1 3-16,1 1 3 0,1 4 0 0,-1 2 1 16,3 0 2-16,-1 3 0 0,0 1 2 0,1 2-3 15,-1 0 1-15,2 1 0 0,-3 3-2 0,0 0-1 0,-2 2 0 16,1 1 2-16,-2-1-1 0,-1 1 2 0,-4-2-1 16,5 2 0-16,-3-1 3 0,-3-1 1 0,-1-1-2 15,5 5 3-15,-5-5 1 0,3 5-1 0,-3-5 2 16,5 4 0-16,-5-2-9 0,0-2 8 0,2 3 0 15,-2-3 0-15,0 0-3 0,0 4 1 0,0-4 1 16,4 2-6-16,-4-2 6 0,0 0-1 0,0 0-5 16,0 0 8-16,0 0-2 0,11-9-3 0,-8 3 1 15,1-2-3-15,-1 1 5 0,1-3-3 0,-1 5 6 16,0-6-4-16,-2 3 1 0,-1 2-5 0,0 0 1 16,-1 1 13-16,1 1-2 0,1 1-2 0,-1 3-3 0,-1-7-1 15,1 7 1-15,1-7-1 0,-1 7-10 0,0-2 11 16,0 2-5-16,0 0-2 0,0 0 5 0,0 0-1 15,0 0-5-15,0 0 2 0,0 0-4 0,-14 9 5 16,11-4-6-16,-3 0 0 0,2-1 4 0,-1 3-4 16,1 3 3-16,-1-2 0 0,-1 3 0 0,-1-1 3 15,2-1 2-15,1 2-3 0,-1 0-3 0,0 0 0 16,0-1 1-16,5 1 6 0,0-1-6 0,-1-1 5 0,2-1-7 16,-2-3 2-16,2 3 3 0,3-3-1 15,2 3-5-15,2-3 3 0,1-2-4 0,1 2-7 0,4-2-29 16,-1 1-31-16,5-4-43 0,0 0-99 0,0-4-125 15,2 1-365-15,-1-2 161 0</inkml:trace>
  <inkml:trace contextRef="#ctx0" brushRef="#br0" timeOffset="134233.44">20868 12680 70 0,'0'0'172'0,"0"0"-10"0,0 0-17 0,0 0-10 15,0 0-15-15,0 0-17 0,0 0-6 0,-6 2-9 16,6-2-11-16,0 0-9 0,0 0-5 0,0 0-6 16,0 0-5-16,0 0-6 0,0 0-6 0,0 0-4 15,0 0 1-15,0 0-9 0,0 0-4 0,0 0 2 16,0 0-6-16,0 0 0 0,0 0-8 0,0 0 7 15,3 6-5-15,-3-6 0 0,0 0 0 0,1 6-5 16,-1-3 2-16,0 2-2 0,0 0-1 0,2 0 1 0,0-2-3 16,-1 2-1-16,-1-1 3 0,3 0-7 15,-2-1 8-15,-1 0-5 0,0-3 3 0,4 5 1 0,-4-3 13 16,0-2 5-16,0 0-3 0,0 0-1 0,0 0-3 16,13-4 0-16,-8 0 5 0,-1 0 0 0,-3 1 2 15,3-3 0-15,0 2 0 0,-3 0 2 0,2 1-4 16,-2-2-6-16,-1 5 7 0,2-4-2 0,2 2-4 15,-4 2-2-15,0-3 0 0,0 3-5 0,0 0 1 16,3-3 1-16,-3 3-6 0,0 0 3 0,1-4-4 16,-1 4 4-16,0 0-5 0,0 0-1 0,0 0 4 15,0 0-3-15,0 0-3 0,0 0 5 0,0 0 0 0,-19 5-2 16,15-4 0-16,0 2-3 0,-2-2-1 0,3 3 2 16,-3-1-1-16,2 3-1 0,-5-1 0 0,1 1 0 15,3 2 0-15,-1-2 0 0,0 1-1 0,-1-1 2 16,-1 0-4-16,2 1 1 0,2-1 2 0,1-2 0 15,-3 3-1-15,4-2 0 0,1 0-1 0,-2-2-1 16,3 1 2-16,0-4-4 0,0 0-2 0,5 5 2 16,-5-5 5-16,14-1 0 0,-4-2-3 0,1-1 2 15,3 0 2-15,1-1-5 0,3-3 3 0,0 4 0 16,0-3 1-16,0 0-6 0,0 0 0 0,-1 2 2 16,1 0 2-16,-5 2-8 0,0-1 8 0,-2 3 0 0,1 0-2 15,-3 1-1-15,-1 0 2 0,0 0 1 0,-1 1-3 16,-1 2-2-16,-1-2-1 0,-1 3 1 0,1-2 4 15,0 1 2-15,-1 0-1 0,0-1-8 0,-4 2 1 16,5-1 5-16,0 1 1 0,-1 0 2 0,0 0-1 16,-2-2 2-16,2 1-2 0,0-2 3 0,1-1 0 15,2 3 1-15,5-3-5 0,-4 1 3 0,5-2 3 16,-2-1-2-16,2 1 3 0,-2 0-4 0,-3 1 2 16,-1 0 1-16,0-3 1 0,3 3 6 0,-3 0 3 15,-1 0 4-15,-2-2-1 0,-4 2-2 0,9 0-2 16,-9 0-1-16,5-2-6 0,-5 2 5 0,0 0-2 0,9 2-7 15,-9-2 5-15,9 2 1 0,-4-2-5 0,1 3 3 16,1-2-3-16,-3 2 1 0,5 0 3 0,-3-2-4 16,-1 0 3-16,4 2-2 0,-1-3-4 0,-3 0 8 15,3-3 6-15,-8 3-6 0,10-1 5 0,-4-2 2 16,-2-1-1-16,1 0 1 0,-1 4 0 0,0-6-2 16,-3 2 0-16,2 0-2 0,-2-1 1 0,0 1-3 15,0-1-1-15,1 2 0 0,-1-1-3 0,-2-1-5 16,2 2-9-16,-1 3-8 0,0-7-15 0,0 7-14 0,1-6-22 15,2 4-28-15,-2-3-25 0,4 1-45 16,-2 1-215-16,2-2-412 0,0 0 183 0</inkml:trace>
  <inkml:trace contextRef="#ctx0" brushRef="#br0" timeOffset="134405.43">21669 12797 168 0,'-1'4'214'0,"1"-4"-22"0,0 0-17 15,0 0-18-15,0 7-30 0,0-4-57 16,1 1-92-16,-5 2-159 0,1-5-194 0,1 3 86 0</inkml:trace>
  <inkml:trace contextRef="#ctx0" brushRef="#br0" timeOffset="138587.44">11344 10839 8 0,'0'0'111'0,"0"-5"-17"0,0-2-12 0,0 4 10 16,0-3 0-16,0-1-15 0,0 1-4 0,4 1 1 15,-4 1 0-15,0 1-4 0,0 3-8 0,-4-7-5 0,4 7-4 16,0-5-3-16,0 5-8 0,0 0-9 0,0-3-3 16,0 3-4-16,0 0-2 0,0 0-4 0,0 0-6 15,0 0-2-15,19 6 7 0,-15-4-4 0,-4-2-2 16,5 3-11-16,-1-2 7 0,1 2-3 0,-5-3-6 15,4 0 9-15,-4 0-4 0,0 0-1 0,6 1 6 16,-6-1-9-16,0 0 4 0,3 3 1 0,-3-3-1 16,0 0-3-16,0 0-2 0,0 0 4 0,0 0-1 0,1 4 2 15,-1-4-5-15,0 0 6 0,4 4-6 16,-4-4 2-16,1 5-5 0,2-4 5 0,-2 2 1 0,3 1-1 16,0-3 6-16,1 4-11 0,-1 0 6 0,5 1-3 15,-2 1-3-15,3 0 3 0,1 0 1 0,2 2-3 16,3 4 2-16,-2-2-1 0,3-1 6 0,-2 5-8 15,7 0 0-15,1 2 1 0,-3 1 3 0,-1 2-5 16,2-1 9-16,-4 1-4 0,2 3 1 0,0-2 1 16,-2-2-3-16,-1 0 0 0,2 2 2 0,-3-5 2 15,2 2-1-15,-2-4-4 0,0-1 3 0,1 1-2 16,-2 2-7-16,3-4 6 0,-2 2-7 0,7 0 6 0,1 1 4 16,0-1 1-16,0 1-8 0,1-1 6 15,-1 1-3-15,0 2 8 0,1 3-8 0,-1-4 14 0,3 2-7 16,-1 0-6-16,2 7-1 0,1-1 1 0,-4 1 1 15,1 2 1-15,-1 1-2 0,-1 0-1 0,-2 1 1 16,-2 1-11-16,-3 2-5 0,-2-1 8 0,-1 0-12 16,-5-3 3-16,1 2 3 0,-3-3-3 0,4-2 6 15,-6-6-1-15,0-1 5 0,2-2 1 0,-2-2 1 16,3 2 4-16,-4-6-5 0,4 0 4 0,-2 1 0 16,0 1 0-16,0-1 2 0,3 0 11 0,1 2-13 0,-3 1 5 15,7-3-1-15,-4 3-2 0,5 0 1 0,1 1-1 16,6 2 3-16,-6-5-2 0,1 3 0 0,5 2 2 15,0 0-3-15,0 1 3 0,0 2 0 0,-1-6-1 16,-1 6-3-16,-2-2 2 0,-4-2 1 0,2 3 2 16,-2-4-5-16,-4-2-2 0,1 0 2 0,3 0 7 15,0-1-5-15,-1-1-3 0,1-3 5 0,0 4-4 16,3-4 11-16,4 2-15 0,-1-1 4 0,1-2 0 16,7 3 1-16,-1 2-8 0,1-3 8 0,-1 1 7 15,3 2-5-15,-3 1 0 0,5-2-1 0,-7 2-2 16,3 1-3-16,2-2 8 0,-11-2-2 0,9 2 1 0,-4 1-4 15,-4-4 12-15,-1 1-8 0,1 1-3 0,-2-3 3 16,2 2-4-16,0-2 1 0,-3 3 1 0,0-5 1 16,0 2 6-16,-1 0-1 0,0 1-9 0,2-2 1 15,-3 1 8-15,5-2-4 0,-1 2 6 0,1-3-2 16,-1 0-6-16,0 2-5 0,1-1 5 0,0 0-1 16,2-1-4-16,-2 0 1 0,-1 2 5 0,-1-2-4 15,1 1 1-15,3-2 3 0,-3 4 0 0,-5-4-3 0,3 1 5 16,-5 2 2-16,0-2-6 0,3 0 0 0,-4 0-1 15,-1 2 5-15,0-2-1 0,0 0-6 16,-1 2 2-16,1-1 3 0,-4-2 3 0,-1 3-4 0,0-2-2 16,1 1-2-16,-1-3 0 0,1 4 7 0,-3-4-4 15,3 2 1-15,-4 0 3 0,3-1-5 0,0-1 10 16,1 0-8-16,-1 2 8 0,2-1 0 0,-2 0-5 16,2-3-8-16,-1 4 4 0,-1-1-7 0,-1 1-14 15,2-4-11-15,-1 4-5 0,0-1-9 0,0-2-1 16,-3 2-21-16,3-1-10 0,-1 1-4 0,-1 1 12 15,2-4-62-15,-1 3-143 0,3 0 64 0</inkml:trace>
  <inkml:trace contextRef="#ctx0" brushRef="#br0" timeOffset="138686.44">14003 12954 217 0,'5'1'53'0,"-1"0"8"0,3 2 2 15,-4-2 0-15,-3-1-7 0,9 1-4 0,-5 1-4 0,-4-2-5 16,6 3-6-16,-2 2-10 0,-2-4 6 0,-2-1-7 16,2 4-5-16,-2-4-20 0,2 4-17 0,-4 1-32 15,2-1-76-15,0-4-132 0,-5 6 59 0</inkml:trace>
  <inkml:trace contextRef="#ctx0" brushRef="#br0" timeOffset="154357.39">13598 10033 64 0,'-5'2'60'16,"5"-2"-8"-16,0 0 0 0,0 0-5 0,0 0-8 16,-6 0 1-16,6 0 10 0,0 0-19 0,-2 3 3 15,2-3-11-15,0 0 1 0,0 0-2 0,0 0-9 0,0 0 7 16,0 0-6-16,0 0 0 0,0 0-5 0,0 0 2 15,0 0-8-15,0 0 9 0,0 0-1 0,-2 2-3 16,2-2 0-16,0 0-3 0,-3 5 1 0,3-5 3 16,0 0-4-16,-1 5-2 0,-2-3 0 0,3-2 3 15,-2 5 0-15,2-5-1 0,-3 3-8 0,3-3 8 16,-2 4-1-16,2-4 0 0,-1 5 0 0,1-5-2 16,-3 2 2-16,3-2 1 0,0 0 10 0,-8 1 3 15,8-1-6-15,0 0 1 0,0 0 5 0,0 0 5 16,0 4 5-16,0-4-1 0,0 0-9 0,0 0 5 15,0 0 11-15,0 0-3 0,0 0-3 0,0 0-3 0,0 0 3 16,0 0-3-16,0 0-2 0,0 0-6 0,12-7 0 16,-10 2 1-16,1 1-7 0,3-1 5 0,2-3-6 15,-3 4-2-15,5-6 2 0,-1 1-3 0,4-4-3 16,0 2-1-16,1-2 1 0,0-3 1 0,4-2-3 16,2 1 4-16,3 0-3 0,-1 0 2 0,2-3-2 15,2 4-1-15,3 1 3 0,0-1-8 0,1 1 9 16,-3 1-6-16,-1 0 4 0,1 4-4 0,-1-1 0 0,0 0 1 15,-6 4-8-15,-1-2 8 0,0 4 0 16,-1-2-2-16,1 3 2 0,-1-2-2 0,-5 2-2 0,1 0 3 16,-1 1-15-16,-2 1 8 0,-2-2-2 0,3 3 0 15,-6-2 0-15,-1 1-7 0,3 2 8 0,-3-2-4 16,-1-1 2-16,-4 3 8 0,9 0 0 0,-9 0 2 16,5-1-5-16,-5 1 2 0,5-1-1 0,-5 1-1 15,5-3 8-15,-5 3-5 0,0 0 4 0,3-2 4 16,-3 2-11-16,0 0 1 0,0 0-11 0,0-4-3 15,0 4-8-15,0 0-13 0,0 0-15 0,0 0 4 16,0 0-12-16,0 0-88 0,0 0-162 0,-14 0 72 0</inkml:trace>
  <inkml:trace contextRef="#ctx0" brushRef="#br0" timeOffset="155007.39">13974 9672 32 0,'0'0'88'16,"0"0"-9"-16,0 0-5 0,0 0-14 0,0 0 2 15,0 0-19-15,0 0 11 0,0 0 3 0,0 0 10 16,-7-1-5-16,7 1-2 0,0 0 0 0,0 0-11 0,0 0-4 15,0 0 5-15,0 0-7 0,0 0-7 16,0 0-2-16,4-6-6 0,-4 6 3 0,0 0-10 16,0 0 8-16,0 0-6 0,9 0-6 0,-9 0-2 0,9 0-3 15,1 0 0-15,1 2-1 0,-1-1 4 0,1-1-15 16,3 0 14-16,0 2-5 0,0 0 0 0,3 1 4 16,2-1-9-16,-2 2 1 0,2-2 2 0,-8 0-6 15,2 1 1-15,1-1-2 0,-5 1 3 0,4-2-3 16,-5 2-8-16,-2-1 5 0,1 1-7 0,-2 1 2 15,-1 0 6-15,0 0-6 0,0-2 4 0,-1 4 3 16,-3 0-4-16,0 1 7 0,0-2-1 0,-1 2-3 0,-1 0-3 16,1 0 10-16,-4 3-5 0,3 1 4 0,-2-1 2 15,-1 2 0-15,-2 1 5 0,2-3-6 16,-4 2 2-16,4-1-3 0,-3-1 2 0,2 1-3 0,3-1 4 16,-2-1 0-16,0-1-10 0,4 1 9 0,-2 3 0 15,2-5-6-15,1 1 6 0,-3-1-4 0,3 1 2 16,-1-1 5-16,1-4-6 0,0 5-6 0,0-2 7 15,-1-1-2-15,1 2 1 0,0-4-2 0,0 3 4 16,-3-3-3-16,6 2-6 0,-3-5-7 0,0 8-16 16,1-7-15-16,-1 3-39 0,0-4-33 0,0 0-73 15,0 0-204-15,0 0 91 0</inkml:trace>
  <inkml:trace contextRef="#ctx0" brushRef="#br0" timeOffset="156730.38">14464 9411 64 0,'0'-4'80'16,"0"4"-5"-16,0-8-7 0,0 6-11 0,2-1-3 0,-2 3-6 15,0-5 7-15,0 5-9 0,0 0 1 16,1-4-2-16,-1 4-8 0,-3-4-1 0,3 4-2 16,0 0-8-16,0 0 4 0,-5-1-7 0,5 1-3 0,0 0 0 15,-11 2-9-15,6 1 2 0,-1 1 2 0,0 0-5 16,-3 0 3-16,-1 2 0 0,1 1-5 0,1-1 4 16,1 4-7-16,-1-3 2 0,-1 0 6 0,1 5-10 15,1-3-2-15,3 1 9 0,-4 1-1 0,3-2-6 16,1 3-1-16,2-4 1 0,-1 3-1 0,-1-2 1 15,3 2-4-15,1-4 5 0,0 0-4 0,0-2 7 16,1 3-5-16,3-1 4 0,-1-2-1 0,1-1-1 16,-2-1 1-16,3 2 0 0,3-4 3 0,-4 0 14 0,3-1-4 15,-7 0-13-15,17-2-4 0,-8-1 13 16,1 0 0-16,2 1-3 0,-7-5 1 0,5 2 3 16,-2 0-8-16,-2-2 5 0,2 0-6 0,-2 0 1 0,1-1-1 15,-1 0 0-15,-2 2-1 0,0-1 0 0,0 0-1 16,-1 2-2-16,1-2-2 0,-3 1-2 0,3 1 4 15,-1 0-2-15,0 1 6 0,2-3-3 0,-3 6-2 16,1-1-2-16,-1-1 1 0,3 1-3 0,-5 2 1 16,10-2-1-16,-4 2 3 0,-6 0-4 0,9 3 5 15,-4-1-1-15,0 3 0 0,1-3 1 0,-2 6-5 16,2-4-2-16,0 4 1 0,1 1 5 0,0-2-1 0,-1 1 2 16,-1 1-3-16,0-1 5 0,1 1-5 15,1-1 3-15,-4 0-4 0,3 0 3 0,-2 0 5 16,-4 1-9-16,5 0 4 0,-3 1 1 0,1-4 1 0,-2 5-1 15,-1-3 1-15,0 0 5 0,0 1-7 0,0-1 0 16,-1-2 5-16,-2 2 0 0,3-1-1 0,-2-1-2 16,-3 0 5-16,5 0-2 0,0-2 5 0,-3 1-3 15,3-1-2-15,0 0 10 0,-4 0 10 0,3-2 2 16,-1 1 5-16,2-3 8 0,0 0 5 0,-6 4 1 16,6-4 7-16,0 0 20 0,0 0-5 0,0 0-7 15,0 0-2-15,-10-7-6 0,9 5-8 0,1-3-5 0,1-2-10 16,-1 2-2-16,4-3-4 0,-2 0-2 0,5-1-6 15,-2 0-7-15,3-1-10 0,-1 1-6 16,1 1-2-16,1-4-11 0,0 5 2 0,4 0-8 0,-3-1 2 16,1 0 0-16,-3 4 0 0,1-1 6 0,0 2-1 15,-1-1 2-15,-2 2-4 0,-2 2-1 0,2-2 2 16,-6 2-3-16,9 2 1 0,-9-2 2 0,9 2 4 16,-4 2-2-16,-1-1 4 0,1-1-5 0,0 1 5 15,2 0 3-15,-1 2 8 0,-2-1-1 0,6-1-3 16,-1-1 6-16,0 2 2 0,0 1-7 0,4-2 3 15,-4-3 1-15,-3 2-1 0,7-2 1 0,-4 0 2 0,-1-2 0 16,-3 0 2-16,5 1-7 0,-5-4 12 0,0 1 2 16,-1 1-9-16,2-2 11 0,-3-1-2 0,0-2 6 15,-2-1 0-15,-1-1 4 0,-3 1-6 0,-1-1-3 16,0 0 2-16,-3 1 2 0,-1-1 1 0,-1 2-11 16,0 1 5-16,2-2-1 0,-5 3-4 0,3-1 4 15,3 0-5-15,-2 4 1 0,2-1-1 0,-1 3-11 16,2 0-7-16,5 1-3 0,-9 1-9 0,5 2-16 15,-2 0-5-15,4 2-6 0,0 2-20 0,2 0-52 16,-1 0-110-16,2-1-255 0,1 4 113 0</inkml:trace>
  <inkml:trace contextRef="#ctx0" brushRef="#br0" timeOffset="157628.39">15374 9278 22 0,'-2'-4'136'0,"0"1"-13"0,2 3-6 16,-1-5-9-16,1 5 1 0,-4-2-6 0,4-2-13 15,0 4-4-15,-1-6-6 0,1 6-4 0,0 0-10 16,1-5-3-16,-1 5-8 0,0 0-5 0,0 0-8 16,0 0-4-16,0 0-5 0,0 0-6 0,0 0 0 15,1 17-2-15,1-10-4 0,-2 1 5 0,1 1-8 0,2 3-3 16,-1 0-1-16,1-1 1 0,0 5-3 0,3-1 4 15,-2 1-3-15,1 0-1 0,-2-1-6 16,3 3 1-16,0-1 17 0,-1 0 1 0,-1 0-3 0,2 3-5 16,-2-2-2-16,1-2 2 0,-1 2-1 0,-4-2-4 15,4 0 2-15,-1 1-3 0,-1-6 0 0,-1 2-5 16,-1-2 3-16,2-2-3 0,-2 2-1 0,0-3 3 16,0-1-5-16,0-2 0 0,0 2 2 0,0-2-4 15,0-2 2-15,-2 1 1 0,1-2-3 0,1-2 2 16,-5 3-1-16,5-3 1 0,0 0-3 0,0 0 0 15,-13-7-1-15,13 2-1 0,-4-2-2 0,4-1-5 0,0-1 7 16,2-3-6-16,0 2 4 0,0-3-5 0,1-1-2 16,1 0 7-16,0 3 1 0,1-1-6 0,-2 3 2 15,4-1-1-15,1 2 2 0,-3 0 0 0,3 3 5 16,-1 1-4-16,-1 0 0 0,0 2-3 0,-2 0 5 16,2 2 2-16,-6 0-2 0,14 4-4 0,-5 1 5 15,-1 0 1-15,1 1-2 0,0 0 3 0,-2 2-1 16,1 1-2-16,5-1 0 0,-4 1 2 0,5 3-1 15,-3 0 0-15,-2-4 5 0,5 3-5 0,-4-3 5 16,2 0-3-16,-3-2 0 0,1 2 2 0,-1-3 1 16,-3-1-1-16,1 1-2 0,-2-2 4 0,0-1 14 15,-1-1 14-15,-4-1 1 0,5 0-9 0,-5 0 4 0,9-6 3 16,-4 2-2-16,-2-1-3 0,-2-2-2 0,2-3-5 16,-3 0-7-16,-2 0 4 0,0-2-1 15,-1 3-7-15,-2-3 4 0,1 2-1 0,-3-2-3 0,0 3-2 16,3-2-1-16,-1 2-3 0,-3 1 1 0,2 1-1 15,1 2-8-15,0 0-4 0,-4 1-9 0,5 1-7 16,-5 3-10-16,4 0-9 0,5 0-8 0,-13 1-13 16,7 4-26-16,2 0-30 0,-1 1-155 0,0 0-298 15,5 0 132-15</inkml:trace>
  <inkml:trace contextRef="#ctx0" brushRef="#br0" timeOffset="159328.38">16441 9472 108 0,'-4'-5'124'0,"2"3"1"0,2 2-21 16,-4-7-11-16,4 7-4 0,-4-3-9 0,4 3-12 15,-3-2-3-15,3 2-9 0,0 0-7 0,0 0-8 16,-4-3-14-16,4 3-7 0,0 0 4 0,0 0-4 16,0 0-1-16,0 0 6 0,0 0-10 0,0 0 0 15,0 0-1-15,0 0-4 0,0 0 0 0,0 0 2 16,0 0 4-16,0 0-2 0,0 0-2 0,0 0 1 15,0 0 0-15,0 0-3 0,0 0 5 0,0 0-4 16,0 0 0-16,0 0-1 0,0 0 2 0,0 0-8 16,0 0 0-16,-3-3 0 0,3 3 2 0,0 0 5 15,0 0-3-15,0 0 6 0,0 0 2 0,0 0 3 0,0 0 0 16,0 0 1-16,0 0 4 0,0 0-3 0,-4-4 2 16,4 4-1-16,-2-3-3 0,2 3-2 15,-6-4-3-15,6 4-2 0,-7-1-1 0,7 1 4 0,-9-2-6 16,9 2 4-16,-8 0-5 0,8 0 0 0,0 0-2 15,-9 3 3-15,5 1-4 0,1-1 0 0,-1 3 2 16,0-1-1-16,-1 5-2 0,-3-2-3 0,8 1-3 16,-4-1 4-16,4 3 1 0,-4-2 2 0,3 2-7 15,1-1 3-15,0-1 2 0,0-1-1 0,1 0-3 16,2-2 3-16,-2 1 2 0,2-1-5 0,-2-2 1 16,-1 3-8-16,4-4 11 0,0 2 3 0,-3 0 4 0,3-3 0 15,-3 2 0-15,3-3 3 0,-4-1 9 0,6 2-8 16,-6-2 5-16,8-2-3 0,-3 1-1 0,-2-3-3 15,8-1 2-15,-3 0-11 0,-3 1 8 0,3-4 0 16,0 3-1-16,-2 0-2 0,-1-2 2 0,3 0-4 16,-5 0-1-16,4 2-2 0,0-2 5 0,-3 2-6 15,1 0 0-15,2 1 3 0,-3 1 2 0,1-1-5 16,-2-1-1-16,1 2-2 0,-1 1 3 0,1 1-2 16,-4 1 2-16,6-3-2 0,-6 3-3 0,5-1 2 15,-5 1 0-15,0 0-5 0,9 2-1 0,-9-2-2 16,6 3 1-16,-3-1-4 0,2 1 4 0,-5-1-4 15,4 4 1-15,-3-3 5 0,2 3-4 0,-2-1 1 0,-1 2 0 16,2-1 5-16,1 5-1 0,-3-2 1 0,0 1 1 16,0 1-6-16,1-3 7 0,-2 3-2 0,2 0 1 15,-1-2-1-15,-1 3 8 0,1 0-1 0,-3-2-5 16,3 0 3-16,-2 0-2 0,2 0 1 0,-1-1 1 16,1-1 1-16,-4-2-2 0,4 4 5 0,-4-3-1 15,4 0 2-15,-1-2-2 0,1 0-1 0,0 3 6 16,-4-4-1-16,1-1 1 0,2 3-1 0,-1-3-2 15,0 0 4-15,2-3 0 0,-1 4 3 0,1-4 2 16,-5 2-1-16,5-2 3 0,0 0 0 0,-5 3 2 16,5-3-2-16,0 0-1 0,0 0-1 0,-10-9-9 0,10 9 6 15,-7-3-1-15,3 1-3 0,1 0 0 16,-2-2 2-16,1 0-2 0,-1 1-1 0,-1-1-4 16,1-2-2-16,0 2-5 0,-1 1-13 0,1-3-6 0,0 3-2 15,0-2-19-15,-2 1-18 0,1-1-21 0,2 2-4 16,0-1-39-16,-1 1-156 0,2-2-305 0,3 5 136 15</inkml:trace>
  <inkml:trace contextRef="#ctx0" brushRef="#br0" timeOffset="160029.39">16710 9469 2 0,'0'0'119'0,"-6"0"-20"0,6 0-5 0,0 0-14 15,-5 3-11-15,5-3 2 0,-4 4-11 0,2-1-1 0,2-3-10 16,-4 7-1-16,4-4-12 0,-1 1 5 0,0 1-2 16,-1 0-14-16,1 0 8 0,1 1-4 0,-3-2 0 15,1 4 0-15,-1 1 8 0,1-1 1 0,0-2-3 16,0 2-9-16,1-1-2 0,-3 1-2 0,3-2-2 16,-1 1 0-16,2-2 5 0,-1 4-8 0,1-4 1 15,0-2-5-15,1 4 7 0,1-4 3 0,-1 1 4 16,3-3-3-16,-2 2 0 0,2 0 1 0,1 0 1 15,2-3 1-15,-1 0-6 0,-6 0 6 0,11-3-5 16,-4-1-9-16,-1 2 4 0,1-3 0 0,0-2-1 16,-2 2-4-16,3-2-7 0,-3 2 11 0,-1-3-3 0,4-1-8 15,-3 2 3-15,0-1-2 0,-3 3 2 0,1-2-6 16,2 2-1-16,-1 1 1 0,-4-1 5 0,6 2-11 16,-6-2-1-16,4 3 9 0,-4-2 1 0,0 4-3 15,4-4-1-15,-3 1 1 0,-1 3-1 0,0 0 1 16,3-5 4-16,-3 5-4 0,0 0-4 0,0 0 7 15,1-3-6-15,-1 3-1 0,0 0-5 0,0 0 4 16,0 0 2-16,0 0-4 0,0 0 1 0,0 0 2 16,0 0 2-16,0 0-4 0,0 0 0 0,-4 12 2 0,4-8 4 15,0 1-9-15,0 0 5 0,-1 1 5 16,2 0-6-16,-1 2 3 0,0 1 1 0,0 0-1 16,0 2-3-16,-1-2 5 0,1 4 0 0,1-5-1 0,-1 3-4 15,3 3 3-15,-2-4 0 0,-1 0 3 0,5 2 4 16,-3-2-3-16,0 2-4 0,-2-3 0 0,4 2 9 15,-4-3-6-15,6 0 1 0,-3 1 0 0,-3-4 1 16,0 2 0-16,5 0-4 0,-4-1 1 0,1-1 4 16,-1-1 0-16,0-1-3 0,-1 2-1 0,3 0-9 15,-3-1-2-15,2-1-25 0,1-1-21 0,-3-2-23 16,5 5-39-16,-5-5-127 0,0 0-264 0,5-1 117 16</inkml:trace>
  <inkml:trace contextRef="#ctx0" brushRef="#br0" timeOffset="160781.38">16987 9452 7 0,'0'0'78'0,"0"0"4"0,-3 3-7 0,3-3-2 16,-1 2-7-16,-2 3-10 0,2 0 4 0,-1-1 9 16,0 1-5-16,-2 2-7 0,2-1-5 0,-2 3-3 15,2-1-1-15,0 0-3 0,1-1-2 0,-1 0-9 16,0 0-2-16,2 0 4 0,0-2-12 0,-2 0 3 15,2 0 0-15,0-5 4 0,-2 7 6 0,2-5 15 16,0-2 8-16,0 4 10 0,0-4 6 0,0 0-12 16,0 0 1-16,0 0-5 0,0 0-4 0,0 0-2 0,0 0-3 15,8-13-6-15,-5 7-8 0,3-1-2 16,-1 2-6-16,-2-2-1 0,4 0-1 0,-4 0 0 16,6-2-8-16,-2 3-2 0,1-1 0 0,-3 0-3 0,-1 4-3 15,1-2 0-15,3 0-2 0,1 1-1 0,0 1 1 16,2 3-7-16,-4-2 2 0,0 2 1 0,1 0-4 15,0 2 1-15,1-2-4 0,-3 3 2 0,2-3-7 16,-3 5-4-16,2 0 6 0,-1-1 0 0,-2-1-5 16,1 2 5-16,-3 0-7 0,3-1-2 0,-3 1 6 15,1 1 1-15,-2-2 2 0,2 0-1 0,-3 1 0 16,0-1 6-16,0-4-6 0,3 6 2 0,-1-4 1 16,-2 2 3-16,0-4-6 0,0 0 9 0,0 4-2 15,0-4 9-15,0 0 4 0,0 0 6 0,3 2 5 16,-3-2 1-16,0 0 3 0,0 0 2 0,0 0 2 0,0 0-5 15,0 0 0-15,0 0-7 0,10-9-2 0,-7 6-1 16,2-2-3-16,-2 3-3 0,6-3-1 0,-1 1-1 16,2 0 0-16,-1 0-4 0,0 0-1 0,0 1 2 15,1 0 0-15,1 0-3 0,-6 1 1 0,5 2-9 16,-4-2 4-16,2 2-2 0,-8 0-5 0,12 2 2 16,-5-1-4-16,0 3 2 0,-2-3-4 0,1 3 2 15,-1 1-2-15,0 0 5 0,0 0-17 0,0 2 15 16,1 1-3-16,-2 1 5 0,-1-2-2 0,2 0 2 0,-1 2-1 15,1-3-1-15,-5 0-2 0,3-2 2 16,-1 0 2-16,2 0 0 0,-4 1 1 0,2-2-2 16,0-1 4-16,-2-2 1 0,0 6-3 0,0-6 3 0,0 4-5 15,0-4-24-15,4 2-5 0,-4-2-33 16,0 0-17-16,0 0-40 0,0 0-184 0,0 0-335 0,0 0 149 16</inkml:trace>
  <inkml:trace contextRef="#ctx0" brushRef="#br0" timeOffset="160962.38">17623 9600 7 0,'9'-1'157'0,"-9"1"-17"0,0 0-14 16,10-1-28-16,-10 1-32 0,5 1-58 0,-5-1-109 15,2 4-108-15,-2-4 48 0</inkml:trace>
  <inkml:trace contextRef="#ctx0" brushRef="#br0" timeOffset="181788.95">18879 12025 11 0,'0'0'79'0,"0"0"-2"0,0 0-5 15,0 0 4-15,-3-3-5 0,3 3 3 0,0 0 2 16,0 0-2-16,0 0-3 0,0 0-4 0,0 0 9 16,0 0-20-16,0 0-5 0,-7-3-6 0,7 3 0 15,-5-1-9-15,5 1-2 0,0 0-2 0,-10-3-1 16,10 3-4-16,-8 0-1 0,8 0-7 0,-6-1-4 15,6 1-3-15,0 0-1 0,0 0 3 0,0 0 2 16,-9-1 3-16,9 1-6 0,0 0-3 0,0 0-1 0,0 0-7 16,0 0-1-16,-7 0 2 0,7 0 3 0,0 0 0 15,0 0-4-15,0 0-2 0,0 0 4 0,-3 4-2 16,3-4 1-16,0 0-3 0,0 0 2 0,0 0-5 16,0 0 5-16,0 0-1 0,0 0-6 0,6 5 3 15,-6-5 5-15,6 5-1 0,-1-3 3 0,1-1-5 16,6 0 2-16,-1 0-2 0,0 1 2 0,0-1 2 15,2 0-2-15,-1 0-1 0,-2 1 0 0,3 0-2 0,-2 0 2 16,-2 1 2-16,3-1-2 0,-1-2-9 16,-3 3-11-16,-3-1 2 0,3 0-5 0,-1 1 5 15,-2-2-7-15,1 1-9 0,-6-2-6 0,5 4 2 0,0-3-5 16,-1 1-9-16,-4-2-20 0,5 1-24 16,-5-1-59-16,0 0-166 0,0 4 74 0</inkml:trace>
  <inkml:trace contextRef="#ctx0" brushRef="#br0" timeOffset="182050.95">18774 12141 31 0,'0'0'131'0,"0"0"-6"0,0 0-2 0,0 0-9 15,0 0-8-15,0 0-4 0,20-4-1 0,-20 4-6 16,13-1-11-16,-7 1-5 0,-6 0-8 0,11 0-7 16,-4 0-5-16,-4-2-9 0,-3 2-4 0,10 0-6 15,-3 0-5-15,1-2-1 0,-8 2-1 0,11 0-11 16,-4 0 0-16,0 2-22 0,0-2-17 0,1 2-20 16,-1-2-21-16,1 1-49 0,-1 0-118 0,2 0-244 15,-1-1 108-15</inkml:trace>
  <inkml:trace contextRef="#ctx0" brushRef="#br0" timeOffset="185919.95">18669 8760 10 0,'3'-2'89'0,"-3"2"-5"0,0 0-2 0,2-5-7 15,-2 5-3-15,0 0-3 0,2-2-8 0,-2 2-4 16,0 0 1-16,3-4-3 0,-3 4-1 0,2-3 3 15,-2 3 4-15,2-3-6 0,-2 3-1 0,2-3-5 16,-2 3 2-16,0-6-8 0,0 6-5 0,0-5-2 16,0 5-8-16,0-5 7 0,0 2-5 0,0-2-4 0,0 5-7 15,1-6 2-15,-1 6-4 0,-1-5-1 0,1-1-1 16,0 4 2-16,0-3-4 0,0 5-5 16,1-8 3-16,-2 4 3 0,1 0-2 0,-2-1-2 0,0 1 0 15,0 0-2-15,0 1 0 0,-1-3 3 0,3 1-5 16,-5 3 9-16,2-2-7 0,2-2-1 0,-2 3-1 15,1 1-1-15,0-4 2 0,2 6-1 0,-5-4-2 16,4 2 4-16,1 2-4 0,-4-5-2 0,1 2 1 16,3 3 0-16,-7-4-4 0,7 4 4 0,-8 0-1 15,8 0-1-15,-5-3 1 0,5 3-1 0,0 0-2 16,-12 3 4-16,6-3-4 0,6 0 2 0,-10 3-2 0,4-2 5 16,-2 0-8-16,2 3 1 0,-5 1 4 15,1-1 5-15,-1 0-8 0,-1 0 2 0,2 1 2 0,-3 3-3 16,4-4 0-16,0 4-2 0,-1-1 2 0,0-2-3 15,1 2 3-15,4 0-1 0,-3 0 2 0,3-1 5 16,0 2 11-16,1-2 1 0,3 1-3 0,-1-2-3 16,-2 2-1-16,3 0 4 0,-1-1-4 0,2 1-5 15,0 0 6-15,0-2-7 0,2 2-2 0,3-2 1 0,-3 2 0 16,1-2 0-16,3 0 3 0,-1 2-4 16,1-3 5-16,2 1 2 0,-1 0 1 0,1-2-7 0,-1-2 11 15,1 0-4-15,0 1-4 0,1-1 2 0,-4-1-2 16,-5 0 2-16,14-1 0 0,-6-2-1 0,-3 2-1 15,0-2-1-15,0-2 6 0,2 0-5 0,-3 1-3 16,1-4 1-16,0 1 0 0,0-2-1 0,0 1-3 16,1-1 1-16,-2 2 1 0,1 0 2 0,-1 3-4 15,1-3 6-15,-1 1-7 0,-3 2 3 0,2 2 1 16,-2-4 0-16,2 3 0 0,-1 0-6 0,-2 3 6 16,5-4-16-16,-2 1 17 0,-3 3-1 0,3-5-3 15,-3 5 1-15,1-3-1 0,-1 3 5 0,4-2-5 16,-4 2 5-16,0 0-2 0,1-5 2 0,-1 5 1 0,4-2 0 15,-4 2-5-15,0 0 1 0,0 0 2 0,0 0-3 16,0 0 4-16,2-2-6 0,-2 2 2 0,0 0 2 16,0 0-2-16,0 0-1 0,0 0 0 0,0 0-1 15,0 0 4-15,0 0-8 0,0 0 6 0,0 0-4 16,0 0 4-16,0 0-5 0,0 0 6 0,0 0-7 16,0 0 5-16,0 0 3 0,0 0-8 0,0 0 4 15,0 0-1-15,0 0 2 0,0 0-6 0,0 0 4 16,0 0 0-16,-4 11 2 0,4-11-8 0,-2 6 8 0,1 0 3 15,-1-2-6-15,0 1 5 0,2 2-4 0,0-1 2 16,0 3 1-16,-1 0-2 0,-1 3 0 0,1-3-1 16,-2 4 5-16,2-4-3 0,-2 3 0 0,2 4 3 15,-1-3-2-15,2-1-2 0,-2 5 3 0,-2-5-1 16,2 3-4-16,-4 0 4 0,4-4 1 0,0-1 0 16,-1 2-4-16,1-1 7 0,-2 0-5 0,1 0 4 15,-3 5-6-15,6-7 3 0,-5 3 1 0,1-2 4 16,0 2-2-16,3-4-4 0,-3 2 3 0,0 1-2 15,3-3-2-15,0-1 7 0,1 0-5 0,-2 0 0 16,4-3 4-16,-1 3-2 0,-2-3 0 0,2 1-4 0,0-1 2 16,-1 0 3-16,0-4 0 0,0 5 1 0,4-2 3 15,-4-3-5-15,0 0 4 0,6 1-3 0,-6-1 3 16,6 1-18-16,-6-1-31 0,0 0-39 0,10-5-70 16,-6 0-139-16,-2 1-312 0,-2-3 139 0</inkml:trace>
  <inkml:trace contextRef="#ctx0" brushRef="#br0" timeOffset="186574.95">18803 8700 66 0,'0'0'93'0,"0"0"-13"16,0 0-7-16,0 0-5 0,0 0-8 0,0 0-9 15,0 0-1-15,0 0 10 0,0 0-4 0,0 0-10 0,0 0 7 16,0 0-1-16,0-5-1 0,0 5 0 0,0 0-7 15,0 0 3-15,0 0-7 0,0 0 0 0,0 0-3 16,0 0-4-16,0 0-6 0,0 0-3 0,0 0 1 16,0 0-2-16,0 0-5 0,0 0 0 0,0 0-4 15,0 0 0-15,0 0 1 0,0 0-4 0,0 0-4 16,0 0 0-16,0 0 2 0,0 0-3 0,-4 12-1 16,4-12 6-16,1 5 1 0,-2-2-4 0,1 3 2 15,0-2 2-15,0 2-2 0,0 1 7 0,0-2-2 16,0 3 3-16,1-1-1 0,-1 0-6 0,0 4 2 15,0-2 2-15,3 3-5 0,-3-6 5 0,1 5-5 0,-1-1 1 16,0-1-3-16,3 1-1 0,-3 0 2 0,2-1-1 16,2 1 3-16,0-1 4 0,-2 1-2 0,5 0 5 15,-2-1 0-15,2 1 3 0,-1 1-1 0,4-2-1 16,0 3-7-16,-4 0-3 0,2-5 4 0,2 3-4 16,-4-3 3-16,1 4 1 0,0-3-4 0,0-1-5 15,-2 0 4-15,-4-2-2 0,2 3-5 0,2-3 3 16,-1-1 3-16,-3 2-1 0,2-1 3 0,-6 0 2 0,2 0 3 15,-3-1 3-15,-1 0 3 0,1 0 3 0,-6 0-1 16,6-2-3-16,-5 2 3 0,1-1 6 16,3-2-2-16,-5 2-4 0,3-2-1 0,-2-1-5 0,-1 0 0 15,2 3-1-15,0-3-1 0,2 0-1 0,-2 0 1 16,0 2-2-16,-2-2 0 0,2 2-1 0,-2-2-5 16,4 0 0-16,1 1-2 0,5-1-13 0,-13 1-11 15,8-1-17-15,5 0-22 0,-8 1-22 0,8-1-50 16,-9-5-191-16,5 3-347 0,4-2 154 0</inkml:trace>
  <inkml:trace contextRef="#ctx0" brushRef="#br0" timeOffset="186860.95">18859 8742 79 0,'8'-1'127'0,"-1"1"-9"16,3 0-18-16,-3 0-9 0,1 0-4 0,-1 0-9 0,-7 0-5 16,15 0-7-16,-7-1 3 0,-3 1 4 0,-5 0-6 15,10-1-3-15,-10 1 1 0,8 0-9 16,-8 0 0-16,5 1-2 0,-5-1-6 0,0 0-5 0,7-1-7 15,-7 1-21-15,0 0-18 0,6 3-22 0,-6-3-21 16,4 5-47-16,-4-3-124 0,1 2-234 0,4 1 104 16</inkml:trace>
  <inkml:trace contextRef="#ctx0" brushRef="#br0" timeOffset="187400.95">19124 9014 27 0,'-4'-1'128'0,"4"1"-13"0,-7-3-11 0,7 3-9 0,0 0-11 16,-9 0-10-16,9 0-7 0,0 0-8 0,-6 2 0 15,6-2-11-15,0 0 0 0,0 0-13 0,-6 1 8 16,6-1 1-16,0 0 4 0,0 0 0 0,0 0 1 16,0 0 0-16,0 0-6 0,-7 1-8 0,7-1 0 15,0 0 2-15,0 0-3 0,0 0-2 0,0 0-2 16,0 0 0-16,0 0-4 0,0 0-6 0,0 0-4 0,0 0-4 15,0 0-1-15,0 0 7 0,0 0-8 0,0 0-3 16,0 0 3-16,19 2 0 0,-19-2-2 16,13 0 1-16,-2 1-3 0,2-1 3 0,2 0-6 0,2 2 4 15,5-2-4-15,-2 3 2 0,9-1-2 0,1-2 1 16,-2 1-2-16,-5 0 6 0,5 4-7 0,2-2 2 16,-11-1-2-16,0 1-8 0,0-1-11 0,-5-1-6 15,-1 0-4-15,-1 0-5 0,-1 1 9 0,-5 0-3 16,1-1 0-16,1 1 11 0,-4 0-3 0,-4-2 4 15,0 0 5-15,10-4 4 0,-10 4-4 0,0 0 3 16,0 0 1-16,0 0-2 0,0-3 5 0,0 3-4 0,0 0 14 16,0 0-11-16,0 0-1 0,0 0-1 0,-4-7-32 15,4 7-22-15,0 0-22 0,-5-5-21 0,5 5-85 16,-3-5-204-16,3 1 91 0</inkml:trace>
  <inkml:trace contextRef="#ctx0" brushRef="#br0" timeOffset="187649.95">19480 8949 123 0,'0'0'110'16,"0"0"-17"-16,0 0-4 0,0 0-15 0,0 0 0 15,0 0-12-15,0 0-2 0,0 0-5 0,15 8-12 0,-10-4 2 16,0 0-3-16,1 0-10 0,-1 2-2 0,0 0-1 16,-1-2-3-16,-2 1-5 0,1 0-2 0,-1 2 1 15,0-2-2-15,-1 0-2 0,0 2 1 0,-1-2 2 16,-1 2 5-16,1 1-1 0,-1-1 2 0,-1 3 7 15,-3-1 1-15,3 1-12 0,-2 0 7 0,-2 2-2 16,-1 2-4-16,2 3 1 0,-1-1-2 0,-1-2-3 16,1 2 4-16,-2-1-7 0,3-1-1 0,-2 1 3 0,-1-1-9 15,3-3-16-15,-1-1-38 0,3 1-40 0,-4-1-140 16,3 1-243-16,-2-2 108 0</inkml:trace>
  <inkml:trace contextRef="#ctx0" brushRef="#br0" timeOffset="188735.95">20452 8776 106 0,'0'0'119'0,"-2"-8"-13"0,2 4-10 16,0 0-5-16,-1 0-4 0,-1-1-9 0,2 1-5 0,-4 0-9 15,3 0 2-15,-1-3-6 0,0 2-2 16,-3-1 1-16,0-1-6 0,-1 3-4 0,-1-4 2 0,0 1-9 16,-2 2-1-16,0 0-7 0,-1-2-1 0,2 3-6 15,-10-2 3-15,4 3-6 0,0 3-5 0,-4-1 4 16,0 2-2-16,-1 0-5 0,6 2-6 0,-6 2 1 15,2 0 0-15,1 1-4 0,3-1 9 0,-1 1 11 16,6 2-1-16,-2 0-3 0,1 0-3 0,1-1-4 16,1 4-1-16,-1-2-2 0,2 0-8 0,2 0 0 15,0 4-1-15,3-4 1 0,-1 1 1 0,1 2 1 16,2-3 1-16,2 1 0 0,1 0-3 0,2-2 0 0,2 0-3 16,1-2 0-16,2 3 0 0,1-4 0 15,1-2 1-15,4 1-5 0,0 1-1 0,2-3 5 0,-7-1 2 16,7-2-10-16,-5-1 11 0,-1-2-2 0,-3-1 0 15,-1 0-7-15,2 0 3 0,1-2 0 0,-6 0 2 16,2-1 4-16,-4-1-3 0,0 4 1 0,-2-2 2 16,0-2 0-16,-1 5-6 0,0-4 4 0,0 4-3 15,1-1 3-15,-2 1-3 0,1 0 2 0,-1 4-2 0,1-4 2 16,-1 4-1-16,0-4-4 0,0 4 1 16,3-3-2-16,-3 3-3 0,1-5 1 0,-1 5 7 15,0 0-5-15,4-2 6 0,-4 2-7 0,0 0 6 0,0 0-2 16,0 0 4-16,-4-7 3 0,4 7-1 0,0 0-2 15,1-3 4-15,-1 3 0 0,0 0-3 0,0 0-1 16,-1-5 1-16,1 5 4 0,0 0-6 0,0 0 0 16,-4-4-1-16,4 4 1 0,-2-3 0 0,-1 0 1 15,3 3-4-15,0 0 2 0,0 0-2 0,-6-1 1 16,6 1-1-16,0 0-2 0,0 0 3 0,0 0-2 16,0 0 1-16,-8-1 3 0,8 1-4 0,0 0 2 15,0 0-2-15,0 0 1 0,-5 5-1 0,5-2-5 16,0-3 7-16,0 9-2 0,-3-3 0 0,2 0-1 0,-1 5 1 15,0-2 0-15,0 3 2 0,2 1 0 0,-3 0-1 16,3-1 3-16,-1 1-1 0,-2-2-2 0,2 6 4 16,-1-1 1-16,0 0-2 0,2-3 3 0,0 4-4 15,1-2 6-15,-2 2-2 0,1-2 1 0,0 2 0 16,-1-5-3-16,0 3-1 0,-2 0-5 0,4-3 6 16,-1 2 4-16,2-3 0 0,-2 5-6 0,1-3 1 15,-1 0 2-15,1-4 0 0,1 3 4 0,0-3-7 16,-2 2 4-16,1-3 0 0,1-1-4 0,-1 0-9 0,1-4-9 15,0 1-12-15,-1 1-1 0,2-5-27 0,-3 0-45 16,0 0-60-16,6-6-90 0,2 1-272 16,-2-1 120-16</inkml:trace>
  <inkml:trace contextRef="#ctx0" brushRef="#br0" timeOffset="189129.95">20518 8968 27 0,'-2'7'97'0,"1"-1"-8"0,1 0 2 16,0 1-5-16,-1 1-14 0,1 0-3 0,1-1-9 15,3 1 2-15,-3-1 0 0,2 2-5 0,-2-2 3 16,0 1-4-16,3-1-1 0,-2-2-3 0,1-1-1 16,2 1 7-16,0 0 3 0,-1-2 6 0,4-2-8 15,-3 0-2-15,1 1 11 0,-6-2-1 0,13-4 4 16,-5 1-5-16,-2 1-3 0,1-5-1 0,2 2-3 0,-3-4-6 16,-2-1-3-16,-3 0-2 0,3 0-4 0,-3-2-3 15,-1 2-5-15,-1-4-1 0,0 3-6 0,-2-2 1 16,3 2-1-16,-1 2-4 0,-1 2-3 0,2 0 1 15,-1 2-2-15,1-2-4 0,-1 2-5 0,0 2-11 16,1 3-7-16,-5-2-9 0,5 2-19 0,0 0-28 16,-15 6-41-16,9 0-66 0,-5 1-154 0,-6 0-347 15,2 1 153-15</inkml:trace>
  <inkml:trace contextRef="#ctx0" brushRef="#br0" timeOffset="190753.95">18868 9699 27 0,'1'2'91'0,"-1"-2"1"0,5 4-13 15,-2-2-4-15,-3-2 0 0,4 4-4 0,1-1-5 0,-3-1-9 16,1 1 1-16,-3-3-8 0,2 3-3 16,-2-3-4-16,1 4-5 0,-1-4-5 0,5 2-3 15,-5-2-2-15,0 0 3 0,2 3-6 0,-2-3 6 0,0 0 3 16,0 0-1-16,0 0 4 0,5 4 7 0,-5-4-6 15,0 0 4-15,0 0 3 0,0 0-3 0,0 0 0 16,0 0-3-16,0 0-4 0,0 0-5 0,0 0-1 16,4-9-1-16,-4 5-3 0,1 0-7 0,-1 4 1 15,0-8-8-15,3 3 8 0,-3-3-4 0,1 3-1 16,-1-5 0-16,0-1-3 0,-1-1-3 0,1 1-3 16,0-5 0-16,-3-1 0 0,2-3 1 0,1 3-5 0,-2-1 0 15,2-2 1-15,-2 1 4 0,2 1-5 16,2-1-1-16,-2 0 0 0,2 2-4 0,-1-3 5 0,3 6 0 15,1-3 6-15,-1 5 3 0,-1 0 1 0,0 2 0 16,1 0 0-16,0-2-5 0,2 2-1 0,1 1 4 16,-5 4-5-16,2-4 4 0,0 4-3 0,1 1-1 15,-1-3-2-15,1 3-3 0,-1 1 1 0,-3-1 0 16,2-1-6-16,-3 5 3 0,1-5-8 0,-1 5-1 16,0 0 5-16,0-5-4 0,0 5-2 0,0 0-3 15,-4-5 4-15,4 5 1 0,-5 0-4 0,5 0 0 0,-11 0 2 16,11 0 0-16,-8 3 5 0,0-2-1 0,2 0 1 15,1 2 0-15,-3-2-4 0,3 2 2 0,1 0 1 16,-1-1 4-16,0 1-4 0,1-1 3 0,-1 0 6 16,1-1-3-16,-2 1-4 0,3 2 6 0,-4-1-7 15,0 0 2-15,3-1 0 0,-2 1-3 0,1-1-2 16,-3 1 3-16,5 1 3 0,-3 0-2 0,1-1 1 16,0 0-2-16,1-3 10 0,-1 2-9 0,5-2 4 15,-9 2-2-15,9-2 2 0,-6 0-2 0,6 0 2 16,0 0 3-16,-8-4 4 0,8 4 8 0,-1-3 4 0,1 3-4 15,0-9-2-15,1 3-6 0,3 0 3 0,1-2-1 16,0 0-1-16,0-1 0 0,2 2-2 0,-4 2 5 16,2-2-11-16,1 2 12 0,-2 0-5 0,2 0-3 15,0 1-1-15,-1 0 1 0,-2 0 1 0,3 0-5 16,0 2 3-16,-1-1-1 0,2 3-4 0,-3 0 5 16,1-3 0-16,-5 3 1 0,9 0-6 0,-9 0 6 15,8 3-2-15,-4-1 0 0,-1 0 1 0,0 2-3 0,3 0 6 16,2 2-4-16,-4 2-1 0,5 1-1 0,-3 2 4 15,3 1 7-15,4 2-9 0,-4 1 0 0,1 1 1 16,2 1-9-16,-1-1-8 0,0 1-7 0,0 0-19 16,-1-2-16-16,-2 2-29 0,2-1-137 0,-6-4-242 15,1 1 108-15</inkml:trace>
  <inkml:trace contextRef="#ctx0" brushRef="#br0" timeOffset="191865.95">19255 9795 12 0,'0'0'118'0,"0"0"-9"0,0 0-10 16,6 1-7-16,-6-1-6 0,0 0-10 16,0 0-10-16,0 0-5 0,0 0-5 0,0 0-8 0,0 0-2 15,0 0-6-15,0 0 1 0,0 0-3 0,0 0-7 16,-7 7 0-16,7-7-3 0,0 0-3 0,-9 0 2 16,9 0-10-16,0 0 6 0,0 0-3 0,-10-3-8 15,10 3 8-15,0 0-2 0,-6-1 0 0,6 1-9 16,-3-4 5-16,0 0-5 0,3 4 1 0,-4-4-1 15,3 1 0-15,-3 0 5 0,3-2-5 0,0 1-6 16,-2-1 0-16,2-1 7 0,1-1-3 0,0-3-3 0,1 1-1 16,-1-4 2-16,4 1-2 0,1-4-1 15,0-2-2-15,-2 0 3 0,0-1-4 0,3-5 6 0,-3 4-5 16,3-5 2-16,-1 7-2 0,-2 1-1 0,1 0 0 16,0 0 1-16,1 2-3 0,-2-2 3 0,2 1-2 15,1 0-1-15,-2 5 3 0,-1-1-5 0,2 0 6 16,0 2-8-16,0-1 4 0,-1 1 4 0,2 0 1 15,-1 2-3-15,-2-3-2 0,1 2 6 0,-1-2-2 0,0 3-4 16,0-3 2-16,-1 0 3 0,3 4-1 16,-5-4 2-16,2 5-3 0,0-1 0 0,-2 0-3 0,1 4 1 15,1-1-3-15,-2 4 9 0,0-5-8 0,0 1-6 16,0 4 1-16,0 0 0 0,0 0-1 0,0 0 1 16,0 0 1-16,0 0-3 0,0 0-6 0,-16 6 16 15,11-3-11-15,-1-1 2 0,-1 2-1 0,-1-1 2 16,1 0 0-16,1-1 2 0,-1 2-1 0,2-3 4 15,-4 1 1-15,2-1-4 0,0 1-1 0,0 0 6 16,-1 1-2-16,0-1-4 0,3 1 1 0,-1-2 6 16,-3 0-4-16,4 1 5 0,-3-2-5 0,0 1 1 0,1 1 6 15,-1-2-4-15,3 2 2 0,5-2-3 0,-13 2 3 16,8-2 1-16,5 0-4 0,-9 2 3 0,5-2 0 16,4 0 2-16,-6 1-1 0,6-1 5 0,0 0 0 15,0 0-4-15,0 0 3 0,0 0-2 0,0 0 1 16,0 0-4-16,0 0 2 0,0 0 1 0,0 0 0 15,10-8 3-15,-2 6-4 0,-2 0 5 0,-1 0-5 16,0-1-1-16,3-1 0 0,-3 1 11 0,-2-2-11 16,7 3 1-16,-5-1-5 0,0-1 9 0,-1 0-1 15,2 3-2-15,1-2 3 0,-2 1-4 0,0 2 1 0,-5 0 1 16,9 0-5-16,-9 0-5 0,10 4 6 0,-6-1 10 16,1 3-10-16,0-1-1 0,2 3 1 0,1 0 6 15,-2-1-6-15,0 4 0 0,-1 0 5 0,0 1-8 16,-2 0 6-16,6 2-6 0,-4-2 3 0,-1-1-2 15,2 0 4-15,-2 1 1 0,-2-3 6 0,2 3-20 16,0-3-11-16,-4-2-13 0,0-1-22 0,0 2-134 16,-4-3-206-16,-1 0 91 0</inkml:trace>
  <inkml:trace contextRef="#ctx0" brushRef="#br0" timeOffset="192835.95">19467 9951 33 0,'0'0'172'0,"0"0"-16"0,0 0-14 16,0 0-12-16,0 0-11 0,0 0-12 0,0 0-14 16,0 0-9-16,0 0-4 0,0 0-11 0,0 0-5 0,-11-8-10 15,11 8-3-15,-3-2-5 0,3 2-5 16,-2-4-9-16,-3 3 4 0,5 1-5 0,-3-9-6 0,0 4-3 15,1 2 0-15,-2-5-1 0,1 1-3 0,0-4 1 16,-1 0-5-16,1 1-1 0,-2-6-25 0,1-1-4 16,0 1-7-16,2-1-1 0,-1-2-8 0,2 1-4 15,-2-4 2-15,3-4-9 0,0 2 4 0,0-3 6 0,3 1-7 16,-2 4 7-16,2-1-6 0,-1 2 6 16,5-2 3-16,-3 6 7 0,2 0-5 0,2 2 7 15,-3-2 10-15,0 7 2 0,1 0 0 0,-1-1 12 16,3 5 0-16,-3-3-2 0,2 1 0 0,-5 4 2 0,3-3 0 15,-2 2 0-15,1 1 1 0,-2 0-1 0,1 2-4 16,-1-2 3-16,-2 4-8 0,4-4-5 0,-3 2-5 16,-1 2-5-16,0 0-5 0,3-5-1 0,-3 5-2 15,0 0-1-15,0 0-1 0,0 0 1 0,0 0 1 16,0 0 3-16,0 0-1 0,0 0 4 0,0 0 3 16,0 0 4-16,0 0 1 0,-20 5 5 0,16-3 0 0,-1-1-2 15,-2 2 2-15,3-1 2 0,-3 2 1 16,4 0-3-16,-2 1 7 0,1 1 0 0,0 0-5 15,-1-2 1-15,4 0 3 0,-3 3 1 0,-1-1-1 0,4-4 3 16,-2 1-5-16,1 3 3 0,-1-1 3 0,-1-3 2 16,4-1 10-16,-4 3-13 0,4-4 5 0,-5 5-2 15,5-5 3-15,-7 1 0 0,7-1-2 0,0 0 1 16,-11-5-1-16,10 0 9 0,1 5 2 0,-4-3 1 16,3-2-3-16,1-2 0 0,1 2-4 0,-1-4 1 15,3 2 4-15,-1-1-4 0,2-2-2 0,-1 3 3 16,-1 1-5-16,3-2 1 0,-1 1-3 0,-1 2 1 0,2 0 6 15,-1 0 4-15,0 1-1 0,-2 1 0 0,1-1-2 16,-3 4 3-16,6-4-9 0,-3 3 0 0,-3 1 1 16,0 0-3-16,0 0 2 0,0 0-4 0,10 6 7 15,-9-3-3-15,1 0-3 0,0 1 3 0,-2 1 0 16,1 0-5-16,1 0 5 0,-1 2-7 0,0-3 7 16,0 2-5-16,1 2 0 0,3-2 0 0,-3 1-1 15,1 2 3-15,1 1 0 0,-2-4 7 0,2 3-12 16,-4 0-5-16,5-1-17 0,-2-1-24 0,-2-2-101 15,-1 2-162-15,1-1 72 0</inkml:trace>
  <inkml:trace contextRef="#ctx0" brushRef="#br0" timeOffset="193815.95">19731 9890 87 0,'3'0'110'0,"-3"0"-9"15,0 0-10-15,4 3-9 0,-4-3-5 0,0 0-10 16,4 2-11-16,-4-2-3 0,2 4-7 0,-2-4 1 16,0 0 0-16,0 0-3 0,0 0-8 0,-6 5-3 15,6-5 3-15,-11 0-10 0,11 0-2 0,-10-2-6 16,5-2 13-16,1 1-3 0,1 1 0 0,-2-1 3 15,5 3-6-15,-4-5-5 0,1 1 2 0,1-1-9 16,-2-2 0-16,4-1 3 0,-1 2-4 0,-1-2-3 16,1-2 2-16,0-2-4 0,1 2-1 0,2-4 1 15,-2-1 3-15,2-2-4 0,-1 1-7 0,2-2-2 0,-1-3 4 16,3-3 0-16,-1-1 4 0,1-1-8 0,-1 1-3 16,2-2-10-16,-5 6 6 0,5-2-6 0,-2-2 8 15,-4 6-9-15,4 2 0 0,-1 0 8 0,-2 5-6 16,2-1 9-16,0 4-6 0,0-3-3 0,-1 4 3 15,-1 3 0-15,-1-2 3 0,3 5 1 0,-3-3-1 16,0 5 1-16,2-5-4 0,-1 3 3 0,-1 2-1 16,0 0-6-16,0 0 7 0,0 0-3 0,0 0 2 0,0 0 1 15,0 0-9-15,0 0 5 0,0 0 7 0,0 0-5 16,0 0 5-16,0 0-2 0,0 0-1 16,0 0 6-16,0 0-8 0,0 0 6 0,0 0 1 0,0 0-4 15,0 0 5-15,-16 3-6 0,16-3 2 0,0 0 1 16,0 0 2-16,0 0-3 0,0 0 4 0,0 0 0 15,-8-1-5-15,8 1 2 0,0 0 4 0,0 0 7 16,0 0-11-16,0 0 13 0,-5 3-8 0,5-3-10 16,-7 3 15-16,5-2-9 0,2-1 3 0,-5 3 2 15,2-1-5-15,3-2 4 0,-7 4 1 0,3-1-3 16,1 1 3-16,0-3 0 0,-3 3 0 0,2-1 3 0,1 0 2 16,-1 2-6-16,-2 0 6 0,-1-1-5 0,2-1 1 15,-1 2-1-15,-3-1 4 0,2-1-1 0,1 0-3 16,-2-1 3-16,-2 1-3 0,2 1 4 0,3-2 5 15,0 0-2-15,5-2-5 0,-9 1 6 0,9-1-2 16,-7 0 1-16,7 0 7 0,0 0 8 0,-8-3-3 16,8 3 0-16,6-7-7 0,-4 3 5 0,5 0-6 15,-2-5 8-15,4 4 2 0,4-7-7 0,-3 4-8 0,2-1 8 16,-1 2-3-16,1 0 1 0,1-3-5 16,4 1-1-16,-1 4 5 0,0 0-5 0,-1 2 0 15,-2-1-2-15,0 4 4 0,1-2-7 0,-3 2-1 0,1 2 1 16,-2-2 4-16,-1 4-4 0,-1-3 3 0,1 3-10 15,-4-1-1-15,0 0 1 0,2 1 5 0,-3-1-6 16,-2 1-1-16,2-1 13 0,-3 0-2 0,-1 1-9 16,0-2 3-16,0-2 2 0,0 9 1 0,-1-3-1 15,-3 0-4-15,4 0-2 0,-1 4 9 0,1-1-1 16,0 1-1-16,0 1 5 0,0 0-7 0,1 1 5 16,4 4-6-16,-1-1 6 0,-3-3-6 0,3 0 0 0,3 0-26 15,-3-2-33-15,1 1-123 0,0-2-199 16,0-4 89-16</inkml:trace>
  <inkml:trace contextRef="#ctx0" brushRef="#br0" timeOffset="194722.97">20006 9917 8 0,'-6'2'107'0,"6"-2"-14"0,0 0 6 0,0 0-1 0,0 0 0 16,0 0 4-16,0 0-5 0,0 0-9 0,0 0-6 16,0 0-14-16,-4-9-3 0,6 3-6 0,-2-3-5 15,0-1-10-15,0 1 1 0,0-3-8 0,-2-5-1 16,2 2-7-16,-2-2-1 0,0 0-3 0,2-4-5 15,0 1 0-15,-1 2-5 0,2-7 4 0,1-1-5 0,-2 3-2 16,2-5 1-16,3 5 0 0,0 2-4 16,-2 2-3-16,2 1 0 0,-2 0-5 0,3 2 0 15,-5 3 0-15,3 3 0 0,1-1-3 0,3 0 5 0,-6 3-5 16,2 3-3-16,0-2 11 0,-1 3-6 0,-1-1-15 16,2 0 6-16,-4 2-4 0,4 0-12 0,-4 3-2 15,5-2 2-15,-5 2-6 0,0 0-7 0,0 0 12 16,0 0 3-16,0 0-5 0,0 0 7 0,0 0 0 15,0 0 2-15,0 0 6 0,0 0-4 0,0 0 1 16,-14 5 4-16,14-5 1 0,0 0-1 0,-9 0 1 16,9 0 3-16,-8 0 8 0,8 0-2 0,-10 0-5 0,10 0 7 15,-5 0 1-15,5 0 0 0,0 0 0 0,-9 0 5 16,9 0-18-16,-6-2 13 0,6 2 0 16,0 0 2-16,0 0 7 0,-7-1 2 0,7 1 5 0,0 0 2 15,0 0-5-15,-3-2 1 0,3 2 1 0,0 0 3 16,2-7 1-16,-2 7 2 0,0 0 3 0,0-7-4 15,0 4-3-15,3 0-5 0,-3 3 1 0,-3-6-3 16,3 6 2-16,0-7 2 0,0 7-8 0,-2-3-1 16,2 3 10-16,-6-2-5 0,6 2-12 0,0 0 7 15,-9 8 4-15,4-4-6 0,0 1 2 0,0 0 0 16,1 2-5-16,-2 2 8 0,3-4 0 0,1 3-6 0,-4-1 0 16,0 2-2-16,3-4 4 0,1-2-3 15,0 4-2-15,-1-2 3 0,2-1-3 0,1-1 8 0,0-3-13 16,-2 5 13-16,2-5-2 0,0 0-3 0,0 0-1 15,0 0 0-15,10-10-7 0,-5 6 9 0,-1-6 3 16,0 7-7-16,2-9 4 0,-3 5 2 0,4 0-4 16,-1-3-3-16,-1 0 7 0,0 2-5 0,0 0-8 15,-1 2 7-15,2 2 4 0,2 0-1 0,-5 0 0 0,7 0-4 16,-5 4 0-16,3 0 4 0,2 0-5 16,-5 3 3-16,6-1 4 0,0 5-4 0,-2-1 7 15,-1 1-4-15,-2 2 1 0,3 0-1 0,-3 3 0 0,1 0-4 16,0-2 7-16,-3 0-2 0,3 4-2 0,-5 0-3 15,1 1-14-15,-3-3-38 0,-3 0-202 0,-2 0-273 16,-3-2 122-16</inkml:trace>
  <inkml:trace contextRef="#ctx0" brushRef="#br0" timeOffset="198536.95">9902 9026 25 0,'0'-2'141'16,"2"-3"-15"-16,-2-1-10 0,0 3-3 0,0 3-9 16,-3-7-9-16,3 4-11 0,0 3-10 0,0-5-9 15,0 5-2-15,0 0-16 0,0 0 5 0,-2-7-11 16,2 7-7-16,0 0 1 0,0 0-3 0,0 0-7 15,0 0-1-15,0 0-7 0,0 0-1 0,0 0-2 16,0 0-3-16,0 0-5 0,0 0 4 0,0 15-1 16,0-15-3-16,-4 5 1 0,4-5-5 0,-1 5 0 15,1-5-1-15,-3 6 5 0,1-4 1 0,2-2-2 0,0 3-4 16,0-3-1-16,0 0 4 0,-3 3 0 16,3-3 5-16,0 0 1 0,0 0-6 0,0 4 3 0,0-4 7 15,0 0-1-15,0 0 1 0,0 0-1 0,0 0 2 16,0 0-3-16,0 0-5 0,16-7-7 0,-10 5 2 15,0-1 5-15,2 1-1 0,3-1-1 0,-1 1-5 16,1-2 3-16,1 1 0 0,1 0-2 0,5-2 1 16,-2-2-9-16,1 2-2 0,0-2-9 0,2 4 1 15,0-4-3-15,2 3-11 0,-3-2-8 0,-3 2-18 16,-2 2-10-16,-3-1-16 0,1 3-37 0,-4-2-65 16,-2 2-198-16,0 0 88 0</inkml:trace>
  <inkml:trace contextRef="#ctx0" brushRef="#br0" timeOffset="198815.95">10030 9252 69 0,'0'0'160'0,"0"0"-11"0,-4-8-13 0,4 8-19 15,3-8-12-15,-2 4-6 0,3 0-14 0,0-2-4 16,1 2-10-16,4-5-7 0,4-1-9 0,2 2-2 16,3 0-9-16,2 0-8 0,0 2-27 0,8 1-27 15,-1-2-45-15,-6 5-146 0,1 0-227 0,-3 4 101 16</inkml:trace>
  <inkml:trace contextRef="#ctx0" brushRef="#br0" timeOffset="200769.95">8618 10986 2 0,'0'0'74'0,"0"0"-4"16,0 0-6-16,0 0-1 0,-2 3 4 0,2-3 7 0,0 0 2 15,0 0-9-15,0 0 18 0,0 0-1 0,0 0-5 16,14 1-2-16,-14-1 4 0,0 0-11 16,0 0-3-16,0 0-2 0,0 0-11 0,0 0-1 0,0 0-6 15,0 0-8-15,0 0-1 0,0 0-3 0,4 2-5 16,-4-2-4-16,0 0-2 0,7 0-4 0,-7 0-2 15,12-3-8-15,-2 0-3 0,1 1 3 0,7-4-2 16,4 2-1-16,-4-3-6 0,4 0 0 0,6-2-9 16,-9 4-9-16,3-1-17 0,-1 0-12 0,-1 0-12 15,-1 2-19-15,-1-2-29 0,-7 5-103 0,2-2-224 16,-3 3 100-16</inkml:trace>
  <inkml:trace contextRef="#ctx0" brushRef="#br0" timeOffset="201019.95">8745 11183 72 0,'0'0'87'0,"0"0"-2"0,10 2 4 15,-10-2 3-15,9-2-7 0,-9 2-8 0,9-3-5 16,0 2-5-16,-4 0-15 0,4-4-3 16,4 1 0-16,-3-2-5 0,9 1-8 0,-2 0-10 0,11-6-29 15,-1 0-50-15,-2 2-102 0,6-3-167 0,-3 2 74 16</inkml:trace>
  <inkml:trace contextRef="#ctx0" brushRef="#br0" timeOffset="203349.95">18844 11959 49 0,'0'-4'147'0,"0"4"-14"0,0-5-13 0,0 5-15 15,0-6-11-15,0 6-13 0,2-2-8 0,-2 2-8 16,0 0-8-16,0 0-3 0,0 0-9 0,0-5-2 16,0 5-9-16,0 0-4 0,0 0 5 0,0 0-4 15,0 0-8-15,14 5 1 0,-10-4-4 0,-4-1-4 16,10 0-1-16,-10 0-4 0,10 1 7 0,-2 2-6 16,1-3-1-16,0 0 2 0,5 0-6 0,0 0-10 0,4 0 14 15,0 0-1-15,-3 3-23 0,8-1 2 16,-3-1-16-16,1 1-3 0,1 1-9 0,-3-1-12 15,2 3 0-15,-1-2-17 0,-1-1-14 0,-1 0-87 0,-8-1-183 16,3 1 81-16</inkml:trace>
  <inkml:trace contextRef="#ctx0" brushRef="#br0" timeOffset="205288.96">9070 10839 51 0,'0'0'60'0,"0"0"-10"0,0 0 1 16,0 0-10-16,0 0-2 0,0 0-5 16,0 0-3-16,3-4-4 0,-3 4 2 0,0 0 2 15,0 0 6-15,5-4 4 0,-5 4 2 0,0 0 0 0,0 0 2 16,2-4-1-16,-2 4-14 0,0 0-1 0,0-3-2 15,0 3-8-15,0 0 3 0,0 0-7 0,3-5-3 16,-3 5 1-16,6 0-9 0,-6 0 0 0,9-4-5 16,-4 1-2-16,4 1-1 0,0-1-9 0,2-3 5 15,6-2-5-15,-2-1-9 0,4 1-1 0,-1 0-2 16,0 0-4-16,0-1-13 0,0 1-2 0,0-2-64 16,-5 4-116-16,2-3 51 0</inkml:trace>
  <inkml:trace contextRef="#ctx0" brushRef="#br0" timeOffset="205695.95">9186 10919 20 0,'0'0'87'0,"0"3"-9"0,0-3 6 0,5 2 5 15,-5-2 8-15,0 0 2 0,4 2 2 0,-4-2 5 16,0 0-11-16,0 0-4 0,0 0-14 0,0 0-3 15,1 3-8-15,-1-3-8 0,0 0-2 0,0 0-5 16,0 0-20-16,0 0-8 0,0 0-10 0,0 0-4 16,5 2-1-16,-5-2-8 0,1 3 0 0,-1-3-6 0,0 0 6 15,12-1-2-15,-12 1-1 0,14-2 1 0,-5 0 0 16,2-1-3-16,2-2 2 0,2-4-1 0,3 1 5 16,-2 0 0-16,0 1-6 0,-2-2 1 0,-1 4-4 15,-1-2-12-15,-2 2-30 0,1 2-27 0,-3-4-127 16,-3 3-221-16,0 0 97 0</inkml:trace>
  <inkml:trace contextRef="#ctx0" brushRef="#br0" timeOffset="207532.95">8170 12021 56 0,'0'0'92'0,"0"0"-3"15,0 0-8-15,0 0 0 0,0 0-6 0,0 0-4 0,0 0-8 16,0 0-2-16,0 0-5 0,0 0-7 0,0 0-1 16,0 0-8-16,0 0 1 0,0 0 2 0,0 0-10 15,0 0-5-15,0 0 4 0,0 0-2 0,0 0 3 0,0 0-11 16,-9 1 3-16,6 2-3 0,3-3-5 16,-6 2 0-16,6-2-7 0,-4 4 2 0,4-4-2 15,0 0-3-15,0 3 0 0,0-3-1 0,0 0 1 0,0 0-2 16,13-5 8-16,-2 1-4 0,-1-3 2 0,6-3-4 15,1 2 6-15,1-4 2 0,8-4-1 0,0 1 0 16,1-2-4-16,-2 0 1 0,1 1 0 0,-2 3-2 16,-5 4-8-16,-2 0 0 0,-7 5-8 0,3-3-18 15,-4 5-14-15,-4-1-2 0,0 3-14 0,-5 0 3 16,0 0-14-16,3 8-35 0,-6-4-70 0,-5 3-185 16,3 1 83-16</inkml:trace>
  <inkml:trace contextRef="#ctx0" brushRef="#br0" timeOffset="207835.95">8148 12235 117 0,'-2'2'156'16,"2"-2"-18"-16,-2 3-13 0,2-3-10 0,0 0-13 0,-2 4-5 15,2-4-17-15,0 0-11 0,0 0-1 0,-3 3-6 16,3-3-6-16,0 0-9 0,0 0-5 16,0 0-7-16,0 0-1 0,0 0 1 0,5 5 0 0,-5-5-1 15,0 0-2-15,0 0-2 0,0 0 1 0,7 0 2 16,-7 0 4-16,0 0-2 0,0 0-6 0,10-5 8 16,-3 2-2-16,2-3-9 0,6-2 1 0,0 1-5 15,0-2-2-15,2-1-8 0,0-2-14 0,0 4-22 16,2-4-22-16,3 0-30 0,-1 5-48 0,-5-3-140 15,2 3-285-15,-1 0 126 0</inkml:trace>
  <inkml:trace contextRef="#ctx0" brushRef="#br0" timeOffset="208711.95">8092 12083 45 0,'-10'3'120'0,"2"-1"-13"15,0 1-19-15,1 0-21 0,2 1-21 0,1 0-36 0,1-1-17 16,2 1-33-16,1-4-33 0,0 5-79 0,0-5 35 15</inkml:trace>
  <inkml:trace contextRef="#ctx0" brushRef="#br0" timeOffset="209077.95">8047 12359 95 0,'-6'-1'157'0,"6"1"-20"0,0 0-26 0,0 0-33 0,0 0-21 15,0 0-14-15,11-3-29 0,-6-1-41 0,3 1-85 16,1-2-119-16,2 1 53 0</inkml:trace>
  <inkml:trace contextRef="#ctx0" brushRef="#br0" timeOffset="212735.97">12132 7708 45 0,'-7'16'79'0,"-1"1"-3"0,-2 0-6 16,2 0-11-16,3-2-2 0,-1 2-7 0,-2 0-5 15,2-1 0-15,1 1-3 0,-2-1-8 0,3 1 3 16,-3-1-4-16,3-4-10 0,-1-1-3 0,2 0-3 16,-1 0 6-16,2-2-8 0,-1-2 3 0,2-2-4 15,-2 2-1-15,3-4-4 0,-1 1 9 0,0 0-10 16,-3-1 12-16,4-3 3 0,0 5 7 0,0-5-2 16,0 0-4-16,0 0 4 0,0 0-2 0,0 0-6 0,0 0 0 15,0 0-3-15,0 0-5 0,6-9-4 16,-2 2-2-16,-4 2-6 0,4-4-1 0,-3-1-1 15,1-1-4-15,-2 2-5 0,2-4 7 0,-2 1 3 0,0-2-2 16,-2 0 1-16,0-3-5 0,1 2 4 16,1-5-8-16,-4 2 7 0,4-1-4 0,-1 1 4 0,-2 1-2 15,6-2-3-15,-2-1 9 0,2 1 2 0,1-2-4 16,1 3-1-16,-1 0-1 0,-3 0 1 0,8 1 2 16,-7 1 1-16,5 0-6 0,-3 7 6 0,1-3 1 15,-2-1 1-15,1 4-4 0,3 0-2 0,-1 0 2 16,-1-2-1-16,2 6 3 0,-2-2-1 0,4 0-6 15,-4 2 3-15,1 0 5 0,-2-1-5 0,1 2-10 0,0 1 18 16,0-1-6-16,-2 1 4 0,-1 1-5 16,-2 2-9-16,3-3 8 0,-3 3 7 0,4-4-4 15,-4 4-2-15,0 0-5 0,0 0 4 0,0 0-5 0,0 0 2 16,0 0 7-16,0 0-3 0,0 0 0 0,0 0 2 16,0 0-5-16,4 12 3 0,-4-9-3 15,2 1 3-15,-2 2-3 0,4-1 2 0,-4 2 5 16,1 2-7-16,3-2 8 0,-1 2 2 0,0 1 1 0,1 2-4 15,0-2-5-15,0 3 0 0,-1-1 7 0,1 3 3 16,-1 1 2-16,2 0-3 0,-2-2-1 0,-2 3 1 16,3-2-3-16,-4-2 1 0,5 2 1 0,-1 2-1 15,0-3-5-15,1 1 8 0,0-1-3 0,0 1 2 0,0 0 2 16,-1-2-2-16,3-2-3 0,3 3 1 16,-7-4 0-16,0 2 0 0,2-4-3 0,-1 2 1 15,-1 1 2-15,-2-5 1 0,0-1-1 0,-1 3 5 0,-1 2-5 16,0-3-6-16,-3 3 1 0,0-1 7 0,-3 1-4 15,1-1-1-15,1-1-14 0,-4 0-18 0,4 1-17 16,-3-4-23-16,3 1-67 0,-5-1-150 0,1-2 67 16</inkml:trace>
  <inkml:trace contextRef="#ctx0" brushRef="#br0" timeOffset="212975.97">12010 7843 42 0,'9'-4'107'0,"2"-3"-12"0,2 2-7 16,-3 0 2-16,2 4-21 0,-2-1-9 0,3 0 5 16,-3 0-14-16,-1 2 0 0,4-2-7 0,-2 2-7 15,-1 0-4-15,3-1-5 0,-1 2-9 0,-1-1-5 16,0 0 0-16,1 0-11 0,1 0-15 0,-3 0-8 15,4 1-14-15,-3 0-16 0,-1-2-83 0,5 1-143 16,-2-2 64-16</inkml:trace>
  <inkml:trace contextRef="#ctx0" brushRef="#br0" timeOffset="213194.98">12519 7945 34 0,'0'0'56'0,"0"0"-2"0,2 4-12 16,-2-4-1-16,0 0-1 0,0 0-8 0,-2 4-8 15,2-4-20-15,-5 1-33 0,5-1-21 0,0 0-54 16,-11-4 24-16</inkml:trace>
  <inkml:trace contextRef="#ctx0" brushRef="#br0" timeOffset="213341.97">12462 7556 67 0,'0'0'54'0,"-1"-4"-49"15,1 4-26-15,0 0-23 0,0 0 10 0</inkml:trace>
  <inkml:trace contextRef="#ctx0" brushRef="#br0" timeOffset="214090.97">12715 7767 46 0,'-5'-2'86'0,"5"2"-11"0,0 0-1 0,0 0-15 15,0 0-5-15,-4-2-8 0,4 2-10 0,0 0-1 16,0 0 0-16,0 0-6 0,0 0-3 0,0 0-3 16,0 0-3-16,0 0 3 0,0 0-15 0,-4 10 5 15,4-8 1-15,0-2 2 0,0 0-4 0,-5 3 4 16,5-3-2-16,-4 4 6 0,4-4-4 0,-7 3 3 0,4-2 4 15,3-1-8-15,-9 2 1 0,4-1 0 0,1 0-3 16,4-1 0-16,-5 5-1 0,0-5-10 16,5 0 6-16,-4 2 2 0,4-2-5 0,-1 4 1 0,-3-2 2 15,4-2-9-15,0 4 8 0,0 1 3 0,0-5-6 16,-2 7 3-16,2-4-3 0,0 2-6 0,0-5 8 16,0 6-4-16,0 0-1 0,2-4 0 0,-2-2 2 15,1 8-2-15,2-4 3 0,-2-1-2 0,-1-3 1 16,3 5-4-16,-2-3-1 0,0 3 3 0,-1-5 6 15,9 2 10-15,-9-2 5 0,0 0-8 0,12-2-7 16,-7-3 3-16,0 2-6 0,4 0 3 0,0-1-2 16,-1-2 5-16,2 0-5 0,-4 4 0 0,1-2 2 0,-3 1-3 15,2 1-6-15,-1 1-9 0,1-1-2 0,-6 2-2 16,8 0 3-16,-8 0-5 0,5 2 0 0,-5-2 4 16,5 4 2-16,-2 2-6 0,-2-5 7 0,3 4-2 15,-7 2 4-15,6-3-2 0,-1 0 4 0,0 4-3 16,0-4 4-16,1 1 5 0,-1-3-7 0,2 4 0 15,-2-4 6-15,3 2 21 0,-2-1 4 0,2-2 2 16,-5-1-3-16,13 0 3 0,-5-3-2 0,2 2-8 16,-1-4 1-16,0 1 1 0,-1 0-5 0,6-1 1 15,-4 0-3-15,0-2 4 0,-1 2-9 0,-1 2 2 16,3-2-4-16,-3 1 3 0,0 1-3 0,-2 2-6 0,1 1 8 16,0 0-4-16,-1 0-9 0,1 0 0 0,-1 1-12 15,1 2 1-15,-2 0-7 0,2 2-1 16,0-4-5-16,-1 3-10 0,6 0-11 0,-3 0-11 15,2-1-25-15,1-1-52 0,1-2-152 0,-1 2 68 0</inkml:trace>
  <inkml:trace contextRef="#ctx0" brushRef="#br0" timeOffset="-214391.23">14173 7902 36 0,'0'0'133'0,"0"0"-10"0,0 0-12 0,13-8-16 16,-8 4-8-16,4-4-7 0,1 4-10 0,-1-4-7 16,3 0-8-16,5 2-5 0,-2-2-8 15,1 0-9-15,-4 3-2 0,3-3-7 0,-2 2-7 0,1 0-3 16,-1 2-1-16,-3-3 3 0,5 4-4 0,-2-1-8 15,-2 2 10-15,2-1-8 0,-5 0 1 0,5-1-8 16,-7 3-1-16,5 1-10 0,-3-1 1 0,0 1-4 16,-8 0-11-16,13 0 8 0,-5 0-5 0,-1 0-2 15,0 0 3-15,1 0 4 0,0-1-1 0,-2 0 4 0,-1-1 6 16,2 1-3-16,-1-2 2 0,1 1 1 16,-2-4-2-16,1 2 5 0,-1-3 1 0,-1 0 3 0,-1 2 12 15,-3-2 7-15,2-2-7 0,0 1 0 0,-2-2 4 16,-2 3 1-16,2 0 2 0,-2 1-1 0,0 2 1 15,1-2-4-15,-1 3-2 0,-1 0 0 0,3 3 2 16,-6-3-5-16,6 3-13 0,-7 0 15 0,7 0-4 16,-9 3 3-16,6 3-4 0,0-1 5 0,-1-1-3 15,1 1-4-15,1 4 2 0,-1-4-3 0,1 2 5 16,0 1-6-16,1 1 4 0,0-1-5 0,1-2 6 16,0 4-13-16,1-1 5 0,-2 1 6 0,1-3-5 0,-1 3-3 15,1-2 11-15,1-1-5 0,-2 1-9 16,1-2 3-16,1 0-2 0,0 2-2 0,0-3 0 0,3 2-8 15,1 2-7-15,2-4-29 0,1 2-40 16,2-5-59-16,6 1-162 0,4 1 72 0</inkml:trace>
  <inkml:trace contextRef="#ctx0" brushRef="#br0" timeOffset="-213774.23">14915 7741 84 0,'-3'1'73'0,"-1"3"-5"15,0-1-9-15,0 1-3 0,2 0-8 0,-2 0-6 16,1-1 1-16,1 1-2 0,-1 1-9 0,2 0 1 16,-2-2-5-16,0 0-7 0,1 2 8 0,-3 1 1 15,4-2-1-15,-3-1-3 0,3 2-7 0,-2-1-1 16,1 0 5-16,-1 0-12 0,-1-2 3 0,4 1 2 0,0-3-4 16,0 0 1-16,-5 6 13 0,5-6 9 15,0 0 9-15,0 3 6 0,0-3 2 0,0 0 4 0,0 0-10 16,0 0 2-16,18-9-5 0,-8 2-8 0,-1 1-1 15,1-2 4-15,3 0-8 0,2-4 1 0,0 2 0 16,0-5-6-16,-1 2-3 0,-3-3 1 0,2 5-3 16,-1-4 0-16,-3-2-5 0,-3 2 2 0,-2 4-4 15,-3-3 0-15,-1 1-3 0,0 1 4 0,-5-2-4 16,-1 3-5-16,-1 0 1 0,-1 3 2 0,-1-1-6 16,-2 2 0-16,-5 2 3 0,0-2-6 0,-2 2 2 15,2 4 2-15,-3-1-6 0,5 4 7 0,-2-2-2 0,6 0 0 16,-3 1-1-16,4 0 0 0,1 2-5 15,2-3 6-15,-1 1-4 0,1 0 1 0,0 1 0 0,3-1 4 16,3-1-10-16,-5 5 2 0,5-3-2 0,0-2 6 16,-4 5 0-16,4 0-4 0,4-2 3 15,-3 1 3-15,2-2-1 0,0 2-4 0,3 3 0 0,-1 2 1 16,0-2 5-16,0-2-5 0,3 4 0 0,-3 0 3 16,-1 1-7-16,1 0 9 0,-1-2-7 0,5 5-4 15,-5-3-4-15,2 0-4 0,1 3-8 0,2-5-1 16,-2 3 1-16,3-1-17 0,6-1-23 0,-2-1 10 15,1-1-18-15,-3-2-32 0,0-1-95 0,0-1-216 16,-1 2 96-16</inkml:trace>
  <inkml:trace contextRef="#ctx0" brushRef="#br0" timeOffset="-213084.23">15129 7752 88 0,'0'0'117'0,"0"0"-18"16,0 0-11-16,-3 5-7 0,3-5-5 0,0 4-5 16,0-4-13-16,2 7-1 0,-1-2-6 0,-1-5-7 0,1 5-6 15,0 0-3-15,1-2-5 0,-1 1 1 0,0 1-4 16,2-4-5-16,-2 3 4 0,3-1-3 0,-1 0-1 15,-3-3-10-15,7 5 5 0,-2-4-4 0,0 0 4 16,1 0-3-16,-6-1-1 0,13 0-3 0,-5 1 1 16,-1-1 1-16,-1 0-6 0,1 0 4 0,1 0-5 15,-8 0 5-15,9 2 0 0,-9-2-7 0,12 0 2 16,-6 0-3-16,-2 1-3 0,-4-1-4 0,5 3 9 16,0-3 0-16,-1 3 1 0,1-3-3 0,4 3 4 0,0-1 3 15,0 0-2-15,5-1-5 0,2-1 0 16,-1 1 1-16,5 1-6 0,-1-2-1 0,0 0 2 0,-2 0 5 15,2 0 0-15,-6-3-1 0,1 2-2 16,-1-3-1-16,-2 1 2 0,-2 1-1 0,-2 1-14 0,2-3 7 16,-3 0 1-16,-2-2-2 0,-3 1 2 0,3 0 5 15,-3 1-3-15,-1-3 7 0,2 3 0 0,-2 0 11 16,1-3-8-16,-2 2 12 0,1 5-1 0,-2-8-3 16,2 3 2-16,-1 1 5 0,1 4-3 0,-1-5 3 15,-2 2-9-15,3 3-1 0,0 0 1 0,0 0-7 16,0 0 6-16,0 0-5 0,0 0-3 0,0 0 5 0,-2 9-1 15,0-3-3-15,2-4-1 0,3 5 0 0,-2-3 2 16,-1 2-1-16,3-2-1 0,1 1-4 16,-1 0-10-16,0 1 14 0,2-4-3 0,-2 3 2 0,2-3-1 15,-3 1-2-15,0 1 6 0,1-2 0 0,-3-2-2 16,7 2 0-16,-5 0 6 0,-2-2 3 0,12 0-3 16,-12 0 7-16,6-3-4 0,-1 2 5 0,0-1-4 15,-1-2 3-15,2 4-2 0,0-3 3 0,-6 3-4 16,6-1-2-16,-6 1 4 0,7-2-4 0,-7 2-9 15,3-2 7-15,-3 2-4 0,0 0 1 0,0 0-1 16,0 0 1-16,12 1 0 0,-12-1-5 0,7 3 6 0,1 0-1 16,0-2-4-16,2 3 1 0,4-2 5 15,-2 2-3-15,2 0-2 0,-1-1-5 0,-2 2-17 16,6 1-30-16,-4-1-26 0,-1-2-46 0,-1 1-129 0,2 1-269 16,-1-4 119-16</inkml:trace>
  <inkml:trace contextRef="#ctx0" brushRef="#br0" timeOffset="-210370.24">8516 11891 81 0,'-5'2'101'0,"-2"3"-8"16,5-2-8-16,-7 3-9 0,1 1-3 0,2-3-17 15,1 0-5-15,0-1 4 0,-1 2-10 0,2 0-1 0,-2-3-5 16,4 2-7-16,-2-1-10 0,1 1-7 15,1 0-4-15,1-2-9 0,1-2-8 0,0 0-1 16,0 0-5-16,0 0 0 0,0 0-12 0,0 0-19 0,16-11-33 16,-8 3-42-16,1-9-126 0,2 0 56 15</inkml:trace>
  <inkml:trace contextRef="#ctx0" brushRef="#br0" timeOffset="-208785.23">8603 11936 63 0,'-5'1'63'0,"-4"0"-10"0,4 2-6 15,-5-1-3-15,2 2 2 0,-5-3-2 0,4 3 9 16,3-2-2-16,-7 1 5 0,4-1 6 0,0-1 3 0,-1-1-14 16,2 2-6-16,3-2 6 0,-1 2-3 15,6-2 3-15,-12 0-16 0,6 0 1 0,6 0-7 16,-7 1-5-16,7-1-6 0,0 0-3 0,-7 0 6 0,7 0-2 15,0 0 3-15,0 0-7 0,0 0 1 16,-9 1-8-16,9-1 5 0,0 0 0 0,-5-2 0 0,5 2 1 16,0 0-3-16,0 0 3 0,-5-4 1 0,5 4-4 15,-4-3 3-15,4 3 2 0,-1-5 2 0,1 5 1 16,-2-5-5-16,2 5 1 0,2-5-1 0,-2 5-5 16,1-6-4-16,3 3 9 0,0-2-12 0,1-1 5 15,5 0-7-15,-3-3 1 0,3 3 2 0,1-2 0 0,3-3 1 16,1 1-3-16,-2 1-2 0,1 1-7 15,4-4 0-15,5 0 4 0,0-1-9 0,3-2 12 16,1 1-4-16,3-2-6 0,0 2 4 0,4-1-1 16,12-7-9-16,-1 1 14 0,1-1-2 0,-1 1 2 15,3 2-2-15,0-2 0 0,4 1-12 0,0 2-1 0,7-2-1 16,-4-2-9-16,5 1-3 0,0 1-8 0,28-6 3 16,-25 6-2-16,26-6-2 0,-26 8 6 0,24-6-2 15,-25 5 5-15,1 1-2 0,28-10 8 0,-28 11 7 16,26-3 0-16,-31 6-9 0,5 0-16 0,-9 4-88 15,-16 0-139-15,0 3 61 0</inkml:trace>
  <inkml:trace contextRef="#ctx0" brushRef="#br0" timeOffset="-207879.23">8134 11958 47 0,'0'0'79'16,"0"0"-6"-16,-6-5-10 0,6 5-8 0,-4-3-4 16,4 3-14-16,-4-3-7 0,4 3-9 15,-4-4 0-15,4 4-7 0,0 0-3 0,-4-2-2 0,4 2-6 16,0 0-2-16,0 0-13 0,-5-3 17 0,5 3-2 16,0 0 3-16,0 0 7 0,0 0 3 0,0 0 11 15,0 0 8-15,0 0 10 0,-2-3 3 0,2 3 5 16,0 0 1-16,-3-2-6 0,3 2 1 0,-5-5-5 15,5 5 3-15,-5-5-5 0,2 3-4 0,-1-1 6 16,3-1-8-16,-1 0-5 0,-1 0 2 0,3-1 3 0,-5 1 0 16,5-1-12-16,0 2 2 0,-3-2-7 15,6 0-1-15,-3 1 0 0,5-2-5 0,-2 1 1 0,3-4-6 16,-2 4-1-16,5-6-2 0,1 3-2 0,3-3 2 16,2-2 1-16,-2-1-9 0,5 1 10 0,-1 1-2 15,-1-2-4-15,-1 0 3 0,-1 3-4 0,-1 0 1 16,-2 3 4-16,-4 1-5 0,2 1 3 0,-4-1-3 15,-1 5-9-15,0-1 12 0,0 2-6 0,-4 1-8 16,6-1 8-16,-6 1-5 0,5 5 7 0,-4-1 1 16,1 4-4-16,-2 2 0 0,-2-1 4 0,2 4-2 15,-1 2 3-15,-3 2-7 0,3-3 1 0,-2-1 3 16,2-2 2-16,-1 1 1 0,-2-3 1 0,0 1-14 16,4-4 21-16,-2 1-12 0,2-1 5 0,-2-3-1 0,2 2 2 15,-2-1 1-15,2-4 6 0,-3 5-2 0,3-5 4 16,0 3-5-16,0-3 0 0,0 0-2 0,0 0 3 15,-3 5-7-15,3-5 2 0,0 4-4 0,0-4-5 16,0 0 1-16,0 6 3 0,-1-1-3 0,2 0 1 16,-1 1 1-16,0-2 6 0,3 3 2 0,-3 0-7 15,1-2-1-15,1 2 4 0,0-2-3 0,2 0-5 16,-3 0 4-16,3 0-2 0,1-3 9 0,-5 2-4 0,4-1 4 16,-4-3 11-16,5 2 16 0,-5-2 0 15,0 0-1-15,12-5-3 0,-7 1 0 0,5-1-3 16,-2-2-4-16,2 1 0 0,7-1-4 0,-2-4-3 0,3 6-15 15,-2-2-3-15,1 3-16 0,2-1-17 0,-3 5-15 16,-1 3-12-16,2-1-19 0,-4 1-25 0,-1 4-115 16,-7-2-242-16,4 3 107 0</inkml:trace>
  <inkml:trace contextRef="#ctx0" brushRef="#br0" timeOffset="-207655.23">8557 11904 87 0,'-5'-11'111'0,"1"-1"-11"0,0-2-13 15,-1 2-16-15,-4-4-15 0,4 3-8 0,0 3-3 16,-1-2 2-16,-1 1-10 0,3 0-3 0,-2 0 0 16,0-1 6-16,0 4 0 0,3-3-1 0,-1 1 5 15,2-1-4-15,0 0-1 0,2-1-2 0,5-5 2 16,0-2 3-16,4 3 2 0,1-2 1 0,7-4 3 16,2 2 0-16,-6 3-6 0,1 2 1 0,-4 5-9 15,-2-1 1-15,1 6-1 0,-4 1-10 0,0 4-1 0,-5 0-12 16,8 9-16-16,-5 3-32 0,-1 0-49 15,-4 6-151-15,2 10-257 0,-3-3 114 0</inkml:trace>
  <inkml:trace contextRef="#ctx0" brushRef="#br0" timeOffset="-205295.23">9286 15359 75 0,'0'0'105'0,"0"0"-7"0,-6 1-18 0,2 1-3 0,4-2-8 16,-3 1-7-16,3-1-9 0,0 0-9 0,-6 3 0 15,6-3-1-15,-3 3-10 0,3-3-4 0,0 0 0 16,0 0-3-16,0 0-9 0,0 0 1 0,0 0 2 0,0 0 14 15,0 0 1-15,0 0-3 0,0 0 13 16,0 0 0-16,0 0-3 0,0 0-4 0,2-12-12 16,-3 7-7-16,-3 1 2 0,4-1 3 0,-5 3-4 15,5-5-2-15,0 3-22 0,0-1 0 0,0-5 0 16,0 0-7-16,0 0-15 0,4-2-13 0,-3 0 9 0,5-2 3 16,1-1 0-16,2-2 5 0,2 1 4 0,1 0-2 15,-2-1 3-15,5 2 6 0,-2-1 2 0,-1 3 1 16,-1 0 6-16,-2 1 4 0,1 2 5 0,-5 3-2 15,3 0 0-15,-4 2-4 0,0 1 1 0,2-1 1 16,-2 2-3-16,1-1-1 0,0 3 6 0,3-2-4 16,1 3-3-16,-2 1-29 0,4 2 4 0,-2 0 0 15,2 1-2-15,1 0 7 0,0 2 3 0,3 1-1 16,1 0 0-16,-5 0 5 0,6 0-4 0,-1-1 11 0,-5 1-5 16,3-2 15-16,-5-1-8 0,4 1 5 15,-3-1-1-15,-2 1 4 0,-3-3-1 0,5 3 6 16,-5 0 6-16,2-2-3 0,-2 1 2 0,-1-1 1 0,2 0-6 15,-2-1 2-15,0 3 0 0,1-3 5 0,-1 1-14 16,-1-1 1-16,0 2 3 0,2 0 4 16,-3-4-2-16,2 3 0 0,-4-3 10 0,6 0 7 0,-6 0 6 15,0 0 1-15,12-6-2 0,-5 2 2 0,-1-3-1 16,3 1 2-16,-1-1-8 0,1-3-4 0,0 2-2 16,1-4-3-16,1 3-2 0,-1-6-7 0,3 3-3 15,1 2-10-15,-1-1 2 0,1 1-7 0,-1 1 5 16,3-1 2-16,-4 3-7 0,3-2 2 0,-5 1 0 15,2 4 1-15,1-3 5 0,-3 3-3 0,0 1 1 16,3-1-3-16,-4 1 2 0,0 1 0 0,-1 0 6 16,-2-1-1-16,1 3 3 0,0 0-1 0,6 0-3 15,-3 0-2-15,-1 2 0 0,1 0 15 0,-1 1-15 0,2 3-2 16,-1-2 8-16,1 1 1 0,0 2 3 0,0 0-1 16,0 0-3-16,3-1-10 0,1 3 7 15,-4-4-1-15,3-1 6 0,-2 0-4 0,-1 0 2 0,-1-1-1 16,2-1 3-16,-1 0-3 0,-3-4 10 0,2 1 13 15,3 0-8-15,-4-3 3 0,-1-2-5 0,2 1 3 16,-3-3-1-16,1-1-6 0,0 2 2 0,-1-3-4 16,1 1-8-16,-2 1-7 0,1-4-8 0,2 3-4 15,-1-1 2-15,-2 0-3 0,3 1 2 0,1 1-3 16,0-1 4-16,4 2 3 0,-1-3-5 0,-3 3 10 16,7-1 0-16,-3 2 3 0,3-2-4 0,-6 5 2 15,1-2 2-15,-1 2-4 0,1-1 5 0,-2 4 3 0,0 0-1 16,0 0 7-16,-2 0-7 0,0 4 0 0,-3-1-3 15,3 1-5-15,-1 0-6 0,-2-3 0 0,0 4-3 16,0-2-6-16,1 0-2 0,-4-1-4 0,2 1-2 16,0-1 3-16,0 0 5 0,-4-2 2 0,0 0 4 15,0 0 3-15,10-4 2 0,-8-3 5 0,2 1 3 16,0-1 1-16,2-5 2 0,-2 4 1 0,5-4 0 16,-1 2 2-16,1 1 0 0,0-1-3 0,0 3-3 15,0 0 7-15,2 0-1 0,1-1 0 0,0 3 3 16,5-1 0-16,-3 0-2 0,4 4 2 0,1-2-3 0,-1 1 3 15,1 0 4-15,3-2 1 0,-3 3 1 16,-2 0 11-16,3 0 7 0,-2-3 4 0,1 3 3 16,-1-3 0-16,0 1 8 0,-4-1 2 0,0 1 12 15,2-3-20-15,-4 2 7 0,-1 2-10 0,0-3-5 16,-2 2-1-16,-4 1-2 0,3 0-2 0,-3-2-1 16,1 2-2-16,-1 0 0 0,-1-1-11 0,1 0-6 0,-2 1-6 15,2 0-8-15,-1 1-17 0,-4 2-9 0,5-5-14 16,-5 5-92-16,0 0-157 0,0 0 70 0</inkml:trace>
  <inkml:trace contextRef="#ctx0" brushRef="#br0" timeOffset="-204883.23">10834 14614 36 0,'0'0'144'0,"0"0"-6"0,0 0-9 0,0 0-14 15,0 0-9-15,0 0-10 0,0 0-7 0,0 0-14 16,0 0-8-16,0 0-6 0,0 0-4 0,0 0-7 15,0 0-3-15,0 0-7 0,19 6-4 0,-6-5-2 0,-3-1-9 16,7 2-8-16,7 0-9 0,-6-2-5 16,5 1 1-16,-1 1-7 0,-1 0-3 0,-1 1-1 15,-4-2 3-15,0 2-2 0,-5 1 3 0,1 0-3 0,-1 1-1 16,-2 0 1-16,-2 2 2 0,-1-2 5 0,-1 0 4 16,0 2 3-16,-4-3 3 0,2 0 7 0,-2 2 2 15,-1 1-4-15,0-2 3 0,0 3 0 0,0 1-7 16,0 1-1-16,-1 0-1 0,-3 5 3 0,-1-1-1 15,1 5-3-15,-1 0-4 0,-1 5-10 0,1-4-24 16,-2 6-24-16,-3-3-54 0,1 1-113 0,1-5-239 16,1 4 106-16</inkml:trace>
  <inkml:trace contextRef="#ctx0" brushRef="#br0" timeOffset="-203816.23">9767 15995 53 0,'0'0'138'16,"0"0"-10"-16,0 0-14 0,0 0-13 0,0 0-12 15,0 0-6-15,0 0-3 0,0 0-9 0,-9-9-13 0,8 6-5 16,1-2-2-16,-1-4-6 0,-1 2-6 16,2-3-4-16,-1-1-1 0,0 0-4 0,2-1-4 15,0 0-4-15,-1-6 0 0,2 7-4 0,0-1 0 0,1-3-2 16,-1 5 4-16,2-2-4 0,-1 0-1 0,4 5-6 16,-3-3-4-16,1 2-7 0,3 0-3 0,-2 1 0 15,3 3-10-15,1-3-3 0,2 4-1 0,1 0 2 16,-3 2 3-16,5 1-2 0,-3-2-7 0,2 2 5 15,0 2-3-15,-2-2 15 0,1 3-8 0,-1-2 1 16,2 1 2-16,-5 1 7 0,0 0-2 0,0-1-4 16,1-1 3-16,-5 1 1 0,0-1 6 0,1 0-4 15,-3 0 5-15,-3-1-14 0,10 3 16 0,-6-2 0 16,-4-1 4-16,8-1 0 0,-8 1 7 0,9-3-9 0,-3 1-2 16,1-4 4-16,4-2 3 0,2 1-1 15,1-4-10-15,0 0 6 0,-1 0-4 0,1 1 4 0,3 1 1 16,-2-2-3-16,-1 0 6 0,0 3 5 0,5-2-14 15,-7 5 4-15,7-4-3 0,-3 3 5 16,1 1-7-16,2 0 5 0,-2 2-8 0,1 0 9 0,0 1-3 16,-2-1 3-16,-2 3-7 0,0 0 1 0,-1-2 2 15,1 2 0-15,-5 0 0 0,5-2-1 0,-5 0-3 16,0 0 6-16,0 1-3 0,-4 0-2 0,4-3 4 16,-4 1-2-16,2 1 0 0,-1-4 9 0,-1 0-4 15,3-2-9-15,-2-1 6 0,3 0 2 0,-4 1 1 16,4-1-8-16,-1 1-6 0,-2 0 4 0,3 0 4 15,0 0 8-15,0 1-6 0,0-3 5 0,0 3-3 16,1 1-2-16,2 1 1 0,-3-1-5 0,2 0 3 16,-1 1-3-16,-1-1-2 0,0 2-1 0,4-2 14 15,-4 3-6-15,1-1-1 0,0 1 1 0,1-1 1 0,0 0 1 16,0 0 1-16,0 2-3 0,-1-2 0 0,3 0 1 16,-2-3 3-16,8 2-4 0,-2-6 0 15,4-6 2-15,-4 3 3 0,0 4-6 0,7-6 0 0,-6 6-4 16,-4-1 2-16,-2 4 2 0,-1 1 7 0,-3 0-6 15,-2 4 7-15,1-1 7 0,-2 0-1 0,-1 1-2 16,-4 2-2-16,5-4 1 0,-5 4-1 0,5-2-3 16,-5 2-2-16,0 0 3 0,5-1-6 0,-5 1-1 15,0 0 2-15,11 3 1 0,-11-3-8 0,4 1-3 16,-4-1-10-16,4 3-7 0,-4-3-2 0,5 2-15 16,-5-2-1-16,0 0-16 0,0 0-51 0,0 0-80 15,-6-12-204-15,2 11 90 0</inkml:trace>
  <inkml:trace contextRef="#ctx0" brushRef="#br0" timeOffset="-203532.24">10819 15190 115 0,'-3'-4'182'0,"3"4"-20"0,-1-4-16 16,1 4-17-16,-3-3-13 0,3 3-9 0,0 0-16 15,7-4-8-15,-7 4-10 0,10 0-5 0,-3 0-13 16,5 0-4-16,-2 1-14 0,5 2-9 0,5-1-13 15,8 3-9-15,-6-4-13 0,-2 2-4 0,2-1-5 16,0-2-2-16,-1 0-4 0,-1-2 2 0,-1 2-2 16,-2-3 1-16,-5 3 7 0,2-1-4 0,-5 1 4 15,-4-4 11-15,3 4 2 0,-8 0 5 0,9 0 5 16,-9 0 4-16,7 0 1 0,-7 0 0 0,6 4-2 16,-4 0-4-16,2 0 7 0,-4 4 0 0,4 2-3 15,-4 3 3-15,0 5-2 0,0 1-9 0,5 7 0 0,-5 4-16 16,-1-3-15-16,1 1-19 0,-4-3-50 0,1-1-112 15,-2 0-226-15,1-5 100 0</inkml:trace>
  <inkml:trace contextRef="#ctx0" brushRef="#br0" timeOffset="-202919.23">10199 16298 20 0,'0'0'142'0,"0"0"-7"0,0 0-22 15,0 0-10-15,0 0-14 0,0 0-13 0,0 0 0 16,0 0-8-16,0 0-10 0,0 0-10 0,0 0 0 16,0 0-2-16,0 0 9 0,0 0 8 0,0 0 6 15,0 0-6-15,8-17 5 0,-3 7-8 0,5-6-2 16,-2 1-6-16,8-8-3 0,1-1-1 0,-2 1-10 0,-3 8-1 16,3 3-6-16,-3-2-4 0,2 1-10 0,0 1-12 15,2 1-4-15,0 2-10 0,2-2-12 0,1 3-9 16,-2 1-1-16,3-1-8 0,-1 2-3 0,0 3-2 15,3-1-8-15,-4 3-3 0,2 1 0 0,-2 1-1 16,-1 0 7-16,-3-1 7 0,-3 3 3 0,1-1 6 16,-1 0 7-16,-2 1 3 0,0 0 1 0,-1-3 1 15,-2 2 9-15,-1-1 8 0,-2-1 8 0,-3 0 0 16,6 2 5-16,-6-2-7 0,9 0 2 0,-9 0-1 16,0 0 4-16,5 0 1 0,-5 0-6 0,13-3 2 15,-4-2-27-15,0 0-9 0,0-2-16 0,0 0-21 0,1 0-19 16,-1 0-54-16,0-1-152 0,1 1 68 15</inkml:trace>
  <inkml:trace contextRef="#ctx0" brushRef="#br0" timeOffset="-202574.24">10820 15966 261 0,'8'-6'37'0,"-2"-2"22"0,0 1 17 0,-3 3 12 0,1-3 1 16,0 0-4-16,-2 3 4 0,2-1-11 15,-3 1-2-15,3-2-6 0,-2 3-12 0,1-2-7 16,1 0-5-16,1 1-4 0,0 1-10 0,3-1-5 0,1 1-8 16,5-2-9-16,4 3-8 0,0-2-18 0,1 1 1 15,-1 1-17-15,0-1-5 0,1 2 1 0,-2-2-6 16,-3 2 11-16,-3-1-7 0,-2 1 13 0,2 0-4 15,-3-2 13-15,-3 3 9 0,3-2 10 0,-3-2 5 16,-1 1 26-16,1 0 0 0,0-2-3 0,-1 1 3 16,0-1 8-16,1 0-9 0,-1-2 1 0,6 1-8 15,-2-2 6-15,1 0-6 0,6-2-5 0,-2 0-7 16,3-1 5-16,0 2-2 0,2 0-3 0,1 0 6 0,-1 2-11 16,1 1-7-16,0-1-2 0,-1 0-5 15,-7 2-6-15,2 3-5 0,0-2 7 0,-4 0 2 16,0 2 2-16,-1 0-5 0,-3-1 3 0,0 1 0 0,1 1 2 15,-6 1-4-15,7 0 3 0,-7 0 1 0,7 0 3 16,-7 0-4-16,9 0 5 0,-4 1 2 16,0 1-3-16,-1 2 3 0,5-3-4 0,1 3 2 0,1-4-2 15,3 2 3-15,0-2 0 0,1-3 1 0,2-2-2 16,-1-1 4-16,2 0-6 0,-4-2-18 0,-1 3-26 16,-2-4-23-16,-3 1-125 0,-3 0-211 0,-2 1 93 15</inkml:trace>
  <inkml:trace contextRef="#ctx0" brushRef="#br0" timeOffset="-201500.24">10195 14641 14 0,'-5'2'87'0,"0"0"-3"0,0-2-9 15,-3 2-8-15,1 2-3 0,0 2-5 0,1-1-9 16,-3 2-5-16,-1 3 2 0,-3 0-6 0,3 4-4 16,-2 1-12-16,3 0 3 0,3 2-6 0,-2 2 2 15,2 5 1-15,3-5-5 0,-3 2 7 0,6 4-10 0,0 0 3 16,0 0-5-16,0-5-2 0,5-1 4 15,-1 6-1-15,-4-6-1 0,5-1 1 0,1 0 2 0,3 1-3 16,-4-3 4-16,3 0-14 0,5-1 10 16,-3 1 8-16,2 0 3 0,1-3-8 0,-1 1-7 15,3-3 15-15,-2 1-3 0,6 0 0 0,-1-1 0 0,0 0-7 16,1-1 7-16,-1 0-8 0,5 1 2 0,-1-4 0 16,-3 1-3-16,0-1-5 0,1 1 5 0,0-2-3 15,-2-2-2-15,-3 2-4 0,-2-4-2 0,6-2-2 16,-8 0 3-16,2-1-1 0,1-3-4 0,3-4 3 15,-2-4-14-15,2 1-2 0,-2-4-14 0,3-6 5 0,0 0-2 16,-5-2-20-16,3-1-40 0,-5 1-10 16,-1-2-80-16,-3-2-191 0,-3 0 85 0</inkml:trace>
  <inkml:trace contextRef="#ctx0" brushRef="#br0" timeOffset="-201117.23">10467 14570 59 0,'-16'-12'68'0,"-1"2"-5"0,2 0-7 0,-3 1-3 16,1 1-7-16,4 1-3 0,1 2-5 0,-1 0 0 16,1 1-7-16,2 1 3 0,0 1-7 0,0 0-6 15,-4 2 4-15,4 2-5 0,-1 0-1 0,0 2-2 16,2 4-5-16,-7 1 3 0,1 2-1 0,-4 8-4 16,0 1 1-16,-1-1-2 0,5 2-5 0,-2 1 2 15,1-2-2-15,5-4 1 0,-1 1-2 0,3 1 6 16,-2-1-7-16,2-1-1 0,2 1 6 0,1 0-3 0,1 1-7 15,1-1 8-15,0-1-6 0,3 1 5 16,2 1 0-16,-1-2-4 0,0 1 5 0,4 0 3 16,-3-3 1-16,3 4-4 0,0-2 2 0,2 0 6 0,1 2-7 15,2 5 4-15,7 2 13 0,-3-2-17 0,1 0 1 16,0 0-2-16,3 0-2 0,-1 1 7 0,4-2-8 16,-2 0 1-16,5 0 4 0,-1 0 2 0,4-2-15 15,-7-3-9-15,8-5-12 0,-4-2 0 0,0-5 2 16,5-2-5-16,-1-4 1 0,2-7 1 0,-3 0 6 15,-2-4 6-15,2-5-5 0,-4-1 6 0,-3-3 2 16,1-4-1-16,-3 0 13 0,-3 0-9 0,6-27-21 16,-13 24-9-16,-4 0-53 0,-4 0-99 15,-4 1 45-15</inkml:trace>
  <inkml:trace contextRef="#ctx0" brushRef="#br0" timeOffset="-200758.23">10444 14573 103 0,'-10'-9'108'0,"1"-1"-6"0,-2 2-10 16,-2 0-10-16,3 3-10 0,1-2-9 0,-2 2-5 0,1 0-4 16,-1 3-6-16,1 2-9 0,-2 0-7 0,-2 2-2 15,1 3-1-15,2 0-4 0,-6 5-8 0,3-1 3 16,0 3-1-16,-1 1 1 0,5 1-1 0,-1 1 1 16,1-2-8-16,0 1 0 0,1 3-4 0,2-1 3 15,0 1-7-15,3 0 8 0,-1 3-6 0,2-1-3 16,-1 6 3-16,3 1-3 0,1-1 0 0,-1-7 0 15,1 9 0-15,1-3 0 0,2 1 4 0,-1 1-5 16,1-1-1-16,0-7 9 0,3 2-12 0,-1-3 1 0,0 0 7 16,4-1-2-16,-1 1-5 0,3-1 0 15,-1-2 3-15,3 1-2 0,-1-2 0 0,-1-3 1 16,3 2-10-16,2-3-2 0,0-1 10 0,2-2 2 0,2-2-7 16,0-1 3-16,0-5 0 0,2 2 1 0,-1-3-7 15,0-2-8-15,2-1 6 0,-4-3-22 0,-1-1-4 16,0-1-11-16,-4 1-6 0,0-5-6 0,-1 1-5 15,-2-3-5-15,-4 1 0 0,-1-3 5 0,-2 0-35 16,-3-2 86-16,-1-3-67 0,-2-2-87 0,-3 1 39 16</inkml:trace>
  <inkml:trace contextRef="#ctx0" brushRef="#br0" timeOffset="-199987.23">10498 14679 33 0,'-8'-25'74'0,"3"5"11"0,0 2-8 16,1 2-2-16,-2-1 0 0,-3 3-5 0,5 2-9 15,0 1 1-15,-1 3-6 0,1-1-1 0,-2 3-15 16,2 1-6-16,-1-1-8 0,1 2-7 0,-4 1-8 15,1 0-12-15,-2 3 2 0,-1 2-9 0,-2 1-6 0,-1-1 6 16,-3 3-5-16,0 3-1 0,-1-1 5 16,0 0 0-16,-1-2 4 0,0 4 3 0,3-2 2 15,-21 17 8-15,18-14-1 0,2 0 0 0,0 5 2 16,2-2 2-16,3 3 2 0,-2-2 0 0,3 3-2 16,1 3-1-16,4 4 13 0,0 1 0 0,1 0 0 15,4 0-7-15,-3 2 8 0,6-3-8 0,2 2 0 16,0 0-1-16,3-1 0 0,2-1-1 0,3 0 2 15,1-1-3-15,-2-1-6 0,5 2 1 0,-3-3 4 0,3 0 1 16,-2-6-2-16,2 3 2 0,-2-4 3 16,0-2-2-16,1 2-5 0,0-4 4 0,0 0-4 15,1 1-3-15,-1-4 1 0,3-2-5 0,0-2 1 0,2-2 4 16,6-5 7-16,-6-1-9 0,7-2 5 0,-2-4-5 16,-2-3 1-16,-1-2 0 0,-1 0-2 15,-2-4-1-15,-3 2-1 0,-3-4-1 0,-1-1 2 0,-6-1-8 16,2-1 5-16,-7 0-7 0,-2 0-9 0,-7-2-4 15,2 1-2-15,-4 0-5 0,-4-1 2 0,-3 2-2 16,0-1-3-16,0 2 4 0,-3-2 9 0,2 3-6 16,-2-1 5-16,2 3 9 0,-2 0 9 0,1 3 12 15,5 4 1-15,3 2 7 0,-4 0-1 0,5 4 8 16,-1-1 3-16,1 1 2 0,0 3-7 0,1-3 4 16,3 6 0-16,-1-1 0 0,-1 1-4 0,1 0 1 15,-2 2-9-15,-4 3-1 0,1 1 0 0,1 4 3 0,-4 1-9 16,0 3 2-16,3 0-5 0,-1 3 1 0,-2 0-1 15,1 0-5-15,3 1 4 0,1 2 1 16,0-2-5-16,1 1 6 0,2 2-6 0,1 2 3 0,-1-3-1 16,1 2-1-16,1-1-4 0,2 1 2 0,0-2-1 15,1 2 1-15,1 0 1 0,-3-1-3 0,3 0-1 16,-1 1 4-16,-2-2-2 0,4 2 4 0,1-1-2 16,-1-1-1-16,-1 2-2 0,3-5 0 0,0 3-1 15,3-4 3-15,0 0-3 0,0-3-5 0,3-3 4 16,0 2-5-16,0-4 0 0,1 0 4 0,3-1-2 15,0-4 4-15,-3 0-1 0,4-2 10 0,0-2-10 16,-1-1 1-16,4-4 5 0,-2 0-2 0,0-1 1 16,-2-3-2-16,0 0-4 0,-3-1 3 0,-3-3 7 15,-1-1-4-15,0-2-6 0,-3 0-3 0,-3-6 7 16,0-1-7-16,-3 1-9 0,-2-2 4 0,-1-1-4 0,-3 5 0 16,0-1 3-16,-3 7 0 0,0-5-3 0,-1 6 6 15,0 2 4-15,3-2 7 0,-3 2 3 0,0 2 6 16,7 2 7-16,-3 2 3 0,0 1 2 0,1 0 4 15,3 3-6-15,0 0-2 0,0 1-3 0,1 0-1 16,4 3-2-16,-11 7 2 0,1 0-2 0,-1 7-2 16,-4 9-27-16,-6-1-39 0,8 9-38 0,-3-1-134 15,7 3-246-15,-1-1 109 0</inkml:trace>
  <inkml:trace contextRef="#ctx0" brushRef="#br0" timeOffset="-195628.22">8452 11735 24 0,'0'0'30'0,"3"4"-8"0,-3-4 1 15,0 0 0-15,0 0 7 0,0 0 5 0,0 0 3 0,0 0 10 16,0 0 10-16,0 0 5 0,0 0-1 0,0 0-5 16,0 0 7-16,0 0-7 0,0 0-3 15,0 0 0-15,0 0-4 0,0 0-5 0,0 0-7 0,0 0-7 16,0 0-1-16,-5 3-9 0,5-3-2 0,-8 5-5 15,3-1 1-15,1-1-9 0,-2 1 1 0,2 1-2 16,0-3-2-16,0 2-3 0,0-1 4 0,1-1-5 16,-2 0 2-16,3 2 9 0,2-4-9 0,0 0 8 15,-5 5-9-15,5-5 3 0,-3 1-4 0,3-1 4 16,0 0-2-16,0 0 0 0,0 0 6 0,-3 3-6 16,3-3 3-16,0 0 4 0,0 0-3 0,0 0-3 0,0 0 0 15,-7 1 1-15,7-1-3 0,0 0-2 0,0 0 2 16,0 0 2-16,0 0-4 0,-10-1 1 0,10 1-4 15,0 0 5-15,0 0 0 0,0 0 0 0,0 0 6 16,-10-3 5-16,10 3-6 0,0 0 2 0,0-3 11 16,0 3-16-16,0 0-2 0,0 0 7 0,0-3-9 15,0 3-8-15,0 0-8 0,0 0 4 0,8-5-7 16,-8 5-8-16,6-3-6 0,3 2-2 0,-3-1 2 0,-1 1-1 16,1-2-1-16,4 3 4 0,-3-1 2 15,1 0 8-15,0-3-2 0,3 2 1 0,-1 0 7 16,1-2-2-16,-1 1 4 0,1 1 3 0,3-1-5 0,-5-1 12 15,4 4-2-15,0-4-1 0,0 0-2 0,0 0 1 16,7-1-11-16,-1 2-11 0,2-2-10 0,-1 1-45 16,8-1-94-16,0 1 42 0</inkml:trace>
  <inkml:trace contextRef="#ctx0" brushRef="#br0" timeOffset="-195120.23">9413 11542 33 0,'35'-9'93'0,"-3"2"-8"16,1-1-8-16,0 2-9 0,-1-2-2 0,0 4-16 0,-4 1-2 16,0-1-2-16,0 7 2 0,-8-3-12 0,0 0-8 15,-2 0-1-15,0 1-6 0,-4 2-3 0,5-1 1 16,-5 0 2-16,-4 2-5 0,4-1-2 0,-1-2-1 16,-1 1-1-16,1 1 4 0,-1-3-1 0,2 1-8 15,-1 1 0-15,1-1 0 0,3-2 3 0,3 1-6 0,0-2 4 16,0 1-4-16,9 1-1 0,2-5-6 15,-2 2 7-15,3-1 4 0,-2 0-2 0,0 0-4 16,2 0-4-16,-4 2 5 0,4 1 2 0,-1-3-2 16,0 3 1-16,-1-4-4 0,-3 4-3 0,1-4 6 15,-6 5-4-15,7-3 6 0,-8 0-5 0,-1 0-1 16,1 2 0-16,-2 1-3 0,1-2-1 0,-1 1 6 0,-2 1 1 16,-2 0-2-16,1-1 11 0,1-1-8 0,0 4-11 15,2-1 3-15,0 0 1 0,1-1-2 0,-1 0-1 16,0-1 4-16,-1 2-2 0,2 1 3 0,0-4 5 15,1 2-9-15,-2-1 2 0,1 1 1 0,1 0-5 16,-3-1 4-16,3-1 1 0,-2 2-3 0,-2-1 9 16,-4 1-7-16,0-1 1 0,0 0 1 0,-1 0 0 15,-1 0 2-15,0 1 3 0,-3 0-7 0,2 0 0 0,1 0 2 16,-2 2 4-16,-2-2-1 0,2 1 5 0,0-2-8 16,1 0 3-16,-1 1-5 0,0-1 4 15,-1 1-3-15,1 0 0 0,-3 0 2 0,3-2 2 0,1 2-6 16,-1 0 4-16,-2 0 1 0,0 0 1 0,1-3-3 15,0 3 5-15,-3 0-1 0,1 0 0 16,-6 0 1-16,12 0-16 0,-7 0-8 0,-5 0-9 0,0 0-13 16,0 0-30-16,0 0-44 0,0 0-125 0,0 0 57 15</inkml:trace>
  <inkml:trace contextRef="#ctx0" brushRef="#br0" timeOffset="-194234.23">8691 11810 91 0,'0'0'92'0,"-6"2"-8"0,6-2-20 0,0 0 4 16,0 0-6-16,-5 2-13 0,5-2 2 0,0 0-7 0,0 0-6 16,0 0 8-16,0 0 2 0,0 0 10 15,0 0 0-15,0 0-1 0,-6 2 4 0,6-2 1 0,0 0-1 16,0 0-8-16,0 0-4 0,0 0-1 0,0 0-2 16,0 0-6-16,0 0-7 0,0 0 0 0,0 0-7 15,0 0-2-15,0 0-3 0,0 0-2 0,0 0 1 16,0 0-6-16,0 0-9 0,11-8 11 0,-5 5 1 15,-3 1-5-15,3-1-6 0,-2 0 6 0,1-1-1 16,0 2-4-16,0-2 3 0,-1 3-3 0,-4 1 1 16,4-6-1-16,1 4 6 0,-5-1-2 0,4 0-5 15,0 0 4-15,-2-1-6 0,6 0 0 0,1-2-4 16,1-1 3-16,3 2-1 0,4-2 2 0,3-2 1 16,6-1-5-16,4-2 3 0,2 3-3 0,0-4-5 0,4 0 9 15,14 0-2-15,-15 0 0 0,19-5 1 0,-3 3-3 16,-2-3 1-16,1 2-1 0,-15 3-4 0,3 4 5 15,11-11-1-15,-13 8 2 0,-1 3-3 0,-1-1 0 16,-3 3 2-16,-2 0 0 0,3 2-2 0,-4 0-1 16,3 1-5-16,-12 2 3 0,12 1-2 0,-11-1 0 15,10 0 4-15,-2 1-2 0,0-2 4 0,4 3-13 16,-3-3 10-16,1 1-6 0,3 0 7 0,0 1-1 0,2-1 0 16,4-2 2-16,12 1-7 0,-11-1 6 15,12-1-2-15,3-2-2 0,-2-2 5 0,4 1 3 16,-3 1 0-16,-1 0 0 0,0-1-3 0,-17 1 5 0,1 5-5 15,-3-2 3-15,-2 0-1 0,-3 4-1 0,-2-4 2 16,-5 3-4-16,-4-1 5 0,2 2-1 16,-6 0-10-16,-1-1 4 0,0 4 2 0,0-3-6 0,1 1 1 15,-1-1-2-15,1-1 5 0,-3 1 5 0,3 0-2 16,-4 0 0-16,2 0-4 0,-2-2 5 0,4 2-2 16,-5 0 0-16,0 0-4 0,-1-1 0 0,2 1-2 15,-5 0 7-15,5 0-3 0,-3 0 5 0,-7 0-1 16,13 0 0-16,-9-1-7 0,-4 1 0 0,7 0-18 0,-7 0 5 15,0 0-3-15,0 0-1 0,6 1 4 16,-6-1-6-16,0 0 4 0,0 0 7 0,-11 7 0 0,5-6 6 16,-1 2-7-16,-3-3-17 0,-3 2-18 0,3 2-59 15,-7 0-81-15,-5 0-204 0,3 0 90 0</inkml:trace>
  <inkml:trace contextRef="#ctx0" brushRef="#br0" timeOffset="-193375.24">8520 11962 29 0,'0'0'57'16,"0"0"6"-16,-9 0 12 0,9 0 2 0,0 0 4 15,0 0-6-15,0 0-7 0,0 0-9 0,0 0 4 16,0 0-7-16,0 0-6 0,0 4-4 0,0-4-6 0,0 0-3 16,0 0-6-16,0 0-15 0,0 0 3 0,0 0-1 15,0 0-5-15,0 0-4 0,0 0 3 0,0 0-6 16,0 0 2-16,0 0-4 0,0 0 5 0,0 0-2 15,0 0 2-15,0 0 4 0,5-11 0 0,-5 11-4 16,4-4 8-16,-4 4-4 0,0-4-4 0,1 0-3 16,-1 4 3-16,4-5-1 0,-4 2 2 0,1 0-6 15,2-1-1-15,2 0 2 0,4-1-1 0,0 1-2 16,6-5 3-16,3 1-7 0,9-3 3 0,0-1 2 0,2 0-1 16,3 1 3-16,1-3-5 0,3 2-6 15,4-2 10-15,6-2-1 0,2 0-1 0,1-3-2 0,-2 2-2 16,4 0 6-16,-15 4-4 0,14-5 4 0,2 1 1 15,-3 0-5-15,-11 6 8 0,13-4-3 0,-15 4 2 16,2 1 0-16,2 1-7 0,11-3 5 0,-1 0-6 16,-13 5 3-16,15-3-1 0,-14 3-1 0,2-1 12 15,0 4-10-15,12-7 1 0,2 6-4 0,-16 1 4 16,15-4-1-16,-1 4-2 0,-1-3 8 0,-10 2-11 16,13 0 0-16,-17 4 3 0,-1-3 0 0,-2 3-1 0,-2 2 1 15,-5 0-8-15,-8 3-4 0,2-1 2 0,-5-1-4 16,-3-1 5-16,0 0 0 0,-3 2 1 0,4-1 3 15,-4 0-4-15,-1-1 9 0,5 1-8 0,-5 1 7 16,1-3-3-16,3 0 3 0,0 0-5 0,2 0-2 16,2 0 4-16,2 0 5 0,-2-3-2 0,1 0-2 15,-1-3-1-15,1 2 9 0,0 0-3 0,0 0-1 16,1 1 4-16,-1-2-2 0,-1 0 1 0,-1 3 1 16,-4-2 1-16,2 1-4 0,-1-3 4 0,-3 5-3 15,-4-1 3-15,2 0 0 0,-2-1 7 0,0 2-1 16,-4-1-2-16,-2 2 1 0,5-3 2 0,-3 0-6 0,-2 3 2 15,0 0-11-15,-3-6-6 0,3 6 0 0,-9-3-7 16,5 0-7-16,-2 3-11 0,6 0-22 0,-18 0-15 16,10 0-104-16,-3 0-187 0,2 3 83 0</inkml:trace>
  <inkml:trace contextRef="#ctx0" brushRef="#br0" timeOffset="-185793.22">7749 13776 102 0,'0'0'98'0,"0"0"-6"16,0 0-9-16,0 0-16 0,0 0-2 0,0 0-12 16,-5 0-5-16,5 0-10 0,0 0 5 0,0 0 1 15,-1 3-11-15,1-3-8 0,0 0-1 0,0 0-4 16,0 0 0-16,0 0-11 0,0 0 7 0,0 0 1 16,4 7 1-16,-4-7-7 0,0 0 3 0,0 0 4 15,0 0-6-15,0 0 5 0,0 0 4 0,0 0 1 0,0 0 1 16,0 0 3-16,0 0 4 0,0 0 3 0,0 0 3 15,0 0-1-15,0 0 5 0,0 0-4 0,0 0-2 16,0 0-4-16,0 0 2 0,8-1-7 0,-8 1 1 16,6-6-2-16,-1 3-8 0,5-6 1 0,-1 3 1 15,3-1-2-15,6 0 1 0,1-5-7 0,0 6 4 16,8-7-1-16,1 2-1 0,0 2 4 0,1 0-12 16,-2 0-1-16,1 3 0 0,-1-4-2 0,-9 6-23 15,-4 1-21-15,-1 3-14 0,0 0-11 0,-6 0-22 0,1 0-33 16,-3 0-81-16,2 3-219 0,-5-1 98 0</inkml:trace>
  <inkml:trace contextRef="#ctx0" brushRef="#br0" timeOffset="-185535.24">7791 13950 103 0,'0'0'150'15,"3"3"-12"-15,-3-3-10 0,0 0-11 0,0 0-9 0,10-1-10 16,-10 1-16-16,0 0-5 0,7 1-6 0,-7-1-9 16,6 0-2-16,-6 0 1 0,9-3-5 0,-5-1 1 15,9 1-9-15,-2-2-12 0,6-2 5 0,2 2-6 16,7-7-27-16,-1-1-41 0,2 4-43 0,0-3-163 15,0 3-256-15,1 1 113 0</inkml:trace>
  <inkml:trace contextRef="#ctx0" brushRef="#br0" timeOffset="-178440.15">15645 13148 7 0,'-10'-1'77'0,"2"1"-19"0,2-3-2 0,-2 2 0 16,2 1-4-16,6 0 0 0,-9-3 6 0,9 3-3 15,-8-2 6-15,8 2-8 0,-5-1 3 0,5 1 1 16,0 0-1-16,-8-2 0 0,8 2-4 0,0 0 7 16,-6-2-6-16,6 2-3 0,0 0-3 0,0 0-3 15,-2-3-2-15,2 3-5 0,0 0-2 0,0 0-3 0,0 0-7 16,0 0-4-16,0 0-2 0,0 0-2 15,0 0-3-15,-8 0-8 0,8 0-6 0,0 0 1 0,0 0-3 16,0 0-3-16,0 0 2 0,0 0 2 0,0 0 2 16,0 0-7-16,14 9 4 0,-10-8 2 0,-4-1 11 15,10 2-9-15,-4-2-1 0,2 0-7 0,1 1 3 16,0-1 7-16,6 1-14 0,-3-1 8 0,8 0 7 16,-4-2-9-16,4 2 3 0,-3-3 1 0,3 2-3 15,-1 1 6-15,0-1-1 0,2 2-3 0,-2-2-4 16,1 1 6-16,2 1-3 0,-3 1-2 0,-1 0 5 0,5-2-1 15,-1 2 4-15,-3-1-7 0,4 1 4 0,0-1-1 16,-4 3-2-16,4-1 1 0,3 1 2 0,-6-2-1 16,-3 1-2-16,6-3 3 0,-7 3-10 0,1 1 8 15,-2-1 0-15,3-1-7 0,1 1-7 0,-2-1 2 16,2 1-1-16,0 3 1 0,-3-2-1 0,4-2 1 16,-2 1 1-16,1-1-1 0,4 1 2 0,-1-2 2 15,-2-1-1-15,10 3 4 0,-2-3-3 0,1-3 5 16,-1 3-8-16,1-2 8 0,0-1-2 0,-2 2 0 15,-6 1 7-15,1-1-3 0,0 1-2 0,0 0 4 0,-4-2-2 16,5 4 3-16,-2-1 1 0,-3-1-2 0,1 1 0 16,-2-1-3-16,2 3-1 0,-1-2 0 0,0 0 3 15,0 2 2-15,0-3 0 0,0 3 1 0,3-1 2 16,-3 1-3-16,1-2-8 0,3 2 7 0,5-2 2 16,-5-1-4-16,6 1 8 0,1-1 0 0,1 0 2 15,0 0 2-15,1-2 8 0,1-1 5 0,0 2 0 16,-3-2 0-16,3 1-4 0,-2-1-3 0,0 0-1 0,-2-2 4 15,-5 3-2-15,-1 2-1 0,-1-2-3 0,0 0-1 16,-1 1-2-16,-1-1 4 0,-2-2 2 0,-4 3-7 16,0-1 1-16,0 1-6 0,1 0 5 0,1 2-9 15,-5-2 8-15,8 1-3 0,1 0-1 0,2 2-2 16,-1 1 4-16,3 0-3 0,7 0 0 0,-2 2 3 16,-2-4-4-16,5 1 1 0,-4 0-1 0,1 0 0 15,2-2 1-15,-2 0-2 0,0 0-1 0,1 0 3 0,3 0-3 16,0 0-3-16,2-1 4 0,-4 0-2 15,6-1 1-15,-3 4-1 0,-1-4-1 0,-2 1 5 0,0 1-2 16,0 0 1-16,0 1-2 0,-10-1 0 0,4 0 1 16,-4 0-1-16,-1 0-4 0,2 3 3 0,-4-2 5 15,0-1-1-15,2 0 0 0,-1 3-2 0,1-3 1 16,-2 0 1-16,2 2-4 0,0-2 1 0,0 1 0 16,-1 1 1-16,1 0-1 0,2-1-1 0,-1 1 1 15,-1 1-1-15,2-2 2 0,7 2-2 0,-7 0-5 16,8-1-1-16,-7 1 4 0,-1-2-5 0,6 4-2 15,0-2-2-15,-4-3 1 0,-1 1 5 0,0 2-6 0,-1 0-2 16,7-2 4-16,-6 0-5 0,-1-1 0 0,2 3-1 16,5 1 13-16,-7-2-5 0,-3 1-6 0,5 0 3 15,-2-1 6-15,-3 2 6 0,2 0-9 0,0 0 5 16,-3-1-2-16,3 2-3 0,0-1 6 0,-5-1-6 16,4 0-3-16,-5-1 4 0,3 3 1 0,2-1-3 0,-1-1 1 15,1 1 1-15,0-1-3 0,2 0 1 16,-2 1 1-16,1-2 2 0,-1 1 0 0,3 0 1 15,-4 2 1-15,1-1 0 0,2-1 1 0,-5 1-9 0,3 1 1 16,-2 0 3-16,1 0 6 0,-5-2-5 0,1 1 6 16,1 2-3-16,-2-1 4 0,2-4-6 0,-1 4 3 15,-1-2-2-15,0 1-1 0,-2 1 5 0,7-1 3 16,-1 3-3-16,-5-5 9 0,1 0-13 0,0 0 3 16,0 1-1-16,-2-2-6 0,-1 3 11 0,3-2-1 15,-2 0-1-15,3-2-3 0,-3 3 0 0,2-3 0 16,-2 1-2-16,2 2 4 0,1-1 2 0,-1-2-13 0,1 0-2 15,4 3-3-15,0-2-5 0,-3 0 6 0,1 0-11 16,0-1 6-16,-2 2-11 0,3-4 3 0,3 2 6 16,-2 0-4-16,0-1 8 0,1 0 1 0,-6 1 3 15,0-1 8-15,2-1-5 0,-3 1 7 0,1 1-6 16,-1 0 14-16,0-2 2 0,-2 0 0 0,2 1 3 16,-1 0 1-16,-2 1 8 0,-3 0-1 0,3-3-3 15,-1 3 0-15,-2 0-7 0,5-2-1 0,1 2-3 16,-3-1 7-16,3 0-4 0,-1 1-11 0,1 0-7 15,2 0 3-15,0 0-4 0,4-1-4 0,1-2 0 16,0 2-10-16,-1 1 32 0,-1-3-2 0,3 3 2 0,-1 0-4 16,-1-2 6-16,1 2-3 0,-1-2 4 15,1 1 5-15,-6 0-1 0,2 1 5 0,-2 0 6 0,1-3 0 16,3-1 10-16,-3 3 0 0,-1-2-2 0,-2 2-3 16,3-2-1-16,-1 0-4 0,2-2-2 0,-2 3 5 15,5-1-11-15,-5 3 7 0,1-1-10 0,4-3-6 16,4 3 4-16,-1-2-14 0,0 0-5 0,-1 1 8 15,8 0-1-15,1-1-3 0,1 3 6 0,-1-3-6 16,1-1 5-16,-2 3-2 0,-7-1-1 0,5 0 7 16,-5-1 2-16,0 2-2 0,-4-2 4 0,1 3-17 15,-4-3 14-15,0 1 7 0,-5 2 2 0,2-2-7 0,1 2 6 16,-4 0-6-16,3-3 2 0,-1 3 0 0,-2-3-3 16,-3 2 2-16,4 1-8 0,-3-1 5 0,2 1-6 15,1-2 3-15,2 1-2 0,-2-1 3 0,0 2 0 16,3-2-2-16,-4 1-3 0,3 0 7 0,-1-2-10 15,-1 0 2-15,-4 2 7 0,3-2-3 0,2 3 3 16,-5-3 0-16,3 0-2 0,-3-1 0 0,4 0 6 16,-4 3 4-16,0-1 5 0,-1 1-1 0,-4 1 3 15,7-2-8-15,-7 2 6 0,5-2-2 0,-5 2-7 16,0 0-5-16,6-2-11 0,-6 2-7 0,4-3 1 0,-4 3-2 16,0 0-11-16,0 0-6 0,0 0 2 0,0 0 1 15,0 0-3-15,0 0-1 0,0 0 7 0,0 0-4 16,0 0 13-16,0 0 4 0,0 0 5 0,0 0 1 15,0 0 4-15,0 0-2 0,0 0 8 0,0 0 8 16,0 0-6-16,0 0 1 0,-13-2 4 0,13 2 5 16,0 0-2-16,0 0-3 0,-9 0 3 0,9 0-3 15,-6-3 2-15,6 3 0 0,0 0-4 0,-7 0 6 16,7 0-18-16,0 0 15 0,0 0-2 0,-10 3 0 0,10-3-2 16,0 0-5-16,0 0-2 0,-4-3-7 15,4 3 1-15,0 0-1 0,-2-3 10 0,2 3-8 0,0 0-1 16,-3-4 6-16,3 4-8 0,0 0 3 0,-4-5 2 15,4 5 1-15,-1-2 7 0,1 2 0 0,-4-5 2 16,4 5-3-16,0-2 2 0,0 2 2 0,-1-5-1 16,1 5-7-16,-4-3 3 0,4 3-3 0,0 0-14 15,0-4-13-15,0 4 2 0,0 0-2 0,0 0-5 16,-7-1-5-16,7 1-3 0,0 0-4 0,0 0-4 16,-12 0 5-16,12 0-6 0,-7 4 15 0,7-4 7 15,0 0-2-15,-11 0 2 0,7 1 8 0,4-1 7 0,-4 3 8 16,4-3 3-16,-6 0 2 0,5 4 6 0,1-4 0 15,-4 2-1-15,4-2 3 0,-4 1 1 16,4-1-1-16,-4 5 1 0,4-5 3 0,-4 2 0 0,3 3-3 16,-1-1 1-16,0-1-3 0,0 1 1 0,-1 4 0 15,2-3-2-15,-2-2 1 0,1 3 0 0,-1-3 1 16,1 2-6-16,0-2 4 0,0 3-4 0,2-6 2 16,-3 6 2-16,2-4 6 0,1-2 8 0,0 0 0 15,0 0 1-15,0 0 7 0,0 3-1 0,0-3-10 16,0 0-5-16,0 0 4 0,0 0-2 0,0 0-4 15,0 0 3-15,6-10-2 0,-6 7-1 0,3-2 1 0,-3 5 1 16,1-5 0-16,0 1 1 0,-1 1-7 0,0 3-1 16,0-7 4-16,0 7 7 0,2-4 6 15,-2 4 3-15,0-4 4 0,2 0-2 0,-2 4 11 0,0 0-6 16,0 0 7-16,0-5-7 0,0 5 0 0,0 0 3 16,0 0-3-16,0 0-1 0,3-2-4 0,-3 2-3 15,0 0-6-15,6-1 5 0,-6 1-10 0,0 0-2 16,9 0 2-16,-9 0-6 0,0 0 6 0,0 0-4 15,9 1-8-15,-9-1 1 0,0 0-4 0,4 2 0 16,-4-2-5-16,0 0-6 0,5 3 6 0,-5-3 6 16,0 0-1-16,0 0-3 0,0 0 5 0,0 0 0 0,0 0-1 15,0 0-5-15,-14 1 4 0,14-1-3 0,0 0 7 16,0 0-1-16,0 0-3 0,-8 0 6 0,8 0-2 16,0 0-4-16,0 0 6 0,0 0-4 0,-5 1-5 15,5-1-1-15,0 0-5 0,0 0 0 0,0 0 1 16,-4 4-2-16,4-4 3 0,-2 3 2 0,2-3 2 15,0 0-2-15,-3 5 2 0,1-4 0 0,2-1 2 16,-2 7 1-16,1-3-2 0,1-4-8 0,0 3 8 16,0-3 0-16,-1 4 7 0,1-4-8 0,-1 6-10 0,1-6 14 15,-2 6 3-15,2-6-2 0,0 4-6 16,0-4 4-16,0 6 3 0,0-6-3 0,2 3-6 0,-2-3-4 16,2 3 0-16,-2-3-6 0,5 2-6 0,-5-2-11 15,0 0-2-15,9-2 0 0,-9 2 3 0,0 0-7 16,7-5 7-16,-5 0 6 0,1 2 1 0,-2-2 11 15,2 1-4-15,-2-2 18 0,-1 2 4 0,1-2 8 16,-1 0 16-16,1 1 4 0,1 2-2 0,-1-4-1 0,-1 5 7 16,3-1-10-16,-3 3-2 0,2-3 3 15,-2 3-3-15,1-5-3 0,-1 5 0 0,0 0-5 16,0 0-7-16,0 0-11 0,0 0-5 0,0 0-6 0,0 0-10 16,8 8-19-16,-8-5-39 0,0-3-62 15,0 0-157-15,-2 7 69 0</inkml:trace>
  <inkml:trace contextRef="#ctx0" brushRef="#br0" timeOffset="-176349.16">15709 13205 42 0,'0'-7'106'0,"0"7"-19"0,1-4-8 0,-1 4-5 16,4-1-5-16,-4 1-2 0,0 0-6 0,0 0-8 16,0 0-7-16,4-3-1 0,-4 3-3 0,0 0-6 0,0 0 12 15,0 0-14-15,0 0 1 0,0 0-5 0,0 0 4 16,0 0-3-16,0 0-4 0,9-1 2 0,-9 1-13 15,0 0 1-15,0 0-1 0,0 0-1 0,4-2 3 16,-4 2-8-16,0 0 3 0,13 0 0 0,-7 2-4 16,1-1-1-16,1-1-1 0,-1 0 0 0,4 0-1 15,1 0 7-15,-1 1-6 0,3-2-6 0,-4 1 3 16,2-1-1-16,1 1 3 0,0-2 4 0,0-1-3 0,0 2 3 16,4 0-2-16,1-2 2 0,0 2 4 0,0-1-7 15,-1 2 1-15,1-4 2 0,2 1-6 0,-7 1 6 16,2 1-1-16,2-1-3 0,-5 2-1 0,3 0-2 15,-2-2-1-15,0 2 1 0,6 0-5 0,-2 2 7 16,2-1 1-16,-1 0 0 0,1 2-4 0,0 0-2 16,3-1 0-16,-2 0 6 0,2 1 0 0,6-1-7 15,0 0-4-15,2 1 2 0,0-2 3 0,2-1 3 16,2 0 0-16,-4 0-1 0,3-4-3 0,2 3 2 16,-3-2 10-16,-2 3-11 0,0-3-1 0,-2 0 1 15,3 3 3-15,-2 0-1 0,-2-2 5 0,4 2-7 0,-3-2-2 16,1 0-2-16,-1 6 6 0,-7-3-5 15,9 0-3-15,-8 0-3 0,10 3-7 0,0 0 2 0,-2-2-3 16,1 4 1-16,1-3 0 0,0 0 1 0,5 2 0 16,-4-2 6-16,5-2 2 0,-3 2 0 0,0-3-5 15,-3 0 2-15,-2 3 9 0,-2-1-9 0,-7-2 1 16,-1 2 5-16,7 0 3 0,-8-1-2 0,2 2 2 16,-2-3-7-16,0 1 0 0,2-1 4 0,-2 3 1 0,1-3 0 15,-1 2-1-15,11 0 2 0,-11 1 3 16,4-2-3-16,4 0 2 0,-7 2 9 0,3-1-11 0,-2 2 4 15,0-2 4-15,7 3-8 0,-6-1-1 0,6-3 1 16,-1 5 0-16,3-1 1 0,-9-3-3 0,7 3 7 16,-1-1 1-16,-6-1-3 0,-2 0-2 0,1-2 4 15,-2 4 0-15,-5-2-3 0,0-1 0 0,1-1 2 16,2 2-4-16,-2-1 0 0,2 3 3 0,-1-3-1 16,-1 0 0-16,5 3 3 0,0-2-5 0,-1 4 13 15,3-3-10-15,-2-3-2 0,3 3 0 0,-2 1 9 0,2-3 3 16,-2 1-7-16,1-2-8 0,0 1 2 15,0 1-1-15,2-1 2 0,-3 0-7 0,2-1 0 0,6 0 4 16,-6 2 4-16,0-3 3 0,-1 2-6 0,-1-1 6 16,1-1-1-16,-3 1-3 0,4 0 1 0,-2-1-4 15,2 2 4-15,-2 0 0 0,1 1-2 0,2-2 6 16,-2 0-12-16,7 6 11 0,-3-2 2 0,-5 0-7 16,7 1-7-16,3 0-20 0,-11-3 1 0,8 3-2 15,1 0 4-15,-8-1-2 0,1 0 3 0,-1-1 5 16,-1-1-2-16,-1-1 5 0,0 2 0 0,-4-1 4 15,0-2 2-15,-1 1 4 0,2 0-6 0,-1-2 6 0,0 0 0 16,-1 0-2-16,1 0 3 0,-1 3-2 0,0-3 2 16,5 0 11-16,2 0-15 0,-7 1-1 15,6-1 9-15,-1 4-1 0,0-4 3 0,1 1-1 0,-3-1-1 16,2 1-5-16,1 1-7 0,-2 1-7 0,-2-3 3 16,-3 3 0-16,6-1-2 0,1 2 1 0,-7-3 4 15,3 1 5-15,-1 0-5 0,-2-2 4 0,3 3 3 16,-2-1 0-16,-1-1-1 0,1 0 1 0,4 0 2 15,-3 1 3-15,0 1-5 0,-2-2 39 0,4 0-10 0,0 1-7 16,0-1-13-16,0 1-8 0,4-2-11 0,-4 0-4 16,4 0 4-16,0 0 1 0,0 0-1 0,1 0 2 15,1 0 3-15,-3 2-1 0,0-2 5 0,3 1-4 16,-4 0 2-16,1 0 4 0,-3-1 1 0,-1 2 0 16,0-2 8-16,-2-2-2 0,0 2 10 0,-1 0 3 15,0 0 9-15,-1-1-3 0,-1 1 3 0,-2 0-1 16,1-1-1-16,-1 0-4 0,-3 1-4 0,3 0 2 15,0 0 0-15,1-2-11 0,0 4 5 0,0-2-6 16,5 0-1-16,-2 0-2 0,-1 1 2 0,2 0-1 16,2-1-2-16,6 0 3 0,-1 0 2 0,1 1 5 0,-2-1-1 15,3 0 12-15,6 0-5 0,-8-1 8 16,-3 1 2-16,3 0 0 0,-2 0-5 0,0 0 10 0,-5-1 1 16,2 1-11-16,-2 0 0 0,0 0 2 0,-2 0-7 15,1 0 4-15,-2-1-7 0,-2 1-1 0,1 1-2 16,-1-1 2-16,-2 1-1 0,1-1-3 0,2 1-10 15,1-1 6-15,-1 2-1 0,3-2 3 0,2-2-5 16,-4 2 4-16,4 0 3 0,-2 0-5 0,3 0 1 16,-1-1 0-16,5-1-2 0,1 0-3 0,1 2 14 15,-1 0-2-15,-1-2 11 0,2-1 0 0,-3 2-2 16,-4 0-4-16,1 0 4 0,-2-1 0 0,-1 2-5 0,4 0 2 16,-4-2-2-16,2 2-7 0,-1-1 7 15,1 1-7-15,-3 1 1 0,-1-1 4 0,3-1-13 0,-4 1 4 16,4-1 1-16,-3 0 8 0,-1 1-7 0,0 0 0 15,1 0 3-15,-2 0-14 0,1-2 0 0,0 2 9 16,-3 0-1-16,2 0 3 0,-8 0-4 0,13 0-1 16,-8 0-6-16,-5 0 5 0,9 2-4 0,-9-2-18 15,6 0-27-15,-6 0-21 0,3 2-38 0,-3-2-62 16,0 0-185-16,0 0 82 0</inkml:trace>
  <inkml:trace contextRef="#ctx0" brushRef="#br0" timeOffset="-170543.53">13791 9796 10 0,'0'0'28'0,"0"0"-2"0,0 0 0 16,0 0 2-16,0 0 3 0,0 0-1 0,-4-4-4 15,4 4 0-15,0 0-1 0,-5-3-5 16,5 3 1-16,-5-2-3 0,1 1 1 0,4 1 0 0,-9-2-1 16,5 1-1-16,4 1-3 0,-11-2 0 0,6 2-2 15,-7-3-4-15,7 3 2 0,-5 3 1 0,4-3-5 16,-1 1 4-16,-3-2-2 0,1 2-3 0,0 0 1 16,-1 0 0-16,0-1 0 0,-2 2-4 0,4-2 1 15,-3 0 3-15,2 1-2 0,0 1-2 0,-2-2 1 16,-2 0-1-16,1 0 1 0,1 2-3 0,-2-2-3 15,-1 1 5-15,1 2 2 0,-2-3-4 0,2 1-1 0,-6 2 1 16,2-3-2-16,3 2 2 0,1-2 2 0,-1 0-1 16,-2 2 1-16,-3-1-2 0,1 1-2 15,4 1 5-15,-6-2-2 0,4 2-1 0,-5-1-2 0,3-2 2 16,-1 0-7-16,0 0 9 0,5 0 2 0,-4 0-4 16,2 0 3-16,-2 0-3 0,1 2-4 0,-1-4 4 15,4 2 1-15,-5 0 1 0,6 2-1 0,-5-2-1 16,5 0-4-16,-3 1 9 0,3-1-6 0,-4 0-3 0,3 3 4 15,0-2 0-15,2-1 0 0,-2 0-1 16,2 1 3-16,-1 1-4 0,2-2 4 0,-1 1-1 16,2-1-2-16,1-1 0 0,-1 1 4 0,-3 0-4 0,0 0 6 15,-1 0-4-15,4-2-4 0,1 2 3 0,-5 0 0 16,3 0 1-16,-1-1-5 0,-2 0 6 0,1 1-1 16,-5 0 0-16,6 0-3 0,-6 1 1 0,5-1 2 15,-1 0 0-15,1 0-1 0,-5 0-3 0,4 3 12 16,0-2-7-16,1-1 0 0,-2 1-6 0,2 0 2 15,1-1 2-15,-1 2-4 0,2-2 4 0,-3 0-4 16,3 2 7-16,-3-2-1 0,1 0-2 0,-1 1 3 0,0-1-2 16,0 0 0-16,-4 2-3 0,3-2 3 0,-2 0 0 15,4 2 1-15,-3-2-6 0,2 1 6 16,1-1-4-16,0 0 1 0,-2 0 0 0,4 1-3 0,-2-1 4 16,0 1 2-16,0 1 3 0,0-1-4 0,0-1 3 15,2 1-5-15,-2 2-1 0,1-3 3 0,1 2-3 16,2 0 2-16,-4-1-6 0,3 1 8 0,0-1-1 15,-2-1-1-15,6 0-1 0,-3 1 2 0,1-1-1 16,-3 1-5-16,1-1 4 0,-1 2 1 0,0 0 3 16,-2-2 0-16,2 3-6 0,-1-1 4 0,-1 1 0 15,2 0 0-15,-2-1-1 0,0 0-1 0,3 0 2 0,-3-2 5 16,1 4-9-16,1 0 4 0,0-1-2 0,-1-2 0 16,1 2 8-16,3-2-10 0,-2 3 3 0,0 1-3 15,1-4 3-15,-3 1-1 0,5-1 1 0,0 2 1 16,0-2 0-16,0 0-2 0,1 1 4 0,1-1 0 15,-2 1-2-15,1 0-4 0,-2 0 2 0,2-1 4 16,-2-1-6-16,3 0 3 0,-6 4-3 0,4-2 1 16,-2-1 4-16,5 2 5 0,-5-3-8 0,2 1 3 0,2 2-4 15,-1 0 1-15,-1-1-1 0,3 0 4 16,-2 0-2-16,2 2-4 0,-2-2 3 0,0 0-1 16,1 1 2-16,0-1 3 0,0 2-7 0,0-1 4 0,1-3 5 15,-1 3 1-15,-1-1-6 0,2 0-4 0,4-2 6 16,-11 1-5-16,7 1 2 0,-2-1-1 0,1 1 6 15,0 1-5-15,1-1-1 0,-2 0 6 0,1 0 2 16,-2 0-14-16,2 1 11 0,0-1-4 0,-3 1-1 16,3-1-7-16,0-2 6 0,0 2 6 0,0-1-6 15,5-1 3-15,-6 4 2 0,4-3-4 0,2-1-1 16,-5 3 2-16,5-3-1 0,-4 1 3 0,4-1-1 0,-4 3 2 16,4-3-5-16,0 0-3 0,0 0 4 0,-1 7-3 15,1-7 7-15,-3 2-4 0,3-2 4 16,0 0 1-16,-2 5-5 0,2-5 2 0,-2 3 0 0,2-3 2 15,-3 4-2-15,3-4 2 0,0 4 0 0,0-4 0 16,-3 4-3-16,3-4-1 0,-1 4 0 0,1-4 3 16,0 8 0-16,0-6 0 0,0 2-1 0,0 1 0 15,0 1-2-15,0-1 2 0,1 4 1 0,-1-4 0 16,0 5-2-16,3 1 0 0,-3 2-1 0,0 2 1 16,0 2 28-16,0 2-5 0,0-2-1 0,0 2-1 15,0 1 0-15,1-1-8 0,1-2 3 0,0 3-2 0,3 3 1 16,-4-3 0-16,3 0-2 0,0-2-3 0,0 3-2 15,-1-1 3-15,3 2-5 0,-2-3 2 16,-3 2 1-16,8-3 1 0,-3 6-10 0,-2-5 10 0,4 8-2 16,-2-8-1-16,1-1 3 0,2-1 3 0,0 7 4 15,2 0 9-15,-2-5 0 0,3 3-7 0,5 0 1 16,-2 0 7-16,1-2-4 0,2-2-8 0,-1 2 5 16,-1-6-13-16,3 3 10 0,4 2-4 0,-2 0-2 15,-6-8 3-15,-1 3 7 0,0 1-10 0,-1 1 3 16,0 0-13-16,-3-2-1 0,3 0 1 0,-5 1-3 15,0-1-5-15,-1 2-10 0,-5 0 11 0,1 1 2 0,-3 2-1 16,-3-2-5-16,-3-3 7 0,2 2-4 0,-1 0 5 16,1-5-10-16,-1 1 10 0,1-1 4 0,3 0-5 15,1 0 2-15,0-1 0 0,2 0-2 0,4-2 10 16,0 3-9-16,3-5 2 0,4 5 2 0,0-2-5 16,3 0 4-16,1 2 0 0,3 0-1 0,-1-2-1 15,-3 3-14-15,-1 2-19 0,-5 0-8 0,-1 1-21 16,-1 2-75-16,-4-3-148 0,-2 1 66 0</inkml:trace>
  <inkml:trace contextRef="#ctx0" brushRef="#br0" timeOffset="-170023.53">12488 12296 2 0,'9'14'71'0,"-4"2"-4"0,2 0-9 16,1 0-5-16,-2-1-5 0,2-1-2 0,1 3-7 15,0-1-1-15,1 0-4 0,4 3-6 0,-2-2 0 16,3 5-1-16,3-1-4 0,1-1-4 0,0-2 0 16,-1 3-1-16,5-4-2 0,-4 4 0 0,3-2 1 15,0 1 3-15,-3 0-3 0,1-2 1 0,2 0-10 16,-6 1 0-16,0-4-2 0,-2-1-1 0,0-1 8 0,2 1-2 16,-5-2-4-16,2 2-2 0,2-1 1 0,-1-2-1 15,1 1-1-15,0 0 4 0,0-2 3 16,-4 2-8-16,4-2-2 0,-1 1 7 0,-2 1 1 0,1-1-8 15,-3 1 5-15,1 0-3 0,0 2 4 0,-3-3-1 16,-2 3-3-16,4 5-2 0,-2-3 7 0,0 1 0 16,-2 1 1-16,3-1-3 0,-1 3-6 0,-1-3 3 15,0 0 2-15,4 0 4 0,-1-1-9 16,1 1 4-16,0-2 0 0,3-2 2 0,0 1-6 0,-2-2 0 16,-2 0 0-16,7 4-5 0,-6-3 7 0,3 0-5 15,-6 1 3-15,2 3-2 0,0-1-2 0,-2 2-6 0,-3 0-4 16,-1-1-9-16,-3 3-11 0,-2-2-8 0,0 4-4 15,1-4-11-15,-4-1-59 0,0 0-125 16,0-2 56-16</inkml:trace>
  <inkml:trace contextRef="#ctx0" brushRef="#br0" timeOffset="-169322.53">13308 13573 181 0,'-4'6'13'15,"3"-5"20"-15,1-1 12 0,-4 3 6 0,4-3-7 16,-5 1 1-16,5-1-1 0,0 0 7 0,0 0-12 16,0 0 2-16,-8 1-6 0,8-1 5 0,0 0-1 15,0 0-2-15,0 0 5 0,0 0-6 0,-4 2-5 16,4-2 7-16,0 0-3 0,0 0-7 0,0 0 3 15,0 0-5-15,0 0-1 0,12 6 4 0,-12-6-3 0,14-1-8 16,-4 2-4-16,0 0 5 0,3 0-9 0,5-1-2 16,0-1 4-16,1 0-3 0,2 0 1 0,8-2 2 15,-2 2 0-15,6 0-3 0,-6-2 6 0,6-1 14 16,0 3 0-16,4-6 9 0,-1 3 7 0,1 0 0 16,4-1 2-16,13-3 5 0,-4 3 2 0,1-2-7 15,-13 5-4-15,-1-3-5 0,-2 1 0 0,3 1-5 16,-6 3-4-16,2-2-5 0,-2 4-5 0,0-2-17 0,0 0 5 15,-1 2-4-15,1 0-5 0,2-1-10 16,0 3 3-16,1-1-4 0,6-1 2 0,-6 3 3 16,16-3 4-16,1 1-2 0,3-1 2 0,0-2 1 0,5 0-1 15,1-1 3-15,2 0-1 0,1-2 5 0,1 1 1 16,-1-3 1-16,3 5 3 0,-1-5 5 0,3 4 1 16,-3-4 2-16,-1 2 1 0,2 0-2 0,1 2-4 15,-6 0-3-15,2-1 6 0,-4 2-8 0,-1 0 1 16,-4 0 3-16,1 3-4 0,-1-1 1 0,4-2-6 15,-5 4 5-15,-1-2-4 0,1-1 1 0,-3 2-10 16,-12-2 3-16,14 2-5 0,6 2-1 0,-4-1-1 0,-3 0-3 16,1 0-1-16,-14-2-1 0,15 4-4 0,-17-4-5 15,3 2 4-15,-3-1-4 0,-1 2 1 0,4-1-1 16,-5-1-1-16,3 1 4 0,-1 1 2 0,-3-2 0 16,2 2 8-16,0-4 0 0,-1 4-3 0,-1-2 7 15,1-1 5-15,1 3-4 0,-2-3 2 0,3 3 1 16,0-2 4-16,-1-2-4 0,0 1 5 0,3 1 3 15,-3 0-1-15,0-2-3 0,4 2 0 0,-6-2-3 16,3 0 6-16,-2 1-4 0,-1 1 8 0,-3-1-4 16,-2 0-3-16,6 1 3 0,-9-1 1 0,3 0-2 0,-9-1 6 15,8 1-3-15,-5 0-2 0,-2-1 2 0,-1 1-4 16,2-1 2-16,-2 1 2 0,1 0-5 0,-5 0 3 16,5-1-2-16,-3 1 1 0,2 1 0 0,0-2-4 15,1 3-1-15,7 0 3 0,-6-2-8 0,7 1 0 16,-2 2-1-16,2-1-6 0,-2 0-1 0,1 2 1 15,-1-4-4-15,0 1-4 0,1 2-9 0,-1-4 3 16,4 2 5-16,-2-2-4 0,-7 2-16 0,7-2 18 16,-1-1-9-16,0 0 12 0,2 0-4 0,-10 0 4 0,8 0 7 15,-6 0 2-15,0 0 3 0,-3 0-6 16,5 3 8-16,3-3-7 0,-8 0-4 0,-2 1-3 0,4-1-18 16,-1 0-14-16,2 0-113 0,-2-1-180 0,2 1 81 15</inkml:trace>
  <inkml:trace contextRef="#ctx0" brushRef="#br0" timeOffset="-168758.52">21392 13897 12 0,'20'0'102'0,"-1"3"-9"16,2-2-4-16,0 0 3 0,-5 2-7 0,-2-1-4 15,1 2-7-15,-1-3-6 0,-2 1 0 0,3-2-2 16,-5 2-11-16,-1-1-7 0,1-1 0 0,3 1-6 15,-1 0-9-15,-1-1 4 0,2 2-7 0,5-4-8 16,-1 4 1-16,3-2-4 0,0 0-10 0,0 2 2 0,1 1 1 16,2-3-3-16,-6 0-3 0,1 1-2 0,-5 1-2 15,-1-2 5-15,0 0-10 0,-1 0 12 0,-4 0-14 16,2 0 0-16,-4 0-5 0,-5 0-10 0,10 0-11 16,-10 0-5-16,2-3-6 0,-2 3-1 0,0 0 6 15,0 0 8-15,-2-8 13 0,2 8 7 0,2-2 2 16,0-2 0-16,0 1 9 0,2-1-12 0,0-1 15 15,0 2-3-15,2-4-4 0,0 0-13 0,2-3-9 16,0 1-25-16,2-6-29 0,0-2-54 0,-1 0-142 16,0-7 64-16</inkml:trace>
  <inkml:trace contextRef="#ctx0" brushRef="#br0" timeOffset="-168566.53">22167 13125 28 0,'9'-28'97'0,"-4"1"-1"16,3 0-5-16,-2-2-14 0,-1 0-26 0,-1 0 1 16,1-2 0-16,-1 0-12 0,0 1-6 0,2-2-7 15,-2-3-6-15,0 1-2 0,-3 0-8 0,2-12-6 16,-3 12-5-16,-3 0-2 0,3 0-11 0,-1 0-6 16,-3 2-4-16,4-3-8 0,-4 1-25 0,-2-1-38 0,5 2-100 15,-3-2 45-15</inkml:trace>
  <inkml:trace contextRef="#ctx0" brushRef="#br0" timeOffset="-166572.53">22227 11297 68 0,'5'-11'72'0,"-1"1"0"0,0 1-9 15,0-1 5-15,-1 0 6 0,3-2-12 0,-4 3 0 16,2 0-5-16,-4-2-4 0,5 1 5 0,-3-4-3 16,-1 4-5-16,-1-2-8 0,0 0 5 0,0 0-2 15,-3-2-11-15,3-1 1 0,-5 1-11 0,3-3 4 16,-1 2-5-16,-4 0 4 0,4-2-3 0,-2 0-4 15,-2 0-3-15,-2-1-5 0,-1 1 2 0,-3-7-6 16,2 2 5-16,-2 1 0 0,0 0-2 0,-1 5-4 16,-1-5 4-16,2 5-7 0,2-1 2 0,-1 4 0 0,1-3-5 15,0 2 4-15,1 1-1 0,0-3-3 0,1 10 4 16,4-4 0-16,-1 3-3 0,-1-2 2 0,2 3-4 16,0 0 2-16,1 1-1 0,-1 0-4 0,-1-2 7 15,-2 3 0-15,4-4-5 0,-4 2 2 0,-2-2-7 16,2 0 5-16,2-1-3 0,-5 0 4 0,1 1 3 15,-1-4-3-15,-3 0 5 0,4 1-5 0,-2-1 0 16,1 0 0-16,2 4 6 0,0-8-3 0,-4 4-3 16,2 0-3-16,-3-1 3 0,2 0-4 0,3 1 5 15,-1 3-1-15,1 0 1 0,1-2 3 0,2 4 0 16,-3-3-2-16,4 3-5 0,-3 0 1 0,3-1 2 16,0 2-6-16,-2-2 2 0,0 2 2 0,1-1-6 0,-1 0-9 15,-4 0 11-15,-1-1-8 0,-3 0 6 0,-2-3 5 16,-2 4-1-16,-9-4 2 0,5-2-3 0,-9 3 1 15,2-4-6-15,0 3 8 0,1 0-4 0,-6 0 5 16,1-1-4-16,-2 1-1 0,-2 1-1 0,-1-2 3 16,2 3-2-16,1-1 5 0,-2-2-5 0,2 4 3 15,0-1 1-15,2-1 3 0,1 2-4 0,1-3-1 16,4 3 5-16,-4-1 2 0,5-1 3 0,-4 0-3 0,4 1-2 16,-2-2 3-16,2 2-1 0,-4 0-1 0,2-2 0 15,-3 1-2-15,0-1 5 0,-5 0-4 0,1 1 0 16,-14-2 7-16,12 1-8 0,-13-2 6 0,-4-2-2 15,3 0-5-15,-3 1 6 0,-5-1-4 0,-1 2 8 16,-2-1-4-16,4 0-2 0,2 2 5 0,7-3-11 16,10 6 1-16,7-1 3 0,-3 1-2 0,4-3 1 15,-5 3-4-15,6 0-11 0,-2 0 14 0,1 2 2 16,-2-3 1-16,-2 2 2 0,2-1-3 0,-2-2-3 16,3 2 3-16,1 0-3 0,-4-3 8 0,1 4-7 15,-2-1 3-15,1-1-6 0,-12-2 7 0,8 3 0 0,-7-4-4 16,-3 3-4-16,10 0 6 0,-11-4 0 0,14 5-5 15,-1-2-1-15,-12-3 2 0,0 1 3 16,2 0-3-16,-2 1 2 0,-1 0-3 0,0-2 5 0,1 1-2 16,2 0 1-16,9 1-1 0,-7-4-2 0,9 6-6 15,0-2 9-15,2 2-1 0,0-2-3 0,0 3 4 16,-1-3-3-16,4 3 6 0,-6-2-2 0,5 1-4 16,0 1-4-16,-2-1 2 0,-1 2 0 0,2-1 3 15,-1 1-2-15,-2-1 0 0,3 4 6 0,-1-4-2 16,3 3-4-16,-5 0 9 0,5 1-2 0,-2-2-1 15,0 2-2-15,4 2-5 0,-6-1 0 0,4 0 2 0,-1 0 0 16,2 2 0-16,1-2-2 0,2 0 5 0,1-3 0 16,5 6 1-16,-5-2-2 0,-1 0-5 0,-3-1-2 15,10 3 5-15,-7 1 2 0,-1-4-4 0,-1 3 2 16,4-1-1-16,3 2 1 0,-4-2 5 0,-1 0-23 16,7 2 17-16,-1 0 1 0,1 1 0 0,1-1-5 15,0 1 6-15,0-1 0 0,-3 0 3 0,3 0-1 16,-1-1-2-16,0 1-1 0,-7 4 2 0,-2-7-6 15,10 2 13-15,-7 1-11 0,0-1 8 0,-1 0-4 16,-3 1-5-16,3 0 5 0,-3-2-2 0,3 2-1 16,2 0 2-16,-4 0-1 0,2 0 6 0,1 0-2 15,-1 0 0-15,-1 0-2 0,8-3 0 0,-6 5 7 0,6-4-9 16,-7 4 3-16,5-2-17 0,-4 1 17 0,6-1 1 16,-2 0 3-16,2 0-1 0,1 0-6 0,-3 0 5 15,2 0-1-15,1 0 1 0,0 0 1 0,-3 0-2 16,3 2 4-16,-1-1-4 0,-7 3 0 0,5-3 4 15,-1 0-6-15,-2 0 1 0,7 1 3 0,-1 0-5 16,2 1 3-16,-3-3-3 0,4 2 2 0,-3-1 0 16,0 0-2-16,-1 0 1 0,1-1 4 0,-9 2 0 15,2-2-11-15,-3-2 9 0,0 1-4 0,-4 1 7 16,1 3-6-16,0-6 0 0,-1 2-4 0,2-2 5 16,-3 0 1-16,6 3-4 0,-5-2 3 0,5 4 3 15,-3-4 1-15,4 2-3 0,0-2-9 0,-1 2 8 0,-1 0 0 16,2 4 5-16,-3-4-7 0,13 0 2 0,-10 0-4 15,7 0 2-15,0 0 9 0,2 0-10 16,-1 0 3-16,0 1 1 0,0 1 2 0,-3-2 2 0,0 0-9 16,-6 2 1-16,-3-1 7 0,1-1-4 0,-2 0-2 15,2 1 3-15,-2-1-2 0,-3 0 1 0,5 0-3 16,-2 1 3-16,4 2-3 0,-2-2-4 0,3-1 1 16,1 5 6-16,4-4-1 0,5 1-4 0,-4 1 3 15,5-1-4-15,5 1 1 0,0-2 0 0,-1 2 2 16,2-2-4-16,0 2 7 0,1-2-6 0,-1 1 0 15,4 0 7-15,-3 1-2 0,-1-3 1 0,1 2-3 16,0-2 2-16,-2 0 1 0,2 3 0 0,-3-2-2 0,0 0 0 16,-4 4 5-16,-1-3-3 0,-2 1 0 0,0-1 7 15,-1 1-16-15,0-2 8 0,-1 3-1 16,-1 0 4-16,-5 0-1 0,10-1-1 0,-5-1-10 0,2-1 12 16,1 1-6-16,0-2 6 0,1 2 0 0,-1 0-2 15,0-1 0-15,1-1 0 0,1 0 0 0,0 0 2 16,1 0 3-16,4 0-4 0,1 0 2 0,-3 0-1 15,2-1 2-15,-5 1-6 0,5 0 2 0,-5 3 0 16,3-2-1-16,-4 1 1 0,2 0 0 0,1-1-3 16,-5 1 1-16,3 1 6 0,3-1-11 0,-2 2 8 15,-2-1 2-15,4-1-1 0,-3 1 3 0,4 0-4 16,0-1 4-16,-3 3 0 0,2-1-5 0,-2-1 2 0,3-1-15 16,4 0 14-16,-4 2 0 0,1-1 3 0,-1 0-1 15,0-2-3-15,-5 1-10 0,6 0 15 0,-5-1 1 16,5 1-3-16,-4 1-1 0,4-2 1 0,-6 4-2 15,1-2-4-15,-3 0 4 0,2 2-2 0,0-1-6 16,-3 1 12-16,3-1-4 0,1 3-1 0,0-2 9 16,2 0-8-16,3 0-2 0,0 0 2 0,0 0-1 15,3 0-1-15,0-1 5 0,0-1-1 0,2-1-2 16,0 1-2-16,3 1 2 0,-4-2 2 0,4 1-2 16,0-2 3-16,-4 1-6 0,4 0 8 0,-6-1-14 15,0 3 13-15,-1 0-1 0,-1-1-2 0,-4 2-1 0,-2 2 6 16,0-2-6-16,-8 2 2 0,8 0-1 0,0-1 2 15,-2 1-5-15,3-2 5 0,-1 0-14 16,1 2 14-16,-2 0-2 0,3-2 9 0,0 0-11 0,1 0 0 16,2 0 0-16,2-1-1 0,2-1 2 0,1 1 0 15,-1 0-3-15,1-2 5 0,4 0-1 0,-3 0-1 16,0 2 1-16,2-1-3 0,-4 0 2 0,-3 2 0 16,3-3-5-16,-7 6 4 0,-1-4 4 0,1 5-2 15,-23 4-6-15,11-3 7 0,2 1 0 16,-4 0 0-16,-1 1 5 0,-4 0-10 0,0 2 3 15,-2-2-2-15,3 3 5 0,-1-2 1 0,5-4-2 16,6 0-2-16,9-4 1 0,-2 4 5 0,5-6-6 0,2 4 8 16,-2-2-6-16,3-2-1 0,-4 3 0 0,5 0 1 15,-1-1-2-15,-2 2 3 0,-2 2-5 16,-2 4 1-16,-5 3 6 0,-6 5-1 0,0 2-4 0,-10 15-21 16,-2-1-38-16,2 3-88 0,0 2-158 0,2 5 71 15</inkml:trace>
  <inkml:trace contextRef="#ctx0" brushRef="#br0" timeOffset="-162592.53">10926 10580 60 0,'0'0'91'0,"0"0"-9"15,0 0-4-15,0 0-8 0,-1-5-5 0,1 5 0 16,0 0-11-16,0 0-1 0,0 0-1 0,0 0-5 16,0 0-7-16,0-5-3 0,0 5 3 0,0 0-7 0,0 0-2 15,-3-5-3-15,3 5 0 0,-1-4 0 0,1 4-6 16,-5-1-4-16,1-2-1 0,4 3-3 0,-9-6 8 15,4 6-4-15,1-2-2 0,4 2 0 0,-5-4-10 16,1 3 9-16,4 1-7 0,-7-2 6 0,5-1-4 16,2 3-2-16,-5-3 1 0,5 3-6 0,0 0 2 15,-5-2 0-15,5 2 1 0,0 0-1 0,0 0-2 16,0 0 2-16,0 0 0 0,0 0-5 0,-4-3 1 0,4 3 2 16,0 0-3-16,0 0-3 0,0 0 3 0,0 0 1 15,23 2 1-15,-15-1-3 0,2-1 0 16,-4 1 0-16,2 0 2 0,6 3 1 0,-5-2 0 0,3 0-4 15,2 2 2-15,-1-1 1 0,4 2-4 16,0-3 3-16,2 1-3 0,-1 0-6 0,1 0-4 0,0 0-8 16,-2-1-2-16,2 3-8 0,-2-3 5 0,-4-1-7 15,-3 4 2-15,5-3-1 0,-3-1 8 0,-3 1-7 16,-1 0 7-16,-2 0-1 0,1-2 5 0,-4 0 6 16,-3 0-1-16,0 0 2 0,13 0 2 0,-13 0 5 15,2-4 1-15,-2 4-2 0,0 0 1 0,0 0 0 0,-4-5-2 16,4 5 6-16,-6-5-5 0,6 5 4 0,-6-1 0 15,6 1 0-15,-6-2-1 0,6 2 7 16,0 0-4-16,-5-3-3 0,5 3 2 0,-4-3 1 0,4 3-1 16,-2-3-7-16,2 3 1 0,-5-3-5 0,5 3 0 15,-1-4 0-15,1 4 1 0,-3-3 2 0,2 0 5 16,1 3-5-16,-4-6 2 0,0 3 0 0,3 0-1 16,-3 0 1-16,0-1 2 0,-1 1 3 0,0-1 9 15,4 1-1-15,-3-1-1 0,0 1-5 0,0 0 8 16,4 3-2-16,-5-5 0 0,1 4 5 0,0-2 1 15,4 3 3-15,-5-4-3 0,5 4 1 0,-5-3 4 0,5 3 4 16,-1-5 1-16,1 5 2 0,0 0 2 0,-8-1 6 16,8 1-10-16,0 0-2 0,-1-4 10 0,1 4-1 15,0 0 5-15,-4-2-2 0,4 2 9 0,0 0-2 16,0 0-5-16,0 0-5 0,0 0 4 0,0-4-7 16,0 4-6-16,0 0 8 0,0 0-10 0,0 0-6 15,0 0 5-15,0 0-4 0,0 0-3 0,18 5 10 16,-12-4-14-16,-1 2 4 0,3-2-6 0,0 2 0 15,2 1 3-15,0 0-3 0,0 1-4 0,3-3 0 16,-1 2-4-16,-2 2 3 0,1-4-5 0,-2 1 0 16,-2 1 4-16,-1-2-6 0,2 0-7 0,-2 3 2 0,-3-3 5 15,1 0 1-15,0 2 3 0,-1-3 2 0,1 1-3 16,-4-2-3-16,5 6 1 0,-5-3 7 0,0-3-6 16,1 4 3-16,-2 0 3 0,1-4-4 0,-2 10 4 15,-1-8-3-15,1 3 4 0,-1 2 1 0,-2-2 1 16,2 2-6-16,-2 0 2 0,0 0 5 0,-1 1-5 15,-1 1 2-15,2-1-1 0,0-1 5 0,0 0-5 16,0 1 10-16,1 1-9 0,-2-1-2 0,2-1 6 0,0 0 4 16,0 0-8-16,-1 1 5 0,0-4-12 0,0 3-12 15,0-5-7-15,-3 3-13 0,3-4-18 16,0 4-24-16,-4-3-92 0,0-2-186 0,3 1 83 0</inkml:trace>
  <inkml:trace contextRef="#ctx0" brushRef="#br0" timeOffset="-160927.53">10851 10563 18 0,'0'0'92'15,"-9"0"-14"-15,9 0-5 0,-6 2-8 0,6-2-5 16,-6 3-6-16,2 0-8 0,4-3-9 0,-2 3 0 0,2-3-1 16,0 0-9-16,-5 4-1 0,5-4 0 0,0 0 1 15,-3 1-7-15,3-1-1 0,0 0-4 16,0 0-5-16,-3 1 5 0,3-1-5 0,0 0 6 0,0 0-3 16,-2 5 0-16,2-5-8 0,0 0 3 0,0 0-1 15,0 0 1-15,-4 3-1 0,4-3-5 0,0 0 2 16,0 0-1-16,0 0 1 0,0 0 6 0,0 0-3 15,-2 4 11-15,2-4-9 0,0 0 1 0,0 0 4 16,0 0 2-16,0 0-4 0,0 0 2 0,14 2-3 16,-9-2 2-16,3 0-1 0,3 0 8 0,3 2-6 15,5-1-8-15,-2-1 4 0,6-1 3 0,4 2 2 0,-4-1-11 16,5 0 4-16,0 3 0 0,0-6-3 0,2 3 0 16,4 0-2-16,-1-1-1 0,-1-1-1 0,0 2 2 15,-3 0 10-15,-8 0-12 0,1 0-11 0,-3-2-5 16,-2 2-1-16,-5 0-5 0,-2-2 2 0,-2 2 5 15,-2 0 0-15,2 0 1 0,-8 0 1 0,9 0 4 16,-9 0 1-16,0 0 3 0,0 0 1 0,0 0 0 16,4 2 0-16,-4-2 0 0,0 0-2 0,0 0-2 0,0 0-1 15,0 0 3-15,-17 4-3 0,13-3-6 16,4-1 5-16,-11 0-10 0,7 3-10 0,4-3-5 16,-11 1 1-16,3 0 2 0,0-1 2 0,8 0-4 0,-13 0-1 15,7 0 3-15,-4-1 10 0,5 1-3 0,-3-1 0 16,-1-2 9-16,0 3-2 0,0-1 2 0,3-1 4 15,-3-2 1-15,-1 1 1 0,-1 1-1 0,4-3 6 16,-1 4 0-16,1-3 5 0,0 1 18 0,2-1 4 16,-1 1 6-16,-1 1 6 0,7 2-8 0,-5-3 1 15,1 1 1-15,4 2-6 0,-5-2 3 0,5 2 7 16,-4-5-9-16,4 5 13 0,0 0-11 0,-6-1 2 0,6 1 2 16,0 0 3-16,0 0 1 0,0 0 0 0,-4-2-2 15,4 2 1-15,0 0-2 0,0 0-1 16,-4-3-5-16,4 3 3 0,0 0 2 0,0 0-3 0,0 0-2 15,0 0-6-15,0 0 2 0,0 0-4 0,0 0-9 16,4-5 1-16,-4 5 4 0,0 0-1 0,4-4 1 16,-4 4-2-16,0 0-6 0,0 0-1 0,0 0 0 15,0 0-3-15,0 0 0 0,0 0 2 0,0 0 1 16,0 0 3-16,0-3-2 0,0 3-1 0,0 0 2 16,0 0-3-16,0 0 0 0,0 0 4 0,0 0-3 15,0 0-2-15,0 0 1 0,0 0 3 0,0 0-12 0,0 0 14 16,-4-5 8-16,4 5-2 0,0 0-8 0,0 0 3 15,0 0 1-15,0 0-2 0,0-4-2 0,0 4-1 16,0 0 1-16,-4-2 0 0,4 2-1 0,0 0 1 16,-1-3 2-16,1 3-5 0,0 0 4 0,-4-4-5 15,4 4-1-15,0-5 2 0,0 5-2 0,0 0 2 16,-1-5 4-16,1 5 8 0,-4-4-6 0,4 4-2 16,0-4 5-16,-5 0-3 0,5 4-1 0,0-5 1 0,0 5-2 15,0-5 4-15,0 5 2 0,0 0 0 16,-1-5 0-16,1 5 0 0,0 0-3 0,0 0 0 15,0-2-2-15,0 2 1 0,0 0-3 0,0 0-2 0,0 0 0 16,0 0 1-16,0 0-2 0,0 0-3 0,0 0-2 16,0 0-3-16,0 0 9 0,0 0-1 0,0 0-3 15,11 5 0-15,-7-2 2 0,0 1-2 0,1-2 7 16,1 2 0-16,-2 0-10 0,3 1 3 0,-1-1-3 16,3 0 5-16,1 3-2 0,-1-3-1 0,4 3 1 15,0-2 0-15,3 3 0 0,1-5-2 0,1 2-1 16,0 1-6-16,1-2 4 0,-7-1-7 0,5 2-7 0,-4-1-1 15,-2 1-4-15,-2-3-4 0,3-1-7 16,-3 4 1-16,-3-3-2 0,-2 0 3 0,1 1 3 0,-1-1-6 16,-4 1 12-16,0 0-6 0,0-3 14 0,-2 5 0 15,-2-1-5-15,0-2 6 0,0-1-1 0,-1 1 4 16,-3 1 4-16,3-1-4 0,0-2 2 0,5 0 1 16,-8 4 3-16,2-4-3 0,6 0-1 0,-5 3-1 15,-2-3 6-15,5 3 1 0,-2-1-4 0,-2 1 3 16,-1-1 2-16,2 1 4 0,0 1-2 0,-4 1-4 15,0 0 4-15,-2-1-1 0,-2 3 4 0,-4 1 12 0,1-2-17 16,-1 2-4-16,-2 1 6 0,5-3 2 0,-4 3 1 16,5-2-1-16,3-1 3 0,-3 0 0 0,4-5 0 15,-1 6-6-15,1-5 5 0,5 1 7 0,-3-1-1 16,1 0-5-16,2-1 5 0,-2 3-7 0,6-4 11 16,-7 4 1-16,4-3-4 0,3-1 5 0,-5 1-1 15,5-1-2-15,-5 2 3 0,5-2 2 0,-4 2-2 16,4-2 1-16,0 0 3 0,0 0-4 0,0 0-4 0,0 0 1 15,0 0-1-15,0 0 2 0,0 0-5 16,0 0 6-16,0 0-1 0,0 0-3 0,0 0-5 16,0 0 2-16,-5 3-2 0,5-3-3 0,0 0 1 0,0 0-3 15,0 0 0-15,0 0-1 0,0 0-3 0,0 0 0 16,0 0 0-16,0 0-5 0,0 0 1 0,0 0-6 16,0 0-2-16,0 0-7 0,0 0-2 0,0 0-9 15,0 0-13-15,0 0-28 0,0 0-38 0,11-10-88 16,-11 10-217-16,0-7 96 0</inkml:trace>
  <inkml:trace contextRef="#ctx0" brushRef="#br0" timeOffset="-160051.53">10798 10575 2 0,'-7'0'90'0,"7"0"-11"0,-8 0-2 16,8 0-2-16,-8 0-10 0,8 0-5 0,-6 2 0 16,6-2-5-16,0 0 4 0,-9-2-6 0,9 2 1 0,-5 2-4 15,5-2-7-15,-9-2-13 0,9 2-3 16,-10 0 6-16,10 0-1 0,-12 0 1 0,8 2-2 16,4-2 2-16,-10 0-5 0,10 0 1 0,-6-2-1 0,6 2-3 15,0 0 6-15,0 0-8 0,-12 2 0 0,12-2 1 16,0 0-1-16,0 0-3 0,0 0 3 0,0 2 4 15,0-2-4-15,0 0-9 0,14 3 0 0,-6 0 2 16,2-3-4-16,3 2 3 0,2-1-7 0,5 1 4 16,-5 0-4-16,3-2 3 0,2 0-6 0,2 2 1 15,7 0-1-15,-2-2 0 0,3 1-1 0,-1-1 0 16,-2 0-2-16,2 4 1 0,-7-3 5 0,6 2-2 0,-9-3-3 16,0 1-14-16,-1 2 2 0,-5-2-11 0,2 0-2 15,-3 0-2-15,-2 1 4 0,2 1 0 16,-5-3-6-16,1 1 3 0,-1 2 4 0,-3-3-1 0,1 1 3 15,-5-1 2-15,0 0 10 0,11-1 3 0,-11 1-2 16,0 0-9-16,7 1 1 0,-7-1 3 0,0 0 1 16,0 0 2-16,0 0 9 0,5 1-6 0,-5-1-2 15,0 0 0-15,0 0 4 0,0 0-2 0,0 0-1 16,0 0-5-16,0 0 7 0,0 0-3 0,0 0 3 16,0 0-2-16,0 0-1 0,0 0 3 0,0 0-4 15,0 0 0-15,0 0 1 0,-13-9 2 0,9 7 0 0,-2 0-2 16,1-1 2-16,0-2 3 0,-1 0-4 0,2 2 2 15,-1-3 0-15,1 0-3 0,-1 3 5 0,1-4-2 16,-1 2 5-16,0-1-3 0,4 2 9 0,-3-2 9 16,0 3 6-16,3-1-1 0,-2 2-2 0,-1-4 3 15,4 6-5-15,-4-4 4 0,4 4-4 0,-1-4 6 16,1 4-16-16,0 0-1 0,0 0 1 0,-4-4 0 16,4 4-3-16,0 0-1 0,0-2 2 0,0 2 5 0,0 0-9 15,0 0 6-15,0 0-4 0,0 0-3 16,0 0-4-16,0 0-2 0,0 0 3 0,0 0 2 15,0 0-1-15,11 0 1 0,-11 0 1 0,14 2-3 0,-3-2 2 16,1 3 3-16,-2 1-5 0,9-1-1 0,-5-1-3 16,1 5 5-16,-3-1 3 0,3-4 0 0,-4 7-3 15,1-4 0-15,-2 2 1 0,2 0 3 0,-2-1-2 16,-6-1 3-16,5 2-3 0,-9 0 3 0,5 0-6 16,-5-1 11-16,-5 3-7 0,-4 0 1 0,-4 1 3 15,-3 2-25-15,-9 3-22 0,-2-1-40 0,-3 3-141 16,0-3-240-16,0 1 106 0</inkml:trace>
  <inkml:trace contextRef="#ctx0" brushRef="#br0" timeOffset="-151806.53">13763 10330 67 0,'-8'0'96'0,"8"0"-15"0,0 0 1 0,0 0-11 16,0 0-4-16,0-4-2 0,0 4-12 0,0 0 2 16,0 0-8-16,0 0-6 0,0-5-7 0,0 5-1 15,0 0-1-15,-5-4-6 0,5 4 2 0,0 0-2 16,0-6-10-16,0 6 1 0,4-2-4 0,-4 2 5 15,0-7 1-15,0 4 3 0,0 3 2 0,0-6-4 16,0 2-4-16,0 0-7 0,1-2 4 0,-1 4 4 0,0-5 2 16,3 2 0-16,-3 0 0 0,2-1-6 0,-2 1-3 15,4 0-2-15,-1 1 1 0,1-3-1 0,-2 1-5 16,2 1 2-16,6-2 0 0,-3-1 2 0,3 1-1 16,1 0 0-16,0 0-4 0,1-3-2 0,5 2 3 15,-2-1-3-15,0 0 3 0,0 1-3 0,3-2 4 16,-1 0-3-16,0 0 0 0,2 2-4 0,-1-2 8 15,3 2-1-15,3-4-2 0,-5 2 2 0,0 1-6 16,0-3 5-16,-1 2-2 0,7-4-5 0,0 4 7 16,-1-2-12-16,-3 4 4 0,6-3 2 0,-2 1 4 15,3 0-4-15,-1 1-3 0,-3-3-8 0,3 1 19 0,-9 4-9 16,9-2-2-16,-3 1 1 0,-2 0 4 0,-3 0 1 16,2 3 6-16,5-4-7 0,-6 2-2 0,-2 2-5 15,3 0 5-15,-5-1 1 0,-3 1 2 0,-1 3-2 16,0-2 3-16,-2 1 0 0,-4 1-12 0,-2-1 13 15,2 1-1-15,1 1 0 0,-3-1-1 0,-4 2 1 16,5-2 1-16,-5 2 1 0,5-2-5 0,-5 2-1 16,0 0 2-16,5-3 1 0,-5 3-1 0,0 0 0 0,0 0 1 15,0 0-6-15,0 0 3 0,0 0 1 16,0 0 2-16,6 0-8 0,-6 0-1 0,0 0-14 16,0 0-3-16,0 0-4 0,0 0-7 0,0 0 3 0,0 0-13 15,0 0-21-15,-12 7-84 0,5-6-164 16,1-1 73-16</inkml:trace>
  <inkml:trace contextRef="#ctx0" brushRef="#br0" timeOffset="-151261.53">14435 9851 85 0,'17'-4'81'15,"-17"4"-9"-15,0 0-15 0,5 2 0 0,-5-2-5 16,6 2-16-16,-2-1 5 0,2 1 2 0,0-1-7 0,2 1-5 15,0 0-4-15,0-1-2 0,3 0-4 16,-1-1 1-16,1 0-1 0,1 3-5 0,-3-3 0 16,-1 0-3-16,-3 0 0 0,4 1-5 0,-9-1-4 0,7 0 11 15,-7 0-8-15,7 0-4 0,-7 0-1 0,0 0-1 16,0 0 2-16,4 3 1 0,-4-3 2 0,0 4-11 16,0-4 8-16,0 0-4 0,0 0 2 0,0 0 4 15,0 0-4-15,0 0 3 0,0 0 6 0,-9 4 3 16,9-4 8-16,0 0 9 0,0 0-5 0,0 0 8 15,0 0-5-15,0 0-1 0,0 0-5 0,0 0 1 16,0 0-3-16,-2-10 0 0,2 10 2 0,0 0 3 0,0 0-7 16,0 0-5-16,0 0 0 0,2-5 0 0,-2 5-2 15,0 0-1-15,0 0-6 0,0 0 2 16,0 0-2-16,0 0 2 0,9 15-13 0,-9-9 14 0,0 2-3 16,-2 6 4-16,0 4-2 0,-3 1-2 0,0 2 0 15,-1-2 2-15,-1-1 0 0,3-3-4 0,3 2-3 16,-1-5 3-16,0 0 0 0,2-2 0 0,-1 1-1 15,-1-1-4-15,1-5-23 0,1 4-18 0,0-3-26 16,-1-2-41-16,-5 1-62 0,2-2-187 0,-2-1 83 16</inkml:trace>
  <inkml:trace contextRef="#ctx0" brushRef="#br0" timeOffset="-150102.53">14306 9752 33 0,'0'0'93'0,"0"0"-4"0,0 0-13 0,0 0-9 15,0 0-3-15,0 0-1 0,0 0-12 16,0 0-13-16,0 0 2 0,0 0-7 0,0 0-4 0,0 0-10 15,0 0-7-15,0 0 15 0,0 0-8 0,0 0-2 16,0 0 4-16,0 0-9 0,0 0 2 0,0 0 2 16,0 0-5-16,0 0 0 0,0 0 1 0,0 0-2 15,13 5-2-15,-13-5-6 0,0 0 3 0,6 3 1 16,-6-3 0-16,3 2-4 0,-3-2-2 0,3 4 3 16,1-3 4-16,-4-1-3 0,11 2-1 0,-5 0-3 15,2-1 5-15,-1-1-2 0,5 0-2 0,-2 4-1 16,4-2 1-16,4 2 1 0,0-2-1 0,0 0 3 0,2 1-3 15,2-1 0-15,5 2-5 0,-4-3 17 16,4 1-5-16,2 0-11 0,-10-1 14 0,11 1-13 0,-9-1 3 16,2 1-1-16,4-2 2 0,-6 3-5 0,0-2-1 15,-2 2 3-15,2-1 0 0,-5 1 4 0,1-3-5 16,0 3-4-16,-4-1 7 0,1 1 1 0,-3-1-5 16,3 0 0-16,-1 0 6 0,4-2 0 0,-3 3-6 15,5-3 0-15,-2 0-3 0,3 3 6 0,0-2 1 16,2 0 9-16,6 1-18 0,-6-1 7 0,-3 0 0 15,11 2 1-15,0-3 2 0,-2 0 0 0,-1 2-2 0,2-2 1 16,2-2-3-16,1 4 3 0,-1-4-6 0,-1 4 6 16,2 0-2-16,-2-3-3 0,5 2 2 0,-4 0-2 15,0-1 1-15,-2 0 4 0,0 2-6 0,-3-2 6 16,4 2-1-16,0-2 0 0,0 1-6 0,-2-1 9 16,-1 2 1-16,-5-2-5 0,5 0-2 0,-4 0 5 15,-3 0-2-15,1 1 0 0,1-1 1 0,6-1-1 16,-7 1 0-16,1 0-9 0,7 2 9 0,1-2 0 15,0 0 6-15,0 3-3 0,1-3-4 0,-3 1 7 16,1 0-5-16,0 2 2 0,0-1-1 0,0-1-2 16,1-1 1-16,-1 1-1 0,1 0-3 0,0-1 5 0,-4 0-1 15,-4 0 1-15,4 0-2 0,-3 0 3 0,-3 0-3 16,0-1 0-16,-1 1 0 0,-1-1 8 0,-4 0 3 16,-2-1 1-16,-2 1 2 0,0 1 5 0,-5-2-2 15,4 4 4-15,-5-4-4 0,-4 2-1 0,10 0-2 16,-10 0-10-16,7-2 4 0,-7 2 0 0,5-3 0 15,-5 3-2-15,0 0-17 0,5 0-2 0,-5 0-1 16,0 0-8-16,0 0-5 0,0 0-3 0,0 0-2 16,0 0 3-16,0 0 4 0,0 0 2 0,0 0-6 0,0 0-26 15,-25 5-24-15,10-5-45 0,-4 0-133 16,0 2 58-16</inkml:trace>
  <inkml:trace contextRef="#ctx0" brushRef="#br0" timeOffset="-149104.53">14781 9927 8 0,'0'0'24'16,"0"0"-5"-16,0 0 3 0,0 0-2 0,0 0 2 15,0 0-4-15,-3 7 4 0,3-7 3 0,0 0 6 16,0 0 0-16,0 0 0 0,0 0 0 0,0 0 2 16,0 0-11-16,0 0 6 0,0 0-2 0,0 0 0 0,0 0-1 15,0 0-4-15,0 0 1 0,0 0-1 16,0 0-1-16,0 0-1 0,0 0 2 0,0 0 4 15,0 0-8-15,0 0-2 0,0 0 4 0,0 0 5 0,19-5-11 16,-19 5 0-16,11 0-3 0,2-1 4 0,-3 2-2 16,-1-2-4-16,5-1-1 0,-1 0-1 0,9 0 0 15,-6 2 2-15,5-3 1 0,-3 3-4 0,2-2 4 16,1 2-4-16,1-2 1 0,0 2-4 0,-2-3 4 16,0 2 0-16,4 0-2 0,3-2-1 0,0 3-4 0,-5-1 4 15,6 2-4-15,-7-1 2 0,0-1 1 16,3 2 4-16,3-2-6 0,-4 2 1 0,4-2 1 0,-7 2 0 15,2-2 2-15,-3 1-5 0,5 0 2 0,-6 0 2 16,0 1-1-16,0-1-2 0,4 0 0 0,-4-1 6 16,-3 1-4-16,4 0 1 0,-6 0 6 0,1 0-2 15,-1 0-3-15,-1 0 2 0,1 0 2 0,0 0-4 16,1 0 1-16,0 0-1 0,-1 1 1 0,6-1-1 16,-2 3-3-16,2-2 4 0,-1-1-3 0,-1 6 3 15,2-4-1-15,0-2-4 0,0 2 3 0,-1-1-2 16,2-1 3-16,-5 2-6 0,5-2 4 0,-1 2-1 15,-4-1-1-15,-1 0-1 0,2-1 2 0,-2 0-5 16,-1 0 8-16,1 1-4 0,-2-1 2 0,0 0 6 0,-3 0-7 16,0 0 4-16,-3 0-10 0,1 0 5 0,-7 0-1 15,11 0-4-15,-5 0 1 0,-2 3 6 0,-4-3-1 16,5 1 4-16,-5-1-6 0,8 0 4 0,-8 0 2 16,0 0 7-16,0 0-15 0,10-1 4 0,-10 1 1 15,0 0-1-15,4-3-1 0,-4 3-6 0,0 0 2 16,6-1 6-16,-6 1 4 0,0 0-3 0,0 0 3 15,7-1-2-15,-7 1-1 0,0 0-3 0,0 0 2 16,0 0 3-16,0 0-2 0,0 0 1 0,0 0 1 0,0 0-11 16,0 0-11-16,-26 0-11 0,19 0-16 0,-4 1-21 15,-1 0-17-15,0 2-48 0,-2-3-141 0,-5 0 64 16</inkml:trace>
  <inkml:trace contextRef="#ctx0" brushRef="#br0" timeOffset="-148428.53">14487 9890 10 0,'0'0'80'0,"0"0"-16"0,0 0-2 0,0 0-4 16,0 0-5-16,0 0-6 0,2-5-2 0,-2 5-10 0,0 0 1 16,0 0-8-16,7-3-4 0,-7 3 4 0,11-1-2 15,-3 1-6-15,0-3-6 0,4 1 0 0,-1-1-3 16,2 3 1-16,2-1 4 0,3 0-6 0,1-2-2 16,2 0-3-16,-2 2 0 0,4-2 6 0,0 3-6 15,6-2 3-15,1-1 1 0,4 3-5 0,-2 0 0 16,3-2 1-16,-2 2 1 0,3 2-4 0,0 1-2 15,0-1 1-15,0 2 1 0,-1 0-3 0,1 1 0 16,1-1 3-16,1 0-3 0,0-1 2 0,2 0-6 0,-3-1 7 16,3 2-10-16,-2 0 14 0,-1 0-12 0,0-2-2 15,1-2 4-15,-2 0-1 0,0 0 5 0,-2 0-3 16,1 0 2-16,-2 0 6 0,2-1 5 0,-2-3 4 16,-3 3 0-16,-2-2 5 0,1 1-1 0,-2-2-1 15,-6 1-4-15,0 0 3 0,-2 1 3 0,0 2-5 16,-3-3 13-16,-4 1-12 0,0 0-7 0,-1 2 0 15,-1-1 2-15,-2 1 1 0,0 0-3 0,-1-1 1 16,-7 1-7-16,8 0 0 0,-3 1-1 0,-5-1 0 16,7 1-5-16,-7-1 3 0,7 2 2 0,-7-2 2 15,5 2-1-15,-5-2-5 0,6 3-1 0,-4-2 9 0,1 2-5 16,1-2 2-16,-4-1-7 0,0 0 3 0,6 3-8 16,-4-2-11-16,-2-1-2 0,2 4-4 0,-2-4 4 15,-7 8-8-15,0-7-20 0,-2 3-84 0,-5-1-145 16,1-2 65-16</inkml:trace>
  <inkml:trace contextRef="#ctx0" brushRef="#br0" timeOffset="-144536.54">16092 11983 43 0,'11'1'46'0,"-11"-1"-9"15,7 0-3-15,1-1 0 0,-2 1-2 0,-6 0-2 16,13-2-7-16,-5 2 1 0,-1-2-6 0,1 2 1 15,1 0 1-15,-1 0-9 0,1 0 5 0,-3 0-6 16,4 0 2-16,0 0-1 0,1 0-4 0,-4 0 0 16,5 2 28-16,-1 1 0 0,2-1-4 0,1-1-10 0,4 0 7 15,3 2-6-15,9-3-7 0,0 2 3 16,0-2-2-16,5 0-9 0,1 0 11 0,3 0-6 16,-3 0-5-16,20 0 1 0,-17 0 2 0,15 0-1 0,-14 0-3 15,11 0 1-15,-11 3-3 0,11-2 3 16,-13 0-1-16,13 1-9 0,-10 1-2 0,-5-2-2 15,6 0-4-15,-3 2 0 0,0-1 4 0,3 1-8 0,8-1 2 16,-11 2 0-16,0-2 3 0,1-2-1 0,12 1 8 16,-12-1-3-16,-1 0 3 0,14 0-6 0,-15 0 8 15,3 0 4-15,-3 0-6 0,2 0 5 0,-1 3-2 16,-1-3-4-16,1-3 6 0,-8 3-1 0,6 0 1 16,-1 3 2-16,-3-3-3 0,0 0-1 0,-1 2-3 0,0 0-1 15,0-2-5-15,0 1 12 0,-1 1 1 16,-1-2-3-16,0 3 1 0,-2 1-2 0,1-4-8 0,-2 0 13 15,3 2 4-15,-1-1-6 0,-1 1 1 0,-2 0-1 16,-4-1-4-16,7-1 5 0,-8 1 0 0,2 2-6 16,-2-3 2-16,-1 2 9 0,2-1-5 0,0 0 3 15,-4 0-5-15,1-1 5 0,-5 2 1 0,-3-2-1 16,1 0 6-16,-5 0-9 0,-1 0 16 0,0 0 4 16,-6 0-1-16,0 0-4 0,6-3-4 0,-6 3-2 15,0 0-4-15,0 0 3 0,0 0-3 0,-23-2-2 16,11 0-19-16,-1 2-15 0,-5-3-43 0,0 3-56 15,-4-1-136-15,1 1 60 0</inkml:trace>
  <inkml:trace contextRef="#ctx0" brushRef="#br0" timeOffset="-143872.53">16655 12105 23 0,'0'0'98'0,"0"0"-11"0,0 0-4 0,0 0-8 16,0 0-10-16,0 0-4 0,0 0-10 0,0 0-6 0,25 2-5 16,-14-2 2-16,1 2-1 0,2 1-9 0,0-1-6 15,0 0-1-15,5-1-2 0,-2 3 1 16,5-2-9-16,-2 1 0 0,1-3 0 0,7 3-3 0,3-3-7 15,-1 0 13-15,6 0-14 0,-3 0 4 0,7-3-3 16,11 3 0-16,-1-3 1 0,3 2 1 0,2 0-3 16,-1 0-3-16,-1-3 3 0,1 3-3 0,0 0 1 15,-3 1-6-15,-13 0 5 0,2 0 0 0,-1 0 1 16,1 0-5-16,-5 0 13 0,-1 1 0 0,1 1-6 16,-4 1 2-16,-1-1 0 0,-2 2-6 0,-6-1 4 15,6 2 0-15,-9-3-5 0,9 0 0 0,1 1 5 16,1 2-3-16,-2-3-2 0,2 0 4 0,-1-1-1 15,0 3 0-15,-2-4-2 0,3 0 4 0,-4 3-7 16,-5-1-2-16,7-2 10 0,-5 2 0 0,4 0-9 16,-7-2 6-16,-3 0-1 0,2 0 2 0,-5 0 0 0,-2 0-7 15,-3 0 8-15,0-2 5 0,-1 0 11 0,-1 2-6 16,-3-2-1-16,1-1 2 0,-3 3 2 0,-2 0-5 16,4-2-1-16,0-1 5 0,-4 3-3 0,0 0-4 15,0 0-2-15,3-4-1 0,-3 4-4 0,0 0 1 16,0 0-10-16,0 0 2 0,7-3-1 0,-7 3-10 15,0 0-4-15,11 3-7 0,-11-3-11 0,11 0 8 16,-6 0-5-16,-5 0-2 0,13 0-7 0,-8-3-12 0,-5 3-28 16,9 0-49-16,-8-2-142 0,4-1 63 0</inkml:trace>
  <inkml:trace contextRef="#ctx0" brushRef="#br0" timeOffset="-137592.53">18581 12035 63 0,'20'6'53'0,"-1"0"-2"0,1-2-8 16,-2 1-3-16,1 0 0 0,-1 0-5 0,1-2-4 15,-1 1-2-15,-1-3-5 0,-2 3-3 0,1-2 2 16,1-2 2-16,0 0 2 0,-3 0 2 0,6-2 3 16,-1 0 4-16,2-2-7 0,-3 0 14 0,3-1-17 15,5-5 11-15,4 0-5 0,-1-2 2 0,1-2-6 0,-2 0-6 16,0-3 1-16,-4-4-6 0,3-1 2 0,-3 1-13 16,2-4 1-16,-6 0-13 0,-1-1 6 0,2-4-5 15,-5 1 2-15,1-1 6 0,-4 2-8 0,7-3 7 16,-10 1-5-16,3 1 2 0,-5-2 8 0,2 3-5 15,-1 0 5-15,-4-1 7 0,0 6-11 0,-1 3 4 16,-4 2-4-16,3-1-4 0,-3 1 12 0,0 1-4 16,-3 2 2-16,-1-2 3 0,3 1-6 0,-3 2 10 15,-1-2-5-15,-4 5 4 0,5 0-5 0,-2 1-1 16,2 1-3-16,-2-1 1 0,1 0 6 0,-2 3-6 16,3 0 3-16,0 0 5 0,1 2-5 0,-2-3 7 0,1 4-9 15,-1-1 4-15,0 1-3 0,1-1 7 16,0 0 6-16,-1 1-2 0,0-2 0 0,-2 1-6 15,-2 2 0-15,-1-2 0 0,-1 1-8 0,-7-1 8 0,-1 4-2 16,-1 1-6-16,-3 0 1 0,3 0-2 0,-7 1 1 16,7 1 2-16,-1 2-5 0,1 0 2 0,2 2 5 15,-3-2-6-15,4 5-1 0,0-1 2 0,-1 4-2 16,1-6-1-16,6 2-4 0,-2 2 6 0,-1 1-6 16,0 0 4-16,4-1-2 0,-5 0 3 0,3 1 0 0,-3 1 0 15,0 0 0-15,-5 5-3 0,5-3 0 16,-2 1 3-16,-2 1-5 0,1-3 5 0,3 0 2 0,2 3-3 15,0-2-6-15,-1 2 6 0,5 0-3 0,-3 1 0 16,1-3-3-16,2 1 3 0,3 1 2 0,1-3-10 16,-3 4 12-16,3 0-3 0,2-5 2 0,0 5-2 15,0 0 0-15,2-1 1 0,2 2-2 0,-1-2 2 16,4 4-5-16,-2-3 7 0,4 0-5 0,-4 1 1 16,3-1-2-16,4 0 1 0,-2 0 2 0,3 0-4 15,1-2 5-15,2 3-3 0,0-4 4 0,0 3-1 16,6 1-1-16,-4-4 4 0,2 0-6 0,3 1 2 0,-2-3 0 15,-1-1-3-15,-1 2 1 0,5-6 2 16,-5 4-12-16,5-5 12 0,-2 1-10 0,0-2 4 0,0-2 6 16,-1 2-5-16,5-4 4 0,0-2-3 0,4 0 3 15,-1-6 2-15,2 4-6 0,-1-3-2 0,-2-2 6 16,-2 1-9-16,-6-2 11 0,3-1-13 0,-1-1 12 16,-2 0-2-16,3-6 3 0,2-1-7 0,-4 0-7 15,1-2-2-15,-4-2 9 0,2-3-1 0,2 0-5 16,-6 0-8-16,2 1 14 0,-3-2-5 0,-2 1 5 15,3-2 1-15,-4 0 7 0,-1-3-2 0,-5 3-1 16,1-2 9-16,1 0 0 0,-1 3 1 0,0-4 4 0,-4 4 3 16,0 1-1-16,-4-1 3 0,3 6 2 0,-4-6-2 15,-2 8-1-15,2-2-5 0,0 1 9 0,0 1-4 16,-3 1-2-16,-2 0-4 0,1 4 3 0,3 1-2 16,-7-1 0-16,5 5-9 0,-2-1 6 0,-3 2 1 15,1 0-2-15,-5 1-1 0,0 5 0 0,-2-3 1 16,0 4-7-16,-3 0 1 0,-5 4 2 0,6-1-2 15,-2 2-2-15,-6 4 0 0,8-5 5 0,1 4-6 16,-1-2 7-16,2-1-6 0,-2 2-2 0,2 0 0 16,3 0 6-16,-1 0-9 0,3 1 8 0,-4-1 0 15,5-2-3-15,0 1 2 0,2 1-3 0,-4 2 1 0,1 0-6 16,3-2 9-16,-1 1-1 0,0 2-20 0,-3 2 18 16,3 0-2-16,-2 1 5 0,-1-1-1 0,1 1-2 15,1 4 6-15,0-1-3 0,2-2-7 0,-7 8 5 16,0-2-6-16,5 2 8 0,4-4-5 0,-2 1 4 15,4 3 0-15,2-2 1 0,-2-1-3 0,5 0-2 16,-3-2 8-16,5 0-6 0,0 4 2 0,5-4-8 16,-3 3 5-16,5-3-5 0,-3 0 4 0,1 1-3 0,0-1 0 15,2 0 5-15,-1-1-1 0,-1-2 1 16,3 1-4-16,-3-4 9 0,5-3-5 0,-2 5 4 16,1-1-6-16,1-3 3 0,0 0 1 0,2 2-10 0,3-2 3 15,1-1 9-15,0 2-3 0,0-2 2 16,0 1-2-16,6-2-2 0,-4-1-9 0,2-1 0 15,4-1 4-15,6 0 1 0,-3-4-10 0,3 0 5 0,0-3 2 16,-1-2-6-16,4-2 13 0,-4-3-4 0,0-1-4 16,-1 0 2-16,-4-3 4 0,0-6 1 0,-5 1 3 15,0 0-3-15,-2-4 3 0,-4 0-1 0,-1-2 3 16,-3-1-2-16,-3-2-5 0,-1-2 7 0,-1 4 0 16,-4-3-3-16,-3-2 7 0,-3 2 3 0,2 3-2 0,-2-2-6 15,-1 3-3-15,-3 0 9 0,1 7-1 16,1-2 0-16,0 4-5 0,1-1 7 0,1 3 2 0,1 3-5 15,2 1 3-15,-1 1-4 0,0 5 1 0,2-3 0 16,-1 1 3-16,2 2-4 0,-1 1-2 0,2 3 3 16,-4-5-3-16,0 4 4 0,4 1-6 0,-17 3 0 15,4 0 0-15,-12 4-14 0,-6 3-8 0,-1 2-50 16,-5 4-170-16,-14 2-262 0,0 3 116 0</inkml:trace>
  <inkml:trace contextRef="#ctx0" brushRef="#br0" timeOffset="-135385.53">13709 10828 27 0,'0'0'62'16,"0"0"-6"-16,0 0-7 0,0 0-2 0,0 0-8 15,0 0-4-15,0 0-8 0,0 0 0 0,0 0-4 16,0 0-3-16,0 0-4 0,23 6-1 0,-1-6 2 15,6-2-3-15,8 2-15 0,3 0-5 0,16 2-20 16,-5-1-10-16,3-4-32 0,0 0-73 0,-2 2 33 16</inkml:trace>
  <inkml:trace contextRef="#ctx0" brushRef="#br0" timeOffset="-134925.53">13628 10960 52 0,'0'0'114'0,"0"0"-6"16,0 0-8-16,0 0-10 0,0 0-8 0,0 0 0 15,0 0-8-15,-7 0-6 0,7 0-5 0,0 0-4 16,0 0-5-16,0 0-12 0,0 0-3 0,4-8-4 0,-4 8-5 16,5-4-5-16,1 2-5 0,-1 2 0 0,2-3 1 15,3 0-7-15,5 2-4 0,6-2-3 0,9 2-13 16,4-1 7-16,0 2-7 0,6-3-10 0,12 1 1 16,-1 2-9-16,-1 0-10 0,-11 0-10 0,0 0-8 15,0 0 1-15,-6 2-12 0,4 1-22 0,-8 0-51 16,-6 0-147-16,-4-2 65 0</inkml:trace>
  <inkml:trace contextRef="#ctx0" brushRef="#br0" timeOffset="-134471.53">13872 10665 53 0,'5'-17'52'0,"-2"0"-3"0,2 0-3 15,-1 0-8-15,4 2-3 0,-5 0-2 0,2-1-4 0,-2 5-8 16,0-2 5-16,1 0 1 0,-4 1-3 15,0 0-7-15,0 0 2 0,0 1-3 0,-1-1 3 0,-2 3-4 16,-1-2-3-16,2 3 6 0,-2-4-8 0,3 7-2 16,1-2 0-16,0-1-18 0,2 3 22 0,7-4-18 15,-2 2-10-15,4-2-14 0,4-3-7 0,3 2-45 16,8-3-88-16,1 0 40 0</inkml:trace>
  <inkml:trace contextRef="#ctx0" brushRef="#br0" timeOffset="-134323.53">14228 10115 27 0,'-2'-3'6'0,"2"3"-12"0,0 0-6 0,0 0 3 15</inkml:trace>
  <inkml:trace contextRef="#ctx0" brushRef="#br0" timeOffset="-133842.53">13953 10143 53 0,'-10'-6'104'0,"2"-1"-14"0,-2-1-8 15,5-2-7-15,0 2-9 0,5-2-1 0,5 0-15 16,0 0-1-16,5-4-4 0,7-6-1 0,6 3-7 15,1-1-10-15,1 0 10 0,3 1-8 0,2 1-4 16,-1-1-15-16,-1 4-5 0,1-1-6 0,-2 2 0 16,-3 2-3-16,3 0-2 0,-10 3 3 0,-1 0-11 0,0-1-7 15,1 2-5-15,-3-1 6 0,-1 2 3 16,0 0-2-16,-2-1-3 0,1 1 9 0,-3 1 0 16,1 1-2-16,-1-3 4 0,0 1 8 0,1 1-5 0,-1 0 1 15,2-1-3-15,-4 0-1 0,1 3 3 16,1 0 4-16,-3-3 3 0,-1 4-15 0,3-3 10 15,-2 4 6-15,-6 0-9 0,6-3-2 0,-6 3-2 0,5 0-1 16,-5 0 8-16,0 0-1 0,0 0 2 0,0 0-3 16,0 0 0-16,0 0 2 0,0 0 0 0,0 0 6 15,0 0 0-15,0 0 0 0,0 0-5 0,-20 0 2 16,20 0 4-16,0 0 5 0,-9 0 4 0,9 0 8 16,0 0 2-16,0 0-2 0,-6-3-9 0,6 3 2 0,-3-5 3 15,3 5-4-15,-2-4 0 0,2 4 6 16,-3-3 1-16,3 3 12 0,0 0-22 0,2-9 12 15,-2 9-3-15,1-5-5 0,1 0 1 0,0 1 1 0,-1-1 2 16,-1 2 3-16,4-1 3 0,-2-1-4 0,4 2-1 16,-3-1-10-16,2 1 8 0,2-2-2 0,-2 3-13 15,3-1-7-15,0 3-6 0,1-1-15 0,1 1-37 16,1 1-64-16,-1 4-142 0,-1 2 63 0</inkml:trace>
  <inkml:trace contextRef="#ctx0" brushRef="#br0" timeOffset="-129803.53">15802 13023 56 0,'0'0'69'0,"0"0"0"0,-6 0 1 0,6 0 0 15,0 0 1-15,0 0 3 0,0 0-11 0,0 0 0 16,0 0-5-16,0 0-8 0,0 0 1 0,0 0-13 15,0 0-4-15,0 0 1 0,0 0-5 0,0 0-1 16,24-1-4-16,-16-1-2 0,2 4-2 0,1-2-4 16,1 1-3-16,-1-2-4 0,4 2-6 0,0-1 5 0,-1 0 2 15,4 0 1-15,0 1 5 0,0-2-12 0,1 2 6 16,0 1-5-16,3-2-4 0,5 2 6 0,-7-1 14 16,3 3-14-16,5 0 2 0,-2 0-1 0,-4-2 2 15,5 1-5-15,-6 1-2 0,2-1 3 0,-1 2-2 16,5-2 7-16,-1 1-11 0,1 2 5 0,-4-2-4 15,-1 1 5-15,6 2-1 0,-6-3-5 0,5 2 7 16,1 1 2-16,-2-1-9 0,-4-3 4 0,0 2-5 0,6-2 3 16,-6 1 0-16,6-1-1 0,-6-1-4 0,-2-2-4 15,3 3 5-15,5 2 4 0,-7-3 1 16,-1 0-1-16,7 1 0 0,-9-3-3 0,5 2-8 0,-4-1 12 16,3 1-3-16,7 4-3 0,-10-3-1 0,12 2-3 15,-4-3-8-15,0 4-9 0,1-2-1 0,-7-2-5 16,8 2 2-16,-9-3-5 0,2 3 8 0,7 0-2 15,-8 1 3-15,0-3 5 0,1 0 2 0,0-1 4 16,7 3 1-16,-1-1 3 0,-5-1 5 0,5 0-2 16,-1 2 4-16,1-3 0 0,-6 2 3 0,6-2-3 15,2 3 4-15,-9-2-6 0,0-1 3 0,5 1 1 0,3 2 1 16,-8-1 7-16,2-1-10 0,4 1 5 0,0 1-10 16,-8-1 7-16,4-1 0 0,5-2 1 0,-8 3-4 15,8 1 5-15,-7-3-2 0,10 1 1 0,-4 3-2 16,2-3-6-16,2 1 2 0,0-1 5 0,-1 2-1 15,3-1-10-15,1 0 7 0,0 2-14 0,2 0 8 16,1-3 8-16,-3 1-10 0,2 4 1 0,0-3-2 16,-4 1 2-16,-1 0 2 0,1-1 4 0,-4-1-5 0,0 0 1 15,-6-1 10-15,-2 0-4 0,8-1 4 16,-10 1-1-16,4 0 4 0,-3-1 4 0,0 0-9 16,1-1 3-16,0 0-3 0,-1 0 2 0,1 0-9 0,-2 0-1 15,1 1-15-15,-6-1-18 0,-1 0-94 0,-1-1-145 16,-3-1 64-16</inkml:trace>
  <inkml:trace contextRef="#ctx0" brushRef="#br0" timeOffset="-125932.53">12024 15032 6 0,'0'0'70'15,"0"0"-17"-15,0 0-6 0,9 4-2 0,-9-4-2 16,0 0-9-16,10 0-1 0,-6 1-4 0,5-1-1 16,-3 0-7-16,-6 0 0 0,13 0-4 0,-7 0-3 15,3-1 2-15,-2 2-4 0,0-1 5 0,5 0-4 16,-2 0-4-16,3-1 2 0,0 1 7 0,-1 0-10 0,6 1-2 15,2 2-3-15,1-6-2 0,-2 3-3 16,3 0-6-16,0 0-2 0,7 0 1 0,-1 0 0 16,0 0-2-16,3-1 7 0,-4-3-5 0,5 3 3 0,-4-3 0 15,-5 2 3-15,-4 0 8 0,11 1-7 0,-2-1-1 16,-7 2 1-16,6-4 0 0,-8 4 4 0,5-1-3 16,-2 1-7-16,-1-1 5 0,-1 2-15 0,1-1-7 15,2 0-9-15,-2 0-35 0,6 0-73 0,1 1 34 16</inkml:trace>
  <inkml:trace contextRef="#ctx0" brushRef="#br0" timeOffset="-125732.53">13403 15005 45 0,'12'0'45'0,"0"-1"-1"16,-3 0 1-16,1-1 2 0,-1 2 1 0,-4-3 2 0,0 3 9 15,2-1-4-15,-7 1-1 0,8-1 0 0,-8 1 13 16,8-1-6-16,-8 1 3 0,7 1-8 0,-7-1 1 15,0 0-6-15,0 0-2 0,6 0-9 0,-6 0-6 16,0 0-1-16,0 0-7 0,0 0-15 0,0 0-18 16,0 0-7-16,0 0-15 0,0 0-11 0,10 0-26 15,-10 0-91-15,4 1-170 0,-4-1 76 0</inkml:trace>
  <inkml:trace contextRef="#ctx0" brushRef="#br0" timeOffset="-124826.53">12033 15014 75 0,'0'0'76'0,"0"0"-4"0,0 0-12 0,9-6-2 0,-9 6-8 15,0 0-2-15,0 0-4 0,0 0-5 0,0 0-7 16,0 0 22-16,0 0-29 0,0 0-4 16,0 0-3-16,14 4-1 0,-14-4-7 0,0 0 0 15,5 1 2-15,-5-1 1 0,5 1-1 0,-5-1 0 16,6 1-5-16,-1 0 15 0,-5-1-7 0,14 3-7 15,-2-3 6-15,2 0-2 0,4 0-1 0,2 0 3 16,8-3 0-16,-1 1 0 0,4 1-4 0,-3 1 8 16,1-1-9-16,2 0 2 0,-3-1-1 0,4 1-5 15,-5-2 3-15,1 3-5 0,2 0 1 0,-2-1-1 16,-1 1-1-16,2-1 2 0,0-2-3 0,-2 3 1 16,1-3 2-16,0 4 4 0,-1-2-11 0,3 2 6 15,-2 1 0-15,0-1 5 0,-3-1-11 0,4 0-2 0,0 3 2 16,-1-2-9-16,-1-1 1 0,1 3-6 0,0-3 5 15,-5 1-6-15,4 2 0 0,2-3 4 16,-9 2-5-16,9-1 7 0,-2 3-4 0,-7-3-1 0,-2 1-3 16,2-1-2-16,0-1 6 0,-2 0-3 0,1 0 1 15,-1 0 7-15,-2-1-5 0,6 2 5 0,-11-1-2 16,3-1 4-16,6-1 2 0,-3 2 2 0,-5 0 8 16,4-1-3-16,-3-2 0 0,4 3 2 0,2-1 2 15,-1 0-1-15,0-2-1 0,-4 3 0 0,-1 1 0 16,0 0 0-16,2 0-1 0,-4 0 3 0,-3 3-6 15,3-3-2-15,0 2 4 0,-2-1 5 0,-3-1-6 16,2 0 6-16,-1 2-3 0,0-1 6 0,-2 2-9 16,0-3 0-16,-1-1 2 0,-4 0 1 0,4 3-1 0,-4-3-3 15,1 2 4-15,-1-2-3 0,0 0 0 16,0 0-2-16,-11 4 3 0,5-3-5 0,6-1-11 16,-11 0-19-16,2 0-72 0,-1-1-115 0,-4 1 52 0</inkml:trace>
  <inkml:trace contextRef="#ctx0" brushRef="#br0" timeOffset="-124221.53">12278 15066 50 0,'-4'-4'112'16,"4"4"-21"-16,0 0-4 0,-5-3-14 0,5 3-5 15,0 0-9-15,0-2-7 0,0 2-2 0,0 0-11 16,0 0-5-16,0 0-3 0,0 0 1 0,0 0-14 16,12 0 10-16,-12 0-4 0,0 0 1 0,0 0-5 15,7 1 8-15,-7-1-16 0,0 0-1 0,0 0 12 16,0 0-12-16,0 0-4 0,0 0-4 0,4 3 1 16,-4-3 5-16,0 0-5 0,0 0 1 0,7 1 0 0,-2-1-4 15,-5 0 1-15,14 3 5 0,-3-3-2 16,1 1 11-16,8-2-11 0,-1 1 3 0,9-3 0 15,3 2-6-15,6-2 4 0,0-1-12 0,3 2 10 0,17-3-2 16,-3-1-2-16,-16 2 0 0,15-1 3 0,-16 4-5 16,1 0-11-16,-2 1-5 0,-4 0-12 0,-1 1-6 15,-3 2 0-15,-7-1-10 0,0 2-4 0,-3-3 0 16,-6 2 1-16,0 0 0 0,0 2 0 0,0 0-3 16,-4-1 3-16,2-3 8 0,-4 3 3 0,2 0 4 15,-4 0 3-15,5-2 1 0,1 1 11 0,-2 0 0 16,-2-2-3-16,1 2 11 0,1-2 1 0,0 2 7 15,0-3-1-15,0 1 15 0,0 0-5 0,0-1 5 16,-1 0 3-16,-1-1-2 0,-6 1 2 0,13-1 3 16,-8-1 0-16,1 2 5 0,-6 0-12 0,8-2-1 15,-8 2-6-15,8 0-12 0,-5-3-12 0,1 2-8 16,-4 1-34-16,3-3-68 0,-3 3 32 0</inkml:trace>
  <inkml:trace contextRef="#ctx0" brushRef="#br0" timeOffset="-123385.53">14367 14626 76 0,'-1'-3'99'0,"-3"-1"-10"0,2 1-7 0,-2-5-7 16,4 4-10-16,-3-1-8 0,2-2 1 0,-2 2-9 15,2 0-1-15,-3-4-6 0,0 6-2 0,3-4-6 16,-1 1 2-16,-2 1 7 0,-1-2-7 0,2 0-6 16,-2 2-2-16,1-2 1 0,-1 3-2 0,0-2-3 15,0 2-9-15,0-1 2 0,-2 0-4 0,1 0 1 0,1 3-3 16,-4-2 27-16,1 1-8 0,2 0 3 0,-1 2-4 16,2 0-6-16,1-2-1 0,-2 2-3 0,1 0-4 15,5 1 1-15,-9-4 1 0,5 3-1 0,4 1-4 16,-10-3 0-16,6 2-2 0,4 1-3 0,-6-1-6 15,6 1-3-15,-12-2 2 0,2 2-1 0,5 0-22 16,-4 0 21-16,1 2-12 0,-4-1 13 0,1 0-1 16,-2 2-10-16,2-2 4 0,0 0 4 0,-1 2 0 0,1-1-8 15,-1-2 13-15,-6 3 0 0,2-2-1 16,3 2 1-16,-5-2 0 0,0 1-12 0,0 1 9 16,5-1 0-16,-2-2 2 0,-2 2-4 0,3 1 1 0,1-2 0 15,1 0 0-15,2 1-1 0,1-1-6 0,2 2 10 16,0-2-1-16,0 2 2 0,2-1-3 0,-1 3 7 15,-1-1-1-15,1-1-8 0,0 6 2 0,-1-5 4 16,2 5 1-16,0-2-2 0,-1 6 0 0,-1 0 5 16,-2-3-6-16,4 3 6 0,-4-1-8 0,0 2 4 15,0-2-4-15,-3 3 7 0,5-6 0 0,-2 1-4 16,-1 0 1-16,2 0-5 0,-1-1 4 0,0-2 1 0,-1 1 6 16,1-3-8-16,1 2 3 0,1-2-6 0,2-2 2 15,1 2-3-15,0-2 6 0,-1-1-2 16,1 2 3-16,2-1-1 0,2-3 3 0,-7 1-3 0,6 2 0 15,-3-1-9-15,4-2-24 0,-5 3-21 0,5-3-5 16,-4 4-23-16,4-4-110 0,-6 4-206 0,3-2 92 16</inkml:trace>
  <inkml:trace contextRef="#ctx0" brushRef="#br0" timeOffset="-122831.53">13516 14647 20 0,'13'5'60'0,"-13"-5"-5"16,4 2-2-16,-4-2 8 0,0 0 2 0,5 3 3 16,-5-3 1-16,0 0-2 0,0 0-6 0,0 0-4 0,0 0-3 15,0 0-5-15,0 0-12 0,-5 5 6 16,5-5 4-16,-4 6-13 0,0-2 1 0,-1 0-4 0,3 5-7 16,-1-1 0-16,-1 1-5 0,-1 0 1 0,4 0 5 15,-3 3 2-15,1-2-1 0,2 2-1 0,-1 0-5 16,0-2-2-16,2 0-1 0,0-1-3 0,0 1 1 15,0 0-1-15,0-4-3 0,2-1 5 0,0 1-3 16,-2-2 9-16,1 1 5 0,2-3 4 0,-3-2 6 16,0 3-2-16,0-3 3 0,0 0-3 0,14-1-11 15,-14 1 4-15,6-4-3 0,1 0 3 0,-2 3-3 16,0-3-5-16,0 1 0 0,-1 3-6 0,1-3 0 0,0 1 0 16,-5 2-2-16,9 0 1 0,-9 0-3 0,8-2-2 15,-8 2 0-15,9 0 0 0,-9 0 1 16,10 2-5-16,-6-1 3 0,3 0-4 0,-1 2-1 0,-1-3 1 15,-1 3 4-15,0-2-1 0,2 0-2 0,-6-1 3 16,10 2 1-16,-6-2-6 0,-4 0 5 0,6 1-4 16,-6-1-1-16,4 0 0 0,-4 0 2 0,0 0 1 15,4-5-4-15,-4 5-2 0,-4-6-18 0,4 6-7 16,-5-5-15-16,1 1-36 0,-1 1-67 0,-4-3-89 16,0 1-256-16,-2-1 114 0</inkml:trace>
  <inkml:trace contextRef="#ctx0" brushRef="#br0" timeOffset="-107563.14">11956 14141 14 0,'0'0'109'0,"-6"-2"1"16,6 2 0-16,-5-2-3 0,3-1-7 0,2 3-6 15,-7-4-6-15,3 1-15 0,4 3-5 0,-8-2-12 16,6-1-8-16,-3 1-1 0,5 2-2 0,-6-3-7 16,4 1 3-16,2 2-11 0,-7-2 1 0,7 2-4 15,0 0-2-15,-6-3-1 0,6 3-6 0,0 0 4 16,0 0-4-16,-5-2 0 0,5 2 5 0,0 0 6 16,0 0-5-16,-4-3 6 0,4 3 1 0,0 0 3 15,0 0-1-15,0 0 0 0,0 0-6 0,-4-2 6 16,4 2-4-16,0 0 1 0,0 0-5 0,-6 0-1 15,6 0-6-15,0 0 0 0,0 0-2 0,0 0-2 0,-8-1 0 16,8 1-1-16,0 0-1 0,0 0-4 0,0 0-1 16,0 0-5-16,0 0 0 0,-5-1 5 0,5 1-8 15,0 0-1-15,0 0 0 0,0 0 3 0,0 0-8 16,0 0 9-16,18-3-1 0,-10 1-2 0,4 2-1 16,5-5 1-16,1 3-1 0,1-1 1 0,4 0 1 15,5 0 3-15,0-2-2 0,3 4-10 0,-3 0-10 16,0-1-6-16,-6 0-2 0,-2 2-5 0,2-1 0 15,-2 2-1-15,0-1 0 0,-8 0 4 0,1 0-2 16,-2 0 13-16,-4 0 2 0,1 0-1 0,-2 0 5 16,-6 0 6-16,8 0 1 0,-8 0 1 0,5-2 3 0,-5 2-8 15,0 0-3-15,0 0 7 0,0 0 1 16,0 0 0-16,-19-1-13 0,11 1 4 0,8 0 7 0,-14-2 0 16,7 2 3-16,0 2-6 0,-2-2 4 0,0 0-9 15,1 1 0-15,3 0-8 0,-5 2-5 0,1-1-4 16,-2 0-5-16,1 3 3 0,1-1 4 0,2-2 4 15,1 1 2-15,-2-1 5 0,2 1 2 0,-1-1-3 16,2 2 2-16,0-3 12 0,-2 1 5 0,1 0 2 16,4 1 2-16,2-3 18 0,-7 3-1 0,7-3 4 15,-5 2-9-15,5-2 10 0,-4 2-2 0,4-2-2 0,0 0-4 16,-6 2-5-16,6-2-1 0,-4 2 3 16,4-2-4-16,0 0 0 0,0 0-3 0,0 0 3 0,0 0-6 15,-5 3-2-15,5-3-1 0,-1 3 3 0,1-3 0 16,-1 5-2-16,-1-2 1 0,2-3-1 0,0 8 0 15,0-3 3-15,0 0-1 0,2 1 0 0,-1 1-3 16,0 0 1-16,3 2-3 0,0 3 2 0,1-3 2 16,-1 2 1-16,2 0-2 0,-1 2-2 0,2 2-1 15,-1-4 5-15,-1 2-8 0,1-1 0 0,-1 1 9 16,1-1-6-16,-3-1-3 0,1-1 1 0,0 2 10 0,-1-3-6 16,-1 3 3-16,-2-6-2 0,0 4-3 0,-4-4-1 15,3 2 4-15,-5 0 0 0,1-1 2 0,-2 2-2 16,1-4 0-16,-3 2 0 0,0-2 4 0,1 2 5 15,-2-2 6-15,-1 0-1 0,-1-2-3 0,1 1 2 16,-1-1-5-16,-1 1 0 0,2-2 4 0,-2 2 3 16,0-2-1-16,3 0 4 0,-3-1-4 0,3 0 2 15,1-1-3-15,1 0 3 0,1 0-1 0,7 0 0 16,-10 0 0-16,10 0-5 0,-6-1-10 0,6 1-21 16,-1-6-22-16,1 6-23 0,5-9-24 0,3 2-55 15,0 0-100-15,1 1-262 0,2-1 116 0</inkml:trace>
  <inkml:trace contextRef="#ctx0" brushRef="#br0" timeOffset="-106559.15">12439 14255 109 0,'-5'0'113'16,"5"0"-16"-16,0 0-5 0,0 0-7 0,-8 0-10 15,8 0 0-15,0 0-6 0,-10 2 5 0,5-1-3 16,5-1 3-16,-9 2-6 0,5 0-1 0,-1-1-5 16,1 4-1-16,-5-4-2 0,4 2-4 0,-3 0-10 15,-1 1 1-15,2 1-8 0,1-2-2 0,-2 1-3 0,0 1-3 16,3 1 1-16,-1-1-8 0,2 1-1 0,0-1-5 16,1 2-3-16,2 1-2 0,0-3-4 0,1 2 1 15,1-2 2-15,1 1-2 0,1 0 0 0,0-1-6 16,1-3-5-16,-2 1 5 0,2-1 0 0,-4-2 1 15,9 2-1-15,-5-2-2 0,-4 0 4 0,0 0 0 16,11-5-2-16,-5 2-2 0,-2 1 1 0,0-5-3 16,0 3 4-16,1 0-4 0,-1 0 5 0,1 0-4 15,2-1 2-15,-2 1-2 0,1 0 3 0,-1 0-2 0,3 1-2 16,-3-2-1-16,4 3 0 0,-5-2-1 16,5 0 1-16,-4 3-2 0,1-4-1 0,-1 3 7 0,2-2 1 15,-3 3 1-15,-2-2 5 0,2 1 5 0,-4 2 5 16,8-3 8-16,-8 3-3 0,2-3-1 0,-2 3 3 15,4-2-3-15,-4 2-2 0,0 0-1 0,0 0-4 16,0 0 2-16,3-3-6 0,-3 3-1 0,0 0-2 16,0 0-2-16,0 0-1 0,0 0 0 0,0 0 2 15,0 0-6-15,0 0 2 0,1 11-1 0,-1-7 0 16,2-1-1-16,0 2-2 0,-2 0 1 0,1 1 1 16,-1-1 0-16,3 3 2 0,-1-1-4 0,-2-2 0 15,4 2 1-15,-1-2 0 0,1 3 0 0,0-4-4 16,-1 2 1-16,1-2 5 0,-3 0-4 0,0-1 0 0,3 2 4 15,-4-5-3-15,2 4 0 0,1-3 3 0,-3-1-5 16,0 0 0-16,8-5-8 0,-4 0 3 0,-3 0-17 16,3-1-10-16,-4 0-8 0,4-1 2 0,-3-1-24 15,2-1-8-15,-2-1 0 0,0 0 2 0,1 0 2 16,-1 1 4-16,0-1 5 0,0 3 11 0,1 0 2 16,-1 2 20-16,2 0 6 0,-1 0 17 0,-1 0 10 15,2 3 2-15,-3 2 0 0,1-6 19 0,0 3-1 16,-1 3-1-16,0-4 6 0,0 4-4 0,0 0 2 0,0 0-6 15,3-5 0-15,-3 5-8 0,0 0 3 16,0 0-1-16,0 0-4 0,2-1 0 0,-2 1-8 0,0 0 0 16,0 0 1-16,10 7-2 0,-8-1 6 15,1 0-5-15,2-2 1 0,-2 2-3 0,1 1 6 0,0 1-2 16,0 0-2-16,-1-3 0 0,3 4 4 0,0-2-4 16,-2 2-2-16,-1-2 1 0,1-1 3 0,-2-2-7 15,-1 1 1-15,3-1 1 0,0 1 3 0,-3-2-1 16,3-1 1-16,-4 1 7 0,0-3 11 0,5 3 11 15,-5-3-1-15,0 0-3 0,0 0-5 0,8-8-2 16,-4 3-2-16,-3-3 0 0,4 0-5 0,-1-1-6 0,1 1 4 16,-4-3-2-16,1 0-4 0,0 1 1 0,-2-1-3 15,5 0 1-15,-2 3-5 0,1-4-3 16,1 3-3-16,-1-1-7 0,2 3-9 0,-1 0-8 0,2 2-10 16,0-3-13-16,3 3-15 0,-1 1-16 0,2 1-31 15,0 1-54-15,-1-1-85 0,3 3-271 0,1 1 120 16</inkml:trace>
  <inkml:trace contextRef="#ctx0" brushRef="#br0" timeOffset="-106071.14">12962 14206 155 0,'-4'-2'149'0,"-1"0"-12"0,1 0-11 0,4 2-14 0,-8 0-8 16,3-3-14-16,5 3-7 0,0 0-10 0,-6-2-9 15,6 2-11-15,0 0-3 0,-4-3-6 0,4 3-2 16,0 0-3-16,0 0 0 0,0 0-2 0,0 0-4 16,0 0 3-16,-13 3-3 0,11 2 1 0,-1-3-2 15,-2 5 1-15,-4 1-3 0,1 0-3 0,2 3-3 16,-7 3 0-16,6-6-5 0,-4 6-2 0,2-2-1 0,3-2-3 16,-2 3-1-16,1-2 1 0,1-1-2 0,0-1 1 15,2 1-4-15,3 1-2 0,-1-3-3 0,1-3 0 16,2 0-2-16,-1 2-5 0,0-4 5 15,3 0 1-15,1-1-1 0,-4-2 3 0,10-1 2 0,-3-3-6 16,-1 0 2-16,3-5 1 0,2 2-2 16,-3-3-2-16,1 1 4 0,1-1 0 0,-2 1-4 0,1-1 2 15,1 3 0-15,-3 0 2 0,-1 2-5 0,-2-2 1 16,1 2-1-16,-1 2 2 0,2-1 0 0,-2 2-9 16,0-1 10-16,-2 1-6 0,3 1 2 0,-5 1 6 0,8 0-7 15,-8 0 1-15,0 0 6 0,8 3-3 16,-8-3 1-16,4 0-2 0,-4 0-1 0,3 4 5 0,-3-4 0 15,3 5 0-15,-3-5 0 0,3 3 2 0,-3-3 2 16,1 3-2-16,1-1-1 0,1 1-2 0,0-1 3 16,-2 2 2-16,4-1-4 0,-3 0 3 0,5-1 1 15,-1 1-1-15,1 1-3 0,3-2 0 0,0 3 2 16,2-3 2-16,-1 1-11 0,2-1-19 0,1 1-23 16,0-3-34-16,-4 0-48 0,4 0-146 0,-3 0-298 15,-1-3 132-15</inkml:trace>
  <inkml:trace contextRef="#ctx0" brushRef="#br0" timeOffset="-102350.14">12213 14638 143 0,'0'0'131'0,"0"0"-18"16,0 0-6-16,0 0-15 0,0 0-10 0,0 0-9 0,0 0-4 16,0 0-8-16,0 0-11 0,0 0 0 0,0 0-4 15,0 0-7-15,0 0-3 0,0 0 2 0,0 0 2 16,0 0 0-16,0 0 1 0,0 0-9 0,0 0 4 16,0 0 5-16,0 0-8 0,9 2 1 0,-9-2 1 15,10-4-2-15,-4 1 0 0,6 0-5 0,2-4 0 0,4 3-4 16,1-2-3-16,8-3 0 0,-1-1-2 15,4 2-4-15,1-3 3 0,3 3-7 0,1-4 4 0,-1 7-11 16,5-5 0-16,14-1-5 0,-17 3-3 0,1-4-13 16,-1 4-10-16,-4 4-7 0,-13 0-15 0,4 3-19 15,-9-1-30-15,-4 3-23 0,-1 0-99 0,-5 0-238 16,-4 1 105-16</inkml:trace>
  <inkml:trace contextRef="#ctx0" brushRef="#br0" timeOffset="-102100.14">12341 14788 145 0,'0'0'136'15,"0"0"-9"-15,0 0-20 0,0 0-11 0,0 0-6 16,0 0-16-16,17-1 1 0,-11 0-11 0,5-2-2 16,-2 0-11-16,5-1-7 0,3-3-7 0,2 2-24 15,0-1-25-15,8-3-29 0,-8 2-137 0,1-2-194 16,9 1 86-16</inkml:trace>
  <inkml:trace contextRef="#ctx0" brushRef="#br0" timeOffset="-99447.14">15920 14030 114 0,'-3'-2'119'15,"3"2"-10"-15,0 0-12 0,-4-3-9 0,4 3-6 16,0 0-16-16,0 0 4 0,-1-4-11 0,1 4-6 0,0 0 1 16,0 0-3-16,0 0 3 0,0 0-5 0,0 0 6 15,0 0 1-15,0 0-2 0,0 0 5 0,0 0-16 16,0 0 1-16,-4-3 7 0,4 3-8 0,0 0 0 15,0 0-2-15,0 0-5 0,0 0-7 0,0 0-1 16,0 0 0-16,0 0-8 0,0 0-3 0,0 0 2 16,0 0-2-16,-8 8-1 0,6-5-1 0,1 1-7 15,-4 0 6-15,5 1-5 0,-2 3-3 0,1-4 0 0,1 4-3 16,-2-2 2-16,0 5 0 0,0 0-8 0,-1 1 4 16,3 1 6-16,-2 1-5 0,-1 2 3 15,-1 0-2-15,3 1 2 0,-1 0-6 0,0-3 4 0,0 2-3 16,0-3 4-16,1 3-3 0,-1 0-2 0,0-2 1 15,2-3 0-15,0 5 3 0,-2-3 1 0,0-3-1 16,1 1 3-16,0-1-5 0,-1 2 0 0,1-6 3 16,1 3-5-16,0-5 2 0,0 1-4 0,0 1 6 15,-3-2 4-15,3-4-3 0,-3 4-1 0,3-1-5 16,-1 0 0-16,1-3 6 0,0 0-4 0,0 0 3 16,0 0-2-16,-11 0 3 0,11 0-1 0,0 0-4 15,-8-4 3-15,8 4-4 0,-2-3 1 0,2 3-1 16,-1-6 0-16,0 4 3 0,-2-3-5 0,3 0 1 15,-1 3-3-15,-1-3-1 0,2 5 10 0,-1-10-7 0,2 5-5 16,-1-1 3-16,2-2-1 0,-2 1 7 0,-2-1 0 16,2 1-11-16,0-5-9 0,0 3-5 0,-1 1 4 15,0-4 3-15,0 2-2 0,0 1 2 0,-1-4-9 16,2 4-1-16,-1-2 2 0,2-2 4 0,-2 0-6 16,2 1 7-16,1-1-1 0,-1 2 9 0,-1-1-7 15,2 0 0-15,1 0 12 0,2 0-1 0,-3 4-2 16,1-4 1-16,1 1 8 0,-3 2 3 0,0-3 5 0,3 5 5 15,-4-4-6-15,2 6 9 0,-1-3-5 16,0 0 1-16,0 2 0 0,1-1-5 0,-1 0-5 16,-1 2 1-16,0-3 2 0,0 4 8 0,3-2 2 15,-3 2-4-15,0-1 2 0,0 1-1 0,0 4-2 0,3-7 0 16,-3 5-3-16,0 2 4 0,0-7-7 0,0 7 4 16,0-5 0-16,0 5-1 0,0-4 1 0,0 4-3 15,0 0 2-15,1-3-2 0,-1 3 0 0,0 0-3 16,0 0-1-16,0-6-1 0,0 6 4 0,0 0 0 15,0 0 0-15,0 0 0 0,0 0 0 0,0 0-2 16,0 0-3-16,10 8 2 0,-8-5 5 0,1 0-2 0,-1 0 2 16,2 1-6-16,-3 1 0 0,3 0 0 15,1-1 2-15,-2 1-2 0,1 3 6 0,1 1 4 0,3 1 4 16,-2 0-5-16,0 2-1 0,6 2 1 0,-6 1 3 16,4 0 4-16,-2-1 6 0,-3 5-3 0,4-2-3 15,0-2 0-15,-4 4-1 0,2-2 0 0,-2 0-3 16,1 2 5-16,-2-2-2 0,1-1-2 0,1 0 4 15,-2 0 0-15,-4 0-2 0,5-2-1 0,-2-2 0 16,-3 1 0-16,2-2 0 0,-3 0-6 0,2 0-3 16,-1-2 2-16,3-1 1 0,-3-2-3 0,0 0 6 15,-1 0-7-15,-1-3 6 0,2 3-5 0,0-2 1 0,0 1-5 16,0-5-16-16,-1 3-20 0,1-3-22 0,0 0-34 16,-4 2-66-16,4-2-116 0,0 0-297 15,-5-6 132-15</inkml:trace>
  <inkml:trace contextRef="#ctx0" brushRef="#br0" timeOffset="-98960.15">15745 14233 134 0,'0'0'129'0,"0"0"-18"0,0 0-1 15,0 0-16-15,0 0-11 0,0 0-9 0,0 0-3 16,0 0-5-16,0 0-8 0,0 0-5 0,0 0-12 15,0 0-1-15,0 0-4 0,0 0-1 0,0 0-3 0,0 0 3 16,0 0 3-16,0 0-3 0,0 0-1 0,0 0-5 16,0 0 5-16,0 0 1 0,0 0-5 0,17 3-1 15,-17-3-1-15,0 0-5 0,8-1 3 0,-8 1-7 16,8-1-1-16,-3 0-5 0,3-1 2 0,-2 2 1 16,5-1-4-16,0 0-3 0,2-3 1 0,4 3-4 15,2-2-1-15,-2 0 4 0,4 1-3 0,-2-2-4 16,3 1-4-16,6 0 1 0,-10 1-13 0,2-2 8 15,0 4-1-15,0-3-12 0,-6 1 6 0,-1 2-9 16,-1 0 2-16,-4-2 1 0,-3 1-2 0,3 1 9 16,-8 0-2-16,5-1 0 0,-5 1 1 0,0 0-3 0,0 0 1 15,0 0-2-15,0 0-9 0,0 0-4 0,-15 4-18 16,15-4-22-16,-6 2-41 0,6-2-82 0,-5 3-207 16,5-3 92-16</inkml:trace>
  <inkml:trace contextRef="#ctx0" brushRef="#br0" timeOffset="-95499.14">12425 15370 36 0,'-3'-4'99'0,"3"4"-4"0,3-4-10 15,-3 4-6-15,0 0-14 0,0 0-1 0,4-3 1 16,-4 3 0-16,0-2-3 0,0 2-3 0,0 0 0 15,0 0-9-15,0 0 8 0,0 0-7 0,0 0-2 16,0 0 1-16,0 0-5 0,0 0-5 0,0 0-6 16,0 0-4-16,0 0-6 0,0 0-3 0,0 0 1 15,0 0-5-15,0 0-10 0,0 0 10 0,0 0-3 16,-7 13 0-16,6-5 2 0,-1 0-5 0,2-1-1 16,-3 3-1-16,3-1-4 0,-1 3 4 0,-2 0-1 0,6 5-5 15,-3-2 0-15,0 0 3 0,0 2-4 0,-3-1 6 16,6 4-29-16,-6-3-1 0,3 2 4 0,-1 0 6 15,1 1-4-15,-3-1 1 0,3-1 2 0,0 0-1 16,0-1 5-16,3 4 1 0,-3-4 0 0,4 3 3 16,-3-3 6-16,4 0-6 0,-5 1 1 0,1 0 7 15,2 0-5-15,-3-2 5 0,1 4 2 0,-1-1-2 16,0 1 4-16,3 1 1 0,-3-3-3 0,0 1 2 16,0 6-3-16,0-4-1 0,0 3-1 0,0-5 0 15,0 6 2-15,-3-1-4 0,3-5 6 0,-1-2-7 16,1-3-1-16,-3 1 0 0,2-3 5 0,1-2-6 15,-2-3 8-15,-1 0-7 0,3-2-12 0,0 0 5 0,-1 0-1 16,1-5-14-16,-3 6-27 0,3-6-18 16,0 0-41-16,-1 1-68 0,1-1-194 0,0 0 86 15</inkml:trace>
  <inkml:trace contextRef="#ctx0" brushRef="#br0" timeOffset="-95069.14">12200 16325 84 0,'0'0'156'0,"0"0"-16"0,0 0-16 0,2 4-11 16,-2-4-7-16,0 0-16 0,0 0-6 0,0 0-14 0,0 0-1 15,0 0-10-15,0 4-3 0,0-4-6 0,0 0-4 16,0 0-10-16,0 0 1 0,12-4-1 0,-12 4-4 16,9-7 4-16,-1 5-6 0,-2-2 2 15,3 0-15-15,3-3 8 0,-1 0 0 0,5-2-1 0,-3 3-8 16,4 2-2-16,1-2-2 0,0 2 2 0,0 1-4 15,2 1-3-15,-2 2 3 0,1 0-7 0,-1 1 3 16,-4 0 2-16,4 2 2 0,0-2-13 0,-3 1 12 16,-1-1-3-16,3 2-2 0,-4-3-3 0,-2 0 4 15,1 1-1-15,-2 1-6 0,-1-2 4 0,-1 2 2 16,-5-6-10-16,5 3-10 0,-4-1-13 0,-4 2-17 0,9-4-25 16,-3 0-41-16,-2-1-128 0,-3 0-259 15,1 0 114-15</inkml:trace>
  <inkml:trace contextRef="#ctx0" brushRef="#br0" timeOffset="-94582.14">12039 15738 59 0,'-4'-4'131'0,"3"-1"-15"0,0 0-8 15,-2-2-13-15,2 2-11 0,-2 0-3 0,1 0-7 16,-2 1-11-16,4-2-2 0,-1 2-11 0,1-1 6 0,0 5-11 15,-3-4-8-15,3 4-7 0,-1-5 0 0,1 0-4 16,0 5-1-16,1-6-6 0,-1 6 0 0,3-3-2 16,-2-1 0-16,4-2-2 0,-1 1 3 15,1 3 0-15,0-7 3 0,3 2-2 0,7-4-2 0,-1 0-4 16,4 1 8-16,4-5-4 0,3 1 2 0,2 1-6 16,0 2-1-16,0 2 2 0,-1 3-4 0,-5 0-9 15,0 1-10-15,5 1-6 0,-5 1-13 0,-1 1 2 16,-2-3-3-16,1 3-15 0,-1 2 10 0,-4-2-3 15,-1 1 18-15,1 1-5 0,-5 0 0 0,-2-2 8 16,0 2 4-16,-7 0-3 0,9-1 1 0,-9 1-2 16,0 0-1-16,0 0-3 0,0 0-3 0,0 0-7 15,0 0-2-15,0 0-7 0,-23 8 0 0,18-6-6 16,-3 2-5-16,2-2-8 0,-2 0-17 0,2 2-39 16,2 0-123-16,0 0 55 0</inkml:trace>
  <inkml:trace contextRef="#ctx0" brushRef="#br0" timeOffset="-93543.14">12245 15538 100 0,'-8'0'99'0,"-1"0"-6"0,9 0-3 0,-10 0 2 0,2-1 5 16,3 2 2-16,5-1 0 0,-9-2-3 0,9 2-4 16,-8-3-5-16,8 3 0 0,-2-3-13 0,2 3-7 15,-4-1-10-15,4 1-7 0,0-5 1 0,0 5-7 16,4-8-9-16,1 5-4 0,2 1-1 0,3-2-1 15,0-1-10-15,3 0 2 0,2 0-2 0,3-3-8 16,0 3 2-16,1 1-15 0,-6 1-14 0,1 1-3 16,-1 0-7-16,0-1-14 0,0 3-2 0,-2-1-9 15,0 2-11-15,-2 0 0 0,-2 1-1 0,-1-1 8 16,-1 3 3-16,0-2 3 0,0-1 11 0,-5-1-1 16,0 5 6-16,0-2 2 0,0-3 6 0,-1 7-1 15,-3-5 8-15,-1-1-4 0,0 2 8 0,-1-2-1 0,0 0-3 16,1 0 7-16,0 1-6 0,-2-2 8 0,0 2 1 15,1-2-3-15,6 0 2 0,-12-2 9 16,12 2-3-16,-10 0 6 0,5-3-4 0,5 3 6 0,-6-2-10 16,6 2 12-16,-7-4 1 0,7 3-5 0,0 1 9 15,-3-5 7-15,3 5 1 0,-3-4 8 0,3 4 3 16,-3-6 0-16,3 6 9 0,0-5 4 0,0 5 4 16,0-6-3-16,0 6 1 0,0 0-5 0,2-7-4 15,-1 3 1-15,0 2-4 0,-1 2-7 0,5-4-1 16,-2 2-6-16,-3 2-4 0,4-3 1 0,-1 0-1 15,-3 3-3-15,6-3 3 0,-6 3-5 0,3 0-3 16,-3 0-1-16,0 0 2 0,0 0-5 0,0 0-1 16,9 7 0-16,-7-5 7 0,0 0-5 0,-2-2-1 15,3 5 1-15,-2-1 9 0,0-3-3 0,0 3 3 0,1 2 0 16,0 0 4-16,0 0-7 0,0 5 0 16,1-1 0-16,3 7-5 0,-3 1 8 0,3 7-2 0,-1 1 0 15,-1 1-2-15,-1 2-2 0,3 1 2 0,-2 0-2 16,2-2-3-16,-1 1-4 0,3-2 3 15,-3 0 3-15,5-2-7 0,-2 0 2 0,-3-9 2 0,4 1 0 16,0-1 1-16,-5 0-5 0,1-2-2 0,0 2 2 16,0 0 3-16,-1-2 4 0,3-1-4 0,-3 3-1 15,1-1 2-15,-2 2 2 0,0 4 0 0,-1-3 0 16,-2-1-1-16,0 3-3 0,0-2 4 0,-1 2-1 16,-2-2 2-16,1-1-6 0,-1-5 2 0,2-1-3 15,0-4 4-15,-1 0 0 0,2-1 2 0,-1-2-1 0,-2 0 9 16,3-4 3-16,0 4 1 0,0-4-1 15,-3 2 5-15,3-2-5 0,0 0-6 0,0 0 9 16,0 0-1-16,0 0-2 0,0 0 2 0,0 0-4 0,0 0-4 16,0 0 1-16,0 0-7 0,0 0 1 15,0 0 0-15,0 0-14 0,0 0 10 0,-4 3-7 16,4-3 1-16,0 0-1 0,6 6-1 0,-5-2-3 0,-1-4 5 16,2 3 0-16,-2-3-4 0,0 0 8 0,0 0-2 15,0 0 3-15,0 0 0 0,0 0 1 0,0 0-4 16,0 0 2-16,0 0-2 0,-13-9 2 0,8 6-6 15,0 2-11-15,5 1-2 0,-13-1-5 0,6-1 2 16,0 2-1-16,-2 2-6 0,-1 1-8 0,2 1 0 16,-1 1-1-16,-1 0 5 0,2 0 3 0,2 0 0 15,2-3 3-15,2 0 3 0,-2-1 2 0,1 3-4 16,3-4 16-16,-5 3 7 0,5-3 3 0,0 0 11 16,0 0 2-16,0 0 3 0,0 0 0 0,0 0 1 15,0 0 0-15,0 0-2 0,9-10-3 0,-9 10 1 0,9 0-3 16,-4-2-4-16,-5 2 5 0,14 0-3 15,-6 0-3-15,2 0-6 0,4 0-8 0,0 0-10 0,0 0-10 16,4 0-4-16,0-3-7 0,1 1 7 0,-1 0-3 16,1-4 6-16,1 2-5 0,-3-3 9 0,-3 1 6 15,4 1 1-15,-6-2 16 0,-2 4 8 0,-5-1 7 16,0-1 4-16,-1-1 6 0,1 3-3 0,-5 0 0 16,0-1-1-16,0 4-4 0,-6-7-7 0,-2 6-8 15,-1 1-10-15,3 0-11 0,-2-2-29 0,-4 2-25 16,1 0-43-16,0 2-94 0,2-4-230 0,-3 2 102 15</inkml:trace>
  <inkml:trace contextRef="#ctx0" brushRef="#br0" timeOffset="-92962.14">12242 15504 5 0,'-1'-4'163'0,"-2"-1"-14"15,2 3-13-15,1-4-6 0,0 1-15 0,1-2-13 16,2 0-13-16,2 0-7 0,0-3-13 0,2 2-3 15,4-2-10-15,2-2-4 0,-3 3 1 0,5 0-10 16,2 1-12-16,0 1-4 0,0-1-8 0,0 2-13 0,0 1-5 16,-4 2 1-16,7-1-13 0,-10 3 3 15,4 1-4-15,-1 1 1 0,-1-1-3 0,-1 0-6 16,-2 0-4-16,-1 3 4 0,-4-2 4 0,2 2 2 0,-2-1 9 16,-4-2 1-16,0 4 11 0,0-4 2 0,-6 5-1 15,3 1-9-15,-5-4 6 0,2 1 7 0,-2-1-7 16,-2 3 4-16,0-3 3 0,-2 0-3 0,-2 0-7 15,4 1 1-15,-3-1-3 0,4-2 0 0,-2 3 3 16,2-2 8-16,0 1-6 0,6-1 5 0,-3-1 3 16,6 0-4-16,-11 1 8 0,11-1-6 0,-6 2 2 15,6-2-1-15,0 0-4 0,-5 2 6 0,5-2-2 16,0 0-3-16,5 8-3 0,-5-8 2 0,10 3 2 16,-3-2 0-16,1 2-10 0,4-1 9 0,-2 1-4 15,2 0 2-15,3 0-2 0,-3 1-9 0,-2 0-5 16,0-1-10-16,-1 2 5 0,-1 0-3 0,-2 0 5 15,-2 2-4-15,0-1 1 0,-4 1 7 0,-1 0 3 16,-2 1 3-16,-1-3 4 0,-6 3 17 0,1 1-4 16,0-2 5-16,-1 1 4 0,-2-3-4 0,2 3 5 15,-6-1-4-15,3-3-2 0,-1 1-23 0,3 1-26 0,1 1-35 16,-1 0-78-16,2 0-78 0,1 0-240 0,1 0 106 16</inkml:trace>
  <inkml:trace contextRef="#ctx0" brushRef="#br0" timeOffset="-87420.12">13078 16208 52 0,'0'0'77'0,"5"1"-7"16,-5-1-8-16,5 3-6 0,-1-2-8 0,-4-1-3 15,0 0-1-15,5 2 4 0,-5-2 4 0,3 2 5 0,-3-2-7 16,0 0 1-16,0 0 0 0,1 3-12 0,-1-3-3 16,0 0 2-16,0 0-10 0,0 0-2 0,0 0-3 15,0 0-7-15,8 0 2 0,-8 0-8 0,0 0 9 16,0 0-2-16,0 0 0 0,0 0-9 15,0 0 6-15,0 0-4 0,5 2-5 0,-5-2 12 0,0 0-23 16,0 0 9-16,0 0 8 0,0 0 3 0,0 0 2 16,0 0-6-16,2-6 1 0,-2 6 0 0,0 0 2 15,0 0-6-15,-6-8 4 0,6 8-3 0,-1-7-5 16,-2 6-5-16,3 1 0 0,-5-5-3 0,5 5 1 16,0-4-3-16,0 4 5 0,-5-2-3 0,5 2 1 15,0 0 1-15,-7-3 3 0,6 0-6 0,1 3-1 16,-5-2 5-16,5 2 3 0,-4-4-9 0,4 4 9 15,-3-5 2-15,3 5-3 0,-2-5 1 0,2 5 1 0,-4-5 11 16,4 5-16-16,0 0-1 0,-1-1 8 0,1 1-6 16,0 0 3-16,-4-6 2 0,4 6-3 0,0 0 1 15,0 0 0-15,-5-1 3 0,5 1 1 0,0 0-13 16,0 0 15-16,0 0 11 0,-7-1-8 0,7 1 3 16,0 0-4-16,0 0-1 0,-12 0 0 0,12 0-1 15,0 0 0-15,-6 2 4 0,6-2-2 0,-8 0-3 16,8 0-2-16,-9 0 0 0,9 0 5 0,-8-2-7 15,8 2 5-15,-9 0-3 0,4 1 1 0,5-1-3 16,-10 1-2-16,5 2 2 0,1 1-5 0,-2-4 3 16,2 3 5-16,-1-1-5 0,5-2-3 0,-11 2 8 15,8-1-3-15,-4 1 3 0,2 0-1 0,5-2-3 0,-10 1 0 16,9 1 5-16,-3 0-5 0,1 1 1 0,3-3 3 16,-7 5-7-16,5-3 4 0,1 2 1 15,0-1 0-15,1-3 2 0,-3 7-5 0,3-5 5 0,0-2 1 16,-1 6-5-16,1-6-1 0,0 5 2 0,1-3 2 15,-1-2 1-15,0 5 12 0,0-5 0 0,0 0-1 16,0 4 3-16,0-4 5 0,3 6-2 0,-3-6-1 16,0 4-2-16,0-4-2 0,1 6-3 0,0-2 0 15,-1 0-3-15,0-1-4 0,0 0 2 0,0-3 4 16,2 8-8-16,-2-3 3 0,2-2 0 0,-2 3-1 16,0-2 1-16,3-1 0 0,-2 0 0 0,0 1-5 15,1 1-7-15,-2-3 9 0,1 1-4 0,-1-3 3 16,4 7 1-16,-3-5-4 0,-1-2 1 0,0 4-3 0,0-4 6 15,4 3-3-15,-4-3 0 0,2 3-1 16,1 2 0-16,-3-5 0 0,1 2-3 0,-1-2 5 0,0 0-2 16,0 5-5-16,0-5 7 0,3 3-2 15,-3-3-1-15,2 4 0 0,-2-4 5 0,3 4 1 0,-1-1 2 16,-2-3 0-16,4 5-2 0,-1-2 1 0,-1-1-3 16,2 1-1-16,-1-1-3 0,0 2 5 0,1-1 1 15,-2 2-4-15,1-3 0 0,0 1 5 0,0 0-6 16,-2-1 5-16,-1-2-4 0,6 3 0 0,-3-1-1 15,1 1 4-15,-2-1-6 0,-2-2 2 0,5 6-2 16,0-3 4-16,0-2-5 0,1 0 1 0,0 2 3 16,2-3-3-16,-1 1-1 0,2-1 1 0,4-1-1 15,-4-2 7-15,5 2-4 0,-1 1 1 0,-3-1 0 16,4-3-2-16,-2-1-2 0,-3 2 2 0,2 1-3 0,-1-1 2 16,-2 0-1-16,0 1 1 0,-2-3 0 15,-1 3 0-15,2-3-1 0,-4 3 2 0,3-3 2 0,1 1-4 16,-2 3-4-16,0-2 0 0,-1-1 1 15,0 1 4-15,0 0-8 0,2 2 2 0,-4-2 0 16,1-1-5-16,2 1-2 0,-3 0 4 0,4-1 3 0,-2 2 6 16,-4-2-1-16,0 4-3 0,8-4 1 15,-6 2 1-15,-2 2 3 0,1-4-1 0,-1-1 0 0,0 5-1 16,0 0 3-16,3-4-1 0,-3 4-5 0,0 0 6 16,0 0-5-16,0-4 8 0,0 4 2 0,0 0-5 15,-4-5 0-15,4 5-3 0,0 0 9 0,0 0-4 16,0 0 1-16,-2-3 5 0,2 3-3 0,-2-4-5 15,2 4 10-15,0 0-6 0,0 0-1 0,0 0-2 16,0 0 1-16,0 0 0 0,-6 12 2 0,4-10-8 16,0 1 1-16,2 4-2 0,0-2 7 0,0-1 3 0,-2-2-6 15,2 4 3-15,-2-2 0 0,2-4-11 0,-2 8 7 16,2-3 1-16,-2-1 3 0,2-4 3 16,-5 6 0-16,2-4-4 0,1 3-2 0,-4 1-1 0,1-3 3 15,0 2-2-15,0-1 1 0,-2 0-2 0,3 0 3 16,-2-1-2-16,1 0-3 0,0 1-1 15,-2 0 6-15,1-1 0 0,0-2 1 0,1 0-1 0,-1 2-3 16,1-3-1-16,5 0-5 0,-11-2 12 0,3 1-8 16,2-1 3-16,-1 0 3 0,1 0-3 15,-3-3-14-15,0 2 17 0,0-2 0 0,4 3 0 0,-6-3-1 16,1 1-1-16,1 0-1 0,-1 0 1 0,3 2-2 16,0-2-2-16,-1 0-1 0,1 1 0 0,-1-2 3 15,2 0-2-15,-1 1 4 0,0 2-1 0,2-3 0 16,-2 2-6-16,2-1 0 0,0-3 5 0,-1 2-1 15,1 0 2-15,2-2-3 0,-1 2-2 0,3 0 1 16,-2-2 3-16,-2 2-2 0,5-3-4 0,0 1 9 16,0 2-2-16,0-2 1 0,0 0 0 0,5-2-6 0,-2 3-1 15,1-3 3-15,0-2 5 0,0 5-2 16,0-4-3-16,2 1 1 0,-3 1-2 0,1-2 3 16,1 1 0-16,-1-3-2 0,-1 3-5 0,1 3-1 0,-2 0-3 15,2-5-8-15,-1 7 4 0,0-3-2 0,1 2-6 16,-1-1 4-16,1 2-4 0,2-1 8 15,0 0 2-15,2 1-1 0,-4 1 3 0,6 0-3 0,-1 1 2 16,0-1 3-16,1 0 1 0,3-1 4 0,-4 4 1 16,4-2-2-16,-2 1-11 0,0 1-3 0,-1 0-9 15,0 3 1-15,0-2 0 0,2 1-5 0,-6 0-7 16,0 2 12-16,1-1 2 0,-1-1 4 0,2 1-4 16,-4-2 4-16,1 3 2 0,-1-1-1 0,0-1 11 15,-1 0 2-15,0-1-5 0,-3-1 16 0,0 0 8 16,6 3 4-16,-6-3 12 0,0 0-5 0,4 1 2 15,-4-1-3-15,0 0-6 0,0 0 2 0,5 2-4 16,-5-2-4-16,0 0-3 0,0 0 2 0,0 3-1 16,0-3 4-16,0 0-7 0,0 0 5 0,0 0-6 15,0 0 0-15,0 0 3 0,0 0 0 0,0 0 2 16,0 0 8-16,0 0-2 0,-17-2 1 0,17 2 3 16,-6-3 3-16,0 1-8 0,1 0 2 0,1 1-3 0,-4-3 1 15,3 1-1-15,-1 0-1 0,1 1-6 0,-2-1-4 16,0 1 9-16,2-1-6 0,-2 1 5 0,2-1-7 15,-2 3 3-15,1-1-3 0,6 1 5 0,-11 0-2 16,4 0-2-16,7 0-3 0,-14-2 4 0,9 2-9 16,5 0 7-16,-10-1 3 0,3 1 3 0,7 0 0 15,-11 0 2-15,11 0-5 0,-9 1 0 0,3 1-1 16,-1 0-1-16,7-2-3 0,-10 0 5 0,4 2-2 16,3 0-3-16,-3 1 2 0,0 0 4 0,0 0-3 15,1-1 0-15,-1 3-3 0,1-4 4 0,-1 2-5 0,0 1 7 16,1-1 1-16,0 1-6 0,1 0 4 15,0 0-4-15,0 0 0 0,2-1 6 0,-3 3-5 16,4 2 4-16,-2-4 2 0,0 1 4 0,2 3-8 0,0-4 1 16,-2 0-1-16,-1 4-1 0,2-3-1 0,-1-1 5 15,2 2-3-15,-3-2 1 0,4 0-4 16,-4 0 2-16,2 0 8 0,-2 0-10 0,3 0 6 16,-3 2-1-16,4-2 1 0,-1 2-1 0,-1-1-5 0,1 0 1 15,0 0 1-15,-2 0 2 0,3 1 0 0,0 1-4 16,0-1 2-16,0 0-4 0,0 0 3 15,0 1-1-15,3 1 4 0,-2-3 0 0,0 0-9 0,-1 2 6 16,3-3 1-16,-3 4 3 0,5-3 0 0,-5-1-9 16,4 2 10-16,-2-2 5 0,1 1 0 15,-2-2-1-15,3 1 10 0,1-1-5 0,-1 2 1 0,-2-3-8 16,4 2 3-16,-1-1-10 0,1 0 11 0,0 1-2 16,1-1-2-16,1 4 0 0,2-5-4 0,-4 1 4 15,2 2-4-15,2-3 1 0,-2 4 2 0,-2-4-7 16,1 3 1-16,-2-1-4 0,2-3 4 0,-2 0 2 15,0 2 1-15,-1-1-2 0,2-1-4 0,-1 1 5 16,-5-2 2-16,11 0-12 0,-6 0 14 0,-5 0-6 0,13-2-2 16,-7 1 4-16,0 1-2 0,-6 0 0 0,14-1 1 15,-9 0-13-15,3 1 10 0,0 0 5 16,-3-2-5-16,-5 2 3 0,12 2 0 0,-6-2 0 0,1 1-3 16,-7-1 0-16,10 0 0 0,-5 0 2 0,3-1-2 15,-8 1 1-15,10-3-1 0,-4 1 0 0,-1 0 1 16,2-3 2-16,-4 0-10 0,3 0 12 0,-1 0-5 15,1-1 0-15,-2 0 1 0,4 1-5 0,-5-2 1 16,1 0 1-16,0 2-2 0,0 0-3 0,0 1-5 16,-3-4-4-16,3 1-6 0,-3 4 5 0,3-4 11 15,-3 1-1-15,-1 0-3 0,0 4 2 0,0-3 1 16,0-2 0-16,0 4 6 0,0 3 3 0,0-7-1 16,0 3-3-16,0 4-1 0,-1-7 6 0,-3 3-4 15,4 4-2-15,0 0 3 0,4-4 1 0,-4 4-5 16,0 0 1-16,0-3 1 0,0 3-3 0,0 0 1 15,0 0 2-15,0 0 0 0,0 0 1 0,0 0 3 0,4-4-10 16,-4 4 8-16,0 0-3 0,0 0 0 0,0 0 2 16,0 0 8-16,0 0-1 0,0 0 1 0,0 0-1 15,0 0-3-15,0 0-1 0,0 0-3 16,0 0 9-16,0 0-3 0,1 12 0 0,-1-8-3 0,0 2 1 16,0 1-3-16,-1-3-4 0,-2 2 10 0,3 0-8 15,3-3 6-15,-3 1-14 0,0 0 12 0,-3 1 4 16,3-5-1-16,-5 6-3 0,4-3-4 0,-3 2 4 15,-1-1 2-15,1-1-1 0,-1 1-2 0,1 1-2 16,0-1 0-16,-2 0 2 0,2 1-7 0,2-1 10 16,-2-1-3-16,1 2-3 0,1-1 2 0,-1 1-1 15,0-4-3-15,2 3 6 0,1-4-2 0,-6 5 1 16,3-3-4-16,3-2 8 0,-3 3-2 0,-1-1-3 16,4-2-1-16,-8 1 4 0,8-1-1 0,-8 2 0 0,2 0 2 15,0 0-6-15,6-2 0 0,-12-2-2 0,6 2 5 16,-2-2 0-16,8 2-7 0,-14-1 2 15,5-1 1-15,0 0 5 0,3 0-5 0,-2 1 0 0,0-2 4 16,1-1 1-16,-2 1-1 0,1 1-1 0,-1-1-2 16,0-1 1-16,4 2-1 0,-4-3 3 0,0 2-1 15,4 0 2-15,-1-1-2 0,1 2 1 0,-2-1 1 16,2 1-4-16,-3-3-1 0,3 2 4 0,-1-1-3 16,1-1 6-16,0 0-3 0,-2 2-1 0,1-1 3 15,3 0-6-15,-1-4 4 0,-1 3-2 0,3 0 0 16,-1 0 3-16,0-2 0 0,1-1 1 0,4 1 0 15,-2 1-4-15,0 0 4 0,1-1-3 0,2-3 2 16,1 1 0-16,0 4-7 0,0-3 3 0,0-1-8 16,2 1-8-16,-2 1 2 0,4-1-6 0,-3 0 10 15,1-1-3-15,1 3 0 0,-1-4 0 0,-1 3-2 16,0-3-1-16,-1-1 5 0,-1 1-2 0,1 0 0 16,-1-1-2-16,1 0 0 0,-2 1 2 0,2-2-4 15,-1 3 3-15,-2-2 1 0,3 5 1 0,-3-1-3 0,2 1 8 16,-2 2-6-16,3-1 1 0,0-2 7 15,-1 4-7-15,3-2 6 0,-4 4-2 0,5-2 2 0,-3-1 1 16,1 3 0-16,0 1 1 0,1-3 0 0,-6 3 5 16,13 3 0-16,-6-3-2 0,0 0 3 15,1 1-2-15,-2 2-1 0,2 0 5 0,0-3-12 0,-1 2 10 16,1-2-1-16,-2 0-3 0,-1 3 4 0,1-3 2 16,0 2 0-16,-6-2 1 0,6 0-1 0,-2 2-1 15,-4-2 3-15,5 3-4 0,-5-3 4 0,4 6-5 16,-4-6 5-16,5 4-5 0,-2-3 0 0,-3-1 2 15,4 5-3-15,-2-2-10 0,1-1 16 0,-1 1-1 16,-2-3-6-16,3 7 5 0,-1-6-2 0,-2-1 3 16,0 0 0-16,4 4 11 0,-4-4 6 0,0 0 3 15,0 0 4-15,2 2-2 0,-2-2-1 0,0 0-6 16,0 0 1-16,0 0-6 0,0 0 2 0,0 0 0 16,0 0-8-16,0 0 3 0,0 0-3 0,0 0 6 15,0 0-2-15,0 0-4 0,0 0-2 0,0 0-2 16,0 0 3-16,-8-10 0 0,8 10-1 0,0 0-1 0,-2-4 0 15,2 4 2-15,0 0-5 0,-3-4 4 0,1 1-2 16,2 3 8-16,-4-3-4 0,4 3-3 0,-3-3-1 16,-3 2 0-16,6 1-3 0,-6-7 8 0,2 6-7 15,1-3 3-15,3 4-2 0,-9-3 2 0,2 3-4 16,1 0 5-16,6 0-4 0,-10 0-1 0,2-2 2 16,0 4-4-16,2-2 1 0,-2 0 1 0,8 0-1 15,-19 0 6-15,13 0-5 0,-2 0 3 0,-2 2-5 16,1-1-8-16,-4-1 11 0,4 2-6 0,0-2 7 15,1 2 1-15,2-2-4 0,-7 0-2 0,4 0 3 16,2 1 0-16,-1-2 1 0,-1 2 4 0,1 1-5 0,2-1 1 16,0 0-2-16,-1 2 0 0,1-3 2 15,2 4-6-15,-2-2 4 0,2 3 2 0,-2 0-2 0,-1 2-2 16,2-1 1-16,1 0 0 0,0-1 2 0,2 1 2 16,-2-2 1-16,-1 1-2 0,4 0-3 0,-2-2-2 15,-2 0 2-15,5 0 6 0,-3 0-7 0,3-3 4 16,0 0 1-16,-2 5-3 0,-1-3 4 0,3 3 3 15,0 1 9-15,0-6-4 0,0 8 2 0,0-2 4 16,0-1-5-16,0 2-2 0,3 0-5 0,-2 3 5 16,0 2-4-16,2-5 0 0,1 3 1 0,-3 1-1 15,3-3-2-15,-4 1-9 0,5 1 7 0,-8-3 2 16,6-1-4-16,-3 0 5 0,1-2 3 0,-1 0-4 16,0 1 0-16,3-2 1 0,-3 1-2 0,1-2 11 15,-1-2-3-15,0 0-4 0,-1 6-2 0,1-6 5 16,1 4-4-16,0 0 0 0,3-2 0 0,-1 3 0 15,-1-1 1-15,2 3-3 0,0-2-1 0,3 2 0 0,-3 0 5 16,3 2-4-16,0-3 0 0,4 4-1 16,-5-1-5-16,2-2 3 0,-2 0-2 0,1 0 4 15,1-2-5-15,-4 0 4 0,3-1 2 0,-1 3-2 16,-1-3 0-16,1 1-5 0,0-2 3 0,0 1 3 16,-1-1-1-16,4 0-2 0,4 1-2 0,-8-1-9 15,5-1-21-15,3 2-7 0,-3-1-19 0,3-1-42 0,-3-1-65 16,-2-1-114-16,0 2-300 0,0-4 133 0</inkml:trace>
  <inkml:trace contextRef="#ctx0" brushRef="#br0" timeOffset="-85977.14">13035 15125 120 0,'5'1'148'0,"-5"-1"-3"16,0 0-4-16,0 0-9 0,0 0-11 15,0 0-11-15,0 0-15 0,0 0-7 0,0 0-7 0,0 0-11 16,0 0-10-16,0 0 0 0,0 0-12 0,0 0-3 16,1 3-4-16,-1-3-2 0,0 0-6 0,5 5-6 15,-5-2-2-15,1 1-4 0,1-1 3 0,0 1-3 16,-2 1-7-16,0 3 1 0,2 0-2 0,-2 2 0 15,-2 1-2-15,0-3-4 0,-1 3 2 0,1 1-2 16,-1 0-1-16,-1 5 3 0,4-1-3 0,-4 1 6 16,2-2-8-16,0 1-1 0,1 3 4 0,0-3-4 15,1 0 1-15,0 2-4 0,0-3 2 0,-2-5-4 16,4-1 2-16,-2-1 3 0,0-1-2 0,0-1 2 16,-2-1-2-16,4-1 0 0,-2 0 2 0,0-4-1 15,1 4 4-15,-1-4-6 0,-1 4 6 0,1-4-3 16,0 0-2-16,0 0 4 0,0 0-9 0,0 0 0 0,-6-11-3 15,2 4 3-15,2-4-12 0,0 0-9 0,-1-1-5 16,-1 0 3-16,2-3-3 0,-1 5 4 0,2 0 2 16,0-2 3-16,1 1-7 0,-2 0 14 0,2 1-3 15,0 2 0-15,2-4 0 0,-1 3 5 0,2-2-3 16,-1 2 8-16,1-1-1 0,0 0-2 0,3 0 5 16,0 3 0-16,-1-4-7 0,0 0-1 0,-1 1 1 15,0 2 4-15,4-2-6 0,-1 2 2 0,-3-1 2 16,-1-1-4-16,-1 3 9 0,2 2-2 0,-4-2 6 15,1-1-7-15,2 4 5 0,-2-2-1 0,-1 2 6 16,2-1 2-16,-2 0 3 0,0 0 1 0,0 5 0 16,-2-5-7-16,2 1 0 0,0 4 4 0,0-5-7 0,0 5 7 15,0 0-4-15,0 0 2 0,4-4-2 16,-4 4-2-16,0 0 0 0,0-4 1 0,0 4-6 16,0 0 6-16,0 0 0 0,0 0-1 0,1-4 1 0,-1 4-1 15,0 0 4-15,0 0-7 0,0 0 1 0,0 0 3 16,0 0-2-16,0 0 0 0,0 0 1 0,0 0 4 15,0 0 0-15,0 0 2 0,10 8-5 0,-7-7 3 16,-3 2 0-16,4 1-3 0,-3 2 0 0,3 1 0 16,-4 0 1-16,9 1 2 0,-5 3 1 0,2-2 1 15,2 6-2-15,-2-1-1 0,-2-2 10 0,5 2-6 16,-1 3 0-16,-3-5 5 0,-1-1-1 0,1 4-1 16,0-1 0-16,0 1 1 0,-2-1 3 0,2 3-1 0,-2-3 0 15,-1 1-2-15,2 1 1 0,-3 0 0 0,0-2-3 16,2 1-2-16,-1 2 1 0,-2-5 2 0,4-2 1 15,-3 2-5-15,1-3 1 0,0 0-2 0,-2-1 0 16,3 0-4-16,-2-1 1 0,0-1 1 0,-1-2-7 16,2-1 3-16,-2 1-7 0,0-4-11 0,1 5-19 15,-1-5-41-15,0 0-64 0,0 0-80 0,0 0-243 16,0 0 108-16</inkml:trace>
  <inkml:trace contextRef="#ctx0" brushRef="#br0" timeOffset="-85407.14">12967 15305 74 0,'0'0'86'0,"-6"3"-8"0,6-3-5 16,0 0-7-16,0 0-10 0,0 0-5 15,3 6-4-15,-3-6 1 0,0 0-2 0,0 0-6 0,0 0-4 16,5 5-3-16,-5-5-6 0,4 4 3 0,-4-4 7 15,0 3 1-15,3 0-3 0,-3-3 0 0,1 3-1 16,0 1-1-16,2 0-5 0,-1-1-5 0,-2 1 7 16,2-1-5-16,-2-3 6 0,2 9 2 0,-2-7 1 15,0-2 12-15,4 4 7 0,-4-4 9 0,6 1 10 16,-6-1-4-16,0 0 1 0,0 0-5 0,0 0-2 0,0 0-5 16,0 0-4-16,0 0-8 0,0 0-2 15,11-5-7-15,-11 5-6 0,6-1-2 0,3 1-2 16,-3 0-3-16,2 1-9 0,2-1-8 0,3 0-9 15,1 0-7-15,0 0-5 0,4 0-3 0,-2-1-7 16,0 2 0-16,-2-1 1 0,0-1 5 0,-1 1 0 16,-3-1 5-16,-2-1 2 0,0 2-1 0,-1 0 5 0,-7 0 2 15,10 0 2-15,-10 0-4 0,6-3 6 16,-6 3-2-16,3-4 0 0,-3 4 0 0,0 0-3 0,0-3 7 16,0 3-4-16,0 0 1 0,0 0-6 0,0-5 0 15,0 5-8-15,0 0 6 0,0 0-19 0,0 0-13 16,0 0-16-16,0 0-17 0,0-5-14 0,0 5-37 15,0 0-97-15,0 0-243 0,0 0 108 0</inkml:trace>
  <inkml:trace contextRef="#ctx0" brushRef="#br0" timeOffset="-84480.14">13051 15129 45 0,'0'0'65'0,"2"3"-4"0,1 0 9 16,-3 0 0-16,0-3-9 0,-3 10 5 0,1-3 2 16,2-1-11-16,-2 2 3 0,-1 3-8 0,1 2 2 15,-1-2-12-15,0 4 0 0,2 2-7 0,-1-5-2 16,0 3-5-16,-3 2 4 0,4 1-8 0,-3 2-1 15,2 2 2-15,-2 0-5 0,1-4 1 0,0 0-1 16,2-1 11-16,-3-2 6 0,2 2-2 0,-2-1 1 0,1-4 6 16,0 3-2-16,-1-3-3 0,0-2-7 15,1 2-2-15,0-3-2 0,0 1-5 0,0-1-1 16,2-3 0-16,-1 1-5 0,2-5-1 0,0 3-2 16,0-5 0-16,0 7-5 0,0-7 5 0,5 0-2 15,-5 0-1-15,0 0 0 0,10-7 2 0,-6 2-6 0,2 0-1 16,-2-2-2-16,1 0-1 0,0-1-5 0,0-2-12 15,1 0-13-15,-2 0-10 0,2-3 3 0,0-2-8 16,-2 1 0-16,1-5 1 0,0 0 4 0,-3 1-1 16,2-1-10-16,-1 0 13 0,2 2-2 0,-5 0 5 15,0 0 8-15,1-1 12 0,-1 7 7 0,0-1 6 16,0 0 1-16,0 1 11 0,0 2 0 0,-1-1 4 16,1 2 2-16,0 0 2 0,0 3-5 0,1-3-3 15,2 1-1-15,1-3-8 0,1 3 4 0,0-3-3 16,4 2-3-16,-4 1 6 0,4-2-7 0,1 2 0 0,-1-1 6 15,-1 2-3-15,-3 0 10 0,3 1-18 16,-2 0 11-16,-1 1 8 0,-1 0 4 0,0 0 12 0,-1 0 5 16,-1 1 5-16,1 1 2 0,-3 2-6 15,5-3 2-15,-5 3-6 0,2-2 0 0,-2 2-10 0,0 0 2 16,0 0-6-16,2-4-2 0,-2 4-2 0,0 0 2 16,0 0-8-16,0 0 0 0,0 0 2 0,0 0-1 15,0 0 0-15,8 9-2 0,-6-7-3 0,-2 4 0 16,2-1 5-16,1 0-4 0,-2 2-2 0,0-1 1 15,1 3-2-15,0 1 0 0,-2 0 0 0,4 0 3 16,-4 0 5-16,3 1-10 0,-1-2 0 0,1 4 3 0,-1-2 0 16,1 6-1-16,1-5 2 0,0-1-1 15,-1 1-1-15,4 3 3 0,-3 0-6 0,1 0-1 16,0-4 7-16,1 3-2 0,-2-3 1 0,2-1 0 0,-1-1 0 16,-1 0-3-16,0-2 3 0,0-2 0 0,0 1-1 15,-3-1 2-15,3-1 0 0,-4 1 0 0,5-1-6 16,-5 0 1-16,1 1-3 0,-1-4 4 0,0 3 5 15,0-4-7-15,3 8 3 0,-2-2 2 0,-1-2-4 16,4 2 2-16,-3-2-7 0,-1 1 2 0,3-3-14 16,-3 2-25-16,0 2-7 0,2-4-20 0,1 1-12 15,-3-3-24-15,0 0-121 0,-5 6-245 0,5-6 108 16</inkml:trace>
  <inkml:trace contextRef="#ctx0" brushRef="#br0" timeOffset="-84053.14">13053 15342 22 0,'0'0'129'0,"0"0"-16"0,0 0-9 0,0 0-8 0,0 0-11 16,0 0-11-16,0 0-7 0,0 0-8 0,0 0-5 16,0 0 7-16,0 0-6 0,0 0 5 15,0 0 1-15,12 1-1 0,-12-1-3 0,0 0 2 0,11 0-5 16,-11 0-4-16,12 0-5 0,-8 0-5 0,5-1 0 15,1 0-4-15,-1 0-5 0,3 1-5 0,-3 0 1 16,5 0-3-16,-1-3-3 0,-1 3-3 0,0 0-10 16,3-1 3-16,-2-1-6 0,-1 1 2 0,3 0 0 15,-4 0-12-15,3 0-1 0,-5-2 2 0,0 5-3 16,-5-2 1-16,5-2 5 0,-4 1-4 0,-5 1 3 16,6-1-5-16,-6 1-4 0,8 0-8 0,-8 0-19 15,0 0-17-15,0 0-28 0,0 0-42 0,4 2-91 0,-4-2-233 16,0 0 103-16</inkml:trace>
  <inkml:trace contextRef="#ctx0" brushRef="#br0" timeOffset="-83063.14">13552 16058 20 0,'0'0'161'15,"0"0"-13"-15,0 0-10 0,0 0-21 0,0 0-12 0,0 0-12 16,0 0-10-16,5 3-9 0,-5-3-5 0,3 4-11 16,-2-2-2-16,-1-2-2 0,0 5-11 0,0-5-2 15,0 3-6-15,0-3-2 0,0 0-7 0,0 0 1 16,0 3-5-16,0-3-3 0,0 0 2 0,0 0-5 15,0 0-2-15,0 5 2 0,0-5 2 0,0 0-10 16,2 4 2-16,-2-4-1 0,3 5-1 0,-3-3-2 0,0-2 5 16,2 4-7-16,-2-4 7 0,3 6-6 15,-3-3 2-15,0 2-3 0,0-5-1 0,0 3-3 16,0-3 2-16,0 0 2 0,3 5 7 0,-3-5-11 0,0 0 9 16,0 2-7-16,0-2 3 0,0 0 0 15,0 0 0-15,0 0-3 0,-9 1 5 0,9-1-1 0,0 0-6 16,0 0-1-16,0 0 5 0,0 0-6 0,-9-4 2 15,9 4 3-15,-4-4-6 0,4 4-1 0,-8-3 0 16,8 3 1-16,-6-2-2 0,1-2 5 0,1 2-3 16,3-2 5-16,-4-2-6 0,2 3-1 0,-1-1 0 15,3-3 6-15,-3 2-4 0,0-3 1 0,3-1-1 16,-3 1 1-16,0-4-28 0,1 3-4 0,1-3-7 0,2 0-17 16,0-2-12-16,0-1-12 0,-1-4-19 15,-2 3-99-15,2-5-215 0,-1-4 95 0</inkml:trace>
  <inkml:trace contextRef="#ctx0" brushRef="#br0" timeOffset="-82415.14">13555 15373 86 0,'6'29'95'0,"4"1"-1"16,-1 0-4-16,-1 1-5 0,0 2-9 0,2-2-5 15,-5 0-8-15,1 1-3 0,2 0-5 0,-1-3 0 16,1-1-7-16,-4 1-3 0,0-4 3 0,1 0-11 15,-1-4-1-15,2-4-1 0,-1 1 0 0,-2-3-10 0,0 1 7 16,-3-5-9-16,3 1 2 0,-3-2-8 0,4 2-1 16,-4-1 3-16,0-1-3 0,0-1-3 15,-4 2 2-15,3-6 1 0,-2 1-4 0,2 1-2 0,0-3 0 16,1 3 8-16,-3-2-16 0,3 0 5 0,-2-3 0 16,0 3-7-16,1 0 3 0,1-2 0 0,0 1-4 15,-1 2 6-15,1-2-5 0,0 0 4 0,0 1 0 16,-4 1 0-16,3-1-11 0,1-1 10 0,-1 1-7 15,1-1 4-15,-3 1-2 0,3-2 3 0,3 2-1 0,-3-2 6 16,0 2-7-16,0-5 4 0,-3 5-5 16,3-5-2-16,0 4 5 0,0-4-1 0,-2 2 8 15,2-2-13-15,0 0 10 0,0 0-1 0,0 0-1 16,0 0 1-16,-7-7-5 0,7 0 3 0,-1 2 1 0,-1-4-2 16,1-1-1-16,-1 0-7 0,-2 0-14 15,2-1-9-15,-1-2-5 0,0 1-13 0,-1-2-15 0,2 1-12 16,-1-3-13-16,1 1-91 0,-1-1-193 0,-1-1 85 15</inkml:trace>
  <inkml:trace contextRef="#ctx0" brushRef="#br0" timeOffset="-81909.14">13621 15224 50 0,'0'0'119'0,"0"0"-8"16,0 0-15-16,1-4-11 0,-1 4-8 0,0 0-10 15,0 0-2-15,0 0-6 0,0 0-13 0,0 0 0 16,0 0-7-16,4 13-3 0,-2-9 3 0,-2 2-10 16,1-1-5-16,-1 1-1 0,1-1-1 0,-2 2 3 15,2-2 3-15,-1 3-1 0,0-3-2 0,0 2 3 0,0-2-6 16,2 4 3-16,-2-2 0 0,0-1-4 15,2 1 0-15,-2-1-6 0,2 6 5 0,1-1-6 16,-3 0 1-16,2 0 3 0,0 0-8 0,-1 0-2 0,2 0 2 16,-2 2-3-16,0 3 1 0,2 0-6 15,1 0 10-15,-3 4 1 0,0 0 3 0,1-1 5 0,2 0 2 16,0-1 4-16,-1 7 13 0,0-1 0 0,4 1-2 16,-2 0-2-16,-1 1 2 0,2 2 0 0,-2-1-3 15,0 0-6-15,3-2-3 0,-5 0 1 0,2 0-1 16,-3 1-3-16,5-2-7 0,-3-6-1 0,1 0 1 15,-3 2-2-15,3-1-1 0,-4 1-5 0,0-2 5 16,1 7 4-16,-1-8-3 0,0 0 2 0,-1 1-1 16,1 0-1-16,-3 0 2 0,3 2-1 0,-1-2 0 15,1-1 0-15,-1-2-2 0,1 2-1 0,-3-1 0 16,3-2-1-16,3-1-2 0,-3-5-3 0,-4 2-1 16,5-1-1-16,2-1 2 0,-2 1-1 0,-1-7-2 15,0 3-5-15,0 0-11 0,0-3-8 0,0 2-14 0,0-4-11 16,1 3-29-16,-1-3-39 0,0 0-62 0,0 0-117 15,-6-19-315-15,2 8 140 0</inkml:trace>
  <inkml:trace contextRef="#ctx0" brushRef="#br0" timeOffset="-81069.14">13690 15236 30 0,'0'0'113'0,"0"0"2"0,4-4-12 0,-2 1-6 16,-2 3-6-16,0 0-10 0,0 0-2 0,0 0-15 15,0 0-7-15,0 0-2 0,0 0-9 0,0 0-3 16,0 0-3-16,-15 4-5 0,10-1-1 0,2 1-6 15,1-1-6-15,-1 4-1 0,-1-4-4 0,2 2 1 0,-2-1-2 16,-1 3 2-16,4-2 11 0,-3 1 6 16,0 2 8-16,-1-1-2 0,-2 3-9 0,0-1 0 0,-1 6 0 15,-2-1-10-15,1-3 3 0,1 0-5 0,-2 2 0 16,-1-1 0-16,2-2-11 0,0-2 7 16,1-1-4-16,-2 0-1 0,6 0-3 0,0-3 5 0,0 0-4 15,-1 0 0-15,1-2 4 0,3 0-5 0,-4 0 14 16,5-2 2-16,0 0 9 0,0 0 5 0,0 0-1 15,0 0-1-15,0 0-2 0,-9-6 0 0,9 6-5 16,0-4-5-16,0 4-2 0,0-8-4 0,4 3 0 16,-4 0-3-16,5-2-6 0,0 3-1 0,2-4-5 15,0-1-4-15,1 1 0 0,1-2-3 0,-3 0 5 16,2 4-11-16,-3-3 6 0,2 2 0 0,-1-3 2 16,-1 5 0-16,-1-2 7 0,-2 1 5 0,2 1-3 0,-1-3 9 15,-2 2-1-15,-1 0 4 0,3 2-2 0,-2-1 3 16,-1 2-2-16,1-1 0 0,-1 4-1 0,1-6-4 15,-1 6 0-15,-1-4-5 0,1 4-2 0,-1-4-4 16,1 4-5-16,0 0-5 0,0 0 1 0,0 0-3 16,0 0 4-16,0 0 0 0,2-5-2 0,-2 5 6 15,0 0-3-15,0 0-2 0,0 0 6 0,0 0-3 16,4-3 0-16,-4 3 1 0,0 0-1 0,0 0-2 16,0 0 5-16,0 0-1 0,3 9-1 0,-1-3 1 15,2 1-1-15,1 3 2 0,3 1-1 0,1 1 2 0,0 8 0 16,1-3-2-16,5 0 1 0,-7-1 0 15,4 1 0-15,0 0-2 0,-3-2 1 0,-1-2 4 0,2-3-3 16,-5 1 1-16,0-4-1 0,-1 1-2 0,-1-4 2 16,2 1 1-16,-4-1-1 0,3 1 2 0,-3-3 4 15,-1-2-1-15,0 0 1 0,0 0 2 0,0 0 2 16,0 0-5-16,0 0-5 0,0 0-21 0,-23-9-25 16,8 6-43-16,2 2-54 0,-5-3-170 0,-2 3-340 15,-10-2 151-15</inkml:trace>
  <inkml:trace contextRef="#ctx0" brushRef="#br0" timeOffset="-75328.14">13704 16353 108 0,'0'0'136'16,"0"0"-10"-16,-4-3-1 0,4 3-21 0,0 0-8 0,-6-4-3 16,6 4-4-16,-4-2-15 0,4 2-6 0,0 0-2 15,0 0-11-15,0 0-6 0,-6 0-5 0,6 0-3 16,0 0-2-16,0 0-7 0,-8-3 0 0,8 3-4 15,-4-2-3-15,4 2-5 0,-2-2 11 0,2 2-8 16,0 0-5-16,0 0 3 0,0 0 1 0,0 0 4 16,-6-3-4-16,6 3 0 0,0 0-5 0,0 0 1 15,0 0-2-15,0 0 0 0,0 0-2 0,0 0 5 16,0 0 1-16,-4-2-2 0,4 2-1 0,0 0-2 0,0 0-4 16,0 0 0-16,0 0-2 0,0 0 3 15,0 0-5-15,0 0 4 0,0 0-6 0,0 0 2 16,0 0-4-16,0 0 2 0,0 0 0 0,0 0-3 0,0 0-6 15,0 0 1-15,0 0 0 0,12-5 1 0,-8 5 1 16,-4 0 1-16,10-6 0 0,-2 5 3 0,-2 0-3 16,2 1-3-16,-2-2-1 0,0 1 2 0,-6 1-14 15,12 0 11-15,-12 0 4 0,0 0-2 0,8-1 6 16,-8 1-6-16,0 0 2 0,0 0 2 0,0 0 2 16,0 0-1-16,0 0-5 0,-23 6 4 0,15-5-1 15,3 2-3-15,-1-1 5 0,-2-2-1 0,8 0-5 16,-9 0 5-16,9 0 0 0,-9 2 0 0,5-2-2 15,4 0 0-15,0 0 1 0,-10 2 0 0,10-2 0 0,0 0 2 16,0 0-5-16,0 0 2 0,0 0-2 16,0 0 0-16,0 0 0 0,0 0 0 0,0 0 0 15,0 0 3-15,0 0-3 0,0 0 4 0,0 0 2 16,0 0-3-16,24-4-6 0,-18 2 9 0,0 2-3 0,-6 0-5 16,10-3 2-16,-5 3-3 0,-5 0-2 15,8 0 2-15,-8 0-1 0,0 0-4 0,7-1 6 0,-7 1-3 16,0 0 7-16,0 0-7 0,0 0 7 0,0 0-3 15,0 0 3-15,8 4 0 0,-8-4 3 0,0 0-2 16,0 0-3-16,0 0 0 0,0 4 1 0,0-4-3 16,0 0 3-16,0 0 1 0,0 0 0 0,0 0 7 15,0 0-4-15,0 0-5 0,0 0 5 0,0 0 0 16,0 0-8-16,0 0-18 0,0 0-28 0,0 0-44 16,0 0-167-16,-1-14-282 0,1 9 124 0</inkml:trace>
  <inkml:trace contextRef="#ctx0" brushRef="#br0" timeOffset="-74265.14">13658 15393 5 0,'-5'-1'115'0,"5"1"-22"0,0 0-22 15,0 0 2-15,0 0-9 0,0 0-4 0,0 0-8 16,0 0-5-16,0 0-5 0,0 0 3 0,0 0-10 0,0 0 5 16,0 0 9-16,0 0 0 0,0 0 3 0,0 0 5 15,0 0-2-15,0 0-1 0,0 0-2 0,0 0 0 16,10-4-3-16,-10 4 1 0,0 0-10 0,0 0-2 16,-7-5-1-16,7 5-8 0,-5-5 1 0,2 1-6 15,2 1 0-15,1 3-3 0,-3-6-8 0,0 4-7 16,3 2-1-16,0 0-14 0,0-3 3 0,0 3 6 15,0 0-1-15,0 0-3 0,0 0 2 0,0 0 2 16,0 0 9-16,0 0 1 0,0 0 7 0,0-6-2 0,0 6 6 16,0 0-1-16,0 0 3 0,0 0-2 15,-7 0-2-15,7 0-2 0,0 0 2 0,0 0-6 16,0 0 0-16,-8-2-4 0,8 2 3 0,0 0-1 16,0 0-4-16,0 0-2 0,-5 5 1 0,5-5 2 15,0 0-2-15,0 0-2 0,0 0 1 0,0 0 1 0,0 0-6 16,0 0 3-16,-5-5-1 0,5 5 1 0,0 0 1 15,0 0-2-15,0 0 1 0,0 0 5 0,0 0-7 16,0 0 0-16,0 0 1 0,0 0 0 0,0 0-5 16,0 0-1-16,0 0 3 0,1 9 3 0,-1-4 0 15,2 3-3-15,0 1 0 0,-1 1-4 0,-1 1 4 16,3 2 1-16,0 3 0 0,1-1 3 0,-2 5-5 0,2-2 2 16,-3 0 2-16,3 2-3 0,-3 6 4 15,3-1-3-15,-3-2-2 0,1 4 2 0,-4-2 0 0,4 3 3 16,-1-2-5-16,-1 1 0 0,0-2 3 15,0 0-1-15,-1 4 0 0,2-6-3 0,0-2 1 16,-1-1 0-16,0 4 1 0,3-4-2 0,-3-1 6 0,4 0-7 16,-1 1 4-16,6 2 1 0,-4-3-1 0,4 5-2 15,-1 1 5-15,0 0 1 0,-1 0 0 0,-3 2 0 16,0-1-5-16,-4-2 3 0,0 0-1 0,0-4-2 16,1 4 1-16,-2 1 0 0,-2 0 0 0,2-7 0 15,1-1-3-15,-4-1 3 0,6-3 4 0,-4-1 4 16,2-2-3-16,0-1 1 0,0 0 2 0,0-3-2 15,0 1-1-15,0-4-1 0,0 2 3 0,2-1-3 16,0 0-5-16,2 0 8 0,-4-4-2 0,6 1 0 16,-2 0-2-16,0 2 3 0,-2 0-4 0,-2-3-1 15,7 4 3-15,-7-4-8 0,4 2-4 0,-4-2-1 0,0 0-5 16,2 3 2-16,-2-3-10 0,4 1 2 16,-4-1 2-16,0 0-3 0,0 0 2 0,0 0 10 0,0 0-7 15,0 0-2-15,0 0-10 0,0 0 8 16,-6-14-3-16,6 11 5 0,-3-2-6 0,3 1 6 0,0 4-3 15,-1-4-16-15,1 4-19 0,0-7-36 0,0 7-33 16,-4-2-86-16,4 2-227 0,0 0 101 0</inkml:trace>
  <inkml:trace contextRef="#ctx0" brushRef="#br0" timeOffset="-73759.14">13662 16448 87 0,'0'0'142'0,"-6"-3"-16"15,6 3-14-15,0 0-14 0,0 0-12 0,0 0-4 0,1-5-11 16,-1 5-11-16,0 0-6 0,5-4 1 0,-5 4 5 16,2-3 8-16,-2 3 4 0,0 0 5 0,4-5 0 15,-4 5 0-15,0 0 1 0,-4-5-1 0,4 5-1 16,0 0-6-16,-2-4 1 0,2 4-11 15,-5-3-3-15,5 3-8 0,0 0-6 0,0 0-5 0,0 0-2 16,0 0-6-16,0 0-7 0,0 0-8 0,0 0-11 16,0 0-23-16,0 0-1 0,0 0-3 0,0 0 3 15,0 0 4-15,0 0-2 0,13 6 3 0,-13-6 2 16,11-6-3-16,-2 2 4 0,-3 1-2 0,0-1 5 16,1-1 4-16,-2 0 3 0,4 2 10 0,-5-1 7 15,0 3 9-15,-2-2 2 0,-2 3 4 0,7-4-2 0,-7 4-1 16,0 0-5-16,4-3-5 0,-4 3 5 15,0 0-8-15,0 0-8 0,5-2-9 0,-5 2-3 16,0 0-5-16,0 0 0 0,0 0-1 0,0 0 3 0,0 0-3 16,6 5-2-16,-6-5 6 0,0 0 1 15,0 0 5-15,0 0-3 0,0 0 3 0,0 0 3 0,0 0-2 16,0 0 5-16,0 0-1 0,0 0-2 0,-22 0 2 16,17 2-3-16,5-2-5 0,-8 0 9 0,8 0-3 15,0 0 0-15,-7 1 0 0,7-1-4 0,0 0-1 16,-4 4-4-16,4-4-7 0,-1 1-14 0,1-1-15 15,0 0-6-15,0 0-19 0,0 0-17 0,6 4-18 16,-6-4-32-16,9 0-120 0,-9 0-276 0,9-5 122 16</inkml:trace>
  <inkml:trace contextRef="#ctx0" brushRef="#br0" timeOffset="-70165.15">13578 16373 12 0,'0'0'72'16,"0"0"-2"-16,0 0-6 0,0 0-13 15,0 0-1-15,0 0 0 0,0 0-10 0,0 0-2 0,0 0-7 16,0 0 3-16,0 0-12 0,0 0 4 0,10 9-6 16,-10-9 2-16,0 0 4 0,0 0-2 0,0 0-10 15,0 0 1-15,9-6 2 0,-9 6 4 0,6-1-8 16,-2-2-4-16,-4 3 2 0,9-2-2 0,-9 2-8 15,6-2-6-15,0 2-2 0,-6 0 1 0,12 2 2 16,-5-2-3-16,-2 2-1 0,1 1-3 0,2-3 3 16,-2 1-2-16,1 0 5 0,-2 1-4 0,3-1 2 15,0 1 8-15,-4-1 15 0,5-1 3 0,-4 0 9 16,-5 0-7-16,13-3 7 0,-8 3-11 0,0-3 13 16,-2 1-11-16,-3 2-3 0,11-2-5 0,-7 1 3 15,-4 1 1-15,5-2-10 0,-2-1-7 0,-3 3-12 16,4-2-13-16,-4 2-30 0,0 0-80 0,0 0-146 15,0 0 65-15</inkml:trace>
  <inkml:trace contextRef="#ctx0" brushRef="#br0" timeOffset="-68865.15">13688 16433 25 0,'0'0'110'0,"0"0"-11"0,0 0-14 15,2 3-11-15,-2-3 0 0,2 4-15 0,-2-4 3 16,2 4-9-16,-2-4-8 0,4 4-8 0,-2-3 3 15,-2-1-4-15,2 4-9 0,-2-4-2 0,2 4 10 16,-2-4 8-16,0 0 7 0,0 0 4 0,0 0 3 0,0 0-1 16,0 0-4-16,0 0-4 0,0 0-5 0,0 0-2 15,0 0-1-15,0 0-12 0,0 0-3 16,9-7-6-16,-9 7-14 0,0 0-5 0,0 0-1 16,0 0-7-16,0 0-1 0,0 0 4 0,0 0-2 0,0 0 6 15,0 0-10-15,0-2 8 0,0 2-1 0,0 0 0 16,0-5 12-16,0 5 2 0,0 0 10 0,0-4 2 15,0 4 2-15,1-3-1 0,-1 3 2 0,0 0-7 16,0 0-2-16,0-7 0 0,0 7-1 0,3-3-1 16,-3 3 0-16,0 0-3 0,0 0-3 0,0 0 3 15,0 0-5-15,0-4-4 0,0 4-4 0,0 0 6 16,0 0 1-16,0 0-1 0,3-3-3 0,-3 3 0 16,3-4-1-16,-3 4 2 0,0-4-3 0,0 4 0 15,1-7-2-15,-1 4 2 0,3-4 1 0,-3 3 2 16,0 1 4-16,1-1-5 0,-1 4 1 0,4-7-2 15,-4 7 1-15,0-6 1 0,0 4-16 0,0 2 20 16,0-3-3-16,0 3-6 0,0 0 2 0,0 0-4 0,4-7-3 16,-4 5 3-16,0 2-3 0,4-5 0 15,-4 5-2-15,0-5 4 0,0 5-4 0,0-5-3 16,1 1 5-16,-1 4-3 0,-1-5 11 0,1 0-3 0,0 0 3 16,-3 2 7-16,3-1-1 0,0-1 1 0,0-3-7 15,0 4 4-15,0-4-3 0,-1 1 4 0,1 3 2 16,0-3-2-16,0 1-2 0,0 1-3 0,-3-1 1 15,6 2-6-15,-3-3-5 0,-4 4-1 0,5-3 3 16,-1-2 4-16,0 4-6 0,-1-3 0 0,1 0-2 16,0 1 0-16,0-6 5 0,0 0-3 0,-1-5 7 15,-2 5-1-15,-1-7 7 0,4 4-2 0,-6-4 3 16,2 2-2-16,-1-1-2 0,0 0 1 0,1 3 3 16,-4-2-10-16,1 0 3 0,3 3 3 0,-3-1 2 15,4 4-3-15,-4-2 4 0,1 1 2 0,1 0-3 16,0-3-1-16,1 3-1 0,1 0 4 0,0-1-2 15,-1-3-2-15,2-1-2 0,-2 3 4 0,1-3 1 16,1 2-4-16,1-2 1 0,-1 1 3 0,-1-1 0 0,2-1 3 16,-2 2-3-16,3-1-8 0,0 5 6 15,0 0 2-15,0 0-4 0,0 2-5 0,2 1 1 16,-2 0-5-16,-2-1 5 0,4 3-2 0,-4 0 0 0,2 0 1 16,-1 3-2-16,1-4 2 0,-1 4-1 0,0-2 0 15,-2-1 1-15,2 0-2 0,-1 2 8 0,2-3-1 16,0 2 10-16,-2-3-3 0,2 1-1 0,-3 0 8 15,3-1 1-15,-1 1-1 0,2 1-11 0,2-4 4 16,-3 4-9-16,0 1 12 0,-3 1-6 0,3 0 1 16,3-1 2-16,-2 2 0 0,0 2-2 0,-1 2-4 15,0-5-9-15,0 5 2 0,0 0 5 0,3-7-6 16,-3 7 5-16,0 0-4 0,4 0 1 0,-4 0 7 16,0 0-3-16,0 0-2 0,0 0 5 0,0 0 1 15,4-3-6-15,-4 3 3 0,0 0-1 0,0 0 5 16,0 0-14-16,0 0 11 0,0 0-1 0,0 0-2 15,5 0 6-15,-5 0-3 0,0 0 4 0,0 0-8 0,-1 10 1 16,1-5 0-16,1 0 0 0,-1 3 4 0,0-1-8 16,0 2 8-16,0-3 7 0,1 4-8 15,-1-3 0-15,-1 2-6 0,1-2 6 0,-3-1 0 0,2 2 2 16,1-3 0-16,-1 0 3 0,-3 2-1 0,1-2 1 16,-2 2-6-16,-1-2 2 0,2 0 7 0,-2-1-2 15,-1 1 1-15,1-1-3 0,-2-2 1 0,3 1-7 16,-1-1 5-16,-1 0-2 0,3 0-2 0,-2-1 4 15,6-1-16-15,0 0 6 0,-13-4-9 0,9 0 4 16,3-4-1-16,-1 2 5 0,0-4-2 0,-2 0-7 16,3-3 8-16,1 1-3 0,0-4 2 0,0 5 4 15,0-1-2-15,1 1 4 0,2 2-7 0,0-1 6 16,0 4-16-16,4-1 8 0,-2 2-7 0,0 1 0 16,5-3-5-16,-2 5 3 0,1-2-5 0,-3 3 0 15,3-2 11-15,-1 3-7 0,0 0 3 0,-1 0 8 16,1 1-9-16,-2-1 2 0,0 0 8 0,1 2-7 15,2 0 8-15,-4 0 0 0,3-2 7 0,-2 1-4 0,2 3 5 16,-3-2 3-16,-2 2-6 0,2 2 0 0,-2-1-4 16,0 1-10-16,-3 1-47 0,-1 2-90 15,-2 1-168-15,-2 0 75 0</inkml:trace>
  <inkml:trace contextRef="#ctx0" brushRef="#br0" timeOffset="-67236.14">6722 10783 194 0,'-6'-2'186'0,"6"2"-18"0,0 0-18 15,0 0-17-15,0 0-12 0,0 0-12 0,0 0-15 16,0 0-9-16,0 0-5 0,0 0-17 0,0 0 3 0,0 0-11 15,0 0-2-15,0 0-7 0,0 0-4 16,0 0-1-16,-4-1-9 0,4 1 1 0,0 0 2 0,0 0 4 16,0 0 7-16,0 0 0 0,0 0 1 0,0 0-1 15,0 0 0-15,0 0-4 0,0 0-3 0,0 0-7 16,0 0 0-16,0 0-5 0,0 0-2 0,0 0-3 16,0 0-7-16,0 0 2 0,0 0-2 0,0 0 0 15,0 0-4-15,0 0 0 0,0 0 0 0,0 0-5 16,0 0 5-16,0 0-2 0,0 0-3 0,0 0-1 15,0 0 0-15,0 0-3 0,0 0 2 0,0 0-9 0,0 0 7 16,0 0 3-16,0 0-3 0,15-4 2 0,-4 1-2 16,1 1 2-16,6-2-3 0,9-4 3 0,1 1-8 15,3 1 6-15,1-1-2 0,2 1-2 0,3 2-2 16,-1-1-10-16,-3-1-7 0,3 0 0 0,-3 4-5 0,-1 2 0 16,-2-3-3-16,-9 3 0 0,-2-1 0 15,-2-2-7-15,-3 3-4 0,-8-2-8 0,2 4 4 16,-4-4 1-16,1 7 6 0,-5-5-4 0,0 4 8 15,0-4 2-15,-6 8-1 0,-2-1 1 0,0-2 2 0,1 4-20 16,-4-2 13-16,5-2-10 0,-2-1 2 0,2 0-16 16,1-1-6-16,1 2-14 0,0-4-9 0,-2 2-132 15,1 0-237-15,-4 1 106 0</inkml:trace>
  <inkml:trace contextRef="#ctx0" brushRef="#br0" timeOffset="-66971.14">6800 10953 85 0,'0'0'166'0,"0"0"-17"0,-5 2-9 0,5-2-16 15,0 0-12-15,0 0-13 0,0 0-8 0,0 0-5 16,0 0-9-16,0 0-7 0,0 0-10 0,0 0-7 16,0 0-3-16,0 0-2 0,0 0-8 0,9-12-1 15,-7 9-5-15,-2 3 3 0,8-5 6 0,-5 3 4 16,-1-2-1-16,5 1 2 0,0 0-5 0,2-3-1 15,-1 3-6-15,2-1-5 0,2-2-6 0,-2-1 0 0,4 4-3 16,1-6-3-16,4 3-2 0,1 1-1 16,0-4-2-16,-2 4-1 0,1 3-13 0,0-1-25 15,0 3-15-15,-6 1-33 0,0 1-37 0,0 1-47 16,-4 3-117-16,0 1-296 0,-1-1 130 0</inkml:trace>
  <inkml:trace contextRef="#ctx0" brushRef="#br0" timeOffset="-60333.14">13226 16127 32 0,'0'-5'58'0,"0"5"1"0,0 0-9 16,0 0-3-16,0 0 1 0,0-6 0 0,0 6-7 0,0 0-5 16,2-4 0-16,-2 4-2 0,1-3-4 0,-1 3-4 15,0 0-3-15,0 0-7 0,1-4 6 0,-1 4 4 16,0 0-11-16,1-3 1 0,-1 3-7 0,0 0 1 15,0 0-1-15,0 0-2 0,0 0 7 0,0 0 0 16,0 0 0-16,0 0 2 0,0 0 1 0,0 0-2 16,0 0 6-16,0 0-4 0,0 0-1 0,0 0-3 15,0-5-1-15,0 5-3 0,0 0 3 0,0 0-5 16,-1-6 4-16,1 6-6 0,-1-3 3 0,1 3-4 16,0 0 2-16,-1-4-2 0,1 4-3 0,0-4-1 15,0 4 9-15,0 0-5 0,0 0-3 0,0 0 0 16,0 0 2-16,-2-5-4 0,2 5 7 0,0 0-3 15,0 0 10-15,0-5 8 0,0 5 5 0,0 0 2 16,0 0 2-16,0-4-3 0,0 4-1 0,0 0 1 0,0 0-10 16,0 0 4-16,-2-4-4 0,2 4-3 0,0 0 3 15,-3-4-3-15,3 4 0 0,0 0-4 16,0 0 5-16,0 0-6 0,-2-3-6 0,2 3 13 0,0 0-20 16,0 0 7-16,0 0 6 0,0 0-7 0,0 0 6 15,0 0-7-15,0 0 0 0,0 0 2 0,0 0 3 16,0 0-1-16,0 0-10 0,0 0 8 0,0 0 0 15,-3-4 0-15,3 4 2 0,-4-2 5 0,4 2 1 16,0 0 5-16,-2-4-1 0,2 4-1 0,0 0-3 0,0 0-1 16,-5-4 2-16,5 4-3 0,0 0-1 15,0 0 0-15,0 0-4 0,-2-4 0 0,0 1 5 16,2 3-3-16,0 0-1 0,0 0 1 0,0 0-2 0,-4-2-3 16,4 2 4-16,0 0-1 0,0 0-5 15,0 0 4-15,0 0 0 0,0 0 3 0,-5-3-5 0,5 3 1 16,0 0 1-16,-3-2-2 0,3 2-2 0,0 0 3 15,-7-2-2-15,7 2 3 0,-4-1-5 0,4 1-2 16,-7-3 5-16,7 3-4 0,-6-2 4 0,6 2 1 16,0 0-4-16,-9 0 5 0,9 0-2 0,0 0-1 15,-10 0 3-15,10 0-6 0,-8 0 1 0,8 0 8 16,-9 0-4-16,9 0-3 0,-9 0-1 0,9 0 1 0,-11-2 8 16,7 1-3-16,4 1-2 0,-13 1-3 15,13-1-2-15,-9-2 12 0,9 2-17 0,-7 1 5 16,7-1 2-16,-10 0-1 0,10 0 1 0,-9 1-1 0,9-1 0 15,-6 2-3-15,6-2-7 0,0 0 2 0,-7 0 3 16,4 2-9-16,3-2-2 0,0 0-1 0,-4 3 8 16,4-3-5-16,0 0 3 0,0 0 5 0,-6 3-1 15,4-1 0-15,-2 1 4 0,4-3-2 0,-6 1 0 16,2 2 4-16,0-2-2 0,-1 0 4 0,0 2-4 16,5-3 0-16,-10 0 7 0,5 0 8 0,5 0-3 15,-9 3 0-15,9-3 0 0,-8 1-3 0,8-1 4 16,-7 0-1-16,7 0-6 0,-5 1 6 0,5-1-8 15,-7 3 3-15,7-3 0 0,-4 2 2 0,4-2 0 16,-5 3 3-16,5-3-10 0,-2 2 3 0,2-2-2 0,0 0 5 16,-7 2-4-16,7-2 7 0,0 0-1 15,0 0 4-15,0 0-1 0,-6 1 1 0,6-1-4 16,0 0-4-16,0 0 2 0,-5 6 1 0,5-4-1 0,0 1-2 16,0 2 0-16,0-5 3 0,-3 10-2 0,1-4-1 15,-1 0 5-15,1 2-7 0,0 2-2 0,-3-4 1 16,4 4-4-16,-3-5 1 0,2-1-4 0,-1 1 4 15,-1 0-1-15,3-1 5 0,-3 2 0 0,4-4-5 16,-1 2 5-16,1-4-1 0,-3 4-2 0,-1-2-2 16,4-2 8-16,-1 7-8 0,1-4 12 0,0-3-10 15,-6 5-4-15,6-3 3 0,0-2 4 0,0 7-2 16,0-7 0-16,0 4 0 0,-3-1 2 0,3-3 0 0,3 6-1 16,-3-2-4-16,0 0 3 0,0-1 0 15,3 2 5-15,0-2-5 0,-2 3 6 0,-1-2-3 16,0 0-1-16,3 1-3 0,-2 0 1 0,-1-1 3 0,4 1 2 15,-4 0-4-15,1 1 8 0,3-1-8 0,-1 1 3 16,1-1-3-16,-2 2 0 0,3-4 3 0,-2 2-7 16,-1 2 7-16,2-2 0 0,1-1 4 0,-2 2-4 15,2-2-1-15,-1 0 2 0,1 2 0 0,-1-1-6 16,-2 0 1-16,5-1 4 0,-5 1 1 0,1-1-6 16,-2 0 1-16,3 0-3 0,-3-2 4 0,2 1 0 15,-3-3-2-15,5 5 1 0,-4-3-1 0,2 0 5 16,-1 1 2-16,1 0-5 0,1-1 1 0,-3 1 0 15,5 1-2-15,-3-1 2 0,3-1-2 0,-1 1 2 0,-1 0-4 16,1 1 3-16,0-2 2 0,1 1-3 16,0-1 2-16,0 0-2 0,-2 1 2 0,0-2 12 0,2 1-5 15,0 0 4-15,1 0 2 0,-2-2-7 0,-5 0-1 16,8 3 2-16,-3-3 4 0,-5 0-1 0,10-3-11 16,-6 6 7-16,-4-3 0 0,13-3 1 0,-13 3-3 15,9 0-7-15,-4 0 6 0,-5 0 2 0,10-2-5 16,-5 2-2-16,-5 0 7 0,12 0-1 0,-6 0-3 15,-6 0 4-15,10 0-4 0,-3 0-3 0,-7 0 8 16,13 2-5-16,-7-2-3 0,0-2 6 0,-1 4-2 16,-5-2 1-16,13-2 0 0,-6 2 3 0,0-2-5 15,1 4-4-15,-1-4 6 0,-7 2 0 0,11 2-4 16,-5-4 2-16,-6 2 5 0,10-1-3 0,-5 0-3 16,-1-2 1-16,1 2 1 0,-5 1 1 0,8-2-6 0,-4 0 5 15,-4 2 3-15,6-3 3 0,-3 1-4 0,-2-2 6 16,-1 4 0-16,4-6 1 0,-3 4 0 15,-1-3-2-15,0 1 1 0,0 4-1 0,0-8-6 0,0 3-2 16,3 0 7-16,-3 5-2 0,0-5-8 0,0 2-4 16,0 3-4-16,0-5-4 0,0 5-1 0,0-4-6 15,0 4-3-15,0-5-2 0,0 5 6 0,0-4 3 16,0 4-4-16,0 0 3 0,0 0 2 0,0 0 3 16,5-3 5-16,-5 3-3 0,0 0 5 0,0 0 5 15,0 0 8-15,0 0 1 0,0 0 4 0,0 0 8 16,0 0-4-16,0 0-1 0,0 0-2 0,0 0-1 15,0 0-6-15,0-5 6 0,0 5-1 0,0 0-15 16,0 0 10-16,0 0-4 0,0 0 2 0,0 0 2 0,0 0 3 16,0 0-4-16,0 0-3 0,0 0 1 0,0 0-2 15,0 0 3-15,0 0 0 0,0 0-2 0,0 0-2 16,0 0 1-16,0 0 4 0,0 0-1 0,0 0 3 16,0 0-2-16,0 0-7 0,0 0 14 0,0 0-4 15,0 0-3-15,0 0 1 0,0 0-4 0,0 0 3 16,0 0 0-16,0 0 7 0,0 0-8 0,0 0 3 15,0 0-2-15,0 0 0 0,0 0-7 0,0 0 2 16,0 0 3-16,-8 10-7 0,8-10 4 0,0 0 4 16,0 0 0-16,0 0-6 0,0 0 5 0,0 0-4 15,0 0-7-15,0 0 7 0,0 0-3 0,0 0-1 16,0 4 5-16,0-4 1 0,0 0-5 0,0 0 5 16,0 0-3-16,0 0 3 0,0 0-2 0,0 0-11 15,0 0 11-15,0 4 4 0,0-4 1 0,0 0 0 16,0 0-3-16,0 0-1 0,0 0 3 0,0 0-4 15,0 0 6-15,0 0-3 0,3 4 5 0,-3-4-7 0,0 0 4 16,-3 4-3-16,3-4-8 0,0 0-4 0,0 6 2 16,-1-4 2-16,-2 2-5 0,3-4-7 15,-1 6-11-15,1-3 7 0,-4-1 3 0,4-2-4 0,-6 7-11 16,2-3 29-16,3-1-9 0,1-3 10 0,-8 2-7 16,3-1 9-16,5-1-7 0,-8 3 5 0,2-3-2 15,0 1 5-15,6-1 4 0,-9 0-5 0,9 0 6 16,-13 0 5-16,7-1-9 0,6 1 4 0,-12-1-1 15,4 2-9-15,1-1 12 0,-2 0-4 0,2 1 0 0,0 0 1 16,-1 1 2-16,0-2-4 0,8 0-4 16,-13 1 8-16,5-2 4 0,4-1-7 0,4 2 3 15,-15 2-3-15,9-4 3 0,6 2 0 0,-15 0-4 0,10-1 13 16,-3 0-3-16,1 0-3 0,0-2 0 0,-1 1 6 16,2 0-11-16,-3 0 6 0,-1-5-14 15,4 4 12-15,-2 0 6 0,-1-2-4 0,1 0 4 0,2 3 1 16,1-3-5-16,0 2 2 0,-2-2 0 0,1-1-4 15,2 1 7-15,1 0-9 0,0 3-5 0,1-5 4 16,1 1-2-16,1 0 2 0,0 0-2 0,0-1 0 16,1-2-9-16,1 4 0 0,1-3 2 0,3-1-10 15,-5 0-7-15,3 3-14 0,-2-1 2 0,5-1-17 16,-5-2-12-16,1 2-2 0,1 0-12 0,-2 0-83 0,-1-1-174 16,1-3 77-16</inkml:trace>
  <inkml:trace contextRef="#ctx0" brushRef="#br0" timeOffset="-56519.14">12955 15475 39 0,'0'0'73'0,"0"0"-1"0,3 4-7 0,-3-4 7 15,0 0-10-15,1 2-1 0,-1-2-10 0,0 0-10 16,3 3-3-16,-3-3 1 0,2 6-3 0,-2-6-1 0,0 0-3 16,1 2-3-16,-1-2-4 0,3 2-8 15,-3-2 0-15,1 4 2 0,-1-4-3 0,0 0 0 16,4 4-4-16,-4-4 5 0,0 0 0 0,3 2 14 15,-3-2-4-15,2 4 6 0,-2-4 1 0,0 0 7 0,0 0 2 16,0 0-7-16,3 2-3 0,-3-2-3 0,0 0 3 16,0 0-8-16,0 0 2 0,0 0-1 0,0 2-4 15,0-2-7-15,0 0 4 0,0 0-2 0,0 0-5 16,0 0 1-16,0 0-1 0,0 0-1 0,0 0 2 16,0 0-8-16,4 4 3 0,-4-4-3 0,0 0 0 15,2 3-1-15,-2-3 1 0,4 5-2 0,0-3-3 16,-2 1 4-16,1-2 3 0,0 5-10 0,-1-4 8 15,-1 2-6-15,1 2 5 0,0-4-3 0,-1 3 4 16,2-1-2-16,0-1 0 0,-1 1-6 0,0 0 5 0,0-2 2 16,-2-2 3-16,4 5-18 0,-3-3 12 15,-1-2 5-15,0 4 5 0,0-4 3 0,0 0 14 16,0 0-18-16,0 0 7 0,3 3-1 0,-3-3 0 0,0 0 2 16,0 0-7-16,0 0-2 0,-2-12 2 0,2 12-2 15,-2-7-3-15,0 2 2 0,0 2 0 0,0 1 8 16,2 2-10-16,-3-9 2 0,2 4 1 0,-2 0-3 15,2 0 1-15,-1 1-6 0,1-1 2 0,1-3-1 16,0 4 3-16,0-1 1 0,0-3-3 0,-2 2 3 0,2 0 0 16,0-1 2-16,-2 2 1 0,2-2-3 15,0 2-1-15,2 0-3 0,-2 0 2 0,2-2-1 0,-2 2 3 16,1 0-1-16,-1-2 3 0,2 4-5 0,-2-3-1 16,1-1 5-16,-1 1-2 0,3-3-4 15,-2 3 1-15,0 0-1 0,1 0 1 0,0 1 1 0,-2-1-1 16,5-1-1-16,-2 2 1 0,1-2 0 0,1 0 2 15,-4-2-1-15,7 1-2 0,-1-2 0 0,-3 2 4 16,-1 2-8-16,0-2 5 0,1 0-3 0,0 1 1 16,-2-1-1-16,0 0 4 0,1 2-3 0,3-3 1 15,-5 3 0-15,3-3-2 0,1 0 2 0,-2 4-1 0,-2-3 2 16,4 1-3-16,-2 0 0 0,-2 0 0 0,5 0 5 16,-2 0-2-16,0 1-3 0,-3 0 2 15,3 0-1-15,0 0 0 0,0 1 1 0,0-1 6 0,-2-1-9 16,3 2 5-16,-1-3 0 0,0 2-4 0,0 0 3 15,0 0-4-15,-2 0 0 0,2 4-1 16,-1-3-1-16,3 1 4 0,-4 1 3 0,2-2-8 0,-1 2 2 16,-1-1 2-16,2 2-1 0,1-2 0 0,1 0 1 15,0 0 0-15,-1 1-1 0,-1 1 2 0,0-1-1 16,0 0 2-16,-2 1-4 0,2 0 3 0,2 0 0 16,-6 2 0-16,4-3-1 0,-4 3 1 0,5-3-3 15,-5 3 2-15,3-3-1 0,-3 3 1 0,0 0-2 16,0 0-8-16,0 0 1 0,0 0 1 0,0 0 2 15,10 3-1-15,-10-3 3 0,6 6-10 0,-2-4 3 16,0 5 2-16,-1-4-1 0,0 3 5 0,1-2-4 0,0 3 2 16,0-1-1-16,2 2 3 0,-1 1-2 15,2-1 0-15,-2 0 1 0,-4 0 0 0,3 1 0 0,0-2 5 16,1 2 1-16,-4-3-3 0,3 2 1 0,-1-1-3 16,-1 1 2-16,1 1 9 0,-2-1-7 0,2-1 2 15,-2 3 0-15,0-3-3 0,1 1 1 0,-2 1 2 16,0 0-1-16,0 1 1 0,2-2-2 0,-4 0 6 15,4 1-8-15,-2-1 1 0,-2 3 1 0,2 0 1 16,0-2 1-16,0-2 5 0,-3 5-5 0,3-1-3 16,1-4 5-16,-2 4-6 0,2-1 6 0,-1-3-4 15,0 3 1-15,0-3 3 0,2 0 0 0,-2 2 0 16,2-3 1-16,-2 4 1 0,5-3-6 0,-2-1-1 0,-2 1 3 16,1 2-4-16,1-2 6 0,0 2 1 15,-2 0-3-15,0-4 0 0,0 4-2 0,1-3-2 0,-1 2 5 16,2-3-2-16,-3-1 1 0,1 4 0 0,-1-2 6 15,1 1-8-15,-1-1 2 0,2 1 2 0,-2-3-3 16,1 4 0-16,-1-1 1 0,-1 0-1 0,2 0 0 16,-1 1 6-16,0-3-7 0,1 3 3 0,-2-3-3 15,2 0 4-15,0 1-1 0,-1-1 4 0,3 1-6 16,-3 0 0-16,2 1 0 0,-2-2 2 0,1 2 1 16,1-2-1-16,-2-3 1 0,0 4-5 0,-2-2 1 15,4 1-2-15,-2-5 8 0,1 3-6 0,-1-3 0 0,0 6 5 16,0-6 3-16,0 0-6 0,0 0-8 15,-1 4-22-15,1-4-32 0,0 0-43 0,0 0-144 0,-4-11-269 16,-1 5 119-16</inkml:trace>
  <inkml:trace contextRef="#ctx0" brushRef="#br0" timeOffset="-55947.14">13040 15480 132 0,'0'0'150'0,"0"0"-15"0,0 0-12 0,0 0-10 15,0 0-9-15,0 0-11 0,0 0-6 0,0 0-10 16,0 0-10-16,-3-14-6 0,3 14-1 0,-4-2-12 16,4 2-4-16,0 0-3 0,0 0-4 0,-2-2-8 15,2 2-4-15,0 0 3 0,0 0-8 0,0 0 1 16,0 0 0-16,0 0-6 0,0 0-1 0,0 0 5 16,0 0-1-16,0 0 4 0,7-4-2 0,-7 4-2 15,0 0-1-15,8 0 2 0,-3-3-5 0,0 3 2 16,-5 0-6-16,14-1 3 0,-6 0-3 0,6-3 3 15,-5 3-6-15,6 0-3 0,-2 1 3 0,5 0-1 0,0-1 2 16,1 0-4-16,-1 1-2 0,0 0 5 0,-6 1-6 16,3-2 1-16,-4 1-2 0,3-1 2 0,-4 1 2 15,-2-1-1-15,1 2 4 0,-4 0-8 0,3-1 0 16,-2-1 1-16,-6 1-3 0,0 0 1 0,10 1-2 16,-10-1-1-16,7 2-4 0,-7-2 0 0,1 1 1 15,-1-1 2-15,0 0-9 0,5 1 4 0,-5-1 1 16,0 0 3-16,0 0-9 0,0 0-1 0,0 0 6 15,0 0-8-15,0 0-3 0,0 0 7 0,0 0-5 16,0 0-8-16,0 0 2 0,11-2-3 0,-11 2-6 16,0 0 3-16,0 0 2 0,0-4 3 0,0-1-2 15,0 5 0-15,0-6 6 0,0 6 4 0,-2-6-4 0,1 2-4 16,-3 1-16-16,0-3-16 0,2 2-1 0,-5-1-8 16,3-1-16-16,-3-1-72 0,-2-1-169 15,5-1 74-15</inkml:trace>
  <inkml:trace contextRef="#ctx0" brushRef="#br0" timeOffset="-55144.14">13207 15182 5 0,'-5'-5'135'0,"5"5"-11"16,-3-5-15-16,2 2-11 0,1 3-9 0,-2-5-2 0,2 5-13 16,-4-6-8-16,4 6-10 0,-2-3 1 15,2 3-9-15,0-4-1 0,0 4-10 0,0 0 3 16,-2-3-5-16,2 3-5 0,0 0-2 0,0 0 0 15,0 0-5-15,0 0-2 0,0 0 2 0,0 0 0 0,-4-3-4 16,4 3 3-16,0 0-6 0,0 0 1 16,0 0-6-16,0 0 2 0,0 0-2 0,0 0-2 0,0 0-5 15,0 0 6-15,-10 8-5 0,7-3 2 0,1 1-4 16,-1 2-1-16,2 1 4 0,-3 3-3 0,1-1 1 16,1-2 3-16,-2 8-1 0,1-5-3 15,1 5-6-15,-4 0 3 0,3 2 9 0,-2 0-5 0,-3 7-6 16,3-9-1-16,-4 0 5 0,-1 7 3 0,5-7-4 15,-8 0 0-15,6-1-1 0,-3-2 0 0,1 0 6 16,-2 2-9-16,2-4 6 0,0-1-3 0,0-2 3 16,0-1-4-16,4 0 4 0,0-3-3 0,1 0 4 15,-1-1-2-15,3 0-2 0,-2-3 8 0,0 2-6 0,4-3-1 16,0 0 8-16,0 0 2 0,0 0 0 0,-10-4-3 16,6 0-1-16,4 4 2 0,-2-9-2 0,1 5-1 15,-1-1 0-15,1-1-1 0,-2 2 0 0,3-2-2 16,-1 2 5-16,-1 0-7 0,1 2-1 0,1 2-2 15,-1-8 4-15,1 8-1 0,-2-4-5 0,2 0 0 16,0 4 1-16,0-3-3 0,2-2 0 0,-2 5 0 16,2-7 1-16,1 3-2 0,1-3 2 0,2-3 4 15,2-1-2-15,1-2 2 0,5 0 5 0,-2-3-1 16,6-3 2-16,-1-4-2 0,-6 8 3 0,1-2-2 0,-3 0-1 16,1 0 3-16,-6 0 1 0,1-1-5 15,-1 4 2-15,-4 2 0 0,5 0-5 0,-2-4 4 16,-2 3 0-16,-1 1 0 0,1 4-1 0,2-5-1 0,-3 2 4 15,2 1-3-15,1 3-4 0,-2-1 5 0,-1 2-6 16,2-1 3-16,1 3 0 0,0-1-4 0,-2 1 4 16,3 1 1-16,-4 3-5 0,5-2 3 0,3 2-3 15,-8 0-1-15,11 2 5 0,-3 3-3 0,0 0-1 16,1 0 5-16,-1 2-2 0,1-1-1 0,-1 1 0 16,0 2 6-16,1-3-3 0,-2 2-3 0,3 1 1 15,-2 2-1-15,1-5 7 0,-5 6-6 0,6-1 3 16,-1 1 0-16,-4 0 0 0,3-2 3 0,-2 2-1 0,-1-3 4 15,2 4-8-15,-1 2 2 0,-2-1-2 16,0-1 3-16,1-1-3 0,-4 3 3 0,6 1-1 16,-5-4 0-16,2-1-2 0,-1 0 6 0,-1 1-2 0,0 0-6 15,0-1 7-15,3 1-4 0,-4-1-4 0,2 2 3 16,-3 0 3-16,4-1 2 0,-3 0-2 0,-1 1-6 16,0-2 3-16,3-1-1 0,-6 0 3 0,3 0-2 15,0-4 1-15,-1 1 3 0,-1-1-1 0,2 1-6 16,-2-2-3-16,-1-1-2 0,2 2-12 0,-4-2-9 15,1 1-13-15,-1-3-21 0,1 1-31 0,-1 0-138 16,1-2-251-16,-3 0 111 0</inkml:trace>
  <inkml:trace contextRef="#ctx0" brushRef="#br0" timeOffset="-54681.14">12949 15509 81 0,'5'1'73'15,"2"0"-9"-15,0 0-6 0,1 2-4 0,-3 1-2 0,1-3-1 16,2 0 1-16,-2 1-3 0,1-1-1 0,-1 1-1 16,-1-2 15-16,1 1-2 0,-6-1 2 0,10-1-5 15,-4-2-1-15,-1 3-11 0,5-3-3 0,-1 2-5 16,4-3-5-16,6 1 4 0,-2 1-8 0,3-1-3 15,1-2-1-15,6 1-3 0,-6 3 0 0,2-1-1 16,-2 1-9-16,0 1-15 0,-3-1-2 0,1 1-23 16,-3 1 1-16,-2-1-11 0,-4 1 2 0,-1 1-9 15,0 0 2-15,0-2-4 0,-4 0 4 0,-5 0 4 16,7 3 7-16,-7-3-1 0,3 0 5 0,-3 0 4 16,0 0 4-16,0 0 0 0,0 0-1 0,0 0-7 15,0 0-7-15,-16 5-21 0,12-4-43 0,4-1-107 16,-13-1 47-16</inkml:trace>
  <inkml:trace contextRef="#ctx0" brushRef="#br0" timeOffset="-41922.14">13318 14373 100 0,'4'-2'111'0,"-4"2"0"0,0 0 0 0,4-3-10 0,-4 3-8 16,0 0-4-16,0 0-1 0,0 0-14 0,0 0-5 16,0 0-11-16,0-2-6 0,0 2-8 0,0 0-1 15,0 0-13-15,0 0-12 0,0 0-8 0,0 0 0 0,0 0 4 16,0 0-10-16,0 0-3 0,0 0 6 0,14 5 1 16,-14-5-3-16,5 1-6 0,-5-1 7 15,9 1 3-15,-4-1-7 0,-5 0 3 0,9 1-5 0,-3-1-3 16,-6 0 5-16,11 0 1 0,-5-1-1 15,-6 1 0-15,14 0 1 0,-2 0 0 0,2 0 2 0,-3 0-1 16,4 1 2-16,1 1-8 0,4 1 0 0,-1 0-5 16,2-2-7-16,2 1-6 0,-3-1-6 0,1 1-1 15,5-1-2-15,-5 0 5 0,7 0 3 0,-6-1 0 16,7 2 1-16,-3-2 0 0,-4 0 1 0,6 3 11 16,0-3-2-16,0 0 1 0,1 1-2 0,1 0 3 15,0 2-8-15,1-2-7 0,2 0-18 0,0 0-33 16,-1 0-68-16,-1-2-152 0,4 1 67 0</inkml:trace>
  <inkml:trace contextRef="#ctx0" brushRef="#br0" timeOffset="-41128.14">14807 14404 33 0,'14'1'77'0,"-1"-1"-19"16,2 0-19-16,2 2-12 0,2-1-15 0,-2-1-8 15,2 3-2-15,-2-3-1 0,-4 0 0 0,1 2 12 16,-1-2 7-16,-2-2 14 0,2 2 9 0,-2-3 9 16,-5 3 2-16,4 0 9 0,-5 0 9 0,0 0-5 15,-5 0 7-15,8-1-7 0,-8 1 2 0,8-2-12 16,-8 2-8-16,0 0-1 0,6 0-8 0,-6 0-9 0,0 0-15 16,0 0-8-16,8 2-8 0,-8-2-11 15,0 0 7-15,0 0-3 0,4 1-4 0,-4-1 11 0,2 3-8 16,-2-3 2-16,0 0-2 0,0 0 2 0,0 0 2 15,0 0 5-15,0 0-7 0,7 2 13 0,-7-2 4 16,0 0 5-16,0 0 3 0,0 0 1 0,0 0-3 16,0 0-5-16,0 0 5 0,0 0-15 0,0 0 4 15,0 0-6-15,4 1-2 0,-4-1-4 0,0 0 5 0,0 0 2 16,0 0-7-16,6 3 0 0,-6-3 0 0,0 0 6 16,0 0 0-16,0 0-2 0,5 1 4 15,-5-1-2-15,0 0 8 0,0 0 4 0,0 0 17 0,0 0-2 16,0 0 2-16,0 0 8 0,0 0-8 0,0 0-4 15,0 0 4-15,0 0-1 0,0 0-7 0,0 0 1 16,0 0-3-16,0 0-2 0,0 0-5 0,0 0-6 16,0 0 5-16,0 0-4 0,0 0 6 0,0 0-6 15,0 0 0-15,0 0-5 0,0 0-4 0,0 0 4 16,0 0-2-16,1 4 0 0,-1-4 0 0,0 5-7 16,0-5 5-16,0 5-7 0,0-5 5 0,-1 5 0 15,0-1 3-15,1-4 2 0,-4 4 3 0,1-2-10 16,3-2 8-16,0 0 2 0,-5 4 1 0,5-4 15 15,0 0 4-15,0 0 0 0,0 0 6 0,0 0 4 0,0 0 0 16,-9-7-2-16,9 7-6 0,-2-7-4 0,-2 4 2 16,4-3-4-16,0 1 1 0,0 0-3 15,0 0 0-15,0-1-4 0,0 2-3 0,0-1 3 0,0 0-5 16,0 5-2-16,0-4-14 0,0 4 3 0,0 0-10 16,0-4 1-16,0 4-3 0,0 0 0 0,0 0 0 15,0 0 2-15,0 0-1 0,10 11-4 0,-10-7 4 16,0 0-1-16,0 0 2 0,-1 3 2 0,1-2 3 15,1-2-2-15,-1 2 0 0,0-5 5 0,0 8 1 0,-4-7-5 16,4 3 4-16,0-4 6 0,0 0-2 0,0 6 11 16,0-6 8-16,0 0 6 0,0 0-6 15,-2 3 6-15,2-3-4 0,0 0 0 0,0 0-2 0,0 0-5 16,0 0 5-16,-12-9-3 0,12 7 0 0,-5-1-2 16,5 3-5-16,-1-7 4 0,1 7-2 0,0-6 0 15,-3 3-9-15,3 3 4 0,-1-3 1 0,1 3-3 16,0 0 2-16,1-9-2 0,-1 9-2 0,0-3-4 15,0 3-8-15,0 0-7 0,0 0-13 0,0 0-8 16,0 0-17-16,0 0-26 0,0 0-41 0,0 0-141 16,0 0-287-16,0 0 127 0</inkml:trace>
  <inkml:trace contextRef="#ctx0" brushRef="#br0" timeOffset="-39803.14">13390 14454 84 0,'-5'-2'82'0,"5"2"-10"16,0 0-1-16,0 0-15 0,-8-2 5 0,8 2-6 0,0 0-13 16,0 0 15-16,0 0-1 0,0 0 3 15,0 0-1-15,0 0 4 0,0 0 1 0,-9 1-7 0,9-1-3 16,0 0-7-16,0 0-5 0,-9 0-4 0,2 1-5 15,7-1 0-15,0 0-2 0,-11 0-4 16,11 0 4-16,0 0 1 0,-6 0 3 0,6 0-5 0,0 0-4 16,0 0 1-16,0 0-6 0,0 0-5 0,0 0 0 15,0 0 4-15,0 0-8 0,0 0 6 0,0 0-5 16,25 2-1-16,-14 1 0 0,2-3-1 0,-1 0-3 0,1 0-4 16,5-3 6-16,-5 3-1 0,4 0-3 15,2 0-1-15,2-2 1 0,-2 0 0 0,2 2 0 0,-1-3 2 16,2 2-1-16,1 0-1 0,-3-2-2 15,9 1-3-15,-1-1 2 0,-3 0 1 0,7 3-2 0,-4-2 1 16,2 2 0-16,-2 0-2 0,1 0-8 0,0 0-11 16,3 2-2-16,0 0 7 0,-1-1-8 0,6-1 3 15,-2 0 4-15,-2 0-7 0,1 0 0 0,3 0 4 16,3 0 7-16,-5 2-9 0,2-4 6 0,1 2-5 16,-4-1 2-16,0-1 2 0,-4 2-4 0,-3 0 3 15,-5 0 4-15,-3 0-2 0,0 0 0 0,-6 0 0 16,0 2 0-16,-3-2-1 0,3 1 2 0,-2-1 1 15,2 0 1-15,2 0 6 0,-2 2-13 0,6-1 9 16,-1-1 4-16,1 0 6 0,8-3-1 0,1 3-4 0,0-1-1 16,2-1 3-16,4 0 3 0,-1-3 2 15,2 1 1-15,2 0 10 0,-2 0-1 0,-1-3-4 0,0 6 7 16,1-1-5-16,-7 1-3 0,-6 0 2 0,0-1-9 16,-2 2 10-16,-2-1-10 0,-4-1 5 0,-4 2-5 15,-1 0 5-15,0 2-2 0,-1-2-3 0,-2 0-1 16,1 0 0-16,0 1 6 0,-7-1-3 0,9 0 1 15,-2 2 3-15,-1-2-8 0,-2 1 2 0,-4-1-4 0,11 0 9 16,-7 1-6-16,1-1 3 0,0 2-1 16,4-2 7-16,-9 0 3 0,9 1-9 0,-2-1 5 15,-6 3 3-15,7-3 1 0,-8 0-2 0,0 0 10 0,10 0-10 16,-10 0 1-16,0 0 3 0,0 0-3 0,0 0 6 16,5 2 0-16,-5-2-12 0,0 0 14 15,0 0-1-15,0 0 1 0,0 0-2 0,0 0-6 0,0 0 1 16,0 0 1-16,0 0 0 0,0 0 2 15,0 0-11-15,0 0 8 0,0 0-4 0,0 0 2 0,0 0-1 16,0 0 0-16,0 0-2 0,-23 0 1 0,23 0 4 16,0 0 6-16,0 0 6 0,0 0-3 0,0 0 6 15,-5-5-4-15,5 5 6 0,0 0 1 0,0 0-2 0,0 0 3 16,-8 0-2-16,8 0-2 0,0 0 1 0,-4-3-1 16,4 3-1-16,0 0 0 0,-6-1-3 0,6 1-1 15,0 0-2-15,0 0-5 0,-4-2-4 0,4 2-2 16,0 0 3-16,0 0-6 0,0 0-3 15,0 0-1-15,0 0 2 0,0 0-7 0,0 0 8 0,0 0 0 16,0 0-5-16,0 0 2 0,0 0 1 0,0 0-4 16,0 0 4-16,0 0 0 0,0 0-2 0,0 0-1 15,0 0 2-15,0 0-4 0,0 0 7 0,0 0 3 16,0 0 1-16,0 0 0 0,0 0-4 0,0 0 6 16,0 0 6-16,0 0 2 0,0 0 2 0,-9 0 1 15,9 0 0-15,-4-4 4 0,4 4 0 0,-5-5 1 0,5 5-5 16,0 0 1-16,-2-4-6 0,-2 1-10 15,4 3 3-15,0 0-2 0,0-4-2 0,0 4-3 16,0 0-3-16,4-6-1 0,-4 6-4 0,0 0-2 0,0 0-3 16,2-2 2-16,-2 2-1 0,0 0-1 0,0 0 1 15,0 0-3-15,0 0 0 0,8 9-1 0,-8-9-1 16,1 3 2-16,-1 1 1 0,0-4-2 0,-1 7 4 16,-2-3-3-16,2-1-11 0,1 1-10 0,-4 1-21 15,2 0-26-15,-5-1-22 0,1-3-50 0,-2 5-172 16,-1-1-349-16,-5-2 156 0</inkml:trace>
  <inkml:trace contextRef="#ctx0" brushRef="#br0" timeOffset="-37657.14">13336 14383 107 0,'0'0'113'16,"0"0"-5"-16,0 0-23 0,0 0 3 0,0 0-3 15,0 0-13-15,0 0-2 0,0 0-10 0,0 0-5 16,0 0-9-16,0 0 0 0,0 0-13 0,0 0 6 16,0 0-10-16,0 0-4 0,0 0 9 0,0 0-2 0,8 8-1 15,-7-6-2-15,-1 5-1 0,0-4 4 0,0 1 1 16,-1 3-6-16,-2-1-4 0,2 2-2 0,-3 1-3 16,0 0-1-16,3 2 1 0,-5-4-9 0,2 3 5 15,0-1-1-15,-1-4 1 0,2 0-3 0,2-1-3 16,-3 0-2-16,3-1 7 0,-2 1 9 0,2 0 19 15,1-4 6-15,-4 2 14 0,4-2 7 0,0 0 3 16,0 0-4-16,0 0-6 0,0 0-10 0,-5-7-2 16,4 1-6-16,1 2-4 0,0-2-4 0,1-1-6 15,-1 1-3-15,0-3-2 0,1 2-6 0,2-1-7 16,-3 3-5-16,0-2-7 0,1 2-9 0,3 0-7 0,-3 1-12 16,-1-1-3-16,4 4-3 0,-4 1 1 15,4-5-1-15,-3 3 2 0,-1 2 2 0,8-2 6 16,-8 2 0-16,0 0 5 0,8 1 3 0,-8-1 0 0,7 3-2 15,-3-2 2-15,-4-1 0 0,5 2 2 0,-5-2-1 16,4 2 2-16,-4-2-5 0,4 1 9 0,-4-1 2 16,3 6 0-16,-3-6 0 0,0 0-2 0,0 5 2 15,0-5 4-15,0 0-3 0,0 0 4 0,-3 3-5 16,3-3 4-16,0 0-1 0,-4 4 4 0,4-4 0 0,0 0 0 16,0 0 4-16,0 0-3 0,0 0-2 15,-4 1 6-15,4-1-1 0,0 0-2 0,0 0 4 0,0 0 0 16,0 0 1-16,0 0-2 0,0 0 6 15,0 0-3-15,0 0-2 0,0 0 1 0,0 0-3 0,0 0 3 16,0 0-1-16,0 0-2 0,0 0-1 0,0 0 4 16,0 0-4-16,0 0-1 0,16 0-3 0,-16 0 6 15,10-1-6-15,-4 0 1 0,2 1 6 0,1-1-2 16,0 1-5-16,1-2 2 0,3 1 3 0,-2-1-4 16,1 0 3-16,-1 0-3 0,2 1 4 0,0-1 0 15,-2 2-2-15,2-2 3 0,-1 0-5 0,-1 2 3 16,3-1-2-16,-2 1 1 0,-1-2 0 0,2 2-2 15,-2 0-2-15,3 0 2 0,3 0 1 0,-4 2-1 16,0-4-1-16,2 2-6 0,0 0 9 0,0 0 3 0,2 0-10 16,1 0 6-16,-1-1-1 0,2 0 5 0,-2 0-5 15,2-1 0-15,0 1 3 0,-1-2 1 0,2 0-3 16,-1 2 0-16,3-1 1 0,1 0-3 0,0 0-5 16,-4-2 10-16,3 0-1 0,6 1-4 0,-8 1 3 15,-1 0-2-15,1 0 0 0,-6 0-1 0,1-1-4 16,-2 0 4-16,0 3 7 0,2-2-3 0,-5 0-3 15,3 2 3-15,-4 0-10 0,4 0 4 0,-7 0 2 16,3 0 4-16,4 0 1 0,-3 0-3 0,3 0 2 16,0 0 0-16,1 1-4 0,0-1 4 0,4-1 0 0,5 0 1 15,6-1-6-15,-2 1 1 0,1-1-1 0,0-2 5 16,2 1-2-16,-1 3 4 0,-7-3-4 0,-3 3 0 16,1-1 0-16,-2 1 2 0,0-3-2 0,-4 3-1 15,0 0 0-15,-2 0 2 0,2 2-2 0,-4-2 0 16,-1 0 2-16,5 1-1 0,-2 2 1 0,-1-2 0 15,0 2-4-15,1-1 4 0,1 0-4 0,-2-1 2 16,5 0 4-16,-4 0-3 0,6 1 0 0,0 0 1 0,0-1 3 16,0-1-3-16,1 0 1 0,4-1 0 0,-1 0 0 15,-2 2-4-15,1-1 3 0,-1 1 4 0,-2-1-7 16,-1 2-3-16,-4-2 1 0,7 3 3 0,-10 0-1 16,-1-2 1-16,1 0 0 0,-2 0 1 0,-3 0 3 15,3-1-1-15,-2 2-4 0,2-1 5 0,-2 0-2 16,2-1-3-16,1 1 0 0,-4-1 3 0,1 0-1 15,2 0-1-15,1 2 4 0,-1-2-1 0,3 4-4 16,3-3 1-16,-2-1 1 0,7 2 5 0,-6-1-4 16,4 1-6-16,1-2 4 0,0 2-1 0,4-2-6 15,-4 0 6-15,0 2-7 0,-4-2 2 0,0 1 0 0,3-1 3 16,-2 3 1-16,-5-3 1 0,3 2-2 0,-2-2 1 16,-6 0-1-16,3 1 7 0,-8-1-4 15,10 0 3-15,-6 0-1 0,-4 0 1 0,9 0 4 0,-9 0-1 16,5 3-1-16,-5-3 0 0,0 0-1 15,5 0-1-15,-5 0-3 0,0 0 4 0,8 1-1 0,-8-1-3 16,0 0 4-16,0 0-7 0,0 0 3 0,0 0 0 16,5 1 1-16,-5-1 0 0,0 0 6 0,0 0-9 15,0 0 9-15,0 0 2 0,0 0-4 0,0 0-2 0,0 0 2 16,0 0 1-16,0 0 2 0,0 0 1 16,0 0 1-16,0 0 6 0,0 0 4 0,0 0-2 0,0 0 7 15,0 0 4-15,0 0-2 0,0 0-1 0,0 0 0 16,0 0 1-16,0 0-2 0,0 0-5 15,-23-1 0-15,23 1-1 0,0 0-2 0,-9-1-2 0,9 1 1 16,-4-2-2-16,4 2-4 0,0 0-1 0,0 0 1 16,0 0-3-16,0 0 4 0,-7-2-3 0,7 2 0 15,0 0-2-15,0 0 0 0,0 0 1 0,0 0-2 16,0 0 6-16,-3-5-1 0,3 5 10 0,0 0-2 16,-4-1 0-16,4 1 1 0,-4-3-4 0,1 1 1 0,3 2-2 15,-7-6-4-15,5 1 2 0,-2 4 3 0,0-3-5 16,0 2-3-16,4 2 1 0,-8-5 0 0,6 2-2 15,-2 1-5-15,4 2 3 0,0 0 1 16,-5-3-3-16,5 3 2 0,0 0-1 0,-3-3-3 16,3 3 0-16,0 0 1 0,0 0-2 0,0 0 1 0,0 0-1 15,0 0 0-15,0 0 1 0,0 0-2 0,0 0-4 16,-5 11 8-16,5-11-1 0,0 4-1 0,0-4 1 16,0 0 2-16,0 5-3 0,0-5-4 0,-2 2 7 15,2-2 1-15,0 0-4 0,-1 3 1 0,1-3 1 16,0 0 2-16,0 0-2 0,-3 4 6 0,3-4 5 15,0 0 4-15,0 0-4 0,0 0 1 0,0 0-2 16,0 0 0-16,0 0 2 0,0 0 1 0,0 0-3 0,-4-11-5 16,4 11 3-16,0 0-1 0,0 0-4 0,0 0-2 15,0 0-1-15,0 0 2 0,-1-3-2 0,1 3-2 16,0 0 2-16,0 0-6 0,0 0 7 0,0 0 0 16,0 0-3-16,1 14 2 0,-1-10-2 0,0 0-3 15,0-4-2-15,-1 8-6 0,-2-3-8 0,3-3-15 16,0-2-10-16,0 9-19 0,-1-6-26 0,1-3-47 15,0 5-226-15,0-5-392 0,-1 3 173 0</inkml:trace>
  <inkml:trace contextRef="#ctx0" brushRef="#br0" timeOffset="-35398.14">13336 14445 53 0,'0'0'115'0,"0"0"-13"0,0 0-5 0,0 0-11 16,0 0-6-16,0 0-21 0,-4 12 2 0,4-12-5 0,0 5-8 16,0-1-5-16,0-4 1 0,3 5-8 15,-3-1-2-15,0-4-5 0,0 5-2 0,0-5-5 0,-3 5 2 16,3 0 6-16,0-5-1 0,0 3 0 15,0-3 3-15,-4 7-4 0,4-7-1 0,-2 5 4 0,2-5-4 16,0 3-1-16,0-3 2 0,0 0-4 0,-4 1-2 16,4-1-1-16,0 0 11 0,0 0-1 0,-4 3 8 15,4-3 9-15,0 0-4 0,0 0-4 0,0 0-4 16,0 0 1-16,0 0-5 0,0-15-6 0,0 13 0 16,0-3-1-16,4-2-4 0,-4 3-3 0,0 0-4 0,0-1-1 15,0 1 1-15,0 4-4 0,3-4-7 0,-3 4 4 16,0-4 0-16,0 4-3 0,0 0 0 15,7-1-4-15,-7 1-5 0,0 0-5 0,0 0-4 0,13 5-4 16,-13-1 3-16,4-1-1 0,-3-1 6 16,1 3-4-16,-2-1 2 0,2 0 5 0,3-1-7 0,-5-3 4 15,1 6-5-15,-1-6-5 0,-1 4 7 0,1-4 0 16,0 4 2-16,0-4 3 0,0 0 0 0,0 0 4 16,0 0-5-16,-7 1 6 0,7-1-1 0,0 0 3 15,-13-2-4-15,6-1 0 0,0 1 1 0,0-2-2 16,1 0 3-16,3 1 2 0,-1 2-5 0,-1-2 1 0,-1 1 7 15,2-1-6-15,0 1 9 0,0-2-8 16,4 4 7-16,-3-3 0 0,3 3-4 0,0 0 3 0,-6-3-1 16,6 3 3-16,0 0-1 0,-1-4-4 0,1 4 0 15,0 0-1-15,0 0 1 0,0 0 2 0,0 0-10 16,0 0 6-16,7-2 4 0,-7 2 0 0,0 0-2 16,11 0 1-16,-11 0 0 0,10 1-5 0,-10-1-1 15,12-1 6-15,-7 2-2 0,0 0 3 0,1 1 0 16,-6-2-1-16,11 0-1 0,-9 1-6 0,5 0 4 15,-7-1-1-15,6 1 5 0,-6-1-2 0,11 0 3 16,-5 2-5-16,0-2 4 0,2 0-1 0,-1 0 3 0,4 0-7 16,1 0 4-16,1 2-4 0,4-2 3 15,1-2 0-15,2 2 3 0,2 0-3 0,3-2 1 16,0 2 0-16,-4 0 0 0,9-1-5 0,-4 1-2 0,2 0-13 16,-7 0 3-16,7-2 3 0,-1 2 1 0,1-3-2 15,2 3-6-15,-1-1 1 0,-7 1 4 0,-3-3 8 16,4 3-2-16,1 0 3 0,-5 0-5 0,11-2 1 15,-10 4 1-15,3-2 2 0,0 0 4 0,-2 0 0 16,7 3 0-16,0-3 3 0,-1 0-4 0,-4-3 2 16,6 3-1-16,-1 0 0 0,1-2 12 0,3 1-1 15,2-3-9-15,0 2 7 0,2-1 0 0,-3-2 4 0,-2 4-2 16,-3-1-2-16,2-2-3 0,-1 1 11 0,-2-1-6 16,-6 3 3-16,-4-1-2 0,-2 2 5 0,6-1 7 15,-7 1-9-15,-4 1-3 0,-1-1 3 16,4 0-5-16,-3-1-3 0,-1 2 4 0,2-2-4 15,0 2 3-15,0-1-1 0,-1 2 0 0,3-2 2 16,0 1-6-16,4-1 0 0,-4 2 5 0,8 0-1 16,-2-2-3-16,-1 0 1 0,3 1 0 0,-2-1 0 15,1 0 1-15,-3 1-2 0,-4 0-5 0,1 1 2 0,-2 0 2 16,2-2-2-16,-4 2-2 0,-1-2 3 0,-1 1 1 16,-3-1 2-16,3 2-3 0,-3-2-3 0,4 1 6 15,-3-1-4-15,2 1 3 0,-3 0-3 0,7-2 0 16,-3 1 2-16,2 0 0 0,3 0-1 15,-1-2 1-15,5 2-9 0,-5-2 9 0,5 1-7 0,0 1-3 16,1-2 0-16,-2 2 3 0,1-2-3 0,-4 0 6 16,-1 1-5-16,0 1 1 0,-3 0-3 0,-2-1 0 15,6 1 3-15,-9 0 0 0,0-1 2 0,-5 1 1 16,9-2-2-16,-4 2-2 0,-5 0 7 0,0 0-3 16,0 0 2-16,10 2-1 0,-10-2 3 0,0 0-1 15,0 0-6-15,0 0 9 0,0 0 0 0,0 0-1 0,0 0 1 16,0 0 0-16,0 0-6 0,-23 0 8 0,23 0 1 15,0 0-5-15,-7 1-2 0,7-1-4 0,0 0 0 16,0 0 4-16,0 0-8 0,0 0 10 0,0 0-5 16,0 0-4-16,0 0 9 0,0 0-5 0,0 0 5 15,0 0 4-15,0 0 6 0,0 0 11 0,-4 1 5 16,4-1 6-16,0 0 3 0,0 0-4 0,0 0 1 0,0 0 2 16,0 0-6-16,0 0-1 0,0 0-4 15,-9 0-4-15,9 0 2 0,0 0-2 0,-9-1-7 16,9 1-1-16,0 0 0 0,0 0-8 0,0 0 0 0,0 0-5 15,0 0-3-15,0 0 1 0,0 0 0 16,0 0 0-16,0 0 1 0,0 0-5 0,0 0 2 0,19-3 1 16,-19 3-1-16,10 2-3 0,-10-2 4 0,0 0-1 15,10 0 3-15,-10 0 4 0,5-2 3 0,-5 2 4 16,0 0 3-16,0 0 0 0,0 0 1 0,0 0-4 16,0 0 2-16,0 0-7 0,0 0 0 0,0 0-3 15,0 0-4-15,0 0 0 0,5 5 4 0,-5-5-2 16,-2 7-3-16,2-7-7 0,0 4-5 0,0-4 5 15,0 5-3-15,2-1-1 0,-2-4 9 0,0 4-1 16,0-4 3-16,0 0 12 0,0 0 9 0,0 0 3 0,0 0 6 16,0 0 5-16,0 0 12 0,0 0 4 0,0 0-2 15,0 0-4-15,2-14 2 0,-3 11-1 0,1-2-2 16,0 0-3-16,0 0-6 0,0 2 0 0,0 3-5 16,-3-6-5-16,3 6-1 0,-3-6-2 0,3 6-5 15,0-3-11-15,0 3-8 0,0 0-3 0,0 0-3 16,0 0 1-16,0 0-1 0,0 0-2 0,0 0-3 15,0 0-2-15,0 0-2 0,0 0 2 0,10 9-2 0,-10-9 9 16,0 0-2-16,0 4-1 0,0-4 4 0,0 0 0 16,0 0 5-16,0 0-5 0,-4 3 11 15,4-3 0-15,-6 3 3 0,6-3-1 0,-5 2 0 0,5-2-1 16,-8 0-1-16,8 0 2 0,-8 2 5 0,8-2 1 16,-5 0 3-16,5 0 3 0,0 0-2 0,0 0 3 15,0 0-2-15,0 0 2 0,0 0-6 0,0 0-4 16,0 0-16-16,-9-4-16 0,9 4-20 0,0 0-27 15,4-5-26-15,-4 5-34 0,2-10-199 0,0 9-361 16,-2 1 159-16</inkml:trace>
  <inkml:trace contextRef="#ctx0" brushRef="#br0" timeOffset="-34603.14">13377 14414 54 0,'0'0'150'0,"0"0"-17"0,-4-1-12 16,4 1-16-16,0 0-6 0,0 0-15 0,0 0-11 15,0 0-8-15,-8-2-11 0,8 2-6 0,0 0-3 16,0 0-10-16,0 0-6 0,0 0-1 0,0 0 0 0,0 0-5 16,0 0-2-16,0 0-6 0,0 0 5 0,15 7-6 15,-15-7 6-15,6 1-11 0,-6-1 2 16,7 1 8-16,-7-1 2 0,8 0 0 0,-3 0-4 0,-5 0-11 15,9 3 10-15,-1 1-7 0,1-2 5 0,1 1 0 16,4-1-5-16,3 1 2 0,3 2-17 0,8-1 12 16,3 1-13-16,2-2-8 0,4 4-14 0,15-4-13 15,5 1-23-15,2-3-34 0,-1 0-99 0,5-2-214 16,1 1 95-16</inkml:trace>
  <inkml:trace contextRef="#ctx0" brushRef="#br0" timeOffset="-31497.15">15654 15112 135 0,'0'0'140'16,"0"0"-11"-16,0 0-7 0,0 0-10 0,0 0-5 15,0 0-8-15,0 0-6 0,0 0-11 0,-6-5-7 16,6 5-8-16,0 0 2 0,0 0-11 0,0 0-1 16,-3-5-10-16,3 5-4 0,0 0-2 0,0 0-1 15,0 0-9-15,5-7-2 0,-5 7-5 0,0 0-4 16,4-2-1-16,1 1-1 0,-1-1-6 0,-4 2 2 15,11-2-2-15,-3 2 1 0,1-1-6 0,4 1 4 0,-3 3-1 16,3-2-1-16,-3 1-9 0,-1 2-8 0,4 1-8 16,-3 0-2-16,-2 1-3 0,2 1-2 0,-2-1 5 15,-1 3-12-15,0 2 7 0,-1-2-1 0,-1 1 3 16,-3 1 1-16,0 0-5 0,-2-1 6 0,-2 0 1 16,1-1-7-16,-1 0 9 0,-3 2-10 0,-1-5 11 15,-2 4 6-15,-3-3-10 0,-4 5 1 0,0-3-3 16,-4 2 1-16,-3-2-3 0,5 0 0 0,-6 0 7 15,4-2-4-15,1 0 6 0,-2 1 3 0,2-4 5 16,5 1-2-16,2 0 11 0,1-2-3 0,2 0 8 16,0-2 6-16,3 0 7 0,-3 2 3 0,6-2 10 15,-2 2 4-15,4-3 0 0,0 0 7 0,-8 1-8 16,8-1 2-16,0 0 2 0,0 0 3 0,0 0-5 0,0 0 3 16,0 0-1-16,16-8-8 0,-9 6 0 0,2-1-2 15,2 0-4-15,1-1-3 0,0 2-6 0,0-2 0 16,0 3-1-16,2 1-3 0,0 0-11 0,-4 0-8 15,6 0-11-15,-5 2-7 0,3 0-12 0,-1 0-9 16,1 1-7-16,0-1-16 0,4 3-17 0,-4-2-10 16,0-3-32-16,0 4-100 0,-1-1-244 0,5-3 109 15</inkml:trace>
  <inkml:trace contextRef="#ctx0" brushRef="#br0" timeOffset="-30571.14">16136 15177 155 0,'0'0'147'0,"0"0"-16"0,-9 6-14 16,6 1-13-16,2-4-9 0,-4 3-7 0,5 2-12 16,-5-3-4-16,5 6-6 0,-4-1-5 0,1-2-11 15,2 1-1-15,1-1-7 0,-4-3-6 0,4 3-6 16,0-3-1-16,0-1-1 0,0 3-4 0,-1-3-3 15,-2-1-3-15,3-3 4 0,0 0-4 0,0 4 0 16,0-4 0-16,0 0 2 0,0 0-6 0,0 0-4 16,0 0-4-16,0 0-3 0,4-12-3 0,0 8-1 0,1-2 3 15,-2 5-3-15,7-4-7 0,-4 2 1 16,2 2-2-16,4 0-1 0,-1 1 0 0,-3 0-2 0,0 1-1 16,-1 2 0-16,1-2 1 0,-1 1 4 0,0 1 3 15,0-2 0-15,0 2-7 0,-2-2 9 0,3 2-5 16,-3 0 5-16,0-1 0 0,0-2-2 0,-5 0 7 15,5 3-10-15,-1-3 7 0,-4 0 1 0,6 3 2 16,-6-3 4-16,0 0-4 0,0 0-3 0,0 0-3 16,0 0 6-16,7-6-3 0,-7 6-1 0,1-4 0 15,0-1 1-15,-1 2 6 0,5-1 1 0,-5-1 0 16,2 1-3-16,-2 4-3 0,3-6 4 0,0 3-4 0,2 2 1 16,-5 1 4-16,7-3 0 0,0 1 6 15,-2 1-10-15,3-1 16 0,-3 2-11 0,5-2-3 0,3 1-4 16,0 1 5-16,-2-1-2 0,2 1 1 15,1 0 0-15,2-1 2 0,1-1 0 0,-2 1 1 0,-3 0-3 16,1-2-3-16,-1 3 4 0,0-1 1 0,-5-1 4 16,-1 1-3-16,-1-2 2 0,2 0-2 0,-4-1 0 15,1-2 0-15,0 4-5 0,-4-2 6 0,0-2 1 16,0 6-1-16,-3-7 0 0,3 7 1 0,-6-2-2 0,1 0-6 16,5 2 3-16,-8 0-3 0,8 0 0 15,0 0 2-15,-7 3-1 0,7-3 1 0,-5 1-1 0,5-1-2 16,-2 5 2-16,-2 0-1 0,4-5 2 0,0 4 0 15,0-4 2-15,-1 4-7 0,1-4 4 16,0 0 1-16,0 0-1 0,0 4 6 0,0-4 16 0,0 0 2 16,0 0 2-16,0 0 1 0,0 0-1 0,0 0 1 15,0 0 4-15,0 0-4 0,0 0-1 0,0 0-2 16,0 0-3-16,0 0-6 0,0 0 4 0,0 0-4 16,-12-3-3-16,12 3-1 0,0 6-3 0,0-2 1 15,-2 1-1-15,2 0-3 0,2-1-2 0,-2 1 1 16,0 1 0-16,0-2 0 0,0 1 0 0,1 0 0 15,-1-1-3-15,1 0 2 0,-1-4-1 0,0 6 1 16,0-3-7-16,0-3 7 0,1 4-3 0,-1-4 3 0,2 4-1 16,-2-4 5-16,5 4-5 0,-5-4-2 15,10 0 4-15,-2 0-1 0,1 0-1 0,3-3 1 0,-1 3-13 16,2-1-14-16,-1 1-13 0,1 0-26 0,1-1-25 16,0-1-22-16,0 0-52 0,-2 0-112 0,1 1-294 15,-1-2 130-15</inkml:trace>
  <inkml:trace contextRef="#ctx0" brushRef="#br0" timeOffset="-29821.14">16731 15232 28 0,'0'0'119'15,"7"-4"-7"-15,-5 2-14 0,-2 2-6 0,9-1-10 0,-9 1-6 16,9 0-4-16,-6-2-1 0,-3 2 1 15,7 0 1-15,-7 0 1 0,0 0 1 0,8-2 9 0,-8 2 0 16,0 0 5-16,0 0-4 0,8-1-9 0,-8 1 0 16,0-4-12-16,1 0-8 0,-1 4-3 0,0 0-5 15,0-4-4-15,0 4-5 0,0 0-6 0,0-4-5 16,0 4-9-16,0 0-4 0,0 0-4 0,0 0 3 16,0 0-4-16,-9 8 0 0,5-4-4 0,3-1-1 15,-4 2 1-15,2 0-1 0,-1 2 0 0,-1-3-2 0,4 1-1 16,1 0 1-16,-2-2 1 0,0 1-1 15,2 1 0-15,0-5-3 0,0 4-1 0,0-4-1 16,0 4 3-16,0-4-2 0,9 0-1 0,-9 0 0 0,13-5 3 16,-4 2-2-16,5-1-6 0,-4-1-16 15,3 0-5-15,1 2-9 0,-1-2-5 0,-1 2-15 0,1 2-3 16,0 1-6-16,-1-3-12 0,-3 2-10 0,2 1-2 16,-5 1-11-16,3-2-14 0,-9 1-90 0,12 0-222 15,-8 1 99-15</inkml:trace>
  <inkml:trace contextRef="#ctx0" brushRef="#br0" timeOffset="-29360.14">17062 14926 84 0,'0'0'170'0,"0"0"-6"15,5-1-8-15,-5 1-4 0,5 8-13 0,-1-5-9 16,-1 2-12-16,1 1-1 0,-2 4-17 0,5-1 2 16,-4 1-12-16,1 2-7 0,3 5-6 0,-3 0-8 15,-1 1-5-15,1 0-3 0,-1 2-6 0,-2-1-7 16,3 1-5-16,0 0-5 0,-3-2-4 0,0 8-3 0,1-8 0 16,-1 3-3-16,0-4-5 0,-1 1-4 15,1-6-3-15,3 0 3 0,-4-3-6 0,3 1-4 16,-1-3-1-16,2-3 1 0,1 2 1 0,-1-6-3 15,2-1 0-15,2-2-1 0,-3 0-2 0,4-4-5 0,0-1-4 16,-1 1-1-16,-4-3-1 0,6 0-10 0,-4 1 4 16,-2 0-3-16,1 1-2 0,-1 1-1 0,1 2 2 15,0 0-6-15,0 2 1 0,-1-1 3 0,-1 1-1 16,2 2 3-16,-1 1 6 0,-4 0-3 0,0 0 1 16,11 0 3-16,-11 0 2 0,0 0-2 0,4 4 2 15,-3 0-2-15,-1-4 4 0,2 6 2 0,-2-3 0 16,1 1 3-16,-1-4-1 0,0 4 1 0,0-4 1 15,2 6 2-15,0-4-1 0,-2-2-1 0,4 5 4 16,-2-2-2-16,3 1 1 0,2-2-1 0,5 1-9 16,0 0-24-16,-1-1-36 0,2 1-41 0,2-3-64 15,-4 1-102-15,3 0-297 0,-7 1 133 0</inkml:trace>
  <inkml:trace contextRef="#ctx0" brushRef="#br0" timeOffset="-26165.15">18003 14608 37 0,'-3'4'97'0,"3"-4"-9"15,0 0-11-15,0 0-10 0,0 4-3 0,0 0-8 16,-2 1-2-16,4-1-12 0,-2 0 0 0,0 4-5 0,0 1-5 16,0 0 1-16,3 1-4 0,-3 3-7 15,1 2 36-15,-2 1-4 0,1 1-10 0,1 0 3 16,-1 2-3-16,-1 5-3 0,-2-5 9 0,1 6-9 15,0-4 1-15,4 4-3 0,-4 2-7 0,1-1 1 0,-1-2-1 16,2 1-2-16,-2-6-1 0,2 2-2 0,-4 4-5 16,3-3 0-16,0 2 0 0,0 0-5 0,-2 2-2 15,2-7 1-15,-1 9-5 0,0-11 2 0,1 8 0 16,1-7-2-16,-5-1-4 0,5 0 6 0,-3 0-5 16,0-2-7-16,-1-4 5 0,2 2-4 0,1-6-11 15,-2 0-1-15,0 0-7 0,-2 1-10 0,2-3-24 16,0-1-19-16,-1-2-32 0,4-2-121 0,-6 0-240 15,6 0 106-15</inkml:trace>
  <inkml:trace contextRef="#ctx0" brushRef="#br0" timeOffset="-25124.14">17970 14626 106 0,'0'0'133'15,"0"0"-5"-15,-8 0-14 0,8 0-15 0,0 0-6 16,0 0-12-16,0 0-6 0,0 0-3 0,0 0-5 0,0 0-14 16,0 0-7-16,0 0-2 0,0 0-7 15,0 0 3-15,0 0-8 0,0 0 1 0,8 8-1 0,-8-8-4 16,0 0-4-16,6 2 0 0,-6-2 1 0,0 0 1 15,8 4-10-15,-5-4 3 0,-3 0-1 0,9 1 2 16,0 0 1-16,-3-1-1 0,6 1-6 0,2-1-4 16,-1 0 1-16,6 2 2 0,3-2-3 0,0 0-4 15,6 2-1-15,1-2 3 0,-1 0-2 0,2 3 2 16,-2-2-14-16,1 2 1 0,-11 0-8 0,5-1 1 16,-4 3-11-16,1 0 10 0,-1 0-1 0,0 0-1 15,-5-4-2-15,-2 2 8 0,1 0-6 0,-3 0 5 16,1-1 0-16,-4 0 2 0,1 0-1 0,-4 0 5 15,1 2-3-15,1-2 1 0,-2 0 1 0,0 0-4 16,1-1 4-16,-1 2 2 0,0-2-1 0,-4-1-3 0,6 5 7 16,-3-3 0-16,-3-2 0 0,6 3-3 0,-3-2 8 15,-3-1-7-15,1 4 2 0,-1-4-2 0,0 4-2 16,0-4 0-16,0 0 9 0,5 2-3 0,-5-2-2 16,0 0 3-16,0 0 5 0,0 0-2 0,-1 4-3 15,1-4 2-15,0 0 0 0,0 0-12 0,0 0 8 16,-4 4 0-16,4-4 0 0,0 4 2 0,0-4-4 0,-1 4 8 15,1-4-8-15,-4 8 8 0,1-6 7 16,3 3-7-16,0 0-2 0,-2 1 5 0,2-1-3 16,-3 2-1-16,3 1 3 0,-1 1 6 0,-4 1-6 0,1 0 2 15,2 2-2-15,0-1 6 0,-3 1-4 0,0 2-3 16,1 4 3-16,-3-1-4 0,1 1 3 0,1 1 3 16,1-1-2-16,3 2-8 0,-3 0 8 0,4 6-2 15,-5-1 1-15,0 1-3 0,0-2-1 0,4-4 3 16,-3-3-7-16,3 4-1 0,-3-2 5 0,2 1-6 15,1-1 6-15,-3 1-1 0,4-1-4 0,-2-2 2 16,-1 1 0-16,0 0-5 0,0-1 7 0,0-3-4 16,3-3 1-16,0 1 4 0,0 0-5 0,2-2 1 15,-2 2 0-15,0-5-6 0,0 1-11 0,0-2-9 16,0-1 7-16,0 1-2 0,0-1 1 0,-2-1 1 0,1-1 3 16,1-3 4-16,-4 4-3 0,2-3-1 0,2-1 6 15,0 0-2-15,0 0-1 0,-12-1 2 0,12 1 2 16,-10-3 4-16,5 2-2 0,0 0-1 0,-3-1 0 15,3-1 4-15,-4 2 2 0,1 0-2 0,-1-1 2 16,-3 1-5-16,1 0 12 0,1-1 2 0,-4 1 1 0,1 1 2 16,-1-3 8-16,1 3 0 0,-2-1 7 15,0-2 3-15,-3 2 0 0,1 0 3 0,-2-2 1 16,0 1 5-16,2 0-2 0,-2 1 6 0,5-2 3 0,0 2-6 16,1-3 0-16,3 3-6 0,-7-2 1 15,5 3-6-15,0-2 0 0,3-1-10 0,-2 1 3 0,1-1 0 16,-2 0-11-16,7 2 7 0,-3-2-2 0,2 3-3 15,1 0-6-15,-1-3-11 0,6 3-19 0,0 0-21 16,-8 0-14-16,8 0-23 0,0 0-35 0,0 0-47 16,0 0-124-16,0 0-310 0,0 0 138 0</inkml:trace>
  <inkml:trace contextRef="#ctx0" brushRef="#br0" timeOffset="-23960.13">18993 14733 87 0,'0'0'139'0,"0"0"-2"0,0 4-7 0,0-4-2 15,0 0-7-15,0 0-4 0,0 0-4 0,0 0-15 16,0 0-8-16,0 0-6 0,0 0-13 0,0 0-5 0,0 0-5 16,0 0-6-16,0 0-7 0,0 0-11 15,-4 2 0-15,2 1 1 0,-1 3-6 0,3 0-5 0,-4 3-4 16,4 2-6-16,-2 1 0 0,-1 3-2 0,-2 2 4 15,5 1-6-15,-4 3 2 0,2 4-1 0,-1-6-3 16,-1 0-6-16,0 2 4 0,3-3-4 0,-3 3 3 16,3 4-1-16,-4-7-3 0,0 1 1 0,1 1 2 15,0 0-5-15,-1-2 0 0,1 1-2 0,4-1-2 16,-5 0 4-16,1 2 3 0,3-3-4 0,-3-1 4 16,0 0-1-16,4 0-9 0,-1-4 8 0,1-1-1 15,-2 1 1-15,0-1 2 0,2-3 0 0,-3-1-2 0,3-3-7 16,-1 3 0-16,1-3-3 0,-1 3 0 15,1-5 1-15,0-2 4 0,0 6-7 0,0-6 3 16,0 3 3-16,-1 0-8 0,-1 2 8 0,1-3-1 0,-1 3 3 16,0 0-3-16,-3-2-1 0,3 2 2 15,-1-1-1-15,1 1-3 0,-1-1-5 0,2 1-3 0,0 2-6 16,-2-2 1-16,3-2-2 0,-1 2-1 0,-1-2-8 16,1 1 0-16,0-2 6 0,0 2 3 0,1-4-1 15,-4 6 5-15,4-6 0 0,0 0 3 0,-4 1 0 16,4-1 9-16,0 0 6 0,0 0 8 0,0 0 3 15,0 0-3-15,0 0 6 0,0 0-5 0,0 0-6 16,0 0 8-16,0 0-9 0,0 0 0 0,-9-1 0 16,9 1-2-16,-1 3 1 0,1-3 0 0,0 0-2 0,8 7-6 15,-6-6 0-15,2 1-23 0,-4-2-5 0,6 2-13 16,-6-2-24-16,0 0-52 0,10-5-91 0,-4 2-232 16,-3-3 103-16</inkml:trace>
  <inkml:trace contextRef="#ctx0" brushRef="#br0" timeOffset="-22845.14">18937 14695 61 0,'0'0'119'0,"0"0"-6"0,-3-4-12 16,3 4-8-16,0 0-17 0,0 0-8 0,0 0-1 15,0-5-10-15,0 5-4 0,0 0-7 0,0 0-3 0,6-1-14 16,-6 1 5-16,0 0 2 0,0 0-8 15,11 0 5-15,-11 0-4 0,5-2 8 0,0 1-1 0,-5 1 0 16,13-2-2-16,-7 1-5 0,2 1-6 0,2-4 2 16,3 1-1-16,-2 0-5 0,9 0-7 0,-2 1 3 15,3 0-3-15,2-1-3 0,5 2 2 0,4-2-2 16,-4-1 4-16,2 3-5 0,-3 1 1 0,-7-3-8 16,1 3-10-16,-2 0 2 0,-3 3-5 0,-2-3 0 15,-1 0 5-15,-4 0-2 0,1 0 6 0,-5 0-1 16,3 0 1-16,-8 0 0 0,9 0 0 0,-6 0-2 0,-3 0 0 15,0 0 4-15,0 0 1 0,10 0-2 0,-10 0-4 16,0 0 6-16,0 0-1 0,2 5-1 0,-2-5 4 16,-2 4-6-16,2-4-5 0,2 5 6 0,2-3-1 15,-1 1 6-15,-2 0-5 0,2 0-3 0,-3-3 1 16,2 4 4-16,2-4 5 0,1 3-9 0,-5-3 9 16,4 3-14-16,-4-3 21 0,0 0 10 0,4 1 2 15,-4-1 1-15,0 0 5 0,0 0-1 0,0 0 1 16,0 0-1-16,0 0-2 0,0 0-3 0,0 0 1 15,0 0-3-15,0 0-8 0,0 0 0 0,0 0-5 16,0 0-1-16,0 0-1 0,4 3-1 0,-4-3-1 16,0 0-2-16,3 2-3 0,0 2 1 0,-3-4 1 15,4 6-1-15,-3-5 3 0,-1-1 2 0,3 3-2 0,-3-3-6 16,5 3 4-16,-5-3 0 0,0 0-2 0,1 3 3 16,-1-3-3-16,0 4 2 0,0-4 2 0,-1 5 0 15,-2-2 3-15,1 1 2 0,2 3-2 0,-2 0-1 16,1 3 3-16,-1 1-3 0,-3 0 3 0,3 2-3 15,0 1 0-15,-2 2 0 0,1 2 1 0,-1 2-1 16,1-2-4-16,0 8 5 0,-1-3 0 0,3 3-4 16,0-1 5-16,-2-6-3 0,-1 6 2 0,0-4-3 0,2-1 3 15,-2 5-3-15,-2-2 2 0,3-3-2 0,-1-1 5 16,0 1-2-16,2-2 0 0,-6 7 2 0,3-6 0 16,-4 0-4-16,0-2 5 0,0 5-5 0,1-4 1 15,2 0 0-15,2-1-9 0,-1 0-7 0,1-8-5 16,2 4-5-16,0-3-4 0,0-1 3 0,1-2 1 15,-3-1-1-15,3-2 8 0,1-1-1 0,-2 2 7 16,1-1-7-16,1-4 5 0,0 0 4 0,-1 2 3 16,1-2 1-16,0 0 5 0,0 0-4 0,-1 4 1 15,1-4-5-15,0 0-1 0,-6 3 2 0,4 0-12 16,2-3-1-16,-5 2-7 0,3 3-6 0,0-2-5 0,0 0-3 16,0 2-1-16,-2-4 8 0,3 3-2 0,1-4 3 15,-3 5 11-15,3-5 0 0,-3 2 8 0,3-2 6 16,0 0 14-16,0 0 8 0,-9-1 1 0,9 1 8 15,-9-4 7-15,4 1 3 0,1 0 8 0,-1 1 1 16,5 2 2-16,-7-4-4 0,7 4-1 0,-6-4-8 16,2 3 2-16,-1 0-10 0,5 1 1 0,0 0-5 15,-18 1-3-15,8-1-6 0,0 1-13 0,-1 0-3 16,-3 0-7-16,1 0 10 0,0 0-3 0,2-1 2 0,-2 2 5 16,-2-2-3-16,4-2 0 0,-3 2 10 0,2-1 9 15,2-1 2-15,-4 1-1 0,5 0 12 16,-4 0 5-16,7-1-4 0,-2 2 1 0,0-3-5 0,-2 3-2 15,4 0-5-15,-5 0 1 0,6-1-3 16,-3 0-4-16,8 1 2 0,-13 0-4 0,7 1-1 0,6-1-3 16,-11 1-7-16,7-1-8 0,4 0-9 0,-9 3-16 15,5-3-12-15,4 0-20 0,-5 3-24 0,5-3-37 16,-2 3-192-16,2-3-340 0,0 0 151 0</inkml:trace>
  <inkml:trace contextRef="#ctx0" brushRef="#br0" timeOffset="-21547.14">16192 15291 50 0,'-4'-3'88'0,"4"3"-19"15,0 0-21-15,0 0-16 0,0 0-19 0,0 0-26 16,-10 3-36-16,10-3-51 0,0 0 23 0</inkml:trace>
  <inkml:trace contextRef="#ctx0" brushRef="#br0" timeOffset="-18907.14">17894 15083 109 0,'0'0'138'0,"0"0"-14"0,0 0-14 16,0 0-15-16,0 0-13 0,0 0-8 0,0 0-7 15,0 0-12-15,0 0-6 0,0 0-6 0,0 0-6 0,0 0-10 16,0 0 7-16,0 0-11 0,0 0 0 0,0 0 0 15,0 0 4-15,0 0-5 0,0 0-2 0,0 0 8 16,0 0 0-16,0 0-11 0,0 0 3 0,0 0 3 16,0 0-5-16,0 0 5 0,0 0-8 0,0 0-5 15,0 0 2-15,0 0 5 0,0 0-3 0,0 0-4 16,0 0-1-16,0 0 1 0,-4 3-5 0,4-3-2 16,0 0 0-16,0 0 3 0,0 0 1 0,0 0 5 0,0 0 10 15,0 0 2-15,0 0 6 0,0 0-2 0,0 0 4 16,0 0-3-16,0 0-5 0,0 0-1 15,0 0-3-15,0 0-5 0,0 0-2 0,0 0-1 0,0 0-9 16,0 0-5-16,27 0-8 0,-20 1-7 16,2 0-6-16,2 2-8 0,0-1-4 0,0 2 0 0,1-1 3 15,0 0 1-15,1 1-1 0,-2-2 12 0,-4 1-2 16,-1-3 3-16,2 1-4 0,-2 1 15 0,-3-1 0 16,-3-1 6-16,0 0 12 0,0 0-1 0,0 0 4 15,0 0-1-15,0 0 2 0,0 0-5 0,-23-7-4 16,12 7 2-16,1-1-2 0,-1 0 7 0,2-1-2 0,2 1 1 15,0 0 1-15,1 0-7 0,6 1 1 16,-10 0-3-16,6-2 5 0,4 2-4 0,0 0-5 0,-7 0 5 16,7 0-5-16,0 0 1 0,0 0 0 0,-9 0 3 15,9 0-3-15,0 0 4 0,0 0 3 0,0 0-4 16,0 0 11-16,0 0 3 0,0 0 3 0,0 0 2 16,0 0 2-16,0 0 0 0,0 0-3 0,0 0 0 15,0 0-4-15,0 0-3 0,0 0-7 0,23 0-19 16,-23 0-18-16,0 0-16 0,0 0-42 0,0 0-66 15,2 4-87-15,1 0-260 0,-2-3 116 0</inkml:trace>
  <inkml:trace contextRef="#ctx0" brushRef="#br0" timeOffset="-17818.14">19312 15262 72 0,'0'0'127'0,"0"0"-5"0,0 0-10 16,0 0-5-16,-2-3-8 0,2 3-14 0,0 0-4 16,0 0-9-16,0 0-6 0,0 0-12 0,0 0 0 15,0 0-9-15,0 0-1 0,9-4-5 0,-9 4-6 16,0 0-4-16,6 0-5 0,-6 0 3 0,7-1-11 16,-7 1 0-16,7-1 6 0,-7 1 0 0,9 0-3 0,-9 0-7 15,8 0-1-15,-3-1-7 0,-5 1 4 0,10 0-5 16,-10 0-3-16,8 0-5 0,-8 0 1 0,0 0 5 15,9 1-2-15,-9-1-2 0,0 0 3 0,0 0 0 16,0 0-6-16,0 0 6 0,0 0-4 0,0 0 3 16,0 0-2-16,0 0 6 0,0 0 1 0,0 0-3 15,-27 1-3-15,22-1-3 0,5 0 4 0,-8 4-1 16,8-4-5-16,-5 1 2 0,5-1 3 0,-4 4 1 0,4-1 0 16,0-3-1-16,0 0-6 0,7 6 3 0,-5-3-1 15,2-2-1-15,-3 2 5 0,-1-3-2 16,9 3 0-16,-5-2 7 0,-4-1-2 0,9 0 3 0,-9 0-1 15,8 1 6-15,-8-1 4 0,0 0 2 16,0 0 5-16,9-1 1 0,-9 1 1 0,0 0-2 0,0 0 4 16,4-3-4-16,-4 3 2 0,0 0 0 0,0 0-4 15,0 0-5-15,0 0 6 0,0-4-5 0,0 4 1 16,0 0-4-16,0 0 1 0,0 0-3 0,0 0-9 0,0 0-23 16,0 0-25-16,0 0-51 0,0 0-152 15,0 0-271-15,0 0 120 0</inkml:trace>
  <inkml:trace contextRef="#ctx0" brushRef="#br0" timeOffset="-16451.14">19714 15417 111 0,'0'0'119'0,"1"4"-3"16,-1-4-5-16,0 0-5 0,0 0-4 0,0 5 1 16,0-5-2-16,0 0-4 0,1 3 4 0,-1-3-6 15,0 0 5-15,0 0 0 0,0 0-5 0,0 0-9 16,0 0-7-16,0 0-14 0,0 0-3 0,5-9-3 16,-5 9-5-16,2-8-5 0,-1 5-9 0,0-1 2 15,1-1-5-15,-2 0-2 0,2 0-8 0,0-5 3 16,0 0-7-16,-2 2-3 0,0-4-9 0,1 3-13 15,0-6-4-15,-1 4-2 0,2-6-8 0,-2 1-11 0,0 0-4 16,0-2-6-16,1 0-2 0,-2 0-12 0,1-1-1 16,1 1-8-16,-1 1 10 0,3-3-5 0,-3 2-6 15,2 2 8-15,-1 0-5 0,2 1 6 0,0 1 5 16,-1 2 3-16,1 2 5 0,-1-2 2 0,0 1 3 16,0 2 3-16,2-1 12 0,-2-1-5 0,-1 2 11 15,2-1-11-15,-2 2 1 0,2 1 7 0,-2-3 6 16,1 3-1-16,0-1 4 0,-2 2-4 0,0-1 7 15,0 2-4-15,0-1 4 0,2 1-3 0,-2 0 5 16,2 1 2-16,-2 4-3 0,0-5 3 0,0 5-2 0,0-7 4 16,0 7-2-16,0-2-6 0,0 2 4 15,5-3-6-15,-5 3 2 0,5-1-1 0,-5 1 5 16,4-2 4-16,-4 2-10 0,5-3 0 0,-5 3 8 0,0 0-11 16,0 0 14-16,0 0 1 0,0 0-2 0,0 0 3 15,5-1 1-15,-5 1-7 0,0 0 5 0,0 0-4 16,0 0 0-16,0 0 4 0,-10 7-8 0,7-4 6 15,-1 1 0-15,2-1 5 0,-3 1-2 0,1-1 0 16,4 1-3-16,-4-1 7 0,0 2-2 0,3-2 5 0,-3-1 2 16,-1 2 0-16,5-4-1 0,-3 4-8 15,3-4 11-15,-6 4 0 0,4-2 15 0,2-2 3 0,0 0 5 16,0 0 12-16,0 0 2 0,0 0-1 0,0 0-5 16,0 0-7-16,0 0-2 0,1-14-3 15,0 10-7-15,1-4-3 0,0 3 1 0,-2 0-1 0,0-4-6 16,2 4-1-16,-2-2-1 0,2-1-3 0,-2 1 0 15,0 0-1-15,1 1-10 0,-1-1 6 0,3 2 1 16,-1 0-2-16,-2 1-5 0,0-1-2 0,4 1 7 16,0 1-5-16,1 0 0 0,-1 3 0 0,3-2-4 15,-7 2-1-15,13 0 4 0,-6 0 4 0,-2 2-7 16,4 1 4-16,-4 0-1 0,-1 2 1 0,2-1-3 16,-2 1-3-16,-4-1-3 0,5 1 3 0,-2 1 0 0,-2-1-2 15,-1 1-5-15,0-2 3 0,0 2-1 0,0-2-1 16,0 0 0-16,-1-1 7 0,1-3-10 0,0 6 10 15,0-6-6-15,-1 5 4 0,1-5-2 0,1 4 3 16,-1-4 2-16,-1 7 0 0,2-6-4 0,-1-1 5 16,1 7-5-16,-1-7 2 0,4 6-1 0,-3-4 3 15,-1-2 0-15,3 6-1 0,-3-3 4 0,0 1-1 16,0-4-8-16,0 4-16 0,0 0-13 0,-3-1-25 16,-2 1-50-16,0-1-143 0,0 4-274 0,-4-2 121 15</inkml:trace>
  <inkml:trace contextRef="#ctx0" brushRef="#br0" timeOffset="-11358.14">17760 15550 28 0,'0'0'104'0,"0"0"-12"16,0-5-12-16,0 5-18 0,0 0-6 0,0 0-5 15,0 0-10-15,0 0-2 0,0 0-3 0,0 0-6 16,0 0 5-16,0 0-6 0,0 0 11 0,0 0 8 15,0 0 0-15,0 0 5 0,0 0-2 0,0 0 3 16,0 0-5-16,0 0 3 0,0 0-3 0,0 0-7 0,9 0-2 16,-9 0-6-16,0 0-2 0,6-2 0 15,-6 2-2-15,9 0-3 0,1 0-1 0,3 0-9 16,-1 2 0-16,9-2-2 0,-1 0-4 0,0 3 6 0,10-3-8 16,0 4 3-16,3-1 0 0,0 0-3 0,2 1 2 15,3-4-5-15,2 3 0 0,1-2-3 16,10 0 0-16,-10 4 2 0,10-2-1 0,-12-1 3 0,-3 1-2 15,0 0-5-15,1 0 0 0,-6-1-4 0,-3 3-11 16,-6-2-5-16,-2 2-16 0,-2-1-15 0,1-1-11 16,-3 1-4-16,-4-1-19 0,0 2-10 0,-6-5-11 15,2 3-65-15,-3-1-183 0,0-2 81 0</inkml:trace>
  <inkml:trace contextRef="#ctx0" brushRef="#br0" timeOffset="-11289.13">18662 15630 379 0,'0'0'-28'0,"0"0"1"0,0 0 7 0,0 0-2 15,0 0 4-15,-15 0-26 0,15 0-48 0,-9 1 21 0</inkml:trace>
  <inkml:trace contextRef="#ctx0" brushRef="#br0" timeOffset="-11055.15">18206 15659 51 0,'0'0'101'0,"0"0"-7"0,0 0-11 0,5 7-13 15,4-4 0-15,-1 1-7 0,3 0-8 0,2-1-9 16,6 3-4-16,0 0-1 0,0 2 1 0,1-3-6 16,0 2-8-16,-2 1-2 0,-3 1-2 0,2-4-6 15,-7 2 0-15,-2 3-1 0,-3-2 2 0,1 0-1 16,-8 0-3-16,-3-1 1 0,-4 2-7 0,-4 2-7 0,-6-1-1 16,-7 1-4-16,-2-3-8 0,-4 1-9 0,0-1-16 15,0-2-42-15,-1 1-66 0,1-3-154 0,1-3 69 16</inkml:trace>
  <inkml:trace contextRef="#ctx0" brushRef="#br0" timeOffset="-5384.15">13939 16068 92 0,'0'0'133'16,"0"0"-9"-16,0 0-12 0,0 0-4 0,0 0-7 15,0 0-7-15,0 0-5 0,0 0-6 0,0 0-6 0,0 0-6 16,0 0-2-16,0 0-8 0,0 0-2 0,0 0-5 16,0 0 2-16,0 0-9 0,0 0 1 0,0 0-10 15,0 0 0-15,0 0-8 0,0 0-10 0,0 0-9 16,0 0-10-16,0 4-7 0,0-4-5 0,-4 3-9 16,4-3-2-16,-5 3-1 0,4 2 4 0,-1-1 3 15,-2-1-6-15,1 2 4 0,-2 4 14 0,1 0-14 16,0 2 5-16,-5 1-3 0,2 0-2 0,-2 0-6 15,-3 2-9-15,3 0-8 0,-1 1-5 0,-1 0-14 16,3-1-17-16,-1-1-18 0,1 2-74 0,-1-4-184 16,3 4 82-16</inkml:trace>
  <inkml:trace contextRef="#ctx0" brushRef="#br0" timeOffset="-5190.14">13682 16455 39 0,'0'0'56'0,"-1"-7"-3"0,-1 0-7 16,0-3 0-16,1 1-4 0,2-2-3 0,-2-6 3 15,2-2-15-15,-1-5-1 0,2-5-2 0,-2 5 5 16,3-5-7-16,-1 0-7 0,0-2-3 0,0-1-13 16,0-1-10-16,2-1-25 0,-2 0-43 0,2-1-85 15,0 1 38-15</inkml:trace>
  <inkml:trace contextRef="#ctx0" brushRef="#br0" timeOffset="-4721.14">13746 15448 61 0,'-2'-12'106'0,"2"0"-12"15,0 0-16-15,0 0-5 0,0 4-5 0,0 2-8 16,0 0-6-16,0 0-7 0,0 1 1 0,0-1-2 16,0 6-16-16,2-4 3 0,2-1-4 0,1 1-6 0,0 2 2 15,2-3-7-15,-2 3 0 0,3-6 5 0,-1 5-1 16,0 0 7-16,-5 1-12 0,3 0 12 0,-2-2 7 15,2 3-3-15,-5 1 5 0,5-6 1 0,-4 2-4 16,-1 1 1-16,0 3 3 0,5-7-3 0,-3 5-5 16,-2-3-3-16,0 2-5 0,0 3 1 0,-2-8-1 15,1 4 1-15,1 2-4 0,0 2 0 0,-4-5-6 16,4 5-12-16,0 0 9 0,0-4-6 0,0 4 4 16,0 0-2-16,0 0-2 0,0 0 1 0,0 14-1 0,-1-11-5 15,1 2-1-15,-2 2 2 0,-1-1-7 16,3-1 2-16,-3 3-1 0,1-2 0 0,1 0-1 15,-2-4 3-15,2 3 4 0,-2-1-2 0,1 0-3 0,2-4 5 16,-7 3 2-16,7-1-2 0,0-2 2 0,-7 2-7 16,7-2 10-16,0 0 8 0,0 0-3 15,-12-5 0-15,11 0 6 0,-2 0-8 0,-1 0 6 0,4 3 1 16,-2-5-2-16,-1 2 3 0,3 3-7 0,0 2-1 16,-5-6 0-16,5 6-4 0,0 0 1 0,0 0-2 15,0 0 0-15,-1 11-2 0,-4-1 2 0,5 4-7 16,-3 3 1-16,2-1 4 0,-2 1-2 0,-2 6 3 15,4-3-2-15,-3 0 1 0,-3 3 0 0,4-6-6 16,-1 0 9-16,0-7-6 0,4 0 2 0,-5-3 2 16,5-1-1-16,0 1 7 0,-2-3-6 0,0-1 2 15,2-3-11-15,-4 2-34 0,4-2-15 0,0 0-39 16,4-14-168-16,-2 5-282 0,0-3 125 0</inkml:trace>
  <inkml:trace contextRef="#ctx0" brushRef="#br0" timeOffset="-2369.14">9889 9540 43 0,'3'-5'97'0,"0"-2"1"0,1 0-3 0,-1 1 2 16,0 1-6-16,-2 1-7 0,1-1-7 0,-1 0-7 15,-1 0-3-15,0 2-4 0,0 3-6 0,-7-6-6 16,6 3-3-16,-5 0-6 0,5-1-8 0,-4 3 3 16,5 1 0-16,-4-2-11 0,4 2-3 0,-4-3 4 0,4 3-3 15,-4-2-5-15,4 2 3 0,0 0-7 0,-8-2 0 16,8 2-5-16,0 0-2 0,0 0 1 0,-6-4 4 15,6 4 4-15,0 0 9 0,0 0 1 0,0 0 3 16,-1-3-7-16,1 3-2 0,0 0-3 0,1-5 1 16,4 2 0-16,-4-1-5 0,3-2 2 0,0 2-5 15,4-1 3-15,-4 0-4 0,6 0 1 0,0-2-2 16,2 3-2-16,-2-1-2 0,0 2-4 0,-2-2-10 16,3 4-10-16,-2-2 5 0,3 2-7 0,-6 0 0 15,5 1-9-15,-3 0-1 0,-8 0-3 0,9 1 0 0,-4-1 8 16,-5 0-6-16,5 5 5 0,-5 0 4 15,0-1 0-15,-5 2 3 0,-2 0 0 0,-2 2 2 0,-6 4 1 16,-1-4 6-16,-3 3-1 0,1 1 5 0,-1-4 6 16,-4 6-7-16,5-6 15 0,5-1-4 0,-1-2 5 15,6 0-1-15,-2-1 4 0,2-1-6 0,3 0-1 16,1-1 3-16,3 1-3 0,-3 0 0 0,4-3-3 16,0 4 1-16,0-4 10 0,13 4 2 0,-4-3 1 15,5 1 4-15,4-2-7 0,0-3-5 0,0 3 3 16,1-4-2-16,0 4 1 0,-1-3 0 0,-4 2-3 15,-2 1 1-15,0 0-4 0,-5 0 5 0,-1 0-9 16,3 0 8-16,-4 0-7 0,-5 0-4 0,9 1-3 0,-4-1 4 16,-5 0 0-16,2 6 5 0,-2-6 0 0,-3 6-10 15,-4-3 6-15,-3 2 4 0,1 0-1 0,-1-1 1 16,-1 0-4-16,0 3 9 0,2-5 1 0,3 2 5 16,0-1 3-16,1-1 3 0,1 0-4 0,0-1-3 15,4-1 0-15,-4 4 2 0,4-4-9 0,-6 0-6 16,6 0 1-16,0 0 6 0,0 0 0 0,0 0 2 15,0 0-1-15,16 3 1 0,-8-3-2 0,5-3 0 16,0 3 0-16,-1 0-18 0,-1 3-18 0,0-3-16 16,3 2-27-16,-5 3-54 0,-4-1-92 0,4-1-237 15,-8 5 105-15</inkml:trace>
  <inkml:trace contextRef="#ctx0" brushRef="#br0" timeOffset="-1287.14">9276 11090 41 0,'-2'-1'140'0,"2"1"-9"0,-5-4-7 0,1 3-12 15,4 1-7-15,-5-4-12 0,5 4-3 0,-8-4-11 16,8 4-8-16,-6-1-6 0,6 1-8 0,-3-2 2 16,3 2-5-16,0 0-1 0,-6-5 7 0,6 5-6 15,0-1 1-15,0 1-4 0,0 0-7 0,-3-7-6 0,3 7-4 16,3-8-2-16,2 3-4 0,-1 1-3 15,5-4-5-15,1 2 2 0,0-2 0 0,3 1-5 0,2 0 0 16,3-1-8-16,-2 1-17 0,1 1 1 0,0 1-12 16,-6 2-9-16,1 0-2 0,-3 0 0 0,0 0-5 15,-4 3-2-15,3 0 3 0,-8 0 0 0,6-1 0 16,-6 1 9-16,0 0 5 0,0 0-2 0,-5 8 0 16,-4-3-3-16,-1 0 8 0,0 2 3 0,-5 1 3 15,0 3-3-15,-4 0 3 0,1-2 3 0,0 3 6 16,3 0 3-16,0-6-9 0,3 0-3 0,3 2 7 15,4-3 6-15,-1 3 3 0,2-4-13 0,0 1 2 0,3 0 3 16,-3 2-4-16,4-3 3 0,0 0 0 16,5 0 3-16,-1 0 3 0,4 0-6 0,-1-3 4 0,1 2 2 15,3-1-1-15,2-2 6 0,-1 0-9 0,-2 0-2 16,2 0 1-16,0 0-1 0,-3 0 2 0,-1 0-1 16,-1 0 1-16,-3 0-3 0,-4 0-5 0,11 3 7 15,-11-3-4-15,8 0-7 0,-5 1 5 0,-3-1 1 0,2 4 12 16,-2 0-8-16,3 1-4 0,-3-5 4 15,-4 8-1-15,0-4 4 0,3 3 2 0,-4-1-7 16,1-4 4-16,3 3 1 0,-3-1-2 0,0 0 1 0,2-1-3 16,2-3 7-16,-3 4 7 0,3-4 16 15,0 2 0-15,0-2-6 0,0 0-4 0,0 0 3 0,0 0 1 16,0 0-11-16,10-10 7 0,-2 3-4 0,1 1 4 16,-3-2-4-16,6 1-1 0,-2 0-4 0,0 1 1 15,-2 2-3-15,2 0 4 0,-1 1-18 0,-1-1-13 16,0 3-17-16,-1 0-19 0,1-1-31 0,-2 2-105 15,0 0-211-15,2 3 93 0</inkml:trace>
  <inkml:trace contextRef="#ctx0" brushRef="#br0" timeOffset="241.86">8768 12179 79 0,'0'0'126'0,"-1"-7"-6"0,1 7-18 15,-3-4-9-15,3 0-9 0,0 4-6 0,-1-6-7 0,1 6-8 16,-3-3-1-16,3 3-6 0,0-4-5 0,0 4 3 16,-5-5-11-16,5 2-2 0,0 3-6 15,-4-4-5-15,4 4 1 0,-6-2-6 0,6 2-2 0,-4-3-7 16,0 1 3-16,4 2 3 0,0 0-6 0,-10 2-3 16,4 0 1-16,-1-1 0 0,0 3-2 0,1-2-2 15,-1 1-1-15,2-1-2 0,-3 1-1 0,1-1 5 16,3 0 2-16,0-2-1 0,4 0 2 0,-8 0-3 15,8 0 5-15,0 0-7 0,-9 3 2 0,9-3-3 16,0 0 2-16,0 0-5 0,0 0-5 0,-5 0 5 16,5 0-4-16,0 0 0 0,0 0 2 0,0 0-3 0,0 0-5 15,0 0 4-15,0 0 5 0,18-3 0 16,-10 1-2-16,-1-3 1 0,5 0-5 0,-1 3-1 0,-1 0 3 16,3 1 2-16,0 0-1 0,-2 2-5 0,1-2-7 15,-2 1-3-15,3 1-3 0,-5 0-4 0,-2-1 0 16,3 2 0-16,-4 0 2 0,0-2-6 0,-5 0 11 15,7 3 4-15,-6 1-5 0,-1-4 4 0,-1 5 1 16,-2-2 4-16,-1 3 3 0,-2 0-2 0,-4-4 4 0,1 6-3 16,-3-3 13-16,1 2 4 0,-1-2-3 15,2-1 1-15,2-1 5 0,3 1 2 0,0-3-4 0,-1 3 0 16,3-3-2-16,3-1 1 0,-9 2 1 0,9-2 0 16,-2 5-3-16,2-5-6 0,0 4 0 0,0-4-3 15,12 1 0-15,-4-1-2 0,2-1 1 0,4-1-1 16,-1 1 1-16,1 1 1 0,3-3-2 0,-3 2-4 15,-4 2-7-15,2-1 3 0,-2 2-11 0,-6-1 1 16,3 2-3-16,-4-1 4 0,2 1 9 0,-4 3-1 16,1-1 2-16,-2 1-2 0,-2 0-6 0,-2 1 14 15,-2 3 2-15,-1-1-5 0,1-1 1 0,-3-2 1 16,3 4-1-16,-2-5 0 0,2 4 0 0,0-4 6 0,-1-2 0 16,6-1 4-16,-3 2-2 0,0 0 1 0,4-4 9 15,-2 4-4-15,2-4 6 0,-2 3 16 0,2-3-9 16,0 0-4-16,0 0 2 0,13-11-8 0,-4 2 4 15,8 0 6-15,-5 1-15 0,4-1-12 0,-5 2-12 16,6 0-36-16,-4 1-46 0,-1 5-139 0,0-3-256 16,-2 4 113-16</inkml:trace>
  <inkml:trace contextRef="#ctx0" brushRef="#br0" timeOffset="8480.86">12033 13316 2 0,'0'0'118'0,"0"0"-10"0,-3 3-10 0,3-3-2 16,0 0-9-16,0 0-4 0,0 0-5 0,0 0 0 16,0 0 1-16,0 0 3 0,0 0 0 0,0 0 2 15,0 0 8-15,0 0-4 0,0 0 0 0,0 0 2 16,0 0-6-16,0 0 0 0,0 0-7 0,0 0-4 16,0 0-7-16,0 0-5 0,0 0-4 0,0 0-10 15,0 0-3-15,0 0-4 0,0 0-3 0,0 0-4 0,0 0-6 16,0 0-2-16,0 0 13 0,0 0-3 0,0 0-4 15,0 0-6-15,0 0-1 0,0 0-3 0,0 0-2 16,0 0 1-16,0 0-3 0,0 0-4 0,0 0-2 16,0 0-4-16,0 0 3 0,0 0-6 0,0 0 6 15,0 0-4-15,0 0 3 0,0 0-1 0,0 0-2 16,0 0-1-16,0 0 2 0,0 0-4 0,0 0 2 16,0 0 0-16,0 0-10 0,0 0 8 0,0 0 0 15,0 0-6-15,0 0 5 0,0 0-3 0,0 0 0 0,0 0 0 16,0 0-1-16,0 0-2 0,0 0-3 15,0 0 1-15,0 0 5 0,0 0 0 0,0 0 1 0,0 0-2 16,0 0-3-16,0 0 4 0,0 0-2 0,0 0 2 16,0 0-4-16,0 0 5 0,0 0 0 0,0 0-3 15,0 0 3-15,0 0 1 0,0 0-2 0,0 0 2 16,0 0 1-16,0 0-2 0,0 0-9 0,0 0 7 16,0 0-1-16,0 0 0 0,0 0-3 0,0 0-1 15,0 0-3-15,0 0-1 0,0 0 7 0,0 0-1 16,0 0-6-16,13 5 6 0,-9-3-1 0,2-2 3 0,2 2 2 15,1-1-1-15,1 1 0 0,4-1 0 0,-1 0-5 16,1 2-4-16,4 1-9 0,-2-1-1 16,1 0-11-16,2 0-4 0,-2 1-11 0,1 1 2 0,-6-3-7 15,1-1-10-15,0 3 0 0,-2-2 0 0,0 2 5 16,-3-3-4-16,-1 2-7 0,-2-3 15 0,0 2 7 16,-1 0 11-16,-1-1 5 0,-3-1 8 0,0 0 8 15,8 2 3-15,-8-2 2 0,0 0 6 0,0 0 3 16,0 0 3-16,0 0 0 0,0 0 1 0,0 0 2 15,0 0-2-15,0 0-1 0,0 0 5 0,0 0-6 16,0 0 5-16,0 0-10 0,0 0 5 0,-8-10-3 0,8 10 0 16,0 0-3-16,0 0 1 0,0 0-5 15,0 0 3-15,0 0 6 0,0 0-1 0,0 0-2 16,0 0 3-16,0 0 2 0,0 0 1 0,0 0 6 0,0 0 4 16,0 0-6-16,0 0 1 0,0 0-4 0,0-5 5 15,0 5-5-15,-5-2 3 0,5 2-3 0,-11-3 4 16,6 2-3-16,-4 0 0 0,4-1-3 0,-3-1-1 15,-3 1 1-15,5-1-5 0,-2 2 7 0,0-2-3 16,2 3 1-16,-2-2 0 0,3 1 0 0,5 1-3 16,-9-2-1-16,5 0 5 0,4 2-1 0,-10-1 0 15,5-1 3-15,5 2-2 0,-4-3-1 0,4 3-2 0,0 0 4 16,0 0-2-16,0 0-2 0,-5-2 3 0,5 2 4 16,0 0-11-16,0 0 2 0,0 0-2 0,0 0 5 15,0 0-4-15,0 0 7 0,0 0-1 0,0 0-2 16,0 0-5-16,0 0-2 0,0 0-1 0,0 0 6 15,0 0 2-15,0 0 1 0,0 0 6 0,0 0-6 16,0 0 2-16,0 0-1 0,0 0 4 0,0 0 1 16,0 0 2-16,0 0 0 0,0 0-3 0,0 0 3 0,0 0 3 15,0 0-2-15,0 0-5 0,0 0 0 16,0 0 1-16,0 0-2 0,0 0 4 0,0 0-6 16,0 0-5-16,0 0 8 0,0 0-5 0,0 0-4 0,-4 7 3 15,4-7-3-15,0 0 4 0,0 0 0 0,0 0 0 16,0 0 3-16,4 6-4 0,-4-6-1 0,1 5 4 15,0-1-7-15,2 0 1 0,-3-1 2 0,1 2-1 16,2 1 2-16,-2 1-4 0,1-1 8 0,0 6 0 16,0-2-5-16,2 2 7 0,0 0-5 0,0 2-1 15,-4-2 1-15,4 4 0 0,0 0-3 0,-4-4 7 16,1 0-6-16,-1 1 3 0,3-1-2 0,-6 1 4 0,3-1-1 16,0-1-3-16,0-1 3 0,-1 0-2 0,-3-2 3 15,0 2-4-15,0-3 6 0,2 1-6 0,-4 0 5 16,0-3-1-16,1 0-2 0,0 0 0 0,1-1 0 15,-6 1-1-15,4-1 1 0,-2 0-5 0,3 0 7 16,-2-2 0-16,1 1-3 0,0-3-2 0,2 4 3 16,-1-1-1-16,0-2 0 0,-1 0-2 0,6-1 4 15,-11 0 1-15,11 0-2 0,-8-1 8 0,8 1 9 16,-7 0 2-16,7 0 1 0,-8-4-5 0,4 2 1 16,0 0-3-16,4 2-6 0,-6-7 6 0,2 5-5 15,0-1-3-15,-1 0 3 0,3 0-1 0,-3 1 0 0,1-2-4 16,-1 1 2-16,3 1-8 0,-3-1-17 15,5 3-21-15,-4-3-26 0,4 3-34 0,-1-5-58 0,0-1-150 16,1 6-330-16,1-5 146 0</inkml:trace>
  <inkml:trace contextRef="#ctx0" brushRef="#br0" timeOffset="10706.86">11103 13912 14 0,'0'0'110'0,"0"0"-3"0,0 0 4 15,0 0-7-15,0 0-5 0,0 0-6 0,0 0-2 0,0 0-1 16,0 0-4-16,0 0-1 0,0 0-7 0,0 0-3 15,0 0-1-15,0 0-5 0,0 0-7 0,0 0 4 16,0 0-9-16,0 0-8 0,0 0-2 0,0 0-4 16,0 0-5-16,0 0-1 0,0 0-5 0,0 0 0 15,0 0-8-15,0 0-1 0,0 0-1 0,0 0-7 16,0 0 0-16,10-12 0 0,-7 9-3 0,5-6-2 16,1 4-2-16,-1-2-4 0,5-3 0 0,2-2-3 0,3 0-4 15,0 0 1-15,4-6 1 0,2 2-9 0,1-1 3 16,1-1-1-16,3 1-4 0,-1-2 2 0,-2 2-6 15,2 1-3-15,0-1-2 0,0 0 1 0,-2 3 3 16,1 2-6-16,-6 3 9 0,-4 2-2 0,2 0-2 16,0 0 0-16,0 5-2 0,-2-3-7 0,-5 2-1 15,3 0-2-15,-5 1-5 0,0 0 2 0,0 0 1 16,1 2-2-16,-5-3 2 0,1 3 6 0,0 0 2 16,-7 0 0-16,9 0 4 0,-9 0 1 0,7 0 8 15,-7 0 3-15,6 0 2 0,-6 0 8 0,0 0 5 0,0 0-2 16,0 0-4-16,0 0 7 0,0 0 0 15,0 0 1-15,0 0 6 0,-23 0-6 0,23 0-5 0,-13 0-1 16,7 0-4-16,-1-1 10 0,-1 1-11 0,8 0-1 16,-12-2 6-16,7 1-4 0,5 1 6 0,-9 0-5 15,9 0 3-15,-9-3 1 0,9 3 0 0,-6-2 1 16,3-1 0-16,3 3 6 0,-5-2 0 0,2-1-5 16,3 3 6-16,-5-4-5 0,4 0 3 0,1 4-1 15,-4-4 12-15,4 4-3 0,-5-2 0 0,5 2 2 0,0-4-3 16,0 4 2-16,0 0-4 0,0 0-6 15,0 0-5-15,-3-4 1 0,3 4-2 0,0 0 1 0,0 0-1 16,0 0-4-16,0 0 1 0,0 0 2 0,18 6 0 16,-11-3-3-16,-1-2 5 0,1-1-2 0,0 3 0 15,0-2 1-15,-1 2 1 0,0-2-3 0,2 2-2 16,-2-2 3-16,-1 2-4 0,1-3 6 0,-2 2-6 16,-1 1-3-16,0-1 3 0,2 4-2 0,-3-2 6 15,-2 2 0-15,-3 5-1 0,-2 0-12 0,-4 4-33 16,-4-2-43-16,-9 5-156 0,-1 0-262 0,-1-1 117 0</inkml:trace>
  <inkml:trace contextRef="#ctx0" brushRef="#br0" timeOffset="11944.86">11060 13907 116 0,'0'0'107'0,"0"0"-13"0,0 0-13 15,0 0-10-15,0 0-6 0,0 0 0 0,0 0-12 16,0 0-6-16,0 0 0 0,0 0-7 0,0 0 0 15,0 0-14-15,0 0 0 0,-2 11 4 0,2-11 2 0,0 0 2 16,0 0 2-16,0 0 15 0,-2 4-2 0,2-4-2 16,0 0 6-16,0 0-1 0,0 0 0 15,0 0-4-15,0 0 0 0,0 0-1 0,0 0-5 0,0 0-4 16,0 0-7-16,0 0 3 0,0 0-3 0,0 0-5 16,-2 4-6-16,2-4-2 0,0 0-1 0,0 0 3 15,0 0-7-15,0 0 3 0,0 0 6 0,0 0-3 16,0 0 4-16,0 0-3 0,0 0-3 0,13-9 0 0,-7 6-1 15,4-6-7-15,1 4 3 0,1-6-2 0,6 2-1 16,5-7-3-16,-1 3 5 0,2-4-3 16,2 5-4-16,2-3 1 0,1-2-6 0,3 1-11 0,-5-3-7 15,6 2-5-15,-1 0-5 0,0 1-2 0,-2 0-3 16,-1 0-8-16,-1 4-2 0,0-1-6 0,-1 3-1 16,-8 1 4-16,-1 3-2 0,0 0 11 0,-1 0-2 15,-4 1 7-15,-1-1-7 0,-2 3 13 0,0 0 7 16,-2 1-5-16,-1-2 7 0,-2 1-1 0,-1 1 7 15,1 2 1-15,0-3 3 0,-5 3-1 16,6-1 3-16,-6 1 3 0,0 0-3 0,0 0-5 0,0 0 3 16,5-2 0-16,-5 2 6 0,0 0-4 0,0 0-5 15,0 0 4-15,0 0-1 0,0 0 5 0,0 0 4 16,2 6-2-16,-2-6-2 0,0 0 4 0,0 0-5 16,0 0 3-16,0 0 3 0,0 0-2 0,0 0 1 15,0 0 3-15,0 0-5 0,0 0 5 0,0 0-4 16,-13 1-2-16,13-1-2 0,-13-1-1 0,5 1 12 0,2 0-5 15,-2-3-5-15,-2 3 2 0,1 0 2 16,1-1 0-16,0-1 2 0,2-2-2 0,0 3-2 16,-1 0 6-16,1-2 0 0,6 3 9 0,-10-2 3 0,10 2 0 15,-5-3 6-15,5 3-5 0,-5-1 0 0,5 1 4 16,0 0-3-16,0 0-1 0,-5 0 7 0,5 0-2 16,0 0-8-16,0 0 1 0,0 0-2 0,0 0-4 15,0 0 5-15,0 0-6 0,0 0-1 0,0 0 3 16,0 0-2-16,0 0-2 0,0 0-7 0,19 2 5 15,-19-2-2-15,12 2 2 0,-5-2 0 0,2 2-2 16,1 1 0-16,-1-2 2 0,-1 0 1 0,0 2-6 0,0 0 1 16,-1-2-2-16,-3-1-3 0,1 3 6 15,0-2 1-15,-5-1-3 0,7 3 2 0,-4-1 1 0,-3 2 2 16,0-4-1-16,0 7 2 0,-3-5-5 0,0 5-3 16,-4-4-5-16,0 3-8 0,-1 2 0 0,-1-2-27 15,-1 2-24-15,2-2-48 0,-2 1-103 0,1-2-233 16,0 3 104-16</inkml:trace>
  <inkml:trace contextRef="#ctx0" brushRef="#br0" timeOffset="12856.86">11048 13946 11 0,'-6'0'63'15,"6"0"7"-15,0 0 5 0,0 0 4 0,0 0 3 16,-2 5-2-16,2-5 10 0,0 0 1 0,0 0-1 0,0 0-2 15,0 0-4-15,0 0-8 0,0 0-5 0,0 0-1 16,-5 1-8-16,5-1-6 0,0 0-5 0,0 0-5 16,0 0-5-16,0 0 1 0,0 0-8 0,0 0-3 15,0 0-3-15,0 0-8 0,0 0 1 0,-12-4-2 16,12 4 10-16,-1-4 1 0,1 4 5 0,0 0 1 0,-5-3 10 16,5 3-3-16,0 0 0 0,0 0-4 15,0-5-5-15,0 5-6 0,0 0-5 0,6-5-3 0,-2 3-4 16,1-1-7-16,4-4-7 0,-1 0 0 0,5 1-7 15,-2 1-6-15,8-3-8 0,3 2-4 16,5-1 5-16,5-5-3 0,-4 3 1 0,6-1 0 0,-1-2-2 16,3 3 4-16,0-1 4 0,0 0-4 0,0-4 3 15,1-1 2-15,-4 4 6 0,1-2-5 0,-3 2 1 16,1-3 1-16,-1 2-2 0,-3 0 2 0,-4 1 5 16,-7 3 0-16,-2-2-2 0,-5 3 3 0,1-1 1 0,-4 1-4 15,-3 0-9-15,1 0-6 0,-2 4-5 16,-2-3-8-16,0 1-14 0,-3 2-9 0,-1-3-7 15,-3 5-1-15,1 0-22 0,-4-1-5 0,1 0-20 0,8 2-61 16,-18 2-189-16,11-2 83 0</inkml:trace>
  <inkml:trace contextRef="#ctx0" brushRef="#br0" timeOffset="13149.86">11487 13635 50 0,'-8'-1'121'0,"8"1"0"16,-3-5-19-16,3 5-7 0,0 0-10 0,-2-3-9 15,2 3-8-15,0 0-5 0,10-7-10 0,-6 5 2 16,3 2-7-16,1-5-7 0,-1 5 0 0,-1-3-1 16,6 3-7-16,-5-2-4 0,1 2 0 0,0-1-11 15,-4 1 8-15,6 0-7 0,-10 0 2 0,14 1-2 16,-6 1-3-16,-2 0-1 0,2 1-5 0,-3 0-3 15,0 2 1-15,3 0 1 0,-4 3 4 0,2 0-5 16,-5 2 1-16,4 2 2 0,-4-2-7 0,2 2 8 0,-3 5-9 16,-1 0 2-16,-1 0-3 0,-1 0-15 15,-1 0-14-15,-5 0-33 0,4-1-63 0,-5-3-71 16,-2 2-210-16,-2-2 93 0</inkml:trace>
  <inkml:trace contextRef="#ctx0" brushRef="#br0" timeOffset="13995.86">10985 14038 112 0,'0'0'111'0,"0"0"-14"15,0 0-5-15,0 0-3 0,0 0-7 0,0 0 2 16,0 0-13-16,0 0 8 0,0 0 4 0,0 0-4 15,0 0 0-15,0 0 0 0,0 0-4 0,0 0-3 16,0 0-7-16,0 0-1 0,0 0 1 0,0 0-15 0,0 0 4 16,-8-9-6-16,8 9-3 0,0 0-3 15,4-5-9-15,0 2-4 0,2 0-7 0,-1 1 1 0,2-1-3 16,3-3 2-16,1 0-7 0,7 1-2 0,0-1-1 16,9-2-12-16,0 1-1 0,2-2-6 15,1-2 1-15,-2-1-1 0,8 2 0 0,-2-4 1 0,3 1-1 16,-4 4-2-16,3-5 1 0,0-1-2 0,-7 2 4 15,-2 0-7-15,-6 5-2 0,-6-1-4 0,2 2-1 16,-6 1 1-16,1 2 0 0,-3-1 6 0,-3 0 2 16,-1 1-2-16,0 1 8 0,-4 1-6 0,2-2 3 0,-2 2 3 15,-1 2 2-15,3-6-8 0,-3 3 8 16,0 3-3-16,0 0 3 0,-3-7-5 0,3 7 7 0,-4-3 0 16,4 3-3-16,-6-2 4 0,6 2-1 0,0 0 2 15,-5-3-7-15,5 3 0 0,0 0-3 0,-8 0-2 16,8 0 0-16,0 0-8 0,-9 0-3 0,9 0-3 15,-10 0-4-15,10 0 4 0,-9 0-16 0,3-4-25 16,1 1 4-16,-3 1-18 0,0-1-18 0,-1-1-88 16,-1-4-200-16,-3 3 88 0</inkml:trace>
  <inkml:trace contextRef="#ctx0" brushRef="#br0" timeOffset="14216.86">11399 13701 298 0,'-9'-2'45'16,"0"-5"23"-16,3 4 2 0,-1-2 0 0,2 3 3 0,1-1-5 16,-5-1 3-16,7 1-9 0,-2 1 7 0,0-1-1 15,4-1-5-15,-5 1-6 0,5 3-6 16,0-7-1-16,4 3-9 0,1-1 2 0,-1 2-7 0,1 0-7 15,5-4 1-15,-1 2-5 0,0-2-7 0,4 2 1 16,-3 2-2-16,3-2-1 0,-3 0-2 0,2 4-2 16,-1 1 4-16,2-3-9 0,-2 1-4 0,2 2 8 15,-1 0-1-15,-1 2-4 0,-2-2-2 0,0 3 1 16,-2-2-2-16,1 4-6 0,-4 0 12 0,1 1-3 16,-2-1 0-16,6 2 0 0,-8 4-4 0,4-2 3 15,-1 2 0-15,-3 1-4 0,2 0-1 0,-2 4-1 0,-1 0-8 16,-4 1-19-16,4-4-24 0,-5 0-40 0,0 2-143 15,-3 1-252-15,-1-3 112 0</inkml:trace>
  <inkml:trace contextRef="#ctx0" brushRef="#br0" timeOffset="15548.86">10956 13999 39 0,'0'0'154'0,"0"0"-9"15,0 0-9-15,0-5-14 0,0 5-19 0,0 0-6 16,0 0-10-16,0 0-10 0,0 0-7 0,2-4-18 0,-2 4 3 16,0 0-5-16,0 0-3 0,0 0-12 15,0 0 6-15,0 0-20 0,0 0 5 0,0 0-1 0,0 0 0 16,0 0-6-16,0 0 0 0,0 0 5 0,0 0-15 16,0 0 13-16,0 0-4 0,0 0 8 0,0 0 3 15,0 0 1-15,0 0 4 0,0 0 1 0,0 0-4 16,0 0-2-16,0 0-9 0,0 0 7 0,0 0-8 15,0 0 0-15,0 0 0 0,0 0-3 0,0 0 1 16,0 0-8-16,0 0 5 0,0 0-6 0,0 0-1 16,0 0-5-16,0 0 4 0,0 0 0 0,0 0 4 15,0 0-4-15,0 0-1 0,0 0 3 0,0 0-4 16,0 0 3-16,0 0-1 0,0 0-2 0,0 0-2 16,0 0 1-16,0 0 0 0,0 0 0 0,0 0-2 0,0 0-2 15,0 0 2-15,0 0 1 0,0 0 0 0,0 0-4 16,10-1 1-16,-10 1 0 0,7 0 2 0,-7 0 3 15,6-2-2-15,-6 2-3 0,11-3 0 0,-4 2 0 16,3-2 1-16,2 0 0 0,-1 1-4 0,2-2-3 16,5 1-3-16,2-5-1 0,-2 3 0 0,4 1-10 15,-2-4-2-15,1 1 2 0,7-2-11 0,1 0 6 16,-3 0-1-16,1 0-6 0,-7 1-2 0,0 0 1 0,6-1-3 16,-7 0 9-16,2 2-1 0,-3-1-5 15,-2-2 13-15,1 1-13 0,-7 2 11 0,2 4 7 0,-3-3-2 16,-2 2 3-16,0 0 6 0,-1 3-1 0,0-1-3 15,-2 0 4-15,-1 0 3 0,3 0-1 0,-6 2-1 16,4-1 1-16,-4 1 4 0,6-2-3 0,-6 2 1 16,4-3 3-16,-4 3 2 0,0 0-4 0,4-2 3 15,-4 2-5-15,0 0 3 0,0 0-2 0,0 0 3 16,5-1-3-16,-5 1 6 0,0 0 3 0,0 0-1 16,0 0 3-16,0 0-3 0,0 0 8 0,0 0-2 15,1-4-1-15,-1 4 0 0,0 0 4 0,0 0-5 0,0 0 2 16,0 0-9-16,0 0 11 0,0 0-15 0,0 0 11 15,0 0 0-15,0 0-8 0,0 0 2 16,0 0-2-16,0 0-13 0,0 0-4 0,0 0 15 0,0 0-6 16,0 0 3-16,0 0 4 0,0 0-8 0,0 0 9 15,0 0-3-15,0 0-5 0,0 0 11 0,0 0-11 16,0 0-4-16,0 0-6 0,0 0-14 0,0 0-21 16,0 0-34-16,0 0-102 0,-16 0-206 0,8 0 92 0</inkml:trace>
  <inkml:trace contextRef="#ctx0" brushRef="#br0" timeOffset="15800.86">11471 13706 28 0,'2'-1'150'0,"1"-3"-11"0,-3 4-19 15,6-4-1-15,-4 2-17 0,1-1-12 0,-3 3-10 16,5-5-3-16,-2 5-12 0,3-3-7 0,-6 3-2 15,10 0-11-15,-3 0-1 0,0 0-5 0,6 3-4 0,-3 1-1 16,6 5-6-16,-1-3-1 0,-1 4-1 0,3 0-3 16,-2 3-9-16,0 0 5 0,-2 2-1 0,4 8 3 15,-7-5-6-15,5 4 0 0,-4 2-8 0,-5-6 2 16,-2 2 0-16,2 0-12 0,-6-3-12 0,-2 2-25 16,-3-2-29-16,-2 0-163 0,-3-4-249 0,-4 0 111 15</inkml:trace>
  <inkml:trace contextRef="#ctx0" brushRef="#br0" timeOffset="17904.86">12347 13505 79 0,'0'0'107'0,"0"0"-12"0,0 0-1 0,0 0-14 0,0 0 1 16,0 0-12-16,0 0-7 0,0 0-2 0,0 0-16 16,0 0 2-16,0 0-4 0,-5 0-3 0,5 0-5 15,0 0-3-15,-8 6-8 0,3-2-2 0,4 1 2 16,-4 0 0-16,0 0-1 0,0 4-8 0,-1-1-4 15,1-1 7-15,0 3-4 0,-1-2-2 0,1 0 4 16,-3 5-3-16,4-6-3 0,-1 2 0 0,0 0 2 0,-1-1-2 16,6-3 0-16,-3 2-2 0,-1-4-1 15,4 2-1-15,-3 0 1 0,1-1 3 0,2-1-4 0,0-3 7 16,-1 4 6-16,1-4 0 0,0 0-1 0,3 5 1 16,-3-5-6-16,10-2-5 0,-10 2 4 0,14-5 0 15,-8 2 2-15,3-3 2 0,0 1-21 0,-1-1 3 16,-1 1-11-16,0-3 7 0,3 0 1 0,0 1-24 15,-1 2 8-15,-1-2 7 0,-2 4 3 0,-1-5 4 16,0 4-1-16,-1 2-5 0,1-1 11 0,2 0-7 16,-5 2-3-16,3-2 7 0,-5 3 1 0,8 0-3 15,-8 0 3-15,5 7 2 0,-4-4 0 0,2 1 4 16,-2 1-3-16,2 0 1 0,-2-1-5 0,-1 2 8 16,3-1-4-16,-1 0 4 0,-1 2 1 0,-1-2-1 0,4 1 0 15,-1 0-3-15,-3-1 2 0,5-2 2 0,-4-1-2 16,3 2-3-16,-4-4 6 0,0 3-7 15,4-1 5-15,-4-2 9 0,0 0 3 0,0 0-5 0,0 0 4 16,11-5 1-16,-7 3-11 0,-1-3 11 0,-3 5-2 16,1-7-2-16,2 4-4 0,-3-3-5 0,0 0 3 15,2 2 3-15,-2-1-4 0,4-1 2 0,-1 1-2 16,-1-1-9-16,1 3 9 0,-1-1-4 0,2-2 4 0,0 3-5 16,0 2-1-16,1-2-4 0,0 3 5 15,1-3 4-15,-6 3-1 0,9-1-3 0,-4 1 7 16,1 3-7-16,-1-2 4 0,0-1-2 0,0 4 1 0,0 0 9 15,-1 2-5-15,0-3-6 0,-2 1 4 0,1 2-1 16,-1-1 1-16,1 0 1 0,-1-3-5 0,1 5 4 16,-2-4-6-16,0 0 0 0,-1-3 4 0,3 6 4 15,-2-4-2-15,-1-2 3 0,3 3 17 0,-3-3-5 16,0 0 5-16,0 0-2 0,0 0-9 0,10-4 0 16,-7 1 2-16,-1 1-3 0,2-3-1 0,-4 2 6 15,5-1-8-15,-2-2 1 0,-1 1 0 0,2-2 1 0,-4 3-2 16,4 1-5-16,-4-1-2 0,3-1 0 15,-3 5-2-15,6-3 0 0,-6 3 2 0,10 0-2 0,-10 0 3 16,7 8-5-16,-4-4 2 0,4 1 4 0,3 2 3 16,-5 0-7-16,3 0-2 0,-2-1 4 0,6 1-1 15,-5-2 1-15,1 2-2 0,0 0 4 0,2-4 5 16,-1 2-11-16,-1-2 2 0,-2-1-14 0,1 0 3 16,1 0-8-16,-1-4 3 0,-7 2-13 0,7-3 3 15,0-1 5-15,-4 1 4 0,1-2-3 0,0 0 5 16,-2 1-12-16,3-2 21 0,-3 0 2 0,-1-2 9 15,-1 1 9-15,2 0-2 0,1 1 1 0,-3 0 1 0,0 1-2 16,2-2 3-16,-2 3-5 0,2 0 2 0,-2 1-9 16,0 3-10-16,4-5-2 0,-4 5-5 15,7-1-8-15,-7 1-4 0,11 0-27 0,-3 0-34 0,3 0-116 16,-2 0-220-16,5 0 97 0</inkml:trace>
  <inkml:trace contextRef="#ctx0" brushRef="#br0" timeOffset="18648.86">13551 12801 46 0,'0'-4'137'0,"1"0"-9"0,-1 0-13 16,0-1-5-16,0 0-8 0,3 1-7 0,-1-1-9 15,-2 0-14-15,4-1-1 0,-4 2 0 0,2 2-9 16,-2 2 0-16,3-7-7 0,-1 5-1 0,-2 2-20 0,0 0 7 15,1-5-6-15,-1 5-8 0,0 0-6 0,0 0-4 16,0 0 3-16,0 0-6 0,-9 9-2 0,1-3 2 16,-1 2-2-16,-9 5 5 0,-5 3-3 0,-1-1-7 15,-2 2 4-15,1 3-2 0,-2-1-2 0,0 1-2 16,2 2 3-16,-2-1 0 0,0 1-5 0,1-3 2 16,2 4 7-16,-1-3-9 0,0 2 0 0,-1-2 5 15,-1 1-4-15,6-1 5 0,-2-2-5 0,2-2 1 16,6-3-1-16,3-4 1 0,3 2-5 0,2-6 2 15,1 2 3-15,2-2-3 0,-1 0 0 0,1 0 1 16,0 0-4-16,2-2 3 0,-1 2-1 0,2-3 0 0,0 2-7 16,-1-1-15-16,1 1-15 0,1-4-11 15,-1 5-13-15,1-5-18 0,-3 4-26 0,3-4-118 16,0 0-240-16,-7 1 107 0</inkml:trace>
  <inkml:trace contextRef="#ctx0" brushRef="#br0" timeOffset="19023.85">12950 13139 84 0,'0'0'126'0,"0"0"-4"0,0 0-10 15,-9 6-11-15,7-3-1 0,2-3-8 0,-4 4-13 0,1-1 1 16,1 1-7-16,1-1 1 0,1-3-6 0,-8 4-2 16,7 1-11-16,-1-3-1 0,-3 1-7 0,1 0-1 15,2 1-7-15,-2-1-2 0,0 1 3 0,-1-1-7 16,1 0 1-16,0 0-6 0,-1 1 1 0,1-2-13 15,-3 3 8-15,3 0-5 0,0-3-1 0,0 2-6 16,-1 0-1-16,5-2 4 0,-4 1-6 0,4-3-1 16,0 4-2-16,0-4-2 0,0 0 6 0,-4 5-2 15,3-2-2-15,1-3-5 0,0 0 6 0,3 4-4 0,-3-4 1 16,3 5 1-16,0-2-6 0,-3-3 0 16,5 5-3-16,-3-4 9 0,0 0-2 0,-2-1 2 0,4 3-8 15,-4-3 8-15,4 4-1 0,-4-4 1 0,0 0 2 16,6 3-1-16,-6-3 5 0,4 1 4 15,-4-1-2-15,0 0 1 0,6 0 6 0,-6 0-4 0,0 0-7 16,11-4 5-16,-5 2-1 0,-2 2-1 0,0-2-1 16,2-1-2-16,-2 3-10 0,5-1-20 0,1 1-16 15,1 1-27-15,0-1-44 0,-2 2-186 0,0 1-318 16,-3 2 141-16</inkml:trace>
  <inkml:trace contextRef="#ctx0" brushRef="#br0" timeOffset="20409.86">13056 13694 94 0,'0'0'113'0,"0"0"-5"0,0 0-10 15,0 0-9-15,0 0-3 0,0 0-4 0,0 0-15 16,7 0 4-16,-1 1-14 0,-6-1-5 0,10-1-6 15,-1 1 1-15,-5-2-1 0,5 2-3 0,0-1-4 16,1 2 2-16,3-2-4 0,-5 1-3 0,6 0-2 0,-4 0-2 16,1 1-2-16,0-1-6 0,-2-1-2 15,3 2-1-15,-1-2-3 0,1 2-2 0,1 1 4 16,-3-2 1-16,4 1-1 0,3-1-4 0,-2-1-5 0,2 1-1 16,2 0 1-16,2 1 1 0,-1-1-2 15,3 0-1-15,5 0 1 0,-1 1-1 0,-4-1-5 0,5-1-2 16,-1 1 2-16,3-1 3 0,-3-1-4 0,-5 1 2 15,-2 0 0-15,1 0 0 0,-2 1 5 0,-1 0-7 16,-4-2-3-16,-1 2 5 0,-3 0-5 0,0-3 2 16,-3 3 1-16,3 0 1 0,-4-1-2 0,-2 0-2 15,3-1-7-15,-7 2 0 0,6-1-2 0,-6 1-3 16,5-1-2-16,-5 1 4 0,0 0-7 0,9 0 11 0,-9 0-7 16,0 0 3-16,0 0 1 0,0 0 1 0,0 0 3 15,5-1 0-15,-5 1 2 0,0 0-1 0,0 0 2 16,0 0-2-16,0 0 4 0,-9-7-3 0,9 7 4 15,0-5-4-15,-5 2 1 0,5 3 4 0,-2-5-3 16,-1 1 3-16,-1 0-2 0,3 1 2 0,-3-2-5 16,3 3 4-16,-2-2 2 0,2-2 0 0,-2 3 1 15,1-1-1-15,-1-1-1 0,3 2 0 0,0 3 0 16,0-5 4-16,0 5-2 0,-5-2 1 0,5 2-1 0,0 0 4 16,0-5-3-16,0 5 4 0,0 0-5 15,0 0-2-15,0 0 0 0,0 0 0 0,0 0 2 0,0 0 2 16,0 0-3-16,18 7 4 0,-13-5-2 0,-1 1-1 15,1 0 0-15,3 2 1 0,-4-1-2 0,2-1 1 16,0 4-1-16,0-2 1 0,2 0-4 0,-4 2 4 16,3 1-2-16,-5-2 1 0,-1 0 0 0,1 0 4 15,-4 2 0-15,-1 0-1 0,-5 1-13 0,-6-1-28 16,-1 1-56-16,-15 0-128 0,2 1-240 0,-4 0 107 16</inkml:trace>
  <inkml:trace contextRef="#ctx0" brushRef="#br0" timeOffset="21222.87">14905 13324 137 0,'4'-3'151'0,"-1"-2"-7"0,-1 1-5 0,1 1-4 0,-1-1-10 15,2-1-5-15,-3 2 1 0,-1 3-8 0,4-5-8 16,-2 2-9-16,-1-1-12 0,-1 4-9 0,3-2-2 16,-3 2-5-16,0 0-8 0,0 0-8 0,0 0-6 15,4-3-6-15,-4 3-2 0,0 0-4 0,0 0-5 16,0 0-1-16,0 0-3 0,0 0 1 0,-19 8-4 16,9-4-7-16,-1 2 3 0,-3 3-5 0,-3 0 3 0,-1 1-9 15,3 2 7-15,-9 5-2 0,4-2-3 0,-3 2 0 16,-1 1-4-16,1 2-2 0,0-2 5 15,0 1-3-15,-1 1-4 0,-2-1 0 0,3 1 6 0,0-2-4 16,0-1 3-16,3 6-1 0,-6-7-3 0,6 0-3 16,-2-1 6-16,-2 0 1 0,3 1-3 0,-4-3 0 15,0 0 0-15,6-2 0 0,1-4-4 0,1 3 4 16,-3-3-2-16,4 0 1 0,4-2 0 0,-2-2-2 16,8-3 3-16,-2 1 5 0,1 0-3 0,0-1-3 15,7 0 0-15,-6-2-10 0,3-1-12 0,3 3-7 16,-1-8-12-16,1 4-14 0,1 0-15 0,2-2-34 0,1-1-38 15,1-2-167-15,0 1-331 0,2 1 147 0</inkml:trace>
  <inkml:trace contextRef="#ctx0" brushRef="#br0" timeOffset="21650.86">14339 13592 74 0,'0'0'179'0,"0"0"-13"0,0-5-10 0,0 5-5 16,-2-4-13-16,2 4-8 0,0 0-9 0,0 0-10 15,0-4-11-15,0 4-7 0,0 0-8 0,-2-6-6 16,2 6-9-16,0 0-9 0,2-5-4 0,-2 5-5 0,2-2-7 16,-2 2-4-16,4-4-8 0,-3 0 0 0,-1 4-4 15,5-4-4-15,-2 1-3 0,-3 3-4 0,3-1-1 16,-3 1 0-16,7-4 0 0,-7 4-3 0,0 0-3 16,1-2 0-16,-1 2-5 0,0 0-3 0,0 0-1 15,0 0 4-15,0 0-6 0,0 0 3 0,-1 10 1 16,-5-2 1-16,2-4 0 0,-2 3-5 0,0 0 3 15,1 2 1-15,-4 2-1 0,4-2-1 0,0-2 0 16,0 0 1-16,0-1 2 0,2 1-5 0,-2 0 0 16,3-1 0-16,-1 0 3 0,1-1-2 0,-1 1-2 15,1 0 2-15,2-3-1 0,-2 1 4 0,4 1-6 0,-2 0 5 16,3-2-1-16,1 1 0 0,1 1 0 0,2-2-2 16,0-2 3-16,4 2-6 0,1 0 6 0,-3-1-6 15,2 1 8-15,1 2-4 0,0-4-2 0,-2 2 1 16,0 1-1-16,-1-3 2 0,-1-1 2 0,2 3-3 15,-5-2-2-15,3 0 1 0,-3 2-1 0,-1-2 1 16,-4-1-1-16,9 1 3 0,-9-1-1 0,4 3 0 16,-4-3-5-16,0 0-3 0,0 0-4 0,0 0-23 0,0 0-16 15,0 0-34-15,-17 1-45 0,7 1-187 16,-2-4-344-16,1 1 152 0</inkml:trace>
  <inkml:trace contextRef="#ctx0" brushRef="#br0" timeOffset="22578.86">14728 13776 47 0,'0'0'163'0,"0"-4"-5"0,0 4-8 0,0 0-7 15,0 0-10-15,0 0-7 0,0 0-10 0,0 0-12 16,0 0-10-16,-3-5-5 0,3 5-11 0,0 0-5 0,0 0-9 16,0 0-6-16,0 0-8 0,0 0-4 15,0 0-4-15,0 0-5 0,0 0-4 0,0 0-2 0,0 0-2 16,3-3-5-16,-3 3-1 0,0 0-3 0,0 0 0 16,0 0 2-16,0 0-1 0,0 0 0 0,0 0 2 15,0 0-6-15,0 0-3 0,0 0-3 0,0 0 0 16,0 0 4-16,15 0-11 0,-8 0 5 0,1 0 1 15,1 0-1-15,4 0-2 0,-3 2-2 0,3-4-1 16,6 2 1-16,-1 2-8 0,4-2 10 0,5 1-6 0,2 0 2 16,2 0-2-16,1-2-2 0,-4 1-2 0,6-1-3 15,2-2 2-15,-4 0-5 0,0 4 3 16,-3-2 0-16,2 1-2 0,-4-2 0 0,2-1 5 0,-6 2-4 16,-2-2 5-16,-2 1-2 0,1 2 0 0,-2 0 2 15,2-3 1-15,-5 3 1 0,5-1-2 0,-5-1 3 16,3 1-4-16,-1-2 2 0,-4 2-1 0,3-1 1 15,1 2 0-15,-2-2-2 0,-2 2 3 0,1 2-2 0,0-2-3 16,-1 2 2-16,-2-1-1 0,1 2-6 16,1-3-7-16,-4 3 2 0,-1-3 0 0,0 1-14 15,-4-1 1-15,-4 0-3 0,9 3 2 0,-9-3 3 0,5 0 2 16,-5 0 5-16,0 0 1 0,0 0 3 0,0 0-4 16,0 0 4-16,0 0-10 0,0 0-8 0,0 0-6 15,0 0-15-15,0 0-18 0,-18-7-25 0,12 7-41 16,6 0-79-16,-18-4-235 0,9 3 104 0</inkml:trace>
  <inkml:trace contextRef="#ctx0" brushRef="#br0" timeOffset="23404.86">15033 13566 126 0,'5'2'134'0,"-5"-2"-4"0,0 0-4 16,0 0-6-16,0 0-5 0,0 0-5 0,0 0-1 0,0 0-10 15,0 0-6-15,0 0-4 0,0 0-6 0,0 0-7 16,0 0-3-16,0 0-6 0,0 0-4 16,0 0-11-16,0 0-3 0,8 0-6 0,-8 0 2 0,0 0-8 15,0 0-5-15,0 0-4 0,0 0 0 0,0 0-4 16,0 0-2-16,0 0-3 0,-9 8-1 0,5-4 1 16,-3-1-4-16,-2 6-5 0,-1-4 1 0,-1 0 2 15,-2 5-2-15,-2 0 0 0,-2-3-3 0,1 4 2 16,0-3 0-16,-1 2 0 0,0-1-5 0,-1-1 2 15,0 0 2-15,4-1-2 0,1 2-2 0,-1-4-2 16,1 0 1-16,3 0-6 0,-1-1 5 0,2 1 3 0,2-2-4 16,0 1 0-16,0-1 0 0,3-1 2 0,-1 0-7 15,0-1 4-15,5-1 2 0,-7 1 0 0,3 0-1 16,4-1 1-16,0 0 2 0,0 0-6 0,-11 3 5 16,11-3-1-16,-3 1 1 0,3-1-2 15,0 0-3-15,0 0 4 0,-7 2-4 0,7-2 1 0,0 0 1 16,0 0 2-16,0 0-3 0,0 0 1 0,0 0-3 15,-4 1-1-15,4-1 2 0,0 0 4 0,0 0-3 16,0 0 3-16,0 0-5 0,0 0 2 0,0 0-3 0,0 0 2 16,0 0 1-16,0 0 1 0,0 0-4 15,0 0 2-15,-2 3-2 0,2-3-4 0,0 0 3 0,0 0 4 16,0 0-1-16,0 0-3 0,5 6 1 0,-4-1 0 16,2-2 2-16,-1 0 0 0,2 4 0 15,1 0-1-15,2 1 4 0,2-1-4 0,0 0 3 0,0 0 0 16,3-1-4-16,-3 1 1 0,4-1-2 0,-2 2 1 15,-1-4 3-15,1 2-1 0,-1 1-1 0,-5-3 3 16,2 0 0-16,-5-2 0 0,5 0 1 0,-2 3-3 16,-4-5 1-16,-1 0-2 0,5 2-4 0,-1 3-6 0,-4-5 2 15,0 0-18-15,-9 5-28 0,3-3-50 16,-3 1-221-16,-3-1-353 0,-2 0 156 0</inkml:trace>
  <inkml:trace contextRef="#ctx0" brushRef="#br0" timeOffset="24774.86">12328 14123 133 0,'0'0'128'0,"0"0"-16"0,0 0-6 15,0 0-9-15,0 0-12 0,0 0-7 0,0 0 2 0,0 0-6 16,0 0-2-16,0 0-9 0,0 0 1 0,0 0-5 16,0 0-3-16,0 0-1 0,-5 2-7 0,5-2 0 15,0 0 1-15,0 0-1 0,0 0-1 0,0 0-5 16,0 0 2-16,0 0-8 0,0 0 7 0,0 0-4 16,0 0-4-16,0 0-1 0,0 0 0 0,0 0-3 15,0 0-1-15,0 0-6 0,0 0 8 0,0 0 2 0,0 0 7 16,0 0-1-16,0 0-2 0,10-7-3 0,-6 2-5 15,1 0-6-15,4-2 2 0,4-5-4 0,1 0-1 16,2 1-8-16,1-4 0 0,3-1 1 0,2-1-12 16,0 0-12-16,0 0-1 0,-2 2-5 0,2-1-5 15,-6 4-3-15,1 4 0 0,-3-3 7 0,0 3 0 16,-2 1-4-16,-1 1 7 0,-1 5 6 0,-3-3-2 0,-1 0-3 16,2 1-5-16,-2 1-2 0,-1-1 4 15,0 2 1-15,-1-2-3 0,-4 3 0 0,9 0-1 16,-9 0 4-16,4 0-1 0,-4 0-4 0,0 0 4 15,8-2-1-15,-8 2 1 0,0 0 8 0,0 0-9 16,0 0 6-16,0 0 3 0,0 0-1 0,-3 7 3 0,3-7 3 16,-12 3-1-16,5-2 2 0,-1 0-14 0,3 1 3 15,5-2 6-15,-14-2-1 0,5 1 7 0,4 0-8 16,-4 0 2-16,1 1 3 0,1-2 1 0,7 2-1 16,-14-1 1-16,7 0 1 0,1-2 1 0,1 3-2 15,-2-4 2-15,2 0-3 0,2 3 10 0,-3-2 1 16,6 3 11-16,-6-4-4 0,5 3-3 0,1 1 2 15,-4-2 6-15,4 2 1 0,0 0-2 0,0-6-2 0,0 6-1 16,4-4-3-16,1 3 0 0,0 0-4 0,0-2 0 16,2 1 1-16,-1-1-9 0,-1 2 9 15,-5 1 1-15,10-3-5 0,-10 3 0 0,9 0 4 0,-4 0-9 16,-5 0 6-16,10-3-6 0,-4 3-1 0,-6 0 4 16,11 3-5-16,-11-3 7 0,0 0-3 0,5 0-2 15,-5 0 2-15,0 0-2 0,0 0 3 0,3 3 0 16,-3-3-9-16,0 0 6 0,4 2 1 0,-4-2-3 15,2 3 0-15,-2-3 6 0,4 4-7 0,-4-4 2 0,1 6-5 16,-1-3 8-16,0 2-3 0,0 0 1 0,0 0-2 16,0 2 5-16,-1-2-8 0,-3 6-8 0,4-2-22 15,-8 2-43-15,4 0-61 0,-3-2-141 0,-2 1-303 16,-1-1 134-16</inkml:trace>
  <inkml:trace contextRef="#ctx0" brushRef="#br0" timeOffset="29123.86">13403 13210 60 0,'-6'-5'72'16,"2"1"6"-16,-2-1-14 0,1 2-9 0,-3-3 3 16,2 1-3-16,0 2-8 0,-4 0-9 0,-1-1 3 15,1-1 1-15,-3 2-11 0,-5-2 2 0,0 2 2 16,1-1-3-16,-1 0-2 0,-5 3-2 0,1-2-2 0,0-1 3 16,-6-1-5-16,1 0-4 0,-1-2 6 15,0 2-2-15,0 1 1 0,1 0 4 0,0-2 6 16,7 3 3-16,-1-1 2 0,0 0-9 0,0 2-1 0,-2-2-5 15,2 0 7-15,-5-1-11 0,5-1-1 0,-5-1 0 16,7 3-5-16,2 1-4 0,-1 0 6 0,-1-1-6 16,5 2-3-16,-4 2-2 0,5 2 3 0,-6 0-5 15,1-1 0-15,-2 3-1 0,1-1 5 0,0 1-3 16,0-1 5-16,-1 1-7 0,2 0 6 0,-2 2-3 16,-1-1-5-16,3 0 2 0,-2-1-1 0,-2 0 1 15,4 0 0-15,-11 1-1 0,8-3-2 0,-1 3 0 16,1-3 5-16,-1 3 0 0,1-1-2 0,1-1-5 15,1 0-1-15,1 2-1 0,0 0 4 0,1-1 10 0,4-3-11 16,0 5 2-16,0-3-4 0,3 1 7 0,-1 1-3 16,0 1-2-16,0 0 7 0,0 0-7 15,3 3-1-15,-3-2 2 0,0 1-4 0,6 1 0 0,-3 1 4 16,0 0-2-16,2 0-1 0,-2 1 3 0,3-1-1 16,0 5 2-16,0-1-4 0,1-4 8 0,-5 6-5 15,5-5 2-15,-1 1-1 0,1 0-1 0,3 0 6 16,-5 0-7-16,2-2-1 0,0 2 4 0,0-2-4 15,-1 3 4-15,3-3 1 0,-2 0-6 0,0 0 1 0,1 0 4 16,-2-1-1-16,3 1-3 0,-1 0 3 0,1-1-2 16,-1-1 2-16,0 2-4 0,1-1 1 0,2-2 12 15,0 0-11-15,1 1 0 0,-1 0 3 0,2-2-5 16,1-1 4-16,0 2 6 0,-1 1 1 0,5 1-9 16,-2-2 1-16,1 1 0 0,-2-3-1 0,1 2 0 15,-1-2 0-15,4 4 4 0,-2-3-3 0,3 0 0 0,-2 1 3 16,1-2-3-16,1 3 3 0,-1-3-1 15,1 2-1-15,1-2 0 0,-1 2-5 0,5 0 2 16,-2-2 2-16,-2 2-1 0,3-2 4 0,-3 2 0 0,3-2-5 16,1-2 1-16,5 3-3 0,-5-1 0 15,4 1 5-15,-3-4 2 0,4 5-3 0,-6-4-4 0,1 1 0 16,3-2 7-16,-3 2-3 0,-1 0 0 0,0-1 0 16,4 2-1-16,-5-3 3 0,3 2-5 0,2-1 0 15,-5 0-6-15,-1 3-5 0,7 0-3 0,-7-2-4 16,7 2 6-16,-8-1-1 0,4-3-2 0,-5 3 6 15,4-1-2-15,5-1-1 0,-4-1 5 0,5 1-4 0,-1 1 1 16,1 0 3-16,0-3 10 0,-1 2 4 0,1-3 2 16,3 4-4-16,-4-1 1 0,4 0-1 0,-3 1-1 15,-2 0-1-15,-3-1 1 0,-2-2 3 0,2 3-4 16,-1-1 1-16,-1-2 1 0,0 2 0 0,0-1-1 16,1 2-3-16,0 0 5 0,-2-1-2 0,3 2 3 15,-1-1-13-15,-2 1 10 0,2-2-5 0,1 1-2 16,3 2 9-16,-3 0-5 0,-1-3 4 0,3 0 2 15,1 4-5-15,2-3 5 0,0-1 7 0,2-1-8 16,8 1 3-16,-9 1-7 0,1-1 4 0,3 1-1 0,-2-1-1 16,0 0 6-16,-2 0-3 0,2-1-4 15,-2 1 11-15,2-2-5 0,-2 4-3 0,-2-3 2 0,0 2-4 16,3-2 3-16,-6 1 0 0,4 1-4 0,-6-4 0 16,1 3 3-16,1 1-1 0,1-1-2 15,0-1 0-15,3 3-3 0,-2-4 3 0,1 3-1 0,1 0 1 16,3-1 4-16,-7-2-5 0,6 2 2 0,-1-2 3 15,1 1-6-15,0 0 5 0,1-1 3 0,-3-1-7 16,9 2 8-16,-9-2-5 0,11 0-1 0,-11 0 3 16,4 2 6-16,5-2-2 0,-6 0 13 0,-3 0 15 15,3 0 0-15,-1 0-5 0,2 0-4 0,-3 0 2 0,0 0 0 16,-2 0-5-16,1 0-3 0,-4 0-6 0,5 0-2 16,-4 0 4-16,-2 0-3 0,4 0-3 0,-4 0-1 15,3 0-1-15,0 3-2 0,0-3 1 0,2 0-6 16,-6 0 0-16,10 0-6 0,-5 0 4 0,4 0 0 15,-2 0 2-15,7-3-6 0,1 3 0 0,-10 0 8 16,3-4-9-16,-2 1 0 0,1 1 2 0,1-2 4 16,-4 3-2-16,1-3 7 0,1 0 1 0,-2 1-2 15,0-1 0-15,-3 0 7 0,4-1-1 0,-7 2 3 0,3 1 0 16,-1-2 0-16,-3 0-1 0,3 0 2 16,-6 1 0-16,3-2-4 0,-3 1-5 0,4-1 5 15,-2 1-7-15,-3-4 2 0,4 3 0 0,-2-1 2 0,1 0-7 16,0-2 3-16,-2 1 2 0,0-3 1 0,-1 1-7 15,-1-3 5-15,0 1-3 0,2-5-2 0,-3 2 2 16,-1-1-6-16,1-1-3 0,-2 0 3 0,-4-2-4 16,1 3-3-16,-2-2 3 0,0 2-7 0,-4-2 1 15,2 0-2-15,-4 0 6 0,0 1-2 0,-2-1-1 16,-1 2 4-16,1-1 1 0,-2 1-2 0,-2-5 7 0,-3 6-10 16,6-1 3-16,-7-3 1 0,1 1-2 15,0 4 8-15,2 0 5 0,-1 0-1 0,-1 0 5 16,3-1-4-16,-3 3 6 0,-27-23 4 0,21 21-4 15,1-1-4-15,-1 1 1 0,-1-1 1 0,-2 0 2 16,1 3-5-16,-1-1 6 0,-2 2-4 0,-2-2 1 16,-1 0-5-16,-5 0 0 0,1 4 2 0,-15-3 0 15,14 5 1-15,-4-3-2 0,-9 1 1 0,9 4-2 0,2-2 2 16,2 2-2-16,1 0 6 0,-5 0 0 16,5-1-3-16,-1 4 0 0,3-1 5 0,-5 0-4 15,6-1 0-15,-3 3 0 0,3-3 0 0,1 2-3 0,1-2 5 16,-2 2-2-16,-1 1-2 0,-1-4 2 0,3 2-5 15,-6 2 5-15,2-1-3 0,-1-2 3 0,-2 2-4 16,-10 1 3-16,9-5 1 0,-12 4-3 0,15 0 0 16,0 0-2-16,-3-1 3 0,3 1 3 0,6 2-1 15,-3-1 0-15,3 0 1 0,10 0-3 0,0 2 2 16,2 0-1-16,-3-1 0 0,4 4 0 0,3-3-1 16,-3 3-3-16,0-1 7 0,2 1-4 0,-2 1-2 15,1 0 5-15,2 2-5 0,-2-1-1 0,6-2 3 0,-2 1-2 16,0 2 3-16,-1 1 0 0,0-1 0 15,-4 0-1-15,1-1-8 0,7 0 5 0,-6 0-4 0,4 1 7 16,-1-4-5-16,3 2 3 0,1 0 2 0,0-1-7 16,3-2 0-16,-1 1 4 0,2 1-3 0,1-2 0 15,-2 2 6-15,2 0 0 0,1 2-6 0,-1-3 6 16,1 2-5-16,-1 1 3 0,2-2 0 0,-1 2-3 16,2 0-2-16,-3 0 1 0,4 4 3 0,0-2-2 15,-1 0 2-15,1 1-2 0,1 0 0 0,-1 1 6 16,4 0-3-16,-3-2-2 0,3 1 0 0,1 0-1 15,-1 0-7-15,2 1 6 0,4-1-4 0,-3-3 3 0,6 5-6 16,-5-1 1-16,8-2 8 0,-3 0 1 16,-2-1-1-16,3 4-4 0,4-3 3 0,-1 1 2 0,-1 0-2 15,6 0-2-15,1 1-3 0,-1-3-5 0,3 2-10 16,1 1-3-16,-1-1-5 0,-4-3-10 0,5 1-10 16,-5-3-10-16,-3 0 0 0,4 2-7 0,2 1 0 15,-1-4 10-15,-5 1-10 0,0 3 8 0,0-4 11 16,-2 5 2-16,2-6 3 0,0 4 8 0,0 0 1 15,2-2 14-15,-3 0-1 0,4 5 4 0,-2-1 9 16,2-4-3-16,8 3 8 0,-8-1 3 0,6 1 0 0,1-4 11 16,3 5-6-16,-2-1 6 0,4-4-21 15,-2 1 17-15,1-2-3 0,0 2-4 0,0-1 9 0,1 1-5 16,-1-2 0-16,-2-3 1 0,2 1-7 0,0 3 11 16,-4 0-8-16,1 0 4 0,-3 0 1 15,3-4 2-15,-2 1-2 0,-4 0 1 0,-1 1 5 0,3-2-1 16,-1 2 4-16,2-2-7 0,3 0 2 0,-8-1-8 15,3 1-2-15,2-1 13 0,-2-2-8 0,3 2 7 0,-2-6-11 16,-2 4 11-16,-4 1 0 0,4-3-1 16,-3 2-8-16,0 1-4 0,-2-3 2 0,0 3 7 15,-7-1 6-15,2 1-11 0,0 0-7 0,1 1 11 0,-1-1-4 16,1-1-6-16,-3 0 4 0,2-1 3 0,-2 2 0 16,0-2 1-16,-1-2-2 0,1-1 0 15,-2 0 5-15,-1-3-5 0,2 2 0 0,-1-1 1 0,-2 0-4 16,-1-1 7-16,-1-1 0 0,0-1 3 0,-1 3-6 15,-1-5 0-15,-1-3 1 0,-3 2 3 0,-3-2-6 16,3 0 3-16,-3 0-2 0,-5 1 3 0,4-1-1 16,-3 0-6-16,2 0 5 0,-5 0-1 0,0 0 0 15,3-2 3-15,-3 2-9 0,0 2-11 0,0 0 14 16,-9-4 3-16,1 2-3 0,0-2 5 0,2 7-10 16,-7-4 7-16,-1 0 2 0,0 3 11 0,-1 0-6 15,-1-1 3-15,-1 1-3 0,-1 1-2 0,-1 0 9 0,0 0 6 16,2 0-1-16,-4 1-1 0,-1 0 6 0,3 1 1 15,-2 1 4-15,-2-3-8 0,-1 3 3 0,2 0-4 16,-2 0 0-16,1 0-5 0,-2 2 5 0,2-1-1 16,2 3-3-16,-3-2 3 0,3 1-5 0,0 2-2 15,4-3-1-15,1 5-1 0,-1-2-2 0,0 0 1 16,5 3-1-16,-9 1-2 0,2 0 1 0,0 0-4 0,0 1 1 16,4 1 1-16,-2 0-1 0,6-1-2 0,-2 1 0 15,7-1 3-15,-6 1-2 0,4 3-1 16,2-3 0-16,2 3 0 0,0-1-4 0,-2 2-1 0,6 1 2 15,-6 0-1-15,5 0 2 0,-1 0-5 0,-2 3 4 16,1 1 3-16,4-3-3 0,-1 2 3 0,-1 5-2 16,-2-1-4-16,0 1 1 0,3 0 0 0,0 2 1 15,-1 0 1-15,1 0 1 0,1 0-3 0,-1-1 2 16,3 1-4-16,-1-2 5 0,-1 1-7 0,5-4 4 0,-3 1 0 16,3-1-2-16,0-3 0 0,1 3 3 15,0-4 1-15,0 3 0 0,2-3-2 0,0 2 0 16,1-2-6-16,0-2 5 0,1 4-7 0,0-1-1 15,1-1-1-15,3 2 2 0,-1-3-4 0,4 3-1 0,2-3-2 16,4 5 8-16,2-1-8 0,1-3 1 0,3 1-1 16,6 2 3-16,-7-4-3 0,9 5 0 0,-5-5-1 15,-3 0 0-15,7 5-2 0,-6-4 3 0,5 2 6 16,4-3-3-16,-4 2 2 0,-3-5 0 0,5 5 6 16,-7-5 2-16,8 3-2 0,-8-2 0 0,0 0-1 15,0-2 3-15,0 1-4 0,-1 1 3 0,1 0 6 16,-4 0 3-16,4 3-4 0,-2-4-1 0,1 0 1 15,0-1 1-15,0 0 1 0,2 2 2 0,-1-1-5 0,2 0 5 16,6 0-4-16,-1-2 4 0,-4 0 1 0,-3 1-7 16,10-1-1-16,-10-2 4 0,1 3 1 0,9-3-3 15,-8 0-1-15,9 0-3 0,-11-3 4 0,3 2-3 16,-1-3 1-16,3-2 2 0,2-1-3 0,-2-4 5 16,-5 2 4-16,0-1-8 0,2 0 4 0,2-2-7 15,-6-1 7-15,5-1 1 0,-6 0 0 0,-2 3 0 16,-1-2-9-16,-3-2 5 0,-3 1-7 0,-1-1 2 15,-5 1-2-15,-2-3-7 0,-1 0 0 0,-3-1-5 16,-2 2 7-16,-4-2 3 0,-4-3 8 0,0 2 5 16,-6 0-14-16,1-1 2 0,-5 3 9 0,-3 0-3 0,-1-3 6 15,-2 4 0-15,2 2 2 0,0 2 2 0,0 0-5 16,1-1 13-16,7 4 0 0,2 1-12 0,1-1 11 16,1 2-1-16,1-1-3 0,3 3 1 0,1 2-2 15,0-3 0-15,1 3-2 0,-1 0-3 0,-1 1 2 16,4-1 2-16,-7 2 0 0,5-2-3 0,-3 3 1 15,0 4-2-15,3-1 0 0,-10 2 1 0,1-4-4 16,-1 8 2-16,-1-4-4 0,0 2 4 0,-6 3 0 0,-1 0-7 16,4 1 0-16,-6-1 4 0,2 0-1 15,0 0 2-15,1 1 2 0,2-1 3 0,5-1-7 0,0-3 2 16,-4 6 3-16,6-5-4 0,3 2 2 0,1-3-3 16,10-5 3-16,-2 4-5 0,3 0-4 15,-1-2 4-15,1 4-6 0,3-7 5 0,10 3 4 16,0-1 0-16,4-1 5 0,1 1-5 0,4 1 4 15,-1-2-3-15,0 2-3 0,-1 2-4 0,-1 0-5 16,-2-2-2-16,-2 1-8 0,-2 0 2 0,0-3 3 16,-5 4 1-16,3-2 2 0,-3 2-6 0,1-3-4 15,-2 2 7-15,0-1 11 0,-3 1 3 0,-1-4-2 0,3 3 1 16,-3-3-3-16,-6 4 0 0,3-1 8 0,3-3-3 16,-13 0 6-16,13 0 4 0,-10-2 2 0,10 2 1 15,-9-1-2-15,2-1 1 0,1 2-3 0,6 0 1 16,-10-5 0-16,6 4-1 0,0-2-1 0,-2 1 1 15,6 2-16-15,-6-3 13 0,2 1-8 0,4 2-15 16,-5-1-18-16,5 1-13 0,-5-2-37 0,5 2-52 16,-7-3-80-16,7 3-235 0,-7 0 105 0</inkml:trace>
  <inkml:trace contextRef="#ctx0" brushRef="#br0" timeOffset="38310.25">13596 15386 61 0,'0'0'147'0,"2"-6"-12"15,-2 6-17-15,1-2-4 0,-1 2-8 0,0-5-12 16,0 5-9-16,0-4-7 0,0 4-10 16,-2-6-14-16,2 6-11 0,0 0-10 0,0 0-9 0,0 0-12 15,0 0 1-15,0 0-5 0,0 0-2 0,0 0-11 16,0 0-1-16,0 0-6 0,0 0-4 0,0 0-6 16,0 0-16-16,0 0-18 0,0 0-14 0,0 0-93 15,0 0-176-15,-4 11 79 0</inkml:trace>
  <inkml:trace contextRef="#ctx0" brushRef="#br0" timeOffset="40299.25">14314 15119 69 0,'0'0'120'0,"0"0"-11"16,2-4-10-16,-2 4-6 0,0 0-7 16,0 0-13-16,0-6 8 0,0 6-15 0,0 0 4 0,0 0-18 15,0 0 3-15,-2-2-4 0,2 2-3 16,0 0-5-16,0 0-9 0,0 0 12 0,-3-4-8 15,3 4 7-15,0 0-11 0,0 0-4 0,0 0-1 0,0-6-1 16,0 6 0-16,0 0 0 0,0 0-1 0,0 0-4 16,0 0-2-16,-6 0 1 0,6 0-4 0,-10 5 1 15,3-3-5-15,-1 2-3 0,1 1 2 0,-3 2 0 16,1 2-5-16,0-1 0 0,-1 0 0 0,3 2-6 0,1 0 5 16,-2 1-5-16,-1 0 5 0,3 0-3 0,-1 2 2 15,1-3-4-15,3 2 4 0,-1-2-2 16,0 1 0-16,2 1-1 0,1-2 4 0,-2 2-2 0,2-3-1 15,1 2-2-15,1 0 7 0,3-1-9 0,1 1 5 16,0-7-2-16,-2 6-2 0,6-3 2 0,-3-2-4 16,7 0-3-16,-1-1-10 0,1-1-10 0,0-1-10 15,2-2-1-15,1 0-10 0,-3 0 4 0,7-4-3 16,-1-2 5-16,-8 2-4 0,-1-1 0 0,1-2 4 16,-2 1 4-16,-1 0 4 0,-1-3 2 0,1 2 0 15,-5 1 13-15,-1-2-4 0,2 1 2 0,-4-2 2 16,0-1 16-16,0 0 0 0,-4 0 0 0,3 1 8 15,-3-1 7-15,0-1-2 0,-2 0 5 0,-2-1 2 16,6 3 6-16,-6-1 3 0,4 2 8 0,-1-3 2 0,-1 1 3 16,3 0-2-16,-2 3 2 0,0 0 1 0,1 1-2 15,-2 1-1-15,4 1-2 0,-3 0-5 0,2 1-1 16,0-1-5-16,1 1-19 0,2 3-22 0,-8-3-28 16,8 3-40-16,0 0-185 0,-14 6-288 0,9-2 127 15</inkml:trace>
  <inkml:trace contextRef="#ctx0" brushRef="#br0" timeOffset="41313.26">14126 15240 193 0,'-2'-4'194'15,"1"1"-10"-15,1 3-15 0,0-7-12 0,0 7-11 16,0-5-13-16,0 5-15 0,3-5-11 0,1 1-13 15,1 0-12-15,1 3-7 0,4-2-7 0,-2-2-7 16,2 4-8-16,3-2-16 0,-3 5-10 0,-1-2-11 0,4 1-13 16,-3 2-10-16,-1-2-11 0,1 4-13 0,-3-1 1 15,-2-2-5-15,-1 5 4 0,-2-1 6 0,0 1-8 16,-4 0-5-16,0-2 7 0,-2 2 2 0,-1 0 4 16,-4 1 0-16,-1 0 9 0,-2-4 5 0,3 3-7 15,-5-2 17-15,4-2 0 0,-1 0-1 0,4 0 2 16,-5 1 2-16,6-3-2 0,-3 2 9 0,0-2 1 15,3-1 0-15,3 3 7 0,-1-2 5 0,4-1-4 0,-6 2-15 16,6-2 2-16,0 0-7 0,0 0-7 16,0 0-4-16,28-4-15 0,-16 1 5 0,7 0-2 0,1 2 0 15,1-1-10-15,7 4-1 0,-13-5-5 0,4 3 9 16,-1 0-4-16,-5 0-4 0,-1 1 6 0,-2 2-3 16,-1-3 7-16,-3 3-1 0,-1 0-1 0,-4 0 4 15,-1-3 2-15,-1 5 10 0,1-5 13 0,-8 6 3 16,1-6 9-16,-1 2 4 0,-1 1 3 0,-1-2 11 15,-1 0 9-15,2 1 0 0,-3 0-8 0,2-2 2 16,2 1 6-16,0-1 1 0,2 3-2 0,6-3-5 16,-10 0-5-16,10 0-1 0,-8 0 5 0,8 0-5 15,-5 1-8-15,5-1-8 0,0 0 1 0,0 0-3 0,0 0 5 16,0 0-5-16,12 4 2 0,-6-2-1 0,3-1 0 16,1 1 0-16,3 0-3 0,0-2 0 0,0 2 4 15,6-4-3-15,-2 2 6 0,1-2 9 16,0 0 2-16,-1 1 3 0,-2-2 8 0,-6 1 9 0,-1 0 8 15,1 2 7-15,-4-4-5 0,-4 0-5 0,-1-1-9 16,0 5 3-16,-9-8-2 0,-1 3-7 0,0 2 0 16,-3-3-2-16,0 3-4 0,3-2-2 0,-4 2-3 15,2 0 0-15,2 0-3 0,0 1-2 0,2 0 0 16,2 0-2-16,1 0-14 0,5 2-12 0,-6-1-12 0,6 1-19 16,0 0-20-16,8-7-24 0,0 4-21 0,4-1-50 15,2-2-142-15,4 0-324 0,3-2 143 0</inkml:trace>
  <inkml:trace contextRef="#ctx0" brushRef="#br0" timeOffset="43281.26">14429 15545 159 0,'-3'-8'187'0,"3"8"-11"16,0-7-7-16,0 7-16 0,0-4-15 0,0 4-14 15,0 0-13-15,0-5-13 0,0 5-6 0,0-5-11 16,0 5-6-16,0 0-7 0,0 0-10 0,0 0-5 16,0 0-7-16,0 0-2 0,0 0-6 0,-4-3-2 15,4 3-9-15,0 0-2 0,0 0 2 0,0 0-5 0,0 0 0 16,0 0-6-16,0 0-1 0,0 0-1 16,0 0-2-16,0 0 2 0,0 0-2 0,0-3-4 15,0 3 0-15,0 0 2 0,0 0-5 0,0 0 4 0,0 0-3 16,0 0-8-16,0 0 2 0,0 0 0 15,0 0-6-15,0 0 7 0,0 0-1 0,-14 5-5 0,14-5 1 16,-4 1-1-16,4-1-2 0,0 0 1 0,-2 4 1 16,2-4-2-16,-3 3 4 0,3-3 3 0,0 0-3 15,-5 3 3-15,5-3-2 0,0 0-4 0,0 0 8 16,-6 2-2-16,6-2-7 0,0 0 3 0,0 0 6 16,0 0-4-16,0 0 3 0,0 0-2 0,-12-2 4 0,12 2-2 15,0 0-2-15,-5-3 3 0,5 3-2 16,0 0 1-16,-2-3 2 0,2 3-3 0,0 0 2 0,0 0-2 15,0 0 0-15,0 0-3 0,0 0 0 0,0 0 1 16,0 0-1-16,0 0-1 0,0 0 2 16,0 0-1-16,0 0-2 0,16-1 4 0,-7 1-1 0,1 0-9 15,2 0-7-15,3 0-3 0,2-3-8 0,1 0 1 16,-1 2-14-16,-3 1 2 0,1-1-9 0,-3 0-3 16,0 0 0-16,-1-1-17 0,-3 2 2 0,1-3-2 15,-4 3 7-15,-5 0 4 0,9 0 7 0,-9 0-8 16,0 0 11-16,4-2 8 0,-4 2 12 0,0 0-1 0,0 0 2 15,0 0 3-15,-27 2-3 0,19-2 4 0,3 0 7 16,-3 3 7-16,1-3-6 0,1 1 5 0,6-1 9 16,-12 0 1-16,6 1 7 0,6-1-4 0,-8 1-7 15,8-1 21-15,-6 0-2 0,6 0 0 0,0 0 3 16,0 0-4-16,-7 1 9 0,7-1 5 0,0 0-3 16,0 0 4-16,0 0 6 0,0 0-5 0,0 0 3 15,0 0 2-15,-10-2-1 0,10 2-1 0,0 0-2 16,0 0-1-16,0 0-6 0,0 0 3 0,0 0-7 15,0 0-1-15,0 0 0 0,0 0 2 0,0 0-6 16,0 0 4-16,0 0-4 0,0 0-2 0,0 0 2 0,-5 3-5 16,5-3 0-16,0 0-1 0,0 0-2 0,0 0 3 15,0 0-3-15,0 0-6 0,0 0 5 0,0 0 3 16,0 0-3-16,0 0 2 0,0 0-5 0,0 0 0 16,0 0 0-16,0 0 0 0,0 0-1 0,0 0 2 15,0 0-1-15,0 0-2 0,0 0 2 0,0 0-2 16,0 0 2-16,0 0 0 0,0 0 1 0,0 0 6 15,0 0 2-15,0 0 1 0,0 0-3 0,0 0-2 16,0 0-2-16,0 0 1 0,0 0 0 0,0 0-4 16,0 0 1-16,0 0-1 0,0 0-3 0,0 0 6 15,0 0-5-15,0 0 5 0,0 0-4 0,0 0-1 0,0 0-4 16,0 0 2-16,0 0 5 0,15 3-3 0,-12-2-1 16,-1 4 1-16,1 0 0 0,0-1 2 0,-1 2 3 15,-1 0-1-15,3 0 0 0,-1 4 3 0,2-2 1 16,-1 1-1-16,-1 2-2 0,1-2 4 0,0 1 0 15,-1 3-4-15,-2-1-3 0,2 0 2 0,-2-2-1 16,0 3 1-16,1 0 0 0,-2-1-1 0,0 0-1 16,-2-2-2-16,1-1 1 0,0-1 0 0,-2-1 2 0,3-2 0 15,0 1-17-15,-1-2 0 0,1 1 2 0,-4-3 1 16,3 2 4-16,-3-2-2 0,4-2 2 16,-9 4 2-16,3-4 0 0,6 0 4 0,-13-1-3 0,6-1 1 15,-3-1 0-15,2 0 2 0,1 0-4 16,-6 0 6-16,4-1-4 0,-1-2 2 0,-3 1-2 15,5 0-2-15,3 1 2 0,-5-1 1 0,5 1 1 0,-3 0-1 16,3 0 2-16,1 1-5 0,-1-1 5 0,-1 2 1 16,5-1-1-16,-2 1-4 0,-1-1-10 0,4 3-11 15,-4-3-18-15,4 3-19 0,-4-4-24 0,4 4-42 16,0 0-131-16,-1-5-279 0,1 5 124 0</inkml:trace>
  <inkml:trace contextRef="#ctx0" brushRef="#br0" timeOffset="44730.26">14638 15642 90 0,'0'0'150'16,"0"0"-8"-16,-4-6-12 0,4 6-14 0,0 0-7 0,-2-4-17 16,2 4-7-16,0 0-12 0,0 0-2 0,0 0-12 15,0 0-2-15,0 0-7 0,0 0-9 16,0 0-2-16,0 0-4 0,0 0-3 0,-5 13-7 0,5-8 2 15,0 1-4-15,0 0-2 0,-3-2 1 0,3 6-4 16,-1-6-1-16,-2 4 1 0,2-2-7 0,-1 0 2 16,0-1-6-16,2-1 5 0,0 3-4 0,0-3-1 15,-1 1 0-15,1-1 0 0,0 0-8 0,0-4 4 16,1 5 2-16,3-2-16 0,-4-3-4 0,8 0-19 16,-8 0-7-16,18-3-18 0,-9 1-7 0,3-3 1 15,0-1-4-15,4 0-6 0,-2-4 5 0,-3 5 4 16,0-1 8-16,-1 0 3 0,1-3 6 0,-2 5 10 15,-2-1 6-15,-2-3 5 0,1 5 5 0,1 1 5 16,-6 0-2-16,3-3 8 0,-3 1-5 0,2 2 8 16,-2-2-3-16,-1 4-1 0,3-1 3 0,-3 1 4 0,0 0-1 15,0 0-1-15,0 0 0 0,0-6 1 0,0 6 4 16,0 0-4-16,0 0 7 0,0 0-3 0,0 0 8 16,0 0-1-16,0 0 10 0,0 0 3 0,0 0 9 15,0 0-1-15,-10 0 2 0,10 0-2 0,0 0-5 16,0 0-3-16,0 0-3 0,-7 7 17 0,6-2 2 15,-1-2 3-15,4 4-6 0,-6-3-8 0,4 2-4 16,0 1 8-16,0-3-8 0,4 3-2 0,-4 0 3 16,5-1-8-16,-2-1-1 0,-1-1 2 0,2 2-7 15,0-4 6-15,1 1-16 0,2-1-6 0,1-2-6 16,0-2-2-16,1-1 4 0,0-2-4 0,1 0 0 16,-1-2 2-16,-1 1-1 0,2-5-2 0,-2 4-2 0,-2-4-9 15,1 0-5-15,-1 0 2 0,-1-1-3 16,-1 1 7-16,1-1 3 0,-1 2 14 0,-2 3 12 15,0-1 10-15,0 2 4 0,0 0 5 0,-1 1 3 0,1 1 14 16,-1 0-12-16,-1 0-2 0,0 4 0 0,3-4 0 16,-3 4 4-16,0 0 2 0,0 0-5 0,0 0 3 15,0 0-4-15,0 0-1 0,0 0-5 0,0 0 10 16,1 9-4-16,-1-9 10 0,0 8-11 0,0-3-3 16,0 0-3-16,-1 0 3 0,1 0-2 0,1 1-1 15,-1-1-4-15,-1 2 0 0,2-1 0 0,-1-1-7 16,2 4 5-16,-1-4-1 0,1 1-4 0,0 1 1 15,2-1-2-15,-2-1-3 0,1 1 1 0,-1-4-8 0,2 2-5 16,1-1-6-16,0 1 0 0,-2-3-13 0,3 2-7 16,-6-3-14-16,9 1-4 0,-2-2-1 0,-7 1 1 15,10-1-4-15,-4-2-10 0,-2 1 7 0,3 0 5 16,-4-2 9-16,5 1 17 0,-3 3 2 0,-1-2 13 16,-3-2 11-16,3 0 12 0,-4 4 9 0,9-3 14 15,-8 1-1-15,-1 2 10 0,5-4-2 0,-5 4-1 16,3-1 1-16,-3 1-9 0,0-4 3 0,0 4-4 15,0 0 0-15,0 0-3 0,0 0 0 0,0 0-5 16,0 0-3-16,0 0 2 0,0 0 0 0,0 0-8 16,0 0 2-16,14 4 2 0,-14-4-5 0,3 2-7 15,0 1 5-15,-3-3-3 0,4 5 5 0,0-3 0 16,0 2-8-16,0-3-2 0,-4-1-9 0,6 3 4 0,-1-3-4 16,1 1-6-16,-6-1 1 0,11 0 0 0,-11 0-2 15,11-1 1-15,-3 0 6 0,0 0-7 16,-3-1 0-16,2-4-10 0,1 4 3 0,-3-3 2 0,2 3 3 15,0-3 4-15,-2 1-2 0,5 0 3 0,-2 0 2 16,-7 1 1-16,3 0 11 0,1-1-1 0,-2 2 6 16,1 0 5-16,-4 2 4 0,4-4 4 0,-4 4 5 15,0-4 0-15,0 4 2 0,0 0 4 0,0-7 0 16,0 7 4-16,0 0-5 0,0-4 0 0,0 4-2 16,0 0 4-16,-4-5-4 0,4 5-5 0,0 0-3 15,0 0 1-15,0 0-2 0,-3-2 1 0,3 2-2 16,0 0-4-16,0 0 0 0,0 0-3 0,0 0 2 0,0 0-7 15,0 0 8-15,-6 11-4 0,6-11 1 0,0 4 9 16,0-4 5-16,0 7 1 0,0-4-12 16,0-3 8-16,2 4-2 0,1-1-4 0,-3-3-2 0,0 7 2 15,1-6 2-15,-1-1-5 0,3 4 7 0,1-2-7 16,3 0-1-16,-2 1-2 0,3-3-5 0,5 3 5 16,-3-1-20-16,-1-2 3 0,4 1-10 0,-3-1-5 15,-1-1-9-15,0-1-4 0,-1 2 4 0,-2-2 8 16,-1 1 2-16,0 0 6 0,1-2 8 0,-6 3 5 15,6-3 13-15,-6 3 3 0,2-4 0 0,0 3 7 16,-2 1 5-16,0 0-4 0,-3-9 7 0,3 9 3 16,-3-3-5-16,3 3-1 0,-4-2-1 0,4 2-5 0,0 0 0 15,0 0-1-15,0 0-1 0,-8 9 0 0,6-6 1 16,0 1 1-16,2 1-4 0,-1 3 4 16,1-4-2-16,-3 2 5 0,2 3-4 0,2-2 0 0,-1 0 0 15,0 1-4-15,0-1 1 0,4 0-3 16,-2 3 2-16,1-3 2 0,1-2-6 0,-1 3-7 0,3-2-13 15,-2 0-21-15,-1-2-23 0,3 0-30 0,-3 0-139 16,2-2-243-16,-1 0 108 0</inkml:trace>
  <inkml:trace contextRef="#ctx0" brushRef="#br0" timeOffset="44921.26">15524 15729 24 0,'0'0'195'0,"0"0"-17"0,0 0-22 0,0 0-35 16,0 0-43-16,-7-10-45 0,7 10-95 0,0 0-59 16,-7-4-131-16,-2 4 59 0</inkml:trace>
  <inkml:trace contextRef="#ctx0" brushRef="#br0" timeOffset="47875.26">14250 16182 95 0,'5'-1'91'0,"-5"1"-10"0,5-4-8 0,0 2-5 15,1-1-6-15,-1-2-9 0,2 3-2 0,2-3-9 16,1-2-2-16,4 2-12 0,0-4 4 0,2 1-8 16,4-4-1-16,2-2-4 0,5-1 5 0,1-2-6 15,0-2-9-15,5-1-5 0,14-7 9 0,-2 1-5 16,5-1 3-16,1 1 3 0,2 2-5 0,4-1 0 16,-2 1-1-16,-2 2-5 0,1 1 3 0,3 2-9 0,4 1 2 15,-1 2-1-15,1 3-1 0,-2 1 3 16,0 2-3-16,0 2-1 0,-2 4 0 0,2-3-5 0,-4 4 3 15,1 1-13-15,0 0-1 0,-3 2-2 0,-2 0-7 16,2 2-10-16,0 0-2 0,-14-2-9 0,14 0-7 16,2-2-44-16,-4 2-110 0,1-5 48 0</inkml:trace>
  <inkml:trace contextRef="#ctx0" brushRef="#br0" timeOffset="48073.25">16659 15625 28 0,'5'-3'100'0,"1"-1"1"0,-2 0-15 15,0 1-9-15,-2 0-11 0,1-1 2 0,-2-2-10 16,0 3-8-16,-1 3 3 0,2-7-11 0,-1 6-3 16,-1 1-7-16,1-5-3 0,-1 5-3 0,0-3 2 15,0 3-8-15,2-4 3 0,-2 4 2 0,0 0-7 0,0 0-9 16,0 0 6-16,1-5 0 0,-1 5-2 0,0 0-1 16,0 0-11-16,0 0-10 0,1-4-10 0,-1 4-12 15,0 0-12-15,0 0-21 0,0 0-81 0,-14 1-157 16,14-1 70-16</inkml:trace>
  <inkml:trace contextRef="#ctx0" brushRef="#br0" timeOffset="50475.25">8479 14191 93 0,'-1'6'98'16,"1"-1"-14"-16,1 5-3 0,2 0-5 0,-1-2-10 15,-1 2-8-15,3 1-3 0,0-1-25 0,1 1 7 16,0 1-2-16,0 3 2 0,-2-3 0 0,2 0-10 16,-1-1 2-16,-3 2-5 0,1 6 6 0,0-2-5 15,-2-4-7-15,0 2-1 0,0 2-3 0,0 0 2 16,-2 0-4-16,0 1-12 0,-2 2-13 0,3-2-25 15,-4 7-55-15,-2-5-50 0,0-3-154 0,-1-2 68 16</inkml:trace>
  <inkml:trace contextRef="#ctx0" brushRef="#br0" timeOffset="50719.25">8260 14691 70 0,'0'0'124'0,"8"-2"-15"0,-4 2-5 0,-4 0-15 16,10-3-13-16,-1 3-1 0,0-1-7 0,-1 2-15 15,3-2-2-15,2-1-16 0,6 1-15 0,2 1-13 0,-2-3-4 16,1 3-24-16,1-3-15 0,-2 2-17 15,4-2-76-15,-4-1-140 0,2 0 62 0</inkml:trace>
  <inkml:trace contextRef="#ctx0" brushRef="#br0" timeOffset="50955.25">8332 14301 106 0,'4'-10'136'0,"0"1"-15"0,7-6-13 0,-2 0-8 16,4-1-7-16,4 1-8 0,4-1-12 0,0-1-8 16,2 4-11-16,-4 4-10 0,-4-1-22 0,3 0-13 15,0 3-17-15,0 1-11 0,-5 1-19 0,5 2-34 16,-3-2-75-16,-1 4-158 0,-1 1 69 0</inkml:trace>
  <inkml:trace contextRef="#ctx0" brushRef="#br0" timeOffset="51140.25">8763 14280 75 0,'0'0'112'0,"29"7"-32"16,-16-5-18-16,7 4-19 0,-1 0-21 0,0 0-29 15,0 3-58-15,0-2-70 0,-5 0 31 0</inkml:trace>
  <inkml:trace contextRef="#ctx0" brushRef="#br0" timeOffset="51358.27">9073 14659 92 0,'2'-4'131'16,"4"0"-11"-16,-1 0-19 0,1 2-15 0,2-2-7 15,4-1-27-15,-1-1-18 0,1 6-23 0,-1-2-44 16,12 0-80-16,-13 0-121 0,7 1 54 0</inkml:trace>
  <inkml:trace contextRef="#ctx0" brushRef="#br0" timeOffset="112032.99">5552 16645 52 0,'0'0'149'16,"0"0"-10"-16,0 0-18 0,0 0-2 0,0 0-12 16,0 0-3-16,0 0-6 0,0 0-6 0,0 0 2 15,0 0 1-15,0 0-1 0,0 0 3 0,0 0-4 16,0 0-5-16,-3-4-3 0,3 4-1 0,0 0-2 16,0 0-6-16,0 0-2 0,0 0-3 0,0 0-5 15,0 0-2-15,0 0-5 0,-1-3-4 0,1 3-5 16,0 0-6-16,0 0-6 0,0 0-2 0,0 0-6 15,0 0 0-15,0 0-8 0,0 0 1 0,-4 8-3 0,4-8-1 16,0 9 1-16,0-3-3 0,0 0-11 0,0 4 5 16,-2 0 0-16,2 4-3 0,-2 1 1 0,2-2 0 15,0 3-1-15,2 1-4 0,0 3 3 0,-2-2-1 16,3 6 5-16,-1 1 0 0,-2 0-2 0,0-5 2 16,3 1 1-16,-3-3 0 0,6 2-2 0,-5-3-2 15,0 0-2-15,1 0 1 0,-2-2-1 0,0-1-3 16,4-4 2-16,-3-1 2 0,0 0-4 0,0-1 2 15,1-3 1-15,-1 0-1 0,-1 2 1 0,4-3-4 16,-3 0 0-16,-1 1 0 0,3-1-2 0,-2-1-3 16,2-1-6-16,-3-2-7 0,5 7-11 0,-4-5-21 15,3 1-21-15,-2 0-22 0,-2-3-26 0,5 1-26 16,-5-1-37-16,4 1-176 0,-4-1-384 0,0 0 170 16</inkml:trace>
  <inkml:trace contextRef="#ctx0" brushRef="#br0" timeOffset="112588.99">5498 16684 41 0,'-8'-1'125'0,"8"1"-10"16,0 0-5-16,0 0-6 0,-4-3-7 0,4 3-4 15,0 0-8-15,0 0 3 0,0 0-9 0,0 0 0 0,0 0-3 16,0 0-1-16,0 0-2 0,0 0 1 0,3-6-2 15,-3 6-3-15,0 0-4 0,0 0-1 0,1-4-6 16,-1 4-10-16,0 0-4 0,4-4 1 0,1 1-6 16,-5 3-1-16,5-2-3 0,-1-3-4 0,0 4-14 15,5-1 8-15,-3-1 0 0,4-1-7 0,1 2-2 0,0-2 5 16,2 1-10-16,-3 0 3 0,6 2-2 16,-6 1-2-16,4 0-7 0,-1 0 0 0,-2 1-7 15,-1 2 1-15,1 0 2 0,-1 2-1 0,0 1-13 0,-5 1 17 16,0 1-1-16,-1-1 1 0,0 4-1 0,-4-3-2 15,1 4-2-15,-2-2-1 0,1-1 6 0,-3 1-1 16,2 2 1-16,-4-1-4 0,1 0 7 0,-5-1 0 16,3 4 5-16,-2 0 6 0,0-4 7 0,0-1-4 15,-1 0 7-15,2-2 4 0,-2 2 3 0,1-2 2 16,0 0 2-16,1-1-1 0,1-2-5 0,2 1-6 16,1-2-5-16,1 0 0 0,1 1-11 0,1-4-8 15,-2 3-13-15,2-3-26 0,0 0-4 0,0 0-25 16,0 0-23-16,21-10-40 0,-11 3-45 0,-2 2-142 15,7-4-344-15,2 3 153 0</inkml:trace>
  <inkml:trace contextRef="#ctx0" brushRef="#br0" timeOffset="113052.99">6010 16549 75 0,'-5'0'195'0,"5"0"-15"16,-11-5-19-16,11 5-18 0,-5-1-16 0,5 1-10 15,-9 0-13-15,9 0-14 0,-8 3-6 0,8-3-6 16,-4 1-12-16,4-1-8 0,0 0-5 0,-5 5-1 16,5-5-8-16,-1 3 1 0,-2 2 10 0,3-1-5 0,0 1-4 15,0-5-3-15,-1 9 3 0,2-4-4 0,-1 1 11 16,0 0-2-16,0 4-5 0,0 0 0 16,3-1-3-16,-2 3-2 0,-1 1 5 0,0 4 5 0,0 0-6 15,4 1 0-15,-3 2-3 0,-1-1-1 0,0 7-5 16,3-1-2-16,-3-4-2 0,0 4-4 15,1 0-3-15,3-6-2 0,-2-2-2 0,2 3-2 0,-4-5-2 16,5-4 0-16,-1 1 1 0,-1-1-4 0,3-3-1 16,-1 2 0-16,-1-4-5 0,1 0-2 0,-1-1-5 15,1 0-5-15,-2 1-14 0,1-1-18 0,0-2-9 16,-1 0-16-16,1 3-21 0,-1-3-20 0,0 0-12 16,-1 0-18-16,-2-3-37 0,0 0-176 0,0 0-373 0,0 0 165 15</inkml:trace>
  <inkml:trace contextRef="#ctx0" brushRef="#br0" timeOffset="113508.99">5893 16761 29 0,'0'0'238'0,"-4"-4"-16"0,0 0-2 0,4 4-14 16,0-3-15-16,-4 1-18 0,4 2-14 0,0 0-19 0,0-7-17 16,-1 4-12-16,1 3-12 0,5-7-11 15,3 3-6-15,-1-4-8 0,2 3-11 0,0-2-12 16,4 1-14-16,-4 0-7 0,5 1-5 0,-2 0-13 16,-2 2-3-16,4-1-1 0,-3 3-14 0,1-2 2 15,1 3-3-15,-2 1-3 0,2 3-8 0,0 0 1 16,-2 0-1-16,-1 1 1 0,0 2 0 0,-1 0 1 0,2 6-3 15,-3-4 7-15,-2 1-2 0,0 2 3 0,-2-4 3 16,0 3 0-16,-3 2 5 0,2-1 5 0,-6 0 9 16,2 5 8-16,-3 2 2 0,-2-1 3 0,-2-2-3 15,3 1 4-15,-3 1 2 0,-2-5 3 0,1 3 1 16,0-2-1-16,-3-2 1 0,2-3 1 0,0 3 4 16,-1-2 0-16,1-2 4 0,0 0-1 0,0-2 0 15,0 1-7-15,0-2 2 0,0 0-6 0,2 0-2 16,2-2-1-16,-1 1-3 0,2-2-2 0,-1 0-2 0,1 1-3 15,2-2-9-15,3-1-6 0,-9 4-19 0,8-2-15 16,1-2-24-16,-4 0-20 0,4 0-18 0,0 7-12 16,0-7-38-16,1 4-44 0,3-3-173 0,0 2-393 15,1-1 174-15</inkml:trace>
  <inkml:trace contextRef="#ctx0" brushRef="#br0" timeOffset="113926.52">6328 16543 15 0,'0'0'222'0,"-3"-3"-16"0,3 3-20 16,0 0-16-16,-7 0-17 0,7 0-17 0,0 0-11 15,0 0-14-15,0 0-15 0,0 0-7 0,0 0-11 16,0 0-7-16,0 9-1 0,0-3 1 0,4 0-7 16,-3 4 10-16,3 0-1 0,0 3-5 0,0 4-7 15,1 1 7-15,4 2 0 0,-4 5-5 0,1 0-8 16,2 3-2-16,-1-3-5 0,3 0-6 0,-10-3-1 15,6 3-5-15,1 2-3 0,-5-4-2 0,2-3-3 16,3-3-4-16,-5-4-2 0,-1 3 0 0,2 0-5 0,-1-2 0 16,1-4 0-16,-2 0-3 0,1-1-2 0,0-2-3 15,-1 0-2-15,-1-2-2 0,3-1-11 16,-3 0-16-16,0 0-23 0,0-4-35 0,0 0-42 0,0 0-45 16,0 0-53-16,-8-16-149 0,7 6-398 0,-1 0 176 15</inkml:trace>
  <inkml:trace contextRef="#ctx0" brushRef="#br0" timeOffset="114303.51">6328 16680 6 0,'0'0'230'15,"-5"-3"-20"-15,4 0-13 0,-3-1-13 0,4 4-15 16,-2-4-15-16,2 0-14 0,0 4-12 0,-3-6-18 15,3 6-8-15,5-6-11 0,-4 2-10 0,3-1-8 0,1 0-7 16,2-2-5-16,2 0-8 0,1 1-7 0,-1 0-9 16,0-2-2-16,4 1-7 0,-3 2 1 0,-1 1-4 15,6-1-6-15,1-2-4 0,-5 5-5 0,-2 1-1 16,4 2-3-16,-5 1-2 0,3 3-1 0,-3 2-1 16,0 2 3-16,0 2 4 0,-5 0-1 0,-1 3 3 15,2-1 7-15,0 1 3 0,-6 3-3 0,2-5 1 16,0 5 4-16,-3-2 8 0,2-5 0 0,-2 0 7 15,-1 2-1-15,-2-3 5 0,-1 0-1 0,-1 1-7 16,0 0 5-16,0-1 0 0,-1-2-3 0,-1 1-2 16,0-1-2-16,-3 0 0 0,3-1-2 0,-1-1-1 15,-1 3-7-15,3-3-1 0,0-2-4 0,1 0-12 0,6 2-18 16,-5-4-26-16,3 0-37 0,4-1-40 0,-5 2-45 16,5-2-51-16,0 0-193 0,0 0-439 15,0 0 194-15</inkml:trace>
  <inkml:trace contextRef="#ctx0" brushRef="#br0" timeOffset="116137.52">6819 16840 13 0,'-5'0'116'16,"5"0"-7"-16,0 0-4 0,-8 0-18 0,8 0-10 0,0 0-2 16,0 0-9-16,0 0-13 0,-6 2 0 0,6-2-5 15,0 0-2-15,0 0 12 0,-4 3 4 0,4-3 8 16,0 0 7-16,0 0 2 0,0 0 2 0,0 0-2 16,0 0-5-16,0 0-7 0,-4 4-7 0,4-4-3 15,0 0-10-15,0 0-3 0,0 0-7 0,-2 2 0 16,2-2-6-16,0 0-2 0,-4 3-7 0,4-3-2 15,0 0-5-15,0 0-1 0,0 0-2 0,0 0 1 16,0 0-4-16,0 0-1 0,-4 1 1 0,4-1-1 0,0 0 0 16,0 0-3-16,-2 2 6 0,2-2 6 0,0 0 9 15,0 0 7-15,0 0 1 0,0 0 4 16,0 0-4-16,0 0-3 0,0 0-3 0,0 0 1 0,-3 3-2 16,3-3-9-16,0 0 2 0,0 0-5 0,0 0-3 15,0 0 3-15,0 0-4 0,0 0-1 0,0 0 0 16,0 0-5-16,0 0-1 0,0 0 3 0,0 0-4 15,0 0 3-15,0 0-5 0,0 0 5 0,0 0-2 16,0 0-2-16,0 0 1 0,0 0 0 0,0 0 0 16,0 0 0-16,0 0 3 0,0 0 0 0,0 0 2 15,0 0 0-15,0 0 2 0,0 0-3 0,0 0 0 16,0 0-2-16,0 0-1 0,0 0 0 0,9-11-2 0,-4 8-4 16,-1-1 1-16,5 0-7 0,-3-1 0 15,6-3-3-15,-1 0-1 0,2-3 4 0,3 1 1 16,-1 0 1-16,2-2 0 0,-1 3-3 0,2-4 5 0,1 4-1 15,0-1-4-15,0-2 0 0,-2 1-1 0,2 2-4 16,5-5 4-16,-1 0 0 0,2 2 2 0,-8 0 0 16,0 3-1-16,1 0 0 0,-3 0 1 0,3 2 3 15,0-1-4-15,-4 0-5 0,4-2 5 0,-4 2 0 16,3-1-1-16,-2 3 3 0,2-3-4 0,-1 1 2 16,0 1 1-16,-5 2 1 0,6-3 1 0,-6 1-5 15,1 1 7-15,3-2 5 0,-6 0 3 0,2 2-3 16,-2-1 0-16,0 3 2 0,-2 0 1 0,-1 2-3 15,2-2 0-15,-3 0-2 0,0 2 3 0,-1 0 1 16,1-1 0-16,0-1 0 0,0 2 1 0,-2-1-1 16,-3 3-4-16,8-3 2 0,-7 2 2 0,-1 1 0 15,0 0 0-15,0 0 3 0,5-1 3 0,-5 1 3 0,0 0 3 16,6-3 4-16,-6 3-3 0,0 0 0 0,0 0-4 16,0 0 0-16,3-2-1 0,-3 2-2 0,0 0-1 15,0 0-1-15,0 0-3 0,0 0-7 0,0 0-2 16,0 0-9-16,0 0-9 0,0 0 0 0,0 0-8 15,0 0 4-15,0 0-12 0,0 0 12 0,0 0-3 16,0 0 2-16,0 0-21 0,0 0 3 0,0 0-10 16,-10 10-28-16,6-8-23 0,0 0-44 0,-4 1-127 15,3-1-299-15,-1 1 133 0</inkml:trace>
  <inkml:trace contextRef="#ctx0" brushRef="#br0" timeOffset="119404.51">6787 16844 63 0,'0'0'91'0,"0"0"-12"0,0 0 4 0,0 0-9 15,0 0-6-15,0 0 6 0,0 0-11 0,0 0-4 16,0-4-5-16,0 4-3 0,0 0-5 0,0 0 7 16,0 0-19-16,0 0-3 0,0 0 4 0,0 0-8 0,0 0-2 15,0 0-2-15,0 0-6 0,0 0 2 0,0 0 4 16,0 0 5-16,0 0 15 0,0 0 1 0,0 0 11 15,0 0 6-15,0 0 4 0,0 0 0 0,0 0-1 16,0 0-1-16,0 0-3 0,0 0-5 0,0 0-8 16,0 0-2-16,-7-2-5 0,7 2-4 0,0 0-5 15,0 0-7-15,0 0-5 0,0 0-4 0,0 0-3 16,0 0-5-16,0 0-8 0,0 0 2 0,0 0 1 16,0 0 6-16,0 0-7 0,0 0 0 0,0 0 4 15,0 0 2-15,0 0 0 0,0 0 4 0,0 0 2 0,0 0-1 16,0 0 1-16,0 0 3 0,0 8-3 0,0-8-1 15,0 0-1-15,0 0-2 0,0 0-3 16,0 0-2-16,0 0-3 0,0 0-1 0,0 0-5 0,0 0-5 16,0 0 3-16,0 0 1 0,0 0 0 0,0 0 2 15,0 0 2-15,0 0-1 0,0 0-2 0,0 0 1 16,0 0 2-16,0 0-1 0,0 0-2 0,0 0 4 16,0 0-2-16,0 0-1 0,0 0 3 0,0 0 1 15,0 0 0-15,0 0 2 0,0 0-1 0,0 0-2 16,0 0 1-16,0 0-1 0,0 0-2 0,0 0 1 15,0 0 1-15,0 0-2 0,0 0 0 0,0 0 2 16,0 0 3-16,0 0-3 0,0 0 0 0,0 0 0 16,0 0 5-16,0 0-3 0,0 0-1 0,0 0-1 0,0 0 2 15,0 0-2-15,0 0-1 0,0 0 3 16,0 0-5-16,0 0 8 0,0 0-7 0,0 0 4 0,0 0-3 16,0 0 2-16,0 0 2 0,0 0-4 0,0 0 5 15,0 0-3-15,0 0 2 0,0 0-3 0,0 5 3 16,0-5-4-16,0 0 2 0,0 0 0 0,0 0 2 15,0 0 3-15,0 0-1 0,0 0 2 0,0 0 0 16,0 0 2-16,0 0 0 0,0 0-3 0,0 0-1 16,0 0-5-16,0 0 3 0,0 0-4 0,0 0 2 15,0 0-3-15,7-11-3 0,-4 8-2 0,-2 0 0 16,3-2 1-16,0 1 0 0,-3-1 6 0,4 0-1 16,-1 1 2-16,0-2 2 0,-3 0 7 0,2 2 3 15,-1 0-4-15,2 0 2 0,-1-1-3 0,-2-3-1 16,5 4-3-16,-2 0-1 0,1-2 0 0,-1-2-4 15,4 4-8-15,0-4 0 0,2 2-6 0,1-2 3 0,0 1-7 16,2-3-4-16,3 0 0 0,-4 1-1 0,6 2 1 16,-4-2-2-16,4 0 5 0,-5 0 1 0,6 1 2 15,-5-2 4-15,0 5 0 0,-3-4 3 0,-1 4-1 16,0-3 7-16,-1-1-1 0,-1 1-1 0,-1-2 0 16,1 2 5-16,0-2-2 0,-2-1 4 0,2 2-6 15,1-2-1-15,-2 2 1 0,1 1 4 0,0 1-8 16,-1-4 1-16,2 2 3 0,-1 1-2 0,-2-1 0 15,3 2 3-15,-4 2 1 0,-1 0-3 0,4 1 4 16,-4 0-1-16,2-1 5 0,-5 1-1 0,4 2 6 16,-2-3 4-16,2 3 1 0,-2-2-1 0,-1 0 1 15,2 0-1-15,0 0-3 0,0 0 1 0,2 0 0 0,-2 2-4 16,4 1-1-16,-3-2-5 0,1 2-7 16,-1 0 0-16,1-1-9 0,1 2-3 0,2-3 3 0,-1 2 1 15,-2-2-4-15,2 3 4 0,-2-2 2 0,3 1 5 16,-4-1 0-16,3 0 5 0,-4-1 3 0,3 0 6 15,0 1 2-15,-4 0 6 0,0-1-2 0,2 1 1 16,-1-1-3-16,-3 0 2 0,3 0-1 0,0 0-2 16,-4 3 2-16,5-2 2 0,-5 2-6 0,1-4 1 15,-1 4 5-15,4-2-6 0,-4 2 5 0,0 0-3 16,0 0 3-16,1-4-2 0,-1 4 0 0,0 0 4 16,0 0 2-16,0 0 2 0,0 0-2 0,0 0 2 15,0 0 2-15,0 0 2 0,0 0-4 0,0 0-1 0,0 0-1 16,0 0 1-16,0 0-4 0,0 0-3 0,0 0 1 15,0 0-3-15,0 0-2 0,0 0 1 16,0 0-3-16,0 0-5 0,0 0 1 0,0 0-2 0,0 0 3 16,0 0-3-16,0 0-3 0,0 0 0 0,0 0 4 15,0 0-1-15,0 0-4 0,0 0 3 0,0 0-1 16,0 0 3-16,0 0 2 0,0 0-4 0,0 0 3 16,0 0-7-16,0 0 4 0,0 0-6 0,0 0-1 15,0 0 0-15,0 0 3 0,0 0-1 0,0 0-1 16,0 0 3-16,9 0 8 0,-9 0-4 0,8-3 0 15,-8 3 2-15,0 0 1 0,5-2 2 0,-5 2 2 16,0 0 7-16,0 0-2 0,0 0 0 0,0 0-1 0,0 0 1 16,-5 11 3-16,1-6-2 0,-1 2-1 0,-4-1-1 15,1 3 1-15,0 1-2 0,-4 0 2 16,-1 3-3-16,1 0 3 0,-1 2-2 0,-1-1-6 0,0 0 3 16,0-1 2-16,3-3-2 0,1 4-3 0,-4-2 5 15,1-2 1-15,3 0 5 0,1-3 1 0,0 0-1 16,-2-1-1-16,-1 1-3 0,3 0-1 0,-1-2-1 15,1 2 3-15,-1-2-4 0,-2 0 2 0,6-1-2 16,-2 0 1-16,2 0-4 0,0-1 2 0,0 1 0 16,3-2-3-16,-4 1 3 0,6-1 2 0,-3 0-3 15,-1 1-1-15,2-1 1 0,-4 1-3 0,6-1 3 16,1-2-3-16,-9 4 4 0,9-4 0 0,-4 1 0 16,0 1-8-16,4-2 7 0,-9 2-3 0,8 1-7 0,-2 0-2 15,3-3-2-15,-5 5-2 0,1-3 1 16,4-2 5-16,-5 5-5 0,5-3-1 0,0-2 3 15,-5 4 5-15,5-4 3 0,0 4-4 0,0-4 3 0,0 0 3 16,-5 2 0-16,5-2-8 0,0 0 16 0,-4 4-5 16,4-4 0-16,0 0-1 0,-4 2 4 0,0 1-5 15,4-3 3-15,-5 1 0 0,5-1 0 0,0 0-2 16,-5 1 1-16,5-1 0 0,0 0-2 0,-10 3-3 16,10-3 1-16,-5 1-3 0,1 1 6 0,4-2-3 15,-4 2 4-15,0-1 0 0,4-1 0 0,-6 4 0 16,3-1-2-16,-3-1-1 0,2 2 0 0,-2-1-1 15,1-1 1-15,-2 1-3 0,0 1 8 0,0 1-11 16,1-2 8-16,-3 0 0 0,0 2 3 0,3-1-4 16,-1-1 2-16,1 0 2 0,-1-1-4 0,1 2-2 15,1 1-7-15,0-5 8 0,3 2-1 0,2-2 1 0,-8 4 3 16,6-2-1-16,-1 2 0 0,-2 1-1 0,3-2 0 16,-2 1 0-16,-1-1-6 0,1 1 6 15,-1-1 2-15,1 0-2 0,-3 1-2 0,0 0 6 0,2 1 1 16,1-1 12-16,0-3 3 0,2 0-1 0,2-1-2 15,-8 2 0-15,8-2-3 0,0 0 0 0,-4 4 0 16,4-4-2-16,0 0-3 0,-1 3-6 0,1-3-6 16,0 0-12-16,0 0-13 0,0 0-15 0,0 0-10 15,0 0-25-15,0 0-28 0,8 5-3 0,-8-5-34 16,5 2-115-16,-5-2-278 0,0 0 123 0</inkml:trace>
  <inkml:trace contextRef="#ctx0" brushRef="#br0" timeOffset="120730.52">6810 16798 133 0,'0'0'173'0,"-5"-4"-18"0,5 4-14 16,-5-3-19-16,5 3-7 0,0 0-16 0,-4-1-9 16,4 1-9-16,0 0-11 0,0 0-10 0,0 0-4 15,0 0-5-15,0 0-12 0,-5-3 3 0,5 3-2 0,0 0-2 16,0 0 28-16,0 0-36 0,0 0-1 15,0 0-4-15,0 0 0 0,0 0 1 16,0 0-3-16,-5-1-1 0,5 1-5 0,0 0-3 0,0 0 0 16,0 0-17-16,0 0 14 0,0 0 3 0,0 0-8 15,0 0-2-15,0 0 9 0,0 0-5 0,0 0 3 16,0 0-5-16,0 0-1 0,0 0 0 0,0 0-1 16,0 0 5-16,0 0-4 0,0 0 9 0,0 0 4 15,0 0 0-15,0 0 3 0,0 0-2 0,0 0 1 16,0 0-4-16,0 0 0 0,0 0 0 0,0 0 1 15,0 0 0-15,0 0-3 0,0 0-1 0,0 0-4 16,0 0 0-16,0-5-1 0,0 5 1 0,5-7-4 16,0 6-2-16,4-3-1 0,-4 0 1 0,4-3 0 0,4 0 1 15,-3 0-7-15,5-3 6 0,5 0 2 16,0 2-2-16,-2-2-3 0,8 0 3 0,-6 1-3 16,-2-1 5-16,5 3-2 0,-4-2 0 0,-1 1-3 0,1 0 3 15,-6 3-2-15,4 1 1 0,-5-1-5 0,1 1 3 16,-4 0-2-16,1 0 1 0,0 0 4 0,-4 1-7 15,3-1-4-15,-3 2 0 0,4-2-4 0,-1 1 2 16,0-1-9-16,1 2 2 0,-1-1-2 0,4 2-5 16,-3-2-16-16,3 1 18 0,0-1 2 0,1 0-2 15,5-2 2-15,-4 1-3 0,6-1 0 0,-1 2 4 16,-3-2 0-16,1 3 2 0,-2-5 0 0,2 2-14 16,-8 0 15-16,3 1 3 0,0-1 5 0,0 0 2 15,1 2 2-15,-5-1 1 0,2-1 6 0,-4 2 5 16,-1-1 6-16,-1-1 0 0,0 1-1 0,2 0 0 15,-2 0-3-15,0 0 0 0,-3 0-4 0,2 2 3 16,-1-1-6-16,1 0-4 0,0 1 7 0,2 0-5 0,-2 1-2 16,1-3-7-16,0 0 8 0,0 2-5 0,2-1 5 15,-1 2 0-15,-2-1-3 0,-1 1 3 16,-3 1 1-16,6-1 6 0,-4-3-5 0,-2 4 20 0,7-3 5 16,-7 3 2-16,2-3-1 0,-2 3-3 0,0 0-2 15,0 0-1-15,0 0-2 0,-9-5-2 0,9 5-3 16,-6-2-4-16,6 2 4 0,0 0-3 0,0 0-5 15,-9 2 5-15,9-2-6 0,-8 3 1 0,4-1-8 16,1 0 7-16,-3-1-7 0,6-1-8 0,-9 4 11 16,3-1-2-16,2-2-2 0,-2-1-2 0,-3 3 5 15,1 1 0-15,-3 0 3 0,0-2 0 0,1 2-3 16,-2 0-8-16,0-1 7 0,-2 3 3 0,1-2-3 16,-37 18 5-16,34-16-4 0,2 0 2 15,-2 2-1-15,0 0 1 0,4-3 3 16,-4 6 1-16,1-5-5 0,-1 5-2 0,2-1 4 0,-3 0-6 15,2-2 4-15,-3 1-4 0,5 3 4 0,-1-7-1 16,5 4-3-16,-2-1 4 0,-1 0-9 0,2 0 6 16,2-3 3-16,-1-1-1 0,3 0-2 0,2-2 4 15,-1 0-3-15,0 1 6 0,2 1-6 0,-2-1 1 16,3 0-1-16,2-3-1 0,-5 4 1 0,2-4 0 16,3 0 0-16,-5 3 2 0,5-3-2 0,-7 5 3 15,5-1-8-15,-3-2 0 0,1 1 1 0,-1-1-7 16,0 1 1-16,0 2-7 0,-2-1 2 0,1-1 0 15,-3 3 1-15,0-2-4 0,-1 1 6 0,1 0 4 16,-3 2-7-16,1-2 1 0,-4 3-2 0,4-2 5 16,-5 0-3-16,4 0 7 0,1-2-4 0,2 0 2 15,2-2 1-15,2 0 2 0,-1-2 6 0,2 3 0 0,4-3-3 16,-8 1 3-16,6 2-6 0,2-3 0 0,0 0-3 16,0 0 8-16,0 0-9 0,0 0 8 0,0 0-5 15,0 0 3-15,13-11 0 0,-12 11-10 0,-1 0 1 16,9-1-1-16,-9 1 0 0,6-4-2 0,-6 4 8 15,5-3-4-15,-2 1 3 0,-3 2 4 0,6-3-3 16,-6 3 2-16,0 0 3 0,0 0-4 0,8-1 2 16,-8 1 5-16,2-3 0 0,-2 3 3 0,0 0-2 15,0 0 2-15,6-1 2 0,-6 1-3 0,0 0-1 16,0 0 3-16,0 0-3 0,0 0-15 0,0 0 10 16,0 0-4-16,0 0 0 0,0 0 0 0,0 0-15 15,0 0 13-15,0 0-1 0,0 0 4 0,0 0-4 0,0 0 6 16,0 0-7-16,0 0-6 0,0 0-12 0,5-2-1 15,-5 2-18-15,7-2-31 0,-4-1-42 16,5 2-100-16,-2-3-240 0,0 3 107 0</inkml:trace>
  <inkml:trace contextRef="#ctx0" brushRef="#br0" timeOffset="123278.53">6850 16919 118 0,'0'0'149'0,"0"0"-20"0,0 0-13 0,0 0-15 15,0 0-6-15,0 0-21 0,0 0-6 0,0 0-14 16,0 0-4-16,0 0-16 0,0 0-6 0,0 0-6 16,0 0 2-16,0 0-5 0,0 0-2 0,0 0 1 15,0 0 0-15,7-7 2 0,-7 7-3 0,0 0 10 16,0 0-2-16,0 0 1 0,0 0 3 0,0 0 5 15,0 0 2-15,0 0-2 0,0 0-3 0,0 0-2 0,0 0-2 16,0 0-3-16,0 0 0 0,0 0-8 0,0 0 1 16,0 0-4-16,0 0-2 0,0 0-3 0,0 0 0 15,0 0 1-15,0 0-4 0,0 0 4 0,0 0-2 16,0 0-4-16,0 0-2 0,0 0 5 0,0 0-2 16,0 0 4-16,0 0 1 0,0 0-1 0,0 0 2 15,0 0-1-15,0 0-3 0,0 0-1 0,0 0-1 16,0 0 0-16,0 0 4 0,0 0-3 0,0 0-8 0,0 0 7 15,8 0-1-15,-8 0-2 0,0 0 0 16,10 0-1-16,-4 0 3 0,-1-1-2 0,-5 1-2 16,11-1 2-16,-5-2-4 0,1 1 4 0,0 0 0 0,4 1 6 15,-4 0-6-15,5 0 0 0,1-1-2 0,0-1 0 16,0-1-2-16,8-1 0 0,-2 3-1 0,3-3 0 16,1-2-11-16,4 1-9 0,3 2-13 0,-1-2-9 15,-1 4-7-15,1-3-10 0,2 0-1 0,-11 1-6 16,3 2 8-16,-2 1-3 0,-1-2 10 0,-7 2 6 15,4-2 5-15,-3 2 6 0,-1 0 7 0,-1 0 12 16,2 1-1-16,-4-3 3 0,2 3 6 0,-1-2-1 16,-3 2 0-16,1-2 3 0,4 2-3 0,-2 0 5 0,0 0 0 15,0 0 4-15,0 0-1 0,2 0-4 16,-1 0 3-16,-1 0-1 0,-1 0 7 0,2 0 2 16,-2 2 10-16,-1-4 15 0,-1 2 6 0,-2-2 5 0,1 1 1 15,0 0 6-15,-7 1 5 0,9-1 4 0,-5-1 4 16,-4 2 2-16,9-2-4 0,-9 2-6 0,4 0 0 15,-4 0-9-15,3-5-3 0,-3 5-3 0,0 0-3 16,0 0-9-16,7 0-4 0,-7 0-3 0,0 0-6 16,5-1-5-16,-5 1-1 0,0 0 1 0,0 0 5 15,8 0-8-15,-8 0-1 0,0 0 1 0,5-2 3 16,-5 2-6-16,0 0 6 0,6-3-3 0,-6 3 2 16,0 0 8-16,0 0-9 0,0 0 4 0,0 0-2 15,0 0-2-15,0 0 5 0,0 0-8 0,0 0-5 16,0 0 1-16,0 0-8 0,0 0-7 0,0 0 0 15,0 0-4-15,0 0-12 0,0 0 0 0,0 0-13 0,0 0-1 16,0 0 3-16,0 0 3 0,-14 6-1 0,14-6 4 16,0 0 8-16,-5 5 0 0,5-5 3 0,0 0-10 15,-8 0 0-15,4 1 12 0,4-1-12 0,-7 3 6 16,3-1 2-16,-1 1 1 0,5-3 1 0,-8 2-9 16,3-1-4-16,5-1 7 0,-7 2-3 0,4 1 9 15,3-3-1-15,-8 2 7 0,8-2 2 0,-6 2 5 16,6-2 2-16,-5 1 8 0,5-1 7 0,-8 1 18 15,8-1-1-15,0 0 16 0,0 0-7 0,-7 1-3 16,7-1 3-16,-4 2-4 0,4-2-5 0,0 0 0 16,-9 0-4-16,1 0 6 0,8 0-6 0,-5 1-1 15,5-1-4-15,-10 4 0 0,5-4-4 0,1 2 2 0,-4-1 0 16,3 0-4-16,-1 0 4 0,0 1 1 0,-1-2 5 16,1 3 3-16,-2 0 8 0,3-3-2 0,-2 2 3 15,0 1-5-15,-1 0 2 0,0-2 0 0,2 1 6 16,-5 1-10-16,0-3-1 0,2 3 0 0,1-2 4 15,-3-1 6-15,1 4-5 0,-2 0 0 0,3-2-2 16,-2-1-4-16,-2 1 5 0,2 2-1 0,-2-1 0 16,1 2 0-16,-3 2-2 0,1-4 4 0,1 0 4 15,-2-2 0-15,2 4 1 0,-6-3 0 0,6 1-2 16,-1-1 1-16,1 1-1 0,-1-1-1 0,4-2 7 16,0 0-5-16,3 3 1 0,0-3-5 0,7 0-1 15,-12 1-2-15,8 0-7 0,4-1-1 0,-6 0-8 0,6 0 3 16,0 0-5-16,-10-2 2 0,10 2-1 0,0 0-1 15,-8 0-1-15,8 0-3 0,-6 2 4 16,6-2-2-16,-8 2 0 0,8-2 0 0,0 0-1 0,-14-3-11 16,14 3-5-16,-5 1-11 0,5-1-5 0,-9 3-17 15,9-3-28-15,-5 0-10 0,5 0-25 0,-8 3-150 16,4 1-285-16,4-4 127 0</inkml:trace>
  <inkml:trace contextRef="#ctx0" brushRef="#br0" timeOffset="126625.51">6884 16728 66 0,'0'0'91'15,"0"0"13"-15,0 0 4 0,0 0-2 0,0 0-21 16,0 0 10-16,0 0-7 0,0 0-3 0,0 0-6 16,0 0-10-16,0 0-11 0,0 0-1 0,0 0-6 15,0 0-5-15,0 0-7 0,0 0-11 0,0 0 6 16,0 0-11-16,0 0 6 0,0 0-1 0,0 0-9 16,0 0 4-16,0 0-10 0,0 0 2 0,0 0-1 0,0 0-4 15,0 0-1-15,0 0 2 0,0 0-3 16,0 0 4-16,0 0-4 0,0 0 1 0,0 0-3 15,0 0-3-15,0 0 0 0,0 0 3 0,0 0 1 0,0 0-1 16,7-12-6-16,-1 12 7 0,-1-3-8 0,2 1 5 16,0 1-5-16,3-4 0 0,-1 1 1 0,2-1-2 15,1-1 2-15,0 0-3 0,4-3 3 0,0 1-4 16,2-1 2-16,-3 1-1 0,-2-2 1 0,5 2-4 16,-2 0 0-16,0 0 1 0,0-1-4 0,0 0-2 15,0-1 1-15,0-1-1 0,2 0 4 0,-2 1-1 16,-1-2 2-16,3 3-2 0,-1-2 4 0,-2-1 2 15,2 3 1-15,-2-5-6 0,-3 4 9 0,2-2 5 16,-4 3-5-16,2-1 5 0,2-2-4 0,-7 4 1 16,4 0-1-16,-1-1 5 0,1 2-3 0,2-4-2 15,2 3-1-15,0-1 1 0,1 0-1 0,-2 0 5 0,-1 2-3 16,4 0-8-16,-5 2 7 0,0 0-12 0,-1 2 4 16,-3-1 8-16,1-2 4 0,-3 4 5 15,-2-1 12-15,4 2 3 0,-5-2 5 0,-3 3-3 0,7-1 2 16,-7 1-2-16,0 0-9 0,3-4 3 0,-3 4-6 15,0 0-12-15,0 0-16 0,0 0-21 0,0 0 4 16,0 0-17-16,-17 9-22 0,13-6-10 0,0 3-34 16,-1-2-119-16,3 3-249 0,-1-2 111 0</inkml:trace>
  <inkml:trace contextRef="#ctx0" brushRef="#br0" timeOffset="127395.51">6937 16987 28 0,'0'0'107'0,"0"0"-20"0,0 0 3 0,0 0-13 16,0 0-4-16,-2-3-5 0,2 3-2 0,0 0-9 0,0 0 10 15,0 0 2-15,0 0 3 0,0 0 2 0,0 0-1 16,0 0-3-16,0 0 0 0,-3-4 3 0,3 4-4 16,0-5-4-16,0 5-7 0,0 0-3 0,0 0-3 15,0 0-10-15,0 0-3 0,0 0-2 0,-4-2-2 16,4 2-6-16,0 0-3 0,0 0-3 0,0 0-1 15,0 0-5-15,0 0-3 0,0 0 2 0,0 0-5 16,0 0 5-16,0 0 0 0,0 0 5 0,0 0 2 16,0 0 4-16,0 0-2 0,0 0 2 0,0 0-5 15,0 0 0-15,0 0 0 0,0 0-5 0,0 0 0 16,0 0-3-16,0 0-1 0,4-6-3 0,-2 4-3 16,-2 2 5-16,10-3-2 0,3 2-2 0,-1-2-4 15,-1 1-1-15,7 2 3 0,1-6-4 0,3 0 3 0,6 1-2 16,-1-1 1-16,2 0-1 0,-1-2 0 0,1 0-2 15,2 0-2-15,3 0 5 0,-5 2-3 16,4 0-3-16,-1 1 2 0,0-4-7 0,0 6-6 0,0-6-5 16,-1 7-10-16,-3-2-6 0,-9 2 1 0,4-1-12 15,-4 4 3-15,0-1 0 0,-6 2 0 0,5 0 5 16,-6 1 0-16,-1-1 1 0,1 1 6 0,-2 2 2 16,0-3 6-16,-1 1-1 0,0-1 5 0,4 1 4 15,-4 1 2-15,-3-3-3 0,7 3 2 0,-6-1 5 16,1-3 0-16,2 4-2 0,-3-3 2 0,-1 1-3 15,-1-1 3-15,-5-1 3 0,8 0 1 0,-8 0 1 16,6-4-2-16,-6 4-6 0,0 0 6 0,0-4-11 0,0 4-17 16,0 0-1-16,-7-8-16 0,2 6-14 0,-2-1-14 15,1 1-10-15,-2 0-105 0,-3 1-210 16,-2-1 93-16</inkml:trace>
  <inkml:trace contextRef="#ctx0" brushRef="#br0" timeOffset="127797.51">7355 16890 20 0,'-20'4'144'16,"4"0"-13"-16,2-2-3 0,1-1-4 0,-1 1-10 15,1 2-5-15,3-1-4 0,0-2 0 0,-1 0-1 16,5 2-10-16,-4-3-5 0,2 2-4 0,8-2-7 0,-11-5-5 16,3 5-14-16,3-2-8 0,1 0 4 0,4 2-4 15,-9 0-11-15,9 0 0 0,0 0-4 16,-11 2-5-16,11-2-5 0,0 0-1 0,-5 2-2 0,5-2-4 15,-4 0 0-15,4 0 0 0,0 0-6 0,0 0 4 16,0 0-2-16,-5-4 1 0,5 4-5 0,0 0 0 16,0 0-2-16,0 0-3 0,0 0-1 0,0 0 1 15,0 0 0-15,-4 4 0 0,4-4-1 0,0 0 2 16,0 0 1-16,0 0-5 0,0 0 1 0,0 0 3 16,0 0-3-16,0 0 9 0,0 0 1 0,0 0 4 15,0 0 2-15,0 0-1 0,0 0-4 0,0 0-1 16,0 0 1-16,0 0 0 0,0 0-2 0,0 0 0 0,0 0-1 15,0 0-3-15,25-1-1 0,-14 0 2 16,6-2 0-16,4-1-3 0,6 1-4 0,-4 1 0 16,3-2-6-16,3-1-3 0,-9 2 0 0,6-2-8 0,-3 1-16 15,-3 1-10-15,-1 0-6 0,0 1-25 0,-3 2-8 16,-5 0-11-16,1 0-15 0,-1 0-19 0,-3 2-20 16,-3-2-128-16,-5 0-294 0,6 2 130 0</inkml:trace>
  <inkml:trace contextRef="#ctx0" brushRef="#br0" timeOffset="129287.51">7917 16237 45 0,'0'0'118'0,"-4"-4"-9"0,4 4-13 0,0 0 0 16,0 0-3-16,0 0-9 0,0 0-2 0,0 0 3 16,0 0 2-16,0 0-8 0,0 0 2 0,0 0-5 15,0 0-8-15,0 0-5 0,0 0-4 0,0 0-5 16,-5 5-5-16,5-5-7 0,0 0 0 0,-4 5-7 16,4-5-4-16,0 7-3 0,3-2 0 0,-1 1-8 15,-2-1-1-15,4 3 1 0,1 1 2 0,-2 3-5 16,-3-2-2-16,7 1-1 0,-5 0-2 0,0-1 2 15,-2 2-3-15,3-3-6 0,-3 1-1 0,1-1 6 16,-1 1 0-16,0 2 4 0,0-4-4 0,3 1 1 16,-2-2-4-16,-1 1-3 0,0-1 2 0,0-1-14 15,0-1-12-15,0 1-15 0,0-1-6 0,1 0-24 0,-1-1-23 16,0-2-41-16,0-2-120 0,0 8-268 0,0-8 118 16</inkml:trace>
  <inkml:trace contextRef="#ctx0" brushRef="#br0" timeOffset="130146.51">7864 16240 39 0,'4'-3'107'15,"-4"3"-8"-15,3-7-14 0,2 2-10 0,-4 3-3 16,3-1-9-16,-4 0-2 0,4 1-6 0,-4 2-8 16,5-3-9-16,-1 0-2 0,-4 3-3 0,5-3 1 15,0 2-3-15,-1-1-10 0,1-1-1 0,0 2 3 0,3-2-12 16,-2 1 4-16,3-1-4 0,-1 3 8 0,2 0 3 16,-1 0-22-16,-1 3-3 0,-3-2 1 0,5 0-11 15,-4 2 3-15,-1 2-2 0,1-1 3 0,-3-1 4 16,4 2-3-16,-5-1 2 0,0 2-2 0,-2 0 9 15,0-1 1-15,0 0 9 0,-2 3 8 0,-2-3 9 16,-1 1 6-16,-1 2-6 0,0-3 11 0,-3 2-3 16,0-5-7-16,1 4 6 0,-1 0 4 0,0-1-2 15,-1 0 1-15,1 0 5 0,3-3-2 0,-3 1-8 16,6-3 5-16,-4 1-1 0,4 2 4 0,3-3-2 16,-8 1-4-16,8-1-6 0,0 0 3 0,-6 1-3 15,6-1-2-15,-5 1 2 0,5-1-8 0,0 0-5 16,0 0 1-16,0 0-9 0,0 0 4 0,0 0-3 0,0 0 2 15,0 0-1-15,0 0-1 0,0 0 3 16,0 0-4-16,0 0-4 0,0 0 3 0,0 0 0 16,0 0-5-16,0 0 3 0,0 0 3 0,0 0-6 0,0 0 2 15,15 5-1-15,-10-3 1 0,-1 0-2 16,1 0 3-16,3 2 0 0,-2-4-4 0,-2 4-2 0,8-1-3 16,-4-1 4-16,3-2 1 0,-1 2 2 0,1-1-12 15,0 0 12-15,-1-2-10 0,3 2-1 0,-4-1-4 16,-2-1-6-16,3 2 1 0,-2-1-4 0,1-1 3 15,-4 1-3-15,4 0-5 0,-4-1 4 0,-5 1 2 16,8 1 0-16,-8-1-6 0,9-1 13 0,-9 1 10 16,0 0-3-16,9-2 5 0,-9 2 5 0,0 0 4 0,0 0 2 15,0 0 0-15,5-1-2 0,-5 1-2 16,0 0 3-16,0 0-4 0,0 0 1 0,0 0-1 16,0 0-1-16,6-1 1 0,-6 1 0 0,4-5-4 0,-1 3 4 15,-3 2-2-15,4-4 5 0,-4 4-6 0,2-4 5 16,-2 4-4-16,0-2 2 0,0 2-13 0,4-8 9 15,-4 8 5-15,-4-4-6 0,4 0 4 0,0 4 3 16,-2-6 4-16,2 6-1 0,-4-5 3 0,1 5-3 16,3 0 3-16,-5-2 0 0,5 2 1 0,0 0 1 15,0 0-2-15,0 0-2 0,-8-3-4 0,8 3-3 16,0 0 6-16,0 0-3 0,0 0 2 0,-5 5-9 16,5-5 7-16,-2 7-2 0,-1-2 2 0,3-5-2 15,0 4-4-15,-4-1 1 0,3-1 2 0,1-2-3 16,0 6 3-16,0-6-2 0,0 5 2 0,0-1 1 15,0-4-1-15,1 5-3 0,3-1 3 0,-1 0-2 16,2-2-4-16,-3 1 1 0,2-1-14 0,0 0-6 0,1 1-18 16,2-1-11-16,0 0-10 0,2-2-22 0,0 0-34 15,-2 1-37-15,0 0-98 0,-1-1-272 16,-6 0 121-16</inkml:trace>
  <inkml:trace contextRef="#ctx0" brushRef="#br0" timeOffset="130536.51">8248 16179 33 0,'-5'-2'172'0,"5"2"-17"0,0 0-15 0,0 0-15 15,0 0-13-15,0 0-7 0,0 0-12 16,0 0-6-16,-7 9-15 0,7-4-8 0,0 4-4 0,-3 0-6 16,2 5-8-16,1-2-9 0,1 4 3 0,2-1-4 15,-3 2-3-15,2 0-16 0,-2 0 11 0,1 2-2 16,-1-2 1-16,2 0-12 0,1 0 4 0,0 0-4 15,-1-1-1-15,1 0 2 0,-1 1-2 0,3-1 1 16,2 2-4-16,-5-1-2 0,2-1-1 0,1 2 0 16,-1-2-1-16,0 0-4 0,0 0-12 0,-2-4-1 15,2 0-14-15,-4-2-11 0,1 2-4 0,2-3-12 16,-2-1-14-16,-1-2-36 0,0 0-130 0,-4 0-250 0,3-3 112 16</inkml:trace>
  <inkml:trace contextRef="#ctx0" brushRef="#br0" timeOffset="131061.52">8222 16402 96 0,'-2'-5'192'15,"2"5"-19"-15,-2-5-16 0,2 1-16 0,0 4-25 16,4-9-13-16,2 3-18 0,2-1-11 0,-1-1-13 16,2 1-19-16,8 0-14 0,-5-1-5 0,-1 3-17 15,6 1-6-15,-4-2-15 0,-3 4-3 0,2-2-2 0,-3 0-11 16,0 3 0-16,-2-2 9 0,0 2 2 0,0 0 4 16,-7 1 2-16,9 0-2 0,-9 0 10 0,7 0-2 15,-7 0 6-15,4-2 8 0,-4 2 0 0,0 0 8 16,8 2 2-16,-8-2 7 0,0 0-1 0,0 0-11 15,0 0 0-15,5-3 3 0,-5 3-1 0,0 0 4 16,0 0-5-16,0 0-6 0,0 0 0 0,0 0 2 16,0 0-2-16,0 0 0 0,0 0 5 0,0 0 1 15,0 0-4-15,0 0 6 0,0 0-1 0,0 0-3 16,0 0 9-16,0 0 0 0,0 0 1 0,0 0 5 16,0 0 1-16,0 0 1 0,0 0-5 0,0 0-1 15,0 0-1-15,0 0-3 0,0 0 2 0,0 0 4 0,0 0-10 16,0 0 3-16,0 0-5 0,0 0 2 0,0 0-2 15,0 0-2-15,0 0 0 0,0 0-9 16,0 0 3-16,0 0 3 0,2 8-3 0,-2-8 0 0,0 0 2 16,9 0 1-16,-5 2-4 0,2-2-2 0,-1 3 0 15,3-1 1-15,-2 0-1 0,1 1 2 0,4 2 2 16,-1-3-4-16,-1 1-5 0,1-1-8 0,1 0-13 16,-2-1-21-16,2-4-29 0,-1 2-69 0,-1-3-90 15,2 2-254-15,-1-6 113 0</inkml:trace>
  <inkml:trace contextRef="#ctx0" brushRef="#br0" timeOffset="134272.52">8852 16015 70 0,'-5'1'102'0,"0"2"-18"0,1-1 5 0,-2 1-10 0,2-2-6 15,0 1-9-15,4-2-6 0,-5 5-4 0,1-1-8 16,2-2-4-16,-2 1-7 0,0 1 3 0,0 1-6 15,-1 0-1-15,1 1-4 0,2 0-9 0,-1 0 3 16,-1-1-2-16,2 4 2 0,-6-2-5 0,7 3-5 16,-3 2 6-16,0-1-9 0,3-2 5 0,-3 0 3 15,0-1 0-15,0 4-9 0,3-3 0 0,-4-1 4 16,2-1-3-16,2 0 1 0,1 1-4 0,-1-3 5 16,-2 3-4-16,2 0-2 0,1-3 0 0,0 2-13 0,0 0 9 15,-3 1 4-15,3-1 2 0,0-2-10 16,0 1 13-16,0 0-10 0,0-1 3 0,0 2 2 15,3 0-4-15,-3-2 3 0,1 2 1 0,-1 1-3 0,4-3-1 16,0 6 5-16,-2-1-6 0,2-2 3 0,0 1-3 16,1 0-1-16,-1-1 7 0,1 1 0 0,-1-1 0 15,4 1 8-15,-6-1-6 0,5 2 4 0,-5-5 0 16,2 2-4-16,3-2 1 0,-5 0-2 0,4 2 7 16,-2-3-1-16,0 0-3 0,2 2-2 0,0-2 1 15,1-1 6-15,-1 1-4 0,-2 0 0 0,2 2-1 16,-1-2-5-16,0 0 3 0,4 1 1 0,-2 2 1 15,1-4 2-15,-3 2-3 0,4 0-5 0,-3-1 7 16,3-1-7-16,-1-1 7 0,-2 2-7 0,2-1 4 16,1 2 2-16,-4-4-4 0,4 1 1 0,-4 1 0 0,3-2 0 15,-3 4 0-15,4-5 3 0,-4 2-5 0,3 1 3 16,-3-2 0-16,0 0 5 0,4 0 0 0,-1 1-4 16,-2-1 3-16,2-2 3 0,0-1-8 0,3 2 8 15,-1-1-6-15,1-1 3 0,0 2-2 0,-1-3-3 16,-1 1 0-16,1-1 0 0,-1 1 2 0,2 0 0 15,-3 0-3-15,0 0-5 0,-2 1 9 0,3-1-7 16,0 0 4-16,-4-1-7 0,3-1 5 0,1 2-3 16,0-2 8-16,1 0 2 0,-2-1-1 0,-3 2-2 0,4-4-2 15,0 1 1-15,0-2-1 0,0 2-2 16,0-2-1-16,-2 2 5 0,1-1-5 0,1-3 1 16,-1 3 3-16,-3 0-6 0,2-5 7 0,-2 4-14 0,1-3 0 15,-1-1-5-15,-1 3 1 0,-1-2 0 0,1 0 4 16,-1-1-2-16,-2-1-1 0,4 3 1 0,-5-1-2 15,1 0 6-15,3-1-4 0,-4 0 5 0,0 2-3 16,4-1 9-16,-4 2-3 0,0 1-5 0,0-1 0 16,-4 2 5-16,4 2-1 0,0-2 10 0,0 0-2 15,-2-1-1-15,0 1 3 0,1 1-1 0,-4-2-2 16,2-2 4-16,-2 2-6 0,0-3 3 0,1 1 0 16,-1 1-4-16,0 0 4 0,1 0-2 0,-6 1 1 0,4 1 1 15,-1-1 4-15,1-1 4 0,-2 1-1 16,1 1-3-16,0-1 7 0,-1 1 6 0,1 0 2 15,-1-1-2-15,2 1-4 0,-3 0 2 0,5 2-4 0,-5 0-4 16,4 1 2-16,-3-1-2 0,3 2-4 0,0-2 0 16,-1 3 2-16,-3-4-5 0,5 2-1 0,-5 2 1 15,-2-1 1-15,0-2-4 0,0 3 3 0,-1-3-1 16,5 2-6-16,-4 2 4 0,-1-1-5 0,0-1 4 16,1 2-3-16,2 0 1 0,-3 0-5 0,1 1-4 15,0 0 0-15,1 0 4 0,0 0-7 0,0 0-6 16,-2 1 3-16,2 1-2 0,1 1 1 0,0-2-5 15,-4 0 6-15,4-1-5 0,-1 3 5 0,0-2 2 16,0 2-2-16,-1-1 0 0,1-2 3 0,1 2 1 16,0 1 2-16,1-2 6 0,2 1-6 0,-1 0-4 15,-1-2 0-15,0 2-7 0,2 1 3 0,0-2-4 0,-1 5-1 16,2-4 2-16,-2 3 0 0,-1-3-3 0,3 6 3 16,-2-3-5-16,2-1-3 0,-1 2 3 0,1 0-1 15,-2-1 2-15,2 0 1 0,1-1 5 0,-2 1 0 16,2 0 1-16,-1-2 0 0,1 4 7 0,2-2-4 15,-1 0 4-15,-1-2-4 0,0 3 7 0,3-2 1 16,-3 1-2-16,4 0 9 0,0 1-9 0,-4 3 1 16,4-1-1-16,0 0 4 0,0-4-4 0,4 6-2 15,-4-3 8-15,0 4-3 0,0-3 2 0,0 2 3 16,0-1-3-16,1 1-3 0,-1 0 8 0,3-1-2 16,-2-1 9-16,-1-3-9 0,0 5-2 0,0-3 4 15,2 0-4-15,0 0 8 0,-2 2-14 0,0-2 3 0,1-1 6 16,3 6 0-16,0-5-3 0,-4 2-5 0,4-1 8 15,0 2 0-15,-3-2 0 0,3 1-3 0,1 1 2 16,-1 0 1-16,-3 0-13 0,4 1 10 0,2 1 2 16,-1-2-4-16,-1 1 0 0,2 0-5 0,4 1-26 15,-2 0-24-15,1-2-31 0,-2-4-104 0,0 2-209 16,2-1 93-16</inkml:trace>
  <inkml:trace contextRef="#ctx0" brushRef="#br0" timeOffset="137453.57">9059 15962 112 0,'-5'0'95'0,"5"0"5"15,0 0-12-15,0 0 1 0,0 0-4 16,0 0-1-16,0 0-8 0,-6-1 6 0,6 1-1 0,0 0-13 16,0 0-6-16,-9-1 0 0,9 1-11 0,0 0-5 15,-10 0-5-15,10 0-5 0,-10 1-2 0,3 0 0 16,3-1-6-16,-1 1-1 0,0 2-5 0,-3-3 1 15,3 3-8-15,0 0 2 0,-3 1-11 0,3-1 9 16,-3-1-2-16,-3 0 2 0,2 2-5 0,0 2 5 16,2-4-7-16,-1 1 5 0,0 1-1 0,-3 1 0 15,2 0-7-15,-3-1 3 0,6 1 4 0,-4 0-4 16,2 1-2-16,-1-1 2 0,0-4-3 0,0 5-3 16,3-2 8-16,-1-1-7 0,1 0 3 0,0-1 1 0,2 1-3 15,0-1-4-15,0 2 7 0,0-3-9 16,-1 1 2-16,5-2 3 0,-6 5-1 0,3-2-1 0,1-1-1 15,2-2 2-15,-7 3-1 0,2 0 1 0,4 0 1 16,-2-2 3-16,-1 3-3 0,2-1 4 0,-2 0-6 16,0 1-1-16,0 1-1 0,1 0 5 0,-3 3-2 15,1-5 1-15,4 3-3 0,-3-2-2 0,0-1 9 16,3 1-5-16,-4 1-3 0,5-5 1 0,-3 5-1 16,2-2 3-16,-3 2-3 0,2-1 1 0,0-1-2 15,1 1 4-15,-3-1-2 0,2 2-1 0,-2-1 0 16,2-2-1-16,-3 2 5 0,3 0-1 0,0 0 0 0,-1 1-5 15,0 0-5-15,1-2 9 0,-1 2-4 16,1 2 1-16,-1-4 6 0,-1 0-3 0,2 1 1 16,1 0-2-16,-2 0-4 0,3 1 5 0,0 0 0 0,0 1-2 15,3-1 2-15,-3 0-2 0,0 2 0 0,0-1 0 16,1 0 0-16,-1 0 8 0,0 0-7 0,1-1-2 16,-1 5 6-16,1-4-6 0,2-1 4 0,-2 3-5 15,2 2 0-15,-1-3 5 0,-1 1-4 0,1-1 0 16,-1-1-2-16,3 0 7 0,-1 1-8 0,-1 0 7 15,3-2-2-15,-3 3-3 0,0-3 6 0,2 2-1 16,2 0-4-16,-5-3 8 0,1 1-1 0,4 0-2 16,-2 0 0-16,-4 0 0 0,3 1 2 0,-1-3-3 15,-1 2-3-15,3 0 2 0,-4-2 1 0,4 1-4 16,-3 0 3-16,3 2 0 0,-4-3 0 0,4 2 1 16,-3-1-1-16,3 1 3 0,-3 0-2 0,2 0-5 0,1 1 3 15,-3-1 1-15,3 0-4 0,1-1 8 0,-1 2-5 16,-3-1 1-16,4 0 3 0,-1 0-2 0,1 2-3 15,-2-4-1-15,2 1 7 0,-4 1 2 0,4-2 3 16,-1 0 3-16,0 1 2 0,-3 1-4 0,6-3 3 16,-5 1 2-16,2 0-5 0,1-1 2 0,-1 2-2 15,-3-1-2-15,3-1 0 0,2 1-3 0,-2 2 2 16,0-1-9-16,4-1 12 0,-4 1-6 0,2-3-1 16,-2 3-2-16,1-1 7 0,-1-1-5 0,2 1 3 15,-1-1-6-15,2 1 1 0,-4 1-2 0,3-1 1 16,-1-2-1-16,-2 0 1 0,1 2 3 0,-4-3-4 15,8 1 1-15,-4 2-2 0,1-2-2 0,0 0 1 16,3 0-17-16,-2-1 13 0,-1 0-6 0,3 0 2 0,-2 2 0 16,2-4-9-16,-8 2 1 0,14 0-1 0,-9 0 7 15,4 0 2-15,-4 2 1 0,1-2-3 16,-6 0 0-16,13 0 5 0,-9-2 4 0,4 1 1 0,-4-1 5 16,1-1-4-16,0 2 7 0,1 0-3 0,0-3 1 15,0 0 2-15,-1 1-3 0,3-1 0 0,0 2 2 16,-1-2-1-16,1-1 2 0,1 2-1 0,-1 1-5 15,3-3-5-15,-4 3 10 0,3-3-3 0,2 2 1 16,-3-1 4-16,1 0 1 0,2 1-1 0,-2 0-3 16,-4 1 7-16,3-3-8 0,-2 2 2 0,-1-1 1 15,2 2 5-15,-3 0-2 0,0-2-4 0,3-1-3 16,-4 0 2-16,6 0 1 0,-3-2-4 0,-2 3-3 16,5-1 1-16,-3 0 2 0,2-1-3 0,-1 0 3 0,-2-1-2 15,4 1 2-15,-3-1-2 0,2 0-1 16,1 0 5-16,-3 2-5 0,-1-1 1 0,-4 2 4 15,3 0 2-15,-1-3-4 0,0 1 5 0,1 2-4 16,0-6 5-16,-4 3-6 0,2 2 2 0,2-1-1 0,-5-2-4 16,4 2 4-16,-4-3-5 0,4-1 3 0,-4 0-3 15,7 1 2-15,-4 2-6 0,1-4 6 0,-3 2-2 16,3-1 1-16,-3-1-2 0,-1 2 7 0,3-2-2 16,-2-1 1-16,-1 1 0 0,0 0 4 0,3 4-1 15,-6 0-1-15,3-3 3 0,0 1-7 0,0 1 1 16,0-2 4-16,-1 0 4 0,-2 0 1 0,3 3 0 15,-2-2-3-15,-1-1 5 0,2 2-8 0,-3-1 7 16,4 2 0-16,-3 0-3 0,2 0 0 0,-5-4-2 16,3 1 5-16,2 4-4 0,-3 0-1 0,-1 0-3 15,2 1 1-15,1-4-5 0,-1 4 5 0,-1-5-4 0,0 2 0 16,1 1 3-16,-1 0-1 0,0 0 2 0,0 2-2 16,3 0 0-16,-4-2-1 0,4 5 4 0,-2-2 0 15,-1-2-2-15,3 1-2 0,-3 5 2 16,2-5-6-16,2 5 6 0,-5-5-1 0,3 1 0 0,-3 1 2 15,2 1-4-15,0 2 1 0,3 0-4 0,-9-5 5 16,5 1-6-16,-1 3 5 0,1-1 0 0,-1-1-1 16,0 0 0-16,-2 2 2 0,7 1-2 0,-7-2-3 15,2-1 3-15,5 3-3 0,-12 0 4 0,6-2 2 16,6 2-5-16,-12-1 6 0,6 1-4 0,-3 0 4 16,9 0-8-16,-13 0 3 0,8 1 0 0,-3 0-1 15,1 0 4-15,-2 2-14 0,2-2 11 0,2-1 2 16,-4 0-3-16,9 0-1 0,-14 0 5 0,6 1-1 0,1-1-1 15,3 1 5-15,-4-1-4 0,3 2 4 16,5-2 0-16,-15 0 2 0,9 0-3 0,-1 0 0 16,7 0-2-16,-13 1 2 0,7-1-3 0,1 3 2 0,5-3-8 15,-13 0 6-15,7 0 4 0,-2 2-3 0,2-1-2 16,-2 0 1-16,4 2-1 0,-3-2 0 0,7-1 0 16,-10 1 1-16,4 2 2 0,1-3-5 0,5 0-3 15,-10 0 7-15,6 0-3 0,4 0 3 0,-9 2-3 16,5 1 4-16,4-3 0 0,-8 1 1 0,4 2-1 15,4-3 2-15,-7 3-4 0,3-2-2 0,4-1 3 16,-5 1-1-16,5-1-11 0,-6 0 12 0,6 0 3 16,-8 3-6-16,8-3 3 0,-2 2-2 0,2-2-5 0,-6 2 7 15,6-2 2-15,0 0-3 0,-5 3 1 16,3 0 1-16,2-3 0 0,-3 4 0 0,3-4-1 16,-5 3-2-16,4-1-1 0,1-2 0 0,-4 2 2 0,4-2 0 15,-4 6 5-15,-1-2-3 0,2 1-3 0,0-1 3 16,0 2-2-16,-1 0-3 0,0 2 0 0,2-1-2 15,-3 0 1-15,1-3 4 0,-1 4-4 0,2-2 6 16,-1-2-8-16,0 1 11 0,2 1-5 0,1-1-3 16,-2 0 3-16,2 1-5 0,-3 0 6 0,2-2 0 15,-1-2-3-15,2 3 4 0,1-5-5 0,-3 6 6 16,3-2-6-16,0-4 0 0,-5 5 1 0,5-3-2 16,-1 4 0-16,-2-2-2 0,2 1-1 15,1-5 3-15,1 9 0 0,-1-6-2 0,0 2 3 16,0-1-2-16,0 3-1 0,0-1 3 0,0-2 0 15,-1 1 4-15,1 2-2 0,-1-1-1 0,1 0 0 16,-2 0 0-16,2 0 0 0,0 1-1 0,0-2-1 0,-1 0 4 16,1 0 0-16,-1 1-1 0,-3-2-1 0,4 1 1 15,0 0-2-15,0-1 1 0,0 1 2 16,-2 0 0-16,2-5-3 0,2 6-1 0,-2-1 4 0,0-5 0 16,0 6-1-16,0-2 0 0,0 2-1 0,4-2 1 15,-4-1 0-15,2 4-2 0,0-4 1 0,-2 2-1 16,1 1 2-16,0 0 0 0,2 1 0 0,-2 0-3 15,-1 0 2-15,5 1 2 0,-2 1 2 0,-1-4-2 16,1 1-1-16,-1 0-3 0,1 1 6 0,1-2-1 16,-2 0-8-16,0 2 6 0,1 1 3 0,0-4-3 15,0 2 0-15,0 1 6 0,0-5 1 0,0 1-3 16,-2 4-3-16,5-5 1 0,-3 2 2 0,-1 0-2 16,2 0 3-16,-1 1-2 0,0 0 0 0,1-1-3 15,0-1 3-15,2 0-2 0,-2-1-1 0,1 2 3 16,-1-1-3-16,1 0 2 0,-1 0-2 0,0 0 3 15,1 0-1-15,0-1-4 0,-3 1 1 0,1-3 2 0,1 3 1 16,0-1-2-16,1-1-3 0,0 3 4 0,0-2-4 16,-1 0 5-16,1 1-3 0,2-2 0 0,-1 1 4 15,-1 1-3-15,3-2 3 0,-3 2-1 0,4 1 2 16,0-3-4-16,-1 1-2 0,-2-2 0 0,0 1-7 16,1 0 5-16,-7-1-2 0,8 0 4 0,-8 0 0 15,10 0 3-15,-6 1-3 0,-4-1 3 0,10 0-1 16,-10 0-1-16,6 2-1 0,-6-2-1 0,8 0 3 15,-8 0-1-15,7 0 6 0,-7 0-3 0,9 0-2 16,-3 1 1-16,1-1-3 0,-7 0 4 0,12 1-3 16,-5-2-1-16,2 2 1 0,-4-2 1 0,3 1 0 15,1 1 0-15,-3-1 0 0,1 0 0 0,-1 1-2 0,4 1 4 16,-1-4 7-16,-1 2 3 0,1-1-5 0,-4 0 6 16,-1 0-4-16,-4 1 0 0,13-2 2 15,-8 0-1-15,1 0 2 0,0 0-5 0,1 0 0 0,-1-2 3 16,0 2-4-16,2-2-3 0,-3 2 1 0,1-1-3 15,0 1 3-15,2 0-2 0,-3-2 0 0,0 1 2 16,1 0 0-16,-2 0-3 0,1-2 0 0,0 1 1 16,2-1-3-16,-1 0 0 0,-1 1-2 0,-5-1 7 15,8-1-1-15,-3 0-6 0,0-1 1 0,-1 2-2 16,-3 0-4-16,3-2 0 0,-1 2-10 0,0-3 8 16,0 1-4-16,1 2 3 0,1-1 4 0,-3 0 0 15,1 1 1-15,2 0-3 0,-1 0 4 0,0-1-4 16,-3 0 4-16,2 0 5 0,-2 0 0 0,4 0 3 0,-1 2 2 15,-3 0 2-15,4-1 5 0,-4 0-2 16,2-2-1-16,0 2 1 0,0 0-2 0,-1-2-1 16,-1 2 2-16,2-2-2 0,-2-2-1 0,-1 3-1 0,0-1 4 15,3-5-5-15,-6 3-3 0,2-1 0 0,-2-5 3 16,0 4-4-16,0-1-9 0,-3-4 16 0,0 1-3 16,1-2-2-16,0 1 4 0,0 2-7 0,-3-1 8 15,-1 1-4-15,3 2 1 0,2 1 5 0,0 5 2 16,-4-2 3-16,7 2-3 0,-3 0 0 0,0-1-1 15,2 2-2-15,-3-2-1 0,1 1 2 0,0 2-3 16,0-1-3-16,0 0 3 0,1-2-2 0,-4 3-1 16,2-1-1-16,0-1 0 0,1 1 4 0,-2 0 5 15,1 0 0-15,-3-1 1 0,2-1-7 0,-2 2 7 16,-2-5 1-16,0 5 1 0,2-2 0 0,-1 1 0 16,-1-2-2-16,1 3 1 0,0-2 2 0,0 3-3 15,0-3 1-15,1 3-1 0,3 1 1 0,-5 1 2 0,6-3-4 16,-2 2 0-16,2 0 0 0,-3 1-2 0,1-1-1 15,-1 2 1-15,1-1 1 0,1 1 2 16,0-1 1-16,5 2-1 0,-4-3-3 0,4 3 5 0,0 0-1 16,-7-1 0-16,7 1-6 0,-5-3 3 0,5 3-2 15,-4-2-5-15,4 2 4 0,-7-1-2 0,7 1-2 16,0 0 4-16,0 0-3 0,-7-2 0 0,7 2 1 16,-7-3-3-16,7 3-5 0,-9 0 1 0,9 0-2 15,-6 0 2-15,6 0-3 0,-9 0 1 0,9 0 1 16,-11 3-2-16,5-3-1 0,-2 2 0 0,2-2 2 15,-1 1-1-15,-1 0 2 0,4 0 0 0,4-1-1 16,-9 3 0-16,6-2 0 0,-4 0 1 0,3 1 0 0,4-2-1 16,-10 1 0-16,5-1 3 0,-3 1-2 0,3 0 0 15,5-1 3-15,0 0-3 0,-8 2-13 16,8-2-7-16,0 0-4 0,-9 0-7 0,9 0-15 0,-5 4-7 16,-1-2-6-16,2 4-12 0,-1-3-27 0,-3 5 11 15,3 1-18-15,-4-1-20 0,3 1-16 0,-1 0-42 16,-2 6-93-16,1-3-302 0,1-3 134 0</inkml:trace>
  <inkml:trace contextRef="#ctx0" brushRef="#br0" timeOffset="139172.57">9078 15875 2 0,'0'0'110'0,"0"0"-8"0,0 0-8 15,-11 1-11-15,11-1-7 0,-8 0-9 0,8 0-3 16,0 0-1-16,-6-2-10 0,6 2 1 0,-8 0-5 16,8 0-7-16,-5-2 2 0,5 2-4 0,0 0-8 15,-8-1 6-15,8 1-2 0,0 0-4 0,-6-1 1 16,6 1 1-16,0 0-3 0,-8 0-2 0,8 0-3 16,-10 0-3-16,10 0 2 0,-5 2-8 0,5-2 7 15,-9 3-3-15,4-3 0 0,5 0-1 0,-10 2 1 16,3-2-4-16,2 2 0 0,5-2-7 0,-9 2 8 15,3 0 1-15,-2-2-3 0,4 3-2 0,-1-1 3 0,0-2-3 16,-2 5-4-16,1-2 3 0,-3 4-4 0,2-2 1 16,-3 3-1-16,2-1-3 0,0 2-1 0,-3-1-2 15,2 1 0-15,4-2 0 0,-3 2 5 0,-2-2-2 16,3 2 2-16,0-3-2 0,0 2 3 0,1-3 1 16,1-2 4-16,0 2 5 0,0 2 4 0,-2-3-7 15,2 6-1-15,0-5 0 0,1 6-4 0,-1-2 2 16,1-1-4-16,-1 0-3 0,5 2 4 0,-4 0-3 15,3 4 2-15,-2-2-1 0,1 5-2 0,4 0 2 16,1-1 0-16,-2 0 0 0,3 0-1 0,-4 2-2 16,5-1-5-16,2-2 7 0,-5-3 7 0,7 2-4 15,-4 0 0-15,-1-2-3 0,1 0 3 0,-1-3-3 16,0 3 2-16,1-1-4 0,-1-1-9 0,0-2 10 0,2 0 0 16,-1 1-3-16,2-1 0 0,1-2-2 15,0 3-1-15,0-2 2 0,1 2-2 0,2-4-6 16,-3 3 5-16,2-3-3 0,0 3 2 0,-1-3 2 0,2 1-1 15,-1 1 2-15,0-2-3 0,-1 1-1 0,1 0 1 16,-1-1 2-16,0-2-4 0,0 1 0 0,0 1 3 16,0-1-1-16,-1 1 0 0,8 3-14 15,-7-3 4-15,-1 0-11 0,0-2 7 0,-2 0-2 16,0 1-1-16,1-2 4 0,-1 3 1 0,-1-3 0 16,1 2 0-16,0-1 6 0,0 0-4 0,0-1 1 15,-1 0 2-15,1 1 0 0,-3-1 6 0,1 1-13 16,1-1 14-16,-5-2 1 0,9 3 1 0,-5-1 0 0,1-1-1 15,0 0 2-15,1 0-7 0,-6-1 4 16,13-1-1-16,-5 1 1 0,5-2 5 0,0 1-5 16,-3-3-5-16,8 0-3 0,-1 2-1 0,-5-1 1 0,0 0-2 15,2 1 0-15,-3-1 2 0,0 0-4 0,1 0 2 16,-1 0 5-16,-4 0-2 0,3 1 6 0,-5-3 5 16,1 0-5-16,0 0 5 0,-1 2 9 0,-1-1 8 15,1 2-2-15,-4-1-2 0,3-2-2 16,-4-2-8-16,4 2-3 0,-4 1 6 0,1-2-1 0,1-2 0 15,0 1-7-15,-1-2-7 0,2 0-3 0,1 0 7 16,1-1-9-16,-3 1 9 0,1-1-2 0,5 0 5 16,-3-2-10-16,0 1 6 0,0 2 3 0,3 0-5 15,-5 0 1-15,0 0 3 0,0 4 4 0,-1-2 3 16,1-3-2-16,-2 3 3 0,2 0 3 0,-2 0-4 16,-1-3 5-16,0 3 0 0,0-4-5 0,0 1 1 15,0-2-1-15,0 1 1 0,-1-1 0 0,-2 0-9 0,3-6 9 16,-4 2 3-16,-1-1 0 0,0 0-2 0,1 3 7 15,-4-4-9-15,5 7 7 0,-5-4-5 16,-1-2 3-16,-1 3-2 0,3 3-1 0,1 2 3 0,-2 0-4 16,-2 1 1-16,1 0-4 0,-1 0-2 0,6 5 7 15,-5-4-16-15,2 1 13 0,-1 0-3 0,1 4 5 16,-1-1-7-16,2-1 1 0,0 1 2 0,1 0-6 16,-3 2 3-16,1-1-3 0,-2 1 6 0,-3 0-3 15,5 0-6-15,-1-2 6 0,-1 3 6 0,5-2-5 16,-5 2-3-16,3-1 2 0,-2-1-2 0,-1 2-7 15,-4 2-5-15,3-2 5 0,1 0-7 0,-5 1 4 16,2 1-7-16,1 2-6 0,-2-3 5 0,-5 3-12 0,7 1 3 16,-4 0 3-16,4 0-7 0,0-3 4 0,-2 1 0 15,-1 2 15-15,3-1-3 0,-1 1 9 16,2-5-6-16,0 3 7 0,-2-1 9 0,4 0 0 0,-3 1-6 16,2-2 10-16,1-1 0 0,-2 0-3 0,2 1 3 15,2-1-1-15,0 3-4 0,2-3 1 0,4 0 3 16,-12 4-7-16,7-1 5 0,-1 2-6 0,-1 1 6 15,-1 2-1-15,0 0 0 0,3 1 2 0,-3 0-6 16,3-1 0-16,-3 2 2 0,3-3-3 0,0-1 0 16,4 0 2-16,-2 5 7 0,-1-2 6 0,2 0 4 15,-2 2-14-15,4-5 11 0,0 2 1 0,0 3 4 16,0-1-9-16,0 0 2 0,4 0-2 0,-3 0-1 16,2 1 0-16,-2-4-1 0,0 3 0 0,3 1-3 15,1-3 2-15,0 2-1 0,0 0-5 0,0 0 6 16,0-1 0-16,1-1-2 0,-1 1 0 0,-1-1 7 15,1 1 12-15,1-1-1 0,-3-1-8 0,-1 2-2 0,5 0 1 16,-4-1-4-16,1-2-1 0,0 2 0 0,0 0-6 16,0 1-3-16,0-4-4 0,1 1-14 0,-1 2 2 15,-1-2-4-15,3 1-10 0,1-1-6 0,-2 0-8 16,4-3-7-16,-4-2-20 0,4 0-16 0,0-1-37 16,-4 2-89-16,-5-2-233 0,12-3 103 0</inkml:trace>
  <inkml:trace contextRef="#ctx0" brushRef="#br0" timeOffset="140461.57">7977 16523 18 0,'0'0'132'0,"0"0"-10"16,0 0-1-16,0 0-4 0,0 0-11 0,0 0-6 16,0 0-8-16,0 0-6 0,0 0-6 0,0 0-9 15,0 0-9-15,0 0-6 0,0 0-3 0,0 0-8 0,0 0-3 16,-9 1-5-16,9-1-10 0,0 0-2 0,0 0-2 15,0 0 0-15,0 0-2 0,0 0-4 16,0 0-3-16,0 0-5 0,0 0-3 0,0 0 6 0,0 0-1 16,0 0 2-16,0 0-2 0,0 0 5 0,0 0-7 15,0 0-1-15,0 0-3 0,0 0 0 0,0 0 4 16,0 0-5-16,0 0-14 0,0 0 12 0,0 0 7 16,0 0-5-16,0 0-3 0,0 0 1 0,0 0-1 15,0 0 0-15,0 0 2 0,0 0 2 0,13 5-1 16,-13-5 5-16,0 0 1 0,11-1-5 0,-4 2 2 15,-7-1-2-15,9 0 2 0,-3 0-3 0,2-1 0 16,2-2 1-16,1 2-5 0,2 0 6 0,1 0-7 16,0-1-9-16,0 0-3 0,4-1-3 0,0-1 2 0,5 1-3 15,-3-1-9-15,2-2-1 0,-3 3 2 16,2 2-2-16,-1-5-3 0,-2 2 8 0,0 1-4 16,-8 1 0-16,7-3 0 0,1 1-4 0,-3 1 3 0,3 2-5 15,-5-3-12-15,-3 4-2 0,0-4-4 0,-1 3-7 16,-1 0-10-16,1 0-9 0,-3-1-84 0,-6 2-173 15,12-1 77-15</inkml:trace>
  <inkml:trace contextRef="#ctx0" brushRef="#br0" timeOffset="141286.57">8166 16573 12 0,'0'0'115'0,"0"0"-7"15,-6 1-6-15,6-1-2 0,0 0 1 16,0 0-3-16,0 0-9 0,-4 3 6 0,4-3 2 16,0 0-11-16,0 0 11 0,0 0-6 0,0 0 0 0,0 0-5 15,0 0-5-15,0 0-5 0,0 0-8 0,0 0-12 16,0 0-1-16,0 0-1 0,0 0-5 0,0 0-3 15,0 0-5-15,0 0-2 0,0 0-7 0,0 0-4 16,0 0-7-16,0 0 0 0,0 0-4 0,0 0-1 16,0 0-4-16,0 0 0 0,0 0-1 0,0 0 2 15,0 0-1-15,0 0-1 0,0 0 4 0,14-8-2 16,-9 5-3-16,2 1-3 0,3-1 1 0,9-1-3 16,-6 1 1-16,4-4 1 0,4 2-8 0,-4 1-11 15,4 1-10-15,1 1 0 0,-4-3-15 0,1 3-4 16,-7 1 4-16,0 0-6 0,1-1 10 0,-4 0 4 15,0 2 7-15,-1-2 3 0,-5 1 2 0,-3 1 0 0,8 0 18 16,-8 0 1-16,0 0 4 0,0 0 2 0,0 0 2 16,0 0-4-16,5 3 2 0,-5-3-3 0,0 0 2 15,0 0-1-15,0 0 0 0,0 0-2 0,0 0-3 16,0 0-2-16,0 0-15 0,0 0 3 0,0 0-10 16,0 0 8-16,0 0 0 0,0 0-15 0,0 0 13 15,0 0 3-15,0 0 2 0,0 0 0 0,0 0 2 16,0 0 0-16,0 0-14 0,0 0 17 0,0 0 4 15,0 0-1-15,0 0-4 0,0 0 3 0,0 0 0 16,0 0 2-16,0 0 0 0,-11 3 5 0,11-3-6 16,0 0 2-16,0 0 0 0,0 0-1 0,0 0-8 15,0 0-2-15,0 0-12 0,0 0-5 0,-4 2-9 16,4-2 6-16,0 0 3 0,0 0 6 0,0 0 4 0,0 0 2 16,0 0-3-16,0 0 11 0,0 0 6 15,0 0 7-15,0 0 2 0,0 0 6 0,0 0 6 16,0 0 6-16,0 0 2 0,0 0 0 0,0 0-2 15,0 0-11-15,0 0 9 0,0 0-10 0,0 0-7 0,0 0-6 16,0 0-2-16,0 5-7 0,0-5-3 0,0 0-3 16,0 0 6-16,-4 4-4 0,4-4 4 0,0 0 2 15,-1 3-2-15,1-3 4 0,0 0 6 0,0 0 7 16,0 0 3-16,0 0 10 0,0 0 1 0,0 0-3 16,0 0 4-16,0 0-2 0,-4 1-1 0,4-1-7 15,0 0 0-15,0 0-11 0,-5 2-14 0,5-2-9 16,0 0-6-16,0 0 0 0,0 0-16 0,0 0-8 0,0 0-3 15,0 0 2-15,0 0-16 0,-6 3 22 16,6-3-3-16,0 0 5 0,0 0 10 0,0 0 7 16,-2 3 2-16,2-3 10 0,0 0 2 0,0 0 11 0,0 0-5 15,0 0 6-15,0 0 0 0,0 0-25 0,0 0-6 16,0 0-22-16,0 0-83 0,0 0-150 16,0 0 67-16</inkml:trace>
  <inkml:trace contextRef="#ctx0" brushRef="#br0" timeOffset="142422.57">8011 16522 93 0,'0'0'101'0,"0"0"9"16,0 0-10-16,0 0-7 0,0 0 1 0,0 0-3 15,0 0-6-15,0 0-9 0,-5-2-5 0,5 2-2 16,0 0-5-16,-2-3-11 0,2 3 0 0,0 0-12 15,-3-4 0-15,3 4-4 0,-2-2 0 0,2 2-6 16,0 0-18-16,-3-3 15 0,3 3 1 0,0 0-8 16,0 0 2-16,0 0-16 0,-4-3 4 0,4 3 4 15,0 0-5-15,0 0 2 0,0 0-5 0,0 0 4 16,0 0-1-16,0 0-2 0,0 0 1 0,0 0-4 16,0 0 0-16,0 0 2 0,0 0 0 0,0 0-4 15,10-2-1-15,-10 2 3 0,0 0 0 0,14 1-1 0,-8-2-5 16,0-1 4-16,-2 1 1 0,-4 1-5 0,14-1 1 15,-8 1-6-15,-6 0-2 0,9-1 4 16,-4 2-3-16,-5-1 6 0,13-1-1 0,-13 1 1 0,5-3 2 16,-5 3-2-16,8-1-3 0,-8 1 3 0,0 0-4 15,6 0 4-15,-6 0-7 0,4 2 7 0,-4-2-4 16,0 0 5-16,0 0-5 0,0 0 7 0,9-2-3 16,-9 2 4-16,0 0-1 0,0 0 0 0,0 0-5 15,0 0 5-15,0 0-5 0,0 0 2 0,0 0-1 16,0 0 3-16,0 0-2 0,0 0 5 0,0 0-6 15,0 0 6-15,0 0-4 0,0 0 1 0,0 0-4 16,0 0 9-16,0 0-3 0,0 0-7 0,0 0 6 16,0 0-1-16,0 0 1 0,0 0-1 0,0 0-5 0,-1 6 4 15,1-6-4-15,0 0 4 0,0 0 0 16,0 0 6-16,0 0 0 0,0 0 1 0,0 0 7 16,0 0-16-16,-13 1 14 0,13-1 3 0,0 0 0 0,-5 2 0 15,5-2 4-15,0 0-2 0,0 0-2 0,0 0 5 16,0 0-10-16,-8 0 4 0,8 0-3 0,0 0-2 15,0 0 0-15,0 0 1 0,0 0-4 0,0 0 0 16,0 0-1-16,0 0 4 0,0 0-9 0,0 0 7 16,0 0-6-16,0 0 1 0,-9 0 0 0,9 0 2 15,0 0 0-15,0 0-4 0,0 0-1 0,0 0 3 16,0 0 6-16,0 0-3 0,0 0-3 0,0 0 1 16,0 0-1-16,0 0 2 0,0 0-4 0,0 0-3 15,0 0-3-15,0 0 1 0,0 0-11 0,0 0 12 16,0 0-3-16,0 0 0 0,0 0-3 0,0 0 5 15,0 0-4-15,22 1 1 0,-17-1-4 0,-5 0-8 16,10-4 18-16,-2 3-2 0,-3-2 1 0,4 2-2 0,-1 0 3 16,1 1 2-16,1-5-4 0,3 3 3 0,-2-1-2 15,2-2-9-15,4 3-7 0,0-5-9 0,3 2-9 16,7-4-18-16,-1 2-14 0,-4 6-14 0,-4-4-15 16,0 2-121-16,-5 2-235 0,1 1 104 0</inkml:trace>
  <inkml:trace contextRef="#ctx0" brushRef="#br0" timeOffset="142530.57">8465 16431 65 0,'0'0'89'0,"0"0"6"16,0 0 3-16,8 0-14 0,-8 0-6 0,0 0-7 16,0 0-7-16,0 0-7 0,0 0-18 0,0 0-21 15,0 0-12-15,0 0-22 0,0 0-23 0,0 0-80 16,-21 5-128-16,16-3 57 0</inkml:trace>
  <inkml:trace contextRef="#ctx0" brushRef="#br0" timeOffset="143004.57">8111 16638 39 0,'-4'-1'169'15,"4"1"-14"-15,-10 0-14 0,10 0-16 0,-5 0-6 16,5 0-17-16,0 0-13 0,0 0-15 0,0 0 5 0,-8-1-14 16,8 1-3-16,0 0-6 0,0 0-6 15,0 0-4-15,0 0-4 0,0 0-5 0,0 0 10 16,0 0-1-16,-2-4 3 0,2 4 2 0,0 0-6 0,0 0 0 15,0 0-3-15,0 0-8 0,0 0-6 16,0 0 2-16,0 0-8 0,0 0 3 0,15-3-6 0,-7 1 2 16,-2-1-10-16,4 2 6 0,1-3-3 0,5 2-6 15,1-3-4-15,3 0-2 0,-2 0-5 0,4-2 0 16,3 1 3-16,2-2-2 0,-1 1-7 0,-6 2-10 16,1 2-5-16,-2-2 7 0,-6 3-1 0,-2-2 0 15,1 3 1-15,-6-2 7 0,2 1 4 0,-2 2 5 16,-3-2-1-16,-3 2-1 0,5-1 3 0,-5 1-6 15,2-4-5-15,-2 4-6 0,0 0-11 0,0 0-6 16,0 0-5-16,0 0-18 0,0 0-6 0,0 0-20 16,0 0-6-16,0 0-34 0,0 0-95 0,-15 7-237 15,15-7 105-15</inkml:trace>
  <inkml:trace contextRef="#ctx0" brushRef="#br0" timeOffset="143751.57">8037 16513 143 0,'0'0'160'0,"0"0"-5"0,0 0-10 15,0 0-15-15,0 0-6 0,-3-5-10 0,3 5-5 16,0 0-17-16,0 0-1 0,0 0-13 0,0 0-8 0,0 0-7 15,0 0-6-15,0 0-6 0,0 0-14 16,0 0 2-16,0 0 3 0,0 0-8 0,0 0 0 16,0 0-6-16,0 0-6 0,0 0-1 0,0 0 2 0,0 0 1 15,0 0 9-15,0 0-4 0,0 0-1 0,0 0 0 16,0 0 0-16,0 0-8 0,0 0-1 0,0 0 1 16,0 0-7-16,0 0 1 0,0 0 2 0,0 0-3 15,0 0-5-15,0 0 2 0,0 0-4 0,0 0-2 16,0 0-3-16,0 0 3 0,0 0 2 0,0 0-3 15,0 0-2-15,18 4 2 0,-18-4-1 0,7-1 2 16,-1 1-1-16,-6 0-1 0,10-3 1 0,-1 1 3 16,-1 2-6-16,-3-2-7 0,5 2 10 0,-1-3-5 15,-1 1 2-15,2-1 0 0,-2 1 3 0,-2-1-6 16,3 1 2-16,4 1-8 0,-3-1-3 0,2 0-8 16,-1-1-3-16,2 1-6 0,1-4 5 0,1 2-3 15,-1 1 0-15,-1 2 4 0,0-4 1 0,-3 2-13 0,-2 2 12 16,1-2 3-16,1 2-9 0,-5-1 2 0,0 1-2 15,-5 1 0-15,8 0 2 0,-8 0-11 16,0 0-4-16,0 0-10 0,10 0-5 0,-10 0-21 0,0 0-22 16,-2 7-134-16,2-7-254 0,-7 9 112 0</inkml:trace>
  <inkml:trace contextRef="#ctx0" brushRef="#br0" timeOffset="143978.57">8129 16640 136 0,'-9'-2'154'15,"9"2"-12"-15,0 0-11 0,-4-1-19 16,4 1-4-16,0 0-13 0,0 0-11 0,0 0-17 16,0 0 4-16,18 3-13 0,-6-3-3 0,0 0 1 0,0-2-12 15,0 1 5-15,2-2-8 0,1 1-4 0,-2 1-1 16,6-3-6-16,-6 1-8 0,0 1-20 0,3-4-15 15,-2 5-26-15,-4-4-34 0,3 2-162 0,-3-1-253 16,-2 3 112-16</inkml:trace>
  <inkml:trace contextRef="#ctx0" brushRef="#br0" timeOffset="146729.57">6757 16973 94 0,'0'0'101'0,"0"0"1"0,0 0-1 0,0 0-5 16,0 0 4-16,0 0-5 0,0 0-1 0,0 0-7 15,0 0-4-15,-7 0-5 0,7 0-6 0,0 0-11 16,0 0 2-16,0 0-12 0,0 0-6 0,0 0-8 16,0 0 1-16,0 0-2 0,0 0-6 0,0 0-2 15,0 0 0-15,0 0 3 0,0 0 0 0,0 0 5 16,-4 2 4-16,4-2 3 0,0 0 2 0,0 0 3 15,0 0-1-15,0 0-1 0,0 0-5 0,0 0-2 16,0 0-3-16,0 0-3 0,0 0-2 0,0 0-4 16,0 0-7-16,0 0-3 0,0 0 0 0,0 0 0 15,0 0-3-15,0 0 0 0,0 0 0 0,0 0-4 16,0 0-1-16,0 0-1 0,18-2-4 0,-18 2 0 0,9 2 1 16,0-2 2-16,-9 0-5 0,13 0 3 15,-3 0-1-15,-1 0 3 0,4 0-2 0,-3 0 0 16,4 0-1-16,1 0-5 0,2 0 3 0,3-1-3 0,2 1 0 15,-1-2-9-15,6-2-4 0,2 3-7 16,-3-1 0-16,4 2-5 0,0-3 1 0,-4-1-14 0,2 2-10 16,-7 2 1-16,7-2-10 0,-1 4-6 0,2-2 5 15,-7 0-14-15,8 0 3 0,-8 0 9 0,-1 2 1 16,6 3 1-16,2-3 4 0,-6 0 18 0,-4-1-5 16,4 1 7-16,0-2 3 0,-2 3 13 0,-1-2 0 15,-2 0 2-15,-5 2-4 0,6-2 3 0,-7-1 1 16,3 1 6-16,-2-2 0 0,0 0-9 0,0-2-8 0,0 3-19 15,-3-1-20-15,2-1-33 0,-6 2-56 16,-6 0-168-16,9-2 75 0</inkml:trace>
  <inkml:trace contextRef="#ctx0" brushRef="#br0" timeOffset="147414.57">6841 17048 106 0,'0'0'124'0,"-9"-3"-1"16,9 3 2-16,-9 0-7 0,9 0-5 0,-4-1 3 0,4 1-15 15,-6-3-8-15,3 0-7 0,-2 1-4 0,5 2-10 16,-5-3-8-16,5 3-7 0,-9-6 41 16,9 6-59-16,-4-4-2 0,4 4-4 0,-1-4-1 15,1 4-7-15,0 0 0 0,-6 0-7 0,6 0-2 16,0 0 0-16,0 0 2 0,0 0-9 0,-3-3 7 15,3 3-9-15,-3-3 4 0,3 3-2 0,0 0 1 16,0 0 7-16,0 0-7 0,0 0-1 0,0 0 0 16,0 0-4-16,0 0-2 0,0 0 2 0,0 0 0 15,0 0 0-15,0 0 5 0,0 0-4 0,0 0-3 16,0 0-1-16,0 0 0 0,0 0-5 0,0 0 5 16,8-6-5-16,-8 6 1 0,0 0 4 0,10 0-1 15,-6-2 1-15,4 1-2 0,-2 1 6 0,3-3-7 0,4 1 2 16,1 0-2-16,6 1 3 0,0-1-5 0,3-2 3 15,5 1-1-15,4-2 0 0,1-2-5 16,0 2 1-16,3 1-9 0,1-4 0 0,0 4-6 0,-4-2-6 16,3 2-4-16,-8 1-6 0,3-1-4 0,-10 3-8 15,8-3 18-15,-9 1 3 0,-2 1 0 0,1-1 13 16,-5 3-2-16,-1-1 1 0,-2 0-2 0,0-1 9 16,0 2 1-16,-1 0-6 0,-2 2 0 0,-3-2 1 15,8 1 6-15,-4 0 0 0,0 2 1 0,1-3 0 16,2 5 4-16,-2-3 5 0,1 1-1 0,1 0-6 15,-2 1-2-15,-2-2 4 0,2 1-4 0,-1-1 0 16,-6 1-3-16,3-1 0 0,-1-2 8 0,-3 2 2 0,-2-2 2 16,0 0 4-16,0 0-3 0,0 0 2 0,0 0-5 15,0 0-8-15,-13-9-1 0,7 9-14 16,-1-3-27-16,1 1-15 0,-1-1-43 0,-3 2-91 0,-1-2-213 16,1-1 95-16</inkml:trace>
  <inkml:trace contextRef="#ctx0" brushRef="#br0" timeOffset="147912.57">7085 16891 78 0,'0'0'179'0,"0"0"-15"16,0 0-14-16,-7-2-15 0,7 2-12 0,0 0-12 15,0 0-9-15,0 0-18 0,0 0-3 0,-2-3-10 16,2 3-6-16,0 0-9 0,0 0-8 0,0 0-3 16,0 0-3-16,0 0-5 0,21 2-2 0,-10-2-6 15,-2 0-1-15,1 2-5 0,3-1-3 0,-2-1 0 16,5 0 0-16,-3-2 2 0,4 1-12 0,0-1 6 15,2 0-5-15,-1 2-3 0,3-1-1 0,-1 1-8 16,-3 0-5-16,2-2-12 0,1 2-2 0,-1 2-10 16,3-4-5-16,-4-1-10 0,0 6-3 0,2-3-4 15,2 2-13-15,-3-2 6 0,-1 1-7 0,0 1-1 16,2 0 2-16,-3 0 8 0,1-1 3 0,-3 1 4 0,-3-2-2 16,1 2 3-16,0 3 14 0,-1-2 2 15,-1 0 4-15,0 1 0 0,-5-3 13 0,2 0 2 16,1-1 14-16,-9 0 0 0,9 0 14 0,-5 0 15 0,0 3 0 15,-4-3-4-15,2 3 4 0,-2-3-2 0,0 0-3 16,0 0 1-16,0 0 0 0,0 0-7 0,0 0-4 16,0 0 0-16,0 0-3 0,0 0-5 0,-15-6 2 15,15 6-5-15,-7-2-9 0,7 2-15 0,0 0-11 16,0 0-21-16,-6-2-19 0,6 2-85 0,0 0-171 16,-8 3 76-16</inkml:trace>
  <inkml:trace contextRef="#ctx0" brushRef="#br0" timeOffset="150259.57">8148 16837 60 0,'0'0'161'0,"0"0"-13"0,-2-3-13 0,2 3-12 16,0 0-16-16,0 0-15 0,-4-2-10 0,4 2-2 16,0 0-4-16,-8-5-15 0,8 5-10 0,0 0-21 15,-2-2 14-15,2 2-2 0,0 0-14 0,-3-2 7 0,3 2-2 16,-4-3-11-16,4 3 3 0,0 0-4 0,-6 0-2 16,6 0-2-16,-8-2 0 0,8 2-3 15,-9-1-12-15,9 1 11 0,-5-2-1 0,5 2-11 0,-12 0 9 16,12 0-2-16,-10 1-3 0,4 0 5 0,2 0-4 15,-2 1 0-15,-1 0-1 0,2-1-1 16,-2 3 5-16,1-2-6 0,0 6 3 0,0-5-6 0,-2 3 2 16,3-1-2-16,0-1-2 0,-2 1 3 0,2 1 2 15,-1 1-3-15,1-1 1 0,1 3-2 0,1-2 3 16,0 0 2-16,0 1-2 0,0-1-2 0,2 0-1 16,-1 5 2-16,1-4 1 0,1 4 3 0,1-2-2 15,-1 2 0-15,2 0 6 0,-1-1-11 0,2 2 5 16,0-1 0-16,2 2 1 0,0 2-4 0,0-3 1 0,-3-3 1 15,2 2 1-15,0 0-1 0,0-3 3 16,2 3-3-16,-1-1 3 0,0-2-2 0,-1-1-2 16,1 1 4-16,-1-1 4 0,3 1 4 0,-2-1-6 0,2-1 1 15,1 1 1-15,-2 1 0 0,2-1-2 0,2-2 3 16,-1 2-5-16,3-3-2 0,-2-1 1 0,7 3 2 16,-6-2 3-16,1-2-8 0,-2-1-2 0,4 1 4 15,-4-2 1-15,1 0 3 0,1-1 0 0,-3 3-7 16,-1-2 2-16,3-1 0 0,-2-1 5 0,-2-2-6 15,1 2-3-15,0-3-1 0,1 0 3 0,0-4-3 16,0 2-2-16,-1-3-4 0,1-3 6 0,1 1 2 16,-4 0-3-16,2-3 0 0,1-3-3 0,-1 0 0 0,-3 0-8 15,-4 0-2-15,-1-4-6 0,0 1 10 16,0 2-10-16,0-8 1 0,-4 0 1 0,-1 2 2 16,-1 5 1-16,-1-1 9 0,2 2 2 0,0 0 6 0,-5 2-1 15,1 0 6-15,0 3 11 0,1 4 7 0,-1-2 3 16,4 4-3-16,-4-2 2 0,0 2 2 0,-2 1-4 15,2-1-11-15,0 1 12 0,-1 3-6 0,-1-1-9 16,0 2-8-16,1 2-11 0,-3 1-24 0,-1 0-23 16,4 2-34-16,-2 2-50 0,1 0-104 0,-5 3-265 15,2 2 119-15</inkml:trace>
  <inkml:trace contextRef="#ctx0" brushRef="#br0" timeOffset="151330.57">8161 16801 58 0,'0'0'114'0,"0"0"-14"0,0 0 16 16,0 0-6-16,0 0-25 0,-3-2 4 0,3 2-7 15,0 0-13-15,0 0-3 0,-6-1-5 0,6 1-5 16,0 0-6-16,0 0-6 0,0 0-10 0,-10 3-3 16,10-3 2-16,-8 0-4 0,8 0-3 0,-2 4 1 15,-2-3-9-15,0 1 1 0,0 1-7 0,0-2 2 16,-1 2 0-16,-1-1 3 0,-2 1-3 0,3 2 5 16,-2-1-2-16,2 1 2 0,-1 1-1 0,-3 0 2 15,1-3-11-15,3 2 4 0,-4-3 1 0,4 4-3 16,-1-2-2-16,-2 1-3 0,2 2 4 0,-1 1 1 0,2 1-4 15,1 1 1-15,1 2-2 0,0-2 1 16,2 0-2-16,-2-1 5 0,6 1 1 0,-3 4 1 16,1-5 3-16,2 0 1 0,0 2 6 0,3-1 1 0,-1 0 5 15,1 0 2-15,-1-3-2 0,3 2 0 0,0 1-5 16,0 0 0-16,3-2 0 0,-1 0-6 0,1 5-3 16,-2-1 2-16,0-3-2 0,3 0-2 0,-6 1 1 15,7 1-3-15,-3-4-5 0,-1 4-8 0,4-2 6 16,-3-1-7-16,0-2-1 0,1 1 0 0,0-2-2 15,2-1 1-15,-1-3-2 0,1 2 1 0,0-3-1 16,1-1 2-16,-1 1-1 0,5-3 1 0,-8 1 2 16,4-1-1-16,-2-1 0 0,-2-1 7 0,3 0-8 0,-3 0-4 15,3-4-3-15,-3 2 5 0,1-6-1 16,0 4-5-16,-1-2-6 0,0-2-6 0,3 1 0 16,-3-1 2-16,-1-1 1 0,0 2-4 0,-1 0-7 0,-2-3 7 15,-1 4 4-15,-1 0 0 0,1-1 5 0,-4 2 3 16,-1-2 12-16,0-4 8 0,0 3 5 0,-1-3 11 15,-4 2 4-15,1 2 0 0,-1-1 6 0,1 1-2 16,-6 2 3-16,1-6-5 0,-1 3-2 0,-1 3 0 16,0 2-2-16,-2-1-6 0,-4 0 3 0,6 3-3 15,-4-3-6-15,1 4 5 0,2 1-5 0,-2 0-4 16,0 2-2-16,3 0 3 0,-1 0 0 0,3-1-4 16,-5 6 4-16,5-3-14 0,-3 0-12 0,1 4-14 15,2-2-11-15,-3 1-13 0,3 1-17 0,1 2-36 16,0 1-48-16,-1 1-89 0,3-2-267 0,-1 2 118 15</inkml:trace>
  <inkml:trace contextRef="#ctx0" brushRef="#br0" timeOffset="152042.57">8289 16817 33 0,'-7'-1'119'0,"7"1"-7"16,0 0-7-16,-9 0-7 0,9 0-1 0,-5-1-4 0,5 1-5 16,-9 1-4-16,4 1 3 0,0 0 0 0,1 0-6 15,-1 0-12-15,1 1-1 0,-2 2-5 0,-3 0-3 16,3 3-5-16,-2-1-6 0,0 3-5 0,1 1-4 15,0 2-1-15,1-1-5 0,1 0-4 0,1 0-4 16,-1-1-6-16,0 0-1 0,2 1 6 0,2 2-5 16,0-2-8-16,-2 1 2 0,6-2 2 0,-3 1 1 15,1 0-2-15,1-3-4 0,1 2-3 0,4-1 3 16,-1 0-2-16,0-1 1 0,1 2-1 0,0-2-2 16,5-2-8-16,-2-2-4 0,2 1-1 0,4 0-9 15,-4-2-9-15,1-1-5 0,0 0-3 0,1-2-3 16,2-2-4-16,4 1-1 0,-1-3 2 0,-1-2 4 0,-4 4 5 15,-1-3 4-15,4-4-5 0,-2 2 9 16,0-1 1-16,-6-2 7 0,0 0 7 0,-1 0 6 16,2-1-6-16,-1 0 6 0,-4-1 1 0,-1 0 9 0,2-5 2 15,-2 4-6-15,-4-5-4 0,0 5 3 0,-4-7-8 16,-1 4-2-16,0-2 3 0,0 5 4 0,-1-4 0 16,-2 3-6-16,3 3 9 0,1 1-7 0,-2 1 5 15,0-1-5-15,0 4 6 0,-3-1-5 0,4 2 4 16,0-1-5-16,0 3 3 0,0-1-3 0,-2 0 3 15,1 3-3-15,0-2-11 0,-2 2 10 0,8 0 0 16,-18 2 1-16,8 1 7 0,-2 1-6 0,-3 0 7 16,1 5 1-16,-5-1-2 0,2 2-5 0,0 3 4 15,0 0 2-15,-2 1-5 0,4 2-6 0,3-3-9 0,-2 0-23 16,2 1-20-16,2 1-34 0,0-1-122 0,2 1-231 16,3-4 102-16</inkml:trace>
  <inkml:trace contextRef="#ctx0" brushRef="#br0" timeOffset="153384.57">8348 17099 110 0,'0'0'120'15,"0"0"-10"-15,0 0-3 0,0 0-14 16,0 0-5-16,0 0-6 0,-7 2-2 0,7-2-13 0,0 0 1 15,0 0-5-15,-4 5 6 0,4-5 3 0,0 0 0 16,0 0 5-16,0 0-5 0,0 0 2 0,0 0-3 16,0 0 2-16,0 0-3 0,0 0-4 0,0 0-11 15,0 0 1-15,-9-5-3 0,9 5-6 0,0 0-7 16,0 0-3-16,0 0-5 0,0 0-8 0,0 0-1 16,0 0-2-16,0 0-9 0,0 0-3 0,0 0-2 15,0 0-3-15,0 0-1 0,0 0 1 0,-5-1-1 16,5 1 2-16,0 0-2 0,0 0 3 0,0 0-3 15,0 0 0-15,0 0 4 0,0 0 7 0,0 0-1 0,0 0 2 16,0 0 2-16,0 0-4 0,0 0 3 0,0 0-2 16,0 0 1-16,0 0-2 0,0 0-1 0,0 0-2 15,0 0-5-15,0-5-1 0,0 5-1 0,0 0-4 16,0 0-2-16,0 0-1 0,0 0-3 0,0 0-1 16,0 0 2-16,12-1-2 0,-12 1 3 0,0 0-1 15,6-3 3-15,-2 2-2 0,2-2-1 0,1-3 4 16,2 2 1-16,0-1-4 0,2-2 2 0,1 2 0 15,-2-3 0-15,4 1-4 0,5-2 3 0,-1 3-1 16,2-3-3-16,7 0-5 0,0 1-6 0,5-4-8 16,-1 5 0-16,1-3-5 0,1 5-12 0,-1-3-13 15,4 2 13-15,1-1-3 0,-4 2 6 0,-1 0-1 0,-1 0-5 16,-10 0 10-16,0 5 4 0,-1-5-4 0,-6 5 14 16,-5-1 9-16,1 1 11 0,-6 0 12 15,4-3 15-15,-3 2 16 0,-1-1 6 0,0 0 2 0,-4 2-7 16,1-4-1-16,-1 4-6 0,0 0-2 0,0 0-3 15,0 0-12-15,0 0 6 0,0 0 0 16,0 0-2-16,0 0-3 0,0 0-5 0,0 0 0 0,0 0-3 16,0 0-4-16,0 0 3 0,0 0-1 0,0 0-2 15,0 0 0-15,0 0 0 0,0 0 3 0,0 0-5 16,0 0 0-16,0 0 1 0,0 0-1 0,0 0-4 16,0 0 4-16,0 0-4 0,0 0 3 0,0 0-1 15,0 0 1-15,0 0 2 0,0 0-6 0,-17 1-2 0,17-1 0 16,-9 0-8-16,9 0-7 0,-9-1-6 0,5-2 1 15,4 3-6-15,-5-3-4 0,4 0 0 16,-3 1-1-16,0-3 6 0,4 5 2 0,-6-4 9 0,6 2 14 16,0 2 11-16,-5-3 10 0,2 0 8 0,3 3 7 15,-3-2 6-15,3 2 6 0,0 0 3 0,0 0 1 16,-2-7-2-16,2 7-7 0,0 0-4 0,0 0-2 16,0 0-6-16,0 0-4 0,0 0 0 0,0 0-7 15,0 0-1-15,18 5-1 0,-9-1 1 0,-4-4-4 16,0 3 2-16,4-1-5 0,-1 1-3 0,-3 1-1 15,-1 6 1-15,4-3-6 0,-6 0-4 0,3 1-12 16,-1 2-7-16,-5 1-11 0,-2-1-19 0,-3 2-8 16,-3 1-22-16,-3 0-33 0,-2 2-52 0,0-3-161 0,-9 4-356 15,7-5 158-15</inkml:trace>
  <inkml:trace contextRef="#ctx0" brushRef="#br0" timeOffset="154086.57">8355 17045 66 0,'0'0'159'0,"-10"0"-16"0,10 0-10 15,0 0-13-15,0 0-11 0,-4-2-9 0,4 2-13 16,0 0-11-16,0 0-3 0,0 0-6 0,0 0-10 16,0 0-1-16,0 0 2 0,0 0 3 0,0 0 0 15,0 0 6-15,-5-2 8 0,5 2 1 0,0 0 0 16,0 0-5-16,0 0-8 0,0 0-6 0,0 0-3 15,0 0-8-15,0 0-6 0,0 0-8 0,0 0-1 16,0 0-6-16,0 0-5 0,9-8-1 0,-1 5-12 16,2-3 0-16,0 1-3 0,3 2-5 0,-2-4-6 15,5-1-2-15,-4 2-6 0,7-1 0 0,0-1 5 0,2 1-4 16,3-5-2-16,2 4 4 0,2-5 0 0,-2 0 1 16,2 4 0-16,-1-3 1 0,-6 7-2 15,7-2-15-15,-6 2-11 0,0 0-14 0,-3 4-16 0,4-4-22 16,-1 4-13-16,-3 1-27 0,-1 1-126 0,-5 0-277 15,1 1 123-15</inkml:trace>
  <inkml:trace contextRef="#ctx0" brushRef="#br0" timeOffset="154385.57">8994 16927 20 0,'0'0'96'0,"0"0"-21"0,0 0-18 0,0 0-26 15,0 0-4-15,0 0-15 0,0 0-7 0,-14-8-15 16,9 4 3-16,2 1-11 0,1 1 3 0,-2-2 12 15,-3 0 14-15,3 2 22 0,1-3 19 0,-4 4 6 16,2-3 7-16,2 3 13 0,3 1 6 0,-12-3-9 16,7 1-2-16,-1 1 0 0,0 1 3 0,6 0-4 15,-6-2-6-15,6 2-9 0,-5-2-5 0,5 2-3 0,0 0-7 16,-6-2-7-16,6 2-2 0,0 0-13 0,0 0 13 16,0 0-6-16,0 0 3 0,14 6-3 15,-9-5 0-15,2 1 2 0,1-2 12 0,-3 0-1 0,4 3-1 16,-4-2-3-16,0 3 1 0,4 0-7 0,-5-1 2 15,1 1 1-15,0 1-3 0,-2 2-3 0,1-2 1 16,-3 0-3-16,-1 4-5 0,0 1-17 0,-5 0-22 16,0 6-38-16,-3-1-34 0,-2-3-57 0,-3 2-128 15,-1-4-298-15,4 0 131 0</inkml:trace>
  <inkml:trace contextRef="#ctx0" brushRef="#br0" timeOffset="157096.57">7269 16401 147 0,'-1'-4'145'16,"1"4"-15"-16,0 0-19 0,-3-5-6 0,3 5-11 0,0 0-16 15,0 0 1-15,-1-4-11 0,1 4-10 0,0 0-4 16,0 0-1-16,0 0-5 0,0 0-9 0,0 0-5 16,0 0 1-16,0 0-9 0,0 0 0 0,0 0 1 15,0 0-5-15,0 0-5 0,-3 16-14 0,3-11-12 16,0 2-16-16,0 3-24 0,0 0-27 0,3 3-20 15,-3-2-95-15,-3-1-207 0,3 3 92 0</inkml:trace>
  <inkml:trace contextRef="#ctx0" brushRef="#br0" timeOffset="157314.57">7288 16979 140 0,'0'0'180'0,"-6"1"-13"0,6-1-19 0,0 0-16 0,0 0-12 16,-4 3-15-16,4-3-14 0,0 0-16 0,0 0-12 15,0 0-17-15,0 0-7 0,0 0-5 0,0 0-10 16,0 0-4-16,0 0-32 0,0 0 6 0,0 0-9 16,0 0-6-16,0 0-24 0,0 0-15 0,0 0-31 15,0 0-98-15,0 0-205 0,0-10 90 0</inkml:trace>
  <inkml:trace contextRef="#ctx0" brushRef="#br0" timeOffset="157536.57">7265 16555 135 0,'0'0'151'16,"0"0"-18"-16,0 0-15 0,0 0-15 0,0 0-11 0,0-3-8 16,0 3-16-16,0 0-15 0,0 0-2 0,0 0-15 15,0 0-21-15,0 0-11 0,0 0-21 0,0 0-30 16,4 14-45-16,-4-9-57 0,0 3-159 0,-1 2 71 16</inkml:trace>
  <inkml:trace contextRef="#ctx0" brushRef="#br0" timeOffset="157736.57">7329 17062 117 0,'0'0'222'0,"0"0"-15"16,0 3-16-16,0-3-17 0,0 0-16 0,0 0-14 0,0 0-16 15,0 0-14-15,0 0-17 0,0 0-7 0,0 0-14 16,0 0-15-16,0 0-16 0,0 0-25 0,0 0-27 15,4 4-24-15,-4-4-26 0,0 0-39 0,6 3-65 16,-4-1-88-16,0 1-270 0,-2-3 120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2-10T09:39:01.859"/>
    </inkml:context>
    <inkml:brush xml:id="br0">
      <inkml:brushProperty name="width" value="0.05292" units="cm"/>
      <inkml:brushProperty name="height" value="0.05292" units="cm"/>
      <inkml:brushProperty name="color" value="#002060"/>
    </inkml:brush>
  </inkml:definitions>
  <inkml:trace contextRef="#ctx0" brushRef="#br0">7284 9585 14 0,'105'3'44'0,"-40"2"-54"0,0 2-10 16,-8-3 4-16</inkml:trace>
  <inkml:trace contextRef="#ctx0" brushRef="#br0" timeOffset="1199">9628 13368 47 0,'-31'19'144'0,"-19"6"-28"15,2-3-20-15,0 3-19 0,11-8-26 0,-12 1-31 0,-1 0-17 16,15-7-42-16,-2-1-48 0,0-4-92 16,1 2 41-16</inkml:trace>
  <inkml:trace contextRef="#ctx0" brushRef="#br0" timeOffset="1412">7558 12901 159 0,'-49'-19'149'16,"15"6"-39"-16,-1 0-34 0,8 2-28 0,0-1-27 16,8 4-19-16,5 1-35 0,2-1 10 0,0 2 11 15,4-1 8-15,0 3-1 0,4 2 0 0,1 0-3 16,3 2-72-16,-4-2-86 0,4 2 39 0</inkml:trace>
  <inkml:trace contextRef="#ctx0" brushRef="#br0" timeOffset="3646.01">6939 14597 157 0,'0'0'153'16,"-2"-3"-9"-16,2 3-16 0,0-4-11 0,0 4-8 0,0 0-11 16,0 0-6-16,-2-4-11 0,2 4 2 0,0 0-2 15,0 0 1-15,0 0-7 0,0 0-3 0,0 0-7 16,0 0-1-16,4 15 11 0,-2-9-9 0,0 0-5 16,-2 4-5-16,-2 1 10 0,0 5-4 0,2 2-6 15,-2 3-7-15,2-2-3 0,0 10-5 0,0-4-2 16,0 3-7-16,2-3-1 0,0 1-4 0,0 0-4 15,-1-7-1-15,1-1 1 0,-2 2 0 0,1-4-6 0,-1 1 4 16,0-4-4-16,0-1 1 0,3-1-5 0,0-1 0 16,-3 0 0-16,0-3-3 0,0 0 0 0,0 0-2 15,2-4 1-15,-2 2-2 0,0 0-3 0,0-1-9 16,0-4-8-16,2 6-19 0,-2-6-11 0,0 0-19 16,0 0-25-16,0 0-27 0,0 0-28 0,0 0-33 15,-10-17-140-15,10 7-341 0,-1 0 152 0</inkml:trace>
  <inkml:trace contextRef="#ctx0" brushRef="#br0" timeOffset="4196">6925 14770 102 0,'-1'-6'143'0,"1"-1"-4"16,0 1-19-16,0-3-1 0,2 3-15 0,0-5-8 16,3 4-2-16,-1-3-1 0,2 2 1 0,1-5-7 15,1 5-5-15,0-4 2 0,5-1 4 0,-4 0-2 16,5 1-3-16,-5 2 2 0,2-2-5 0,-2 1-1 15,2 2-6-15,-5 0-2 0,7 1-7 0,-3-1-5 16,-1 2-10-16,-1 1-2 0,1 1-9 0,-3 2-3 16,1 1 2-16,0 2-7 0,1 0-4 0,-2 2-1 15,2-1-8-15,-3 3-1 0,-1 1-9 0,1-2-9 0,-1 2 7 16,-3 5-5-16,1-3 1 0,-2 5-2 16,0-2-2-16,-2 0-3 0,-1 1 6 0,-2-1 0 15,0-1 0-15,-3 1 2 0,-2 5-1 0,0-3 4 0,1-3 3 16,-1-1 4-16,0 2 0 0,2-3-2 15,-1 3 5-15,-1-3-6 0,1 1-4 0,2-1 1 0,-3 2 2 16,5-4-1-16,1 2 2 0,-2-2-4 0,2-1 2 16,-1 1 2-16,1-1-6 0,0-3 3 0,3 2-3 15,-3 1 1-15,4-4 2 0,0 4 0 0,-2-2 9 16,2-2 8-16,-3 2 6 0,3-2 4 0,0 0-1 16,0 0-1-16,0 0-2 0,-5 5-2 0,5-5-6 0,0 0 1 15,0 0-8-15,-3 1 0 0,3-1 0 16,0 0-5-16,0 0-1 0,0 4 0 0,0-4 0 15,-3 4-3-15,3-4-1 0,-3 5-2 0,3-2 4 0,-3 1-2 16,2 0-1-16,1 0-6 0,-2 0 4 0,2-1 0 16,0 2-6-16,0-5 5 0,2 9 1 0,-1-4 1 15,3 1-1-15,1 0-1 0,3-3 1 0,-3 2 3 16,4 3-2-16,5-1 1 0,-1-3-7 0,5 4 6 16,-3-3-3-16,-2 1 4 0,0-1-1 0,1 0-1 15,-3 0-1-15,2-3 2 0,0 4-1 0,-2-4-1 16,1 3-8-16,-5-1-1 0,1-1-14 0,1 0-3 15,-3 1-11-15,-1-3-21 0,3 0-17 0,-4 2-22 16,0-3-42-16,6-4-48 0,-5-1-200 0,7-1-419 16,-3-3 185-16</inkml:trace>
  <inkml:trace contextRef="#ctx0" brushRef="#br0" timeOffset="4810.03">7389 14645 66 0,'-4'0'206'0,"4"0"-11"16,0 0-11-16,-2-4-10 0,2 4-10 0,0 0-3 0,2-5-4 15,-2 5-10-15,0 0 1 0,0 0-8 0,0 0-11 16,-4-3-10-16,4 3-9 0,0 0-10 0,0 0-11 15,0 0-9-15,0 0-11 0,0-5-14 0,0 5 0 16,0 0-5-16,0 0-6 0,8-3-3 0,-1 2-6 16,-1-2-5-16,5 1-1 0,2-3-5 0,5-5-5 15,0 3-3-15,0 1-7 0,9-5-10 0,-1 3-5 16,-9 1-5-16,5-1-14 0,-2 3-13 0,-2-2-8 0,-3 2-3 16,-2 1-7-16,-1 1 2 0,-6-1 7 0,2 1 4 15,-3 0 3-15,0-1-2 0,-1 3 0 0,2-3 14 16,-3 2 1-16,-2-1 1 0,-1 3 3 0,0 0-2 15,-4-7 8-15,4 7-1 0,-6-2 9 0,2-1-2 16,4 3-1-16,-9 0 6 0,9 0-3 0,-9 3 0 16,0-1-5-16,2 1 10 0,0 1-1 0,-2-1 2 15,-1-1 1-15,0 2 7 0,3 1 7 0,2 1 1 0,-1-1 6 16,0-3 3-16,2 3 6 0,0-1 6 16,1 2 2-16,-2 0 1 0,-1 5 2 0,5-6 0 0,1 8 4 15,1 1 4-15,0 2-7 0,3 1 0 0,2 0-5 16,3 8 0-16,2-3-6 0,-1 4-2 15,1 0-4-15,1-1-3 0,-4 1-15 0,4 0-11 0,-4 1-16 16,2-3-3-16,-1 1-6 0,-1-6-1 0,-1 0 2 16,-3-2 2-16,1 0-3 0,-1-3-11 0,-1-2 20 15,1-1 23-15,-4-3 21 0,0-2 19 0,-2 0 14 16,0 0 11-16,-1-1 6 0,-2 2 6 0,-8-5-6 16,3 1-1-16,-3 0-7 0,-5-3-6 0,5 1 0 0,-2-1-5 15,4 0-4-15,-5-1-4 0,5 1-16 16,-2 0-14-16,7 0-20 0,-2-3-29 0,2 3-32 0,6 0-38 15,-12 0-49-15,10-3-59 0,2 3-244 0,-6-5-493 16,8 0 219-16</inkml:trace>
  <inkml:trace contextRef="#ctx0" brushRef="#br0" timeOffset="5050">8043 14908 345 0,'0'0'389'0,"0"0"-31"16,0 0-34-16,0 0-34 0,11-1-30 0,-11 1-30 15,0 0-38-15,0 0-38 0,7 1-30 0,-2 2-53 16,0-1-46-16,3 1-66 0,1 1-70 0,0 0-91 15,-1-2-200-15,3 1-435 0,-3-3 193 0</inkml:trace>
  <inkml:trace contextRef="#ctx0" brushRef="#br0" timeOffset="6101">8949 14609 7 0,'-6'-5'204'0,"-2"2"-18"16,-2-1-5-16,-1 3-9 0,-4 4-19 0,-2-1-15 16,-1 4-10-16,-1-1-14 0,1 2-4 0,-4-3-15 15,4 1-10-15,0 4-9 0,0-1 1 0,3-1-10 0,-2 0 4 16,5-2 0-16,1 3-7 0,0 0-4 0,0 1-6 16,1-1-7-16,3 0 0 0,-2 0-8 0,0-1-3 15,2 3-2-15,1-3-2 0,0-2-7 0,0 2 1 16,4-2-1-16,-2-2-5 0,2 2-2 0,-1-1 0 15,2 0 1-15,1 0-4 0,-2 0 1 0,2-4-4 16,6 5 2-16,-4-2 0 0,6-3-4 0,0 0-6 16,4-3-10-16,6-1-4 0,0-2 0 0,10-4 0 0,-1-3-1 15,1 0-1-15,0-1 2 0,2-6-1 16,-5 3-4-16,-4-5 6 0,-1 1-1 0,-2-2 3 16,-4 0 3-16,-4-4-3 0,0 2 6 0,-6-2-1 0,0 2 3 15,-6 0-2-15,0-1-3 0,-8 2 1 0,5-3 0 16,-8 4-1-16,3 5 1 0,-2 2 4 0,1 2 1 15,0 5 12-15,2 0-3 0,-1 2 4 0,-1-1-1 16,2 5 0-16,0-3 0 0,-1 3-3 0,1 0-3 16,3 1 5-16,-2 2-5 0,-1-1 0 0,9 1-3 15,-13 3 1-15,8 0 8 0,1 1-3 0,-2 1 2 16,-2 3 0-16,3 1-3 0,1-1 2 0,3 3-2 0,-3-1 0 16,2 3 2-16,2 3-3 0,0 1 3 0,2-2-2 15,-2 5 0-15,1-3-1 0,2 2-3 16,2 0 2-16,-1-2 0 0,2 0 1 0,2-1 1 0,-3 4-6 15,4-3-11-15,-4-2-16 0,4-1-9 0,0-4-12 16,3 5-8-16,-2-8-8 0,0-1-9 0,2 2-6 16,0-6-3-16,0-2-12 0,3 0 0 0,-2 0 1 15,0-1 5-15,-2 0 13 0,-3-2 6 0,2 2 11 16,-5 0 15-16,2 1 15 0,-7 0 20 0,8-3 8 16,-8 3 6-16,7 1 0 0,-7-1 8 0,6 7 15 15,-6-2 10-15,4 0-4 0,-4 4 3 0,4 3-5 16,-3-2-3-16,3 7-1 0,-3-3-3 0,2 1-3 0,5 0-1 15,-1-3-7-15,-2 3-2 0,5-3-7 16,0-2-4-16,1-3-5 0,6-1-7 0,0-3-2 0,3-1-4 16,-2-4-10-16,3-2-6 0,3-7 4 0,2 1 1 15,-9-2 4-15,-2-1-1 0,3-7 0 0,-9 3 3 16,0-1 3-16,-4 2 4 0,-1 0 9 0,1-1 7 16,-5 6 9-16,-1 0 11 0,-3 0-4 0,-1 3 2 15,-3 0 0-15,-1 3-2 0,0 1 2 0,0 2 3 16,-5 1-1-16,5 1 0 0,-1 2 0 0,-3 2 1 15,2 0 2-15,-1 2 5 0,1-1-2 0,1 2-4 16,1-1-8-16,-2 1-5 0,4 0 4 0,0-2-2 0,0-1-21 16,2 2-18-16,-1-2-29 0,1 1-31 0,2-2-41 15,0-1-63-15,3-2-141 0,0 0-355 0,0 0 157 16</inkml:trace>
  <inkml:trace contextRef="#ctx0" brushRef="#br0" timeOffset="6449">9606 14536 2 0,'-2'-2'246'0,"2"2"-13"0,0 0-11 15,-7-4-27-15,4 3-23 0,3 1-17 0,0 0-13 16,-11 4-17-16,6-1-12 0,-5 2-11 0,4 5-13 16,-5-3-9-16,1 5-2 0,-4 1-3 0,8-2 2 0,-7 3 2 15,2 1-6-15,1-2-4 0,-1 1 12 0,-2 0-3 16,7 4-5-16,-1 0-4 0,-3-3-6 16,5 0-12-16,1-4 1 0,3 2-14 0,-2-1 5 0,3-2-7 15,3 0-7-15,1-1-8 0,-1 0-8 16,5-4-2-16,0 1-8 0,2-4-12 0,10-1-23 0,9-3-21 15,0-2-8-15,4-4-22 0,0-1-15 0,2-3-18 16,-4-1-21-16,-2 0-31 0,-1-5-205 0,-5 1-402 16,-6 3 178-16</inkml:trace>
  <inkml:trace contextRef="#ctx0" brushRef="#br0" timeOffset="6961">9932 14414 147 0,'0'0'247'0,"0"0"-16"0,0 0-24 0,0 0-12 16,0 0-16-16,0 0-17 0,0 0-4 0,0 0-9 15,6 8-17-15,1-5-10 0,1 4-5 0,3 0-12 0,-1 0-11 16,3 4-10-16,2 1-7 0,3-1-8 16,5 4-8-16,0 2-4 0,-4 1-7 0,3 0-3 15,0-1-8-15,-1 4-7 0,1-6-6 0,-6-3-19 16,-4 0-12-16,4 0-3 0,-3-2-8 0,-3-3-16 15,0-2-10-15,-4 2-6 0,3-2-11 0,-4-1-4 0,-1-3-9 16,-3 2-12-16,-1-3-28 0,0 0-27 0,0 0-40 16,6-10-144-16,-6 3-349 0,2 4 155 0</inkml:trace>
  <inkml:trace contextRef="#ctx0" brushRef="#br0" timeOffset="7137">10355 14480 281 0,'-5'-7'287'0,"1"4"-23"0,-1 2-16 0,-3 0-14 16,-2 1-22-16,-8 3-15 0,-1 4-19 0,-2-1-13 16,-3 7-19-16,-3-1-14 0,3 1-10 0,0 1-12 15,1 5-11-15,0-1-12 0,0 0-17 0,1 0-15 16,3 2-28-16,5-4-27 0,-8 3-36 0,4 2-47 16,2-2-52-16,2-3-93 0,-2-3-178 0,1 1-439 15,-7 1 195-15</inkml:trace>
  <inkml:trace contextRef="#ctx0" brushRef="#br0" timeOffset="8182">9039 15233 84 0,'0'0'211'0,"-4"0"-12"0,4 0-9 16,0 0-7-16,0 0-7 0,-1-5-7 0,1 5-13 15,0-5-7-15,0 5-16 0,0 0-5 0,0-7-17 16,0 7-8-16,-2-4-11 0,2 4-8 0,0 0-9 16,0 0-10-16,0 0-12 0,-2-3-5 0,2 3-9 0,0 0-4 15,0 0-5-15,0 0 1 0,-4 14-4 0,4-7-2 16,-4 1-5-16,4 1-5 0,-1 2-4 0,-1 0 5 16,1 0-3-16,-2 4-1 0,3 3 2 0,-3 1-4 15,-1 1 3-15,4-1-2 0,-1 2-2 0,-1 4 1 16,2 1-1-16,0-6-3 0,0 7 2 0,3-2-3 15,1 0 1-15,2 1-3 0,1-1-4 0,0-1 5 16,2 1-2-16,5-2-4 0,2 0-1 0,3-1-5 16,3-3-3-16,6-2-12 0,2 0-6 0,2-3-7 0,0-2-12 15,-2 0-6-15,-1 1-4 0,-3-2 4 0,-8-3 1 16,1-1-9-16,-4 3-17 0,-6-4-8 0,0 1 21 16,-1-3 10-16,-2 1 19 0,-2-1 11 0,2 1 8 15,-6-3 2-15,4 1 0 0,-4 1 3 0,0-4 0 16,-3 6-3-16,3-6-13 0,0 0-7 0,-1 5-18 15,1-5-26-15,-6 1-40 0,6-1-146 0,0 0-286 16,0 0 127-16</inkml:trace>
  <inkml:trace contextRef="#ctx0" brushRef="#br0" timeOffset="8626.01">9329 15562 189 0,'-2'-4'204'0,"2"4"-15"0,0 0-9 16,0 0-12-16,0 0-16 0,0 0-14 0,0 0-17 0,0 0-9 15,0 0-15-15,0 0-10 0,0 0-15 16,0 0-2-16,0 0-5 0,0 0-10 0,8 9-2 0,-4-5-8 16,1 1-5-16,-1-2-2 0,2 5-1 0,2 0-6 15,1 0-4-15,-2 1-2 0,4 1-3 0,3 1 1 16,0 3-13-16,0 0-13 0,0 1-5 0,-2-1-17 16,2 0 6-16,0 2-4 0,-4 0 4 0,-1 1 0 15,-3-3 5-15,-1 1 4 0,-2-3 0 0,-2 3 13 16,-1-5 19-16,-4 2 9 0,-1-2 7 0,-4-1-8 15,-1 6 11-15,-1-3 12 0,-3-1 3 0,2 1 2 16,-3-3-4-16,2 2-6 0,4-5-4 0,-1 2-7 0,2 0-3 16,-1-1-2-16,1 0-4 0,2 2-6 15,1-1-3-15,-1 2-4 0,3 2-20 0,-2-2-21 0,4 0-25 16,-2 1-38-16,-2-1-33 0,5-3-49 0,-2-1-213 16,0 1-415-16,4-2 183 0</inkml:trace>
  <inkml:trace contextRef="#ctx0" brushRef="#br0" timeOffset="9554">10314 15717 154 0,'0'0'163'16,"-2"-5"-10"-16,2 2-15 0,-3-1-14 0,3 4-1 16,-4-5-5-16,4 3-10 0,0 2-4 0,-4-6-2 15,4 6-10-15,0-5-3 0,0 5-5 0,0-4-4 16,0 4-6-16,0 0-7 0,0 0-6 0,0 0-6 0,-1-3-10 15,1 3-5-15,0 0-6 0,0 0-2 16,0 0 0-16,4 11-4 0,-3-2-1 0,-1 0-2 16,5 8-1-16,-3 0-1 0,0-1-3 0,1 2 0 0,-2 2-3 15,4-1 2-15,-3 3-1 0,1 2-4 0,0-5 0 16,-3-1 1-16,2-1-5 0,-1-1 2 0,2 1-4 16,-3-4 1-16,4 2-4 0,-4-6 0 0,1 3 3 15,1 0-11-15,-1-5-8 0,0 3-7 0,-1-4-15 16,1 2-15-16,-2 0-14 0,2-1-33 0,-2-4-21 15,2 1-27-15,-2 0-168 0,1-4-337 0,0 0 150 16</inkml:trace>
  <inkml:trace contextRef="#ctx0" brushRef="#br0" timeOffset="10144.99">10280 15755 44 0,'-2'-2'168'15,"2"2"-19"-15,4-8-13 0,0 4-11 0,0-4-12 16,6 1-15-16,-1 1-8 0,0 1-9 0,4-3-9 16,0 1-7-16,-1 1-9 0,3-5-3 0,1 5-11 15,-5-2 3-15,1 4-9 0,1 1-2 0,-2 0-7 16,-1 0-1-16,-3-1-1 0,3 4 2 0,-4 0-10 15,5 0 2-15,-4 4-3 0,-2 1-1 0,3-1 0 0,1 5-2 16,-4-2-2-16,0 6-5 0,-2-3-3 0,-2 2-3 16,2 1 2-16,-3-1-5 0,-3 1 2 0,2-2 0 15,-2-1-2-15,-2-1 0 0,1 2 7 0,-3-2 4 16,-1-1 10-16,0-1 8 0,1 2 6 0,-4-6 4 16,1 2 0-16,1 2-1 0,-3-5 5 0,1 1 1 15,1-1 2-15,1 1-2 0,-1-2-1 16,1 2 0-16,0-2-4 0,4 0-5 0,-2 2-2 0,7-3-4 15,-9 3-3-15,6-3-1 0,3 0-4 0,-8 1-5 16,8-1 0-16,0 0-1 0,-6 1-2 0,6-1 0 16,0 0 0-16,0 0 1 0,0 0-3 0,0 0 1 15,0 0 0-15,0 0 4 0,0 0 3 0,0 0 0 0,0 0-1 16,0 0-1-16,0 0-1 0,0 0-3 0,0 0-1 16,0 0-2-16,0 0-1 0,1 5 1 0,-1-5 0 15,6 7 2-15,-3 0-2 0,3-2-3 0,-1-1 0 16,0 1 0-16,3 3 2 0,-2-2-2 0,3 2-8 15,-1-3 3-15,0 2-4 0,1 1 0 0,2-2-6 16,-5 0-4-16,2 1-2 0,1-2 1 0,0 1-4 16,0 0-2-16,0-1-7 0,-4-1-2 0,0 3 1 15,3-6 0-15,-3 4-1 0,-2-3-4 0,4 1-3 0,-3 0 2 16,0 1 2-16,-3-4 0 0,3 3 3 16,-1-1-11-16,-3-2-10 0,4 2-25 0,-4-2-25 15,0 0-39-15,0 0-121 0,11 0-282 0,-11 0 124 0</inkml:trace>
  <inkml:trace contextRef="#ctx0" brushRef="#br0" timeOffset="10987">10660 15707 126 0,'-2'-3'237'16,"2"3"-22"-16,-4-4-19 0,4 4-19 0,0 0-20 15,-4-2-10-15,4 2-19 0,0 0-16 0,0 0-11 16,0-3-10-16,0 3-10 0,0 0-6 0,0 0-8 0,14 0-8 16,-14 0-4-16,13 0-4 0,-3 0-6 15,0-1-10-15,3 1-14 0,1-3-11 0,-1 2-17 0,6-1-14 16,-1 1-15-16,-1 0-13 0,-1-2-17 0,2 3-16 16,-4-3-16-16,4 1 0 0,-9 1-4 0,5-2-5 15,-5 0 11-15,-2 1 15 0,0-1 10 0,-2 2 23 16,-1-2 27-16,1 2 6 0,-5-2 15 0,0 3 8 15,0-6-5-15,0 6 21 0,-4-5 6 0,4 5 2 16,-5-4 3-16,0 1-5 0,0 1-1 0,5 2-9 16,-13 0-1-16,6 0-3 0,7 0 0 0,-14 4 1 15,8-3 0-15,0 0-6 0,0 2-2 0,0-1 7 16,0 1 0-16,2-3-1 0,0 4 12 0,4-4-1 0,-7 5 11 16,3-4 0-16,1 0-1 0,3-1 4 0,-6 6-7 15,4-4 1-15,-1 1-8 0,3-3 2 0,-4 6-2 16,3 2 2-16,0-1-3 0,2 0-7 0,0 0-2 15,0 5-2-15,3-2 2 0,-1 2-1 0,5 4-1 16,-2 0-4-16,1 2 1 0,3-2-5 0,-3-1-6 16,1 1-6-16,1-1 0 0,-3 1-1 0,0-4-10 15,0-1 3-15,-1 4 0 0,-1-2-2 0,-2-1 3 16,-1-2 2-16,2 1 1 0,-3-1-2 0,1-3 5 16,-2 2-1-16,-3 1-2 0,4-3-1 0,-6 0 7 15,3 0 0-15,-4-2 2 0,0 0-2 0,2-1 5 16,-4 2 0-16,-1-2 4 0,0-2 4 0,1 3-10 0,-1-2 9 15,-1 1 5-15,1-1 4 0,1 2 0 16,1-4-5-16,1 1 1 0,-1 0-4 0,0 1-1 0,2-1 0 16,-3 0-3-16,4 0-1 0,0 1-16 0,-2-2-13 15,5 3-25-15,-4-1-33 0,6-3-23 0,-3 2-41 16,0 0-121-16,3-2-289 0,-1 5 127 0</inkml:trace>
  <inkml:trace contextRef="#ctx0" brushRef="#br0" timeOffset="11245">11169 16019 153 0,'0'0'258'0,"0"0"-27"0,0 0-23 16,0 0-21-16,0 0-19 0,0 0-31 0,0 0-28 15,0 0-24-15,9 0-30 0,-5 0-37 0,-3 5-42 16,-1-5-41-16,0 0-52 0,5 1-118 0,-5-1-252 0,0 0 112 16</inkml:trace>
  <inkml:trace contextRef="#ctx0" brushRef="#br0" timeOffset="11987">11399 15620 22 0,'-4'-5'213'16,"4"5"-15"-16,-4-3-16 0,4 3-18 0,-1-4-20 16,1 4-16-16,0 0-8 0,0 0-19 0,0 0-8 15,0 0-10-15,0 0 0 0,0 0-4 0,0 0-9 16,0 0-1-16,8 17 13 0,-6-12-5 0,2 3 0 15,-1 2-5-15,2 5-5 0,0 2-8 0,-1-2-3 16,-2 5-7-16,0-4-4 0,0 3-3 0,-2 1-7 16,4 0-1-16,-3 3-3 0,2-3-4 0,-3-3-4 15,0 3 0-15,0-3-3 0,0-5-4 0,2 1-5 0,-2-2-1 16,0 0-2-16,2-4-5 0,-4-1-2 0,2-1 2 16,-2 0 0-16,0 0-8 0,1-1-9 0,1-4-11 15,-7 0-15-15,7 0-12 0,0 0 3 0,-12-9-9 16,10 2-5-16,-5-3-12 0,5-5 12 0,-2-2-6 15,1-3 1-15,-1-6 1 0,4 0 2 0,-1 2 0 16,1-4 11-16,1 5 11 0,2 3 9 0,-2 3 3 16,3 0 2-16,1 0 1 0,-2 5 7 0,1 0 4 15,2 0 5-15,1 2-4 0,1 0 3 0,0 2 4 0,1 0-1 16,1 2-1-16,-2-1 4 0,1 2 3 16,0 2 1-16,1 0 5 0,-2 2 4 0,-2-1-2 0,0 2 14 15,-6 0 11-15,9 4 9 0,-5-3 17 0,-3 6-1 16,1-2 10-16,-2 3-2 0,-3 2 3 15,0 0-3-15,0 1-6 0,-3 2 0 0,1-4-7 0,-2 2-4 16,4 0-4-16,-4-2-2 0,1 3-7 0,-1-3-1 16,0-1-4-16,1 1-4 0,1 0-19 0,-3-2-24 15,3 0-32-15,-3 0-39 0,5-2-41 0,-1-1-59 16,-4 0-123-16,5-1-339 0,1 0 151 0</inkml:trace>
  <inkml:trace contextRef="#ctx0" brushRef="#br0" timeOffset="12525">11877 15700 15 0,'-5'-2'239'0,"-2"2"-10"0,7 0-20 15,-10-3-19-15,5 3-19 0,-4 0-14 0,0 0-18 16,3 3-13-16,-3-3-13 0,-2 4-13 0,4-1-12 16,-1 4-6-16,-2-2-9 0,-1 3-7 0,2 0-5 15,-2 2-8-15,1-2-4 0,2 3-5 0,-1-1-7 16,-1-1-3-16,3 1-3 0,-3-1-2 0,-1 3 1 15,1 2-3-15,-2-4 1 0,2-1-2 0,3 1 0 16,-1 0-1-16,0-3-3 0,6 2-5 0,-2-3 0 0,3 3 0 16,-2-2-3-16,3-1 1 0,0 2-2 0,4 0-2 15,0-3-3-15,1 2-3 0,0-3-8 0,0-1-6 16,7 1-14-16,2-2-12 0,-4-2-21 0,7 0-15 16,3-3-17-16,2-2-15 0,-1-3-10 0,-4 0-12 15,7-6-29-15,-1-2-27 0,3 1-99 0,-7-4-302 16,3 1 134-16</inkml:trace>
  <inkml:trace contextRef="#ctx0" brushRef="#br0" timeOffset="12851">11783 15445 143 0,'0'0'180'16,"-7"-1"-18"-16,7 1-15 0,0 0-13 0,0 0-15 15,-8-1-7-15,8 1-6 0,0 0 7 0,-2 5 0 16,2-5-8-16,2 7-4 0,2 1 6 0,-3-3-5 16,2 3-6-16,2 3-6 0,-4 1-5 0,3 2-8 0,-3 3-6 15,2 1-8-15,-2 1-4 0,-1 7-7 16,3-1-5-16,-2 0-4 0,-1 1-7 0,1 0-4 15,3-1-2-15,-4 2-2 0,3-2-3 0,-3 0-6 0,1-6-10 16,1 1-11-16,2-2 1 0,3-1-13 0,-1-2-11 16,1-1-19-16,-1-2-18 0,3-2-29 0,-3-1-26 15,2-2-54-15,-1-1-176 0,4-1-375 0,-4-5 166 16</inkml:trace>
  <inkml:trace contextRef="#ctx0" brushRef="#br0" timeOffset="13235">12114 15574 6 0,'0'0'201'0,"0"0"-22"0,-7 0-14 0,7 0-20 0,0 0-7 16,-4 3-1-16,4 0-9 0,0 3-8 0,1-1-7 16,1 2-4-16,-1 3-1 0,2-2-12 0,-2 5-5 15,2 1 0-15,1 3 0 0,-1 2 1 0,-2 0-18 16,2 4 1-16,-1 3-5 0,1-1-5 0,-1-4 0 15,2 2-1-15,-1 5-4 0,-2-1-5 0,4 1-4 16,-2-2-7-16,-1 1-4 0,0 2-2 0,1-7-16 16,0 6-13-16,0-1-22 0,0-2-27 0,1-6-25 15,-2-2-30-15,1 0-22 0,1-5-39 0,1 2-59 16,-1-2-126-16,-4-5-368 0,1-2 163 0</inkml:trace>
  <inkml:trace contextRef="#ctx0" brushRef="#br0" timeOffset="13541">12135 15717 187 0,'13'-9'193'15,"1"-1"-16"-15,2 0-14 0,2 2-21 0,4 1-15 16,-2 0-11-16,0 3-12 0,3 2-15 0,-3 3-12 16,-1-1-14-16,-1 4-14 0,-5 0-8 0,0 3-9 15,-2-2-7-15,-2 5-7 0,-4 1 6 0,-5 2-2 0,3 1 1 16,-6 2-3-16,-4 1 6 0,-2-1 5 0,-2 0 0 16,-4 1-2-16,-4 0 0 0,-4-2-1 0,0-1-8 15,4-4 3-15,1 0-18 0,-4-3-18 0,1 0-52 16,5-3-55-16,-4 1-166 0,6-2-311 0,-4-5 138 15</inkml:trace>
  <inkml:trace contextRef="#ctx0" brushRef="#br0" timeOffset="14527">11214 15995 114 0,'2'3'172'0,"-2"-3"0"16,0 0 6-16,0 0-6 0,0 0-3 0,0 0-12 15,0 0-13-15,0 0-14 0,0 0-12 0,0 0-16 16,-2 5-5-16,2-5-14 0,-3 4-8 0,3-4-6 16,-3 4-9-16,3-4-4 0,-7 4-8 0,7-4-2 15,-3 1-7-15,3-1-2 0,-5 1-3 0,5-1 0 16,0 0-4-16,0 0-4 0,0 0-3 0,0 0 1 15,0 0-5-15,0 0-1 0,-1-10-2 0,2 5-1 16,2 3-2-16,-1-3-3 0,1 4-1 0,2-2-4 0,-5 3 0 16,6-1-7-16,-6 1-2 0,8 0-11 0,-8 0 0 15,7 4 1-15,-5-3-5 0,1 2 2 0,-3-3 0 16,0 9 2-16,2-5 2 0,-4 0-1 0,2 0 2 16,0-4 5-16,0 6 4 0,0-2 10 0,0-4 10 15,-2 4 11-15,2-4 9 0,-1 4 12 0,-1-3-3 16,2-1 5-16,0 0 1 0,0 0 1 0,0 0-3 15,0 0 4-15,0 0-9 0,-13-5-6 0,13 1-3 16,0 4-4-16,-3-7-3 0,3 4-7 0,0 3 3 16,0-7-6-16,1 5 1 0,-1 2-9 0,-2-5 0 15,2 5-5-15,0 0-6 0,1-5-6 0,-1 5-5 16,0 0-3-16,0 0-3 0,1-2-2 0,-1 2-4 0,0 0-11 16,0 0-10-16,0 0-22 0,0 0-32 0,0 0-42 15,0 0-54-15,0 0-211 0,0 0-437 0,0 0 193 16</inkml:trace>
  <inkml:trace contextRef="#ctx0" brushRef="#br0" timeOffset="17503">10200 16240 33 0,'0'0'160'0,"0"0"-16"0,0 0-9 16,0 0-17-16,-3-3-10 0,3 3-7 0,0 0-9 0,0 0-11 16,0 0-3-16,0 0-6 0,0 0 4 0,0 0-2 15,0 0 0-15,0 0-1 0,0 0-6 16,0 0 2-16,0 0-11 0,0 0-7 0,0 0-4 0,0 0-3 15,0 0-4-15,0 0-2 0,0 0-5 0,0 0-1 16,0 0-5-16,0 0-1 0,0 0-4 0,0 0 1 16,0 0-8-16,0 0-1 0,0 0 1 0,0 0-6 15,0 0-4-15,0 0 7 0,0 0 0 0,0 0 0 16,-7 7-6-16,7-7 1 0,-1 4 4 0,-2 0-3 16,3-4 3-16,-1 7-4 0,1-2 4 0,-1 0-4 15,1 2 3-15,0 0-20 0,1 0 2 0,-2 1 3 16,2 0-1-16,0 2 4 0,-1-4 1 0,2 3-2 15,-2-3 0-15,1 2 1 0,0-2 2 0,2 1-3 0,-1-3 3 16,2 2-1-16,-3-1 1 0,3-1-1 0,-1-1 1 16,-1 1-1-16,2-1-3 0,-4 0 5 0,5-1 0 15,-5-2-2-15,5 3 0 0,-1-3 0 0,2 2 1 16,2-2 3-16,-8 0 3 0,13-2-4 0,-3 1-2 16,-1 0 3-16,4-2-3 0,0 3 0 0,-3-3 1 15,1 1-4-15,3 0 4 0,-2-1 0 0,1-1-4 16,-1 3 1-16,-1-2 1 0,0 1-3 0,-3 0 3 15,0 1-1-15,-1-1 0 0,0 2 0 0,-1-2 2 16,-1 1-3-16,2 0 0 0,0-1 7 0,-7 2-3 0,13-1-3 16,-8 1 3-16,0 0 0 0,-5 0 1 0,9-2 0 15,-9 2-2-15,9 0-3 0,-9 0 6 0,9-2-4 16,-6 1 5-16,4-3 1 0,-3 0 3 0,1 0 0 16,-1 0 1-16,3 0-1 0,0 0-2 0,-3 2 0 15,1 0-4-15,1-2-1 0,-3 3-1 16,2 0 3-16,0-1-3 0,2 1 0 0,-2 0 1 0,1 1-2 15,1 0 1-15,-7 0-3 0,16 0 3 0,-9 0 0 16,-1 1-1-16,0 0 2 0,1-1-1 0,-2 2 3 16,1-2-3-16,-6 0-2 0,7 0 1 0,-7 0 4 15,6 0 0-15,-6 0-3 0,0 0 3 0,11 1 1 16,-7 0-1-16,-2 3-3 0,-2-4 1 0,6 2 0 0,-6-2-2 16,5 2 1-16,1 1 1 0,-2-2-2 0,0 2 3 15,1-2-4-15,-1 1 2 0,3 0 0 16,-1 1-1-16,-1-1 2 0,0 0 1 0,-1-1-1 0,4 0 4 15,-8-1-1-15,15-1 1 0,-8-3 2 0,3 3-3 16,1-4 1-16,-2 3 0 0,1-2-2 0,3 2 1 16,0 0-2-16,-1-2 2 0,1-2 3 0,0 4-5 15,6 0-2-15,-1-1 2 0,0 1-2 0,-4-1 0 16,-1 1-3-16,-3 0 4 0,3 1-1 0,-3-1 1 16,-2 2 9-16,2-2 9 0,-6-1 5 0,4 1 13 15,-3-2 6-15,0 1 6 0,1 0 4 16,-1-3 3-16,-1 2-2 0,0 0-1 0,-1-1-2 0,2-2-6 15,-3 2 0-15,2-2-8 0,-2 2-5 0,2-1 0 16,-2-3-5-16,-1 1-3 0,0 2-6 0,0 0-8 16,-1 0-13-16,2 2-9 0,-2-2-10 0,0 3-17 15,0 3-9-15,0-7-14 0,0 7-13 0,0-2-13 0,0 2-13 16,0 0-14-16,0 0-11 0,0 0-35 0,0 0-51 16,0 0-106-16,0 0-344 0,6 11 152 0</inkml:trace>
  <inkml:trace contextRef="#ctx0" brushRef="#br0" timeOffset="18509">10641 16627 47 0,'0'0'183'0,"0"0"-4"15,0 0-15-15,0 0-10 0,0 0-11 0,0 0-8 0,0 0-11 16,0 0-6-16,0 0-11 0,0 0-1 16,0 0-2-16,0 0-2 0,0 0-4 0,0 0-5 15,0 0-8-15,0 0-11 0,0 0-7 0,0 0-6 0,0 0-11 16,0 0 2-16,13-8-9 0,-5 8-1 15,-2-2-7-15,-6 2-3 0,14 2-4 0,-4-1-5 0,-1 1 1 16,2 0-6-16,1 1 0 0,-4-1-1 0,2 3-5 16,-1 1-5-16,0 2-4 0,-1-2-8 0,-4 3-2 15,4 0-4-15,-5 1 1 0,2-2 3 0,-2 4-4 16,-2-1 5-16,-1-2-3 0,0 2 2 0,0-1 1 16,0-1 2-16,0 1 3 0,-1-3-1 0,-1-2-1 15,2 2 0-15,0-2 2 0,0-1 0 0,0-4 4 16,2 5 16-16,-2-5 6 0,0 0 2 0,0 0-2 15,0 0-8-15,0 0 1 0,0 0-1 0,6-9-4 16,-6 0-5-16,3 4-3 0,-1-5-7 0,1 1-3 16,-1 1-5-16,2-3-5 0,-3 1 0 0,2 2 1 0,-2-3-3 15,3 1 6-15,-1-1-3 0,-1-1 6 0,3 1 2 16,-3 0-4-16,3-1 6 0,0 3-2 16,1-3 7-16,-2 1 0 0,1 0-1 0,0 2 4 15,4 0-3-15,-4 3-3 0,0 1 0 0,1 0 0 0,0 3-10 16,-1-2-16-16,0 4-24 0,4 0 1 15,-9 0-15-15,13 4-7 0,-3-1-11 0,-5 3-13 16,4-1-8-16,0 1-9 0,0 1-5 0,-1 0-6 0,-2-1 9 16,-2 1 9-16,5-1 17 0,-2 1 13 0,-3-2 20 15,0 0 21-15,0-2 18 0,1 2 20 0,-1-4 20 16,-2 1 12-16,1 2 15 0,0-3 3 0,-1 2 5 16,-2-3-10-16,3 3 6 0,-3-3-10 0,4 4 4 15,-2-3-6-15,-2-1-5 0,8 0-2 0,-8 0-6 16,11-1 0-16,-4 2 1 0,9-3 11 15,-11-1-20-15,3 0-2 0,1-1-2 0,-4-2-2 16,4 2-10-16,-4-1 17 0,-1 0 11 0,0 0 9 16,0-3 0-16,-3-1-4 0,-1 2 2 0,1 3 6 0,-1-1-7 15,0 0 1-15,0 0-1 0,-1 1-9 0,1 4 2 16,-1-4-4-16,1 4-1 0,-4-4-2 16,4 4-7-16,-8 0-4 0,8 0 0 0,0 0 0 0,0 0-3 15,-10 4 2-15,5-3-3 0,1 2 1 0,0 1-4 16,0-1 0-16,1-1 0 0,-3 3 3 15,1 0-11-15,-2 3 8 0,2-1 0 0,-2 2-1 0,-1-2 1 16,0 0-1-16,1 1-6 0,2 1 1 0,1 0 3 16,0-1 1-16,4-1 0 0,-1 1 2 0,1 2-4 15,-1 1-3-15,1-5-7 0,4 3 3 0,-2-4-7 16,3 2-9-16,1 0-9 0,4-4-20 0,1 2-29 16,8-1-30-16,-5-4-62 0,-1 0-158 0,9-1-357 15,-3 0 159-15</inkml:trace>
  <inkml:trace contextRef="#ctx0" brushRef="#br0" timeOffset="19549">11376 16508 55 0,'0'0'152'16,"-5"-2"-13"-16,5 2-11 0,0 0-8 0,0 0-5 15,0 0-6-15,0 0-1 0,0 0-8 0,-8 5-15 0,8-5-11 16,0 4-6-16,0-4 1 0,0 7 4 0,0-3-7 16,1 4 1-16,2-2-5 0,-2 1-9 0,-1 3-6 15,0 3-4-15,0-2-3 0,0 2-3 0,0-2-6 16,0 0 0-16,-1 2-1 0,1-4-4 0,0 3 5 15,-4-1 1-15,4-2-5 0,0-1 2 0,-4-1 2 16,4-2 3-16,0 0 6 0,0-1 1 0,0-4 3 16,-1 7 2-16,-2-4 7 0,3-3-3 0,0 0 1 15,0 0-7-15,3 4-6 0,-3-4-3 0,0 0-4 16,9-9-2-16,-4 4-5 0,4-2-7 0,0-2-7 16,-1-1-5-16,2-2-7 0,1 0-8 0,-3 3-5 15,4 0 2-15,0-3-7 0,-1 0 8 0,-2 4 2 16,-2 2 1-16,2-1 0 0,-2 2-2 0,0 3 5 15,1-1-3-15,-2 0 4 0,3 1 0 0,-4 0 2 0,4 1 0 16,0 1 0-16,-4 1-2 0,3 1 2 16,-3 0-2-16,5 1 1 0,-5 0 3 0,-1 2-1 0,3 0 3 15,-3 1-1-15,3 1-1 0,-3 2-1 0,1-4 0 16,0 3 0-16,-2-3 3 0,1 2-3 16,-2-5 3-16,2 4-2 0,-3-2 0 0,2-1-3 0,-1 1 3 15,-1-3-9-15,1 4-12 0,-2-5-14 0,2 2-16 16,-2-2-14-16,0 0-21 0,3 3-25 0,-3-3-31 15,6 1-185-15,-6-1-354 0,0 0 156 0</inkml:trace>
  <inkml:trace contextRef="#ctx0" brushRef="#br0" timeOffset="20016">11862 16540 196 0,'-3'-3'214'0,"-1"1"-11"0,2-1-15 16,2 3-15-16,-4-3-14 0,4 3-17 0,-10-3-8 0,10 3-13 15,-13 2-6-15,13-2-9 0,-12 1-10 0,6 2-6 16,-3-1-4-16,-3 2-6 0,1 4-9 0,3-3-7 16,-3 1-5-16,4 3-5 0,-5-3-5 0,5 0-5 15,-1 2-5-15,1 1-4 0,3-1-3 0,-2 1-4 16,4-2-2-16,0-2-1 0,-2 2-5 0,1-1-10 15,3-2-5-15,0 1-2 0,0 0-1 0,0-5-6 16,1 5-1-16,-1-5-6 0,3 2-10 0,-3-2-11 16,0 0-2-16,12-4-13 0,-3 1-8 0,0 0-6 15,0-1-12-15,3-3-2 0,-1 3 9 0,1 0-6 0,1-3 8 16,0 4 10-16,-2 0 1 0,0 2 11 16,-1 1-1-16,-2-3-8 0,-2 2 32 0,0 0 10 15,-6 1 13-15,12 2 8 0,-9 1 3 0,3-1 3 0,-3 0-3 16,-1 1 6-16,2-1 0 0,-1 3 5 15,0-2 6-15,1 1 1 0,-1-2-6 0,-2 4 0 0,0-4-10 16,5 2 8-16,-4-1-1 0,0 0-4 0,-1-1-1 16,-1-2-2-16,4 4 0 0,-1 0-6 0,-3-4 0 15,0 0-2-15,5 4-6 0,-2-4-8 0,-3 0-7 16,5 3-14-16,0-2-14 0,-5-1-13 0,5 3-20 16,1-2-16-16,-6-1-37 0,4 2-43 0,-4-2-100 15,0 0-290-15,0 0 129 0</inkml:trace>
  <inkml:trace contextRef="#ctx0" brushRef="#br0" timeOffset="20876">12047 16494 93 0,'-4'-3'219'16,"4"3"-21"-16,0 0-21 0,0 0-17 0,0 0-13 0,0 0-7 15,-6 5-13-15,6-5-6 0,6 9-11 16,-3-3-10-16,-2-4-8 0,3 3-13 0,1-1-3 0,-3-1 5 16,2 2 6-16,0 0-5 0,0 0-9 0,-3 2-7 15,0 0-2-15,-1-2-9 0,0 2-2 0,-1-2-8 16,0 1-4-16,-2 1-5 0,2 0-5 0,0 0-2 16,-2-2-7-16,3 2-7 0,0-2-8 0,0-1-10 15,0 1-6-15,0-5-1 0,0 5 2 0,0-5-3 16,3 5 5-16,-3-5-1 0,5 2 2 0,-5-2 0 15,9-7-1-15,-3 2 2 0,0 1 0 0,2 0-2 16,0-2-3-16,2-1-2 0,-1-1-5 0,1 3 7 16,0-1 1-16,1 0-5 0,0 2-4 0,-2 1 2 0,1 0 3 15,-2 1-4-15,-1 2 4 0,1-2 1 0,-3 2 6 16,3 0 1-16,-8 0-1 0,9 2-3 16,-3 0 4-16,-2 1 0 0,0 0 10 0,-4 1 11 0,0-1-3 15,2 0-3-15,0 1 0 0,-1 1-1 0,-1-3-1 16,0 2-2-16,0-4 4 0,0 6-1 15,0-6-4-15,0 5-4 0,0-5 2 0,-1 5-8 0,1-5 3 16,0 0-3-16,1 2-2 0,-1-2 5 0,0 0-1 16,0 0 2-16,0 0-2 0,0 0 3 0,0 0-1 15,13-7-8-15,-5 3 11 0,-5 0-3 0,0 1 2 16,2-1-3-16,-1 2 3 0,0-1-2 0,-4 3-1 16,7-1 2-16,-4-2-1 0,-3 3 0 0,7 0 0 15,-7 0-4-15,0 0 2 0,10 3-8 0,-8-1 1 16,1 2 1-16,2 0 3 0,-1-3-2 0,0 4 0 15,-1-2-1-15,1 0 2 0,1 1 2 0,-1-2 1 16,2 0 0-16,0-2 3 0,-6 0-4 0,11 1 8 0,-6-2 0 16,4 1 3-16,0-3 1 0,0 2-1 0,3-7 0 15,-2 3 4-15,9-3 4 0,-9 2-5 0,7-1 4 16,-1-2-5-16,-5 5 1 0,1-2-5 0,-3 1 4 16,-1 2-1-16,3-2-5 0,-5 2 3 0,0 0-1 15,1 0-2-15,-4 3 1 0,2-3 2 0,-5 3 1 16,4-3-1-16,-4 3 4 0,4-5-3 0,-4 5 0 15,3-1-3-15,-3 1 2 0,0 0-1 0,0-5 5 16,0 5 5-16,0 0 1 0,0 0-4 0,-4-6 1 16,1 4-4-16,3 2-1 0,-9-3 1 0,6 2-3 15,-4-2 5-15,2 1-1 0,0 0 2 0,-3 1-2 16,1-1-2-16,7 2-2 0,-10 0 5 0,3 0 1 16,-2 0-4-16,5 3 8 0,-2 1 12 0,1-1-4 0,1 2 1 15,-4-1 3-15,3 0 5 0,1 2-4 16,-1-1-1-16,1 2 3 0,-1 3-1 0,5-3-2 15,-4 2-1-15,4 0-4 0,0 0-1 0,0 0 0 0,4 3-2 16,0-2-5-16,0 0-1 0,2 0 1 0,-2-1-15 16,6 0-16-16,0-3-12 0,-2 1-18 0,5-1-18 15,-3 0-13-15,0 1-19 0,3-4-18 0,-1-1-21 16,1-2-23-16,-1 0-24 0,1-4-22 0,2 3-149 16,-6-6-380-16,5 2 169 0</inkml:trace>
  <inkml:trace contextRef="#ctx0" brushRef="#br0" timeOffset="22338.03">10182 17284 19 0,'2'6'114'0,"-2"-2"-5"0,0 1-10 15,2-2 9-15,0 4-6 0,-1 0 0 0,0 0-1 16,2 1-1-16,-3 4-5 0,1-2-3 0,-1 2-9 16,1 0 0-16,-1 2-11 0,2 1-6 0,-4-1-7 15,4 6-6-15,-2-6-3 0,2-1-3 0,-2 3-5 16,4 2-5-16,-4-1-2 0,2 0 2 0,2 1 7 16,-3-3-3-16,2 3 2 0,-2-8-4 0,3 2-1 15,-4-1-3-15,4 1-3 0,-3 0-3 0,-1-4-4 16,0-1 4-16,0 0-6 0,2 2-3 0,0-4-8 15,-2 0 6-15,0-2-3 0,0 1-12 0,2 2-21 16,-4-2-10-16,2-4-21 0,0 5-14 0,0-5-20 0,3 2-21 16,-3-2-69-16,0 0-100 0,0 0-294 0,11-10 130 15</inkml:trace>
  <inkml:trace contextRef="#ctx0" brushRef="#br0" timeOffset="22851">10333 17389 28 0,'0'0'164'0,"0"0"-23"16,0 0-12-16,-6-2-14 0,6 2-11 0,-3-2-8 16,3 2-9-16,0 0-10 0,0 0-6 0,0 0-3 15,0 0-5-15,0 0 2 0,0 0 6 0,0 0 1 16,0 0 1-16,0 0 2 0,0 0 0 0,-6-3-3 16,6 3-5-16,0 0-7 0,0 0-3 0,0 0-11 15,0 0-5-15,0 0 0 0,0 0-8 0,0 0 0 16,0 0-2-16,0 0-4 0,19-1-5 0,-19 1-2 15,13-2-2-15,-6 2 2 0,2 0-3 0,2-2-4 0,0-1-2 16,-1 2 0-16,1-2 2 0,1 0-5 16,-2 1 0-16,3-2 1 0,-2 1-1 0,0 1-3 15,-1-1-1-15,-1 1 3 0,3-1 0 0,-1 0-1 0,1-1-3 16,-2 2-2-16,4-1-2 0,-2 1-2 0,3-1 2 16,-2 1-12-16,1-1-1 0,-3 0 2 0,3-1-6 15,-1 2 4-15,-1 1-1 0,0-1-3 16,-3 1 5-16,-1 0 5 0,-3-2 2 0,1 3-1 0,-2-1 8 15,4 0-10-15,-8 1 1 0,5-2 2 0,-5 2-1 16,7-1-12-16,-7 1-8 0,0 0-6 0,7-2-13 16,-7 2-15-16,5-1-7 0,-5 1-28 0,7 0-16 15,-7 0-24-15,0 0-119 0,0 0-274 0,0 0 121 16</inkml:trace>
  <inkml:trace contextRef="#ctx0" brushRef="#br0" timeOffset="23145">10498 17429 53 0,'-4'4'156'0,"4"-4"-11"16,-1 4-18-16,1-4-12 0,1 7-16 0,3-2-9 16,-1-2-6-16,-1 3-10 0,3 0-8 0,2 1-7 15,-2 2-2-15,0-1-3 0,0 2-9 0,1 0 0 16,-2 1-7-16,3 1 2 0,-3 2-1 0,1 3 0 15,-3-4-2-15,1 2 0 0,-3-1 0 0,2 1-7 16,2 2 2-16,-3 0-5 0,-1-5-3 0,2 4 2 16,-1 0-4-16,-1-5-4 0,0 4 1 0,0-9 0 0,1 5-1 15,-1-6-10-15,0 4-1 0,0-5 2 0,0 1 1 16,0 1-5-16,0-1-3 0,0-1-13 16,0-4 0-16,3 3-20 0,-3-3-26 0,0 0-38 0,0 0-62 15,0 0-85-15,0 0-262 0,0 0 116 16</inkml:trace>
  <inkml:trace contextRef="#ctx0" brushRef="#br0" timeOffset="23741">10953 17270 118 0,'0'0'147'0,"0"0"-13"0,0 0-13 0,0 0-16 16,0 0-12-16,0 0-3 0,0 0-5 0,0 0-15 16,0 13-3-16,0-13-2 0,0 7-6 0,4-3 0 0,-4 3 3 15,1 0 4-15,3-1 12 0,0 3-4 0,-2 2-5 16,-2 0-9-16,3 0 1 0,1 1-2 16,-2 5-1-16,-2 4-6 0,2-4-1 0,-1 0-7 0,-2 1-1 15,1 2-10-15,0-3-1 0,2 0 0 0,-3 0-4 16,2-2-4-16,0-1-3 0,-1 1-2 15,-1-5-5-15,1 1 2 0,-1-1-1 0,0-1-3 16,1 2-2-16,0-4 2 0,0-2-3 0,1 1 1 0,-1 0-3 16,-1-2-2-16,2 0-11 0,-4 0-12 0,3-4-15 15,-2 2-24-15,2-2-22 0,0 0-28 0,-8 0-47 16,8 0-153-16,-9-6-330 0,4 1 146 0</inkml:trace>
  <inkml:trace contextRef="#ctx0" brushRef="#br0" timeOffset="24361">11147 17368 67 0,'0'0'170'0,"1"-5"-12"0,2 3-20 0,-3 2-10 15,1-8-13-15,-1 6-13 0,2-1-9 0,0 0-9 16,3-3-3-16,2 3-7 0,-1-2-3 0,-1 3-8 16,3-2-5-16,2 0-8 0,1-1-8 0,0 2 3 0,-1 1-2 15,4-1-12-15,-4 2-2 0,2 1 4 16,1 1-8-16,-2 2-4 0,0 0-3 0,-2 0-6 15,-1 2 6-15,2 3-5 0,-5 0-3 0,3 1 2 0,-4-3 1 16,1 6-7-16,-1-3 0 0,-4-2 3 0,0 3-2 16,0 0 3-16,0 0-4 0,-5 2-3 15,1-6-3-15,-1 5 8 0,-3-2-5 0,-2 0 0 0,1-1 2 16,-4 2 4-16,1 2 4 0,1-2-4 0,-4-1 2 16,5 1 4-16,-2 0 2 0,0 3-5 0,2-5-1 15,1 0 2-15,1 2-2 0,2 1-2 0,0-1-6 16,4-1 5-16,-1 1 2 0,-1-3-1 0,3-1-2 15,-3 1-4-15,4-2 4 0,0 0-1 0,0-5 6 16,0 7-1-16,0-5 6 0,0-2 9 0,0 0 8 16,4 5 4-16,-4-5 0 0,0 0 3 0,0 0 1 15,0 0 0-15,10-5-10 0,-5 2 4 0,-1 0-5 16,0 0-6-16,2 0-1 0,-1 0-2 0,2 1 0 16,1 0-4-16,-1 1-5 0,3-1 1 0,3 0 0 15,1 0-14-15,-1 2-4 0,2-2-9 0,3 1-7 16,0 1-5-16,-3 0 0 0,-1-3-6 0,-2 1 2 15,3 0 2-15,-4 1 1 0,-1 1 6 0,-4-1 1 16,0 0-1-16,-6 1 6 0,9 1-11 0,-9-1 13 16,7 0 1-16,-7 0-8 0,0 0-9 0,0 0-13 0,0 0-17 15,7-1-22-15,-7 1-27 0,4-2-32 0,-4 2-166 16,0 0-329-16,0 0 146 0</inkml:trace>
  <inkml:trace contextRef="#ctx0" brushRef="#br0" timeOffset="25577">10913 17445 153 0,'0'0'207'15,"-5"-1"-12"-15,5 1-18 0,0 0-16 0,0 0-16 16,0 0-16-16,0 0-11 0,0 0-15 0,0 0-7 16,18-4-4-16,-4 4-10 0,-1-3-8 0,2 0-4 15,-2-2-6-15,6 3-13 0,-2-1-5 0,1 2-3 0,0-3-4 16,0-2-3-16,1 4-6 0,-6-3-4 16,4 3-5-16,0-3-9 0,2 1-2 0,-6 3-5 15,1-3-2-15,-1 1-1 0,-2 1-5 0,-1 1 5 16,-3 1-11-16,-1 0 1 0,-6 0-7 0,10 1 0 15,-6 1 7-15,0 0 2 0,-1 0-1 0,-2 1-8 0,-1-3 6 16,2 5 3-16,-3 0-3 0,0-1 5 16,0 0-9-16,-2 3 9 0,-1-3 1 0,0-2 4 15,1 3-5-15,-5 2 0 0,-1-4 0 0,-1 2 4 0,0 1 9 16,-2-1-13-16,-2 0 1 0,0 0 3 0,1-2 3 16,-1 3-1-16,4-3-1 0,-3-1 3 0,0 1-2 15,3 0-5-15,-4 0-2 0,8 0 5 0,-3 0-1 16,1-1 3-16,3-1 1 0,-1-1-2 0,0 2-1 15,1 0 2-15,0-2-12 0,5 0-11 0,-7 1-10 16,7-1-30-16,0 0-24 0,0 0-44 0,0 0-159 16,-8 3-311-16,8-3 139 0</inkml:trace>
  <inkml:trace contextRef="#ctx0" brushRef="#br0" timeOffset="25858">10318 17626 82 0,'-8'0'178'16,"-1"0"-13"-16,4-2-13 0,-1 1-16 0,6 1-11 0,6-7-7 15,-1 2 1-15,6-2-7 0,4-3-1 16,2-1-6-16,3 3-4 0,7-4-9 0,-2 5-10 15,-5-1-9-15,9 1-4 0,-1 2-9 0,-1 0-7 16,0 1-8-16,-4 1-19 0,-3 2-26 0,10-3-19 0,-9 5-21 16,2 1-26-16,5-2-30 0,-8 1-7 15,0-1-28-15,-6 1-13 0,-1 2-91 0,-3 0-253 0,0-1 112 16</inkml:trace>
  <inkml:trace contextRef="#ctx0" brushRef="#br0" timeOffset="26061">10792 17558 62 0,'-5'4'97'0,"-7"2"0"15,2 0 13-15,-5 2-12 0,-4 0 6 0,-8 1 3 16,0 1-5-16,-2 0-10 0,2 2-1 15,-3-1-3-15,2-3-5 0,4 3-1 0,2-2-14 0,6 2-2 16,0-1-8-16,1-4-6 0,3-1-1 0,5 1-8 16,0-1-6-16,1 0-1 0,4 0 0 0,2-5-1 15,0 0-2-15,10 2 8 0,1-2-5 0,2-2 8 16,6-3-7-16,9-1-4 0,2 2-3 0,2-6 0 16,1 2-3-16,5-1-2 0,13-9-4 0,0 3-2 15,-2 0 0-15,7 3-2 0,-1-1-1 0,-4 0-2 16,-13 8-3-16,-4 1-36 0,-2 1-22 0,-11 3-25 15,7 0-23-15,-8 0-28 0,-5 4-29 0,-6-4-121 16,0 0-295-16,0 0 131 0</inkml:trace>
  <inkml:trace contextRef="#ctx0" brushRef="#br0" timeOffset="26781">12218 17134 95 0,'0'0'200'0,"0"-9"-13"0,0 9-11 0,0-2-21 15,0-1-12-15,0 3-11 0,0-4-18 0,0 4-6 0,0 0-11 16,0 0-4-16,10 7-5 0,-7-5-6 16,-2 6 5-16,-1 1-7 0,0 0-2 0,5 3 2 15,-5 4 0-15,1 0-4 0,3 1-8 0,-4 2-4 0,3 2-5 16,-3 0-1-16,-3 3-2 0,3 1-5 0,-4 0-5 15,4-5-3-15,-1 4-4 0,1 0 0 0,-1-5-5 16,-3-2-3-16,3-2-5 0,1 2 2 16,-4 0-5-16,4-5-4 0,0-4-2 0,0 2 0 0,0-3 0 15,1 0-2-15,2-2 1 0,-3-1-4 0,1 1 1 16,-1-1-3-16,5-1 0 0,-5 2-3 0,0-5-15 16,5 3-15-16,-5-3-23 0,4 2-25 0,-4-2-23 15,5 0-29-15,-5 0-32 0,12-2-39 0,-7-1-183 16,0-2-406-16,0 2 180 0</inkml:trace>
  <inkml:trace contextRef="#ctx0" brushRef="#br0" timeOffset="27377">12402 17135 67 0,'0'0'185'0,"0"0"-13"0,0 0-12 0,0 0-12 15,0 0-8-15,0 0-12 0,0 0-9 0,0 0-6 16,-13-2-9-16,13 2-3 0,0 0-2 16,0 0-3-16,0 0 4 0,0 0 6 0,0 0 3 0,-2-3 8 15,2 3-7-15,0 0-4 0,0 0-3 0,0 0-7 16,0 0-14-16,0 0-8 0,0 0-6 0,0 0-12 15,0 0-9-15,0 0-16 0,0 0-8 0,0 0-4 16,0 0-4-16,0 0-5 0,0 0 1 0,0 0 0 16,0 0-1-16,16 7-4 0,-4-7-2 0,-1 0 3 15,-2-2-1-15,4 1 2 0,-3 0-6 0,3-2-1 16,5-2 1-16,-4 3-12 0,1 2-9 0,3-5-10 16,0 3-6-16,-5-2-7 0,5 3 1 0,-5 1-11 15,1 0-1-15,-3-3-1 0,0 3 3 0,-1 0 0 16,-3 0 5-16,2-2 3 0,-1 2 4 0,-2 0 8 15,0 0-2-15,1 0 7 0,2-2 2 0,-5 1 6 16,2-3 1-16,-6 4 1 0,8-3-2 0,-3 3 1 16,-5 0 9-16,8-1-14 0,-8 1-12 0,0 0-8 15,9 1-9-15,-9-1-9 0,6 4-21 0,-3-3-8 0,-3-1-18 16,6 2-1-16,-6-2-13 0,0 3-6 16,0-3-100-16,0 0-245 0,-4 6 109 0</inkml:trace>
  <inkml:trace contextRef="#ctx0" brushRef="#br0" timeOffset="27791">12561 17171 2 0,'1'-2'161'16,"-1"2"-19"-16,0 0-8 0,0 0-22 0,4-3-5 16,-4 3-13-16,0 0-10 0,0 0-6 0,0 0-4 15,7 7 1-15,-7-1-1 0,3-1-4 0,-3 0-9 16,1 3 13-16,2 1 0 0,-2 0 1 0,0 5 0 15,2-2 13-15,-1 3-8 0,2 4-5 0,-2 0-11 16,-1 0-2-16,0-1-7 0,2 2-1 0,-1-1-2 16,3 0-9-16,-4-2-5 0,3 2 0 0,-2 0-7 15,0-1-2-15,-2 0-3 0,4-3-2 0,-4-3 0 16,0 0-2-16,1-1-5 0,-1-2-4 0,2-4 3 16,0 2-4-16,-2-2-6 0,4 0-8 0,-4-3-11 15,1 3-11-15,-1-5-16 0,-1 5-21 0,1-5-31 16,0 0-32-16,0 0-50 0,0 0-144 0,0 0-344 15,0 0 153-15</inkml:trace>
  <inkml:trace contextRef="#ctx0" brushRef="#br0" timeOffset="28451">12909 17138 11 0,'0'0'166'0,"-6"-1"-7"0,2-2-3 16,4 3-4-16,0 0 1 0,0 0-2 0,-1-4-1 15,1 4-4-15,-4-5 2 0,4 5-7 0,0 0-8 16,0 0-14-16,0-2-10 0,0 2-11 0,0 0-10 15,-4-3-10-15,4 3-10 0,0 0-8 0,0 0 0 16,-4 12-8-16,3-3-8 0,0 1-5 0,-2 2-3 16,3-2-4-16,-4 7-6 0,4 0 1 0,0 0-5 15,-1 0 1-15,1 0-4 0,0 2-2 0,0-2 2 16,1 1-2-16,2-1-5 0,-3-1-2 0,1-3-3 16,-1 2 2-16,0-1-2 0,0 2-3 0,3 0 3 15,-2-1-1-15,-1-5-3 0,0 2 2 0,1-1 3 16,-1 1-4-16,-1-3-4 0,2 1-11 0,2-1-3 15,-2 1-14-15,-1-3-21 0,0 0-17 0,0-2-24 16,3 0-27-16,-2-1-25 0,2-1-39 0,-3-3-170 16,2 3-379-16,-2-3 167 0</inkml:trace>
  <inkml:trace contextRef="#ctx0" brushRef="#br0" timeOffset="29102">13247 17282 22 0,'-2'-9'200'0,"-1"-1"-17"16,1 3-18-16,0-5-15 0,-1 4-13 0,0-4-13 16,2 0-16-16,-1 3-9 0,-1-1-10 0,1 0-9 15,-2 0-7-15,0 0-11 0,0 1-4 0,-1 1-2 16,0-1-1-16,1 4-10 0,-2-4 0 0,2 3 0 16,-3 0-9-16,-1 1-3 0,-1 2-3 0,0-4-2 15,1 5-3-15,-2-1-2 0,2 1-4 0,1 0-5 16,-1 2 0-16,0 0-2 0,2 2-1 0,-2-1-1 15,-1 3-5-15,4-3 2 0,1 4 2 0,-4 1-3 16,3 0 1-16,0 2-4 0,2-1 1 0,-1 3 4 16,1 0-7-16,-3-1 0 0,3 1 5 0,3-3 0 15,-2 4-4-15,2-1-1 0,2 1-3 0,2-1 4 0,4-1 0 16,0 1 1-16,1-3-6 0,6 4 1 16,1-2-5-16,3 3 0 0,-3-3-13 0,1-1-2 15,2-1-3-15,-3 1-3 0,1 1-4 0,-2 0-2 16,-5-1 3-16,-2 0 3 0,0 1 5 0,0-1 7 0,-4-1-8 15,0 3 3-15,0-4 0 0,-4 2 9 16,0-1-1-16,0-2 2 0,0 2 0 0,0-2 4 16,-4 0 3-16,2 2-2 0,-2-3 6 0,1-1 2 0,-2 4 2 15,1-4 4-15,-4 1-2 0,2-2 2 0,-1 1 4 16,-2 0 3-16,-3 1-1 0,1-1 4 0,-2 1 5 16,1-3 1-16,1 2 8 0,-2-1 8 0,7 0 5 15,-2-1 4-15,0-1-2 0,2 2 0 0,-3-2 1 16,9 0 3-16,-9-2 13 0,9 2-1 0,-4-1-9 15,4 1-4-15,-1-7-8 0,2 1 0 0,-1 0-11 16,4-1 0-16,4-1-12 0,2-5-12 0,4 0-16 16,-1-2-27-16,2 1-24 0,1 0-30 0,3-7-37 15,4-4-50-15,-7 4-176 0,0-6-380 0,4 2 169 16</inkml:trace>
  <inkml:trace contextRef="#ctx0" brushRef="#br0" timeOffset="30135">13460 17060 197 0,'0'0'195'0,"-4"-3"-16"0,4 3-24 0,0 0-11 15,0 0-17-15,-4-1-7 0,4 1-10 0,-2-5-6 0,2 5-4 16,0 0 2-16,-3-3-2 0,3 3-5 16,0 0 1-16,5-5-3 0,-5 5-6 0,1-4-5 15,-1 4-6-15,3-3-12 0,-3 3-1 0,0 0-4 0,1-3-8 16,-1 3-7-16,0 0-4 0,0 0-1 15,0 0-8-15,0 0-2 0,0 0-5 0,0 0-3 0,0 0 0 16,0 0-5-16,0 0 0 0,0 0-1 0,0 0 1 16,0 0 0-16,0 0 0 0,4 8 1 0,0-4 4 15,-4 3 2-15,1 1-2 0,-1 2-1 0,0 6-3 16,3 1 0-16,-2 0-1 0,1 3-3 0,-1 4-2 16,4 1-1-16,-5-4 3 0,2 3-3 0,0-4-2 15,-1-1 2-15,4 7-5 0,-5-8-1 0,1 1-1 16,2-4 2-16,-2-1 0 0,-1-2-2 0,4 0 1 15,-3 5-2-15,6-3 1 0,-6-1-2 0,0-2 0 16,4-1 1-16,-1 2 1 0,0-2-2 0,-3 0-1 16,3-3 5-16,-1 0-4 0,-2 0 2 0,-1-2-3 15,0 1-3-15,0-2 3 0,0-2-8 0,0-2-4 0,1 5-14 16,2-3-27-16,-3-2-33 0,0 0-38 16,0 0-26-16,5-13-54 0,-1 7-189 0,-2-6-425 15,1 0 188-15</inkml:trace>
  <inkml:trace contextRef="#ctx0" brushRef="#br0" timeOffset="30718">13887 16932 2 0,'-2'-3'223'0,"2"3"-12"0,-3-5-16 15,3 5-20-15,-4-1-16 0,4 1-15 0,-5-3-16 16,5 3-12-16,0 0-12 0,0 0-11 0,-12 7-2 16,7-5-1-16,-1 6-5 0,-3 1 5 0,1 1-3 15,-2 4-5-15,1 1-1 0,-2 4-7 0,-2 4 6 0,0 0-3 16,0 1-6-16,4 2-8 0,3-1-2 0,-3-1-9 16,5 3-1-16,-1-2-8 0,1-7-1 0,1 2-3 15,3-1-4-15,3 0-3 0,-2 0 2 0,3-2-11 16,-4 0-2-16,4-2-1 0,1-4-3 0,-2 1-4 15,8-3 2-15,-3 1-8 0,1-3-12 0,1 0-11 16,8-2-13-16,-3 0-12 0,3-4-14 0,0-1-7 16,0-1-12-16,2-2-5 0,-2 1 9 0,-5-5-3 15,2 2 3-15,-3 1 9 0,-4-2 10 0,-2-1 17 16,3 4 17-16,-5-3 5 0,-3 1 5 0,-1 0 12 16,0 0-3-16,-1 0 18 0,-3-2 0 0,-4 2 4 15,3 0 6-15,-4 2 1 0,0-3 10 0,-1 3-7 16,1-2 6-16,-4 2 2 0,3 0-5 0,-3 0-4 0,1 2-4 15,0-1-1-15,-3 2-3 0,2 0 0 0,0 0-14 16,0 2-24-16,1 1-21 0,-1-1-15 16,0 1-23-16,3 1-26 0,-2-1-32 0,7 0-45 0,-3 3-188 15,2-4-393-15,6 1 174 0</inkml:trace>
  <inkml:trace contextRef="#ctx0" brushRef="#br0" timeOffset="31031">14103 17103 160 0,'-3'-3'246'0,"3"3"-25"0,0 0-21 0,0 0-21 15,0 0-16-15,0 0-18 0,0 0-12 0,13 11-15 16,-3-4-11-16,1 5-8 0,5 0-12 0,-3 0-8 15,2 0-4-15,7 6-7 0,0 1-6 0,-9-3-7 16,4 5-3-16,-8-5-5 0,3-2 8 0,-5 0-2 16,-1-4-1-16,1 5-5 0,-5-5 6 0,-1 2 4 15,-4-2 5-15,1-1 4 0,-1 2-7 0,-3-2-4 0,-3 0 1 16,-3-1-8-16,2-4-2 0,0 3-6 0,-3-1-5 16,0-4-17-16,2 0-25 0,-2 1-32 0,0-2-37 15,-1-1-40-15,1 0-53 0,1-1-53 0,-4-4-190 16,-3-2-446-16,5-1 197 0</inkml:trace>
  <inkml:trace contextRef="#ctx0" brushRef="#br0" timeOffset="31179">14183 17081 19 0,'27'-12'174'15,"-2"0"-13"-15,4 0-11 0,3 3-15 0,-2-1-11 16,4 2-35-16,-9 3-63 0,-2 3-65 0,-9 0-102 15,-2 0-151-15,-2 2 68 0</inkml:trace>
  <inkml:trace contextRef="#ctx0" brushRef="#br0" timeOffset="32107">14504 17013 211 0,'3'-2'204'0,"-3"2"-13"0,1-5-13 15,-1 5-16-15,0-5-14 0,0 5-17 0,1-4-13 16,-1 4-14-16,0-6-7 0,4 2-9 16,-3 1-4-16,-1 3-5 0,1-5-8 0,-1 5 5 0,6-4 0 15,-5 3-3-15,-1 1-5 0,0 0 0 0,0 0 4 16,9-1 5-16,-9 1-4 0,0 0-11 0,5 5-1 16,-2-1-7-16,0 1-3 0,-3 2-6 0,3 3 0 15,-3 2-4-15,2 6-5 0,2 1-6 0,-2 5 3 16,0-2-6-16,3 2-4 0,0-1 5 0,4 2-6 15,0-2 3-15,-5-5-8 0,1-1-4 0,-1 3 0 16,0-3-2-16,1-6 3 0,-4 3-9 0,0-3-13 16,2 1-18-16,-3-4-16 0,0 1-20 0,1-2-20 0,-1 0-27 15,0-1-38-15,-1-4-50 0,-3 2-209 0,4-4-439 16,-1 3 195-16</inkml:trace>
  <inkml:trace contextRef="#ctx0" brushRef="#br0" timeOffset="32641">14760 16962 32 0,'0'-4'183'16,"0"2"-9"-16,1-4-16 0,0 2-16 0,-1 4-11 15,1-5-14-15,-1 5-14 0,4-4-9 0,-3 0-7 0,3 0-10 16,4 2-7-16,-2-1-8 0,2 3-6 16,5-1-5-16,-2 0-5 0,1-2-3 0,-2 6-5 15,4-3-7-15,-2 2-5 0,-1-2 0 0,2 3-5 0,0-1-4 16,-4 1 1-16,1-1-2 0,0 4-3 0,0-2-1 15,-3 3-8-15,0 0 3 0,0 1-1 16,-5 1-1-16,2 1 1 0,1 1 2 0,-5 0 4 0,0 3-1 16,-2 1 2-16,-1 4 3 0,-3-4 3 0,-1 4 5 15,0-2-4-15,-1 1-2 0,-5 5-2 0,4-7 1 16,-2-1-3-16,1-2-2 0,2-2 2 0,0-1 4 16,2 0 3-16,-3-1 5 0,4 0-1 0,-3-1-2 15,7 0 2-15,-3-3 6 0,3 0 8 0,-3-1 4 16,4 1 4-16,5 2-2 0,-5-2 4 0,8 0-4 15,-3-3 0-15,4 3-3 0,4-2-4 0,-2 2-2 16,3-1-5-16,-2-3-2 0,5 0-1 0,-2-1-3 16,1-1-1-16,-2 1-2 0,-1-1-2 0,6-1-6 0,0 0 1 15,-1-3-3-15,-1 0-1 0,3-1 1 0,-2 0-4 16,-1-2-22-16,-2 4-21 0,0-2-22 16,-3 1-26-16,0 1-34 0,0 2-32 0,-1-6-60 0,-6 4-170 15,2-3-410-15,-4-1 181 0</inkml:trace>
  <inkml:trace contextRef="#ctx0" brushRef="#br0" timeOffset="33400">15250 17024 170 0,'0'-3'184'0,"0"3"-20"0,5-5-12 16,2 1-17-16,-2 1-12 0,5-1-9 0,-2 3-10 16,2-4-10-16,0 3-9 0,0 0-12 0,1 1-4 0,-4-1-11 15,4 2-6-15,-5 2-6 0,2-1-6 0,-1 3-4 16,0-1-1-16,-3 0-4 0,-2 4-2 16,-1 2-3-16,0 0-3 0,-2 1-4 0,0 1-1 0,0-1-4 15,-2 1 5-15,-1-2-1 0,-1 1 4 0,-1 0 0 16,2 0-2-16,-1-1 1 0,2 0 6 0,0-1 5 15,-1 1 1-15,0 0-5 0,-2 0-3 0,3-1-2 16,-1 3-6-16,-1-1 0 0,2-1 0 0,-3 4-3 16,2-4 0-16,3 4-3 0,-4-2 1 0,-4 3-3 15,9-1-1-15,-8-3-3 0,6 1 3 0,-1-5-1 16,3 0-1-16,0-1 7 0,-1-1 12 0,-2 0 12 16,3 0 5-16,0-4-2 0,0 0 0 0,0 0 1 15,0 0-4-15,13-6-3 0,-4 0-6 0,1 1 1 16,2-1-5-16,1-2-1 0,6-1-4 0,-3-1-12 15,-1 3-9-15,6-3-2 0,-3 5-5 0,1-3-11 16,2 4-7-16,-5 0-5 0,2-1-6 0,0 2 1 0,-4 1-6 16,-1-1 1-16,-2 1 8 0,1-1-2 0,-2-1 1 15,3-1 3-15,-3 0 0 0,3 0 3 0,-2-1-3 16,-2 0-4-16,1-1 7 0,1-2-3 16,0-2 2-16,2-1 1 0,-3-3 1 0,-1 1 1 0,0 2 6 15,-4 0-1-15,0 2 11 0,-1-2 12 0,0 3 7 16,-1 0 4-16,-1 1 12 0,-2 3 1 0,0 0 2 15,0 1-2-15,-2 0 0 0,2 4 3 0,-4-6 0 16,4 6-4-16,-12 5 5 0,8-1 1 0,-1-1-1 16,-5 5-1-16,5-1-4 0,-4 0 3 0,5 0 5 15,-1 2-3-15,1 4 0 0,0-4 4 0,3 3-4 16,1-3 1-16,0 1 10 0,0 0 6 0,5-2 0 16,-3-1-5-16,5 4-3 0,-3-5-2 0,2 3-1 15,2-3-1-15,2 0-6 0,2-1 0 0,-2-2-5 16,4 0-2-16,0-3-1 0,0 1-1 0,-2-2-3 15,1-2-2-15,-2-1-1 0,2 0-3 0,-2 0 0 16,-3-1 0-16,0-2-3 0,-5 2-3 0,3-2-1 0,0-3-1 16,-6-1 2-16,-2 0-2 0,-2 1 1 0,-3-2-3 15,-1-2 0-15,-4-1 0 0,-4 1 0 0,2 0-1 16,-4 2 0-16,2 2-1 0,-1-3-1 0,1 3-6 16,0 6-15-16,2 1-23 0,4 0-27 0,0 1-39 15,2 3-33-15,0-1-52 0,3 4-224 0,1 1-457 16,3-2 202-16</inkml:trace>
  <inkml:trace contextRef="#ctx0" brushRef="#br0" timeOffset="34009">16082 17294 211 0,'0'0'256'0,"0"0"-12"0,0 0-18 16,0 0-12-16,0 0-24 0,0 0-17 0,0 0-13 16,0 0-13-16,0 0-9 0,19-7-11 0,-15 5-12 15,-4 2-6-15,8-1-11 0,-8 1-3 0,5-2-16 16,-5 2-7-16,5-3-8 0,-5 3-6 0,0 0-7 0,5-2-6 16,-5 2-8-16,0 0-3 0,0 0-9 0,1 8-5 15,2-3-7-15,-3-5-13 0,-4 9-11 16,0-4-5-16,3 2-1 0,-4-2-5 0,-3 2 0 0,3 1 0 15,1-1-3-15,-1-2 3 0,3 0-1 0,-3 0 2 16,2 0 5-16,-1-2 5 0,0-2 12 0,4-1 1 16,0 0-1-16,0 0 2 0,0 0-4 0,0 0 1 15,-3-10 2-15,4 5-3 0,5-2-1 0,-5 1 3 16,3 2-1-16,1-1 0 0,-1-1 0 0,1 3-6 16,-1 0-8-16,-3 1-1 0,3-1-4 0,-4 3 2 15,8-1-1-15,-8 1 5 0,0 0-2 0,9 0 1 16,-9 0 1-16,0 0 3 0,0 0 1 0,6 2 0 15,-6-2 2-15,0 0 9 0,0 0 11 0,4 3 9 0,-4-3 2 16,0 0 9-16,0 0 9 0,0 0 5 16,0 0-2-16,0 0-4 0,0 0-3 0,-10-10-1 15,10 10-4-15,-3-5-5 0,3 2-4 0,0 3-12 0,0-4-21 16,0 4-27-16,0-6-43 0,0 6-55 0,0 0-70 16,0 0-227-16,3-6-464 0,-3 6 205 0</inkml:trace>
  <inkml:trace contextRef="#ctx0" brushRef="#br0" timeOffset="34939.06">16389 16871 68 0,'5'5'130'0,"-5"-5"5"0,4 3-1 15,-2 1-2-15,-2-4 9 0,7 5 8 0,-3-3 3 16,-1 1 1-16,-3-3-7 0,6 1-2 0,-6-1-9 16,2 1-10-16,-2-1-12 0,2 6-13 0,-2-2-5 15,0 1-8-15,-3 2-8 0,-1 0-5 0,0 5-7 16,-1-2-8-16,1 6-5 0,-1 0-4 0,1 2-7 15,1 7-7-15,1-5-2 0,2 6 1 0,0 1 1 16,2-1 7-16,0-2-1 0,2 4 1 0,1-2 2 0,0 3 3 16,-2 0-7-16,0 0-5 0,3-2 1 0,-2 0-2 15,-1-1-6-15,0 0-15 0,-2 2-2 0,0-3-1 16,-1-6 0-16,0-1-2 0,3-1 2 0,-3 0-8 16,2-5 3-16,-2 1 2 0,2-5-8 0,-1 2-2 15,0-3-6-15,1 1-11 0,-1-6-10 0,1 3-14 16,0 1-20-16,-1-2-22 0,-1-4-28 15,3 2-38-15,-3-2-18 0,0 0-25 0,0 0-34 0,13-5-120 16,-13 5-377-16,6-1 167 0</inkml:trace>
  <inkml:trace contextRef="#ctx0" brushRef="#br0" timeOffset="35287">16395 17091 152 0,'12'-5'156'0,"3"-2"-8"0,3 0-11 15,1 0-17-15,0 0-7 0,4 4-13 0,-5 1-12 0,0 2-9 16,0 0-12-16,1 2-1 0,-5 0-11 0,-2 2-5 15,-1 2-5-15,-2-1-3 0,-1 0-7 16,-3 3 9-16,1-3 2 0,-5 1 4 0,-2 4 7 0,0-4-2 16,-4 2-5-16,0-1 11 0,-3 3 5 0,2-2-8 15,-4-2-3-15,1 1 0 0,1-1-4 0,-5 1-8 16,0 0-4-16,3-1-3 0,0 0-5 0,-6 2-1 16,8 0-5-16,-3-2-3 0,4 1-15 0,0 1-13 15,-3-3-22-15,4 0-23 0,1 2-16 0,-1 2-33 16,5-6-50-16,-1 2-172 0,2-3-350 0,2 2 155 15</inkml:trace>
  <inkml:trace contextRef="#ctx0" brushRef="#br0" timeOffset="35748">17089 17094 28 0,'-2'-4'195'16,"2"4"-17"-16,0 0-11 0,0 0-19 0,0 0-12 15,0-4-15-15,0 4-12 0,0 0-10 0,0 0-9 16,0 0-13-16,0 0-4 0,-6-1-11 0,6 1 3 16,0 0-11-16,0 0-4 0,-14 2-5 0,7 1 1 15,-1-2 7-15,2-1 4 0,-6 5 4 0,1 2 4 16,-1-4 4-16,-3 2 1 0,2 1-6 0,-5 0-2 16,0 3-8-16,2-1-4 0,0 3-2 0,0-1 1 15,0-2-5-15,2 4-8 0,3-2-2 0,-3 1-4 16,6-2-1-16,2 0-4 0,-1 0-2 0,1 1-7 15,2-3-2-15,2 3 2 0,-1-5 1 0,4 1-3 0,-1 0 0 16,3-2-2-16,-2 1-2 0,7-2 1 16,-3-1 3-16,8-2-6 0,-2 0-9 0,2-3-14 15,7-2-22-15,7-1-14 0,-1-5-16 0,1 5-21 0,-1-5-36 16,1 0-33-16,4-3-52 0,-7 1-136 0,2 1-372 16,-12 1 166-16</inkml:trace>
  <inkml:trace contextRef="#ctx0" brushRef="#br0" timeOffset="36053.01">17047 16791 152 0,'0'4'171'0,"0"-4"-5"0,0 9-2 16,3 0-12-16,-3 1-11 0,1 2-11 0,-1 0 3 16,1 7-6-16,-2-1-4 0,-3 8-8 0,4-7-12 15,0 1-1-15,-1 4-3 0,-2-5-9 0,3 0 1 16,3 0-4-16,-2 1-6 0,-1-1-6 0,0 2-10 16,0-3-3-16,4 1-5 0,1-1-7 0,-2 1-4 0,3 0-6 15,-2-2-4-15,1 1-21 0,2-2-26 16,-1 2-22-16,-1-2-33 0,-2-5-34 0,3 0-38 15,-1-2-45-15,-1-1-174 0,3-2-387 0,1-2 171 0</inkml:trace>
  <inkml:trace contextRef="#ctx0" brushRef="#br0" timeOffset="36546">17559 16817 115 0,'0'-6'205'0,"0"-1"-22"0,0 2-14 0,0-3-15 15,0 6-10-15,-2-1-13 0,0-2-10 0,2 5-12 16,-3-7-10-16,0 6-12 0,3 1-4 0,-9-1-3 0,9 1 0 16,-11 2 4-16,5 3-2 0,0-1-1 0,-3 2 12 15,0 3 1-15,-2 4 1 0,-2-4-8 0,3 4-3 16,-3 3-3-16,0 4 5 0,3-3-10 0,-3 5-4 16,4 3-1-16,0-2-9 0,-1 1-4 0,6-5-3 15,0 1-5-15,2 5-1 0,1 0-6 0,2 0-5 16,-1 1-2-16,4-6-3 0,-2 4-3 0,2-5 6 15,0 5-6-15,2-4 2 0,-2-2 5 0,1 7-5 16,3-1-1-16,-5-6-5 0,5-1-2 0,-5 1-2 16,6 0-2-16,-4-1-1 0,3 2 3 0,-2 0-4 15,-1-2-3-15,2 0-9 0,-2-2-3 0,-1 2-8 16,1-1-9-16,-4-3-10 0,-1-1-8 0,0 1 0 16,0-4-5-16,-4 0-3 0,-2 3-7 0,1-7-8 0,-6 6-16 15,1-7-8-15,0 0-17 0,-2-2-26 16,-3-1-24-16,2-2-44 0,-1-1-33 0,-4 0-187 15,-2-7-445-15,1 1 197 0</inkml:trace>
  <inkml:trace contextRef="#ctx0" brushRef="#br0" timeOffset="36750">17254 17190 184 0,'13'-7'178'16,"6"0"-13"-16,8-1-17 0,1 1-12 0,1 0-15 15,3 2-12-15,4-2-16 0,0 2-5 0,0 1-27 16,-2 3-38-16,4-2-53 0,-6-1-81 0,-14 6-84 16,-3 1-210-16,-3 1 94 0</inkml:trace>
  <inkml:trace contextRef="#ctx0" brushRef="#br0" timeOffset="40116">18382 17389 124 0,'-2'2'141'0,"2"-2"-13"0,0 0-6 0,0 0-8 0,0 0 0 15,0 5-4-15,0-5-6 0,0 0 2 0,0 0-4 16,-2 8 4-16,2-8-4 0,-1 2 0 0,1-2 1 16,0 0 3-16,0 0 0 0,0 0-2 0,0 0-5 15,0 0-18-15,0 0-3 0,-5 0-6 0,5 0-6 16,0 0-9-16,0 0-8 0,0 0 2 0,0 0-9 15,0 0-6-15,0 0-4 0,0 0-2 0,0 0-3 16,0 0-3-16,0 0-5 0,0 0 1 0,0 0-3 16,0 0 1-16,0 0-1 0,0 0 7 0,0 0 9 15,0 0 8-15,0 0-4 0,0 0-1 0,-7-5-2 16,7 5-1-16,0 0 0 0,-4-6 2 0,1 2-7 16,3 4 0-16,-3-2-4 0,0-2-2 0,3 0-3 15,0 4 1-15,-2-7-3 0,2 7-5 0,0-5 4 16,0 1-4-16,0 4-3 0,0-7 0 0,-1 2-2 15,2 0 1-15,1 2-2 0,0-2 1 0,-2-2 2 16,3-1-1-16,-2 0-2 0,-1 0 0 0,0-2-2 16,0-2 9-16,4 0-9 0,-4-1 7 0,3-4-9 15,-3 1-1-15,0-1-2 0,0 2 4 0,0-6-2 16,0 3 1-16,0-7-1 0,2-2-3 0,-1 0 5 0,0-2 0 16,2 2-4-16,-3-2-1 0,3 0 2 0,0-4 11 15,0-1-11-15,0 2-2 0,0-1-1 16,1 1 0-16,1 1-2 0,2 2 1 0,-1 2-1 15,-3 1 1-15,3 8 2 0,-2-1-6 0,2 2-1 0,-1 0 7 16,0-1-4-16,1 3 0 0,0 1 3 0,-1 1 0 16,3 3 1-16,-1 0-2 0,1-1-4 0,-1 2 4 15,1 0-5-15,1 0-3 0,-1 1-2 0,2 0-1 16,-2 2-13-16,-3-1-9 0,4 2 1 0,-4 0-4 16,0 1-3-16,0 0 3 0,-2 1 3 0,-3 3-6 15,3-4-1-15,-1 2 0 0,-2 2 1 0,0 0 4 16,0 0-1-16,-8-7 6 0,8 7 7 0,-12 0 2 15,4 2 1-15,8-2 1 0,-16 1 4 0,9 0 0 16,-1 0 1-16,8-1 4 0,-9 0-2 0,4 2 6 16,5-2-2-16,-10 1 2 0,10-1 4 15,0 0-2-15,-6 0 3 0,6 0-2 0,-4 1-1 0,4-1 6 16,0 0 1-16,0 0 0 0,0 0 1 0,0 0 4 16,0 0 1-16,0 0 1 0,-9 0-3 0,9 0-1 15,0 0-3-15,0 0 3 0,-8 3-9 0,4-2 7 16,-1 0 0-16,1 2-9 0,-1 1 11 0,-1 1-5 15,0-2 9-15,-1 1-5 0,-2 1 1 0,-6 5-5 16,6-3 0-16,2 1 6 0,-3-2 0 16,0 0-1-16,0 0-2 0,-16 11 12 0,13-11-4 15,-2 1 2-15,1 0-1 0,-4 1 0 0,0-1-3 16,6-3 2-16,-3 1 2 0,1 0 3 16,2-2-4-16,0 1 5 0,1-3 4 0,2 2 0 15,0-2 2-15,0-1 2 0,9 0-1 0,-12-2 1 0,10-1 0 16,-4 1-5-16,4-3-3 0,2 0 2 0,0-1 5 15,2 0-13-15,4-4 4 0,-2 1 1 0,3-1-6 16,1 1-1-16,1-2 1 0,0 2-6 0,1 0-1 16,-1 4-3-16,0-3-6 0,0 1-3 0,1-1-1 15,0 6-1-15,1-2 1 0,-2-3 2 0,1 4 0 16,1-2 0-16,3 3 1 0,-4-2 3 0,2 1-1 16,-1 0-1-16,2-2 1 0,0 5 1 0,0-4 2 15,-3 1 1-15,3 1 2 0,-4 0 0 0,-3 0-1 16,0 1 5-16,1 0-3 0,-2-1 1 0,-5 2 2 15,8-1-4-15,-8 1 1 0,6 0-3 0,-6 0 1 16,0 0 2-16,0 0-2 0,7 3 4 0,-6 0-3 16,1 0 1-16,-2-3 2 0,1 9-2 0,-1-6 2 15,2 4-2-15,0-1 1 0,-2 0 0 0,2 1 0 16,-1 0 0-16,1-2-1 0,2 3 2 0,-2-2-1 16,4 2 1-16,-1 1-2 0,3-1 1 0,-1-1-2 15,1 2-1-15,-1-1 2 0,0 1 0 0,2 0-2 16,0 5 4-16,1-6 2 0,-2 1-2 0,-3 0 0 15,4 2-4-15,0 0 4 0,-3-1-4 0,2-1 3 0,-2-1-2 16,-2-1 4-16,-4 0-1 0,0 0 1 16,2 0-8-16,-2-1 7 0,-2 0-2 0,0 0 2 15,-1 0 0-15,1 0-2 0,-3-2 1 0,2 1 1 0,-1 0 2 16,0-2-6-16,-2 1 5 0,2-1 1 0,-1-1-2 16,-3 1-8-16,-2-3 12 0,-3 0-2 0,3 0 3 15,-4-2 3-15,-5 0-1 0,-2-2 2 16,-5 0-2-16,4-1 5 0,-5 0 0 0,5 1 0 0,-6-2 0 15,1-1 2-15,6 3-5 0,-1 0-3 0,1 0-2 16,2 1 4-16,4 1-6 0,3 1 0 0,1-1 1 16,3 2 2-16,2-2-11 0,0 5-8 0,6-3-3 15,-8 2-6-15,8-2-23 0,0 0-37 0,10 9-42 16,1-6-42-16,0 0-221 0,1 2-418 0,1-1 186 16</inkml:trace>
  <inkml:trace contextRef="#ctx0" brushRef="#br0" timeOffset="44107">19245 16109 99 0,'0'0'122'0,"0"0"-7"0,0 0-9 15,0 0 1-15,0 0-11 0,-1-5-4 0,1 5-2 16,-3-2-9-16,3 2-1 0,0 0-5 0,0 0-1 0,-1-5-3 16,1 5-4-16,0 0-5 0,-3-3-4 0,3 3-8 15,0 0-1-15,-4-2-6 0,4 2-4 0,0 0-5 16,-2-5-1-16,2 5-4 0,0 0-1 0,-3-2-8 15,3 2 1-15,0 0-2 0,0 0-6 0,0-5 0 16,0 5 2-16,0 0-3 0,0 0-4 0,0 0 3 16,0 0-4-16,0 0-3 0,0 0 3 0,0 0 1 15,0 0 0-15,0 0 4 0,-9 7-4 0,8-3 2 16,-3 0-3-16,3 5 2 0,-3-1 1 0,0 2 8 16,-1 4 1-16,-3 3 3 0,-2 9-4 0,0-4-1 15,-3 2 0-15,4 1 8 0,0 1 8 0,-5 0-3 16,2 3 7-16,4-1-5 0,-5 1 3 0,7 1 1 0,-3 0-2 15,1-1 3-15,0-2-4 0,2-3 2 0,2-5-4 16,0 0-3-16,3-1 0 0,0-3-1 16,1 2-4-16,0-4 5 0,1-1-5 0,2 0-1 0,-2 1 1 15,1-4-4-15,0 1 1 0,2-2-1 0,-2-2-1 16,6 2 1-16,-3 1-3 0,3-4-1 0,-1 0-1 16,3-2-3-16,-2 2 2 0,1 0-5 0,2-3 3 15,2 1 0-15,-1-2-6 0,-1-2 2 0,2 2-3 16,0-1-9-16,0 0 4 0,-2 0-1 0,2-2-1 15,0-2 1-15,-1 3 1 0,-1-1-6 0,0 0 4 16,-1 1 2-16,-3-1-5 0,1 0-1 0,-2 0-11 16,0 1-15-16,1-1-20 0,-2 0-16 0,-5 2-24 15,6-3-27-15,-3 2-35 0,-1-3-64 0,-1-1-123 0,3 0-369 16,-4 0 165-16</inkml:trace>
  <inkml:trace contextRef="#ctx0" brushRef="#br0" timeOffset="44332">19396 16598 160 0,'-2'5'190'0,"2"7"-22"0,-1-5-9 0,1 4-10 0,0 0-21 15,0 1-7-15,1-1-11 0,1 0-9 0,1-2-10 16,0 3-10-16,-2-4-11 0,-1 1-2 0,0-6 1 15,3 4-9-15,-1 0-3 0,-2-4-9 0,3 0-6 16,-2 1-28-16,-1-2-13 0,0-2-36 0,0 0-55 16,0 0-204-16,0 0-318 0,8-7 141 0</inkml:trace>
  <inkml:trace contextRef="#ctx0" brushRef="#br0" timeOffset="44509">19452 16390 135 0,'-4'0'155'0,"4"0"-15"0,0 0-6 0,0 0-17 0,0 0-16 16,0 0-30-16,15 9-42 0,-11-8-42 0,3 3-55 16,-5-3-66-16,2 3-145 0,2-1 65 0</inkml:trace>
  <inkml:trace contextRef="#ctx0" brushRef="#br0" timeOffset="44939">19632 16469 112 0,'-5'10'194'16,"9"-1"-16"-16,-8 4-11 0,4 3-11 0,0 2-12 15,0-2-5-15,-3 3-12 0,1-3-1 0,-1 1-17 0,-2 0-4 16,-1 1-2-16,-1-1-9 0,2-6-3 16,1 0-11-16,3-1-6 0,-3-1-6 0,4-3-3 15,-4-1-5-15,3 1-6 0,1-3-2 0,0 0-6 0,0-3-4 16,1 4-6-16,-1-4-3 0,12-1-19 0,-7-3-9 16,4-3-7-16,1 1-14 0,-2-2-12 0,2-2-10 15,4-3-19-15,-2 1 15 0,-1-1 6 16,-3 4-1-16,-3 0 4 0,1 1 7 0,0 2-1 15,-2 0 4-15,0 2 5 0,0-1 2 0,0 3 1 0,0 1 4 16,-4 1 2-16,0 0 1 0,8 0 2 16,-8 0 3-16,6 4 6 0,-4 0 3 0,1 1-3 0,2 0-1 15,-2 0-1-15,1-3 4 0,-2 3 0 0,3-1-1 16,-1-1 5-16,2-1 2 0,-1 4-4 0,1-5 0 16,0 2 0-16,-1-1 1 0,0 1 3 0,-1 0-7 15,1-1 5-15,-1 2 0 0,-3 1-5 0,3-2-3 16,0-1-13-16,0 1-9 0,1 0-8 0,-4-1-21 15,3 2-18-15,-3-1-12 0,-1-3-26 0,9 0-54 0,-9 0-110 16,7-4-291-16,-3 3 130 0</inkml:trace>
  <inkml:trace contextRef="#ctx0" brushRef="#br0" timeOffset="45262">20139 16262 104 0,'7'-1'174'0,"-7"1"-13"0,0 0-5 16,5 5-2-16,-4-1-10 0,-1-1 0 0,0 5-7 15,0 0-5-15,0 3-11 0,-3 1 9 0,2 5-12 16,-3-1-6-16,1 2-1 0,-1 3-10 0,0 4 0 15,0-5-6-15,-2 6-12 0,2 0-4 0,0-2-8 16,-2 0-7-16,2-4-6 0,0 0-6 0,-1-3-5 16,1 3-5-16,2-3-5 0,-2 1-3 0,1-1-2 15,3-5-2-15,0 5-7 0,0-5 2 0,0-4-17 16,0 4-20-16,0-4-27 0,4 1-21 0,-3-2-27 0,1-2-33 16,0-2-33-16,5-2-67 0,-3-1-146 0,-4 0-395 15,12-4 176-15</inkml:trace>
  <inkml:trace contextRef="#ctx0" brushRef="#br0" timeOffset="45543">20190 16605 76 0,'0'0'201'0,"-8"-2"-11"0,8 2-15 16,0 0-23-16,-13 4 0 0,11-3-8 0,-3 2-12 15,-1 2-13-15,2-2-8 0,-1 2 0 0,-1 2-4 16,-1-1-7-16,1 2-9 0,-3 0-8 16,2 0-12-16,1-1-6 0,1 0-3 0,0 0-8 0,1-2-3 15,3 1-4-15,-2 0-6 0,2 0-2 0,2-1-6 16,-1-1-2-16,4 0-3 0,0-1-4 0,3-1-14 16,2 2-5-16,2-3-13 0,3 0-16 0,0-1-20 0,4-2-10 15,3-3-7-15,-2 2-19 0,8 0-11 16,0-4-21-16,3 2-17 0,-1-4-8 0,-1 1-158 15,-1-1-318-15,-9 1 141 0</inkml:trace>
  <inkml:trace contextRef="#ctx0" brushRef="#br0" timeOffset="45833">20678 16453 206 0,'-10'-1'203'0,"3"1"-10"0,-4 0-6 16,1 1-14-16,-3-1-12 0,2 3-17 0,-1-1-15 15,-1 5-9-15,1-5-14 0,0 5-11 0,1 0-11 16,-1-1-9-16,2 1-5 0,4-1-6 0,-2 5-8 16,4-4-2-16,-2 3-12 0,5-1-3 0,1 1 1 15,1 0-4-15,-1 2-5 0,6 0 0 0,1-2-3 16,-1 6-3-16,-1-4-6 0,3 3 4 0,0 0-3 16,-2-6-6-16,-1 3 0 0,0-2-3 0,0-2-4 0,-2-1-1 15,1-1 2-15,-2-1-4 0,-2 2 3 16,3-1-2-16,-6 1 3 0,3-2 8 0,-1 0 11 15,0-2 0-15,-4 2-3 0,2 1-3 0,-2-3-2 0,0 1-9 16,-1 1-36-16,-1-1-40 0,0 0-53 0,1 0-89 16,-3 1-170-16,2-2-408 0,-1-2 180 0</inkml:trace>
  <inkml:trace contextRef="#ctx0" brushRef="#br0" timeOffset="47005">19996 15323 5 0,'-9'2'143'0,"-5"2"-5"0,5-2-7 0,-4 4-1 0,0-2-15 15,2-1-3-15,1 3-11 0,-3 1 3 0,3-2 6 16,2 3-8-16,-2-3-9 0,1 0-6 0,4 1-6 15,0-1-2-15,-4 2-8 0,1-1-1 0,-1 2-11 16,3-1 0-16,-3 0-5 0,1 3-8 0,-2-3 1 16,-1 5-7-16,2-4 1 0,2 2 3 0,-5 3-4 0,0 1 3 15,0-1-2-15,2 3-5 0,1 0-3 0,1-2-3 16,-1 3 3-16,0 0-2 0,1-1-4 16,1 2-18-16,1 0-1 0,2 0 1 0,-1 0 1 0,2 1-2 15,3-2 0-15,3-1 0 0,-3 1-3 0,4-3 0 16,1 2 0-16,0-6-2 0,1-1 5 0,1 1-2 15,3-6 2-15,1 2-3 0,0 1 2 0,3-6-1 16,-1-1 1-16,6-1-2 0,-2-1-3 16,-4-3-2-16,4 1-5 0,2-2-9 0,-3-3-3 0,-5 2 0 15,1 1-5-15,-2 0 4 0,1 0-3 0,0 1-4 16,-2-1 1-16,-1 4 4 0,-1-1-4 0,-2 2 7 16,1 1-1-16,0-2 1 0,-6 2 2 0,10 2-1 0,-10-2 2 15,7 1 1-15,-3 3 0 0,-1 0 5 16,-2-1 3-16,-1 2 13 0,3 0 0 0,-3 2-1 15,0-1 1-15,0 0-3 0,2 0-2 0,-2 1 3 0,0-3-1 16,3 4-1-16,-1-1 0 0,3-2 3 0,-1 0-2 16,0 2 1-16,3-5-1 0,3 2-2 15,1 0 3-15,-2-3-3 0,5 1-3 0,-1-2 3 0,1-3 0 16,-4-1 0-16,2 0 0 0,-1-1-1 0,-1-4 1 16,-1 4 0-16,2-3 0 0,-4-3 4 0,-2 3-5 15,2-2 0-15,-3 0 1 0,1 1-1 0,-2-1-1 16,-1 3-1-16,-2 0 0 0,0 0-1 0,0 1 0 15,-3 2-1-15,1-1 0 0,-5 1-2 0,1 1-1 0,-4 1 2 16,-3 2 2-16,1 0 6 0,-5 2-9 16,-1 2 6-16,-3-1-5 0,6 4 4 0,-6-2-2 15,7 1-3-15,-4 2 1 0,6-2-17 0,0 0-18 0,3 2-17 16,0-2-10-16,-1 0-28 0,5 0-34 0,1-2-58 16,2 1-97-16,-1-2-305 0,3 3 136 0</inkml:trace>
  <inkml:trace contextRef="#ctx0" brushRef="#br0" timeOffset="48165">20312 15722 17 0,'0'0'167'0,"0"0"-9"16,0 0-9-16,0 0-10 0,0 0-4 0,0 0-9 15,0 0-5-15,0 0-7 0,0 0-4 0,0 0-7 0,0 0-4 16,0 0-10-16,0 0-3 0,0 0-10 16,0 0-3-16,0 0-12 0,0 0-9 0,0 0-7 0,0 0 2 15,0 0-10-15,0 0-4 0,0 0-1 0,-13 10-3 16,13-6-3-16,0 1-6 0,0-1 1 0,0 2-2 15,-1 1-2-15,-2-1-1 0,3 0-1 0,0-1-1 16,0 2-2-16,0-1-1 0,-2-1-2 0,3 0 1 16,-1-1-1-16,0 3-4 0,1-4 3 0,-1 0-1 15,4 1-2-15,-1-3 0 0,-3-1-1 0,4 6 2 0,-4-6-4 16,7 0 1-16,-7 0-1 0,13-6-1 16,-7 5 1-16,-1-3-4 0,7-1 2 0,-6 0-6 15,1-1-5-15,3 0 3 0,-2 0 2 0,0 0-2 0,0 1 2 16,0 1 0-16,-2 0-2 0,-1 0 3 15,2 1-1-15,-1 0 3 0,-1 0-1 0,0 2 0 0,-3-2 1 16,-2 3 0-16,6-1-3 0,-6 1 0 0,0 0 1 16,0 0-1-16,6 4 2 0,-6-4 1 0,4 4 0 15,0-1 5-15,-4 0-3 0,0 1 1 0,5 1 2 16,-4-2 0-16,2 1-2 0,-2 0 2 0,0 2-2 16,3-3 0-16,0 1 0 0,-1-1 1 0,-2 1 2 15,3-2-2-15,-3 3 2 0,4-4-2 0,-5-1 2 16,5 1-1-16,-5-1 2 0,9-1 1 0,-9 1-3 15,9-1-3-15,-2-4 8 0,-1 3-7 0,2 0 3 16,-1-5-2-16,3 3-3 0,-1-3 0 0,1 1-2 0,1-2-17 16,-2 1 2-16,6-3-2 0,-2-2-7 0,-3 4 3 15,5-4-1-15,0 0 4 0,-5 3 0 0,4 0 0 16,-5-1 1-16,0 6 5 0,0-4 2 0,-4 2 3 16,1 3 5-16,-2-3-5 0,0 4 10 0,1-2 4 15,-4 0 3-15,3 3 1 0,-4-4 0 0,0 5-2 16,-4-5 3-16,4 5-6 0,-10-1 3 0,4 0-1 15,6 1-1-15,-12 1 0 0,2 0-1 0,5 0-3 16,-3 2 4-16,0-2-1 0,1 3-2 16,1-3 0-16,-1 0 1 0,3 2 1 0,0-1-4 0,-1 1 1 15,0 3 1-15,1-3 2 0,3 1-2 0,-1 2 0 16,2 1 1-16,2-2-2 0,-1 3 0 0,5 1 6 0,1 0-2 16,-2 1-6-16,4-2-6 0,-1-1-8 0,-1 2-5 15,2-1-5-15,2 0-5 0,-4 0 4 16,1 0 3-16,-3-3 3 0,0-2 2 0,-1 2 0 0,-1 0 13 15,-2-4 11-15,3 2 1 0,-4-3 4 0,0 0 6 16,0 0 5-16,-12 3 1 0,12-3 0 0,-10 2-5 16,2-2 1-16,1 0-3 0,-1 2-1 0,-1-1-1 15,3 0-1-15,-2 2-3 0,8-3 0 0,-9 1-1 16,2-1-3-16,7 0 0 0,-6 1 2 0,6-1-3 16,0 0 0-16,0 0 2 0,-3 1-2 0,3-1 0 15,0 0-1-15,0 0 2 0,17 0-2 0,-9 0 1 16,2 0 2-16,-1-1-3 0,4-1 2 0,-3-2 2 15,2 1-4-15,8 0-1 0,-4-2-1 0,4 1 1 0,-1-2-2 16,5-3-2-16,-3 2 1 0,-1 0 1 16,-2-1-4-16,1-2 7 0,-2 3-2 0,-2-3 0 15,-3 0-2-15,-1 3 4 0,1 0-2 0,-3 0-2 0,-2 0 3 16,0 2 1-16,-3 1 6 0,1 2-2 16,-3-1-4-16,1 0-1 0,-3 3-1 0,0 0 3 0,0 0-2 15,0 0 3-15,-10 15-4 0,3-9 0 0,-3 2 6 16,1 0-1-16,-4 3 4 0,2-4-2 0,6 0 2 15,-3 1-1-15,3-3 1 0,-4 2 7 0,4-2 0 16,-3-1 3-16,8-1 1 0,-4 2-2 0,0-2-3 16,2-1 1-16,1 0-2 0,-1 2-1 0,2-4-4 15,-1 3 1-15,1-3-3 0,-4 4 0 0,4-4-1 0,4 6 0 16,-4-6-6-16,1 5-9 0,2-2-3 16,2-1-9-16,0-1-5 0,3 0-8 0,-1-1-12 15,1 3-6-15,1-1-14 0,3-1-13 0,-1-1-20 0,-2 0-13 16,1 0-45-16,-2-2-114 0,-2 1-292 0,5-3 129 15</inkml:trace>
  <inkml:trace contextRef="#ctx0" brushRef="#br0" timeOffset="49482">20687 15648 59 0,'0'0'109'0,"0"0"4"0,0 0-2 0,0 0-1 15,0 0-4-15,0 0-8 0,0 0-5 0,0 0 0 16,-1 13 2-16,1-11-4 0,0 4 2 0,0 1 7 16,0-2-7-16,0 6-8 0,0-1-8 0,0 3-3 15,1-1-8-15,-1 2-6 0,3 3-4 0,-6 0-5 16,6-2-6-16,-6 0-2 0,3 0-5 0,4-2-3 15,-4-1-3-15,4-2-3 0,-4 0-1 0,3-3-3 16,-2 0-3-16,3-2 2 0,-2-1 7 0,1 1 7 0,-2-2 5 16,2 1-3-16,-1-3 4 0,-2-1-7 0,0 0-6 15,16-6-3-15,-9 2-2 0,2 0-3 0,-1-1-1 16,1-2-5-16,0-1-4 0,0-1-10 0,4-4 0 16,-3 4 0-16,-1-4-3 0,2-1-5 0,-3-2-1 15,2 4 4-15,-1-1-5 0,1 3 3 0,-3-1-2 16,0 2 5-16,1 0-4 0,1 0-2 0,1 1 0 15,-1 3-1-15,1-2 2 0,1 2 3 0,-1 1-3 16,1 1 3-16,2 1 0 0,-3 2 0 0,3 0-1 16,-3 2 3-16,2 2-3 0,-1-1-6 0,-1 2-1 15,1 0-4-15,0-1 3 0,-4 2-1 0,1-2-3 16,-2-1 0-16,1 0 4 0,-3-1 0 0,0 0 3 16,-2 1 4-16,-2-3-1 0,8 2 0 0,-8-2 3 0,5 0 0 15,-5 0 1-15,0 0 4 0,4-5-4 16,-4 1 2-16,1 0-2 0,-1-1 0 0,3 1 1 15,-3-1 0-15,4 0 1 0,-4-2-1 0,1 2-3 0,-1-2 4 16,-1 3 1-16,-3-1-3 0,8-3 3 0,-8 5-3 16,4 0 1-16,0 3 1 0,0-8-4 0,0 8 2 15,0-4 0-15,0 4 0 0,0 0-2 0,0 0 1 16,-3-5 0-16,3 5-2 0,0 0 2 0,0 0 3 16,-1-1 4-16,1 1 4 0,0 0 0 0,0 0 1 15,0 0 0-15,-4-4 3 0,4 4-4 0,0 0 2 16,0 0-1-16,0 0-2 0,0 0-1 0,0 0 2 15,0 0-2-15,0 0 4 0,0 0-4 0,0 0-4 0,0 0 1 16,0 0 0-16,-10 5-1 0,10-5-1 16,-5 4 0-16,5-4-3 0,-7 3 4 0,4-1 0 15,0 2-3-15,1-1 3 0,0 0-2 0,0 0-2 0,2-3 4 16,-6 6 0-16,3-1-1 0,-1-1 2 0,2-1-5 16,-2 4 4-16,0-2-3 0,-1 0-1 0,3 0 2 15,-5 2 0-15,3-2-1 0,-1 4-1 0,2-3 4 16,-1 3-4-16,1-1 1 0,0 1 2 0,2 1 0 15,1-2-1-15,1 3 1 0,0-1-1 0,3-2 1 16,-1 0 2-16,1 3-4 0,1-4 3 0,1 0-1 16,0 0 3-16,-2-2 0 0,1-1-2 0,-1 0 4 15,-1 0-5-15,1-1 2 0,-3-1-3 0,2 1 3 0,-3-3-3 16,2 4 0-16,-2-4 0 0,0 0 1 16,-9 3 2-16,5-1-1 0,-2-2 0 0,6 0-1 15,-14 3-1-15,7-2 1 0,0 0 0 0,0 1 2 16,0-1-1-16,0 0-1 0,2-1-1 0,5 0 0 0,-8 3 0 15,8-3-2-15,-5 0 1 0,5 0-2 0,0 0-1 16,0 0-11-16,0 0-1 0,0 0-6 0,14-10 3 16,-7 5 2-16,6-1 0 0,-2 1-4 0,4-6-11 15,1 2 0-15,0-3-1 0,-3 2 8 0,4-1-1 16,-2-2 3-16,0 4-1 0,-2-3 5 0,1 4 5 16,-2-1 0-16,-2 3 2 0,1-2 1 0,-1 4 5 15,2-1 3-15,1-1 4 0,-1 3 3 0,-1-2-1 16,-1 2 6-16,1 2 2 0,0-2 0 0,-3 1-2 15,-1 2 2-15,1-3-2 0,-2 0-1 0,-1 3-2 16,1-1 1-16,-6 1 0 0,7-1 1 0,-7 1 1 0,8-2 1 16,-8 2-1-16,0 0 0 0,0 0-6 0,0 0 2 15,6 4 1-15,-6-4 10 0,0 0 3 0,-9 11-3 16,7-4-1-16,-1 0 4 0,-3 3 3 0,3 0-5 16,-2-1 2-16,-2 3-2 0,0-3 0 0,3 2 0 15,-3-1 1-15,0-2 0 0,2 3-2 0,1-4-1 16,2 2 0-16,-1-1-1 0,3-6-1 0,2 6-1 15,-1-4-1-15,3 1 5 0,2-1-2 0,0-1 3 16,1-2-4-16,0-1 1 0,2 0-2 0,0-1-1 16,0-1-9-16,-1 1-13 0,3-3-25 0,-2-1-33 15,2 1-18-15,0-1-45 0,-2 0-71 0,-1-5-145 16,2 3-377-16,-3 0 167 0</inkml:trace>
  <inkml:trace contextRef="#ctx0" brushRef="#br0" timeOffset="50632">21700 15482 133 0,'0'0'190'0,"0"0"-19"16,0 0-18-16,0 0-6 0,0 0-9 0,6 11-13 0,-6-6-11 16,2 5-8-16,-2-2 5 0,0 6-7 0,-2-1-6 15,-1 6-10-15,0-1-2 0,1 3-8 16,-7 3-5-16,4-6-8 0,0 1-4 0,-2 0-10 0,0-2-1 15,3 0-9-15,-2-7-3 0,3 1-4 0,2-2 0 16,-3 1-3-16,0-3-2 0,2-2-2 0,-1 1 1 16,2-2-5-16,-1 0-4 0,1-1 0 0,0 1-3 15,1-4 3-15,-2 5-1 0,2-5-1 0,0 0-3 16,0 0-7-16,0 0-4 0,0 0-5 0,0 0-6 16,13-11 1-16,-6 6-3 0,-1 1 0 0,2-2 1 15,-3 1 0-15,3 1 4 0,-3 1-3 0,1-1-2 16,-1 3 2-16,-1 0-5 0,1-1 3 0,-5 2 0 15,0 0 1-15,12 4-1 0,-12 0 2 0,2 0 3 0,0 2 1 16,0 1-3-16,-2-1 1 0,0 3-1 16,0-3 2-16,0-2-1 0,0 1 1 0,0 2-1 0,0-4 2 15,0 1 3-15,-2-1 9 0,2-3 5 0,0 8 5 16,0-8 4-16,-2 4 2 0,2-4-2 0,0 0-2 16,0 0 0-16,0 0-6 0,0 0-1 0,0 0-2 15,0 0-3-15,0 0-8 0,4-16-7 0,-2 13 0 16,0-3-5-16,1 0 1 0,1 1 0 0,-1 1 0 15,2 0 0-15,-1-2 3 0,0 2 1 0,-1 0-1 16,0 1 4-16,1-3 0 0,0 3-1 0,-1 0-1 16,4-1 2-16,-4 1 1 0,-2 1 1 0,4-1 1 15,-5 3 3-15,3-3-4 0,-3 3 0 0,5-5 0 16,-5 5-1-16,0 0 0 0,5 0 2 0,-5 0-3 16,0 0 3-16,10 3-3 0,-6-1 6 0,1 0-4 15,-1 0 1-15,3 1-3 0,-1 0 2 0,-2-1 3 0,1 1-1 16,-1-2-1-16,1 2 3 0,0-2-1 0,1 0 2 15,-1 0-1-15,0 1 1 0,-1-1 2 0,-4-1 0 16,9 0 0-16,-9 0-2 0,9 0-1 0,-9 0-13 16,9-3-7-16,-6 1-12 0,0-2-12 15,1 1-9-15,0 0-1 0,-1-3-9 0,2 2-7 0,-1-1-2 16,-2-1-5-16,3-1-1 0,-3 1 11 0,2-1 7 16,-2 2 9-16,1-2 4 0,-1 2 10 0,-2 0 3 15,5 1 15-15,-5-1-2 0,0 5 4 0,3-3 3 16,-1 1-2-16,-2 2 7 0,0 0-3 0,2-7 3 15,-2 7 0-15,0 0 8 0,0 0 1 0,3 0 6 16,-3 0 13-16,0 0 10 0,0 0 10 0,0 0 4 0,12 0 9 16,-12 0 4-16,10 2 2 0,-1 0 2 0,-1-2-3 15,3 0 0-15,-2-2 1 0,4 0 1 0,0 2 4 16,0-3-5-16,4-1 1 0,-4 4 0 0,-1-2-4 16,-1-2-3-16,-2 0-4 0,1 1-5 0,-1 1-3 15,-4-2-1-15,3 1-2 0,-3 0-2 0,0-1-4 16,-1 1-1-16,1-2 0 0,-1 2-8 0,-3 1-3 15,3-3-1-15,0 3-5 0,-4 2-4 0,0-4-3 16,0 4-7-16,0 0-3 0,-13 0 1 0,13 0-2 16,-17 5-2-16,6-1 4 0,1 1-2 0,-1-1 0 15,-1 1 1-15,2 1 0 0,-2 0 1 0,2-1-1 16,0 4-2-16,0-4 2 0,-3 8-1 0,0-6 0 0,4 5-2 16,1-4 1-16,-2 1 2 0,0 3 2 0,5-3-3 15,0 1-2-15,-3 1 1 0,4-3 5 16,4 2-2-16,-1 0 2 0,1-1 2 0,1-2-4 0,-1 0 3 15,4 0 4-15,1-3-4 0,-4 4 3 0,3-3 1 16,4-3 0-16,1 5 1 0,2-4-2 0,-1 1 2 16,0-1-1-16,1-3 1 0,1 0-5 0,0 0-21 15,0-3-6-15,-1 1-15 0,2-3-21 0,0-2-22 16,0 4-20-16,1-9-17 0,2 5-5 0,-2-4-33 16,3 0-22-16,-4-4-155 0,3 1-362 0,2-7 160 15</inkml:trace>
  <inkml:trace contextRef="#ctx0" brushRef="#br0" timeOffset="50965">22341 15537 83 0,'0'-4'173'0,"0"4"-12"0,1-4-10 0,-1 4-12 15,0 0-15-15,-1-5-11 0,1 5-16 0,0 0-12 0,0 0-8 16,0 0-6-16,0 0-11 0,0 0-4 0,0 0-2 16,9 14-4-16,-5-7-3 0,-2 2 1 0,0 2 5 15,1 0-6-15,1 1-1 0,-4 1 7 0,0 2 0 16,0-2-7-16,0 3-1 0,0-2-4 0,-2-4 1 15,0 4-4-15,1-2-5 0,-1-2-5 0,0 1 0 16,0-1-5-16,2-4-1 0,-2 0 0 0,1 0-2 16,0-1-5-16,-1-1 1 0,2 1-4 0,0-2 3 15,2 0 0-15,-1 0-1 0,2 0-3 0,1 0-4 0,3-1 2 16,0 0-1-16,-1 1 0 0,6-1-3 16,-6 0-3-16,-1 1 2 0,1-2-1 0,-2 2-6 15,1-1 2-15,-3 2 0 0,0-1 2 0,-2 2 9 0,0 1 5 16,-4-1 0-16,3 2 8 0,-4-1 0 0,-4-2-3 15,4 6-1-15,-3-5-3 0,1 0 2 0,1 0-4 16,0 2-18-16,2-3-15 0,-1-1-32 0,1 2-31 16,-2 0-41-16,3-1-50 0,-3-2-176 0,4 1-377 15,2-3 167-15</inkml:trace>
  <inkml:trace contextRef="#ctx0" brushRef="#br0" timeOffset="51136.04">22568 15879 203 0,'0'0'247'0,"-7"-9"-19"15,7 9-24-15,0 0-25 0,0 0-13 0,0 0-25 16,0 0-33-16,0 0-34 0,-9 9-50 16,9-9-75-16,0 8-90 0,1-4-90 0,-1 0-250 0,0 0 112 15</inkml:trace>
  <inkml:trace contextRef="#ctx0" brushRef="#br0" timeOffset="54973">17669 15392 101 0,'0'0'97'0,"0"0"-1"0,-5 1 4 0,5-1-10 0,0 0-6 15,0 0 0-15,0 0-15 0,0 0 3 0,0 0-7 16,0 0-6-16,-5 2-11 0,5-2 0 0,-4 5-11 16,0-5 0-16,4 0-4 0,-5 4-4 0,1-3 1 15,2 3-6-15,2-4-10 0,-6 3 4 0,4 0 4 16,2-3-6-16,-5 2-2 0,5-2 8 0,0 0 5 16,-4 3 1-16,4-3 1 0,0 0 4 0,0 0 5 0,-4 2 7 15,4-2 0-15,0 0 4 0,0 0-4 16,0 0-10-16,0 0 13 0,0 0-3 0,0 0-3 15,0 0-8-15,0 0 2 0,0 0-9 0,9-9-4 0,-9 9 2 16,0 0-4-16,0 0-2 0,18 0-4 0,-13-1-1 16,8 1-6-16,0 0 6 0,4-3-1 0,3 2-3 15,8 0-1-15,0-3 0 0,2 1 2 0,0 1-4 16,3-1 0-16,1 3-1 0,-5-2 2 0,0 0 0 16,-8 1-4-16,-3-2 1 0,2 3-2 0,-9 0 1 15,1-1-1-15,-3 1 0 0,-2 0 1 0,-1-3-2 16,2 6 1-16,-8-3 3 0,10-3 0 0,-8 0-4 15,-2 3 1-15,8 0 0 0,-8 0 3 0,3-2-4 0,-3 2-17 16,0 0-11-16,0 0-18 0,0 0-15 16,0 0-14-16,0 0-9 0,0 0-12 0,0 0-19 0,0 0-40 15,-7 10-104-15,7-10-279 0,-6 3 123 16</inkml:trace>
  <inkml:trace contextRef="#ctx0" brushRef="#br0" timeOffset="56337">17647 15703 64 0,'0'0'68'0,"0"0"-6"0,0 0-2 16,0 0-4-16,0 0 8 0,0 0-2 16,0 0 2-16,0 0 1 0,-11-1-3 0,11 1-2 0,0 0-3 15,0 0-5-15,0 0-4 0,0 0-3 0,0 0-4 16,0 0-10-16,0 0 1 0,-8-2 3 0,8 2-8 16,0 0-9-16,0 0 8 0,0 0-12 0,-6 0 7 15,6 0-6-15,-6 2-5 0,6-2-4 0,0 0 2 16,-6 3 1-16,6-3-6 0,0 0 1 0,0 0 3 0,-5 3 0 15,5-3 0-15,0 0-1 0,0 0 3 0,0 0 2 16,0 0 8-16,0 0-7 0,0 0 6 0,0 0-7 16,0 0-3-16,0 0 4 0,-6 1-1 0,6-1-1 15,0 0-7-15,0 0 2 0,0 0 6 0,0 0-8 16,0 0 0-16,0 0 2 0,0 0-3 0,-6 0-3 16,6 0 7-16,0 0-4 0,0 0-4 0,0 0 3 15,0 0 8-15,-4 3 7 0,4-3 5 0,0 0 2 16,0 0-3-16,0 0 5 0,0 0-5 0,0 0 7 0,0 0-6 15,0 0-7-15,0 0-3 0,0 0 3 0,0 0-7 16,0 0 3-16,0 0-2 0,0 0-3 16,0 0-2-16,0 0 0 0,-2 3-2 0,2-3 4 0,0 0-2 15,0 0-1-15,0 0 1 0,0 0 1 16,0 0 4-16,-3 1-5 0,3-1 6 0,0 0 1 16,0 0-1-16,0 0-2 0,0 0 3 0,0 0-5 0,0 0-2 15,0 0 0-15,0 0-4 0,0 0 5 0,0 0-1 16,0 0-1-16,0 0-1 0,0 0 1 0,0 0-3 15,3 6 1-15,-3-6 2 0,0 0-3 0,0 0 0 16,0 0 0-16,0 0 0 0,2 4 2 0,-2-4 4 16,0 0 12-16,0 0 8 0,0 0 5 0,0 0 1 0,0 0-2 15,0 0-6-15,0 0 0 0,0 0-1 0,0 0-7 16,0 0 1-16,0 0-3 0,0 0-2 16,0 0 2-16,0 0-5 0,0 0 3 0,0 0-5 0,0 0 1 15,0 0 0-15,-5 3-1 0,5-3-3 0,0 0 5 16,0 0-3-16,0 0-2 0,12 0 3 0,6 0 3 15,-5-2-7-15,2 1 2 0,2 0-3 16,6 0 0-16,-1-1 2 0,7 0 0 0,6 2-3 16,-3-3 2-16,2 2 2 0,-1 1 1 0,-3 1-5 15,-1-2-3-15,-1 2-9 0,-6 1 1 0,-3-2 2 16,0 1-3-16,-3 0 0 0,-5 0 1 0,1 1 2 16,-5-1 5-16,2-2-2 0,-4 2 4 0,-5-1 0 15,5-3-3-15,-5 3 6 0,7-1 3 0,-7 1-4 16,0 0 5-16,5-2-5 0,-5 2 3 0,0 0-3 15,0 0 0-15,0 0 0 0,0 0-14 0,0 0-14 16,0 0-8-16,0 0-12 0,0 0-9 0,0 0-16 0,0 0-12 16,0 0-31-16,0 8-145 0,0-8-281 0,0 0 124 15</inkml:trace>
  <inkml:trace contextRef="#ctx0" brushRef="#br0" timeOffset="57473">17645 16041 25 0,'-8'-3'112'15,"8"3"-11"-15,0 0-19 0,0 0 1 0,0 0-2 16,0 0-8-16,0 0-11 0,-5 0 1 0,5 0 6 15,0 0-18-15,0 0 0 0,0 0-6 0,0 0-6 16,0 0 2-16,0 0-3 0,0 0-1 0,-5 5 10 16,5-5-9-16,0 0 5 0,-4 2-2 0,4-2-3 15,-5 4 5-15,5-2 2 0,0-2-4 0,-4 3 2 16,4-3-8-16,-5 2-7 0,5-2 3 0,-5 2-2 16,5-2-7-16,0 0 0 0,0 0 0 0,-5 1-2 0,5-1-6 15,0 0 1-15,0 0-3 0,0 0-1 16,0 0 4-16,0 0 5 0,0 0 6 0,0 0 2 0,0 0 7 15,0 0 1-15,0 0-1 0,24-3 2 0,-15 1 6 16,1-1-4-16,-1 1 0 0,4-1-2 0,0 0-2 16,-1-2 4-16,8 0-4 0,-1 1-5 0,4 1 5 15,6-2-10-15,1 0-3 0,3 1-3 0,-6 2-2 16,2-1 2-16,-6 3-4 0,-6-2-3 0,1 0-2 16,-7 2-2-16,2-1-5 0,-3 1-6 0,-3 0-5 15,0 1 5-15,-2-1 1 0,-1 2-3 0,-4-2 0 16,0 0 2-16,9 0 1 0,-9 0-1 0,0 0 0 15,0 0 1-15,0 0-4 0,0 0-11 0,0 0-11 0,0 0-11 16,0 0-15-16,0 0-22 0,0 0-10 16,-13 7-5-16,13-7-14 0,0 0-14 0,0 0-15 15,4 5-22-15,-4-5-88 0,4 2-262 0,-4-2 116 0</inkml:trace>
  <inkml:trace contextRef="#ctx0" brushRef="#br0" timeOffset="58813">17655 16356 63 0,'-1'-5'129'0,"1"5"-14"16,0 0-9-16,0 0-15 0,1-3-13 0,-1 3-3 15,0 0-13-15,0 0 1 0,0 0-9 0,0 0-6 16,0 0-3-16,0 0-6 0,0 0 0 0,0 0 4 16,0 0-2-16,0 0 2 0,0 0 7 0,-9 0 2 15,9 0 1-15,0 0-8 0,-6-3-10 0,6 3-9 16,-8 0 9-16,8 0-10 0,-7-1-1 0,7 1 1 0,0 0-4 15,-6-3 0-15,6 3-5 0,0 0 2 0,0 0-5 16,0 0-4-16,-7 0-1 0,7 0 1 0,0 0 1 16,0 0-7-16,0 0 5 0,0 0-4 0,0 0 4 15,0 0-2-15,0 0 8 0,0 0 3 0,0 0 4 16,0 0-5-16,0 0 4 0,-8 0 1 0,8 0-3 16,0 0 1-16,0 0-2 0,0 0-3 0,0 0-4 15,0 0 2-15,0 0-2 0,19-4-3 0,-11 4 4 16,3 0-1-16,1 0 1 0,1-1-6 0,5-2 3 15,1 1 2-15,-1 0 2 0,5 2-4 0,2-7 0 0,-1 6 0 16,1-1 3-16,4-2-4 0,-7 4-3 16,-3-4 1-16,2 3-1 0,-7-2 1 0,-3 3 0 15,2-1 2-15,-6 0-4 0,-2-1 2 0,-5 2 3 16,10-1 1-16,-10 1-9 0,6-2 9 0,-6 2-4 16,0 0 0-16,0 0 0 0,0 0-2 0,0 0 1 15,0 0 2-15,0 0-9 0,0 0-8 0,-25 2-16 16,25-2 7-16,0 0-4 0,-2 5-8 0,2-1-12 0,0-4-20 15,0 0-11-15,4 4-10 0,-2-2-29 0,2 0-149 16,-4-2-285-16,5 2 127 0</inkml:trace>
  <inkml:trace contextRef="#ctx0" brushRef="#br0" timeOffset="61007">19024 15079 59 0,'0'0'90'0,"0"0"-5"0,0 0-7 0,0 0-11 16,0 0-6-16,0-5-3 0,0 5-7 0,0 0-7 15,0 0-4-15,2-5-10 0,-2 5 7 0,0 0-12 16,0 0-7-16,0 0-12 0,0 0-18 0,0 0-23 16,2-3-23-16,-2 3-50 0,0 0-116 0,0 0 52 0</inkml:trace>
  <inkml:trace contextRef="#ctx0" brushRef="#br0" timeOffset="61655">19035 15062 74 0,'0'0'95'16,"0"0"-7"-16,0 0-6 0,0 0-15 0,0 0-11 16,0 0-13-16,0 0 0 0,0 0-11 0,0 0-1 15,0 0-2-15,0 0-6 0,0 0-9 0,0 0 8 16,0 0 13-16,0 0 4 0,0 0-2 0,0 0 6 15,0 0-6-15,0 0 3 0,0 0-3 0,0 0-1 0,0 0 0 16,0 0-8-16,0 0-6 0,0 0 4 16,0 0 2-16,0 0-13 0,0 0 1 0,0 0-3 15,0 0-5-15,0 0 8 0,0 0-8 0,0 0 3 0,0 0-4 16,0 0-1-16,0 0 0 0,0 0-1 0,-14 4-2 16,14-4 1-16,0 0 1 0,0 0-9 0,-2 3 9 15,2-3-3-15,0 0 1 0,0 0 2 0,0 0-6 16,0 0 2-16,-6 1 5 0,6-1-16 0,0 0 11 15,-5 5 0-15,-1-4 2 0,4 2-2 0,-5 0 0 16,2-2-3-16,0 4 0 0,-3-2 1 0,-3 1 6 16,0 3-9-16,0-1 1 0,-7 2-3 0,4 0 6 0,-5 0 5 15,-5 3-1-15,3-3-5 0,-6 2 4 16,4 4 5-16,3-8-5 0,1 3 6 0,-6 2-4 16,4-1 4-16,0-2 3 0,3 1 4 0,-7 0 5 0,7-1-2 15,0-1-4-15,-1-1-2 0,0-1 4 0,1 1 3 16,0-1 4-16,1 0-6 0,-4-2-2 0,4-1 5 15,0 2-6-15,2-1 3 0,2-1-4 0,1 0 0 16,-1-2 0-16,1 2-3 0,1-1 1 0,3 2-1 16,-1-2 0-16,2 1 0 0,0-1-8 0,7-1 4 15,-10 3 2-15,6-3-12 0,4 0 12 0,-13 1-11 16,13-1 5-16,-5 2 3 0,5-2-3 0,0 0 4 16,-9 0-2-16,9 0-7 0,-5 2 8 0,5-2 2 15,0 0 3-15,0 0-5 0,-4 1 3 0,4-1-1 16,0 0-5-16,-9 2 2 0,9-2 2 0,-5 2 1 15,1 0-7-15,0 1-1 0,0-1 7 0,4-2-4 0,-5 0-4 16,5 0 0-16,-6 2 6 0,6-2-2 0,0 0 2 16,0 0-2-16,0 0 3 0,0 0 0 0,0 0 5 15,-5 2-2-15,5-2-2 0,0 0 3 0,0 0-3 16,0 0-1-16,0 0 0 0,0 0-1 0,0 0-1 16,0 0-10-16,0 0-12 0,0 0-10 0,0 0-25 15,16 1-14-15,-16-1-16 0,8 1-32 0,0-1-136 16,-8 0-271-16,14-2 120 0</inkml:trace>
  <inkml:trace contextRef="#ctx0" brushRef="#br0" timeOffset="62121">18506 15213 8 0,'0'-4'146'0,"4"2"3"0,-4 2-7 0,0-3-17 16,0 3-6-16,0-6-13 0,0 6-12 0,0-5-15 16,0 5-6-16,0 0-8 0,0 0-6 0,0 0-10 15,0 0-5-15,0 0-7 0,0 0 1 0,0 0-6 0,-13 9-7 16,8-4-2-16,0-3 0 0,0 2-1 16,1 2-2-16,-4-2-2 0,1 2 0 0,-1-2-6 15,-1 1 2-15,0 0-2 0,1 0 1 0,-3 0-4 0,1 1 5 16,-2-2 0-16,1 2-1 0,-2 1-3 0,-4 0 9 15,3 1-2-15,-2-2-3 0,0 2-3 0,-1 1 0 16,1 0 5-16,2-1-1 0,-1 2-8 0,2-3 0 16,3 2-2-16,-3-4 2 0,7 2 2 0,-1-3 0 15,1-1-1-15,1 0-1 0,-1 1-1 0,3-1 4 16,0-1 3-16,3-2 0 0,-5 3 6 0,5-3 9 16,0 0-6-16,0 0 2 0,0 0 3 0,15 0-1 15,-4-3-5-15,0 1-1 0,7-1-6 0,-2 3 5 16,1 0-4-16,1-3 1 0,0 3-2 0,0 0-1 15,4 0-2-15,-4 3 2 0,1 0-2 0,-3-1 1 16,-2 1-6-16,-1-1-1 0,1 0-1 0,-2 1-8 0,-2-1-3 16,3 1-8-16,-7-1-2 0,-1 0-9 0,0-1-7 15,-2 0-11-15,-3-1-6 0,7 3-4 0,-7-3-20 16,0 0-24-16,-2 5-55 0,2-5-113 0,-9 2-288 16,5-1 127-16</inkml:trace>
  <inkml:trace contextRef="#ctx0" brushRef="#br0" timeOffset="63879">16860 14947 104 0,'-2'-2'140'0,"2"2"-13"16,-4-4-17-16,4 4-6 0,-1-4-16 0,1 4-5 16,0 0-18-16,0 0-5 0,-4-1-4 0,4 1-2 15,0 0-12-15,0 0 5 0,0 0-7 0,0 0 0 16,0 9 8-16,0-9 3 0,2 5-8 0,0-1-2 16,-1-1-5-16,0-1-2 0,0 2-4 0,-1-4-5 15,3 8 2-15,-3-4-2 0,3 0 4 0,-2 1-5 16,0 2 2-16,1-1 17 0,-2 1-10 0,2 2 2 15,1 0-5-15,-2 0-2 0,0 2-5 0,2 1 4 0,-3 0-4 16,2 0-6-16,1 0 2 0,-2 0-2 16,2-1 0-16,-1 2-4 0,-1-1-3 0,2-2-1 15,-3 1 1-15,3 0-4 0,-1-1 1 0,-2 0-2 0,4-5-3 16,-3 2-1-16,2 0 5 0,-3-3-2 16,1 3-3-16,0-2 4 0,-1-1 2 0,2 0-3 0,0-1 2 15,-2-3 3-15,1 4-4 0,-1-4 0 0,2 3 0 16,-2-3-1-16,0 0 5 0,0 4 2 0,0-4 1 15,0 0 2-15,0 0-6 0,0 0 0 0,0 0 6 16,0 0-4-16,6-11 0 0,-3 5-1 0,-1 0 0 16,0-2-2-16,1 1 2 0,-1 0-1 0,0-2 1 15,0-2-2-15,-1 4-1 0,-1-5 0 0,0 2-1 0,0 1 2 16,-3-1-3-16,3 2-5 0,-2 1-2 16,2 0-6-16,-2-1 6 0,1 1-3 0,1 1-3 0,-2 1 0 15,2-3 4-15,-2 0-4 0,2 0-2 0,0 3-2 16,0-5 6-16,2 3 3 0,-4-1-2 0,4-1 0 15,0 0 1-15,-1 0 2 0,3-1-5 0,-4 0 6 16,3 1 1-16,-3-1-1 0,-1 2-7 0,2 0 6 16,-1 1 0-16,0 0-2 0,0 1 2 0,0 1 0 15,0 0-2-15,0 1-3 0,0-1 0 0,-1 1-2 16,-1-1-1-16,2 2 0 0,-2-2-3 0,2 5 4 16,-5-4 3-16,5 0-1 0,0 4 2 0,0-4 0 15,0 4 2-15,-2-7 3 0,2 7-1 0,0-2-8 16,-2-1 7-16,2 3 0 0,0 0-2 15,0 0-4-15,0 0 1 0,0 0 2 0,-3-3 5 0,3 3-1 16,0 0-5-16,0 0 5 0,0 0-2 0,-4 8-1 16,4-8-2-16,-1 8 4 0,0-1-3 0,-1-3 5 15,1 4-1-15,-1 2-3 0,2-2 3 0,2 2 1 16,-2 1 2-16,0-2-1 0,1 3 4 0,1-2 0 16,-1 1-5-16,-1-1 1 0,3 0 2 0,-3-1 3 15,2 1 2-15,1-1-1 0,-1 0 1 0,0 1 4 16,1-2-4-16,-1 0 1 0,2 0 0 0,-3 1 0 15,4-2 0-15,-3-2 0 0,2 3 0 0,0-2-1 0,1-2 2 16,-1 3 1-16,-1-3-2 0,0 1-2 16,2-2 8-16,1 0 3 0,1 0 2 0,1-3 1 15,1 3-3-15,0-3-3 0,1-3 3 0,-5 3-5 0,7-1 2 16,-3-2 0-16,1-2-1 0,0 2 1 16,0-2-6-16,1-1-1 0,1 0 4 0,-4 0-3 0,2-2 1 15,0 3-3-15,0-2 0 0,-2-1 2 0,1-1-15 16,-2 0 6-16,-1-1 3 0,1 0-3 0,-2 0 2 15,0 2-10-15,-2-3 5 0,1 1 0 0,0 0-7 16,-4 2-2-16,4 0 1 0,-3-1 1 0,-1 4-7 16,0-3-1-16,0 3 4 0,0-2-1 0,0 2 1 15,0 0 2-15,0 1 0 0,-1 0 2 0,-2 0 4 0,2-1-3 16,1 1 4-16,-2 1-4 0,2 3 7 16,-2-6-5-16,2 6 3 0,0-6 1 0,0 6-1 15,0 0 2-15,0-5-2 0,0 5 2 0,0 0-4 0,0 0 4 16,-1-4 0-16,1 4 0 0,0 0-1 0,0 0-3 15,0 0 6-15,0 0-4 0,0 0 1 0,0 0 2 16,-14 4-2-16,10-1 1 0,2-1 1 0,-1 4 1 16,0-2-5-16,2 1 1 0,-4 0 3 0,2 1-1 15,-1 0-2-15,2 0 2 0,-3 4 1 0,3 0-5 16,0-2 2-16,-3 1 1 0,3 0-1 0,-1 1 5 16,0-1 3-16,2 1-1 0,-2-2 0 0,1-1-2 15,1-1 7-15,1 2-2 0,0-1 1 0,0-1-1 16,0 1 3-16,0 0-4 0,1-2-1 0,3 3 2 15,-2-2 0-15,0 0 2 0,0 0-1 0,1-1-2 0,0 1 4 16,2 0-3-16,-2-2-1 0,1 2-2 0,-2-1 3 16,1 0-1-16,0-1-11 0,-2 0-10 0,4 0-9 15,-5-1-13-15,1 0-8 0,1 1-9 0,-1-2-13 16,-1-2-5-16,3 5-17 0,-3-1-13 0,0-4-29 16,2 4-91-16,2-2-240 0,-4-2 106 0</inkml:trace>
  <inkml:trace contextRef="#ctx0" brushRef="#br0" timeOffset="64779">17511 15023 36 0,'0'0'120'0,"-5"-1"-9"0,5 1-7 0,-4-3-11 16,4 3-4-16,-5-5-11 0,2 4-4 0,3 1-12 15,-10-2 1-15,10 2-4 0,-6 0 0 0,6 0 1 16,-12 1-5-16,4 1-7 0,2 3-8 0,-2-2 5 16,-1 1-11-16,3 2 5 0,-5-1-10 0,1 2 0 15,1 3-1-15,2-3-4 0,-3 1-4 0,3-1 6 16,-2 3-2-16,1-3-1 0,0 2 1 0,0-2-5 0,2 1-1 15,-2 1 1-15,4-3-2 0,-3 0-1 0,3-1-1 16,2-2-8-16,-1 1 5 0,3-1 2 0,-2-1 1 16,2-2 1-16,0 0 0 0,0 0-1 0,0 0-3 15,9 3-2-15,-9-3 5 0,13-6-5 0,-5 4-2 16,-1-2 4-16,1-1-2 0,1-1-6 0,-1 3 8 16,-1-3-3-16,2 0-2 0,-5 1-1 0,6 2 1 15,-6-1-3-15,1 0-1 0,-1 2 0 0,1-3-2 16,-1 5 3-16,-4 0-7 0,6-4 5 0,-6 2-3 15,0 2-8-15,0 0 4 0,0 0 1 0,8-1-1 16,-8 1 4-16,0 0-3 0,0 0 0 0,0 0 5 16,4 5-5-16,-4-5 0 0,1 5 5 0,2-3-9 0,-2 1 8 15,-1-3 1-15,1 7-1 0,3-4-1 0,-1-1-2 16,-2 1 4-16,-1-3-4 0,6 6 6 0,-3-3-1 16,-2-2-5-16,4 2 7 0,-1-2-2 0,3 0-1 15,-7-1 4-15,11 2-1 0,-3-4-6 0,-1 1 6 16,2-1 1-16,5-1 3 0,-2-1-6 0,2-1 1 15,-3 0-3-15,7-2 4 0,-4 1-1 0,4-3-3 16,-5 2 0-16,-3 0 0 0,8-3-1 0,-9 3 2 16,4-1 0-16,-7-2-5 0,2 3-2 0,1-5 1 15,-4 2 2-15,0 0-3 0,0 1 4 0,-1-2-4 16,-1 1-6-16,1 0 5 0,-3-1 0 0,-2 2-6 16,1-3 7-16,-3 4-2 0,2 1 5 0,-2-3-6 15,3 3 3-15,-4-2 2 0,-1 4 3 0,4-3-5 16,-3 2 1-16,-1 0 1 0,1-2 4 0,2 4-4 0,-1-3 2 15,-1 2 0-15,-1-1-2 0,1 1-1 0,0-1 6 16,-1 1 1-16,0 1 5 0,0-1 3 0,4 1 5 16,-3 0-4-16,-1 1 2 0,2 2-9 0,3 1-1 15,-4-5-5-15,4 5 4 0,0 0-2 0,0 0 3 16,-15 5 0-16,11 0-5 0,0-1 3 0,1 3-2 16,-1 2 7-16,1-2-2 0,-2 2-1 0,-1 0-1 15,3 0 7-15,-1 1-8 0,2 0-3 0,-1-2 9 16,2 3 1-16,-2-2 0 0,3 0-2 0,-3-1 5 0,2 1-2 15,1 1-2-15,1 0 2 0,2 2-2 0,-3-1 1 16,2-1 3-16,0 1-2 0,-1 0-1 16,3 1-6-16,0-2 9 0,-3 2-5 0,2 0 3 0,2-4-3 15,0 3 1-15,0-1 5 0,-1-1-4 0,1-1-3 16,-1 0-10-16,1-3-15 0,-1 3-8 0,0-3-9 16,1 1-13-16,-3-3-6 0,5 0-9 0,-2 2-10 15,0-3-11-15,0 0 0 0,3-1-20 0,-2-1-117 16,0 0-243-16,5-2 108 0</inkml:trace>
  <inkml:trace contextRef="#ctx0" brushRef="#br0" timeOffset="65311">18000 14991 25 0,'0'0'116'16,"-2"-3"-4"-16,2 3-3 0,0 0 0 0,0 0 4 16,0 0-10-16,0 0 1 0,-3-3-14 0,3 3-11 15,0 0-9-15,-8-1-2 0,8 1-12 0,-10 1 1 16,3 2-13-16,1-3-5 0,-1 3 1 0,-2 1-4 16,-1-2-7-16,-2 4-1 0,2-1 0 0,-3 0 2 15,4 2-5-15,0-1-4 0,0 0 0 0,0 2-1 16,2-4-7-16,0 3 5 0,1-1-5 0,-1-1-5 15,2-1 6-15,0 1-6 0,1-2-1 0,4 1 4 0,-7 0 0 16,7-3-2-16,0-1 6 0,-3 3 3 0,3-3 3 16,0 0-3-16,0 0 3 0,0 0-2 0,21-7-4 15,-10 3-2-15,-1-1 0 0,2 0 0 0,3-2-1 16,-1 1-1-16,0 1-1 0,-1 0-2 0,-3 3-3 16,2-2-1-16,-3 0 0 0,-3 2-2 0,1 1 1 15,3-2-6-15,-5 3-3 0,-5 0 2 0,11 3 4 16,-7-2-4-16,1 1-2 0,-1 0 0 0,1 1 4 15,-2 1-1-15,-1-1 0 0,2 2 2 0,-2 0-3 0,0-2-2 16,-1 1 7-16,4 0-3 0,-5 0 4 16,4-2-2-16,-4 2 0 0,0 0 2 0,3 0-7 15,-3-1 7-15,0-3-1 0,1 5 4 0,-1-5-4 0,5 2 2 16,-5-2 1-16,0 2-1 0,0-2 2 0,0 0 1 16,0 0-2-16,4 2 3 0,-4-2-5 0,0 0 3 15,0 0 1-15,0 0-11 0,14-4-12 0,-11 3-13 16,4-1-13-16,-3-1-9 0,4-1-14 0,2 0-17 15,0-2-15-15,-1-1 3 0,3 2-17 0,-3-2-107 16,1-3-237-16,4-2 105 0</inkml:trace>
  <inkml:trace contextRef="#ctx0" brushRef="#br0" timeOffset="66179">18141 14803 70 0,'0'0'117'0,"0"0"-13"0,0 0-9 0,0 0-5 16,0 0-5-16,0 0-16 0,0 0 0 0,0 0-11 16,10-2-21-16,-10 2 11 0,0 0-8 0,10 8 1 15,-7-5-7-15,-1 1 0 0,0 1-7 0,-1 0 2 16,0 2 10-16,0 1-2 0,-1-2-6 0,2 4 5 16,-2 0-11-16,1-2 3 0,-1 3-5 0,0-1-7 15,0-2 4-15,0 3 0 0,1-3-5 0,-1-1 8 16,0 0-12-16,-1-1 0 0,2 1 4 0,-1 0 0 15,2-2-2-15,-2 0-2 0,0 0 1 0,1-1-4 16,-1 0 0-16,0-4-2 0,2 5 2 0,-1-2 9 0,-1-3 5 16,4 5 0-16,-4-5 10 0,2 3 1 0,-2-3-2 15,0 0-1-15,9-1-2 0,-9 1-5 0,10-1 3 16,-5-2-4-16,-5 3-1 0,13-3-4 0,-7 3-2 16,1-3-5-16,0 2 1 0,1 0 3 0,2 0-8 15,-5-1-3-15,4 2-6 0,1 2-1 0,-2-2-3 16,-3 2 3-16,4 0-1 0,-5 3-3 0,5-2 2 15,-4 1 3-15,-1 1-2 0,0 0 4 0,-3 0-7 16,4 2 0-16,-4-1 6 0,0 2 4 0,-2 0-1 16,-5 2-2-16,2 0 1 0,-1-1-6 0,-3 2 8 15,2-3-1-15,-7 2 2 0,4-2 0 0,-4 1-4 0,2 0-6 16,1-3 10-16,1-1-1 0,-3-1 2 16,3 0-5-16,2-2 5 0,-2 1 5 0,2-2 6 0,2 0 7 15,-1-1 0-15,6 0-5 0,-5-4 4 0,5 4-7 16,-2-3-2-16,2 3 1 0,4-8-2 0,-1 4 0 15,3 0-5-15,-1-1 4 0,3 0-6 0,2-2 0 16,2 2-7-16,-1-2-1 0,3 4-10 0,-1-2 12 16,-2 1-1-16,1-1-6 0,-2 2-2 0,3 1 0 15,-4-2 4-15,5 3-6 0,-6-2 2 0,-1 2 2 0,0-2 4 16,2 3-4-16,0-4 2 0,1 3 4 16,0-3-3-16,-2 4 4 0,-2-5-1 0,2 3-2 15,1-1 2-15,0-2-1 0,1 4 1 0,0-3 0 0,-1 4 1 16,-4-5 1-16,3 3 1 0,2-3-1 0,-1 0-4 15,-4 1 5-15,3 0-1 0,-1-3-4 0,-3 3 5 16,0-1-2-16,0 0 1 0,1-1 3 0,-1 0-7 16,0 1 7-16,-3 1 3 0,4-1 1 0,-2 2 3 15,-3 3 0-15,2-7-2 0,-2 4-2 16,3 1-4-16,-3 2 3 0,0 0-1 0,0 0-3 0,-1-5-1 16,1 5-3-16,0 0 6 0,0 0-1 0,0 0-4 15,0 0 2-15,0 0 0 0,0 0 0 0,-18 5-2 16,15-3 3-16,-2 0-8 0,5 2 2 0,-5 0 10 15,0-1 6-15,1 2 3 0,-5 1 2 0,1 1-2 16,2 1-1-16,-3-2 2 0,0 2 1 0,3-2-2 0,-1 3-6 16,2-4-1-16,0 4 5 0,0-3-3 0,2 0-1 15,2 2-3-15,0-1 2 0,0-2-4 0,1 0 7 16,2 3 2-16,1-1-3 0,3-2-2 0,4-1 1 16,-1 1 3-16,2 0-1 0,6-1 2 0,1 2-4 15,0-2-2-15,0-2-11 0,-1 2-13 0,-3-3-16 16,-1 2-13-16,-2 0-22 0,0-2-20 0,0 0-34 15,-4 0-44-15,0 1-89 0,-1-4-276 0,-6 2 123 16</inkml:trace>
  <inkml:trace contextRef="#ctx0" brushRef="#br0" timeOffset="66416">18952 15147 20 0,'4'-2'213'16,"0"1"-13"-16,0-2-14 0,1 3-15 0,-5 0-20 15,5-3-17-15,-5 3-33 0,4-3-38 0,-4 3-38 16,0 0-39-16,0 0-80 0,-12 10-99 0,3-7-209 0,-4 2 93 15</inkml:trace>
  <inkml:trace contextRef="#ctx0" brushRef="#br0" timeOffset="115713.12">5002 2834 15 0,'0'0'107'0,"4"-2"2"0,-4 2-6 16,0 0 1-16,0 0 3 0,6-1-1 0,-6 1-8 15,0 0-3-15,0 0-11 0,0 0-9 0,0 0-5 0,0 0-12 16,0 0 1-16,0 0-5 0,0 0-6 0,0 0 1 15,0 0-2-15,0 0-4 0,0 0-6 0,0 0-3 16,0 0-2-16,-5-6-4 0,5 6-1 0,0 0-6 16,0 0-3-16,0 0 6 0,0 0 4 0,0 0-4 15,0 0 4-15,0 0 1 0,0 0-1 0,0 0 2 16,0 0 0-16,0 0-4 0,0 0 0 0,0 0-4 16,0 0-5-16,0 0 2 0,0 0-2 0,0 0-5 15,0 0-2-15,0 0 0 0,0 0 0 0,-5 12-1 16,5-7-2-16,0-1 0 0,0 1 1 0,0-1-5 15,0 3 0-15,0 0 0 0,0 0 2 0,1 4 4 16,-2-3 2-16,1 4-4 0,0 1 7 0,0 5-1 16,-2-1 1-16,2 1 0 0,-2 1 1 0,0-1 2 0,-1 2 2 15,-1-1-2-15,2 1 3 0,-1 5-1 16,-1-6-4-16,1-1 1 0,1 2-2 0,1-2-2 0,2 0 3 16,-2-2-4-16,1 2-1 0,3-2 0 0,-2 0 0 15,1-6 1-15,0 2-3 0,-2 1-2 0,1-3 3 16,0 1-2-16,0-3-4 0,1-2 0 0,-2 1 4 15,0 0-3-15,0-2-2 0,1 0 0 0,-1-2-9 16,0-3-12-16,1 5-15 0,-1-5-15 0,-1 5-21 16,1-5-18-16,0 0-44 0,0 0-206 0,0 0-367 15,0 0 163-15</inkml:trace>
  <inkml:trace contextRef="#ctx0" brushRef="#br0" timeOffset="116337.1">4997 2852 51 0,'-4'-1'170'0,"4"1"-13"0,-8-2-9 16,8 2-14-16,0 0-9 0,-5-2-11 0,5 2-8 16,0 0-11-16,-6-1-8 0,6 1-6 0,0 0-4 15,0 0-3-15,0 0 5 0,0 0 0 0,-1-4 0 16,1 4 2-16,0 0-2 0,0 0-5 0,0 0-2 15,0 0-4-15,0 0-2 0,0 0-3 0,-5-3-10 16,5 3-3-16,0 0-5 0,0 0-5 0,0 0-5 16,0 0-7-16,0 0 0 0,0 0-4 0,0 0-4 0,0 0-2 15,15-3 1-15,-10 3-5 0,1-1-2 16,2 0-2-16,2-1 0 0,3 2-3 0,-4-1-1 16,5 1-1-16,-4-1 0 0,3 1-3 0,0 0-2 0,-3 0-6 15,3 1 3-15,-2 0-8 0,1 2 0 0,-1 1-3 16,0 1-5-16,0 2 1 0,-1 1-10 0,-1-1 2 15,-1 1-9-15,1 2 0 0,-1-2-1 0,-1 3 2 16,-2 0 3-16,2 0-2 0,-2 5 1 0,-1-4 4 16,-2-1-1-16,0 2 2 0,-2-1 5 0,0-3 4 15,-3 5 3-15,-2-5-1 0,2 4 8 0,-6-2 7 16,2 2 5-16,-4 1 6 0,0-2 8 0,5-2 3 16,-5 4 2-16,1-1-2 0,-4 0 1 0,4-1 2 0,-3-2-3 15,4 0-1-15,0-1-3 0,-2-1 1 16,3 0-2-16,3-4 1 0,-3 1-5 0,3 0 0 15,3-3-7-15,-1 1-13 0,-3 0-11 0,4 0-14 0,2-3-10 16,-1 5-7-16,1-5-12 0,0 0-17 16,0 0-26-16,14-8-30 0,-5 2-166 0,0-2-324 15,2 1 143-15</inkml:trace>
  <inkml:trace contextRef="#ctx0" brushRef="#br0" timeOffset="116789.1">5490 2792 6 0,'0'0'222'16,"0"0"-20"-16,0 0-16 0,0 0-16 0,0 0-19 16,0 0-15-16,-5-1-13 0,5 1-13 0,0 0-12 15,0 0-12-15,0 0-8 0,0 0-8 0,0 7-5 16,0-7-9-16,-1 3-3 0,1-3-6 0,0 7-3 16,0-2-8-16,0 0 8 0,0 0 3 0,1 2 0 15,-1-1 7-15,-1 2-6 0,-2 0-4 0,3 2 1 16,-1 1-3-16,1 4-4 0,-3 2-6 0,2 3 0 15,0-1-4-15,-3 9-3 0,1-2 1 0,2-1-1 16,-2 2-5-16,0-1 0 0,3 2-3 0,-4-2-4 16,4-2 1-16,0-5-5 0,0 6 3 0,-2-7 1 15,2 0-4-15,2-1 2 0,-2 0-10 0,1 0 7 16,-1-5-2-16,0 0 0 0,3-4 0 0,-3 0-3 0,0-1-12 16,0-1-11-16,0-1-13 0,3 0-15 0,-3-3-12 15,3 3-11-15,-3-5-14 0,0 5-10 16,0-5-33-16,0 0-40 0,0 0-161 0,9-16-354 0,-5 5 157 15</inkml:trace>
  <inkml:trace contextRef="#ctx0" brushRef="#br0" timeOffset="117205.11">5461 2903 99 0,'-3'-3'214'0,"3"3"-18"15,0 0-21-15,-3-2-21 0,3 2-13 0,0 0-21 16,0 0-9-16,0 0-9 0,6-10-7 0,0 10-10 0,2-4-12 16,1 2-9-16,1 0-6 0,3 0-5 0,0 0-6 15,-2-1 0-15,2 1-8 0,2 4-4 16,-2-2-4-16,-1 3-4 0,0 1-5 0,1-1 1 0,-3 2-5 15,-1 5 4-15,-1-1-4 0,0 5 1 16,-1 6-4-16,0-2 0 0,-5 0 1 0,2 7-6 16,-7 0 2-16,2-7-1 0,-1 0 1 0,-1-1-5 0,-1 2 6 15,-1-1-4-15,-1-3-1 0,-3 1 0 0,2 0 6 16,-3-2 5-16,1 0 10 0,-1-1 10 0,0-4 9 16,-3 3 0-16,1 0 5 0,1-6 0 0,-2 5-2 15,-2-3-5-15,2-1-1 0,4-2-6 0,-4 1-7 16,3 1 1-16,1-1-3 0,3-3-2 0,0-1-8 15,-1 3-14-15,1-3-9 0,2 2-16 0,0-2-22 0,-1-1-32 16,5-1-29-16,0 0-38 0,0 0-44 16,0 0-199-16,9-9-414 0,-2 2 183 0</inkml:trace>
  <inkml:trace contextRef="#ctx0" brushRef="#br0" timeOffset="117650.11">5891 2787 63 0,'0'0'165'16,"0"0"-19"-16,-6 2-14 0,6-2-11 0,-4 7-11 0,3-3-9 16,-2 2-7-16,2 1-2 0,-3 2-13 0,4 1 8 15,-2 2-8-15,0 3-1 0,1 0 3 16,5 3 13-16,-2 7-6 0,5 1 10 0,-2-6 1 0,-1 5-4 15,1-7-10-15,4 6 1 0,0 1-4 0,1-3-3 16,-5-3-5-16,0 2-8 0,3 4-5 0,-5-2-7 16,3-5-6-16,-2 1-2 0,-3 1-5 0,3-3-4 15,-3 0-4-15,-1-1-2 0,3-4-3 0,-2 0-6 16,-1-2-7-16,0 1-8 0,0-2-20 0,0-2-21 16,3-2-11-16,-2 1-17 0,-1-1-23 0,0-2-20 15,0-3-27-15,0 0-47 0,0 0-178 0,8-11-387 16,-5 1 171-16</inkml:trace>
  <inkml:trace contextRef="#ctx0" brushRef="#br0" timeOffset="117980.12">5894 2975 166 0,'-5'-8'182'15,"5"1"-10"-15,-3 1-18 0,2 1-9 0,1-2-13 16,-2-1-13-16,4 0-14 0,-2 3-11 0,4-2-12 16,0 1-7-16,2-3-7 0,3 1-5 0,0 1-9 0,5 0-6 15,-2-1-6-15,8 2-5 0,-3 2-15 16,-3 0-3-16,-1 2-2 0,-1 1-7 0,-1 2 2 16,0-1-5-16,-1 2 2 0,-1 3-4 0,-2-1-1 0,0 1-2 15,0 3 5-15,-4-1 2 0,0 3 5 0,-3 3 8 16,-3 2 1-16,-2 2 8 0,0 3 5 15,-5-4 5-15,2 1 6 0,-1 0 7 0,-2-5 4 0,-1 5 1 16,2-8 1-16,1 3-7 0,-2 1-8 0,4-4-4 16,-4 1-3-16,3-5-13 0,2 3-27 0,-2-2-35 15,-1 1-48-15,3-3-73 0,-6 0-213 0,1 1-403 16,1-5 179-16</inkml:trace>
  <inkml:trace contextRef="#ctx0" brushRef="#br0" timeOffset="119625.1">6385 3049 144 0,'0'0'132'0,"0"0"-14"0,0 0-12 15,0 0-11-15,0 0-3 0,0 0-14 0,0 0-4 16,0 0-3-16,0 0-2 0,-14-1-7 0,14 1 4 15,0 0 0-15,0 0-1 0,0 0 3 0,0 0 0 16,0 0 2-16,0 0-2 0,0 0 2 0,0 0-4 16,0 0-5-16,0 0 1 0,0 0-9 0,0 0-4 15,0 0-2-15,0 0-6 0,0 0-4 0,0 0-5 16,0 0-1-16,0 0-3 0,-7-5-2 0,7 5-4 16,0 0-2-16,0 0-3 0,0 0 1 0,0 0-2 0,0 0 0 15,0 0-3-15,0 0 1 0,0 0-4 0,0 0-1 16,0 0 0-16,0 0-4 0,8-8-1 0,-8 5 2 15,6-2 0-15,-2-1-8 0,4-1 3 0,2-6-1 16,1 1 1-16,5-2 2 0,-2-2-5 0,5-4-3 16,4 3 1-16,3-5 0 0,-1 2 3 0,3-1-3 15,4-1 4-15,9-5-4 0,0 4 6 0,-5 3-3 16,7-5 3-16,-12 4-1 0,5 4 0 0,-3 0-1 16,2-1 2-16,0 2-6 0,-2 0 2 0,-3 3 5 15,3-1-9-15,-6 5 6 0,1-4 0 0,-10 6 1 16,0-1 2-16,-3 3 1 0,-2-2-3 0,-2 2-5 15,-2 2 4-15,0-1 1 0,-2 1-6 0,-1 1 5 16,-3-3 0-16,0 5 2 0,-3 0 0 0,8-2 2 16,-8 2-4-16,5-1 1 0,-5 1 2 0,0 0-2 15,1-2-6-15,-1 2-19 0,0 0-9 0,0 0-7 16,0 0-25-16,0 0-28 0,0 0-44 0,-16-2-49 0,3 1-99 16,-2 1-309-16,-2 0 137 0</inkml:trace>
  <inkml:trace contextRef="#ctx0" brushRef="#br0" timeOffset="121596.12">6432 2834 22 0,'1'-4'101'0,"1"1"-14"0,-2 3-1 16,5-6-11-16,-5 2 4 0,2 0-13 0,-1 1 3 16,-1 3-10-16,3-6 3 0,-3 6-1 0,3-3-1 15,-3 3 3-15,0 0 1 0,0 0 4 0,0 0-1 16,2-5-2-16,-2 5 8 0,0 0-5 0,0-2 6 15,0 2 2-15,0 0-4 0,0 0 6 0,0 0-3 16,0 0-1-16,0 0-2 0,3-2-2 0,-3 2-5 0,0 0-1 16,0 0-4-16,0 0-4 0,0 0-3 0,0 0-11 15,0 0 4-15,0 0-7 0,0 0-2 16,0 0-5-16,0 0-3 0,0 0-6 0,0 0 0 0,0 0-6 16,0 0-2-16,0 0-4 0,0 0-1 0,0 0-7 15,0 0 3-15,0 0-8 0,0 0 3 0,0 0-3 16,0 0 2-16,0 0 1 0,-12 6 0 0,12-6 5 15,-1 5-3-15,-5 0-3 0,6 0 3 0,0 3-5 16,0 1 3-16,-3-3-2 0,-1 4 0 0,-1 0-2 16,0 2 6-16,-2 2 0 0,-1 2-1 0,0 0 2 15,0 0-2-15,3-2 0 0,-4 2-1 0,4-6 2 16,0 0 0-16,1-1-4 0,0-2 5 0,-1 0 4 16,4 0-5-16,-4 1-1 0,2-1-2 0,2-5-2 0,-1 2 2 15,-1 0-2-15,3-4 1 0,0 6 1 16,0-6 2-16,0 6-4 0,0-3 3 0,0-3-2 15,0 0 1-15,0 5 4 0,0-5-2 0,0 0 0 0,5 2-2 16,-5-2-2-16,6 0 1 0,-6 0 2 0,8 2-1 16,-8-2 0-16,6-1 0 0,-6 1-1 0,8-1 0 15,-3 2 2-15,-5-1-4 0,9 1 1 0,-9-1 2 16,12 0-2-16,-6 0 3 0,3 0-4 0,-1 2 0 16,0-1-7-16,2-1 2 0,1 0-10 0,1 0-1 15,-1 1 0-15,-2-1-4 0,1 0 5 0,2 0-5 16,-6 1 1-16,4-2 0 0,-2 1-1 0,2 0 5 15,-3 0 0-15,-2-1 2 0,-5 1 3 0,11-1 0 16,-11 1 8-16,9 0 1 0,-9 0 2 0,5 1 3 16,-5-1 4-16,4-4 0 0,-4 4 1 0,4-1-3 15,-4 1 2-15,0 0-4 0,0-7 3 0,0 7 1 16,0 0-1-16,-5-6 10 0,2 0 2 0,2 3-1 0,-8-5 9 16,1 1-9-16,3 2-2 0,0-1-3 15,-3-4 12-15,2 5 6 0,-3 0-2 16,3 0 1-16,-2 1-6 0,3-6 2 0,-3 3-3 15,1-1 1-15,-1-1 0 0,0 2-2 0,1 2-1 0,2-4 1 16,-2 1 3-16,2-1 1 0,1 4-4 16,-3 1 4-16,4-1 0 0,1 2-3 0,-1 0 0 0,-1-1-3 15,4 4 0-15,-4-4-1 0,4 4-3 0,-5-4-2 16,5 4-5-16,-1-3-5 0,1 3-3 0,-3-3-6 16,3 3-5-16,0 0-6 0,0 0-3 0,0 0-2 15,0 0-1-15,0 0-1 0,-2-2-4 0,2 2 2 16,0 0 2-16,0 0 3 0,0 0 6 0,0 0-3 15,0 0 5-15,0 0-1 0,0 0 3 0,0 0-1 0,0 0 6 16,0 0 2-16,-4-4-2 0,4 4-1 16,0 0 4-16,0 0-2 0,0 0 0 0,0 0 1 15,0 0 0-15,0 0-5 0,0 0-1 0,0 0-4 0,0 0 2 16,0 0-3-16,0 0-1 0,0 0 5 0,0 0 3 16,0 0-2-16,0 0 5 0,0 0 2 0,0 0-3 15,0 0 4-15,0 0 2 0,0 0 8 0,0 0 2 16,0 0 1-16,0 0 3 0,0 0 1 0,0 0 1 15,0 0-1-15,0 0-1 0,0 0 0 0,0 0-2 16,0 0-4-16,0 0 1 0,0 0 0 0,0 0-4 16,0 0 1-16,0 0-2 0,0 0-1 0,0 0 2 15,0 0 0-15,0 0-2 0,0 0 0 0,0 0-4 16,0 0 8-16,0 0-1 0,0 0-2 0,0 0 0 16,0 0-1-16,0 0 2 0,0 0-2 0,0 0 3 15,0 0-7-15,0 0 4 0,0 0 3 0,0 0-4 16,0 0-2-16,0 0-1 0,0 0 2 0,0 0-6 15,0 0 6-15,0 0 1 0,0 0-2 0,10 7-1 0,-7-2-3 16,-2 0 4-16,1 1-1 0,1-5 3 16,-1 3-1-16,1 2-2 0,-1 1-1 0,-1-3 4 0,1 1 1 15,0 2-3-15,-2-1 0 0,0 1 3 0,0 0-1 16,0 1 1-16,-2-2 0 0,0 2 0 0,1-3 0 16,-2 2-3-16,-1-2 0 0,1 2 4 0,1-2-4 15,-2 0 1-15,4-3-1 0,-3 3 1 0,1 0-2 16,1-2-1-16,-3 3 3 0,4-3 1 0,0 3 2 15,4-1-3-15,-3-2 0 0,0 0 1 0,2 2-1 16,-2 0 0-16,-1-3 2 0,3 5 0 0,-1-5 1 16,-1 2-2-16,1 0 2 0,-1-1 0 0,-1 1 0 15,0-4-3-15,7 3 2 0,-7-3 1 0,1 3 2 16,-1-3 5-16,0 0 5 0,0 0 4 0,0 0-6 16,0 0-1-16,4-8-2 0,1 5-2 0,-5-5 1 15,1 4 2-15,0-5-4 0,-1 2-2 0,0 4-3 0,1-1 3 16,-1 0-2-16,0 4 0 0,2-7-4 0,-2 7-9 15,0-4-11-15,0 4-7 0,0 0-3 0,0 0 5 16,0 0 7-16,7 0-2 0,-4-1-4 0,-3 1 10 16,14 2-2-16,-8-1-3 0,2-1 2 0,0 0 0 15,1 0 0-15,0 0 4 0,-3 0-3 0,3 0 1 16,-3 0-4-16,-1 2-1 0,-5-2 3 0,8 2 4 16,-5 0-2-16,-3-2 6 0,0 0 1 0,0 0 3 15,6 0 5-15,-6 0-2 0,0 0 0 0,0 0 1 16,0 0 6-16,0 0-1 0,0 0 1 0,-17 3 2 15,17-3 1-15,-10 0 6 0,10 0 1 0,-10-3 3 16,6 2-1-16,-2 0-3 0,6 1 2 0,-14 0 2 16,14 0-3-16,-13-4 5 0,4 3-1 0,-1-5-5 15,1 4 1-15,1 2 4 0,1-3 10 0,0 0 6 16,2 0-5-16,0 1-8 0,1-1 4 0,4 3-4 16,-6-1-5-16,6 1 1 0,-8-3-2 0,8 1-6 15,0 2-5-15,0-5-5 0,0 5-8 0,0 0-17 0,8-6-2 16,-8 6-7-16,9-1-11 0,-6-2-10 0,-3 3-4 15,0 0-7-15,13 5-6 0,-6-2-3 0,-4 0 1 16,-3-3 4-16,6 1 19 0,-4 2-5 0,1-1 9 16,-3-2 0-16,0 0 19 0,1 3 13 0,-1-3 14 15,3 4 17-15,-3-4 6 0,0 0 2 0,0 0 5 16,0 0-3-16,0 0-1 0,0 0 0 0,0 0-4 16,-3 5-2-16,3-5 0 0,0 0-7 0,0 0-3 15,0 0 1-15,0 0-2 0,0 0 8 0,0 0-10 16,0 0 3-16,0 0 4 0,0 0 10 0,4 3 10 15,-4-3 11-15,0 0 8 0,0 0 1 0,0 0-5 16,0 0-5-16,0 0-5 0,0 0-5 0,0 0-20 16,-8-11-29-16,8 11-37 0,-2-4-43 0,2 4-76 15,1-5-145-15,-1 5-345 0,2-5 152 0</inkml:trace>
  <inkml:trace contextRef="#ctx0" brushRef="#br0" timeOffset="123791.1">6465 2941 21 0,'0'0'150'0,"0"0"-18"16,0 0-10-16,0 0-15 0,0 0-16 0,0 0 1 15,0 0-8-15,-1-4-2 0,1 4-2 0,0 0-9 16,0 0 4-16,0 0 1 0,0 0 5 0,0 0-2 0,0 0 8 16,0 0 3-16,0 0 0 0,0 0 0 0,0 0-4 15,0 0-3-15,0 0-1 0,0 0-12 16,0 0-5-16,0 0-2 0,0 0-8 0,0 0-7 0,0 0-14 15,0 0-2-15,0 0-7 0,0 0 0 0,-3-3-5 16,3 3-1-16,0 0 1 0,0 0-3 0,0 0-4 16,0 0-1-16,0 0-1 0,0 0-5 0,-3-4 2 15,3 4 2-15,0 0-3 0,-3-4 0 0,3 4 1 16,-4-1-3-16,4 1-1 0,-5-5 0 0,5 5 1 16,-3-3-3-16,1 0-1 0,2 3 2 0,-6-5 1 15,6 5 1-15,-3-4-2 0,2 2 0 0,1 2-4 16,-6-5 2-16,4 4-1 0,2 1 2 0,0 0-2 0,-3-6 1 15,3 6-1-15,-2-3 1 0,2 3 0 0,-4-1-2 16,4 1 2-16,-1-5-1 0,1 5 0 0,-4-2-1 16,4 2 2-16,-1-4-1 0,1 4 0 0,0 0 1 15,-4-5-2-15,4 5 0 0,-1-2 2 0,1 2 1 16,-4-4-3-16,0 2 3 0,4 2 4 0,-4-4-7 16,4 4-1-16,0 0 1 0,-4-4 1 0,4 4-1 15,0 0 0-15,-2-2-1 0,2 2 1 0,-3-2 0 16,3 2-2-16,0 0 2 0,0 0-3 0,0 0-1 15,0-5 0-15,0 5-2 0,0 0-3 0,0 0-1 16,0 0 3-16,0 0-1 0,0 0 3 0,0 0-1 16,0 0 3-16,0 0-1 0,0 0 2 0,0 0 2 0,0 0-2 15,0 0 1-15,0 0 2 0,0 0-2 16,0 0-1-16,0 0 8 0,0 0-7 0,0 0-1 16,0 0 2-16,-1-4-2 0,1 4 1 0,0 0-4 0,0 0 2 15,0 0-5-15,0 0 1 0,1-6 3 0,2 4-2 16,-3 2 0-16,0 0 3 0,2-4-2 0,1 1 1 15,-3 3 1-15,0 0-1 0,0 0 4 0,4-4 1 16,-4 4-2-16,1-1 2 0,-1 1-4 0,0 0 1 16,4-4 2-16,-4 4-1 0,0 0-1 0,0 0 1 15,0 0-1-15,4-4 2 0,-4 4 1 0,0 0-2 16,0 0 2-16,1-4 0 0,-1 4 1 0,0 0-2 16,4-1-2-16,-4 1 2 0,3-3-2 0,-3 3 2 0,3-3-2 15,0 0 2-15,-3 3-1 0,2-4 1 16,-2 4 4-16,3-2-1 0,-3 2-3 0,0 0 4 15,1-3-1-15,-1 3-4 0,0 0 5 0,0 0-1 0,0 0-1 16,2-4-1-16,-2 4 2 0,0 0-1 0,2-5 3 16,-2 5-5-16,0 0 0 0,0 0 1 15,0 0 0-15,0 0 0 0,0 0 3 0,0 0-5 0,0 0 1 16,0 0 3-16,0 0-4 0,0-5 1 0,0 5 2 16,0 0 2-16,0 0 0 0,0 0-1 0,0 0 1 15,0 0-1-15,0 0 0 0,0 0 2 0,0 0-2 16,0 0-2-16,0 0-3 0,0 0 1 0,0 0 0 15,0 0 2-15,0 0 2 0,0 0-2 0,0 0-3 0,0 0 0 16,0 0 2-16,0 0 0 0,0 0-1 16,0 0 1-16,0 0-1 0,0 0 2 0,0 0-2 15,0 0-1-15,0 0 3 0,0 0-2 0,0 0 1 0,5 10 1 16,-5-10-3-16,3 2 2 0,-3-2-1 0,5 4 0 16,-5-4 4-16,3 3-3 0,0-1 2 0,1 3-4 15,-2-2 4-15,4 1-3 0,-1 0 3 0,1 2-4 16,-2-3 6-16,2 1-3 0,1 1 3 0,-1 0-2 15,2 2 0-15,-3 0-3 0,3-2 7 0,-1 4-5 16,2-3 1-16,-3 5 0 0,2-3-1 0,0 0 1 16,-3 1 1-16,5 1-2 0,-6-3-3 0,1 3 4 15,3-1 1-15,-2 1 0 0,-1-3 3 0,-1 3-2 16,1-3-4-16,2-2 1 0,-3 2 0 0,2 0 2 16,-5-1-1-16,4-2 0 0,-1-1-2 0,-1 0 1 15,-2 1 0-15,0 0 2 0,-1-4-1 0,1 1-1 0,-1-1 0 16,0 6-1-16,0-6-3 0,0 0-2 0,3 5 3 15,-3-5-2-15,0 2 2 0,0-2 1 0,0 0-1 16,0 0 1-16,0 0 2 0,0 4 1 0,0-4-2 16,0 0-1-16,0 0 2 0,0 0 0 0,0 0-1 15,0 0 2-15,0 0-2 0,0 0 4 0,0 0-4 16,0 0-2-16,0 0 0 0,0 0 3 0,0 0-3 16,0 0 0-16,0 5-1 0,0-5 0 0,0 0 2 15,0 0 0-15,-1 4-2 0,1-4 7 0,0 0-2 16,0 0-4-16,0 0 2 0,0 0 1 0,-3 3 2 15,3-3-1-15,0 0 2 0,0 0 4 0,0 0-1 16,3 5 1-16,-3-5 3 0,0 0-1 0,0 0-1 16,0 0 0-16,0 0 0 0,0 0-3 0,0 0 0 15,0 0-3-15,0 0-2 0,1 2 2 0,-1-2 0 16,0 0 0-16,0 0 0 0,0 0-2 0,0 0 3 16,0 0-3-16,0 0-1 0,0 0 3 0,0 0 8 0,-4 4 4 15,4-4 6-15,0 0 5 0,0 0-3 0,0 0-1 16,-9 0 2-16,9 0-1 0,-10 1-3 0,5 0-4 15,5-1-3-15,-13 1 1 0,9-1-2 0,-6 0-2 16,2 2 0-16,2-2 5 0,-2 0-6 0,-1 0-1 16,9 0 0-16,-14-2 1 0,9 2-2 0,-4 0 0 15,2 0-1-15,7 0-1 0,-13 2 0 0,8-4 2 16,5 2-1-16,-13 0-1 0,8 0 0 0,5 0-3 16,-9-2-1-16,5 1 1 0,4 1-16 0,0 0-19 0,-10 0-19 15,10 0-20-15,0 0-18 0,-9 3-29 16,9-3-28-16,-4 5-43 0,4-2-148 0,0-3-367 15,0 0 162-15</inkml:trace>
  <inkml:trace contextRef="#ctx0" brushRef="#br0" timeOffset="124919.1">6538 2842 89 0,'0'0'125'15,"0"0"-10"-15,0 0-8 0,0 0-11 0,0 0-16 16,0 0-3-16,0-5-1 0,0 5-11 16,0 0-3-16,-3-2 2 0,3 2 3 0,0 0 1 0,0 0-3 15,0 0-6-15,-3-4-5 0,3 4-4 0,0 0-9 16,-8-1-2-16,8 1-2 0,-6 0-8 0,6 0-2 16,0 0-2-16,-12 0-2 0,12 0-6 0,0 0 2 15,-8 4-6-15,3-3 0 0,0 3 0 0,4-1 0 16,-3 2-6-16,3 1 2 0,-5 0-1 0,5-2 0 0,-1 2-4 15,-2-1 5-15,0 3-5 0,0-2-2 0,1 0 2 16,0 0-1-16,0 1 3 0,1-4-3 16,-2 4-2-16,1-3 1 0,1 0 4 0,-4-2-4 0,6 3 8 15,-2 0-4-15,-1-3 2 0,-2 1 0 0,2-1 0 16,0 0 2-16,-2 2 6 0,5-4 5 0,-1 3-2 16,1-3 4-16,0 0-3 0,0 0 0 0,0 0-2 15,-4 2-5-15,4-2-2 0,0 0 2 0,0 0-6 16,0 0-4-16,11-11 2 0,-4 4-5 0,-1-1 0 15,3 1-3-15,0 2 1 0,1-3 1 0,-3 4 1 16,-1-3-2-16,-1 3 1 0,-1 0-3 0,0 1 0 16,-1-2 2-16,-1 1-2 0,-2 4-1 0,6-2-6 0,-4-1 0 15,-2 3-10-15,0 0-4 0,0 0-4 16,0 0 5-16,11 4 5 0,-11-4 1 0,4 5-1 16,-3-3 5-16,1 2-1 0,4-1 3 0,-5 3-2 0,2-1 7 15,-1-2-3-15,2 1 3 0,0 4 7 0,-4-3-11 16,3-1 8-16,-1 0-2 0,-2 3 0 0,1-6 1 15,1 2-2-15,0 0 6 0,-2-3-3 0,4 2 0 16,-4 2-1-16,0-4 3 0,0 4 0 0,0-4 0 16,0 0 0-16,0 5-2 0,0-5 4 0,0 0 0 15,0 0 5-15,-4 4-2 0,4-4 2 0,-4 1 4 16,1 3-5-16,0 0-1 0,-3-1 3 0,-1 2 3 16,2-4-1-16,0 5 1 0,-1-4 6 0,0 1 2 0,3-1 7 15,-2 1-2-15,2-1-10 0,3-2 5 16,-5 2-5-16,5-2-3 0,0 0-8 0,0 0-5 15,-3 2 0-15,3-2 4 0,0 0-2 0,0 0-4 0,18 3-3 16,-9-3-5-16,0-3 0 0,5 2-1 0,-4 0 3 16,2-1-12-16,-2 4-2 0,-5-4-6 15,3 2 3-15,-3 2-5 0,0-1 4 0,-5-1 2 0,9 2 0 16,-6 0 8-16,-3-2 4 0,2 3 11 0,-2-3 0 16,3 3 4-16,-3-3-1 0,0 0 2 0,0 0 1 15,0 3-4-15,0-3 8 0,4 3-12 0,-4-3 2 16,1 3 3-16,-1 2-5 0,0-5 0 0,3 2-2 15,-3-2 7-15,0 0-6 0,0 0 6 0,0 0-3 0,0 0 8 16,2 3 21-16,-2-3 10 0,0 0 7 16,0 0 6-16,0 0-4 0,-6 3-4 0,6-3-6 15,0 0 0-15,-14-3 2 0,14 3 7 0,-7-1 4 0,7 1 4 16,-6-4-2-16,6 4-5 0,-4-3-3 0,4 3-6 16,0-3-7-16,0 3-8 0,0 0-11 0,0 0-7 15,0 0-10-15,0 0-4 0,0 0-4 0,0 0-4 16,0 0 3-16,0 0-11 0,0 0 1 0,0 0-4 15,5-5-4-15,-5 5 4 0,0 0 1 0,0 0 0 16,0 0 5-16,0 0 1 0,0 0 2 0,0 0 6 16,0 0-5-16,0 0 6 0,12 6 2 0,-12-6-2 15,7 0 6-15,-7 0-1 0,3 0-2 0,-3 0 5 16,0 0 4-16,5 4 9 0,-5-4 4 0,0 0 7 16,0 0 1-16,0 0-5 0,0 0-2 0,0 0-5 15,0 0-12-15,0 0-11 0,-9-7-7 0,1 4-22 0,4 1-25 16,-2-1-26-16,6 3-52 0,-9-1-77 0,4-4-245 15,1 3 110-15</inkml:trace>
  <inkml:trace contextRef="#ctx0" brushRef="#br0" timeOffset="127135.21">6579 2932 14 0,'0'0'163'0,"0"0"-11"0,-3 5-12 16,3-5-10-16,0 0-17 0,0 0-12 15,0 0-7-15,-5 2-4 0,5-2-15 0,0 0-6 0,0 0-7 16,0 0-1-16,0 0-13 0,0 0-4 0,0 0-10 16,0 0 0-16,0 0 0 0,0 0-4 0,0 0-4 15,0 0-4-15,0 0 3 0,0 0-4 0,0 0 1 16,0 0-2-16,0 0 2 0,0 0-2 0,0 0 0 15,0 0 7-15,0 0-6 0,0 0 3 0,0 0-6 0,0 0-1 16,0 0 0-16,0 0 1 0,0 0-4 0,0 0-4 16,0 0-2-16,0 0 1 0,13-7 2 15,-8 4 0-15,-1 0 7 0,1-1-3 0,0-1 3 0,-2 0-2 16,7 0 2-16,-2 0-4 0,-6-2-2 0,7 0 3 16,-1 1-5-16,1-2 5 0,0 0-6 0,4-2 1 15,-2 2-1-15,-1-1-2 0,-1 0-1 0,3 0 0 16,-1 1-2-16,0 1-1 0,1-1 0 0,-3-1 2 15,0 1-1-15,5-1-1 0,-1-1-3 0,5 1 9 16,-4-2-5-16,5 1 1 0,-5-1 3 0,3 3-2 16,0-1-2-16,0 1 1 0,0-2-2 0,1 1 0 15,0 1-7-15,-7 2 12 0,7-1-4 0,-4-1 4 16,0 2 3-16,-4-2 2 0,7 0 2 0,-3-1-3 16,-5 1-1-16,2 2 2 0,0-4 1 0,1 4 0 15,-3-5-2-15,4 0 2 0,1 0-2 0,-5 4-2 0,4-4 1 16,2 1-3-16,-7-1-2 0,5 4 0 15,-2 0 0-15,-3 0-5 0,3 1 1 0,-2-1 3 0,0 1-2 16,3-2-2-16,-3 3 1 0,0-2-2 0,-3 4 6 16,2 1-7-16,-2-5 3 0,-1 4 0 0,0 1 0 15,1-1 1-15,0-1 5 0,-2-1 4 0,1 3 1 16,-1-1 5-16,-2 2 1 0,-2 1 1 0,7-6-2 16,-5 3-3-16,1 1-1 0,-3 2-2 0,7-3-4 15,-4 0 0-15,-1 1 0 0,-2 2 0 0,0 0 0 16,6-3-3-16,-6 3-2 0,0 0 1 0,0 0 1 15,3-2-2-15,-3 2 1 0,0 0 1 0,0 0 1 16,0 0 0-16,0 0-5 0,0 0 2 0,0 0-2 16,0 0 0-16,0 0-2 0,0 0 0 0,0 0-5 15,0 0-2-15,-11-2-9 0,11 2-3 0,0 0-11 16,0 0-2-16,0 0-4 0,-10 4-8 0,6-1 2 16,4-3 0-16,-7 1-3 0,7-1-2 0,-6 2 2 0,5 0 2 15,-2 1 4-15,3-3-2 0,-6 4 9 0,6-4 4 16,-6 3 5-16,6-3 0 0,-4 2 1 15,4-2-2-15,0 0 5 0,-4 2 1 0,0-1 5 0,4-1 5 16,-5 0 2-16,5 0-5 0,-8 5 1 0,4 0 4 16,1-4-1-16,-1 2 3 0,0-1-12 0,-1-1 11 15,2 3-2-15,-1 3 4 0,-2-4 2 0,1 2-3 16,0 0-1-16,-3 0 7 0,3 2-1 0,-4-1-1 16,1 1-2-16,3 2 2 0,-4-4-1 0,0 3 3 15,0-2 9-15,2 1-4 0,0 1 6 0,-2 1-2 0,0-1 3 16,2 0-3-16,-3 1 1 0,1-2-1 15,-2 3 1-15,-3 0 3 0,5 1-4 0,-2 0 0 16,-2 1 2-16,-1 0-6 0,0-1 2 0,1 0 1 0,-2-3-5 16,0 5 2-16,1-4 2 0,-1 0-2 15,1 0 1-15,2-1 0 0,-1 0 2 0,-1-1-4 16,0 1 2-16,-3-1 4 0,7 0-3 0,-6-1-10 0,5 2 9 16,1-4 0-16,-3 2 3 0,3-1-6 0,-3 1-1 15,4-1 2-15,0 1-1 0,0-3-7 0,4 2 6 16,-4 2-3-16,4-3-6 0,1 2 9 15,-4-2-1-15,2 4-2 0,-2-1 1 0,5 2 0 0,-5-1 8 16,3-2-3-16,-1-1 2 0,0 1-5 0,2-1-8 16,1-3 8-16,-1 3 0 0,-1-1 0 0,-3-1-1 15,6-1 8-15,-2 1-3 0,0-1 1 0,4-2 1 16,-4 5-6-16,3-4 2 0,1-1 1 0,0 0 3 16,0 0-4-16,-4 4 2 0,4-4 0 0,0 0 5 15,0 0-4-15,0 0-2 0,-1 5 1 0,1-5 3 16,0 0-10-16,0 0-7 0,0 0 12 0,0 0-6 15,0 0 4-15,0 0 2 0,0 0-2 0,0 0 2 16,0 0-1-16,0 0 4 0,0 0 3 0,0 0-5 16,0 0 2-16,0 0-2 0,-8 0 3 0,8 0-4 15,0 0 1-15,0 0-2 0,-4 2 0 0,4-2-3 16,-5 1 2-16,5-1-5 0,0 0 2 0,-6 2 6 0,2 0-2 16,4-2 1-16,-8 3-5 0,3-1 0 0,0-1 2 15,0 1-2-15,5-2 1 0,-8 2-1 0,3-2 1 16,1 3 4-16,-2-1-3 0,-1 0-2 0,2 0 0 15,0-1-2-15,1 1 4 0,4-2-4 0,-6 2 4 16,6-2-2-16,-4 3 0 0,4-3-2 0,0 0-1 16,0 0-6-16,-8 0 7 0,8 0-1 0,0 0 3 15,0 0 0-15,0 0-6 0,0 0 5 0,0 0 2 16,0 0 0-16,0 0 1 0,0 0-2 0,0 0 0 16,0 0 1-16,-3 3 0 0,3-3-3 0,0 0 2 0,0 0 3 15,0 0-1-15,0 0 2 0,0 0-1 16,0 0 5-16,0 0 4 0,0 0 5 0,0 0-1 15,0 0 1-15,0 0-1 0,0 0-4 0,0 0-4 0,0 0 1 16,0 0-2-16,0 0 2 0,0 0-3 16,0 0-6-16,0 0-3 0,0 0-5 0,0 0-7 15,0 0-4-15,0 0-5 0,0 0-9 0,0 0-6 0,0 0 3 16,0 0-13-16,0 0-9 0,0 0-14 0,0 0-13 16,0 0-22-16,0 0-24 0,0 0-160 0,0 0-315 15,11-8 141-15</inkml:trace>
  <inkml:trace contextRef="#ctx0" brushRef="#br0" timeOffset="129489.21">6620 2869 15 0,'0'0'154'15,"0"0"-26"-15,0 0-5 0,0 0-20 0,0 0-7 16,0 0-9-16,0 0-8 0,0 0-9 0,0 0-1 16,-10 2-6-16,10-2-14 0,-4 3-6 0,4-3-4 15,0 0 0-15,-4 3-7 0,4-3 1 0,0 0 1 16,0 0-3-16,0 0 3 0,0 0 10 0,0 0-4 0,0 0 3 16,0 0-3-16,0 0-7 0,0 0 1 0,-4 3-4 15,4-3-6-15,0 0 0 0,0 0-2 16,0 0-5-16,0 0 3 0,0 0-6 0,0 0 1 0,0 0-5 15,0 0-8-15,0 0 7 0,23-6 2 16,-18 5-1-16,2-1-3 0,-1 0 0 0,7-2 2 16,-4 1-2-16,2 0-4 0,2-1-5 0,-3 1-5 0,3-1 10 15,-2 0-4-15,1-1-3 0,4-3-8 0,0 4 15 16,1-3 2-16,-2 1-1 0,0 1 1 0,-3 0-5 16,3-3 2-16,-1 4-1 0,2-2 5 0,-4 1-6 15,0-1 0-15,-1 1-2 0,0-3 4 0,1 3-8 16,-2-2 7-16,1-1 1 0,1 3-4 0,-3-2 7 15,0-2-3-15,1 3-5 0,2 0 1 0,1-1 3 16,2-3 0-16,-2-1 3 0,4 0 0 0,-2 1 2 16,2 1-1-16,-2-1-4 0,3 0 10 0,0 3-2 15,-2-3-3-15,1 1-1 0,-1-3 3 0,2 6-12 0,-1-5 9 16,-2 6 0-16,-2-1-3 0,0 0 1 0,-3 0-1 16,3 0 0-16,-2 1 6 0,0 0 6 0,1-1-4 15,-1 2-2-15,-2 0 5 0,1-1-1 0,-2 0-1 16,-2 2-3-16,3-2-1 0,-3 2 4 0,0-1-5 15,2 2-4-15,-3-1 1 0,1 1 2 16,-2-2-2-16,2 1 0 0,-3 0 2 0,4 2-5 0,-3-2 6 16,1 0-3-16,1 0 2 0,-1-1-4 0,-1 1 2 15,0 2-4-15,0-2 4 0,1 1 0 0,-5 2-4 16,5-1-1-16,-2-1 2 0,-3 2 7 0,0 0-5 16,6-3 0-16,-6 3 2 0,0 0-10 0,0 0 9 15,0 0 0-15,0 0-1 0,0 0-13 0,0 0 19 16,0 0-2-16,0 0 3 0,0 0-6 0,0 0 3 0,0 0-8 15,0 0 9-15,0 0 2 0,0 0-4 16,0 0-3-16,0 0 4 0,0 0-6 0,0 0 2 16,0 0 2-16,0 0-2 0,0 0 2 0,0 0-1 0,0 0-2 15,0 0-3-15,0 0 3 0,0 0 1 16,0 0-4-16,0 0 2 0,0 0-1 0,0 0 4 0,-18 5-3 16,18-5 1-16,-5 0-3 0,5 0 1 0,0 0-3 15,0 0 5-15,0 0-2 0,-5 1-4 0,5-1-1 16,0 0-1-16,-4 2 0 0,4-2-6 0,0 0-1 15,-7 2-1-15,7-2 0 0,0 0-3 0,0 0-7 16,-8 1 8-16,8-1 1 0,-4 1 0 0,4-1 2 16,0 0 0-16,-7 0 7 0,7 0 1 0,0 0-4 15,-6 3 2-15,6-3 1 0,0 0 1 0,0 0 2 16,0 0-2-16,0 0 9 0,0 0-7 0,0 0-10 16,-7 0 9-16,7 0-1 0,0 0 3 0,0 0 3 15,0 0 4-15,0 0-4 0,0 0 0 0,-7 0-3 0,7 0 3 16,0 0 0-16,0 0 2 0,-12-3 2 0,9 2 8 15,3 1 1-15,-9-1-1 0,9 1 9 16,-7-2 3-16,2 0 4 0,5 2-1 0,-7-1-4 0,7 1 2 16,-4-2-7-16,4 2 0 0,0 0-4 0,0 0-3 15,-8 0-1-15,8 0-9 0,0 0 5 0,0 0-2 16,0 0-4-16,0 0 1 0,0 0 1 0,0 0-5 16,0 0 3-16,0 0 0 0,0 0-2 0,0 0 1 15,0 0-1-15,0 0 5 0,0 0-4 0,0 0 1 16,0 0 1-16,0 0 6 0,0 0 0 0,15 3 2 15,-15-3-1-15,0 0-1 0,0 0-1 0,0 0 3 16,0 0-1-16,0 0-4 0,0 0 0 0,0 0-3 16,0 0-3-16,0 0 0 0,0 0-1 0,0 0-2 15,4 2 0-15,-4-2 2 0,2 4 0 0,0-1-1 16,-2-3 1-16,3 4-1 0,-3 1-8 0,2 0 10 16,0 1 0-16,-1 0-2 0,0-1 2 0,-2 3-2 15,1-4 4-15,-1 3 3 0,-1-1-6 0,0 1 3 0,0-2 0 16,1-1 1-16,-1 1-2 0,-1 0 7 0,1-1 0 15,1-2 5-15,-1 2 0 0,2-4 1 16,-4 5-1-16,1-1 3 0,3-4-1 0,0 0 2 0,-7 1-1 16,7-1 0-16,-5 1-3 0,5-1-2 0,-8 0 0 15,8 0-14-15,-8-2 12 0,2-1-1 0,6 3-1 16,-9-2-3-16,5 0-1 0,4 2-4 0,-9-1-2 16,9 1-4-16,-11 3 2 0,6-2-3 0,0 0 5 15,-2 3 2-15,3-3-8 0,-3 0 6 0,-1 2 3 16,3 3 0-16,-2-3-3 0,2 1-1 0,-1-3 3 15,1 2 2-15,1-1-1 0,-1 5 3 0,-2-2-2 16,4-3-1-16,-4 4-4 0,1-2 3 0,2 0 6 16,-2 1-4-16,-1 0 0 0,-2 2-2 0,3-2 1 0,0 0 1 15,0-2 2-15,0 2-4 0,-2-2 5 16,2 1 3-16,1 0-3 0,0-2-2 0,-2 1 1 16,0 0 1-16,3 2 0 0,-2-4-4 0,3 3 0 0,-2-2-1 15,0 0 3-15,0 3 0 0,1-2-3 0,0-1 3 16,0 1 1-16,2-1-5 0,-6 0 4 0,5 2 0 15,0-1 0-15,0 0 1 0,-2 1-8 0,1-3 3 16,0 3 3-16,0-1-1 0,-1 0 4 0,0 3 1 16,0-3 2-16,-4 4-2 0,4-1-3 0,-3-1 1 15,2 4-3-15,-2-4 3 0,3 0-10 0,-3 2 4 16,3-3 3-16,-2 4-1 0,2-3-2 0,-1-1-4 16,1 1 2-16,0-2 0 0,-1-1 3 0,1 3 1 15,1 0 1-15,-1-3-2 0,0 1 0 0,1 1 1 16,-2-1 0-16,-1-1 0 0,1 1 3 0,-1-1 0 15,2 1 1-15,-6-1 2 0,2 2-2 0,1-2-1 16,3 2 1-16,-4-3 1 0,0 1 2 0,4-2-3 0,-4 1-1 16,4 1 2-16,1-1-1 0,-1 1 1 15,5-2-5-15,-9 2 6 0,5-2-4 0,4 0 2 16,-9 1-2-16,9-1 1 0,-5 2 0 0,5-2-1 0,0 0 0 16,-5 3-3-16,5-3 4 0,-4 2-4 0,4-2-2 15,-6 3 6-15,3-1 2 0,3-2-5 0,-11 4 1 16,8-3 1-16,-3 2 1 0,1-2-2 0,-3 2 2 15,2 0 1-15,-1-1-2 0,-3 3 3 0,1-5-1 16,4 0 1-16,5 0 1 0,-9 2-6 0,4-1 4 16,5-1 3-16,-5 1-6 0,5-1 0 0,-6 1 1 15,6-1 0-15,0 0 1 0,-7 2 0 0,7-2-2 16,0 0 2-16,0 0-1 0,0 0-1 0,0 0 2 16,0 0-3-16,-6 0 3 0,6 0 0 0,0 0 1 0,0 0-1 15,0 0 0-15,-3 2 3 0,3-2 0 16,0 0-1-16,0 0-1 0,0 0-5 0,0 0 4 15,0 0 0-15,0 0 3 0,-6 3-1 0,6-3-1 16,0 0 2-16,-8 2-7 0,6 0 7 0,2-2-5 0,-8 1-1 16,5 2 3-16,3-3-2 0,0 0 2 15,-5 1-2-15,5-1-2 0,-4 1 7 0,4-1-5 0,0 0 1 16,0 0 4-16,0 0-1 0,0 0 4 0,-4 3-1 16,4-3 2-16,0 0 0 0,0 0 3 0,0 0 3 15,0 0-4-15,0 0-6 0,0 0 5 0,0 0-5 16,0 0 2-16,0 0-6 0,0 0 4 0,0 0-2 15,0 0 1-15,0 0-3 0,0 0 2 0,0 0 0 16,0 0-4-16,0 0 0 0,0 0 4 0,0 0 4 16,0 0-6-16,0 0 5 0,0 0-10 0,0 0-7 15,0 0-16-15,0 0-27 0,0 0-34 0,0 0-26 16,0 0-57-16,0 0-110 0,-1 4-306 0,1-4 135 0</inkml:trace>
  <inkml:trace contextRef="#ctx0" brushRef="#br0" timeOffset="131293.21">6435 2644 40 0,'0'0'124'0,"-2"-3"-8"16,0 0-4-16,2 3-12 0,-6-4-7 0,4 1-1 0,2 3-9 15,-4-2-5-15,4 2-3 0,-5-5-9 16,5 5 1-16,-1-5-12 0,1 5-2 0,0 0-7 0,-3-2-8 16,3 2-9-16,0 0 6 0,0 0-5 0,-6-3 3 15,6 3 2-15,0-5-1 0,0 5-2 0,0 0 1 16,0 0 2-16,-5-2-3 0,5 2-3 0,-4-2 2 16,4 2 4-16,-5-5-3 0,0 4 1 0,5 1-6 15,-7-6-1-15,2 3-5 0,3 1-11 0,2 2 10 16,-8-1 5-16,8 1-1 0,-4-2 6 0,4 2-3 15,-5-2 2-15,5 2-3 0,-4-5-6 0,4 5 2 16,0 0-2-16,0 0-4 0,0 0-6 0,-4-2 3 16,4 2-3-16,0 0-1 0,0 0-3 0,0 0 2 15,0 0-4-15,0 0 1 0,0 0 2 0,0 0-3 0,0 0-8 16,0 0 9-16,0 0-3 0,17 7 1 0,-17-7 0 16,5 2-2-16,-1 1-2 0,-4-3 3 0,6 0-1 15,-6 0 4-15,7 4-11 0,-5 2 9 0,2-3-2 16,3 1 0-16,-2-2 0 0,1 1-1 0,-1 3-1 15,4-1 6-15,0 0-7 0,0 0 4 0,0 2-2 16,0 1 0-16,2 1 0 0,0-1 2 0,1 4 3 16,1-2-3-16,3-1 3 0,-3 3-3 0,0 0-1 15,0 0-1-15,1 0 2 0,0 1-3 0,-5-2 0 16,3 0 3-16,-1 3 0 0,1-7 1 0,1 5-2 16,-1-1 1-16,-4-2 0 0,2 0 1 0,0 1-4 15,-1 0 3-15,4 2-5 0,0 0 4 0,-3 2 1 16,0-4 3-16,0 2-6 0,2-1-1 0,-2 3 1 0,-1-3 6 15,-1-3-6-15,-2 4 1 0,3-2 5 16,-4-1-6-16,2 0-1 0,-1 0 6 0,-2-1-1 16,1-3-3-16,-1 1 0 0,-3 1 2 0,4-4-1 0,-2 4-10 15,-2-2 8-15,2-1 2 0,-2-2 3 0,1 1-11 16,0 1 9-16,-1-1-1 0,1 0 2 0,0 1-3 16,-2-4-6-16,1 4-8 0,-1-4-6 0,2 4-2 15,-2-4-9-15,2 4-9 0,-2-4-16 0,0 4-12 16,0-4-17-16,0 0-44 0,0 0-162 0,0 0-313 15,0 0 139-15</inkml:trace>
  <inkml:trace contextRef="#ctx0" brushRef="#br0" timeOffset="132024.21">6382 2622 130 0,'0'0'151'0,"0"0"-7"15,0 0-10-15,3-2-9 0,-3 2-7 0,0 0-8 0,0 0-6 16,0 0-11-16,0 0-14 0,0 0-11 0,0 0-8 15,0 0-8-15,0 0-1 0,0 0-3 16,0 0-8-16,0 0 0 0,0 0-5 0,0 0-2 0,0 0 1 16,0 0-2-16,0 0 4 0,0 0 1 0,0 0-4 15,0 0 4-15,0 0-5 0,0 0 2 0,0 0-8 16,0 0 6-16,0 0-1 0,0 0-7 0,0 0-2 16,0 0-3-16,0 0-2 0,0 0-3 0,0 0-9 15,0 0 6-15,0 0-1 0,0 10-3 0,2-6-8 16,2 3 13-16,4 0-5 0,-3 3 0 0,5-3-2 15,-2 3 5-15,5 2-13 0,1 2 11 0,0-1-1 16,1 1-5-16,2 6 1 0,1 1 1 0,1-2 0 16,1 2 5-16,-2 0-4 0,-1 0-2 0,-1 2-2 15,2 1 2-15,-1-1 1 0,-2 0 2 0,-2 1-4 16,-3-7 0-16,1 7 4 0,-3-5-3 0,3 3 0 16,0 2-8-16,-3-7 8 0,-1 0 0 0,2 0 0 15,0 0 4-15,0-3-1 0,0 3-2 0,0 2-1 0,1-4-1 16,-1 0 1-16,1 0 1 0,-2-2-5 0,1 0 4 15,0-1-1-15,-4-3 2 0,0 1-1 16,3-2-1-16,-3 2 3 0,4-2-4 0,-3 0 6 0,1 1-5 16,-3-3 0-16,1-1 1 0,-1 0 0 0,-1-1-2 15,1 0 5-15,-1 1-4 0,-1-4 6 16,1 4-6-16,-2-2 3 0,-1-3-3 0,3 3 3 0,-3-3 0 16,0 0-4-16,0 0-13 0,0 0-26 0,0 0-24 15,2-11-42-15,-2 1-41 0,-2 1-183 0,-2-6-355 16,0-1 157-16</inkml:trace>
  <inkml:trace contextRef="#ctx0" brushRef="#br0" timeOffset="132962.21">6524 2561 105 0,'-2'-1'111'0,"2"1"1"15,-6-4-13-15,6 4 1 0,-5-2-8 0,0 0-2 16,5 2-4-16,0 0-9 0,-3-3-10 0,3 3-15 15,0 0 2-15,0 0-10 0,0 0-2 0,0 0 0 16,0 0-11-16,0 0-4 0,0 0-2 0,0 0-2 0,0 0-2 16,0 0-3-16,0 0 6 0,0 0 4 15,0 0 1-15,0 0 14 0,0 0 7 0,0 0 10 16,0 0 5-16,0 0 3 0,0 0-2 0,0 0 2 0,0 0-8 16,0 0-5-16,0 0-4 0,-10 5-9 0,10-5-4 15,-2 3-3-15,-1 3-2 0,2 1-7 0,-2-1 3 16,1 6-3-16,-4 2-5 0,2 4-1 0,-3 1-1 15,1 5-4-15,-3 2-2 0,1-2 1 0,-2 1-2 16,0 7 0-16,-1-4-1 0,-1 4-2 0,-9 11 4 16,7-11 0-16,-1 0-2 0,-3-6-1 0,0 5-2 15,4-2 1-15,-2 3-2 0,1-7 2 0,0 1-1 16,1-2 1-16,0 0-5 0,5-8 0 0,1-3-2 16,3-3 0-16,0-1 0 0,2 0-3 0,-1-3 1 0,1 2-1 15,-1-5 4-15,4 1-1 0,-1 1-1 16,1-5 1-16,-1 4 0 0,-2-2-1 0,3-2 6 15,0 0-7-15,0 0 9 0,0 0-7 0,0 3 4 0,0-3-4 16,0 0-2-16,0 0 5 0,0 0-5 16,0 0 0-16,0 0-3 0,0 0-3 0,0 0-5 15,0 0 1-15,0 0 2 0,0 0 1 0,0 0-4 16,0 0 0-16,5 4-3 0,-5-4 0 0,0 0 5 0,0 0-1 16,0 0 4-16,0 0 1 0,0 0-2 0,0 0 0 15,0 0 4-15,0 0 0 0,0 0 3 0,0 0-2 16,0 0 1-16,0 0 2 0,0 0-3 0,0 0 2 15,0 0 3-15,0 0-3 0,0 0 2 0,0 0-1 16,0 0-1-16,0 0 1 0,0 0-2 0,0 0-2 16,0 0 1-16,0 0-1 0,0 0 2 0,0 0-3 15,7 1 2-15,-7-1 0 0,0 0-1 0,10-5 6 16,-10 5 2-16,13 0-2 0,-7 0 0 0,3-2 0 16,1 0-3-16,-2 1-2 0,3-1 5 0,1 1 0 0,1 0-2 15,1-4 0-15,-2 4-1 0,7-1-1 16,-3-1 1-16,3 1-2 0,0-2 4 0,2 1-6 15,-1 3-3-15,0-1-11 0,0-2 8 0,0 4-4 0,0-1-3 16,1 2-3-16,-2-1-4 0,2-1-2 16,-1 3 4-16,2-2 2 0,-3 0 2 0,-1-1 4 15,1 2 0-15,-6-1-1 0,1-1 2 0,-3 1 3 0,2-1 1 16,-1 0 0-16,-1 0 6 0,3 0-2 0,-5 0-4 16,1 0 0-16,3 0 2 0,-4 0-4 0,4 0 2 15,-7-1-2-15,1 2 6 0,-1-1-3 0,-6 0 0 16,9 0 0-16,-9 0 8 0,0 0 2 0,8-1-13 15,-8 1 17-15,0 0-1 0,0 0-4 0,0 0-15 16,0 0 1-16,0 0-16 0,0 0-7 0,0 0-16 16,0 0-24-16,0 0-34 0,-14-8-168 0,7 8-301 15,2-3 133-15</inkml:trace>
  <inkml:trace contextRef="#ctx0" brushRef="#br0" timeOffset="134523.2">6606 2694 87 0,'-8'-2'143'0,"8"2"-20"0,-5 0-7 0,5 0-8 15,-9-3-12-15,9 3-11 0,-5 0-8 0,5 0-6 0,0 0-10 16,0 0-5-16,0 0-8 0,-4 5-4 0,4-5-6 16,-4 8-1-16,3-3-3 0,1 3-3 0,-4 2 3 15,0 6-5-15,-5 2 1 0,-1 7 0 0,-3 0-1 16,-2 0-3-16,-2 1-4 0,1 2-2 0,-11 13 2 15,7-10-2-15,5-2-3 0,-5-3-1 0,5-3-2 16,1-2-2-16,2-4 0 0,3-1 0 0,-1-3-3 16,5-2 3-16,-2-4-1 0,1 1-8 0,2-2 9 15,-1-1 7-15,3-1 2 0,-1-1 3 0,0 0 8 16,3-3 4-16,-1 4 3 0,1-4-3 0,-2 4-5 16,2-4-2-16,0 0-11 0,0 0 3 0,0 0 0 15,0 0-2-15,7 2-8 0,-7-2 3 0,13-3-4 0,-3 0-1 16,2 2-1-16,-1-5 1 0,2 4-2 0,1-3-2 15,3 1 1-15,1-3-3 0,0 1-2 16,2-3 2-16,-1 3-2 0,-1-3 0 0,3 1-4 0,4-1-2 16,-7 0-6-16,-8 3-2 0,3-1-2 0,-2 2 1 15,0 1 2-15,-6 0 3 0,3 0-3 0,-2 2 6 16,-1 0 1-16,-4-1 3 0,-1 3 3 0,0 0-5 16,9 0 0-16,-9 0 1 0,0 0-1 0,0 0 3 15,0 0-1-15,-14 9 4 0,9-6-2 0,0 2-2 16,-3-2 1-16,1 5-1 0,-2 0 4 0,1-3-5 15,-1 3 2-15,5-4-2 0,-1-1 2 0,0 2-1 16,1 0 4-16,-2-3-3 0,3 2 5 0,-1-1-3 16,3 0 4-16,1-3-3 0,-6 2 2 0,6-2-1 15,0 0 0-15,0 0 3 0,-3 4-5 0,3-4 5 16,0 0-7-16,0 0 1 0,0 0 4 0,0 0-6 0,0 0-2 16,-1 3-4-16,1-3-7 0,0 0-9 0,0 0-2 15,6 5 2-15,-6-5-2 0,4 1 2 0,1 2-1 16,3-3 4-16,2 1-2 0,-1 1-3 0,5-1 0 15,-2-2-7-15,3-2-10 0,-1 1-6 0,-1 1-2 16,-1 0-14-16,-1 1 8 0,-1 0 2 0,-1-3 9 16,-4 6 5-16,0-3 20 0,-5 0 7 0,8 1 12 15,-8-1 13-15,0 0 6 0,0 4-8 0,0-4 1 16,-8 4 8-16,3-1 5 0,-4-1-2 0,-1 1 1 0,0 1 6 16,-3-1 10-16,0-1 7 0,-1 1 7 0,4 1 8 15,-2-2-4-15,-2 1 2 0,4-1-1 16,1 1 5-16,0-3 2 0,3 2-9 0,1-2-7 0,5 0-1 15,-7 1-4-15,7-1-6 0,-10 0-4 0,10 0-8 16,0 0-10-16,-8-1-13 0,8 1-12 0,0 0-14 16,0 0-14-16,0 0-11 0,-7 0-8 0,7 0-6 15,0 0 11-15,0 0-2 0,0 0 5 0,0 0 5 16,0 0 9-16,13 6 4 0,-13-6 0 0,10 1 5 16,-4-1 3-16,-6 0 0 0,8 0 6 0,-3 1-1 15,-5-1 6-15,5 1 3 0,-5-1 1 0,8 1 1 16,-8-1 4-16,6 2 11 0,-6-2 5 0,0 0-1 0,4 1 7 15,-4-1 1-15,0 0-3 0,0 0-3 16,0 0-3-16,-8 7-2 0,8-7 0 0,-13 3 4 16,6-2-2-16,-1 0-2 0,-5 1 0 0,2-1 0 0,-2 1 4 15,-5 0 9-15,5-1 4 0,-5 2 2 0,6-2 12 16,-3 0 10-16,3 0 14 0,2-1 3 0,2 2-4 16,0-2 2-16,8 0-8 0,-9 0-8 0,4 1-1 15,5-1-8-15,0 0-6 0,0 0-8 0,-10-1-12 16,10 1-3-16,0 0-7 0,0 0 0 0,0 0-3 15,0 0-1-15,0 0-2 0,0 0 1 0,0 0 1 16,0 0-3-16,0 0 1 0,0 0 1 0,0 0 2 16,0 0-3-16,0 0 3 0,0 0 1 0,0 0-2 0,0 0 1 15,0 0-1-15,22 1-1 0,-22-1-3 16,9 0 6-16,-9 0-3 0,17-3 5 0,-5 2-1 0,6-1 2 16,2-2-2-16,7-3-1 0,3 0 0 0,0-3 3 15,5 0 0-15,2 2-1 0,0-1-2 0,0-3-1 16,-3 5-2-16,1-3-8 0,-6 4-8 0,-7 1-8 15,-3 2-12-15,-7 0 3 0,-2 1 4 0,-3 0 4 16,0 1 9-16,-2 0 2 0,-5 1 2 0,0 0 0 16,0 0 4-16,0 0-2 0,0 0 2 0,0 0 1 15,-28 4 2-15,19-2-1 0,-1 1 5 0,0 1-1 16,3-3 3-16,-3 2 1 0,5-1-3 0,0 0 1 0,-2 0 1 16,4-2-4-16,3 0-3 0,-6 3-8 0,6-3-8 15,-5 1-6-15,5-1 2 0,0 0 0 16,-3 3 1-16,3-3 4 0,0 0 3 0,0 0 0 0,0 0 3 15,0 0 5-15,0 0-1 0,0 0 1 0,0 0 2 16,0 0 0-16,-6 1 0 0,6-1 0 0,0 0 4 16,0 0 1-16,-9 0-3 0,9 0 3 0,0 0-2 15,-10-1 3-15,10 1 6 0,-9-2 9 0,9 2 7 16,0 0 5-16,-5-1 3 0,5 1 2 0,-4-1-2 16,3-4-2-16,1 5-2 0,-3-4-4 0,3 0-2 15,-2 0-3-15,2-1-1 0,2 0-1 0,-4-2 3 16,2-1 2-16,0 0 4 0,-3-2 2 0,-2-3 9 0,2 3-5 15,-1-7 3-15,-3-7-2 0,-4-1-3 0,1 8 0 16,-6-5-4-16,1-1 6 0,2 6-4 16,-1 2 5-16,4-1 12 0,-2 4-3 0,2-1-4 0,1 4-3 15,0-1-6-15,4 5-1 0,0 0-7 0,1 1-16 16,0-1-22-16,0 1-21 0,3 1-28 0,-3 0-33 16,4 3-13-16,0 0-15 0,0 0-2 0,0 0-8 15,0 0-32-15,0 0-108 0,-1 11-304 0,1-11 136 16</inkml:trace>
  <inkml:trace contextRef="#ctx0" brushRef="#br0" timeOffset="146355.2">7326 3080 9 0,'0'0'87'0,"0"0"-2"0,-7-1 8 0,7 1-7 15,0 0 4-15,-6-2 1 0,6 2-5 0,0 0 3 0,0 0-3 16,0 0-1-16,0 0 2 0,-9 0 0 0,9 0-3 16,0 0-9-16,-5-1-6 0,5 1-7 0,0 0-10 15,0 0-2-15,0 0-7 0,0 0-7 0,0 0-1 16,0 0-7-16,0 0 1 0,0 0-8 0,0 0 2 15,0 0-2-15,0 0-4 0,0 0-2 0,0 0 2 16,0 0-4-16,0 0-2 0,0 0-1 0,0 0 1 16,0 0 0-16,0 0 1 0,0 0-3 0,0 0-1 15,0 0-1-15,0 0-2 0,0 0 2 0,0 0-5 16,0 0 1-16,0 0 2 0,0 0 0 0,0 0-4 16,0 0 0-16,0 0 0 0,0 0 0 0,0 0 0 15,0 0-3-15,0 0 0 0,-6 3 3 0,6-3-5 0,0 0 4 16,0 0-1-16,0 0-1 0,0 0-1 0,0 0 3 15,0 0-3-15,0 0-7 0,0 0 1 16,0 0-2-16,0 0-3 0,0 0 4 0,1 8 0 0,-1-4 3 16,-1-1 5-16,1 6 5 0,0-2-10 0,0 4 3 15,0-1-2-15,0 3 2 0,-1-1-1 0,0 5 2 16,-2 2 4-16,-1-1-1 0,2 1 1 0,-2 6-3 16,4-7 3-16,-4 2-7 0,3 0-2 0,-3-1-8 15,4-1-2-15,-4 0 3 0,3-1-5 0,-4 2 7 16,1-4-1-16,4-3 0 0,-1 0 6 0,-2 1-9 15,-1-1 7-15,4-2-4 0,-1 1-10 0,1-3 4 16,0 1-5-16,0-2 0 0,0 1 6 0,0-1-5 0,1-4-4 16,2 1 1-16,-3 3-11 0,1-3-13 15,-1-3-10-15,0-1-16 0,4 5-13 0,-4-5-88 16,4 3-192-16,-4-3 84 0</inkml:trace>
  <inkml:trace contextRef="#ctx0" brushRef="#br0" timeOffset="147032.2">7211 3155 41 0,'0'0'94'0,"0"0"-9"0,0 0-5 15,0 0-12-15,0 0-7 0,0 0-7 0,0 0-3 16,0 0-1-16,0 0-1 0,0 0 3 0,0 0-8 16,0 0 7-16,0 0 2 0,0 0-7 0,0 0 0 15,0 0-4-15,0 0 1 0,0 0-9 0,0 0 0 0,0 0 14 16,0 0-7-16,0 0-3 0,0 0 4 0,0 0-2 16,0 0 2-16,0 0 2 0,0 0-10 0,0 0 0 15,0 0-6-15,0 0-2 0,0 0 2 0,0 0-7 16,0 0 0-16,0 0-2 0,0 0 4 0,0 0-9 15,0 0 2-15,0 0-4 0,0 0-3 0,0 0 3 16,0 0-6-16,12-3 12 0,-12 3-14 0,14 0 4 16,-5-1 0-16,4 2-3 0,0 1 3 0,6 0 1 15,-3 2-12-15,2 4-10 0,1-1-14 0,-1 1 0 16,0 3-2-16,0 2-8 0,-3 2-3 0,-2 0-7 16,1 7 7-16,-5-6-13 0,0 8-3 0,-4-4-6 15,-2 4 1-15,-3-5 5 0,-4 7 4 0,-4-8 8 0,2 1 5 16,-7-2 8-16,0-3 11 0,0 1 10 0,0-2 14 15,-3 2 17-15,0-3 1 0,0-2 19 16,-3-1-2-16,4 0 5 0,0-2 7 0,-1-2 4 0,6 2-4 16,-2-3 0-16,1-3-1 0,2 2-5 0,2 2 2 15,1-4-3-15,0 0 0 0,-1 1-9 0,7-2-1 16,-5 0-4-16,5 0-8 0,-5 2-8 0,5-2-8 16,0 0-5-16,0 0-10 0,0 0-15 0,0 0-9 15,0 0-11-15,0 0-24 0,0 0-27 0,1-10-24 16,-1 10-106-16,4-4-244 0,-4 4 108 0</inkml:trace>
  <inkml:trace contextRef="#ctx0" brushRef="#br0" timeOffset="154143.22">6114 4488 45 0,'0'0'69'16,"0"0"1"-16,0 0-2 0,0 0-2 0,0 0 4 0,0 0 2 15,0 0 2-15,0 0-1 0,0 0-7 16,0 0 5-16,0 0 12 0,-2 4-10 0,2-4-2 16,0 0-1-16,0 0 1 0,0 0-1 0,0 0-14 0,0 0-4 15,0 0-10-15,0 0-3 0,0 0-3 0,0 0-7 16,0 0 0-16,0 0 3 0,0 0-11 0,0 0 3 16,0 0-6-16,0 0 7 0,0 0-3 0,0 0 4 15,0 0-2-15,0 0 2 0,0 0-4 0,0 0-1 16,0 0 3-16,0 0 3 0,-13-3 8 0,13 3 3 15,0 0 4-15,-7-2-2 0,7 2-7 0,0 0-4 16,-4-4 0-16,4 4-1 0,0 0-5 0,-2-5-4 0,2 1-2 16,0-4-4-16,0 3 1 0,1-2 11 15,0-1 1-15,1-2-4 0,2-5 3 0,-1-1-5 0,1-3-5 16,2-5 5-16,-2-4-3 0,-1-2-3 0,2 0 7 16,-2-2 1-16,-1-1-2 0,2-2-1 0,-8 1-1 15,4 1-3-15,0 3 1 0,-4 0-5 0,0 3 3 16,0 2 0-16,3 5-1 0,-4 2 1 0,-2 2-3 15,1 0-1-15,1 0-1 0,1 4 0 0,1 0 1 16,-4 2-1-16,4 1-2 0,-1-3 0 0,0 4-1 16,1 3 1-16,-1-2-3 0,2 3-3 0,2-1-3 15,-3 2 5-15,1-2-2 0,0 1 2 0,2 4-3 0,-3-6 2 16,0 4-1-16,3 2-2 0,-1-5 2 0,1 5 0 16,0 0 0-16,0 0-3 0,0 0 3 0,-1-2-3 15,1 2 2-15,0 0-5 0,0 0 0 0,0 0 1 16,-3-4-1-16,3 4-1 0,0 0-2 0,0 0 5 15,0 0-2-15,0 0 2 0,0 0 0 0,-5-1 0 16,5 1 0-16,0 0-2 0,0 0 0 0,0 0-2 16,0 0-1-16,0 0-1 0,0 0-5 0,0 0-5 0,0 0-5 15,0 0 2-15,0 0 0 0,-12 6-1 16,7-3-1-16,0 2 0 0,0 0-1 0,-1-1 3 16,-1 0-1-16,-2 0-1 0,3-1 4 0,-2 0 5 0,3 1 1 15,0-1 0-15,0 0-1 0,0-3 11 0,0 3 2 16,5-3 3-16,-7 2-1 0,3-1 0 0,4-1 3 15,-5 3 0-15,5-3-4 0,-5 0 1 0,5 0-2 16,0 0 2-16,0 0 5 0,0 0 4 0,-6-4-4 16,2 0 1-16,4 4 3 0,-3-4-10 0,2-2 11 15,1 3-5-15,0-5-1 0,0 4-2 0,0-3 2 16,1-2-3-16,2 0 2 0,1-4-2 0,-3 3 1 0,5-2 0 16,-2-1-2-16,5 0 0 0,-5 0-3 0,1 6 1 15,4-3-5-15,-9 5 8 0,5-3-1 16,-1 2-3-16,4-1 0 0,-3 0 8 0,-1 3-4 0,0-2-1 15,-2 2 0-15,2 1-2 0,-3 1 2 0,2-2-1 16,-3 1 4-16,4 0 0 0,-3-1-7 0,-1 4 0 16,1-6 8-16,-1 6-5 0,0-3 1 0,0 3-1 15,3-4 2-15,-3 4-4 0,0 0 5 0,0 0-3 16,0 0-2-16,2-3-1 0,-2 3 3 0,0 0-5 16,0 0 3-16,0 0-1 0,0 0-2 0,0 0 1 15,0 0 4-15,0 0-1 0,0 0 2 0,0 0 0 0,12 0-6 16,-12 0 3-16,6 0 0 0,-6 0 0 0,8 3 0 15,-2-1 2-15,-2-1 0 0,2 0-1 16,-1 1-1-16,1 1 7 0,0-2-3 0,-1 0-4 0,3 1 0 16,-1 5 4-16,1-5 1 0,-1 1-1 0,0 1 1 15,-2 2-2-15,-2-2 1 0,5-1-2 0,-2 1 2 16,0 2 0-16,-1-1-1 0,2-1-4 0,-2 1 4 16,-2 1-1-16,0-3 2 0,1 0-1 0,0 4 2 15,-4-3 3-15,0-1 1 0,0 2 0 0,0 2-1 16,0-2 2-16,-4-2 0 0,0 2 1 0,1 0 0 15,-3 3 5-15,4-3 1 0,-5 2-4 0,2 1-1 0,-5-1 0 16,2 3-4-16,-1-2 5 0,-1 2-1 0,1 0 1 16,-1-1-5-16,1-2 1 0,0 1 0 0,0-2-3 15,-1 2 2-15,1 1-2 0,1-5 1 0,-2 4 0 16,4-3-2-16,-2-2 1 0,2 2-14 0,-2 0-17 16,2-2-14-16,1 1-37 0,-2 0-35 0,2-2-67 15,0 1-137-15,0-2-344 0,1 1 152 0</inkml:trace>
  <inkml:trace contextRef="#ctx0" brushRef="#br0" timeOffset="162796.4">6859 4008 55 0,'0'0'121'0,"-8"0"-4"0,8 0-5 16,-5-1 1-16,5 1-18 0,0 0-7 0,0 0-2 0,0 0-10 15,0 0-15-15,0 0 0 0,0 0-7 16,-6-2-5-16,6 2-6 0,0 0-5 0,0 0-2 16,0 0-5-16,0 0-6 0,0 0 0 0,0 0-8 0,0 0-1 15,-7 3-1-15,7-3 4 0,0 0-10 0,0 0 3 16,0 0 2-16,0 0-4 0,-6 2 5 0,6-2-1 16,0 0 1-16,0 0-6 0,0 0 1 0,0 0 1 15,0 0-5-15,0 0 3 0,0 0-2 0,0 0-1 16,0 0-3-16,0 0 3 0,0 0-2 0,0 0 0 15,0 0 4-15,0 0-5 0,0 0 1 0,0 0 1 16,19 3 1-16,-19-3 1 0,11 0 0 0,1 0 4 0,2 0 0 16,4-3 0-16,9 0-2 0,3-1-2 15,5-3 4-15,-2 3-1 0,7-1-10 0,-1 0-6 16,0 0 8-16,14-5 2 0,-13 7-7 0,-3-1-4 0,2 0 2 16,-4 0-8-16,-2-2 7 0,-1 4-7 0,-1 1 0 15,-3 0 5-15,-11 1-6 0,-3-1 9 0,-4 1-9 16,0-2 9-16,-1 1 3 0,-2 1 9 0,-1 0 8 15,-6 0 9-15,8 0 13 0,-8 0 4 0,0 0-4 16,6 0 6-16,-6 0-6 0,0-4-1 0,0 4-7 16,0 0-3-16,0 0-9 0,-13-3 3 0,13 3-7 15,-6-1-5-15,6 1-6 0,-7-2-7 0,7 2-9 0,0 0-12 16,-8 0-11-16,8 0-20 0,0 0 0 0,0 0-17 16,0 0 4-16,0 0-8 0,0 0-1 15,0 0-1-15,0 0 7 0,0 0 9 0,0 0-1 0,0 0 3 16,0 0-8-16,0 0 1 0,0 0-4 0,12-4-70 15,-12 4-156-15,0 0 70 0</inkml:trace>
  <inkml:trace contextRef="#ctx0" brushRef="#br0" timeOffset="163032.4">7467 3914 49 0,'-5'-1'114'15,"0"0"3"-15,-3-1-7 0,4 1 7 0,-1-2-2 16,-1 2-15-16,1-3-10 0,1 2-6 0,0-1-2 16,0-1-3-16,2 1-5 0,2 3-1 0,-3-4-11 15,3 4-7-15,-3-2 0 0,3 2-12 0,0 0 2 0,-2-3-11 16,2 3-1-16,5-7-5 0,-4 4-2 0,3 0-1 15,1 2-5-15,-1-2-3 0,4 0 3 16,-2 1-2-16,2-1-8 0,-3-1-1 0,5 3 3 0,3 0-5 16,-1 1 4-16,-2 0-6 0,1-3-2 0,1 3 3 15,0 3 0-15,-1-1-3 0,-5 2 0 0,7 4 2 16,-4-5-5-16,-1 6 3 0,-1-1 0 0,-1 1-4 16,1 5 3-16,-3-2 2 0,-2 4-1 0,-3 0 0 15,-4 9 0-15,0 0-14 0,-8 5-36 0,-4-3-53 16,-13 9-172-16,-2 0-294 0,-10 2 131 0</inkml:trace>
  <inkml:trace contextRef="#ctx0" brushRef="#br0" timeOffset="171378.41">7838 2309 33 0,'2'-2'93'0,"-2"2"-17"16,0 0-6-16,0-5 0 0,0 5-6 0,0 0-7 15,0 0-7-15,0 0-1 0,0-5-2 0,0 5-3 16,0 0-18-16,0 0 10 0,0 0-4 0,0 0 5 16,0 0-8-16,0 0-3 0,0 0 2 0,0 0-8 15,-2-6-4-15,2 6 1 0,0 0-5 0,-2-3-1 16,-4 0-5-16,6 3 9 0,0-6-2 0,-4 3-7 15,-1-2 1-15,4 4 4 0,-4-1 6 0,1-1 3 16,-1-3-8-16,-2 3 6 0,2-2 0 0,0 0-4 16,-1-2 1-16,-1 0-1 0,1 2-5 0,-2 1 1 15,-1-2-2-15,0 2 3 0,-2 0-2 0,2-2-5 0,0 1 7 16,-2 0-5-16,0 0-1 0,-3-2 0 0,5 2 3 16,-1 0-7-16,0-2 9 0,0 2-2 0,3-1-1 15,-2 0-5-15,-5-1 5 0,4 2-10 0,-1 1 10 16,2-3 1-16,-1 3 3 0,3-1 5 0,-7-1-10 15,-2 1 5-15,4 2-1 0,0-4-3 0,-4 2-3 16,3 1-3-16,-5-1 5 0,5-1-6 0,-7 0 5 16,6 1 1-16,-5-1-6 0,-1 0 0 0,2 1 1 15,-3 1-1-15,-7-3-1 0,7 3 6 0,-3-2-4 16,1 2 0-16,0 0 3 0,2 0 0 0,-7-2-4 16,0 0 4-16,5 2-1 0,-5-2 3 0,6 2-12 15,2-2 13-15,-2 1 4 0,-1 2-8 0,5-1-3 0,-5-3 8 16,4 2-3-16,-4 1-1 0,4 2-4 0,-3-1-5 15,2 0-1-15,-2-1 3 0,-5 0-3 0,4 2-1 16,-7-1-9-16,0 2 4 0,-1 0-1 0,1-2 1 16,-3 1-13-16,1 4 19 0,-3-4 1 0,3 2-3 15,-2 2 5-15,-3-2 5 0,-1 3 2 0,4-2-1 16,-3-1-10-16,1 1 5 0,-1 1 12 0,5-1-7 16,-3 0 7-16,4 0-7 0,-1 1 4 0,0 0-5 15,1 1 0-15,1-1 0 0,0 3 5 0,2-4-8 16,0 3 4-16,-1 1-5 0,3-2-1 0,-6 3 3 15,12-5-1-15,-2 1 2 0,2 3 1 0,3-3 0 0,-1 2 1 16,0 0 2-16,0 0-6 0,7 1 3 0,-3 0 0 16,-2 0 3-16,2 1 2 0,0 2-7 0,-2 1 1 15,7-3 0-15,-5 4-8 0,2-1 0 0,0 0 3 16,-3 2-3-16,2 0-2 0,-1 0 7 0,5-2-1 16,-8 0 0-16,9-3 1 0,-5 1-4 15,2 0 4-15,-5 0-4 0,1 1 5 0,-3-3 5 0,0 2-4 16,-1 0-1-16,2 1 2 0,-2-1-3 0,3 2 2 15,-5-1 4-15,6 1-1 0,-4-1-1 0,1-1-7 16,0 0 6-16,0 2-11 0,6-3 14 0,-4-1 1 16,-1-1-4-16,-2 1 0 0,8 3-19 0,-2-6 26 15,3 6 0-15,-5-2-7 0,2-1 1 0,1 1 1 16,-6 3 7-16,4-1-3 0,-5 0 2 0,4 0 2 0,-1-2 0 16,-3 1 5-16,4-1 0 0,-2 2 0 15,2-1-8-15,-3-1 3 0,4 2-3 0,1-3 1 16,3 0 3-16,-2 2-2 0,1-4-3 0,3 2 2 0,-3-1-2 15,2 1 0-15,-3 4-4 0,3-5-1 0,-2 5 3 16,3-4-5-16,-4 6 0 0,-1-2 7 0,1 3-5 16,-1-1 0-16,-1 0-3 0,2 0 5 0,-1 1-2 15,0 0 0-15,-1 0 1 0,2 0 2 0,2-3-2 16,-1 2-2-16,2-2-1 0,-1-1 1 0,-2 3-1 16,4-3 6-16,-2 2-1 0,5-2-1 0,-5 1-4 15,3 0-3-15,2 1 6 0,-5-3-6 0,5 0 8 16,-2 3-5-16,2-1 0 0,-1-1 6 0,0 2-10 15,1 0-1-15,-1 0 5 0,1 1 1 0,1-1 4 16,-3 2-5-16,2 0 3 0,1 0-4 0,-1-1 6 16,0 3-5-16,1-2 5 0,-1 0-5 0,0 0 1 15,2 5 0-15,-1-6 0 0,2 2-2 0,0-2-7 0,1 4 7 16,0 0 3-16,-1 2 0 0,4-2 0 0,-4 1-4 16,4-3 4-16,-1 3-2 0,-1-4-10 15,0 0 16-15,1 3-2 0,-1-2-1 0,0 3 2 0,2-4-4 16,-2 3 2-16,0-1 0 0,-3-1-1 0,2 3 4 15,-1 1-3-15,1-2 0 0,0 2-4 0,-1-2 4 16,0 3-2-16,-3-2 2 0,4 1 2 0,-3-1 2 16,4-2-3-16,0-2-1 0,0 1-9 0,0 1 6 15,0 0 1-15,0-2 3 0,0 0-4 16,3-1 5-16,-2-1 0 0,1 3 0 0,2-2-2 0,-2 1-3 16,1 0 1-16,1-3-1 0,1 0 2 0,-1 2 0 15,0 1 1-15,0-1-3 0,2 1-2 0,-1 3 4 16,0 2 0-16,-1 0 1 0,0 0-2 0,0 3 5 0,2 6-2 15,-3 1 2-15,-1-1-2 0,1 3 1 16,-1-1-1-16,2-1-4 0,0-2 0 0,-3 0 5 16,2-1-3-16,2-4 2 0,-5-4-5 0,5-2-3 0,-4 1 6 15,3-5 3-15,-4 2-2 0,4-3 0 0,-3 1-3 16,3 1 3-16,-3-3 1 0,3 0 0 0,1-1-3 16,2 2 1-16,-1-2 3 0,3 0 7 0,0 2 1 15,1-2-5-15,1-2-3 0,4 6-1 0,-5-7 3 16,3 2-2-16,2 5-2 0,-5-6-2 0,6 6 3 15,-6-3 1-15,3 2-4 0,-1 0 3 0,-3 1 1 16,4 1 1-16,-9-1-2 0,5 3 2 0,0 1-8 16,-4-4 4-16,1 4 1 0,2 1 3 0,-4-3-18 15,0-3 14-15,1 3 3 0,1-3 0 0,-2 0-2 16,1-2 0-16,-1 1 1 0,1-2 0 0,3 1 1 16,2 0-5-16,-2-1 2 0,1-2 3 0,2 1-6 15,1-1 6-15,-2 2-3 0,1-2 2 0,1 0-1 16,-1 2-1-16,2 1 1 0,-3-3-5 0,3 2 4 0,-4-1-3 15,0 2 6-15,1 0-8 0,-1-1 4 16,0 2 2-16,0-1-4 0,-1 1 1 0,-2 1 1 0,3 1 1 16,0-2-1-16,3 4-2 0,-7-2 1 0,5 1-5 15,-3 0 8-15,4-1-1 0,-5 0 2 0,3-4 0 16,-1 3-1-16,-1-4 1 0,1 4-2 0,1-5 0 16,-1 2-2-16,-1 0-12 0,1-3 14 0,0 1-5 15,-1 1 8-15,1-1-3 0,1 0 0 0,1 2-1 16,-1-4 2-16,0 2-4 0,0-1 1 0,1 2 1 15,2-1-1-15,0-1-1 0,-2 1 5 0,2-2-4 16,0 2 1-16,-1-1 2 0,3 1-4 0,-1-1 3 16,1 1 0-16,2 0-3 0,-3-1 1 0,-1-1-3 0,1 0-11 15,-3 1-18-15,0 1-22 0,-1 0-14 16,0-5-12-16,-4 7-30 0,-1-1-38 0,-5-2-83 16,-4 8-249-16,-3-4 110 0</inkml:trace>
  <inkml:trace contextRef="#ctx0" brushRef="#br0" timeOffset="173208.42">3233 10420 83 0,'0'0'133'0,"-5"-2"6"0,5 2-4 0,-3-4-6 16,1 0-9-16,0 2-11 0,2 2-11 0,-4-4-7 16,4 4-10-16,-1-4-8 0,1 4-14 0,0 0-1 15,-3-4-12-15,3 4-11 0,0 0 0 0,0 0-4 16,0 0-2-16,0 0-3 0,0 0-4 0,-4 14-5 0,4-12-4 16,0-2 1-16,0 6-10 0,2-3 2 15,-2-3 0-15,1 6 3 0,-1-6 1 0,3 2 10 16,-3-2 7-16,0 0 9 0,10 1 4 0,-10-1-4 0,3 0-6 15,-3 0-3-15,0 0-4 0,13-1-1 0,-13 1 0 16,5 0-1-16,-5 0-2 0,0 0-5 0,11-1-2 16,-11 1 0-16,6 0 1 0,-6 0-2 0,9-1-3 15,-4-3 1-15,3 2-1 0,-1-1 7 0,4-2 1 16,6-3 1-16,4 1 0 0,-3-1 5 0,10-6 1 16,-1 2 2-16,7-3 8 0,2 1-2 0,14-7 4 15,-5 3 2-15,2 1-3 0,-10 3-7 0,0 2 1 16,0 0-6-16,-4 2 2 0,2 3-6 0,-2 0 0 0,2 4-2 15,-1-4-3-15,3 2-7 0,-1 1 5 0,-3-1-4 16,2 1-1-16,0-4 0 0,-3 1-3 0,4-1 2 16,-1-1-2-16,4 1 3 0,10-8-3 0,1-2-1 15,-1-1 7-15,0 2 8 0,-1 0 0 0,-10 5-3 16,9-7 3-16,-14 10-3 0,-2 1-4 0,2 0-1 0,-1 2-4 16,-4-2 1-16,1 5-5 0,2-1-6 15,-3 0 0-15,-1-2 1 0,6-2-3 0,-7 0 5 0,6 0-3 16,-3-2 2-16,-1 3 0 0,3-1 0 0,1-3-1 15,1 0 3-15,-4 1-2 0,1-1 2 0,6 1 5 16,-2-2 5-16,-1 0 4 0,2-2-4 0,-6 6-2 16,2 1 0-16,-2-2 0 0,-1 2 0 0,-10 3-3 15,4-1 0-15,-2-1-1 0,-4 3 1 0,3-1-2 16,0 0 1-16,-2 0-2 0,-3 2 1 0,-2 2-3 16,-2-1 1-16,4-1-1 0,-2 2 2 0,-1-3-3 15,0 2 2-15,-2-2 0 0,2 1 2 0,1-1 0 16,0 0 2-16,-1 2-2 0,-2 0-1 0,-1-4-1 0,3 1 0 15,-1 1-1-15,-2 3-9 0,1-1-20 0,-4-2-8 16,-1 2-23-16,-4 1-25 0,4-3-24 0,-4 3-29 16,0 0-74-16,0 0-126 0,0 0-366 0,-22 7 163 15</inkml:trace>
  <inkml:trace contextRef="#ctx0" brushRef="#br0" timeOffset="173817.41">4219 10415 87 0,'-17'13'148'0,"-6"1"-12"15,0 0-20-15,-5-1-9 0,4 1-5 0,-1-3-4 16,4 5-5-16,3-7-5 0,0 0 1 0,0 2 3 16,7-2-10-16,0-2-8 0,1-2-5 0,4-4-10 15,2 1-1-15,-2 0 1 0,4 0-6 0,-3 1 3 16,5-3-2-16,0 0-1 0,-4 2 1 0,4-2-6 0,0 0-3 16,0 0-6-16,0 0-8 0,8 6 1 15,-8-6-5-15,5 2-1 0,-4 3-2 0,2-3-5 0,1 1 0 16,1 3-2-16,-1-2-3 0,2 1-2 0,-1 0-3 15,-1-3 2-15,1 3-2 0,-1-4 0 0,4 3 0 16,1-2 2-16,-3-2-5 0,6 2-1 0,5-4 6 16,2-3 1-16,9 0 0 0,0-5 9 0,2 0 8 0,0-5 8 15,9-1 2-15,6-3 0 0,5-1 1 16,-3 3-4-16,-6 4-2 0,-4 4-3 0,1 0-5 0,1 0-1 16,0 2-2-16,-2-1-2 0,-1 2-4 15,-2 2-5-15,-1 0-3 0,-3 1 2 0,1 0-5 16,-4-1 1-16,-7-1-6 0,4 3 7 0,3-1-4 0,-6-1 3 15,-1 2-3-15,2 0 0 0,-2-4 2 0,7 0-3 16,0-1 1-16,1-3 2 0,4 1 0 0,3-6 1 16,12-2-2-16,-13 3 4 0,16 2 0 0,-13 0 0 15,-1 3-3-15,-1 3-2 0,-5 1 1 0,0 1-4 0,-1 1 4 16,-9 0-3-16,-3 4-3 0,-3-1-2 0,-1 0-1 16,-3 0 0-16,-4-1 3 0,2 1-2 0,-8 0 5 15,9 0 0-15,-5-1-2 0,-4 1 2 0,9 0 1 16,-9 0 0-16,0 0-1 0,0 0-1 0,0 0-8 15,6-3-13-15,-6 3-23 0,0 0-35 0,0 0-27 16,0 0-56-16,-24-3-248 0,14 6-441 0,-8-1 196 16</inkml:trace>
  <inkml:trace contextRef="#ctx0" brushRef="#br0" timeOffset="174176.41">4877 10365 205 0,'0'0'202'0,"0"0"-18"0,0 0-20 0,15-12-15 15,-3 6-12-15,4-1-14 0,11-3-5 0,0 2-7 16,1-3-1-16,-1 6-11 0,1 0-9 0,0 1-10 15,-5 4-7-15,4 0-9 0,-5 2-4 0,-2-2-6 16,-1 1-5-16,-1 1-6 0,-1 1-3 0,2 1-4 0,-5-2-2 16,0 1-7-16,-1-3-3 0,4 2 1 0,-4-2-4 15,0 1-1-15,4-2-3 0,1-1 1 16,1-1-1-16,-1-1-2 0,2-2 1 0,-1-1 8 0,3 1 7 16,-4-3 4-16,9 1 0 0,-9-2-3 15,0 2-1-15,-4 0-2 0,4 2-5 0,-6-1-4 0,0 2-4 16,-2 0-21-16,0 0-15 0,-3 3-28 0,-1-2-44 15,-1-1-54-15,-2-1-253 0,1 1-431 0,-2 0 190 16</inkml:trace>
  <inkml:trace contextRef="#ctx0" brushRef="#br0" timeOffset="175504.41">7176 9671 135 0,'-4'2'138'16,"4"-2"-16"-16,0 0-7 0,-3 4-14 0,3-4-8 16,0 0-12-16,0 0-12 0,3 5-9 0,-3-5-3 15,0 0-2-15,0 0-4 0,0 0 3 0,0 0-3 16,0 0 2-16,0 0-1 0,0 0 4 0,0 0-3 15,0 0-5-15,0 0-5 0,0 0-2 0,0 0-7 0,-3 5-3 16,3-5-5-16,0 0-1 0,0 0 0 0,0 0-4 16,0 0-2-16,0 0-5 0,0 0-1 0,0 0 3 15,0 0-5-15,0 0 5 0,4 2 0 0,-4-2 1 16,0 0-1-16,0 0 0 0,0 0-4 0,0 0 0 16,0 0-2-16,0 0 1 0,0 0 0 0,0 0-4 15,0 0 3-15,0 0-4 0,1 4 2 0,-1-4-3 16,8 4 14-16,-8-4-12 0,6 0-1 0,2 0 2 15,-8 0-5-15,14 0 3 0,-6 0 0 0,7 0 1 16,-2-3-4-16,0-1 2 0,2 2 1 0,3-3-2 16,1 0 1-16,-1 2 0 0,4-1-4 0,-4 1 0 15,2 0 1-15,3 1 0 0,-6-3 1 0,7 1 3 16,-2 1-5-16,7 0 3 0,-1-2-6 0,-1 1 3 16,1 1-1-16,4-2 2 0,-4-2-1 0,3 2 0 15,-9 2 2-15,7-3 0 0,-9 3-3 0,-2-1 2 0,0 0 3 16,-6 0 2-16,2 2 4 0,-4-1 0 15,-1 3 4-15,-3-3-4 0,-2 2 0 0,1 0-2 0,-5 1 1 16,9 0-2-16,-5-2 1 0,-4 2 1 0,0 0-5 16,10-1 0-16,-10 1 1 0,9 1 0 0,-9-1 0 15,0 0-1-15,9 2-4 0,-5-2-13 0,-4 0-9 16,5 2-21-16,-5-2-10 0,5 1-23 0,-5-1-28 16,0 0-44-16,4 2-146 0,-4-2-318 0,0 0 142 15</inkml:trace>
  <inkml:trace contextRef="#ctx0" brushRef="#br0" timeOffset="175978.41">7821 9469 174 0,'0'0'204'16,"0"0"-14"-16,0 0-11 0,-4-2-13 0,4 2-12 15,0 0-15-15,0 0-16 0,0 0-13 0,0 0-9 0,0 0-13 16,0 0-8-16,0 0-6 0,0 0-9 0,0 0-10 16,0 0-2-16,0 0-4 0,13 5-8 0,-5 0-4 15,-2-1-1-15,0-2-4 0,2 1 0 0,1 0-7 16,1 1-4-16,-2 2-1 0,2-2-3 0,-2 2 0 16,-2 0-4-16,3 0 0 0,-1 1 1 0,-2 2-4 15,-2 1 0-15,-1 0-1 0,-1 2-3 0,-2 4 2 16,0 1 0-16,-2 0 1 0,-1-2-2 0,-1 2 0 0,-1-1-2 15,-1-1 4-15,-2 2-2 0,3-2-4 16,0-1 2-16,1-2-1 0,0 5 0 0,-1-5 2 0,0 5-1 16,0-5-4-16,1-2 1 0,-1 0-22 0,2 0-34 15,-3 1-47-15,3-3-64 0,2-4-187 0,-3 1-380 16,4-2 168-16</inkml:trace>
  <inkml:trace contextRef="#ctx0" brushRef="#br0" timeOffset="176415.41">8327 9172 39 0,'0'0'215'0,"0"0"-11"0,-4-3-12 0,4 3 6 16,0 0-19-16,0 0-16 0,0 0-19 0,0 0-12 15,0 0-13-15,0 0-13 0,0 17-6 0,0-7-9 16,4 2-2-16,-3 8-5 0,-1 5-7 0,3-5-4 0,-6 10-6 15,7-4-14-15,0 1 2 0,0-1-3 0,0 2-7 16,-3-2-3-16,5 0-4 0,1 0-5 0,-6-1-2 16,2-1-3-16,-2-5-4 0,3 1 0 0,-3-3-9 15,-1 0 4-15,0-2 0 0,0-1-3 0,0 0-1 16,-1-4 0-16,-3 0-2 0,4-1 1 0,0 1-3 16,-1-5-4-16,-3 2-2 0,1 0 2 0,1-3-11 15,0 2-25-15,-4-3-20 0,2 1-22 0,0-4-27 0,4 0-34 16,0 0-49-16,-6-6-201 0,3-1-414 0,3-3 184 15</inkml:trace>
  <inkml:trace contextRef="#ctx0" brushRef="#br0" timeOffset="177141.41">8397 9308 80 0,'-2'-5'186'0,"-1"0"-3"0,-2 1-6 16,4 0-5-16,-2 0-6 0,2 0-13 0,1 0-12 0,0 4-17 15,1-9-14-15,-1 5-8 0,4 0-13 0,0-3-7 16,0 4-9-16,2-4-5 0,2 5-9 0,2-5-7 16,-2 7-7-16,1-4-2 0,3 1-6 0,-1 3-3 15,1 2-6-15,-1 0 1 0,0-2-1 0,0 4-11 16,-4 0 4-16,2 3-3 0,-4-5-1 0,4 3 0 16,-3 2-3-16,1 2-3 0,-3 2-4 0,-3-4 6 15,0 5-2-15,-1-2 1 0,-1 2-4 0,-3 0 3 16,0-2-3-16,-1 2 2 0,-4 0-3 0,2 1-1 0,-5-2 2 15,4-1 3-15,-7 3 1 0,6-5 6 0,-7 4 6 16,6-4-1-16,1-2-1 0,-2-1-1 0,1 2 3 16,0-1-1-16,0-2 2 0,3-1-2 0,-2 0-2 15,-1 2 3-15,6-3 9 0,-2 0 10 0,2 0 1 16,1-1 0-16,-2 1-1 0,1 0-5 0,4-2-2 16,0 0-8-16,-6 1-2 0,6-1-4 0,-4 4-2 15,4-4-3-15,-4 2 1 0,4-2-1 0,0 0-4 16,0 0-2-16,0 0-3 0,0 0 0 0,0 0-1 0,0 0 0 15,8 6-3-15,-5-4 1 0,0 0 1 0,4 1-4 16,-2 1 1-16,1-1 1 0,2 2-3 0,2 2 3 16,-2 0 0-16,2 1-2 0,0 1 0 0,0-1-6 15,-2 2 6-15,3-2-3 0,-3 0 3 0,1 2 0 16,1 0 0-16,-1-3-22 0,2-2-3 0,0 4-1 16,-2-4-1-16,3-4 3 0,3 1 4 0,0-5-4 15,6-2 2-15,-2-4 1 0,-1 1 3 0,5-7 1 0,1 1 2 16,-9 2 0-16,3 0 0 0,-5 0 1 0,1 1 1 15,-5 1 4-15,0 2-1 0,0 1 2 0,0 0 2 16,-3 1-1-16,-2 0-1 0,1 3 3 0,-1 0-2 16,1 1 5-16,-5-2-5 0,5 1 1 0,-3 0 0 15,-2 3 0-15,2-4 2 0,-2 4 2 0,5 0-3 16,-5 0 3-16,0 0 0 0,0-3 1 0,0 3 1 16,0 0-2-16,0 0 2 0,0 0-1 0,0 0 4 15,0 0-2-15,-11-2 1 0,11 2-1 0,-9 0 4 16,9 0-5-16,-9 2-3 0,1 0 1 0,4-1 2 0,-2 4-1 15,2 0 1-15,-1-1 1 0,1 2-3 0,-1 2-3 16,-1 0 4-16,-1 2-1 0,3 0 2 0,-2 0-2 16,6-1 0-16,-6 3 1 0,2-2-2 0,4 3 2 15,0-2-2-15,0 0 1 0,2 1-1 0,2-3 2 16,0 3-4-16,1 0-14 0,0-3-19 0,4 0-25 16,0-4-27-16,4-1-34 0,5-2-32 0,1-2-52 15,-1-5-173-15,1 0-409 0,6-7 181 0</inkml:trace>
  <inkml:trace contextRef="#ctx0" brushRef="#br0" timeOffset="177551.4">9055 9119 38 0,'-1'-3'236'0,"1"3"-18"0,0 0-19 16,-3-2-20-16,3 2-19 0,0 0-18 0,0 0-11 0,0 0-15 15,0 0 1-15,-2 9-13 0,2-1 1 16,-1 8 11-16,1 1-8 0,-3-1-18 0,1 10-1 0,-1 0-7 16,-2 3-6-16,5-2-3 0,-1 4-8 0,2-4-23 15,-2 0-6-15,1 1-2 0,0-1-6 0,1-1-3 16,3 1 1-16,-3-2-3 0,4 0-6 0,-2-5 2 16,-1-2 1-16,1 1-6 0,-1-3 0 0,2 2-6 15,-3-6 3-15,2 0-12 0,0-2-10 0,-2-1-20 16,0-3-24-16,1 0-24 0,-2 0-19 0,2 0-28 0,-2-2-27 15,0-4-216-15,0 0-398 0,0 0 177 0</inkml:trace>
  <inkml:trace contextRef="#ctx0" brushRef="#br0" timeOffset="177928.41">9183 9576 36 0,'0'0'257'0,"0"0"-15"16,0 0-14-16,0 0-16 0,0 0-15 0,0 0-18 15,0 0-16-15,0 0-17 0,0-4-12 16,0 4-14-16,0 0-17 0,0 0-11 0,5-2-8 0,2 1-8 16,0-2-7-16,5 1-6 0,0-1-6 0,7-2-9 15,-3-2 2-15,5 0-12 0,-2-3-6 0,-4 3-4 16,2-3-4-16,-2 1-5 0,-6 2 1 0,-1-1-3 16,-1 0 1-16,-1-3-5 0,2 6 3 0,-4-1 4 15,-3-1 6-15,2 3 0 0,-3-1-3 0,-4-2-3 16,3 4-1-16,-2 1-3 0,-3-3-2 0,2 5 0 15,-5 0-3-15,9 0-4 0,-15 4 1 0,5-1 0 0,-2 2-1 16,1 4 0-16,2-1-2 0,-4 4-1 0,2-7 1 16,3 7-3-16,3-4-1 0,-2 2-1 0,1 0 1 15,1 1 1-15,2-1 0 0,3-1 1 0,-2 2-4 16,0-1 8-16,0 1-7 0,2-1 3 0,0-2-1 16,0 3-1-16,4-2-1 0,-2-2 2 0,1 0-5 15,2-1 2-15,0 1 5 0,0 0-4 0,3-2-13 16,2-2-20-16,3 2-39 0,2-3-42 0,6-2-65 15,-1-2-56-15,-1-1-165 0,0-2-434 0,3 0 192 16</inkml:trace>
  <inkml:trace contextRef="#ctx0" brushRef="#br0" timeOffset="178359.41">9668 9433 195 0,'0'0'182'0,"0"0"-17"16,-11 3-9-16,6-1-19 0,0 3-13 0,1 0-14 15,2 0-5-15,-1 0-12 0,-1 4-9 0,-2 1-8 16,6 1-4-16,0 2-6 0,-3-1-8 0,-3 0 2 16,6 0 1-16,-3 0-6 0,2-1-6 0,2 1 0 15,2-1-2-15,-2-4-3 0,4 5-5 0,-2-7-3 0,-1 2 1 16,5-2-2-16,-3-2-2 0,1-1-2 0,1 2-2 16,3-4-6-16,-2-4 1 0,3 2-2 0,2-1-2 15,-4-2 0-15,4-2-4 0,-4 0 1 0,0-3-2 16,-1 2-1-16,0-4 2 0,0 3-6 0,-5-3 4 15,1 5 17-15,-1-3 5 0,-2 3-6 0,2-3-1 16,-2 4 10-16,0 0 3 0,-2 2-6 0,2-2-3 16,-1 2-5-16,1-1-2 0,0 5-12 0,0-7-23 0,0 2-27 15,0 5-42-15,3-1-34 0,-3 1-45 16,6-2-242-16,-6 2-431 0,0 0 190 0</inkml:trace>
  <inkml:trace contextRef="#ctx0" brushRef="#br0" timeOffset="178962.4">9998 9440 120 0,'0'0'114'0,"0"0"-8"15,-11 7-4-15,11-7-7 0,-1 2-2 0,-2 2-8 0,3-4-6 16,-4 2 2-16,3 1 1 0,-2 3 8 0,2-3 17 15,0 2 3-15,-3-3 0 0,0 3-4 0,2-1-4 16,-2 1 2-16,-1-1-7 0,0 2-7 0,-1-1-6 16,-1 1-9-16,0 0-7 0,-1 1-8 0,0 2-6 0,1-3-5 15,0 0-5-15,2-2-4 0,0 0-8 16,2 1-2-16,-1 0-6 0,1-2-7 0,0 1-11 16,0-2-11-16,3 2-2 0,0-4-10 0,3 4-5 0,-3-4 1 15,6 3-6-15,-6-3-2 0,12-3-8 16,-5 1-2-16,4-2 3 0,-2-2 5 0,-2 4 3 0,3-2 0 15,-3 1 2-15,1 0 8 0,-1 0 4 0,-2 1 1 16,-1 0 9-16,-4 2 2 0,6-3 1 0,-3 2 2 16,-3 1 3-16,0 0 2 0,0 0 2 0,5-1-6 15,-5 1-1-15,0 0-2 0,7 7 4 0,-4-4 0 16,1 1 0-16,-1 1-2 0,1-1 3 0,-1 1-3 0,1 1 1 16,0-1-2-16,1-1 0 0,1-1 1 15,1 2-1-15,-2-5-3 0,3 2 4 0,3-3-5 0,-6 0 6 16,4-5-2-16,3 1 2 0,-3-1 0 0,1-4 10 15,0-1 7-15,3-2 4 0,-8 3 3 0,4 0 1 16,0 2 14-16,-3 0 10 0,-1 2-3 0,-1 0 0 16,-1 1-8-16,0 2-6 0,0 0-3 0,0 1-4 0,1-2-5 15,-4 4 3-15,9-1-7 0,-3 2 1 16,0 1-2-16,3 1 0 0,-5-1-6 0,5 2 4 16,2 0-2-16,-3 3-6 0,1-3 2 0,0 1-4 15,1 0 2-15,-2 0-1 0,1-1 0 0,1 1 1 0,-1-1-3 16,-1 0-1-16,-3-2 1 0,2-1 3 0,-4 1-4 15,2 0 0-15,-5-2 0 0,8 2-4 0,-8-2-12 16,5 0-17-16,-5 0-25 0,4-4-24 0,2 1-18 16,-5 1-31-16,3-1-39 0,-1-1-196 0,-1 1-394 15,2-1 174-15</inkml:trace>
  <inkml:trace contextRef="#ctx0" brushRef="#br0" timeOffset="179386.41">10646 9319 94 0,'-7'2'179'0,"7"-2"-15"0,-7 3-14 0,5-1-16 16,-1 3-13-16,-3 0 10 0,2 2 2 0,-1 3-17 16,2 0-8-16,-6 5-7 0,0 1-9 0,0 1-4 0,-1 7 6 15,-1-6-6-15,3 0-6 0,-1-1-9 16,1-1-8-16,0 1-8 0,1-3-2 0,2-2-5 0,1 0-7 15,3-1-4-15,-2 1-3 0,3-4 0 0,4 0-5 16,1-3-3-16,4-1-3 0,3-4-3 0,1 0-2 16,7-4-2-16,-1-1-2 0,8-5-6 0,-2 0-4 15,1-2-8-15,-12 1-7 0,5-2-4 0,-1-1 0 16,-5 0 3-16,1 1 1 0,-1 1 0 0,-6 4 11 0,-1-2 9 16,1 1 7-16,-3 4 14 0,0 1 13 15,-2-1 7-15,1 2 3 0,-3-2 1 0,3 2-7 0,-3 3-2 16,2-2-5-16,-2 2-5 0,0 0-2 0,0 0-4 15,-10 13-3-15,6-7-2 0,0 4-5 0,-1-2 0 16,0 6-2-16,2-6-1 0,1 2-5 0,-2 1 0 16,4 0 1-16,-1 0 0 0,2 1-3 0,-1-1-2 15,4-1 1-15,-2 3-2 0,4-3-1 0,-3 1 1 16,5 0 1-16,0-4-3 0,-1 4-4 0,2-5-21 16,1 1-39-16,1-3-58 0,1-1-77 0,-1 0-278 15,0-5-509-15,0-1 225 0</inkml:trace>
  <inkml:trace contextRef="#ctx0" brushRef="#br0" timeOffset="179947.41">11272 9254 257 0,'2'-7'268'0,"-2"3"-14"15,2 0-18-15,-2 0-18 0,2-1-18 0,-1 1-23 16,-1 4-16-16,1-5-16 0,3 4-14 0,-4 1-8 16,15 6-10-16,-2 0 4 0,4 5-5 0,-2 2-6 0,12 5-7 15,-7 5-29-15,0-1-7 0,-4 1-3 16,3-1-6-16,-5 2-6 0,-1-1-4 0,1 1-6 0,-6-2-5 16,1 20 27-16,-3-19-36 0,-3 2 0 15,-1-2-3-15,-2-3-3 0,-4 0-9 16,4-2-14-16,-1-2-15 0,0 1-16 0,-4-1-19 0,2-3-19 15,1-2-24-15,-2-1-19 0,1 0-22 0,-2 0-19 16,1-5-24-16,0-1-51 0,-3 0-128 0,-1-4-392 16,-1 0 174-16</inkml:trace>
  <inkml:trace contextRef="#ctx0" brushRef="#br0" timeOffset="180235.4">11394 9572 151 0,'1'-4'153'0,"3"0"-5"16,1 1-13-16,0-1-10 0,4 2-5 0,0-2 2 15,1 2-9-15,4 2-9 0,3 0-3 0,0 2-8 16,-1 3-6-16,2 0-11 0,1 0-9 0,-2 3-7 16,-1 0-4-16,-3 0-6 0,-2 1-4 0,5-1-6 0,-7 1-1 15,1-3-4-15,-2 0-3 0,-3 0-5 16,1-4-2-16,0 1-3 0,1-1 0 0,-3-2-3 0,-4 0 0 16,13-5-4-16,-7 2-1 0,2-6-3 15,-1 1 1-15,-1-4 0 0,0-2-3 0,-2-2 3 0,2 1-5 16,-2-1 3-16,-1 4 14 0,-1 1 7 0,-2 0-3 15,0 2 9-15,1 1 7 0,-1 2-1 0,2 1 2 16,-1-2-4-16,-1 5-1 0,-1-1-7 0,2-1-2 16,-1 4-3-16,0 0-4 0,0 0-2 0,0 0-5 15,0 0-20-15,0 0-38 0,-10 9-56 0,6-4-67 0,-2 0-232 16,2 0-428-16,1-1 190 0</inkml:trace>
  <inkml:trace contextRef="#ctx0" brushRef="#br0" timeOffset="181020.4">12539 9259 258 0,'-3'-5'284'0,"1"3"-25"0,2 2-28 0,-2-5-21 16,2 5-22-16,-1-3-17 0,1 3-18 0,0 0-18 15,0 0-12-15,0 0-12 0,-4 15-10 0,4-9-11 16,0 3-8-16,0 2-8 0,-1 1-9 0,1-2-4 16,0 2-8-16,0-5-1 0,-1 3-11 0,1-5-2 0,-2 2-7 15,4-2-2-15,-2 1 1 0,-2-1-4 0,1 4 14 16,0 0-2-16,-2 1-4 0,2 0-28 0,0 2 2 16,1 5-2-16,-2 0-1 0,2 0 1 0,0 1 1 15,2 2-2-15,-4-2 0 0,1 1-1 0,-2-2-2 16,3-1 3-16,0-3-1 0,-1-1-2 0,2-3 0 15,-1 0 0-15,2-3 2 0,-2 0 1 0,-2-2 0 16,4-2 1-16,-2-2-1 0,0 0 0 0,0 0-3 0,0 0 0 16,2-23-2-16,-2 12 0 0,2-4 3 0,0-4-4 15,5 0 0-15,-3-6 1 0,2 1-8 0,-1-3-12 16,3-1-7-16,-1 3-7 0,2 0 2 0,5 0 4 16,-7 10 2-16,2-2 1 0,-3 3 2 15,0 4 1-15,3 1 5 0,-1 1 0 0,2-1 3 0,-1 4-1 16,0-2 4-16,-4 3-2 0,7 0 5 0,-6 3-2 15,-2 1 2-15,1-4 1 0,-5 4 0 0,13 0 1 16,-13 0 1-16,8 0 2 0,-6 4 1 0,1-3 2 16,-2 3 7-16,2 2-2 0,-3 0 0 0,-3-1 0 0,3 3 0 15,-1 0-1-15,-3 1 3 0,-4 1-2 0,3-1-4 16,-4-1 4-16,4 1-3 0,-3-1 2 0,3 1-4 16,0-3 0-16,5 0-32 0,-5-1-41 0,1 2-60 15,-1-2-70-15,1-2-202 0,-1-1-437 0,1-2 194 16</inkml:trace>
  <inkml:trace contextRef="#ctx0" brushRef="#br0" timeOffset="181360.4">13023 9299 230 0,'0'0'295'0,"0"0"-21"15,-2-5-20-15,2 5-24 0,0 0-19 0,0 0-22 16,0 0-14-16,0 0-22 0,0 0-12 0,0 0-13 16,0 0-9-16,-6 16-32 0,5-7-8 0,-2 1-6 15,2 3-7-15,-1 1-5 0,-3 3-5 0,2 2-8 16,-3-2 2-16,1 0-13 0,1 0 0 0,-1-2-5 15,1 4-3-15,-1-2 0 0,-2-2-7 0,1-3-1 16,2-1-1-16,1-1-3 0,0-3-1 0,0 0-5 0,2-2-5 16,-2 0-15-16,2 1-22 0,-3-4-23 0,3 0-30 15,-2 3-45-15,3-5-44 0,0 0-67 0,0 0-173 16,0 0-448-16,0-13 199 0</inkml:trace>
  <inkml:trace contextRef="#ctx0" brushRef="#br0" timeOffset="181708.41">12893 9260 225 0,'-3'-3'245'0,"3"3"-17"16,-4-5-22-16,4 5-18 0,0 0-19 0,0 0-17 16,12-3-14-16,-1 5-14 0,6-1-15 0,6 3-8 15,5 1-11-15,3 5-8 0,-1 1-10 0,1 1-5 16,0 2-8-16,-6 3-6 0,1-1-5 0,-9-4-7 15,-1 0-3-15,-3 3-4 0,-5-1-6 0,-2 1-1 16,-5-3-2-16,-1 0-4 0,-1 2 1 0,-9-3-4 0,-1 3 2 16,-5-2 1-16,-1 0-6 0,-11 0-3 0,4 0 2 15,-3-4 2-15,-2 2 1 0,9-4 7 0,-5 1 2 16,2-1 3-16,7-2 2 0,-5-1 1 0,2 3-6 16,-2-3 0-16,1 0-4 0,2-3 1 0,1 2-1 15,-2 1-5-15,6-2-1 0,-1-1 5 0,-2 0-7 16,4 1-3-16,5-1 1 0,-1 2-1 0,3-1-3 15,-2-1-3-15,2 1-4 0,5-1-13 0,-6 3-21 16,6-3-27-16,-5 3-29 0,2 2-34 0,3-5-50 16,0 0-64-16,0 0-160 0,22-3-428 0,-11-2 190 0</inkml:trace>
  <inkml:trace contextRef="#ctx0" brushRef="#br0" timeOffset="182052.41">13354 9265 42 0,'-6'-1'241'0,"6"1"-23"0,0 0-21 0,-7 2-20 16,7-2-21-16,0 4-10 0,0-4-11 0,0 11-10 15,4-7-15-15,-1 1-5 0,1 4-3 0,1 0-9 16,1 2-8-16,-1-1 10 0,1 0-8 0,-3 1-7 15,2 0 12-15,-1 1-5 0,1 0-5 0,0 4-6 16,-5-1 15-16,0 2-3 0,0 2-8 0,-3-2-23 16,0 0-6-16,-2 3-4 0,-3-1-2 0,4-1-2 0,-1 0-9 15,-1-1 6-15,-2 0-10 0,3-1-3 0,0 1 1 16,1-6-5-16,0 0-3 0,0-2-1 0,0-1-3 16,2-4-1-16,-2 1-4 0,4 0-1 0,-1-1-15 15,1-4-21-15,-4 2-26 0,4-2-29 0,0 0-25 16,0 0-22-16,4-19-6 0,-3 7-18 0,8-3-18 15,-4-4-30-15,0-9-176 0,3 0-406 0,0 1 179 16</inkml:trace>
  <inkml:trace contextRef="#ctx0" brushRef="#br0" timeOffset="182249.4">13400 9321 101 0,'1'-4'169'16,"-1"4"-17"-16,4-7-11 0,-1 7-8 0,-3 0-12 15,9-3-9-15,-1 3-8 0,0 0-11 0,3 1-6 16,2 1-8-16,-1 3-3 0,2-1-6 0,4 2-8 15,-3 5-3-15,-2-3-7 0,-4 1 1 0,1 1-3 16,-6 0 5-16,1 2 7 0,-2-3-2 0,-3 4 0 16,-4-2-4-16,-4-1-2 0,-2 0 3 0,-3 2-10 0,-1-4 1 15,-5 3-4-15,-8 1-6 0,8-5-2 0,-2-2-8 16,-5 2-40-16,4-3-61 0,2 0-79 0,-1-3-202 16,-1-1-383-16,2-3 169 0</inkml:trace>
  <inkml:trace contextRef="#ctx0" brushRef="#br0" timeOffset="182534.41">13768 9778 43 0,'0'0'390'0,"0"0"-31"16,0 0-27-16,0 0-34 0,5-6-23 0,-5 6-32 15,0 0-33-15,0-3-73 0,0 3-123 0,0 0-147 16,-13-4-229-16,2 0-391 0,-2 0 173 0</inkml:trace>
  <inkml:trace contextRef="#ctx0" brushRef="#br0" timeOffset="188924.59">13796 10435 6 0,'0'0'127'0,"0"0"-21"0,0 0-3 15,0 0-9-15,0 0-10 0,0 0-10 0,-2 4-8 0,2-4-3 16,0 0-9-16,0 0-6 0,0 5-3 0,0-5-9 16,0 0 3-16,0 0 9 0,0 0-8 0,0 0 3 15,-3 3-2-15,3-3 1 0,0 0-1 0,0 0 6 16,0 0-6-16,0 0 4 0,0 0-2 0,0 0-6 15,0 0-2-15,0 0-4 0,0 0-2 0,0 0-4 16,0 0 1-16,0 0-8 0,0 0 2 0,0 0 2 16,0 0-8-16,0 0 0 0,0 0 1 0,0 0 6 0,-5 0 1 15,5 0 2-15,0 0 2 0,0 0 0 0,0 0-4 16,0 0 0-16,0 0 0 0,0 0-4 0,0 0 0 16,0 0-4-16,0 0 2 0,0-9 0 0,0 9-2 15,0 0 2-15,0-5-2 0,0 5-2 0,1-5-1 16,4 2-5-16,-1-2-1 0,6-3 1 0,6-1-1 15,0-3 1-15,10-3-1 0,-1-1 0 0,4 0-1 16,1 0-1-16,-3-1-3 0,3-1 3 0,-1 2 3 0,-2-1-6 16,-3 1 6-16,0 0-6 0,-5 5 1 0,-2 1 1 15,-2 0 0-15,-2 1-3 0,0-1-1 0,-4 5 1 16,-3-2 1-16,3 0 3 0,0 0-2 0,0-1 1 16,-4 4-1-16,3-4 2 0,-3 3-3 0,3-1 2 15,-1 0-4-15,1 1 6 0,-2-1 0 0,2 1-6 16,-3 0 3-16,2 2 2 0,1-2-2 0,1 0-1 15,-2 1-2-15,-1 1 4 0,2 1-2 0,-4-4 3 16,-1 4-2-16,1-1 7 0,0 2 0 0,0-2 5 16,-4 3-1-16,4-2 4 0,0-3 0 0,-4 5-3 15,7 0-2-15,-7 0 1 0,0 0-4 0,0 0 0 0,0 0-1 16,4-3-3-16,-4 3 3 0,0 0-2 0,4-3 1 16,-4 3-2-16,0 0 0 0,0 0 0 0,0 0 0 15,0 0-2-15,0 0 0 0,4-1-1 0,-4 1 0 16,0 0 2-16,0 0 0 0,0 0 0 0,0 0-1 15,0 0-2-15,0 0 2 0,0 0 2 0,0 0-3 16,0 0-2-16,0 0 7 0,0 0-3 0,0 0-1 16,-19 0-2-16,12 0 3 0,7 0-2 0,-10-3-2 15,6 1 1-15,-4 2 0 0,2-2 4 0,6 2-3 16,-7-1-1-16,7 1 2 0,-7-2-4 0,7 2 1 0,0 0 0 16,0 0-3-16,-8-1 5 0,8 1-1 0,0 0 2 15,0 0-1-15,-7-1-1 0,7 1 2 0,0 0-2 16,0 0-1-16,0 0 3 0,-8 0-3 0,8 0 1 15,-8 0 1-15,8 0-1 0,-7-3-2 0,7 3 3 16,0 0-1-16,-9 0 1 0,9 0-2 0,0 0 1 16,-9 3 2-16,9-3-2 0,0 0 0 0,0 0 1 15,-4-5-3-15,4 5 1 0,0 0 1 0,0 0 0 0,0 0 0 16,0 0-2-16,0 0 4 0,0 0 0 16,0 0-3-16,0 0 0 0,0 0 2 15,0 0 1-15,0 0-4 0,0 0 2 0,0 0 1 0,0 0-2 16,0 0 2-16,0 0-1 0,0 0 0 0,0 0 0 15,0 0 4-15,0-4-2 0,0 4-2 0,0 0-1 16,0 0 2-16,0 0-1 0,5-5 1 0,-5 5-1 16,0 0 1-16,7-2 1 0,-7 2-2 0,6-4 1 0,0 0 1 15,-2 2 2-15,1 1-5 0,0-3 5 16,-5 4-3-16,9-1-1 0,-5-1 3 0,-4 2 2 16,4-3-5-16,0 2 0 0,-4 1 4 0,0 0 0 0,0 0 1 15,0 0-1-15,6-3 3 0,-4 1-2 0,-2 2-2 16,0 0 5-16,5-3-3 0,-5 3-3 0,3-2 2 15,-3 2 1-15,5-2-2 0,-5 2-3 0,4-4 0 16,-4 2 1-16,0 2 0 0,4-3 3 0,-4 3 0 16,5-1-1-16,-5 1 1 0,8-1-5 0,-4-1 2 15,2 1 0-15,-1-1 1 0,0-1-2 0,3 3 1 0,-8 0 1 16,9-3-1-16,-4 3 0 0,-5 0-1 0,9-3-2 16,-5 3 2-16,-4 0 0 0,5-3 1 15,-5 3-2-15,4-2 1 0,-4 2 0 0,0 0 0 0,0 0-1 16,0 0 2-16,0 0 0 0,9 3-2 0,-9-3 1 15,0 0 3-15,1 5-1 0,-1 1 2 0,0-1-3 16,3 2 6-16,-6 3 0 0,3 0 3 0,-4-1 5 16,4 0 0-16,0 4-3 0,0-2 5 0,-6 0-3 15,2 3-4-15,0-2 2 0,0 1 2 0,-1 2 3 16,0-2-8-16,-4-3 2 0,4 5-2 0,0-6-1 0,-3 0 1 16,3-1-1-16,-1 0-2 0,2-3 0 0,0 0 0 15,0 3 1-15,0-3-1 0,3-1-2 0,-3-1-4 16,2 1-35-16,-1-3-41 0,-1 3-45 0,4-4-56 15,-6 4-198-15,4-1-405 0,2-3 179 0</inkml:trace>
  <inkml:trace contextRef="#ctx0" brushRef="#br0" timeOffset="190542.59">14231 10069 132 0,'0'0'185'0,"0"0"-18"16,1-4-3-16,-1 4-16 0,0 0-9 0,0 0-19 15,0-5-5-15,0 5-13 0,0 0-6 0,1-5-8 16,-1 5-11-16,0 0 0 0,0 0-2 0,0 0-9 16,0-5-4-16,0 5-6 0,0 0-5 0,0 0-3 0,0 0-3 15,0 0-6-15,0 0-1 0,0 0-4 16,0 0-2-16,0 0-3 0,0 0-3 0,0 0-1 0,0 0-4 16,0 0 3-16,0 0-4 0,0 0 6 0,0 0-2 15,0 0 1-15,12 7-4 0,-11-3-3 0,5-3-3 16,-2 3 1-16,3 1-1 0,0-2 0 0,-1 0-3 15,4 4-3-15,-3-2 2 0,1-1-1 0,2 3-1 16,-3-3-1-16,0 3 0 0,3 0-3 0,-2-2 2 16,1 1-3-16,-6-3-7 0,4 2 8 0,-3-3-3 15,-1 2 2-15,0 0 1 0,1-2-1 0,-1 0 1 0,-3-2 1 16,5 3 0-16,-5-3 0 0,4 1-1 0,-4-1 0 16,0 0-1-16,0 0 1 0,0 0 0 0,0 0-3 15,0 0 0-15,0 0 0 0,0 0-3 0,0 0 1 16,0 0-1-16,0 0-5 0,0 0-2 0,0 0 1 15,0 0 0-15,0 0 1 0,0 0 0 0,-16 1 2 16,16-1 0-16,0 0 1 0,0 0 1 0,4 5-6 16,-4-5 4-16,4 5 1 0,-4-5 3 0,0 0 0 15,0 3-2-15,0-3 1 0,0 0 2 0,0 0 0 16,0 0-6-16,0 0 5 0,0 0-2 0,0 0 2 0,-13-8-3 16,9 7 5-16,1-3-2 0,-2 0-3 0,2-1-2 15,-1 0 7-15,0 0-3 0,-1-1 0 0,1 1 3 16,0-1 2-16,-2 1-4 0,4 0 2 0,-2-1-2 15,1 2-2-15,-3-1 3 0,2 1-2 0,3 2 1 16,-3-1 0-16,-1-1 1 0,5 4 0 0,-4-5-1 16,4 5-1-16,-4-3 3 0,2 1 0 0,2 2 0 0,-6-3-3 15,4 0 4-15,2 3 0 0,0 0 4 0,-5-4-1 16,5 4 3-16,0 0 2 0,-4-2-4 0,0-1 1 16,4 3 2-16,0 0-2 0,-5-2-2 0,1-3 0 15,4 5 1-15,-2-5-2 0,-1 3 0 0,0-2-2 16,1 0-1-16,1 0 1 0,-2-1 2 0,0 2 0 15,1-3-5-15,-2 0 4 0,3 2-1 0,-3-2 2 16,4 2 0-16,-2 0-1 0,2 4-1 0,0-5-5 0,0 5 4 16,2-6-1-16,1 4-1 0,-3 2 0 15,8-4 2-15,-1 3-3 0,-1-2 1 0,5 1 4 0,-1 2-4 16,0-2 0-16,0 2 1 0,2 0-5 0,-1 0 1 16,-1 0 5-16,-1 2-4 0,2-2 1 0,-1 0-3 15,-3 0 5-15,1 0 0 0,-3 0-1 0,3-2 0 16,-8 2-1-16,7 2 2 0,-7-2 3 0,8-2-5 15,-8 2 1-15,0 0 3 0,5 0-3 0,-5 0-2 16,0 0 1-16,0 0 0 0,0 0 2 0,0 0-3 16,0 0 1-16,0 0 1 0,0 0 0 0,-15 5-1 0,15-5-1 15,-5 7 1-15,2-4-6 0,1 2 5 0,-1-1 5 16,-1-2-4-16,3 3-2 0,-1 0 1 0,0 0 1 16,2-3 2-16,0 4-2 0,0-1 1 0,0-1-1 15,0 1-1-15,0-1 0 0,2-1 1 0,-4 2 1 16,4-3 0-16,-2-2 1 0,0 10-1 0,0-10 1 15,-2 5-2-15,2-4 0 0,0-1 4 0,-1 8-4 0,1-8 0 16,0 3 2-16,0-3-6 0,0 5 6 0,0-1 1 16,0-4-2-16,1 8-2 0,-1-6 3 15,0 1-3-15,0 2 2 0,2-3 0 0,0 3 2 0,2-1-1 16,-3-2-9-16,3 1 10 0,-4-3-1 0,1 5 0 16,-1-5-1-16,3 3 0 0,-3-3 2 0,4 3 0 15,-4-3-1-15,0 0 3 0,0 0-3 0,-4 5 0 16,4-5 1-16,-8 1-2 0,8-1 1 0,-5 3-2 15,5-3 6-15,-4 0-4 0,4 0-1 0,-4 3 5 16,4-3-5-16,0 0 0 0,-3 2 0 0,3-2-2 0,0 0-1 16,-4 4 3-16,4-4-3 0,0 0 3 0,0 0 0 15,0 0-3-15,0 0 5 0,0 0-3 0,0 0 3 16,0 0-2-16,0 0 3 0,0 0-6 0,0 0 6 16,0 0-2-16,11-9 0 0,-9 5 0 0,0-1 0 15,-2-1-2-15,0 1 3 0,-2 0-2 0,0-1-2 0,2 1 4 16,-1-1 1-16,-2 2 0 0,2 1-1 15,1-4-1-15,-2 4 0 0,-2-1-1 0,4 4-1 0,-4-6 4 16,4 4-3-16,0 2 1 0,-4-4-3 0,4 4-1 16,0-4 1-16,0 4-2 0,-4-4 2 0,4 4 2 15,0 0-3-15,0 0 4 0,-1-4-1 0,1 4-3 16,0 0 1-16,0 0 1 0,5-5 1 0,-4 2 0 0,-1 3-3 16,6-2 3-16,-6 2-1 0,1-2 1 15,-1 2-3-15,7-1 1 0,-7 1 1 0,0 0 0 0,0 0-2 16,8 4-2-16,-4 0-5 0,-3-3-18 15,3 2-2-15,-4-3-1 0,4 5-1 0,0-1-1 16,-4-4 2-16,1 4 0 0,4-2 6 0,-5-2 2 0,0 0 3 16,0 0 1-16,-5 7 3 0,5-7 6 0,0 0 0 15,0 0 3-15,0 0-4 0,-13-4 7 0,13 4 4 16,-9-1-3-16,4-2 2 0,5 3 1 0,-10-1-3 16,4-2 2-16,6 3 2 0,-7 0 0 0,7 0 0 15,-4-1-6-15,4 1-6 0,0 0-18 0,-7-1-21 16,7 1-29-16,0 0-30 0,0 0-75 0,0-6-120 0,0 6-329 15,0 0 146-15</inkml:trace>
  <inkml:trace contextRef="#ctx0" brushRef="#br0" timeOffset="191550.59">14771 9610 28 0,'0'0'73'0,"0"0"-5"0,0 0 4 0,0 0 5 16,0 0 10-16,0 0 7 0,0 0 9 0,0 0 8 15,0 0 8-15,0 0-2 0,0 0-1 0,0 0-4 16,0 0-6-16,-3-6-2 0,3 6-10 0,0 0-7 16,0 0-10-16,0 0-7 0,0 0-9 0,0 0-4 15,0 0-7-15,0 0-5 0,0 0-9 0,0 0-1 16,0 0-4-16,-3 17-3 0,3-13-3 0,-2 7-2 16,2 1 0-16,0-2-1 0,-2 2-5 0,1 1-1 15,-1-2-3-15,4 6 3 0,-4-5-6 0,-3 4-1 0,4-2 2 16,0-5-1-16,-2 3-1 0,2 1-2 15,-3-1 0-15,3-2 0 0,-1 1-1 0,2 1 1 16,-2-4-1-16,2 1 0 0,0-2-3 0,-1 1 4 0,1-3-2 16,1 2 0-16,1-2-2 0,1 2 3 0,1-2-3 15,0-1 2-15,6 2-1 0,0-5 1 0,4 1-2 16,-2-1 4-16,3-1-4 0,3 3 0 0,1-3 3 16,-2 0-3-16,1-4 0 0,-6 2-1 0,5-3-5 15,-4 0-16-15,-2 1-14 0,-2-3-14 0,-1 2-14 16,-2 0-19-16,-2 0-9 0,1-3-11 0,0-2-19 15,-3 0-31-15,-2 0-131 0,-2-2-304 0,-3 0 135 0</inkml:trace>
  <inkml:trace contextRef="#ctx0" brushRef="#br0" timeOffset="192548.59">14818 9621 42 0,'-5'-4'159'0,"0"1"1"0,1-4-9 16,3 4-7-16,-4 2-20 0,2-3-6 0,2 0-4 15,-2 2-15-15,3 2-12 0,0-8-7 0,0 8-7 16,7-7-9-16,2 5-9 0,1-1-6 0,0-1-2 16,3 0-8-16,0 3 0 0,0-2-5 0,-2 3-11 0,2-1-18 15,-3 0-8-15,-1 1-13 0,-3-2-9 0,0 2-10 16,-6 0-11-16,10 0-1 0,-10 0 0 0,4 2 0 16,-4-2 8-16,0 0-10 0,0 0 11 0,-11 7 7 15,2-4 2-15,-1 2 3 0,0-1-2 0,0 0 3 16,-3 0 7-16,4 0 5 0,-5 1 1 0,8 3 5 15,-3-6-2-15,1 3 16 0,0 0 4 0,2-1 4 16,1-1 1-16,1 3 1 0,-2-3 3 0,3 0-5 0,-1 0 4 16,2 1-1-16,-1-1 6 0,3 2 4 15,0-5 0-15,1 7-1 0,3-5-2 0,-3 1 1 0,2 1 0 16,-2-1 3-16,2 0 4 0,3-2-2 0,-2 2 0 16,1-2-4-16,0 0 1 0,0 0-6 0,2 1-3 15,-2-1 0-15,0 1-1 0,-1 0-2 0,1 0-5 16,3 1-4-16,-3 1 0 0,0 1 2 0,0 1-12 15,2-1-14-15,-1-1 1 0,2 5-15 0,-3-1-16 16,1 0-5-16,-1 0-6 0,1-2-8 0,-2-2 1 16,0 1-6-16,-1 0-2 0,1 0 6 0,-2-3 7 0,1 1 5 15,0 1 24-15,-3-4 6 0,3 3 18 0,-3-3 12 16,0 0 13-16,0 0 11 0,0 0 7 0,0 0 21 16,0 0 17-16,0 0 8 0,0 0 1 0,0 0-4 15,0 0-5-15,0 0-6 0,0 0-7 0,0 0-5 16,0 0-8-16,3-10-3 0,-3 10-2 0,3 9-5 15,-1-6-4-15,3 2-4 0,-1 2-5 0,3-1 1 16,2-1-3-16,-2 1-1 0,1-1-3 0,2 0-6 0,0 2 1 16,0-4-1-16,4-1 0 0,-4 1-2 15,-2-3 1-15,2 0-1 0,-2 2-4 0,1-5 3 16,-3 2-1-16,3-2-4 0,-3 1 3 0,1-1-3 0,-4-2 1 16,3 1 2-16,-1 0-2 0,1 2-2 0,-2-2-1 15,-1 2-2-15,1-1 2 0,-4 3-1 0,2-2-4 16,-2 2 5-16,0 0-5 0,0 0-1 0,7 6 6 15,-6-1-3-15,-1 0 0 0,1 1 1 0,-2 0 0 16,1 0-2-16,0 0 1 0,0 0 4 0,0 0-4 16,3 2-1-16,0-1 2 0,0-2 1 0,-1 1-2 0,2 0 3 15,1-1 0-15,-1-1-1 0,-1-2-1 0,1 2 4 16,2-3-2-16,0-1-3 0,-1 0 3 0,-5 0 0 16,13 0-1-16,-7 0-2 0,2-2-3 0,-4-1 5 15,-4 3-3-15,10-1-1 0,-3 1 4 0,-1 4-2 16,-1-3-2-16,-5-1 0 0,5 4-1 0,-1 0 3 15,0 4-1-15,-4-5 4 0,1 4 2 0,-1 5-5 16,-1-2-1-16,-3 2 0 0,4-2 3 0,0 2 1 0,-1 0-3 16,2 0 2-16,0-2-2 0,2-3 1 15,-3 3-1-15,1-3-1 0,4-2-4 0,-2 3 1 16,-2-4-6-16,2 0-1 0,-1-2-2 0,2 1-6 0,-4-3-22 16,0 0-5-16,0 0-4 0,0 0 11 0,0-9-11 15,0 9 1-15,-6-11 3 0,2 5 0 0,-5-4 3 16,1-2 6-16,-1 2-2 0,-2-4 7 0,1-1 11 15,3 1-2-15,-2-1 8 0,2-2 4 0,2 2 3 16,3-4 5-16,-2-2-2 0,6 4 2 0,0-8-3 16,0 6 7-16,0 0 0 0,5-6 5 0,-4 6-3 15,6 1 8-15,-5 0 6 0,0-1-4 0,5 2 8 0,-3 5 13 16,-1 0-3-16,-1 4 1 0,-3-2 0 0,2 4-6 16,-3 1 1-16,1-2-3 0,2 4-4 0,-3 3-1 15,1-1-2-15,-1 1-6 0,0 0 0 0,0 0 2 16,-4 15-6-16,-2-5-22 0,-2 4-41 0,-2 2-60 15,-3 5-183-15,-5 0-323 0,7-4 144 0</inkml:trace>
  <inkml:trace contextRef="#ctx0" brushRef="#br0" timeOffset="195984.59">16659 9941 30 0,'0'0'196'0,"0"0"-13"15,0 0-12-15,1-5-11 0,-1 5-16 0,0 0-16 16,0 0-6-16,0-4-12 0,0 4-5 0,0 0-8 16,0-5-12-16,0 5-5 0,0 0-8 0,0 0-7 15,0-5-3-15,0 5-4 0,0 0-3 0,0 0-2 0,-1-7-1 16,1 7-9-16,-2-5-4 0,2 5-4 15,-2-4-1-15,2 1-3 0,-3-2-3 0,-1 1-5 0,3 0 0 16,-3-3-3-16,0 2-3 0,-3-1 0 0,0 0-2 16,2 0-26-16,-4-3 3 0,3 2 2 0,1 0 0 15,-4 2-2-15,2-1 2 0,-3 0 3 0,1-3-2 16,-1 4-1-16,3-3 1 0,-4-1-1 0,2 3 0 16,-2-3 6-16,-5 2-5 0,2-3 3 0,-1 3-1 15,-2 0 0-15,2-1 0 0,-3-1 0 0,4 1 1 16,-2 1 4-16,0 1-2 0,-2-2 1 0,4 3-1 15,-6-2 0-15,4 0 0 0,-3 0-1 0,-1 3-2 16,1-3 3-16,-2 3-2 0,2-2 0 0,-2-1 0 16,-5 3 3-16,5 1-3 0,2-4 2 0,-1 0 0 0,0 4 3 15,2-1-4-15,-1-1 3 0,6 2 0 0,0 0-1 16,1 2-4-16,-1-2 3 0,1 1 0 0,1-2 0 16,-3 3-1-16,4-2 0 0,-4 1 2 0,1 1-3 15,3 0 1-15,-4 0-1 0,0 1 3 0,-1 0 0 16,2-2-3-16,-1 1 4 0,2 1 1 0,3 0-5 15,-3 0 4-15,4 1-2 0,0-1-2 0,1 0 0 16,7 0 1-16,-9 0-3 0,5 2 3 0,4-2-1 0,-8 1 1 16,4 0 1-16,-2 2 0 0,2-3-3 15,4 0 1-15,-9 4 4 0,5-3-2 0,-1 3-1 0,1-1-1 16,-1-2 4-16,3 0-2 0,2-1 1 0,-9 3-1 16,5 0-1-16,-3-2 2 0,6 3-1 0,1-4 2 15,-9 2-1-15,9-2-2 0,-4 2 4 0,4-2-2 16,-1 3 0-16,1-3 3 0,0 0-3 0,0 0 1 15,0 0-2-15,0 0 0 0,0 0 0 0,0 0 1 16,0 0-2-16,0 0-4 0,0 0-7 0,0 0-4 16,-8 0-6-16,8 0-4 0,0 0-4 0,0 0-8 0,0 0-4 15,0 0 2-15,0 0-2 0,0 0 10 0,18-3 3 16,-18 3 3-16,13-3 8 0,-8-2-2 0,-1 1 2 16,1 1-2-16,3-1 9 0,-2-1-5 0,3 0-2 15,-1 1 7-15,-2 0 3 0,1-2-3 0,-4 3 7 0,1-2 6 16,0 2-2-16,-1-1 0 0,-1 2 3 15,0-1-4-15,-2 3 3 0,2-5-2 0,-2 5 1 16,-5-7-2-16,5 7-1 0,-6-2 3 0,0 0-4 0,0 1 0 16,1 0 1-16,5 1 4 0,-13-3 0 15,11 3-1-15,2 0 5 0,-7-3 11 0,7 3 0 0,0 0 9 16,-9-1 4-16,9 1 2 0,-5-1-2 0,5 1-1 16,0 0 2-16,0 0-5 0,0 0 1 0,-5-2-5 15,5 2 2-15,0 0-2 0,0 0-2 0,0 0 5 16,0 0-7-16,0 0-2 0,0 0-2 0,0 0-2 15,0-5 0-15,0 5-1 0,0 0-4 0,0 0 1 16,0 0-2-16,0 0 2 0,0 0-2 0,-1-3-1 16,1 3-2-16,0 0 0 0,0 0-3 0,0 0 0 0,0 0 3 15,0 0-7-15,-8 10 4 0,4-5 3 0,0 0 0 16,-3 6 0-16,-3-2-3 0,0 0-1 0,-1 4 3 16,2-5-2-16,0 2 4 0,0 0-1 0,-4 1-2 15,7-4 0-15,-2 1-3 0,2-3 0 0,2 0 5 16,0-1-4-16,2 0 2 0,-1-2-1 0,2 2 1 15,1-4-2-15,-4 5 3 0,4-5-1 0,-4 3 2 16,4-3-3-16,3 5 1 0,-1-2 2 0,3-1-1 0,3 2-1 16,4-1 0-16,0 0 0 0,6-1-2 15,0 2 4-15,0-1-6 0,1 2-2 0,-1-1-8 0,0 1-2 16,-4-2-4-16,4-1 1 0,-5 3-2 0,-1-3 2 16,-3 1 3-16,-1-1 2 0,-2-2 3 0,1 3 3 15,-2-3 11-15,-5 0 14 0,6 1 6 0,-6-1-1 16,0 0 1-16,8-4 8 0,-8 4-5 0,-1-5 5 15,0 0-9-15,-1-2 8 0,-3 2-2 0,1 0-3 16,-2-2 0-16,-2-2-3 0,1 1-1 0,-2-1-5 16,-1 1-1-16,1 1 0 0,-2 0-3 0,0 0-4 0,3 2-19 15,3 2-45-15,-1-3-51 0,-2 3-76 0,-5 3-187 16,0 2-398-16,2 2 176 0</inkml:trace>
  <inkml:trace contextRef="#ctx0" brushRef="#br0" timeOffset="198444.59">15668 9872 70 0,'1'-7'172'0,"-1"3"-15"0,0-2-16 0,2 0-16 16,-2 0-15-16,1 1-10 0,1-1-10 0,1-3-4 16,-3 3-11-16,1-2-30 0,2 2 1 0,-2-1-5 0,1 0 1 15,0 1 0-15,-2-3-6 0,1 4 9 0,2-7 13 16,-3 2-6-16,0 0-5 0,0 1 4 15,0-1 7-15,-3-1-1 0,3 1-4 0,-1 0-3 0,-1-2-2 16,0 2 0-16,1-1-4 0,-3 0-4 0,1 0-3 16,1 0-6-16,-1 0-3 0,2 1-2 0,-4 0-4 15,3-2 2-15,-1 3-4 0,-1-1-1 0,0-2-5 16,2 3-1-16,-1-1 0 0,-1 0 0 0,2 0-2 16,-2 1 0-16,0-2 0 0,2 0 6 0,-4 3-2 15,4-3 3-15,-2 5-1 0,0-3-5 0,0 3-2 16,0 0 4-16,0 1-6 0,1-2 0 0,-2 2-2 15,1-2-4-15,-1 2-4 0,0 0-1 0,-3 2 0 16,3-2-1-16,-3 1 0 0,1-1-2 0,-5 1 4 0,3 0-1 16,0 0-1-16,-2-1 1 0,-1 1 3 0,3 1 0 15,-1 0-2-15,-1-4-2 0,0 0 2 0,-3 4 1 16,0-7 2-16,2 6-1 0,1-1 0 0,2-2 3 16,-1 2-7-16,0 0 5 0,-1 2-3 0,-2-4 3 15,4 3-3-15,-2-1 2 0,4 0-3 0,-2 0 1 0,-3 2 1 16,2 0 0-16,1-2 0 0,0 1-1 15,-4-1 4-15,3 1-4 0,-5-3 1 0,3 5-2 0,3-1 3 16,-6-2-1-16,5 2 5 0,-3-1-4 0,2 1 2 16,-1 1 0-16,-1-2-2 0,2 0 2 0,0 2-2 15,-2-2-1-15,3 1 2 0,0-2 0 0,-4 3-1 16,5-1-3-16,-1 1 3 0,0-1-1 0,2 1-2 16,-1-2 0-16,-1 3 3 0,2-1-2 0,1 0 0 15,-1 1 2-15,-1 1-1 0,0 0 0 0,0 0-4 16,-1 0 4-16,4 1 0 0,-2-1 4 0,0 1 1 15,-3 0-5-15,-1 2 0 0,0-2 1 0,0 1-1 16,-1 1-1-16,3-1-1 0,0-1 4 0,-3 2 3 16,3 1-6-16,-2-1 2 0,0 1 0 0,3 2 0 0,-2-2 0 15,1 1-2-15,1-1 4 0,0 2-3 0,5-2 2 16,-4-1-3-16,2 0 1 0,0 2-2 0,2-1 5 16,-2 1-1-16,-3 0 1 0,1 2-3 0,4-2 1 15,-2 2 1-15,1 0 1 0,-5 0-3 0,2 1-1 16,0-2 4-16,3 2-4 0,-1-1 1 0,-2-1-1 15,2 1 4-15,-1-3-2 0,3 1-1 0,-3-2 3 16,4 3-1-16,-2-3 0 0,3 0-2 0,-1 1 4 0,-1-1-2 16,0-1-1-16,-1 3 1 0,0 0-1 15,1-2 1-15,-1 1 1 0,0 2 0 0,1 0-1 16,-3-1-4-16,0 3 1 0,3-1 5 0,-1-1-4 0,-1 2 2 16,-1 1 1-16,0 2-2 0,2-5-2 0,-1 5 2 15,-1-4 0-15,2 4 1 0,-3-2-2 0,1-1 0 16,1 1 2-16,1-1-1 0,-2 0 2 0,0-1-2 15,2 1 1-15,0 1-1 0,0-1 0 0,0 0-4 16,-1 1 5-16,2 0-4 0,-1 1 3 0,3 0-1 16,1-2 0-16,-2 2 1 0,1 1 1 0,-1-2-1 15,-1 3 1-15,3 0-2 0,1-2 1 0,0 0-2 0,1-1 0 16,-1 2 3-16,4-2 1 0,-1 1-3 0,-6-2-1 16,7 0 2-16,-3 2 0 0,3-3-3 0,-4 2 4 15,4-3-1-15,-1 6 2 0,-1-5 0 0,-2 2-3 16,2 0 0-16,1-1 1 0,2 2 1 0,-2 1 1 15,-1-2-5-15,1 4 0 0,1-2 3 0,-3-1-1 16,4 2 2-16,-2-1-2 0,2 6 4 0,-2-5-5 16,0-1 4-16,0 1 0 0,-1-1-3 0,1 0 3 15,-2-2 1-15,-1 1-2 0,2-2-1 0,0 1-3 0,-2-1 5 16,0-2-1-16,1 2 3 0,-2 1-3 0,4 1-1 16,0-3 0-16,0 3-2 0,1-1 2 0,-1 1-3 15,1 0 4-15,1-1-2 0,1 1 1 0,-1 0 2 16,2 0-4-16,2 0 3 0,-3 0 0 0,2 1 0 15,3-4-4-15,-4 4 2 0,2-5-3 0,-1 4 6 16,-2-3-3-16,2 0 0 0,-3-2 1 0,-1 2-1 16,0-3 2-16,1 1 3 0,1-2-6 0,-3 2 2 15,2 0-3-15,-4-2 6 0,3 1-6 0,2-2 1 0,2 4 1 16,-5-4 5-16,3 1-2 0,2 3-2 0,1-2 1 16,2 1-2-16,1 1 2 0,-1-1 0 15,2 0 2-15,0 0-5 0,3 0-2 0,2 2 5 0,-5-2 0 16,1 0-1-16,0 0-1 0,-2-1 1 0,-1 0 1 15,3 1 0-15,-5-2 1 0,5 0 2 0,-5 2-4 16,1-4 1-16,0 3-2 0,-2-3 4 0,-1 2-5 16,0-3 4-16,0 3 0 0,0-1-1 0,0 0-2 15,-2-1-1-15,1 0-1 0,2 2 4 0,-2-2 2 16,0 1 0-16,3-1-1 0,-1 3 0 0,1-4 3 16,0 1-3-16,1 0 4 0,-1-1-5 0,3 2 0 0,2-2 4 15,-4 1-4-15,4 1 2 0,-1 0-3 0,0-2 2 16,3 1 0-16,-5 0 1 0,3 0-2 15,-2 1 1-15,1-2-2 0,1 0 0 0,3 1 0 0,-7-1-1 16,3 0 1-16,-2-1-1 0,2-1 3 0,-3 0-2 16,2 2 3-16,-3-1-3 0,1-2 1 0,0-1 2 15,-2 2-1-15,0-3-3 0,2 0 8 0,0 0-2 16,-5 0-1-16,5-2 1 0,-2 2-3 0,-1-3 3 0,6 2 1 16,-5-3-3-16,1 1 3 0,1 0-1 15,1 0 3-15,0 2-6 0,-3-1 0 0,3-1 1 16,-1 1 1-16,-1 0 0 0,4 0-3 0,-5 1 1 0,2 0 2 15,-4 1 0-15,1 2 2 0,-1-2-3 0,-2 1 2 16,2-2-3-16,2 1 2 0,-3 1-1 0,0 2 2 16,0-5-4-16,-1 3 4 0,0 0-2 0,5-3 0 15,-4 4 1-15,0-1-1 0,-1-1 1 0,3-2 0 16,0-2 0-16,-3 1-1 0,2-1 0 0,-3 1-1 16,7-7 1-16,-5 4 0 0,4-4 1 0,-4 0 4 15,-4 3 7-15,2-1-2 0,4-1 9 0,0 0 1 0,-3-3-6 16,1 2 0-16,-1 3 1 0,-3 0-4 15,3 0-2-15,-4 0-2 0,1 3-1 0,3-4 1 0,1 3-2 16,-4 1-1-16,3-2 0 0,0 0 1 0,-1 4-2 16,-2-3-2-16,4 0 0 0,-1-1 1 0,-1 1 1 15,-1-2-4-15,3 2 3 0,-1-2 7 0,1 0-1 16,-2-3-3-16,1 0 1 0,-3-2 0 0,0 0 1 16,-1 1-4-16,3-1 0 0,-3 0 0 0,1 0-1 15,-2 0 4-15,-2 1-1 0,3 1-3 0,0-2 1 0,0 5 1 16,-1 1-1-16,0-1 0 0,-2 2 3 15,-1-1-2-15,2 1 0 0,-2 1 1 0,1-3 0 0,-4 4-2 16,4 1 2-16,-3-4-4 0,-1 5-1 0,2-6 2 16,-4 7-2-16,0-3 0 0,-1 0 1 0,1 2-2 15,0-3-1-15,-3 3 0 0,-1-3 1 0,-2 0 0 16,2 0 0-16,-3 1-2 0,-3-1 5 0,2 2 2 16,-3-2-8-16,-4-2 1 0,4 3 0 0,-8-1-2 15,1 1-5-15,2-3-6 0,-4 5-7 0,-2-3-5 16,3 1-18-16,0 3-5 0,1-4-2 0,4 6 1 15,6-1-9-15,-1-1-16 0,7 3-21 0,-2 1-31 16,4-1-32-16,1 4-51 0,-2-1-141 0,4 3-380 0,1-1 169 16</inkml:trace>
  <inkml:trace contextRef="#ctx0" brushRef="#br0" timeOffset="200040.63">12493 9902 15 0,'0'0'227'0,"0"0"-18"0,0 0-18 16,0 0-19-16,0 0-16 0,0 0-20 0,0 0-8 15,0 0-17-15,0 0-11 0,0 0-9 0,0 0-11 16,0 0-10-16,0 0-5 0,0 0-5 0,0 0-10 0,0 0 0 16,0 0-7-16,0 0-5 0,0 0 0 0,0 0-9 15,0 0-2-15,0 0 1 0,0 0-3 0,0 0-3 16,0 0-7-16,0 0 2 0,0 0 0 0,0 0-4 15,0 0 0-15,0 0-1 0,0 0-6 0,0 0 8 16,0 0-5-16,0 0-2 0,0 0 1 0,0 0 0 16,0 0-3-16,0 0 0 0,0 0 2 0,0 0-5 15,0 0 4-15,0 0-2 0,0 0-2 0,0 0 2 16,0 0 0-16,0 0-1 0,0 0 2 0,6 2-1 0,-2-2 2 16,9 0 1-16,-2 2-3 0,8-4 1 0,1 2 0 15,12 0-1-15,2-2-3 0,-1-1 5 0,2 3-1 16,-1-2-2-16,2-1 0 0,2 2-1 0,-2-2-6 15,1 6 8-15,-1-3-1 0,-3 0 1 0,-2 0-7 16,-2-3 4-16,-10 3 2 0,-1 0 0 0,-4 0-1 16,-1 0-1-16,-6 0 1 0,0 0-2 0,-7 0-1 15,12-1 5-15,-12 1-3 0,6 0 2 0,-3-3 0 0,-3 3-1 16,5-1-2-16,-5 1-1 0,0 0 2 0,0 0-4 16,0 0-7-16,0 0-10 0,0 0-3 0,0 0-12 15,0 0-17-15,-22 0-11 0,22 0-13 0,-13 3-19 16,7-2-10-16,-2 0-29 0,0 3-169 0,-2-3-328 15,3 3 147-15</inkml:trace>
  <inkml:trace contextRef="#ctx0" brushRef="#br0" timeOffset="200511.59">12552 10052 21 0,'-3'3'142'0,"3"-3"-11"0,0 0-6 16,0 0-14-16,0 0-5 0,0 0-8 0,0 0 0 16,0 0-3-16,0 0-3 0,0 0-5 0,0 0 0 15,0 0-1-15,0 0-5 0,0 0-1 0,0 0-2 16,0 0-3-16,0 0-7 0,0 0-6 0,0 0-4 15,0 0-5-15,0 0-3 0,0 0-7 0,0 0-3 16,0 0-6-16,0 0-9 0,0 0 3 0,0 0-3 16,0 0-2-16,0 0-1 0,0 0-4 0,0 0-1 15,0 0-2-15,0 0 0 0,0 0-8 0,0 0-2 16,0 0 5-16,6 2 1 0,1 1-1 0,1-3-2 0,4 1-1 16,6 2 1-16,1-2-2 0,9 3-1 0,2-4 0 15,-2 3-1-15,3-1 1 0,-1 0 1 0,1 0-5 16,2-1 0-16,-1 4 3 0,-1-5-6 0,-3 2-2 15,5-2-2-15,-11 3 3 0,-1-3-2 0,-3 0 1 16,-4 2 2-16,-3 0-3 0,-2-2 3 0,-1 2-1 16,-4-2 2-16,-4 0-4 0,8 1 4 0,-8-1-4 15,0 0 5-15,0 0 1 0,0 0-3 0,0 0 0 0,-22 5-5 16,15-2-15-16,0-1-11 0,1 2-23 0,-3-4-23 16,2 0-34-16,1 5-71 0,0-5-108 0,-2 2-315 15,0-1 140-15</inkml:trace>
  <inkml:trace contextRef="#ctx0" brushRef="#br0" timeOffset="201569.59">12929 10301 5 0,'0'0'118'0,"0"0"-12"0,0 0-10 0,0 0-11 0,0 0-3 15,0 0-8-15,3 13-12 0,0-8-8 0,-3 2 0 16,1 3-2-16,2-1-6 0,-2 1 3 0,0 2-8 15,4 0 5-15,-1 4-3 0,0 0 5 0,1 1 2 16,1-1-4-16,-2-1 0 0,0 2-8 0,1-3 2 16,3 3-9-16,-4-5 2 0,5 2-7 0,-4 2-4 15,1-1 2-15,2 0-1 0,-1 2-2 0,1-2-10 16,-1-2 4-16,4 1 3 0,-2 0-7 0,1 1 0 0,3-4 1 16,0 3-5-16,1-5 2 0,1 2-2 15,3 1-1-15,3-4-2 0,-1-1 1 0,-1 1 2 0,8 4-6 16,3-2 4-16,-1-1-2 0,0-2 0 0,-2 1 0 15,5-1-2-15,-3-2 4 0,5 1 1 0,-1-2 15 16,0 3-11-16,5-3 8 0,1 1-3 0,12-4 4 16,1 3 3-16,-2-4-2 0,-9 0-1 0,11 0 2 15,1-4-4-15,-14 1 0 0,1 0 0 0,-2-1-1 16,2 0-3-16,-4 0 0 0,4 0-5 0,-2-1-1 16,-3 0-9-16,1-2-9 0,-4 2-6 0,-2 0-8 0,0 0-7 15,-2 0-8-15,0 3-7 0,-1-5-7 0,-5 3 4 16,-1 1-2-16,-2 1 2 0,-1-2 7 0,2-1 2 15,-2 1 14-15,0-3-6 0,0 1 5 0,0 1 4 16,2-5 3-16,-1 3 13 0,8-7 1 0,-4-1 4 16,0 1 7-16,-1 0 11 0,-6 3 14 0,1 0 5 15,-2 0 3-15,-1 1 4 0,-5 4 16 0,0 1 4 16,-4-2 6-16,0 3-4 0,-2-1-8 0,2 3-3 0,-1-4-6 16,-3 4-5-16,-1 2-6 0,2-7-2 15,0 5-3-15,-2 2-2 0,0-3-9 0,0 3 2 0,0 0-4 16,1-3 0-16,-1 3-1 0,0 0-1 0,0 0-6 15,0 0 3-15,0 0-4 0,0 0 3 0,0 0-5 16,0 0-3-16,0 0 5 0,0 0-1 0,0 0-4 16,0 0 1-16,0 0 1 0,0 0 0 0,0 0 1 15,0 0-5-15,0 0 2 0,0 0 0 0,0 0-2 16,0 0-2-16,-10-4-12 0,4 3-6 0,0 0 0 16,-4 0 3-16,3-1-2 0,0 1-1 0,-2 0-7 0,2-1 4 15,-1 0-7-15,2 1 4 0,-3-3 0 0,6 3-2 16,-3-1 3-16,1-1 4 0,-1 1 5 0,4-1 0 15,2 3 4-15,-5-2 7 0,5 2-1 0,-3-4 8 16,3 4 2-16,0 0 1 0,-2-6 3 0,2 6-1 16,0 0 0-16,0 0 2 0,0 0 1 0,0 0-1 15,5-2-3-15,-5 2 3 0,7-3-2 0,0 3-1 16,4 3 1-16,-2-1-5 0,3 2 2 0,2 2-1 0,-3 0 0 16,7 2-1-16,-7-1 0 0,0 1 2 15,-1 1-1-15,-1-1 4 0,-2 3-2 0,-1 0 0 0,-1-1-1 16,-5 1 1-16,0 0 2 0,-1 1-3 0,-9-2 2 15,-1 3 2-15,-3-1-3 0,-5 5-13 0,-7-2-48 16,2-1-80-16,-5-1-174 0,0-6-335 0,-3 0 148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2-10T07:58:34.25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5713 13677 388 0,'-2'7'-214'0</inkml:trace>
  <inkml:trace contextRef="#ctx0" brushRef="#br1" timeOffset="-136886.85">13328 7950 131 0,'-6'2'155'0,"-2"-1"-13"16,2 2-7-16,-3-1-11 0,0 0-11 0,0-1-9 16,0 1-6-16,-1-1-5 0,6-1-12 0,-2 3-6 15,6-3-9-15,-8 1-1 0,4 0-6 0,4-1-6 16,0 0 1-16,-9 0-3 0,9 0-2 0,0 0 3 0,0 0 10 15,-5 1 1-15,5-1 1 0,0 0 1 0,0 0 1 16,0 0-3-16,0 0 3 0,0 0-4 16,15-7-4-16,-6 4-3 0,3-3-4 0,11 1-7 0,1-4-8 15,3 1 0-15,4-1-2 0,2 0-3 0,4 2-1 16,-1-3-6-16,16-2 0 0,-16 5-4 0,5-1 0 16,-4 0-4-16,-2 3-2 0,0 1 0 0,-8-2-6 15,-5 0 4-15,-4 5-5 0,-7 0 5 0,-2-2-1 16,-1 2 0-16,0-1-3 0,-1 1 4 0,-3 0-4 15,-4 1 2-15,5-1-3 0,-5 1-2 0,4-3 1 16,-4 3 0-16,0 0-2 0,0 0-3 0,0 0 2 0,-20 0-3 16,12 2-5-16,0-1 0 0,3 0-1 0,0 0-3 15,-4 0-1-15,4 1-3 0,-3 2 0 0,3-3 5 16,-4 4 3-16,0 2-3 0,-4-3 6 0,-2 3-1 16,-2 2-6-16,-2 1 3 0,-7 2 1 0,-2 0-3 15,2 1 8-15,0 1-6 0,-2 0 7 0,10-4-2 16,-10 2-1-16,7-2 2 0,5 0-1 0,0-6 0 15,4 1-1-15,3 0 2 0,0-2 0 0,3-1-2 0,1 0 3 16,-1 0-2-16,2 1-4 0,1-3 5 16,3 0 2-16,-6 3-1 0,6-3-5 0,-4 2 3 0,4-2-8 15,0 0-15-15,0 0-27 0,0 0-25 0,0 0-22 16,0 0-26-16,0 0-37 0,0 0-201 0,0 0-392 16,23-5 173-16</inkml:trace>
  <inkml:trace contextRef="#ctx0" brushRef="#br1" timeOffset="-136054.88">13415 8046 188 0,'0'0'205'0,"2"-5"-14"15,-2 5-22-15,5-6-5 0,-2 3-20 0,3 0-12 16,-1 2-11-16,1-3-15 0,2 2-6 0,-5 0-10 16,1 0-11-16,0-1-5 0,1 2-7 0,-5 1-10 0,10-3-4 15,-3 2-6-15,5-1-4 0,-2 1-10 16,1 0 4-16,2 1-6 0,0-3-1 0,-3 2-5 0,3 1 1 16,1 0-5-16,-4-3-2 0,0 3-3 15,-2 0 3-15,2 0-3 0,-2 0-5 0,-3-1-1 16,3 2 1-16,-2-2-2 0,-6 1-3 0,9 0 0 0,-9 0-3 15,9 0 6-15,-9 0-6 0,8 0 0 0,-8 0-2 16,0 0-2-16,6-1-2 0,-6 1 1 0,0 0-1 16,6 1-4-16,-6-1 0 0,0 0 3 0,0 0 0 15,0 0-1-15,0 0-1 0,0 0 2 0,0 0 1 0,0 0 2 16,0 0 1-16,0 0 0 0,0 0-3 16,0 0-1-16,-24 1 3 0,18 2 0 0,-2-3 2 15,2 1-3-15,0-1 1 0,-1 3-2 0,7-3 3 0,-9 0-1 16,9 0-4-16,-6 0 6 0,6 0-1 0,0 0-3 15,-11 1 0-15,11-1 5 0,-6 0-1 0,6 0-4 16,0 0 7-16,0 0-5 0,0 0 0 0,0 0 1 16,0 0-2-16,0 0 0 0,0 0 3 0,0 0 1 15,0 0-1-15,0 0-4 0,0 0 4 0,0 0 2 16,0 0-2-16,29 3 1 0,-8-3-3 0,8 1 2 16,1-1 0-16,0-1 0 0,2 2 1 0,-2 0 2 0,-2 1-7 15,-8-2 5-15,1 1-7 0,-7-1-9 16,-4 3-11-16,0-1-3 0,-2-2-1 0,-2 3 6 0,-2-1-1 15,-1 1 3-15,-1-2 1 0,-2-1 2 0,-5 7 4 16,2-3 2-16,-1-2-4 0,-3 2 9 0,0-1-3 16,1-1 4-16,2 1-3 0,-2-1 4 0,1-1-1 15,5-1-2-15,-7 4 2 0,5-4 1 0,2 0 4 16,-4 3-1-16,4-3 7 0,0 0 0 0,0 0 4 16,0 0 0-16,0 0-1 0,0 0 1 0,0 0-2 15,0 0-3-15,0-10-1 0,0 10-8 0,6-5-9 16,0 1-1-16,0 1 7 0,0 0-5 0,1 1 1 0,-1 0 2 15,2-1 0-15,-2 0-2 0,1 2 4 16,0 1-3-16,1-1 5 0,-1-1-5 0,1 2 6 0,-1 0 1 16,-1-1-1-16,3 1 5 0,-4-1 2 0,-5 1 10 15,9 0 7-15,-9 0 7 0,8-1 3 0,-8 1-2 16,0 0-4-16,1-7-2 0,-1 7-2 0,-8-4 0 16,3 1-7-16,-4 1 1 0,-1-2-3 0,1-1 1 15,0-1-4-15,1 4 0 0,0-4 3 0,2 3 0 16,0 0-1-16,3-2-8 0,-1 3 0 0,4 2-1 15,-3-6 1-15,-1 3-11 0,3 0-2 0,1 3-9 0,0-6-9 16,0 6-29-16,5-5-31 0,-3 3-39 0,-2 2-180 16,5 0-333-16,-5 0 149 0</inkml:trace>
  <inkml:trace contextRef="#ctx0" brushRef="#br1" timeOffset="-133983.87">13074 8056 110 0,'0'0'122'0,"0"0"-3"0,0 0-6 0,0 0-14 15,0 0-2-15,0 0-8 0,0 0-2 0,0 0-7 16,0 0-8-16,0 0 0 0,0 0 0 0,0 0-3 16,0 0-3-16,0 0 1 0,0 0 2 0,0 0-1 15,0 0 1-15,0 0 0 0,0 0-3 0,0 0-1 16,0 0-10-16,0 0-4 0,0 0-12 0,0 0 1 15,0 0 0-15,0 0-4 0,0 0-2 0,0 0-5 16,0 0-7-16,0 0-2 0,0 0-3 0,9-9 2 0,0 8-4 16,0-1-1-16,4-1 0 0,5-1-6 15,2 2 3-15,2-4-3 0,5 2-2 0,2-1 1 16,3 0-1-16,0-2-3 0,-4 2 2 0,4-1-3 0,-1-2 1 16,-4-1-3-16,1 1-3 0,0-1 0 15,-8 2 0-15,-1 1 0 0,2-2-3 0,-2 0 1 0,-3 2 0 16,1 2 2-16,-7-2-2 0,2 3-7 0,-4-1 9 15,1 1-5-15,-2 1 9 0,1-1 1 0,-3-1-3 16,0 2-1-16,0 0 0 0,-2-1 3 0,2 2-6 16,-5 1 1-16,11-2 2 0,-8 0-3 0,0 0-1 15,-3 2 3-15,8-3-3 0,-2 3-1 0,-6 0-2 16,8 0-3-16,-8 0-2 0,12 0-5 0,-12 0-10 16,6 3-6-16,-6-3-16 0,6 0-13 0,-6 0-12 15,4 1-19-15,-4-1-25 0,0 8-151 0,0-8-293 0,-7 6 130 16</inkml:trace>
  <inkml:trace contextRef="#ctx0" brushRef="#br1" timeOffset="-133294.88">13201 8151 101 0,'0'0'110'0,"0"0"0"0,-9 2-18 16,9-2-7-16,-3 3-2 0,3-3-6 0,0 0-10 15,0 0-1-15,-7 0-2 0,7 0-1 0,0 0 2 16,0 0-4-16,0 0 4 0,0 0 2 0,0 0 1 15,0 0-2-15,0 0 3 0,0 0-2 0,0 0-2 0,0 0 3 16,0 0-3-16,0 0-8 0,0 0-2 16,-8-3-6-16,8 3-5 0,0 0-3 0,0 0-3 0,0 0-5 15,0 0-2-15,0 0-7 0,0 0-1 0,0 0-4 16,0 0 1-16,0 0-7 0,0 0-1 0,0 0-1 16,0 0-1-16,0 0 1 0,0 0-1 0,0 0-2 15,0 0 3-15,0 0 1 0,16 4-4 0,-16-4-5 16,11-1 5-16,0 1 7 0,3 0 3 0,5-5-4 15,9 1 1-15,3 0 0 0,5 1 5 0,1-4-4 16,0 3 1-16,1-3-4 0,2 3-2 0,11-2 3 16,-11 1-2-16,-3 0-5 0,-4 0-2 0,2 3 1 0,-3-3 0 15,-2 1-3-15,-9 1 0 0,-2 2-6 0,-6 0 5 16,-1-1 0-16,-1 1 1 0,-5 1 1 16,-1 0-1-16,3-3 0 0,-8 3 6 0,9 0-1 0,-9 0-3 15,5 0 0-15,-5 0-2 0,0 0 3 0,7 0-3 16,-7 0-1-16,0 0 1 0,0 0-1 0,0 0-2 15,9 0 0-15,-9 0 1 0,0 0 2 0,0 0-2 16,0 0-2-16,0 0-2 0,0 0 1 0,0 0-1 16,0 0-4-16,0 0-2 0,0 0 0 0,0 0 0 15,5-1 0-15,-5 1 0 0,0 0 0 0,0 0 4 16,0 0 0-16,0 0 0 0,0 0-4 0,0 0 2 0,0 0 0 16,0 0-2-16,0 0 1 0,0 0 0 15,0 0-3-15,0 0 5 0,0 0-6 0,0 0 4 16,0 0-4-16,0 0 3 0,0 0-1 0,0 0 4 0,0 0 0 15,0 0 1-15,0 0 1 0,0 0-4 0,0 0 5 16,0 0-3-16,0 0 3 0,0 0-26 0,-10-8-23 16,10 8-30-16,-4-3-40 0,-1 1-203 0,5 2-350 15,-9-3 155-15</inkml:trace>
  <inkml:trace contextRef="#ctx0" brushRef="#br1" timeOffset="-127101.88">14810 7636 35 0,'0'0'114'15,"-3"-2"-10"-15,3 2 0 0,0 0-14 0,0 0-6 16,-4-3-11-16,4 3-6 0,0 0-4 0,-5-3-3 15,5 3-18-15,0 0 10 0,0 0-11 0,0 0-3 0,0 0-3 16,0 0-4-16,-7 0-4 0,7 0-3 0,0 0-1 16,0 0 4-16,0 0-4 0,0 0 5 0,0 0-2 15,0 0 7-15,0 0 1 0,0 0-2 0,0 0 4 16,0 0-3-16,0 0-5 0,0 0 1 0,0 0-1 16,-1-5-4-16,1 5-5 0,0 0-3 0,0 0-2 15,0 0 2-15,0 0-3 0,0 0-7 0,0 0 2 16,0 0 1-16,0 0-2 0,5 10 2 0,-5-10-5 15,6 2 3-15,-3-1-2 0,3 1-5 0,1-1 0 16,-2 0 4-16,3 4-2 0,2-3 5 0,4 1-3 16,-2 0-1-16,3 0-1 0,0-2-1 0,6 5 0 0,-1-2 3 15,-2-1-15-15,4 1-9 0,-3 0 5 0,0 4-13 16,4-4 1-16,4 2-7 0,-9 1 1 0,1-2 3 16,3-1 2-16,-3 2 1 0,-2-2 3 0,1-2 0 15,-1 2 5-15,-4 0 1 0,1-3-1 0,-1 3 0 16,-3-4 10-16,0 2 4 0,-2 0 1 0,-3-2 10 15,4 1-2-15,-4 1-2 0,-1-1 6 0,-4-1 0 16,9 0-2-16,-9 0 0 0,10 0-1 0,-6 0-2 16,-4 0 1-16,9 1-1 0,-9-1 1 0,9 0 0 15,-3 0-5-15,-1 3-7 0,2-3 0 0,-7 0 1 0,9 1 3 16,-9-1-1-16,9 2-5 0,-9-2-3 0,5 1 1 16,-5-1-6-16,0 0-8 0,6 1-4 0,-6-1 8 15,0 0-29-15,0 0-14 0,0 0-23 0,0 0-71 16,0 0-172-16,8-2 78 0</inkml:trace>
  <inkml:trace contextRef="#ctx0" brushRef="#br1" timeOffset="-126096.87">15243 7591 64 0,'-7'-4'93'15,"7"4"-8"-15,0 0-3 0,-4-4-13 0,4 4-6 16,0 0 4-16,0 0-12 0,-3-1-3 0,3 1-5 0,0 0-8 15,0 0-4-15,-3-3 0 0,3 3-5 16,0 0-2-16,-6-2-2 0,6 2-1 0,0 0-5 0,0 0-4 16,0 0 1-16,0 0 3 0,0 0-14 0,0 0-1 15,0 0-6-15,0 0 16 0,-6-2-3 0,6 2-7 16,0 0 15-16,0 0 2 0,0 0-1 0,0 0 6 0,0 0 5 16,0 0 0-16,0 0-8 0,0 0 4 15,0 0-4-15,0 0 1 0,0 0-3 0,0 0 1 16,0 0-8-16,0 0 6 0,0 0-9 0,0 0 2 0,0 0 0 15,0 0-5-15,0 0 0 0,0 0 0 0,0 0 1 16,0 0 8-16,0 0-13 0,0 0-3 0,0 0 5 16,0 0-6-16,0 0 2 0,0 0 4 0,0 0-5 15,0 0-1-15,0 0 5 0,0 0-6 0,12 10 8 16,-8-8-2-16,5 3-2 0,-2-1-1 0,1 0 1 16,1 4 2-16,5-3-5 0,-2-1 4 0,2 2-3 0,0-1 1 15,2 0-2-15,-4 1 1 0,-2-2-1 16,0-1 1-16,-1 1-2 0,0 0-1 0,-4-1 2 15,3 1-4-15,-3-2 0 0,1 2 3 0,-3-4-3 16,0 4-1-16,-1-3 1 0,-2-1 4 0,4 5 2 0,-3-2-7 16,-1-3 5-16,5 5-1 0,-5-5-2 0,4 1 5 15,-3 3-4-15,-1-4-2 0,4 4 1 0,-2-2 11 16,0 5-9-16,-1-4-6 0,2-2 6 0,-3-1-3 16,3 4 3-16,-1 0-2 0,-2-4 1 0,3 3-2 15,-3-3 2-15,3 5 2 0,-3-5-1 0,4 4-5 16,-4-4 4-16,0 0 2 0,0 2 0 0,0-2 1 0,0 0 7 15,0 0-4-15,0 0 2 0,0 0 2 16,0 0 1-16,-4 4-2 0,4-4-1 0,0 0-1 0,-6 2 3 16,1 0-5-16,1 1 1 0,-3-1-4 0,1 2 4 15,-1 0 2-15,-1 3-2 0,-1-1-1 0,1 2-2 16,-3 2-4-16,3-1 5 0,-3 3-6 0,-2 0 6 16,7-2-3-16,-2 1 1 0,-1-1 2 0,0 1 0 15,3-2-2-15,-2 1-1 0,-1 0 3 0,0-3 0 16,1 3 0-16,2-4 5 0,-2 2-4 0,3-3 1 15,1-1 0-15,2 0 0 0,-1 0 2 0,-2-2 1 16,-1 3 0-16,6-2-2 0,0-3 9 0,0 3-5 16,0-3 2-16,-7 3 3 0,7-3 0 0,0 0 0 15,-3 2 3-15,3-2-5 0,0 0 3 0,0 0-2 0,0 0-3 16,-3 2 0-16,3-2-2 0,0 0-4 0,0 0-3 16,0 0 8-16,0 0-8 0,0 0 0 0,0 0 4 15,0 0 1-15,0 0-3 0,-6 1-4 0,6-1 2 16,0 0 3-16,0 0-2 0,0 0 2 0,0 0-2 15,0 0-4-15,0 0 5 0,0 0-3 0,0 0 0 16,0 0-3-16,0 0 2 0,0 0 4 0,0 0-4 16,0 0 5-16,0 0-8 0,0 0 4 0,0 0 1 0,0 0 2 15,0 0-5-15,0 0 0 0,0 0 0 0,0 0-2 16,0 0 1-16,0 0 0 0,0 0 1 0,0 0 2 16,0 0-6-16,0 0-2 0,0 0-6 0,0 0-14 15,0 0-11-15,0 0-16 0,0 0-17 0,0 0-27 16,0 0-59-16,0 0-83 0,0 0-260 0,10-9 115 15</inkml:trace>
  <inkml:trace contextRef="#ctx0" brushRef="#br1" timeOffset="-124380.88">15645 7592 74 0,'0'0'87'0,"0"0"-7"16,1-3-11-16,-1 3-5 0,4-3 3 0,-4 3-20 15,0 0-1-15,4-3 6 0,-4 3-7 0,0 0 10 16,0 0-7-16,1-4 0 0,-1 4-3 0,0 0 1 16,0 0-4-16,0 0-3 0,0 0-3 0,0 0-2 0,0 0 1 15,0 0-8-15,0 0 4 0,0 0-12 0,0 0-2 16,0 0-2-16,0 0-1 0,0 0 1 0,0 0-2 16,3 11-1-16,-3-11 4 0,1 6-4 0,-1 1-4 15,0-2 2-15,0 3 0 0,0-1-5 0,0 3 1 16,0 2 3-16,-1-5 0 0,1 4-2 0,-3 0 0 15,2 0-1-15,-2-1 1 0,2 2-1 0,1-1 8 16,0-1-4-16,-2 3 5 0,2-1-4 0,0 1 19 16,2 2 12-16,-2-1-4 0,1-5 2 0,-1 4-6 15,3-3-3-15,-2 2-3 0,3-3-3 0,-4 1-1 16,4 0-6-16,-4-3 5 0,5 0-1 0,-4 0-2 16,2-1-1-16,-3-2-2 0,5 1-2 0,-4-1-1 0,2 1 2 15,-2-3-2-15,4 0 0 0,-1-1 6 0,-4-1 3 16,14 1 2-16,-2-1 0 0,2-2-5 0,-3-1-3 15,7-3-10-15,-6 4-7 0,7-4-10 0,-6 2-9 16,3-2-7-16,-6 1-8 0,1-2-5 0,1 3-10 16,-1 0-3-16,-3-1 5 0,3 0-5 0,-5 2 3 0,-1 2 6 15,3-3 2-15,-2 0 5 0,-2 1-3 16,0 1-26-16,-3-1-6 0,3 2-14 0,-1-5-23 16,-3 6-83-16,0 0-208 0,-7-9 93 0</inkml:trace>
  <inkml:trace contextRef="#ctx0" brushRef="#br1" timeOffset="-124118.88">15533 7623 89 0,'-2'-6'164'16,"2"2"-18"-16,2-1-14 0,-1 0-16 0,3 1-12 0,0-1-11 15,5-2-9-15,1 2-7 0,0 2-12 0,4 1-4 16,-2 0-13-16,-1 1-5 0,1 1-13 0,-1 0-11 16,0 0 1-16,1 1-15 0,-5 1 2 0,1 0-10 15,4 1-7-15,-3-2-11 0,-2 1 10 0,0 0-3 16,-2 0-2-16,0-1-9 0,2 0-5 0,-5 3-20 16,3 0-6-16,-1-1-17 0,0 2-93 0,-3-1-179 15,-1-1 78-15</inkml:trace>
  <inkml:trace contextRef="#ctx0" brushRef="#br1" timeOffset="-123901.87">15648 7665 121 0,'0'0'126'0,"0"0"-2"0,0 0-2 0,0 0-12 0,0 0-6 16,21-1-3-16,-13 1-12 0,1-2-4 0,1 2-8 15,-1 0-8-15,3-1-9 0,-1 0-4 0,1 1-8 16,-2 0-7-16,4-3-2 0,-4 3-6 0,-2 0-14 16,1 0-11-16,-2 0-23 0,0 0-15 0,-1 0-14 15,3 0-25-15,-9 0-39 0,8 4-87 0,-6-3-211 16,-2-1 95-16</inkml:trace>
  <inkml:trace contextRef="#ctx0" brushRef="#br1" timeOffset="-123548.88">15957 7728 171 0,'0'0'166'0,"0"0"-16"16,-4-1-15-16,4 1-14 0,0 0-15 0,0 0-9 15,0 0-11-15,0 0-9 0,0 0-11 0,0 0-1 16,19 6-7-16,-12-2-8 0,-3 1-5 0,6 2-5 16,-1-2-7-16,0 4-1 0,1-3-5 0,1 3-4 15,-3 1 5-15,5 1-7 0,-4-3 1 0,-2 3-3 16,6 0-2-16,-3-1-5 0,-1-2 5 0,-1 1-13 0,-4-5-7 15,1 4-4-15,1-3-7 0,-2 0-17 16,1-1-16-16,-1-1-9 0,1-2-12 0,-5-1-49 0,4 0-108 16,-4 0-242-16,8-4 107 0</inkml:trace>
  <inkml:trace contextRef="#ctx0" brushRef="#br1" timeOffset="-123252.88">16141 7706 143 0,'-5'-4'147'0,"5"4"-18"0,-4-7-11 0,4 7-15 16,-4-1-9-16,4 1-6 0,0 0-12 15,-10 4-6-15,5 1-8 0,2-2-3 0,-1 1-17 0,-1 4 3 16,1-2-4-16,-1 3-2 0,-5 2-5 0,4-2 3 15,-2 1-7-15,0 1-7 0,1-3-4 0,-1 2 5 16,2-1-6-16,0 1-2 0,-2-2-1 0,0 0 2 16,2 0-3-16,-2 0-3 0,3-2-2 0,-1-2 1 15,2 1 1-15,-1-1 0 0,1 2-5 0,0-2 1 16,-1 1-7-16,0 0-15 0,2-1-16 0,1 0-19 16,0-2-41-16,0 3-140 0,2-5-249 0,1 6 111 0</inkml:trace>
  <inkml:trace contextRef="#ctx0" brushRef="#br1" timeOffset="-122846.88">16330 7715 94 0,'0'0'139'0,"0"0"-10"0,-4-3-19 0,4 3-5 16,0 0-7-16,0 0-12 0,0 0-3 0,0 0-18 16,0 0-6-16,0 0 0 0,0 0-5 0,0 0 2 15,0 0-6-15,0 0-5 0,-5 10-1 0,1-8-3 16,4 2 0-16,-1 1 4 0,-2 2 2 0,2-1-3 0,2 6-6 15,-2-3 8-15,1 3 0 0,-4 2-2 0,6 3-3 16,-2 0-7-16,0 0 1 0,2 2-6 0,-1 3 0 16,5 1-1-16,-4-3-5 0,1-1-1 0,3-1-3 15,-1 0-2-15,-4-1-4 0,3 1 2 0,0-1-3 16,-4-6-2-16,4 1-1 0,-3-1-2 0,-1-2 4 16,3 3-1-16,-3-4-3 0,1 1-4 0,-1-2-15 15,0-1-23-15,0 0-23 0,0-1-27 0,0-1-20 16,0-4-52-16,-1 5-108 0,1-5-288 0,0 0 128 15</inkml:trace>
  <inkml:trace contextRef="#ctx0" brushRef="#br1" timeOffset="-122500.88">16270 7815 30 0,'6'-5'147'0,"-1"-3"-13"0,3 1-4 0,-1-2-16 16,5 2-17-16,-3 2-8 0,0-3-9 0,4 3 0 0,-3 1-13 15,-1 0-5-15,0 1-12 0,-4-1-9 0,3 3 2 16,0 0-6-16,-1-2-10 0,0 3 5 0,-7 0-6 16,11 0-9-16,-7 1 1 0,-4-1-2 0,8 4 0 15,-3-1-1-15,-1 0 2 0,-3 1-12 0,1 1 2 16,1-2 1-16,0 2 1 0,-3 1 0 0,0 0 0 15,-3-1-3-15,2 4-3 0,-1-4 2 0,0 1 2 16,2 1 0-16,-3 1 0 0,2-2 0 0,-2 0 1 16,2 1 2-16,-2 0 4 0,1-1-2 0,-3 1 1 15,2-2 4-15,0 0 0 0,-1 2 0 0,-3-5-3 0,-1 5-6 16,-3-2 1-16,2 1-1 0,-1-1-27 16,1 0-30-16,4-1-49 0,-7-1-145 0,6 0-262 0,-2-2 115 15</inkml:trace>
  <inkml:trace contextRef="#ctx0" brushRef="#br1" timeOffset="-120698.88">17154 7471 93 0,'0'0'114'15,"4"-6"-3"-15,-4 2-4 0,3 1 0 0,-3 3-3 16,2-8-11-16,-2 4-5 0,0 4-4 0,0-5-8 16,0 1-5-16,0 0-9 0,0 4-5 0,0-5-5 15,0 5-4-15,0-5-3 0,0 5-4 0,0-6-1 16,0 6-3-16,0-2-6 0,0 2-1 0,0 0 2 0,0-7-4 16,0 7 0-16,0 0-6 0,0-2 0 15,0 2-3-15,-2-4-3 0,2 4-3 0,0 0-1 0,-3-6-3 16,3 6 0-16,0 0 6 0,0-6-3 0,0 6-3 15,0-4 5-15,0 4-3 0,-3-1-2 0,3 1 0 16,-6-4 3-16,4 0-5 0,-3 1 0 0,5 3-3 16,-7-3 7-16,3 3 15 0,-1-2-6 0,-1 1-1 15,1-1-9-15,-3-2 2 0,2 3 5 0,0 0-6 16,-2-2 0-16,0 3-2 0,0 0-3 0,0-1 3 16,0-1-4-16,0 1 2 0,0 1 2 0,-2-1-4 15,1 1 1-15,0 0-1 0,0 0-3 0,-1 0 4 16,1-1-4-16,0 2 2 0,-4-2-2 0,8 1 1 15,-4-2 1-15,-2 2-4 0,4 0 1 0,0 2 2 0,0-2 0 16,-2 1-2-16,3-1 2 0,-2 1-4 16,-1 0 1-16,-2 1 3 0,1-1-3 0,-1 2 0 0,-1 3 3 15,-1-4-14-15,3 0 12 0,-2 0 3 0,3 3-4 16,-1-5 0-16,1 4 3 0,5-3 0 0,-4 0-3 16,3 2-6-16,0-3 8 0,0 3-3 0,1-2 2 15,4-1-1-15,-5 0 1 0,0 1 1 0,1 2 0 16,4-3 0-16,-10 4-4 0,6 0 3 0,-1-3-4 0,1 3 2 15,-1 2 3-15,0-2-2 0,-1 4 0 16,-1-1 3-16,1 0-6 0,1 0 0 0,-4 0 8 0,4 1-4 16,0-2 1-16,-2 0 0 0,2-1-4 0,0 1 3 15,-4-1 1-15,4 1 0 0,-4-1 3 0,5-2-4 16,-3 1 0-16,3-1 2 0,-1 1-5 0,1 2 4 16,0-4-8-16,0 3 6 0,0-3-1 0,-1 4 0 15,4-2 4-15,-3-3-2 0,0 0-1 0,4-1 0 16,-5 7 0-16,3-5 3 0,-1 1 0 0,3-3-1 15,-4 3-3-15,4-3 3 0,-3 4-2 0,2 1 0 16,1-5 1-16,-5 3-4 0,4-1 6 0,1-2 1 0,-3 5-4 16,3-5-3-16,-1 4 0 0,1-4 1 15,0 0 5-15,0 0-3 0,0 0 0 0,-2 4 0 0,2-4-6 16,0 0 6-16,-2 4 2 0,2-4-4 0,-4 3 2 16,4-3 0-16,0 0 2 0,-1 5-6 0,1-5 3 15,0 0 2-15,0 0 0 0,0 4-6 0,0-4 4 16,0 0-6-16,1 4-9 0,-1-4-19 0,0 0-15 15,-1 5-23-15,1-5-32 0,0 0-62 0,-3 6-101 16,3-6-290-16,0 3 129 0</inkml:trace>
  <inkml:trace contextRef="#ctx0" brushRef="#br1" timeOffset="-119034.88">16469 7466 37 0,'0'0'92'0,"0"0"-8"16,-2-3 6-16,2 3-5 0,0 0-9 0,0 0 6 15,0 0-8-15,-4-5-6 0,4 5-2 0,0 0-8 16,0 0 0-16,0 0-22 0,5-5 6 0,-5 5-4 16,0 0 4-16,3-3-9 0,-3 3-4 0,2-4 9 0,-2 4-10 15,0 0 8-15,0 0-1 0,0 0-2 0,0 0-11 16,2-2 5-16,-2 2 0 0,0 0-13 15,0 0 12-15,0 0-14 0,0 0 2 0,0 0-5 0,0 0 0 16,0 0-3-16,0 0 9 0,0 0-15 0,0 0 11 16,0 0 0-16,0 0 0 0,0 0-5 0,0 0 7 15,0 0-3-15,0 0 4 0,0 0 3 0,0 0 0 16,0 0-6-16,0 0 9 0,0 0 0 0,0 0-5 16,0 0 1-16,0 0-3 0,0 0 0 0,0 0-6 15,0 0 1-15,0 0-2 0,0 0 0 0,0 0 0 16,0 0 2-16,0 0-2 0,-4 11-2 0,4-11 0 0,-2 3-2 15,2 2 6-15,0-5 1 0,-2 7-5 16,-1-4 1-16,2 2 2 0,0-1 2 0,-2 0 6 0,-1 2 0 16,2 1 1-16,-1-3 1 0,2 3-8 0,-2-1 5 15,1-1-6-15,1 1-5 0,-2 2 6 0,2-4 1 16,-1 1-4-16,2 3 3 0,-2-4 0 0,2 1 2 16,0 1-3-16,0-1-2 0,0 1-3 0,0-2 0 15,0 1 0-15,0-1 1 0,-1 0 0 0,-1 0 1 16,2-4-10-16,0 4 12 0,0-4-3 0,-1 8-4 15,1-5 4-15,-1 1-5 0,1-4 6 0,-2 7-2 16,2-3-1-16,0-4-1 0,-1 5 3 0,1-5-9 16,0 5 3-16,0-5 3 0,-2 6 4 0,2-6-8 15,-1 2 6-15,1-2 1 0,0 0-2 0,1 4 4 0,-1-4 2 16,0 0 0-16,0 0 3 0,0 0-2 0,0 0-4 16,0 0 2-16,0 0-1 0,-1 5-2 0,1-5 4 15,0 0-4-15,0 0 1 0,0 0-2 0,0 0-1 16,0 0 1-16,0 0-4 0,0 0 4 0,0 0-2 15,1 5-2-15,-1-5 5 0,0 0-2 0,0 0 1 16,2 3-6-16,-2-3 2 0,0 0 4 0,0 0 1 16,0 0-1-16,0 0-1 0,0 0-2 0,0 0 1 0,0 0 0 15,0 0 2-15,0 0-2 0,0 0 3 0,0 0 1 16,0 0-3-16,0 0 2 0,3 3-2 0,-3-3 1 16,0 0 3-16,0 0 1 0,0 0 2 0,0 0-5 15,0 0 3-15,0 0-3 0,13-4 5 0,-13 4-5 16,10-2 2-16,-1 3 1 0,-4-2-2 0,3 1 1 15,-8 0-4-15,12 0 0 0,-4-1 2 0,0-2-3 16,3 6 4-16,-1-3-7 0,3-3 3 0,-3 2 4 16,1 2-2-16,0-2-5 0,-1 1 5 0,3 1-6 15,-1-2 3-15,-1 1-1 0,-6 0 0 0,4 1 1 16,0-1 0-16,-3-1 0 0,1 2-3 0,-1-1 3 0,-6 0-4 16,12 0-1-16,-12 0 0 0,7 0-1 0,-7 0 4 15,7 0 0-15,-5 3-2 0,-2-3 3 0,7 1-1 16,-7-1-1-16,6 2 3 0,-6-2-2 0,0 0 3 15,4 1-1-15,-4-1-6 0,0 0 6 0,0 0-3 16,0 0 5-16,0 0-4 0,0 0 3 0,0 0-2 16,6 0 0-16,-6 0 4 0,0 0-5 0,0 0 4 15,0 0 0-15,9 0-2 0,-9 0-5 0,4 1-1 0,-4-1 9 16,0 0-4-16,0 0 5 0,0 0 0 0,0 0 0 16,0 0 3-16,0 0 3 0,0 0 1 15,0 0 9-15,0 0 3 0,0 0 2 0,0 0-1 0,0 0-3 16,0 0-1-16,0 0 2 0,0 0-5 0,0 0-2 15,0 0-5-15,0 0 5 0,0 0-4 16,0 0 1-16,0 0-2 0,0 0 2 0,0-8-6 0,0 8 0 16,0 0 4-16,0 0-2 0,0 0-3 0,0 0 0 15,0-4 0-15,0 4 0 0,0 0 1 0,-4-4 1 16,4 4-3-16,-2-4 1 0,2 4-1 0,0 0 1 16,-3-5 0-16,3 5-1 0,0 0-1 0,-1-2 1 0,1 2-2 15,-3-4 3-15,3 4 0 0,0 0-5 0,0-5 0 16,0 5 1-16,-4-4 0 0,3 0-1 0,-1 1 2 15,2 3-3-15,-6-5 2 0,3 0-7 0,0 4 8 16,-1-2-4-16,0-1 4 0,1 3-2 0,-1-2 0 16,-1-1-1-16,-2 2 2 0,2-1-1 0,-1-1-2 15,1 0 3-15,-2 3 1 0,-2-3-3 0,4 2-1 16,-1-3 2-16,-2-1-3 0,1 2 3 0,-2-1 3 16,-2-2-2-16,1 2-2 0,1 1 1 0,-1-4 0 0,2 2 0 15,-2 2 2-15,1-4 0 0,0 2 1 16,2 4-2-16,1-3 4 0,1 3 4 0,-1-3 0 0,3 3 2 15,-1-1-2-15,4 3-1 0,-7-3-3 16,3 2 1-16,4 1 0 0,-2-3-1 0,2 3-2 0,-6-4 0 16,6 4 0-16,0 0 2 0,-4-2-2 0,4 2-1 15,0 0 2-15,0 0-4 0,-2-2 1 0,2 2-1 16,0 0-1-16,0 0 1 0,0 0 2 0,0 0 0 16,0 0-1-16,0 0-1 0,0 0 2 0,0 0-1 15,0 0-2-15,0 0 2 0,0 0 0 0,0 0 0 0,-4-3 1 16,4 3-3-16,0 0 4 0,0 0-3 0,0 0 1 15,0 0-2-15,0 0 0 0,0 0-2 16,0 0-1-16,0 0 2 0,0 0-8 0,0 0 2 0,0 0-4 16,0 0 2-16,0 0 2 0,0 0-1 0,0 0 0 15,0 0 3-15,0 0-2 0,0 0 2 0,0 0-1 16,0 0 3-16,0 0 1 0,0 0-1 0,0 0 2 16,0 0-2-16,0 0 0 0,0 0 3 0,0 0-3 15,0 0 1-15,0 0 3 0,0 0 0 0,0 0-2 0,0 0-1 16,0 0 2-16,0 0 0 0,0 0-3 15,0 0 2-15,0 0-4 0,0 0-4 0,0 0-5 0,0 0-5 16,0 0-4-16,0 0-10 0,0 0-12 0,0 0-15 16,0 0-6-16,0 0-13 0,0 0-32 15,0 0-62-15,4 14-139 0,-4-10-339 0,0-4 151 0</inkml:trace>
  <inkml:trace contextRef="#ctx0" brushRef="#br1" timeOffset="-103195.88">16192 6984 64 0,'0'0'73'0,"0"0"-7"16,-1-5-2-16,1 5-7 0,0 0-6 0,0 0-2 0,0 0-10 16,0 0-2-16,0 0-5 0,0 0-3 0,0 0-2 15,0 0-4-15,0 0-4 0,0 0 5 16,-13 8-8-16,11-4-1 0,-5 0-4 0,3 0-3 0,2 2 3 16,-5-1 8-16,2 2-10 0,-1-2 4 15,-2 1-7-15,0 3-1 0,2-3 1 0,-4 3 4 0,2-4-4 16,-1 6 1-16,-1-2 0 0,0 0 0 0,1 0 5 15,-5 3-6-15,6-2-3 0,-4 2 1 0,1 1 28 16,2-1 1-16,3-1-16 0,-4 2 12 0,2-2-7 16,2 1-2-16,-1-3 0 0,2 2-6 0,-4 1 7 15,0 3-10-15,4-5-1 0,-3 5 2 0,0-1-7 16,2-2 6-16,0-3-10 0,-3 5 15 0,0-3-14 16,4-2 4-16,-2 1-3 0,0-2 0 0,4 2-3 15,-2-3 5-15,0 2 1 0,1-5 0 0,0 4 0 0,3-3-6 16,-1 0 2-16,-2 2-4 0,2-2-6 0,1-1-12 15,0 0-14-15,2 0-24 0,-1-4-35 0,-1 7-63 16,1-7-168-16,1 5 74 0</inkml:trace>
  <inkml:trace contextRef="#ctx0" brushRef="#br1" timeOffset="-102583.87">15783 7424 32 0,'0'0'74'0,"-1"5"-6"0,1-2-7 0,0-3 5 0,1 5 1 16,-1-5-4-16,2 4-4 0,2-3 4 0,-1 2 0 15,2-2-6-15,0 2 0 0,3-3-8 0,3 1-3 16,2-1-6-16,-2 2-7 0,5-2 0 0,1 0-1 16,-1-2-1-16,3 1 0 0,-2 1-8 0,2-3-4 15,2 3-15-15,-2-1 14 0,-1 1 3 0,-7 0-4 16,2-1-2-16,-5-1 3 0,-1 2 6 0,0-1-3 16,0 1 1-16,-4-1 7 0,-3 1-4 0,10 0-7 0,-10 0 3 15,0 0-10-15,0 0 1 0,0 0-12 16,0 0-12-16,0 0-14 0,0 0-19 0,0 0-44 0,0 0-107 15,0 0-211-15,-15 6 94 0</inkml:trace>
  <inkml:trace contextRef="#ctx0" brushRef="#br1" timeOffset="-100950.88">15842 7236 83 0,'0'0'93'0,"0"0"-9"0,0 0-8 16,0 0-8-16,0 0-13 0,0 0-1 0,0 0-5 16,0 0-8-16,0 0 5 0,0 0 3 0,0 0-11 15,0 0 5-15,0 0 4 0,0 0 5 0,0 0-7 0,0 0-6 16,0 0 1-16,0 0 0 0,0 0 2 0,0 0-5 15,0 0 4-15,0 0-7 0,0 0 3 0,0 0-2 16,0 0-3-16,0 0-9 0,0 0-4 0,0 0 0 16,0 0 4-16,0 0-7 0,0 0-1 15,0 0 3-15,0 0-4 0,0 0 0 0,0 0-3 0,0 0 3 16,0 0-1-16,-3-3 6 0,3 3-7 0,0 0 4 16,0 0 5-16,0 0-5 0,0 0 1 0,0 0 0 15,0 0 1-15,-2-4-2 0,2 4-8 0,0 0 2 16,0 0 1-16,-1-5 1 0,1 5 2 0,0 0 0 0,0 0-4 15,0-5 5-15,0 5 1 0,0 0-9 0,-2-4 7 16,2 4-2-16,0-5-7 0,0 5 8 16,0-4 2-16,0 4-6 0,0 0 16 0,0-5-5 0,0 5 5 15,0 0-2-15,0-6 7 0,0 6-5 0,0 0 1 16,0 0-1-16,0 0-6 0,0-5-1 0,0 5-3 16,0 0 1-16,0 0 0 0,0 0-4 0,0 0-3 15,0 0-1-15,0 0-6 0,0 0-1 0,0 0-1 16,0 0-3-16,0 0-1 0,0 0 2 0,0 0-3 0,0 0 4 15,-4 13 2-15,4-13-4 0,2 7-1 16,0 1 4-16,-2-5-3 0,0 0 0 0,0 5-1 0,0-2 2 16,0 0 3-16,0-1-4 0,0 2 1 0,0-2 3 15,0 1-2-15,0 2-2 0,-2-1 2 16,0-2 2-16,1 2 3 0,0-2-4 0,0 2-12 0,1-2 15 16,-2 1-1-16,2 0-5 0,-1 2 1 0,2-3 1 15,-2 1 1-15,1-1 0 0,-3 1 1 0,2-2 4 16,0 5-4-16,0-4 4 0,-3 1-5 0,1-1-1 15,1-1 2-15,-1 1-2 0,-1 2 4 0,3-2-1 16,-2-2-3-16,2-1 0 0,-1 3 4 0,2-1 0 16,0-4-4-16,-3 5 2 0,3-5-3 0,-3 3 0 0,2 0 1 15,1-3 0-15,0 0 2 0,-1 4-5 0,1-4 4 16,-2 4-2-16,2-4-6 0,0 0 7 0,0 6-3 16,0-6-2-16,0 4-3 0,0-4-4 15,0 0-2-15,0 4 1 0,0-4-3 0,0 0 6 0,0 0-5 16,0 5 4-16,0-5 0 0,0 0 6 0,0 0-2 15,0 0-2-15,0 0 4 0,0 0 4 0,0 0-4 16,0 0 3-16,-2 3-1 0,2-3 1 0,0 0 0 16,0 0 2-16,0 0-7 0,0 0 1 0,0 0-2 15,2 5 4-15,-2-5-4 0,0 0 6 0,0 0 0 16,-3 4-8-16,3-4 5 0,0 4-2 0,0-4 0 16,-1 3 5-16,1-3-9 0,0 0 3 0,0 0 2 15,0 0 4-15,0 5 4 0,0-5 1 0,0 0-3 0,0 0-4 16,0 0 0-16,0 0-10 0,0 0-11 0,0 0-21 15,0 0-29-15,0 0-61 0,0 0-114 0,0 0-271 16,0 0 121-16</inkml:trace>
  <inkml:trace contextRef="#ctx0" brushRef="#br1" timeOffset="-83844.88">17276 7950 51 0,'1'-5'91'0,"-1"5"-8"0,0 0 0 0,0 0-11 15,0 0-4-15,0 0 2 0,0 0-9 0,0 0-3 16,0 0 1-16,0 0-16 0,0 0 9 0,0 0-2 0,0 0-3 15,0 0 1-15,0 0-3 0,1-3-7 0,-1 3 3 16,0 0-8-16,0 0-4 0,0 0 1 0,0 0-11 16,0 0 1-16,0 0 7 0,0 0-5 0,0 0-9 15,0 0-2-15,0 0 3 0,0 0 5 0,0 0-7 16,0 0-1-16,0 0-3 0,-6-2 5 0,6 2 1 16,0 0-9-16,-5-4 0 0,5 4 1 0,-3-3 1 15,3 3 0-15,-9-2-7 0,5 0 6 0,-1 1-3 16,5 1 3-16,-10-4 1 0,6 1-9 0,-2 3 5 0,-2-3-1 15,-1 1 1-15,0 1 2 0,-1 0-2 16,1 1-5-16,-2 0 8 0,-1-1-10 0,1-1 10 0,0 2-3 16,-2 0 0-16,1 0 1 0,-2 0-7 0,1-3 8 15,-4 3 0-15,2 0-3 0,0 0 4 16,1-1 13-16,1 1-4 0,-4-1-4 0,4-2 8 0,4 0-1 16,-4 2-18-16,-2-1 10 0,3 0 10 0,1 1 1 15,1-2 0-15,-1 1-3 0,0-1-1 0,4 2 0 16,-3-2 1-16,2 3-3 0,1-3-3 0,1 2 1 15,1 1-2-15,5 0-5 0,-9-3 6 0,4 3-4 16,5 0-2-16,-9-1-1 0,9 1 2 0,-10 0 1 16,10 0-3-16,-8 0 0 0,8 0 0 0,-9 0 0 15,4-1-3-15,5 1 3 0,-14 1-2 0,10-1 1 0,4 0 0 16,-9 0-3-16,9 0-2 0,-9 0-3 0,9 0 1 16,-6 0 0-16,6 0-7 0,-4 3-14 0,4-3-8 15,0 0-12-15,-4 2-15 0,2 1-14 0,2-3-33 16,-3 4-33-16,3-4-81 0,0 6-239 0,0-6 106 15</inkml:trace>
  <inkml:trace contextRef="#ctx0" brushRef="#br1" timeOffset="-82679.88">16910 7782 67 0,'0'0'105'16,"0"0"0"-16,0 0-11 0,-7-3-9 0,7 3-6 15,-3-1-14-15,3 1 2 0,0 0-13 0,0 0-4 16,-5-3-7-16,5 3-2 0,0 0-5 0,0 0-10 16,0 0 6-16,0 0-6 0,0 0-2 0,0 0-4 15,-4-1 2-15,4 1-5 0,0 0-3 0,0 0 5 16,-9 5-8-16,3-3 5 0,-1 0-8 0,0 0 1 0,-2 1 4 15,-4 1-4-15,3-1-20 0,-3-1 16 0,0 3 7 16,0-1-1-16,-2 3-14 0,2-2 8 16,-2-2 4-16,2 0-10 0,-1 2 7 0,1-1 0 0,-1 2-3 15,4-5 2-15,2 0 1 0,1 1-4 0,-1 0 3 16,2 0 5-16,1-1-1 0,5-1 0 0,-8 5-2 16,4-5 1-16,-1 3-7 0,5-3 5 0,0 0-5 15,-4 0 3-15,4 0-3 0,0 0-2 0,-6 1 3 16,6-1 1-16,-3 1-1 0,3-1 5 0,0 0-1 15,0 0-12-15,-5 4 6 0,5-4 1 0,0 0-2 16,-1 3-4-16,1-3 12 0,0 0-5 0,-3 3 2 0,3-3 0 16,0 0-4-16,0 0 3 0,0 0 3 0,0 0-1 15,0 0 0-15,0 0-3 0,0 0 4 16,0 0 1-16,0 0 1 0,0 0-5 0,-6 2 8 0,6-2-6 16,0 0 3-16,0 0-1 0,0 0 0 15,0 0 0-15,0 0-6 0,0 0 4 0,0 0-8 0,0 0 0 16,0 0 8-16,0 0-9 0,-4 3 7 0,4-3-5 15,0 0 6-15,0 0-2 0,0 0 1 0,0 0-4 16,0 0 5-16,0 0-1 0,0 0-4 0,0 0 3 16,0 0 2-16,0 0-7 0,0 0 6 0,0 0 0 15,0 0-6-15,0 0 2 0,0 0-3 0,0 0 0 16,0 0 6-16,8 5-3 0,-8-5-6 0,2 1 5 0,-2-1-1 16,3 6 3-16,-3-6 3 0,4 2-3 15,-4-2-1-15,5 4-9 0,-4-1 7 0,2-1 2 0,-1 1 8 16,-1 1-13-16,2-1 3 0,-3-1 3 0,6 1 0 15,-3 1 4-15,-1-1-5 0,1 2-1 0,1 0 6 16,-3-1-8-16,4-1 7 0,2 2-4 0,-1 0-1 16,-1 0-3-16,0-1 1 0,0 2 6 0,1-1-4 15,1 0 4-15,-3-1-7 0,2 2 8 0,-3-3 0 16,1 3-14-16,-2-5 0 0,2 3 12 0,-1-2 0 16,-2 1-2-16,-1-3 1 0,6 4 12 0,-6-4 5 15,4 3 2-15,-4-3 7 0,0 0 0 0,0 2 3 0,0-2-6 16,0 0 0-16,0 0-3 0,0 0-2 0,3 4-2 15,-3-4-1-15,0 0 1 0,0 0-3 0,0 0-1 16,0 0-2-16,4 2-7 0,-4-2 5 0,0 0-3 16,0 0 3-16,0 0-3 0,0 0 0 0,0 0-1 15,0 0-1-15,0 0 0 0,0 0 8 0,0 0-5 16,0 0 15-16,0 0 3 0,0 0 4 0,0 0 13 16,0 0 5-16,0 0 3 0,0 0-2 0,0 0-2 15,0 0-3-15,0 0-3 0,0 0-5 0,0 0-2 16,0 0-6-16,0 0-9 0,0 0-14 0,0 0-13 15,0 0-10-15,0 0-6 0,0 0-6 0,6 1 4 0,-6-1 4 16,0 0 2-16,3 5 0 0,-3-5 4 0,2 2-1 16,-2-2 1-16,0 0 6 0,5 2 1 0,-5-2 2 15,0 0 3-15,0 0 6 0,0 0 3 0,3 3 7 16,-3-3-6-16,0 0 1 0,0 0 4 0,0 0-4 16,0 0 0-16,0 0-1 0,0 0 1 0,0 0 0 15,0 0-7-15,0 0 8 0,0 0-5 0,0 0-2 16,0 0 3-16,0 0-3 0,0 0-5 0,0 0-7 0,0 0-6 15,0 0-6-15,0 0-10 0,0 0-12 0,0 0-14 16,0 0-18-16,0 0-20 0,0 0-34 0,-16 1-112 16,16-1-264-16,-7 1 117 0</inkml:trace>
  <inkml:trace contextRef="#ctx0" brushRef="#br1" timeOffset="-80718.88">16725 7832 112 0,'0'0'115'16,"0"0"-7"-16,0 0-10 0,0 0-8 0,0 0-16 16,0 0 1-16,4-3-8 0,-4 3-11 0,0 0 6 15,0-5-4-15,0 5-5 0,0 0-11 0,0 0-4 16,0 0-4-16,0 0 1 0,2-3-7 0,-2 3-4 15,0 0 3-15,0 0-4 0,0 0-3 0,0 0-3 0,0 0 1 16,0 0-1-16,0 0-2 0,0 0 5 0,0-4-3 16,0 4 4-16,0 0-3 0,0 0 2 0,0 0 0 15,0 0-1-15,0 0 0 0,0 0 0 0,0-5-7 16,0 5-3-16,0 0 0 0,0 0 4 0,0 0-4 16,0 0-1-16,-2-5-1 0,2 5-1 0,0 0 0 15,0 0-3-15,0 0 1 0,0 0-7 0,0 0 6 16,0 0-4-16,0 0-1 0,0 0 4 0,0 0-5 15,0 0 4-15,0 0-2 0,0 0 2 0,0-5-1 16,0 5 0-16,0 0 4 0,0 0-2 0,0 0 1 16,0 0-1-16,0 0-5 0,0 0 8 0,0 0-11 0,0 0 8 15,0 0-1-15,0 0-2 0,0 0-1 0,0 0 1 16,0 0-3-16,0 0 5 0,0 0-4 16,0 0-3-16,0 0 1 0,0 0 3 0,0 0-2 0,0 0 1 15,0 0-3-15,0 0 2 0,0 0-5 0,0 0 4 16,0 0 0-16,-7 11-8 0,7-11 13 0,-1 8-7 15,-1-5 8-15,0 2-2 0,-2-1 3 0,2 2-3 16,1-2 1-16,-1 2 1 0,-2 1-2 0,2-3-1 16,-2 4 2-16,1-3 3 0,3 0-1 0,-1 2-5 0,-1-1-2 15,1-1 8-15,-1-1-6 0,0 2 5 16,2-1-7-16,-2 0 3 0,1 0 0 0,1-1 1 0,0-1 6 16,-1 2-2-16,1-5-4 0,0 7-1 15,0-2 1-15,-2-1 2 0,2 0 4 0,0 0-7 0,0-4 3 16,0 7-3-16,-1-4 3 0,1-3 2 0,0 5-6 15,0-5 2-15,0 6-2 0,0-6-1 0,0 4 4 16,0-4 2-16,0 0-4 0,0 4 4 16,0-4 4-16,0 4-7 0,0-4 4 0,0 0-6 15,0 0 8-15,0 0-1 0,0 0-5 0,0 0 5 16,0 4-8-16,0-4 3 0,0 0 0 0,0 0 4 16,5 3-2-16,-5-3-4 0,0 0 3 0,0 0 1 15,0 0-3-15,0 0 0 0,3 2-1 0,-3-2-13 0,0 0-26 16,0 0-77-16,0 0-100 0,0 0-237 0,0 0 105 15</inkml:trace>
  <inkml:trace contextRef="#ctx0" brushRef="#br1" timeOffset="-56246.88">13336 8818 84 0,'0'0'144'0,"-4"-4"-8"16,4 4-14-16,0-3-9 0,0 3-6 0,0-8 1 16,0 8-7-16,0-4-2 0,0 4 0 0,0 0-2 15,-1-5-8-15,2 1-8 0,-1 4-7 0,0-5-5 16,0 1-7-16,0 4-3 0,0-9 0 0,-1 5-11 0,1 0 4 16,0-1-7-16,-3-1-4 0,1 1-3 15,2-1-1-15,-1 3 1 0,-2-2-4 0,-1-2-4 0,3 2-4 16,-2 0 1-16,1 0-3 0,-2 0-2 0,0 0-2 15,0-1-4-15,-2 2-7 0,1-1 7 16,-2 0-4-16,1 1 1 0,2 0 2 0,0-1-6 0,-4 2 0 16,2 2 1-16,1 0-2 0,5 1-4 0,-7-3-3 15,7 3 4-15,-8 0-3 0,8 0-1 0,-13 4 3 16,4 2-1-16,0 1 1 0,0 0-3 0,0 1 1 16,0 2-2-16,-1-2 2 0,1 2-8 0,1-2 6 15,-3 2 0-15,5-1 3 0,-2 1-3 0,0-3 1 0,1 1 0 16,-1 1-1-16,-1 3 4 0,5-5-8 0,-6 3 4 15,6-1 3-15,-4 2-3 0,3-2-1 0,4-1 3 16,-3 1-2-16,-3-2-2 0,4 1 2 0,3-1 3 16,-2 0-7-16,-1 0 5 0,2-1-3 0,1 1-6 15,0 0 5-15,0-1-16 0,1 0 8 0,-1 0-7 16,5 0 4-16,-4 1 0 0,3-2-11 0,1 0-1 16,2 2 5-16,0-3-8 0,2 0 1 0,4 0 0 15,-4 1-3-15,4-2-6 0,-2-1 2 0,2 0-8 16,6-2-5-16,-7 2-3 0,1-1 3 0,1-1-5 15,-2-1 12-15,0 1-9 0,-3-1 16 0,2 0-5 16,-4 1 14-16,-2-3 2 0,1-1 9 0,-2 2 2 16,2-3 4-16,-2 3 2 0,0-1 4 0,-4 3 3 0,5-2 4 15,-5 2-2-15,4-3 3 0,-4 3 1 0,4-4-3 16,-4 4 2-16,0 0-7 0,0 0 0 0,0 0-3 16,0 0 1-16,0 0-3 0,0 0 8 0,0 0-5 15,10 7-6-15,-10-7 0 0,1 2 8 0,-1-2-4 16,3 5 9-16,-2 0 3 0,-1 0-5 0,1-3 1 15,2 2 1-15,-2 3 0 0,-1-1 1 0,0 1 4 16,3 3 4-16,-3-3-7 0,2 3 2 0,1-2 4 16,-3 3-3-16,1-5 0 0,-1 0-2 0,3 2-2 0,-2 0 5 15,-1-2-1-15,0 0-6 0,3 0 1 16,-2-1 2-16,-1 1-4 0,2-1-1 0,-2-4-8 0,3 3-24 16,-3-4-31-16,1 4-31 0,-1-4-146 15,0 0-256-15,9-9 113 0</inkml:trace>
  <inkml:trace contextRef="#ctx0" brushRef="#br1" timeOffset="-55436.88">13247 8874 87 0,'18'1'134'0,"-18"-1"-7"0,0 0 3 0,0 0-4 15,0 0 3-15,0 0-1 0,0 0-7 0,0 0-2 16,0 0-8-16,0 0-9 0,0 0-9 0,0 0-16 16,0 0-2-16,0 0-8 0,0 0-4 0,-7-10-9 15,7 10-6-15,-6-2-5 0,6 2-2 0,-2-3-3 0,2 3-7 16,0 0-2-16,0 0-2 0,0 0-11 0,-1-3 3 15,1 3-2-15,0 0 0 0,0 0-6 16,0 0-1-16,0 0-3 0,0 0 3 0,0 0 0 0,0 0-2 16,3-4-3-16,-3 4 0 0,0 0 0 0,8-1-3 15,-8 1 3-15,0 0-1 0,12 0 0 0,-12 0 0 16,9 2-4-16,-1-2-6 0,3 1-5 0,-2 1-8 16,4-2-3-16,1 1-3 0,4 1-3 0,1 0-1 15,-6-2-3-15,7 1-3 0,1 0 0 0,-2-1 5 16,3-1-5-16,-2 1 1 0,-7 0 7 0,2-1 2 15,-2-1 2-15,-4 2 2 0,1 0 5 0,-3 0 3 0,-1 0 5 16,-2-2 3-16,-4 2-2 0,9-3 5 0,-9 3 1 16,5-1-2-16,-5 1 3 0,1-2-2 0,-1 2 4 15,0 0-3-15,0 0 3 0,5-3-1 0,-5 3-3 16,0 0 0-16,0 0-2 0,0 0 4 0,5-3 0 16,-5 3-3-16,0 0-3 0,0 0 3 0,0 0-1 15,0 0 3-15,0 0-1 0,0 0-1 0,0 0 6 16,0 0-1-16,0 0-4 0,0 0-5 0,0 0 7 15,0 0 0-15,0 0 2 0,0 0 1 0,0 0-5 16,0 0 4-16,0 0-5 0,0 0 0 0,-16 6 4 16,16-6-6-16,-3 3 6 0,1-1 1 0,1 1-4 0,-2 1 6 15,1 1-7-15,2 0 1 0,0 0 3 0,-3 4 0 16,0 0 5-16,-2 0-3 0,1 0-4 0,3 2 5 16,-3 0-6-16,3 1 4 0,-3 3 1 0,4-6 1 15,0 3-1-15,0 1 2 0,4-3-4 0,-2 1 8 16,2-3-3-16,0 1-1 0,1-1 0 0,1 1 1 0,0-6-5 15,3 1 4-15,-4-1 1 0,5-1-4 16,4-3 2-16,-2-2-3 0,-1 0-5 0,2-2-4 16,-3-4 3-16,5-1-3 0,-6-2-5 0,-1 0-4 0,-1 1-3 15,-1-1 5-15,-2 1 5 0,-2-1-3 16,2 0 15-16,-3 3-4 0,-1-2 7 0,0 4 3 0,0 0 1 16,-1 0 4-16,-3 2-5 0,0-2-1 0,-2 2 3 15,-2 1 0-15,1 0 0 0,-4 2-7 16,-1 0 0-16,0 1 0 0,2 1 0 0,-2 1-3 0,2 1 0 15,-3 0-11-15,3 2-20 0,1 0-3 0,3 0-22 16,-2 1-25-16,3-2-47 0,0 2-97 0,1-1-244 16,4 3 108-16</inkml:trace>
  <inkml:trace contextRef="#ctx0" brushRef="#br1" timeOffset="-54608.88">14019 8842 104 0,'-7'-7'169'16,"7"7"-12"-16,-4-2-17 0,4 2-15 0,-5-2-6 15,5 2-11-15,-5-3-8 0,5 3-10 0,-5-2-8 16,5 2-9-16,0 0-7 0,-9-1-9 0,9 1-3 0,0 0-12 16,-9 3 0-16,5 0-1 0,0 1-6 0,-6 1-3 15,1 1-7-15,4 2 0 0,-3-2-4 0,-2-1 3 16,3 4-7-16,0-2-5 0,-3 1 4 0,3-1-6 16,1 1 3-16,-2-1-6 0,5 0 5 0,-2-2-7 15,1 0 1-15,0-1-8 0,3 0-16 0,-2 0-5 0,2 0-2 16,1-4 0-16,-3 5 0 0,4-2 0 15,-1-3 7-15,0 0 2 0,11 1-3 0,-4-2-1 16,-7 1-6-16,16-5 9 0,-6 1 0 0,0 0 0 0,0 1 1 16,-2 2 4-16,-2-2 0 0,2 2-2 0,-3 0 7 15,-1-1-1-15,-4 2 3 0,9-2 0 0,-9 2 3 16,6 0-2-16,-6 0 1 0,0 0 2 0,0 0 2 16,8 2-4-16,-8-2 5 0,0 4-5 0,0 0-3 15,0 0 5-15,0 0 1 0,0 1 1 0,4-1-1 16,-3 0 3-16,2 0 1 0,-2 0-2 0,0 0-3 15,3-2 2-15,0 2-1 0,2-1-2 0,2 0 7 16,0-3-5-16,6 0 0 0,-3-3 2 0,2 0 1 16,6-2 1-16,-2 0-8 0,-1-2 5 0,2 1-2 15,-7 1 1-15,0-2 3 0,3 2-6 0,-4-2 4 0,-1 1 7 16,-1 2-8-16,2-4 5 0,-5 4 10 0,3-1 4 16,-2 1 2-16,-2 0 3 0,1 1-4 0,-1-1 10 15,1 0-4-15,3-1 0 0,-3 0-3 0,3-2 6 16,-1-1-2-16,6 1 0 0,-1-3 9 0,3 1-2 15,-2-4 4-15,1 3-3 0,4-1-3 0,-2-5-5 16,-3 3 0-16,-3-2-2 0,4 2-5 0,-1-12 16 16,-9 10-20-16,5 0-2 0,-8 5 0 0,4-1 2 15,-2-2-3-15,-2 4 1 0,-1-2 2 16,0 3-3-16,0 0 5 0,0 4 0 0,-4-1-7 16,4 0 1-16,-1 1-3 0,0 0-2 0,1 4-2 15,-3-4 0-15,3 4-3 0,-4-3 1 0,4 3-1 0,0 0 1 16,-15 6 0-16,7-2-2 0,-2-1 1 0,2 1 1 15,3 1-3-15,-4 0-1 0,4-3 2 0,-4 5-1 16,4-1-9-16,-3 1 9 0,3-1 0 0,-4 2 1 0,4 4 2 16,0-2-2-16,-1 2-3 0,1 2 5 0,-4 2-3 15,6 2-1-15,-2 0-2 0,3 1 4 16,0-1-1-16,1 7-3 0,0-5-1 0,2-1-2 0,4 0-14 16,-1 0-11-16,2-1-9 0,4-2-16 0,-2 4-41 15,-1-8-37-15,1 2-182 0,-2-4-340 16,3-1 151-16</inkml:trace>
  <inkml:trace contextRef="#ctx0" brushRef="#br1" timeOffset="-41794.88">13472 9361 96 0,'0'0'87'15,"0"0"-3"-15,-4-2-4 0,4 2-8 0,0 0-2 16,0 0-5-16,0 0-9 0,0-5-4 0,0 5-9 0,0 0 5 16,0 0-7-16,-2-3 4 0,2 3-2 0,0 0-15 15,0 0 19-15,0 0-11 0,0 0-5 0,0 0 1 16,0 0-3-16,0 0 3 0,0-5-10 0,0 5-1 16,0 0-2-16,0 0 13 0,0 0 0 0,0 0-4 15,0 0-1-15,0 0 1 0,0 0-4 0,0 0 2 16,0 0 3-16,0 0-3 0,0 0-2 0,0 0-1 15,0 0-5-15,0 0 2 0,0 0-2 0,0 0-3 0,3-4-1 16,-3 4-2-16,0 0 1 0,0 0-6 16,0 0 3-16,3-3-3 0,-3 3-2 0,6-1-2 0,-1-1 1 15,5 0-3-15,2-3 3 0,8 0-3 0,7-3-2 16,4 2-4-16,-1-1 8 0,1 1-3 0,-1-1-1 16,4 3 0-16,-1-1 3 0,-2-3-4 0,-2 1 1 15,-1 6-4-15,-6-3 4 0,-4 4-3 0,1-2-3 16,-10 0-10-16,1 1 0 0,-2 1-5 0,-2 0 13 15,-6 0-8-15,6-3-12 0,-6 3-9 0,0 0-11 16,0 0-9-16,0 0-3 0,-27 6-5 0,16-4-11 0,1 1-13 16,-1-2-11-16,0 2-59 0,1-1-172 0,1 1 76 15</inkml:trace>
  <inkml:trace contextRef="#ctx0" brushRef="#br1" timeOffset="-41348.88">13552 9440 18 0,'-4'3'55'0,"4"-3"-3"0,0 0-8 16,0 0 6-16,0 0 4 0,0 0 2 0,0 0 3 16,0 0 1-16,0 0-1 0,0 0-3 0,0 0-6 15,0 0-3-15,0 0-6 0,0 0-7 0,0 0-1 0,0 0-1 16,0 0-3-16,13-7-10 0,-13 7 0 0,13 0 0 15,-4-1-8-15,1 1-7 0,9-2 0 0,-2 2-7 16,3-1 0-16,1 0-1 0,-1-2 0 0,8 1-2 16,0-3 5-16,2 3 0 0,-2-2-1 0,-1 0 10 15,-6-1-2-15,0 1 2 0,-1 1 4 0,-6 1-2 16,-1-2 2-16,-3 1 2 0,3 0 3 0,-8 1-1 16,2-3-5-16,-2 2-1 0,-3 1 1 0,3-1 1 15,-5 3-4-15,0-4-11 0,0 4-20 0,0 0-19 16,0 0-31-16,0 0-77 0,-10-3-161 0,10 3 71 15</inkml:trace>
  <inkml:trace contextRef="#ctx0" brushRef="#br1" timeOffset="-29102.52">14666 8906 52 0,'0'0'88'0,"0"0"-17"0,-1-5-9 16,1 5-12-16,0 0 1 0,0 0-5 0,0 0-8 15,0 0-1-15,0 0 3 0,0 0 10 0,0 0 9 16,0 0 4-16,0 0-5 0,0 0 7 0,-5-3-6 16,5 3 1-16,0 0-10 0,-3-2-1 0,3 2 1 15,0 0-12-15,-3-3-8 0,3 3 5 0,0 0-2 16,0 0-1-16,-4-2-9 0,4 2-6 0,0 0 5 15,0 0-5-15,0 0-4 0,0 0 5 0,0 0-6 16,0 0-2-16,0 0 1 0,0 0 1 0,0 0 0 0,0 0-1 16,0 0 2-16,0 0 4 0,0 0 2 15,0 0-3-15,-3-3-2 0,3 3 2 0,0 0 0 0,0 0-2 16,0 0 2-16,0 0-8 0,0 0 1 0,0 0-3 16,0 0 2-16,0 0-3 0,-4-2 2 0,4 2-1 15,0 0 1-15,0 0-1 0,0 0-1 0,0 0 1 16,0 0 2-16,0 0-8 0,0 0 0 0,0 0-7 15,0 0 11-15,0 0-5 0,0 0 2 0,0 0-6 16,0 0 10-16,0 0-10 0,0 0 0 0,0 0 3 16,0 0-5-16,0 0 4 0,0 0-11 0,0 0 3 15,0 0-3-15,16 0 5 0,-7 0 6 0,1 0-2 0,3 0-2 16,6 0-2-16,-1 0-1 0,5 0 5 16,-2 0-4-16,8 0-3 0,1 0 5 0,-3 0 1 0,1 0 2 15,1 2-9-15,0-2 5 0,-4-2-1 0,-2 2-5 16,-2 0 8-16,0-2-8 0,0 0 6 0,-1 1 4 15,10-1-1-15,-21 0 9 0,-1 2 11 16,-1-1 6-16,-2 0 4 0,0 0-2 0,-5 1 0 16,8 0-5-16,-8 0 3 0,6-3-2 0,-6 3 1 15,0 0 3-15,5-2-14 0,-5 2-1 0,0 0 0 16,2-2-8-16,-2 2-8 0,0 0-2 0,0 0-13 16,0 0 5-16,0 0-13 0,0 0 1 0,0 0-10 0,9 0-11 15,-9 0-13-15,0 0-8 0,0 0-26 0,0 0-107 16,0 0-222-16,0 0 99 0</inkml:trace>
  <inkml:trace contextRef="#ctx0" brushRef="#br1" timeOffset="-28416.52">14965 8797 90 0,'-3'-3'143'16,"3"3"-3"-16,0 0-18 0,0 0-11 0,-3-3-9 16,3 3-14-16,0 0-5 0,0 0-5 0,0 0-17 15,0 0-1-15,-4-2-4 0,4 2-8 0,0 0-5 16,0 0-7-16,0 0-7 0,0 0 2 0,0 0 7 15,0 0-4-15,0 0 3 0,0 0 0 0,0 0-4 16,0 0-2-16,0 0-2 0,0 0-1 0,0 0-2 16,0 0-1-16,0 0-3 0,0 0-8 0,0 0-3 0,0 0-3 15,-8 0-4-15,8 0 2 0,0 0-3 0,0 0 0 16,0 0-2-16,0 0 2 0,0 0-5 0,0 0 4 16,0 0 0-16,0 0 1 0,0 0 1 0,9 8-4 15,-9-8-3-15,12 2 2 0,-6 1 6 0,1-3-2 16,4 2-5-16,1 2 4 0,3-3-2 0,4 1 2 15,4 1-5-15,-5-1-7 0,4 0-6 0,-1 1-3 16,-1 0 2-16,0 1-5 0,-2-4 0 0,1 3-8 16,-5-2-3-16,-4 2-4 0,-3-3-3 0,2 1 7 15,-3 1-1-15,-1 0 7 0,-1 0 1 0,0-1 2 16,-4-1 0-16,0 0 7 0,1 5 0 0,-1-5-3 0,-5 7 2 16,-3-2 7-16,1 2 2 0,-2 0 3 0,1 1-1 15,0 1-2-15,0-2 7 0,1 1-1 0,2-1 1 16,1-2-13-16,-1 0 14 0,0 0-5 0,3-1 4 15,-2 0 3-15,1 2-3 0,1-1-6 0,0-3 12 16,0 0 2-16,0 1 6 0,2-3 0 0,-3 7 6 16,3-7 7-16,-3 3-4 0,3-3 4 0,-3 2 3 15,3-2 5-15,0 0-9 0,0 0 6 0,-4 3-6 0,4-3 3 16,0 0-9-16,0 0 6 0,0 0-7 16,0 0-3-16,-2 4-5 0,2-4-3 0,0 0 2 15,0 0 4-15,0 0-2 0,0 0-7 0,-4 2-10 0,4-2-9 16,-5 3-14-16,5-3-3 0,-8 4-5 0,3-3-16 15,1 2-8-15,1-2 1 0,-4 2-15 0,4 1 12 16,-1-1 6-16,0-1 5 0,4-2 5 0,-8 3 7 16,8-3 6-16,-6 1-24 0,6-1-7 0,0 0-63 15,-9-4-138-15,9 4 62 0</inkml:trace>
  <inkml:trace contextRef="#ctx0" brushRef="#br1" timeOffset="-25417.52">15875 8531 80 0,'0'0'87'0,"0"-5"2"0,0 5-1 0,0 0-7 15,5-2-2-15,-5 2-12 0,0 0-4 0,-5-6-5 16,5 6 1-16,0 0-4 0,0-7-1 0,0 7-7 16,0-5-2-16,0 5-4 0,-3-5-4 0,2 1 8 15,1 4-10-15,-1-3 1 0,1 3 0 0,-4-7-8 16,4 7-3-16,-2-5-1 0,-1 3-5 0,3-1 0 16,-4-2-4-16,4 1-4 0,-5 1-5 0,5 3 8 0,-4-1 6 15,4 1-7-15,-7-5-4 0,4 2-4 0,1 0 0 16,2 3 3-16,-4-2 2 0,4 2-4 15,-5-3-4-15,2 1 4 0,3 2-7 0,0 0 4 0,-6-3-8 16,6 3 12-16,-9 0-8 0,9 0-7 0,-12 1 2 16,6 2-5-16,-6-2 7 0,2 2-4 0,0-3-3 15,-3 5 4-15,-1-2 0 0,0-2 2 0,1 4 1 16,-6 0 0-16,5-1 2 0,0 0 1 0,1-1-9 16,-1 2 8-16,-3 1-1 0,4-1 4 0,-2 2-6 15,6-3 2-15,-2 2 7 0,5-2-7 0,0-2-1 16,1 1 3-16,0 0-4 0,0-1 3 0,3 5-5 15,-2-4 5-15,0 1 3 0,3 0-2 0,-1 2 2 16,4-1-5-16,-2 1-5 0,1-1-1 0,1 1-2 0,1 1 2 16,2-2 0-16,0 2 4 0,2 1-5 15,0 0-1-15,1-2 1 0,1 1-9 0,0-1-2 0,0-2 2 16,-1 1 9-16,3 3-16 0,-3-2 8 0,1 1-6 16,-1-1 1-16,0-4 14 0,-3 3 5 0,0 0-4 15,1 0 12-15,1-1-6 0,-3 1 1 0,1 0 0 0,-1-3 3 16,-1 4-3-16,-1-2 2 0,-1 0 0 15,2 0-6-15,-2 1 3 0,-1-1-1 0,3-1 3 16,-3 4-3-16,-3-2 5 0,3-1 2 0,0-4-7 0,-1 8 6 16,-2-3-3-16,2-2 4 0,1 1 11 0,-4-2 6 15,4-2 3-15,-4 5 5 0,3-2-2 0,-4 0 1 16,2-1 5-16,3-2-5 0,-6 3-1 0,2-2-3 16,-1 2 0-16,1-2-1 0,-1 2-3 0,-3-2-2 15,2 3 5-15,-4-4-2 0,5 3-3 0,-3-3-2 16,-1 0 3-16,1 2 1 0,1-2-8 0,-6 3-1 15,7-2 1-15,-2 0-3 0,2 3 7 0,-3-3-4 16,1 1-8-16,2 1 2 0,-1-2-4 0,1-1-9 0,-2 3-23 16,6-2-25-16,2-1-44 0,-8 6-121 0,4-3-239 15,4-3 106-15</inkml:trace>
  <inkml:trace contextRef="#ctx0" brushRef="#br1" timeOffset="-24820.52">15900 8516 81 0,'0'0'127'15,"2"-2"-15"-15,-2 2-15 0,0 0-9 0,0 0-11 16,0-3-9-16,0 3-6 0,0 0 0 0,0 0-14 16,0 0 3-16,9-3-8 0,-9 3 3 0,0 0-12 15,0 0 6-15,0 0-4 0,0 0-5 0,0 0 2 0,0 0 2 16,0 0-10-16,0 0-4 0,0 0 2 0,0 0 4 15,0 0-8-15,0 0-2 0,0 0-3 0,0 0-7 16,0 0-5-16,0 0 6 0,-9 13-1 0,7-8-6 16,0 0 4-16,2 2 5 0,-4 0 1 0,2 2-6 15,-1 0 1-15,-3 2 1 0,3-1-6 0,-5 0 4 16,4 2-2-16,-2 0 1 0,1-2-2 0,1 3-1 16,2-2 7-16,-1 2-6 0,-3-2 3 0,3 0-4 15,1-2-1-15,-1 2-2 0,1 1 2 0,0-4 0 16,2 3 1-16,2-3-8 0,0-3 2 0,-2 2-7 0,3-1 9 15,1-2 0-15,0 1-2 0,0 0-2 0,2-3 6 16,0 0-5-16,-1 1-4 0,0-3 2 0,2 1 1 16,-2 0 3-16,2 1 0 0,1-4 3 0,-8 2 0 15,13 0-3-15,-7-1 6 0,1 1-2 0,-1-1 0 16,3 1 5-16,1-3-1 0,1 2-1 0,-1-2 1 16,1 3-1-16,2-3 2 0,1 1-4 0,-4-1 3 15,2 3-4-15,-3-2 4 0,-2-1 1 0,0 3 0 0,-2-1 3 16,0-2-2-16,0 0-4 0,-2 1-5 15,-1-3-8-15,-2 1-13 0,2-2-33 0,-4 0-47 16,-2 1-95-16,2 0-215 0,-3 1 95 0</inkml:trace>
  <inkml:trace contextRef="#ctx0" brushRef="#br1" timeOffset="-24398.52">15787 8546 2 0,'0'0'150'0,"4"-3"-15"15,-3 0-12-15,4 1-18 0,-5 2-12 0,7-5-8 16,-5 3-5-16,-2 2-8 0,5-3-8 0,-1 3-8 16,-4 0-5-16,7-3-4 0,-2 2-4 0,-5 1-9 15,7-1-4-15,-3-1-1 0,0 1-5 0,-4 1 0 0,13 0-4 16,-7-2-16-16,-6 2-1 0,14 2-5 16,-8-2-3-16,5 1-4 0,-1-1 1 0,0 3-1 15,2-3-8-15,-4 0 2 0,0 0-6 0,1 1-3 0,-2-1-6 16,-1 0-6-16,-6 0 2 0,9 0 3 0,-5 1 6 15,-4-1 4-15,5 2 4 0,-5-2 5 0,0 0 3 16,9-2 8-16,-9 2 1 0,0 0-3 0,0 0 3 16,5 2-6-16,-5-2 7 0,0 0-4 0,0 0-10 15,0 0-16-15,0 0-20 0,0 0-18 0,0 0-64 16,0 0-139-16,0 0 61 0</inkml:trace>
  <inkml:trace contextRef="#ctx0" brushRef="#br1" timeOffset="-24162.5">15929 8577 56 0,'0'0'126'0,"0"0"-16"16,0 0-5-16,-5 3-13 0,5-3-6 0,0 0-14 15,0 0-5-15,0 0-2 0,0 0-5 0,0 0-13 16,0 0-4-16,0 0-1 0,0 0-4 0,0 0 7 16,0 0-6-16,0 0-1 0,0 0 2 0,0 0 2 15,0 0-3-15,0 0 4 0,0 0-4 0,15 1-2 16,-15-1 2-16,0 0-8 0,10-2 5 0,-10 2-7 15,8-2-8-15,-8 2 2 0,9 0-3 0,-2-1-11 0,0 1-3 16,-7 0-11-16,12 0-10 0,-6 1-13 0,-6-1-9 16,14 0-16-16,-8 0-18 0,1 2-33 0,-1-2-108 15,-1 1-230-15,-5-1 101 0</inkml:trace>
  <inkml:trace contextRef="#ctx0" brushRef="#br1" timeOffset="-20942.52">13826 10333 34 0,'0'0'92'0,"0"0"-3"0,0 0-4 0,0 0-5 15,0 0-11-15,0 0 4 0,0 0-12 0,6 1-8 16,-6-1-1-16,0 0-1 0,0 0-4 0,0 0-8 15,0 0-11-15,0 0 0 0,0 0-2 0,0 0-14 0,0 0-4 16,0 0-3-16,0 0-3 0,0 0-3 0,0 0 3 16,0 0-5-16,0 0 1 0,0 0 1 0,0 0 4 15,0 0 0-15,0 0 18 0,0 0 5 0,0 0 4 16,0 0 10-16,0 0 1 0,0 0-3 0,0 0 0 16,0 0-4-16,0 0-5 0,0 0-3 0,0 0-8 15,0 0 4-15,0 0-2 0,0 0-5 0,0 0 5 16,0 0-10-16,0 0-4 0,0 0 4 0,0 0-7 15,0 0-8-15,0 0 0 0,0 0 5 0,0 0 4 16,0 0-6-16,0 0-2 0,0 0-2 0,-3-10 7 0,3 10-1 16,0-5-2-16,0 5 6 0,2-8-12 15,-2 6 2-15,1-2 4 0,-1 4 11 0,-1-6-9 0,2 3 2 16,-1 3 4-16,1-7-4 0,0 3-5 0,1 0-10 16,2-2-10-16,1-2 9 0,1-3-8 0,3 1-2 15,-1 0 7-15,4-2 0 0,1-2 2 0,1 1 5 16,0-3 3-16,2 2 3 0,4-6-5 0,-2 2 5 15,-4 1 0-15,0 4 8 0,-2-4-12 0,3 4 11 0,-2-1-6 16,5-8 7-16,-7 7-3 0,1 2 0 0,0 1 0 16,-4 2 1-16,1-1-4 0,2-2 3 15,-3 3-1-15,1-3 5 0,3-1-4 0,-1 2 0 0,-2 5 0 16,4-6 2-16,2 1 7 0,-1 0-12 0,-1 1-1 16,4-1 4-16,-2 1-2 0,1-1 3 0,0-2-5 15,0-1 5-15,7-2 0 0,-2-2 0 0,3 0-4 16,-1-2 1-16,0 0 6 0,1 2-1 0,2-2 7 15,-1-1-3-15,1 0-5 0,-3-3 9 0,0 5-2 16,0 2-2-16,4 2 3 0,-5 0-3 0,-3 1 2 16,-1 4-3-16,1-2 3 0,-1 3-3 0,5-4-8 0,-8 2 3 15,3 0-2-15,-1 2 6 0,-2 2-2 0,0-3 5 16,-2 2-3-16,-1 1-2 0,6-2-2 0,-7-1-9 16,3 4 11-16,-2-4-2 0,4 2 1 0,0-1-3 15,0-4-3-15,0 4 1 0,3-3 2 0,-4 2-1 16,4-1 2-16,3-5 0 0,-4 6-3 0,1 2 1 15,-1-4-3-15,-1 2 8 0,2 1-3 0,-3 0-1 16,3 1-1-16,-2-1 2 0,-2 0 3 0,-2 3-5 0,-1 0 0 16,-3 2 0-16,1 1 1 0,-4 1 4 15,-1-1-2-15,-1 1 1 0,1 0-4 0,-1 0 7 0,-3 2-1 16,3-3-2-16,1 0 0 0,0-1-2 0,2 1 0 16,-2 0-7-16,0 0 1 0,3 0 6 0,-2-3-3 15,-1 4 4-15,-2-1 0 0,0 1-2 0,2 0 3 16,-3 1-1-16,-2 2 0 0,6-4-1 0,-4 1-1 15,-2 3-2-15,2-3-2 0,-2 3 4 0,0-4-17 16,0 4-5-16,0 0-9 0,-9-3-7 0,9 3-8 16,0 0 1-16,-14 3-13 0,8 1-2 0,-3-3-2 0,0 1-6 15,4 1-1-15,-4 2 3 0,0-4 10 0,1 2 4 16,3-2 10-16,0 2 7 0,-1 0 7 16,-2-2 0-16,8-1 12 0,-12-1 0 0,5 1 5 0,-1 0 2 15,2 0 8-15,6 0 8 0,-12 0 3 0,4 0-4 16,1 0 3-16,1 0 2 0,6 0-4 0,-9-2 1 15,9 2 0-15,-10 0 0 0,3 0-2 0,7 0 0 16,-10 0-2-16,5-1 5 0,5 1 3 0,-8 0 10 16,8 0 1-16,0 0 10 0,-8-1 8 0,8 1 0 15,-3-3 2-15,3 3-2 0,0 0-1 0,-3-4-3 16,3 4-4-16,0-4-4 0,0 4-6 0,0 0 1 0,5-4-10 16,-5 4 1-16,5-3 2 0,-1-1 0 0,-4 4-3 15,9-2-8-15,-4-1 1 0,0 2-4 0,0 0 5 16,3 0-1-16,-2-1-5 0,1-1 4 0,0 1-3 15,1-1-1-15,2 2 4 0,-3-2-6 0,2 1 1 16,3 1 5-16,-7-4-4 0,4 5-11 0,-2-2 11 16,-1 2-4-16,-1-1 8 0,-5 1-1 0,13-2-7 15,-13 2 0-15,10 0-5 0,-6 2-3 0,-4-2 2 0,5 5 9 16,-1-2-8-16,-4 2 1 0,0 2 1 16,0-2 2-16,0 5 2 0,0 0-3 0,-4 0-3 15,2 1 3-15,-1 4 7 0,3-2-8 0,-4 2 14 0,-1-3-11 16,0 4-2-16,1 2 1 0,0-3 6 0,3 0-4 15,-3-1-4-15,4 3-1 0,-1-5-24 0,-2 1-38 16,0 1-99-16,-1 0-180 0,4-4 80 0</inkml:trace>
  <inkml:trace contextRef="#ctx0" brushRef="#br1" timeOffset="-16392.52">15629 9036 50 0,'0'0'84'0,"0"0"-2"15,0 0-6-15,0 0-6 0,0 0 6 0,-6 0-1 0,6 0 2 16,0 0 0-16,0 0 0 0,0 0-2 16,0 0 0-16,0 0 2 0,0 0-13 0,0 0-1 0,0 0-5 15,0 0 1-15,0 0-7 0,0 0-5 0,0 0-7 16,0 0 3-16,0 0-8 0,0 0-6 15,0 0-6-15,0 0 2 0,0 0-3 0,0 0 0 0,0 0-7 16,0 0 4-16,0 0-6 0,0 0 4 0,0 0-6 16,0 0-1-16,0 0 10 0,0 0 5 0,0 0-3 15,0 0 0-15,0 0 1 0,0 0-5 0,0 0 1 16,0 0 0-16,-5-2-2 0,5 2-7 0,0 0 3 0,-6-2-3 16,6 2 0-16,0 0-3 0,-7-1 0 0,7 1-4 15,0 0-5-15,0 0 1 0,-6-1 2 0,6 1 1 16,0 0-1-16,0 0-1 0,-4-3-1 0,4 3 5 15,0 0-2-15,0 0-2 0,0 0 3 0,0 0-2 16,0 0-2-16,0 0-1 0,0 0-2 0,0 0 2 16,0 0 1-16,0 0-7 0,0 0 5 0,0 0-3 15,0 0 6-15,0 0 0 0,18 0 1 0,-18 0-4 0,16 0 5 16,-3 0-4-16,0-1 2 0,6 0 0 16,3 1 1-16,-1-1 1 0,-1-1-3 0,8-1-1 15,-6 1-1-15,-5-1 2 0,1 3-1 0,-1-1 1 0,-3 0 2 16,-1 1 2-16,-1 0-1 0,-1-2-4 0,-2 2 1 15,-5 0-6-15,6-2-7 0,-10 2 2 0,9 0 3 16,-9 0-8-16,8 0 3 0,-8 0-3 0,0 0-13 16,0 0 4-16,0 0-9 0,5 0-3 0,-5 0-10 15,0 0-5-15,0 0-11 0,0 0-4 0,6 2-15 16,-6-2-30-16,3 2-89 0,-3-2-220 0,0 0 98 16</inkml:trace>
  <inkml:trace contextRef="#ctx0" brushRef="#br1" timeOffset="-15611.52">15516 9174 50 0,'0'0'68'0,"0"0"-3"15,0 0 6-15,0 0 0 0,0 0 0 0,0 0 2 16,0 0-1-16,0 0 3 0,0 0-3 0,0 0-2 15,0 0-3-15,0 0 0 0,0 0-7 0,0 0-2 16,0 0-1-16,0 0-12 0,0-5-6 0,0 5-3 16,0 0-1-16,0 0-12 0,0 0 2 0,0 0 0 15,3-2-5-15,-3 2-3 0,0 0-7 0,0 0 3 16,0 0-5-16,0 0 4 0,0 0-6 0,11 2 1 16,-7-4-3-16,2 1 3 0,3 1-5 0,0 1-4 15,4-1 7-15,4-1-4 0,0 0 6 0,3 0-1 0,0 1-7 16,-1-4 3-16,3 4 1 0,0-3-1 15,5-1 4-15,0 0-3 0,-4 2 2 0,3-2 0 0,-3-2 1 16,0 4-2-16,-5-1-1 0,1-1 2 0,-5 1-2 16,-1 1 0-16,-4-1 0 0,0 2 1 15,-5 0 8-15,2-1 6 0,1 1 1 0,-3 0 1 0,-4 1-3 16,6-4 3-16,-6 4-8 0,4-4-7 0,-4 4-4 16,0 0-11-16,0 0-11 0,0 0-11 0,0 0-24 0,0 0-28 15,-21 3-149-15,19-1-252 0,-2 1 112 0</inkml:trace>
  <inkml:trace contextRef="#ctx0" brushRef="#br1" timeOffset="-12462.52">17655 8826 37 0,'0'0'118'0,"0"0"-23"0,0 0 12 0,0-5-6 16,0 5-13-16,0 0-3 0,0 0-1 15,0 0-5-15,0 0-9 0,0 0-2 0,4-2-8 0,-4 2-12 16,0 0-7-16,0 0 0 0,0-4-5 0,0 4 2 16,0 0-5-16,0 0-3 0,0 0-8 0,0 0 0 15,0 0 1-15,0 0-4 0,0 0-1 0,0 0 9 16,0 0-5-16,4-1 3 0,-4 1 2 0,0 0-10 16,0 0 2-16,0 0 0 0,0 0 2 0,0 0-10 15,0 0-3-15,0 0 7 0,0 0-7 0,0 0-2 16,0 0 2-16,0 0-2 0,0 0 1 0,-4 11 0 0,4-5-2 15,-1-2-8-15,1 1 8 0,-3 3-6 0,-3 1 6 16,4-2-2-16,1 3-2 0,0-4-3 0,-2 2 5 16,1-3-5-16,-2 3 2 0,4-3-6 0,0 0 6 15,-2 2 3-15,0-3-3 0,1 1 0 16,-2 0 4-16,2-1-6 0,1 2 5 0,0-1-2 0,-2-1 7 16,2 1-6-16,-2 0-1 0,2-1 3 0,-1 0-4 15,1 2-1-15,0-3 0 0,0 4 4 0,0-5 1 16,0 5-4-16,0-3 6 0,0 1-4 0,1-1 3 15,-1-1-6-15,0 1 2 0,0-4-4 0,2 7 4 16,0-4-1-16,-2-3-1 0,1 5 4 0,2-2-8 0,-2 1 10 16,3-1-5-16,0-1 0 0,2-1-2 0,-1 1 3 15,3 1 1-15,5-2-3 0,-3 2 1 0,2-1 1 16,4-2 0-16,2 0 3 0,0 0-1 0,-4 0-5 16,4 0 1-16,-6 0-4 0,-2 0 0 0,0-4-6 15,-1 4-1-15,2-2-2 0,-6-1-7 0,0 1-15 16,2-1-22-16,-6 0-16 0,4-2-27 0,-5 1-122 15,0 1-241-15,0-2 107 0</inkml:trace>
  <inkml:trace contextRef="#ctx0" brushRef="#br1" timeOffset="-12191.52">17659 8721 22 0,'14'-2'39'0,"-1"0"-37"16,5 0-13-16,-7 1-11 0,1 0 5 0</inkml:trace>
  <inkml:trace contextRef="#ctx0" brushRef="#br1" timeOffset="-11762.52">17654 8844 3 0,'0'0'148'16,"0"0"-11"-16,0 0-12 0,0 0-4 0,0 0-14 15,0 0-14-15,0 0-6 0,0 0-9 0,0 0-6 16,0 0-12-16,0 0-1 0,0 0-17 0,0 0 0 15,0 0 5-15,0 0-11 0,0 0 2 0,0 0-6 16,0 0-2-16,0 0-2 0,0 0-5 0,0 0 0 0,0 0 1 16,0 0-4-16,0 0-5 0,0 0 4 15,0 0-5-15,0 0-1 0,0 0-3 0,4 4 3 0,-4-4-4 16,0 0-1-16,0 0 2 0,0 0-4 0,0 0-4 16,-7 2 0-16,7-2-3 0,0 0 4 0,0 0-4 15,0 0 5-15,-2 4-4 0,2-4 2 0,0 0 0 16,0 0 3-16,0 0 4 0,0 0 3 0,0 0 2 15,0 0-6-15,0 0 12 0,0 0-3 0,0 0-3 16,0 0 0-16,0 0-4 0,0 0 2 0,6 3-1 16,-6-3 0-16,9 0 1 0,0 0-4 0,-1 1-6 15,6 1-9-15,4-2-13 0,1 2-26 0,0-2-22 16,3 0-34-16,1 0-43 0,-7-2-88 0,6 2-253 16,-3 0 113-16</inkml:trace>
  <inkml:trace contextRef="#ctx0" brushRef="#br1" timeOffset="-11026.52">18046 8828 29 0,'-5'-2'131'16,"5"2"-16"-16,0 0-15 0,0 0-7 0,0 0-9 16,0 0-8-16,0 0-9 0,0 14-6 0,0-9-4 15,0 0-9-15,0 0-2 0,-1 0-2 0,-2-1-3 16,3 3-1-16,0-3-4 0,0 0-4 0,0 1-3 15,0 0-5-15,-2-2 5 0,2 1-12 0,-2-1 6 0,2-3-8 16,0 7 3-16,-3-4-1 0,3-3 1 0,-2 5-3 16,2-5-4-16,0 4-1 0,0-4-2 0,0 4-1 15,0-4-3-15,0 0-8 0,0 0 6 0,0 5-1 16,0-5 0-16,0 0 5 0,0 0-8 0,5 4 6 16,-5-4-3-16,0 0 6 0,0 0-6 0,4 1 2 15,-4-1-1-15,0 0 3 0,9-4-1 0,-4 3-4 16,1-1 4-16,2-3-9 0,1 3 1 0,3-2-19 15,-2 0-4-15,0 0 11 0,2 1-10 0,-1 1 0 16,-2-1-2-16,-1 2-2 0,1 0-3 0,1-1-6 16,-4 2 3-16,0 0 4 0,0 2 5 0,-6-2 4 0,9 2-5 15,-7-1 6-15,1 1 1 0,-3-2 8 0,1 5 4 16,-1-5 5-16,-2 8-5 0,0-7 14 0,0 3 11 16,2-4 1-16,-4 6-1 0,4-6-5 0,-3 3 2 15,3-3-9-15,-2 3 4 0,2-3 2 0,0 0-10 16,0 0 9-16,2 5-4 0,-2-5 4 0,6 1-1 15,-6-1-5-15,9 2-6 0,-2-2 0 0,3 0 0 16,1-2 9-16,0 2-3 0,2 0-3 0,1 0 4 16,-3 2-5-16,1-2 0 0,-2 3 2 0,3-1-7 15,-4 3 15-15,0-2-7 0,0 2 9 0,-3 2 3 16,-1-5 19-16,-1 7-5 0,0-3-9 0,-1-1 2 16,1 3 5-16,-2-2 2 0,0 1 5 0,0-1-4 0,-1 0-3 15,-1-1 0-15,4 1-5 0,-4 0 1 0,1 0-6 16,0 0 6-16,1-1-8 0,-1 0-1 0,3-2 2 15,-4 1-2-15,1 0-1 0,0 0-3 0,1 0-6 16,-2-4-6-16,2 5-14 0,-1-2 3 0,-1-3 0 16,2 5 0-16,-2-5-4 0,0 4 1 0,0-4-11 15,-7 3-15-15,7-3-20 0,-10 0-32 0,2 2-101 16,8-2-210-16,-14-2 93 0</inkml:trace>
  <inkml:trace contextRef="#ctx0" brushRef="#br1" timeOffset="-10823.52">18339 8666 150 0,'-8'0'145'15,"8"0"-24"-15,-9 7-8 0,4-4-15 0,0 3-7 0,2 2-12 16,-3 2-16-16,2 2-20 0,3 0-14 15,-3 5-21-15,2-5-36 0,0 5-59 0,-3-2-51 16,2 1-149-16,2-3 67 0</inkml:trace>
  <inkml:trace contextRef="#ctx0" brushRef="#br1" timeOffset="-6702.52">19361 8652 33 0,'0'0'125'0,"0"0"-15"0,-5-3-11 0,5 3-12 16,0-2-9-16,0 2-2 0,0 0-9 0,-4-5 0 15,4 5-9-15,0 0-5 0,-4-3-10 0,4 3-5 16,0 0 7-16,-4-3-8 0,4 3-5 0,0 0-1 15,-3-1-2-15,3 1 0 0,0 0-1 0,-7-3 0 16,7 3-8-16,0 0-1 0,-5-1 2 0,5 1-5 16,0 0 0-16,-9 0-6 0,9 0 7 0,-4 4-1 15,4-4 0-15,-11 2-6 0,6 0-2 0,0 1 11 0,1 2-10 16,-1-5-6-16,-2 2 2 0,1 2-4 16,0 1-1-16,-1-2 4 0,1 1 6 0,-3 0-4 15,1 3-5-15,-2-1 4 0,1 2 6 0,-4-2-14 0,4 2 9 16,-5 0-7-16,5 1 4 0,-1-3-1 0,0 2-6 15,0 0-2-15,2 0 4 0,0 1-6 0,-1 1 11 16,4-2-4-16,-3 1-5 0,5 1 8 0,1 1-2 16,2-1 2-16,-2 0-6 0,2 2 7 15,2-3 1-15,2 2-8 0,-1 0 3 0,3-3-3 0,-4 2 6 16,5-2-8-16,1 1 0 0,3-1 6 0,-3-4-3 16,2 4 10-16,-2-3-13 0,0-4 2 0,-1 3 6 0,2-3-4 15,-4 1 0-15,3-2 3 0,-8 0 2 0,11-2-4 16,-4 1 3-16,-2 0 2 0,0-2 7 15,-2 2 3-15,-1-3-8 0,2 0 5 0,-3 0-1 0,1 0 2 16,-2 4 2-16,1-5 1 0,-2 1 3 0,1 4-3 16,0-7-3-16,-2 4 7 0,2 3-2 0,0-5-5 15,-1 2-6-15,1 3 1 0,-3-7 5 0,3 7 4 16,-3-4-4-16,1 2-1 0,2 2 3 0,-2-6-3 16,-1 4 19-16,-1-2 6 0,-1 1-6 0,1 1-5 15,-2 1 1-15,2-2-4 0,-1 2-2 0,5 1-3 16,-18 1-6-16,9-1-12 0,0 1-18 0,-1 1-19 0,1 1-38 15,-2-1-42-15,-1 5-157 0,3-2-298 0,3-3 133 16</inkml:trace>
  <inkml:trace contextRef="#ctx0" brushRef="#br1" timeOffset="-5952.52">19425 8811 8 0,'0'0'110'15,"0"0"-9"-15,0 0-9 0,0 0-2 0,0 0-2 16,0 0-4-16,0 0-1 0,0 0-1 0,0 0-10 16,0 0 0-16,0 0-8 0,0 0 1 0,0 0-12 15,0 0-2-15,-4 3-12 0,4-3-5 0,0 0 3 0,0 0-5 16,0 0-6-16,0 0 3 0,0 0-7 0,0 0 0 15,0 0-3-15,10 5-5 0,-10-5 0 0,4 5-4 16,3-3-2-16,-3 0-2 0,3-2-3 0,-2 3 2 16,3-2-4-16,0 2 1 0,-1-3 2 0,5 0-7 15,-1 3 0-15,1-3 0 0,4 0 3 0,-7-2-1 16,3 4 2-16,-1-5 2 0,-2 3-1 0,5 0 1 16,-5-3-4-16,3 2 0 0,-5 1 0 0,1 0-3 15,-4-3 3-15,4 3-1 0,-3-2-10 0,-5 2-1 16,7-2-6-16,-7 2-8 0,8-3-13 0,-8 3-11 15,0 0-19-15,4-2-17 0,-4 2-99 0,0 0-201 0,0 0 89 16</inkml:trace>
  <inkml:trace contextRef="#ctx0" brushRef="#br1" timeOffset="-5441.51">19567 8734 47 0,'2'-5'102'0,"-2"5"-1"0,0 0-16 16,0 0 1-16,0 0-12 0,0 0-6 0,0 0-5 16,0 0-4-16,0 0-4 0,0 0 2 0,0 0-10 15,0 0-9-15,0 0-5 0,0 0-1 0,0 0-6 0,0 0-4 16,0 0-3-16,0 0 7 0,0 0-8 0,0 0 8 15,4 11-15-15,-2-8 3 0,-1 2 1 0,1 0 1 16,-2 0 0-16,4 1-3 0,-4 0 8 0,0 4 1 16,0-1 2-16,-4 1 1 0,8 0-2 0,-10-1-1 15,6 1 3-15,0 2 1 0,0-3 6 0,0 2-2 16,0 0-2-16,-3-2 0 0,3 2-6 0,0-1-1 16,0 2 0-16,-1 0 2 0,-2-2-6 0,6 2 1 0,-3-3-3 15,-3 0 4-15,3 4-9 0,0-5 4 0,0 0-5 16,0 0-1-16,-2-3-4 0,2 0-5 15,0 0-15-15,0-1-9 0,0-1-8 0,0 0-25 0,0-3-35 16,0 0-149-16,-3 4-262 0,3-4 116 0</inkml:trace>
  <inkml:trace contextRef="#ctx0" brushRef="#br1" timeOffset="-3979.52">20239 8654 90 0,'0'0'123'0,"0"0"-4"0,0 0-4 15,0 0-5-15,0 0-9 0,0 0-7 0,0 0-2 0,0 0-9 16,0 0-5-16,0 0-7 0,0 0-5 16,0 0-4-16,0 0-11 0,0 0-3 0,0 0-7 0,0 0-6 15,0 0-3-15,0 0-6 0,0 0 2 0,-3 10-3 16,3-10-1-16,3 10-1 0,-3-3-2 0,0 2 0 15,0-1 1-15,-3 4 1 0,2-1-5 0,1 2-2 16,-2-1 0-16,0 3-2 0,1 2-2 0,-3-1 2 0,2-6-5 16,0 2 0-16,2 0 2 0,-5 0-7 0,4-3 3 15,1 2-2-15,0-2-4 0,0-3 6 0,-4 0-3 16,4-1 0-16,0 0 1 0,0 0 0 0,0-2-4 16,-3 1 2-16,3 1-13 0,-1-2-14 0,1-3-31 15,0 7-26-15,0-7-44 0,-2 5-124 0,2-5-270 16,2 3 119-16</inkml:trace>
  <inkml:trace contextRef="#ctx0" brushRef="#br1" timeOffset="-3502.52">20459 8627 81 0,'0'0'152'0,"1"-5"-17"0,-1 5-14 16,0 0-16-16,0 0-12 0,0 0-3 0,0 0-16 15,0 0-6-15,0 0-7 0,0 0-6 0,0 0-9 16,-4 13-8-16,4-7 8 0,0 0-9 0,0-1-5 16,-1 2 1-16,1-1 4 0,-3 2-4 0,1-2 2 15,2 5-5-15,-1-3 0 0,-1 2 0 0,-3 2-4 16,1-3 1-16,2 1-4 0,0-1 0 0,1 2-8 16,-4-2 3-16,-3 1-2 0,5-1-2 0,1 1-3 0,0-1-2 15,-1-1 5-15,3-2-6 0,-1 2-3 0,0-1-1 16,1 0 1-16,0-1-2 0,-2 0 3 0,4 0-4 15,-4 1-1-15,4-2 5 0,0-2-7 0,1 2 1 16,-1 1 3-16,3-1 0 0,1-2-3 0,1 2 1 16,-2-3-1-16,4 3 2 0,0-2-2 0,4-2 0 15,0 0 4-15,-2 1-5 0,2-1-4 0,0-2-4 16,1-1-12-16,-4 0-9 0,1-1-21 0,1-2-17 16,0 2-33-16,-1-3-137 0,-2 0-257 0,-1-1 114 15</inkml:trace>
  <inkml:trace contextRef="#ctx0" brushRef="#br1" timeOffset="-3249.51">20443 8673 132 0,'7'-7'125'0,"-1"5"2"16,-2-1-16-16,5-4-8 0,-4 4-13 0,0-1-6 0,3 2-11 15,-2-1-12-15,-1-3-3 0,-1 5-5 0,1-3-12 16,-2 3-18-16,3-1-12 0,-2-2-26 0,-4 4-18 16,9 0-36-16,-9 0-94 0,4-1-176 0,-4 1 78 15</inkml:trace>
  <inkml:trace contextRef="#ctx0" brushRef="#br1" timeOffset="-3040.52">20408 8773 104 0,'0'0'135'0,"0"0"-17"0,0 0-11 0,0 0-17 15,0 0-3-15,16-1 2 0,-7 1-13 0,4 1-4 16,-3-2-11-16,0 1-1 0,2-2-7 0,-2 2 1 0,0 0-3 15,2-2-7-15,1 2-3 0,-3 0-1 0,-3-3-7 16,1 2-1-16,0 1-6 0,-3-1-2 0,1-1-23 16,1 1-16-16,2 0-34 0,-4-2-30 0,1 3-131 15,-6 0-226-15,9-3 100 0</inkml:trace>
  <inkml:trace contextRef="#ctx0" brushRef="#br1" timeOffset="-1804.52">20805 8622 128 0,'0'0'139'0,"0"0"-9"0,0 0-12 0,1-4-14 0,-1 4-9 16,0 0-12-16,0 0-5 0,0 0-14 0,0 0-1 15,0 0-5-15,0 0-4 0,0 0-1 0,0 0-4 16,0 0-1-16,0 0-2 0,-2-5-2 0,2 5-8 16,0 0-2-16,0 0-9 0,0 0 7 0,0 0-4 15,0 0-4-15,0 0-3 0,0 0-9 0,0 0 3 16,0 0 0-16,0 0-1 0,0 0-1 0,0 0-2 15,0 0-3-15,0 0 2 0,0 0-4 0,0 0-1 0,0 0-1 16,0 0 4-16,0 0-3 0,0 0 4 0,0 0-4 16,0 0-1-16,0 0 6 0,0 0-4 0,0 0-1 15,0 0-4-15,0 0 5 0,0 0-7 0,0 0 2 16,0 0 3-16,0 0-8 0,0 0 3 16,0 0 7-16,0 0 2 0,-2 14-5 0,2-14-3 0,0 0 2 15,0 0-1-15,2 3-6 0,-2-3 9 0,0 0-6 16,0 0 9-16,0 0 11 0,0 0 0 0,0 5 5 15,0-5 4-15,0 0-1 0,0 0 4 0,0 0-9 16,0 0 1-16,0 0-2 0,0 0 0 0,0 0-6 16,0 0-1-16,0 0-3 0,0 0 0 0,0 0-2 0,0 0 4 15,0 0-4-15,0 0-5 0,-5 1 2 0,5-1 1 16,0 0 2-16,0 0-2 0,0 0-2 0,0 0-3 16,0 0-4-16,0 0 6 0,0 0-2 0,0 0 7 15,0 0 6-15,0 0 2 0,0 0 1 0,0 0-2 16,0 0 2-16,0 0-3 0,0 0-3 0,0 0-2 15,0 0 0-15,0 0 1 0,0 0-1 0,0 0 0 16,0 0-1-16,0 0 2 0,0 0 1 0,0 0 1 0,0 0-4 16,0 0 1-16,0 0 0 0,0 0-1 15,0 0 1-15,0 0 3 0,0 0-2 0,0 0 2 16,0 0 2-16,0 0-2 0,0 0-1 0,0 0-1 16,0 0 2-16,0 0 0 0,0 0 2 0,0 0-4 15,0 0 2-15,0 0-13 0,0 0 8 0,0 0-1 0,0 0 2 16,0 0-3-16,0 0 2 0,0 0 1 0,0 0-5 15,0 0 2-15,0 0 1 0,0 0-4 0,0 0 0 16,0 0-2-16,0 0 4 0,0 0-5 0,0 0 0 16,0 0 2-16,0 0-3 0,0 0 2 0,0 0 1 15,0 0-1-15,0 0-1 0,0 0-2 0,0 0 3 0,0 0-5 16,0 0 3-16,0 0-2 0,0 0 3 16,0 0 1-16,3 5-2 0,-3-5 0 0,2 6 0 0,-2-4-1 15,0-2-5-15,1 9 5 0,-1-6 3 0,-1 1-2 16,1 0 1-16,0 2 1 0,0 0 2 0,1 0-7 15,-2 2 5-15,-1 0 1 0,1 0 0 0,1 2 2 16,-1-4-6-16,0 3 6 0,-1 1-1 0,-1-3-2 16,0 3 2-16,-1-1 0 0,3 0-2 0,0 0-1 15,-3-2 3-15,2-2 2 0,0 2-3 0,-1-2-3 16,1-1 2-16,0-1-2 0,1 2 4 0,0 0-1 16,1-5-1-16,-3 4 3 0,1-3-8 0,2-1 9 15,-2 4-1-15,2-4-1 0,0 0 0 0,0 0-2 0,4 5 3 16,-4-5-7-16,0 4 5 0,0-4-2 0,-2 5-1 15,2-5 2-15,-2 4 2 0,2-4-4 0,0 6 2 16,0-6-1-16,0 5-1 0,0-5 2 0,0 5-6 16,0-5 9-16,0 0-6 0,0 5 3 0,0-5 1 15,0 0 0-15,0 0-6 0,-1 3 1 0,1-3 8 16,0 0-2-16,0 0 1 0,0 0-2 0,0 0-5 16,0 4 6-16,0-4-6 0,0 0 7 0,0 0 0 15,1 5-6-15,-1-5 1 0,-1 6 4 0,0-4-2 0,1-2 0 16,1 5-1-16,-1-5 3 0,1 5 0 0,-1-5-5 15,0 0 4-15,4 4-2 0,-4-4 3 0,0 0-1 16,2 2 3-16,-2-2-2 0,0 0 2 0,0 0-5 16,0 0 5-16,0 0-3 0,0 0 1 15,5 0-3-15,-5 0 3 0,0 0-3 0,11-1-8 0,0 1 5 16,1-1 4-16,1 1-3 0,0-2-3 0,2 2-5 16,4-1-3-16,-2 0-5 0,2 1 2 0,0 0 5 15,-6 0 1-15,5 1-2 0,-4-1 5 0,-1 1-3 0,-6-1 6 16,-1 0-3-16,3 0 2 0,-2 0 4 15,-2-1-1-15,-5 1-8 0,3-4-15 0,-3 4-11 0,-3-5-21 16,3 5-13-16,-11-5-31 0,6 1-36 0,-6 0-181 16,4 0-345-16,2 0 153 0</inkml:trace>
  <inkml:trace contextRef="#ctx0" brushRef="#br1" timeOffset="-1408.52">20984 8720 69 0,'0'0'144'0,"4"-7"-7"0,-4 7-7 16,2-3-16-16,-2 3-5 0,2-6-6 0,1 5-5 0,-1-4-3 15,-2 5-2-15,2-3-11 0,-2 3 2 0,5-5-6 16,-1 2-8-16,1 1-9 0,-2-2-5 0,2 1-8 16,1 1-3-16,1 1-6 0,5-3-2 0,0 1-8 15,7 1-2-15,-5 1-2 0,5 0-1 0,3-2 0 16,-1 3-7-16,-1 0 1 0,10 0-6 0,-9 3-5 15,0-3-7-15,-4 0-12 0,-2 0-7 0,2 0-4 16,-4 0-5-16,-4 1 0 0,-4-1-5 0,3 0 3 0,-4 0 9 16,-4 0-25-16,0 0-17 0,0 0-15 15,0 0-27-15,0 0-127 0,-21-7-251 0,9 3 111 16</inkml:trace>
  <inkml:trace contextRef="#ctx0" brushRef="#br1" timeOffset="-1134.52">21078 8700 100 0,'0'0'140'0,"5"7"-4"16,-5-7-10-16,7 3-11 0,-6-1 4 0,3 1 0 15,1 3-13-15,-2-2-10 0,-1 0-7 0,0 1-8 0,0 2-7 16,-2-1-1-16,4 0-7 0,0 4-9 0,-3-3-1 15,0 3-3-15,-1-4-9 0,0 2-4 0,3 1-4 16,-2 2-7-16,-1-1-1 0,3 1 0 0,-3-3-7 16,0 2 0-16,1-1 0 0,-1-2 0 0,0-2-22 15,-1 1-10-15,-2 0-11 0,3-1-6 0,3-2-25 16,-3 1-21-16,0-4-33 0,-3 6-160 0,3-6-288 16,0 0 127-16</inkml:trace>
  <inkml:trace contextRef="#ctx0" brushRef="#br1" timeOffset="-578.52">21625 8685 72 0,'0'0'143'0,"0"0"-12"0,0 0-12 16,0 0-5-16,0 0-6 0,-2-4-7 0,2 4-1 15,0 0-7-15,0 0-2 0,0 0-8 0,0 0-2 16,0 0-8-16,0 0-3 0,-8-2-10 0,8 2-4 16,0 0-6-16,0 0-7 0,0 0 2 0,0 0-9 15,0 0-5-15,0 0-3 0,-10 6 2 0,6-1-9 0,3-2 3 16,-2 1-4-16,-2 2-5 0,1-2 2 16,-2 2-3-16,2 2-2 0,0-4-1 0,-1 2 5 0,1 4-15 15,-1-4 7-15,0 0-5 0,1 2 5 0,1 1 1 16,1 2-7-16,-2-3 4 0,3 0-6 0,1 3 3 15,-2-4-2-15,4 4-2 0,-2-4 2 0,1 2-2 16,3-1 1-16,-2-1 2 0,1 1-5 0,1 1 1 16,1-4 3-16,0 2 1 0,-1-2 1 0,-1 1-4 15,-1-2 0-15,1 1-2 0,-2-1 3 0,2 0 2 16,-2 0-4-16,-1-4 3 0,0 5 2 0,0-2-7 16,0 2 6-16,-4-1 0 0,-1-2 0 0,0 4 0 0,-3-2 2 15,-2 1-3-15,4 0 3 0,-1 2 0 0,3-5-6 16,-4 2-1-16,1 1-10 0,3-2-23 0,-1 2-25 15,0-3-43-15,-1 3-188 0,-1-2-315 0,2-2 139 16</inkml:trace>
  <inkml:trace contextRef="#ctx0" brushRef="#br1" timeOffset="2098.48">16922 10515 84 0,'-3'-4'107'0,"3"4"-2"16,0 0-24-16,0 0-6 0,0 0-10 16,0 0-2-16,0 0-2 0,0 0-9 0,0 0-1 0,0 0 2 15,0 0-9-15,0 0 10 0,0 0-1 0,0 0 1 16,0 0-3-16,0 0-4 0,0 0-5 0,0 0-2 15,0 0 6-15,0 0-10 0,0 0-2 0,0 0 0 16,0 0-6-16,0 0-7 0,0 0 1 0,0 0 1 16,5-4-7-16,-5 4 3 0,0 0-8 0,0 0-1 0,0 0 2 15,0 0-9-15,0 0 9 0,0 0-3 0,0 0 5 16,0 0-2-16,0 0 2 0,0 0 1 16,0 0 2-16,0 0 8 0,0 0 2 0,2-2-3 0,-2 2-4 15,7-8 0-15,3 1 1 0,-1 0 0 0,5-5-1 16,0-2-1-16,2 1 2 0,4-8-6 0,1 1-1 15,2-2-1-15,1 1-5 0,3-3-2 0,-3-1-1 16,4 4-4-16,-1-2 0 0,0-1-8 0,-3 3 1 0,2 1 0 16,1-1 0-16,-3 1-5 0,0 1 1 15,0-2 3-15,2 1 1 0,-2-2 4 0,-1 0 0 16,0-2 4-16,-1 2 3 0,2 0 1 0,-1 1 2 16,0-3-2-16,-1 2-1 0,-2 4 3 0,3-3-1 15,0-1 0-15,2 4-3 0,-1-3-8 0,-2 0 8 0,2 2-3 16,-1-2-3-16,7 3-1 0,-1-2 0 0,0 2 2 15,-1 1-5-15,3-1 6 0,-2 1-3 0,3 1 1 16,-4 1 2-16,-1 3 2 0,0-4-4 0,-12 7 1 16,3-2 4-16,0 2-2 0,-1 3 4 0,-1-2 1 15,-5 1 2-15,0 2 1 0,-2 1 6 0,-1-1 16 0,-1 0-7 16,1 1-1-16,-2 0-2 0,0 1-4 16,-1-1 0-16,-1 2-11 0,1 0 6 0,-2 0 2 0,-3 2-5 15,4-1 0-15,-4 1-6 0,3-4-2 0,-3 4-6 16,0 0-3-16,0 0-4 0,0 0-5 0,4-3-7 15,-4 3 2-15,0 0-4 0,0 0 0 0,0 0-3 16,0 0-2-16,0 0-9 0,0 0 6 0,0 0-12 16,0 0-8-16,0 0-16 0,0 0 6 0,0 0-16 15,0 0-5-15,-21 4-10 0,21-4-32 0,-7 0-71 16,7 0-214-16,-9 1 95 0</inkml:trace>
  <inkml:trace contextRef="#ctx0" brushRef="#br1" timeOffset="2593.48">18053 9465 47 0,'-6'-1'73'15,"6"1"-5"-15,0 0 2 0,-6-3-7 0,6 3-5 16,0 0-8-16,0 0 2 0,0 0-10 0,0 0 6 0,-6-3 3 15,6 3 5-15,0 0 4 0,0 0 6 0,0 0-4 16,0 0-5-16,0 0 2 0,0 0-11 16,-7-1-4-16,7 1-3 0,0 0-9 0,0 0 3 0,0 0-6 15,0 0 0-15,0 0-8 0,-3-2-3 0,3 2-1 16,0 0-5-16,0 0-4 0,0 0 7 16,0 0-7-16,0 0 4 0,0 0-3 0,22 3 0 0,-10-3-2 15,2 0-1-15,-4 3 0 0,7-6 1 0,-2 3-9 16,1-1 5-16,3 1 3 0,-5-2-3 0,2 1 2 15,-4 1 0-15,1-1-1 0,-1 1-2 0,-5 0 2 16,-1 0 2-16,1 0 1 0,-3-1-4 0,-4 1 8 0,11 0 4 16,-11 0-1-16,0 0-5 0,8-2 2 0,-8 2-3 15,0 0 1-15,6 0-4 0,-6 0-4 0,0 0 7 16,1 4 0-16,-1-1-6 0,2 4 10 0,-2-2-5 16,2 0 0-16,-2 4 2 0,-2 1 1 0,0 1 5 15,2 2-4-15,-1 2 7 0,-3 0 7 0,0-1 1 16,0 3 4-16,-1 0 2 0,-1 3 0 0,0-2-1 15,-1-1-2-15,-1 0-4 0,0 1-3 0,1 1-6 16,0-2-1-16,-1-2 2 0,3 1-6 0,-2-2 4 0,2-3-9 16,-1 3 6-16,-1-1-4 0,1 1-34 15,0-4-28-15,1 0-51 0,-4-1-195 0,1 1-325 16,-1-6 144-16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2-10T08:34:32.790"/>
    </inkml:context>
    <inkml:brush xml:id="br0">
      <inkml:brushProperty name="width" value="0.05292" units="cm"/>
      <inkml:brushProperty name="height" value="0.05292" units="cm"/>
      <inkml:brushProperty name="color" value="#002060"/>
    </inkml:brush>
  </inkml:definitions>
  <inkml:trace contextRef="#ctx0" brushRef="#br0">7526 14628 45 0,'1'-5'150'0,"4"0"-7"0,-1-1-19 15,-1 1-11-15,2-2-10 0,-1 3-7 0,-2-1-3 16,1 3-9-16,-1-3-6 0,1 3-5 0,-2-2-6 0,4 1-5 16,-4 0-6-16,-1 3-6 0,2-4-7 15,-2 4-1-15,2-3-5 0,-2 3-6 0,4-4-5 0,-3 1 1 16,-1 3-7-16,0 0 3 0,0 0-8 0,6-3 1 15,-6 3 1-15,0 0 0 0,0 0-3 0,0 0-10 16,0 0 7-16,0 0 8 0,0 0 10 0,0 0 7 16,2-1 0-16,-2 1 2 0,0 0-1 0,0 0 3 15,0 0-4-15,0 0 3 0,0 0-9 0,0 0-1 16,0 0-3-16,-4-9-2 0,4 9 0 0,-1-2-7 16,1 2 2-16,0 0-4 0,0 0 1 0,0 0-2 15,0 0-5-15,0 0-2 0,1-5 1 0,-1 5-1 0,0 0 2 16,0 0-3-16,0 0 1 0,5-2-3 0,-5 2-8 15,0 0 6-15,0 0 2 0,0 0-4 0,0 0 2 16,0 0-4-16,0 0 2 0,0 0 0 0,0 0 1 16,0 0-2-16,0 0-1 0,0 0-1 0,-1 14 3 15,2-9-5-15,-1 8 4 0,-1-3 0 0,1 4-1 16,-2 5 0-16,-1-2 1 0,-1 0 4 0,1 2-7 16,1 0 4-16,-1 6 1 0,2 0-1 0,-4-6-1 15,5 7 0-15,-2-7 1 0,-1-1 0 0,2 1 2 0,-2 1-7 16,2-1 5-16,2-2 2 0,-1 0-4 0,0 0 1 15,0-4-2-15,-1 4 1 0,2-3-1 0,-1 0 1 16,4 1 4-16,-4 1 1 0,5 0-2 0,0-1-2 16,-2-2 3-16,-2 3 0 0,3-1 0 15,0-3-6-15,0 0 4 0,-2 1-2 0,2-1 0 0,-1-1 3 16,1-1 0-16,0 0 0 0,-1-1-2 0,1 1-2 16,-2-4 4-16,0 0 1 0,0-1-2 0,-2-1-1 15,0 0 7-15,4 0-8 0,-4-1 6 0,0-3-2 16,0 0-8-16,1 2-16 0,-1-2-25 0,0 0-28 15,0 0-32-15,0 0-59 0,-5-14-138 0,5 5-329 0,-5 1 146 16</inkml:trace>
  <inkml:trace contextRef="#ctx0" brushRef="#br0" timeOffset="803">7570 14795 151 0,'-1'-5'144'0,"1"1"-9"0,1-3-16 0,-1 2-10 0,0 0-13 16,3 0-6-16,-2 2-8 0,1-4-6 0,-1 4-9 15,0 0 1-15,3-3-4 0,-3 3-12 0,2-2 11 16,-2 1 2-16,1-3-7 0,2 4-11 0,0 1-4 16,-1-4-2-16,3-2-6 0,-2 4-3 0,5-3-5 15,-3 1-6-15,-1 2 7 0,2-3-4 0,-1 5-3 16,1-4-1-16,3 2-2 0,-1-1-5 0,0 3 2 16,5-5-4-16,-2 2-1 0,0 1-2 0,1 0-6 15,2 0 7-15,1-3-4 0,1 2 0 0,0 2 2 0,0-2-1 16,-1 1-3-16,-2 2 2 0,1 2 1 0,-2 0-4 15,-1 0 0-15,3 2-2 0,-2 0-7 0,-1 3 1 16,-1-2-8-16,1 2-3 0,-1 1-7 0,-2 2-6 16,-2-1 0-16,0 5 7 0,-4-2 7 15,2 2-5-15,-4-1 6 0,-2 4 2 0,-4 0 4 0,-2 1-7 16,-2-2 7-16,-3 0 0 0,0-2-4 0,-2 2 11 16,-4-4 0-16,4-1 6 0,-4 1 4 0,0 0 1 15,2-3 7-15,-1-2 2 0,0 1 2 0,-2 0-6 16,4-4-3-16,-5 2 0 0,0 1-2 0,4 0 1 15,-3-1 4-15,-2-2-5 0,8 0-3 0,0 3 5 0,-3-1-4 16,3-3-3-16,-1 3-1 0,3-3 2 0,1 3-1 16,1-2-1-16,2-1 3 0,1 0-4 15,-2 0 9-15,8-1 0 0,-6 1 11 0,2 1 1 0,4-2 3 16,-7 0 0-16,7 0 4 0,-5 3-2 0,5-3 3 16,0 0 0-16,0 0-9 0,0 0-1 0,0 0-2 15,0 0-8-15,0 0 2 0,13-9-7 0,-5 5 5 16,2 2 0-16,-2 1-2 0,-2 0-3 0,1 1 0 15,1-3-8-15,0 2-2 0,1 1 4 0,-4 0-8 16,-5 0 5-16,14-2-1 0,-10 2 2 0,1 2 3 16,3-1-3-16,-2-1 1 0,-2 3 0 0,2-1-3 15,1 2 6-15,-2 0-11 0,1 0 9 0,3 3-3 16,-2 1 1-16,2 2 0 0,-2 1 1 0,0-1-2 16,3 3 3-16,-4 0-24 0,4 4 3 0,-2-2 0 0,0 0 2 15,2-1 2-15,-2-4 2 0,-1 1 2 0,0 0 4 16,2-2 2-16,-4-1-2 0,4 1 0 0,-2-4 1 15,0 0-2-15,-1-1 9 0,-3 0-3 0,1 2-2 16,-1-4 2-16,0 1-1 0,-2-1 4 0,3 1-5 16,-4-3-5-16,4 1-13 0,-4-1-16 0,6 3-13 15,-3-2-27-15,-3-1-28 0,6 1-29 0,-6-1-113 16,0 0-271-16,0 0 121 0</inkml:trace>
  <inkml:trace contextRef="#ctx0" brushRef="#br0" timeOffset="1331.99">8025 15095 84 0,'2'-3'140'0,"-2"3"-8"0,5-5-7 16,-5 5-13-16,4-1-11 0,-4 1-13 0,2-3-10 15,-2 3-7-15,0 0-5 0,8-1-7 0,-8 1 0 16,6-3-11-16,-6 3 0 0,7-1-6 0,-1-2-3 0,3 1-5 16,1-1-5-16,2-1-2 0,-1-1-2 0,2 1 1 15,1-1-4-15,4-3-2 0,0 4-1 16,-3-5-9-16,-2 1-8 0,-3 4-8 0,-2-4-11 0,0 1 1 15,-2-1-4-15,-3 3 2 0,-3-2 0 0,0 2 9 16,-1-2-3-16,-3 2 0 0,-2 0 4 0,1-2-2 16,-1 4 1-16,-2-2 3 0,-1 3 4 0,0-1-1 15,-1 2 6-15,-1-2-2 0,3 3-8 0,0 0 4 16,2-1 0-16,-4 2-2 0,10-1 4 0,-11 2-4 16,6-2 1-16,1 2 6 0,-1 1-3 0,0 2 9 15,0-1-6-15,0 1-1 0,1 1 1 0,-2 1 7 16,-1 0-4-16,6 2 3 0,-4-1-3 0,5 0 3 0,-4 1-2 15,1 1-1-15,2-1 3 0,1 1 3 0,0 2-10 16,1-1 3-16,3-2 3 0,-1 0-6 0,2 1-1 16,1 0 4-16,2-4-2 0,1 4 2 0,4-4-1 15,-3-2-1-15,8 2 3 0,-8-3-11 0,6 0-3 16,0-3-11-16,4 0-11 0,-3-3-7 0,4-2-26 16,-3 1-12-16,1-3-13 0,-2 0-94 0,0 0-197 15,2-1 87-15</inkml:trace>
  <inkml:trace contextRef="#ctx0" brushRef="#br0" timeOffset="1783">8479 14976 16 0,'-5'12'102'0,"2"-9"-21"15,0 0-4-15,3-3-7 0,-3 6-10 0,1-2-5 0,0 0-1 16,2-4-11-16,-1 5-5 0,0-3-2 0,1 3-3 15,0-5 5-15,-2 5-9 0,2-1-5 0,0-4 1 16,-1 5-4-16,1-5-8 0,1 6 4 0,1-4 14 16,-1 0 1-16,-1-2-10 0,0 8 0 0,0-3 0 15,0-1-4-15,0 1-1 0,0-2 2 0,0 2-2 16,1-1-5-16,1 1-1 0,-2-2-5 0,2 1 2 16,-1 1 11-16,6 0-5 0,-6-2-1 0,7 1-5 15,-2-2-2-15,3 1-8 0,5-2-6 0,-2 1-14 16,5-2-8-16,0 1-4 0,0-2-10 0,2 1-2 15,-6-2 6-15,-1 1 0 0,2 1 2 0,-2-3 9 16,2 1 1-16,-4-1 16 0,1 1 16 0,-5 0 18 16,0 2 13-16,-1-5 5 0,-1 2 2 0,0-1 2 15,-4 2 0-15,3-2 9 0,-1-2-1 0,-2 1 2 16,0 5 1-16,-2-9-8 0,-1 4 0 0,-1-1-4 0,0-1-4 16,-1 3-3-16,1-2 0 0,-3 1 1 0,1 1-7 15,3 1-6-15,-2 0 1 0,-1 0-4 0,3 1-6 16,3 2 1-16,-9-3 0 0,9 3-3 0,0 0-4 15,-9 2-9-15,9-2-4 0,-5 2-8 0,2 2-3 16,3-4-4-16,-5 4-11 0,5-4-5 0,-3 3-12 16,0 0-13-16,3-3-32 0,-7 3-132 0,7-3-242 15,-10 4 107-15</inkml:trace>
  <inkml:trace contextRef="#ctx0" brushRef="#br0" timeOffset="2837.99">8534 14911 113 0,'-4'-3'117'0,"4"3"-11"16,0 0-12-16,0 0-9 0,-7-1-7 0,7 1-12 15,0 0-5-15,-7 8-6 0,5-4-5 0,0 0-10 16,-2 2 2-16,3 1-2 0,-3-2-10 0,3 1 1 16,-4 0-3-16,3-1-2 0,0 2 0 0,0-2-6 15,0 1-2-15,1 1 1 0,-2-2 0 0,2 1-9 16,1 0 3-16,-2 2 5 0,-2-2-1 0,2 0 0 16,0 0 0-16,1 2 3 0,-1-2-11 0,0 4 5 0,-1-3-2 15,0-2-6-15,3 2 8 0,0 0 0 0,0 0-2 16,0-2-2-16,2 2 2 0,1 0-6 0,2-2 3 15,1 1-5-15,-1 1 3 0,6-2-3 0,1-1 1 16,-3 0-3-16,4-2 1 0,1 1-12 0,-1-3-16 16,1 0 0-16,0-1-14 0,1-1-8 0,-3-1 6 15,0 0-5-15,-1-1 7 0,-1-1 19 0,-5 1 3 16,3 0 11-16,-5 0 7 0,3 0 8 0,-4 0 5 16,1 1 1-16,-1-1 9 0,2 2-3 0,-4 2-3 15,2-5-2-15,-2 5-8 0,2-3 2 0,-2 3 0 16,0 0-5-16,0 0 1 0,0 0-1 0,0 0 0 0,0 0-3 15,0 0 1-15,0 0 3 0,0 0-2 0,0 0 1 16,-1 12-7-16,1-12 2 0,1 2-1 0,-1-2-1 16,4 3 4-16,0 0 1 0,-4-3-4 0,5 1-4 15,2-1 7-15,2-2-18 0,4 2 2 0,-3-2-8 16,4-3 5-16,-1 3 5 0,0-1-2 0,6-1 4 16,-6 1 3-16,0-2 5 0,-3 0 7 0,0 2 4 15,-1-1 10-15,-1 0 5 0,-3 3 0 0,-1-3 13 16,3 4 4-16,-4-5-3 0,-2 3 1 0,3-1-2 0,0 0-8 15,-4 3 3-15,1-4-7 0,-1 0 5 0,0 4-3 16,-4-9 1-16,2 7-7 0,-2-3-5 0,-1 4 2 16,-4-7 3-16,1 5-8 0,-1-1-3 0,-3 0 3 15,0 1-1-15,-2 1-6 0,1 0 4 0,2 0-3 16,-2 2-1-16,0 0-3 0,3 2-11 0,-2-1-21 16,2 2-8-16,1 1-26 0,-1 0-28 0,-2 3-28 15,2-3-120-15,1 3-256 0,2-1 113 0</inkml:trace>
  <inkml:trace contextRef="#ctx0" brushRef="#br0" timeOffset="3287">8975 14976 2 0,'0'6'106'0,"0"-6"2"0,4 6 0 16,0-1-6-16,-2 0-5 0,3 1-15 0,-1-2-11 0,1 2 0 15,1 2-13-15,1-1-3 0,-1 1 8 16,-2 2-7-16,3 0-5 0,-2-1-9 0,0 1 3 0,0 0-7 16,1-1-6-16,-2-1-7 0,1 1 2 0,0-1-1 15,-1-2-4-15,0-2-1 0,-1 1-2 0,0 1 7 16,0-3 11-16,-1 0 20 0,-2-3 11 0,3 1-1 16,-3-1-2-16,0 0-4 0,9-10-3 0,-5 2-12 15,1-3-1-15,3-4-7 0,-1-1-2 0,-2-2-2 16,1 2-6-16,0-4-4 0,0 2-1 0,1 2-2 15,-1 1-5-15,1 5-5 0,0-2-16 0,-1 3-16 16,2 0-14-16,0 2-13 0,3 2-16 0,1 0-16 0,-2 0-17 16,3 2-25-16,0 2-37 0,-2 0-85 15,2 1-262-15,-2 1 116 0</inkml:trace>
  <inkml:trace contextRef="#ctx0" brushRef="#br0" timeOffset="3782.99">9459 14915 74 0,'-5'3'88'0,"0"2"-7"0,-4-2-9 0,3 4-6 15,-1 0-3-15,-3-2-9 0,5 3-3 0,-4 1-6 16,1-3 6-16,3 0-16 0,0 0 8 0,-2 0 10 15,0 1-7-15,3-3-13 0,0 2 6 0,3-4-9 0,-4 2-4 16,4 0-2-16,1-4 0 0,-4 6-2 0,4-6-5 16,0 3 12-16,0-3-13 0,0 0-8 0,13-2 11 15,-3-2-5-15,1 1-8 0,2-2 6 0,5-5-5 16,-4 0 5-16,3-2-2 0,-2-1 3 0,-1 0-3 16,0 0 1-16,-4 0-3 0,-1-4-3 0,-1 2 2 15,-3 0-1-15,-2 5-2 0,-2-9 1 0,-1 7-3 16,-4 0 4-16,0-4-3 0,-1 5 1 0,-3 1 0 15,1-1-1-15,-1 1 3 0,2 3 2 0,-3 0 4 16,0 2-5-16,2-3 5 0,1 5 3 0,2 0-7 16,-1 0-1-16,-1-2-2 0,2 5-1 0,4 0 2 15,-8 0-10-15,8 0 8 0,-10 6-4 0,7-4-2 16,2 2 3-16,-5 1-2 0,6 3 1 0,-4 0 2 16,0 0 6-16,2 4-2 0,0-3 0 0,1 1 0 0,1 1 1 15,0-1 5-15,-3 2 2 0,3 1-1 0,-1-1 0 16,1 3 2-16,0-2 1 0,4-2-2 0,-4 2 0 15,1-1-5-15,3 5 3 0,0-6-2 0,0 1 2 16,2 4-4-16,3-3-5 0,0 3-17 0,0-4-28 16,8 2-30-16,2-3-54 0,-4-2-91 0,6-2-233 15,-1-2 104-15</inkml:trace>
  <inkml:trace contextRef="#ctx0" brushRef="#br0" timeOffset="4571">10180 14862 195 0,'0'0'176'0,"0"0"-18"16,0 0-15-16,-15 5-18 0,9-2-11 0,0 2-12 0,0 6-6 16,-2-5-15-16,2 6-2 0,1-3-10 15,-3 2-8-15,5 1-2 0,-2-3-9 0,5-1-6 16,-6 1-4-16,6-4-1 0,0 2-4 0,1-2-4 0,4 0-3 16,0-1-5-16,3-1 1 0,2 1-6 0,4-4-2 15,-1 0-15-15,5-2-11 0,2-3-14 0,0 3-7 16,-1-2-5-16,-8 1-9 0,3 0-6 0,-1 3 0 15,-4-1 10-15,1 0-2 0,-5-1 2 0,2 1 3 16,-7 1 7-16,6 1 3 0,0-1 5 0,-6 0 1 16,7 3 9-16,-6-2 1 0,-1-1 1 0,3 6 0 15,0-4 4-15,-3-2 2 0,3 7 5 0,0-3 4 16,-1-2 1-16,3 2 3 0,-2 0 8 0,6-1 1 16,0-2-3-16,2 1 5 0,10-4-1 0,-2 2 4 15,0-4-3-15,1 2 2 0,2-4-7 0,-1 0 2 0,-5-2-6 16,5-1-13-16,-8-2-11 0,2-2-6 0,-6 0-8 15,-2-1-3-15,-1 2 5 0,-3 0 3 0,-3 0 10 16,2 0 5-16,-2 4 10 0,-3-4 8 0,3 5 4 16,-2 0 3-16,-1 0 4 0,-1 2 3 0,2-2 0 15,-5 3 2-15,5-2 2 0,-2 3-3 0,-3-1 0 16,1 0 2-16,2 3-1 0,-1-4 6 0,1 5 0 16,4 0 0-16,-7-5 1 0,3 3-7 0,4 2 0 15,-5-2-1-15,5 2-5 0,-7-3 0 0,7 3-6 0,-5-3 0 16,5 3-7-16,0 0 1 0,0 0-3 15,0 0 1-15,9 13 4 0,-2-6-8 0,1 2-1 16,5 3 4-16,-1 3-1 0,-1 3-4 0,6 1 2 0,-2 6 2 16,-3-3 0-16,0 3 1 0,-1 1-2 15,-5-2-2-15,3 3 0 0,-3-2 0 0,-4 2 0 0,0-1-1 16,-2-7 4-16,0 0-2 0,0 8 0 0,-2-6-4 16,0 5 5-16,-3-6-6 0,4-2 8 0,-2 1-4 15,2-4-1-15,-5 1 3 0,3-1 1 0,-3 0-3 16,1-2 5-16,-2-2 8 0,1-3-6 0,0 1 9 15,-1-1 1-15,-1-1 4 0,-3-1-3 0,-2-3 1 16,2 0 2-16,-2-1-1 0,-2-4-2 0,-3-3 0 16,0 0 8-16,-1 0 5 0,2-4-5 0,-3-2 1 15,4 2-4-15,0-1 0 0,2-1-5 0,1 1-21 16,4-1-21-16,4-4-37 0,0-3-50 0,3-2-73 0,2-6-136 16,7 0-345-16,0-6 153 0</inkml:trace>
  <inkml:trace contextRef="#ctx0" brushRef="#br0" timeOffset="5398">11533 14734 116 0,'0'0'143'0,"0"0"-16"16,0 0-12-16,0 0-21 0,0 0-2 0,0 0-8 15,0 0-12-15,0 0-3 0,5 15-10 0,-5-10 1 0,1 3-11 16,2 0-2-16,-6 2-14 0,6 2 4 0,-3-1-1 16,1 5-7-16,-1-1 1 0,-1 3 1 15,2 0 0-15,-2 2 1 0,-2 8 3 0,2-1-25 0,1 2-1 16,0 1-2-16,0 2 6 0,-3-2 2 0,3 4-4 16,3-2-5-16,-3 1 1 0,4 1 2 0,-3 0-5 15,3-1 7-15,1-1-4 0,-3-1-1 0,4-3-2 16,-1-2 3-16,-5-7-2 0,9 1-2 0,-4-4 1 15,-4 1-2-15,3-6 0 0,0 0 0 0,0-1-16 16,-3-3-21-16,4-2-19 0,-1 0-31 0,-4-2-145 16,0-3-249-16,0 0 111 0</inkml:trace>
  <inkml:trace contextRef="#ctx0" brushRef="#br0" timeOffset="5696">11706 14995 15 0,'0'10'57'0,"0"-1"-6"0,-2 2 8 15,0 1 1-15,-2-3 22 0,0 2-4 0,-1 1-3 16,-4-2 5-16,0 3 4 0,-3-1 0 0,-1-1-7 16,3-2-8-16,3-3 0 0,-5 2-9 0,1-2-4 15,3 1-4-15,-2-3-7 0,5 2-5 0,0-2-9 16,-2-1-24-16,6 4-28 0,-4-6-27 0,5 3-43 16,0-1-88-16,0-3-193 0,9 4 86 0</inkml:trace>
  <inkml:trace contextRef="#ctx0" brushRef="#br0" timeOffset="6288">11937 15105 181 0,'6'-2'171'0,"-2"-1"-17"0,1 0-10 0,5-2-16 0,-1 0-14 16,3 1-13-16,2-1-7 0,-4 0-10 0,8-3-10 15,-4 0-4-15,-6 1-8 0,11-3-9 16,-5 0 0-16,-4 2-5 0,0-1-12 0,1-4-13 0,-2-1 0 16,-3 4-18-16,0-1-5 0,-2 0 3 15,-1 2 0-15,-2 0 1 0,3 2 1 0,-4-1-1 16,-3 3-3-16,2 0-1 0,-2 1 3 0,-2-2-3 0,0 3 0 16,-1-1-3-16,-3 2 3 0,1 4-1 0,-2 0 2 15,0 2-4-15,-2 0 3 0,2 0-1 0,1 3 2 16,2-2 1-16,-2 1-1 0,6 1-4 0,-1-2 1 15,0 4 2-15,2-2-6 0,2 1 3 0,1 1 5 16,0 0-5-16,3 2 1 0,0-4 4 0,1 3-2 0,3-2 3 16,-2 1-1-16,3-2-3 0,3 2 2 15,-5 0 1-15,5-2-1 0,-2-2 1 0,3-1 1 16,-1 3 0-16,1-4-7 0,4 0-5 0,2 0-5 0,-1-2-5 16,1 2 2-16,-1-3 4 0,1 0 3 0,-1 2-6 15,-4 0 8-15,0 0 1 0,-3 1-6 16,1-1 1-16,-3 1 6 0,3 1 1 0,-2 0-5 0,0 0 3 15,-5 1-4-15,4 0 8 0,-2-1 2 0,0 3 1 16,3-2-2-16,-1 1 2 0,-2-2-4 0,0-1 0 16,0 1 6-16,-1-1-6 0,2-3 1 0,1 0 8 15,-9 0-3-15,10-3 4 0,-3 0 1 0,-1-1 3 16,0-1-2-16,1-4-1 0,-1 1 6 0,-2-3 1 16,0 0 4-16,-4-1-5 0,1-6-4 0,-1 1-1 15,0 0 4-15,-4-3-11 0,4 5 16 0,-2 4 1 16,-1-1 2-16,2 1 8 0,-1 2 4 0,2 1 4 0,0 1-8 15,-2 1-3-15,2 1-1 0,2-1-5 16,1 1-5-16,5-2-9 0,0 2-8 0,3-1-16 0,0 1-13 16,1 3-34-16,2 0-22 0,4-4-50 0,0 4-111 15,2 2-270-15,-1-3 120 0</inkml:trace>
  <inkml:trace contextRef="#ctx0" brushRef="#br0" timeOffset="6600">12784 14867 104 0,'0'0'141'15,"-5"-4"-12"-15,5 4-13 0,-5-1-12 0,5 1-10 16,0 0-12-16,-12 6-5 0,7-4-10 0,-1 1-7 16,2 4 2-16,-3 3-11 0,3-4-4 0,-2 5 2 0,1-2-8 15,3 4-2-15,-3-2-9 0,3 2 2 0,4-1-7 16,-1 3 2-16,5-2-4 0,-1 2-2 0,1-3-4 15,0 4-3-15,3-3 1 0,-3-1 1 0,2-2-7 16,-3 2 0-16,4-3 7 0,-1 1-8 0,-2-3 2 16,-1 3-1-16,-1-5-4 0,1 0-3 0,-4 0 6 15,1 2 1-15,1-5-4 0,-1 1 4 0,-2-3-1 16,-5 5-2-16,2-3-1 0,-4 0-2 0,0 1 5 16,1-3 1-16,-3 1-6 0,1-1-6 0,-2 2-8 0,3-2-24 15,0 0-36-15,7 0-53 0,-13-2-106 16,8 1-250-16,-4 1 111 0</inkml:trace>
  <inkml:trace contextRef="#ctx0" brushRef="#br0" timeOffset="7194">12989 15040 81 0,'-3'2'133'0,"0"3"-11"0,0 2-12 0,0-3-11 0,0 3-9 16,0-3-16-16,3 1-5 0,2 1-4 15,-1 0-7-15,3-2-5 0,1 1 4 0,6 0-17 16,-1-2 1-16,3-2-7 0,5 0-3 0,-2-1-3 0,-2-2 6 16,0 1-15-16,-1-4-3 0,1 3-4 0,-4-5-6 15,-1 2-20-15,-5-2-3 0,0 0-7 16,-4-3-13-16,-4 0 2 0,0-2 1 0,-2 4 4 0,-3-1 2 15,0 0 3-15,-3 2 5 0,1-1 6 0,-1 3 5 16,-1-2 9-16,1 3-4 0,4 0 10 0,-2 0-2 16,1 2 4-16,5 0 6 0,-3 0 6 0,0 1 2 15,2-1 0-15,5 2 6 0,-6-1 6 0,6 1-7 16,0 0 6-16,-4-4-9 0,4 4 1 0,0 0-3 16,0 0 0-16,18-5-5 0,-6 4 3 0,0-1-6 15,5-1 0-15,0 1 2 0,2 2-3 0,2-3 1 16,-2 3-6-16,-1 1-3 0,4-1 4 0,-2 2 0 0,1 0-4 15,-2 3-2-15,-3-2 2 0,2 1-1 0,-6-1-2 16,11 9 5-16,-13-7-3 0,-1 0 1 16,-1 2-2-16,-3 0 3 0,-4 3 0 0,3-4-1 15,-4 2-1-15,3-1 1 0,-3-2-3 0,0 1 4 16,0 0-6-16,1-1 5 0,-1 1-10 0,0-2 2 16,0 1 5-16,0-2-5 0,0 1 8 0,2-1-2 15,-2-3 4-15,3 6 2 0,-2-5 3 0,-1-1 4 16,4 3 0-16,-4-3 5 0,12 0-1 0,-12 0-4 0,14-4-2 15,-8 1 4-15,3-1-2 0,4 0-5 16,-4 2 1-16,-2-5 4 0,1 4 4 0,-2 1 2 16,-1-1-5-16,2 0-5 0,-2-1 3 0,2 1-4 15,-1 1 2-15,-1 1-2 0,-1 0-11 0,-4 1-17 16,7 0-17-16,-7 0-20 0,10 0-26 0,-10 0-34 16,10 2-142-16,-8-2-277 0,3 2 123 0</inkml:trace>
  <inkml:trace contextRef="#ctx0" brushRef="#br0" timeOffset="7859.99">13628 14962 83 0,'-3'3'91'0,"-1"-1"-8"0,4-2-16 0,-5 4 4 0,2 0-6 16,1 0-5-16,-1-1-9 0,1 0 0 0,-1 3 5 15,-1-3-2-15,3 1-2 0,-4 3-6 0,5-3-6 16,-3 2 2-16,1-1-4 0,-3 1-4 0,5 0-6 15,-3-1-7-15,3 0 4 0,0 2 2 0,-1-2-12 16,2-2 8-16,-1 2-15 0,0-5 4 0,3 4-4 0,1-1-10 16,1-2-4-16,1 0-8 0,3-2-10 15,-1 1 8-15,2 0-12 0,1-1 9 0,-3 1 4 16,4-3-7-16,0 3 6 0,-7 0 6 0,3 0-2 0,-3-1 8 16,3 1-5-16,-2 1-3 0,-6-1 7 15,13 0-1-15,-8 3 1 0,4-3 12 0,-3 2-12 16,5 1-3-16,0-1 5 0,2 0 8 0,-1-1 2 0,2 0 2 15,6-2-1-15,0 0-7 0,0-3 5 0,1 0 9 16,-2-1-12-16,2-3-1 0,-1-2 1 0,-3 3-3 16,-2-6 1-16,-2 0 1 0,0-1-2 0,-3-3-8 15,-3 1-5-15,-5-1-7 0,-2-3 4 0,3 2 0 16,-7-2 8-16,-2 1 2 0,0 1 14 0,-1 0 4 16,-2 3 12-16,1 1 19 0,3 3-6 0,-3 2 11 15,3 1 1-15,1 1 0 0,0 2-7 0,2 0 3 16,-2 0-5-16,1 4 2 0,2-4-11 0,-3 3-4 0,4 2 0 15,0 0-4-15,0 0 2 0,0 0-4 0,0 0 0 16,-8 7-1-16,8-1 0 0,0 0-1 16,2 1 1-16,-2 0 1 0,0 2 0 0,4 2 10 0,-2 1 0 15,2-1-4-15,-3-1 0 0,3 7-1 0,0-1 1 16,0-2 1-16,1 2-2 0,-2 0-4 0,-2-1-2 16,2 2 0-16,0-1-1 0,-3 0-2 0,0 2 2 15,-5-1-4-15,4 0-3 0,-3 1-19 0,0-1-29 16,3-1-51-16,-4-1-86 0,-2-5-110 0,4-1-304 15,1-5 135-15</inkml:trace>
  <inkml:trace contextRef="#ctx0" brushRef="#br0" timeOffset="8874.99">14583 14900 23 0,'4'-2'166'0,"-4"-4"-15"0,0 6-13 15,4-2-14-15,-3-1-6 0,-1 3-18 0,2-3-7 16,-2 3-16-16,0 0-9 0,2-4-7 0,-2 4-3 15,0 0-8-15,0 0-8 0,0 0-3 0,0 0-1 0,5 10-3 16,-5-8-5-16,4 6-4 0,-8-1-1 0,4 2-2 16,-1 3-5-16,-3-2 1 0,0 2-4 15,-1 0 2-15,1-3-4 0,-1 2 3 0,3-2-3 0,0 1-9 16,-5 1 6-16,4-1-6 0,-1-3 3 0,1 1-1 16,2-3 2-16,0 3 2 0,1-1-2 0,0-2 12 15,0 2 2-15,0-2-6 0,2 0 7 0,5-1 3 16,-4 0 2-16,8 1 0 0,-2-4-3 0,5 1 1 15,0-2-6-15,5 0 2 0,-2-4-22 0,0 0 0 16,2 0 3-16,-3-3-3 0,-4 2-1 0,-1-1 1 16,1-2-13-16,-4 0-2 0,-1-1-4 0,-2-4-4 15,-1 5 0-15,-4-3-2 0,-2 0 16 0,-2 0-14 16,-4 4 6-16,0-1-1 0,-2-1 5 0,-2 4-1 16,1 1-1-16,-2-2 6 0,-1 4-4 0,2 2 2 0,-2 0 1 15,2 0 4-15,1 0 1 0,-1 2 2 0,3 3-1 16,0-3-1-16,4 2-1 0,-4 0 8 0,5 1 0 15,3 0 3-15,-3 2 4 0,4-3-3 0,0 4 2 16,0-2 2-16,1 2 2 0,3 1 1 0,0 0 5 16,1 2-1-16,-1-3 4 0,1 4-2 0,4-1-3 15,-2-2-1-15,0 0 1 0,3 0-1 0,1-1 2 16,0 0-3-16,1-3-2 0,4 4 4 0,1-2-3 16,0-3 0-16,3-2-2 0,0 1 2 0,-2-3-9 0,3 3 6 15,0-3-4-15,-4-3 0 0,-3 3-6 16,4-3-13-16,1 0-16 0,-2 0-29 0,1-2-20 0,-7 2-38 15,2-2-49-15,-3 1-84 0,3-3-270 0,-4 2 120 16</inkml:trace>
  <inkml:trace contextRef="#ctx0" brushRef="#br0" timeOffset="9257.99">15111 14976 140 0,'0'0'149'0,"-2"-2"-22"16,2 2-7-16,0 0-15 0,0 0-12 0,-2-4-8 15,2 4-9-15,0 0-13 0,0 0-7 0,0 0-7 16,0 0-6-16,0 0 3 0,0 0-7 0,0 0-4 15,0 0-8-15,0 0 5 0,0 0 3 0,0 0 1 16,0 0 6-16,0 0 4 0,0 0 5 0,0 0-3 16,0 0-1-16,0 0-5 0,0 0-5 0,0 0 0 15,0 0-5-15,0 0 1 0,0 0-8 0,8 9-4 16,-4-4 1-16,-1-1-5 0,5 3 3 0,-1 2-2 16,3-2-2-16,1 2-3 0,5 0 0 0,2 2 2 15,3-2-4-15,1 1-2 0,-2 0-1 0,1-3 0 16,-3 3-11-16,-3-5-19 0,1 1-16 0,-4-1-18 0,-4-2-21 15,0 0-12-15,-3-2-18 0,0 2-22 0,-5-3-116 16,0 0-264-16,0 0 117 0</inkml:trace>
  <inkml:trace contextRef="#ctx0" brushRef="#br0" timeOffset="9458">15264 15031 73 0,'-9'1'138'0,"4"4"-14"0,-6-2-13 16,1 1-14-16,-1 2-2 0,1 1-4 0,1-2-11 15,-2 4-7-15,1-1-4 0,-1 0-11 0,0 0-6 16,1 2-4-16,-1-3-3 0,1 2-3 0,1-1-11 16,0 1-24-16,1-2-30 0,1 0-48 0,-2 0-119 0,4-2-207 15,0-1 92-15</inkml:trace>
  <inkml:trace contextRef="#ctx0" brushRef="#br0" timeOffset="9789.99">15588 14962 104 0,'1'5'135'16,"-1"3"-13"-16,2 1-1 0,2 3-4 0,2 4-10 16,1 1 2-16,-2 0-15 0,2 3-1 0,-1 0-8 15,1-2-1-15,1 7-8 0,-3 1-5 0,-1-1-4 16,0 2-9-16,1-2-4 0,-3 1-4 0,0-2-2 15,3-4-10-15,-1 3-1 0,-2-4-1 0,1-1-10 0,-2 3 1 16,3-4-19-16,0-4-29 0,-4 0-14 0,1-5-24 16,2-1-14-16,-2 0-15 0,-1-2-27 15,0-5-115-15,0 0-248 0,0 0 110 0</inkml:trace>
  <inkml:trace contextRef="#ctx0" brushRef="#br0" timeOffset="10028">15636 15040 39 0,'12'-3'129'15,"1"0"-9"-15,-2 0-15 0,3 3-6 0,1-1-12 16,-2 2-12-16,-4 2-7 0,3 0-4 0,-2 2-6 16,-2 3-4-16,-4-1-9 0,-1-2-3 0,-1 3 1 15,-2 1-8-15,-2-2-3 0,1 2 4 0,-8-1-4 16,3 1 0-16,-3-1 3 0,-3-2-2 0,-1 1-4 0,3-2 0 15,-6 1-5-15,3 0 3 0,1-3-5 0,1 3-4 16,-1-2-14-16,2 1-24 0,2 2-33 0,1-6-54 16,-3 4-99-16,6 0-224 0,0-1 100 0</inkml:trace>
  <inkml:trace contextRef="#ctx0" brushRef="#br0" timeOffset="10572.99">15848 15159 123 0,'0'0'144'0,"0"0"-9"16,0 0-19-16,0 0-4 0,14-4-5 0,-4 2-11 16,1-1-4-16,4-1-15 0,4-1-7 0,-2-1-7 0,2 1-7 15,-1 0-4-15,-3-4-9 0,2 1 1 0,-2 0-8 16,-3 3 0-16,-2-4-11 0,0 2-3 0,-7 1-4 15,7-1-1-15,-6 2-3 0,-2-2-4 0,0 3-5 16,-4 1 2-16,2 3-4 0,-1-5 2 0,1 5-2 16,-11 0 0-16,11 0 3 0,-16 7-6 0,6-5 2 15,-1 4-4-15,2-1 3 0,0 2-2 0,0-1 1 16,1-1-5-16,3 1 6 0,1-4-5 0,0 3 5 16,2-3-1-16,-2 3 2 0,0-2-5 0,4-3 2 15,0 6 3-15,0-6 2 0,5 4 5 0,1-1 9 16,1 0-8-16,1-2-4 0,2-1 4 0,3 1 0 0,-2-2-3 15,8 1 2-15,2 0-3 0,-3 0 3 0,3 0-5 16,2 0 6-16,-5 1-8 0,3-1 4 0,-2 3-9 16,-3-1-6-16,0 1-1 0,-6 0-4 15,4 0 4-15,-2 0-2 0,-2 0-1 0,-1 1 5 0,2-1 2 16,-4 0 4-16,-1-2-5 0,-1 2 2 0,0-3 7 16,-5 0 4-16,9 0 2 0,-9 0 0 0,7 0 2 15,-4-3-2-15,1 1-1 0,1-2-4 0,3-1 6 16,-3 1-6-16,0-4 0 0,0 1 3 0,3 0 5 15,-2-1 3-15,-2 1 6 0,0-1 8 0,0-1 6 0,0 4 8 16,-4-2 15-16,5 2 9 0,-4 0 7 16,3 1-1-16,-3-1-8 0,2 0-4 0,-3 0-9 15,2 3-4-15,-2 2-7 0,3-4-9 0,-2 0-21 0,-1 4-28 16,7-3-29-16,-1 1-36 0,1 1-35 0,4-2-41 16,-3 3-162-16,4-3-347 0,-2 2 154 0</inkml:trace>
  <inkml:trace contextRef="#ctx0" brushRef="#br0" timeOffset="10777.99">16615 15052 42 0,'0'0'179'0,"0"0"-14"0,-4 5-5 0,4-1-5 16,0 0-16-16,0 0-10 0,3 3-6 0,-6 0-9 15,7 1-11-15,0 1-7 0,-3 0-11 0,3 3-4 0,-1-3-8 16,0 2-11-16,0-2-2 0,3 0-8 0,-3-3-4 15,-1 1-4-15,1-2-5 0,0-1-3 0,-2 2-20 16,0-3-22-16,-1 0-27 0,0-3-57 0,0 0-93 16,0 0-99-16,0 0-305 0,-10-14 136 0</inkml:trace>
  <inkml:trace contextRef="#ctx0" brushRef="#br0" timeOffset="10926">16455 14859 161 0,'5'-4'177'0,"2"3"-21"0,4-1-32 15,3-2-45-15,-1 4-57 0,1 0-84 0,0 0-48 16,0 0-119-16,-3 4 53 0</inkml:trace>
  <inkml:trace contextRef="#ctx0" brushRef="#br0" timeOffset="11328.99">16771 15042 25 0,'5'5'152'0,"0"-1"-14"0,-1 2-12 16,6-2-11-16,-7 1-11 0,-1 2-10 0,6 2-3 0,-4-1-10 15,-3 2-7-15,3-1-5 0,0 1-7 16,-2-3-6-16,-2 1-8 0,3 1 5 0,-3-4-12 0,4 2-7 16,-4-4 5-16,1 1-5 0,0 0 0 15,1 0-4-15,-2-4 1 0,5 2-8 0,-5-2 0 16,11-7-4-16,-3 3-1 0,0-4-2 0,2 0-5 0,2-4-16 16,-1 4-4-16,3-2-2 0,-3 3 2 0,-2-1-1 15,-1 3 0-15,-2 1 2 0,-1 0 8 0,3 0-5 16,-3 4-1-16,1-1-3 0,-2-1 4 0,-4 2 3 15,0 0-5-15,14 3 7 0,-10 0-3 0,-1-1 5 16,3 2 1-16,-1-1 5 0,-2 2-1 0,1 0 0 0,-2-1-3 16,2 2 2-16,4 0 3 0,-2-1-1 15,3-1 0-15,-2 3-1 0,-1-3 1 0,5 0-1 16,-1-1-3-16,0 0-5 0,0-2-18 0,0 2-15 0,2-3-36 16,-1-2-49-16,-1 0-113 0,-1-2-250 0,-1 0 111 15</inkml:trace>
  <inkml:trace contextRef="#ctx0" brushRef="#br0" timeOffset="11768.01">17369 15011 13 0,'-9'0'170'0,"3"-2"-19"15,-1 2-13-15,7 0-12 0,-15 4-17 0,9-3-8 16,-2 4-15-16,0-1-3 0,3 2-7 0,-1 1-6 0,2-1-2 15,-1 3-1-15,1-1-2 0,-1 2-7 0,2-4-8 16,2 1 0-16,0-2 0 0,-1 3-2 0,4-1 0 16,-1-1 3-16,3-1-8 0,1 2 3 0,3-1-6 15,4 1 0-15,2 1-6 0,4-5 0 0,10 0-9 16,4-2 0-16,-4 1 0 0,-2-5-6 0,-3 1 2 16,0-2-10-16,-4 1-13 0,-2-2-4 0,-2-2-17 15,-5 2 0-15,-1-3 0 0,-5 4 8 0,0-2-3 16,2 0 6-16,-9 0 2 0,3 1-2 0,-3 1 6 15,1 0-6-15,-4 0 5 0,0 1 1 0,-1 2 0 16,1 1 5-16,6 0-4 0,-14 1-1 0,8 2 3 16,0-1 1-16,0 4 0 0,0-2 2 0,3-2 2 15,-1 3-2-15,2-1 6 0,1 2-3 0,1-1 10 16,0 0 5-16,1 2-2 0,4 2 5 0,1-4 4 16,3 2 1-16,0-1 0 0,2-1-2 0,2 1 0 0,-1-2-2 15,3-2 0-15,2 2-3 0,2-2-2 0,-3 0-3 16,-1 1-7-16,5-3-16 0,-7 0-12 0,-1 0-14 15,0 0-10-15,0 1-6 0,-3-1-12 0,3 1-20 16,-5 1-25-16,-2-2-29 0,-5 0-129 0,11-2-288 16,-7 0 127-16</inkml:trace>
  <inkml:trace contextRef="#ctx0" brushRef="#br0" timeOffset="11966.99">18025 15186 14 0,'0'0'275'0,"0"0"-13"16,2 4-12-16,-2-4-18 0,0 0-21 0,0 0-22 16,0 0-19-16,0 0-22 0,0 3-55 0,0-3-63 15,0 0-102-15,0 0-229 0,-16-1-325 0,5-1 144 16</inkml:trace>
  <inkml:trace contextRef="#ctx0" brushRef="#br0" timeOffset="13469.99">12716 16200 51 0,'0'0'144'0,"11"-1"-17"0,-6-2-9 0,-5 3-7 16,10-2-19-16,-10 2-9 0,9 0-7 0,-9 0-7 0,9 0-6 16,-9 0-1-16,0 0 3 0,0 0 5 15,8-1 0-15,-8 1 3 0,2-2-2 0,-2 2 9 0,0 0-3 16,0 0-1-16,0 0-4 0,3-5-10 0,-3 5-3 16,-3-5-6-16,3 5-6 0,-1-7-5 15,1-2-5-15,-1-1-5 0,-3 3-6 0,0-5-9 0,0-1-1 16,-4-5-10-16,3 0-1 0,-8-7-6 0,6-1-3 15,-3-3-1-15,-1 0-3 0,1-2-2 0,-5-2 4 16,3 0 2-16,-2-12-3 0,1 11 3 0,2 2 1 16,2-1 2-16,-4 0-2 0,6 6 2 0,0 0-1 15,2 8 3-15,0 2-5 0,0 1 4 0,1 5 2 16,-1 0 2-16,2 0-4 0,2 1 0 0,-1 5-1 16,0 0 0-16,0-2 0 0,0 2-2 0,1 2 1 15,1 3 0-15,-1-7-2 0,1 7 1 0,-1-4-2 0,1 4 2 16,0-4 0-16,0 4 2 0,0 0-1 0,-3-3 2 15,3 3-2-15,0 0-4 0,0 0-5 16,0 0-3-16,0 0-2 0,0 0-3 0,0 0 2 0,0 0 5 16,0 0 2-16,-9 8-5 0,5-2-4 0,-1-2 0 15,0 2 4-15,-3-1 1 0,2 2-3 0,-3-3 5 16,3 3 1-16,-2-1 1 0,-1 0-5 0,0 0 10 16,0-1 1-16,0 0-3 0,-1-1 0 0,2 0 1 15,2-2 3-15,2 2-1 0,-5-1 1 0,1-2-3 0,3 2 6 16,0-2-4-16,1 1 4 0,4-2 0 0,-7 2-2 15,7-2 0-15,-5 1 5 0,5-1-6 16,0 0 3-16,-7 1-3 0,7-1 0 0,0 0-3 0,0 0 1 16,-2 5 2-16,2-5 2 0,-4 3-2 0,4-3-2 15,0 3 6-15,0-3-3 0,-2 4 0 16,2-4 3-16,-3 4-2 0,-2 0 2 0,3 0 1 0,-1-3 1 16,-1 1 6-16,0 1-17 0,4-3 8 0,-4 4 2 15,4-4-2-15,-4 2 4 0,4-2 7 0,-4 2 4 16,4-2 1-16,0 0 0 0,-5-7-6 0,5 7 3 15,0-9-5-15,3 2 3 0,-3 1 0 0,4-1-2 16,-2-1-1-16,1 1-4 0,1-2 4 0,-2 4 0 0,1-3 4 16,1 1-11-16,-1 1-1 0,1 1 0 15,1-5 0-15,2 3 1 0,-3 1-3 0,3 0 3 16,2-1-2-16,0-1 4 0,-3 2-6 0,7 1 1 0,-5-3 1 16,2 3 2-16,4 1 0 0,-2-2 0 0,2 1-2 15,-2 0-3-15,4 3 2 0,2-4 0 0,-8 3-1 16,4 1 1-16,-2 1 2 0,3-1 0 0,-4 2-1 15,2-3-1-15,-3 4-3 0,1-1 0 0,-4 2-2 16,5-4-2-16,-6 4-2 0,2 0 8 0,-6-1-11 16,6 1 6-16,-3-2 1 0,-5 0 3 0,4 6 1 15,-3-3-2-15,2-2 0 0,-2 3 1 0,-1-4 0 16,-4 6 2-16,0 0 0 0,3-3-4 0,-3 2 5 16,-1 3-18-16,1-4-11 0,3 0-16 0,1 3-18 15,0-2-22-15,0-1-41 0,-1 1-91 0,2-1-236 16,-1-4 105-16</inkml:trace>
  <inkml:trace contextRef="#ctx0" brushRef="#br0" timeOffset="14665.99">11858 16452 49 0,'0'0'98'0,"0"0"0"0,0 0-7 0,0 0-8 16,0 0-4-16,0 0-9 0,-7 0 1 0,7 0-9 0,0 0-3 16,0 0-9-16,0 0-9 0,-5 5-3 15,5-5 0-15,-4 8-5 0,3-3-2 0,-4 4-2 0,4 1 1 16,-2 2-7-16,-3 0 1 0,3 4-6 0,-3 1 7 16,2 3-8-16,-5-2 5 0,4 5 1 0,-3-6-6 15,3 3 5-15,0-2-1 0,-4 2-2 0,3-3-1 16,-1 0-3-16,2 3-6 0,1 4-4 0,-2-7 5 15,2 0-1-15,-1 0-2 0,1 0 5 0,2 0-7 16,-1 1 0-16,3-4 2 0,-3 2-5 0,1-4-15 16,1-2-14-16,1-1-26 0,-5 0-23 0,3-2-32 15,0-3-77-15,-3 2-201 0,2-3 90 0</inkml:trace>
  <inkml:trace contextRef="#ctx0" brushRef="#br0" timeOffset="15257.99">11584 16779 152 0,'0'0'139'15,"0"0"-18"-15,0-5-4 0,4 4-19 0,1-2-7 16,7-2-10-16,-2 0-8 0,3 0-5 0,-2 0-3 16,2 0-11-16,5 1-10 0,1-1-3 0,-2 2-6 15,0-1 2-15,5 1-10 0,9-1 2 0,-4 3-1 16,2-1-4-16,1 2 0 0,-5 0 0 0,-2 2-11 16,1 0-7-16,-7 1-2 0,2 0-6 0,-2 1-6 15,-2-3-6-15,-1 1-6 0,-4 1-5 0,1-1 2 16,-5 1 2-16,4-2 1 0,-5 2 5 0,-1-1 7 15,-1-2-2-15,-3 0-2 0,0 0 11 0,0 0-1 0,0 0 2 16,0 0 4-16,0 0-4 0,0 0 3 0,0 0 3 16,0 0 0-16,-22-5 0 0,22 5 2 15,-8 0-2-15,3 5-7 0,-1-4 5 0,-6 3-18 0,6 2 14 16,-3 2 9-16,-2 0-6 0,4 2-6 0,-5 3 10 16,1 0-10-16,2 1 12 0,-1 1-6 15,5 0 2-15,-3 0-2 0,1 1 3 0,3-6-4 0,2 2 1 16,1 0 3-16,1-2 0 0,1-1 3 0,2-1 3 15,0-3-3-15,3-1 6 0,3 1-1 0,0 0-12 16,1-1 7-16,3-4 5 0,0-2-4 0,7 2-3 16,-7-4 0-16,1-1-15 0,-3 0-7 0,0-5-13 15,1-2-7-15,-1 0 1 0,-5 1-3 0,-1 0 7 16,0 0 4-16,-4 0 5 0,-2 2 6 0,0-3 9 16,-3 4 1-16,-1-4 13 0,-1 4 5 0,-5-1 4 15,0 2 1-15,-1 0-13 0,-3 0 1 0,-3-1 3 16,-1 4 5-16,2 0-6 0,2 4 3 0,-2 0-3 15,-3 1-15-15,1-2-21 0,6 4-29 0,-3-2-48 0,4 1-73 16,-1 3-192-16,-2 0 84 0</inkml:trace>
  <inkml:trace contextRef="#ctx0" brushRef="#br0" timeOffset="16033.99">12700 16709 160 0,'0'0'175'0,"0"0"-12"0,0 0-23 16,-3-5-11-16,3 5-13 0,0 0-11 0,0 0-6 15,0 0-18-15,0 0-7 0,0 0-8 0,0 0-7 16,12 10-10-16,-11-5 2 0,2 2-6 0,0 0-6 15,0 3-5-15,2-1-3 0,-5 1-4 0,1 1-1 0,1 0-6 16,-4-1 0-16,2-3-6 0,2 3 3 0,-2-3-2 16,0-1-4-16,0 0 2 0,-2 1 1 15,1-4-4-15,2 1 0 0,1-1 1 0,-2 1-2 0,0-4-1 16,6 5-4-16,-3-4 0 0,-3-1 0 0,10-2-8 16,-3 1-12-16,5-4-13 0,0 0 2 15,4-5 3-15,-6 3-8 0,6-5 6 0,-1 0 1 0,-2-1 6 16,0 2 0-16,-6 2-1 0,3 0 4 0,-2 0-3 15,0 2 11-15,-4 1 10 0,-2 0-6 0,3 1 11 16,-2 1-1-16,-1 1-3 0,0 0-13 0,-2 3 15 16,5-4-4-16,-5 4-4 0,5 0 3 0,-5 0 0 15,4 5-2-15,-4-5 1 0,5 5 0 0,1 0 0 16,-1 2 1-16,-2 0-2 0,1 0 2 0,-3-2-4 16,1 1 4-16,-2 0 0 0,3 0-2 0,-3 2 4 15,0-2-2-15,-1-2-2 0,-1 3 4 0,1-2 1 16,0-2-3-16,0 2 1 0,-1 0-2 0,1-3 5 0,1-2-5 15,0 5-8-15,0-5-10 0,-1 5-12 0,1-5-7 16,4 4-7-16,-4-4-6 0,0 0-6 0,7 0-16 16,-7 0-12-16,10-4-9 0,-4 0-85 15,-1 0-193-15,0 2 86 0</inkml:trace>
  <inkml:trace contextRef="#ctx0" brushRef="#br0" timeOffset="16354.99">13031 16769 113 0,'4'-8'11'0,"-1"2"15"0,0 1 4 0,2-2 3 15,-2 0 1-15,-1 4-5 0,3-2-1 0,-1 3-1 16,-3-2-4-16,-1 4 5 0,8-1-13 0,-8 1-2 15,9 1 2-15,-4 0-2 0,4 3 2 0,-4 2-3 16,-1-3-4-16,1 2 2 0,-1 2 7 0,2 1-2 16,-2-2 4-16,0 4 8 0,-3-3-4 0,-1 1 0 15,0-1 1-15,-1 0 9 0,-1-2 3 0,0 4 0 16,2-4 7-16,-4-2 1 0,4 1 3 0,0-4 3 16,0 6 9-16,0-6 6 0,0 0-5 0,3 2-7 15,-3-2-4-15,0 0-3 0,18-11-7 0,-7 4-4 16,1 1-7-16,1-5-23 0,2 1-1 0,-1 2-7 15,-1 0 0-15,-2 3-2 0,1-2 1 0,-1 1-1 16,-2 2 7-16,-2 2-4 0,0 0-1 0,0-2 1 16,-1 1 0-16,-1 2 1 0,0 0-1 0,-5 1 1 15,10 0 5-15,-3 1-6 0,-7-1-5 0,6 3 5 16,-3-2-3-16,-3-1 10 0,5 6-7 0,-5-4 1 0,2 2-4 16,-2-4-8-16,3 6 0 0,-3-2-9 15,1-1-20-15,-1-3-8 0,4 4-5 0,-1 0-12 0,-3-4-17 16,2 4-79-16,1-2-174 0,-3-2 77 0</inkml:trace>
  <inkml:trace contextRef="#ctx0" brushRef="#br0" timeOffset="16687">13507 16709 90 0,'-9'4'95'0,"4"2"-3"16,-5-2-14-16,0 4-9 0,3-1-4 0,1 0-5 15,1-2-10-15,0 2-3 0,-1-2-5 0,2 2 0 0,2-3-7 16,1 2 0-16,0-2-2 0,0 0-4 15,1-4 3-15,7 4-3 0,1-1 3 0,2-3-1 16,2-3-12-16,5 2-1 0,1-3-2 0,4-5 3 0,0 2-5 16,-4-2-1-16,2-1-11 0,4-5-12 0,1 0-2 15,-10 3-9-15,0 0-9 0,-4-2-22 16,0 1-8-16,-5-2-22 0,-2 4-55 0,0-6-149 16,-4 5 67-16</inkml:trace>
  <inkml:trace contextRef="#ctx0" brushRef="#br0" timeOffset="17325.99">13702 16560 332 0,'-2'-9'-2'0,"-4"-2"7"0,2 3 3 0,-2-2 12 16,-2 3 7-16,0 0 3 0,2 0 5 0,-3 1 1 15,0 0-7-15,3 4 7 0,-2-2-11 0,1 2 3 16,3 0-10-16,-2 0 1 0,1-1-2 0,5 3-8 16,-10 0 8-16,10 0-6 0,-8 3 1 0,8-3 0 15,-7 2 3-15,4 1-3 0,-1 1 2 0,-1-1 3 16,3 4-3-16,-2 0 11 0,0 1 1 0,0 3 5 16,-1 0-4-16,-4 3-6 0,-1 0 1 0,5 1 1 15,2-3 2-15,-2 0-6 0,5 3-4 0,0-6 5 16,0 4-4-16,3-2-3 0,2-1 0 0,0-1 1 0,4-1-2 15,1 1 3-15,-1-3 4 0,4 0-9 16,3-3 2-16,2 2 2 0,0-5-1 0,3 0-1 16,-2 0 1-16,-3 0-15 0,2-5-3 0,-5 1-6 15,2-4-11-15,-2 3-6 0,0-4-1 0,-3-2-6 16,-1 3 2-16,-2 0 0 0,0 0 7 0,-3 3 10 16,-1-1 4-16,-1 2 3 0,2 0 4 0,-1 0-1 15,-2 0-5-15,1 1 8 0,-2 3-3 0,3-3 2 0,-3 3-2 16,0 0 1-16,0 0 0 0,0 0-1 0,0 0 1 15,0 0 0-15,0 0 7 0,6 7-8 0,-6-7 7 16,0 0-6-16,-1 7-4 0,1-7 12 0,0 3-2 16,0-3-2-16,0 0-8 0,1 2 16 0,-1-2-5 15,0 0-3-15,0 5 2 0,0-5 0 0,0 0 1 16,0 7 0-16,0-7 3 0,0 5-2 0,-1-1 4 16,2 0-6-16,-1 1 10 0,-1-1-5 0,1 1-4 15,0 2 7-15,0-4-8 0,1 3 5 0,2 0-3 16,-2-1 2-16,2 0 9 0,1-1-2 0,-3 1 9 15,1-2-11-15,1 3 5 0,-1-3 5 0,2 0-6 16,-1 0-1-16,1-2 7 0,3 2-5 0,0-1-5 16,-2 1 1-16,8-1-3 0,-5 1-3 0,4 0-7 15,-2-1 2-15,-2 2-8 0,4 3 1 16,-2-1-4-16,0 2-5 0,-4-2 2 0,2-1 2 0,-2 1 4 16,-2-2-5-16,0 0 0 0,1 1 8 0,-1-1 1 15,0 0 17-15,-3-3 18 0,-1-1 2 0,0 0-4 16,9 0 1-16,-9 0-3 0,4-6 0 0,-3 1 0 0,3-2-6 15,0 1-1-15,0-3-6 0,2-2 2 0,0 0-4 16,1-3 5-16,0-1-3 0,-1 3-8 0,-1-4-11 16,2 2 1-16,-1 0-3 0,0 2 1 0,-2 3 2 15,0-2 5-15,-1 2-4 0,0 4-5 0,-3 1 1 16,5-3-8-16,-1 4-7 0,-2-2-7 0,2 4-15 16,-4 1-32-16,7-1-113 0,-7 1-204 15,0 0 90-15</inkml:trace>
  <inkml:trace contextRef="#ctx0" brushRef="#br0" timeOffset="17691.99">14286 16573 129 0,'0'0'128'0,"0"0"-14"0,0 0-7 16,0 0-12-16,0 0-13 0,-19 8-6 15,11-3-12-15,1-1-5 0,-2 1-4 0,2 2-2 16,-3-1-7-16,3 3-7 0,-2-2-2 0,0 1-9 16,4 1-2-16,1 1 1 0,0 0-1 0,2-1-4 15,2 1-4-15,0 0-2 0,2 1-1 0,2-1-1 0,0 0-8 16,4 0 4-16,-2-1 1 0,-1 1-5 0,3-2-2 15,-3 1-5-15,2-2 5 0,-3 0 0 0,0-4 2 16,-1 2-3-16,-1-3-1 0,0 2 3 0,-2-4 7 16,-4 5-7-16,1-1-3 0,-1-2 3 0,-3-2-3 15,7 0 2-15,-14 2 4 0,5 1-9 16,-4-2-17-16,5 0-44 0,-1 2-65 0,-2-3-68 0,-1 0-211 16,1 0 95-16</inkml:trace>
  <inkml:trace contextRef="#ctx0" brushRef="#br0" timeOffset="18605.99">14356 16348 69 0,'6'-2'131'0,"-6"2"-14"0,5-2-7 0,-5 2-17 15,9 0-9-15,-9 0-5 0,12 1-16 0,-6 3 9 16,-3 0-15-16,2 1 0 0,0 5-7 0,0-1-6 15,-2 4 5-15,-2 2-5 0,-1 2-1 0,5 1-3 16,-4 2-3-16,2 6 4 0,-3-1-9 0,0-7-4 16,0 2 3-16,-3-1 0 0,2-1-6 0,-4-1-4 15,5 2-1-15,0-3-4 0,-1 2 0 0,-2-1-5 16,2-2 9-16,2-2-11 0,-2-3 5 0,2 0-6 16,-1 0-5-16,3-3 11 0,-2 0-2 0,-1-1-1 15,5 0-8-15,-4-1-15 0,-1-1-22 0,4-1-24 0,-4-3-60 16,0 0-113-16,0 0-249 0,0 0 110 0</inkml:trace>
  <inkml:trace contextRef="#ctx0" brushRef="#br0" timeOffset="18793">14264 16650 87 0,'18'-5'141'15,"2"1"-19"-15,6 0-14 0,2-1-9 0,-8 2-12 16,7-3-5-16,-5 2-6 0,-3 1-8 0,1 2-26 16,-1-4-17-16,-3 0-28 0,2 0-27 0,-5 3-33 15,-1-1-78-15,-1 1-151 0,0-2 67 0</inkml:trace>
  <inkml:trace contextRef="#ctx0" brushRef="#br0" timeOffset="19327">14718 16602 121 0,'0'0'114'16,"0"0"-5"-16,0 0-11 0,0 0-8 0,-13 4 1 16,9-2-14-16,-1 2 0 0,0 0-7 0,0-1-5 15,-1 0-3-15,1-1-8 0,0 5-3 0,-1-1-1 0,-1 1-7 16,1-3-3-16,1-1-4 0,-3 2-3 0,4 1-5 15,-3-1 3-15,4 0-9 0,-2-2 3 0,1 2-5 16,-1-1-4-16,1 0-4 0,3-2 2 0,-3 3 1 16,4-5-1-16,0 6-2 0,0-6-7 0,0 4-2 15,5-3 3-15,-5-1 2 0,11-1-7 0,-11 1-9 16,17-3-3-16,-4 0 0 0,0-1-2 0,0-1-2 16,-2 2-2-16,1 0 5 0,-2 1 0 0,0-1 3 15,-3 2-6-15,0 1 8 0,1 1-2 0,-3-1 3 16,2 1 0-16,1 2 0 0,-4 1-3 0,1-1 4 0,0 2 0 15,1-1 0-15,1 2 0 0,-4 0 0 16,3-1 3-16,-2 0-2 0,5 0 1 0,-6-2 2 16,5 1 4-16,-4-1 2 0,4 0-6 0,-3-1 9 15,3 0-2-15,-2-2 8 0,3-2 2 0,-1 0-7 16,-2-1 1-16,6 0 3 0,-2-4 0 0,-2 0 2 16,2 2-7-16,-5 1 2 0,1-1-1 0,-1 2-4 15,1 0 4-15,-2 0-7 0,0 0 4 0,0 0-4 0,3 3 6 16,-7 0-6-16,9 2 2 0,-3-1 0 0,0 3-4 15,-2 0 1-15,3-1-2 0,0 2 1 16,2 0 3-16,-1 0-3 0,2 0 2 0,0 0-4 0,-5 0 10 16,4-3 7-16,-3 1-2 0,5 1 4 0,-5-2-5 15,2-2 4-15,0 0-1 0,-1 3 1 0,3-3-4 16,-2 0 2-16,-1-3-1 0,-1 2-19 0,2-2-32 16,-3 1-40-16,-3-1-176 0,-2 0-276 0,-1-3 123 15</inkml:trace>
  <inkml:trace contextRef="#ctx0" brushRef="#br0" timeOffset="19651.99">15203 16449 16 0,'0'6'132'0,"0"1"-5"0,0 2-20 0,1 4-8 0,1-1-9 16,0 4-3-16,4 1-5 0,0 3 0 15,0 2-11-15,0-4-13 0,1 0 1 0,4-1-6 0,-6 3-3 16,3-2-4-16,1 2-9 0,-4-3-1 0,0 0 0 15,2-5-9-15,-6 0-9 0,4-1-6 0,-5 0-20 16,0-1-12-16,3 0-16 0,-3-3-29 0,0-1-45 16,-3-1-71-16,3-2-197 0,0-3 87 0</inkml:trace>
  <inkml:trace contextRef="#ctx0" brushRef="#br0" timeOffset="19936.99">15427 16624 116 0,'0'0'130'0,"-12"5"-8"16,3-2-6-16,1 1-4 0,-2 0-8 0,1 1-4 15,0 1-15-15,-1-1-2 0,0 1-15 0,2 0 6 0,1 0-10 16,-2 2-2-16,0-3-5 0,5 1-7 15,0 0-1-15,0-1-7 0,3 1-2 0,-2 0-9 0,1-1 1 16,1 0-7-16,4 0 3 0,0 0-3 0,2 0-5 16,0-2 5-16,4 3-6 0,3-5-3 0,3 3-6 15,4-4-15-15,-2 0-24 0,3 1-22 16,1-2-31-16,-1-2-35 0,-2 4-121 0,-3-4-256 0,-1-2 114 16</inkml:trace>
  <inkml:trace contextRef="#ctx0" brushRef="#br0" timeOffset="20907">15092 16656 8 0,'0'0'124'0,"0"0"-17"15,0 0-12-15,0 0 1 0,17-2-11 0,-7 1-9 16,0 1-6-16,0 0-5 0,4-2-12 0,-1 1 1 16,-1 0 6-16,0 0-2 0,0 1-8 0,6 0-3 15,-8-3-1-15,6 2 2 0,1 1 3 0,-3-3-6 16,-1 2-7-16,0 1 0 0,2-3 0 0,0 3-5 16,-2-1-5-16,1-1-4 0,0 1 2 0,5-1-5 15,-7 2-5-15,0 0 2 0,0 1-6 0,-2-1-2 0,-1 0 4 16,0 1-6-16,-1 0-8 0,-3 1-11 0,0-1-6 15,-5-1 2-15,5 0-11 0,-5 0 2 16,8 1-1-16,-8-1-9 0,0 0-14 0,1 6-15 16,-1-6-19-16,0 0-32 0,0 4-71 0,0-4-198 15,0 0 88-15</inkml:trace>
  <inkml:trace contextRef="#ctx0" brushRef="#br0" timeOffset="22134">16209 16634 101 0,'-3'-3'115'0,"3"3"-8"16,-4-7-8-16,2 5-12 0,2 2-2 0,-4-5-5 15,0 4-6-15,4 1-12 0,0 0 3 0,-1-5-8 16,1 5-4-16,0 0-5 0,0 0-1 0,0 0-4 16,0 0-4-16,0 0-10 0,0 0-2 0,0 0 0 15,0 0-1-15,0 0-5 0,0 0-1 0,0 0 8 16,3 12 0-16,-5-6 0 0,2-1 2 0,0 1-7 16,-1 4 3-16,-2 1 1 0,1-2-2 0,-1 1-2 15,-2 0-2-15,5 1-2 0,0-2-3 0,0 0 0 16,0 1-1-16,4 0 1 0,-2-4-6 0,1 4 6 15,2-3-2-15,0-2 0 0,3 1 0 0,3 0 2 16,1-2-5-16,2-1-13 0,3-2 15 0,0-1 1 16,0 0-5-16,-2-3 0 0,-2-2-5 0,-3 0 1 15,3-2-9-15,-4 0-13 0,-1-3-4 0,-2 1 1 16,-2-1-1-16,-3-2 1 0,-1 4 4 0,2-1 1 16,-2 2 2-16,0 0 2 0,-2 3 1 0,2-1-3 15,0 0 2-15,0 1-1 0,0 4-3 0,0 0 2 0,0 0 6 16,0 0 1-16,0 0 5 0,0 0-8 0,0 0 5 15,-1 15-3-15,2-10 0 0,-1 2-14 16,2 0 18-16,0 0-2 0,-2 4 2 0,0 0 0 0,0-1 0 16,3 3 8-16,-6 3-10 0,3-1 5 0,-2 2 0 15,0-5 2-15,1 5-3 0,-2 2-4 0,-3 0 9 16,5-1 1-16,-3 0 3 0,-1-1-4 0,2 0 3 16,2-2 0-16,-3-1-6 0,3-4 1 0,1 2 1 15,-3 0-2-15,3-5 5 0,0 0-13 0,0-2 4 16,3 1 3-16,-2-2 3 0,7-4-3 0,2 1-9 0,-1-2-24 15,1-1-18-15,4-3-17 0,2-3-42 16,-2-4-100-16,1 0-226 0,0-3 100 0</inkml:trace>
  <inkml:trace contextRef="#ctx0" brushRef="#br0" timeOffset="22415.99">16609 16811 22 0,'1'4'59'0,"0"1"6"0,3-2-2 0,0 1 0 16,-3-2-4-16,4 2 0 0,-5-4-4 0,4 4 4 15,0-4-4-15,-4 0 8 0,0 0-7 0,10-3-3 0,-6 1-7 16,1-3 2-16,0-2-11 0,-1 0 3 0,4 0-16 16,-3-4 2-16,-1 2 0 0,-1-3 1 0,0 4-5 15,0-3 5-15,-3 1 0 0,-2 1-1 0,0-1 0 16,-2 0 1-16,-4 1-1 0,-1 3-7 0,2-2 1 15,-2 3-1-15,-4 2-2 0,3 1 0 0,-3 1 0 16,0 1-7-16,0 1-2 0,2 1 2 0,2 3-4 16,-3 0-20-16,7-1-9 0,-1 1-33 0,2-2-28 15,-1 6-108-15,1-4-208 0,1 1 92 0</inkml:trace>
  <inkml:trace contextRef="#ctx0" brushRef="#br0" timeOffset="23033.99">16761 16713 98 0,'0'0'109'0,"0"0"-10"15,0 0-10-15,10 6-19 0,-10-6 0 0,2 3-12 16,-2-3 2-16,3 4-6 0,-3-4-1 0,5 1-4 0,-5-1 4 16,0 0 0-16,4 4-6 0,-4-4-1 0,0 0-11 15,5 2 0-15,-5-2-2 0,4 1-4 0,-4-1-4 16,1 2-2-16,3 1-1 0,-4-3 0 0,4 5-6 16,-1-1 0-16,0 0-3 0,-1-1 1 0,0-1-6 15,2 2 1-15,2 0-1 0,-3-2 1 0,5 1-1 16,-3 0-2-16,0-2-1 0,0 2 1 0,0-3-4 15,-5 0 4-15,9 0-2 0,-9 0 5 0,9-3-7 16,-5 2 1-16,2-3 4 0,-2 2 1 0,0 0-1 16,0-1-3-16,1-1 3 0,-3 2-3 0,2-1 1 15,1 1-4-15,-5 2 2 0,7-1 0 0,-2-1-1 16,-5 2 1-16,9 0-3 0,-4 2 0 0,2 0-1 16,1 1 3-16,-1-2-3 0,0 3 3 0,3-2-4 15,-2 3 2-15,-4-3 0 0,5 1-1 0,-2-1 2 16,1 1 1-16,-3-1-4 0,2 1 0 0,-2-1 6 0,1 0 2 15,3-1-1-15,-2 1-5 0,2-4 5 16,2 2-1-16,-2 0 6 0,-1 0-8 0,0-3 8 16,0 1-8-16,0 1-3 0,-3-3 3 0,0 1-2 15,0 3 2-15,-5 0 2 0,9-4-4 0,-7 3 3 16,-2 1 1-16,5-3 1 0,-5-1 5 0,0 4 16 16,1-5 14-16,-1 5 2 0,-1-5 1 0,1 5-3 15,-2-7-3-15,2 5 0 0,0 2 4 0,0-7 4 0,0 4-6 16,0-3-1-16,2 2-2 0,0 0-2 0,3 1-10 15,-3-3 1-15,4 0 1 0,0 1-4 0,-3 2-5 16,1-3-3-16,0 3-29 0,-2-2-34 0,3 1-25 16,0 0-47-16,-1 2-59 0,-4 2-102 0,1-2-306 15,-1 2 135-15</inkml:trace>
  <inkml:trace contextRef="#ctx0" brushRef="#br0" timeOffset="23733.99">17431 16624 9 0,'-2'5'88'0,"2"2"0"0,0-3-10 15,5 6-8-15,-4 1-12 0,3-2-6 0,4 0 1 0,-3 2-8 16,8 3-5-16,-3 0-2 0,-2-5 1 0,2 0-11 15,-4 0-6-15,2 1 3 0,-2-3 4 0,0 3-9 16,-2-5 0-16,-1 1-4 0,-2-2 11 0,-2 0-2 16,-3 1 3-16,-1-3 0 0,-2 0 9 0,-1 1 8 15,-1-1-4-15,-1-1 4 0,2-1-6 0,8 0 4 16,-14-1-3-16,8 2-7 0,-1-2-4 0,7 1-2 16,-9-1 7-16,5 0-3 0,4 1-2 0,-6-3-4 15,6 3-1-15,-3-5-5 0,3 5-3 0,3-5 0 16,-3 5-3-16,5-6-5 0,0 3-4 0,-1-1-3 15,4 1-3-15,3 2-2 0,1-3-10 0,2 2-1 16,2-3 2-16,2 3 2 0,2-3 1 0,-1 2-3 16,2-1 4-16,-4-1-3 0,3 0 4 0,-2 0 1 15,0 1-1-15,-4-1 2 0,-1 0 0 0,-3 0 0 16,-2-3 10-16,-2 4 0 0,-2-1-6 0,0-2 2 16,-3 2 2-16,-2-1 0 0,-3 2 6 0,0-1-5 15,-2 3 1-15,1-1-5 0,-1 0 6 0,0 2 0 16,0 1-4-16,6 0-4 0,-14 5 3 0,9-3-3 15,-4 3 5-15,6 1 2 0,-1 0-2 0,-1-1-3 16,2 4-1-16,1-3 4 0,-2 0 0 0,3 2 0 0,1-1 5 16,0 1-8-16,0-2 4 0,1-1 3 0,3 2 11 15,1 2 5-15,3-1-5 0,1-3 1 0,0 0-2 16,2 0 0-16,2 0-5 0,0-4 3 16,0 0-2-16,-2 2-3 0,3-3 1 0,-1-3-3 15,-2 3-5-15,2-1-15 0,-1-2-12 0,-1-2-12 0,0-3-32 16,-2 4-24-16,-1-4-136 0,0 2-247 0,-2-2 110 15</inkml:trace>
  <inkml:trace contextRef="#ctx0" brushRef="#br0" timeOffset="24066">17935 16404 169 0,'1'-5'183'16,"1"0"-21"-16,-1 1-16 0,-1 4-19 0,7-2-12 16,-7 2-12-16,0 0-10 0,13 6-9 0,-8 0-11 15,-1 1-5-15,1 4-6 0,-1-1-8 0,-3 6 0 16,1 2-10-16,-4-1 0 0,-1-1 1 0,-4 1-3 0,2 3-6 15,0-1-6-15,1-1 1 0,-1-1-5 0,1 2-1 16,-3-1 0-16,3-1-1 0,0 1-7 0,0-2 1 16,0 0-1-16,2-1-1 0,-1-2-4 15,3-2-5-15,-1 0-4 0,1-1-17 0,1 0-33 0,-1-1-24 16,4-4-29-16,0 0-55 0,1-1-107 0,-2-3-283 16,2-1 126-16</inkml:trace>
  <inkml:trace contextRef="#ctx0" brushRef="#br0" timeOffset="24468">18214 16419 87 0,'-11'1'104'0,"8"1"-14"0,-1 0-5 15,0 3 1-15,-1 2 4 0,-1 5-5 0,3-2-8 16,0 6 9-16,1 1-4 0,0 3 12 0,0-3-7 0,2 4 9 15,-3 3-5-15,2 2-11 0,0-6-4 16,1 5-9-16,-3 1-5 0,2 0-6 0,-2 2-8 16,1-2-5-16,-2-2-3 0,4 7-1 0,0-3-3 15,-2-1-3-15,0-1-3 0,2 0-7 0,-2-5 1 0,3-1-1 16,-1-3-3-16,0 0-2 0,-1 0-6 16,-3-5-6-16,2-2-20 0,-1 0-23 0,0-5-19 0,-1 2-32 15,3-3-43-15,-6-1-144 0,7-3-299 0,-6-2 133 16</inkml:trace>
  <inkml:trace contextRef="#ctx0" brushRef="#br0" timeOffset="24649">18201 16760 59 0,'23'-4'182'15,"5"-1"-12"-15,1 4-14 0,2-4-14 0,-12 5-16 16,0 0-48-16,-1 0-82 0,-6 0-148 0,-6 0-164 16,-2 0 73-16</inkml:trace>
  <inkml:trace contextRef="#ctx0" brushRef="#br0" timeOffset="25851.99">12002 17441 140 0,'-3'-4'149'0,"3"4"-10"16,-1-4-2-16,1 4-9 0,0 0-18 0,-4-5-7 16,4 5-14-16,0 0-20 0,0 0 10 0,0 0-12 15,0 0-14-15,0-3-8 0,0 3 4 0,0 0-12 16,0 0 0-16,0 0 4 0,8 12-15 0,-3-8 1 15,-1 1-5-15,1 6 5 0,-1-2-10 0,2 0-4 16,-3 2 6-16,-2 1-8 0,2-2 2 0,-2 4-7 16,0 1 4-16,1 4-7 0,-2-5 3 0,2-2 7 15,-2 0-4-15,0 2-3 0,0-5-5 0,0 3 7 16,0-2-2-16,3-1 2 0,-3-4 0 0,0 3-3 16,1-4-4-16,-1 0 7 0,3-1-7 0,-2-1-5 15,-1-2-11-15,0 0-28 0,15-2-14 0,-7-7-58 16,-2 2-137-16,3-2-273 0,-3-2 120 0</inkml:trace>
  <inkml:trace contextRef="#ctx0" brushRef="#br0" timeOffset="26110">12047 17111 38 0,'10'-8'105'0,"-2"-1"11"0,1 2-12 0,1-3-20 16,1 5-1-16,1 0-12 0,-1 0-7 15,-1 5-11-15,2-2-20 0,0 3-18 0,-6 0-31 0,4 4-10 16,-2 1-9-16,-2 2-81 0,0 1-123 0,-2 1 54 15</inkml:trace>
  <inkml:trace contextRef="#ctx0" brushRef="#br0" timeOffset="26569.99">12298 17351 21 0,'0'0'144'0,"0"4"-12"16,0-4-6-16,0 0-17 0,0 0-8 0,0 0-17 15,0 0-5-15,1 3-11 0,-1-3-6 0,0 5-9 16,0-5-6-16,0 5-2 0,0-5-2 0,-1 6-5 16,0-1 1-16,0 0-6 0,1 0-12 0,-2 0 3 15,-1 4-3-15,0-4-2 0,0 6 0 0,-1-3-16 16,0 5 14-16,-1-4-1 0,1 1 2 0,-2 0-7 15,2 0 0-15,0-3-3 0,1 2 1 0,3-3-2 16,-3-1-1-16,3 1 1 0,-2-1-1 0,2-2 1 16,0 1 5-16,0-1-8 0,0-3 5 0,8 2-2 15,-8-2-4-15,14-5-4 0,-5 1 7 0,1-1 3 16,0-2-6-16,-3 1 0 0,0 1 2 0,0-2-10 16,1 3 5-16,-1-1 5 0,-2 3-1 0,0-1-1 15,0-2-2-15,-1 3 3 0,1-1-6 0,-1 1 4 16,-4 2-2-16,6-2-4 0,-2 1 8 0,-4 1 0 15,9 0-9-15,-9 0 3 0,12 0 6 0,-6 1-7 16,-1 1 1-16,0 0 3 0,2 1-1 0,-1-1 2 0,-1 1-4 16,3-1-12-16,-3 1 11 0,0-1 7 15,3 1-5-15,-3-1-9 0,-1 1-9 0,0-2 4 16,-4-1-9-16,9 3-19 0,-7-1-15 0,-2-2-24 16,0 0-128-16,0 0-227 0,9-7 100 0</inkml:trace>
  <inkml:trace contextRef="#ctx0" brushRef="#br0" timeOffset="26903">12687 17164 48 0,'-1'-6'146'16,"1"6"-20"-16,0 0-4 0,-3-3-16 0,3 3-15 0,0 0-5 16,0 0 0-16,3 14-20 0,-2-4-6 15,-1-1-6-15,0 1-13 0,0 3 5 0,0 3-9 0,0 1 3 16,-1 1-6-16,-3 2 7 0,-1-3 5 0,1 9-7 16,0-6-9-16,0-2 4 0,-1 9 1 0,5-9-10 15,-5 2 1-15,1 1-3 0,3-3-3 0,-2 1-1 16,2-3-6-16,-1 1 6 0,4-2 3 0,-2-5-5 15,4 2-6-15,-4-5-2 0,4 4-13 0,-3-6-9 16,4 3-16-16,-5-5-25 0,5-1-43 0,-1 0-44 16,-4-2-73-16,0 0-231 0,0 0 103 15</inkml:trace>
  <inkml:trace contextRef="#ctx0" brushRef="#br0" timeOffset="27353.99">12586 17575 38 0,'8'-5'144'0,"3"-3"-11"0,-1 2-10 0,8-6-15 15,-4 3-12-15,3-2 0 0,-3 0-12 0,-3 0-13 16,4-1-4-16,-6 3 3 0,1-3-16 0,1 0-8 0,-3 1 2 16,-2 2-12-16,2-3-6 0,-2 0 4 15,1 5-2-15,-1-3-11 0,-1 1 2 0,3 1-3 16,-3-2 2-16,1 3-6 0,-2 1-1 0,0 1 4 16,-1 1-1-16,2-2-1 0,-3 3-6 0,0 1-17 15,0-3-14-15,-2 5-9 0,5 0-33 0,-5 0-32 16,0 0-120-16,8 3-232 0,-3-1 104 0</inkml:trace>
  <inkml:trace contextRef="#ctx0" brushRef="#br0" timeOffset="27731">12907 17498 104 0,'4'0'112'0,"5"0"-5"16,1 0-9-16,1 0-13 0,-1 0-6 0,4-1-3 0,-1-1-20 16,0 0 0-16,1-2 3 0,0 1-13 15,4-2-1-15,-9 2 3 0,5-1-6 0,-4-3-10 0,1 2 1 16,0-1-3-16,-2-1 2 0,-4-1-10 0,-1 0 5 16,2-2-9-16,-6 2-6 0,0 1 7 15,0 2-5-15,-5-4-5 0,3 4-2 0,-6-2 4 0,-1 4-4 16,0-2 1-16,0 4 1 0,0 0-1 0,0 2-1 15,-6-1 0-15,7 1-3 0,-2 4-1 0,0 0 5 16,3 0-8-16,0 1 0 0,-2 5-2 0,2-6 8 16,4 4-7-16,-3-1 7 0,3 4-5 15,3-3 0-15,0 0 3 0,2-1 0 0,-1 2-5 0,2 0 4 16,1-1 9-16,1-1-12 0,0 2 2 0,4-1 5 16,1-1-1-16,-2-1-1 0,1 1 11 0,1 0-7 15,0 0-7-15,3-6-15 0,1 3-31 0,0 0-41 16,-1-5-128-16,5 0-231 0,1 0 102 0</inkml:trace>
  <inkml:trace contextRef="#ctx0" brushRef="#br0" timeOffset="28001">13300 17391 50 0,'0'0'118'15,"0"0"-11"-15,0 0-14 0,0 0-5 0,0 0-5 16,0 0-7-16,0 12-10 0,4-9 9 0,1 2-17 16,4 0-11-16,1 4 2 0,2-1-8 0,-2-1-4 15,5 2-1-15,-4-1-6 0,4 1 0 0,-6 0-7 16,0-1-2-16,-3-2-3 0,2 2 0 0,-4-3-5 16,-2 3 9-16,-2-3-4 0,-2 0 4 0,-2 4-3 15,0-4 4-15,-6 2 4 0,2-3-4 0,-1 2-3 16,1-1-5-16,1-3 7 0,1 2-10 0,-2-1-17 15,5 0-38-15,3-3-47 0,-11 0-121 0,7 2-228 0,4-2 102 16</inkml:trace>
  <inkml:trace contextRef="#ctx0" brushRef="#br0" timeOffset="28501.99">13585 17256 99 0,'8'0'152'0,"2"2"-16"0,-1 3-10 16,1 2-7-16,2 5-11 0,-2-2-5 0,6 6 0 16,-4-2-17-16,0 3-6 0,0 0-11 0,1 4-2 0,-2 1-7 15,-3-5-6-15,0 2-4 0,-3-2-3 0,-2 2-7 16,-3-2-4-16,0 2 0 0,0-3-10 0,-3 1 4 15,-1-1-3-15,0-6-7 0,-5 3-5 0,2-1-12 16,-1-2-17-16,-1-2-10 0,-1-1-11 0,1-4-2 16,0 2-13-16,1-5-15 0,-3-1-6 0,2-3 0 15,4-2-16-15,-2-3 12 0,4-3 11 0,-3-5 11 16,5 0-3-16,0 0 10 0,3 0 3 0,1-1 19 16,3 2 8-16,-2 5 10 0,1-2-6 15,2 1 5-15,-2 2 4 0,2 3-8 0,1-3 2 0,1 6 4 16,4 0 6-16,-1 0-13 0,3 2 6 0,1 1 6 15,1 4-7-15,5 2 4 0,-4-2 4 0,-2 2-4 16,2 4-2-16,0-2 8 0,1 1-3 0,-3-1 13 16,0 3-4-16,-7-3 4 0,1 0 9 0,-4-1 8 15,1 2 11-15,-3-3 3 0,-4 0 4 0,1 3 3 16,-1-1-1-16,-1-2 3 0,-1 0 0 0,0 2-7 16,-2-2-7-16,3-3 1 0,1 3-6 0,-5 0-9 15,4-3 3-15,-2 1 4 0,3 1-9 0,0-4 1 16,-4 5-4-16,4-5-1 0,-2 3-13 0,2-3-23 15,-7 0-26-15,7 0-48 0,0 0-141 0,-10-10-251 16,6 5 111-16</inkml:trace>
  <inkml:trace contextRef="#ctx0" brushRef="#br0" timeOffset="28665">13831 17301 99 0,'1'-7'207'16,"-1"4"-18"-16,0 3-25 0,0 0-15 0,0-6-41 16,0 6-42-16,0 0-45 0,0 0-59 0,0 0-124 15,16 5-174-15,-10-3 78 0</inkml:trace>
  <inkml:trace contextRef="#ctx0" brushRef="#br0" timeOffset="29822">14094 17461 39 0,'0'0'83'0,"0"0"4"0,0 0-8 16,0 0-1-16,-10 0 2 0,10 0-4 0,0 0-1 0,0 0 0 16,0 0-9-16,0 0-5 0,-7-4-7 0,7 4-1 15,0 0-11-15,0 0-7 0,-2-3 3 16,2 3-6-16,0 0-9 0,0 0 1 0,0 0 0 16,0 0-8-16,0 0-1 0,0 0-1 0,0 0-1 0,-4 9-4 15,3-6 7-15,-2 2-15 0,1-1 10 0,-1 0-4 16,0 0 6-16,-2 1-2 0,2 0 2 0,-3-1 3 15,2 1 0-15,-2 0-5 0,3 0 6 0,0-2-3 16,0 1-1-16,1-1-9 0,-1-1 7 0,3 3-16 16,0-5 16-16,1 7-2 0,3-3-4 0,1 0 9 15,3-3-4-15,5 2 0 0,0-2-3 0,4-1-3 16,4-3 6-16,-1 1-4 0,2-1-4 0,-3-2-8 16,0-1-3-16,-2-1 3 0,-3 2-16 0,-2 0 16 15,-3-1-4-15,-1 0 11 0,-3 3 2 0,1 0 11 16,-4 0-5-16,2-1-4 0,-1 2 1 0,-3 2 0 15,4-5-2-15,-4 5 3 0,0 0-6 0,0 0 4 16,0 0-5-16,0 0-2 0,-3 16 5 0,3-11-4 16,0 1 3-16,0 4-2 0,1 1 4 0,1 1-6 15,1-2 4-15,-3 1-6 0,1 2 9 0,-2 4-9 16,0-3 4-16,-4 3 1 0,1 1-10 0,-1-3 14 16,0-3-2-16,-2 5-5 0,-3-1 12 0,3-4 1 15,0 0 4-15,-2 3 10 0,3-8 6 0,1 2 5 16,-3-2 7-16,3-3 5 0,1 2 17 0,0-3 4 15,-1-1-5-15,5-2-1 0,0 0-7 0,0 0-7 16,-9-12-4-16,9 0-2 0,0 2-4 0,4-5-9 0,1-1-3 16,4 0-20-16,4-7-27 0,1-1-5 15,1 4-14-15,3-1-10 0,0-1-20 0,5 3 16 16,-1 2-5-16,-1 2 6 0,-1 6 6 0,-4 0 0 16,-6 3 4-16,2 0 0 0,1 2 20 0,-3 0-1 15,-1 3-2-15,0-1-1 0,-3-1 8 0,-2 3-4 16,-4 0 9-16,9 0-1 0,-9 0 3 0,4 3 0 0,0-1 2 15,-4 2 2-15,0-4 2 0,-4 7 0 16,0 0 0-16,3-2-1 0,0-1 7 0,-4 4-4 0,7-1-1 16,-4-2 1-16,2-1-2 0,0 4-1 15,2-6 8-15,-1 2 0 0,3 2 2 0,1-1-4 0,1-3 0 16,1 2 4-16,-2-1-5 0,3-2 1 16,-1 3 6-16,4-1-1 0,-5-3-4 0,0 1 1 0,2-1 11 15,0-1-9-15,1 1-1 0,-3 0 0 0,-6 0 0 16,11-3-3-16,-5-1 8 0,-2 3-8 0,1-2 17 15,-2 1-3-15,-3 2-2 0,6-2-1 0,-6 2-3 16,7-2 8-16,-7 2-7 0,5-3-2 16,-5 3 2-16,8 0-5 0,-3 0-1 0,5 0 8 0,1 0-5 15,3 0-5-15,0-2 1 0,1 2 0 0,3-5 5 16,2 3-6-16,-2-1 6 0,0 1-3 0,-1-3-3 16,0-2 2-16,0-1 0 0,-1 1-2 15,0-2 3-15,-3-3-1 0,-7 4 1 0,7-6 2 0,-5 0-8 16,-2-1 4-16,-2 0 0 0,1-2 6 0,-1 3-4 15,-3 1-7-15,-1 2 5 0,2-3 6 0,-4 3 3 16,2 1 11-16,0-1 5 0,-1 1 6 0,1 5 0 16,-4-2-1-16,4 2-2 0,0-1 1 0,0 0-7 15,-1 3-1-15,1 3 0 0,-1-5-4 0,1 5 3 16,1-4-8-16,-1 4-3 0,0 0-2 0,0 0 2 16,0 0-2-16,0 0-2 0,0 0-4 0,0 0 2 15,-1 15 4-15,3-3-3 0,-3 0-5 0,1-1 8 16,1 7 0-16,-1-2-2 0,0 4 1 0,0-2 2 15,4 10-6-15,-8-10 7 0,4 2 0 0,0 4 0 16,4-3-5-16,-8-3 3 0,4 7-1 0,-1-5-5 16,0-2 1-16,1-3 1 0,-3 0-7 0,6-1 5 15,-2-4 2-15,-1-1-12 0,1 1-29 0,-1-3 1 16,4-2-15-16,-4-3-35 0,0-2-26 0,0 0-50 16,0 0-132-16,5-11-315 0,-4 1 140 0</inkml:trace>
  <inkml:trace contextRef="#ctx0" brushRef="#br0" timeOffset="30125">14894 17502 14 0,'10'3'103'0,"3"-1"-3"16,4 3 2-16,2-2-16 0,2-3-6 0,6 2-6 15,1-1-6-15,-6-1 0 0,9-1 2 0,-4-1-9 16,-6 2-6-16,-4-3-4 0,-4-1 0 0,-1 2-5 0,0-2-6 15,-2 0 4-15,-1 1-3 0,-4 0 5 0,1-3-7 16,-6 4-10-16,0 2-2 0,-6-6-1 0,-1 4-1 16,7 2-5-16,-13-1-4 0,3 2 4 15,-2 3-6-15,2-3 6 0,-3 4-4 0,3 2-7 0,-1-2-1 16,1 2-2-16,0 0 2 0,4 0-4 0,-1 1 1 16,1 1 4-16,2 1 4 0,4 0 6 0,0 0 2 15,0 1 4-15,4-1-6 0,0-2 2 16,1 4 1-16,0-3-2 0,0 3-4 0,2-4-7 0,-1 3-54 15,3-3-81-15,-4-1-127 0,0-2-274 0,-1-2 122 16</inkml:trace>
  <inkml:trace contextRef="#ctx0" brushRef="#br0" timeOffset="30708">15538 17210 33 0,'0'0'115'0,"0"0"-18"0,13 7-5 0,-8-2 7 15,0 2-20-15,3 3 14 0,-1 0-7 0,3 3-9 0,-2 3 5 16,-4 2 2-16,5-2 3 0,-4 1-5 0,-3-1-12 16,-2-4-5-16,3 5-4 0,1 3-9 0,-4-6-2 15,2 3-3-15,-2 2-12 0,0 0-12 0,-2-3 9 16,4 0-6-16,-2 1-28 0,-2-7-23 0,2 2-19 16,0-2-28-16,0 2-41 0,-1-7-106 0,-2 2-236 15,2-2 104-15</inkml:trace>
  <inkml:trace contextRef="#ctx0" brushRef="#br0" timeOffset="31481">15475 17374 73 0,'26'-12'109'0,"4"2"-4"15,-1-1-18-15,-1 3-6 0,-2 3-4 0,-4 0-10 16,-4 1-14-16,2 1 1 0,-3 1-8 0,2-3-13 16,-8 4-1-16,4-2-3 0,-5 3-1 0,-3-1 4 15,0-1-8-15,1 2 3 0,-4 0-8 0,-4 0 4 16,9-1-3-16,-7-3-3 0,-2 4 3 0,8-1-6 16,-8 1-1-16,0 0 1 0,1-4 1 15,-1 4-4-15,0 0 5 0,4-2-1 0,-4 2-1 0,0 0-3 16,0 0 7-16,0 0-5 0,0 0 1 0,0 0 0 15,0 0 0-15,0 0-8 0,0 0 4 0,0 0 1 16,0 0-7-16,0 0 13 0,0 0 3 0,0 0 4 0,0 0 5 16,0 0 14-16,-5 12 1 0,3-7 3 15,1-1-10-15,1 1 2 0,0 2-6 0,0 0-3 16,0 2 1-16,-1 3-4 0,1-2 0 0,1 2 0 16,0 0-4-16,1-1-5 0,-1 1 0 0,3 4-3 15,-2-3-2-15,4-4 5 0,-1 3-5 0,0-1 4 0,1-1-9 16,-1-3 6-16,2 2-9 0,-2-6 0 0,6 5 4 15,-4-4-3-15,4-1 2 0,1-1-2 16,-1 0-9-16,0-2 8 0,1-2 1 0,-3-1 2 16,0-3-13-16,0 0 2 0,-1-1 0 0,-3 2-2 0,-1-2 5 15,-2 2-1-15,2-2-1 0,-4 2 1 16,0-1-1-16,0 0 2 0,0 3-7 0,-1-2 7 0,0 2-2 16,-2-1 4-16,3 4-6 0,-4-4 0 15,0 0 1-15,4 4-2 0,0 0 5 0,-6-2-2 0,6 2 0 16,0 0-5-16,0 0 4 0,0 0 4 0,-3 8-2 15,3-8-2-15,3 6 6 0,-3-6-8 0,4 5 3 16,-2 1 4-16,5-2 1 0,-1 2-1 0,5-2-1 16,1 2 0-16,6 0 2 0,-3-1 0 0,3 1 1 15,1 2-3-15,1-4-2 0,-3-2 1 0,1 2 4 16,4-3-7-16,-3 1 2 0,-1 0 1 0,-3-2-1 16,-2 0 1-16,-1-2 6 0,-3 2-3 0,-3-3-3 15,0 1 0-15,1-2-19 0,-5 1 9 0,2-3-3 16,-3 0 4-16,-1 1 1 0,-1-2-8 0,-3 0 12 15,2 2-1-15,-3-5-1 0,0 4 11 0,1 0-2 16,0 1 8-16,-1-1-2 0,1 2-8 0,0 2 4 16,1-1-3-16,1-1 1 0,2 4-1 0,0 0 4 15,0 0-6-15,-9 7 7 0,9-7-6 0,0 10-1 16,2-3-3-16,0 2 4 0,0-1-3 0,2 1-2 16,-1 0 4-16,2-1 2 0,-1 1 0 0,1 0-19 15,-1-2-12-15,2 2-20 0,1-3-22 0,1 0-39 16,1 0-160-16,-1 0-292 0,2-1 130 0</inkml:trace>
  <inkml:trace contextRef="#ctx0" brushRef="#br0" timeOffset="31964">16389 17498 16 0,'0'0'103'0,"0"0"-6"0,0 0-4 0,0 0-14 16,0 0-6-16,0 0-9 0,0 0-3 0,0 0-8 16,13 7-11-16,-13-7-2 0,0 0 3 0,1 3 0 15,-1-3-2-15,0 4-3 0,0-4-3 0,0 0 4 0,1 5-4 16,-1-5-11-16,0 0 1 0,0 0 6 0,1 2-8 16,-1-2 5-16,0 0 14 0,0 0 0 15,0 0-4-15,16-2-1 0,-5 0-10 0,0 0 1 16,1 1-2-16,1-3-5 0,0 3 1 0,0-3-4 0,-2 2 2 15,3-1-6-15,-1 3-6 0,-7 0 12 0,3-1-10 16,-1 1-2-16,-2-2-4 0,2 4 5 0,-8-2-1 16,10 0-5-16,-5 1 4 0,-5-1 0 15,8 0-1-15,-3 0 2 0,-5 0-5 0,7 2-2 0,-6 0-2 16,-1-2 4-16,6 5 0 0,-3-2-2 0,1-1-2 16,-2-1 7-16,3 1-11 0,0 1 13 0,0-1-4 15,2 1-5-15,-1-2 1 0,1-1 6 0,0 3-4 16,3-6-6-16,2 6 5 0,-1-3-1 0,2 0 2 15,0-3 1-15,1 3 0 0,-4 0 2 0,4 0-7 16,-5-1 1-16,4 1 8 0,-3 1-10 0,-2-1 0 16,-3 3 3-16,3-3-11 0,-3 2 13 0,1 0 5 15,1 1-4-15,-5-2-1 0,2 1 3 16,0 2-5-16,-1-1-5 0,-1-2 12 0,-1 3-2 0,2 0-1 16,-3-4-7-16,2 3-2 0,-2-3-24 15,2 2-44-15,-2-2-179 0,0 0-271 0,0 0 121 16</inkml:trace>
  <inkml:trace contextRef="#ctx0" brushRef="#br0" timeOffset="33155">13046 18149 51 0,'0'0'144'16,"0"0"-19"-16,0 0-9 0,0-5-18 0,0 5-8 15,0 0-8-15,0 0-9 0,0 0-4 0,0 0-14 16,0 0-6-16,0 0 1 0,0 0-10 0,0 0 8 16,0 0-15-16,0 0-7 0,27 29 1 0,-27-29-6 15,15 23-1-15,-7-7 6 0,-3 0-8 0,3 0-1 16,-6 2-3-16,7 5 4 0,-4-4-8 0,2 5 12 16,-2 2-5-16,-1-1 2 0,1-2-4 0,0 2 0 15,-1-5-4-15,-1-3-1 0,1 1 1 0,0-1 1 16,0 0-1-16,-1 0-2 0,-3-17-2 0,6 21 3 0,-4-10-8 15,-2-11 7-15,0 0-2 0,9 19-1 16,-9-19-2-16,0 0-24 0,0 0-8 0,0 0-33 16,0 0-28-16,0 0-132 0,0 0-237 0,0 0 106 15</inkml:trace>
  <inkml:trace contextRef="#ctx0" brushRef="#br0" timeOffset="33466">13152 18170 57 0,'9'-7'60'0,"-2"2"2"0,-1 3-3 15,4-1 0-15,2-1-16 0,-1 2 2 0,-1-1-3 0,4 1-3 16,-1 1-5-16,-1 1-6 0,-12 0-6 0,0 0 5 15,0 0-8-15,43 10-5 0,-43-10 4 0,13 10 4 16,-13-10 3-16,6 14-2 0,-6-14 1 0,0 0 7 16,-4 24-10-16,4-24 9 0,-6 17 6 0,6-17 4 15,-14 15-1-15,14-15-4 0,-21 16-1 0,21-16 0 16,-17 11-9-16,17-11-5 0,-18 9-3 0,18-9 1 16,-14 10-17-16,14-10-32 0,0 0-28 0,-13 9-31 15,13-9-65-15,0 0-165 0,0 0 73 0</inkml:trace>
  <inkml:trace contextRef="#ctx0" brushRef="#br0" timeOffset="33879">13505 17931 122 0,'0'0'125'0,"-4"-6"-13"0,4 6-10 0,0 0-15 15,0-6-11-15,0 6-7 0,0 0-4 0,0 0 2 16,0 0-16-16,0 0-4 0,0 0-2 0,5 18-11 16,0-8 0-16,-1 1-11 0,-1 5 10 0,2 1-2 15,0 2 0-15,-3 0-7 0,5 6 3 0,-6-5-1 16,-1 0-4-16,4-2 0 0,-3 6 2 0,-1-4-3 16,1-2-8-16,2 0 7 0,-2-1-8 0,-1-17-1 15,0 22 1-15,0-22-1 0,3 23 3 0,-3-23-13 16,1 15 2-16,-1-15 0 0,0 0-8 0,5 15-24 15,-5-15-23-15,0 0-74 0,0 0-76 0,0 0-218 16,0 0 97-16</inkml:trace>
  <inkml:trace contextRef="#ctx0" brushRef="#br0" timeOffset="34441.99">13786 18117 191 0,'-4'-7'180'0,"4"5"-21"0,-2-2-6 0,2 4-14 15,-7-6-17-15,6 5-8 0,1 1-12 0,-5-3-14 16,5 3-7-16,-9 0-12 0,1 4-6 0,2-2-6 16,2 3-9-16,4-5-1 0,0 0-5 15,-23 19 0-15,23-19-8 0,-9 16 0 0,9-16-8 0,-8 12 4 16,8-12-10-16,0 0-3 0,-2 18-3 0,2-18-2 15,0 0 2-15,0 0 1 0,15 17-2 0,-15-17-5 16,0 0-17-16,31 7 4 0,-31-7-12 0,0 0-10 16,0 0-16-16,56-13 7 0,-56 13-6 0,26-8-4 15,-26 8 2-15,22-9 6 0,-13 3 10 16,-2 4-6-16,1-1 25 0,-1 2-19 0,-7 1 12 16,0 0-4-16,0 0 0 0,0 0 2 0,0 0-2 15,0 0 4-15,0 0-3 0,0 0 7 0,0 0-12 0,0 0 13 16,48 11 2-16,-48-11 9 0,0 0-14 0,16 7 16 15,-16-7-3-15,0 0 3 0,28 5 5 0,-28-5 5 16,31 0 2-16,-31 0-3 0,37-5 3 0,-15 3-8 16,6-3 8-16,-3-2-9 0,-4 2 5 15,0-2-2-15,1 3 2 0,-1-1-4 0,-1 1-3 0,-7 2 8 16,5 0-7-16,-7 2 4 0,1-1-6 0,-2 2 0 16,-2-1-3-16,-8 0-2 0,0 0 5 15,0 0-10-15,0 0 9 0,27 15-2 0,-27-15 7 16,0 0 8-16,12 16 3 0,-12-16-6 0,7 11 3 15,-7-11-2-15,0 0 3 0,12 16 1 0,-12-16-5 16,13 7 3-16,-13-7-6 0,0 0 1 0,32 6 0 0,-32-6-2 16,36 1 5-16,-36-1-4 0,0 0-9 15,40-5-13-15,-40 5-17 0,0 0-13 0,29-4-15 0,-29 4-27 16,0 0-19-16,0 0-8 0,0 0-88 16,0 0-216-16,0 0 97 0</inkml:trace>
  <inkml:trace contextRef="#ctx0" brushRef="#br0" timeOffset="34900">15378 17858 71 0,'0'0'119'0,"0"0"-6"16,17 3-8-16,-12 0-7 0,-1 3-8 0,1-1 4 15,1 6 3-15,-3 2 8 0,2 4-7 0,-3 3 5 16,2-1-9-16,-3 7 0 0,0 1-5 0,2 0-12 16,-3 1-1-16,4-1-6 0,-4-2-9 0,4 4-4 15,-3-3-9-15,3 0-3 0,-4 1-6 0,3-2-5 16,-3-6-2-16,6 5-1 0,-5-5-3 0,1-2-6 15,0 0-1-15,-2-17-9 0,5 22-22 0,-5-22-23 16,0 24-21-16,0-24-30 0,0 0-32 0,-5 17-45 16,5-17-101-16,0 0-282 0,0 0 125 0</inkml:trace>
  <inkml:trace contextRef="#ctx0" brushRef="#br0" timeOffset="35371.99">15405 18130 1 0,'29'-6'94'0,"-7"2"-6"0,0 2-5 0,-2-1-17 0,3 3-1 15,-5 2 5-15,1 1-17 0,-2 1-4 0,-17-4-9 16,0 0-3-16,36 11-2 0,-27-4-2 0,-9-7-2 16,13 16-6-16,-13-16 10 0,8 17-7 0,-8-17 0 15,4 17 3-15,-4-17 1 0,0 0-5 16,-4 21-1-16,4-21-5 0,0 0 2 0,0 0-5 0,-2 18 3 15,2-18-3-15,0 0 4 0,0 0-2 0,0 0-1 16,0 0-7-16,0 0-2 0,24 2 6 0,-24-2-11 16,0 0 4-16,0 0-19 0,49-19-3 0,-33 14-5 15,-16 5 0-15,22-7 6 0,-22 7-10 0,0 0 8 16,27-7 5-16,-27 7-4 0,0 0 0 0,0 0 3 16,25-1-3-16,-25 1 7 0,0 0-1 15,0 0 7-15,25 13-3 0,-25-13-5 0,14 9 6 0,-14-9-7 16,20 14 16-16,-20-14-2 0,19 10 2 0,-19-10 18 15,26 4-2-15,-26-4 17 0,24 4-11 16,-24-4 11-16,0 0-8 0,41-3 6 0,-41 3-8 16,0 0-5-16,29-10 1 0,-29 10-2 0,13-9-7 15,-13 9 3-15,9-14 3 0,-9 14-2 0,0 0 1 0,4-20 8 16,0 13 2-16,-3-1 1 0,-1 0-2 0,0 0 11 16,0 3 5-16,0 0-3 0,0-2-2 0,-1 3-5 15,-2-1 1-15,6 0-7 0,-3 2-8 0,2 0-9 16,2-1-23-16,1 1-36 0,0 1-52 0,4-3-65 15,4 2-101-15,-4-3-285 0,0 2 127 16</inkml:trace>
  <inkml:trace contextRef="#ctx0" brushRef="#br0" timeOffset="35923.99">16485 17819 31 0,'3'-4'118'16,"-3"4"-11"-16,0 0-16 0,15 5 11 0,-8 2-1 15,3 2-10-15,2-1-2 0,-2 6 11 0,3 3-4 0,-3 2-6 16,-1 2-3-16,1 4-10 0,1-3-7 0,-5 2-17 15,-6-4-8-15,4-3-3 0,-4 9-5 16,0-6-7-16,0-3 5 0,0 1-3 0,0-18-11 16,-4 31-2-16,4-19-24 0,0-12-26 0,-4 22-19 0,4-22-23 15,-5 16-36-15,5-16-107 0,0 0-234 0,-18 9 103 16</inkml:trace>
  <inkml:trace contextRef="#ctx0" brushRef="#br0" timeOffset="36681">16322 17982 98 0,'18'-12'132'0,"-4"0"-16"0,6-1-11 0,-2 5-10 16,1-1 3-16,5 0-21 0,1-2-7 0,-5 5-5 16,-3 0-12-16,0 4-1 0,2-1-3 0,-8-1-16 15,5 2 5-15,-6 2 0 0,4-2-11 0,-1 2-7 0,0 0 2 16,-3 0 0-16,-2 0 2 0,-1-1-4 0,2 2-7 15,-1-2-1-15,0 1 7 0,-3 1-8 16,4-1 0-16,-3 0 2 0,-6 0 0 0,11-1-7 16,-11 1 3-16,10-2 1 0,-5 1 6 0,-5 1 4 15,0 0 15-15,7 0 1 0,-7 0 0 0,0 0 7 0,6-1-5 16,-6 1 2-16,0 0 0 0,0 0-5 16,0 0-2-16,0 0-5 0,0 0-3 0,0 0 0 15,0 0-5-15,0 0 0 0,3 4-4 0,-3 0-7 16,0 0 1-16,0-4 2 0,-1 7 0 0,2 0-3 15,-1 0 4-15,0-2-6 0,2 4-2 0,-1-1 1 0,5 1-8 16,-5 0 11-16,3 0-6 0,0 0 2 16,1-1-1-16,1 0-4 0,2 1 6 0,-3-1-2 15,3-2-6-15,-4 1 5 0,4 1 0 0,-1-3 0 16,-3 2-4-16,5-2-1 0,-1-1-10 0,1 1-2 16,-4-2 0-16,4-3 0 0,-3 2 2 0,3-2-6 15,-1-2 1-15,0-1 5 0,1 0 4 0,1-1 0 0,-3-1 2 16,0 3-3-16,0-5 5 0,-2 2 0 15,-2 2 0-15,0-2 2 0,2 0-2 0,-3 1 7 16,-2 1-1-16,0 3-5 0,2-5 5 0,0 1-2 16,-2 4 5-16,5-3-7 0,-5 3 4 0,0 0-1 15,0 0-4-15,0 0 6 0,18 6-1 0,-11-4 0 16,-2 3-3-16,-2-3-2 0,6 2-7 0,-4 0 10 0,2 0-7 16,-2-2 7-16,-1 1 0 0,2-1 0 15,-1 1 2-15,2 0-7 0,-2-1 12 0,-1 0-8 16,-2 0 2-16,2 1 2 0,-4-3 1 0,10 1-3 15,-3 0-1-15,-2-1 2 0,1 2-2 0,3-2 1 0,1 2-1 16,-3-2-1-16,4 1 2 0,-4 1 1 0,2-2-5 16,-3 3 9-16,1-3-7 0,-1 0 0 15,-6 0 8-15,8 2-7 0,-3 0 3 0,-5-2 0 16,7 1 14-16,-7-1 3 0,0 0-3 0,0 0 1 16,0 0-8-16,6-3-2 0,-6 3 5 0,0 0 1 15,0 0-4-15,0 0 0 0,0 0 3 0,3 4-1 0,-3-4-5 16,5 5-1-16,-1-2 2 0,5 4 5 0,-4-2-6 15,5 0-4-15,-1 4-1 0,-9-9-2 16,23 18-2-16,-10-6-3 0,2-2 8 0,0 0 1 16,0 0 2-16,-5-1-9 0,-10-9-2 0,19 16-19 0,-11-8-20 15,-8-8-28-15,18 11-45 0,-18-11-44 0,0 0-114 16,0 0-295-16,18 8 130 0</inkml:trace>
  <inkml:trace contextRef="#ctx0" brushRef="#br0" timeOffset="37090">18119 17706 90 0,'0'0'201'0,"-1"-4"-22"0,1 4-18 16,0 0-23-16,0 0-12 0,0 0-7 0,0 17-17 15,0-7-11-15,-3 7-4 0,3 3-7 0,3-2-12 16,-3 10-6-16,0 0-4 0,0 1 0 0,-3 1-6 15,3 2-6-15,0 0 4 0,0-1-14 0,0 0 1 16,0 0-3-16,3-4-6 0,-7 0 3 0,0-1-6 0,-1-1-2 16,0-1 0-16,-4-5-4 0,5 1-2 15,-4-3 0-15,-1-1-11 0,4 1 1 0,-3-7-5 16,8-10-3-16,-11 22-20 0,3-13-13 0,8-9-15 16,-15 18-10-16,15-18-34 0,-13 11-14 0,13-11-23 15,0 0-21-15,-24 5-87 0,24-5-259 0,0 0 115 16</inkml:trace>
  <inkml:trace contextRef="#ctx0" brushRef="#br0" timeOffset="37897">18254 18027 14 0,'0'0'107'0,"6"-2"0"16,-4-3-12-16,-2 5 19 0,1-2-8 0,-1 2-8 15,3-3-2-15,-3 3-10 0,0 0-8 0,1-4-7 16,-1 4-18-16,0 0-2 0,0 0 1 0,0 0-4 16,0 0-8-16,0 0-6 0,0 0 2 0,0 0-12 15,0 0 0-15,0 0-2 0,0 0-2 0,0 0 5 16,0 0 9-16,0 0 6 0,0 0-3 0,-4 14-4 16,3-8-2-16,-3-2-8 0,2 2 1 15,2-2 2-15,-4 0-4 0,4 3-4 0,2-2 1 0,0-1-5 16,0 2 1-16,0-1 0 0,1 0 1 0,3 0-5 15,5 0 1-15,-6-2-4 0,5 0 3 0,4-2-5 16,-5-1 1-16,2 0-11 0,1-1-4 0,-4-2 1 16,1-1-10-16,0-5 6 0,-4 7-3 0,-1-3 3 15,0 0 2-15,-2-1-3 0,0 2 4 16,-1 1-3-16,0-1 3 0,0-1-7 0,-1 5 9 0,0 0-5 16,0 0 8-16,-1-5-14 0,1 5 12 0,0 0-3 15,0 0 4-15,0 0 3 0,8 14-1 0,-2-9-1 16,-1-3 2-16,4 4-3 0,2-1 6 0,2-1-8 15,4-1 9-15,0-1-6 0,12 2 5 0,-10-4-10 16,-1 0 8-16,5-4 0 0,-3 2 8 0,-1-3-6 16,1-1-5-16,-3-1-4 0,-1-2-2 0,-3-1-9 15,-2 1 1-15,-3-3-7 0,-3 2 7 0,4-6-8 16,-4 4 2-16,-5-5 4 0,4 0 15 0,-8 2-12 16,2-2 8-16,-1 2-4 0,-1 1 16 15,1 2 5-15,-3-4 12 0,1 8-8 0,-2-2-3 0,0 2 20 16,3-1-15-16,1 2-1 0,-1 2 12 0,0 2 3 15,3 0 3-15,1 3-1 0,-3-8-1 0,3 8-4 16,0 0-3-16,1-6-1 0,-1 6-1 0,0 0 2 16,14 2-7-16,-14-2 4 0,13 5-2 0,-6 1-3 15,-4-2 6-15,4 4-1 0,-1 2 17 0,-1 1 9 16,0 6-1-16,-3 2-4 0,0 0-5 0,-1 0 6 16,2 11-2-16,-3-7-4 0,0 0 0 0,-3 4-5 15,2-1-4-15,-1-7-2 0,4-1-1 0,-4-1-6 16,2 0 3-16,2-1-2 0,-2-16-2 0,0 25-1 15,0-25-5-15,1 19-8 0,-1-19-29 0,-1 17-32 16,1-17-33-16,0 0-45 0,0 0-72 0,-2 16-119 16,2-16-355-16,0 0 157 0</inkml:trace>
  <inkml:trace contextRef="#ctx0" brushRef="#br0" timeOffset="38771.99">18713 18046 90 0,'9'-4'189'0,"1"-3"-24"0,-1 1-13 0,3 2-14 16,6-1-22-16,-3-1-4 0,3 0-11 0,-5 4-14 15,4-1-9-15,0 1-16 0,1-1-16 0,-3 3-14 16,-2-1-19-16,0 1 1 0,-3-1-6 0,-1 1 2 15,-5-2-3-15,-4 2-2 0,11 0-10 0,-7 0 8 16,-4 0 5-16,0 0-5 0,0 0 3 0,0 0 4 16,0 0 1-16,0 0-13 0,0 0 6 0,-19 3 1 15,14-2-4-15,-1 2-2 0,2 0 4 0,0-1-5 16,-2 2 6-16,3 2 3 0,-1-2-4 0,1-1 5 16,2 2-4-16,-1 0 2 0,0-1 1 15,4 1 3-15,-5-1-2 0,3 2 3 0,0-2 6 16,0-1-9-16,0 1 7 0,0-4-5 0,0 7 1 0,0-4 3 15,0-3-4-15,0 7 2 0,0-6-5 0,0 5 7 16,-4-1 0-16,1-2-4 0,1 2-4 0,2 0-8 16,0-5 9-16,0 0 0 0,0 0-1 0,0 0 0 15,0 0 1-15,10 25 1 0,-10-25-1 0,17 7-1 16,-17-7 1-16,0 0-6 0,32 2 2 0,-18-4 3 16,-2-1-5-16,2-1-3 0,-3 0 5 0,0-3-5 15,0 0 10-15,-2-1-15 0,-3 1 11 0,-2 1 0 16,1-4-1-16,-2 7 4 0,-2-2-4 0,0-2 0 15,1 4-3-15,-2 1-2 0,0 2 3 0,0 0-6 16,0 0 8-16,0 0-6 0,0 0 4 0,0 0 7 16,0 0-13-16,9 8 6 0,-4-4-6 0,0-1 2 15,1 1-1-15,2-3-2 0,2 4 8 0,-1-1-2 16,2-2 0-16,-1-1 3 0,2 0-4 0,6 0 4 16,-7-2-6-16,1 0 10 0,-5-1-9 15,0-1 0-15,1 2 6 0,-6-5-3 0,5 6 2 0,-3-1-5 16,-2-1 2-16,-2 2 0 0,9-2-17 0,-9 2 3 15,5-1-7-15,-5 1-6 0,7 5-3 0,-7-5 1 16,5 3 1-16,-1 4-3 0,2-4 2 0,3 1 5 16,-3-1 2-16,2 1 1 0,2-1-4 0,2-1 15 15,-1-1 1-15,1-1 1 0,-2-1 10 0,3 0 6 16,-1-2 0-16,0 0 13 0,-2-2-3 0,3 0 3 16,-7-1 1-16,2-1-1 0,2-1 2 0,-2 0-3 15,1-1 0-15,-4 0 1 0,1 1-4 0,-2-1-2 16,0 1 2-16,-1 3 2 0,-1 0-3 0,0-1-8 15,1 0 9-15,-1 2 1 0,-2 0 4 0,2 0 0 16,-2 4 0-16,3-5 4 0,-3 5-2 0,2-4-3 16,-2 4 5-16,-2-3-9 0,2 3 4 0,0 0-2 15,0 0-6-15,0 0 2 0,0 0-5 0,0 0 2 16,0 0-3-16,-7 11 1 0,6-5-3 0,-2 4 3 16,1 2 4-16,-2 0 3 0,0 4-1 15,2 1-5-15,-1 0 4 0,-2 0 7 0,5-17-4 16,-4 32-5-16,7-16 4 0,-3-16-5 0,0 25 2 0,1-13 0 15,-1-12-5-15,6 19 2 0,-6-19-3 0,9 17-8 16,-9-17-33-16,6 12-40 0,-6-12-63 0,0 0-204 16,0 0-367-16,21 6 163 0</inkml:trace>
  <inkml:trace contextRef="#ctx0" brushRef="#br0" timeOffset="38953.99">19712 18231 102 0,'0'0'213'0,"0"0"-24"0,0 0-41 0,0 0-73 16,0 0-93-16,0 0-101 0,-17-29-128 0,17 29 57 15</inkml:trace>
  <inkml:trace contextRef="#ctx0" brushRef="#br0" timeOffset="41120">10701 16923 4 0,'0'0'69'0,"0"0"1"16,0 0-8-16,0 4 3 0,0-4-5 0,0 0 1 15,0 0-4-15,0 5-1 0,0-5 5 0,-1 4 2 16,1-4 11-16,0 0 4 0,-4 1-5 0,4-1 3 16,0 0-3-16,0 0 0 0,0 0 3 0,0 0-2 15,0 0 1-15,0 0-7 0,0 0 2 0,0 0-2 16,0 0 0-16,0 0-1 0,-9-5-1 0,9 5-8 15,0 0-14-15,0-5 2 0,0 5-4 0,0 0-3 0,0 0-7 16,13-5-4-16,-7 2-1 0,6 2-3 0,1-5-2 16,2 5-3-16,7-2 1 0,-1 0-5 15,6-1-1-15,0 1 0 0,6 0 1 0,-2-1-5 0,-2 1-1 16,2 1-1-16,-10 2-5 0,-4-3-8 0,-4 3 0 16,0-4-5-16,-2 3-17 0,-3 1 1 0,0 0-5 15,-8 0 0-15,5 1 0 0,-5-1-14 0,0 0-5 16,0 0-15-16,-15 7-3 0,8-4-31 0,-2 1-24 15,-1 1-141-15,-1-1-285 0,-1 1 126 0</inkml:trace>
  <inkml:trace contextRef="#ctx0" brushRef="#br0" timeOffset="41796">10860 17669 59 0,'0'0'113'0,"-5"-4"-9"15,5 4-9-15,-2-3-8 0,2 3-13 0,0 0-6 16,-2-4-9-16,2 4 0 0,0 0-9 0,0 0-1 16,0 0 1-16,0-5 12 0,0 5-4 0,0 0 4 15,0 0 1-15,-4-2 2 0,4 2-6 0,0 0-8 16,-4-3-6-16,4 3-2 0,0 0-2 0,-4-3 0 15,4 3-4-15,0 0 0 0,0 0-11 0,-3-3-1 16,3 3 0-16,0 0-1 0,0 0-4 0,0 0-9 16,0 0 8-16,0 0 0 0,0 0-2 0,-4-3-1 0,4 3-1 15,0 0 2-15,0 0-2 0,0 0 1 16,11-3-4-16,-2 3-4 0,3-3-1 0,9 0-2 16,6-2 2-16,1 4 7 0,8 0-2 0,-3-3-6 15,0 1-4-15,5 0 3 0,-2 3-10 0,-1 0 8 0,0-2-1 16,-5-1 0-16,-8 2-5 0,-3 0 2 15,-5 1-6-15,-4-2-10 0,-2 2-1 0,0 0-10 0,-3 0 11 16,-5 0-11-16,6-2 0 0,-6 2-4 16,0 0 1-16,0 0 2 0,0 0-10 0,-21 5-19 0,14-4-27 15,1 0-22-15,-3 1-118 0,1-2-244 0,0 1 108 16</inkml:trace>
  <inkml:trace contextRef="#ctx0" brushRef="#br0" timeOffset="42500">11391 18248 73 0,'0'0'86'0,"0"0"-2"0,0 0-9 0,0 0-8 16,0 0-10-16,0 0 0 0,0 0-7 0,0 0 3 16,0 0-11-16,0 0 6 0,0 0-5 15,0 0 0-15,0 0-1 0,0 0-2 0,0 0 6 0,0 0 0 16,0 0 2-16,0 0-4 0,0 0-18 0,0 0 1 16,0 0 7-16,0 0-8 0,0 0-4 15,0 0 6-15,0 0-11 0,0 0 1 0,0 0-4 0,0 0 1 16,0 0 12-16,0 0-14 0,0 0-1 0,0 0-6 15,0 0 5-15,0 0-5 0,60 11 3 0,-60-11-2 16,48 1-7-16,-19-1 9 0,3 2-5 0,-4-1-4 16,4 1 9-16,-3-2-3 0,2 2-6 15,0 0-7-15,-31-2-7 0,43 3-1 0,-25-1 2 16,-18-2-11-16,28 3 1 0,-28-3 7 0,0 0-7 0,32 3 8 16,-32-3 6-16,0 0 0 0,0 0 14 15,0 0-14-15,0 0-6 0,0 0 11 0,0 0-1 0,0 0 1 16,0 0-13-16,0 0-5 0,0 0-7 0,0 0-23 15,0 0-16-15,0 0-99 0,0 0-182 16,0 0 81-16</inkml:trace>
  <inkml:trace contextRef="#ctx0" brushRef="#br0" timeOffset="60328">19229 16175 30 0,'-3'-6'65'0,"3"6"-11"0,-2-3-9 16,2 3-5-16,0 0-1 0,2-6-4 0,-2 6-4 15,0 0 5-15,0 0-9 0,0-6 4 0,0 6-7 0,0 0 3 16,0 0-8-16,0 0 1 0,0 0-6 0,0 0-1 15,0 0-2-15,0 0 0 0,0 0 1 16,0 0 1-16,0 0-4 0,0 0 4 0,7 12-4 0,-5-9-3 16,-2 3 0-16,3 0 2 0,-3-1-6 0,3 2 4 15,0 1 2-15,-2 3 6 0,5 0-2 16,-2 3 7-16,1 4 4 0,2 0-4 0,1 7 9 0,3-1 7 16,-5-2-8-16,3 2-1 0,2 5-7 0,2-3-2 15,-4 1 7-15,7 2-6 0,-5 0-3 16,3-2 1-16,-4 2-4 0,4-2 2 0,-5 1-5 0,2 2 8 15,1-2-9-15,-4 0 1 0,2 1-2 0,2-1 8 16,-1 5-13-16,-2 1 4 0,4-1 2 0,-2 0-5 16,6 11 6-16,-7-13 2 0,1 0-7 0,-1 1 4 15,3 0-3-15,-3-2 1 0,1 0-18 0,6 1 4 16,-6-1 4-16,1-1-2 0,3-3-1 0,2-4 4 16,-2 2 2-16,-3-9 1 0,-2 2-6 0,2-2 10 15,1-1 0-15,-1 0-5 0,-2-2-1 0,-1-2-4 16,0 0 3-16,-2 2-1 0,0-5 2 0,0 5 4 0,-4 0-9 15,1-4 2-15,1 4 1 0,-1 0 5 16,-4 0-1-16,3-1 0 0,-6 0-2 0,6 1 7 0,-6-3-6 16,3 4 0-16,0-2-3 0,-3 2 1 0,3-1 4 15,3-3-1-15,-3 3 1 0,0-2 0 16,0-3-4-16,3 1 5 0,-1 2-7 0,-2-5 6 0,4 2-2 16,-3-1 0-16,2 0 5 0,-2 1-4 0,3 0 0 15,-3-1 4-15,3 0-3 0,-4-3-4 0,4 4 3 16,-3-5-3-16,-1 4 2 0,1-2-7 0,-1-1-9 15,0-3 11-15,0 4-15 0,0-4 13 0,-1 7-6 16,1-3 2-16,-1 2 3 0,1-1-1 0,-4 2 0 16,4 0 4-16,4 3 0 0,-2 2-3 0,-2 0 5 15,4 3-1-15,0 1-4 0,-1-1-4 0,-1-3-5 16,5 4-9-16,-2 0-5 0,1-2-16 0,-1-2-4 16,-2-2-18-16,-2-1-37 0,2-1-115 0,-2-1 52 15</inkml:trace>
  <inkml:trace contextRef="#ctx0" brushRef="#br0" timeOffset="62202.99">19761 16818 55 0,'0'0'92'0,"0"0"-9"0,1 4-11 16,-1-4-11-16,0 0-4 0,5 2-7 0,-1-1-4 15,-4-1-2-15,4 3-4 0,1-2-4 0,-5-1-4 0,9 3 4 16,-4-3-3-16,4 1-7 0,0-1 6 0,5 0 1 15,-2-3-6-15,3-2 2 0,7 2-4 16,-2-3-5-16,7-4 5 0,0-1-5 0,0-1-3 0,-3-2 4 16,0-2-14-16,1-1 10 0,-5 0-6 0,2-3-6 15,-4-2-13-15,1-4 0 0,-5-1-9 16,0 2-5-16,-1-3-1 0,2-1-7 0,-4 2 3 0,0-2 2 16,0 0-2-16,-1 0 10 0,2 2-1 0,-2-2 7 15,-1 2 0-15,-4 2 9 0,3 7-3 0,-4-7 7 16,-3 7 3-16,3 0-11 0,-4 0 12 15,2 0-2-15,-2 1-2 0,0-1-1 0,0 8 0 0,0-2-1 16,-2-3 6-16,2 4-3 0,-4-1 1 0,4 1-3 16,0 2 2-16,0-1 4 0,0 2-4 0,-1 1 0 15,2 0-2-15,-1 0-4 0,4 2 7 0,-4 0-12 16,0 0 14-16,0 1-5 0,2-1-1 0,-2 2 5 16,0-2-3-16,0 5-1 0,0-4-6 0,0 4 10 15,0-4-6-15,0 4 5 0,0-6-6 0,0 6 5 0,0 0 7 16,-2-5-14-16,2 5 3 0,0-2-2 0,0 2-2 15,-4-5 2-15,4 5 3 0,-4-7 3 16,4 7-1-16,0-5-1 0,-1 3 0 0,-2-1 3 0,3 3 0 16,-1-7-5-16,1 7-8 0,-4-4 7 15,4 1 3-15,0 3 1 0,0-6 8 0,0 6-12 0,-1-2 2 16,1 2 0-16,0 0 0 0,1-7-3 0,-1 7-1 16,0-6 2-16,0 6 5 0,3-4-5 0,-2 1 4 15,-1 3-2-15,0-6-3 0,0 6 3 0,1-3 5 16,-1 3-11-16,-1-5 5 0,1 5 2 0,1-7-1 15,-1 7 0-15,0-4 1 0,0 4-1 0,0 0-5 16,-1-4 2-16,1 4 6 0,0 0 2 0,0 0-2 16,-13 6-1-16,8-1-3 0,-5-1 2 0,1 3-6 15,-4 0 4-15,-1 2 4 0,1 2-2 0,1 0 0 16,-4 2-2-16,-2-4-1 0,2 4 1 0,-7 2 1 16,1 1 0-16,4-4 4 0,4-2-7 0,0-2-1 15,1-2 2-15,4 0-2 0,0-2 5 0,-1 2 2 16,4-2-3-16,3-1-3 0,-1-2 0 0,-1 1 15 0,5-2 8 15,-5 2-2-15,5-2 1 0,0 0-1 16,0 0 0-16,0 0-6 0,0 0 11 0,10-11-4 0,-5 5-6 16,3 1-2-16,-1-3 1 0,4 1-2 0,-6-2-4 15,4-2 7-15,0 2-20 0,-4-1 15 0,4-1-12 16,0-2 1-16,0-1-9 0,0-1 3 0,-4 3-2 16,2-1-2-16,-2 0-1 0,-1 2 1 0,2 0-1 15,-2 0 11-15,1 2-9 0,-1-1 10 16,1-1-8-16,1 1 4 0,-2 0-1 0,2 3-3 0,-1 0 4 15,0 2 3-15,2-2 9 0,-1 4-7 0,1-1 0 16,0 3 2-16,0 0-2 0,2 1 0 0,2 0 1 16,-2 2-4-16,5 1 3 0,-5-2 3 0,5 7-7 15,-5-3 3-15,1-1-8 0,2 4 12 0,1-1-6 16,-4-2 4-16,2 1 4 0,-2 1-8 0,-1 1 4 16,2-1-3-16,-1-1 3 0,1-2-4 0,-6 1 4 15,1 2-7-15,0-2 10 0,0-1-3 0,0 2 2 0,-3-1-4 16,1-1-2-16,1 3 8 0,-1-1-2 15,0-1-4-15,1 2 4 0,0-3 1 0,-1 2 3 16,1 1 3-16,-2 0 1 0,2-2-4 0,-1 0 5 0,1 2-8 16,-1-5-3-16,2 3 6 0,-1 0-10 15,-2-2 16-15,1 0-1 0,0-2-8 0,-3-1-1 16,1 4 10-16,-1-4-2 0,2 3 0 0,-2-3-3 0,1 5-23 16,-1-5-35-16,0 0-106 0,0 0-171 0,0 5 76 15</inkml:trace>
  <inkml:trace contextRef="#ctx0" brushRef="#br0" timeOffset="76108.03">13571 18580 30 0,'0'0'35'0,"0"0"-3"0,0 0-3 0,0 0 5 16,0 0 2-16,0 0 9 0,0 0 10 0,0 0 4 16,0 0-3-16,0 0 1 0,0 0 9 0,0 0-6 15,0 0-4-15,0 0-6 0,0 0-2 0,0 0-3 16,16-27-7-16,-16 27-3 0,0 0 4 0,0 0-10 15,12-10-6-15,-12 10 1 0,0 0 0 16,20-8-6-16,-20 8 2 0,0 0-2 0,33-4-5 16,-33 4-3-16,27-1 4 0,-27 1-3 0,35-3-4 0,-35 3 3 15,41 0-2-15,-19-3-2 0,-22 3-4 0,43-1-3 16,-43 1-7-16,40 3-18 0,-40-3-3 0,27 1 1 16,-27-1-6-16,28 2-6 0,-28-2-4 0,0 0-3 15,28 2-4-15,-28-2-5 0,0 0-7 0,0 0-5 16,0 0-41-16,0 0-116 0,0 0 52 0</inkml:trace>
  <inkml:trace contextRef="#ctx0" brushRef="#br0" timeOffset="76427">13754 18640 5 0,'0'0'29'0,"0"0"-4"0,42 7 3 0,-42-7-6 16,32 0-10-16,-32 0 12 0,0 0-3 0,40 0-4 16,-40 0-3-16,0 0-2 0,33-2-3 0,-33 2-13 15,0 0 1-15,0 0-19 0,0 0-10 0,0 0-34 16,0 0 15-16</inkml:trace>
  <inkml:trace contextRef="#ctx0" brushRef="#br0" timeOffset="77671">13219 17626 42 0,'0'0'70'16,"0"0"-8"-16,0 0-5 0,-4-2 1 0,4 2-9 0,0 0-7 16,0 0 3-16,0 0-8 0,0 0-2 0,0 0-5 15,0 0-3-15,0 0 0 0,0 0 2 0,20 1-9 16,-11-1 1-16,-4 1-6 0,4 1 7 0,5 0 0 16,-5-1-9-16,4 1 1 0,1 1 2 0,3-3-17 15,-1 3 18-15,5-1-4 0,-3 0-7 0,-1 0 8 16,1 0-5-16,2-1-2 0,0 2 0 0,-2-2 0 15,2 0-4-15,-8 2-9 0,-1-2-1 0,1-1-12 16,-7 0 4-16,5 0-5 0,-5 0-9 0,-5 0 7 16,9 0-2-16,-9 0-2 0,0 0-10 0,0 0-8 15,0 0-14-15,0 0-31 0,-14 5-95 0,4-4 43 16</inkml:trace>
  <inkml:trace contextRef="#ctx0" brushRef="#br0" timeOffset="77967.99">13372 17775 9 0,'4'4'42'0,"-3"-2"4"0,-1-2-10 16,7 3-1-16,-7-3-1 0,8 2-4 0,-5 2 4 16,1-3-3-16,-2 3-4 0,-2-4-7 0,9 3 9 15,-4-3-8-15,2 2 1 0,-1-1 0 0,1 0-7 16,0-1 7-16,4 0-13 0,-1-1 3 0,0 2 1 16,0-1-10-16,0-1-6 0,-2 1-9 0,2 0-10 15,-3 0-17-15,0 0-34 0,-7 0-79 0,8 1 35 16</inkml:trace>
  <inkml:trace contextRef="#ctx0" brushRef="#br0" timeOffset="79428">14068 17030 2 0,'0'0'55'0,"0"0"-4"15,0 0-8-15,0 0 4 0,-4-8-7 0,4 8 1 16,0 0-8-16,0 0 6 0,0 0-6 0,0 0 1 0,0 0-1 16,0 0 0-16,0 0-2 0,0 0-1 15,-2-3-3-15,2 3-5 0,0 0 6 0,0 0 0 0,0 0-8 16,0 0-4-16,-3-3 1 0,3 3 0 0,0 0-6 16,0 0 3-16,-5-2-3 0,5 2 1 0,0 0-2 15,0 0-2-15,0 0 0 0,0 0 1 0,0 0-2 16,0 0-5-16,0 0 4 0,0 0-5 0,0 0 10 15,0 0-4-15,0 0-5 0,0 0-5 0,0 0 5 16,-3-2 1-16,3 2-1 0,0 0-2 0,0 0-5 16,0 0 6-16,0 0 0 0,0 0-4 0,0 0 8 15,0 0-5-15,0 0 2 0,13 7-1 0,-6-7 4 16,-1 2-8-16,6 0 3 0,1-2 1 0,-1 0 0 16,6 0-3-16,3 0 2 0,-1 0 1 0,-1-1 6 15,-1 0-9-15,3-1 3 0,-2 1 3 0,-6-1-4 16,0 2 0-16,0-2-3 0,0 1 3 0,-1-1 0 0,-6 2 1 15,0-2 3-15,-1 0-9 0,-5 2 12 16,9-1 0-16,-3 1-4 0,-6 0-1 0,6-1-3 16,-6 1 0-16,0 0-7 0,4-1-7 0,-4 1-9 15,0 0-12-15,0 0-13 0,0 0-16 0,6 3-48 0,-6-3-122 16,0 6 54-16</inkml:trace>
  <inkml:trace contextRef="#ctx0" brushRef="#br0" timeOffset="79752.99">14111 17183 13 0,'0'0'102'0,"0"0"-15"0,2-10-4 15,-2 10-8-15,0 0-6 0,1-4-9 0,-1 4-6 16,0 0-2-16,5-3-12 0,-5 3 1 0,4-4-7 16,-4 4 8-16,1-3-12 0,-1 3-13 0,6-3 17 15,-2 2-12-15,-4 1 3 0,11-3-8 0,-5 3 0 16,2-1 2-16,2 1-4 0,3-2-3 0,-3 2-18 15,3 0-28-15,1 0-25 0,0-2-85 0,-1 1-155 16,6-1 68-16</inkml:trace>
  <inkml:trace contextRef="#ctx0" brushRef="#br0" timeOffset="152577.95">18695 13276 36 0,'0'0'42'15,"0"0"4"-15,0 0-5 0,-7 0 3 0,7 0 8 16,0 0-5-16,0 0-4 0,0 0-3 0,0 0 1 0,0 0-4 16,0 0-6-16,0 0-2 0,0 0 5 15,0 0-9-15,0 0 4 0,0 0-5 0,0 0-8 0,0 0 0 16,0 0-4-16,0 0 1 0,0 0 4 0,0 0-2 15,0 0 3-15,0 0 2 0,0 0 8 16,0 0-2-16,0 0 7 0,0 0-9 0,0 0 6 0,0 0 4 16,0 0-1-16,0 0-5 0,0 0 4 0,10-5-4 15,-4 2-5-15,1 3-6 0,4-2 5 0,7-1-2 0,0 0-6 16,1 2 0-16,8-4-1 0,1 0 2 16,3 2 7-16,-1 0-9 0,4-1-3 0,0 2 3 15,1-2 3-15,2 1 0 0,1 0-4 0,-4 1 1 0,1-1 0 16,-7-1 0-16,0 2-3 0,-9 1 1 0,-3-1-2 15,-6 2 6-15,1 0-10 0,-4 0 4 0,1 0 2 16,-5-1 0-16,5 0 3 0,-4 0 1 0,-2-1-1 16,-2 2-6-16,7-3 2 0,-7 3 6 0,4-1-9 15,-4 1 2-15,0 0-14 0,4-3-5 0,-4 3-11 16,0 0-6-16,0 0-12 0,0 0-15 0,5-2-17 0,-5 2-16 16,0 0-26-16,0 0-69 0,0 0-197 0,0 0 87 15</inkml:trace>
  <inkml:trace contextRef="#ctx0" brushRef="#br0" timeOffset="154116.97">18799 13984 82 0,'0'0'112'16,"0"0"-12"-16,0 0-3 0,0 0-3 0,0 0-5 16,0 0 2-16,0 0-13 0,0 0-8 0,0 0 0 15,0 0-12-15,0 0-2 0,0 0-6 0,0 0-5 16,0 0-11-16,0 0-6 0,0 0-4 0,0 0-15 16,0 0 3-16,0 0-1 0,-3-4-11 0,3 4 0 0,0 0-2 15,0 0 2-15,0 0-1 0,0 0-1 16,0 0 2-16,0 0 0 0,0 0 5 0,0 0-6 0,0 0 5 15,-13 3 0-15,13-3-7 0,0 0-1 16,0 0-4-16,-6 1 5 0,6-1 0 0,0 0 1 0,0 0 8 16,0 0 1-16,-9 0-2 0,9 0-6 0,0 0 0 15,0 0-4-15,0 0 5 0,0 0-2 0,0 0 10 16,0 0-19-16,0 0 18 0,0 0-4 0,0 0 5 0,0 0 8 16,0 0 0-16,0 0 0 0,0 0-3 15,0 0 3-15,0 0 1 0,0 0-3 0,0 0 0 0,22 3-6 16,-13-3 4-16,5 0-11 0,4-3 4 0,2 3 4 15,10 0 3-15,0 0-7 0,3 0 4 16,3 0-5-16,3 0 2 0,-1 3 5 0,13-6-3 0,-14 6-2 16,3-1-4-16,12-1 3 0,-17 1 4 0,-2 1-9 15,3-2 1-15,-7 0-4 0,-10-1 3 0,0 0 7 16,-2 0-6-16,-2 0 2 0,-6-1 2 0,-2 1-1 16,0 0 0-16,-7 0-13 0,4-4-2 0,-4 4 5 15,0 0 2-15,0 0-5 0,0 0-6 0,-18-3-15 0,8 1-6 16,-4 5-25-16,4-2-25 0,-2 2-116 15,-2-2-217-15,5 4 96 0</inkml:trace>
  <inkml:trace contextRef="#ctx0" brushRef="#br0" timeOffset="155222.95">18970 14675 93 0,'0'0'88'0,"-4"-3"-5"15,4 3-15-15,-2-4-3 0,-1 2 0 0,3 2-1 0,0 0 0 16,0 0-5-16,-4-2 4 0,4 2-1 0,0 0 3 16,-5-2-5-16,5 2-1 0,0 0-7 0,0 0-2 15,0 0-4-15,-1-4 2 0,1 4-3 0,0 0-6 16,0 0-1-16,0 0-4 0,-3-4-4 15,3 4-5-15,0 0 2 0,0 0-8 0,0 0 5 0,0 0-7 16,0 0 0-16,0 0-6 0,0 0 0 0,0 0 1 16,0 0-7-16,0 0 7 0,0 0 2 0,0 0 6 15,0 0 2-15,0 0-6 0,0 0 1 0,-4-4-6 0,4 4 2 16,-2-5-6-16,2 5 12 0,-4-4-11 16,-1 1 1-16,2 1 4 0,3 2-2 0,-6-3-5 0,6 0-1 15,0 3-5-15,0 0 8 0,-6-1-1 0,6 1-5 16,0 0-7-16,0 0 9 0,-4-4-1 0,4 4 5 15,0 0-2-15,0 0-5 0,0 0-2 0,0 0 2 16,0 0 6-16,-6-1 5 0,6 1-3 0,0 0 11 16,-2-4-14-16,2 4 11 0,0 0-3 0,0 0-2 15,-4-2-1-15,4 2-2 0,0 0-2 0,0 0-6 16,0 0 9-16,0 0-4 0,0 0-1 0,0 0-1 0,0 0-2 16,0 0-2-16,0 0 1 0,0 0 1 0,0 0-2 15,0 0 3-15,0 0 0 0,0 0-1 16,27 3-1-16,-14-1 0 0,5-1 2 0,1 0-2 0,0-1-1 15,4 0 1-15,8-2-6 0,-2 2 4 16,3-2 3-16,0 1-7 0,0-1 8 0,0 0 1 0,3 2-1 16,-4 0-2-16,-10-2-1 0,-1 2-1 0,-3-1-1 15,-2 1 4-15,-2-1-1 0,-2 1 1 0,0 0-6 16,-5 0-6-16,-1-1-8 0,3 1-14 0,-8 0-16 16,10 1-10-16,-10-1-3 0,4 0-8 0,-4 0-9 15,4 4-2-15,-4-4-14 0,-4 5-18 0,4-5-98 0,-4 5-226 16,3-2 100-16</inkml:trace>
  <inkml:trace contextRef="#ctx0" brushRef="#br0" timeOffset="156234.98">18897 15194 116 0,'0'0'132'0,"0"0"-17"0,0 0-1 0,0-4-6 16,0 4-12-16,0 0-3 0,0 0-7 0,0 0-12 16,-4-3-9-16,4 3-8 0,-5-1-12 0,5 1-10 15,-10 0-11-15,10 0-6 0,-10 0-11 0,5 1-1 16,-2 2-12-16,1-3 0 0,6 0-5 0,-8 3-6 16,8-3-3-16,-6 0 1 0,6 0-1 0,-5 0 4 15,5 0 4-15,0 0-5 0,0 0 11 0,-7 1 9 16,7-1 1-16,0 0 9 0,0 0 3 0,0 0 7 15,-5 3-3-15,5-3 6 0,0 0-5 0,0 0 1 16,0 0 1-16,0 0-8 0,0 0-2 0,0 0-2 0,0 0-12 16,0 0 4-16,0 0 6 0,0 0-4 15,0 0 5-15,0 0-1 0,0 0-8 0,0 0 6 0,0 0-4 16,0 0 3-16,0 0-2 0,0 0 3 0,9 5-7 16,-5-3 2-16,-4-2 2 0,4 3-6 0,-4-3 1 15,6 2-5-15,-2-2 9 0,1 2-4 0,-5-2-3 16,0 0 7-16,9 0-5 0,-9 0-1 0,0 0 5 15,7 0-2-15,-7 0 0 0,0 0 1 0,5 1 1 0,-5-1-2 16,0 0 0-16,9 0 0 0,-9 0 3 16,7 0-5-16,-2 0 4 0,-5 0-1 0,8 0 3 0,-8 0-5 15,9 1 2-15,-4 2-4 0,0 0 1 0,2-3 4 16,-1 0-4-16,1 2 5 0,1 0-4 0,4 0-1 16,-2-1 5-16,4 1-5 0,4 0 2 0,1 1 2 15,4-3-2-15,7 3 5 0,0-3 3 0,1 0 4 16,2 0 5-16,2 0 4 0,-3 0 0 0,1 0-2 15,-1 0-13-15,-3 0 6 0,-6 0-1 0,-4 0 3 16,-1 0 1-16,-4 0-8 0,-5 0 2 0,0 0 1 0,0 0 4 16,-4 0-6-16,-5 0 0 0,8 0-3 0,-8 0 1 15,0 0 2-15,6-3-2 0,-6 3 5 16,0 0-8-16,0 0 5 0,0 0-1 0,0 0-4 0,0 0-1 16,0 0-8-16,0 0-10 0,0 0-1 0,0 0-4 15,0 0-10-15,0 0-10 0,0 0-13 0,-1 8-27 16,1-8-37-16,1 4-84 0,-1-4-219 0,2 2 98 15</inkml:trace>
  <inkml:trace contextRef="#ctx0" brushRef="#br0" timeOffset="158921.95">19559 13020 4 0,'0'0'103'15,"0"0"-4"-15,1-4-10 0,-1 4-10 0,0 0-5 0,0 0-10 16,0 0-8-16,2-2-20 0,-2 2 7 0,0 0-1 15,0 0-10-15,0 0 7 0,0 0-5 0,2-5-4 16,-2 5-4-16,0 0 1 0,-5-4-7 0,5 4-1 16,0 0-2-16,0-5 3 0,0 5-2 0,0 0-4 15,0-3-10-15,0 3 7 0,0 0-1 0,0 0 2 0,0 0-2 16,0-5-7-16,0 5 1 0,0 0 1 0,0 0-4 16,0 0 6-16,0 0-12 0,0 0 4 0,0 0 1 15,0 13 2-15,1-9 0 0,-2 1-2 0,2 1 2 16,1 0 1-16,-2 0-5 0,0 5 8 0,0-5-4 15,0 3-2-15,0 4 11 0,2-2-14 0,-4 1 1 16,4 0 1-16,-6 0-2 0,4 0-29 0,-1 5 5 16,-1-5-1-16,0 1 5 0,2-3-4 0,0 2 7 15,-4-1 5-15,1 2 0 0,0-1 3 0,3 0 2 16,-4 0-2-16,0-2 0 0,2 3-1 0,-1-2 6 0,1-1 0 16,-1 1 2-16,3 1 1 0,-1-2-6 15,1 0 4-15,-1 0 10 0,-1 2 2 0,4 0-2 0,0 0 0 16,1 1 0-16,-1-1-1 0,0-2 2 0,0 1 0 15,3 1-1-15,-1-1 1 0,-3 0-3 0,4-2-2 16,-1 3 6-16,0-4-2 0,-1 1-2 0,1-3-3 16,-3 1 5-16,1 0-13 0,2-2-8 0,-4-1-6 15,3 1-15-15,-1-2-19 0,3 0-60 0,-2-2-125 0,-3-1 57 16</inkml:trace>
  <inkml:trace contextRef="#ctx0" brushRef="#br0" timeOffset="159426.95">19619 13116 42 0,'0'0'66'0,"0"0"-11"16,0 0-4-16,0 0-3 0,5-2-11 0,-5 2 5 15,7 0-10-15,-2-1-7 0,-5 1 2 0,11 1 1 0,-4 1-3 16,-1-2-6-16,1 2 2 0,3-2-2 0,0 3-3 16,0 1 1-16,1-2-8 0,0 1-1 15,1 0 0-15,-1 3 1 0,-2-1 0 0,1-2-9 0,-3 2 6 16,0 0-11-16,-2-1 7 0,-1 0-5 0,-3 2 3 16,1-1-2-16,-2 0 4 0,-2 0-5 0,-1 2 4 15,-1-4-3-15,-3 2 7 0,3 2-4 0,-6-2-3 16,0 2 2-16,-3-2 2 0,4-1 2 0,-1 1 0 0,1 0 5 15,-1-2-7-15,0 1 8 0,2-1-1 16,-1-2 4-16,0 0-9 0,4 2 6 0,-3-3 0 16,-2 1-5-16,5-1 3 0,-3 3-2 0,3-2 0 0,0 0-15 15,5-1-18-15,-9 1-8 0,9-1-73 16,-9 0-116-16,9 0 52 0</inkml:trace>
  <inkml:trace contextRef="#ctx0" brushRef="#br0" timeOffset="159813.95">19821 13204 52 0,'0'0'117'16,"14"-1"-15"-16,-5 3-10 0,0-2-6 0,4 3-13 0,-3 1-27 15,0-1-1-15,-1 2 3 0,3-3-3 0,-2 4-5 16,-1 0 0-16,0-1-7 0,-1 1-3 0,-2-2-5 16,0 1 0-16,-1 1-7 0,1-2 2 0,-4 3-6 15,-2-1 6-15,3 0 0 0,-3 0-4 0,-3 0 3 16,2-1-1-16,0 1 5 0,-1 0-5 0,0-3-2 0,0 1-2 16,2 0 1-16,0-4 0 0,-2 6 11 15,2-6 5-15,0 3 13 0,0-3 13 0,0 0 0 0,0 0 14 16,0 4 5-16,0-4-6 0,0 0-3 0,6-12-11 15,-4 5-4-15,3 1-5 0,2-7-4 0,-2 4-5 16,2-2-16-16,-1-4-13 0,4 1-20 0,-1-1 0 16,0 3-17-16,-1 2 2 0,1 1-3 0,-1 2-4 15,3 1-6-15,2 0-2 0,-4 4-18 0,1-1-1 16,4 3-16-16,-2 0-46 0,-1 3-108 0,1-1-248 16,-2 4 110-16</inkml:trace>
  <inkml:trace contextRef="#ctx0" brushRef="#br0" timeOffset="160121.95">20231 13242 14 0,'-4'-5'108'0,"1"1"-12"0,-1-1-5 0,0 2-12 0,0 0-6 16,0 1-6-16,0-1-4 0,4 3-7 0,-5-2-3 16,5 2-4-16,-4-3-6 0,4 3-6 0,0 0-4 15,0 0 1-15,-10 4-4 0,10-4 2 0,-3 9-6 16,0-6 0-16,2 1-2 0,-1 1-4 0,1-3 5 15,0 4-1-15,1-1-4 0,0-1 0 0,1 2 3 0,2-3-7 16,1 2 3-16,-2 0-1 0,4-1-1 16,-2-1 2-16,3 0-15 0,-2-1 9 0,1 1 0 15,2-1 4-15,-1-2-1 0,1 0 0 0,0-1-6 0,-1-3-3 16,1 2 2-16,1-4 4 0,-4-3-8 0,-1 4 4 16,2-3-3-16,-6-2 0 0,0 2 2 0,0-1-2 15,-2 2 2-15,-2 1 0 0,0 1-2 0,-1 0-3 16,0 1-9-16,-3 1-4 0,-2 3-21 0,-1-2-30 0,0 5-161 15,1 1-240-15,1-2 106 0</inkml:trace>
  <inkml:trace contextRef="#ctx0" brushRef="#br0" timeOffset="161048.96">20466 13140 87 0,'0'0'98'15,"-6"-2"-8"-15,6 2-7 0,-4-3-8 16,-2 0-7-16,6 3-12 0,0 0 0 0,-8 0-6 0,8 0-18 16,-9 5 4-16,4-4 1 0,3 3-3 0,-2-2-9 15,2 1-1-15,-1 2-5 0,1-1 6 0,-3-1-12 16,5 2 2-16,-1-2-4 0,1-3-1 0,-1 9 0 16,1-7 3-16,1 1 1 0,-1-3-7 0,0 6-3 15,0-6 2-15,1 6 4 0,4-5-3 0,-3 1-2 0,0 0 2 16,-2-2-4-16,7 1 6 0,-7-1-10 0,10-1 5 15,-10 1-4-15,11-2-1 0,-8-1-6 16,3 0 6-16,-2 0-4 0,1 0 10 0,-1 1-4 0,-4 2 7 16,5-3-10-16,-4 2 8 0,-1 1-3 15,0 0 6-15,7-2-7 0,-7 2 5 0,5 5 7 0,-5-5-5 16,6 8-9-16,-1-3 0 0,-1 5-1 0,1-2 4 16,-2 5 0-16,3-1 8 0,-2 2-10 0,1 3-2 15,0 0-1-15,-1 2 5 0,0-2-3 0,1-2-1 16,0 0 2-16,-3-4-8 0,4-1 2 0,-5-2-2 15,2-1-3-15,-2-2-1 0,-1 2 1 0,2-5 4 16,-2 1 6-16,0-3-4 0,-3 5 1 0,3-5-2 16,0 0 7-16,-13-8-2 0,8 3-2 0,-3-2 4 15,3-2-2-15,-1 1 6 0,1-2 0 0,1-1 0 0,0 0-1 16,4-1 3-16,0-1-2 0,0 2 2 0,6-4-5 16,1 3-3-16,0 1-3 0,2 4 6 0,8-3-2 15,-2 0-6-15,4 5 6 0,1 1 8 0,1 4-3 16,2 2 2-16,-6-1-10 0,3 0-9 0,-2 4-4 0,-2-1-3 15,-4 2-1-15,1-1-6 0,-4 1-3 16,1-2 33-16,-5 0-7 0,2 4 3 0,-5-4 4 16,2-1 0-16,-1 2-4 0,-2-1 6 0,2-1 3 15,-3-3-3-15,0 0 9 0,-3 3 6 0,3-3 2 16,0 0-1-16,0 0-1 0,0 0 2 0,0 0 3 16,0 0 6-16,-15-9-4 0,11 3-3 0,1 1-2 0,1-2-8 15,-4-3 7-15,4 3-8 0,1-5-6 0,1 3 0 16,0-2-6-16,2 0 3 0,1 0 3 0,4 2-14 15,-1-3 10-15,-1 4-2 0,4-1 4 0,2 3-5 16,1-2-2-16,-1 5-2 0,7-2-1 0,-3 5 5 16,-4 0 4-16,0 0-12 0,2 3-16 0,-3 1-15 15,-2-1-16-15,-1 2-33 0,-3-1-115 0,0 1-216 16,-4-3 95-16</inkml:trace>
  <inkml:trace contextRef="#ctx0" brushRef="#br0" timeOffset="162882.95">19895 13892 28 0,'0'0'118'0,"0"0"-7"0,0 0-17 0,0 0 5 16,0 0-6-16,0 0-6 0,-9-4 1 0,9 4-18 15,0 0 2-15,0 0-5 0,0 0-13 0,0 0 9 16,0 0-4-16,0-5 1 0,0 5-7 0,0 0 2 0,-1-5 0 15,1 5-5-15,-2-6 0 0,0 5-8 16,2 1-10-16,-5-5 7 0,5 2-8 0,-4 1-4 16,4 2-7-16,-6-4 1 0,2 2 1 0,4 2-4 0,-9-1-7 15,9 1 3-15,-6-3-1 0,6 3-4 0,-9 3-3 16,9-3 3-16,-8 1-2 0,3 1-3 0,-3 2-1 16,4-3 0-16,-1 1-3 0,1 0 4 0,-2 3 0 15,2-1 0-15,-5 1-3 0,2 3-1 0,0 1 6 16,-3-5-3-16,1 6 3 0,0-4-4 0,1 3 1 15,-2 0-3-15,5-3 0 0,-1 4 6 0,0-6-4 16,1 2 0-16,-2 2-3 0,4-2-3 0,0-3 5 16,0 2 2-16,0-1-5 0,2-1-2 0,-2 1 1 15,3-4 2-15,0 5 2 0,0-3-1 0,0-2-2 0,2 5 3 16,-2-5-2-16,9 1 1 0,-3-1 2 0,4-1-5 16,2-1-12-16,0-1-3 0,1 3-8 15,0-2-11-15,1-1-3 0,-1 2-13 0,1-3-10 0,0 2 1 16,0-3-11-16,3 3 10 0,-7-3-2 0,4 3 8 15,-1-4 5-15,-2 2 4 0,0-1 8 0,-1 0 1 16,0-2 14-16,-2 0 8 0,-2 0 7 0,-1-4 3 16,0 2 3-16,-2-1-1 0,-1-1 5 0,-4-2-5 15,2 1-7-15,-2-5 14 0,-1 3 4 0,-3-2 1 0,2 0-13 16,0 1 11-16,-3-1-4 0,1 1 2 16,0 6-5-16,-1-3 10 0,3 3-6 0,0-2 4 0,-1 4 10 15,1 0 6-15,2 2 10 0,-2 1-1 0,3 0 2 16,1 4-2-16,-4-7-3 0,3 5-8 0,1 2 6 15,-3-4-5-15,3 4-3 0,0 0-7 0,0 0-3 16,0 0 6-16,0 0-2 0,0 0-5 0,0 0 7 16,4 12-8-16,-2-8 1 0,0 2-2 0,-2 0 3 15,1 2-7-15,1 1 3 0,-2 1 3 0,2 3-4 16,-4-4 1-16,2 3-2 0,0 4 2 0,0-3 0 16,0-1-4-16,-2 3 7 0,1-4-6 0,1 1 0 0,0 0 0 15,-2-2-3-15,2 2 5 0,2-3-4 16,-2 3 5-16,0-1-1 0,1 0-1 0,1 1-2 0,0-1 2 15,-1 0-15-15,1 0-27 0,3-2-37 16,-3-2-136-16,1 1-229 0,3 0 101 0</inkml:trace>
  <inkml:trace contextRef="#ctx0" brushRef="#br0" timeOffset="163600.95">20112 13897 95 0,'-6'0'102'15,"6"0"-4"-15,-11 3-2 0,4-2-10 0,-2 2-13 16,5 0-7-16,-2 2-4 0,1-1-5 0,-1-2-15 0,2 2-12 16,-1 1 7-16,2 1 0 0,-1-3-8 15,0 2 3-15,3-5 0 0,1 0-9 0,-5 7-4 0,1-4 4 16,4-3-10-16,0 6 4 0,0-6 0 0,0 4-4 16,0-4 3-16,0 4-7 0,5-1 1 0,-5-3-1 15,8 3-2-15,-6-2 5 0,4 2-12 0,0-3 4 16,-1 2-3-16,4 0 0 0,-3-1-2 0,1 1 4 15,-1-1-2-15,4 0-3 0,-3 2 3 0,0-1 5 0,0-2-12 16,3 1 3-16,0-1 1 0,-2 0 0 16,0-1 1-16,-1 2 3 0,0-2 6 0,2 1-9 0,-2-2-12 15,1 2 15-15,0-3 4 0,-1 1-12 0,2-2 15 16,0 1 2-16,-4-1-3 0,3-2-3 0,-3-1 2 16,1 4 0-16,2-6-2 0,0-1 4 0,-3 3 0 15,0-4 0-15,1 2-10 0,2-3 10 0,-4 2 4 16,0-2-7-16,0-2 3 0,2-3 3 0,-1 5 4 15,-1 0 1-15,-1 0 4 0,2 0 1 0,-3 1 3 16,1-2-6-16,2 5 1 0,-3-4 3 0,1 4 8 16,1 1-1-16,-3 0 2 0,0 0 0 0,-2 2-4 15,4 3 0-15,-3-3 0 0,0 0-9 0,0 5 3 16,-2-5-2-16,2 5-6 0,0-5-3 0,0 5 1 0,-1-4-5 16,1 4-9-16,0 0 1 0,0 0 1 0,0 0-5 15,0 0 0-15,-9 0-1 0,9 0 3 0,0 0-9 16,0 0 7-16,0 9 4 0,0-9-3 0,-2 7-7 15,2-3 5-15,-2 2 2 0,2 1-1 0,-1 1 0 16,-2 5 5-16,2-4-5 0,-1 8 3 0,0 0 5 0,1-1-2 16,-2-1-3-16,1 2 5 0,2 0 0 15,-1-5 4-15,1 5-2 0,0-4-7 0,1-3 1 16,-1 2 2-16,2-1 2 0,-1-1-4 0,1 1 4 0,-1-3 3 16,2-1-5-16,-3 0 1 0,1-1-9 15,-1-1-22-15,1-1-28 0,-1 0-25 0,0-4-61 0,0 5-90 16,0-5-253-16,0 0 113 0</inkml:trace>
  <inkml:trace contextRef="#ctx0" brushRef="#br0" timeOffset="164086.95">20299 13916 130 0,'0'0'136'0,"8"-9"-15"0,-2 6-19 0,3 0-6 15,3 2-7-15,7-2-12 0,0 2-3 0,-1-3-22 16,2 1-16-16,-1 1-17 0,1 0-17 0,1 1-14 16,-3 0-10-16,1-2 7 0,-6 3 2 0,1 0 1 15,-2 0-3-15,-1 0 6 0,-3-2-2 0,-3 4-2 16,1-2 12-16,-6 0 0 0,9-2 3 0,-9 2-12 16,0 0 23-16,1 2-3 0,-1-2 4 0,0 0 3 15,-10 5-1-15,5-2-1 0,1-1-2 0,0 1-4 0,-1 1-1 16,0-1 3-16,0-1-1 0,0 2 3 0,2 1-7 15,0-2 3-15,-1 0-1 0,1-1 9 0,3-2-2 16,-2 7-2-16,-1-2-1 0,3-2 1 0,-1 1 2 16,1-4-2-16,1 6 1 0,-1-4-2 0,4 2-1 15,1-1-7-15,0 1-4 0,3-3 5 0,2 2 1 16,2 1-4-16,-2-4-17 0,2 3-10 0,1-3-6 16,0 1 5-16,1 0-1 0,-3 0 2 0,1 0 1 15,-1-1 1-15,1 3 5 0,-4-1 4 0,-2-1 1 16,1 1 9-16,-2 1 2 0,0-2 7 0,0 2 3 0,-1 0 9 15,-4-3 0-15,4 4-10 0,-2-2 16 0,1 1 2 16,-3-3-1-16,4 2-12 0,-4-2 0 16,1 6 6-16,-1-6 2 0,5 4 2 0,-4-2 8 0,2 1-2 15,2-1 2-15,-1 1-5 0,2-2 0 0,7 1-3 16,-3-1-2-16,1 0-5 0,1-1-1 0,-2 0-4 16,0 0-16-16,3 0-27 0,-6-1-14 0,-1 0-38 15,-6 1-105-15,10-2-206 0,-10 2 92 0</inkml:trace>
  <inkml:trace contextRef="#ctx0" brushRef="#br0" timeOffset="165623.95">19737 14466 11 0,'-2'-4'84'0,"2"4"-5"0,0 0-1 16,0 0 2-16,0 0 3 0,0 0 2 0,0 0-7 0,0 0 7 15,0 0-5-15,0 0 11 0,2-5-2 16,-2 5-4-16,0-5-7 0,0 5-10 0,0 0-2 0,0-6-13 16,0 6 0-16,0 0-8 0,0-5 0 0,0 5-9 15,0-4-5-15,0 4-4 0,0 0-11 0,0 0-11 16,0 0-8-16,0 0-7 0,0 0-3 0,0 0 5 0,0 0-8 16,0 0 8-16,0 0 1 0,0 0-3 15,0 0 4-15,0 0 2 0,1 17-1 0,-1-17-2 0,0 4 3 16,0-4 0-16,-1 5-1 0,1-5 0 0,0 3 2 15,0-3 4-15,-2 7-17 0,0-2 10 0,-4 0 8 16,3 0 0-16,-2 2 3 0,-3 3-3 0,2-1 0 16,-4 6 2-16,1-3 0 0,0 4 2 0,1 0 3 15,2-5-6-15,0 7 2 0,-1-2-6 0,4-4-3 16,1 0 6-16,-1 0 1 0,-2 0-2 0,3-2-1 16,2 0-1-16,-2-1 2 0,1 1 7 0,2-3-2 15,-1 0-2-15,0-1-1 0,3 0 5 0,-3 0-5 16,0-2-8-16,0 0-10 0,1 1-4 0,-1-5-13 0,0 4-24 15,0-4-27-15,0 4-128 0,0-4-226 0,0 0 100 16</inkml:trace>
  <inkml:trace contextRef="#ctx0" brushRef="#br0" timeOffset="166007.95">19881 14402 80 0,'0'0'133'0,"0"0"-9"0,0 0-11 0,0 0-12 15,0 0-16-15,0 0-5 0,0 0-9 16,0 0-5-16,0 0-8 0,-3 15-5 0,3-10-8 16,0 5-2-16,-2-3-11 0,2 4 4 0,0 0-10 15,-1-1 4-15,0 2-7 0,-1 0 1 0,2 1 0 0,-5 2-13 16,5 1 9-16,-4 0-7 0,3 2 2 0,-3-1-2 16,-1 1-3-16,3-2-2 0,-1 0-2 0,-1-5 3 15,3 5-3-15,1-3 1 0,-3 0 2 0,3-3-3 16,0 0-4-16,-2 0 9 0,2 0-9 0,0-3-11 15,0 0-7-15,0-4-25 0,-3 1-11 0,3 0-26 16,-1-1-123-16,1-3-216 0,-8 1 97 0</inkml:trace>
  <inkml:trace contextRef="#ctx0" brushRef="#br0" timeOffset="166227.95">19605 14623 117 0,'0'0'173'0,"0"-7"-20"0,3 4-19 0,-1 1-10 15,7 0-11-15,-9 2-12 0,18 0-14 0,-4 0-5 16,4 0-13-16,0 2-6 0,2 1-6 0,0-1-15 0,0 0-17 16,0 1-11-16,-2 0-19 0,4-1-14 15,-3 2-16-15,-1-1-15 0,0 1-18 0,-4 0-19 0,0-3-95 16,-2 0-197-16,-1 1 87 0</inkml:trace>
  <inkml:trace contextRef="#ctx0" brushRef="#br0" timeOffset="166588.95">20182 14546 44 0,'0'0'124'0,"-4"-3"-14"0,4 3-9 0,-7-2-10 16,7 2-14-16,-9 0-1 0,9 0-6 0,-13 4-12 0,7-1-5 16,0 1-3-16,-2-1-10 0,2 0-2 0,-1 6-5 15,0-3 4-15,1 2 0 0,1 1-4 0,-1 1-3 16,2-3 1-16,-1 2 5 0,1 1 2 0,-1-3-7 15,0 2 5-15,1 0-10 0,3-2-3 0,-3-1 2 16,4 1-6-16,-2 2-1 0,0-2-1 0,2 1-2 0,0-1 4 16,2-1-9-16,0 1 3 0,1-2 0 15,-1 0 1-15,2 2-1 0,2-2 2 0,5 0-5 0,1 2-1 16,1-2-3-16,5-2 4 0,0 1-4 0,2-3-11 16,-3-1-13-16,2 0-17 0,2-1-30 0,-6-2-39 15,4-1-118-15,-1-2-240 0,0-1 107 0</inkml:trace>
  <inkml:trace contextRef="#ctx0" brushRef="#br0" timeOffset="166954.95">20580 14500 53 0,'0'0'178'0,"0"-5"-18"0,0 5-13 0,0 0-13 16,0 0-10-16,0 0-19 0,0 0-15 0,0 0-9 15,0 0-5-15,0 0-5 0,0 0-14 0,-10 14-7 0,6-5-5 16,-1-1 1-16,0 2-4 0,-1 2-6 15,2-2-3-15,-2 5-5 0,3 1-2 0,-3-1-4 0,0-3-2 16,6 5 1-16,-2-5-1 0,-1 2-6 16,2-4 4-16,0 1-4 0,-1 0 1 0,2 2-4 15,-1-5-6-15,1 2 10 0,0 0-5 0,0-3-3 0,-1-1 3 16,2 1-7-16,-2-2-9 0,1 1-16 0,2-3-19 16,-3 2-20-16,2-1-47 0,-1-4-151 0,2 5-279 15,-2-5 124-15</inkml:trace>
  <inkml:trace contextRef="#ctx0" brushRef="#br0" timeOffset="167193.95">20398 14740 95 0,'12'0'118'16,"2"1"-17"-16,4 0-11 0,0-1-10 0,-7 6-4 15,5-5-10-15,-2 1-12 0,-5 4-6 0,6-4-31 16,-2 1-11-16,-3 1-31 0,0-1-40 0,-3-1-46 0,-2 1-119 16,1-1 54-16</inkml:trace>
  <inkml:trace contextRef="#ctx0" brushRef="#br0" timeOffset="167411.95">20474 14525 83 0,'5'-4'139'0,"3"1"-12"0,3 1-15 0,1-2-7 0,7 1-16 16,-6 2-6-16,5 0-4 0,-5-1-15 0,2 2-19 16,-4 2-24-16,2-1-43 0,-1-1-58 0,-5 1-62 15,-2-1-152-15,-1 3 68 0</inkml:trace>
  <inkml:trace contextRef="#ctx0" brushRef="#br0" timeOffset="168665.96">19767 15143 166 0,'0'0'178'0,"1"-5"-2"16,-1 5-8-16,3-4-9 0,-3 4-10 0,0-5-11 15,0 5-18-15,4-3-12 0,-4 3-11 0,0-2-5 0,0 2-10 16,0 0-14-16,3-4-5 0,-3 4-9 0,0 0-6 16,0 0-6-16,0 0-6 0,0 0-4 0,0 0-2 15,2 13-2-15,-4-8-4 0,2 0-4 0,0 2-2 16,-2 1-8-16,1 2 1 0,-3-3-3 0,4 4-2 15,-4-4 0-15,4 2 2 0,-5-3-5 0,4 2 0 16,-1-3 1-16,0 3 3 0,-2-4-4 0,2 1 0 16,1-1-2-16,-2-1 0 0,3 2 3 0,-1-2-2 15,1-3 1-15,-3 4-2 0,3-4-2 0,0 0-1 16,1 5 2-16,-1-5-7 0,7 1 4 0,-7-1-1 16,14-1-7-16,-4-2-10 0,-1 2 2 0,1-2 4 15,4 1 1-15,-6-1 2 0,2 1-1 0,-2 1-1 0,-2-1 5 16,1 0-3-16,-3 2 5 0,-4 0-2 15,7-2-1-15,-2 1-7 0,-5 1-8 0,0 0-8 0,8-3-9 16,-8 3 3-16,0 0 9 0,0 0 4 0,5 6 0 16,-1-2 2-16,-1-1 0 0,2-1 1 0,2 0 4 15,1 1 0-15,2-1-4 0,3 1 9 0,-1-2 3 16,3-1-7-16,0 0 6 0,4 2 3 0,0-4-5 16,-1 1-1-16,-4-2 0 0,4-2-12 0,0-1-12 15,-2 0 3-15,0 0-16 0,-4 0 10 0,2 1 2 16,-4-1 2-16,-1 3 7 0,-2-1 4 0,0 1 4 15,-3 1 1-15,1-1 3 0,-1 1 4 0,-3-1-2 16,-1 3 5-16,6-1-1 0,-6 1-3 0,0 0 2 16,0 0 7-16,0 0-3 0,0 0 5 0,0 0-1 0,0 0 0 15,0 0 1-15,-14 6 1 0,14-6-7 0,0 0 11 16,-4 3-5-16,4-3 4 0,0 0-4 0,0 0 6 16,0 0-5-16,-4 2 5 0,4-2 4 0,0 0-6 15,0 0 4-15,4 7-2 0,-4-7 4 0,4 4-2 16,0 0 1-16,0 0-5 0,1-2 3 0,1 1-4 15,-2 0 4-15,1 1 1 0,0-1-3 0,0 1 2 16,2-1-1-16,-1 1 0 0,-2-1-7 0,1-1-4 16,3 1-8-16,-4 1-9 0,3-1-20 0,-3-1-31 15,5-1-58-15,-5 1-146 0,4-1 65 0</inkml:trace>
  <inkml:trace contextRef="#ctx0" brushRef="#br0" timeOffset="169040.95">20443 15117 39 0,'4'-4'75'0,"-2"0"-8"0,-1 0-4 0,4-1-9 16,-4 0 5-16,3 1 9 0,-4-1 0 0,6-1-8 15,-3 0 3-15,-2 1-3 0,0-2-2 0,2 2 1 16,-2-2 6-16,-1-1 6 0,0 3-7 0,0 2-6 0,3-2-9 16,-3 1-1-16,0 4-6 0,0-5-10 15,0 5-1-15,1-4-2 0,-1 4-5 0,0 0 0 0,0 0-6 16,0 0-1-16,-4 16 3 0,4-8-3 0,0 2-4 16,0-1-3-16,-1 2 1 0,-2 1-1 0,3 1 0 15,-2 1-1-15,-1-1-2 0,-3 2-3 0,2 0 4 16,-2-1-1-16,5 0-3 0,-1-2-2 0,-2 0 4 15,3-4-6-15,-1 3 5 0,0-1 0 0,0-2-1 16,0 1 1-16,2 0 0 0,-1-2-9 0,1-1-7 16,0 1-17-16,0-2-18 0,0 2-29 0,0-4-29 15,-4 0-107-15,4-3-226 0,0 0 100 0</inkml:trace>
  <inkml:trace contextRef="#ctx0" brushRef="#br0" timeOffset="169228.95">20470 15163 15 0,'20'0'81'0,"0"1"-13"0,0-1-30 0,-3 1-44 16,-3 2-27-16,-1-1-36 0,-2 0 16 0</inkml:trace>
  <inkml:trace contextRef="#ctx0" brushRef="#br0" timeOffset="169933.95">20590 15263 59 0,'0'4'53'0,"0"1"-6"0,1-1-3 16,-1-4-3-16,0 8 2 0,2-5 3 0,-1 1 1 15,0-2 3-15,-1-2 1 0,6 3-4 0,-6-3-1 16,7 0-9-16,-7 0 3 0,12-2-9 0,-7-1-2 16,-1 3-2-16,2-4 5 0,-3-1-10 0,4-1-5 15,-3 5-3-15,-2-4 2 0,3 1-10 0,-3 0 2 0,-1 1-4 16,3 1-8-16,-4 2-6 0,4-4-2 0,-4 4-11 15,1-3-6-15,-1 3 6 0,0 0-2 16,0 0 5-16,10 0-2 0,-10 0 5 0,9 3 2 0,-2-2-1 16,-3 0 5-16,1 1-2 0,1 0 5 0,-1-2 0 15,2 3 2-15,-1-3-1 0,-2 0 6 0,-4 0-6 16,13 0 12-16,-8 0 4 0,-5 0 8 0,8-3-1 16,-8 3-2-16,4-4-2 0,0 2 1 0,-2-1 2 15,-1 0-5-15,-1-1-5 0,0 4 3 0,0-7-3 16,0 7-1-16,1-4 3 0,-1 4-1 0,-2-4 3 15,2 4-3-15,1-5-1 0,-1 5-1 0,0 0-2 16,-1-4 2-16,1 4-3 0,0 0 7 0,0 0-7 0,0 0 3 16,0 0 9-16,0 0-7 0,0 0 3 15,0 0 5-15,0 0-3 0,0 0-1 0,0 0 1 16,0 0-3-16,0 0 1 0,0 0-2 0,0 0 0 0,7 0 5 16,-7 0-7-16,7 4-2 0,-2-1-2 0,-1 1 1 15,3-1 1-15,0 0-2 0,-2 1 3 0,3-1 3 16,-1 1-4-16,-2-1-7 0,4 1 8 0,-5-1 0 15,5-1-2-15,-3 1-1 0,2-3 3 0,-3 0 1 16,0 1-2-16,3-1 3 0,-8 0-6 0,11-1 5 16,-4 1-3-16,-1-3 0 0,1 2 7 0,0-2-8 15,-3 1 1-15,1-1 1 0,-1 0-12 0,1 1-1 16,-2 0 0-16,3 0-9 0,-1-1 3 0,-2 1-2 0,-3 2 0 16,4-3 6-16,-4 3-2 0,4-1 0 0,-4 1 4 15,0 0-1-15,2-3 1 0,-2 3 7 16,0 0-8-16,0-5 9 0,0 5 1 0,0 0 6 0,0 0 4 15,0 0 6-15,0 0 1 0,0 0 3 16,0 0 0-16,0 0-4 0,0 0 3 0,0 0-6 0,0 0-2 16,0 0-10-16,0 0-12 0,0 0-10 0,0 0-4 15,0 0-7-15,0 0-10 0,14 5-13 0,-9-2-6 16,2 1-49-16,-2 0-119 0,0-2 54 0</inkml:trace>
  <inkml:trace contextRef="#ctx0" brushRef="#br0" timeOffset="170186.95">21045 15267 205 0,'5'4'13'0,"1"-1"6"0,-3-2 10 16,0 0 7-16,2 2 13 0,-1-2 6 0,-4-1 16 0,6 2 3 15,-6-2 9-15,0 0-5 0,0 0-1 0,0 0-21 16,0 0-3-16,0 0-3 0,0 0-6 0,9-3-3 16,-9 3-6-16,0 0 0 0,4-3-6 0,-4 3-1 15,2-4-6-15,3 2-5 0,-2-2-3 0,0 0-1 16,1 1 3-16,2 1-2 0,-1-3-1 0,3 1-8 16,-1-1 4-16,2 0 3 0,2 0-2 0,-1 0-5 15,-4 0 2-15,6 1 9 0,-3-2 14 0,-2 4 6 16,1-1-6-16,-2-1-3 0,1 1 4 0,3-1-2 0,-5 1 0 15,5 1 1-15,-4 0-4 0,2-2 1 16,-4 1-4-16,3 2-5 0,-2-1 0 0,1 1-2 16,-1-1 1-16,-5 2-6 0,9-1-3 0,-4 0-4 15,-5 1-10-15,8 0-9 0,-8 0-10 0,7 1-15 16,-7-1-28-16,10 1-42 0,-10-1-137 0,0 0-267 16,6 0 118-16</inkml:trace>
  <inkml:trace contextRef="#ctx0" brushRef="#br0" timeOffset="173568.95">21638 12810 29 0,'0'0'61'16,"0"0"-9"-16,0 0 3 0,0 0-6 0,0 0 6 0,-9 0-3 16,9 0-8-16,-9 0-7 0,9 0 1 15,-11-1 3-15,11 1-3 0,-10 0-4 0,3 0-16 16,7 0 18-16,-11 0-3 0,4 1 1 0,2 0 0 0,5-1-10 15,-10 0 0-15,6 2-2 0,-3-1 2 0,7-1-8 16,-9 4 4-16,3 0-6 0,1-1 5 0,-1 0 1 16,-2-1-6-16,3 2-5 0,0-1-12 0,-1 0 18 15,-3 2-6-15,2 0 9 0,1 0-10 0,-1-1-2 16,4 1 5-16,-4-2-2 0,1 2 2 0,2 1-1 16,-4 0 7-16,2 3-2 0,-3-6 4 0,4 4-7 15,-3-2 0-15,2 3 1 0,2-2-18 0,-5 1 18 16,4 1-6-16,-1-2 4 0,-3 5-6 0,4-4 0 15,-2 3 5-15,1-4-1 0,-1 1-5 0,2 2 6 16,0-4-6-16,-1 1 2 0,6-1-3 0,-3 0-3 0,-3 0 6 16,3 2-3-16,2-2 3 0,-3 1-3 15,1 0-4-15,2 0 3 0,-4 0 1 0,5 1-1 0,-1 1 5 16,-3-3-7-16,4 3 1 0,0 0 4 0,0-2-5 16,0 3 5-16,0-2-2 0,0 2 2 0,0-1 2 15,0-1-7-15,1 3 2 0,3-2-4 0,-2-1 4 16,1 0-2-16,1 0 0 0,-3-1-1 0,3 1 7 15,-2-2 0-15,-1 2-4 0,4 0-1 0,-4-3-2 16,2 2 0-16,-3-2 1 0,0 3-2 0,5-2 0 0,-5 0 4 16,1-1-9-16,3 2 0 0,-3-1 6 15,-1 1 5-15,4 0-2 0,-3-1-1 0,2-1 1 0,1 1-8 16,-2-2-8-16,1 2 7 0,1 1 13 0,0-2-3 16,-1 0 2-16,1 3-1 0,3-4-3 0,-6 4 0 15,5-2-6-15,-3 0 5 0,1-1-1 0,0 2-4 16,2-1 6-16,-2 1 0 0,-2-1-1 0,3 1-3 15,-1-1-1-15,0 1 3 0,1-1-2 0,3 1 1 16,-4-2-4-16,-1 1 9 0,3 2-20 0,0-5 12 16,2 2 5-16,-3 3 4 0,0-5-10 0,1 2 8 15,-2 3-3-15,1-4-1 0,3-1-1 0,-3 1 9 16,1 1-1-16,2 1-11 0,-2-2 6 0,2 2-6 16,1-4 7-16,0 5-1 0,1-2 3 0,-1-1-8 0,3 0 3 15,-1 2 2-15,-2-1-1 0,3-3 0 0,0 3-2 16,0-1 1-16,1 1-1 0,-3-2 0 0,2-1-2 15,-4 1 0-15,-1-1 3 0,0 1-2 0,0 0 2 16,0-2 0-16,0 1-3 0,1-1 8 0,-1 0-11 0,3 0 12 16,-1 1-6-16,-1-1 2 0,0 1-5 15,4-2 6-15,0 2-4 0,1-1 1 0,-2-1 5 16,1 1-4-16,-1-1 3 0,0 1-4 0,0 0 1 0,0 0-4 16,-2 0 4-16,3-3-3 0,-4 3 7 0,0-5 3 15,0 4-5-15,-2-1 10 0,-2-2-2 16,3 2-2-16,-2-1-1 0,0 0-4 0,-2-2 0 0,4 1 1 15,-2-1-4-15,-1 0 4 0,0-1-3 0,-2 2 2 16,5-6-3-16,-2 3 0 0,0 2 1 0,0-7-1 16,3 3-5-16,-3-1-5 0,0 0 11 0,3 1 1 15,-2 0-7-15,0 0 2 0,0-2 8 0,-2 4 4 16,1-3-4-16,0 2-7 0,0-2-4 0,-1 1-3 16,0 4 11-16,-2-2 3 0,2-3 5 0,2 3 0 15,-3 0 6-15,0 0-9 0,0-1 9 0,0 2 1 0,-1 0 5 16,0-4-4-16,0 3-1 0,0-3 1 0,-2 3-13 15,1-2 1-15,1-3-5 0,-3 4 3 16,2-6 5-16,1 2 3 0,-2-3 1 0,0 5-6 0,5-4-1 16,-5 4-2-16,1-7 5 0,-5 1-2 0,2 3-11 15,2-1 10-15,-3-1 2 0,2-2-4 0,-3 2-2 16,0-1-1-16,3 2 1 0,-3 1 1 0,1 1 0 16,0-1 1-16,-1 2 0 0,0-1 0 0,1 0 2 15,0 0 2-15,-1 2-1 0,-1 0-4 0,-2 1 1 0,2 2-1 16,0-3-1-16,1 2 4 0,-1 1-7 15,1 0 10-15,0 1-1 0,2 1-3 0,-6-1-5 0,3 4 6 16,0-3-1-16,0-2 0 0,-2 3-2 0,1 0 4 16,1 2-6-16,-3-1 5 0,1-1-13 0,0 0 13 15,-2 3-7-15,3-2-1 0,-1 2 3 0,2-2 3 16,-3 3 0-16,0-2-9 0,0 1 9 0,2-1-6 16,-3 2-1-16,2 0 8 0,-2 0-2 0,-1 0 2 15,-1 0-5-15,-1 0-1 0,-2 0 2 0,3 2 5 16,-2-2-7-16,-1 1 2 0,1 0 4 0,-1-1-2 0,1 1 0 15,-1-1-8-15,3 2 9 0,0-1-6 16,1-1 5-16,-1 0-4 0,0-1-1 0,0 2 4 0,1-1 4 16,2 1-10-16,-1-1 5 0,3 0-10 0,-1 3 11 15,1-3-5-15,-3 2-11 0,3 3-13 0,-1-3-10 16,2 3-23-16,0-1-11 0,0 2-25 0,1-1-97 16,0-1-209-16,3-1 92 0</inkml:trace>
  <inkml:trace contextRef="#ctx0" brushRef="#br0" timeOffset="177556.95">21324 12439 36 0,'-1'-3'107'0,"1"3"-8"0,-2-7-6 0,2 7-18 15,2-7 1-15,-2 4-7 0,0-1-7 0,0 4-6 16,-2-5 2-16,2 5-12 0,2-7 3 0,-2 7 5 0,0-3-13 15,0 3-1-15,0 0-5 0,-3-6 1 0,3 6-7 16,-3-4 2-16,3 4-11 0,0-5 5 0,0 5-8 16,-1-5-1-16,1 5 3 0,0 0-3 0,1-4-2 15,-1 4-3-15,0 0 0 0,0 0-4 0,3-3-1 16,-3 3-2-16,0 0-1 0,0 0-5 0,0 0 7 16,0 0-5-16,0 0 5 0,0 0 1 0,1 12-4 15,-1-12-1-15,2 7-1 0,-1-5 2 0,1 1 2 16,-2-3 3-16,0 8-8 0,0-2 2 0,0-1 1 0,-2 3-2 15,2-2-4-15,-1 1 1 0,-1-1 1 16,2 6 0-16,-4-4 3 0,3 4 1 0,1 0 0 0,-3-3 0 16,2 4-2-16,-2-3 3 0,3 1-1 15,-2-1-1-15,1 2-2 0,-3 0 3 0,5-4-3 0,-1 3-2 16,3-1 3-16,-3 0 5 0,0-3-6 0,0 3 5 16,0-5 1-16,0 1-2 0,-3 2-2 0,3-1-1 15,3 1 3-15,-3-3-1 0,-3-1-2 0,3 1 0 16,0 0 2-16,0-5-1 0,0 7-1 0,3-5 7 15,-3-2 3-15,0 3 2 0,0-3-7 0,0 0 2 16,1 5 5-16,-1-5-4 0,0 0 5 0,0 4-3 16,0-4-2-16,0 0 3 0,0 0-6 0,0 0-5 0,0 0-16 15,0 0-15-15,0 0-24 0,0 0-26 0,0 0-20 16,-1 3-90-16,1-3-206 0,0 0 92 0</inkml:trace>
  <inkml:trace contextRef="#ctx0" brushRef="#br0" timeOffset="178703.95">21854 12401 113 0,'0'0'130'0,"-2"-4"-12"0,2 4-6 0,0 0-10 0,-2-4-11 15,2 4-13-15,0 0-6 0,0 0-7 0,0 0-3 16,0 0-17-16,0 0 0 0,2-6 0 0,-2 6-4 15,0 0-5-15,0 0-1 0,0 0-8 0,7-1-3 16,-7 1-2-16,0 0 1 0,12 1-7 0,-7-1-2 16,-5 0 1-16,15 0-2 0,-7 0 2 0,-1 0-7 15,4 0 2-15,0 0-4 0,2 1 3 0,0-1-3 16,-2 2-5-16,2 1 5 0,-3-2 2 0,3 2-11 0,-3-3 10 16,2 0-11-16,-3 3-3 0,-3-2 0 15,3 1-1-15,-3 0 5 0,0 1-12 0,0-1 1 16,-3 2-2-16,3-1 4 0,-4 1 2 0,1 0-7 0,0 1 3 15,-3-1 5-15,0 3 1 0,-2 0 1 0,-1 0-3 16,-1 2 4-16,-1 2-4 0,-1-2 1 0,0-1 7 16,1 4-3-16,0-3 3 0,0-1-2 0,-3 1 0 15,4-2-1-15,-1 3-8 0,4-5 11 0,-3 2-1 16,0-2 0-16,0 1 2 0,-1-1 1 0,3 1 1 16,-1-1-4-16,-2 0 2 0,2 0 3 0,1 0 6 15,-3 2-4-15,2-3 4 0,-2 1-5 0,1 0 5 0,0-2-2 16,3 1 0-16,-2-2 3 0,2 1 12 0,-3 0 4 15,3 1 3-15,1-4 3 0,-8 1 0 0,5 0-2 16,3-1-5-16,-8 1 1 0,8-1 4 0,-5 2-3 16,5-2-4-16,-7 0 0 0,7 0-4 0,0 0 2 15,0 0-6-15,-7 0 3 0,7 0-4 0,0 0 4 16,0 0-6-16,-6 1-9 0,6-1 1 0,0 0 0 16,0 0 6-16,0 0-3 0,3 7-2 0,-3-7 0 15,0 0 2-15,5 5 2 0,-5-3-3 0,4 0 1 16,-4-2 4-16,5 5-3 0,-2-2-1 0,3-3 1 15,3 2-3-15,-2 1 2 0,0-1 1 0,1 0-9 0,2 1 5 16,3-1-3-16,-3 1 0 0,3-1 6 0,-4 2-3 16,1-3-1-16,-1 1-2 0,-3 1-1 15,0-3 3-15,-1 3-3 0,0-3-2 0,1 1-2 0,-6-1-4 16,7 1-8-16,-7-1-10 0,0 0-10 0,0 0-22 16,6-2-21-16,-6 2-47 0,0 0-109 0,3-5-254 15,-3 5 112-15</inkml:trace>
  <inkml:trace contextRef="#ctx0" brushRef="#br0" timeOffset="189234.08">20921 12310 15 0,'0'0'75'0,"0"0"-5"0,0 0-5 0,0 0-7 16,0 0-6-16,0 0-6 0,0-7-6 0,0 7-5 16,-1-10 2-16,1 8-7 0,0-3-3 0,-3 1-4 15,3 4-2-15,0-7-1 0,0 7 0 0,0-5-4 16,3 1 1-16,-3 4-3 0,5-4-3 0,-1 0 1 16,1 0-3-16,3 0-2 0,2 1 5 0,-1-1-4 0,1-2-2 15,3 4-1-15,-2-1 3 0,0-2 1 0,4 3-9 16,3-1 5-16,1 2 1 0,1-2-3 0,2 3 0 15,5 0-2-15,1-2 1 0,2 2-6 0,-2-2 7 16,4-1 4-16,-4 1-3 0,6-2 0 0,2 0 0 16,-3 1 6-16,2 1 9 0,-2-3 6 0,-1-2-2 15,1-2-3-15,-1 2 0 0,-1-1 0 0,-3 1-1 16,-3-5 1-16,-7 5-1 0,1-1 2 0,-1 1 1 0,-3 0-8 16,2-2 0-16,-1 0-2 0,-4 2-4 15,1 2 0-15,-4-3 0 0,5 2 5 0,-5-1-5 0,4 1 0 16,-3-1-4-16,-1 2 4 0,-1 1-3 0,6-3-2 15,-4 2-9-15,3 0 5 0,-2 2 5 0,7-2-1 16,-3-1 2-16,5 3-2 0,0 3-1 0,-1-2-1 16,2 0 4-16,7-1-1 0,-1 3-7 0,0 2 3 15,1 1 6-15,-5-2-5 0,3 0 0 0,3-1 5 16,-8 0-10-16,-3 3 4 0,1-6 1 0,-2 6 5 16,-2-3-6-16,-4 0 2 0,1-3-2 0,-2 3 2 15,0 0-6-15,-2-1 4 0,0 0-2 0,0-2 1 0,-2 0-3 16,2-1 1-16,-1 2 7 0,-1-1-2 0,1 1 1 15,3-1-2-15,-4-1 1 0,1 0-7 0,2 0 6 16,0-1-5-16,0 1 4 0,0 1 5 0,0-2-7 16,1 2 1-16,2-1 4 0,-1 0-7 0,1 1 5 15,-2-1 0-15,1 3-3 0,-2-4 3 0,0 3-5 16,3-2 6-16,-3 2 1 0,1-1-6 0,0 2 0 16,0-3 1-16,-1 1 1 0,1 2-2 0,2-2 3 0,-3 2 1 15,2-1-4-15,-2-1 3 0,-1 3-2 0,1-3 1 16,-3 3 4-16,1-1 2 0,-3 0-5 0,-4 1 0 15,6-3-3-15,-6 3 7 0,8 0 0 0,-8 0-4 16,0 0 4-16,6-2-2 0,-6 2-4 0,0 0 2 16,4-2-3-16,-4 2 5 0,0 0-1 0,0 0-1 15,0 0-3-15,0 0 4 0,5 0-5 0,-5 0 3 16,8-2-1-16,-8 2 5 0,0 0-9 0,6 0-7 16,-6 0-4-16,0 0 0 0,0 0-5 0,6-1-1 15,-6 1-2-15,0 0-3 0,0 0-1 0,0 0 21 16,0 0-17-16,0 0-26 0,0 0-102 0,-25 0-166 15,17 1 73-15</inkml:trace>
  <inkml:trace contextRef="#ctx0" brushRef="#br0" timeOffset="189842.08">22375 11769 22 0,'0'0'43'0,"0"0"1"0,0 0-15 15,0 0 6-15,0 0-4 0,17 7-5 0,-12-3-1 16,4-2-4-16,-4 1-5 0,6-1 2 0,0 2-1 0,2-1 0 16,-2 1-4-16,7 0 2 0,-2 1-2 0,1-2-3 15,-1 1-1-15,-2-2 0 0,-1 1 9 0,1-1 1 16,-5-2 6-16,-2 1 13 0,1 0 12 0,-2-1-4 15,-6 0-1-15,9 0-22 0,-9 0-2 0,8-2 15 16,-8 2-7-16,0 0 2 0,6-2-4 0,-6 2 1 16,0 0-8-16,5-3-4 0,-5 3 1 0,0 0-9 15,2-2 5-15,-2 2-8 0,0 0 7 0,0 0-4 16,0 0-1-16,0 0-6 0,3 6 8 0,-3-6-3 16,0 6 0-16,0-2-1 0,3 2-2 0,-6-1-1 15,2 2 6-15,-1 3-3 0,0 1-4 0,-2-1 3 16,0 2-5-16,1 0-11 0,-1 0 16 0,-2 3-1 0,1-4-5 15,-1 6 11-15,0-3-7 0,-3 2-6 0,5-3-6 16,-3 0 14-16,-1 2 6 0,-1-1-13 16,4-4 6-16,0 2-1 0,-2-3 2 0,0 2 4 0,0-3-6 15,1 3-4-15,-2-1 6 0,-1-3 1 0,2 2-6 16,0-2-8-16,1-1 7 0,1 2 4 0,-3-4 5 16,4 1-2-16,-1 0 0 0,0 1-2 0,1-5-20 15,-1 6-47-15,-5-4-96 0,2 2-174 0,0 0 77 16</inkml:trace>
  <inkml:trace contextRef="#ctx0" brushRef="#br0" timeOffset="190997.1">21158 12908 78 0,'0'0'112'0,"0"0"-27"0,0-4-6 16,0 4-6-16,2-4-6 0,-2 4-4 15,0 0-7-15,0 0-2 0,0-4-6 0,0 4-3 16,0 0-9-16,3-3 4 0,-3 3-12 0,9-4-3 0,-2 2-4 16,1 1 3-16,4-2 4 0,-6 2-8 0,2 0 0 15,-3-1-6-15,2 2-3 0,0 0 4 0,4 0-8 16,0 3 12-16,8 2-14 0,1-1 3 0,-1 1-3 16,-1-1 1-16,10 5 6 0,3 0-1 0,-3 2-6 15,5-1 1-15,1 0-4 0,4 1 4 0,0 2-8 16,8 6-1-16,1 1 7 0,-12-6-2 0,-2 3-3 0,0-2-1 15,1-1 8-15,-5 3-7 0,-3-1-4 0,-3 0 10 16,2-5-12-16,-2 5-5 0,-2 0-3 0,-4-4 7 16,0-1-6-16,6 2 10 0,-5-2-9 0,0 0-1 15,0 0 0-15,-2-2 2 0,4 3-3 0,5 0-1 16,-1 0 5-16,-6-2 3 0,0-1-2 0,10 0 2 16,-10-3-2-16,4 5 31 0,-2-5-3 0,0 4-1 15,0-3 0-15,0-2-3 0,-3 2-6 0,1-2 3 0,-7-1 4 16,0-1-6-16,0-1-2 0,-4 1-3 15,0 0 5-15,-2-1-4 0,3 0-5 0,-3 0 6 16,0 3-1-16,-1-3-6 0,0 1 7 0,1 0-6 0,-3 0 7 16,1-2-3-16,2 2-3 0,-1 2 1 0,-3-2-1 15,-1-3-2-15,4 4 2 0,0-2 0 0,-2 1 5 16,-2-3-11-16,2 4 7 0,-2-4 0 0,0 0 3 16,0 0 3-16,1 3 0 0,-1-3-6 0,0 0 3 15,0 0-2-15,0 0 4 0,0 0-18 0,0 0 0 16,0 0-17-16,0 0-12 0,0 0-17 0,0 0-10 15,0 0-14-15,0 0-67 0,0 0-158 0,0 0 70 0</inkml:trace>
  <inkml:trace contextRef="#ctx0" brushRef="#br0" timeOffset="191261.08">22331 13233 22 0,'0'0'90'0,"0"0"-8"0,5-1-6 0,-5 1-7 16,0 0-16-16,11 5 2 0,-6 0-16 0,3-1 1 15,-1 1-6-15,1 3-1 0,1-1-6 0,0 3-8 16,4 3-1-16,-3 0-11 0,-2 1 21 0,1 1-5 16,0 0-10-16,-4-1 4 0,-1-2 0 0,-3 3-3 0,-1-2-7 15,0 0 4-15,0 0 0 0,-4 0 3 0,2-2 1 16,-6 3-3-16,2-2 1 0,-6 1 6 0,-1-2-19 15,-1 2 1-15,-1-1-3 0,2 0-33 0,-4-3-46 16,1-1-47-16,6 0-136 0,-2-4 60 0</inkml:trace>
  <inkml:trace contextRef="#ctx0" brushRef="#br0" timeOffset="203854.08">5639 16666 37 0,'0'0'114'0,"0"0"-12"0,0 0-20 0,0 0-7 16,0 0-1-16,-3-5-10 0,3 5-9 0,0 0-2 16,0 0-7-16,0 0-8 0,0 0-3 15,0 0 2-15,0 0-9 0,0 0 1 0,1-5-12 0,-1 5 5 16,0 0-7-16,0 0 2 0,0 0 0 0,0 0 10 16,0 0-12-16,0 0 1 0,0 0-3 0,0 0-2 15,0 0-3-15,0 0 0 0,0 0 3 0,0 0-8 16,0 0 3-16,0 0-4 0,0 0 10 0,0 0-9 15,0 0 3-15,0 0-8 0,-2 14 2 0,3-9 3 16,-1 0-7-16,-1 0 9 0,2 0 1 0,-1 2-8 16,0 0 13-16,-1 3-12 0,-2-1 1 0,3 1-4 15,0-2 1-15,0 3-1 0,0-1 4 0,0 1 2 16,0 0-7-16,-2 0 1 0,2 0 2 0,-2 0 11 16,1-1-9-16,1 0 0 0,0-1-2 0,3-1 0 15,-3 2 3-15,0-3-5 0,1 0-1 0,-1-1 3 16,0-1-1-16,1 0 2 0,-1 1 5 0,0-4-1 15,0 3-1-15,0-1 2 0,0-4-6 0,4 7-1 0,-3-6 4 16,1 3-5-16,1 0 5 0,1-2 0 0,1 3-1 16,-4-2 1-16,2 1 5 0,2 3-2 15,0-5-6-15,2 1 2 0,-2 0 2 0,5-3-2 0,0 2 2 16,4-2-5-16,-2 0 2 0,6-4-2 0,0-1 5 16,1-3 3-16,0 1-5 0,0-3-2 0,7-2-12 15,-1 1-11-15,-9 1-14 0,0 2-19 0,2-3-20 16,-4-1-71-16,-2 1-160 0,-6 2 71 0</inkml:trace>
  <inkml:trace contextRef="#ctx0" brushRef="#br0" timeOffset="204248.08">5577 16583 15 0,'0'0'52'0,"0"0"0"0,7 1-4 0,-7-1 6 16,6 2-3-16,-6-2 4 0,0 0-4 0,8-2 0 16,-8 2-5-16,6-3-1 0,-1 1-2 0,2 0-13 15,1-2 2-15,0 1-4 0,2 1 0 0,1-2-7 16,0 0 0-16,-1-1-10 0,3 4-8 0,-4-4-6 0,0 0-7 16,1 3 0-16,-5 0-6 0,2 0-5 0,-2 1-7 15,-5 1-11-15,5 0 1 0,-5 0-2 0,0 0-2 16,0 0 3-16,4 3-37 0,-4-3 69 0,-9 9-55 15,5-4-66-15,3 0 29 0</inkml:trace>
  <inkml:trace contextRef="#ctx0" brushRef="#br0" timeOffset="204290.08">5711 16574 208 0,'-9'9'-35'0,"3"-1"-38"0,-3 0 18 0</inkml:trace>
  <inkml:trace contextRef="#ctx0" brushRef="#br0" timeOffset="204414.08">5670 16615 113 0,'-6'7'-9'0,"2"-2"1"0,-1 0 10 15,1 0 3-15,-1-1 13 0,3 0 14 0,-1 0 6 16,3-4 1-16,-5 4 4 0,4-2-7 0,1-2 10 16,-3 3-12-16,2 0-6 0,1-3 11 0,0 0 3 15,8 7 2-15,-5-5-4 0,6 1 4 0,-2-2 2 16,0 2-3-16,2-1 1 0,5-1-13 0,0 1-2 15,0-1 0-15,2-1-4 0,4 0 0 0,-7 0-4 16,1 0-8-16,-1-1 7 0,1 2-23 0,-1-1-7 16,1 0-12-16,-4 0-11 0,3-1-22 0,-2-1-84 15,-1 4-149-15,-2-1 66 0</inkml:trace>
  <inkml:trace contextRef="#ctx0" brushRef="#br0" timeOffset="205446.08">6318 16683 54 0,'0'0'62'0,"0"0"-11"0,0 0-5 16,0 0-4-16,-2 4-6 0,2-4-1 0,0 0-4 15,0 0-2-15,2 3-6 0,-2-3-1 0,0 0-2 16,0 6-2-16,0-6-2 0,0 0 0 0,0 0-2 16,0 0 2-16,0 0-9 0,0 0 15 0,0 0-19 15,0 0 7-15,0 3-6 0,0-3 12 0,0 0 1 16,0 0 3-16,0 0 11 0,0 0-8 0,0 0 5 15,0 0-7-15,0 0 3 0,0 0-5 0,9-11 1 16,-5 7-6-16,0 0 6 0,1-2-6 0,4 0-1 0,-3-1-6 16,3-3 2-16,5-3 2 0,-1-1-3 15,9-3 0-15,0 0-6 0,1-1 5 0,2 0-3 16,-2-2 0-16,5-1-1 0,-6 2 2 0,6-4 0 16,-1 2 2-16,0 2 4 0,-2 2-6 0,-2 3-1 0,-6 2-7 15,-6 6 9-15,-3-1 4 0,1 2 7 0,-4 3 6 16,1-3 0-16,-2 3 2 0,0-1-3 15,0 0-2-15,-1 1 0 0,-3 2-6 0,6-4 6 16,-6 4-12-16,0 0-1 0,5-3 1 0,-5 3-11 0,0 0-6 16,1-2-2-16,-1 2-7 0,0 0-3 0,0 0-6 15,0 0-8-15,0 0 6 0,0 0 0 0,0 0-7 16,0 0-6-16,0 0-15 0,0 0-20 0,0 0-54 16,-12 9-141-16,9-7 63 0</inkml:trace>
  <inkml:trace contextRef="#ctx0" brushRef="#br0" timeOffset="207085.08">6973 15911 15 0,'0'0'46'0,"0"0"5"0,0 0 4 0,0 0 0 16,0 0-2-16,0 0-4 0,0 0-4 0,0 0-4 15,0 0-8-15,0 0-1 0,-4 2-3 0,4-2-4 16,0 0 2-16,0 0-9 0,0 0-1 0,0 0 1 16,0 0-3-16,0 0-1 0,0 0 1 0,0 0-8 15,0 4 1-15,0-4 2 0,0 0-2 0,4 5-1 16,-2-2 0-16,-2-3-2 0,4 3 5 0,-3 3-10 0,4-2 5 16,-5 2 1-16,3 4 0 0,2 1 3 15,-4 1-1-15,3-2 1 0,1 8-3 0,-1-1 12 16,6 7-11-16,-2-4 6 0,1 4-2 0,-4-1 3 0,4 2 0 15,-1-5-9-15,-3-1 4 0,1-1-4 0,-2-4 2 16,3 3 1-16,0-1 3 0,-4-4-5 16,3-1 0-16,-2-2-1 0,0 0 3 0,-1-2 1 0,0 1-6 15,-1-4 0-15,0 1 20 0,-1 0-20 0,0-2 4 16,1-1-2-16,-2-2 7 0,0 4-9 0,0-4-3 16,0 0-25-16,0 0-21 0,-8-9-40 0,3 7-51 15,-3-8-149-15,1 0 65 0</inkml:trace>
  <inkml:trace contextRef="#ctx0" brushRef="#br0" timeOffset="207649.08">6937 16026 24 0,'2'-7'60'0,"0"3"-4"16,0-4-8-16,2 1-2 0,2 1-6 0,-2-5-4 15,3 5-1-15,-1-2-3 0,0 0 2 0,3-1 2 16,0 1-5-16,-1 1 5 0,1 0-8 0,1-1 0 0,-1 2-2 16,-1-2 3-16,2 3-9 0,-5 1 0 15,3-1-1-15,-1 2-9 0,1 0 2 0,1 1 0 16,1 0 2-16,-2 2-6 0,-1 2-3 0,1 0-4 16,0 1 0-16,-2 0-5 0,4 2-7 0,-4 0 8 15,-1-1-4-15,0 2-2 0,-1 0 6 0,1-1-2 0,-3 0 4 16,-2 2-2-16,0-1 0 0,0-1 2 15,0 1 1-15,0 0-2 0,-2-1 8 0,-5 1-9 0,2 2 1 16,-2-4 2-16,0 4-1 0,-3-1 9 0,1 0-11 16,0 0 3-16,1 2-3 0,-3-3 5 0,3 3-9 15,2-4 9-15,-3-3 0 0,6 1-3 16,0 1 1-16,-4-1 3 0,6-1-3 0,1-2 4 0,-9 3 6 16,9-3 11-16,0 3 0 0,0-3-4 0,0 0 11 15,-5 2-8-15,5-2-2 0,0 0 3 0,0 0-7 16,0 0 0-16,0 0-7 0,0 0 4 0,0 0-5 15,0 0-3-15,0 0 5 0,15 2-4 0,-8 0 0 16,-2-1-1-16,2 1 3 0,0 3-2 0,2-3-3 16,0 1-1-16,1 0 1 0,0-1 6 0,2 0-7 15,0 2 0-15,0-3 4 0,-1 0 1 0,3 0-8 16,2-1 6-16,-4 1 3 0,1 1-5 0,1-2-2 16,-1-2 3-16,0 4-4 0,-3-2 4 0,-1 1-2 15,-1-2-3-15,-1 1 4 0,-1 1-2 0,-6-1 1 16,9 1 2-16,-9-1 1 0,6 0-5 0,-6 0 5 15,0 0 3-15,6 1-6 0,-6-1 2 0,0 0-11 16,0 0-10-16,-4 6-24 0,4-6-37 0,0 0-58 16,-5 7-150-16,3-1 66 0</inkml:trace>
  <inkml:trace contextRef="#ctx0" brushRef="#br0" timeOffset="209020.08">6459 16649 17 0,'0'0'47'0,"0"0"-8"0,0 0 1 16,0 0-4-16,0 0-4 0,0 0-3 0,0 0-6 15,0 0 1-15,0 0 0 0,0 0-4 0,0 0-2 16,0 0-4-16,0 0-2 0,0 0 4 0,0 0-7 0,0 0 5 15,0 0-2-15,-7 9 1 0,7-9-2 0,0 0-5 16,0 0-1-16,-3 4-2 0,3-4 8 0,-3 3-8 16,3-3 2-16,-4 2 1 0,4-2-3 15,-1 3 0-15,1-3 0 0,0 0-4 0,-6 5 5 0,6-5-1 16,0 4-1-16,0-4-4 0,0 5 3 0,0-5 6 16,0 0-10-16,0 4 2 0,0-4-1 0,5 2 5 15,-5-2-6-15,0 0 3 0,2 5-1 0,-2-5 2 16,0 0-1-16,1 4 0 0,1-1 3 0,-2-3-3 15,4 4 3-15,-1-3-1 0,3 2 2 0,0 0 3 16,2 0-1-16,2 0 4 0,3-1 4 0,6-1-4 16,1 0-1-16,7 0 5 0,6-1 1 0,-1 0 3 15,3-1 0-15,-2 2-2 0,1-3 0 0,-2-1-3 16,3 3 3-16,-3-3-4 0,-4 3 0 0,0-3 1 16,-6 1-4-16,-4 0 0 0,-4 0-1 0,-4 1-1 15,3 1 0-15,-6-1 5 0,-1 0-3 0,0 1 3 16,0 0-6-16,-6 0 0 0,8-2-1 0,-8 2 7 15,0 0-3-15,5 2-7 0,-5-2-2 0,8-3-14 16,-8 3-5-16,6-2-17 0,-6 2-25 0,9-3-59 0,-4-1-130 16,-1 2 57-16</inkml:trace>
  <inkml:trace contextRef="#ctx0" brushRef="#br0" timeOffset="209700.08">7214 16549 33 0,'1'7'65'16,"6"1"-13"-16,-6-2 3 0,4 1-6 0,-1-1-4 15,-2 1-1-15,1-2-2 0,1 3-15 0,0-1 1 16,-2 2 2-16,2-4 0 0,0 3-8 0,2-3 2 16,-2 2-5-16,0-3 4 0,1-1-6 0,-2 2 5 15,2 0-5-15,1-3 8 0,-3 1 2 0,-3-3 9 16,7 1 12-16,-7-1-22 0,8-4 0 0,-5 2 2 15,2-3-7-15,0 0-1 0,-1-1 2 0,-1-2-8 16,0 4 3-16,0-5-3 0,0 4 0 0,1-2-1 16,-1 0-1-16,1 1-1 0,-1 1-5 0,1-1 3 15,0-1-2-15,-2 3 0 0,1-2 3 0,1 1-2 0,-1 1-2 16,1-1-6-16,-2 2 4 0,2 1-1 0,0-1 0 16,-1 1-5-16,0-1 4 0,-3 3-2 15,9-1 8-15,-4 1-9 0,-5 0 0 0,9 3 3 0,-4-2-7 16,-5-1 9-16,9 5 2 0,-6-2-2 0,5 1-9 15,-1 1 4-15,2 1 2 0,-4 1-5 0,0-3 7 16,4 3-7-16,-1-1 7 0,1-1 1 0,5-1-3 16,-4 1-4-16,2-1 2 0,-1-1-5 0,-3-2 11 15,-2 2-3-15,3-3-1 0,2-2 1 0,-3 1 5 16,0 0-6-16,-2 1 3 0,1-5-6 0,-1 2 5 16,-1-2-9-16,-1-2 0 0,1 0-6 0,4 0-4 15,-7-2 0-15,2-1 7 0,0 2 4 0,-2-3-4 16,0 1 6-16,-2-1-1 0,0 0-2 0,1-1 4 15,-1 0 5-15,-1 2 3 0,-1-9 0 0,0 9 13 16,1-2 1-16,-2-1 1 0,-1 4 12 0,3-1 6 16,0-1 1-16,-2 2-6 0,2 1-3 0,1 2-7 15,-5-5-1-15,5 6-2 0,-2-1-2 0,0 2-3 16,1 1-22-16,1-2-23 0,0 5-16 0,0 0-21 16,0 0-16-16,0 0-109 0,0 0-206 0,0 0 91 15</inkml:trace>
  <inkml:trace contextRef="#ctx0" brushRef="#br0" timeOffset="210598.08">6522 16722 14 0,'-2'-6'61'16,"2"6"-3"-16,0 0-11 0,0-3 3 0,0 3-13 15,0 0 5-15,0 0-11 0,0 0 3 0,4-4-5 16,-4 4-7-16,0 0 2 0,0 0-1 0,0 0-7 0,0 0-6 16,0 0 2-16,0 0 5 0,0 0-4 0,0 0-4 15,0 0 2-15,0 0-6 0,0 0-1 0,0 0 1 16,1 14 0-16,-1-10-1 0,0 0-1 0,3-1 4 15,-2 2-4-15,2 1 3 0,-1-1-6 0,2 0 3 16,1 0-1-16,3 0 4 0,2 0-3 0,-1 2 10 16,1 0 3-16,8 0-3 0,-1 2 2 0,3-1-3 15,7 1 4-15,-7-3-4 0,6 4 1 0,2-1 0 16,0 0-3-16,3 0-1 0,-3 0-2 0,4 3 0 16,0-3-4-16,4-1 7 0,-2 1-5 0,2 1 0 15,-1-3 2-15,2-2-4 0,-4 3 2 0,1-4-2 16,-2 3 6-16,0-2-9 0,-5-2 6 0,-5-1-6 15,-2 1 0-15,-7-1 0 0,1 1 0 0,-4-2 3 16,1 2-6-16,-5-3 5 0,1 2-2 0,-1-1 0 0,0 1-2 16,-1-2 10-16,-5 0-12 0,10 3 0 15,-7-2 6-15,2 0 0 0,-5-1-1 0,0 0-3 16,6 2 3-16,-6-2-2 0,4 2 4 0,-4-2-2 0,4 1 2 16,-4-1 0-16,0 0-5 0,0 0-3 0,0 0-11 15,0 0-16-15,0 0-33 0,0 0-56 0,0 0-129 16,0 0 57-16</inkml:trace>
  <inkml:trace contextRef="#ctx0" brushRef="#br0" timeOffset="211186.08">7595 16755 17 0,'0'0'86'0,"-3"-4"-1"16,3 4 8-16,0 0-8 0,-3-3-7 0,3 3-4 15,0 0-2-15,-6-3-6 0,6 3-2 0,0 0-14 16,0 0-4-16,0 0-10 0,-11 6 1 0,6-1 0 0,-4 1-5 16,0 2-4-16,0 1-2 0,-4 3-7 0,4-3 0 15,-1 4 5-15,5-3-9 0,-4 1 3 0,4 0-7 16,1-2-3-16,-1 1 5 0,5 0-8 16,-3 2 3-16,2-3-2 0,2 3-2 0,-1-1-2 0,3-2 1 15,5 1-1-15,-2 1 0 0,8-1-2 0,1-1 3 16,1-1 9-16,0-1-10 0,1-2-6 0,0 2-12 15,4-2-20-15,-1 2-1 0,0 1-3 0,-1-1-13 16,0 1 3-16,-2 1-4 0,-2-2 3 0,-3 0 6 16,2 3 6-16,-7-2 2 0,0 1 3 0,0-1 6 15,-4-1 5-15,1-1 4 0,-4 0 3 0,1-1 12 16,-6 0-2-16,4-1 12 0,-3 1 3 0,0 0 1 16,0-2 3-16,-2 1-2 0,1-1 3 0,-3-1 10 15,3 1-12-15,0-1 2 0,0 0-2 0,1 0 4 0,0-1-1 16,-2 3-3-16,1 1 1 0,1-3-5 15,-3 1-1-15,2 2 1 0,-4 2-2 0,3-2 4 16,-1 2-7-16,1 0 3 0,-4-1 2 0,7-1-3 0,-2-1-8 16,0 2 4-16,1 0 4 0,1-1-6 0,1 2 6 15,-1-3-5-15,2 0 5 0,1 1-14 16,0 0-19-16,-2-3-34 0,2-2-64 0,0 0-135 0,0 0 60 16</inkml:trace>
  <inkml:trace contextRef="#ctx0" brushRef="#br0" timeOffset="212382.08">6584 16872 57 0,'0'-3'74'0,"0"3"-4"15,0 0-7-15,0 0-5 0,0-5-6 0,0 5-3 16,0 0-4-16,0 0-2 0,-4-5-5 0,4 5-8 16,0 0-1-16,-1-4 4 0,1 4-6 0,0 0-2 15,0 0-3-15,0-3 3 0,0 3-1 0,0 0 5 0,0 0-5 16,0 0-1-16,-3-3 7 0,3 3-7 0,0 0-4 16,-1-4 1-16,1 4-9 0,0 0 1 15,-5-3 1-15,5 3-2 0,-4-4-5 0,4 4 6 16,-2-1 0-16,2 1-2 0,-2-4-2 0,2 4-5 0,0 0 0 15,0 0 3-15,0-6-4 0,0 6 7 0,0 0-7 16,0-4 6-16,0 4-10 0,0 0 5 0,-1-3 3 16,1 3 0-16,0 0 2 0,0 0 5 0,-4-4-15 15,4 4 5-15,0 0 5 0,0 0-4 0,0 0-1 16,0 0 0-16,0 0-4 0,0 0-5 0,0 0 5 16,0 0-3-16,0 0 5 0,0 0-1 0,0 0 6 15,17 9 0-15,-12-6-7 0,0 1 4 0,5 1-2 16,-1 2-3-16,-1 0-2 0,7 2 1 0,-2 3 8 15,1 2-3-15,4 3-4 0,-3-1 1 0,5 4 9 16,-3-3-5-16,4 5-6 0,-2-1-11 0,4-2 13 16,-3 2 2-16,6 0-10 0,-1-2-8 0,4-2 6 15,2 3 0-15,2-1 2 0,11 7-1 0,-8-11 2 16,-1 3-3-16,8 5 5 0,-9-6 8 0,-2 2-19 16,-1-2 16-16,-3-2-2 0,0 2-5 0,-6-2 6 15,-4-1-1-15,2 3-3 0,-6-5 7 0,2-2-7 16,-6 2 5-16,2 0-5 0,-2-2 10 0,-4-2-4 0,3 3-2 15,0-4 9-15,1 3-6 0,-1-4-2 16,0 2-1-16,1 0 8 0,-2-3-9 0,1 4 3 0,-1-4 0 16,2 0-2-16,-1 2 0 0,2-3 4 0,2-1 9 15,-3 0-12-15,2 0 9 0,-2 1-9 0,-5-2 6 16,2-1-5-16,1 1 5 0,-3 0-8 0,1 1-10 16,0-1 11-16,-1 0 5 0,1 1 0 0,-2 1-3 15,-1 0 8-15,2 0-9 0,-2 1-2 0,-1-3-1 16,-2 4 7-16,4-2-3 0,-4 1 6 0,1 0-11 15,1 2-14-15,0-5-22 0,-2 3-23 0,0 2-81 16,0-4-157-16,-2 1 71 0</inkml:trace>
  <inkml:trace contextRef="#ctx0" brushRef="#br0" timeOffset="213372.08">7862 17316 23 0,'0'0'73'0,"0"0"-7"0,0 0-9 15,0 0-2-15,0 0-7 0,0 0-7 0,0 0-4 16,0 0-9-16,0 0 8 0,0 0-13 0,9 0 0 15,-9 0-2-15,6 3 2 0,-3 0-6 0,-3-3 0 16,1 4-3-16,-1-1-5 0,5-1 7 0,-5-2-10 16,0 5 6-16,4-2-4 0,-4 3-1 0,4-3-5 15,-4 5-8-15,0 1 14 0,-4 0-4 0,4 4 3 16,0-2-8-16,0 2 11 0,0 1-10 0,4 3 8 16,-3-3-8-16,-1 1 3 0,1 2 2 0,3-5-8 15,-4 0 7-15,4 0 1 0,-1-2-8 0,-2 0 7 16,0-3-5-16,1-2 3 0,0 1 3 0,-2 2-6 15,3-5 6-15,-3 1-6 0,1-2 4 0,-1-2-3 16,1 11 0-16,-1-11 4 0,0 0-1 0,3 4 0 0,-3-1 0 16,0 2-6-16,0-5 3 0,0 9 0 15,0-4 0-15,-3-2 2 0,3 4-13 0,0-2 14 16,0 2-6-16,-1 0 0 0,2-4 5 0,-2 4-2 16,2-2 1-16,-1 0-1 0,0-2 0 0,0 1 1 0,3-2 2 15,-3-2-3-15,0 0 11 0,5 3-5 0,-5-3 0 16,0 0 7-16,10-9-10 0,-5 4 4 15,-1 0 0-15,2 2 0 0,-1-1-5 0,-1 1 3 16,0 0 3-16,0 0-4 0,1 0 0 0,0 2-2 0,0-1 2 16,2 2-1-16,-7 0-3 0,10 0 0 0,-5 0 3 15,-5 0-6-15,11 0 5 0,-7 2-2 0,0-1 1 16,-4-1-12-16,0 0 14 0,10 2-4 0,-7-1 1 16,-3-1 4-16,0 0 4 0,0 0 8 15,9-3-7-15,-9 3 7 0,0 0-6 0,1-6 9 16,-1 6-11-16,3-3 4 0,-3 3-9 0,0-5 5 0,0 5-1 15,0 0 0-15,0 0-8 0,0 0 3 0,0 0-2 16,0 0 5-16,0 0-4 0,0 0-3 0,0 0 6 16,0 0-2-16,0 0-10 0,-9 9 8 0,9-9-6 15,2 8 0-15,-2-8 5 0,0 0 1 16,9 1-6-16,-9-1-1 0,9-1 8 0,-9 1-5 16,13-6 3-16,-3 3 0 0,3-2 4 0,1 1-1 15,0-4-4-15,7 1-3 0,-6 0 4 0,0 2-4 16,-3 2-1-16,0 0-2 0,-1 2-8 0,-2-2-14 15,-3 2-18-15,-2-2-85 0,-4 3-142 0,0 0 63 16</inkml:trace>
  <inkml:trace contextRef="#ctx0" brushRef="#br0" timeOffset="-192490.65">6548 15337 31 0,'-2'-3'59'0,"2"3"-16"0,0 0-6 0,0 0-16 16,0 0-1-16,0 0-1 0,0 0-6 0,0 0-2 16,0 0 1-16,0 0 0 0,0 0-2 0,0 0 1 15,0 0-1-15,0 0-3 0,0 0-3 0,-11 7 2 0,11-7 0 16,-3 2-6-16,0 0-2 0,3-2 9 0,-5 5-4 16,3 2 3-16,0-2 1 0,0-1-6 0,0 1 2 15,1 2-1-15,-1-2-1 0,2 0-29 0,-2 2 6 16,2-2 4-16,0 3-1 0,0-3 2 15,0 3 3-15,2 1 2 0,-1-1-2 0,-1 3 3 0,1 1 3 16,-1-1-2-16,1 0 0 0,1 6 2 0,-4-1 2 16,2 4 1-16,2-2 2 0,-4 2 19 0,2-1-4 15,2-1-3-15,-2 1 2 0,0-2-1 0,0-3-4 16,0-4 2-16,1-1-2 0,-1 2 0 0,1-4-1 16,-1-1 0-16,-1-1 0 0,1 1 6 0,0-1 4 15,0 0 3-15,-1-1-5 0,-2 0 2 0,3 0-1 0,0-4 2 16,-2 6-8-16,2-6 3 0,-2 3 8 15,2-3 8-15,-2 3-1 0,2-3-11 0,0 0 15 16,0 0-6-16,0 0 7 0,0 0-1 0,2 4 4 0,-2-4 4 16,0 0-3-16,0 0-8 0,0 0 0 15,0 0-4-15,0 0 4 0,0 0-10 0,0 0-1 0,0 0 1 16,0 0-8-16,3-12-6 0,-3 12-1 0,0 0-4 16,0 0 3-16,0 0-5 0,1-3 2 0,-1 3-10 15,0 0 15-15,0-6-6 0,1 3 0 16,-1-2 2-16,2 0-1 0,-2-2-3 0,0 2-4 0,0-2 4 15,-2 2-10-15,2-2-13 0,-2 2-16 0,-1 0-77 16,1 1-129-16,-1-1 57 0</inkml:trace>
  <inkml:trace contextRef="#ctx0" brushRef="#br0" timeOffset="-190852.64">7288 15343 61 0,'0'0'65'16,"0"0"3"-16,0 0 2 0,0 0-5 0,0 0 3 15,-4-3-10-15,4 3-4 0,0 0-9 0,0 0-4 16,0 0 0-16,0 0-5 0,8-9-10 0,-8 9 1 15,5-4-3-15,-1 2-1 0,0 2-7 0,0-2 4 16,-4 2-5-16,10-4-7 0,-3 4-4 0,0 0-9 16,-1 0-4-16,1 1-4 0,2 2-2 0,-3-1-3 15,2 2 0-15,-1 0-5 0,2 3 0 0,0-2-4 16,-2 4-4-16,-1-1-3 0,-1 1 5 0,1 0 4 0,-3 3-2 16,1-2 7-16,-2 0 0 0,-2 3 3 15,0-1 3-15,-1-1-5 0,1 0 10 0,-1 0 1 0,-3 0-4 16,1 1 5-16,-2-1-3 0,-1 0 2 0,0 1 2 15,1-1 4-15,-6 3-4 0,0 0 23 0,1-1-6 16,1 2 3-16,-2-1-3 0,4-4-6 0,-1 1 5 16,2 0 0-16,-2-2-3 0,2 1-6 0,2-6 1 15,1 2 3-15,-1-1-5 0,2 0-2 0,0-3 5 16,0 3-3-16,2-1 1 0,0-4 5 0,1 5 0 16,-1-5 5-16,0 0 0 0,4 5 8 0,-3-3-1 15,-1-2-4-15,4 2 7 0,-4-2-6 0,4 1 0 16,-4-1-3-16,7 2 4 0,-7-2-5 0,6 0-2 15,-6 0 2-15,0 0-3 0,10 0 9 0,-10 0-5 16,9-3 4-16,-4 2 4 0,1 0-3 0,2-1 5 16,-1 0-2-16,2-1-4 0,3 0-3 0,-3-2-2 15,-1 1 5-15,2 2-9 0,-1 1 6 0,-1-2-7 16,7 2-2-16,-6-2 3 0,1-1 4 0,4 1-16 0,-2 2 16 16,-1-1-2-16,2 1-7 0,0 0 1 0,-3-1 0 15,-2 1-12-15,-2-1 12 0,2 0 3 0,-2 2-1 16,-1-2-7-16,-5 2 6 0,0 0-7 0,11 0 8 15,-11 0-11-15,0 0 0 0,6 2-15 0,-5 2 3 16,-1-4-14-16,-1 5-41 0,0 1-58 0,-2 1-141 16,1-3 62-16</inkml:trace>
  <inkml:trace contextRef="#ctx0" brushRef="#br0" timeOffset="-189705.64">8266 15357 37 0,'0'0'90'16,"0"0"-9"-16,0 0 1 0,0 0-15 0,0 0-5 16,-3-7-6-16,3 7-2 0,0 0-3 0,9-5-12 15,-6 3 1-15,3 1-7 0,-2-1-2 0,2-2-4 16,-1 1-5-16,2 1-3 0,2 0 3 0,2-1-7 0,-2 2 10 16,0 1-11-16,5-2-2 0,-2 2 0 0,-3 0-3 15,-2 0 3-15,3 2-8 0,0-1-7 0,-4 2 1 16,1-1 6-16,-4 1-5 0,0 5-1 15,-2-3-4-15,-4 5 6 0,-1-2 3 0,-3 2-4 0,-1 1 3 16,-3 3 3-16,3-5-1 0,-1 3 0 0,-1-3-1 16,5-1-10-16,-2 1-1 0,4-2 12 0,-4-3-6 15,6 1 3-15,-3 0-12 0,4 2 11 0,-1-3 6 16,-2-1-25-16,6 5 21 0,-2-5-2 0,3-1 2 16,0 3-1-16,0-3-12 0,-1 4 7 0,5-5 2 15,2 1 6-15,-2-1 0 0,2-1 0 0,0 3-2 0,1-2-3 16,0-1 6-16,-1 0 0 0,-2 3-36 15,5-3 5-15,-3-3 3 0,-1 7 7 0,6-4 2 0,-6 3-2 16,5-2 1-16,-4 1 3 0,-1 0 1 0,12 0-8 16,-16 1 6-16,3 0 8 0,-1-3-3 15,0 2 3-15,-2 1-4 0,-1-1 3 0,-2 0 4 16,1 1 1-16,-2 1 5 0,-1 2 4 0,-2-2 12 16,-2 3-10-16,-2 1-2 0,0 2-1 0,-3 0 5 15,0 1-2-15,0 3 1 0,-1 0 1 0,-3-1 0 16,6-2-5-16,0-2 2 0,-2 1 0 0,4-2-3 15,1-1-2-15,0-1 0 0,3-1 1 0,-4-1-1 16,2 2-4-16,1-2 5 0,2-1-5 0,0 1 3 16,0-4-6-16,0 6-12 0,0-6-21 0,2 4-26 15,-2-4-59-15,0 0-131 0,4 1 59 0</inkml:trace>
  <inkml:trace contextRef="#ctx0" brushRef="#br0" timeOffset="-187740.65">9261 15369 18 0,'0'0'60'0,"0"-4"2"0,0 4-4 0,0 0-8 16,0-4 0-16,0 4-7 0,0 0-1 0,3-4-4 15,-3 4-1-15,0 0-3 0,0 0-3 0,0 0-5 16,0 0 0-16,0 0 2 0,0 0-9 0,0 0-4 16,0 0-3-16,0 0-1 0,-8 14 3 0,7-5-6 0,-2 2 5 15,1 0-6-15,0 0 2 0,0 1-6 0,2 1-1 16,0-2 0-16,-1 5 5 0,1-4-3 0,1 3-1 16,-1-5 1-16,0 1-3 0,2 2 3 0,2-2 0 15,-4 0 1-15,2-2-6 0,0-1 4 0,-2-2-4 16,0 2 3-16,4-4-1 0,-3 1-2 0,-1 1 3 15,0-3 1-15,0 3 2 0,3-4-8 0,-3-2 6 16,0 6-1-16,0-6 1 0,1 2 0 0,-1-2-2 16,1 3 2-16,-1-3-2 0,0 0 0 0,5 2 1 0,-5-2-3 15,0 0 0-15,12-3 0 0,-3 1 5 0,-4 1-1 16,3-2-7-16,-3 2 2 0,1-2 3 16,2 1-2-16,-2 0-2 0,1 1 0 0,-2-1 0 0,1 1-8 15,0-1 0-15,-1 1-5 0,-1 0-3 0,-4 1 2 16,8-2-2-16,-1 2 0 0,0-3-4 15,-2 3-8-15,-1-1-3 0,5-2-7 0,0 2-11 0,1-3-28 16,2 1-86-16,-1 1 39 0</inkml:trace>
  <inkml:trace contextRef="#ctx0" brushRef="#br0" timeOffset="-187382.65">9445 15424 29 0,'0'0'47'0,"0"0"-5"15,0 0-1-15,0 0-6 0,0 0-6 0,0 0 1 16,-5 6-6-16,5-6-1 0,0 8-1 15,-3-3 5-15,1 0-8 0,2 2 6 0,-1 1 4 0,-2-2-4 16,2 4-8-16,-2-2 9 0,2 2-8 0,-3 2-6 16,4-2 4-16,0 1-6 0,0 0 5 0,0 2-4 15,0-2 1-15,5 4-2 0,-2-2 12 0,1 2-8 16,-1 2 0-16,4-2 0 0,-2-1-1 0,0 1-5 16,3-1 2-16,-3 3 2 0,4-8-5 0,-4 4 17 0,1-1-3 15,1 1 6-15,-4-1-4 0,4 1-10 0,-3-3-17 16,-2 2-18-16,1-2-37 0,-2-1-64 15,-1 4-131-15,-2-6 58 0</inkml:trace>
  <inkml:trace contextRef="#ctx0" brushRef="#br0" timeOffset="-184028.65">6455 15079 9 0,'8'0'18'0,"-1"-1"-3"0,1 2 1 16,0-1-7-16,1 0 2 0,2 0-2 0,1 1-1 16,2 1 0-16,-3-1-1 0,2 2-1 0,1-3 4 15,18 5-38-15,-13-1-14 0,-1-4 11 16</inkml:trace>
  <inkml:trace contextRef="#ctx0" brushRef="#br0" timeOffset="-183348.65">9151 14064 6 0,'0'0'6'16,"0"0"1"-16,0 0-4 0,0 0-7 0,-9 11-4 16,3-6 2-16</inkml:trace>
  <inkml:trace contextRef="#ctx0" brushRef="#br0" timeOffset="-182495.65">6966 14834 59 0,'0'-5'90'0,"0"5"-11"0,-2-4 2 16,2 4-16-16,0 0-6 0,-2-6-10 0,2 6-1 15,0 0-9-15,0 0-5 0,-2-3-7 0,2 3-6 16,0 0-2-16,0 0-3 0,0 0-4 0,0 0-2 0,0 0 1 16,0 0-10-16,0 0 8 0,0 0-7 0,0 0 1 15,0 0-3-15,0 0 7 0,0 0-7 0,15 3 3 16,-10-1-3-16,1 1 4 0,2-2-4 0,0 0 2 15,1 2-1-15,2 0 1 0,2-1 1 0,0 1-1 16,1 1-3-16,5 1 5 0,-6-1-1 0,6 1-3 16,0-1 0-16,-1 1 4 0,1 0-4 0,3-2 3 15,-2-2-1-15,2 1-1 0,-1 0-1 0,6-2 1 16,-4 0 0-16,2-2-3 0,4 0 2 0,-7-1 7 16,7 1-6-16,2-5 2 0,1 1 0 0,0-1-2 15,0 0-1-15,-1-4-5 0,-1 2 7 0,2 2-2 16,-1-2 1-16,6-1-3 0,-5 1 5 0,4-3-6 15,-1 2 4-15,5 0-2 0,-3-2-7 0,2 3 5 16,-4-1 0-16,1-1-5 0,1 1 3 0,-2-3-1 16,-2 3 1-16,0 0-1 0,0-1 5 0,-2 0-4 15,1-2 0-15,-4 3 3 0,2-1 0 0,0 2 0 0,1-3 9 16,-3 2-8-16,3-3 0 0,-2-1-2 0,2 2 3 16,1 2-2-16,2-4 4 0,3 2-5 0,10-7 0 15,2 0 2-15,-3 0 2 0,1-1-2 0,-2 3 5 16,-8 2-7-16,0 0 4 0,-4-1-3 0,-1 0 3 15,0 3 2-15,-5 0-4 0,-9 4-10 0,1 1 1 16,-2 0-2-16,-3-2-3 0,-3 4-9 0,-1-3 7 16,1 3-3-16,-2-3 3 0,2 1 2 0,-2 0 5 15,0 0-4-15,1-3 3 0,-3 3 2 0,4-5-2 16,3 1 4-16,-2 3 6 0,-2-3-5 0,5 0 2 16,-2 0 2-16,-2 1-3 0,5-3-1 0,-2 0-1 15,-1 2 6-15,1-1 1 0,1-2-3 0,2 2-2 16,3-4 2-16,-2 7 5 0,-2-2-11 0,0 0-2 15,-3 2-11-15,1 0-11 0,-4 5-35 0,-1-2-73 16,1 1 33-16</inkml:trace>
  <inkml:trace contextRef="#ctx0" brushRef="#br0" timeOffset="-182066.65">9155 14009 45 0,'0'0'53'0,"0"0"-6"0,0 0-5 0,0 0-2 16,5 0-10-16,-5 0-2 0,0 0-4 0,13 2-1 0,-13-2-2 16,6 2 0-16,1-1-8 0,-2 1 10 0,0-2-8 15,4 2-2-15,-3-2-4 0,7 3 5 0,0-3-5 16,-2 1-1-16,2 1 1 0,-1-1-2 0,-2 2-4 16,-4-1-12-16,2 1 3 0,-2-2 1 0,1 3 1 15,-3 0 2-15,1 1-2 0,0-1 1 0,-2 1-1 16,0 3 2-16,2-4-3 0,-3 3 0 0,0 4 6 15,1-1 0-15,-1 2-3 0,-2 2 1 0,2 1 1 16,-4 2 6-16,0 2-5 0,0-1 4 0,-1-3 6 16,-1 4-10-16,0 0 5 0,-1-3-5 0,2-1 1 15,1-1 2-15,-2 1 6 0,0-1-10 0,3 2-12 0,1-3-69 16,-2 2-87-16,2 2 39 0</inkml:trace>
  <inkml:trace contextRef="#ctx0" brushRef="#br0" timeOffset="-178214.65">6819 14792 6 0,'0'0'53'0,"0"0"-3"0,0 0-7 0,0 0-9 16,0 0-1-16,14 0 0 0,-14 0-8 0,9-2-1 15,-5 2 1-15,-4 0-8 0,11-2 8 0,-4 1-9 0,-2 0 1 16,-1-2 1-16,-4 3-7 0,10-3 1 0,-6 2 2 16,0 0-6-16,-4 1 1 0,11-4-2 15,-6 1-1-15,2 1-5 0,-2 1 1 0,4-1 3 0,0 0 0 16,0 1-6-16,2-1 0 0,-2 0-4 15,1 0 3-15,4 2 0 0,-2-3 0 0,2 3-4 0,-4-2 7 16,2 0-3-16,-2 0 1 0,0-1 1 0,2 0 4 16,-2 1-7-16,0 1-1 0,0-1 1 0,2-1 0 15,-3 0 1-15,0 2 1 0,2-4 0 0,2 0-3 16,0 4-1-16,-2-5 2 0,2 1 3 0,6 0-7 16,-1-3 4-16,-1 2-4 0,-1 0 3 0,1-2 4 15,1-1-2-15,0 1-1 0,1 0 7 0,-1 0 16 16,-3-1-13-16,2 0-1 0,-6 1 0 0,0 1-5 15,-1 2 5-15,1 0 2 0,-3 0-6 0,-2 2 1 16,3-1 0-16,-4 0 3 0,3 1-4 0,-3-2 1 16,4 3-4-16,-5-2 4 0,5-1 2 0,6-1-3 15,-6 1-6-15,1 2 9 0,0-4-6 0,1 0 2 0,0 4-1 16,2-5 3-16,-3 1 0 0,7-2 1 0,-4 0-2 16,3 0 0-16,-2 1 2 0,4-1-4 0,-1-2 1 15,1 2 3-15,-3 0-4 0,2 0-3 0,-1-4 6 16,3 5-2-16,0-3-3 0,-2 0-1 15,2 3 5-15,-2-4-2 0,2 1-1 0,0-1 2 0,-2 2-4 16,-2-1 7-16,1 0-3 0,0 0 4 0,-3-1-4 16,2 1 1-16,-4-1 0 0,-1 5 4 0,1-3-6 15,-2 3 1-15,-1-2 4 0,2 1-5 0,-2-2 1 16,-1 1-4-16,0-2 4 0,4 1 0 0,-4-1 2 16,3-3-5-16,0 2 2 0,0-2-1 0,2 1 4 15,-2-2-5-15,-1 3 2 0,0-2 1 0,1 0-2 0,2 1 3 16,-5 4-4-16,3-4-1 0,-2 2 0 15,0 1-6-15,0 1-6 0,2-2 3 0,0-1-15 16,-1-1 2-16,0 3 3 0,2-3-6 0,0 1 3 0,5-1 4 16,-3 4 2-16,1-5 2 0,0 1 2 0,0-2-2 15,-1 2 5-15,2 0 3 0,-3 0 2 16,2 2 1-16,1-1 2 0,-2 1-1 0,0-2-2 0,-3 1 6 16,0 0 0-16,2 0 3 0,-5 0-1 0,1 4 2 15,1-6-3-15,2 2 3 0,1-2-4 0,-2 1 7 16,-1-1-4-16,-4 4 2 0,8-3-1 0,-3-1 4 15,-3 5 2-15,2-7-1 0,1 3 1 16,-1 1-2-16,-3 0 4 0,2 2 0 0,1-5-1 0,-3 5-2 16,0-1 0-16,1 1 1 0,1-2-6 0,-3 2 0 15,5-3-1-15,0 2 2 0,-2 1-1 0,1 2 2 16,0-3-7-16,2 3 0 0,-2-1-5 0,0-1-3 16,3 3 7-16,-3-3-1 0,2 4-3 0,-1-2 2 0,-1-1 0 15,0 1 0-15,3 1 0 0,-6 2 4 0,2-1-2 16,-2 0-1-16,-2 3 1 0,2-2 2 15,-2 1 2-15,0-2 1 0,0 1-2 0,-2 1 2 0,2 1 4 16,0-3 1-16,0 3 0 0,-2 0 2 0,0 0-2 16,0-2-3-16,0 1 2 0,1 2-3 0,-3 2 0 15,4-6 0-15,-2 0 9 0,-1 3-3 0,1 1 3 16,-2 2-3-16,2-7 10 0,-2 7-9 0,1-5-2 16,0 2 0-16,-1 3-3 0,2-4 2 0,-1-1-2 15,-1 2-3-15,0 3-2 0,6-6 3 0,-2 3-4 16,-3 0 2-16,4-2 2 0,-1 1-5 0,-1 1 6 15,1 1 1-15,-2-2-1 0,2 0-4 0,-2 2 2 16,-2 2-1-16,2-5-4 0,-2 5-5 0,0 0-6 16,0-4-8-16,0 4-12 0,0 0-38 0,0 0-77 15,-10 0 34-15</inkml:trace>
  <inkml:trace contextRef="#ctx0" brushRef="#br0" timeOffset="-177473.64">8521 13434 67 0,'0'0'66'0,"-4"3"0"0,4-3-12 16,0 0 7-16,0 0-7 0,0 0-10 0,0 0-3 15,9-10-7-15,-1 5 2 0,-3 1-3 0,4 0-7 16,3-1-4-16,2 0 3 0,-1 0-5 0,3 0-7 16,1 0-11-16,1 3-2 0,1-1-9 0,-3-1-2 15,5 2 0-15,-5-1-7 0,4-1-2 0,0 1 5 16,-3 0 3-16,-3-1-2 0,-3 1 3 0,2 2-2 15,-3-2 1-15,0 0 3 0,-3 2 4 0,0-1 2 16,-2 0 7-16,-1-1 3 0,0 3 2 0,-1-3 3 16,1-1-2-16,-4 4 4 0,4-5-11 0,-3 3 0 0,-1-1 3 15,0 3-1-15,0 0 1 0,5-7 0 0,-4 4 6 16,-1 3-2-16,0 0 4 0,1-4-6 0,-1 4 0 16,0 0-3-16,0 0 4 0,0 0-3 0,4-3-1 15,-4 3-7-15,0 0 4 0,0 0 1 0,0 0-4 16,9 7 0-16,-8-2-5 0,2 0 1 0,-2-2-1 15,3 1 0-15,-1 3 1 0,0-1 2 0,0-2-3 16,0 3 4-16,-1-2 3 0,1 3-8 0,-1-3 3 16,1 4 2-16,-1 1-5 0,1-3 5 0,0 4-1 15,-1-2 1-15,-2 0 3 0,0 3-2 0,0-3 4 0,0 2-8 16,0 1 10-16,0-2-8 0,0 0 4 0,-2 1-2 16,2-3-1-16,0 0 1 0,-2-1 3 15,2-1-5-15,0 1 2 0,2-1-1 0,0 1 1 0,-2-2-4 16,0 0 8-16,5-1-4 0,-5 1-2 0,3 1 3 15,-1-5 1-15,-2 4 6 0,2 2-6 16,0-4-4-16,-2 2 2 0,0-1-6 0,-2 3-16 0,0-1-71 16,-2-1-101-16,3 2 45 0</inkml:trace>
  <inkml:trace contextRef="#ctx0" brushRef="#br0" timeOffset="-176185.65">8534 14500 10 0,'0'0'85'0,"0"0"-12"16,0 0-4-16,0 0-4 0,0 0-10 0,0 0-6 16,0 0-4-16,5 2-6 0,-5-2-3 0,4 3-9 0,-4-3-17 15,1 7-8-15,3-5-7 0,-1 2-15 0,-2 0-22 16,3-1-41-16,-3 1-91 0,4 1 41 0</inkml:trace>
  <inkml:trace contextRef="#ctx0" brushRef="#br0" timeOffset="-174819.65">8650 14737 55 0,'5'-1'102'0,"-5"1"-7"0,5-3-13 0,-2 1-6 15,0-2-12-15,-3 4 0 0,4-2-6 0,-4 2-11 0,3-5-4 16,-3 5-7-16,4-5-3 0,-2-2 1 16,-1 4 2-16,1 1-14 0,1-6 1 0,3-1-3 0,-5 2 3 15,1 0-7-15,0-3 1 0,2 0-3 0,-4 0 0 16,0-3 1-16,0-2 2 0,-2 0-7 0,-2 3-18 16,-1 0 4-16,-5-2-18 0,-2 1-1 0,2 0 4 15,-6 0-4-15,-1 0 1 0,0-1-2 0,-6-1 1 16,1-1 5-16,-1 2 4 0,0-2 2 0,4 0 13 15,1 3 4-15,0-1-1 0,-5-1 18 0,8 3 6 16,-2-1-5-16,4 0 2 0,-3-2-1 0,6 1 11 16,-2 1-7-16,1 1-2 0,2-2 0 0,-3 1-3 0,6 3-2 15,-2-1 0-15,0 0 0 0,2 3-1 0,0-4-1 16,-2 4-4-16,0-1-1 0,3 1-6 0,-1 1 5 16,0 0-5-16,0 0-1 0,1 2 7 0,1 0-6 15,-1 1-6-15,-1-2 2 0,-2 0 1 0,2 1-1 16,1 2-3-16,-3-2 1 0,4 0 3 0,-3 0 1 15,2 0-4-15,-1 3 5 0,1-1-6 0,1-1-3 16,0-1 1-16,0 3-1 0,0-1 6 0,1 2 1 16,3 1-8-16,-5-4 6 0,5 4-5 0,-4-2 0 15,4 2 8-15,-1-5-12 0,1 5-3 0,0 0 8 16,0 0 2-16,-5-3-2 0,5 3 1 0,0 0-11 16,0 0 13-16,0 0-2 0,-3-3 0 0,3 3 1 0,0 0-1 15,0 0 2-15,0 0 4 0,0 0-3 0,0 0-6 16,0 0 6-16,0 0-6 0,0 0 3 15,0 0-2-15,0 0 2 0,0 0-1 0,0 0-1 0,0 0 3 16,0 0-11-16,0 0 9 0,0 0 7 0,0 0-3 16,0 0 0-16,-10 1-3 0,10-1-5 0,0 0 10 15,-9-1-11-15,9 1 4 0,-4-1 3 0,4 1 4 16,0 0 1-16,-5-1-10 0,5 1 1 0,0 0 7 16,-4-4-2-16,4 4 4 0,0 0-5 0,0 0-8 15,-2-3-1-15,2 3-7 0,0 0 1 0,0 0 3 16,0 0 3-16,0 0-8 0,0 0 7 0,0 0 4 15,0 0-3-15,0 0 9 0,0 0-10 0,0 0 3 16,0 0-2-16,0 0 4 0,0 0 1 0,0 0 1 16,0 0 2-16,0 0-9 0,2 12 5 0,1-8 1 0,-2 5 3 15,0-2-8-15,3 4 4 0,-1 0 4 0,-1 1 1 16,5 3 4-16,-3-4-13 0,3 4 7 0,0-1 0 16,-1-2-1-16,-1-2 3 0,-1 0-1 0,3 0 0 15,0-1 3-15,-2-1-3 0,-1-1-3 0,0-2 2 16,-2-1 1-16,2-1-2 0,-2 0 5 0,1-1 11 15,-2 3 5-15,-1-5 1 0,0 0-2 0,0 0-1 16,0 0-5-16,0 0 2 0,0 0 3 0,-8-14-4 16,8 7-3-16,-4 0 2 0,-2-2-6 0,1-1-1 0,-1 1-6 15,0-3 8-15,-2-3 1 0,2 5-2 0,-3-4-2 16,1 0-2-16,-1 4 2 0,4 1 1 0,-3 0-4 16,3-2 6-16,0 4-7 0,0 0 2 0,0 1-3 15,2 1 6-15,2-1-2 0,-2 0-5 0,2 2 3 16,-1 1 0-16,2-2-6 0,2 0 1 0,-2 1 5 15,4 1-1-15,0-1 1 0,2 0-9 0,3 2 1 16,-1 0-2-16,-3 1-4 0,4 0-11 0,1 1 9 16,-2 0-7-16,0 0-1 0,-2 0-1 0,3 1 0 15,-4 0 5-15,0 1-3 0,2-1 6 0,-4 0-4 16,-3-1 6-16,9 1 2 0,-9-1 0 0,4 0 10 16,-4 0 10-16,0 0 6 0,0 0 1 0,5 5 1 0,-5-5 4 15,0 0-3-15,0 0-1 0,0 0 0 0,0 0-5 16,0 2 2-16,0-2-5 0,0 0-2 0,0 0 3 15,4 3-3-15,-4-3 4 0,8 2-9 0,-3 1 6 16,2 1-2-16,0 1-4 0,2-2-6 0,2 1-12 16,-2-1-2-16,0 3-10 0,-4-2-8 0,4 1-5 15,0 2-16-15,-6-1-21 0,-1 0-86 0,1-2-177 16,-3 3 80-16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2-10T08:41:58.058"/>
    </inkml:context>
    <inkml:brush xml:id="br0">
      <inkml:brushProperty name="width" value="0.05292" units="cm"/>
      <inkml:brushProperty name="height" value="0.05292" units="cm"/>
      <inkml:brushProperty name="color" value="#002060"/>
    </inkml:brush>
  </inkml:definitions>
  <inkml:trace contextRef="#ctx0" brushRef="#br0">5457 7802 29 0,'-9'1'103'0,"9"-1"-14"0,-6 1-4 0,6-1-14 15,0 0-6-15,-6 2-4 0,6-2-7 0,0 0-7 16,0 0-1-16,0 0-15 0,0 0 7 0,0 0-8 16,0 0-1-16,0 0 0 0,0 0-5 0,0 0 4 15,0 0 11-15,-7 0-3 0,7 0-1 0,0 0-3 16,0 0 10-16,0 0-5 0,0 0-2 0,0 0 1 16,0 0-8-16,0 0 0 0,0 0 3 0,0 0-2 15,0 0-13-15,0 0 10 0,0 0-9 0,0 0 14 0,0 0 0 16,-5 1-3-16,5-1 6 0,0 0-2 0,0 0 3 15,0 0-2-15,0 0-4 0,0 0 0 16,0 0-3-16,0 0 4 0,0 0-5 0,0 0-4 0,0 0-2 16,0 0-1-16,0 0-2 0,0 0-6 0,0 0 1 15,-1 5-5-15,1-5 3 0,0 0 0 0,0 0-1 16,0 0-5-16,0 0-1 0,7 3 0 0,-7-3 5 16,9 2 1-16,-4-2 0 0,2 1-3 0,0 0-1 0,6-1-2 15,-4 0 2-15,4 0-1 0,-2-1-1 16,2 0-4-16,1-1 4 0,2 1 0 0,3 0-1 15,0 1-2-15,-2-1 1 0,4 0 1 0,-2-3 0 0,0 4-2 16,1-3 6-16,-1 1-5 0,4 0 1 0,5-2 6 16,0 1-6-16,-5-1-6 0,3-2 4 0,-6 1 4 15,3 2 0-15,-3 1 0 0,-2-4 2 0,3 5-7 16,-6-1 3-16,-1 1-2 0,-1-1-2 0,1-1-2 16,-6 3 0-16,6 0 4 0,-2-1-1 0,-2 0-1 15,-3 1 1-15,5-3 0 0,-2 2 2 0,0-1-1 16,-1 1-2-16,-1 1-2 0,-2-3 3 0,1 3-1 0,0 0-7 15,-2-1-9-15,-5 1-17 0,9-1-13 16,-5 1-14-16,-4 0-33 0,8-3-35 0,-8 3-111 16,0 0-261-16,0 0 115 0</inkml:trace>
  <inkml:trace contextRef="#ctx0" brushRef="#br0" timeOffset="636">5540 8003 9 0,'0'0'126'15,"0"0"-12"-15,0 0-10 0,0 0-1 16,0 0-19-16,-9 0 1 0,9 0-18 0,0 0 1 0,0 0-12 16,0 0-8-16,0 0-1 0,0 0-4 0,-4 3-15 15,4-3 10-15,0 0-7 0,0 0-15 0,0 0 9 16,0 0 0-16,0 0 0 0,0 0-5 0,0 0 3 0,0 0-5 16,0 0-2-16,0 0 4 0,0 0-12 0,0 0 5 15,0 0-2-15,0 0-1 0,0 0 1 0,0 0-3 16,0 0-3-16,0 0-7 0,0 0 15 0,0 0 1 15,0 0 2-15,0 0 3 0,0 0 4 0,0 0-1 16,0 0-5-16,0 0 6 0,0 0-1 0,0 0 0 16,22-6 0-16,-12 5-5 0,-1-4 4 0,3 1-2 15,2 3-4-15,2-8-6 0,6 3 7 0,7-1-8 16,2 0 2-16,0-3 3 0,7 2-10 0,-2 0 8 16,0 2-3-16,2-4-4 0,-1 5 4 0,-2-1-1 0,-2-1 1 15,-1 3-4-15,-3-1-4 0,-2 0 3 0,-4 4 0 16,-4-5 0-16,-1 5-3 0,-4-2 1 0,-4 2 3 15,2 0 2-15,-3 1-6 0,-3-3 4 16,2 3-2-16,-3 0-2 0,4-2 1 0,-9 2 1 0,11 0 3 16,-5-5-3-16,-1 5-3 0,1-1 4 0,2 1 2 15,-3-2-2-15,1 0-2 0,1 2 0 0,0 0 2 16,0-1-2-16,0 0-2 0,0-2 6 0,1 3-8 16,2-4 7-16,-3 3-6 0,0 1 8 0,0-3-4 0,-2 2 0 15,-5 1-2-15,9 0 0 0,-9 0-3 16,8-1 2-16,-8 1 2 0,4-3 0 0,-4 3 1 0,0 0-3 15,0 0 0-15,0 0-4 0,10 1-4 0,-10-1-9 16,0 0-10-16,0 0-15 0,0 0-19 0,0 0-21 16,0 0-32-16,0 0-119 0,-16 6-252 0,16-6 113 15</inkml:trace>
  <inkml:trace contextRef="#ctx0" brushRef="#br0" timeOffset="6105.99">5516 10056 7 0,'0'0'102'0,"0"0"-3"0,-4-6-9 16,4 6-8-16,0 0-1 0,0 0-9 0,-1-2-3 15,1 2-13-15,0 0-1 0,0 0-4 0,0 0-9 16,0 0-3-16,0 0-4 0,0 0-1 0,0 0-9 0,0 0 4 16,0 0-6-16,-3-4-1 0,3 4-2 0,0 0-8 15,0 0 0-15,0 0-2 0,0 0 4 16,0 0 2-16,0 0-13 0,0 0 18 0,0 0-9 0,0 0 4 15,0 0 3-15,0 0 5 0,0 0-3 0,0 0-2 16,0 0-1-16,0 0 10 0,0 0-10 0,0 0 6 16,0 0-7-16,0 0-1 0,0 0-7 0,0 0 0 15,0 0 1-15,0 0 2 0,0 0-4 0,0 0-3 16,0 0-6-16,0 0 7 0,0 0-2 0,0 0-1 16,0 0 3-16,0 0-5 0,0 0-2 0,0 0 5 15,0 0 0-15,0 0 2 0,0 0-7 0,0 0 5 0,0 0-1 16,0 0-3-16,0 0 3 0,0 0 1 0,0 0 0 15,19 4-4-15,-10-4 2 0,-1 0-1 0,6 2-1 16,-3-2 1-16,2-1-5 0,3 4 4 0,4-3-3 16,1-2 8-16,0 2-5 0,9-2 4 0,0 1-1 15,2-2 0-15,-1-1-3 0,2 3-2 0,0-6 0 16,-1 3 10-16,-1-2-12 0,0 3-2 0,-6-2-8 0,-2 2-6 16,-5 2 0-16,-4-2-7 0,-3 1 6 0,-2 2-2 15,0-1 1-15,-3-1-11 0,-1 1-3 16,-5 1 1-16,6-1-14 0,-6 1-9 0,0 0-8 0,0 0-11 15,0 0-13-15,0 0-55 0,-15 9-158 0,7-7 70 16</inkml:trace>
  <inkml:trace contextRef="#ctx0" brushRef="#br0" timeOffset="6624">5732 10131 90 0,'-9'-2'123'0,"9"2"-14"0,0 0-13 16,0 0-8-16,0 0-6 0,0 0 5 0,-7 0-25 15,7 0-2-15,0 0-4 0,0 0-14 0,-6 1-2 16,6-1-4-16,-8 1-7 0,8-1 3 0,-6 1-7 15,6-1 1-15,-9 1 0 0,9-1-7 0,-10 2-2 0,5-2 2 16,5 0-1-16,-8 0-6 0,8 0 6 0,0 0-3 16,-8 2-2-16,8-2 4 0,0 0 5 0,-5 0-12 15,5 0-2-15,0 0 6 0,0 0-9 0,-6 2 6 16,6-2-7-16,0 0 4 0,0 0-1 0,0 0-8 16,0 0 7-16,0 0 0 0,0 0-7 0,0 0 5 15,0 0-1-15,0 0-1 0,0 0-2 0,0 0 2 16,0 0-3-16,0 0 3 0,0 0 5 0,0 0-5 15,0 0 2-15,0 0-1 0,0 0 1 0,0 0-3 16,0 0 0-16,0 0 0 0,0 0 4 0,7 5 2 16,-7-5-5-16,9 3 6 0,-1-1-5 0,0-1-2 0,2 0 1 15,4-1 2-15,0 0-1 0,7-2 1 16,-1 0 3-16,9-2 2 0,-2-1 0 0,-6 2-6 0,7-2 0 16,-9 1-1-16,4 0 2 0,-9 0 1 0,0 3-2 15,-2-1 4-15,-1-2-2 0,-3 3-3 0,-2-1-2 16,1 2-1-16,-7 0 4 0,7 0-10 0,-7 0 1 15,0 0-5-15,9 0-12 0,-9 0-16 0,0 0-9 16,0 0-28-16,0 0-37 0,-4 7-82 0,4-7-211 0,-7 3 93 16</inkml:trace>
  <inkml:trace contextRef="#ctx0" brushRef="#br0" timeOffset="19128">6754 14921 56 0,'0'0'84'0,"0"0"-11"0,0 0-2 16,0 0-9-16,0 0-4 0,0 0-11 0,0 0-2 0,0 0-7 15,-7 12-4-15,7-12-1 0,3 7-5 16,-3-2-4-16,0 0 1 0,4 0-5 0,-4 2 0 16,3-1-3-16,-1 2 2 0,-1 2-2 0,3 1 0 0,0 0 6 15,1 1-9-15,-1 4-6 0,1-1 12 16,-1 0 4-16,1 1-2 0,-1-3-5 0,0 4-8 0,-3-7 11 16,4 6 1-16,-4-4-1 0,3 1-1 0,-4-1-4 15,4-1-3-15,-1-2 9 0,-3 3-3 0,0-3-8 16,2-2 2-16,-2 0-4 0,0 1 3 0,0-1 1 15,0-2-9-15,-2 0 1 0,2 2 9 0,-3-2-9 16,3-1-26-16,0 0-9 0,0-4-21 0,0 5-123 16,0-5-187-16,-4 4 83 0</inkml:trace>
  <inkml:trace contextRef="#ctx0" brushRef="#br0" timeOffset="19720">6700 14995 95 0,'0'0'118'0,"0"0"-8"15,0 0-12-15,-2-4-11 0,2 4-4 0,0 0-20 16,0 0 7-16,0 0-6 0,0 0-4 0,0 0 1 16,0 0-7-16,0 0-6 0,0 0-4 0,0 0-1 15,0 0-5-15,0 0-1 0,0 0-8 0,0 0-4 16,0 0 5-16,0 0-11 0,0 0 2 0,4-5-6 0,-4 5-1 15,0 0-1-15,10-1 3 0,-5 1-6 16,3-1-5-16,3-1 4 0,3 2-6 0,-1 0 7 0,1-2 0 16,8 4-2-16,-4 1-7 0,2 0 7 0,-2 2-5 15,4-2-1-15,-3 5 1 0,-1-1-25 16,0 2-4-16,-3-2 9 0,0 3 0 0,-1 0 3 0,-4 0-8 16,0-1 11-16,-4 0-4 0,-1 2-1 0,0-2 3 15,0 3 8-15,-5 1-8 0,-1-1 0 0,-4 4 4 16,1 0 1-16,-1 0 1 0,-1-1 3 0,-2 1 1 15,5-3 4-15,-3-4-1 0,-2 6-2 0,3-4 7 16,-3-1-4-16,3 0 4 0,-1-5 9 0,2 2 0 0,-2-1 3 16,1 1 0-16,-4 0 5 0,0-3-15 0,1-1 11 15,0 4-3-15,-3-5-2 0,3 1-4 16,-1-1 0-16,-1 0 1 0,2 0 2 0,-2 3-2 0,4-4-2 16,-3 0-5-16,4 0-1 0,-3 2 8 0,4-2-24 15,-1 1-5-15,5-2-12 0,-5 4-16 0,5-4-14 16,-1 3-16-16,-2 0-10 0,3-3-93 0,4 5-194 15,-4-5 86-15</inkml:trace>
  <inkml:trace contextRef="#ctx0" brushRef="#br0" timeOffset="22323.99">6094 15759 83 0,'-4'-1'107'16,"4"1"-10"-16,-6-2-13 0,6 2-5 0,0 0-11 16,0 0-15-16,0 0-8 0,0 0-1 0,0 0-9 15,0 0 2-15,0 0-9 0,0 0 3 0,0 0-6 0,0 0 4 16,0 0-9-16,0 0 1 0,0 0-3 0,0 0-7 15,0 0 7-15,0 0-10 0,0 0 10 0,0 0-12 16,0 0 8-16,0 0-2 0,0 0 3 0,0 0-7 16,0 0-2-16,17-1 0 0,-17 1 2 0,10 0-5 15,-10 0 1-15,13 0 0 0,-2-1 6 0,1 1-7 16,2-1-3-16,0 1 2 0,6-3-4 0,-1-2 13 16,10 1-13-16,-1-3 3 0,1 0 9 0,3 0-7 15,4-1-5-15,0-4 4 0,14-1-7 0,-13 4 11 16,16-7 1-16,6 3-7 0,-6 2 3 0,3 2-3 0,-18 5 3 15,16-5-6-15,-17 6-7 0,-1-1 12 16,0 3 3-16,-3-2-8 0,19 1 3 16,-29 0-1-16,-5 2-3 0,-4 0 1 0,-2-1 3 0,-6-1-3 15,1 2 0-15,-7 0 10 0,10 0-2 16,-10 0-10-16,9 0 12 0,-9 0-1 0,5 2 6 16,-5-2-4-16,0 0-3 0,6 1-13 0,-6-1-24 0,0 0-13 15,0 0-30-15,5 3-85 0,-5-3-173 0,0 0 77 16</inkml:trace>
  <inkml:trace contextRef="#ctx0" brushRef="#br0" timeOffset="22691">6879 15512 30 0,'-4'-4'153'0,"2"0"-10"16,2 4-16-16,-1-4-12 0,1 4-10 16,0 0-19-16,0 0 0 0,0 0-8 0,5-3-20 0,-1 0 6 15,-4 3-7-15,10-1-11 0,-1 1 3 0,-2 0-7 16,1 0-6-16,3-1-5 0,0 0 4 0,2 1-5 15,-1 0-5-15,1 1-4 0,0 0-4 0,1 0 4 16,0 3-6-16,-2 0-2 0,-1 2 1 0,3-1-2 16,-2 5 0-16,-1 3-7 0,-3-4 1 0,-2 8-3 15,-1-3 6-15,-2 1-2 0,-1 2-1 0,-4-2 1 16,1 2-3-16,-2 2 3 0,-3-1-3 0,0-3-11 16,-1 1-19-16,0-4-24 0,1 0-38 0,0-1-147 15,-2 0-254-15,3-3 112 0</inkml:trace>
  <inkml:trace contextRef="#ctx0" brushRef="#br0" timeOffset="24838.99">6799 15331 8 0,'0'0'42'0,"1"5"-3"16,-1-5-5-16,0 0-2 0,0 0 2 0,5 4 3 0,-5-4 1 15,0 0 10-15,0 0 6 0,0 0 6 0,0 0 7 16,0 0 0-16,0 0 5 0,0 0-6 0,0 0-19 15,0 0 10-15,0 0-5 0,0 0-3 0,0 0-3 16,0 0-4-16,0 0-8 0,0 0-2 0,0 0-2 16,0 0-5-16,0 0-1 0,0 0-9 0,0 0 5 15,0 0-6-15,0 0-1 0,0 0 2 0,0 0 0 16,0 0-4-16,0 0 0 0,0 0 0 0,0 0 0 0,0 0-4 16,0 0-3-16,0 0-2 0,0 0 2 0,4-14-12 15,-3 13-11-15,6-4-2 0,-2 1-26 16,0 2-50-16,4 0-87 0,1-5-197 0,1 4 88 0</inkml:trace>
  <inkml:trace contextRef="#ctx0" brushRef="#br0" timeOffset="26428.01">6800 15008 8 0,'0'0'57'0,"0"0"-1"15,0 0 2-15,0 0-7 0,0 0 6 0,0 0-2 16,0 0 2-16,0 0 2 0,-1-3-11 0,1 3-1 16,-4-4 0-16,4 4-11 0,0 0-5 0,0-5-3 0,0 5 1 15,0 0-7-15,0 0 4 0,-3-3-9 16,3 3 0-16,0 0-1 0,0 0 1 0,0-5-6 15,0 5 1-15,0 0-1 0,3-4-1 0,-3 4 2 0,4-2-8 16,-4 2 3-16,0 0-2 0,6-3-1 0,-6 3-1 16,0 0 5-16,0 0-3 0,0 0-4 0,5 0-2 15,-5 0 6-15,0 0-5 0,0 0 14 0,0 0-15 16,0 0 1-16,0 0 2 0,0 0-3 0,0 0 1 16,0 0-1-16,0 0 1 0,0 0-2 0,4 6 9 15,-4-3-7-15,3 0-4 0,-3-3 4 0,5 5 4 16,-4-1-5-16,3 1 3 0,1-1-6 0,-4 2 7 15,3-1-3-15,1 0-1 0,-1 1 3 0,0 0-4 16,1 1 0-16,2 1 5 0,0 1 3 0,-2 0-9 16,2 0 5-16,-2-1-2 0,2 2 1 0,-2 2 1 15,0-1 0-15,2-2-1 0,-2 3-3 0,0-1 6 0,1 0-6 16,0 1-1-16,-1-1 6 0,-1-3-3 16,1 5-1-16,-1-4-1 0,1 3 1 0,-2-3 2 15,1-1 2-15,0-3-4 0,0 4 1 0,1-1-1 0,-1-1 3 16,-1-2 0-16,0 2 0 0,-2 0 6 0,1-3-6 15,0 1 2-15,2 1-2 0,-4-3 2 0,2-1-6 16,0 1 1-16,-2-3-2 0,0 4 5 0,0-4-3 16,4 5 6-16,-4-3-7 0,0-2 4 0,0 0-2 15,0 4 3-15,0-4-7 0,0 0 7 0,0 0-3 16,0 0-6-16,4 3-14 0,-4-3-10 0,0 0-33 16,0 0-83-16,0 0-157 0,0 0 69 0</inkml:trace>
  <inkml:trace contextRef="#ctx0" brushRef="#br0" timeOffset="27231.99">6750 15074 28 0,'0'0'34'0,"4"-4"-1"0,-4 4-2 0,0 0 0 16,5-1-5-16,-5 1-2 0,9-3-3 0,-4 2 1 15,-1-2-3-15,2 2-4 0,2-2 0 16,1-1-2-16,0 4-2 0,-1-2-2 0,1 0 0 0,-2 1-1 16,2-1-2-16,0 2 2 0,2-1-6 0,-3 1 4 15,-1 0 1-15,3 0 0 0,1 0-6 0,-3 3-2 16,0-3 0-16,1 2 5 0,1 1-4 0,0 0 1 15,0 1 4-15,-2 1-2 0,-2-1 0 0,3 1-4 16,0 0 2-16,-4 1-2 0,3 0 3 0,0 2-4 16,2-1 8-16,-5-1-5 0,2 3 6 0,0-2-3 15,-3 1 2-15,0-2 4 0,-2-1-1 0,1 5-4 16,2-2 0-16,-5 1 4 0,3-4-2 0,-2 2-1 16,0 1-2-16,-1 1 1 0,0-2 1 0,0 1 2 15,0-2-1-15,-2 2 1 0,-1-1-2 0,3-2 0 16,-1 3 7-16,-3-3 2 0,4 2 1 0,-5-2-1 15,1 1 3-15,-4 1-4 0,5-2-1 0,-4-2-2 0,3 2 3 16,-2-1 6-16,-2 1-8 0,3-1 6 0,-5 0-9 16,4 1 11-16,-1 2-8 0,1-3-2 0,1-2-2 15,-1 3 9-15,3 0-12 0,-5-3 2 0,7-1 6 16,-2 3-10-16,1 0 6 0,-2-2 5 0,4-2 7 16,-3 6 8-16,1-5 6 0,2-1 3 0,-4 2 5 15,4-2 3-15,0 0-7 0,0 0-1 0,0 0-3 16,-9-6-13-16,6 3-16 0,0-2-14 0,-1 1-25 15,0 1-24-15,-1-5-21 0,1 4-90 0,-1-1-182 16,1 0 81-16</inkml:trace>
  <inkml:trace contextRef="#ctx0" brushRef="#br0" timeOffset="27796.99">6800 15011 43 0,'0'-3'60'0,"0"3"2"0,0 0 1 0,0 0 0 15,0 0-6-15,0 0-6 0,0 0 3 0,0 0-10 16,0 0-6-16,0 0-3 0,0 0-3 0,0 0-3 16,-1 11-2-16,2-7-2 0,3 3-6 0,-2 3 16 15,2 0-18-15,0 1-4 0,1 1-1 0,2 2-1 16,-1 2-3-16,-1-4-1 0,0 2 3 0,4 3-1 16,-5-5 3-16,5 2-2 0,-3 1-5 0,-1-5-1 15,-1 1 13-15,0-3 10 0,0 4 0 0,0-4-7 16,1 1 1-16,0-1-8 0,-1 1 9 0,-2-1-3 0,2 1-7 15,-1-4 0-15,-1 2 0 0,2-2-1 16,0 0-4-16,-3 2 9 0,2-4-11 0,-3 0-2 16,0-1 4-16,2 2-1 0,1 1 5 0,-3-5-5 0,0 0 3 15,1 1-4-15,-1-1-7 0,0 0-13 16,0 0-27-16,0 0-14 0,0 0-17 0,-10-10-87 0,5 8-172 16,1-1 76-16</inkml:trace>
  <inkml:trace contextRef="#ctx0" brushRef="#br0" timeOffset="28661">6725 15042 42 0,'0'0'34'0,"2"-2"2"0,-2 2 8 0,5-4-1 16,-1 2 1-16,-4 2 6 0,5-5-6 0,-5 2 3 16,0 3 4-16,5-6-12 0,-1 6-7 0,-4 0-1 15,4-6-8-15,-1 4 2 0,-1-2 1 0,-2 4-7 0,7-3-1 16,-5 2-5-16,-2 1 4 0,9-4-6 0,-3 4 1 15,1-2-3-15,-2 1 0 0,4 1 0 16,-4-1-4-16,3 1 1 0,-2-1-1 0,-6 1 3 0,14 0 4 16,-5-1-8-16,0 1 0 0,0 0-1 0,-3 0 1 15,5 0 1-15,-5 1-1 0,3-1-6 0,-3 1 6 16,1 0-4-16,-2 0 1 0,0 2 1 0,0 0-8 16,1 1 6-16,1-1 1 0,-1 0 1 0,-2 2-4 15,4-2 6-15,-3 1-7 0,2 1 0 0,1 1 12 16,-3-1-10-16,3-1-2 0,0 2 4 0,-2-1-1 15,-1-1-1-15,0 0-2 0,3 0 6 0,-3 1 0 16,-2-3 1-16,3 4-8 0,-2-2 0 0,0-2 7 16,-1 3-2-16,0-1 1 0,2-1-2 0,-5 1-1 0,3 1 0 15,-2-2 1-15,0 2-1 0,-1 2 2 16,3-2-4-16,-2 1 0 0,-1 2 0 0,3-3 6 16,-3 2-4-16,1 0-1 0,-1-1 6 0,-1 1-5 0,1-1 2 15,-3 3 1-15,2-1-1 0,-2-2 1 0,2 3-5 16,-3 1 2-16,3-4 4 0,-3 2-4 0,1 2 1 15,-4 0 0-15,3-2-1 0,-2 1 5 0,-1-4-7 16,3 4 8-16,-2-3-3 0,2 0 1 0,-1-1-3 16,-1 3 3-16,3-3-3 0,-4 2 3 0,3-5 12 15,1 3 5-15,-1-3 4 0,-1 4 5 0,2-3-1 16,-2 1-5-16,1-1 2 0,-1 1-4 0,-1-1-1 16,3 0-3-16,-2-1-2 0,0 1 1 0,-1 1-4 15,-2-2 2-15,2 1-4 0,-1-2 3 0,0 4-3 16,0-5-4-16,1 3-1 0,0 0-2 0,-1-3-6 15,0 0 11-15,0 0 1 0,7 0-6 0,-11 0 6 0,4 0-7 16,7 0 5-16,-9 0 5 0,9 0-7 0,-7-3 5 16,7 3-4-16,-7-3-6 0,7 3 0 0,-5-1-7 15,4-3-13-15,-2 0-32 0,3-1-37 0,-1 0-84 16,1 1-186-16,1-4 82 0</inkml:trace>
  <inkml:trace contextRef="#ctx0" brushRef="#br0" timeOffset="29653.99">6777 15034 27 0,'0'0'46'0,"0"0"-1"0,0 0-6 0,0 0 1 15,0 0 0-15,0 0-4 0,0 0-2 0,0 0 4 0,0 0-12 16,0 0 1-16,0 0-1 0,0 0-1 0,0 0-1 15,0 0-10-15,0 0-3 0,0 0 7 0,0 0-5 16,0 0 2-16,0 0-6 0,0 0 9 0,0 0 3 16,0 0 9-16,0 0-2 0,0 0 0 0,0 0-6 15,0 0-3-15,0 0 1 0,0 0-3 0,0 0-5 16,0 0-1-16,0 0 0 0,0 0-2 0,0 0 2 16,0 0 1-16,0 0-4 0,0 0-4 0,0 0 2 15,0 0 0-15,3 12-5 0,-3-12 2 0,3 3-1 0,-3-3 2 16,3 3 1-16,-3-3-2 0,0 0-2 0,0 0 2 15,0 0 1-15,1 2 1 0,-1-2-3 16,0 0 6-16,0 5-2 0,3-2-5 0,-3 1-1 0,1 0 2 16,-1 1 0-16,1 2 0 0,-1-1-10 0,3 1 11 15,1 5-4-15,-3-2 3 0,4 2 7 0,-4 0-4 16,3-1 0-16,0 1 6 0,-1 0 6 0,3 5-11 16,-3-6 8-16,-2 1 2 0,4 0 1 0,-4-2-1 15,3 2-2-15,-4-3 4 0,3 2-1 0,-1-2-2 16,-2 3 4-16,3-5-5 0,-2 0-3 0,-1 0-1 15,0-1-1-15,3 1-2 0,-2-1 4 0,-1 0 1 16,1 0-5-16,-1-2 6 0,1-2-3 0,-1-2 0 0,2 5-3 16,-2-5 3-16,0 6 3 0,0-6-2 0,1 2 0 15,-1-2-7-15,0 7 4 0,0-7-2 16,0 4 4-16,0-1-7 0,0-3 0 0,2 4 4 0,-2-1-3 16,2 2 7-16,-2-5-8 0,3 7 0 0,-1-4-2 15,-2-3-2-15,2 2 7 0,-1 1-7 0,-1-3 7 16,0 0 0-16,2 5 2 0,-2-5 0 0,0 0 1 15,0 0 5-15,0 0-7 0,0 0 3 0,0 0 1 16,0 0 3-16,0 0-2 0,0 0-1 0,-9-13 3 16,9 13-4-16,-1-4 2 0,1 4-6 0,0 0-2 15,-4-3 1-15,4 3-2 0,0 0-4 0,0 0 4 16,0 0-1-16,0 0-1 0,0 0 8 0,0 0-13 16,9 12 4-16,-9-12 3 0,2 3-3 0,-2-3 3 0,3 2 5 15,-3-2-10-15,0 0 3 0,0 0 5 0,0 0-7 16,0 0 6-16,1 4-2 0,-1-4 0 0,0 0 1 15,0 0 1-15,0 0-1 0,0 0-10 0,0 0 10 16,0 0-4-16,0 0-3 0,0 0-2 0,-1-11 0 16,1 11-16-16,0 0-8 0,-2-7-12 0,2 7-28 15,0-5-34-15,-1 2-109 0,-1 0-230 0,2 3 101 16</inkml:trace>
  <inkml:trace contextRef="#ctx0" brushRef="#br0" timeOffset="42547.99">8662 15047 4 0,'-2'-5'96'0,"2"5"-13"0,-2-2-2 15,2 2-6-15,-3-3-3 0,3 3-6 0,-1-5-3 16,1 5-6-16,-4-5-1 0,4 5-2 0,-3-4-7 16,0 1-1-16,3 3 7 0,-3-5 1 0,1 3-4 15,2 2-1-15,-5-5-8 0,3 2-4 0,2 3-14 16,-8-2 8-16,4 0-5 0,4 2-2 0,-9-1-2 16,4-1-2-16,5 2-2 0,-12 2-5 0,5-1 4 0,0-1 0 15,1 3-13-15,-2-2 6 0,-2 2-3 16,2-2 5-16,-1 2 0 0,-1 0-3 0,1 2-4 15,-3-2 3-15,1 1-5 0,2 3 2 0,-1-1-7 0,-3 0 8 16,5 2-1-16,-1-1-1 0,2-2 1 0,-3 4-1 16,2-2-6-16,3 1 9 0,-2-1-4 0,4 3-5 15,-4-2 5-15,5 1-2 0,-2-1 4 0,2-2-2 16,1 2 4-16,-4 4-8 0,4-7 1 0,-2 7 6 16,3-6-4-16,-2 5 0 0,4-1 2 0,-2 0-2 15,0 1 1-15,4-1-2 0,0 2 10 0,-2-3-11 16,4 3 0-16,-2-2 5 0,2 1 1 0,1-1-3 15,-1-2 1-15,1 5-1 0,0-4-2 0,1 0 5 16,-1-2-6-16,-1 2 2 0,0-4 7 0,0 0-6 16,-1-1-3-16,5 1 3 0,-3-1 4 0,5-3 0 15,1 1 4-15,0-4-7 0,6-1-5 0,0-1-9 16,1-3-29-16,5 2-21 0,-5-3-48 0,-3 3-110 0,1-2-235 16,0 0 105-16</inkml:trace>
  <inkml:trace contextRef="#ctx0" brushRef="#br0" timeOffset="43127">8878 15192 21 0,'0'0'102'16,"-7"-2"-6"-16,7 2-7 0,0 0-14 0,0 0 2 0,0 0-10 16,0 0-11-16,0 0-6 0,0 0 4 0,0 0 9 15,0 0-3-15,0 0 13 0,0 0 9 16,0 0 4-16,0 0-3 0,-11 2-2 0,11-2-10 0,0 0-6 15,0 0-9-15,-8 0-7 0,8 0-4 0,0 0-3 16,0 0-3-16,-9-2 0 0,9 2-8 0,0 0-3 16,0 0-5-16,-5 3-3 0,5-3-1 0,0 0-2 15,-4 1-1-15,4-1-1 0,0 0-3 0,0 0-4 16,0 0 2-16,0 0 0 0,0 0 0 0,0 0-3 16,0 0 1-16,0 0-2 0,0 0-1 0,0 0-2 15,0 0 2-15,-3 4-4 0,3-4 4 0,0 0 1 16,1 4-1-16,-1-4-1 0,0 0-4 0,0 0 1 0,1 6-1 15,-1-6-2-15,0 0 4 0,0 0-1 16,1 4 1-16,-1-4-3 0,0 0 3 0,0 0 0 16,7 4-2-16,-7-4-2 0,4 3 0 0,2-3 0 0,-6 0 1 15,13 1 1-15,-2-2 6 0,1 1-13 0,3-3-10 16,0 0-4-16,7 1-9 0,-3 0-11 0,-2 0-3 16,6-3-3-16,-6 1-3 0,3 0 2 0,-2 2 3 15,-5 0 3-15,-1-1 2 0,0-1 7 0,-4 2-1 16,-2 1 8-16,0-2 1 0,-1 3-2 0,3-1 7 15,-8 1-5-15,0 0-1 0,9-1-2 0,-9 1-13 16,0 0-20-16,0 0-18 0,0 0-22 0,0 0-57 16,0 0-170-16,0 0 76 0</inkml:trace>
  <inkml:trace contextRef="#ctx0" brushRef="#br0" timeOffset="43564.99">8963 15092 61 0,'-4'-4'114'0,"4"4"-14"0,0 0-7 0,0 0-5 16,0 0-18-16,0 0-6 0,0 0-7 0,0 0-11 0,0 0 4 15,0 0-5-15,0 0-6 0,0 0-5 16,0 0-3-16,0 0 0 0,0 0-6 0,0 0-5 16,0 0-5-16,0 0-1 0,0 0 0 0,0 0 4 0,7 14-2 15,-6-9 7-15,2 0 1 0,-2 2-5 0,0 0 2 16,2 2 3-16,2 3 5 0,-2 0-2 0,-1-1-1 15,6 6 2-15,-6-5 4 0,2 5-5 0,0-5 0 16,1 3-3-16,-1 1 3 0,2-4-2 0,-2 4-3 16,3-5 1-16,-4 4-1 0,-1-3-3 0,-1-1 0 15,2 0-4-15,0-1 2 0,-1-2-6 0,-1 0-1 16,0-2 5-16,2 1 2 0,-2-3-9 0,-1-1 1 16,0 2-12-16,1-1-35 0,-1-4-37 0,0 3-179 15,0-3-274-15,0 0 122 0</inkml:trace>
  <inkml:trace contextRef="#ctx0" brushRef="#br0" timeOffset="47864.99">7472 14676 45 0,'0'0'74'0,"0"0"-4"0,-5-2-9 0,5 2-10 0,0 0-1 15,0 0-10-15,-1-6-4 0,1 6-11 0,0 0 13 16,0-4-12-16,0 4 3 0,0 0-7 0,0-5 2 16,0 5-2-16,0 0-2 0,-4-4 2 0,4 4-6 15,-1-5-5-15,1 5 8 0,-3-3-9 0,3 3-3 16,-4-2 5-16,4 2-2 0,0 0 5 0,-5-3-4 16,5 3 2-16,0 0 1 0,-5-2-10 0,5 2 2 15,0 0 5-15,-9-2 2 0,9 2 1 0,-8 0-4 16,8 0 5-16,-6-1-5 0,6 1 6 0,-9-1-4 0,9 1 9 15,-11 0-17-15,11 0 4 0,-9-2 3 16,5 1 1-16,4 1 2 0,0 0 11 0,-12 0-2 16,12 0 1-16,-5-3-6 0,5 3 1 0,-6-1 1 0,6 1-3 15,0 0-3-15,-9 1-10 0,9-1-2 0,0 0 2 16,-10 0 1-16,6 3 3 0,4-3 3 0,-9 0 4 16,4 3-14-16,0-2 4 0,-2 2 3 15,2-1-3-15,0 1 2 0,-2-1-2 0,0 1 0 0,2-1 1 16,-4 1-6-16,5 1 4 0,-1-1-3 0,-3-3 4 15,6 4-2-15,-6-2-5 0,-1 1 5 0,4 0 7 16,-4 2-13-16,3-2 5 0,-1 1 2 0,1-3-4 0,-2 3-1 16,-1 0 0-16,3 1-2 0,2-1 2 0,-5-1-1 15,3 1-1-15,-3 3 2 0,2-2-1 16,2 2 1-16,-1-3 3 0,-2 3 0 0,2 0 1 0,-2-1-9 16,3 3 9-16,-1-4-7 0,1 0 7 0,0 1-2 15,-1-2 6-15,1 5-26 0,0-1-5 0,0-3 1 16,0 2 2-16,1 2 6 0,-1-1 0 0,0 2 4 15,1-1 0-15,-1 0 6 0,0 2-3 0,0-4 0 16,-3 4 4-16,4-3-5 0,-1 5 4 0,1-4 2 16,-2-1-8-16,2-2 6 0,3 4 6 0,-2-3-10 15,2-1 4-15,-3 0 4 0,4-2 0 0,-2 3 0 16,0-2 2-16,1-1-3 0,-2 2 1 0,1-3 0 0,2 2 3 16,0-5-5-16,-2 5 6 0,1-2-1 15,1-3-2-15,0 4 3 0,0-4-1 0,0 0 1 16,0 4-2-16,0-4-1 0,0 0 6 0,0 0-10 0,0 0-9 15,0 0-11-15,0 5-29 0,0-5-31 0,0 0-62 16,0 0-158-16,0 0 70 0</inkml:trace>
  <inkml:trace contextRef="#ctx0" brushRef="#br0" timeOffset="48736.02">7028 14697 59 0,'0'0'74'0,"0"0"-7"0,0 0-11 0,0 0-3 15,0 0-8-15,0 0-3 0,0 0-2 0,0 0-4 16,0 0-8-16,0 0 5 0,0 0-8 0,0 0 3 16,0 0-3-16,0 0 3 0,0 0-3 0,0 0 3 15,0 0-7-15,0 0 0 0,0 0-2 0,0 0-4 16,-7 11 0-16,6-6-4 0,-2 2 1 0,-2-2-4 0,0 4 13 16,5-2-15-16,-4 2 6 0,3-2-6 0,-5 0 0 15,4 0 0-15,1 0-2 0,-4-2-2 16,5 2 0-16,-3 0 5 0,0 4 2 0,0 0-1 15,3 0 2-15,-4 0-4 0,0 1 1 0,2-1 1 0,-1 0-2 16,3 4-2-16,-2-6 6 0,0 1-7 0,1 0 3 16,1 0-3-16,0-3 1 0,-1-1 1 0,2-1 2 15,-1 2-4-15,0-3 0 0,0 0-2 0,1-1-1 16,-1-3 1-16,-1 5 4 0,1-5 5 0,1 4 6 16,-1-4 4-16,0 0 0 0,0 2 1 0,0-2-2 15,0 0-5-15,0 0 5 0,0 0-4 0,2 4 0 16,-2-4-6-16,0 0-1 0,0 0-3 0,0 0 5 15,0 0-5-15,0 0 0 0,0 0 0 0,0 0 4 16,0 0-5-16,-3 5 6 0,3-5-8 0,0 0 3 16,0 0-2-16,0 0-6 0,0 0 11 0,0 0-1 15,0 0 0-15,0 0-5 0,0 0 0 0,0 0 0 0,0 0 6 16,0 0-8-16,0 0 1 0,0 0-4 0,0 0 4 16,0 0 2-16,0 0 3 0,0 0-10 0,0 0 6 15,0 0-1-15,0 0-1 0,0 0 4 0,0 0-5 16,0 0 1-16,0 0 5 0,14-3-4 0,-14 3 5 15,7-3 2-15,-1 0-4 0,2 2-3 0,3-2 4 16,-1-1-4-16,3 1 2 0,5 0-5 0,0-1 0 16,0-1 4-16,0-1-1 0,-2 4 4 0,5-2-4 15,-3 0 1-15,-6 3-1 0,2-2 2 0,-1 3 1 16,-4 0-10-16,0 0 6 0,-5 0-1 0,6 0 0 16,-10 0 1-16,9 0 1 0,-9 0-4 0,5 0 1 15,-5 0 5-15,0 0-1 0,5 3-5 0,-5-3-3 16,0 0 4-16,-1 4-2 0,1-4-8 0,0 0-7 0,-8 5-16 15,8-5-22-15,-4 2-35 0,4-2-92 16,-6 5-198-16,2-4 88 0</inkml:trace>
  <inkml:trace contextRef="#ctx0" brushRef="#br0" timeOffset="50344.99">7228 15383 2 0,'0'0'47'0,"0"0"-9"16,0 0 4-16,0 0-8 0,0 0-2 0,0 0-3 16,0 0-3-16,0 0-2 0,0 0-4 0,0 0-2 15,0 0-3-15,0 0 5 0,0 0-7 0,0 0-2 16,0 0 1-16,0 0 2 0,0 0-7 0,0 0 2 15,0 0-3-15,0 0 0 0,0 0-2 0,0 0 1 16,0 0-3-16,0 0 1 0,0 0 2 0,0 0-2 16,0 0 6-16,0 0-7 0,0 0-1 0,0 0 4 0,0 0 2 15,0 0 0-15,0 0-3 0,0 0 9 16,0 0-4-16,0 0 0 0,0 0 4 0,0 0-4 16,0 0-1-16,0 0-1 0,0 0 3 0,0 0-2 0,9 0-8 15,-5-3 5-15,-4 3-2 0,0 0 5 0,5-1-1 16,-5 1-2-16,5-6-5 0,-5 3 3 0,4-1 0 15,0 0 0-15,-2 2 5 0,2-1 8 0,-1 0-3 16,1-3 5-16,-2 1-1 0,2 2-3 0,1-4 0 16,3 0 1-16,-3 1-3 0,0 1-1 0,0-1 1 15,3 1 2-15,-1-2-4 0,1 1 1 0,0-1-5 16,1-1 3-16,1 3-4 0,0-1-2 0,0 0 0 16,2 1 3-16,-1 1-7 0,2-1 5 0,-4 1-4 15,1 0 4-15,4 3-2 0,-5-3 2 0,4 0-1 16,0 0-5-16,0 0 7 0,1 3-4 0,-2-5 1 15,2 5 2-15,3-2 1 0,-3 1-8 0,2-1-1 16,3 3 8-16,1-3-8 0,-2 1 7 0,2 2-2 0,-3-1-5 16,6 1 3-16,-1 1-6 0,-1 1-1 0,1-2-1 15,5 3-2-15,-7 0 1 0,-2-3 4 16,2 1-5-16,-8 2-1 0,2-2 9 0,-1-1-5 0,-3 4 2 16,2-4-3-16,-4 3 7 0,-3-3-2 0,5 1-2 15,-5 0 13-15,3 1-10 0,-2-1 0 0,2 0 0 16,-1 0 0-16,-1 2 3 0,1-3 5 0,2 1-9 15,-1-1 0-15,-1 2 6 0,0-2-6 0,0 1 2 16,-1 2-2-16,1-3 5 0,-2 0 0 0,-5 0 3 16,7 2-7-16,-7-2 6 0,9 0-2 0,-9 0-5 15,4 2 2-15,-4-2 2 0,0 0-1 0,0 0 6 16,7 1-4-16,-7-1-4 0,0 0 2 0,0 0 0 0,4 1 3 16,-4-1 1-16,0 0 6 0,0 0-9 0,0 0 2 15,0 0-2-15,0 0-3 0,0 0-4 16,0 0-8-16,0 0-21 0,0 0-26 0,-9 6-41 0,3-4-109 15,6-2 49-15</inkml:trace>
  <inkml:trace contextRef="#ctx0" brushRef="#br0" timeOffset="50677.99">7949 15145 3 0,'0'0'79'0,"0"0"5"15,0 0-3-15,0 0-5 0,0 0-4 0,0 0-11 16,0 0-2-16,0 0-3 0,0 0-11 0,0 0-10 0,0 0-2 16,0 0 1-16,0 0-6 0,13 6 2 0,-7-4-4 15,2 0-3-15,2 5-6 0,-4-4-2 16,6 7-5-16,-3-8 3 0,2 7-8 0,-3-2 8 0,1-1 5 15,-2 2-9-15,-1-3-3 0,-3 2 3 0,1-2 0 16,0 3 8-16,-4-3-11 0,0 5 1 0,-3-4 5 16,0 3-1-16,0 1 10 0,-1 0-6 0,-5 1-6 15,4 0-3-15,-1 0 8 0,-2 5 1 0,-2 0-2 16,1 0-7-16,3 0-9 0,-2 0-37 0,3 1-39 16,-3-3-85-16,3-2-177 0,1-2 79 0</inkml:trace>
  <inkml:trace contextRef="#ctx0" brushRef="#br0" timeOffset="52791">7356 15671 34 0,'8'-5'101'16,"-5"5"-14"-16,3-1-3 0,10-4 62 15,-6-1-78-15,3 2-8 0,1 1-10 0,5-2-8 16,11-3 4-16,2 0-7 0,1 2-4 0,1-3 1 16,17-6 0-16,2 2-6 0,-2 2-1 0,3-2-1 15,1-1-5-15,1-1-5 0,-5 1-2 0,3 2 0 16,-17 2-4-16,11-4-11 0,-11 4 14 0,-1 4-3 0,-3 1 2 16,-5 0 0-16,-7 0-6 0,-1 1-1 0,-7 3 1 15,0-2 0-15,-2 3-2 0,1-3 5 16,-3 2-8-16,-3 0 1 0,3-1-3 0,-5 2 5 0,-4 0 2 15,12-1-9-15,-9 0 9 0,-3 1-4 0,11-3 2 16,-11 3-4-16,7-3-1 0,-3 3-3 0,-4 0 6 16,10-2 4-16,-6 0-6 0,-4 2 3 0,5-1-8 15,-5 1 2-15,7 3 2 0,-7-3 1 0,0 0 2 16,0 0 2-16,6 1-2 0,-6-1-6 0,0 0-3 16,0 0 0-16,3 1 3 0,-3-1 6 0,0 0-4 15,0 0-8-15,0 0 11 0,0 0-9 0,0 0 5 16,0 0 4-16,0 0-7 0,0 0 3 0,0 0 3 15,0 0-2-15,0 0-1 0,0 0 4 0,0 0 1 16,0 0-9-16,0 0-4 0,0 0 9 0,0 0-11 16,0 0 2-16,0 0-13 0,0 0 9 0,-16 4-14 15,11-2-9-15,-1 2-3 0,-2-2-11 0,3 1-13 0,-1 0-7 16,-1 0-71-16,0-2-152 0,-5 2 68 0</inkml:trace>
  <inkml:trace contextRef="#ctx0" brushRef="#br0" timeOffset="52999">8285 15443 267 0,'-6'-2'32'0,"-1"-5"0"0,-3 2 13 0,4 1 16 16,-1-2 3-16,2 2 3 0,-1-3-7 0,-1 2-5 15,2 2 5-15,3-2-7 0,-1 0 1 0,0 2-2 16,2-1-14-16,1 1 0 0,0 3-7 0,3-6 0 16,1 3 1-16,0 1-4 0,4 2-8 0,-3-3 1 15,6 6-6-15,0-2-1 0,-1 3-1 0,2 0 0 16,-2-2 4-16,0 1-8 0,2 1 0 0,-2 1-2 16,-5-2 9-16,3 2-11 0,0 0 1 0,-5-1-7 15,-3 3-3-15,4 1 5 0,-4-3 8 0,0 4-9 16,0-2 2-16,0 2 2 0,-4 0-4 0,-2 0-3 0,5 0 6 15,-6 3 0-15,5-3-2 0,-5 1-17 16,2 2-21-16,1-3-48 0,-3 3-106 0,3 1-206 16,-4-4 91-16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2-10T07:32:46.161"/>
    </inkml:context>
    <inkml:brush xml:id="br0">
      <inkml:brushProperty name="width" value="0.05" units="cm"/>
      <inkml:brushProperty name="height" value="0.05" units="cm"/>
      <inkml:brushProperty name="color" value="#004F8B"/>
    </inkml:brush>
  </inkml:definitions>
  <inkml:trace contextRef="#ctx0" brushRef="#br0">135 18 308 0 0,'-8'-4'332'0'0,"-5"2"-16"0"0,3-4-56 0 0,-1 4-12 0 0,3 0 164 0 0,-9 1-248 0 0,7 1 124 0 0,-7 3-196 0 0,8-1-48 0 0,1 4-68 0 0,2-4-192 0 0,-3 2-156 0 0,3 1-404 0 0,4 1 180 0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2-10T07:32:52.890"/>
    </inkml:context>
    <inkml:brush xml:id="br0">
      <inkml:brushProperty name="width" value="0.05292" units="cm"/>
      <inkml:brushProperty name="height" value="0.05292" units="cm"/>
      <inkml:brushProperty name="color" value="#FF0000"/>
    </inkml:brush>
  </inkml:definitions>
  <inkml:trace contextRef="#ctx0" brushRef="#br0">9357 12738 36 0,'0'0'118'0,"0"0"-7"16,-5-5-6-16,5 5-6 0,0 0-11 16,0 0-5-16,0 0-8 0,0 0-10 0,0 0-1 0,0 0-2 15,0 0-10-15,0 0 0 0,0 0-9 0,0 0-4 0,0 0-7 16,0 0 6-16,0 0-7 0,0 0 0 15,0 0-2-15,0 0 1 0,0 0-1 0,0 0 2 0,0 0-8 16,0 0 2-16,0 0 1 0,0 0 1 0,0 0-10 0,0 0 3 16,0 0-4-16,0 0-1 0,0 0-1 15,0 0-4-15,0 0 0 0,0 0-2 16,0 0 0-16,0 0 1 0,19 3-1 0,-10-2-2 16,1 0-1-16,3 2 5 0,-2-1-9 0,6-2 5 15,2 3 0-15,-2-1 0 0,5 0-9 0,-3-1 9 16,4 1-7-16,-1 0 6 0,-1 1-6 0,-1-1 6 0,1 3 0 15,-2-3-1-15,-1 3-5 0,0-2-2 0,-5-3 3 0,0 2 2 0,-2 1-1 16,1 0 0-16,-1-2 0 16,-4 2-3-16,0-3 8 0,-2 0-6 0,-5 0 0 15,12 2 3-15,-12-2-1 0,6 0-1 0,-6 0 1 16,0 0-6-16,5 0 3 0,-5 0-10 0,0 0-1 0,0 0-7 0,0 0-18 16,0 0-4-16,0 0-11 15,-13 4-23-15,8-1-23 0,-2-2-119 0,-3 2-236 0,3 1 105 16</inkml:trace>
  <inkml:trace contextRef="#ctx0" brushRef="#br0" timeOffset="325.2">9386 12884 139 0,'0'0'142'0,"0"0"-5"0,-8-3-11 0,8 3-6 16,0 0-10-16,0 0-9 0,0 0-15 16,-2-2-6-16,2 2-9 0,0 0-13 0,0 0-4 15,0 0-5-15,0 0-3 0,0 0-5 0,0 0-6 16,0 0 0-16,0 0-7 0,0 0-1 0,0 0-1 0,0 0-6 16,0 0-2-16,18 0 2 0,-18 0-4 15,13 0-8-15,-3 0 7 0,0 0-2 0,3 0 1 0,0 0-5 16,1 3-1-16,2-2-2 0,1 2 0 0,-3-1 2 0,-1 1-4 15,1-1 2-15,-1 1-5 0,-2-1-5 16,-1 1-9-16,-2-1-9 0,3 0 2 0,-4-2-12 0,-2 3 4 16,-1-2-7-16,1-1-5 0,-5 0-13 15,5 3-10-15,-5-3-28 0,0 0-123 0,0 0-231 0,0 0 101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2-10T08:43:37.102"/>
    </inkml:context>
    <inkml:brush xml:id="br0">
      <inkml:brushProperty name="width" value="0.05292" units="cm"/>
      <inkml:brushProperty name="height" value="0.05292" units="cm"/>
      <inkml:brushProperty name="color" value="#002060"/>
    </inkml:brush>
  </inkml:definitions>
  <inkml:trace contextRef="#ctx0" brushRef="#br0">11192 15395 68 0,'0'0'78'16,"0"0"6"-16,0 0-8 0,0 0-5 0,0 0-7 15,0 0-5-15,0 0-6 0,0 0-18 0,0 0 8 16,-6 5-16-16,4-2 13 0,0 1-4 0,-1-2-10 15,2 4-7-15,-3 0 4 0,4 2 2 0,0-3-8 16,-5 5-3-16,5 0 4 0,0-2-16 0,-5 3 13 16,5-2 4-16,0 2-26 0,0-2 4 0,0 2 2 0,-4 6 0 15,4 1 6-15,-1 1-1 0,-2 0 2 16,3 0 1-16,-4 6 3 0,4 1-1 0,-4-1-4 16,3 3 0-16,-3 0 5 0,4-4-1 0,0 2 1 0,0-1 3 15,0 1-5-15,4-6 0 0,-3 8 6 0,5-3 0 16,-1-2 0-16,-3 5 5 0,1-3-5 0,2 3 3 15,-1-2 2-15,-3 1-3 0,-1 4-6 0,0 1 5 16,4-3-8-16,-3 0 1 0,2-1-1 0,-2-1 13 16,2 1 1-16,-3 0 2 0,1 1-5 0,-1-2-2 15,1 2-3-15,-2 1 2 0,1 0-4 0,1-2-5 16,-1 0 6-16,-1 0-3 0,2-3-3 0,-2 0-3 16,0-1 1-16,1 4 4 0,-2-4-9 0,-3-4 8 0,4 6 0 15,-3 1 3-15,-1 0-6 0,4 1-3 16,-3-3-1-16,4 4-7 0,0-2 8 0,0 0 5 15,-3 1-5-15,6-3 0 0,-3 4 0 0,5-3-1 0,-1-1 1 16,-3 1-4-16,4-2 8 0,-5-4-7 16,7-2-10-16,-5 7 1 0,4 0 5 0,0-1-2 15,-5 2 3-15,4 3-2 0,-4-2 3 0,-1-1-3 0,0-1 6 16,1 3-7-16,2-5 3 0,-2-3 2 0,-1 5-2 16,4 0 2-16,-3-7-7 0,3 2 3 0,-1-3 1 15,0 1 5-15,-1 0-7 0,-1-1 8 0,4-2-8 16,-3-1 9-16,1-1-4 0,0-2-4 0,0 1 2 15,-2 0 7-15,3-1-1 0,-3 3-4 0,1-3 3 16,0 2-6-16,-1-1 4 0,2-2 1 0,-2 2 3 16,3-1-1-16,-4 0-1 0,2 1 1 0,1-2-18 15,-2 0-12-15,4-2-8 0,-3 2-10 0,0-2-19 16,-1-1-14-16,2 3-8 0,1-4-61 0,0 2-162 16,-1 0 73-16</inkml:trace>
  <inkml:trace contextRef="#ctx0" brushRef="#br0" timeOffset="1625">11183 15608 30 0,'0'0'43'0,"0"0"-3"16,0 0-6-16,-5-3 3 0,5 3-4 0,0 0 1 0,0 0-3 16,0 0-4-16,-4-1-4 0,4 1 0 0,0 0-1 15,0 0-3-15,0 0-11 0,0 0 7 0,0 0-3 16,0 0 3-16,0 0-3 0,0 0 2 0,0 0 2 15,0 0-1-15,0 0 2 0,0 0 3 0,0 0-3 16,0 0 1-16,0 0 0 0,0 0-3 0,0 0-2 16,0 0-1-16,0 0 0 0,-6-3-7 0,6 3 3 15,0 0 1-15,0 0-5 0,0 0 0 0,0 0 2 16,0 0-1-16,0 0 5 0,0 0-6 0,0 0-2 16,0 0 2-16,15 7 7 0,-15-7-2 0,9 0 3 0,-9 0 3 15,9 0-1-15,-3 1 2 0,1-1-1 16,-4 2 0-16,-3-2-1 0,11 3 3 0,-5-1-11 15,-1 2 5-15,2 1 0 0,-1-1 1 0,2 0-5 0,2 6 0 16,0-4-1-16,2 6 2 0,2-4 0 0,-1 3-7 16,3 3 4-16,-3-4 7 0,1 1-9 15,-4-5-3-15,3 2-5 0,-3-1-14 0,-1-2 9 0,1 1-21 16,-2-2-23-16,-3 0-83 0,-5-1-149 0,4 1 65 16</inkml:trace>
  <inkml:trace contextRef="#ctx0" brushRef="#br0" timeOffset="2087">11173 15891 9 0,'0'0'72'15,"0"0"2"-15,0 0-13 0,0 0-3 0,0 0 8 16,0 0-5-16,15 5-1 0,-15-5 2 0,5 2-13 15,-5-2 6-15,0 0-9 0,0 0-1 0,0 0-4 16,8 0-7-16,-8 0-5 0,0 0-5 0,4 3 0 16,-4-3 4-16,3 4 1 0,0-1-11 0,0 2-5 15,0 0 5-15,1-1-3 0,3 2-1 0,3 0-3 16,-1 0-3-16,-2-1-2 0,4 0-6 0,2 1 9 16,-2 0-1-16,0 1 7 0,1 0-7 0,3 0-3 0,-3 0-5 15,-2-3 6-15,3 0-1 0,-3 1 4 16,-1 2-1-16,1-2-4 0,-2-1-9 0,-3-1 7 15,2 1 7-15,0-1-3 0,-3 0-7 0,1 1-1 0,-1-2-11 16,0 1-9-16,-2 1-25 0,1 0-36 0,-3 0-76 16,0-1-171-16,0-3 75 0</inkml:trace>
  <inkml:trace contextRef="#ctx0" brushRef="#br0" timeOffset="2512">11206 16317 84 0,'0'0'104'16,"0"0"-12"-16,0 0-8 0,0 0-9 16,0 0-11-16,0 0 0 0,0 0-12 0,0 0 1 0,0 0-10 15,0 0 0-15,0 0 4 0,0 0-5 0,15 4 0 16,-15-4 3-16,8 1 0 0,-8-1-9 0,10 3 2 16,-6-1-4-16,2-2 3 0,1 0-3 0,-1 2-2 15,2 0-6-15,-2 0-4 0,1 1-2 0,-1 0 0 16,4 2 0-16,-1-1-6 0,0 2 0 0,1-2-3 15,-5 1 0-15,3-1-4 0,-4 1 2 0,7-1-6 16,-3 0 1-16,1 1 2 0,-4 0 1 0,3 0-1 16,2 2 3-16,-2-2-3 0,-2 0 0 0,-1 1 2 15,4-1-6-15,-2 3 2 0,-2-1-5 0,1-2-6 16,0 1-11-16,0 0-2 0,0 1-18 0,-2-3-38 0,0 1-36 16,-3 3-81-16,-1-4-207 0,0 0 92 0</inkml:trace>
  <inkml:trace contextRef="#ctx0" brushRef="#br0" timeOffset="2842">11210 16612 68 0,'0'0'129'0,"0"0"-10"0,0 0-19 15,0 0-7-15,0 0-9 0,0 0-6 0,0 0-4 16,0 0-17-16,6 5-4 0,-3-3 3 0,-3-2-6 16,5 1-14-16,-1 2 8 0,2-2-10 0,-6-1-3 15,9 0-6-15,-5 5 1 0,0-5 0 0,2 2-10 16,-1 0 5-16,3 2-7 0,2-1 2 0,-1 1 1 15,2 1-10-15,1 1 0 0,3 0-1 0,-7 1-3 16,10 2-21-16,-3-1-9 0,2 0-16 0,-7 0-15 0,3 2-24 16,-3-2-95-16,-1-3-192 0,-1 2 85 0</inkml:trace>
  <inkml:trace contextRef="#ctx0" brushRef="#br0" timeOffset="3191">11174 16893 67 0,'0'0'110'0,"0"0"-15"0,8 1-11 16,-8-1-7-16,4 1-2 0,-4-1-12 0,5 3-6 15,-3 0-7-15,1-1 0 0,1 1-5 0,3-1 9 16,-2 1 3-16,2-2-7 0,-2 4-4 0,3-3-4 16,-2 1 0-16,4-1 0 0,0 1-22 0,2-3 11 15,-2 2-1-15,2-2-11 0,0 5 9 0,1-2-7 0,1 1-17 16,-5 3-4-16,0-2-19 0,4-2-5 0,-4 4-20 15,-4 2-22-15,4-2-30 0,-4 2-73 16,-1-1-182-16,1 1 81 0</inkml:trace>
  <inkml:trace contextRef="#ctx0" brushRef="#br0" timeOffset="3605">11276 17222 67 0,'5'-2'112'0,"1"0"-16"0,-3 1-12 0,6-1-1 16,-9 2-16-16,9 0-10 0,-3 2 1 0,1 0-8 16,1 1-1-16,-2-1-12 0,0 1 5 0,6 2-8 15,-6 0 1-15,3-1-10 0,0-1-9 0,4 2 3 16,-4 0-4-16,0-3 1 0,0 0-2 0,1 1-5 15,-2-2 1-15,4 0 0 0,-4 2 2 0,2-2 2 16,-1-1-5-16,4 1-1 0,-3-2 5 0,-2 1-8 16,3 0-6-16,-3 1-28 0,-1-1-32 0,0 5-102 15,-2-4-176-15,-1 0 78 0</inkml:trace>
  <inkml:trace contextRef="#ctx0" brushRef="#br0" timeOffset="4075">11169 17328 65 0,'10'3'104'0,"-3"0"-5"0,-1 1-8 15,3-1-6-15,2 4-10 0,-2 1-7 0,0-3-13 16,1 2-5-16,-1-1-2 0,2 2-4 0,-1-1-11 16,0-1 5-16,-1 3-7 0,4-5-5 0,-3 1-1 15,-1 2 1-15,1-3-7 0,0-1 0 0,-1 3 2 16,4-2-5-16,-4 1-7 0,4-2 5 0,-3 1-6 15,4-1-12-15,-1 2-21 0,-2-1-17 0,0-2-22 16,0 1-92-16,-1-3-169 0,1 3 75 0</inkml:trace>
  <inkml:trace contextRef="#ctx0" brushRef="#br0" timeOffset="5393">9367 15810 89 0,'0'-4'84'0,"0"4"-10"0,0-4-3 0,0 4-2 15,-2-7 1-15,2 7-5 0,-2-4 2 0,1 0 3 16,1 4 0-16,0-4 2 0,0 4-6 0,0-6 1 15,-5 4-3-15,5 2-9 0,-3-5-7 0,3 5-6 16,0 0-6-16,-5-2-5 0,5 2 1 0,-5-1-5 16,5 1-6-16,0 0 1 0,-9 0 0 0,9 0-2 15,-9 0 1-15,9 0-4 0,0 0-2 0,-10 1-5 16,5 1 0-16,-1 0 1 0,-2 2 3 0,3 1 1 16,-5 2 0-16,-3 4 0 0,-1 2 2 0,2 3 3 0,-3 0 0 15,2-1 0-15,0 7 2 0,3-5-5 0,0-1 3 16,-2 0-2-16,4 2-2 0,5-5 3 0,-1 3-5 15,0-6-3-15,-1 3 3 0,5 4 1 0,0-5 2 16,5 0 2-16,-1-3-2 0,1 0 3 0,4 2-3 16,0-3 2-16,-1 1-2 0,2-4 1 0,9 1-4 15,0 0 2-15,-1-6-2 0,10 0-1 0,-6-5 0 16,6-2-3-16,-2-1-2 0,0-1 5 0,-5 2-5 16,-7 0 2-16,4-3-3 0,-3 0 2 0,-3-2-3 0,-3 0 1 15,-3 2-3-15,0 1 1 0,-3-6-3 16,-3 3 2-16,0 1 0 0,-4-2-2 0,-2-2 2 15,-3 0-3-15,-1 1 5 0,-2-2-2 0,1 1-3 0,-2 2-1 16,-1-1 1-16,-2 0 6 0,1 2-8 0,2 4 1 16,-2-4-1-16,2 1 4 0,2 4 7 15,-1 1-4-15,1-1 0 0,2 0 0 0,-3 2-3 0,6 3-1 16,-4 1-4-16,-2 3-16 0,1 4-35 0,-6 3-50 16,3 4-74-16,-8 6-116 0,4 2-318 0,0-1 140 15</inkml:trace>
  <inkml:trace contextRef="#ctx0" brushRef="#br0" timeOffset="6529">9326 16081 39 0,'0'0'51'0,"-2"4"-6"0,2-4 0 16,-2 3-4-16,2-3-3 0,-1 4-2 0,1-4 5 16,0 5 5-16,0 0-4 0,-2 0-2 0,4 4-1 15,-2 4 3-15,1 6-6 0,1-1 2 0,0 7-2 16,-2 2-4-16,3 3-1 0,-1 1-4 0,0 0 5 15,2 3-3-15,1 1 25 0,-3 1-1 0,7 11-5 16,-6-13-2-16,-2 3 4 0,4-2-10 0,0-1 1 16,-5 1 0-16,4-2-1 0,1 1-2 0,-1 0-6 15,1-3-6-15,-1 1-1 0,-2 0-6 0,2-1-4 16,1-2 9-16,-1 1-17 0,-1 1 10 0,3-5-2 16,-2 0 4-16,0 2-4 0,0-2 1 0,-3-7-1 0,0 2-14 15,-3 3 2-15,-1-4 3 0,2 5-4 0,-3-8 3 16,4 2 4-16,-4-2 2 0,4-2 2 0,-6-3-3 15,6 5-2-15,0-6 0 0,0 2-5 0,0-1-1 16,0-2 3-16,0-3-4 0,0-1 0 0,0 0 5 16,5 1 0-16,-4-2-4 0,-1-1 1 0,0-4 3 15,0 5-3-15,0-5 2 0,0 4 4 0,0-4-1 16,1 4-7-16,-1-4 1 0,0 0 0 0,0 0-10 16,0 0-8-16,3-13-17 0,-3 6-22 0,0 0-38 15,4-1-33-15,-4-3-93 0,0-1-237 0,1-3 105 16</inkml:trace>
  <inkml:trace contextRef="#ctx0" brushRef="#br0" timeOffset="7081">9330 16175 45 0,'0'0'72'0,"0"0"2"16,0 0 4-16,5-1-15 0,-5 1-11 0,0 0 1 16,0 0-9-16,0 0-9 0,0 0 4 0,0 0-9 15,0 0-3-15,0 0-2 0,0 0-5 0,0 0-1 16,0 0 3-16,2 5-7 0,-2-1-2 0,0-4 4 15,2 4-11-15,-2-4 8 0,0 0-3 0,0 0 0 16,-2 6 1-16,2-6 7 0,-2 5-4 0,-3-2 4 16,-1 5 0-16,-3 0-12 0,-1 5 3 0,1 0-2 15,-4 1 4-15,0 1-7 0,-1 1 5 0,4 1-2 16,-2-1 2-16,1 2-1 0,-1-1 0 0,3 0 2 0,-1-2 15 16,1 1 1-16,1-4-12 0,2-1 9 0,-1-2 0 15,4 3 1-15,-1-5-21 0,0 0 20 16,2-4 1-16,-1 1 1 0,0-3 1 0,2 3 2 0,-4-1-6 15,5-3-3-15,0 0-4 0,0 0-16 0,0 0-15 16,0 0-30-16,0 0-40 0,9-8-108 0,-4 4-210 16,-1-3 93-16</inkml:trace>
  <inkml:trace contextRef="#ctx0" brushRef="#br0" timeOffset="7488">9286 16169 45 0,'2'-4'102'16,"2"-3"-2"-16,0 2-4 0,-3 2-9 0,3-2-13 15,-2 0-13-15,1 1-3 0,-1 1-2 0,-2 3-9 0,6-4-1 16,-6 4 0-16,2-2-9 0,-2 2-8 0,0 0 2 16,0 0-4-16,3-4-1 0,-3 4-3 0,0 0-3 15,0 0 2-15,0 0-3 0,0 0 2 0,0 0-3 16,0 0 8-16,16 5 1 0,-11-2-2 0,3-3 11 16,1 5-6-16,5-1-3 0,4 1 3 0,0 0 1 15,5 3 0-15,7 0-4 0,-1 3-2 0,0 0-9 16,1 1 3-16,0 1-2 0,2 0-2 0,-5 2 1 15,-3 0-4-15,2 0-13 0,-6 0 15 0,-5-1-7 16,0-3-1-16,-5-3 1 0,-1 2 5 0,-4-2-2 16,-1 1-4-16,-2 1-7 0,-4 0-12 0,-2-1-21 15,0 0-36-15,-4-3-56 0,-3 3-94 0,1-4-238 16,-1-2 106-16</inkml:trace>
  <inkml:trace contextRef="#ctx0" brushRef="#br0" timeOffset="8607.99">9395 17142 42 0,'0'0'74'0,"0"0"-11"0,0 0-6 16,9 4-8-16,-6-1-1 0,-3-3-10 0,5 3 2 16,-4-1-3-16,-1-2-7 0,1 7 1 0,2-5-3 15,-3-2-5-15,0 5-6 0,4-2 6 0,-4-3-7 16,0 5-5-16,0 2 3 0,0-4-5 0,-4 4 9 16,1-2-6-16,-4 5 1 0,3-1-3 0,-4 1 1 15,-1 4 0-15,-1 1-1 0,1-1 0 0,1 1 2 16,-3 1-7-16,2-1-3 0,0 0 3 0,-5-1-3 15,6 2 10-15,3-4-6 0,-2 2 1 0,3-2-2 16,-2 0-2-16,3 0 6 0,0-6-2 0,1 2-4 16,0-1-1-16,0-2 6 0,1 0-2 0,-2-1 6 15,2 0 9-15,-1 0 5 0,2-4 5 0,0 3-7 16,-2 0 1-16,2-3-4 0,0 0-1 0,0 0 0 16,0 0-2-16,0 0-6 0,0 0-3 0,0 0 8 15,0 0-20-15,0 0-6 0,0 0-10 0,0 0 3 0,0 0-6 16,0 0 4-16,0 0-2 0,0 0-1 0,0 0 14 15,0 0-7-15,0 0 3 0,0 0 3 16,13-6 1-16,-13 6-2 0,0-7 10 0,0 2-4 16,0 0 3-16,0-3 0 0,-2 1 11 0,2-3-8 0,-1 5 3 15,1-3 2-15,0 1 2 0,0 1-1 0,1-1 2 16,-2 3 0-16,1 1-1 0,-2-2-7 0,2 5 0 16,0-5-3-16,0 5 1 0,3-5-2 0,-3 5 5 15,2-4 0-15,-2 4-1 0,2-3 1 0,-2 3-5 16,3-2 14-16,-3 2 18 0,3-5 2 0,0 2 12 15,1 1 10-15,-3-1-4 0,-1-3-1 0,2 1-5 16,-2-2-2-16,3-1-10 0,1 1 1 0,0 1-6 16,0-3-1-16,-1 2-5 0,-1 2-3 0,4 0-5 15,-2-2-5-15,0 2-2 0,3-3-3 0,2 2-4 16,-3 3-3-16,4-5 2 0,-1 4-3 0,-2 0 6 16,1-2 2-16,0 4-8 0,-3 0 1 0,0-1 3 15,-2 1 4-15,4 0-2 0,-4 0 6 0,2-1 7 16,-5 3 4-16,5 0 0 0,-5 0 6 0,3-3 0 0,-3 3-1 15,0 0-5-15,4-2 1 0,-4 2-3 16,0 0-1-16,0 0-3 0,0 0-2 0,6 5-3 16,-1-3 1-16,-5-2-1 0,6 3 0 0,-3 0 1 15,0 1-4-15,2-2 1 0,0 1 3 0,1 1-4 0,1-1 3 16,-2-2-5-16,0 0 0 0,1 2 11 0,-1 1 3 16,2 0-5-16,-1-2 4 0,-1 0-1 0,2 0 0 15,-3 1 1-15,2-2-4 0,-4 0-3 0,3 3 1 16,0 2 4-16,1-4-4 0,0 5-7 0,2-2-1 15,2 2 2-15,-1 0-1 0,2 0 2 0,2 2-4 16,4 0-1-16,1-1 5 0,-3 1-3 0,2-1-16 16,1-2-10-16,-3 0-14 0,2 0-9 0,-2-3-55 15,-2-1-55-15,-6 1-124 0,-2-6-304 0,-5 3 135 16</inkml:trace>
  <inkml:trace contextRef="#ctx0" brushRef="#br0" timeOffset="9943">13247 15790 127 0,'2'-6'120'0,"-2"6"-5"0,0 0-14 16,-2-6-2-16,2 6-13 0,2-3 0 0,-2 3-5 0,-4-5 0 15,4 5-14-15,0 0-5 0,-1-3-6 0,1 3-8 16,0 0-1-16,0 0-3 0,-4-4-14 0,4 4 0 15,0 0-1-15,0 0-4 0,0 0-6 0,0 0 4 16,-12 10-9-16,5-3 1 0,-2 0-2 0,0 1 2 16,-2 6-2-16,-1-4-1 0,-2 4-6 0,-1 1 0 15,1 2 3-15,-1-3 1 0,2 0-2 0,1 1-2 16,-2 2-3-16,5-2 4 0,0 0 3 0,0-1-2 16,6-2-5-16,1 2 1 0,2-2 3 0,5 0 3 15,-1 0-3-15,1-2 2 0,4-1-3 0,9-1 5 16,0-1-5-16,4-4 4 0,6-3-4 0,2-2 3 15,0-1-7-15,0-2 1 0,-1-3-6 0,-3 2-11 0,-6-1 0 16,-1-1 0-16,-3 0 0 0,0-1-3 0,-1 0 9 16,-7 1-6-16,1-1 0 0,-5 0-1 0,3-2 5 15,-3 0 0-15,-4-1 6 0,-1 1 0 0,-4 1-7 16,0-4 7-16,1 4-3 0,-5-5 1 0,-3 2 1 16,1 1-1-16,-2-1 14 0,0 1 4 0,-1 3-6 15,0 1 2-15,1 1 5 0,-2-2-5 0,2 4-1 16,4 3 3-16,-1-3-3 0,-2 4-3 0,3 1-3 15,-1 3-10-15,5 0-24 0,-4 2-45 0,2 2-155 16,-1 0-251-16,4 0 111 0</inkml:trace>
  <inkml:trace contextRef="#ctx0" brushRef="#br0" timeOffset="10593.99">13143 16169 18 0,'0'0'85'0,"0"0"-11"0,0 0-5 15,0 0-9-15,0 0-5 0,0 0-6 0,0 0-2 16,0 0-6-16,0 0-3 0,0 0-7 0,0 0 1 16,0 0-6-16,0 0-3 0,0 0 3 0,3 12-4 15,-3-12-1-15,2 3-6 0,1 0 5 0,-3-3-11 16,4 4 6-16,-3-1-8 0,-1-3 4 0,2 4-3 0,-2-4 0 16,3 6-1-16,-3-6-2 0,3 2 4 0,-3-2-1 15,2 2-3-15,-2-2-4 0,2 4 4 16,-2-4 0-16,0 0-2 0,0 0 8 0,0 0-6 0,0 0 1 15,0 0 0-15,0 0-3 0,0 0-2 0,6-7-3 16,-2 2-11-16,-2-1-12 0,3-2-12 0,-1-1-16 16,-1-3-18-16,3 0-45 0,1 4-123 0,-2-1 54 15</inkml:trace>
  <inkml:trace contextRef="#ctx0" brushRef="#br0" timeOffset="11090">13232 16104 177 0,'2'-5'3'0,"-2"5"10"0,6-4 10 16,-6 2 3-16,0 2 5 0,1-3-3 0,-1 3 2 15,0 0-5-15,4-3-5 0,-4 3 1 0,0 0 4 16,0 0-8-16,0 0 0 0,0 0-2 0,0 0-2 0,0 0-6 15,0 0 4-15,0 0-7 0,0 0 0 16,0 0 7-16,0 0 0 0,9 0-2 0,-9 0-2 16,0 0 2-16,0 0 4 0,0 0-1 0,0 0-6 0,0 0 5 15,0 0-1-15,-2 7 0 0,2-7 0 0,0 5-1 16,0 0 1-16,0-2-6 0,2 3 1 0,-2 4 3 16,0-2-1-16,0 1 1 0,0-1-1 0,2-1 1 15,0 3 0-15,-2-5 1 0,0 4 10 0,0-2-12 16,2 0 8-16,-2 1 14 0,0 2-9 0,2-1 2 15,-2 1-3-15,0 0-7 0,0 2 3 0,0-2-3 16,0 1-4-16,0 2 7 0,0-1-3 0,0 1 0 16,0 3 12-16,0-2 2 0,0 3-3 0,0 0-1 15,0-2-3-15,0 2-4 0,-2 2-4 0,0-1-5 16,2 3 1-16,-6-4 4 0,4 1 3 0,-1 2-3 16,1-2-6-16,-1 1 3 0,2 1-1 0,0 5-4 15,-4-5 3-15,1-1-5 0,3 2 5 0,0 4-3 0,0-8 0 16,1 8 2-16,1-1-16 0,-1-5 10 0,0 0 4 15,1 1 3-15,-1 1 3 0,2 2-1 16,0 3-6-16,-1-1-1 0,2-7-1 0,-1 8-8 0,-2-6 10 16,1 4 1-16,0 1 2 0,-2-5 2 0,1 6-5 15,-1-6-2-15,3 3-6 0,1-4 4 0,-1 3-2 16,0-5-6-16,-2-2 0 0,1-5-2 0,1 6 0 16,-2-5 4-16,0 0-3 0,0-1 0 0,0-4 1 15,0 5 4-15,0-5-5 0,2 5 9 0,0-2-1 16,0 0-4-16,-2-1-3 0,4 2-1 0,-4 0-8 15,3 1-13-15,0-1 1 0,1 1-11 0,0-1-12 16,-3 1-4-16,3-4 2 0,0 4 0 0,-4-5-4 16,0 2-3-16,0-4-33 0,0 0-104 0,-4 0 46 0</inkml:trace>
  <inkml:trace contextRef="#ctx0" brushRef="#br0" timeOffset="11691">13240 16175 30 0,'0'0'119'0,"-8"-5"-8"16,8 5-10-16,0 0-6 0,-4-1-14 0,4 1-7 15,0 0-11-15,0 0-5 0,-7 0-7 0,7 0-7 16,0 0-4-16,-9 8 0 0,7-3-4 0,-1 2 3 15,-3 2-15-15,1 1 3 0,-4 2-6 0,0 2-2 16,-3 0-6-16,3 0 0 0,-5 3 0 0,4-3-5 16,-3-1 15-16,-1 2 3 0,0 1-2 0,1 0-6 0,0-3 1 15,3 1-8-15,-2-1 2 0,1 0 0 16,-3 2-7-16,6-5 3 0,1 0-4 0,0-2 8 16,0 0-4-16,3-3-6 0,-1 0 6 0,5 1-4 0,-4-2 2 15,4 1-1-15,0-1-3 0,1-2-8 0,-1-2 0 16,9 0 3-16,-9 0-27 0,17-5-1 0,-8-1-14 15,6-2-23-15,-2-3-29 0,-1 1-82 0,0-5-192 16,-1 4 86-16</inkml:trace>
  <inkml:trace contextRef="#ctx0" brushRef="#br0" timeOffset="12106">13291 16169 115 0,'0'0'119'0,"0"0"-1"0,0 0-7 0,0 0-8 15,0 0-3-15,0 0-12 0,0 0-9 16,0 0-6-16,0 0-10 0,0 0-2 0,0 0-10 0,0 0-7 16,0 0-7-16,0 0-1 0,0 0-5 0,0 0 3 15,0 0-5-15,8 8-3 0,-7-6-2 0,3 1-4 16,1 1 5-16,-2 1 1 0,6 3 0 0,-4 1 3 16,5-1-3-16,-1 1-3 0,5 3-1 0,-1 1 0 15,0-1 2-15,-1 3-6 0,3-2-4 0,0 3 2 16,-2-2-1-16,7 7-4 0,-7-7-3 0,2-1 4 15,-2-2-1-15,2 0 0 0,-6-1-3 0,-4-3 0 16,3 1-5-16,2-1 2 0,-6-3-12 0,0-1 11 16,0-1 1-16,-3 3-4 0,3-3-30 0,-3 0-32 0,-1-2-74 15,0 0-116-15,0 0-271 0,0 0 120 16</inkml:trace>
  <inkml:trace contextRef="#ctx0" brushRef="#br0" timeOffset="13339">13289 17246 26 0,'1'-2'53'0,"-1"2"-3"16,4-7-6-16,-3 6-1 0,3-4-2 0,-3 1 3 16,-1 4 1-16,0 0 3 0,0-7-3 0,0 4-6 15,0-2 12-15,0 5-12 0,-5-4 13 0,4-1-12 16,1 5-3-16,-3-5-9 0,3 5 2 0,-1-3-3 16,-3 1-1-16,4 2-4 0,0 0-7 0,0-5 5 15,0 5-5-15,-1-4 1 0,1 4-7 0,0 0 6 16,0 0-9-16,0 0 7 0,5-3-5 0,-5 3 5 15,0 0 6-15,0 0 1 0,0 0 0 0,0 0-1 16,0 0 6-16,0 0-12 0,-17 5-2 0,14-2 2 16,-5 1 6-16,4 1-7 0,-2-1-1 0,1 6-5 0,-1 0-3 15,0-3 4-15,1 4 0 0,1 1 0 16,-2-2-5-16,3 1-1 0,-2 0 5 0,0-1-1 16,0 3-2-16,0-3 5 0,2 3-3 0,-1-3 2 0,1 0 4 15,-2 0 9-15,2 0-5 0,-2-1 1 0,1-1 1 16,-2-1 1-16,3 0-6 0,-2 0 2 0,1 0-9 15,0 1 10-15,2-6-1 0,-3 6-2 16,2-4-2-16,2-1-4 0,-2-1 5 0,2 1-5 0,1-3 4 16,-4 4-4-16,4-4-1 0,0 0 1 0,0 0-5 15,0 0 1-15,0-16-4 0,3 10 5 0,1 2-2 16,-2-4-10-16,3 1-4 0,-1 2-2 0,1-4 2 16,-1 4 2-16,1-2-2 0,-1 2-4 0,1 0 8 15,1-4-2-15,-1 3 6 0,1 0-2 0,-1 0 3 16,1-5-4-16,-1 2 2 0,3 0 4 0,-3-2-3 15,-1 2 2-15,2-2 2 0,-1 1-4 0,4 2 2 16,-5-3 3-16,-1 7-2 0,-1-4 2 0,1 3-4 16,1 2 6-16,-2-4-6 0,0 5 7 0,0-2 0 15,-2 4-5-15,3-4-4 0,-3 4 6 0,3-4-6 16,-3 4 10-16,0-3-6 0,0 3-2 0,4-2 8 16,-4 2-6-16,0 0 4 0,4-3 2 0,-4 3 12 15,0-5 4-15,0 5 1 0,5-5-2 0,-4 1 3 16,2 1-5-16,-3-1 1 0,0 1 4 0,4 1 1 0,-3-1-9 15,-1 3-6-15,0-5 2 0,0 5-1 16,4-2 0-16,-4 2-1 0,0 0-5 0,9-2 3 16,-8-1 0-16,-1 3 3 0,0 0-9 0,0 0-1 0,10 0 7 15,-10 0-3-15,0 0-2 0,8 3 0 0,-8-3 5 16,9 0-2-16,-9 0 2 0,5 2 6 0,0-1 6 16,-1 0 2-16,3 2 0 0,-5 1 2 0,9-1-4 15,-2 2-1-15,1 1 6 0,1 0-4 0,6 2 1 16,2 3-6-16,0-1 0 0,-1 0-1 0,7 0 5 15,2 3-6-15,-9-2-3 0,1-5 1 0,3 2-4 16,-8-1-24-16,0 0-15 0,-2-1-46 0,-5-1-42 16,-3 0-145-16,-5-1-288 0,-5 0 128 0</inkml:trace>
  <inkml:trace contextRef="#ctx0" brushRef="#br0" timeOffset="44873.87">9316 16362 33 0,'0'0'88'16,"0"0"-7"-16,-1-4 1 0,1 4-5 0,0 0-13 15,0 0-13-15,0 0 4 0,-1-3-12 0,1 3-2 16,0 0-5-16,0 0-9 0,0 0 4 0,0 0 0 15,0 0-9-15,0 0-1 0,8-1-4 0,-8 1 3 16,0 0-4-16,0 0 2 0,0 0-2 0,5-3-2 16,-5 3 9-16,0 0-5 0,0 0 6 0,0 0-5 15,0 0-2-15,0 0 0 0,0 0-3 0,0 0-4 16,0 0-3-16,0 0 2 0,0 0-1 0,0 0-8 16,8 5 9-16,-8-5-2 0,0 3 2 0,0-3-2 0,5 4-3 15,-1-2-3-15,-4-2 6 0,4 2-2 16,-4-2 5-16,5 3-14 0,-5-3 7 0,0 0 1 15,4 2 2-15,-4-2 2 0,5 3 4 0,-5-3-7 0,0 0-8 16,0 0 3-16,0 4 1 0,0-4 0 0,1 4 4 16,3-2-4-16,-4 1 3 0,0 1 3 0,4 3-8 15,1-2 0-15,-1-2-1 0,2 2 9 0,2 1-4 16,1-1 0-16,-5-1 7 0,6 0 3 0,-1-2 3 16,0 4-1-16,1-2 1 0,-1 1 1 0,0-4-8 15,-1 2 2-15,-2-2 4 0,3-1-2 0,0 2 0 16,1 0-5-16,0-1 0 0,-1 1-5 0,3 0 4 15,-1-2-4-15,2 3 6 0,1-3-2 0,-1 1-4 16,1 0-3-16,-4 1 1 0,4-2 2 0,-1 1 2 16,4-1-2-16,-6 0-1 0,1 0-7 0,2 0 9 15,-3 1-2-15,2-1 4 0,-3 2-6 0,1-1 3 16,-4-1-1-16,2 0-3 0,-3 3 5 0,2-1-4 0,-1 1-2 16,0-2 3-16,0 3 2 0,-1-2-5 0,3 3-1 15,-3-1-2-15,3-2 8 0,-1 2-5 16,-3-2 3-16,-1 0-3 0,2 3 3 0,-1-3-2 0,-2 1 1 15,2-1-4-15,-2 2 0 0,-1 0-2 0,-2 2 4 16,0-2 1-16,-1 2 1 0,0 1-8 0,-2-1 2 16,-2 5 9-16,1-3-1 0,0 2-3 0,-2-2 2 15,2 0 2-15,0 2-2 0,-1 0-4 0,1-1 0 16,-1-3 2-16,1 1-1 0,2-2 0 0,-2 0 10 16,-1 2-11-16,1-1 7 0,-2 1 1 0,-1 2-5 15,-4-2 5-15,2 2-1 0,0-1-5 0,-3 1-1 16,0-3-2-16,2 1 4 0,-2 0 1 0,0-3 3 15,0 1-1-15,0 2-6 0,-1-1 6 0,3 1-1 16,0-5-1-16,1 1 11 0,-3 0-3 0,6 1 12 16,-2 0 7-16,3-2 6 0,-1 1 3 0,-1-2-3 15,4-1 2-15,3 0-8 0,-7 4 5 0,1-1-11 16,3 1 0-16,-2-1-6 0,-1 0 0 0,0-1-2 0,-1 4-1 16,0-2 1-16,-1 3-6 0,3-3 2 0,-2 3 1 15,1-3-2-15,2 2-4 0,-3-3 2 16,2-1-1-16,0 1 0 0,1 0-1 0,2-1 0 0,-2 1 4 15,3 1-7-15,-2-2-1 0,3-2 1 0,0 0-8 16,0 0 10-16,-7 2-1 0,7-2 0 0,-3 1-3 16,3-1 3-16,0 0-1 0,0 0-4 0,-4 4-16 15,4-4-2-15,0 0-11 0,-5 4-27 0,5-4-21 16,0 0-36-16,0 4-142 0,0-4-279 0,-1 3 124 16</inkml:trace>
  <inkml:trace contextRef="#ctx0" brushRef="#br0" timeOffset="47030.88">13161 16482 59 0,'0'0'61'0,"0"0"1"15,0 0-8-15,0 0-12 0,0 0-2 0,0 0 5 0,0 0-5 16,0 0 0-16,0 0 11 0,0 0 6 0,0 0 1 16,0 0-3-16,0 0-5 0,-4-3-6 0,4 3-2 15,0 0-4-15,0 0-6 0,0 0 2 0,0 0-8 16,0 0-4-16,0 0-14 0,0 0 6 0,0 0-1 16,0 0-5-16,0 0-15 0,0 0 4 0,0 0 3 15,0 0 6-15,11-2-8 0,-11 2-3 0,0 0 7 16,5-3-5-16,-5 3 6 0,5-1 3 0,-5 1 5 15,0 0-5-15,0 0 10 0,0 0-3 0,0 0-7 16,0 0-2-16,0 0-5 0,0 0 1 0,0 0 4 16,0 0-4-16,0 0-5 0,0 0 7 0,7 4-5 0,-7-4-7 15,0 0 11-15,0 0 2 0,0 0-1 16,4 2 0-16,-4-2-5 0,0 0 4 0,0 0 13 16,0 0-2-16,0 0-7 0,0 0 9 0,0 0-4 15,0 0 1-15,0 0-5 0,0 0-4 0,-19 0 11 16,19 0-4-16,-9 4-4 0,4-3-4 0,-2 2-2 15,1-1-1-15,1 0 7 0,1 2 0 0,2-1-4 0,-2-1 2 16,4-2 3-16,-8 3 0 0,8-3 16 0,-4 1-3 16,4-1 1-16,-5 2-6 0,5-2-3 0,-5 2 1 15,0 1 2-15,5-3 0 0,-12 2-8 0,6 3-1 16,-3 0 1-16,0 0 2 0,0 1-8 0,-6 0 3 16,7 3-3-16,-6 2 2 0,3 0-10 0,0-3 6 15,-1 2 2-15,3-1 5 0,0-2-8 0,-3 3 3 16,5-5 0-16,-2 4 3 0,0-2-4 0,0-2-1 15,6 0 7-15,-4 0-6 0,3 0 4 0,1 0-4 16,-2-3-4-16,0 2 10 0,4-1 1 0,-2 1-10 16,3 0 7-16,0-4 2 0,4 9-2 0,0-6-10 0,1 4 12 15,-1-2 7-15,2-1-6 0,2 6-9 16,0-3 6-16,2 3-7 0,0-3 0 0,-2 3 6 16,3-3 3-16,-3 2-2 0,1-1-2 0,0 2 2 15,0-4-3-15,-2-1-5 0,1 1 4 0,-3-1 1 0,1 0 5 16,-2-3-1-16,0 1-5 0,0-1 1 15,-4-2-2-15,5 2 4 0,-5-2 2 0,10 0-5 16,-10 0 7-16,13-2-12 0,-3-1 8 0,3-1-4 0,0-1-4 16,2 0 7-16,2-1 4 0,1 2-5 0,-5 2 1 15,1 0 6-15,-2-1-6 0,1 1-6 0,-3-1 9 16,-3 1-4-16,-1 2-6 0,-6 0 6 0,10 2-11 16,-6 1 2-16,-3-1-11 0,-1-2-16 0,0 7-37 15,-1-2-40-15,-3-1-71 0,-1 1-198 0,1 2 87 16</inkml:trace>
  <inkml:trace contextRef="#ctx0" brushRef="#br0" timeOffset="54100.88">10057 15850 22 0,'3'-2'50'0,"-3"2"-7"16,0 0-1-16,0-3-5 0,0 3-3 0,0 0-1 15,0 0-5-15,0 0-1 0,0 0-3 0,0 0-3 16,0 0-3-16,0 0 0 0,2-5-6 0,-2 5-2 15,0 0-3-15,0 0-1 0,0 0-2 0,0 0-2 16,0 0 4-16,0 0-2 0,0 0-2 0,0 0 4 16,0 0-5-16,0 0 3 0,0 0-2 0,0 0 2 15,0 0-2-15,0 0 3 0,0 0-1 0,0 0-1 16,-9 10-1-16,9-10-2 0,-6 0 1 0,6 5 2 16,-1-1-5-16,-2 2 4 0,-1-4-1 0,3 3 2 15,1 2-2-15,-2-2 0 0,0-1 1 0,1 4 0 16,-3 1-3-16,4-3 3 0,-4 3-2 0,4-1 3 15,0 4 6-15,-2-3-3 0,2 3 4 0,-3-2 7 0,3 2 0 16,-5 0-4-16,3 1 3 0,0 1-4 16,-3 2-3-16,1 4 3 0,-1-3 2 0,1 0-6 0,-3 0 0 15,0 1 0-15,1-2-4 0,-2-1 2 0,2-1-6 16,1-3 8-16,0 0-1 0,-1-1-5 0,2-2 0 16,2-2 1-16,-1 1 5 0,1-5-3 0,1 3 2 15,-2-2-2-15,3-3 4 0,-4 6-1 0,4-4-5 16,0-2 0-16,-1 7 4 0,1-7 1 0,0 4-6 15,-1-1-3-15,1-3-4 0,0 7 7 0,0-7-9 16,1 6 13-16,-1-4-1 0,0-2-9 0,0 5-3 16,0-5-11-16,-1 4-15 0,1-4-19 0,-1 2-56 15,1-2-116-15,0 0 52 0</inkml:trace>
  <inkml:trace contextRef="#ctx0" brushRef="#br0" timeOffset="54916.88">9909 16102 7 0,'0'0'86'0,"0"0"-12"0,0 0-8 16,0 0-8-16,0 0-5 0,0 0-3 0,0 0-9 16,0 0-1-16,0 0-4 0,0 0-9 0,0 0-2 15,0 0 5-15,0 0-10 0,0 0 6 0,0 0-16 16,0 0 8-16,0 0 4 0,0 0-5 0,0 0 6 15,0 0 12-15,0 0 4 0,0 0 2 0,0 0 2 16,0 0 6-16,0 0-10 0,0 0 1 0,0 0-7 16,0 0-4-16,0 0 1 0,0 0-8 0,0 0 0 15,0 0-6-15,0 0-3 0,0 10 3 0,0-6-6 0,0 3 2 16,-1 1 0-16,1-3-1 0,0 3-2 0,0-2-4 16,1 4 2-16,-1-1-8 0,0 1 7 0,0-1-4 15,3-2 7-15,-1 1-6 0,-2-3 2 0,1 3-4 16,1-2 2-16,-1-1-4 0,0 1 2 0,-1-2 3 15,2 0-1-15,-1 0 3 0,0 2 1 0,-2-2-7 16,2 0 4-16,0-1-2 0,1 1 1 0,0 0-2 16,-1-1-1-16,1 1 0 0,-2 0 2 0,0-4 1 15,1 5-5-15,-1-5 9 0,0 3-5 0,0-3 6 16,0 0 2-16,1 6 2 0,-1-6-8 0,0 0 4 16,0 0-6-16,1 3 6 0,-1-3-1 0,0 0 1 15,0 0-2-15,0 0-3 0,0 0-3 0,0 0 4 16,0 0-4-16,0 0 4 0,0 0-5 0,0 0 6 15,0 0-1-15,0 0 0 0,0 0 6 0,0 0-3 16,0 0 3-16,0 0 1 0,0 0 1 0,0 0 5 16,0 0-4-16,0 0-6 0,0 0-4 0,0 0 1 15,0 0-3-15,0 0 4 0,0 0 3 0,0 0 0 0,0 0-1 16,12-3-6-16,-12 3-4 0,10 0 8 0,-1 0-2 16,1 0-2-16,-1-4-1 0,5 2-2 0,-3 1-1 15,3-4-1-15,1 3 7 0,-1 0-7 0,-1-1-6 16,0-1 15-16,-2 1-3 0,-2-1-2 0,0 1 0 15,-1 1 3-15,-1 1 0 0,-4-3 3 0,2 1-1 16,-2 2-5-16,1-2-4 0,-4 3 1 0,1-4-1 16,-1 4 4-16,0 0-3 0,0-4-3 0,0 4 1 15,0 0-15-15,0 0 14 0,0 0 4 0,0 0-8 16,-9-3 0-16,9 3-5 0,0 0 2 0,0 0-6 16,0 0 1-16,0 0-9 0,0 0-5 0,-11 4-5 15,11-4-2-15,0 0-12 0,0 0-18 0,-1 4-28 16,1-4-82-16,0 0-194 0,0 0 87 0</inkml:trace>
  <inkml:trace contextRef="#ctx0" brushRef="#br0" timeOffset="61977.88">7859 15855 78 0,'0'0'88'15,"0"0"-7"-15,0 0-10 0,0 0-2 0,0 0 1 16,0 0-10-16,0 0-12 0,0 0-2 0,-5-1 1 0,5 1-6 16,0 0-6-16,0 0 0 0,0 0-3 0,0 0-5 15,0 0-5-15,-4-4 3 0,4 4-2 16,0 0-13-16,0 0 14 0,0 0-25 0,-3 0 16 15,3 0-7-15,0 0 3 0,0 0 1 0,-4-5-4 0,4 5 2 16,0 0-5-16,-2-2 3 0,2 2 3 0,0 0-11 16,0 0 11-16,-1-7 0 0,1 7-2 0,3-5-1 15,-1 1-2-15,2-4-9 0,1 4 6 0,-1-1 9 16,0-1-16-16,2 0 4 0,-3 1 0 0,3-1-5 16,-2 0-4-16,5-2 12 0,-3 0-1 0,2 1-2 15,-1 0 0-15,0 0-4 0,-4 1 9 0,7-1-11 16,-5 2 9-16,0 0 3 0,2 1-14 0,0-1 4 15,-2 2-9-15,2-1 0 0,-1 2-1 0,2-1-4 16,-1 3-5-16,2-2 9 0,-2 4-13 0,3-2 5 16,-2 3 3-16,2-1-7 0,-1 1 2 0,2 1 7 15,-1-1-3-15,-1 1 10 0,2 1-7 0,-4-3 8 16,1 1-3-16,0-1 3 0,-2 1 1 0,2 0-5 16,-3-2 4-16,0 2 5 0,0 0 2 0,0 0-1 0,-2 3 9 15,2-3-7-15,-4 3 2 0,3 0 0 16,0 1 1-16,-2 1 3 0,1 2-9 0,0-1 7 15,-1 1-12-15,3-3 14 0,-1 3-6 0,0-1 9 0,-2-2-3 16,4 1-3-16,-3-2-2 0,3 0 2 0,-2-2 4 16,2-1-3-16,-3 1 4 0,4-1 0 0,-3-1-5 15,2-2 4-15,-6 0 8 0,12-2-1 16,-7-1-6-16,0 1 3 0,1-3-1 0,0 1 4 0,2-4-7 16,1 1-1-16,-1 0-4 0,2-3 3 0,-2 4-6 15,1-2-1-15,2 1 0 0,-2 0 2 16,3 1 1-16,-1 1 2 0,2-1-1 0,2-1-3 0,-2 2 7 15,5-1-5-15,0 0-1 0,0 0 1 0,-5 3-2 16,4-1-2-16,-4 0 4 0,1 0-4 0,-4 2 8 16,2-2-2-16,2 1-4 0,-5 1-2 0,5-1 4 15,-6 1 6-15,3 0-13 0,-2 1 8 0,-3-1 7 16,1 1-4-16,-1 1 0 0,-6 0 2 0,13 0 0 16,-7 0 4-16,1 3 4 0,-2-1 0 0,1 1-4 15,2-1-10-15,-2 1 16 0,1 1-12 0,-1 1 1 16,-1-2 1-16,5 2 0 0,-2-1 3 0,-4-1-4 15,6 0 0-15,-3-2-3 0,0 1-7 0,1-2 14 16,1 1-8-16,1-1 4 0,2-1-4 0,-1-1-1 0,-2-1 1 16,3-1 4-16,-1-2-10 0,3-2 12 0,1-1-4 15,-2-2 0-15,4 2-5 0,-4 0 12 16,-2 4-3-16,3-2 3 0,-6 3-1 0,2 0-12 0,4 1 0 16,-5 3 2-16,2 0 9 0,0 0-8 0,-1 3-3 15,-1 1 6-15,1 0 0 0,-1 3 1 0,-2-2-3 16,3 1 2-16,-5 0 0 0,3-1-2 15,-3 1-4-15,1-1 5 0,-1 0 4 0,-1-3-2 0,0 3-6 16,0-3 1-16,-2 0 0 0,1 1-3 0,-1 0 3 16,-2-3-8-16,0 0-13 0,5 2-20 0,-5-2-45 15,0 0-60-15,0 0-160 0,0 0 71 0</inkml:trace>
  <inkml:trace contextRef="#ctx0" brushRef="#br0" timeOffset="62509.88">8810 15562 8 0,'0'0'97'0,"0"0"-7"0,0 0 6 15,0 0 0-15,0 0-8 0,0 0-6 0,0 0-9 16,0 0-4-16,0 0-5 0,0 0-6 0,0 0-7 15,0 0-7-15,0 0-12 0,0 0-1 0,0 0 2 16,0 0-6-16,0 0-6 0,0 0 5 0,0 0-9 16,9 10-2-16,-3-8-2 0,0-1-1 0,1 1-3 0,0-2 4 15,3 2-4-15,2-2-4 0,0 0-7 16,0-2 4-16,0 2-8 0,0-1 2 0,-2 1-2 16,2 0 1-16,-4 0 6 0,0 1-6 0,1 1-1 0,0 2-2 15,0 1 4-15,-4 0-3 0,4 2-3 16,-4 1 11-16,3 2 0 0,-3 2-6 0,5 1 6 0,-1 3-3 15,-2-1 2-15,-1 1 2 0,0-4 2 0,-2 1-5 16,-2-2 0-16,0 1-9 0,0 0 9 0,-3 0 10 16,0-1 0-16,-1-1-3 0,1 0 10 0,-1-1-6 15,-2 2 8-15,-2 2-11 0,1-3 4 0,-1 2 0 16,0-2-14-16,1-1-7 0,-1 1-28 0,-1 0-30 16,2-1-113-16,0-1-197 0,0 0 87 0</inkml:trace>
  <inkml:trace contextRef="#ctx0" brushRef="#br0" timeOffset="71473.87">7399 15373 50 0,'0'0'85'15,"-1"-4"-12"-15,1 4-7 0,-2-4-11 0,2 4-1 16,0 0-3-16,0 0-7 0,-2-3-13 0,2 3 15 16,0 0-3-16,0 0 3 0,0 0-9 0,0 0 5 15,0 0-11-15,0 0 3 0,0 0-4 0,0 0-1 16,0 0-1-16,0 0-3 0,0 0-5 0,0 0-1 16,-5 11 6-16,5-6-2 0,3 0 2 0,-3 3-3 0,2 1 4 15,-4 0-2-15,2 2 1 0,2 1-5 16,-2 3 0-16,-2 3-1 0,2 0-8 0,-3 1 3 0,3 0-27 15,-1 1 5-15,1-2-3 0,-3 2-2 0,3-4 10 16,0-3-5-16,-2 2 0 0,2-4 2 16,-2 2 4-16,1-1 2 0,2-2 4 0,1 1 0 0,0 0-3 15,-2-2 3-15,0-2-3 0,0-2 2 0,0-2 0 16,0 2 2-16,0-5 0 0,0 5-2 0,0-5 6 16,0 4-1-16,0-4-5 0,1 3 1 0,-1-3-5 15,0 0 0-15,0 0 1 0,0 0-3 0,0 0-4 16,-1-15 0-16,1 10-6 0,0-3 1 0,0-1-5 15,0-3 0-15,-2 5-11 0,0-4-3 0,1 2-10 0,0-2 1 16,-3 0-5-16,2 2 4 0,-2-2 3 16,4 1 1-16,-3-1 4 0,2 2-2 0,0 0 5 15,-1-1 3-15,1-1 0 0,1 2 3 0,1-3 0 0,-2 3 5 16,2-2 2-16,-1 2 1 0,0 2 4 0,2 0 4 16,-2-1-1-16,1 2-7 0,-1 0 9 0,0 0-1 15,1 0-2-15,0 2-1 0,1-1 4 0,0 3-2 16,-2 2 6-16,3-3-5 0,-3 3-1 0,6-1 0 15,-6 1-1-15,6 0 1 0,-6 0 0 0,0 0 3 16,8 2-3-16,-8-2 4 0,7 2 0 0,-5-1 3 16,-2-1-2-16,4 5 2 0,-4-3 2 0,2 2 4 15,1 1-2-15,-2 0 5 0,-1 1-2 0,4 0 2 16,-4 4 3-16,4-2-1 0,-3 2 1 0,3-3 4 16,-1 4-2-16,2-2 6 0,1 0-9 0,-1 0 3 15,-1-4-2-15,0 5-1 0,1-4 7 0,-1-2-4 0,0 1-1 16,0-1 1-16,1-1-1 0,-3 1 7 0,1-1 3 15,-3 0 5-15,0-3-6 0,4 4 2 0,-4-4-4 16,4 3-2-16,-4-3-1 0,1 3-2 16,-1-3 1-16,0 0-5 0,0 0-1 0,5 1 4 0,-5-1-3 15,6 1-5-15,-6-1 6 0,9 1-6 0,-5 0 5 16,-4-1-4-16,10 1 0 0,-3-1 0 0,-7 0 6 16,10 2-6-16,-2-2 12 0,-2 2-10 0,-1-2-3 15,-5 0-1-15,13 0 8 0,-8 0 4 0,-5 0 4 16,9 0 6-16,-9 0 4 0,6 0-1 0,-6 0-7 15,4-7 2-15,-4 3-4 0,1 0-1 0,-1-4-3 16,0 2 1-16,-1-1-2 0,-2-2-3 0,-1-1 0 16,4 0 1-16,-4-2 0 0,1 1-1 0,1 0-6 0,-2 0-3 15,0-1 2-15,1 4 3 0,-3-3-6 16,0 1 2-16,-1 0 5 0,5 2 4 0,-4 0-10 16,1-1 2-16,3 4 1 0,-1-2-2 0,-2 1-1 0,3-1-5 15,-1 2 3-15,0 3 1 0,2-2-5 0,0-1-1 16,0 0 0-16,-2 3-4 0,3-4 5 0,0 6-20 15,3-9 7-15,-2 7 1 0,0-4 3 0,0 3-2 16,1-3-4-16,0 2-7 0,0-1-3 0,0 3-4 16,-2 2-10-16,3-7-9 0,-1 4-24 0,1 0-65 15,-3 3-153-15,1-4 67 0</inkml:trace>
  <inkml:trace contextRef="#ctx0" brushRef="#br0" timeOffset="71829.87">7683 15455 62 0,'1'6'59'16,"3"2"-6"-16,1 2-5 0,-1-2-6 0,1 0 0 15,-1 1-5-15,0-1-3 0,2 1-2 0,-2 0-4 16,2-2-5-16,-3-1 7 0,0 1-2 0,0-3 4 15,-1 1-14-15,0 1 5 0,-1-1-3 0,3 0 2 16,-1-1-5-16,-2 0-2 0,0-1-8 0,1-1 1 16,0 1 1-16,-2-3 0 0,5 3 1 0,-5-3-3 15,8 0 0-15,-8 0 3 0,8-6-2 0,-6 4 9 16,1-2 4-16,-1-1 0 0,-2-2 2 0,0 2-7 16,-2-6 18-16,-1 2-7 0,-3 0 2 0,1-1-7 0,-2-1 4 15,0 4-5-15,-1-2-1 0,-1 2 1 16,0-2-1-16,0 5 1 0,-1 0-12 0,1-3-8 15,0 4-13-15,-1 2-12 0,5 2-10 0,5-1-13 0,-13 4-19 16,9 0-23-16,1 0-48 0,0-1-147 0,3-3 66 16</inkml:trace>
  <inkml:trace contextRef="#ctx0" brushRef="#br0" timeOffset="72685.88">8092 15516 5 0,'13'-1'73'0,"1"-2"-5"16,-1 1-9-16,1-4-3 0,1 1-11 0,-1 0-3 15,-2 1-5-15,0-4-1 0,-2 2-4 0,-2 0 2 16,0-1-1-16,-1-1 1 0,-1 0-5 0,-3-1 4 15,0 3-4-15,-3-2-8 0,-1 0 2 0,-3 0-1 16,-2 0 0-16,1 0-5 0,-3-1-9 0,0 4 10 16,2 2-3-16,-1-1-1 0,-4 2-1 0,3 2-6 15,-2 0 4-15,1 5-5 0,0-1 4 0,1 1 3 16,2-1-9-16,0 1-6 0,3 1 4 0,2-1-4 0,-2 1 2 16,6 1-2-16,-2-2 4 0,2 3-1 0,3-3 4 15,-2-1-2-15,1 2-4 0,0-2 10 16,0 3-12-16,3-3-1 0,-1 0 8 0,0-1-4 0,-1 0-3 15,1 0 1-15,0 0 3 0,0-2 1 0,-1 0 2 16,0 2-3-16,2-3-1 0,-1 0 3 0,4 0-9 16,-5-1 9-16,3-3-3 0,0 1 0 0,0 0 2 15,5-1 4-15,-5 1-5 0,0-1-6 0,5-3-4 16,-2 3 2-16,-3 0-2 0,0-2-1 0,0-1 6 16,-3 3-6-16,-1 2 4 0,3-2 3 0,-6-1 0 15,2 2-2-15,0-1 2 0,-2-1 0 0,0 2 3 16,-2-2-4-16,1 2 2 0,-1-2 1 0,0 5 3 0,0-9-1 15,1 5-4-15,-1 1 1 0,0 3-5 0,3-6 5 16,-2 3-4-16,-1 3 10 0,5-1-10 16,-5 1 7-16,12 1-4 0,-7 3 4 0,4-1-2 0,0 1 6 15,0 1-4-15,1 0 4 0,-1 0-7 0,1 2 1 16,0 0 0-16,-2-1 0 0,3-1 8 0,-3 2-4 16,1-2-2-16,0 0 2 0,0 1-3 0,-4-4 2 15,3 1 1-15,-2 0 2 0,-1-2-5 0,2 0 1 16,-2 0 0-16,-5-1 9 0,8-1-10 0,-6-2-7 15,2-2-8-15,-4 5 4 0,1-8-4 0,-1 3-5 16,0-3-3-16,-5 3 2 0,4-2-5 0,-2-3 12 16,-2 1-3-16,1-1 9 0,-1 3 4 0,0-2 19 15,1 3 8-15,-1-1 11 0,0 2 5 0,1-1 3 16,3 2-2-16,-2 1 0 0,-2 0-10 0,5 3-4 16,0 0-2-16,-14 6-5 0,12 2 2 0,-1 2-1 15,-3 6-5-15,0 1 0 0,1 2-6 0,0-1-1 0,0 0-10 16,1 2-15-16,3-3-6 0,-2 2-13 0,2-1-16 15,1-1-40-15,-2-1-50 0,2-6-152 0,-2 2 67 16</inkml:trace>
  <inkml:trace contextRef="#ctx0" brushRef="#br0" timeOffset="73572.87">8755 15393 98 0,'0'-5'100'16,"4"-3"-21"-16,-3 3-3 0,3-1-25 0,0-2-7 0,-3 1-14 16,7-3-4-16,-4 0-10 0,-2 2 3 0,0 1 0 15,0 1-3-15,-2-2 0 0,3 3-4 0,-3-1 1 16,-3 0 0-16,3 4 0 0,0 2-8 0,-4-7 12 15,-1 7-8-15,5 0 4 0,0 0-9 0,-9 4 7 16,4 0-6-16,1 2 1 0,3-1 0 0,-3 2 0 16,4 0-5-16,-1 0-3 0,2 1 13 0,-1-1-7 15,0 2 0-15,5-2-4 0,-2 2 1 0,1-6 3 16,-2 4 1-16,2-2-2 0,1-1 1 0,-1 1 6 16,1-2-4-16,-1-2-1 0,0 2 5 0,1-3-1 0,-5 0 8 15,13-2-6-15,-7 0-1 0,2 2-6 16,3-6-2-16,-2 5-8 0,-1-5-4 0,4 2-3 0,-1-3 8 15,0 2-8-15,1-2 4 0,-2 2 5 0,2 3-6 16,0-1 1-16,-2-4 0 0,3 5 10 0,-4 0-1 16,-1 0-1-16,0 0-3 0,-1 2 4 0,2 0-1 15,-1 0-1-15,0 0-1 0,-1 0 1 0,2 0-3 16,-1 0 8-16,-2 0-5 0,3 1 0 0,0 0 0 16,0-1 4-16,0 2-3 0,-4-2-6 0,4-2 2 15,-3 1 3-15,3 0-8 0,-9 1 3 0,11-2-2 16,-6-2 6-16,1 0 5 0,-2 0 5 0,0-2 3 15,-1 2 8-15,0-1 20 0,-3 0 5 0,3 2-4 0,-1-3-2 16,-2 3-3-16,0 3 2 0,1-5-8 16,-1 5-7-16,3-5-5 0,-3 5 3 0,0 0-9 15,0 0-1-15,4-2-1 0,-4 2-5 0,0 0 4 0,0 0-3 16,0 0 2-16,6-1 5 0,-6 1 2 0,0 0 7 16,0 0 1-16,9-3 5 0,-8 2-1 0,-1 1 2 15,3-8 1-15,-2 4-1 0,2-1-7 0,-3-2 6 16,1 1-3-16,-1-1-3 0,0 1-4 0,0-5-6 15,0 1-22-15,0-1-31 0,3 0-26 0,-3 0-37 16,0 1-89-16,2 2-212 0,2 2 94 0</inkml:trace>
  <inkml:trace contextRef="#ctx0" brushRef="#br0" timeOffset="75798.88">7512 17074 8 0,'0'0'66'0,"0"0"-8"0,0 0 8 0,0 0 2 16,0 0 12-16,0 0-13 0,0 0 18 0,0 0-10 15,0 0-5-15,0 0-19 0,0 0-5 16,-4 3 0-16,4-3-1 0,0 0-8 0,0 0-2 0,-8 0-7 15,8 0-4-15,0 0-2 0,0 0-8 0,0 0-7 16,0 0 3-16,0 0 0 0,0 0-1 0,-3 4-4 16,3-4 2-16,0 0-2 0,0 0-5 0,0 0 6 15,0 0 2-15,0 0-5 0,0 0 4 0,0 0 0 16,0 0-4-16,0 0 3 0,0 0-3 0,0 0 2 16,0 0-1-16,0 0-3 0,0 0-9 0,1-11 7 15,-1 11-2-15,2-8 2 0,1 3-2 0,-2-2 6 16,3 1-5-16,-2-4 1 0,1 0 9 0,2 0-8 15,-1 1-3-15,0-1 3 0,0 2 1 0,-1 0-5 16,0 1-12-16,1 1-1 0,0-2-3 0,0 0 0 16,1-1-2-16,1 2-3 0,0 0-2 0,1-1 1 15,1 1 5-15,1-2 2 0,-1 4 10 0,1-5-10 16,0 1 12-16,1 1 7 0,2 0 6 0,-6-1-2 0,4-1 2 16,-3 0-5-16,2-1-1 0,0 1 8 0,0 3-1 15,-3-3 1-15,1 1-3 0,-1-1-1 16,3 2 1-16,-1 1 1 0,-2-2-6 0,2 0 3 0,1 1-3 15,-2 0 3-15,2-1 2 0,-1 3 1 0,1-2-6 16,-2 4 3-16,0 0-3 0,-2 0 1 0,1 1-1 16,-1 1 4-16,3 1-7 0,-4 1 4 0,-4 0-4 15,13 3 9-15,-7-1-7 0,1 2 0 0,0 1-1 16,-2-1 4-16,5 4-3 0,1-2 4 0,-2 1 1 16,1 0 3-16,-1 0-3 0,0-2 0 0,1 0-1 15,-2 0-4-15,-2-3 5 0,3-1-4 0,-1-1 4 16,-1 0 9-16,-1-2-7 0,1-1-2 0,1 1-1 15,-3-4 3-15,0 2 3 0,1-1-6 0,0-2-1 16,2 0-4-16,-2-1 1 0,1-1 1 0,-2 0-17 16,2-2 5-16,0 1-6 0,1 0-5 0,-3-1 6 15,5-5-3-15,1 5 4 0,-1-1 4 0,3-3 7 16,-2 4-1-16,2-2 0 0,0 3 10 0,2-2-5 16,-1 1 4-16,-1 1 5 0,2 1-8 0,-2 1 0 0,0 0 3 15,3 0-8-15,-5 2 5 0,5-1 0 16,1 1 4-16,-2-1-7 0,-3 3 7 0,4-1-3 15,-3 0-4-15,1 1-3 0,4 0 7 0,-5 0-2 0,-2 0 0 16,3-1 5-16,-5-1 1 0,2 2-5 0,1 1 10 16,-2 0-12-16,-3 1 10 0,1 0-1 0,-2-1 1 15,2-1 0-15,-5 2-8 0,5 1-2 16,-4-1 9-16,2 0-3 0,-1 1-2 0,1-2-4 0,5-1 4 16,-2 0-11-16,1 1 5 0,3 0-4 0,4-4-3 15,2 3-1-15,-1-2 1 0,3-1-6 16,6 0 5-16,-1-3-2 0,-2 1 2 0,-3 4-8 0,0-2 7 15,-3-1 11-15,4 3 5 0,-4-4-9 0,-3 4 10 16,-2 2 2-16,0-3 2 0,-3 0 1 0,0 4-3 16,-5-2 6-16,3 1-7 0,-2 1-1 0,1 0 1 15,-1-2-1-15,-1 4 2 0,-1-1-3 0,0-2 5 16,1 1-4-16,-2-1-6 0,-3 3 7 0,7-1-5 16,-4-1 3-16,-3 2-6 0,6-3 6 0,-2 2-6 15,-4 1-7-15,2-3-5 0,-2 3-7 0,3-3-7 16,-3 3-10-16,0 0-14 0,0 0-61 0,0 0-122 15,0 0 54-15</inkml:trace>
  <inkml:trace contextRef="#ctx0" brushRef="#br0" timeOffset="76253.87">8640 16237 65 0,'0'0'100'0,"0"0"-15"0,-6-3-5 0,6 3-5 0,-3-2 2 15,3 2-10-15,0 0-14 0,-8 0 0 0,8 0-10 16,0 0-1-16,-7 5-14 0,5-4 5 0,2-1-7 15,-3 5-8-15,1-1 0 0,1 0-5 0,1-4 6 16,0 4-2-16,1 0-4 0,-1-4-3 0,3 3 5 16,-3-3-2-16,2 3 0 0,-2-3-1 0,0 0-3 15,6 1 7-15,-6-1 1 0,0 0-7 0,0 0 3 16,0 0-2-16,12-4-2 0,-6 1-6 0,-1 1 0 16,1-1 6-16,2 1-1 0,2-3 0 0,0 0-2 15,2 1-7-15,-1 1-2 0,-1 1 5 0,3 1-6 16,-3-1 1-16,2 2 4 0,-2 2 4 0,-1-1-6 0,-1 1 7 15,1 0-14-15,-5 3 6 0,3 1 0 16,0 2 8-16,-1 2 3 0,-2 1-7 0,1 5-2 16,-1 3-1-16,-3-2 6 0,-1 3-4 0,0 7-4 0,0 1 3 15,-1-1-9-15,-2 0 3 0,1 1-20 0,-2-1-7 16,0 2-9-16,-1-3-29 0,1-1-85 0,-5-1-168 16,3-4 75-16</inkml:trace>
  <inkml:trace contextRef="#ctx0" brushRef="#br0" timeOffset="77259.88">7582 17090 84 0,'-5'-1'163'0,"5"1"-11"0,-8-2-13 0,4 0-12 0,4 2-14 16,0 0-12-16,-7-4-9 0,7 4-16 0,0 0-4 16,-1-2-8-16,1 2-6 0,0 0 29 15,0 0-55-15,0 0-4 0,0 0 3 16,15-2-1-16,-5-1-5 0,3 1 1 0,2-3-13 0,8 0 7 16,-6 0 2-16,11-2-10 0,-1 2-6 0,-6 3 0 15,1-3-9-15,-1 3-15 0,-1-3 3 0,0 1-9 16,-2-1-9-16,2 2-6 0,-3 2-8 0,-4-1 3 15,4-2-2-15,-7 1 0 0,4-2 0 0,-2 3 5 16,-6-1 8-16,2 1 6 0,-4 0 0 0,1-1 3 16,-3 1 7-16,-1-1-4 0,-1 3 1 0,-3-7-3 15,3 7 1-15,-9-5-9 0,9 5 5 0,-17 5-14 16,7-1 2-16,-3-1-7 0,3 1-2 0,-3 2 9 16,3-1-13-16,1 0 18 0,0 1 4 0,0 0-14 15,5-2 6-15,-2 3 5 0,2-4 7 0,0 2 10 16,2 0 5-16,-1-3 4 0,2 3 7 0,1 0-2 15,-2 0 1-15,1-3 2 0,1 5 7 0,0-7-7 16,0 8-6-16,0-2 5 0,0 0 2 0,1-1-3 0,-1 2 1 16,3 0 4-16,0 3-6 0,-1-1 2 0,2 1 3 15,0-1-3-15,0 3 0 0,-2-1-1 16,3 6 8-16,-1-5 3 0,1 2 0 0,-1 3 3 16,-4-2-3-16,4-1 12 0,-4-2 8 0,2 1-8 0,-2-2 0 15,-5 2 5-15,4-1-6 0,-4-1-5 0,1-3 6 16,-2 2-1-16,-1-3-1 0,1 0-9 0,0-2 17 15,0 0-1-15,-1-3 7 0,3 1-9 0,0-1 3 16,-3-2 1-16,1 2-5 0,6-2-4 0,0 0 5 16,-11 0-7-16,11 0 12 0,-9-2-20 0,9 2-5 15,-5 0-1-15,5 0-13 0,0 0 4 0,0 0-18 16,-4-2 0-16,4 2-8 0,0 0-24 0,0 0-14 16,0 0-75-16,0 0-154 0,0 0 68 0</inkml:trace>
  <inkml:trace contextRef="#ctx0" brushRef="#br0" timeOffset="77990.87">8037 17152 44 0,'0'0'90'0,"0"0"-7"0,0 0-8 16,0 0-8-16,0 0-13 0,0 0 3 0,0 0-4 16,0 0-15-16,19 7 3 0,-14-3-7 0,-1-1 2 0,1 2-8 15,-1 0 4-15,2-1-10 0,-1 2 2 16,-1-2-6-16,-1 3-1 0,2-2 0 0,0 0 0 15,0 0-4-15,-1 0-6 0,-3-2 3 0,3 1-1 16,0 1 6-16,-3-5-12 0,3 3 9 0,-4-3-5 16,0 0 1-16,9-5-7 0,-4 1 1 0,0-1-3 0,-1-2 5 15,0 1-9-15,2-1-3 0,-3 2-5 16,1 0-10-16,1 0-5 0,-3 1 5 0,2-1-9 16,0 3 10-16,0-1-2 0,1 2 11 0,0-1-4 15,1 2 2-15,-6 0 2 0,12 0 1 0,-6 2 3 0,1-1 3 16,0 2-2-16,0-2 10 0,-1 0 3 0,1 1 8 15,3-2 7-15,-4 0 7 0,3 2 11 0,0-6-17 16,5 1 9-16,-6 1-1 0,1-1-8 16,-3 0-3-16,7-2-5 0,-5-1 7 0,1 1-6 0,1 0-15 15,-2 0 14-15,-2 0-14 0,0 0 4 0,-2 1-2 16,1 1 0-16,-2-1 3 0,-1 0-2 0,2 3-1 16,-2-2 0-16,3 1 0 0,-5 2-2 0,8-2 12 15,-8 2-9-15,9 0 4 0,-9 0-6 0,8 2-10 16,2-2 13-16,-3 2-2 0,3 2 4 0,-1 0-10 15,4 0 10-15,-4-4-1 0,3 0-8 0,-1 3 6 16,0-6-3-16,3 0-9 0,-1 2 8 0,-1-4 4 16,0 0 0-16,0 0 0 0,-1-2-4 0,-2 0 6 15,0 1 2-15,-2 2-1 0,-1 0 3 0,-2 1-9 16,-2 0 13-16,1-2-12 0,-1 4-2 0,-2 1 14 16,3-5-6-16,-3 5-3 0,5-4-4 0,-5 4-4 15,0 0 9-15,0 0-8 0,11 5 3 0,-11-5-2 16,8 1-4-16,-2 1 7 0,1-2-4 0,1 1 6 15,-3-1-3-15,-5 0-2 0,15-1-4 0,-10-1 6 16,0 1-1-16,-1-1 4 0,-4 2-1 0,4-4 4 16,-4 4 0-16,3-3-2 0,-3 3-3 0,0-5-8 15,0 5-21-15,0 0-19 0,0 0-17 0,0 0-78 16,0 0-156-16,-15 5 70 0</inkml:trace>
  <inkml:trace contextRef="#ctx0" brushRef="#br0" timeOffset="82430.87">10259 15753 15 0,'0'0'36'0,"0"0"-6"15,0 0 3-15,0 0 2 0,0 0-10 0,0 0-1 16,0 0-6-16,0 0 0 0,0 0 3 0,-5-6-6 16,5 6 0-16,0 0-2 0,0 0-3 0,0 0 2 15,0 0-1-15,0 0 4 0,0 0 0 0,0 0 3 16,0 0-3-16,0 0 4 0,0 0-5 0,-5-1-1 16,5 1-3-16,0 0 4 0,0 0 0 0,0 0-3 15,0 0-4-15,0 0 4 0,0 0-2 0,0 0 4 0,-10 4 1 16,10-4 6-16,0 0 5 0,0 0-5 0,0 0 5 15,0 0 0-15,0 0 4 0,0 0-3 0,0 0 10 16,0 0-8-16,0 0 3 0,0 0-5 16,0 0-5-16,0 0-2 0,0 0-4 0,0 0 8 0,0 0-7 15,0 0-7-15,0 0 5 0,0 0-5 0,0 0 5 16,-10-1 0-16,10 1-6 0,0 0 6 0,0 0-7 16,0 0 5-16,0 0-5 0,0 0 1 0,0 0-7 15,0 0 2-15,0 0 1 0,0 0-2 0,0 0-3 16,0 5 3-16,0-5 3 0,0 0 2 0,-2 4-2 15,2-4-3-15,0 5 2 0,-2-1-5 0,2 1 7 16,-2 0 0-16,1 0-6 0,-1 3 4 0,2-3-2 16,-2 4-2-16,2-1-6 0,-4 4 1 0,3-3 2 15,0 2 1-15,-2-1 9 0,3 1-4 0,-5 0 6 16,1 0-3-16,1 0 0 0,-4-1-5 0,3 2-4 16,-2 0 3-16,-2 1 4 0,2-1-4 0,-3 3 3 15,0 0-2-15,-2-2 0 0,3 2 5 0,-1-4-7 0,4 1 5 16,-5 4-4-16,3 0-8 0,-2-1 4 0,4 0-4 15,-4 0 0-15,3 1 2 0,-1 1-6 0,2 0 3 16,0-3 0-16,-1 1-5 0,-1-1 8 0,4-2-5 16,1 0 1-16,-2-3-6 0,-1 0 5 0,0-2-6 15,5 2 16-15,-5-2 5 0,1-1-19 16,2-2 10-16,2 1-4 0,-2-2 5 0,1 1-7 0,1-4 9 16,-2 5 0-16,2-5 4 0,-2 3-2 0,2-3-3 15,-5 2 6-15,5-2 0 0,0 0-3 0,-4 2-3 16,4-2 2-16,0 0 1 0,-10 0 1 0,10 0 2 15,0 0 3-15,0 0-12 0,-10-4 12 0,10 4-5 16,-5-1 3-16,5 1-3 0,0 0 1 0,-8-2-2 16,8 2-1-16,0 0-3 0,-6 3-1 0,6-3 7 0,-5 3 3 15,5-3-7-15,-2 5 2 0,2-5-5 16,-2 5 4-16,0-2 0 0,2-3 0 0,-1 3-6 16,0 2 4-16,1-5-2 0,0 5 0 0,0-5-4 0,2 5-2 15,-2-3 5-15,0-2 0 0,0 0 1 0,4 2-4 16,-4-2-7-16,0 0-14 0,0 0-28 0,8-7-70 15,-4 2-139-15,-3-2 61 0</inkml:trace>
  <inkml:trace contextRef="#ctx0" brushRef="#br0" timeOffset="83134.87">9983 16015 66 0,'0'0'93'0,"-2"-3"-12"15,2 3-8-15,0 0-9 0,0 0-16 0,0 0 7 16,-4-4-13-16,4 4 7 0,0 0-11 16,0 0-2-16,-5-1 2 0,5 1-6 0,0 0 1 0,0 0 3 15,0 0-1-15,0 0-1 0,0 0-11 0,0 0 3 16,0 0 0-16,0 0-4 0,0 0-4 0,0-7-3 16,0 7 3-16,0 0-7 0,0 0 1 0,0 0 3 15,0 0-4-15,0 0 0 0,0 0-3 0,0 0 5 16,0 0-5-16,2 15-9 0,-2-15 12 0,1 4-8 15,-1-1-3-15,0-3 6 0,2 4-1 0,-2-4-6 16,1 6 11-16,-1-2-5 0,0-2 7 0,-1 5-6 16,1-1 0-16,0 1 11 0,0 5-10 0,-2-2 9 15,1 7-1-15,-1-2-3 0,-1-4 0 0,3 6-1 16,-1-5 1-16,2 5-2 0,-2-3-7 0,1-2 6 16,1 1-1-16,-1-4-7 0,0 1 4 0,0 0-3 15,3-4 2-15,-2 1-2 0,0-1 0 0,-1-1 6 0,0-1-1 16,1 1-5-16,-1-2 0 0,0-3-4 0,2 6 4 15,-2-6 6-15,-3 2-3 0,3-2 3 0,0 0-5 16,3 5-3-16,-3-5-5 0,0 0-3 16,2 2 3-16,-2-2 10 0,0 0-22 0,0 0 16 0,10 0-8 15,-10 0 6-15,9-2 2 0,-9 2 6 0,11-3 3 16,-4 1-8-16,2 0 2 0,-1-3-2 0,2 2 1 16,4-2-1-16,-2 3 5 0,-1-2-7 0,1 0 2 15,-2 2 5-15,3-1-8 0,-4-3 3 0,-3 4-1 16,2 1 0-16,-1 0-1 0,-2-2-2 0,1 0 6 15,-3 2 4-15,1-3-3 0,-4 4 1 0,6-2 3 16,-6 2 1-16,0 0-2 0,3-3 0 0,-3 3-5 16,0 0 4-16,4-3 2 0,-4 3-6 0,0 0-3 15,1-4-7-15,-1 4-8 0,3-1-9 0,-3 1-14 16,0 0-4-16,0 0-13 0,10 1-16 0,-10-1-30 16,9 2-64-16,-9-2-180 0,0 0 80 0</inkml:trace>
  <inkml:trace contextRef="#ctx0" brushRef="#br0" timeOffset="83921.87">10089 15746 72 0,'0'0'77'0,"8"0"-4"0,-8 0-8 15,5-2-6-15,-5 2-8 0,6 0-8 0,-6 0-1 16,8-1 5-16,-8 1-3 0,0 0 10 0,6-2-14 16,-6 2 5-16,0 0 4 0,0 0-12 0,6 0-4 15,-6 0 1-15,0 0-13 0,0 0 3 0,2 3-5 16,-2-3 0-16,5 2 3 0,-5-2-3 0,2 4-9 16,-1 0 2-16,-1-4-1 0,5 5-5 0,-3-1-3 15,1 0 8-15,-3-4-7 0,1 5 2 0,2-1-1 16,-2-2-3-16,2 1 6 0,-3-3-3 0,2 6-7 0,-2-6 4 15,1 3-3-15,-1-3 8 0,0 4-2 0,0 0 1 16,-1 0 3-16,0 4-5 0,0-3 9 16,-1 4-11-16,-3 0 4 0,0 2-1 0,0 0 2 15,0 1-8-15,1 4 7 0,-2 1-6 0,-1 1 5 0,0 1-3 16,2-2-1-16,-3 8-1 0,0-6 7 0,-1 5-7 16,-2-1 2-16,2 2-2 0,1-7-11 0,2-1 7 15,-2-1 5-15,4-6 4 0,0 2-10 0,0-5 5 16,1 4 0-16,0-3 1 0,-2 0-1 0,1-2 4 15,0 2-2-15,3-4 2 0,-1 2-8 0,0-2 3 16,0-1 1-16,2-3 2 0,-2 7-8 0,2-7 5 16,-1 2-3-16,1-2 8 0,0 3-2 0,0-3-10 15,0 0 4-15,0 0-7 0,0 5 11 0,0-5-8 16,0 0-1-16,-2 3 1 0,2-3 5 0,0 0 3 16,0 0-3-16,0 0 2 0,0 0-4 0,-2 5-9 15,2-5 3-15,0 0-11 0,0 0 2 0,0 0-17 0,0 0-14 16,0 0-33-16,0 0-58 0,0 0-152 0,0 0 67 15</inkml:trace>
  <inkml:trace contextRef="#ctx0" brushRef="#br0" timeOffset="84706.87">10280 15758 20 0,'0'0'53'0,"0"0"-7"15,10 5 1-15,-10-5-10 0,0 0 6 0,5 1 3 16,-5-1 11-16,0 0-4 0,0 0 4 0,0 0-1 16,0 0 4-16,0 0-13 0,0 0 3 0,0 0-4 0,0 0-11 15,0 0-3-15,0 0 0 0,0 0 1 16,-8 9-7-16,8-9-12 0,-2 4 11 0,-1 0-5 16,1 2 2-16,-1-2-7 0,0 2-8 0,2-1 5 0,-3 2 3 15,3-3-8-15,-3 2 10 0,3 2-3 0,-3-2 1 16,0 2 3-16,-1 1 1 0,4 2 0 0,-3-1-3 15,0 2-3-15,-1 4 1 0,-2 1-6 0,1-1 0 16,1-1-2-16,-1 0 2 0,-1 4 7 0,1-5-7 16,-3 3-3-16,3 2 4 0,-5-1 2 0,1-4-2 15,0-1-1-15,1 2-3 0,-1-6-3 0,2 0 8 16,2-2 3-16,1 0 7 0,-4 1-9 0,4-6 9 16,1 3-4-16,-1 1 1 0,1-2-8 0,0-4 6 15,0 2-1-15,4-2-6 0,-6 3-6 0,3-1-22 16,3-2 15-16,-2 6-3 0,-1-5-1 0,3-1-3 15,-4 7 2-15,2-7 5 0,2 0-3 0,-3 6 4 16,3-6-4-16,-1 4 3 0,1-4 0 0,-3 4 5 0,2-1-2 16,-4-1 0-16,5-2 2 0,0 0 0 0,-4 6-2 15,3-4-1-15,1-2-1 0,-4 4 0 16,0 0-4-16,4-4-5 0,0 0 0 0,0 0-1 0,2 4-1 16,-2-4 0-16,2 4-3 0,-2-4 0 0,0 0 14 15,0 0-4-15,5 1-4 0,-5-1 11 0,0 0-5 16,0 0-5-16,0 0 8 0,0 0 6 0,0 0-2 15,0 0 0-15,0 0-7 0,0 0-2 0,0 0-16 16,0 0-18-16,0 0-41 0,4-8-81 0,-4 8-178 16,0-7 80-16</inkml:trace>
  <inkml:trace contextRef="#ctx0" brushRef="#br0" timeOffset="86055.88">9990 16029 36 0,'0'0'84'0,"0"0"-11"15,0-4-1-15,0 4-7 0,0 0-7 0,0 0-13 16,0 0 3-16,0 0-11 0,5-4 10 0,-5 4-1 16,0 0-5-16,0-4 3 0,0 4 6 0,3-2-2 15,-3 2 2-15,4-3 2 0,-4 3-3 0,0 0 2 16,0-5-8-16,0 5 1 0,0 0-4 0,0 0-5 0,0 0-2 15,2-5-5-15,-2 5 4 0,0 0-11 0,0 0-1 16,0 0-9-16,0 0 0 0,2-2-9 16,-2 2-4-16,0 0 0 0,0 0-2 0,9 5 2 0,-9-5-1 15,0 0-2-15,0 0 4 0,5 5-5 0,-5-5 1 16,0 0 5-16,0 0-5 0,0 0 5 0,0 0-1 16,0 0 4-16,0 0-5 0,3 2 2 0,-3-2 8 15,0 0-5-15,0 0-3 0,0 0 4 0,0 0-3 16,-7 5-7-16,7-5-7 0,-3 5-4 0,-1-2-3 15,1 1-5-15,3 1-1 0,-4-1-1 0,2 3-4 16,-1-1-2-16,-1 1 1 0,0 1 5 0,1-1 18 16,0 1-14-16,-3 1 0 0,2 0 5 0,0-1 7 15,-1 1-2-15,0 4 1 0,-1-3-2 0,0 1 10 16,1 1-8-16,1-2 0 0,-1 1 3 0,1 0 3 16,-2-1 0-16,2 1-2 0,0 0 7 0,1 1-6 15,0 2 24-15,2-4-10 0,-1 2 9 0,0 0-1 0,-1 2-8 16,1-2 0-16,-2-3-2 0,4 3 0 0,0-1 7 15,-3-1-9-15,3-2-4 0,-1 0 12 0,-1-3-7 16,2 3-1-16,0-4-2 0,-3-1 3 0,3 1-5 16,0-4-1-16,0 7 8 0,0-7-2 0,0 4-2 15,0-4 0-15,3 2-2 0,-3-2 5 0,0 0-8 16,0 0 4-16,0 0-5 0,0 0 8 0,5-8 7 16,-4 3-7-16,-1 5 1 0,4-4-2 0,-4 4 5 15,0-3 2-15,0 3-6 0,0-4 13 0,0 4 0 16,0 0-4-16,0 0-3 0,0 0 4 0,0-6-3 15,0 6-3-15,0 0 6 0,0 0-14 0,0 0 1 16,0 0-2-16,2-2 4 0,-2 2 6 0,0 0-6 16,0 0-2-16,5-3 0 0,-5 3 5 0,3-2-5 0,2 0 2 15,-5 2 2-15,5-3-2 0,-5 3-4 16,7-2 4-16,-7 2-6 0,6-2 1 0,-6 2 4 16,6-2-5-16,-6 2-1 0,7-3 6 0,-5 2 1 0,2-1-1 15,4 0 4-15,-3 0-3 0,3 1 2 0,3-2-6 16,-1-1 5-16,3 0-1 0,1 0 0 0,8 0-3 15,-2-3 0-15,3 4-18 0,-2-1 13 0,-2-1-1 16,0 1-7-16,-4 0-2 0,-3 2-1 0,-3 0 7 16,-1 2-5-16,-2-3 11 0,-1 3 8 0,-1-2 8 15,-4 2 6-15,6-4 3 0,-5 1 10 0,-1 3 7 16,2-3-4-16,-2 3 0 0,0-4-3 0,0 4-5 16,0 0-1-16,0 0-6 0,0 0-4 0,-3-6-9 15,3 6-10-15,0 0-9 0,0 0-16 0,0 0-1 16,0 0-13-16,0 0-15 0,0 0-7 0,0 0-28 15,0 0-90-15,-9 8-197 0,9-8 87 0</inkml:trace>
  <inkml:trace contextRef="#ctx0" brushRef="#br0" timeOffset="90828.87">7148 16276 68 0,'0'0'72'0,"0"0"-10"0,0 0-4 0,0 0-4 15,0 0-7-15,0 0-9 0,-8 5-2 0,8-5-7 0,0 0 2 16,0 0-8-16,0 0 4 0,0 0 4 16,0 0 4-16,-1 5 0 0,1-5-3 0,0 0 1 15,0 0-1-15,0 0-9 0,0 0-1 0,0 0 0 16,0 0-2-16,0 0 0 0,0 0-12 0,0 0 11 0,0 0-12 16,0 0-9-16,0 0 15 0,0 0-7 0,0 0 5 15,0 0-6-15,-3 2 4 0,3-2-10 16,0 0 4-16,0 0 3 0,-2 3 0 0,2-3-2 0,0 0 3 15,0 0-7-15,0 0 2 0,0 0 1 0,0 0-5 16,0 0 4-16,0 0 8 0,0 0-1 0,0 0 5 16,0 0-9-16,0 0 2 0,0 0-1 0,0 0 1 15,0 0 2-15,0 0-10 0,0 0 0 0,0 0-1 16,0 0 7-16,7-10-4 0,-4 8 1 0,-1-1 1 16,-2 3-5-16,5-4-1 0,-1 2 4 0,-4 2-6 15,8-4 5-15,-2 0 3 0,-2 2-5 0,1-3 2 16,-1 2-3-16,1-2 5 0,0 0-6 0,0 0 6 15,0 0 0-15,-1-1 7 0,1 2-4 0,2 0-12 16,-2-1 6-16,0 0 1 0,1 2-1 0,1-2 2 16,-2 1-1-16,3 1 0 0,-1-1-3 0,0 3 1 15,3-1 7-15,-1-1-2 0,1 2 0 0,-2 1-10 16,2 0 11-16,-1 0-7 0,-1 0 2 0,1 1 2 0,-1 0-1 16,-1 1-2-16,-1-1 4 0,1 0 4 0,-1-1-10 15,0 1-6-15,-1 1 10 0,-5-2 0 16,8 3-3-16,-3 1 7 0,-1-1-4 0,0 1 2 15,1 0-8-15,-2 4 6 0,-1-3 2 0,2 0 4 0,1 2-20 16,-2-1 12-16,5 1 1 0,0 1 0 0,-4-4 6 16,5 2 2-16,0-1-3 0,1-3 2 0,-3 2 1 15,2-3-8-15,-2-1 11 0,1 2 1 0,-8-2 4 16,13-2-9-16,-8 1-11 0,1-2 19 0,-2 2 2 16,0-1-2-16,0-2-4 0,-4 4-2 0,5-1 2 15,-4-2-5-15,-1 3 7 0,8-3-10 0,-7 1 4 16,7 0-3-16,-2 1 0 0,1-3 5 0,2-1-6 15,2 2 2-15,-1 1-7 0,4-3 4 0,-4 0-2 16,6-2-2-16,-1 2 6 0,-2 0 4 0,2 0-6 16,2-2-2-16,1 0-3 0,1 2-16 0,-1-2 5 15,1 0-12-15,0 1-7 0,-4 2 6 0,3-1 1 16,-5-1-5-16,-3 4 2 0,2 0 2 0,-2 0 5 16,-1 2 0-16,0 2-5 0,-4-2 15 0,4 0-8 0,-4 0 12 15,3 2-1-15,-3 1-6 0,0 2 2 16,0-3 7-16,-1 1 1 0,1-2-2 0,3 2 7 15,-5 3-5-15,3-2 4 0,-2 0 0 0,1 1 6 0,0-2-1 16,2 2 0-16,0 0 1 0,-2-1-6 0,1-1-3 16,1 2 4-16,2-1 2 0,0-1-1 0,1 0 0 15,-1-1 6-15,2-2 0 0,-6 1 0 0,4-1 1 16,0 0 8-16,-1-1 5 0,1 1 2 0,0-3-6 16,-3-1 4-16,6 1 2 0,-6-1 2 0,4-3 4 15,-6 2-3-15,4 1-7 0,0-4-2 0,2 2-3 16,-3-5 3-16,1 3-1 0,2-1 2 0,0 4-6 15,1-4 1-15,-1 1-5 0,1 4 3 0,2-7-6 16,1 5 6-16,-3 0-6 0,1 0 1 16,-2 2 1-16,3 1-6 0,1-1-1 0,-2 1 12 0,-1 0-9 15,1 3 0-15,-2 0-1 0,-1 2-4 0,-1-2 2 16,1 2 4-16,1 0-1 0,0 1 0 0,-4-1-3 16,2 0 3-16,0 1-7 0,-2 0 5 0,0 1-3 0,2-2-6 15,-1 1 15-15,1-2-17 0,0 1 19 16,-4 1-6-16,3-2 1 0,-4 2-2 0,-3-3-5 15,9 1 5-15,-9-1-2 0,7 1-10 0,-7-1-12 0,6-1-14 16,-6 1-31-16,0 0-101 0,5 1-184 0,-5-1 82 16</inkml:trace>
  <inkml:trace contextRef="#ctx0" brushRef="#br0" timeOffset="91462.87">8238 16056 9 0,'0'0'128'0,"-6"-1"-13"0,6 1-13 0,0 0-14 0,0 0-9 16,-6-1-8-16,6 1-2 0,0 0-12 0,0 0-20 15,0 0 12-15,0 0-5 0,0 0-1 16,0 0-8-16,0 0-4 0,0 0-6 0,0 0 0 0,0 0 0 16,0 0-3-16,0 0-1 0,0 0-4 0,0 0-9 15,0 0 10-15,0 0 1 0,0 0-3 0,0 0 6 16,12 7-2-16,-12-7 4 0,0 0-1 0,0 0-1 15,0 0-8-15,0 0 4 0,0 0 0 0,0 0-2 16,0 0-2-16,0 0 3 0,0 0-5 0,0 0 0 16,0 0 2-16,0 0-4 0,11-3 2 0,-8 0-5 15,-3 3-1-15,10-4 1 0,-4 3 4 0,-1-3-2 16,3 3-5-16,2-1-6 0,0 0 6 0,1 2-1 0,0 0-3 16,3 0 2-16,0 0 2 0,6 0 3 0,0 0-9 15,0 0 0-15,0 2 8 0,1-4-4 16,0 4 1-16,-1-2 1 0,-2 1-6 0,-6-1-5 15,-1 0 6-15,-1 0 3 0,-2 1-4 0,0 0 7 0,-1 1-10 16,-3-1 9-16,-4-1-5 0,9 1 5 0,-9-1-5 16,3 1 0-16,-3-1-5 0,-3 5 4 0,3-5-1 15,-4 10 4-15,-1-1-3 0,4-4-3 0,-2 5-2 16,-2 4 2-16,3-3 3 0,-1 2 8 0,2 3-9 16,-2-5 0-16,2 3 4 0,1 1 1 0,-1-3-3 15,1 0-1-15,-3-2 6 0,3-2-8 0,0 1 2 16,0-3 1-16,0 0-1 0,0 1 6 0,-1-4-4 15,1 1 2-15,0-4 0 0,-3 5-10 0,3-1-1 0,0-4-20 16,-1 4-19-16,-2-1-35 0,2 1-41 16,1-4-70-16,-9 5-209 0,5-3 92 0</inkml:trace>
  <inkml:trace contextRef="#ctx0" brushRef="#br0" timeOffset="109898.88">9946 14941 44 0,'0'0'68'0,"0"0"-11"0,0 0-3 0,0 0-4 0,0-8-9 16,0 8-4-16,0 0-4 0,-1-4 1 0,1 4-3 16,1-4 3-16,-1 4-7 0,0 0 1 0,0 0 2 15,-1-6 3-15,1 6-4 0,-2-3-3 0,2 3-6 16,-4-4 4-16,4 4-9 0,-2-4 9 0,2 4-4 16,-4-4-8-16,4 4 2 0,-4-3-5 0,4 3-1 15,-6-2 7-15,6 2-5 0,-5-3-3 0,5 3-4 16,-4-4-7-16,4 4 4 0,0 0 2 0,-5-1 3 15,5 1-9-15,-4-1-3 0,4 1 4 0,0 0-1 0,-10-3-2 16,10 3 4-16,-3-1 0 0,3 1-1 16,-7 0-1-16,7 0 2 0,-8 0 4 0,8 0-3 15,-8 1-1-15,8-1-6 0,-7 3 3 0,2-3 7 16,5 0-2-16,-8 2-7 0,4 0 5 0,-2 0 2 0,2 2 1 16,0-2-2-16,-1 0 1 0,-2 1 0 15,5-2 3-15,-6 2-1 0,2-2 0 0,1 0-5 0,1 1 2 16,-2-1 1-16,-1 2 1 0,0-1-3 0,1 0 1 15,0-1-3-15,1 1 2 0,-3 0 2 0,2 0-6 16,0 1-2-16,-1 0 4 0,1-2 2 0,-1 2-7 16,1-1 12-16,0 1-9 0,-1 2 1 0,3-3-1 15,0 1 4-15,-2 0-4 0,0 1 5 0,2-3-1 16,0 2-3-16,-2 2 2 0,-1-2 4 0,2 2 2 16,0-2-5-16,0 0-3 0,0 0-1 0,1 3-1 15,-1-2 0-15,0 2-7 0,-2-2-1 0,2 0-1 0,0 3-1 16,1-3 2-16,0 0-1 0,-2 1 1 0,1 0 4 15,1 0 1-15,-1 2-1 0,-1-2 5 0,0-1 0 16,0 3-1-16,-1-1 5 0,-1 1-3 0,3 1 3 16,-3-2-2-16,0 2 1 0,3 0 0 0,-1 0 3 15,1-2-3-15,2 2 5 0,-1-1 5 16,2 2 2-16,-3 0-3 0,2 0 1 0,-1 2 2 0,2-4 11 16,-1 4-4-16,2-5-5 0,0 2 7 0,-2 1 2 15,2-2 0-15,-1-1-3 0,-1 1 4 0,2-2-9 16,1 1 5-16,-3-3 3 0,2 2 0 0,-2-1-4 15,3 2 3-15,-1-1-7 0,1-1 4 0,-2-2-3 16,1 2-4-16,1-4 1 0,-2 6-1 0,2-6-1 16,0 5 7-16,0-5-5 0,0 0 5 0,0 3 4 0,0-3 3 15,0 0-10-15,0 0-5 0,0 0 5 16,0 0-3-16,-3 3-3 0,3-3-8 0,0 0-5 16,0 0-16-16,0 0-13 0,0 0-18 0,0 0-34 0,0 0-44 15,0 0-143-15,0 0 63 0</inkml:trace>
  <inkml:trace contextRef="#ctx0" brushRef="#br0" timeOffset="113108.9">9394 15121 4 0,'0'0'52'0,"0"0"-7"15,5-1-3-15,-5 1-11 0,0 0-1 0,0 0-6 16,0 0-2-16,13 1 1 0,-13-1 0 0,5-1 8 15,-5 1 13-15,0 0-4 0,4-4 3 0,-4 4 7 16,0-4 5-16,0 4-6 0,0-4-3 0,0 4-13 16,0 0 7-16,0 0-4 0,-4-5-13 0,4 5 0 15,0 0 1-15,0 0-12 0,0 0 0 0,-10 9-2 16,10-5-7-16,-4 1 4 0,4 0-7 0,-4 3 3 16,4-1 4-16,-2 2-5 0,-1 2 0 0,3-3 9 0,-3-1-11 15,2 3-1-15,-3-4 0 0,3 0 2 16,-4 0 1-16,3-2-2 0,0 0 3 0,1 3 0 15,-2-3-2-15,-2 2 1 0,5 1 2 0,-4-3 0 0,3 1 9 16,-4 0-9-16,4 0-2 0,1 2 12 0,-2-3-4 16,1 2 4-16,2-2-3 0,-1 3 5 0,3-3-5 15,-3 2 4-15,5-2-1 0,-4-1 8 0,3 1-9 16,0 0-3-16,0-1 1 0,-3-1-6 0,1 0 10 16,-2-2-9-16,8 4 1 0,-5 2-3 0,-3-6 1 15,5 0-1-15,-5 0 2 0,5 0-7 0,-5 0 7 16,8 0-4-16,-8 0 2 0,0 0 2 0,10-2 1 15,-10-2 3-15,5 1 3 0,-5 3 0 0,3-5-3 0,-1 2 9 16,1 0-17-16,-3 3 3 0,4-3 0 16,-4 3-6-16,1-5-2 0,-1 5 5 0,5-3 0 15,3 0 0-15,-3 0 2 0,5-1-5 0,0 2-3 16,3-1 8-16,5-2-2 0,-5 1 1 0,0 0-4 16,0 0-3-16,6 1 1 0,-6 1 1 0,-1-2 5 15,3 1-9-15,-3 0 8 0,-1 1-1 0,-3-1 3 0,-3 2 0 16,0-2 3-16,-1 2 2 0,0 0-1 0,-4 1 3 15,5-4-4-15,-5 4-1 0,1-4 2 0,-1 4 2 16,0 0 0-16,0 0-4 0,0 0 0 0,-14-3-3 16,14 3 1-16,0 0-1 0,-9 1 3 0,9-1-10 15,0 0 3-15,-9 3-4 0,9-3-1 0,-6 1 1 16,6-1-9-16,0 0 2 0,0 0 3 0,-3 3 5 16,3-3-1-16,0 0-5 0,-1 3 7 0,1-3-6 15,0 0-1-15,0 0 1 0,0 0 8 0,0 0-7 0,0 0 4 16,0 5-2-16,0-5 3 0,0 0 2 0,0 0 1 15,0 0-4-15,-11-5-5 0,11 5 2 0,-12-4-4 16,7 1 2-16,-4 0-6 0,5 0 3 0,-5-1-5 16,-3-2 1-16,1 2 3 0,0-1-1 0,1 0 3 15,-1 1 5-15,0 1-3 0,1-2 1 16,-2 0-2-16,1 2 1 0,-1-1 5 0,6 4-6 0,-5-5 15 16,4 4-14-16,-1-2 2 0,0 2-2 0,1-1-1 15,-1 1 4-15,-1-2 4 0,1 2 2 0,2 1 7 16,1-3-2-16,-1 3-12 0,6 0 12 0,-8-3 0 15,8 3-4-15,-4-1-2 0,4 1 5 0,0 0-7 16,0 0 2-16,0 0 4 0,0 0-3 0,0 0-2 16,0 0-3-16,0 0 2 0,0 0-3 0,0 0 3 0,0 0-4 15,0 0 3-15,0 0-1 0,0 0 3 16,0 0-1-16,0 0 7 0,0 0-8 0,0 0 1 16,0 0-1-16,0 0-10 0,0 0-3 0,0 0 4 0,0 0-9 15,0 0 17-15,0 0-10 0,0 0-3 0,0 0 5 16,14 4 0-16,-14-4-5 0,0 0 1 0,9 0-7 15,-9 0 7-15,0 0-3 0,0 0-6 0,6 3 1 16,-6-3 2-16,0 0 1 0,0 0 5 0,4 0 0 16,-4 0 1-16,0 0 2 0,0 0 2 0,0 0 3 15,0 0-5-15,0 0 6 0,0 0-1 0,0 0 1 16,0 0 2-16,4 3 0 0,-4-3 1 0,0 0-1 16,0 0 4-16,0 0-6 0,0 0 1 0,1 3 4 15,-1-3-1-15,0 0 2 0,0 6 3 0,0 0-1 16,-1-1 12-16,1 1-7 0,-4 4-2 0,4 0 0 15,-6-1 2-15,2 1 1 0,3 2 2 0,-3 0-5 0,0 0 3 16,0 0-4-16,3-2 3 0,-4 2-1 0,4-4 2 16,-2-3-1-16,2 1 0 0,-2-1 2 0,2 0 3 15,1 0-2-15,0 1 10 0,0-1 6 0,-2-3 3 16,2-2-2-16,0 0 1 0,0 0 2 0,0 0 5 16,0 0-19-16,0 0 3 0,0 0-10 0,0 0 6 15,0 0-1-15,-2-13-1 0,0 9-2 0,2 4-4 16,0-7 3-16,0 7 3 0,0-5-7 0,0 5-1 15,0 0 7-15,-2-5-6 0,2 5 4 0,-1-4 0 16,1 4-5-16,0 0 0 0,0 0 1 0,0 0 1 16,0 0-1-16,0 0-3 0,0 0-1 0,0 0 1 15,0 0 2-15,0 0 4 0,0 0-2 0,0 0-5 16,0 0 2-16,0 0 0 0,0 0-3 0,0 0 5 16,0 0 5-16,0 0 2 0,0 0 4 0,0 0 3 15,0 0-3-15,0 0 10 0,9 0-3 0,-9 0-3 16,0-5 2-16,0 5-3 0,0 0-1 0,0-4-5 0,0 4-2 15,5-3-7-15,-5 3 5 0,4-2 5 0,4 2-6 16,-2-3 0-16,-1 3 4 0,5 0-8 0,-1 0 3 16,3 0-2-16,2-1-1 0,0 1 1 0,2-1-5 15,0-1 2-15,3 1 1 0,-1-2 1 0,-5 2-2 16,-3 1-1-16,5-3 0 0,-4-1-1 0,1 2 3 16,-2-2-2-16,-2 1-4 0,0-1 9 0,-2 2-8 15,-1-1 1-15,-1 1 2 0,0-2 4 0,0 3-4 16,-3-1 1-16,-1 2-3 0,4-3 6 0,-4 3-7 0,4-2-10 15,-4 2-8-15,0 0-5 0,5-2 7 0,-5 2-3 16,0 0 2-16,10 3 4 0,-10-3-3 16,0 0 2-16,0 0 7 0,9 0-9 0,-9 0 6 0,0 0 7 15,0 0 4-15,0 0-5 0,0 0 4 16,0 0 4-16,0 0 3 0,0 0-9 0,0 0 0 16,-13-8-6-16,7 7 2 0,1-2 6 0,-3 2-2 0,3-1-5 15,-3 2 0-15,0-1 2 0,8 1-1 0,-11 0 3 16,11 0-2-16,-9 0 6 0,3-1-2 0,6 1-3 15,-8 0 5-15,8 0 4 0,-7-1-2 0,7 1 2 16,-8-2-1-16,8 2-3 0,-7-2 2 0,7 2 2 16,-8-3-1-16,2 0-3 0,3 2 7 0,-3 0-2 15,1-3-4-15,-1 1 5 0,-2 0 0 0,-1-3-1 16,-1 4-12-16,0-4 6 0,0 5-4 0,2-4 11 16,-2 1 1-16,2 2 7 0,-1 2-2 0,4-6-5 15,-5 3 9-15,3 1-2 0,1 1 0 0,2-1 5 0,-1-1-3 16,5 3-3-16,-10-3 3 0,10 3-6 0,-4-2-4 15,4 2-2-15,-6-1-6 0,6 1-7 0,0 0-6 16,-3-2-4-16,3 2 1 0,0 0 3 0,-6-3 9 16,6 3-5-16,0 0-6 0,0 0 0 0,0 0-3 15,0 0 14-15,0 0-6 0,0 0 4 0,0 0 1 16,0 0 2-16,0 0-1 0,0 0 5 0,0 0-3 16,0 0-5-16,0 0 8 0,0 0-2 0,0 0 1 15,0 0-1-15,0 0-4 0,0 0 1 0,0 0 2 16,0 0-1-16,11 8 6 0,-11-2-5 0,0-2 3 15,0 3 0-15,0-2-1 0,0 1-6 0,0 3-2 16,0-4 4-16,0 2 0 0,0 1-6 0,0 1 6 16,-2 0-2-16,0 1 6 0,1-2-8 0,-5 3 4 0,2-3 3 15,-2 1 4-15,2-3-2 0,-3 0-5 16,3 0 19-16,0-2 1 0,3 0 6 0,1-1 4 0,-5 1-3 16,5-4 11-16,-5 4-12 0,3-1-4 0,0 0 5 15,2-3-6-15,0 0 1 0,0 0-5 0,0 0 0 16,0 0-6-16,0 0 0 0,0 0 0 0,14-11-3 15,-10 8 11-15,1 0-13 0,-3-1 2 0,3 1-7 16,-1-1 1-16,-1 1-1 0,4-2-2 0,-1 1 7 16,-3 0-2-16,-1-1-5 0,7 0 4 0,-5 2 3 15,2-2-1-15,-2 0 0 0,1 0 0 0,0 1-3 16,2 1 2-16,-1-1 3 0,-2 1-6 0,1-1-1 16,0 1-4-16,-1 1-3 0,0 1 1 0,-4 1 2 0,10-3-7 15,-6 2-2-15,-4 1-3 0,0 0 9 16,8 0-6-16,-8 0-1 0,0 0 3 0,0 0 8 15,3-3 4-15,-3 3 6 0,0 0 6 0,0 0-1 0,0 0 1 16,0 0 0-16,0 0-4 0,0 0-2 0,0 0 2 16,0 0 3-16,0 0-2 0,-9 10 0 0,8-6-2 15,0-1-2-15,1-3-3 0,0 7 2 0,0-4-1 16,0 1 3-16,-1-1-1 0,1-3-4 0,0 7 2 16,-3-5 8-16,3-2 3 0,0 3 7 0,0-3-1 15,0 0-3-15,0 0 11 0,-5 5-4 0,5-5 0 16,0 0-5-16,0 0-1 0,0 0 1 0,-3 3 3 15,3-3-10-15,0 0 0 0,0 0-6 0,0 0-2 16,0 0-3-16,0 0 1 0,0 0 1 0,0 0-6 16,13-8 5-16,-13 8 2 0,0 0-2 0,3-3-2 15,-3 3 5-15,0 0 6 0,0 0 9 0,0 0 6 16,1-2-2-16,-1 2 3 0,0 0-6 0,0 0-5 16,0 0-4-16,0 0 1 0,-23 5-2 0,18-2 5 0,-4-1-6 15,4 1 2-15,-4-1-1 0,5 1-2 16,-4-2 0-16,3 2 3 0,-1 0-1 0,2-2 3 0,4-1 1 15,-5 1 0-15,5-1 1 0,-8 0-6 0,8 0 0 16,0 0 0-16,0 0 8 0,-1-8-8 0,1 8-1 16,5-5-1-16,-1 0-2 0,1 1 3 0,-1 0 3 15,5 0-7-15,-4 2 1 0,4-2 1 0,0 1 0 16,-4 0-6-16,3 1-10 0,-2 0 2 0,0 1-7 16,2 0-9-16,-2 1 5 0,-6 0 4 0,12 0 0 15,-12 0 2-15,11 0 5 0,-8 0 2 0,-3 0 4 16,0 0 11-16,0 0-1 0,0 0 2 0,0 0 3 15,0 0 1-15,0 0 5 0,0 0 2 0,0 0 1 0,0 0-5 16,0 0 0-16,-20 2-1 0,20-2-2 16,-6 3 2-16,6-3-2 0,-1 2-3 0,1-2-3 15,1 7-2-15,-1-7 2 0,3 5-7 0,2-2 5 16,-1-2-1-16,0 2-1 0,0-2 4 0,-4-1-6 0,10 0 4 16,-10 0 6-16,8 0-4 0,-8 0 1 0,5-1 3 15,-5 1 1-15,3-3-1 0,-3 3-1 0,0-5 11 16,0 5-14-16,0 0-5 0,-5-7-3 0,3 5-1 15,-1-2-4-15,-2 1-7 0,3 1-5 0,-2-2 0 16,-2 2-4-16,2-2-3 0,-2 2-4 0,3-1 2 16,-3 1 7-16,3-1 6 0,-1 0 8 0,-1 2 12 15,5 1 8-15,-8-4 8 0,4 3 8 0,4 1 7 16,-5-3 7-16,5 3 3 0,-5-5-3 0,2 1-1 16,3 4-5-16,-2-2-5 0,2 2 0 0,-5-3-4 15,5 3-2-15,-3-3-10 0,3 3-8 0,0 0-12 0,0 0-7 16,-5-1-13-16,5 1-9 0,0 0-7 0,0 0-4 15,0 0 0-15,0 0 5 0,0 0-1 0,0 0 6 16,0 0 4-16,0 0 9 0,0 0 3 0,8-5 10 16,-8 5 4-16,0 0 11 0,10 0 6 0,-10 0 10 15,0 0 10-15,0 0 2 0,0 0-6 16,0 0 8-16,0 0-6 0,0 0-4 0,0 0-8 0,0 0 1 16,0 0-1-16,0 0-6 0,-20 6-7 0,17-3-2 15,-1-1-4-15,0-1-3 0,-2 1-3 0,4 1-2 16,2-3-6-16,-3 4 1 0,3-4 4 0,-4 2 2 15,4-2-1-15,0 0 7 0,0 0-3 0,0 0 5 16,0 0 6-16,0 0 2 0,0 0-1 0,0 0 5 16,0 0 1-16,0 0-2 0,0 0 3 0,0 0-3 0,0 0 4 15,0 0-1-15,0 0-2 0,0 0 1 16,0 0-3-16,0 0-10 0,0 0 3 0,0 0 3 16,0 0-3-16,0 0-3 0,0 0 2 0,15-7 0 0,-15 7-3 15,8 1 4-15,-8-1-2 0,9 0 3 0,1 0-5 16,-10 0 7-16,17 0 3 0,-8 1-8 0,2-1 1 15,-1 0-3-15,1 0-4 0,-2 0 0 0,-2-1 4 16,1 1 2-16,-8 0-7 0,11 0 5 0,-11 0-2 16,8 1 4-16,-8-1-3 0,7 0 3 0,-7 0-1 15,0 0 0-15,3 2 2 0,-3-2 2 0,0 0-1 16,0 0-1-16,0 0-1 0,0 0 1 0,0 0 2 16,0 0 3-16,0 0-8 0,0 0 7 0,0 0 0 15,0 0 9-15,0 0 3 0,0 0 4 0,0 0 0 16,0 0-5-16,0 0-1 0,0 0-3 0,0 0 5 15,0 0-1-15,0 0-9 0,0 0-4 0,0 0-9 16,0 0-1-16,0 0-5 0,-7 10 1 0,5-9-6 0,2-1 2 16,0 7-3-16,0-7 3 0,0 5-4 0,0-5-8 15,0 6-20-15,-2-4-55 0,2-2-112 16,0 0 50-16</inkml:trace>
  <inkml:trace contextRef="#ctx0" brushRef="#br0" timeOffset="122575.87">9872 15491 49 0,'0'0'88'0,"0"0"-20"0,0 0 2 16,0 0-13-16,0 0-1 0,0 0-5 0,1-10-8 16,-1 10 7-16,0 0-17 0,0 0-2 0,0 0 9 15,0 0-7-15,0 0-4 0,0 0-2 0,0 0 2 16,0 0-8-16,0 0 2 0,0-5 2 0,0 5-7 15,0 0-4-15,0 0 3 0,0 0-6 0,0 0 0 0,0 0 3 16,0 0-7-16,0 0 1 0,0 0 2 0,0 0-6 16,-4-1 0-16,4 1 4 0,0 0-3 0,0 0-2 15,0 0 2-15,0 0-4 0,0 0-3 0,0 0 6 16,0 0-10-16,0 0 4 0,-1-5 1 0,1 5 3 16,0 0-1-16,0 0-3 0,-5-2 5 0,5 2-2 15,0 0 0-15,0 0-3 0,0 0-1 0,0 0 3 16,0 0-3-16,0 0 1 0,0 0 1 0,0 0 2 15,0 0-7-15,0 0 2 0,6-6-1 0,-3 3 3 16,-2-1-3-16,3 3 7 0,0-2-5 0,0-1 6 16,-3 2-1-16,4-2-4 0,-1 1 2 0,0-1 0 15,1 2-2-15,0-1-2 0,-2-1-1 0,0 0-1 16,4 2-3-16,-1-1 2 0,-2-1-12 0,2 1 0 0,-2 2-3 16,1-2-4-16,1 2-2 0,0 0 4 15,-6 1-5-15,10-3 1 0,-5 3 5 0,0-2-6 16,-1 2 4-16,-4 0-3 0,10 0 6 0,-1-3-15 15,-4 3 27-15,-5 0-3 0,8-2 0 0,-8 2-4 16,8 2 5-16,-8-2 1 0,6 3 0 0,-2-3 5 16,1 2-1-16,-5-2 3 0,8 3 0 0,-6-2-2 15,6 0 2-15,-4 1-2 0,-2 0 3 0,5 1-2 16,-5-2 0-16,5 2 9 0,-1 0-8 0,-1-1 0 16,0 1 3-16,-1-1-4 0,0 1 6 0,2-2-4 15,1 1 1-15,-2-1 1 0,-1 0 1 0,-4-1-2 16,6 3 1-16,-2-2 3 0,-4-1 1 0,9 0-1 15,-9 0 3-15,6 0 0 0,-6 0-4 0,8-1 3 0,-3-3-3 16,2 3 4-16,-3-5 4 0,2 5-4 16,-3-3-5-16,1-1 5 0,0 2-2 0,3-1-2 15,-1-1 2-15,0 1-4 0,-1-1 5 0,3 0-1 0,-3 1-2 16,-2-2-3-16,8 1 10 0,-6 0-7 0,3-2-4 16,-3 4 3-16,5-3 3 0,-1 1-4 15,-1 3 2-15,2-3-1 0,-1 0-1 0,3 0 2 0,-5 2 2 16,3-1-2-16,-2-1-2 0,4 1 3 0,-5 3-7 15,0-2 5-15,0 0 0 0,0 2-5 0,0-2 1 16,1 0 2-16,-1 2 1 0,-1-2-4 0,0 2 2 16,-1 0 4-16,-5 1-4 0,9-1 4 0,-9 1 0 15,8-1 1-15,-8 1-1 0,8-1 2 0,-8 1 0 16,5 0 2-16,-5 0 3 0,6-2 3 0,-6 2-4 16,0 0-2-16,4 0-4 0,-4 0 0 0,0 0 4 15,9 0 1-15,-9 0 1 0,10 0-4 0,-10 0-2 16,9 2 6-16,-4-1-7 0,2 0-1 0,0 0 5 0,0 0-5 15,-1 0-1-15,1 1-3 0,0-1 7 0,-2 0-2 16,2-1-2-16,-7 0-5 0,11 0 5 16,-6 0 2-16,-5 0-1 0,9-1 3 0,-2 0-2 0,-7 1-1 15,6-4 3-15,-2 3-1 0,-2-1 4 0,1-3-3 16,2 3 1-16,-3-2-1 0,2 1 0 0,-1-1-5 16,0 1 5-16,0 0-1 0,1 0 2 0,-1-1-3 15,2 1 3-15,0 1 1 0,1-2-3 0,-1 1-1 16,3 0 0-16,0 1 1 0,-1-1-2 0,2-1 5 15,-1 2-6-15,2-2 2 0,-2 2-2 0,-3 1 0 16,2-2 2-16,0 1-7 0,1-1 5 0,-4 2 2 16,1 0 1-16,0-2-2 0,-5 3-3 0,9-3 5 0,-7 2-1 15,-2 1 0-15,7-3-1 0,-4 1 0 16,-3 2 1-16,7 0-2 0,-7 0-1 0,9-3-2 16,-9 3-6-16,9 0 0 0,-9 0 0 0,9 3-5 0,-4-3-1 15,1 0 0-15,2 1 0 0,0-1-1 0,-2 1 2 16,1-1 2-16,0 0 2 0,2 0 4 0,-3 0-4 15,2 2 5-15,-8-2 1 0,14-2 0 0,-7 0 5 16,-1 2 10-16,1-3-4 0,1 1 2 0,-3-1 4 16,3-1 8-16,1 1-1 0,-4 1 1 0,3-6 1 15,2 3-4-15,0 0 4 0,-1-1-1 0,2 2 5 16,0-3-6-16,-2 3 0 0,4-1-1 0,-1 0 2 16,0 1-6-16,2-1-1 0,-3-1 1 0,1 5-1 15,1-3-1-15,-2 0-1 0,1 2 1 0,-2-1-8 16,-1 3-3-16,-4-3 3 0,4 3-16 0,-9 0-4 15,8 3-7-15,-3-3-6 0,-5 0-4 0,2 5-3 16,-2-5-8-16,0 7-29 0,-1-5-81 0,1-2 36 0</inkml:trace>
  <inkml:trace contextRef="#ctx0" brushRef="#br0" timeOffset="123151.87">10860 15121 21 0,'0'0'64'16,"0"0"-6"-16,0 0-5 0,0 0-3 0,0 0-3 0,0 0 4 16,0 0-1-16,0 0-3 0,-5-1 0 0,5 1-2 15,0 0 1-15,0 0 3 0,0 0-11 0,0 0-4 16,0 0-6-16,0 0-5 0,0 0-1 0,-6-3 6 15,6 3-13-15,0 0-1 0,0 0 0 0,-6-1-1 16,6 1 1-16,0 0 1 0,0 0-11 0,0 0-1 16,0 0 3-16,0 0-6 0,0 0 2 0,0 0-3 15,0 0 5-15,0 0-6 0,10-7 5 0,-10 7-5 16,11-2 2-16,-4-1 6 0,2-1-10 0,1-1 6 16,3 3-3-16,1-1 3 0,-5 0-6 0,5 2 14 15,-2-2-9-15,-1 0-7 0,-3 2 12 0,0 1-11 16,-2-1 7-16,1 1-3 0,0 0 0 0,-1 2 6 15,0 1-9-15,-1 0 0 0,-3 1 2 0,2 1 3 0,-2 2-6 16,0 3 12-16,-2-1-8 0,1 0 0 0,-2 4-4 16,-1-3 7-16,0 2-4 0,-3-1 3 0,1 3-1 15,0-5 4-15,0 4-4 0,2-2 6 0,-1-1-1 16,-1 2-5-16,2 0 0 0,0 1 2 0,-1-1-1 16,-1-3-16-16,4 4-17 0,0-3-7 0,-2 2-35 15,0 2-53-15,1-5-137 0,1 3 60 0</inkml:trace>
  <inkml:trace contextRef="#ctx0" brushRef="#br0" timeOffset="124152.87">10189 15895 64 0,'0'0'67'0,"0"0"-9"0,0 0-5 0,0 0-4 15,0 0-13-15,0 0 4 0,0 0-8 0,0 0 0 16,0 0-3-16,0 0-2 0,0 0 2 0,0 0-10 16,0 0 5-16,0 0-3 0,0 0 1 0,0 0 3 15,0 0 4-15,0 0 2 0,0 0-4 0,0 0-1 16,-1-4-1-16,1 4-8 0,1-5 8 0,0 0-5 16,-1 1-3-16,4-1 0 0,-1 0-5 0,-1 0 4 15,2-3-7-15,-2 2-6 0,5-4 4 0,-3 3-16 16,2-4-6-16,-1 2-9 0,1-2 0 0,2 2-4 15,-3-1 4-15,3 2 3 0,2 0-2 0,-1 1 5 0,0 0 3 16,-1 0-3-16,6 1 5 0,-4 1 0 16,1 1 3-16,0-1 1 0,-1 1 0 0,1 1-3 15,-2 1 9-15,-2 2 0 0,4 0-1 0,-4 0 2 16,-1 2 0-16,2 1-4 0,-2 1 25 0,2-2-9 0,-2 1 4 16,3 2-10-16,-4-1 7 0,4 1-2 15,0 1-7-15,-5-2 5 0,5 1-10 0,-1-2 13 0,-1 0-3 16,1 1-3-16,-3-2 0 0,8-2-2 0,-4 2-4 15,0-4 8-15,2 2-7 0,0-3 5 0,-1 0 4 16,1-2-7-16,2 0 7 0,-2-2-7 0,-2 1 1 16,2-1 5-16,0 2-6 0,-3-2 4 0,-1 1 0 15,1 2-1-15,-4 0 3 0,2-1 7 0,-2 2-6 16,0 1 5-16,-1-1-6 0,0-1 0 0,1 1 2 16,0 1-4-16,2-1-3 0,-2 1 4 0,5 1-2 15,-4 1-6-15,1-1 9 0,2 1-7 0,3 0 2 16,-5 0-4-16,3 0-1 0,1 0-4 0,3 1-6 0,-3-2 6 15,2 1-8-15,-2 0 9 0,-1-1 0 0,-2 1-1 16,1-1 4-16,1 0 2 0,0-2-1 16,-1 1 0-16,-2 0 6 0,1-1-4 0,0 2 8 0,0-1 9 15,-4 1-2-15,1-1 7 0,-4 2 6 0,8-2 10 16,-8 2-3-16,5-4-9 0,0 2 3 0,-5 2-4 16,0 0-7-16,4-2-2 0,-4 2 9 0,0 0-7 15,1-3-2-15,-1 3-7 0,0 0-2 0,4-4 1 16,-4 4 3-16,4-5-4 0,0 3 2 0,1-2-5 15,1 1-4-15,2-1 1 0,-2 1 4 0,2-1-7 16,1-1-6-16,-3 3 5 0,-2-1-1 0,3 3-3 16,-3-3-1-16,1 2-1 0,-5 1 1 0,10 0-3 15,-10 0-1-15,0 0-6 0,9 1 0 0,-7 2-4 16,-2-3 0-16,4 0-6 0,-4 0-1 0,5 3-5 16,-5-3 5-16,5 2-4 0,-5-2 6 0,0 0-8 15,0 0-16-15,0 0-74 0,0 0-136 0,0 0 60 0</inkml:trace>
  <inkml:trace contextRef="#ctx0" brushRef="#br0" timeOffset="124526.88">10908 15504 3 0,'0'0'149'0,"-5"-4"-23"0,5 4-11 0,0 0-9 15,0 0-13-15,0 0-18 0,0 0-2 0,0 0-8 16,5-5-17-16,-5 5 6 0,0 0-15 0,8-1 2 16,-8 1-12-16,6-1 10 0,-6 1-3 0,13 1-4 0,-5-1-7 15,-2 1 1-15,3 1-4 0,-1-2-12 16,1 1 9-16,-1 0-6 0,3-1-4 0,2 0 3 16,-3 0-6-16,1 0-7 0,0 0 6 0,-4-1-15 0,1 1-2 15,-2-1-8-15,1 1 0 0,-1-3-2 0,-1 2 0 16,-5 1 5-16,9 0 2 0,-4-1-1 0,-5 1 9 15,4-2-3-15,-4 2-2 0,0 0 7 0,0 0 3 16,0 0 2-16,0 0 0 0,0 8 2 0,0-4 6 16,-4 5 0-16,4-4 6 0,0 8-6 0,-4-4 1 15,3 3-5-15,-2 0 2 0,2 2 7 0,1 1-7 16,0-1 3-16,-3 1-4 0,1 1-2 0,0-3-6 16,-1 0-10-16,3 1-18 0,-4 0-23 0,-1 1-42 15,-1 0-68-15,-4-1-175 0,1 1 77 0</inkml:trace>
  <inkml:trace contextRef="#ctx0" brushRef="#br0" timeOffset="125569.87">10080 16358 23 0,'0'0'136'0,"0"0"-11"0,0 0-14 0,0 0-4 0,0 0-13 16,0 0-13-16,0 0 1 0,-5-4-13 0,5 4-7 0,0 0-8 15,0 0-1-15,0 0-6 0,0 0-11 16,0 0-1-16,0-6-5 0,0 6-3 0,0 0-1 15,9-4-1-15,-8 1-4 0,-1-1-18 0,4 0 14 0,-1 0-10 16,-1-3-3-16,2 1-10 0,0-3-2 0,0 0-1 16,2 0-2-16,2-3 1 0,0-1 4 0,1 0 0 15,3-1-1-15,-3 4 2 0,5 0-6 0,0 1 4 16,0-1 5-16,0 1-2 0,2 1 0 0,-4 4 2 16,0 1-2-16,2-2-2 0,-2 2 3 0,3 3 8 15,-5-1-6-15,3-2-4 0,0 3 2 0,0 0-14 16,-2-1-3-16,0 2-6 0,1-1-6 0,1 3-6 15,-3-2 3-15,3 2-4 0,-2 0-2 0,-2 2-5 0,3-3 10 16,-1 2-7-16,-2-1 9 0,1 0 2 16,-1 1 1-16,-1-1 7 0,0 0-2 0,-1-2 4 15,0 0 8-15,-1-1 14 0,1 2 1 0,-2-2-6 16,-5 0 10-16,11-2 3 0,-6 1 2 0,-1-1 0 0,1-2-10 16,0 1 6-16,2-1-1 0,-5 0 1 15,5 0 2-15,-4 0 7 0,1-2-6 0,1 2 1 16,-2-1-1-16,3-3-3 0,-4 4-2 0,3 0 3 0,-1-4 0 15,-1 3-6-15,1-2 7 0,-1 3-9 0,4-1 6 16,-3-1-3-16,1 1 2 0,-1-1-3 0,3 1-3 16,-1-1-1-16,2 2 5 0,-1-2-1 0,1 1 4 15,2 1 4-15,-5 2-3 0,7-1 5 0,-2 1-10 16,-4 0 1-16,2 1-2 0,-4 1-3 0,6 0-6 16,-2 0 2-16,-3 0 0 0,0 1-2 0,0 2 3 15,-1-2-9-15,1 1 2 0,1-1-8 0,-6-1 12 16,8 1-4-16,-4 0 4 0,-4-1 0 0,9 2 2 15,-9-2 0-15,11-2 1 0,-6 1 0 0,2 0 1 0,-1-3 5 16,1 0-7-16,3-1 3 0,0 0-3 16,-1 0 7-16,1 0-1 0,-3 1 2 0,0 2 1 15,-1-1 2-15,1 1-1 0,-2 0-7 0,0-1 6 16,-1 2-4-16,0-1 5 0,0 0 1 0,1 0 2 0,-5 2-6 16,3-3 6-16,-3 3-1 0,0 0-3 15,0 0-4-15,0 0 1 0,6-1-4 0,-6 1-7 16,0 0 1-16,0 0-5 0,0 0 4 0,0 0 2 0,0 0-2 15,0 0-10-15,0 0-20 0,-13-4-3 0,13-1-29 16,-5 3-79-16,5 2 36 0</inkml:trace>
  <inkml:trace contextRef="#ctx0" brushRef="#br0" timeOffset="125830.87">10900 15934 59 0,'-2'-4'80'0,"2"4"2"0,0 0-2 0,0 0-18 15,0-4-3-15,0 4-4 0,0 0-7 0,0 0-3 16,0 0-10-16,0 0-2 0,0 0-7 0,0 0-5 15,0 0 0-15,-8 0-1 0,8 0-6 0,0 0-1 0,0 0-5 16,0 0 3-16,0 0 4 0,0 0-14 16,0 0-1-16,18-1 6 0,-14-1-3 0,1-1 5 15,3 3-8-15,-2 0 5 0,2 0-5 0,-2 0 2 16,2 0 2-16,-8 0 5 0,10 5-6 0,-3-4 1 16,-2 1 3-16,-1 1-12 0,-2 3 12 0,2-2-7 0,-1 0 7 15,1 3-5-15,-2 1 3 0,-2-2-8 16,2 1 2-16,1 1 2 0,-3 4 2 0,0-5-8 0,1 4 8 15,-1-3-1-15,0 4 2 0,-1-2-5 0,0 2-15 16,-3-2-12-16,-2 5-32 0,-5 2-66 0,-4-2-136 16,-4 6 60-16</inkml:trace>
  <inkml:trace contextRef="#ctx0" brushRef="#br0" timeOffset="146468.88">10611 14950 47 0,'-6'-3'45'0,"6"3"-6"0,-9-2-2 0,3 2-5 15,2-3-2-15,-1 2 1 0,5 1-1 0,-6-1 1 16,6 1-1-16,-5-3-5 0,1 2-7 0,4 1 0 15,-8-3-6-15,8 3 3 0,-7-3-2 0,7 3-3 16,-7 0 0-16,7 0-2 0,-4-1 9 0,4 1-9 0,0 0-2 16,-10-3 2-16,10 3-5 0,-5-2 6 0,5 2-4 15,-8 0 0-15,8 0 2 0,-9-1-2 16,2-1-4-16,7 2 0 0,-8 0 1 0,3 2-3 0,5-2 4 16,-12 0-3-16,3 1-4 0,3-1 6 0,-4 0-7 15,3 1 7-15,-3 2-2 0,1-3 2 0,-1 1-4 16,1-1 4-16,0 1-1 0,0-1-5 0,-1 0 0 15,2 0 6-15,2 0 0 0,-2 0-4 0,8 0 3 16,-14 3 0-16,8-3 3 0,-2 0-3 0,8 0-3 16,-10 0 0-16,4 0 0 0,6 0 1 0,-11 3 2 15,6-3 3-15,-1 1-12 0,1 3 8 0,-3-2 0 16,4 0-3-16,-4 3 1 0,1-1 1 0,-2 1 4 16,-1-1-6-16,-2 4 4 0,1-3-4 0,0 3 0 0,-4 1 1 15,5-4 0-15,-4 5-6 0,0-2 8 16,1-1-2-16,3-1 1 0,-2 1 0 0,1-2-3 15,1 0 1-15,2 1 3 0,-2-1-3 0,1 0 1 0,0-1 3 16,5-1 0-16,-4 1-5 0,3-1 2 0,0 1 2 16,-3-1 3-16,3 0-3 0,0 2 3 0,-2-3 1 15,1 2-4-15,1 1-3 0,0-2 2 0,-3 1-1 16,2 2 0-16,0 0 3 0,-2 2 0 0,2-2 1 16,-2 2-2-16,0-3 0 0,2 5 0 0,-1-6 0 15,1 3 3-15,-3 0 0 0,5-2-5 0,-2 1 4 16,3 0-5-16,-1-1 1 0,1 1 3 0,-1 1-1 15,1-2 0-15,0 0 0 0,3 0-4 0,-3 1 5 16,-1-2 3-16,3 1-4 0,-3-1-1 0,4 1-2 16,-4 0-1-16,3-1 5 0,-2 2 0 0,3 0-4 15,-3 2 1-15,0-3 2 0,-1 2 0 0,2 0 1 16,-1 3-3-16,-2-5 4 0,2 1-2 0,2 4 1 0,-3-2-1 16,2 2 2-16,-2 0-1 0,1-5 2 0,2 2 0 15,0-1-2-15,-2-1 1 0,2 3 3 16,-2-1-2-16,2 2 0 0,1-1 1 0,0-1 2 0,0 0-5 15,0 0 4-15,0-2-1 0,0 3 1 0,1 1-2 16,2 0-2-16,-3 0 1 0,1-3 3 0,-1-1-2 16,3 3-3-16,-3-2 6 0,1 3 0 0,-1-4-2 15,1-1 11-15,-1 6 7 0,3-4-4 0,-3 0 1 16,0 1 4-16,0 0-6 0,0 0 5 0,0 3 1 16,0-3-2-16,0 1-1 0,0 2-9 0,0 0 8 15,0-1-1-15,0 0-1 0,2 0-5 0,-4-2-1 16,4 0 3-16,0 2-6 0,-2-1 1 0,0-1-4 0,2 2 4 15,-2-4 1-15,3 7 0 0,-2-4-7 0,0-2 1 16,2 1 1-16,-3 1-6 0,4-3 3 16,-3 3 2-16,3 1 0 0,-3 0 0 0,3-2 5 0,1-1-9 15,-4 1 8-15,6 1-2 0,-6 2-6 0,3-4 7 16,-3 1-9-16,3-1 11 0,1 5-6 0,-2-3 0 16,2 1 4-16,1-1-8 0,-5-2 4 0,2 2 2 15,0-1 0-15,0-1-5 0,0 1-4 16,1-1 5-16,-2 1 0 0,2-2-5 0,-1 1 5 0,-1 0 0 15,2 0 0-15,-2-1 5 0,1 0-8 0,0 1 0 16,-1 1 5-16,0-3 1 0,2 1-6 0,-2 1 7 16,-1 0-5-16,3-2 2 0,-1 2 1 0,-1 0 3 15,1-1-6-15,-2 2 3 0,4-2-3 0,-2 0 0 16,1 2 2-16,-1-2-2 0,2 0 4 0,-1 0-5 16,0 0 6-16,1 1-5 0,-1-1 6 0,3 1 0 15,0-1-3-15,-2 1-4 0,3-3 2 0,-3 4 4 0,3-2-4 16,-2 0 3-16,-1 0 2 0,0 0-5 0,2 0 3 15,-1-3 1-15,-1 3-2 0,3 0-6 0,1-1 3 16,-1 3 3-16,-1 0-3 0,1 2 1 0,-2-5-4 16,2 2 3-16,-3 3 1 0,5-3 4 0,-2 2 0 15,1-4-4-15,-2 4 2 0,0-3 0 0,-1-1 0 16,1 2-4-16,-1-1-3 0,0-1 1 0,-1 1 6 16,3-3-4-16,-4 2 6 0,1 0-4 0,-2 0 9 15,4-1-10-15,-2 0 2 0,2 1-3 0,-6 1-2 16,7-2 4-16,-2-1-1 0,-2 2-4 0,-3-1 3 15,4 1 0-15,1 0 1 0,0-1-3 0,3 1 1 16,0 1 6-16,-3-3-6 0,2 4 1 0,2-1 0 16,-2-1 1-16,1-2 6 0,2 3-13 0,-2 0 18 0,0-3 3 15,-1 1-5-15,-1-1 3 0,0 0 3 16,1 1-12-16,-2-2 4 0,0 3-4 0,3-3 6 16,-5 0-4-16,1-1 7 0,2 3-9 0,0-3 3 0,-4 2-1 15,3 0-3-15,-2-2-3 0,5 1-4 0,-3 0 6 16,2 3 1-16,-3-2 5 0,3-2-6 0,-4 2-4 15,6 0 1-15,-4-1 3 0,3 1-1 0,1 1 3 16,-2-1-2-16,4 0 4 0,-1 1-4 0,-1-2 0 16,1-1 1-16,0 1 3 0,-2-2-11 0,1 1 11 15,-1-1 1-15,-1 1-1 0,-1 0-6 0,1 0-2 16,2 0 3-16,-1 0-1 0,-1 0-5 0,-3 0 4 16,5-3 3-16,-2 3 2 0,-2 0-3 0,2 0-5 15,1 0-4-15,-9 0 12 0,14 0-5 0,-9-2-7 16,3 2 2-16,-2-2 5 0,0 1 5 0,1-1 0 15,3-1-3-15,-3 1-5 0,-1 0 0 0,3-5 4 16,0 6 0-16,-3-3 2 0,3 1-9 0,2-2 4 0,-1 1 7 16,-3 1-1-16,4 1 3 0,1-1-4 0,-5-2-8 15,3 3 0-15,0 0 7 0,-1-1 1 16,5 1 3-16,-1-2-5 0,-4 0 3 0,1 2 3 0,2 1-4 16,-3-3-2-16,-3 3 1 0,5-2 0 0,-4 0 0 15,1-1 6-15,-3 0-1 0,5-3-7 0,-3 0 2 16,1-2-1-16,0 4-10 0,-1-2 6 0,0-1 5 15,3 0-9-15,-5-1 14 0,4 1-2 0,0 0-2 16,0-1 3-16,-1-2-4 0,2 4-2 0,-4-2 2 16,2 1 2-16,3-1-26 0,0 2 32 0,-6-2-3 15,5 1-4-15,-2 0 2 0,-2-1-3 0,2 1-1 16,-3 0 1-16,2 1 9 0,-1-2 0 0,0 1-3 0,-2-2-3 16,2 1 3-16,1 2 1 0,-4-5-1 0,1 4 5 15,0-1-5-15,1 0-3 0,-2-2 1 16,1 0-4-16,-2 3 3 0,3-2-7 0,-2-1 8 0,-1-1 1 15,2 2 4-15,-2-3-6 0,-1 3 1 0,3 0-3 16,-3-2 1-16,-1 3-5 0,3-5 6 0,-2 4-6 16,0-3 2-16,-1 2 2 0,1 0 4 0,1-2 0 15,-2 2 1-15,0-2-2 0,-3 0-5 0,3 1 7 16,-2 0-6-16,-1 0 3 0,2-3 3 0,-1 3-2 16,1-3-3-16,-1 0-4 0,-2-1-2 0,-2 0 0 15,0 0-3-15,0-1-10 0,1 0 6 0,-2-1-24 16,1 0 13-16,-4 0 6 0,1-3-3 0,-3-4 5 15,-1 4 5-15,5 5 2 0,-4-1 0 0,2 0 17 0,-2 2 1 16,1 0 3-16,-2 0 3 0,-1 1-2 16,5 3 11-16,-2-3 3 0,3 4-7 0,0 0 0 15,1 3-7-15,1-1 4 0,-1 2-4 0,2-1 3 0,-2 2-8 16,3-1-2-16,-1 1 10 0,1-1-11 0,-1 1-4 16,1 1 1-16,-3-2-11 0,2 0-1 0,0-1 4 15,1 2-2-15,-1 1 2 0,-1-1 0 16,-3-1-2-16,1 0 7 0,3 0-13 0,-2 0 5 0,0 0 1 15,-6 0 2-15,9-2-2 0,-5 4 0 0,0-2-4 16,0 2 4-16,0-3-9 0,-1 3 14 0,4 0 0 16,-1 0 3-16,-1 1-6 0,-2-3 5 0,3 2 0 15,0 2-3-15,-1-5 5 0,0 2 0 0,0 1-1 16,0-1 2-16,2 1 3 0,-2 0-2 0,2-1-8 16,-1 1-7-16,1-3 13 0,1 3-1 0,-1 3-4 15,-1-4 6-15,2 0-3 0,0 0 8 0,0 3-8 16,-3-1 4-16,3-2-8 0,0 0 0 0,0 4 6 0,-2-2-3 15,1 2-1-15,-2-1-6 0,3 1-6 0,-4-3 9 16,-1 3-9-16,0-1 14 0,2 2-6 16,-5-1-4-16,4 1 4 0,-1 1-2 0,-1-2 0 0,1-1 7 15,0 1-1-15,0 1-6 0,3 0 0 0,-2-3 5 16,2 3-1-16,-2 0-1 0,3 0-1 0,0-1-12 16,-1 0 2-16,-3 1 0 0,6-2-1 0,-2 1-3 15,-2 1 6-15,-1-2 2 0,3 4-1 0,-2-2 1 16,-1 0 0-16,0 0 1 0,3 1 4 0,-2 1-2 15,-1-2-2-15,-3 0 2 0,2 1-5 0,0 0 4 16,-1 2 3-16,-1-2-1 0,1 2-11 0,-2 0-2 16,3 2-1-16,-3-2-1 0,1 0 3 0,2 1-1 15,-2 2 8-15,1-2-5 0,0-2 3 0,-2 6 6 16,4-4-3-16,-1-1 2 0,2 1 1 0,0 0-7 16,-1 0 6-16,1-2 5 0,1 0 0 0,1 1 5 15,3-1 3-15,-6 2 5 0,6-3-5 0,-4 2 4 16,3-2 1-16,-2 2-5 0,-1 0-1 0,0-1 1 0,0 3-4 15,1-2 5-15,0 1-2 0,-3 1-5 0,-1-1 11 16,-1 4-4-16,1-3 3 0,0 1-9 16,1 2 5-16,-4-1-3 0,7 1 1 0,-3 0 3 0,1 1 1 15,-1-1-1-15,2 2-8 0,0-2 4 0,1 2 4 16,-2-2-5-16,2 1 6 0,1 0 0 0,-1-1-3 16,1 2 4-16,-1-2-3 0,2 4-2 0,-1-4 1 15,1 0 3-15,-1 1-8 0,2 2 6 0,1-2-3 16,-2 2 4-16,0 1-4 0,2-1 0 0,-1-3-1 15,-1 3 1-15,0-1 2 0,2 0-1 0,-2 1 1 16,1 0 3-16,2 0-6 0,-3-1 10 0,3 0 1 16,-3 2 4-16,2-2-8 0,-1 1 5 0,1 1 0 15,-1-3 1-15,2 4-2 0,-3 2-3 0,4 0-2 16,0 0 3-16,0-2-2 0,-1 2-1 0,1-4-4 16,0 5 8-16,0 0-6 0,1-1 2 0,2 1 3 15,-3-3-5-15,3 2 4 0,1 1-4 0,-1 0 4 16,-1-4 1-16,3 3 3 0,-2-3 2 0,-1 2-3 0,2-3 2 15,0 5 1-15,0-1 2 0,-1-2-4 0,1-1-4 16,3 2-1-16,-7-2 1 0,6 4-21 16,0-2-23-16,0 2-53 0,-1-5-65 0,-4 0-167 0,8 0 74 15</inkml:trace>
  <inkml:trace contextRef="#ctx0" brushRef="#br0" timeOffset="147098.87">10485 15122 16 0,'-9'8'34'0,"-1"3"-5"16,2-2 2-16,1-1-6 0,-6 6 6 0,4 0-11 15,-1-1 12-15,-2 1-1 0,1 5 1 0,-3 1 1 16,1 3 2-16,-1 0-1 0,1 4 0 0,-1 0 2 16,0 1-4-16,1 1-2 0,-1 0 2 0,1-1 0 15,3 0-8-15,-4 1 3 0,0-2-3 16,1 2 6-16,3-5-8 0,0-1 6 0,2-5-6 0,1 7 4 16,-1-6-9-16,3 0 4 0,1-1-4 0,-2-2 10 15,1 1-15-15,1 0-4 0,1-2 3 0,-1-3-3 16,0 2 4-16,-2 1-6 0,5-2 8 0,0-3-10 15,-3 1-2-15,1-1-7 0,1-2-5 0,0 0 1 16,1-3-8-16,-2 2-4 0,1-2 1 0,2-2-3 16,-4 0-5-16,3 1-2 0,1-4-19 0,0 0-73 0,-7 2-132 15,7-2 59-15</inkml:trace>
  <inkml:trace contextRef="#ctx0" brushRef="#br0" timeOffset="147612.88">10765 15148 29 0,'-3'4'66'0,"1"-1"-1"0,-2 1-8 15,0 2-4-15,2 4-8 0,-3-3 9 0,0 4-6 16,-3 3 0-16,0 2-7 0,2 2 0 0,-3-1-3 16,1 1-1-16,-1 6 5 0,-3 2 0 0,1 2-3 15,0-2-2-15,-2 3 3 0,0-2-7 0,1 0-3 16,-1 0-1-16,-3-2-1 0,4 3-5 0,-4-2-11 16,2-1 11-16,1 1-13 0,-2-2 4 0,5 1 3 0,-3-2-6 15,3 0 1-15,0-5-1 0,-2 5 2 16,3-4-1-16,-2 3-2 0,-1-6 0 0,3 2-2 15,-1-1 4-15,0 0-7 0,3-3 1 0,0 2 4 0,-2 0-7 16,1-2 11-16,3-2-11 0,0-1-6 0,0 1-15 16,0-3-5-16,-2 3-16 0,4-3-9 0,-1-1-12 15,0 4-13-15,1-7-13 0,1 1-53 0,-1-1-150 16,3 0 66-16</inkml:trace>
  <inkml:trace contextRef="#ctx0" brushRef="#br0" timeOffset="148134.87">10985 15404 9 0,'-4'4'60'0,"4"-4"-1"0,-2 4 4 16,0-1-1-16,0 2 3 0,-1 1 0 0,1 0-4 15,-5 3 5-15,-3 5-2 0,2 3 0 0,2 1-7 16,-8 4-1-16,1 2 0 0,-1-1 1 0,1 4 2 0,0-1-17 16,-2 0 9-16,4-1-4 0,-3 7 1 0,2-5 3 15,-1 2-8-15,3-3-8 0,-1 2 2 16,-3-2-5-16,2 2-4 0,-2-3-7 0,0-1-2 0,5 2 3 15,-5-5-5-15,1 2-1 0,4-6-1 0,-4 5-5 16,4-6 4-16,2 1-4 0,-3-1 5 0,1 1-8 16,-2-2 6-16,4-4-3 0,0 0 1 0,1 0-6 15,-2-6-4-15,2 4-7 0,3-4-13 0,0-1-4 16,0 0-24-16,2 0-14 0,-2-1-23 0,3-3-34 16,0 0-80-16,0 0-214 0,-2-15 95 0</inkml:trace>
  <inkml:trace contextRef="#ctx0" brushRef="#br0" timeOffset="149307.87">10290 15083 44 0,'0'0'44'15,"0"0"-4"-15,0 0-5 0,0 0-3 0,0 0 3 16,0 0-5-16,20 3-5 0,-20-3 6 0,0 0-1 16,0 0 0-16,0 0 4 0,4 1 0 0,-4-1-3 15,0 0-2-15,0 0-4 0,0 0 0 0,4 3-2 16,-4-3-4-16,0 3-2 0,0-3-3 0,0 4 0 16,0-4-2-16,0 7-2 0,-1-3-2 0,1 0 2 0,1-1-3 15,-1-3-3-15,0 7 2 0,0-3-1 16,0-1-1-16,0-3 7 0,2 6-9 0,-2-6 1 15,0 3 3-15,0-3 3 0,3 3 4 0,-3-3 3 0,0 0 5 16,0 0-15-16,0 5 10 0,0-5-7 0,0 0 0 16,0 0-4-16,2 4 1 0,1-2 4 0,0 1-4 15,-1 0 2-15,2 1-4 0,4 3-1 0,2 0-1 16,0-1 1-16,0 4-2 0,4-1 3 0,2 1 3 16,2 2 1-16,-2-2-5 0,2 2-7 0,5 2 5 15,0 2 2-15,2 0-4 0,-3-2 2 0,-1 6 2 16,1-2-3-16,-3 0 2 0,1-1-1 0,-2-4 1 15,-3 0 2-15,2-1 1 0,1 1-6 0,-4 1 1 16,8 1 6-16,-6-1-3 0,-2-4-4 0,3 2 2 16,-3-2-2-16,0 2 4 0,0 1 2 0,1-2-6 15,-2-1 3-15,-4-1 7 0,2 4 0 0,1 1-2 16,-4-5-3-16,2 1 2 0,-1 1-6 0,1 2 8 0,1-5-8 16,-4 0 6-16,1 1-1 0,1-1-6 0,-3-1 2 15,-1 0-1-15,-1-3-11 0,0-1-6 16,-1 1-3-16,0 0-8 0,0-1-14 0,-3-3-12 15,3 4-27-15,-3-4-41 0,0 0-133 0,0 0 59 0</inkml:trace>
  <inkml:trace contextRef="#ctx0" brushRef="#br0" timeOffset="150047.87">10092 15350 11 0,'6'2'67'0,"-6"-2"4"16,0 0-7-16,4 2-6 0,-4-2-11 0,4 0 1 16,-2 3-8-16,-2-3-4 0,8 4 0 0,-4-2-3 15,2 4 6-15,1-4-7 0,-1 3 5 0,0-1 0 16,1 4 2-16,1-1-3 0,7 3-2 0,-1 0 7 16,-3 1 4-16,5 1-4 0,5 5 1 0,0 1 1 15,-1 1-7-15,3 0 1 0,0-1-3 0,-1-2-5 0,1 4 4 16,3-2-3-16,-2 2-7 0,3 0 2 0,-2 0-8 15,1 0 2-15,-2 3-4 0,2-2-6 0,-1 1 2 16,-1-2-2-16,-2-1-4 0,1 0 4 0,-2-1-4 16,-6-4 2-16,5 3 6 0,-5-3-5 0,0-2 0 15,-2 2-2-15,-1-3 1 0,-2 1-1 0,2 0-5 16,0-3-6-16,-3-1 5 0,-2 1 0 0,3-1 1 16,-3 1 1-16,2-2-12 0,-1-2-6 0,-1 0-7 15,1 1-3-15,-2-2-18 0,-1-2-8 0,4 1-13 16,-4 2-13-16,-1-2-17 0,-1-2-67 0,-1 4-175 15,-2-5 78-15</inkml:trace>
  <inkml:trace contextRef="#ctx0" brushRef="#br0" timeOffset="150878.87">10046 15588 18 0,'0'0'76'0,"0"0"3"0,0 0-8 0,0 0-4 16,0 0-11-16,0 0-1 0,0 0-9 0,0 0-8 15,1 3 6-15,-1-3-8 0,0 0-4 0,5 4-2 0,-1-1-3 16,-3 2 5-16,4-3-15 0,2 4 2 0,-1-2 1 15,4 4-5-15,-1 0-4 0,3 4 5 0,2-3-9 16,-5 1 6-16,5 1-4 0,0-1 6 0,1 5 0 16,-2-1 16-16,2 0 3 0,1 1 2 0,1 5-1 15,4-3-4-15,-2 2 3 0,-5-4 3 0,9 4 0 16,-5 0-8-16,3-3 5 0,-5-1-10 0,3 3 4 16,1 0-9-16,-4-4-4 0,3 3 6 0,3 0-7 15,-7-1-2-15,-2-2-2 0,1-1 1 0,3 0-4 16,-4 2 0-16,2-2 1 0,-2 0-1 0,-2 0-1 15,2 0-4-15,0 1-3 0,-2-3 3 0,0 4-6 16,-4-7 2-16,1 1-6 0,-2-2 5 0,1 3-3 16,-4-5 1-16,4-2 0 0,-5 1 6 0,2 1-1 0,-3-3-2 15,3 0-4-15,-4-2-16 0,2 4-10 16,-2-4-22-16,0 0-22 0,0 0-38 0,0 0-62 0,-13-10-191 16,6 3 84-16</inkml:trace>
  <inkml:trace contextRef="#ctx0" brushRef="#br0" timeOffset="158339.04">11418 14693 84 0,'0'0'90'0,"0"0"-5"16,0 0-22-16,-1-6 6 0,1 6-8 0,0 0-11 16,0 0 1-16,-4-2-6 0,4 2-8 0,0 0 0 15,0 0-1-15,-4-3-4 0,4 3-5 0,0 0-4 16,0 0-4-16,-5-3 5 0,5 3-12 0,-5 0 7 0,5 0-5 16,-4-3 0-16,4 3-3 0,-5-2-2 0,5 2-3 15,-9-3 2-15,9 3 0 0,-6-2-5 16,-1 1 3-16,7 1 1 0,-6 0 4 0,6 0-7 0,-13 0-4 15,8 1 7-15,5-1-6 0,-9 0 3 16,9 0-4-16,-10 0 3 0,10 0 0 0,-8 0-1 0,8 0 0 16,-9-1 0-16,9 1-6 0,-9 0 2 0,9 0-7 15,-11 1 4-15,6-1-4 0,-2 2 6 0,1-1 0 16,-4 2 0-16,1-2-2 0,-2 2 2 0,0 1-3 16,1-1 3-16,-1 0 5 0,-1-1-4 0,3 0-1 15,-4 2 2-15,3 2-2 0,0-2 1 0,2 1-6 16,-5 1 7-16,4-2 1 0,4-1-2 0,-1 2 3 0,-2-2 4 15,4 1-8-15,-1-2 6 0,1 1-1 16,0 3-9-16,2-3 9 0,-4 3 1 0,2-1-7 16,1 1-6-16,-2 2 10 0,2-1 7 0,0 3-8 0,-1-2 1 15,-1 3-2-15,-2-1-2 0,2 0 7 0,0 1 0 16,0 3-5-16,0-1-1 0,-4 1 1 0,4-2 5 16,0 0-4-16,1-2 2 0,0 1 2 0,-3-3-5 15,0 2 3-15,3-3 2 0,2 1 1 0,-2-4 0 16,0 1-2-16,0 0-3 0,3 1-3 0,-3-3 16 15,0 3-5-15,3-3-3 0,-3-1-1 0,4 2 1 16,0-4-8-16,-1 8 0 0,-2-5-17 0,-1 0-23 16,2 2-103-16,-1-2-157 0,3 2 70 0</inkml:trace>
  <inkml:trace contextRef="#ctx0" brushRef="#br0" timeOffset="159164.04">10917 14826 78 0,'0'0'83'0,"0"0"-2"0,0 0 3 0,0 0-7 16,0 0-7-16,0 0-3 0,0 0 1 0,0 0 2 0,0 0-9 15,0 0-8-15,0 0-7 0,0 0-6 0,0 0 3 16,0 0-10-16,0 0-3 0,0 0-4 0,0 0 2 16,0 0-5-16,3 7-1 0,-3-7-4 0,0 0-6 15,-3 8 3-15,3-6-2 0,-1 5 2 0,1 0-3 16,-3 0-3-16,2 2-4 0,1 2 8 0,-3-1 0 15,3 3-2-15,-1-1-8 0,-4-1-1 0,2 4 1 16,1-2 3-16,0-1-6 0,-1-2 0 0,0 1 3 16,2-1 5-16,1-2-2 0,-4-1-1 0,4-1-7 0,0-1 4 15,0 0-4-15,0 0 2 0,0-1 3 16,0-4-6-16,4 5 7 0,-4-2-4 0,0-3-2 0,7 0 7 16,-7 0 3-16,12-5-4 0,-4 3 3 0,6-3 1 15,-5 2-9-15,1-1-1 0,4-1 1 0,-5 0-7 16,1 1 14-16,2 0-3 0,-6 0 1 0,1 1-4 15,-1 3 4-15,-1-2-9 0,1 0 4 0,-2 1 2 16,-4 1 3-16,8-4-1 0,-8 4-5 0,6-1 5 16,-6 1-5-16,6-1-4 0,-6 1 8 0,0 0-2 15,8-1 0-15,-8 1-2 0,0 0 1 0,0 0 5 16,9 1-6-16,-9-1 3 0,6-1-3 0,-6 1 4 0,6 0 4 16,-6 0-6-16,0 0 3 0,0 0-4 0,11 0 0 15,-11 0 6-15,0 0-5 0,4-2-2 16,-4 2 3-16,0 0-2 0,0 0 5 0,0 0 2 15,0 0-9-15,0 0-5 0,0 0 13 0,2-3-2 0,-2 3 5 16,0 0-2-16,0 0-1 0,0 0 1 0,0 0-2 16,-7-6 2-16,7 6-2 0,-3-3 2 0,3 3-6 15,-7-7 6-15,3 6-4 0,2-3-1 0,-5 2 9 16,3-1-10-16,-2-1 1 0,-2-1 3 0,1-1 0 16,0 1-7-16,-2-1 3 0,-1 0-10 0,0 1-8 15,-1-1-14-15,-1 0-9 0,0 0-24 0,2 0-24 16,0 1-99-16,1 0-201 0,1 1 89 0</inkml:trace>
  <inkml:trace contextRef="#ctx0" brushRef="#br0" timeOffset="189865.05">11463 15121 50 0,'-4'-2'76'0,"4"2"-11"16,0 0-3-16,-5-4-11 0,5 4-4 0,0 0 8 15,-4-2-14-15,4 2-1 0,0 0-7 0,0 0-7 0,0 0 1 16,-4-4-2-16,4 4-4 0,0 0-1 0,0 0-6 16,0 0-1-16,0 0-9 0,0 0 8 0,0 0-3 15,0 0 0-15,0 0-6 0,0 0-2 0,0 0-2 16,0 0 0-16,-4-1 2 0,4 1-5 0,0 0-3 16,0 0-1-16,0 0 1 0,0 0-4 0,0 0-3 15,0 0 8-15,0 0-3 0,0 0 1 0,0 0 1 16,0 0 1-16,0 0 4 0,0 0-3 0,0 0-1 15,0 0 8-15,0 0-2 0,0 0-1 0,0 0 6 16,0 0-1-16,-5 5-2 0,5-5 2 0,0 0-2 16,0 0-2-16,0 0 0 0,0 0 3 0,0 0-4 15,12-8 5-15,-7 7-4 0,-1-1 3 0,1-3 0 0,1 3-3 16,1-1 0-16,0-1-2 0,2 2 4 0,2-5-1 16,1 2 1-16,-2 0-4 0,3 2 2 0,-4-2 3 15,4 1-7-15,-3 1 1 0,3-1-1 0,-3 1 0 16,3-2-2-16,-3 4 4 0,3 0-5 0,-4-2-2 15,1 0-5-15,-1 1-1 0,3 1-2 0,-2 0-1 16,1 0 2-16,-2-2-6 0,2 3 0 0,0 0-2 16,-1 1 3-16,0-1-2 0,3 0 0 0,1 0 2 15,0-1 2-15,-1 1-5 0,5 0 1 0,-5-1-27 16,0 1-53-16,1-2 23 0</inkml:trace>
  <inkml:trace contextRef="#ctx0" brushRef="#br0" timeOffset="190274.05">11941 14974 28 0,'6'2'36'0,"-2"2"1"0,1 1-1 16,-4 1 5-16,4 0 0 0,-3 5 0 0,0 0-2 0,-2 0 5 15,-2 1-5-15,-2 4 1 0,0 1-1 0,-1-1-5 16,-1 1-6-16,-2 0-2 0,-1-1-6 0,0 1-10 16,1 1-3-16,-1 0-20 0,-1 0-25 0,5-1-52 15,-3-3-96-15,2 2 42 0</inkml:trace>
  <inkml:trace contextRef="#ctx0" brushRef="#br0" timeOffset="191692.05">11772 14913 71 0,'0'0'100'0,"0"0"-10"16,-4-2-6-16,4 2-9 0,0 0-12 0,0 0-1 15,0 0-11-15,0 0 5 0,-11 2-13 0,11-2-5 16,0 0-2-16,0 0 5 0,0 0-7 0,0 0-8 15,0 0 2-15,-7 2 0 0,7-2 1 0,0 0-2 16,0 0-1-16,0 0 6 0,0 0-10 0,0 0 5 16,0 0-2-16,0 0 1 0,-5 1 4 0,5-1-6 15,0 0-2-15,0 0 2 0,0 0-5 0,0 0-9 16,0 0-3-16,0 0 1 0,0 0 8 0,0 0-4 0,0 0-1 16,0 0-3-16,0 0-5 0,0 0 0 0,0 0 2 15,0 0 2-15,0 0-1 0,0 0-5 0,0 0-2 16,0 0 6-16,0 0-5 0,0 0 2 0,23-1 0 15,-15 1-6-15,2 0 6 0,0 0-8 0,2 0 7 16,2 0 2-16,-1 0-6 0,-2 1 3 0,-1 1-2 16,2-1-8-16,-3 3 4 0,1-1 0 0,-1 1-3 15,0 2-3-15,-3 0 6 0,0 2-2 0,-1-3 10 16,1 5-3-16,-2 0-6 0,1-2 7 0,1 3-9 16,-6 0 7-16,2-1 0 0,0 2 2 0,-2 1 0 15,0-2 2-15,0 0 2 0,-2 0-7 0,0 2 1 0,-2-2-9 16,1 0-14-16,-6 3-14 0,4-2-11 0,-2 2-14 15,1 2-28-15,-7 0-75 0,4 1-180 16,-4-2 80-16</inkml:trace>
  <inkml:trace contextRef="#ctx0" brushRef="#br0" timeOffset="196190.05">10080 17087 99 0,'0'0'106'0,"0"0"-12"0,0 0-5 0,0 0-18 0,-6-1-1 16,6 1-9-16,0 0-11 0,0 0-9 0,0 0-8 15,0 0 7-15,0 0-12 0,0 0-6 0,0 0 7 16,0 0-12-16,0 0 5 0,0-7-8 0,0 7 2 15,0 0-3-15,-5-2-1 0,5 2-2 0,0 0 4 16,-3-3 0-16,3 3-5 0,-4-1 1 0,4 1-7 16,0 0 1-16,0 0 4 0,0 0 3 0,0 0-9 15,-5-3 1-15,5 3 0 0,0 0-6 0,0 0 2 16,0 0 1-16,0-3-4 0,0 3-4 0,0 0 5 0,0 0 6 16,-1-5-12-16,1 5 3 0,-4-5 5 0,4 5 9 15,-5-2-8-15,5 2 5 0,-1-4 1 16,1 4-4-16,0 0 3 0,-3-3-7 0,3 3 5 0,0 0 0 15,0 0 3-15,0 0-1 0,0 0-5 0,0 0-3 16,0 10-2-16,3-3 5 0,-1-2-3 0,2 2 2 16,0 3-1-16,-3 2-1 0,2-3 1 0,3 6 2 15,-3-6 0-15,2 4 3 0,-4-3-1 0,4 3 3 16,-2 0-7-16,-2-3 2 0,0 6 6 0,2-4 2 16,1 0-2-16,-3-2-2 0,-1 3 5 0,-1-1-2 15,2-3-7-15,0 3 9 0,1-3-5 0,0-1 8 16,-2 2-9-16,3-3-6 0,-2 1-11 0,-1-3-20 15,4 1-13-15,-4 1-32 0,1-3-73 0,0 0-164 16,1-1 73-16</inkml:trace>
  <inkml:trace contextRef="#ctx0" brushRef="#br0" timeOffset="196673.05">10179 17215 72 0,'-2'5'100'0,"2"2"-12"16,-1 3-5-16,1-2-4 0,1 3-17 0,2-1-1 0,-3-3-4 15,2-1-11-15,2 5-4 0,0-7-3 0,0 6-10 16,1-3 0-16,1-1-6 0,-2-1 0 0,1 1-2 16,1-3 1-16,1-1-3 0,-1 1-5 0,2-5-2 15,-8 2 0-15,18-4-5 0,-8-3 1 0,-2 0 2 16,5-7-3-16,-4 6-3 0,-3-8 4 0,2 4 3 15,-3-5-1-15,0 2 2 0,-4 1-3 0,0 2-1 16,-2-1 6-16,-3 1 5 0,1 1-2 0,-1 0 2 16,-4-5 10-16,4 6-2 0,-2 0-1 0,-2 3-2 15,3-3-2-15,-4 6 7 0,4-5-11 0,0 5 1 16,-3 3-1-16,3-2-9 0,0 1 4 0,1-4 0 16,-4 6 2-16,8 0-10 0,-13 2-3 0,7 3-8 15,1-4-5-15,1 3-9 0,-1 1-5 0,4 2-36 16,-3-2-13-16,3 3-22 0,1 0-83 0,1 0-194 0,-1-2 87 15</inkml:trace>
  <inkml:trace contextRef="#ctx0" brushRef="#br0" timeOffset="197056.05">10391 17120 38 0,'4'7'52'0,"1"3"-5"0,-1-2-2 16,1-1 3-16,-3 2-10 0,4-2-2 0,-2-2 0 0,0 3-5 16,-1-3-2-16,0 0 0 0,2 1 1 0,0-2-8 15,0 0 8-15,-2-1-12 0,3-1 7 0,0-4-6 16,-6 2-6-16,14-3 6 0,-8-2-6 0,2-2 3 15,-3 0 0-15,2 0 5 0,-1-3-4 0,-1 3 14 16,-2-3 10-16,-2 0-2 0,0 0 8 0,-1 2 19 16,0-1 8-16,-1 2 6 0,0-2-5 0,-6 1-9 15,2 4-4-15,3-2-6 0,-1-1-3 0,-2 3 2 16,1 1-3-16,0-2-4 0,-1 0-7 0,1 1-5 16,-1 1-3-16,0 1-7 0,0-1-10 0,5 3-9 15,-10 0-16-15,7-1-9 0,3 1-17 0,-12 1-16 16,7 2-19-16,0-3-20 0,5 0-29 0,-5 4-98 15,1 0-235-15,4 0 104 0</inkml:trace>
  <inkml:trace contextRef="#ctx0" brushRef="#br0" timeOffset="206986.05">12439 15262 103 0,'0'0'96'15,"0"0"-11"-15,0 0-13 0,0 0-8 0,4 1-3 16,-4-1-9-16,0 0-3 0,0 0-6 0,0 0 1 16,0 0-6-16,0 0-10 0,0 0 16 0,0 0-9 15,0 0 1-15,0 0-2 0,0 0-1 0,-4-10-13 0,4 10 5 16,0-6-6-16,-1 2 2 0,-2-1 0 0,2 0-14 16,-2 1 9-16,1-2-6 0,2 2-2 0,0-4 7 15,0 4-5-15,-3-5 4 0,3 4-7 0,-1-1-3 16,-2-1-3-16,2 2 1 0,1-2 1 0,0 1-4 15,-2-1 5-15,-1 3-5 0,3-1 8 0,-4 2-2 16,3-2 1-16,-2 0-4 0,0 1 2 0,1 0-1 16,1 1 1-16,-5 1-2 0,2-2-7 0,4 4 5 15,-8-4 2-15,2 4 0 0,6 0-2 0,-9-4 3 16,5 3-5-16,4 1 4 0,-10-2-9 0,10 2 4 16,-10 0 8-16,10 0-7 0,-12 2 8 0,7-1-14 15,-1 0 8-15,-1-1 4 0,2 3 1 0,0-2-13 0,-2 1 9 16,0 0 0-16,2 1-4 0,-3 1 6 0,3-2-7 15,-4 1 5-15,3-2-1 0,-1 2 2 16,2-1 0-16,0 1 3 0,-4 2-4 0,4-2-15 0,1 1 16 16,-1-1-4-16,1-1 3 0,0 2 1 0,0 1 1 15,3 0-5-15,-4 1-1 0,5-4 3 0,-2 4 1 16,2 1-9-16,2-3 9 0,-2 3 3 0,2-1 1 16,1-1-7-16,0 2 5 0,-1-2 8 0,-2 1-4 15,4 0-1-15,-3-2-4 0,2 1-1 0,2 0 2 16,-2 0-11-16,-2-1 12 0,4-1-4 0,-1 0 4 15,-2-1-4-15,2 2-3 0,2-1 7 0,0-2-5 16,-2 0 1-16,7-1 5 0,-3-1-16 0,0 1 11 0,-1 0 3 16,2-3 1-16,-2 3 2 0,1-1-10 0,0 0 1 15,0 0 7-15,-2-2-2 0,1 0 1 0,-2 2 6 16,0-2-9-16,-1 2-1 0,2 0 3 0,-2-2-9 16,0 1 8-16,0 0 5 0,1-1-8 0,-3-1 4 15,3 1-5-15,-1-1 5 0,-1 1-3 0,-1-2-11 16,2 1 3-16,-3 0 7 0,3 0-4 0,-3 0 3 15,2 0-1-15,1 0-4 0,-4 4 4 0,1-6 2 16,2 3 2-16,-3 3-3 0,2-5 1 0,-2 5-1 16,0-3 2-16,0 3 4 0,0-5 0 0,0 5 2 15,0 0 1-15,-2-5-1 0,2 5-7 0,0 0 2 16,-3-2 0-16,3 2 11 0,0 0-12 0,-5-3 6 0,5 3-1 16,-3-3 5-16,3 3-2 0,0 0 1 0,0 0 0 15,0 0-9-15,0 0 9 0,0 0-5 0,0 0 6 16,0 0-12-16,0 0 5 0,-3-3-4 0,3 3 8 15,0 0-8-15,0 0 8 0,0 0-4 0,0 0-7 16,0 0 4-16,0 0 0 0,0 0 5 0,0 0-6 16,0 0 1-16,-2 11 8 0,2-7 0 0,0 2-10 15,0 0 11-15,2-1-10 0,-2 1 9 0,2 3-19 16,-2 2 15-16,0-2 2 0,0 3 0 0,0 2 0 16,0 3 7-16,1-5 1 0,2 5 4 0,-3 3 1 15,0 5 5-15,0 0-4 0,1-5 0 0,-1-3-1 0,0 1-1 16,3-1 1-16,-3 0-29 0,0-1 2 0,0-2 1 15,0 3-2-15,0-5 7 0,-3-3-2 16,3 0-1-16,-1-2 5 0,2-2-5 0,-2 1 0 0,1 0 8 16,0-5-3-16,0-1 2 0,0 5-8 0,0-5-24 15,0 0-32-15,0 0-25 0,0 0-109 0,5-13-214 16,-5 8 94-16</inkml:trace>
  <inkml:trace contextRef="#ctx0" brushRef="#br0" timeOffset="207613.05">12534 15259 25 0,'0'0'59'0,"0"0"3"0,0 0 0 0,0 0 7 0,0 0 4 16,0 0-4-16,-5 6-3 0,5-6-11 0,-2 5 9 15,1-1-18-15,-2-2-5 0,1 4-1 16,-2 0-3-16,1 0-7 0,2 0 0 0,0 2-4 0,-2 0-5 16,1 3-5-16,1 2 5 0,1-3-7 0,0 2 8 15,1 1-9-15,-1-1-2 0,0-1-6 0,2-1 9 16,-1-1 0-16,2 0 1 0,1-1-5 0,-2-4 7 15,0 3 2-15,2-3-3 0,0 1 3 0,1-1-2 16,1-1-2-16,-2-2 3 0,4 1-4 0,-2-2 0 16,5 0 0-16,0 0-5 0,0-2 2 0,3 1-5 15,-4-2-1-15,2-1 3 0,1-2-4 0,-2 1-5 16,-2 0 6-16,1 0-1 0,-2-2 1 0,0 0-1 16,-2-3 2-16,-3 1 0 0,-3 1 3 0,0-4-5 0,0 3 1 15,-6-1 10-15,4-1-1 0,-3 3 1 16,-3-3-2-16,3 5-2 0,-4-5 3 0,3 5 4 15,-2-2 3-15,0 2 2 0,3 0-5 0,-5 2-5 0,5 0 4 16,-1 3-7-16,-1-2-2 0,0 2 2 0,0 0-6 16,7 1-8-16,-11 2-15 0,4 1-14 0,1 0-22 15,2 1-31-15,0 1-45 0,-2-3-66 16,2 2-213-16,1 1 95 0</inkml:trace>
  <inkml:trace contextRef="#ctx0" brushRef="#br0" timeOffset="211093.05">10696 16724 76 0,'-5'2'84'0,"5"-2"-8"0,0 0-12 0,-4 3-7 16,4-3-12-16,-5 4 1 0,5-4-9 0,0 0-1 15,-2 3 3-15,2-3 2 0,0 0-17 0,-6 2 5 16,6-2-8-16,-2 3 2 0,-1 0-1 0,3-3-5 15,-4 4-3-15,3-2-2 0,-3 0-1 0,4-2-3 16,-6 4 1-16,3 0-4 0,2-2 1 0,-1 2-6 16,2-4-3-16,-6 6 5 0,6-4-7 0,0-2 7 15,0 0-3-15,-1 3 4 0,1-3-4 0,0 0 1 16,0 0 6-16,0 0 1 0,0 0 0 0,0 0-1 16,0 0 3-16,0 0-2 0,0 0 2 0,3-15-1 15,-2 11-2-15,2-2 1 0,-1 2-3 0,-1-3-2 16,2 2 5-16,-2 0-2 0,2-3-9 0,-1 3 2 15,2-2 5-15,1 0-3 0,-3-1 4 0,4-1 0 16,-1 0-4-16,0 1 0 0,0-1 1 0,4-3-3 0,0-1 4 16,1-3-6-16,2 3 2 0,1-1 2 0,2-3 0 15,3-3-3-15,2-1 7 0,2-2-5 16,1-1-2-16,1 1 1 0,2 1 3 0,1-2 5 16,-4 0-5-16,5 2-8 0,-5 0 9 0,4 0 4 0,-5 3-7 15,2-3 1-15,-3 3-6 0,0-2 8 16,-1 1 1-16,-3 7-5 0,-3-2 2 0,0 2-5 0,0-2-1 15,-1 3 13-15,2-3-4 0,1 1-2 0,1-7 4 16,2 4-2-16,-3-1-7 0,3-3-3 0,-1 0-1 16,1 3 11-16,3-3-3 0,-3-2-6 0,3 2 3 15,-2-1-5-15,1 5 8 0,2-3 3 0,-3-2 4 16,2 3 0-16,-3 2-8 0,4 0 7 0,-9 3-4 16,4 5-1-16,-3-3 0 0,2 1 1 0,-3 2 0 15,-3 2-5-15,0 0 1 0,0 1 2 0,-2-1 0 16,-4 2 2-16,4 0 0 0,-1 0-9 0,-3 1 8 15,0 1 5-15,0-1-2 0,0 0-8 0,-2 0 6 16,3 2 0-16,-2-2-6 0,1 0-3 0,2-3-4 16,-1 4 0-16,0 1-6 0,-1-2-4 0,3 1-3 0,-3-2-1 15,0 4-5-15,4-2-2 0,-5 3 2 16,1-2-2-16,-1 1 6 0,-4 1-2 0,5-3 6 16,-1 1 4-16,-4 2-4 0,9-4 11 0,-8 1-9 15,2 1 11-15,1 0 7 0,-2-1-2 0,-2 3 7 0,3-8 0 16,-3 5 6-16,0-1-6 0,0 1-1 0,0 3 2 15,4-6 9-15,-4 3 4 0,0 3 1 16,0-5 2-16,0 5-11 0,-4-5 6 0,4 5-3 0,0 0 10 16,0-5-7-16,0 5-9 0,-3-2 0 0,3 2 1 15,0 0 2-15,0 0-1 0,-9 0-5 0,9 0 5 16,0 0-2-16,0 0-1 0,0 0 2 0,0 0-3 16,0 0 0-16,0 0-3 0,0 0 4 0,0 0-3 15,0 0 2-15,0 0-8 0,0 0 4 0,0 0 0 16,0 0 2-16,9-8-4 0,-9 8 6 0,0 0-8 15,0-4 9-15,0 4 3 0,0 0-4 0,-1-5 8 16,1 5-8-16,0 0 5 0,-5-3 0 0,5 3-3 16,0 0 0-16,0 0-1 0,0 0 0 0,0 0-4 15,0 0 3-15,0 0-3 0,0 0 3 0,0 0-10 16,6-4 7-16,-6 4-3 0,0 0-2 0,0 0 17 16,0 0-17-16,3-1 8 0,-3 1-4 0,0 0 7 15,0 0-2-15,0 0-4 0,0 0 3 0,0 0-11 16,0 0 6-16,-9-2 8 0,9 2-9 0,0 0 0 0,0 0-2 15,-17 5-6-15,12-4-4 0,1 0 0 16,-1 2-9-16,1-2 0 0,-2 3 2 0,2 0-3 16,-2-1 8-16,1 0-3 0,-1-2 8 0,2 1 1 15,-2-1 4-15,1 2 0 0,1 0 5 0,4-3 5 0,-7 1 0 16,7-1-3-16,-6 3 5 0,6-3-1 0,-3 1 7 16,3-1-4-16,0 0 3 0,0 0-2 0,0 0-5 15,0 0 1-15,0 0 3 0,0 0 3 0,0 0-1 16,11-8 3-16,-7 4-6 0,2 1-3 0,-1 0 1 15,3-1-4-15,-3 0 2 0,-1 0 3 0,1 1-13 16,0-2 10-16,4 1 3 0,-5 2-3 0,1-4-5 16,-1 5 6-16,1-3-2 0,1 0 6 0,1 2 0 15,-3-3-8-15,2 2 5 0,-3 0-9 16,3 2 6-16,-2-5 5 0,2 6-7 0,-2-2 0 0,1 1-2 16,0 0 2-16,-5 1-8 0,10-2 5 0,-10 2-2 15,11 0 7-15,-6 0-4 0,-5 0 1 0,12 0-2 16,-10 2 3-16,6-1 6 0,-2 0-6 0,-1 1 0 15,0 4 0-15,2-2 3 0,0-1-4 0,-4 2-4 16,3 0 1-16,-2 1 1 0,0 0 8 0,1 0-10 16,-1 0 1-16,2 3 0 0,-2-1 5 0,-1 1 4 15,-1 0-3-15,-2 1 6 0,0-1-3 0,2 3 3 16,-2-3 7-16,-2 2 1 0,0 0-5 0,-1 1 3 0,0 0-4 16,2-1 0-16,-5 2-3 0,3-1 3 0,2 1 4 15,-3-1-11-15,3 1 9 0,0-3-5 16,-2 1 2-16,3 0-6 0,0 0 4 0,0 0-7 0,0-4 4 15,3 3 5-15,-2-3-7 0,0 0 4 0,1-2-7 16,0 0-2-16,-2 0-18 0,3 0-20 0,-2-1-36 16,-1 1-61-16,0-5-149 0,-1 2 67 0</inkml:trace>
  <inkml:trace contextRef="#ctx0" brushRef="#br0" timeOffset="212954.05">10635 16692 5 0,'0'0'83'0,"-7"1"-5"16,7-1-3-16,0 0-1 0,-7 2-8 0,7-2-9 15,-3 2-11-15,3-2-6 0,-4 2 3 0,4-2-6 16,-5 3-3-16,5-3-3 0,0 0-3 0,-2 2-9 16,2-2-3-16,0 0-3 0,0 0 0 0,0 0 1 0,0 0-4 15,0 0 1-15,0 0 3 0,0 0-6 16,0 0 4-16,0 0-1 0,9-8 1 0,-7 5-9 15,1 0 10-15,3 0-7 0,-2 0-5 0,0 1 7 16,2-2 4-16,-3 0-3 0,3 0-2 0,-2 2-2 0,2 0-1 16,-2-2-5-16,1 3 9 0,3-4-8 0,-3 3 1 15,1-1-2-15,2 0-1 0,1-4 11 16,0 3-7-16,1-2 2 0,-2-2-1 0,2 1-7 0,-1-1 3 16,0 0-1-16,0 2 5 0,1-2-10 0,0-2-7 15,-1 0-3-15,4-2 4 0,-3 0-3 0,-1 3-2 16,3-4-3-16,3-2 8 0,-1 1-4 0,0 2 4 15,-1-2-2-15,2-2 2 0,3 5 1 0,-6-5 5 16,8 4-2-16,-6-1 3 0,3 1-2 0,0-1-2 16,-2 2 5-16,-2-2 10 0,1 2-8 0,0-1 5 15,-1 2 1-15,1-2-1 0,-3 7 1 0,0-7 2 16,1 5-5-16,3-3-2 0,-6 2 6 0,7-1-2 16,-5 2 3-16,4-1-3 0,2-1 1 0,-1 1 6 15,1 0-11-15,-3 1 2 0,4-4-7 0,-5 3 8 16,2-1 5-16,2 1-3 0,-3-3 1 0,-5 3-4 15,6-2 0-15,1 1 2 0,-1-2 12 0,-2 0-2 16,3 0-3-16,-2 0-2 0,11-3 4 0,-11 2-4 16,1 1-1-16,1-1-1 0,0 3 0 0,-2-1 3 15,1-1-5-15,-2 1 1 0,4-2-1 0,-7 3 2 16,3-2 3-16,-3 1-6 0,-1 1-6 0,4-4 5 16,-6 4 4-16,2-2-8 0,-1 2 6 0,1-1-1 15,-3 2-1-15,2-2 0 0,1 2-1 0,-2 0 5 16,7-3-3-16,-8 6 2 0,1-2-2 0,1 0-4 0,-1 4-3 15,-1-2 0-15,1-2 6 0,5 2-1 16,-5-2 3-16,4 2 0 0,-1-1-4 0,-1 0-1 16,5-3-5-16,-2 4 7 0,-2-3-7 0,3 1 9 0,-2-4-4 15,2 5 11-15,-3-3-2 0,3-1-7 0,-2 3 0 16,-2 0 0-16,0 2-1 0,0 0 4 0,-4-1-5 16,3 2 3-16,-4-1-3 0,1 2-6 0,1 1 6 15,-2 0 3-15,0-3 2 0,-1 3-4 0,1-1 1 16,-4 3 3-16,6-4-7 0,-6 4 7 0,3-2 1 15,-3 2 2-15,1-4 2 0,-1 4 2 0,6-4-4 16,-6 4 7-16,0-3 2 0,0 3-1 0,0 0-2 16,0-5 8-16,0 5-6 0,0 0-4 0,1-4-6 15,2 1 7-15,-3 3-4 0,5-3-1 0,-5 3-1 16,8-2-2-16,-6 0-1 0,5-1 2 0,-1 2 0 16,-6 1-6-16,5-3 4 0,0 2 2 0,-1-1-5 15,-4 2 6-15,4-5-2 0,-4 5 0 0,3-3 0 16,-3 3 0-16,-3-4-5 0,3 4-2 0,-9-3 1 15,9 3 6-15,-8-1-8 0,8 1-4 0,-11 1-15 16,3 2-19-16,3-2-36 0,-3 2-71 0,8-3-162 16,-14 6 72-16</inkml:trace>
  <inkml:trace contextRef="#ctx0" brushRef="#br0" timeOffset="213756.05">11720 15634 30 0,'0'0'91'0,"-5"-1"-16"0,5 1 2 0,0 0-15 16,0 0-6-16,0 0-11 0,0 0 8 0,0 0-12 15,0 0-5-15,0 0-1 0,0 0-4 0,0 0-2 16,0 0 4-16,0 0 4 0,0 0 3 0,0 0-1 16,0 0 1-16,0 0 0 0,0 0-4 0,0 0-7 15,0 0-1-15,0 0-8 0,0 0-7 0,0 0 7 16,0 0-4-16,0 0-6 0,0 0-1 0,0 0-8 15,25 1 13-15,-15-3-12 0,3 0 7 0,0-1-4 16,1 1-1-16,4-1-1 0,0-1-1 0,-5-1 0 16,4 1 0-16,0-1 5 0,-4 1-3 0,5-2-6 0,-8 3 3 15,-2 3 7-15,2-4-9 0,-5 3-5 16,1-1 3-16,1 0-6 0,-3-1 7 0,2 3-12 16,1 0 10-16,-3-2 0 0,2 1-1 0,-3-1-2 0,-3 2 1 15,7 0 4-15,-7 0-9 0,10 0-1 0,-10 0 14 16,6 1-8-16,-6-1-1 0,7 2 7 0,-6 0 0 15,3-1-3-15,-4-1-2 0,5 4 2 0,-5-1 5 16,5 1-3-16,-5-4 0 0,1 5-1 0,2-1-7 16,-2 0 12-16,-1-4-3 0,-1 8-1 0,1-4 0 15,1 2 2-15,-1 1 4 0,0-2-5 0,3 4-2 16,-2-4-3-16,-1 3 5 0,0-2 2 0,0 1-5 16,-4 3 6-16,4-3-1 0,-1 2-1 0,-2 1-3 15,1 1 8-15,-2 2 8 0,0-4-2 0,0 4-2 16,2-1 7-16,-1 0 4 0,-1-3 1 0,0 2-2 15,3 0-2-15,0 2-2 0,-3-3 3 0,4 1-2 16,-6-1-7-16,6-1 5 0,0-2-2 0,0 1-3 16,0-3-3-16,0 0 5 0,0-1-2 0,0 2 2 0,2-2-4 15,-2-1 0-15,4 1 4 0,-4-4 9 16,-4 4 10-16,4-4 0 0,-2 4 7 0,2-4 0 16,0 0 0-16,2 5 4 0,-2-5-3 0,0 0-2 15,0 0-7-15,0 0-1 0,0 0-4 0,-2 5-2 0,2-5-1 16,0 0-3-16,0 0-10 0,0 0 2 0,0 0 0 15,2 3-2-15,-2-3-2 0,0 0 2 16,0 0-9-16,0 0-5 0,0 0 9 0,0 0-4 0,0 0 4 16,0 0-10-16,0 0 5 0,0 0-7 0,0 0-12 15,0 0 0-15,0 0-18 0,0 0-6 0,0 0-12 16,5-10-9-16,-5 10-22 0,-1-5-26 0,1 5-119 16,-7-5-251-16,5 3 111 0</inkml:trace>
  <inkml:trace contextRef="#ctx0" brushRef="#br0" timeOffset="214380.05">11806 15626 23 0,'0'0'29'16,"0"5"-9"-16,0-5 2 0,7 5-4 0,-6-3-4 16,-1-2 1-16,7 4 4 0,-7-4 9 0,2 1 12 15,-2-1 7-15,0 0 7 0,0 0 4 0,0 0-9 16,0 0 8-16,8-7-2 0,-8 7 5 0,0-4-10 16,0 4-8-16,0 0-7 0,4-3 5 0,-4 3-8 15,1-3-17-15,-1 3-12 0,0 0-7 0,10-1-15 16,-5 1-9-16,-5 0-13 0,11-2-3 0,-11 2-8 15,10 0 11-15,-5 2 1 0,-5-2 5 0,10-2 5 16,-3 1 6-16,0-1 6 0,-7 2 12 0,10-2 12 16,-4 0 6-16,1 0 5 0,-2 1-3 0,3-1 3 15,0-1 3-15,-2 3 2 0,2-3-5 0,-1 1 0 0,0 0 0 16,-1 2-6-16,1 2 5 0,-7-2-6 0,12 2 1 16,-4-2 6-16,-4 3-5 0,2 1-7 0,-2 0 2 15,1 2 2-15,-1-1-3 0,0 2-5 0,-2 1 4 16,2-1-2-16,-4 2 0 0,4-1 4 0,-5 2-2 15,-2-3 16-15,3 5 9 0,0-5-8 0,-2 0 16 16,0 4 2-16,0-2 11 0,-1 0 5 0,-1 2-5 16,3-2-2-16,-4 1-9 0,1 0-1 0,3 2-6 15,-3-2-3-15,3 1-3 0,-2-2-4 0,3 2-7 16,-1 2-28-16,1-4-25 0,-3 0-41 0,3 1-118 16,0-1-210-16,3-2 93 0</inkml:trace>
  <inkml:trace contextRef="#ctx0" brushRef="#br0" timeOffset="-212340.68">8915 15712 12 0,'0'0'70'0,"-1"-3"-12"0,1 3-5 0,0 0-3 16,0 0-6-16,0 0-5 0,0 0-4 0,0 0-4 15,0 0-2-15,0 0 0 0,7-5-6 0,-3 4-4 16,-4 1 1-16,10-3 0 0,-2 1-9 0,1-1 3 16,-3 2-5-16,6-2-12 0,-3 0-5 0,2-2-13 15,1 3-14-15,-2 1-49 0,4-2-90 0,-2-1 41 16</inkml:trace>
  <inkml:trace contextRef="#ctx0" brushRef="#br0" timeOffset="-210083.68">9807 16088 33 0,'0'0'79'0,"-4"-1"-10"0,4 1-5 0,0 0-8 15,0 0-14-15,0 0-5 0,0 0-4 16,0 0-3-16,0 0-5 0,0 0-1 0,0 0-4 0,0 0-1 15,0 0-2-15,0 0 3 0,0 0-1 0,0 0-3 16,0 0 2-16,0 0-2 0,0 0-1 0,0 0 1 16,0 0-3-16,0 0 1 0,15-2-3 0,-11 1 1 15,4-2-3-15,3 0-1 0,1 0 0 0,1-2-7 16,6 1 8-16,0-1-7 0,1 0 4 0,9-1-4 16,-1 0-7-16,4-1 0 0,-2-1-16 0,-2 1-5 15,3 0-15-15,-3 0-8 0,1-1-7 0,0 6-38 16,-10-3-101-16,1-2 45 0</inkml:trace>
  <inkml:trace contextRef="#ctx0" brushRef="#br0" timeOffset="-207450.68">9945 16757 17 0,'0'0'51'0,"0"0"1"0,0 0-9 0,0 0-4 16,0 0-11-16,0 0-7 0,11 3-3 0,-7-1-2 16,-4-2 1-16,9-1 1 0,-9 1 2 0,8 0-2 15,-8 0 6-15,10-1-2 0,-4-2-4 0,-2 2 0 16,1-2-8-16,0 2 8 0,1-1-8 0,1-3 1 16,2 5-2-16,-2-2-5 0,0-1-5 0,7 2-8 15,-2-2-5-15,3 0 0 0,-2-1-4 0,6 1-14 16,-1-2-8-16,2 2-23 0,-1-2-68 0,-2-1 32 15</inkml:trace>
  <inkml:trace contextRef="#ctx0" brushRef="#br0" timeOffset="-206666.68">11915 16106 28 0,'9'-2'52'0,"-9"2"0"15,5-2-2-15,-5 2 20 0,7 0 8 0,-7 0 3 16,0 0-4-16,0 0-9 0,0 0-22 0,0 0 8 15,0 0 1-15,0 0-15 0,0 0-12 0,0 0-15 16,0 0-37-16,-21 2-30 0,13 6-65 0,-3-1-130 0,-2 3 58 16</inkml:trace>
  <inkml:trace contextRef="#ctx0" brushRef="#br0" timeOffset="-184453.68">12939 12746 45 0,'0'0'77'16,"0"0"6"-16,0 0-15 0,0 0-3 0,0 0-14 15,0 0-1-15,0 0-7 0,0 0-2 0,-9-3-2 16,9 3-5-16,0 0 0 0,-4-2-2 0,4 2-9 15,-5-2 7-15,5 2-9 0,-1-3-1 0,1 3 3 16,-4-3-1-16,4 3-4 0,0 0 1 0,0 0-6 16,-5-2-3-16,5 2-3 0,0 0 1 0,0 0-4 0,0 0 1 15,0 0-6-15,0 0-3 0,0 0 9 16,0 0-6-16,-7-1-1 0,7 1 2 0,0 0 2 16,0 0-5-16,0 0 5 0,0 0 1 0,0 0-8 0,0 0 10 15,0 0-1-15,0 0 2 0,0 0-3 0,0 0-3 16,0 0 1-16,0 0 0 0,0 0-6 0,0 0 7 15,0 0-4-15,25 1 4 0,-14-2 1 0,0 1-6 16,7 0 6-16,-1-1-4 0,3 1 2 0,1 0 1 16,-1-1 0-16,3-1-4 0,-1 2-6 0,0-2 12 15,0 0-5-15,-3 2 1 0,-1-1 0 0,-6 1-5 16,0-1-7-16,-6 1 6 0,3 0-7 0,-9 0 9 0,5 1-7 16,-5-1-3-16,0 0 0 0,-5 7-3 0,0-4-8 15,-1 0-3-15,-3 1 0 0,-1-1-6 16,-1 2-34-16,-2-1-36 0,-2 1-112 0,1 2 50 0</inkml:trace>
  <inkml:trace contextRef="#ctx0" brushRef="#br0" timeOffset="-184161.66">12697 12916 20 0,'0'0'86'0,"0"0"-8"0,0 0-3 15,0 0-5-15,22-3 0 0,-14 2-10 0,-2 0-4 16,0-1-8-16,2 1 2 0,1-2-7 0,0 2-6 16,1-2-8-16,0 2 4 0,3-1 1 0,-3 0-14 15,3 2-2-15,0-3-4 0,0 3 0 0,0-4-8 16,-3 3-3-16,4 1-8 0,-4 0 5 0,0 0-6 15,-3-1-6-15,2 1 0 0,-4 1-8 0,-5-1-9 16,11 0-6-16,-11 0-3 0,8 1-29 0,-4 1-40 16,-4-2-116-16,1 2 52 0</inkml:trace>
  <inkml:trace contextRef="#ctx0" brushRef="#br0" timeOffset="-152033.68">10053 15337 20 0,'0'0'70'0,"0"0"-14"0,0 0-1 15,0 0-5-15,0 0-6 0,0 0-4 16,0 0-3-16,-10 7-1 0,6-2-3 0,3 3-8 0,-4 1 1 15,-2 3 0-15,1 2 2 0,-3 2-4 0,2 2 1 16,-2 5-3-16,0 3-32 0,-2-2 2 0,4 3 3 16,-1-3-3-16,-3 3 13 0,4 0-7 0,-3 0 4 15,4 2 9-15,-3-3 9 0,1-3-4 0,0 2-1 16,2-6-4-16,0-2 0 0,-1 7 6 0,2-6-2 16,0 1 1-16,-4 0 1 0,5-2-8 0,-1-1 5 15,0 1 2-15,-3-1-4 0,2-5 1 0,2 2 4 16,0-3-13-16,0 1 0 0,-1-1 3 0,1 0 5 15,-1-1-7-15,3-1-1 0,-2-3-2 0,1 2-4 16,0-2-16-16,1-1-6 0,1 1-13 0,-2-3-25 16,1 1-58-16,-1-1-129 0,3-2 57 0</inkml:trace>
  <inkml:trace contextRef="#ctx0" brushRef="#br0" timeOffset="-151464.68">9716 15770 44 0,'0'10'64'0,"-2"3"-6"15,0 3-12-15,2-1 0 0,-1 1-9 16,1-1-2-16,0 1-6 0,0 0 3 0,1 0-2 0,-1-3-6 15,2-2-5-15,-2 2 5 0,-2-3-2 0,4 1-3 16,-2-3-1-16,0 4-13 0,2-6 12 0,-2 2-7 16,0-3 2-16,1 0-4 0,0 1 7 0,-1-2-2 15,1-2 7-15,2 0-6 0,-3-2-1 0,3 6 2 16,-3-6 1-16,5 0-5 0,-5 0-1 0,0 0 6 16,13-6-6-16,-7 4-5 0,1 0 3 0,-1-1-4 15,0-1 7-15,0-1-7 0,1 2 6 0,-2-2-10 16,3 3 11-16,-4-1-8 0,2-1 2 0,3 1-1 15,-4 1 3-15,3-1-1 0,-2-4-4 0,3 2-3 16,-1 5 4-16,0-3-9 0,-3 1 11 0,2-2-5 16,0 1 0-16,-4 3-6 0,0-4 7 0,-3 4 3 15,7-2 0-15,-7 2 2 0,5-3-1 0,-5 3-1 16,5-1-1-16,-5 1-4 0,0 0-5 0,0 0 0 16,0 0-5-16,0 0-9 0,0 0-3 0,0 0-14 0,0 0-7 15,0 0-19-15,0 0-45 0,0 0-116 16,0 0 52-16</inkml:trace>
  <inkml:trace contextRef="#ctx0" brushRef="#br0" timeOffset="-150052.68">10156 15193 27 0,'0'0'58'15,"0"0"-6"-15,0 0-8 0,0 0-2 16,0 0-9-16,0 0-2 0,0 0-5 0,0 0 1 0,0 0-1 16,0 0-4-16,0 0 1 0,0 0 3 0,0 0-2 15,0 0 13-15,0 0-9 0,0 0 10 0,0 0 7 16,0 0-10-16,0 0-1 0,0 0-2 0,0 0-1 16,0 0 0-16,0 0 2 0,0 0-6 0,0 0-4 15,0 0-1-15,0 0-1 0,0 0 1 0,0 0-1 16,0 0-9-16,0 0-3 0,0 0-8 0,0 0 6 15,0 0 6-15,0 0-5 0,0 0-1 0,0 0-3 16,-7 0 2-16,7 0-2 0,0 0 4 0,0 0-8 0,0 0 7 16,0 0-12-16,0 0 11 0,0 0-4 0,0 0 4 15,0 0-5-15,0 0 4 0,0 0-5 16,0 0 5-16,0 0 1 0,0 0-8 0,0 0 1 0,0 0 3 16,0 0-7-16,-2 6 7 0,2-6-2 0,0 0 2 15,-2 5 2-15,2-5-6 0,-1 3-1 0,1-3 6 16,0 0 2-16,0 0-6 0,0 0-3 0,-5 5 4 15,5-5 3-15,-1 1-3 0,1-1 5 0,-3 6-9 16,-2-6 2-16,4 2 5 0,0 2-1 0,-5 1-2 16,1-2 2-16,0 2-3 0,-5 2-1 0,6 0 0 15,-1-1 4-15,0 2 3 0,-3 0-7 0,3-2 7 16,-1 2-17-16,2 1 13 0,-1-2-2 0,2 1 10 16,-2 3-5-16,0-3-1 0,1 4 1 0,0 2-2 0,1-2 1 15,1-1 0-15,-3 2-8 0,1 3 9 0,-1-1-2 16,0-1-3-16,-1 2-2 0,4-5 1 0,-1 6 2 15,-3 0-30-15,1-1 1 0,-1-1 9 0,0 3 0 16,-1-1 2-16,2-3 3 0,-1 1 6 0,-2-4-6 16,2 0 5-16,2 2-4 0,-2-2 5 0,1-1-2 15,-1 1 1-15,0-3 2 0,1 3 1 0,-3-3-8 16,5-1 26-16,-1-2 3 0,1 2 2 0,-2-2-5 16,2-1-3-16,-2 1 4 0,4 1-9 0,-2-2 3 15,-2 2-10-15,4-2 6 0,-2-1 3 0,-1 0-1 16,3 3-4-16,-4-3 0 0,4 2 2 0,-2-2-3 0,1 3 5 15,-1-1-1-15,-2 1-5 0,5 0 1 16,0 0 2-16,-3 0 3 0,2-1-3 0,0 1 4 16,-2-4-3-16,3 2-6 0,-2 3 1 0,0-3 0 0,0 0 4 15,2-2 5-15,0 3 1 0,-3 0-12 16,2-3 5-16,1-2 1 0,-4 5 1 0,3 0 3 0,-2-1 1 16,2-1 0-16,-3 0 1 0,3 1-6 0,-2-1 3 15,2 0-2-15,-3 1 3 0,-1-1-2 0,4 1 0 16,-4-2-8-16,2 3 6 0,2 0 3 0,-4 0-4 15,2-2-5-15,-1 3 7 0,1-1 2 0,-2 0-3 16,2 0 4-16,0 0-7 0,0 0 5 0,1 0-6 16,0-2 4-16,-1 1-2 0,2 1 0 0,0-3 0 15,-2 2 1-15,3-4-11 0,-1 2 14 0,1-2-2 16,-3 4-8-16,3-4-2 0,-1 3 1 0,1-3 7 16,-4 8-12-16,4-8 7 0,-1 6 0 0,0-3-4 15,-3 4-3-15,4-2 3 0,-3-1-5 0,2 2-5 16,-2 1 4-16,0-3-2 0,0 2 0 0,0 0-5 0,-1 0-8 15,2 0-20-15,-4 0-15 0,2-1-42 16,-1-1-116-16,1 0 52 0</inkml:trace>
  <inkml:trace contextRef="#ctx0" brushRef="#br0" timeOffset="-148318.67">9789 15787 28 0,'-1'-4'112'0,"1"4"-22"0,0 0-5 15,0 0-9-15,-2-5-7 0,2 5-10 0,0 0-3 16,0 0-8-16,0 0-4 0,0-3 0 0,0 3-9 16,0 0-1-16,0 0-9 0,0 0 2 0,0 0-4 15,0 0-5-15,0 0-8 0,0 0 6 0,0 0-6 16,-2-3 6-16,2 3 2 0,0 0-1 0,0 0-7 15,0 0 2-15,0 0-3 0,0 0 1 0,0 0-1 16,0 0 2-16,0 0-5 0,0 0 0 0,0 0 1 16,0 0-2-16,0 0-7 0,0 0 2 0,0 0 4 15,0 0 1-15,0 0-2 0,0 0-2 0,0 0-6 16,0 0 4-16,0 0 7 0,0 0 1 0,0 0-3 0,0 0 1 16,0 0-7-16,0 0-1 0,0 0 0 0,0 0 6 15,0 0-3-15,0 0 4 0,0 0-3 16,0 0 2-16,0 0-3 0,0 0 3 0,0 0-5 0,0 0 1 15,0 0 0-15,0 0-2 0,0 0 2 0,0 0 0 16,0 0-1-16,0 0 4 0,0 0 0 0,0 0-9 16,0 0 0-16,0 0 3 0,0 0-5 0,0 0 2 15,0 0 3-15,0 0 4 0,0 0-8 0,0 0 1 16,0 0-7-16,0 0 11 0,0 0 1 0,0 0 2 16,-5-2-5-16,5 2-4 0,-2-5 6 0,2 5 6 15,0 0-3-15,0-6 6 0,0 6-3 0,0-3 3 16,0 3 0-16,-3-3 0 0,3 3-3 0,0 0 1 15,0 0 6-15,-3-6-1 0,3 6-2 0,0 0 1 16,-1-2-2-16,1 2 5 0,0 0 1 0,0 0-7 16,0 0-6-16,0 0 4 0,0 0-3 0,0 0 4 15,-2-4-2-15,2 4 2 0,0 0-3 0,0 0-1 16,0 0-5-16,0 0 11 0,0 0-5 0,0 0 1 0,0 0-6 16,0 0 7-16,0 0-5 0,0 0 7 15,0 0-1-15,-1-4-5 0,1 4 0 0,0 0 5 16,0 0-4-16,0 0 3 0,-5-3-6 0,5 3 4 0,0 0-2 15,0 0 1-15,0 0 0 0,-5-2 3 0,5 2-9 16,0 0 9-16,0 0-2 0,-5-1-1 0,5 1-4 16,0 0 8-16,0 0 1 0,0 0-6 0,-5-2 1 15,5 2-3-15,0 0 4 0,0 0-4 0,0 0 2 16,0 0 5-16,0 0-3 0,0 0 2 0,0 0 5 16,0 0-5-16,0 0-11 0,0 0 8 0,0 0 5 15,-5-3-5-15,5 3 3 0,0 0 4 0,0 0-10 16,0 0 3-16,0 0 3 0,0 0-3 0,0 0-2 15,0 0 6-15,0 0 0 0,0 0 0 0,0 0-2 16,-4 7-2-16,4-7 1 0,-1 4-5 0,-1 0 2 16,2-4 0-16,-1 6-1 0,1 0 7 0,-3-1-5 15,2 0 2-15,-1 2 4 0,2-2 0 0,-3 3-2 16,2 2 7-16,-2-1-5 0,1 1-5 0,1 4 5 0,0-7-5 16,0 5 4-16,-1 0-9 0,2 0 5 0,-2 0 7 15,2 0-6-15,0-1 1 0,2 1-8 16,1-2 5-16,-2-2 5 0,2 1-6 0,0-2 4 0,-2-1-2 15,2 1 0-15,-1-1 0 0,-1-2-5 0,1 1 4 16,0-2 7-16,-2-1-3 0,0-2-3 0,2 7 0 16,-2-7-1-16,1 4 2 0,-1-4 2 0,0 0 0 15,0 0 2-15,0 0 0 0,0 4-3 0,0-4 0 16,0 0 7-16,0 0-4 0,0 0-2 0,0 0-10 16,0 0 4-16,0 0-3 0,0 0 1 0,0 0 0 15,0 0 5-15,-10-3 0 0,10 3 0 0,0 0-4 16,0 0 5-16,0 0-2 0,0 0-4 0,0 0 0 15,0 0 2-15,0 0 6 0,0 0-5 0,-9 0-2 16,9 0 2-16,0 0 4 0,0 0-2 0,0 0-5 16,0 0 0-16,0 0 10 0,0 0-8 0,0 0 3 15,0 0 4-15,0 0-7 0,0 0 5 0,0 0-2 16,0 0-1-16,0 0 5 0,0 0-2 0,0 0 0 16,0 0-3-16,0 0 4 0,0 0-5 0,0 0 0 0,0 0 1 15,0 0 1-15,0 0-3 0,0 0 0 16,0 0 7-16,0 0-6 0,0 0 6 0,-3 3-1 0,3-3 1 15,0 0-4-15,0 0 0 0,0 0-1 0,0 0-2 16,0 0 5-16,0 0-3 0,0 0 1 0,0 0-2 16,0 0 3-16,0 0-5 0,0 0 9 0,0 0-10 15,-4 4 1-15,4-4 3 0,0 0 0 0,0 0 7 16,0 0-4-16,0 0-3 0,0 0 5 0,0 0-9 16,-1 3 5-16,1-3-1 0,0 0 3 0,0 0-3 15,0 0-7-15,0 0 9 0,0 0-6 0,0 0 11 16,0 0-3-16,0 0-5 0,0 0-6 0,0 0 7 15,0 0-2-15,0 0 9 0,0 0-9 0,0 0 1 16,0 0-3-16,0 0 8 0,0 0 0 0,0 0-14 16,0 0 17-16,0 0-4 0,0 0-8 0,0 0 10 15,6 5-2-15,-6-5 2 0,0 0-6 0,0 0 4 0,0 0-1 16,13-5-13-16,-8 3 14 0,4-1-2 16,3 1 0-16,-1-3 6 0,3-1-8 0,0 0-2 0,4-2 5 15,-1 1 0-15,-1 1 0 0,4-2-2 0,-4 1 5 16,-3 2 6-16,0-1-15 0,-2 2 9 0,2-1-5 15,-4 2 1-15,-1-1-5 0,-2 2 3 0,2-1 7 16,-3 1-2-16,-1-1-1 0,-1 1 1 0,1 1-14 16,-4 1 19-16,5-2 0 0,-5 2 4 0,0 0-7 15,6-3 2-15,-6 3-4 0,3-2 4 0,-3 2-4 16,0 0 0-16,4-3-3 0,-4 3 2 0,0 0 2 16,0 0-1-16,0 0-6 0,0 0 0 0,0 0-7 15,3-2-5-15,-3 2-6 0,0 0-4 0,0 0-6 16,0 0-6-16,0 0-8 0,0 0-21 0,0 0-96 15,0 0-175-15,0 0 78 0</inkml:trace>
  <inkml:trace contextRef="#ctx0" brushRef="#br0" timeOffset="-146792.68">10139 15225 30 0,'0'0'46'0,"0"8"1"0,-1-4-1 0,1 0-21 16,0 0 11-16,0 1-5 0,-3-1 0 0,1-1-3 16,2-3-6-16,0 6 2 0,-3-2 7 0,2 1 2 15,0-1 0-15,-2 4-2 0,-2-1 4 0,1 2-6 16,-2-1 1-16,1 3-5 0,-3 3 3 0,0 3-5 0,3-1 3 15,-4-2-5-15,3 6 0 0,-3-4-2 16,1 6 7-16,-1-2-13 0,2 4 1 0,0 2-26 16,-2-4-4-16,-2 2 1 0,4 1 4 0,0 1-1 0,-4-1 1 15,4-1 4-15,-1-4-2 0,-1-3 1 16,4 0 2-16,-1 0 18 0,-1-4-3 0,-1 3-9 16,0 0 6-16,0-4-4 0,-1 3 6 0,4-2 3 0,-5-3-2 15,2 1 1-15,3 2-3 0,-4 0-7 0,0-5 8 16,4-1 0-16,-4 2-6 0,5-2 2 0,-2 0-1 15,2-1-3-15,0-1 1 0,0 0 3 0,0-2-3 16,0 3 7-16,2-3-2 0,-2 1-3 0,0 0-6 16,2-1 5-16,-2 0-6 0,1 0 6 0,3-3-9 15,-3 3 6-15,1-1-12 0,1 2 7 0,-4-1 0 16,4 0 0-16,1-3 3 0,-4 5-1 0,1-3 1 16,3-2-2-16,-2 3 4 0,2-3-2 0,-7 6 0 15,5-5 2-15,2-1-1 0,-3 6 0 0,1-3-7 16,2-3 10-16,-4 2-2 0,4-2 2 0,0 0-6 0,-3 3 6 15,3-3-11-15,0 0-4 0,0 0-7 16,0 0-10-16,-2 4-18 0,2-4-54 0,0 0-110 16,0 0 49-16</inkml:trace>
  <inkml:trace contextRef="#ctx0" brushRef="#br0" timeOffset="-145942.68">9702 15772 2 0,'10'0'42'15,"-10"0"-8"-15,0 0 0 0,0 0 2 0,0 0 3 16,6-2 10-16,-6 2 0 0,0 0 4 0,0 0 8 16,0 0 0-16,0 0-2 0,0 0 3 0,0 0-9 15,0 0 2-15,0 0-2 0,0 0-11 0,0 0-4 16,0 0-6-16,0 0 5 0,0 0-13 0,0 0-17 16,0 0 13-16,0 0-3 0,0 0-11 0,0 0 1 15,6 7 7-15,-5-3-12 0,0 2-2 0,1 0-8 16,-2 0 16-16,2 0 1 0,-2 1-4 0,1 1-1 0,-1 1-2 15,0 0 6-15,2 1-8 0,-2-1 3 16,-2 0 4-16,2 1-5 0,0-3-3 0,0 1 1 16,0 0 3-16,0-1 0 0,0 0 3 0,-1 0-1 0,1 0 4 15,0 3-2-15,0 0-5 0,-2-2-3 0,2 2-5 16,0-3 6-16,-2 0 0 0,2-3 1 16,0 4 1-16,0-4-1 0,0 1-2 0,0 2 3 15,-1-3-1-15,1-4 2 0,-1 5-2 0,1-5 1 0,0 5 7 16,0-5-7-16,-3 3 2 0,3-3-2 0,0 0 8 15,-3 5 4-15,3-5-6 0,0 0 11 0,0 0-3 16,0 0 1-16,-4 2-2 0,4-2-5 0,0 0-4 16,0 0 5-16,0 0 2 0,0 0-7 0,0 0-2 15,0 0-7-15,0 0-4 0,0 0-12 0,0 0 3 16,0 0-4-16,0 0-1 0,0 0 4 0,0 0 0 16,5 3 3-16,-5-3 6 0,0 0-11 0,0 0 6 15,0 0 2-15,11-5-1 0,-8 2 1 0,2-1 2 16,0-1 6-16,1 0 1 0,3-2-7 0,0 0 3 0,-2-1-2 15,5-1 12-15,-1-3-9 0,1 0 13 16,2 0-10-16,2 1 2 0,2 2-1 0,-6 0 3 16,1-1 3-16,4 0-4 0,-4 1-1 0,-2 3-3 15,0 0 1-15,1 1 6 0,-2 0-1 0,0 1 4 16,-1 0-5-16,-3 1-3 0,0-1 0 0,2 4 0 16,-5-2-6-16,1 2-7 0,-4 0 9 0,7-4-1 0,-7 4-2 15,6-1 4-15,-6 1-3 0,5-2 0 0,-5 2-9 16,0 0-9-16,0 0-7 0,0 0-27 0,0 0-78 15,0 0-147-15,0 0 65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2-10T07:38:02.521"/>
    </inkml:context>
    <inkml:brush xml:id="br0">
      <inkml:brushProperty name="width" value="0.05292" units="cm"/>
      <inkml:brushProperty name="height" value="0.05292" units="cm"/>
      <inkml:brushProperty name="color" value="#002060"/>
    </inkml:brush>
  </inkml:definitions>
  <inkml:trace contextRef="#ctx0" brushRef="#br0">13207 5462 16 0,'0'0'147'0,"-6"1"-17"0,6-1-1 0,0 0-13 15,0 0-6-15,0 0-9 0,0 0-8 0,0 0-3 0,0 0-6 16,0 0-10-16,0 0-1 0,0 0-8 16,0 0-5-16,0 0 0 0,0 0-6 0,0 0 2 0,0 0-8 15,0 0-3-15,0 0-1 0,0 0-9 16,0 0-2-16,0 0 1 0,0 0-6 0,0 0 3 0,0 0-5 16,0 0-2-16,0 0-1 0,0 0-4 15,0 0-1-15,0 0 1 0,0 0-2 0,0 0-7 0,0 0-3 16,11-6-2-16,-11 6 4 0,10-3-5 0,-4 2 5 0,1-2-6 15,3 1-5-15,3 0-3 0,-3-1-3 16,-2 1-4-16,5 2-3 0,-8 0-2 0,5 0-9 0,-2-3 0 16,-2 3-2-16,1 0-7 15,-7 0 2-15,11 0 0 0,-6-2 8 0,-5 2-2 0,9 0 5 0,-9 0 0 16,7-2 4-16,-7 2 3 0,0 0-3 16,8-1 7-16,-8 1-3 0,7 0-4 0,-7 0-9 0,0 0-7 15,5-3-18-15,-5 3-11 16,0 0-16-16,3-2-132 0,-3 2-228 0,0 0 100 0</inkml:trace>
  <inkml:trace contextRef="#ctx0" brushRef="#br0" timeOffset="279.95">13232 5557 131 0,'0'0'127'15,"0"0"-17"-15,0 0-8 0,0 0-13 16,0 0-7-16,0 0-5 0,0 0-12 0,0 0-2 0,0 0-8 15,0 0-11-15,0 0 1 0,0 0-3 0,0 0-5 0,0 0 0 16,0 0-6-16,0 0-3 0,0 0-8 16</inkml:trace>
  <inkml:trace contextRef="#ctx0" brushRef="#br0" timeOffset="4064.87">13151 5479 81 0,'0'0'96'0,"0"0"-8"0,0 0-7 0,-15-2-8 0,15 2-19 16,0 0-4-16,0 0 1 0,0 0-9 16,-3 2 1-16,3-2-10 0,0 0-7 0,0 0 12 0,0 0-2 15,0 0-6-15,0 0 8 0,0 5-8 16,0-5-3-16,0 0 4 0,0 0-9 0,0 0-8 0,0 0 6 16,0 5 3-16,0-5-6 0,0 0 3 15,0 0-7-15,0 0 5 0,0 0-3 0,0 0 4 0,0 0-4 16,0 0-3-16,0 0-1 0,0 0-7 0,0 0 3 0,3 4 11 15,-3-4-5-15,0 0 3 0,0 0 3 16,5 1 0-16,-5-1 1 0,7 2-3 0,-3-2 6 0,0 2-1 16,2-2 1-16,-6 0-2 0,20-2-6 15,-6 2 5-15,0-3-8 0,0 2 1 0,3-1-2 16,2-1 1-16,0 2 2 0,1 0-5 16,-1 1 1-16,-6-1-1 0,0 1 0 0,-3 1-3 0,3-2 0 15,-6 2-1-15,0-2 2 0,2 2-1 16,-3-1-4-16,-6 0 3 0,7 0-9 0,-7 0 2 0,7 1 0 15,-7-1 3-15,5 1-4 0,-5-1 4 0,0 0-6 0,0 0-1 0,0 0 2 16,0 0-8-16,-5 9 0 16,5-9-5-16,0 0-9 0,0 0-19 0,-7 2-20 0,7-2-32 15,0 0-114-15,-4 1-228 0,4-1 102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2-10T08:49:01.060"/>
    </inkml:context>
    <inkml:brush xml:id="br0">
      <inkml:brushProperty name="width" value="0.05292" units="cm"/>
      <inkml:brushProperty name="height" value="0.05292" units="cm"/>
      <inkml:brushProperty name="color" value="#002060"/>
    </inkml:brush>
  </inkml:definitions>
  <inkml:trace contextRef="#ctx0" brushRef="#br0">12689 4850 86 0,'3'-2'88'0,"-3"2"-8"0,-3-6-6 0,3 6-6 15,0-4-4-15,0 4-6 0,-2-4-8 0,2 4-9 0,0-4-3 16,0 4 4-16,-1-6-13 0,1 6 2 0,-3-3-4 16,3 3-3-16,-5-2-2 0,5 2 0 0,-4-3-2 15,4 3-4-15,-5-4-5 0,5 4-1 0,-4-3-2 16,4 3 6-16,-5-2 2 0,5 2-2 0,-9-3-5 15,4 0-14-15,-1 3 17 0,0-1-12 0,0-2 5 16,6 3-2-16,-13-2-3 0,3-1 6 0,0 2-1 16,-2-2-3-16,2 2 10 0,-1-2-2 0,-2 1-12 15,3-2 9-15,-3 1-6 0,0 3 6 0,-1-4-4 16,4 3-3-16,-4-1 6 0,1-3-3 0,3 3-2 16,-3-1 5-16,3 1-6 0,-3-1 4 0,-1 1-12 0,4 1 12 15,0 0-1-15,1-2-1 0,0 2 3 0,-3 1-4 16,3-3 5-16,-1 2 1 0,-1 0-8 0,2 0 2 15,-2 1-9-15,-3-2 9 0,1 2 7 0,-4-2-5 16,0 3-11-16,-6-1 11 0,5 1-1 0,0-1 1 16,-3 2 6-16,1-2-6 0,1 1-4 0,3-1-8 15,-2 1 16-15,2 0 0 0,2 2-3 0,-1-2 2 16,5-1-6-16,-3 3 2 0,4-2 1 0,-4 0 0 16,1 1 3-16,1 1-2 0,2-1-5 0,-3-1 3 0,3 1-3 15,0 0 4-15,-2 3-5 0,2-2 0 16,0 1 7-16,-2 1-2 0,6-1 1 0,-3 0-5 15,-1 0 6-15,1 1-7 0,0 3 5 0,0-1-1 0,0 2-5 16,-2 0 2-16,4 0 0 0,-6 4 6 0,-2 0-1 16,4-1-2-16,-4 1 1 0,4 0 1 0,-2 0-3 15,-1-1-1-15,1 2 3 0,-2-2 3 0,3 2 5 16,1-3-1-16,1-2-1 0,3 1-5 0,-2-1 1 16,-1 1 3-16,0-2 0 0,-1 3 4 0,5-2 0 15,-3 2-7-15,-2-1 4 0,4-1-2 0,-3 6-1 16,-1-6 0-16,2 6-1 0,-1-3-3 0,-4 3 4 0,5-2-7 15,-7 15 9-15,6-14-3 16,0 3-1-16,1-2 0 0,-3 2 5 0,5 0-2 16,-3 0 2-16,1-1-6 0,-1 2 2 0,3 0 0 0,-2-1 4 15,-4 17 5-15,5-17-13 0,2 0 6 16,0-2-2-16,-1 1-2 0,3 0 3 0,-1-3-4 16,-2 3 3-16,2-1-4 0,0 1 5 0,1-4-11 15,2 0 4-15,-3 0 4 0,3 0 6 0,-2 5-4 16,-3-1-6-16,6-3 2 0,-4 2 2 0,3 1 3 15,-3 0-2-15,4 0-4 0,-1-4 0 0,-2 3-2 16,3-1 3-16,0 1 1 0,3 2-2 0,-3-5-3 16,1 2 6-16,-1 0-2 0,4 1 4 0,1 0-1 0,-5-2 0 15,4-1 2-15,-2-1-6 0,2 1 1 16,1 1 5-16,-1-1-5 0,0 0 2 0,1 0-1 0,0-1 1 16,0 4-8-16,-1-3 8 0,2-1-6 0,1 3 5 15,0-2 0-15,-1-3-2 0,1 8-1 0,1-2 2 16,-2-1 4-16,1-2 1 0,0 2 3 0,0 2-14 15,-1-2 4-15,3 0 6 0,-3-1-4 0,2 3 0 16,1 0 5-16,0-3-5 0,0 0 5 0,0 1-7 16,1 1 7-16,-1-1 3 0,3-2-5 0,-1 2 1 15,-2-5-6-15,4 3-2 0,-2 0 3 0,2-1 0 16,1 0 0-16,-5-2 3 0,1-1 1 0,4 2 3 0,-3-2-3 16,-1 0-5-16,5 0 2 0,-5-2 0 0,3 1 3 15,-3 1 4-15,-1 0-8 0,4-3 0 16,1 5 2-16,3-6 1 0,1 4-4 0,-7-2 2 0,7-1 1 15,0 0-1-15,-1 0-1 0,3 0 1 0,0-1 5 16,1-2-7-16,-1 1 3 0,2 1-1 0,2-3 0 16,-3 3 0-16,1-3-1 0,-3 2-2 0,0-2 1 15,2 2 1-15,-1-3-1 0,-2 2 2 0,-1-1-3 16,0 0 3-16,-3 0 2 0,-1 1-6 0,-2 0 4 16,2-2-2-16,0 1 2 0,1 1-1 0,-1-2 2 15,0 0 2-15,-1 0-7 0,1 0 2 0,5 0 2 16,0 0 3-16,-1-2 2 0,3 0 0 0,0-3 1 0,1-1-7 15,10 1 3-15,-6 0-3 0,-3 1 2 16,6-4-4-16,-7 4 4 0,-2-3-1 0,10 0-2 0,-10 1-4 16,8-3 2-16,-9 3 2 0,0-1 4 0,1-1-5 15,-1 4 1-15,-2-5-1 0,0 2 2 0,-5 2 5 16,6-3-6-16,-4 0 3 0,3-2-3 0,-3 0 5 16,2-3-2-16,1 1-4 0,-1-2 1 0,-2-3 5 15,2-2-2-15,2-2 1 0,1 0-6 0,-2-1 4 16,-2 1 2-16,2-3-4 0,-4 2 4 0,0-5-3 15,3 5-10-15,-7 3 2 0,2 2 5 0,4-5 3 16,-5-1-2-16,0 5-4 0,0-4 0 0,0 3 5 0,-4 0-11 16,0-1 4-16,4 2-2 0,-4 0 3 0,2-8 1 15,-2 7-4-15,-1-1 2 0,3-3 5 16,-3-3-3-16,0 6-2 0,-2-3 4 0,2-3-5 0,-2 6 4 16,-2 1 0-16,0-8 1 0,-2 9 1 0,0-8-4 15,-1 7 2-15,-2-1-3 0,0-5 6 0,-1 7-4 16,-2-8-2-16,0 4 9 0,2 2-5 0,-3 2 5 15,0 0-3-15,0-6 6 0,4 7-9 0,-6-1 7 16,4 0 1-16,-2 1 1 0,0 0 4 0,-1 0-10 16,2 2 6-16,-2-2-5 0,0 3 7 0,1-1-5 15,0 1-2-15,0-1 7 0,0 2 1 0,3 1-6 0,-1-2 4 16,1 2 5-16,-1-2-8 0,2 3 4 0,0 0-5 16,0 1-1-16,1-1 10 0,-2 1 0 0,5 1-8 15,-4 0-1-15,1 1 1 0,1 2 11 0,-1-4-9 16,-1 3 1-16,0-1 4 0,3 2-4 0,-2-2 1 15,0 1 1-15,0 3-1 0,-1-6 0 0,-5 4-6 16,6 0 6-16,-4-2-7 0,0 1 7 0,2 1-7 16,-3 0 3-16,0-1 0 0,2 0 5 0,1 3-10 15,-4-2-1-15,4-1 6 0,-3 2-1 0,1 0 1 16,1-1 0-16,-11-5-3 0,10 7 4 16,-1-2-4-16,-1 2 0 0,0-3 3 0,-2 3 1 15,2-1-6-15,-3-1 7 0,4 3-6 0,-5-2 4 0,4 0-2 16,-2 1-7-16,1-2 7 0,-2 1-1 0,4 4-3 15,-5-3-10-15,4 0-9 0,-1 1-5 0,3 2-23 16,-2 2-25-16,0 2-37 0,-1 5-99 0,3-2-230 16,1 2 101-16</inkml:trace>
  <inkml:trace contextRef="#ctx0" brushRef="#br0" timeOffset="4573.99">16129 6953 32 0,'-11'0'41'15,"-1"0"-3"-15,2 0-6 0,-3 0-5 0,3 0 2 16,-1 0-8-16,-3 0 3 0,-1 1-2 0,2 1-1 16,-4 0-4-16,0 1 0 0,1 1 2 0,-5-2-5 15,2 3 0-15,1 2 1 0,-2-2-5 0,-2 0 22 16,3 2 6-16,0-1-10 0,-2-2-10 0,5 3 8 0,-2 0-2 16,1-2 3-16,-1 4-7 0,3-3-2 0,0 2-3 15,-1 0 1-15,-2 1 1 0,3-2-5 16,0 3-2-16,-2-1-1 0,3 3 3 0,-2-3 3 0,3-1-5 15,0 1-2-15,-2 3 1 0,2-3-1 0,-1 2-3 16,1-1-1-16,-1 3 4 0,1-4-5 0,-1 2 6 16,1 2-4-16,0-2 0 0,3-3 1 0,-2 4 0 15,-1-2-3-15,2 2 0 0,0 0-1 0,-2 1 7 16,0-1-8-16,-2 1 6 0,2 0-7 0,-1-1 6 16,0 3 1-16,-2-4-1 0,0 4 4 0,1-1-3 15,1-2 5-15,0 0 2 0,-2 1-4 0,3-1 1 16,5-3-3-16,-4 3 2 0,0-3-4 0,1 2 8 0,2 1-10 15,1-3 4-15,-3 7 0 0,6-4-3 16,0-1-1-16,-2 2-1 0,0 3 6 0,1 0 7 0,6-4-9 16,-3 3 3-16,2 1 1 0,-3-4-2 0,4 3-10 15,-2-2 10-15,2 3-1 0,-1-3-1 0,0 4 0 16,0-5-7-16,1 4 9 0,-3-1-9 0,-1 1 11 16,1 1-1-16,0 0-7 0,-1-1-1 0,0-4 3 15,2 4-2-15,-2 1 2 0,1-4-4 0,2-1 4 16,-3-1-4-16,3 0-11 0,-3 2 10 0,4-1 6 15,0-2-6-15,-1 2 3 0,-2-2 3 0,3 2-6 16,-1 0-1-16,1-3 10 0,0 4-4 0,0 0-4 0,0-1 2 16,0-1-4-16,0 0 4 0,1 0-1 0,-1 1 1 15,4 0 0-15,-4-2 0 0,4 2 4 0,-3-1-5 16,3 2 2-16,0-4 0 0,-4 3-2 0,6-3 2 16,-2 1-3-16,1 0-1 0,0 0 5 0,-1-1-2 15,0 0-6-15,0 2 5 0,0-2-3 0,0 1 5 16,-2 0 2-16,2 1-1 0,1-2-9 0,-3 3 7 15,2-3-4-15,1 4 1 0,-2-1 1 0,0 4 5 16,-1-4-7-16,2-2-2 0,0 2 0 0,1-1 0 16,0 0 0-16,-2 1-1 0,4-5 5 0,0 3 2 15,-1 0 0-15,4-1 3 0,-5 1-3 0,2-2-7 0,4 1 5 16,-6 1-2-16,3-3 8 0,2 2-13 0,0-1 8 16,-2 2-2-16,2-1-14 0,-1-1 17 0,0 1-1 15,3 3-3-15,-2-4-2 0,-1 1-1 16,0 2 5-16,-1-2 5 0,2 0-11 0,-3 3 2 0,1-4-8 15,0 4 11-15,-1-6 1 0,5 6-4 0,-1-3-1 16,-4-1-1-16,0 0 10 0,3-1-9 0,0 0 0 16,-3 0 2-16,2-1-15 0,1-1 17 0,-2 0 0 0,2 2-1 15,3-2 2-15,-4-1-11 0,4 0-3 16,-2 0-7-16,1 1 5 0,-1 0-1 0,0-1-14 16,1 1-1-16,0 0 9 0,-1 0 18 0,-2 0-10 0,3-1 5 15,-3 1 0-15,1 0 6 0,0 0-2 0,-1 2 4 16,1-3-3-16,-1 0 2 0,1 3-1 0,0-2-3 15,0-1 8-15,1 3-7 0,-2-3 3 0,0 2 2 16,4-3-2-16,-4 0 2 0,1 1-3 0,0-1 2 16,1 1-1-16,1 1-1 0,-3-3 0 0,3 1 0 15,-2 0-11-15,0 1 13 0,0-1 2 0,3-1-1 16,-3 0 1-16,0 1-5 0,3 0-1 0,-1-1 7 0,-1 1 2 16,2-1 2-16,-2 1-4 0,0-1 1 0,3 1 5 15,0 1 6-15,-3-3-7 0,1 2 14 16,2 0 3-16,-2-1 3 0,1 2 2 0,4-3 1 0,-4 2 6 15,1-1 1-15,5 0-2 0,-2 1 5 16,-2-2 1-16,-1 0 1 0,0 2-1 0,3-3-4 0,-3 0-3 16,2 2 4-16,2-2-8 0,-5 0 1 0,1 0-2 15,-1 0-1-15,2 2-2 0,1-4-4 0,0 2-8 16,0 0 4-16,4 0 2 0,-6 0-5 0,2 0-4 16,4 0 3-16,-3-2-3 0,0 2-2 0,-1 0-1 15,3 0 1-15,0 0-6 0,-2 0 5 0,3 0 0 0,-6-3 1 16,0 2-2-16,4 0-1 0,-4-1-1 0,4 1 0 15,0-2-2-15,-4 2-1 0,5-2-3 16,-6 2 5-16,5-2 0 0,-5 1-5 0,6 1 1 0,1-2-4 16,-3 0 8-16,-1 2-1 0,1-3-4 0,5 3 3 15,-2-3 2-15,0 1-2 0,-1 0-3 0,-3 1 0 16,2-2 3-16,3-1-2 0,-3 2-1 0,-1-2 2 16,5 1 0-16,-4-2-2 0,-3 3-1 0,3-4-2 15,0 1 4-15,-1 1 1 0,0-3 2 0,1-2-3 16,0 3 0-16,-1-6 1 0,-2 1-3 0,3 3 0 15,-2-3-6-15,1 0-6 0,5-5 2 0,-1 2-2 0,-5 1 7 16,7-3-3-16,-5-2-4 0,3 2 0 0,0-2-4 16,2 2 3-16,0-3-2 0,-1 3 1 0,-2-4 1 15,1 5-2-15,-1-3-3 0,-3 0 4 0,0 4 9 16,0-3-3-16,-2 3-2 0,-4-1 0 0,4 0 10 16,-2-3-4-16,0 2-3 0,-3 0 10 0,-1 2-6 15,1-2 5-15,-1 1-1 0,0 1 0 0,-4-2 4 16,3 0-8-16,-4 0 5 0,2 2 3 0,-2-1-5 15,0 0 2-15,-3 5 1 0,2-6 3 0,-1 2-10 16,-2 2 6-16,0-3 2 0,0-1 2 0,0 6-6 16,0-3 4-16,0 2 5 0,0-3-2 0,0 2-2 0,3 2 4 15,-6-1-3-15,3 0-3 0,3 0 1 0,-2-5-3 16,0 5-4-16,-1 2 2 0,3-9 5 0,-2 5 0 16,2 3 4-16,-1-6-5 0,0 2-4 0,-1 2 8 15,0 0-3-15,-1 1 0 0,0-5 11 0,0 2-4 16,0 2 0-16,-1 1 2 0,-2-5-6 0,1 1 4 15,-2-1-2-15,0 3-1 0,0-1 3 0,-2-2 0 16,-2 2 0-16,4-1-1 0,-1-1 1 0,-4 0 0 16,4 5 2-16,-2-5-1 0,0 3-4 0,-1 0 3 0,2 0 7 15,-2 3-1-15,3 1-5 0,0 1 1 16,1-4 2-16,-3 5-4 0,0-3 0 0,1 1 1 0,-1 0-6 16,1 1-1-16,0-1 3 0,1 0 0 0,0 2 1 15,-1-1-4-15,1 1 2 0,-2 0-2 0,2-1 2 16,-1 0-2-16,3 2-2 0,-4 1 3 0,2-2-4 15,0 1 4-15,-1 1-2 0,2-2 1 0,-3 0-4 16,2 1 4-16,1-3-3 0,-3 4 0 0,-1-5 1 16,-1 3 0-16,-1-1 0 0,-2 2-7 0,2-2 6 15,-4 1-13-15,-1-3 8 0,-2 2 1 0,-1 3-5 0,-2-2-3 16,1 1-1-16,1 2 0 0,-5-3-3 0,5 1 6 16,0 2 2-16,0-1-5 0,0 0 5 0,-1 0-5 15,9 1 5-15,-4-1 3 0,2 2-8 0,0-3 9 16,0 3 0-16,2-1 0 0,-2-1 1 0,2 1-1 15,0-1-2-15,0 2 3 0,1-2-2 0,0 1 7 16,0-1 0-16,-3 2-7 0,3-1 5 0,-2 0-3 16,2 0 0-16,-3 1-5 0,-3-4-4 0,2 5 1 15,-6-2-2-15,1 1-2 0,-2-3-4 0,-7 1 5 16,-1-1 0-16,-1-2-6 0,-5 1 6 0,4 3-1 16,-2-3 7-16,-3 0 1 0,0 0 4 0,0-1 0 0,3 3 2 15,1-1-3-15,1 0 8 0,10 2-2 0,0-2-8 16,1 3 9-16,6-1-6 0,3 2 17 0,1 1-6 15,2-1 1-15,1 2 3 0,1 0-1 0,0-1-5 16,5 2 7-16,-10-3-3 0,6 2-5 0,4 1 1 16,0 0 2-16,-8-1 1 0,4-2-8 0,4 3-7 15,-5 0-5-15,-4-2-7 0,4 2 2 0,-4-2 1 16,0 1-4-16,-4 1-4 0,1-1-1 0,-6 2-11 16,0-1-9-16,0 0-13 0,-2 3-7 0,-2-1-4 0,-4 2-17 15,6 2-17-15,-7-1-69 0,-1-1-184 16,1 1 82-16</inkml:trace>
  <inkml:trace contextRef="#ctx0" brushRef="#br0" timeOffset="6602.99">16444 11852 35 0,'-7'-4'79'0,"7"4"-4"0,-5-2-1 0,5 2-10 16,-4-3-8-16,4 3-1 0,-4-4-12 0,4 4-4 15,-7 0-7-15,7 0-9 0,0 0 2 0,-9 0-9 16,9 0 9-16,-10 1-10 0,2 0-1 0,2 4-3 16,2-4-3-16,-4 0 1 0,3 2-2 0,-4 0-2 15,4-2 1-15,-4 2 7 0,0-1-8 0,-2 1 1 0,0-2 5 16,1 0-5-16,-1 2 1 0,-1-2 9 0,-2-1-1 15,0 0-5-15,0 3 1 0,-5-3-14 16,0 0 12-16,1 0-4 0,-4 0 4 0,-5 4-5 0,4-1 6 16,0-2-7-16,4 0 2 0,-1 2-6 0,-1 0 4 15,6-1 0-15,-3 1 3 0,6-1-6 0,0 1 2 16,-1-2 4-16,3 4-5 0,-3-3 7 0,3 2-8 16,-2-2 0-16,2 3-1 0,-3-2-2 0,-1 3 0 15,0 2 0-15,-2 0-3 0,0 1 0 0,-1 0-6 16,1 0 2-16,-3 2-7 0,1-1 4 0,0 2 0 15,-2-3-2-15,-5 3 5 0,7-5-3 0,1-1-8 16,1 0 17-16,-2 0-1 0,4 0 3 0,-2-1 3 0,3 0 1 16,-5-2 5-16,6 0 0 0,2 1 2 0,-3 0 1 15,3-1 16-15,-1 0-10 0,-1-1-2 0,3 0 1 16,-1 1-1-16,1 1-2 0,-2 2 0 0,0-2-3 16,1 1 1-16,-1 1 4 0,-6 2-10 0,7-1 2 15,-5 2 4-15,0 2-1 0,1-3-7 0,2 5 0 16,-2-4 0-16,1 2 4 0,1-1-4 0,-3 2 6 15,3 1-5-15,-2-1 0 0,4 2 1 0,2-4-3 16,-3 3 4-16,2 0-2 0,3-4-3 0,-1 2 4 16,0 2 0-16,0 0-3 0,1-4-1 0,3 4-6 15,-3-1-9-15,0 3 18 0,2-3-3 0,-1 3-2 0,3-4-3 16,-2 1-4-16,1 4-2 0,0-1-1 0,0 1 6 16,-1 0-5-16,0 1 2 0,0-2 1 0,0 1-7 15,0-1-1-15,-1 0-7 0,2-3 4 16,-1 0-1-16,1-1-3 0,-1 2-8 0,1-2-5 0,0-1-3 15,-1 1-15-15,1 0-50 0,2-4-112 0,-1 1 50 16</inkml:trace>
  <inkml:trace contextRef="#ctx0" brushRef="#br0" timeOffset="7073.99">15213 13164 53 0,'3'7'78'0,"-1"-2"2"0,2-2-10 0,-4 4-7 15,4-2 9-15,-3 0-7 0,-1-2-12 16,3 2 1-16,-3-1-6 0,5 0 3 0,-1 1-8 0,2 0-9 16,-5 0-4-16,3-2-2 0,0 4 4 0,0-2-4 15,1-1-17-15,0 1 3 0,0-1-6 0,2 2-5 16,2-1-6-16,-3 1 3 0,0 0-6 0,2-1 3 16,1 2 0-16,-2 0 3 0,1 0-2 0,-1 0-9 15,-1-2 9-15,1 3-2 0,-2-3 1 0,2 4 1 16,-3-4-1-16,1 0 2 0,-1 0-5 0,1 0 1 0,0 2 2 15,2-2 3-15,-4 0 2 0,0 0-3 16,5-1 0-16,-2 1-2 0,2 0 6 0,0 0-7 0,0 0 2 16,0 1-1-16,2 0-2 0,-1-1-5 0,0 0-4 15,1-1-1-15,-2-1-16 0,5 3-3 0,-3-2 0 16,0 0-6-16,1 0 5 0,-1 1 3 0,0 0-7 16,0-4 7-16,2 4 4 0,-2-1 0 0,0-1 6 15,2 2-7-15,-2-2-2 0,0-1-35 0,0 4-71 16,3-5 32-16</inkml:trace>
  <inkml:trace contextRef="#ctx0" brushRef="#br0" timeOffset="7520.99">16635 13716 81 0,'0'0'110'0,"9"-2"-6"16,-5 1-16-16,-4 1-10 0,7-1-10 0,-1 1-5 15,-6 0-3-15,13-1-9 0,-8 2-6 0,3 0-17 16,-1-1-10-16,3 0-25 0,1-1-6 0,3 1-18 16,-1 0-16-16,4-1-16 0,-4-1-43 0,0 2-115 15,2-3 52-15</inkml:trace>
  <inkml:trace contextRef="#ctx0" brushRef="#br0" timeOffset="8523.99">16910 13694 45 0,'14'-2'64'16,"-2"-1"9"-16,6-2 6 0,-1 0-9 0,-5 1-16 15,1 1 11-15,-2-1-18 0,2 1 3 0,0-1-7 16,-3 1-4-16,3 0-2 0,1-1-9 0,-3 1 3 15,3-1-8-15,-2 1 0 0,1 0-1 0,1-1 1 16,-3-1-13-16,7-1-2 0,0 0-3 0,0-2 3 0,0 0-11 16,-3 2 4-16,3-4 0 0,-1 4 1 0,-1-5-3 15,-4 6 0-15,1-2 2 0,-3 1-1 0,3 0 0 16,-2-1 0-16,-2 2 7 0,0 0-7 0,2 0 1 16,-2 0 2-16,-1 1-9 0,3 1 4 0,-2-2-3 15,-1 3 6-15,2-3-6 0,-2 1 0 0,0 1 10 16,1-2-12-16,-2-2-3 0,4 2-6 0,-2-2-4 0,1-1 0 15,4-4-5-15,-3-2-12 0,10-5 9 16,-2-1-3-16,2-3-2 0,1-2 1 0,0 1 3 16,2-1 6-16,-2 3 4 0,0-2 7 0,0 3 5 0,-8 6 3 15,0 0 13-15,5-4 3 0,-4 7 2 0,-2-1 5 16,0 0-3-16,-2 0 5 0,1 1 3 0,-5 4-2 16,2-2 7-16,-4-3-5 0,3 4-1 0,-2-2-9 15,2 2 8-15,-3-1 0 0,2-2-4 0,-5 4-1 16,2-5-6-16,1 3 7 0,-1-1 2 0,-3-1-4 15,-1 1-2-15,3-2-4 0,-2-2 0 0,2-2 6 16,-2 2-7-16,3-2-1 0,-3 1 0 0,4-3 2 0,0 2-7 16,2 0 2-16,-2 0 2 0,0-2-4 0,1 2-2 15,1 0-7-15,1 3 23 0,-4 3 1 16,4-5-2-16,-1-1-7 0,0 4 0 0,-3 1 1 0,1 1 3 16,-1-1-7-16,-1 2 0 0,-1-3 5 0,3 3-9 15,-5-1 2-15,4-1 1 0,-4 1-1 0,0 1 0 16,0-1-3-16,0 0 5 0,-1-1-6 0,-2 2 1 15,-1 0 1-15,2-3 3 0,-1 0-2 0,1 3 0 16,-2-1-3-16,0-2 5 0,0 1-2 0,-3 0-3 16,3 0 0-16,-3 2 5 0,1-2 0 0,-1 2-15 15,-1 0 13-15,-1 1-1 0,0 1 2 0,-1-2-6 0,-1 0 2 16,2 4 5-16,3-2-3 0,-4 1 3 0,-2 0-5 16,3 0 1-16,3 4 6 0,-4-5-7 0,1 4 7 15,0-2-7-15,0 1 1 0,-1-1-7 0,3 3 2 16,-2 0-1-16,0-1 5 0,-1-2-3 0,-1 3 3 15,-1-2-3-15,0 1 1 0,-5-3 3 0,-2 1-5 16,2-2 4-16,-5 2-3 0,1 0-1 0,1-1 3 16,-7-3 5-16,1 1-3 0,-2 1-5 0,1-1 1 0,-1 1 6 15,12 2-12-15,-7-1 2 0,4-1 1 16,-3 3 1-16,2-1 7 0,2 0-5 0,0 0-7 16,2 0 10-16,-2 1 1 0,1-1-6 0,0 3 3 0,1 0-5 15,4-2 1-15,-7 1 8 0,6 1-6 0,-1 0 6 16,1 1-3-16,0-2-2 0,-3 1-10 0,3 1 12 15,-3-1 1-15,2 1-4 0,-4-1 5 0,0 1 4 16,1 0-4-16,-3-2-4 0,-2 2 4 0,4 0-5 16,-4-1 6-16,5 3-3 0,-3-2 2 0,3-1-2 15,-1 2 0-15,5 0 7 0,-1-1-6 0,-4 2 3 16,-1 0-5-16,1 0 4 0,1 2-3 0,-1-1 4 0,-1 0 3 16,0 3-4-16,1 0-4 0,-2-2 2 0,3 1 1 15,-1 2-2-15,-1 0-2 0,4-2 4 16,1 1 2-16,2 0-1 0,1-1-8 0,-3 2-5 0,1-2 9 15,0 2 0-15,-4 0 3 0,3-2-1 16,4-1 0-16,-4 2 0 0,5-1-2 0,-4 1 1 0,1-3 6 16,0 0-4-16,-1 3-23 0,1-2 33 0,-3 1-8 15,-2-2 5-15,-2 3-4 0,1 2-1 0,1-4-2 16,-1 1-1-16,-2 2-1 0,1 0 8 0,0-1-15 16,-1-1 8-16,2 1-6 0,-2 2 4 0,-2-2-3 15,3-1 1-15,-3 4 1 0,3-3-6 0,2-1 3 0,2 0 4 16,2 2-5-16,-1-1 3 0,5-1 2 0,-2 1-2 15,1-2 8-15,-1 2-8 0,1 0 1 16,0 0 6-16,0 1-1 0,-1 0-4 0,0 0 9 0,1 5-11 16,-7-3 1-16,3 4-6 0,-2-1-4 0,4 1-20 15,-6-1-25-15,5-1-90 0,-4 1-160 0,2-3 71 16</inkml:trace>
  <inkml:trace contextRef="#ctx0" brushRef="#br0" timeOffset="11043.99">12502 14470 28 0,'0'0'51'0,"0"0"-4"0,0 0-5 15,0 0-3-15,-3-2 0 0,3 2-12 0,0 0-4 16,0 0-14-16,0 0-24 0,0 0-34 0,0 0-52 16,0 0 24-16</inkml:trace>
  <inkml:trace contextRef="#ctx0" brushRef="#br0" timeOffset="12351.99">12502 14479 53 0,'0'0'65'0,"0"0"-6"0,0 0-9 16,0 0-3-16,0 0-6 0,0 0 3 0,0 0-5 15,0 0-3-15,0 0-3 0,0 0-3 0,0 0 2 16,0 0-4-16,0 0 3 0,0 0-4 0,0 0-6 15,0 0 5-15,0 0 1 0,-13-9-8 0,13 9-1 16,-8-2-5-16,8 2 3 0,-7-2 0 0,2 0-1 16,5 2-5-16,-7-2 4 0,2 1-2 0,5 1 2 0,-9-4-3 15,0 4 3-15,5-3-8 0,-2 1 4 0,6 2-3 16,-8-1-3-16,2 0-14 0,-2 0 16 0,8 1 0 16,-9-4-3-16,4 4 7 0,-1-1-3 0,-1-1-2 15,7 2-2-15,-11-2 3 0,6 1-2 0,-1-1-4 16,6 2 2-16,-12-1 2 0,7 1-5 0,5 0 8 15,-15-2-7-15,7 2 4 0,3 0 0 0,-2-2-6 16,-1 2 1-16,8 0 2 0,-17-2 1 0,8 2 1 16,-5 2-9-16,6 0 6 0,-5-4-5 0,-1 4 2 0,1-2-1 15,1 2-12-15,-3-1 0 0,0 1 0 16,1-1-7-16,-1 1-3 0,2 1-9 0,1 1-3 16,-2-2-2-16,4 1 0 0,-3 1-1 0,3 0 10 0,-1 0-3 15,1-1 4-15,-1-1 4 0,2 1 1 0,2-1 9 16,-1 1 2-16,0-2 9 0,2 2 1 0,-4-2 3 15,3 2 13-15,0-2-2 0,0 1 1 0,-3 0-11 16,4 1 12-16,-1-3-3 0,-4 2-4 0,-1 1-2 16,1-1 7-16,-2 3 4 0,4-3-6 0,-3 1-1 15,0-1 5-15,-1 2 4 0,-1-1 2 0,0-1-2 16,2 1 4-16,-3 0 5 0,3 2-1 0,-1-3 2 0,0 2-11 16,0-1 7-16,0 0-4 0,2-1-2 0,-1 2-2 15,2-2-2-15,-1-1 3 0,2 2-9 16,1-3-5-16,1 5 13 0,-1-4-4 0,4 3-8 15,-1-2 4-15,-1 3-4 0,2 0 4 0,1-2-11 16,-1 1 9-16,-1 1-1 0,0 4 1 0,0-3 2 0,1-1-2 16,-4 2 2-16,1 2-3 0,3-3-2 0,-3 2-1 15,2 0 1-15,-4-1-3 0,0 0 5 0,2-2-1 16,0 2 1-16,2-1 0 0,-4-2-1 0,4 1 2 16,-3 1-2-16,1 0 3 0,-2-1-6 0,0 0 1 15,2 2 6-15,1-4-8 0,-2-1 3 0,3 4 13 16,3-4-3-16,-2 1 0 0,-1-2 1 0,1 2-10 0,-3-1 4 15,-1 6-5-15,-4-1 3 0,4 0-9 16,-3 2 11-16,1-2-7 0,-3 4 2 0,3-1-11 16,-1-2 6-16,5-1 2 0,-3 1-10 0,0-2 1 0,1 1-4 15,3-1 18-15,-1-1-9 0,2 2 6 0,-1-3 2 16,1 1-7-16,-1 0 6 0,1-1 4 0,2 0-2 16,-1 3-1-16,-1-4-8 0,2 2 4 0,-2 2-2 15,0-2 4-15,0 0-3 0,0 2 3 0,2 0-2 16,-3 0 2-16,0 1 1 0,1-1-7 0,0 3 12 15,-1 0-12-15,1 1 5 0,1-2 1 0,-2 1 0 16,0 0-1-16,-1 0-1 0,2 1 1 0,1 0 0 16,0-2 4-16,0 2-6 0,0-2 6 0,1-1-8 0,-3 1 5 15,1 0-4-15,1-1 0 0,1 0 1 16,1-1-4-16,-2 0 5 0,1 0 1 0,0-1-1 0,1 0 0 16,-3 0 2-16,4 0-3 0,-1 4 4 0,-3-3-7 15,4 3 8-15,0 0 1 0,0-1-3 0,0 4 6 16,0-1-9-16,-5 0-5 0,5 4-1 0,-1-5-5 15,-3 2-5-15,4-1 5 0,-4 4 1 0,3-2 0 16,-2 1-9-16,-1-3 6 0,4 2 1 0,-5-4 11 16,1 0 8-16,4-1-6 0,0-2-4 0,-5 1 5 15,4-2 16-15,1 1 6 0,0-1-4 0,-1 1 3 16,-2-3 1-16,3 4-6 0,0-4-6 0,0 2 7 0,0 1-9 16,0-3 8-16,0 0-8 0,0 5-1 0,0-3-1 15,3 3 5-15,-2-5-1 0,-1 4-3 16,4 0 2-16,-2-2-4 0,3 4 2 0,-1 0-1 15,0-1 5-15,1-1-14 0,-2 1 14 0,6 0-37 0,-4-1 3 16,0 1 1-16,0-1 4 0,-1 1 1 16,1-1 0-16,-1 1 8 0,5-1-2 0,-3 0 7 0,1-1-10 15,-2 2 8-15,2-1 2 0,0-1-3 0,-1 1 1 16,2-4 7-16,1 3-6 0,-2 0 2 0,1 0-4 16,1 0 4-16,1-1 10 0,-5 0-10 0,4 2-3 15,0-1 4-15,0 0 0 0,0 0-4 0,-1 1 5 16,-1-1 0-16,1 3 1 0,1-3-1 0,-1 2-2 0,2-1 4 15,0-1-3-15,-1 0 3 0,1 3-3 16,1-2 3-16,-2-1-4 0,1 0 3 0,0-2-6 16,-1 4 2-16,1-3-8 0,-1 0 3 0,1-1-3 0,-2 1-2 15,5-1-2-15,-3 1 2 0,0-1-8 0,0 1-1 16,2-2-2-16,-2 1-7 0,-1 2 5 0,0-1-1 16,1 0 4-16,-2 0 2 0,3 1 4 0,1-2 0 15,-3 1 0-15,-1 0 6 0,1-3-1 0,5 3 3 16,-5 0-3-16,0-2 3 0,0 1-6 0,1-1 4 15,0 0-3-15,5 0-24 0,-5-2-43 0,3 0 19 16</inkml:trace>
  <inkml:trace contextRef="#ctx0" brushRef="#br0" timeOffset="12690.99">12157 16036 19 0,'16'-3'34'0,"2"3"-3"0,1-1 0 16,-2-2-7-16,2 1 0 0,-1 1-7 0,1 0 3 0,-5 1 2 16,3-3 6-16,-3 2 3 0,-1-1 3 0,-2 0-6 15,3 1 3-15,-3 0-6 0,1 1 0 0,-2-3-4 16,2 3 4-16,-1-1-3 0,-4 0-6 0,3 1 4 16,0-2-4-16,3 2-3 0,-4-1-1 0,4-1-8 15,-3-1 3-15,-1 1-1 0,4 2-1 0,-2 0-11 16,2-2 2-16,-1-1-8 0,0 3-4 0,1-2 5 15,4-4-2-15,-3 5 3 0,-3-2-3 0,3 1 1 16,-1-1 3-16,1 1 2 0,-1-2-2 0,-4 1 1 16,4 0 3-16,-4 0 2 0,1 1-3 0,1-2 1 0,-4 2 1 15,1-1-1-15,3 0 1 0,-2-1-3 16,1 1 2-16,0-2-1 0,0 2-3 0,0-1-2 16,0-1-9-16,4 2 0 0,-4-2-2 0,3-1-10 0,-2 3-18 15,-2-4-54-15,1 4 24 0</inkml:trace>
  <inkml:trace contextRef="#ctx0" brushRef="#br0" timeOffset="13119.99">13019 15809 13 0,'4'-7'27'0,"6"-1"0"0,-6 1-4 15,5-2-4-15,-4 1 4 0,4-3-7 0,-4-1 0 16,3 2-3-16,0-2 4 0,3-4-8 0,2 2 1 16,-2-1 2-16,2 0-6 0,-1-2-2 0,7-5-6 15,-6 8 4-15,3-7-2 0,-4 5 15 0,7-5-6 16,-7 5 3-16,1 2 4 0,0-1 12 0,1-2 11 15,-4 0 7-15,2 0 10 0,-1 0 2 0,1 0 5 16,-3-2-5-16,-3 1-9 0,1 1 4 0,-5 1 9 0,2-1-10 16,-1 3 1-16,-3 0-10 0,0 1 1 0,0 1-16 15,-3-5 6-15,2 2-9 0,-2-1 3 16,2 0-5-16,-3 0-7 0,3-1 7 0,-2-1-6 0,6 0-5 16,-6-1-2-16,2 0 2 0,2-6-7 0,-2 7 5 15,1-2 0-15,0 0-8 0,0-1-7 0,0 3 9 16,-3-2 3-16,1 1 0 0,2 3-5 0,-4-2 4 15,0 1-7-15,-2 6-9 0,3-2 7 0,-3-2 5 16,-6 0-13-16,3 2 14 0,0 0 3 0,-2-1-11 16,1 0 8-16,-1 1 0 0,-1-1-3 0,-1-1 8 15,-4 1-8-15,-1-4-1 0,-5-1 2 0,1-2-5 16,-4 4 1-16,-1-4 6 0,1 0-6 0,-2 1 3 0,2 1 2 16,-4 1-1-16,3-4-4 0,-2 4 3 0,2 3-6 15,0 0 8-15,3 2-6 0,4 4 7 16,-2 1-6-16,3 2 3 0,-1-1-8 0,1 1 4 0,3 2 1 15,-3 1-24-15,-2 0 10 0,3 3-31 16,-1 0-12-16,-3 3-31 0,-7 2-75 0,3 0-178 0,-3 2 79 16</inkml:trace>
  <inkml:trace contextRef="#ctx0" brushRef="#br0" timeOffset="18561">8805 12153 67 0,'0'0'68'0,"0"0"-6"0,0-7-9 0,0 7-1 15,-5-5-4-15,1 3 1 0,4 2-1 0,-4-3-3 16,2 1-5-16,-1-2-8 0,-1 3 0 0,-1-2-3 16,0 0-4-16,1 1-5 0,4 2-2 0,-9-6 7 15,4 5-8-15,1-4 0 0,-2 1 0 0,1 1 9 16,-3-2-3-16,3 1-4 0,-4-2 2 0,-5 4-7 16,4-3 2-16,1-1-3 0,-4 1-5 0,1 1 3 15,-1 0-5-15,0 1 3 0,0-1 7 0,0 1-8 0,-1 0 4 16,-3-1 1-16,6 1-7 0,-4 1 0 0,2 0 0 15,-2 0-1-15,3-1 0 0,-2 1 4 0,1-1 3 16,-2 1-8-16,3 2 11 0,-1-3-9 0,0 3-1 16,1-3 6-16,-1 1-4 0,-3-2-1 0,2 3 6 15,1-1 3-15,0-3-7 0,-1 5 0 0,1-1 1 16,-1-2-2-16,4 0 0 0,-4 1-1 0,1-3-2 16,1 3 1-16,0 1-3 0,0-1 3 0,0-1-7 0,0 1 5 15,0 0-5-15,-1-1 1 0,2 2 3 16,-4-1-7-16,2 1 1 0,-1 1 0 0,0-1-2 0,1 0 1 15,-2 0-1-15,2 0 1 0,-1 1 4 0,1 1-3 16,-2-1-4-16,2 0 2 0,-5 0 1 0,4 1-2 16,-4 1-3-16,2 1-6 0,-1-2 4 0,2 2 2 15,0-1 4-15,-1 1-3 0,2-1 2 0,1-1 0 16,-6 3 0-16,6-2-2 0,-5 1 6 0,0-1-2 16,3 1 4-16,0 0-2 0,-2-2-1 0,-1 2-2 15,3-1 5-15,1 1 4 0,-1-1-6 0,-7 2 5 16,3-1-5-16,2 0 2 0,3 2-5 0,1-4 6 0,0 2-3 15,0-2-3-15,3 1 8 0,-1 0-4 16,2 1 7-16,3-1-3 0,-2 0-4 0,-1-1 1 16,1 0-2-16,2 2 2 0,1-1 6 0,-3 0-4 0,-3 2-4 15,6 0-2-15,-7-1 2 0,1 0-6 0,-1 2 0 16,0 1 4-16,1-1 4 0,-2 0 0 0,-2 2-4 16,3-2-2-16,-13 7 0 0,15-7 15 15,-3-1-12-15,3 2 1 0,1 1 3 0,-3-2-11 16,3 0 1-16,2 3 3 0,-3-4 3 0,1 3-1 15,1 0-3-15,-2 1 1 0,1-2 1 0,-3 2 3 16,3-1-1-16,0 0-1 0,4-4-3 0,0 4 5 0,-1-3-3 16,-2 4 3-16,2-1 2 0,-1 3-4 0,-2-2-3 15,2 1 5-15,-2-2-3 0,1 2 3 16,0-2 1-16,-1 2 1 0,4-2-7 0,0-5 5 0,1 3 0 16,-2 3-2-16,1-4 1 0,0 5 2 0,-3-1 2 15,3 1-2-15,-2 1-1 0,0 0 4 0,1-1-4 16,-1 0 2-16,2 2-3 0,0-3 34 0,0 3-8 15,1-1-2-15,0 0-2 0,3 0 2 0,-3-1 1 16,2 2-4-16,0-2-6 0,1 3 0 0,-3-5-5 16,4 5 8-16,-4 0-9 0,3-3 1 0,-4 1 8 15,1 1-8-15,0 2 5 0,-1-3-5 0,3 1-3 16,-1-2 2-16,-2 1-1 0,3-1-2 0,1 1 0 0,1-5 7 16,-5 7-9-16,5-5 2 0,0 4 4 0,2-1-3 15,-2 1 5-15,3-2-8 0,-2 3 4 0,-1-2 3 16,2-1-8-16,0 3 4 0,2-2-12 0,-4 1 13 15,2 0 0-15,0 4-3 0,-2-3 1 16,4 5-10-16,-4-3 7 0,0 0 1 0,0 1 3 0,0 2 1 16,0-2 6-16,0-3-4 0,1 2-6 0,2-1-1 15,-2 1 3-15,-1-2 6 0,0 2-14 0,4-1 3 16,-3-4 7-16,4 5-5 0,-1 1 1 0,1-1 2 16,-1-3-1-16,1 1 4 0,-1 0-2 0,2-2-6 15,1 0 0-15,-1 3-6 0,1-3 10 0,-1 0-4 0,4 1 3 16,-3-3-6-16,2 4 1 0,-3-2 2 0,3 0 6 15,-3 0-5-15,3-1-1 0,0 0 0 16,-1 1 3-16,-2 0-3 0,1 1-14 0,-1-2-10 0,0 0 4 16,3 3-3-16,-4-2 4 0,0 2 0 0,3-2 3 15,-3 1 0-15,-1 1 4 0,1-2-1 0,3 2 0 16,-3-1-1-16,1-2-3 0,2 1 9 0,-3 0-4 16,3-1 4-16,1-2 0 0,-3 1 2 0,3 0-2 15,1-3 4-15,0 3 3 0,0-3-2 0,0 2 5 16,0-2-4-16,-1-1 3 0,1 2-2 0,2-2-1 15,-5 2 2-15,4-4-2 0,-1 5 7 0,-1-2-10 16,1 2 7-16,0-2-2 0,0 1-2 0,2 2 6 16,-1-2-6-16,-2 1 1 0,0-2-10 0,5-1 14 0,-3 1 3 15,1 0-4-15,-2 0 3 0,-2-2 1 16,4 0-13-16,-2-2 13 0,3 2 0 0,-1-1-3 0,-1 0 4 16,-1 1-3-16,3-3 4 0,-2 2-4 0,1-2 4 15,0 1 0-15,0 1 2 0,2-1 0 0,0 0-1 16,0-1 9-16,0 0-14 0,0 3 10 0,-1-3-6 15,2 2 4-15,-2-2-1 0,0 2-5 0,1-1-1 16,-1-1 0-16,-1 0 7 0,0 0-2 0,1 0 3 16,-2-1 8-16,2 1 2 0,-2-2-8 0,1 1 9 15,1 0-5-15,-3 1 8 0,3-3-11 0,0 3-2 0,-2-2 3 16,3 0-2-16,-1 1 6 0,0-1-5 0,2-3 1 16,2 3-1-16,2-1-2 0,-1 1 1 0,-6-1-3 15,6 1 3-15,-6-2-4 0,3 2 5 0,3-2-6 16,-1 0 1-16,1-1 0 0,-4 4-4 0,2-5 9 15,2 1-10-15,-2 0 10 0,-2 2-11 0,2-4-6 16,-2 3 10-16,3 0 0 0,-6-2-10 0,5 0 3 16,3 1 4-16,-9-1-1 0,7 3 4 0,-3-5-3 15,1 2-4-15,3-1 4 0,-1-3 1 0,2 0-8 16,-4 3 11-16,3-3-8 0,1-1 1 0,-1 0 0 16,0 1-9-16,1-1 6 0,-3-1 9 0,0 1-10 0,2-1 3 15,-2-1-2-15,2 5 3 0,-3-2 1 0,1-4-17 16,-2 3 16-16,0 1 3 0,-4 2-7 0,3-4-1 15,-4 3 10-15,4-3-5 0,-7 2 9 0,7-2 0 16,-4 2 0-16,-4 0-7 0,8-5-1 0,-3 1 2 16,-2-1 8-16,2 3-6 0,-1-2 7 0,-3-3 2 15,3 2-2-15,-2 1-3 0,-3 1 1 0,2-3-2 16,-2-1-5-16,2 2-7 0,-3-2-3 0,2 0-4 16,-1-1-7-16,-3 0-1 0,0-1 4 0,2 1 2 0,-2-1 0 15,0 0-3-15,-1 0 4 0,2-1 3 16,-1-6 2-16,0 6-1 0,0 1 7 0,-1-2-5 15,0 3 8-15,2-8 6 0,-1 9 8 0,-2-6-7 0,1 5 2 16,-3 1 0-16,1-3-5 0,-1 3 5 16,-1 0 5-16,2 0-6 0,-2 0 5 0,-2-2-6 0,0 2 0 15,0 0-2-15,0-2-2 0,2 2 6 0,-3 0-1 16,0 0-5-16,-1-2 0 0,-2-5 7 0,-3 3 2 16,4 3-10-16,-1-6 16 0,0 5-2 0,2 2 0 15,0-1 11-15,-3-1-1 0,-2-2-3 0,4 6 4 16,-5-1-2-16,4-1-3 0,-3 3-6 0,2 3 1 0,-4 0 2 15,0 0-7-15,-1 1-5 0,1 1 4 16,0 3 1-16,-3 0-4 0,4 2 0 0,0 0 1 16,-4 1-5-16,0 2-3 0,9 0-5 0,-3 1 3 0,3 0-10 15,-2 0 6-15,3 0-3 0,-3 0-9 0,2 1 0 16,-1 0-4-16,2 2-5 0,-2 0-10 0,-2 2-5 16,1 1-19-16,1 0-42 0,-5 1-120 0,-1 3-238 15,0 0 105-15</inkml:trace>
  <inkml:trace contextRef="#ctx0" brushRef="#br0" timeOffset="21883.99">8040 7120 76 0,'-3'-5'99'16,"-2"2"1"-16,2 1-4 0,2-2-6 0,-3 1-8 15,2 0-6-15,-2 1-11 0,-3-2-7 0,4 0 0 16,-3 0-14-16,1 1 4 0,0 1-6 0,1-1-6 16,-3-1-1-16,3 1-4 0,-4 2-10 0,1 1 1 15,0 0-6-15,-4 0-3 0,-1 0-4 0,6 1 0 0,-4-1 6 16,-2 3 0-16,2 0-9 0,-3 1 0 0,3-2-1 15,-2 1 2-15,2-1-1 0,-1 1 3 0,-1 0-2 16,-1-1-6-16,-1 1 4 0,3 1 5 0,-1-1-7 16,-2-1-5-16,1 1 3 0,1 1 6 0,3-2-10 15,-3 1 12-15,1-2-7 0,-1 2 6 0,7 0-2 16,-6-1 1-16,3 3-2 0,-1-2 0 0,-1 2-2 16,0-1 0-16,0 4-1 0,2-1 5 0,-4 0-7 0,4 2 4 15,-2-1-5-15,0 0 2 0,-3 3 4 16,2-1-1-16,-2 0-6 0,4 2 0 0,-5-2 2 0,4 0 8 15,1-1 1-15,-5-1-7 0,5 1 3 16,1-3-2-16,-1 2 5 0,3 0-15 0,-2-1 13 16,3-2-2-16,-5 2 4 0,2 1 1 0,3-1 1 0,-3 0-4 15,2 1 1-15,0-1-3 0,-1 3 3 0,2-3-4 16,-1 5 1-16,-2-3-2 0,2 1 0 0,2 2 5 16,-3 3-1-16,1-1-7 0,-2 1 6 0,3 0-2 15,0 1-2-15,0-1 1 0,1 2 4 0,-2-5-1 16,2 5 0-16,0 0 1 0,0 1-5 0,2-1-1 0,-2-2 4 15,1 2 3-15,1 0-5 0,0 0 3 16,1-1 0-16,-1 2-1 0,2-1-3 0,-3-1 1 0,3 0-1 16,-4-4 4-16,4 3-4 0,-1-2 4 0,1 0-5 15,0-2-3-15,1 0-4 0,-1 1 7 0,3 1-4 16,-3-2 10-16,1-1 0 0,-1 3-5 0,0-2 3 16,3 0-3-16,-2 0 0 0,0-1 0 0,-1 1 4 15,1 0 1-15,1 0-6 0,-2 0 6 0,0 1-1 16,1 0-5-16,-2-2-3 0,1 2 1 0,0-1 5 15,1-1-3-15,0 1-1 0,-1-1 2 0,1 2-3 16,1-4 3-16,1 2-4 0,-1 1 2 0,1-1 2 0,-1 1 2 16,2-3 0-16,0 2-4 0,0 0 5 15,1-2-5-15,-4 1 5 0,4 0-9 0,-1 0 7 0,-1-3 1 16,2 4-1-16,0-2 2 0,-1 1-2 0,-1 0-7 16,1 1 9-16,0-1 3 0,1 2-7 0,0-2 0 15,2 0-2-15,-4 2 3 0,5-2 0 0,-3 1-1 16,3 1 5-16,0-2 0 0,-1 0-5 0,2-2 1 15,5 7 2-15,-1-2-1 0,-1 0 3 0,3-1-6 16,0 1 4-16,-2-1 0 0,0 0-5 0,0-2 4 16,-3 0-6-16,-1-1 7 0,2 0-3 0,-2-2-3 0,-1 4 4 15,1-4-2-15,0 2 3 0,-3-3-1 0,3 2 1 16,0 0 0-16,0-2-3 0,-4 2 4 0,3-1-6 16,2 0 0-16,-1-1 4 0,0-1-2 0,6 3 4 15,-3-3-3-15,2-1 0 0,2 2 0 0,4 1 0 16,-5-2-4-16,5 0-1 0,1 1 5 0,-2-3 3 15,0 4-2-15,-1-2-2 0,0-1-3 0,1 1 3 16,-5 1-1-16,0-3-8 0,4 3-4 0,-4-2 15 16,-1-1 0-16,0 2-8 0,-1 0 7 0,0-1 1 0,2 1 0 15,-4-3-4-15,4 2 6 0,-1 0-3 16,-4 0 1-16,5-1-2 0,-1-2 1 0,-2 2-5 0,2 0 5 16,1-1 3-16,-1-2-6 0,1-1 2 0,-1 2 5 15,0-2-2-15,2 2-2 0,2-3 0 0,-3 0-5 16,-2-1 7-16,6 3-6 0,-1 0 1 0,1-2 5 15,2 3-2-15,-2-2 1 0,-4 2-2 0,4-2 6 16,-5-2-7-16,3 3-1 0,-2 0 8 0,-2-1 0 16,2 2-7-16,-1-2 2 0,-2-1 0 0,2 2 2 15,-3-2 0-15,-1 1 0 0,4-1-1 0,-3-2-1 16,3-2 5-16,-4 2-2 0,0-2 8 0,3-1 0 0,-2-1-4 16,3-2-1-16,0-3 0 0,-2-1 2 0,-2 1 0 15,2-5-4-15,-3 2 4 0,0-2-4 0,2-5-2 16,-5 5 2-16,0-6-5 0,0 0-7 0,-4-1 2 15,0 7 2-15,2-7 0 0,-3 1-1 0,-3 0 5 16,1 1-6-16,2-2 3 0,-1-1 0 0,-3 2 0 16,4-1 3-16,-1 2-1 0,1-3 1 0,-3 1-10 15,2 0 9-15,1 1 2 0,0 6-1 0,-2-1 8 16,2 1-9-16,0-1 1 0,0 1 3 0,-1 0-5 16,1-2-1-16,-1 2 6 0,1 1-3 0,-1 1-8 15,-2 0 5-15,3 0 4 0,-5 0 4 0,0-4-3 0,4 4-7 16,-4-9 9-16,-2 8-4 0,0 1 0 0,0-3-1 15,-2 3 4-15,-1-5 1 0,-1 6-6 0,-2-1 5 16,1 0 2-16,-6-3-5 0,3 6 4 0,0-2-4 16,-6-2 3-16,2 2-1 0,-2-1 6 0,-1 2-7 15,0 1 2-15,4 1-2 0,-1 5 2 0,2-5 0 16,-6 1 0-16,3 3-2 0,3-3-1 0,-6-2 5 16,5 5 0-16,3-1-7 0,-3 0 2 0,4 0 4 0,-3 1 1 15,2-1-3-15,1 1-2 0,1 4 6 16,-3-7-7-16,0 6-5 0,1-5-6 0,-2 7-9 15,-2-5-6-15,1 5 4 0,0-1-12 0,-1 3-6 0,0-3-12 16,-1 3 2-16,-1 1-14 0,2 1-1 0,-3 0-11 16,-1 3-31-16,-5-3-66 0,0 0-188 0,-3 7 84 15</inkml:trace>
  <inkml:trace contextRef="#ctx0" brushRef="#br0" timeOffset="52245.98">12474 7625 38 0,'0'0'36'0,"0"0"-4"0,-3-3-5 15,3 3-3-15,-4-2 1 0,4 2-5 0,0 0 0 16,-5-4-4-16,5 4 1 0,0 0-3 0,-4-2 1 16,4 2-4-16,-6-1-3 0,6 1 1 0,-8-2-1 0,8 2 1 15,-5-3 0-15,5 3-1 0,-4-1 1 16,4 1-3-16,-6-1-2 0,6 1 1 0,-3-3-2 15,3 3 3-15,0 0-3 0,0 0 2 0,0 0-2 0,-7-1-1 16,7 1 1-16,0 0-4 0,0 0 5 0,0 0-7 16,0 0 5-16,0 0-2 0,0 0-2 0,0 0 4 15,0 0-3-15,0 0-1 0,0 0 5 0,0 0-4 16,0 0 3-16,0 0 3 0,0 0 1 0,0 0 7 16,0 0-9-16,20 1 1 0,-16 0-2 15,5-2 2-15,-9 1-2 0,15-1 5 0,-3 1-4 16,-6 1 0-16,6-2-4 0,-3 1 0 0,2 0 0 0,-1 1-8 15,-3-1-6-15,1 1-8 0,-1-1-5 16,1 3-4-16,-3-2-2 0,-1 2-22 0,2-3-57 0,-1 3 26 16</inkml:trace>
  <inkml:trace contextRef="#ctx0" brushRef="#br0" timeOffset="52734.97">12354 7829 64 0,'13'0'62'0,"-5"-2"-7"0,1 2-4 16,3-3-5-16,-1 3-1 0,3-2-12 0,0 1 2 15,4-1-11-15,-4 2 1 0,4-1-7 0,-6 0-8 16,1 1 2-16,-4-2-5 0,1 2 5 0,1 2-5 16,-2-4-1-16,-3 2-3 0,-6 0 1 0,11 2 0 15,-11-2-4-15,8-2 4 0,-8 2-1 0,0 0 1 0,4-2 1 16,-4 2-10-16,0 0-10 0,0 0-4 0,0 0-6 15,0 0-21-15,0 0-26 0,0 0-77 16,0 0 34-16</inkml:trace>
  <inkml:trace contextRef="#ctx0" brushRef="#br0" timeOffset="53767.97">15169 9576 81 0,'0'0'97'16,"0"0"-9"-16,0 0-8 0,0 0-13 0,0 0-5 16,0 0-3-16,0 0-7 0,0 0-9 0,0 0-1 0,0 0-8 15,0 0 3-15,25-3-9 0,-18 3-1 0,0 0-2 16,3-1-7-16,1 2 4 0,-1-1-12 0,1 0 7 15,-2 1-3-15,4 1-6 0,-3-2-2 0,3 2-6 16,0-2 1-16,-3 3-11 0,2-3-11 0,-2 1-9 16,0 2-6-16,-4-3-16 0,3 1 13 0,-2 0-83 15,-2-1-132-15,-2 3 58 0</inkml:trace>
  <inkml:trace contextRef="#ctx0" brushRef="#br0" timeOffset="54081.97">15128 9735 119 0,'0'0'111'0,"5"0"-9"0,-5 0-9 0,0 0-2 16,0 0-14-16,9 0-10 0,-4 1-20 0,-5-1 0 16,18 0 3-16,-11 1-6 0,5 1 0 0,-4-1-16 15,-1-1-15-15,2 3-22 0,1-2-26 0,-2-1-24 16,-4 1-80-16,5-1-150 0,-9 0 67 0</inkml:trace>
  <inkml:trace contextRef="#ctx0" brushRef="#br0" timeOffset="55850.97">14798 14287 96 0,'0'0'119'0,"0"0"-10"0,0 0-16 0,0 0 2 16,0 0-10-16,0 0-1 0,0 0-2 0,0 0-9 0,0 0-1 15,0 0-6-15,0 0 4 0,0 0-3 0,0 0 4 16,0 0-6-16,0 0-5 0,0 0 0 0,0 0-12 15,0 0 0-15,0 0 0 0,0 0-2 0,0 0-4 16,0 0 0-16,0 0-7 0,-3-8-1 0,3 8-4 16,0 0-5-16,0 0-4 0,0 0-5 0,0 0 6 15,9-4-6-15,-1 4-1 0,1 0-1 0,1 0-3 16,3 0 2-16,1 0-3 0,5-2-2 0,-1 1 1 0,0 1 2 16,0 0-7-16,0 0 2 0,-2 0-5 0,-2 0-5 15,-4 0-11-15,0 0-14 0,-2 1-21 16,0-1-18-16,-4 0-7 0,1 2-16 0,-5-2-13 0,0 0-19 15,5 3-108-15,-5-3-249 0,0 0 110 0</inkml:trace>
  <inkml:trace contextRef="#ctx0" brushRef="#br0" timeOffset="56243.98">14780 14376 12 0,'0'0'87'0,"0"0"-4"15,-4 0-10-15,4 0-12 0,0 0 0 0,-4 3-13 16,4-3 2-16,-4 5-2 0,4-5-3 0,0 0-6 16,-5 1-11-16,5-1 3 0,-2 1-4 0,2-1 3 15,0 0-5-15,0 0 5 0,0 0 1 0,0 0-7 16,-3 4 15-16,3-4 5 0,0 0-7 0,0 0-2 15,0 0-2-15,0 0-5 0,0 0 5 0,0 0 8 16,4 6-1-16,-4-6-4 0,6 1 4 0,-6-1-6 0,12 1 7 16,-2-1-7-16,-2-1 8 0,6 0-7 15,1-2 1-15,6 1-2 0,-2 0-9 0,0 1-3 16,3-1 5-16,-2 0-6 0,1 2-3 0,-2-1 0 0,-6 0-5 16,2 1-2-16,-4 0-1 0,1-3-6 0,-2 6-14 15,-1-2-9-15,-4 0-17 0,3-1 11 0,-8 0 0 16,10 2-12-16,-7-2 5 0,-3 0 2 0,0 0 0 15,0 0-3-15,0 0-6 0,0 0-19 0,0 0-10 16,0 0-39-16,-18 0-80 0,18 0-200 0,-12-3 89 16</inkml:trace>
  <inkml:trace contextRef="#ctx0" brushRef="#br0" timeOffset="57826.97">10535 16359 25 0,'-2'-4'157'0,"-1"2"-7"0,3 2-8 15,-1-5-17-15,1 5-17 0,0 0-11 0,-1-4-9 16,1 4-10-16,0 0-9 0,0-5-5 0,0 5-8 16,0 0-5-16,0 0-5 0,7-2-4 0,-7 2-6 15,0 0-4-15,0 0-7 0,0 0 6 0,0 0-5 16,9 4-2-16,-9-4-2 0,0 0 1 0,0 0-4 16,0 0-1-16,6 3 3 0,-6-3 5 0,0 0-3 15,3 1-3-15,-3-1-7 0,0 0 6 0,0 0 0 16,0 0-5-16,0 0 4 0,0 0-5 0,0 0-2 15,0 0 0-15,6 0-2 0,-6 0-9 0,0 0 11 16,0 0-4-16,13-4 1 0,-6 4-1 0,-1 0-1 16,0-2 0-16,3 0 2 0,2-1-5 0,-2 2 4 15,2-1-9-15,-1 0-4 0,-1 2-2 0,5-2-6 0,-6 2-2 16,2 0-7-16,0 0-5 0,-1 0-11 0,-1 0-5 16,2 0-11-16,-5 0-4 0,3 0-16 0,-3 2-2 15,0-2-10-15,-5 0-19 0,8 2-94 0,-8-2-216 16,2 3 96-16</inkml:trace>
  <inkml:trace contextRef="#ctx0" brushRef="#br0" timeOffset="58144.97">10588 16479 72 0,'0'0'94'0,"0"0"0"16,0 5-7-16,0-5-5 0,2 3 7 0,-2-3-6 15,0 0 0-15,0 0-4 0,1 4 5 0,-1-4 6 0,0 0 0 16,0 0 9-16,0 0-1 0,5 3-2 0,-5-3-1 16,0 0-2-16,0 0-11 0,0 0-3 0,0 0-10 15,8-7-8-15,-4 4-3 0,-4 3-3 0,10-3-11 16,-5-1-4-16,4 1-3 0,-2 3-13 0,0-1-10 15,1-1-14-15,3 4-9 0,-2-1-25 0,-1 2 5 16,6-3-7-16,-5 0-21 0,4 2-1 0,-3-2-10 16,-1 0-17-16,4 0-17 0,-7-2-17 0,0 2-127 15,-2-4-266-15,-1 1 118 0</inkml:trace>
  <inkml:trace contextRef="#ctx0" brushRef="#br0" timeOffset="59460">6359 14236 76 0,'0'0'96'0,"0"0"-9"0,0 0-3 0,0 0-5 16,0 0-26-16,0 0 10 0,4-6-13 0,-4 6 4 0,0 0 5 15,8-4 10-15,-8 4 0 0,1-2 10 16,-1 2 1-16,6-3-3 0,-3 0-2 0,-3 3-2 16,1-4-15-16,-1 4-3 0,-1-5-8 0,1 5 3 0,0 0-7 15,-3-4-5-15,3 4-11 0,0 0-5 0,0 0 3 16,0 0-6-16,-3-5 1 0,3 5-10 0,0 0-6 16,0 0-1-16,0 0 6 0,0 0 2 0,0 0-3 15,0 0 3-15,0 0-5 0,0 0-7 0,0-3 14 16,0 3 0-16,0 0-2 0,0 0 4 0,0 0-4 15,0 0 1-15,0 0-2 0,0 0-5 0,0 0 2 16,7-4-4-16,-4 3-7 0,-3 1 11 0,13 0-6 16,-7-1 2-16,4-2 1 0,3 0 0 0,-5 1-8 0,8-1-4 15,-3 3 2-15,5-2-4 0,0-2-3 16,-3 1-4-16,4 0 0 0,-7 1 0 0,-1 0-3 0,2-1 0 16,-4 1-5-16,-1 2-7 0,-2-1 0 0,-1 0-5 15,-5 1 4-15,8-1-11 0,-8 1-10 0,0 0-43 16,0 0-123-16,0 0-238 0,0 0 105 0</inkml:trace>
  <inkml:trace contextRef="#ctx0" brushRef="#br0" timeOffset="59805.97">6364 14385 119 0,'0'0'178'0,"0"0"9"0,0 0-4 15,0 0-6-15,0 0-13 0,0 0-10 0,0 0-16 16,0 0-12-16,0 0-20 0,4-13-5 0,0 10-8 15,-4 1-13-15,6-1-8 0,-6 3-7 0,7-2-11 16,-1-1-13-16,2 2-7 0,-3-1-9 0,4 1-16 16,-2 1-2-16,5 0-8 0,-1 0-4 0,1 0 1 15,2 0-8-15,-4-3-3 0,2 3-14 0,2-1-5 16,-3 0-28-16,2-4-2 0,1 2-18 0,-5-4-20 0,1 2-65 16,-2-1-89-16,1-2-278 0,-4-1 123 0</inkml:trace>
  <inkml:trace contextRef="#ctx0" brushRef="#br0" timeOffset="61277.97">6207 9864 22 0,'-4'-3'51'0,"4"3"-2"15,0 0-11-15,0 0 5 0,-5-1-7 0,5 1-2 0,0 0-6 16,0 0 0-16,-3-3-2 0,3 3-5 0,0 0-2 16,0 0 0-16,0 0-1 0,0 0-4 0,0 0 0 15,0 0-4-15,0 0 5 0,0 0-1 0,0 0-2 16,0 0 3-16,0 0 0 0,0 0 10 0,0 0-6 15,0 0-2-15,0 0-3 0,0 0 5 0,0 0-1 16,0 0 1-16,0 0-2 0,0 0-1 0,0 0 0 16,0 0 0-16,0 0-1 0,0 0-2 0,0 0 1 0,0 0 1 15,0 0 6-15,10-5-4 0,-4 3-8 16,2-1-9-16,3-1 4 0,-1 0 1 0,2 0 3 16,1 2 0-16,1-1-1 0,0-1 1 0,-3 0 0 0,3 2 1 15,-4 0-12-15,2-1 8 0,-1-1-2 0,-3 2-2 16,-3 1 4-16,2-1-1 0,-3 0 4 0,-4 2-5 15,10-3-1-15,-10 3 0 0,5 0 3 0,-5 0-8 16,5-2 3-16,-5 2-2 0,0 0-5 0,4-3-2 16,-4 3-15-16,0 0-1 0,0 0-3 0,0 0-10 15,5 5-18-15,-5-5 4 0,4 2-64 0,-4-2-123 16,0 0 54-16</inkml:trace>
  <inkml:trace contextRef="#ctx0" brushRef="#br0" timeOffset="61810.97">6225 10086 56 0,'0'0'76'0,"0"0"-9"15,0 0-2-15,0 0-13 0,0 0 0 0,0 0-11 16,0 0 2-16,0 0 3 0,-9-2-4 0,9 2-2 15,0 0 7-15,0 0 0 0,0 0 5 0,-5 2 0 16,5-2-8-16,0 0 5 0,0 0-3 0,0 0 2 16,0 0-5-16,0 0 4 0,0 0 1 0,0 0-1 0,0 0 2 15,0 0 0-15,0 0-5 0,0 0-5 16,0 0-1-16,0 0-2 0,0 0-10 0,0 0 4 16,0 0-4-16,0 0-2 0,0 0-4 0,0 0-8 0,0 0 4 15,0 0 3-15,0 0-9 0,0 0 0 0,0 0-3 16,0 0 2-16,0 0-1 0,22 0 0 0,-12 0 0 15,2-2-2-15,1-1-6 0,2 1 0 0,-1 1-7 16,2-1 0-16,2-2 1 0,0 1 2 0,-7-1-1 16,1 0-3-16,1 3-4 0,-3-2-2 0,3 1 1 15,-7 2-12-15,3-3-3 0,-1 0-4 0,-4 2 4 16,4-3-8-16,-5 4-5 0,3-1-5 0,-6 1-7 16,7-3-13-16,-7 3-16 0,4-1-107 0,-4 1-204 0,0 0 90 15</inkml:trace>
  <inkml:trace contextRef="#ctx0" brushRef="#br0" timeOffset="87243.16">12172 7232 42 0,'0'-5'70'0,"0"5"-17"0,0-6 1 16,0 6-11-16,0 0-13 0,0 0 1 0,0-3-7 15,0 3-3-15,0 0-4 0,0 0-3 0,0 0 0 16,1-4 0-16,-1 4-2 0,0 0-4 0,0 0 0 0,0 0 1 16,0 0-3-16,0 0-1 0,0 0 1 15,0 0 0-15,0 0 4 0,0 0-5 0,0 0 4 0,0 0-5 16,0 0 2-16,0 0 1 0,0 0-1 0,-1-7 0 16,1 7-2-16,0 0-5 0,0 0 2 0,0 0 0 15,0 0 1-15,0 0 1 0,0 0 1 0,0 0-4 16,0 0 1-16,0 0-1 0,0 0 2 0,0 0-2 15,0 0 0-15,0 0-2 0,0 0 4 0,0 0 1 16,0 0-3-16,0 0-4 0,0 0 5 0,0 0-3 16,0 0 1-16,0 0 2 0,-14 8 0 0,14-8-3 15,-5 3 4-15,5-3 1 0,-5 2-3 0,1-1 1 16,-1 0 3-16,5-1-10 0,-8 2 11 0,4 1 2 0,4-3-1 16,-7 1 4-16,3 0-4 0,4-1 1 15,-5 3-4-15,5-3-4 0,-5 1 8 0,5-1-3 0,0 0-2 16,-6 3-5-16,6-3 9 0,0 0 2 0,0 0-5 15,-5 0 5-15,5 0-1 0,0 0 1 16,0 0-4-16,0 0 11 0,0 0-6 0,0 0 4 0,0 0-5 16,0 0-3-16,-4 3 1 0,4-3 0 0,0 0-3 15,0 0-2-15,0 0 4 0,0 0-2 0,0 0-2 16,0 0 3-16,0 0-1 0,0 0 0 0,0 0-4 16,0 0 3-16,0 0-4 0,0 0 9 0,0 0-10 15,0 0 3-15,0 0 3 0,0 0 3 0,0 0-6 0,0 0 0 16,0 0 0-16,0 0 5 0,0 0 0 15,0 0-1-15,0 0-4 0,0 0 5 0,13 1-6 16,-13-1 5-16,0 0-4 0,10 0 0 0,-10 0 5 0,9 0-8 16,-4 0-10-16,2 0 10 0,-1 1 5 0,3-1 2 15,-1 3-5-15,4-2 1 0,0-1-8 0,-3 1 7 16,5-1 0-16,-1 2 9 0,-4-2-4 0,2 1-5 16,2-1 6-16,-2 0-6 0,-4 0-3 0,2 0 5 15,-2 0-3-15,-7 0 0 0,11-1-3 0,-11 1 3 16,8 0-6-16,-8 0 9 0,6 0 0 0,-6 0 3 15,0 0-12-15,6 0 2 0,-6 0-9 0,0 0-17 16,0 0-17-16,6 1-59 0,-6-1-116 0,0 0 52 0</inkml:trace>
  <inkml:trace contextRef="#ctx0" brushRef="#br0" timeOffset="87838.16">12079 7406 4 0,'0'0'55'0,"-3"5"-8"0,3-5-4 0,0 0 2 16,0 0-9-16,0 0-9 0,0 0 8 0,0 0-4 0,0 0 6 15,0 0-9-15,0 0 6 0,0 0-2 16,0 0 2-16,10 4-1 0,-10-4 0 0,9-2 3 0,-4 4-7 15,-5-2 1-15,17-2-6 0,-7 1-3 0,0 1-7 16,3 0 7-16,0 0-4 0,0 0 1 0,3 1-5 16,-2-1 1-16,-2 2-9 0,2 0 5 0,0-2 0 15,-2 3-7-15,-1-1 0 0,2 0-6 0,-3 1 9 16,2-2-4-16,-5 0 2 0,4-1 0 0,-4 0-7 16,1 0-1-16,-3 3-5 0,0-3-12 0,-5 0 5 15,8 0-1-15,-8 0-10 0,0 0-9 0,9 0 4 16,-9 0-7-16,3 1-12 0,-3-1-46 0,0 0-105 15,0 0 47-15</inkml:trace>
  <inkml:trace contextRef="#ctx0" brushRef="#br0" timeOffset="88938.16">12131 7277 5 0,'0'0'65'0,"0"0"-6"15,0 0-1-15,0 0-10 0,0 0-5 0,0 0-6 16,0 0-9-16,0 0 3 0,0 0-6 0,0 0-1 16,0 0 6-16,0 0-20 0,0 0 12 0,0 0-3 0,0 0-4 15,0 0 0-15,0 0-4 0,0 0 0 16,0 0-4-16,0 0 4 0,0 0-2 0,10 6-5 16,-10-6 3-16,0 0-2 0,0 0-2 0,0 0 6 0,0 0-12 15,0 0 13-15,0 0-7 0,0 0 4 0,0 5-6 16,0-5 6-16,0 0-9 0,0 0-3 0,0 0 4 15,0 0 3-15,0 0 1 0,0 0-11 0,0 0 8 16,0 0-1-16,-2 6 3 0,2-6-1 0,0 0 2 16,-4 2-6-16,4-2 15 0,0 0-5 0,0 0 5 15,0 0 5-15,-4 3-8 0,4-3-1 0,0 0 1 16,0 0-2-16,0 0 4 0,0 0-5 0,0 0-4 16,0 0 7-16,-5 0-5 0,5 0-1 0,0 0-3 15,0 0 2-15,-6 3-1 0,6-3 3 0,0 0-1 16,0 0 5-16,0 0-1 0,-9-2 2 0,9 2 5 15,0 0 2-15,0 0 2 0,0 0-2 0,0 0 1 16,-7 3-5-16,7-3-1 0,0 0-3 0,0 0-1 16,0 0-2-16,0 0 2 0,0 0 0 0,0 0-5 0,0 0 7 15,0 0-2-15,0 0-4 0,0 0 1 0,0 0 1 16,0 0-7-16,0 0 7 0,0 0 2 0,0 0-2 16,0 0-1-16,0 0-9 0,0 0 10 0,0 0-2 15,0 0-2-15,0 0-1 0,0 0 10 0,0 0-14 16,0 0-3-16,0 0 0 0,0 0-4 0,0 0-6 15,0 0 1-15,0 0 0 0,0 0 2 0,0 0 3 16,0 0-4-16,0 0 9 0,0 0-1 0,0 0 6 16,0 0-6-16,0 0 4 0,0 0 0 0,0 0-5 15,-2-7 5-15,2 7 3 0,0 0 5 0,-5-2-7 16,5 2 4-16,-6-2-3 0,6 2-3 0,-10-1 1 0,10 1-7 16,0 0-15-16,-12 1-23 0,8 2-331 15,-3-2 182-15</inkml:trace>
  <inkml:trace contextRef="#ctx0" brushRef="#br0" timeOffset="89992.16">12116 7482 11 0,'7'-1'13'15,"-7"1"-3"-15,9 0-1 0,-9 0-3 0,12-2-6 16,-4 2-9-16,2-1-8 0,0 1 3 0</inkml:trace>
  <inkml:trace contextRef="#ctx0" brushRef="#br0" timeOffset="92208.16">12545 7217 61 0,'0'0'81'0,"-1"-7"-17"16,-1 4 3-16,2 3-8 0,-2-6-6 0,1 0-2 0,-2 1-6 15,2 3-9-15,-2-2 3 0,0-1-11 0,3 0 1 16,-2 2 2-16,0-2-6 0,-2 2-4 0,1-1 2 16,1-1-5-16,-1 1-1 0,-1-1 2 0,2-1-2 15,-2 1 1-15,0 0-7 0,-1 3-3 0,0-4-6 16,1 2 11-16,0-1-4 0,-1 1 3 0,0 2 2 16,1-4-5-16,-1 4-1 0,0-2 3 0,0 0-3 15,-4 0-6-15,5 1-2 0,-1 1 5 0,0-1-4 16,-3-1-3-16,3 1 6 0,0 2-5 0,1-3 3 15,-1 2 0-15,-1-1-1 0,-1 1-2 0,2 0 1 16,-1 1 3-16,-1-1-1 0,1 1-1 0,-1 0 3 16,0 1-2-16,-1-1-2 0,-13-2-1 0,9 3-2 15,0-1 0-15,1-1-2 0,-1 2 3 0,0-2-1 16,-1 1 3-16,0 1 0 0,-1-2 3 0,1 2-4 16,-1-2 0-16,1 1-3 0,2 1 7 0,-3-3-3 15,6 3-1-15,-3 0 4 0,3-1-3 0,2 1 6 16,-1-1 3-16,7 1-7 0,-12 0 0 0,12 0-6 15,-11 0 2-15,7 1-1 0,4-1 2 0,-10 1 3 16,6 0-13-16,-1 1 11 0,5-2 0 0,-10 3 0 16,6-1-4-16,-1 3 7 0,-1-4-18 0,-2 3 11 15,-1 0 5-15,3-3-1 0,-3 3 2 0,0 0-5 16,0 0 2-16,-4-2 0 0,4-1-1 0,0 4 3 16,-3-4 3-16,5 2-4 0,1-1-1 0,-1 1 2 0,-2-1-5 15,4-1 1-15,-1 1 1 0,-1 0 9 16,2 0-10-16,-1 1 5 0,6-3 3 0,-9 2-2 0,5 1-7 15,-2 0 4-15,3-1-1 0,-2 2 3 0,1-1-2 16,-1-1-2-16,3 1-3 0,-2 2 5 0,0-1 2 16,0 1 0-16,2-1-4 0,-6 2 2 0,4-1 0 15,-2 2 1-15,3 0 1 0,-3 1 0 0,3 0-2 16,-1 0-6-16,-2-2 9 0,1 3-6 0,1-4 4 16,-1 6-2-16,-2-5 4 0,0 5-5 0,3-6 7 15,0 3-2-15,0 0-3 0,-1-2 2 0,3-1-12 16,-1 1 10-16,-1-1-4 0,-2 0 6 0,3 2 0 15,2-2-4-15,-3-1-2 0,2 2 4 0,0 2 6 0,1-3-5 16,-1 1-1-16,-1 2-1 0,3-2 3 0,-1 1-4 16,-1 1 5-16,2-1-1 0,0 3-4 0,0-2 7 15,0 3-7-15,-1-2 7 0,2 0-2 0,-1 1-1 16,2 0-6-16,-2-1 6 0,1 0-5 0,-1-2 2 16,5 2 2-16,-5-2-1 0,0-1 0 0,3 2 3 15,-2-1-1-15,0-1-2 0,1-1 1 0,0 1-1 16,-1-1-3-16,2 0 5 0,3 0-2 0,-5-2 0 15,2 1 9-15,0 1-12 0,1-2 3 0,-2 0 3 16,3-1-2-16,-3 1-2 0,1 3-2 0,0-3 6 16,2 1 0-16,-4-1-5 0,3 2 0 0,-3 0 6 15,3-1-8-15,-4 1 5 0,4-2-1 0,1 2 5 0,-2-1-15 16,2 1 15-16,-3-1-5 0,2 0 3 0,-1 0-3 16,1 2-1-16,-2-3 5 0,1 2-7 15,2-2-13-15,-1 1 18 0,0 0 4 0,-1 1-3 0,1-3 1 16,-1 3-4-16,-1 0-8 0,2-3 9 0,-1 2 0 15,1 1-3-15,-1-2 3 0,1 1-1 0,2 2 8 16,-4-2-13-16,4 3 13 0,-2-3-3 0,0-2-4 16,0 3 6-16,2 2-6 0,-2-4-2 0,0 1 0 15,1 1 7-15,0 0-6 0,0-1 1 0,0 0-3 16,2 0 0-16,0 1-2 0,-3-2 4 0,3 1 0 16,-1-2 1-16,0 1 0 0,-2 1-6 0,1-1 9 15,-1-1-2-15,1-2 0 0,-2 3-4 0,4-1 1 16,-4 0-13-16,-1 0 21 0,-2-2-6 0,7 2-5 15,-3 2 8-15,-4-4-3 0,5 2-1 0,-4 1 0 16,-1-3-2-16,10 1 4 0,-7 1-2 0,-3-2-1 0,6 3 2 16,-2-2 3-16,0 0-8 0,-4-1 7 0,8 3-11 15,-3 0 12-15,0-3-1 0,-5 0 0 0,10 1-2 16,-6 1-2-16,-4-2-1 0,10 0 8 0,-5 0-6 16,0 0 0-16,0 1 3 0,-5-1-4 0,10 0 5 15,-10 0-5-15,12 0 4 0,-7 0 0 0,-5 0-3 16,9 1 4-16,-1-1-6 0,-2 0 3 0,-2 2-3 15,-4-2 3-15,12 0-5 0,-6 0 1 0,-6 0 1 16,11 0 9-16,-3 0-7 0,-3 1 1 0,-5-1-2 0,14 0 4 16,-9 0 5-16,3 0-7 0,-3-1 2 0,-5 1 2 15,14-2-7-15,-5 1 5 0,-2 0 4 16,-1 1-4-16,4 0 3 0,-2-2-12 0,2 2 12 0,-3-1 2 16,1-2-7-16,0 2-2 0,0-1 3 0,1 0 5 15,-3 1-4-15,1-1-7 0,-1 0 6 16,1 1 2-16,-1-2-3 0,-1 2 5 0,1 0-4 0,-3-1 0 15,3-1-1-15,-6 3 2 0,8-2-2 0,-8 2-1 16,6-2 4-16,-2 1-4 0,-1-4-2 0,-3 5 4 16,10-4-2-16,-9 2 4 0,4 0-2 0,-1 1-7 15,-4 1 8-15,4-5 1 0,-2 2 1 0,2 1-3 16,-1-1-1-16,-2-1-8 0,3 0 14 0,2 3-4 0,-2-3 4 16,1 1-16-16,-1-2 20 0,1 0-9 15,4 2 6-15,-1-1-12 0,-3-3 1 0,0 4 8 16,4-1-8-16,-2 0-5 0,-1-3 3 0,-1 3 2 0,1 0-5 15,-1-2-10-15,2 3 11 0,-4-4 3 0,3 2-1 16,0-1 5-16,-3-1-4 0,1 2-1 0,-1-1 1 16,2 1-2-16,-2-1 2 0,-1 0 9 0,2 0-4 15,-2 0 0-15,-1-1-3 0,1 0 3 0,0 2 1 16,0-2-1-16,0 2-5 0,0-2 1 0,-2 5-3 16,2-5 6-16,0-1 1 0,-1 6-1 0,1-6-5 15,3 1 0-15,-3 3-5 0,1-2 6 0,-1-1-6 16,2 2 4-16,0-5-1 0,-1 4 4 0,-1-1 4 15,2 0-5-15,-4 1 3 0,1-2-4 0,-1 3 4 16,4-2-7-16,-3 0-3 0,-1 0 8 0,1 0 5 16,-1 2-3-16,3-3-2 0,-3 2 6 0,0 0-3 0,-3-1 8 15,6 3-5-15,-6-2-2 0,3 0-7 0,-1 0 5 16,1 1 2-16,0-1 7 0,-1-1 0 0,-3 1 10 16,4-1 0-16,-1 3-7 0,1-1-5 0,0-3 2 15,0 2 0-15,-3 0 2 0,3-1 4 0,-1-1 0 16,-3 0-3-16,4 2-7 0,-1 1 10 0,1-2-10 15,-3 0 2-15,2 2 1 0,-1 0 4 0,0 0-6 16,-2-3 3-16,3 4 1 0,-4 1-3 0,3-2-1 16,-2-1-1-16,-1 4 1 0,2-1-4 0,-1-3 5 0,2 2-6 15,-2 0-2-15,1 3 2 0,-1-2 0 16,1-3 3-16,3 6 3 0,-4-5-9 0,0 2 0 16,0 2-7-16,2-4 0 0,-2 1-1 0,4 4-3 15,-8-3-9-15,4 1-13 0,-1-1-12 0,-1 2-24 0,6 1-81 16,-13-1-164-16,4 2 72 0</inkml:trace>
  <inkml:trace contextRef="#ctx0" brushRef="#br0" timeOffset="96239.19">11804 8056 56 0,'13'-4'64'0,"-13"4"-3"0,14-1-11 16,-3-1-1-16,1 2-6 0,2-2 1 0,0 0-7 0,5 1-4 16,0-3 0-16,2 0 2 0,0 3-5 0,1-2-3 15,9-1-12-15,0 3 6 0,-1-4-3 0,1 3-4 16,-2-3 2-16,1 4 0 0,-4-1-7 0,-4 5-6 15,0-3-22-15,-4 5-13 0,1-3-17 0,-6 1-47 16,-1 0-104-16,0-2 46 0</inkml:trace>
  <inkml:trace contextRef="#ctx0" brushRef="#br0" timeOffset="96798.16">12585 7886 14 0,'0'0'73'16,"0"0"-10"-16,0 0-5 0,0 0-5 0,0 0-5 16,0 0-2-16,0 0-8 0,11 10-5 0,-7-7-4 15,1 0-1-15,0 1 1 0,-1-2-5 0,0 1-5 16,1-1 0-16,-1 1-1 0,2 0-3 0,-2 1-6 16,1-2-1-16,-1 1 0 0,-3 1 2 0,3-2 2 15,-1 0-4-15,-3-2 2 0,2 6-4 0,2-3-2 0,-4-1-1 16,0-2-9-16,0 4 14 0,0-4-8 0,0 0 8 15,0 6-4-15,0-6-2 0,-4 5 2 16,3-3-6-16,1 2 5 0,-4 0 0 0,4 2 1 0,-4-1 0 16,3 2 1-16,-3-1-14 0,0 4 4 0,0-4 9 15,-2 4-1-15,2-3 0 0,1 4 3 0,0-4-10 16,-1-1-2-16,4 2-18 0,-4 0-26 0,2-2-57 16,-1-2-116-16,1 1 52 0</inkml:trace>
  <inkml:trace contextRef="#ctx0" brushRef="#br0" timeOffset="97384.16">11713 8052 50 0,'0'0'83'0,"-7"-1"-5"0,7 1-8 0,0 0-11 0,-8-2 0 16,8 2-5-16,0 0-6 0,-4 0-5 0,4 0-6 16,0 0-4-16,0 0-7 0,0 0 0 0,0 0-17 15,0 0 8-15,0 0 6 0,0 0-7 0,0 0-3 16,0 0-3-16,0 0 7 0,0 0-4 0,0 0-1 16,0 0-6-16,0 0 0 0,0 0-2 0,5 9 6 15,-5-9-5-15,0 0-3 0,0 0-4 0,0 0 4 16,0 0 7-16,0 0-6 0,-8 3 0 0,8-3 3 15,-6 2-3-15,4-1 2 0,2-1 1 0,-7 3 2 16,3-1-10-16,4-2 5 0,-3 2 1 0,3-2-5 16,0 0 0-16,-6 3 7 0,6-3-7 0,-1 4 7 15,1-4-3-15,0 0 0 0,0 0 0 0,4 4-1 0,1-2 4 16,0 2-11-16,2-2 5 0,0 3 5 0,-1-4 5 16,1 3-14-16,3 0 7 0,-2 0 0 0,2 0 0 15,-1-1-5-15,-4 1 13 0,5-1-15 0,-2 0 4 16,-5 0 7-16,3-1-7 0,-2-1 3 0,2 1 3 15,-6-2 1-15,5 3-1 0,-5-3 3 0,4 0 0 16,-4 0 0-16,4 4-9 0,-4-4-13 0,0 0-19 16,5 0-47-16,-5 0-64 0,0 0-154 0,0 0 68 15</inkml:trace>
  <inkml:trace contextRef="#ctx0" brushRef="#br0" timeOffset="100198.16">11574 8081 14 0,'1'-3'84'0,"-1"3"-11"15,0 0-8-15,0 0 0 0,0 0-4 0,0 0-10 16,3-4 2-16,-3 4-13 0,0 0 0 0,1-5-7 0,-1 5-1 16,5-3-5-16,-1 1-1 0,1 1-6 0,3-1-3 15,-3 2 0-15,6-3-3 0,1 3-6 16,1 0 9-16,0-1-7 0,6 0 1 0,-2 1-12 0,2 0 0 16,-3 1-13-16,2 0-5 0,1 2-6 0,1-1-15 15,0-1-8-15,-1 1-57 0,0 1-114 0,-1-2 50 16</inkml:trace>
  <inkml:trace contextRef="#ctx0" brushRef="#br0" timeOffset="100751.16">12585 8025 39 0,'0'0'66'15,"0"0"-3"-15,1-3-14 0,-1 3-3 0,0 0-6 16,0 0-6-16,0 0 3 0,0-7-9 0,0 7 5 15,0 0-9-15,-5-4-2 0,2 1 3 0,3 3 1 16,-6-2-1-16,0-1 4 0,2 0-2 0,-1 0 7 16,0 0 4-16,5 3-8 0,-7-4 12 0,2 3-6 0,1-2 7 15,2 0-9-15,2 3-1 0,-5-3-4 0,2 1-6 16,3 2-5-16,-4-6 4 0,1 4-9 0,3 2 5 16,-3-5-2-16,3 5-3 0,-3-4 2 0,2 1-4 15,1 3-1-15,-2-5 5 0,2 5-1 0,-3-4 3 16,3 4-7-16,-4-6-4 0,4 3 1 0,0 3 9 15,0 0-1-15,0-5 2 0,0 5-5 0,0 0-2 16,0 0-1-16,-1-6-3 0,1 6 4 0,0 0-4 16,0 0-6-16,10-1 1 0,-10 1 2 0,9 1-7 0,-3 1-2 15,-1-1-7-15,3 0 2 0,1 1-7 16,-3 1-3-16,1 1 0 0,3 0 5 0,-4 0-2 16,-1-1-7-16,1 2 1 0,0 0 1 0,-1 0 7 0,0 1-5 15,0-1 2-15,-3-1 5 0,0 2 4 0,-2-1 3 16,0 0-3-16,0 2 2 0,-2-1 4 0,0 2-2 15,-2-4-4-15,1 1 8 0,-4 5-8 0,4-2 3 16,-4 1 1-16,-2 0-22 0,1 1-28 0,-2-1-83 16,-3 3-150-16,1 0 66 0</inkml:trace>
  <inkml:trace contextRef="#ctx0" brushRef="#br0" timeOffset="101642.16">11786 7916 70 0,'0'0'78'15,"0"0"-5"-15,5-2-4 0,-5 2-9 0,0 0 0 16,0 0-7-16,0 0-11 0,0 0-5 0,0 0-2 15,0 0-4-15,0 0 0 0,0 0-13 0,0 0 2 16,-18 5 3-16,13 0-6 0,1-1 1 0,1 2-3 0,-4 2-2 16,-1-1-4-16,2 1-7 0,-2 2 3 0,2-3 8 15,0 4-3-15,-2-3-4 0,2 1-1 16,0-1 9-16,0 2-5 0,1-3-4 0,-3 1 9 0,2-2-10 16,1 2 11-16,-2 1 3 0,-1-1-5 0,2 0-5 15,0-3 0-15,2 0-6 0,-1 1 12 16,1-1-1-16,-2 0 2 0,1-1-15 0,2 0 6 0,1 0 8 15,-1-1-8-15,3-3-4 0,-5 7 4 0,5-4-10 16,0 1 14-16,0-4-3 0,0 6 0 0,0-6-7 16,0 5 2-16,4-4 7 0,0 1-8 0,1 1 1 15,-1-2 4-15,3 0-2 0,1 0 3 0,0-1-3 16,-1 2-1-16,3-2 2 0,1 2 0 0,-1 1 0 0,1-3 3 16,-2 2-11-16,-1 0 2 0,3 2-1 15,-3-3-11-15,1 4 2 0,-4-3-4 0,4 0 9 16,-4 1-6-16,0-2 5 0,1 0 1 0,-3 2 4 0,-3-3-2 15,8 0-13-15,-8 0 13 0,5 4 4 0,-5-4-3 16,4 1 2-16,-4-1 1 0,0 0-1 0,5 3-1 16,-5-3-12-16,0 0-23 0,0 0-45 0,0 0-58 15,0 0-151-15,0 0 67 0</inkml:trace>
  <inkml:trace contextRef="#ctx0" brushRef="#br0" timeOffset="103278.16">11565 8415 6 0,'0'0'41'0,"0"0"-6"0,0 0-3 16,0 0 3-16,0 0-10 0,0 0-1 0,0 0-5 0,0 0-1 15,0 0-4-15,10 7-1 0,-10-7 3 0,3 2-4 16,-3-2 0-16,0 0 2 0,0 0-6 0,6 1 1 15,-6-1-1-15,4 1-2 0,-4-1 4 0,0 0-7 16,10 0 3-16,-3 0 0 0,-7 0-4 0,11-1 1 16,-4 1 2-16,3-1-6 0,0 1 2 0,-2 0-10 15,4 1-15-15,-1 1-8 0,0-2-22 0,0 2-57 16,1-1 27-16</inkml:trace>
  <inkml:trace contextRef="#ctx0" brushRef="#br0" timeOffset="104864.71">11706 8418 2 0,'-6'-1'29'0,"6"1"-4"16,0 0-1-16,0 0-2 0,0 0-3 0,0 0 3 15,0 0-2-15,0 0 0 0,0 0-2 0,0 0-5 16,0 0 0-16,0 0-1 0,0 0-4 0,0 0 0 0,0 0-7 15,0 0 5-15,0 0 2 0,0 0-3 16,0 0-1-16,-2 5-2 0,2-5 4 0,-3 3 0 16,3-3-1-16,-1 2-5 0,1-2 6 0,-1 5-6 0,1-5 0 15,0 0 3-15,0 0 3 0,-3 4-3 16,3-4 1-16,0 0 0 0,0 0 12 0,0 0 1 0,0 0 3 16,-1 3 2-16,1-3-2 0,0 0 0 0,0 0-2 15,0 0 0-15,0 0 0 0,0 0-5 0,0 0-7 16,0 0-3-16,0 0-10 0,0 0-1 0,-4 4 2 15,3 0-1-15,1-4 1 0,-4 4-2 0,2 1 2 16,-1-2 3-16,3-3-7 0,-3 4-2 0,3-4 6 16,-2 2 2-16,2-2 6 0,-4 3 10 0,4-3 9 15,0 0-4-15,-3 4 8 0,3-4-5 0,0 0-9 16,0 0 3-16,0 0-1 0,0 0 5 0,-12-4-1 0,12 4-4 16,-5-3-1-16,5 3 2 0,0 0 3 0,-7-2-14 15,7 2 6-15,0 0-1 0,-4-2-5 0,4 2-1 16,0 0 0-16,0 0 0 0,0 0-3 0,0 0 2 15,0 0-6-15,0 0 10 0,0 0-3 0,0 0-4 16,0 0 5-16,0 0-4 0,0 0 0 0,-5-2 2 16,5 2-3-16,0 0 9 0,0 0-1 0,0 0 10 15,0 0-6-15,0 0 7 0,0 0 0 0,0 0-2 0,0 0-2 16,0 0 4-16,0 0-9 0,0 0-4 16,0 0 9-16,0 0-4 0,0 0-5 0,0 0 2 15,0 0-2-15,0 0 3 0,0 0-4 0,0 0-2 0,0 0-4 16,0 0 2-16,0 0-4 0,0 0-1 0,0 0 7 15,0 0-8-15,0 0 4 0,0 0 6 16,0 0-14-16,0 0 9 0,0 0-1 0,0 0 1 0,0 0-8 16,0 0 4-16,10 6 8 0,-10-6-1 0,0 0 0 15,0 0-6-15,0 0 11 0,0 0-7 0,0 0 4 16,0 0-4-16,0 0 2 0,0 0 2 0,9 0-4 16,-9 0 3-16,0 0 0 0,12-1-4 0,-4 0 4 15,2-1-4-15,1 0-1 0,2 2 2 0,0-3 4 16,6 3-3-16,3-3-1 0,-3 3 4 0,1-2-2 15,1 0-4-15,1 1-3 0,1 0 4 0,-3 0 1 0,2-1 3 16,-2 4 2-16,3-1-11 0,-3 0-2 16,0 0-6-16,0 1-5 0,-2 0-6 0,-1 1-1 0,-1 1-4 15,1-1 4-15,1-1-2 0,-5 1-7 0,2-1 3 16,-2 2 5-16,5 0-1 0,-7-1 9 0,3-2-1 16,0 3 4-16,5 1 1 0,-6-2 3 0,0 0-7 15,5-1 35-15,-3 0-7 0,4 1 6 0,0 0-14 16,0-2 10-16,0 2-3 0,1-3-3 0,-1 2-1 15,-1-2-3-15,1 1 3 0,-1 0-9 0,0-1 3 16,-1 1-1-16,-2-1 0 0,2 2-3 0,0 0 6 16,-4-4-1-16,0 0-2 0,0 4-2 0,1-4 0 15,-4 2 1-15,-2 0 6 0,1 2-2 0,-2-2-14 0,-7 0 14 16,8 0 1-16,-3 3-4 0,-5-3 2 0,4 0 2 16,-4 0-1-16,0 0 1 0,7 2-4 0,-7-2 5 15,0 0-5-15,8 1 3 0,-8-1 0 0,0 0 4 16,0 0 7-16,0 0 8 0,0 0-4 0,4 1 0 15,-4-1-4-15,0 0 1 0,0 0-13 0,0 0-19 16,0 0-52-16,0 0-77 0,0 0 34 0</inkml:trace>
  <inkml:trace contextRef="#ctx0" brushRef="#br0" timeOffset="105256.73">12448 8349 91 0,'-5'-3'98'0,"5"3"-7"0,0-5-5 16,-4 3-6-16,4 2-10 0,0-7-6 0,0 7-8 15,4-4-11-15,-4 4-1 0,9-3-9 0,-9 3-1 16,6-1 0-16,1 1-1 0,-7 0-10 0,11 1-6 0,-2-1 4 16,-3 3-3-16,1-1-3 0,-2 0-16 0,4 3 2 15,-3-1-8-15,-2 1 2 0,1-2 5 0,2 6-6 16,-1-3-1-16,-2 3 0 0,0-1 1 0,0 1 7 16,-3 1 0-16,1 1-11 0,-2-2 4 0,-1 1 2 15,-1 1 0-15,-2-1 1 0,0 2 3 0,-4-1 2 16,-1 0-4-16,1 1-4 0,-4-1 6 0,2 4-2 15,-6-3 3-15,2-1-5 0,1 0 4 0,-2 0-7 16,5 2 8-16,-4-1-5 0,1 1-20 0,3-1-25 16,-4 1-84-16,5-3-145 0,-1 1 64 0</inkml:trace>
  <inkml:trace contextRef="#ctx0" brushRef="#br0" timeOffset="105974.72">11699 8228 55 0,'0'0'80'0,"0"0"-4"16,0 0-6-16,0 0-5 0,0 0-5 0,0 0-6 15,0 0-5-15,0 0-7 0,0 0-5 0,0 0-9 0,0 0 6 16,0 0-1-16,0 0-7 0,0 0-5 0,0 0-3 16,0 0 0-16,-4 9-2 0,0-4-8 0,2-2 2 15,-4 2 4-15,1-1-1 0,-3 5-1 0,0 0 1 16,-2-2 2-16,-2 3-2 0,2-1 8 0,-3 1-5 15,-2 4 1-15,0-4 7 0,-1 4-5 0,0 1 0 16,-1 3 1-16,4-2-6 0,3-4 2 0,-4 0-10 16,7-4-3-16,0 1 5 0,2 2 4 0,1-2-2 15,2-1 2-15,2 2-6 0,5-2 0 0,-1 0 5 0,2-1-4 16,2 2 4-16,3-1-6 0,3 1 5 16,4-3-12-16,-8 1 5 0,8-3 2 0,-1 1-3 15,-3-2 3-15,-4 2-6 0,2-1-3 0,0-4-7 0,-4 1-5 16,0 2-8-16,-2-3-7 0,0 1-22 15,0 0-19-15,-1 0-87 0,-5-1-173 0,0 0 76 0</inkml:trace>
  <inkml:trace contextRef="#ctx0" brushRef="#br0" timeOffset="110244.71">12899 6676 11 0,'0'0'39'0,"-5"-2"0"16,5 2-6-16,0 0-1 0,0 0 0 0,-9-2-8 15,9 2 1-15,-4-1-4 0,4 1-2 0,0 0 1 0,0 0-7 16,-14 0-1-16,14 0-1 0,-5-1 1 0,5 1-6 16,-9 0 5-16,9 0-3 0,-13 0 4 0,7 0 0 15,6 0-7-15,-10 0 5 0,5-3-7 0,-6 3 0 16,5 0 5-16,-2 0-2 0,2-2-1 0,-3 2-2 15,0 2 2-15,-1-2-2 0,-3 0 0 0,3 3-2 16,-2-3 5-16,0 1-3 0,1-1-1 0,1 1-2 16,1 1 2-16,3-1 2 0,-2 0-4 0,8-1-8 15,-13 3 13-15,8-3-4 0,0 3 1 0,-1-1-4 0,0-2 2 16,-1 3 2-16,-1 1 1 0,3-1-4 16,-4 2 2-16,-1-4 3 0,1 4-3 0,0-1 2 15,2 0-5-15,-1-2 6 0,1 1 0 0,1 1-4 16,-1-3 0-16,1 1-2 0,2 1-10 0,1 0 11 0,-1-2 2 15,1 1 0-15,3-2-1 0,-6 5 2 0,2-1-2 16,1 0-1-16,0 1-1 0,0-3 5 0,-1 5-11 16,2-2 13-16,-4 0-5 0,3 1 6 0,-4-1-6 15,1 2 2-15,-2 0 1 0,2 0 0 0,-3 2-3 16,0-1-1-16,-5 4-1 0,1-1 7 0,0 2-13 16,-1-1 14-16,0 2-1 0,0-4-4 0,-1 2-5 15,2 1 7-15,-2-2 6 0,7-3-6 0,0 0 2 16,0-2-3-16,2 0 3 0,1-1 0 0,0-1 0 15,1 1-1-15,2-1-1 0,-1 1 1 0,-2-2-1 0,4 1 0 16,-4-1-11-16,5 2 11 0,-3-3-3 0,3 4 3 16,-4-3-2-16,4 3-3 0,0 0 5 0,-3 0 6 15,1 3-9-15,1-4-2 0,-2 1 5 0,-2 3 1 16,4 1 2-16,-7-1-5 0,3 3 4 0,0-1-3 16,1-2 6-16,-2 0-6 0,3-1 5 0,-4 1-6 15,4-2 1-15,0-1 2 0,2 1 1 0,-2-1 1 16,1 0-4-16,2-1 3 0,0 0-4 0,-3 1 4 15,3-1-2-15,-1 1-8 0,1-1 7 0,0 3 5 0,0-5-8 16,0 3 3-16,0-1 4 0,0 0-4 16,0-1-1-16,-2 3 0 0,0-2-2 0,0-1 4 15,-2 5-2-15,0-2 0 0,0 0 2 0,-2 2-2 0,1 1 1 16,0-2 3-16,-2-2-7 0,2 4 11 0,0-3-4 16,0 2-9-16,0-2 9 0,2-1-1 0,-1-1-3 15,0 4-1-15,1-4 6 0,0 1-7 0,1 2 4 16,-1-4 5-16,2 2-7 0,-2 1 2 0,3-3-3 15,-1 0 0-15,1 2 1 0,0-2-5 0,1-1-2 16,-2 2 8-16,1-5-3 0,0 9 0 0,0-5 2 16,1 1 3-16,1 2-4 0,-1-2 0 0,-1 0 1 15,0 3 2-15,0-1 0 0,0 2-1 0,-1 0-2 0,-1 0-1 16,1 0-1-16,-2 1 8 0,2 1-5 16,-1-2 1-16,0 0-7 0,1-1 1 0,0 0 2 15,-2-3 9-15,2 3-5 0,1-3 0 0,-1 2-16 0,1-2 0 16,0-2-1-16,-2 1-3 0,1-1 6 15,1-3-9-15,0 4 11 0,0-4 1 0,0 0 7 0,0 6-13 16,0-6-18-16,0 0-56 0,0 0-97 0,0 0 44 16</inkml:trace>
  <inkml:trace contextRef="#ctx0" brushRef="#br0" timeOffset="110973.71">11979 7402 28 0,'0'0'41'0,"0"0"-5"0,0 0 0 0,-20 5-10 0,20-5-2 16,0 0-3-16,-5 1 3 0,5-1-3 0,0 0 2 15,0 0-10-15,0 0 5 0,-3 3-3 16,3-3-7-16,0 0 4 0,0 0-1 0,0 4 4 0,0-4-7 15,-1 5 1-15,1-5 1 0,0 5-4 0,0-5 2 16,1 4-2-16,-1 0-6 0,0 0 7 0,0 1-8 16,-1-1 6-16,1 2 3 0,1-2-6 0,0 1 3 15,1 0-3-15,0 1 3 0,-2 0 1 0,3 1 0 16,-2 0-2-16,1 1 3 0,0-1 0 0,0 2-1 16,-1-3 2-16,2 5 0 0,-2-4-3 0,1 5 4 15,0-4-4-15,2 2-2 0,-3-1 5 0,3 2 0 16,-2-2-5-16,-1 0 2 0,6 0-3 0,-3-1 2 0,0 1 4 15,1-4-4-15,0 3 2 0,2-1-6 16,3 1 6-16,-4-2-3 0,5-2 0 0,-1 1-1 16,0-1-1-16,0 1 0 0,2-2-1 0,-3-3 4 0,-2 1-3 15,1 0-3-15,0 1 5 0,-3-1-4 0,0 0-3 16,-5-1 2-16,7 1 0 0,-7-1 2 0,7 2-7 16,-6 2 5-16,-1-4-2 0,0 0 4 0,0 0-6 15,0 0-3-15,-8 6 10 0,5-3 1 0,-1-2-7 16,0 2 6-16,4-3 1 0,-6 3 5 0,6-3-5 15,-6 2 8-15,6-2 5 0,-4 2 1 0,4-2-4 16,-3 2 7-16,3-2-1 0,0 0 0 0,0 0-2 16,0 0-1-16,0 0 2 0,0 0-8 0,0 0 5 15,0 0-2-15,0 0 1 0,0 0-3 0,0 0-5 0,0 0 3 16,9-9-1-16,-5 4-4 0,-2 2-2 16,2-1-1-16,0-1-4 0,1 0 3 0,0 1-5 0,3-3 1 15,-1-1-10-15,2 2 3 0,0-2-22 0,1-1 10 16,2 1-6-16,-2 0-8 0,-1 1-18 0,3-1 2 15,-2 1-34-15,-4 0-96 0,3 0 43 0</inkml:trace>
  <inkml:trace contextRef="#ctx0" brushRef="#br0" timeOffset="111227.71">12226 7558 18 0,'-11'0'66'0,"11"0"-3"0,-5-1-3 16,0 0-8-16,5 1-3 0,-10-6-3 0,6 4-3 15,-1-2-4-15,1 0-5 0,-2 0-5 0,-2 1-2 16,1-2-2-16,0 1-2 0,1 1-3 0,-5 1 5 0,5-3-7 16,0 2-8-16,-3-1 5 0,0 1-13 0,2 1 9 15,-2 2-7-15,2 0 2 0,-1 0-13 0,-1 0 20 16,0 0-6-16,2 2 4 0,-2 1-10 0,2-3 3 16,-2 3 0-16,3-2 0 0,2-1-7 0,4 0 4 15,-9 3 2-15,9-3-9 0,-5 2 9 0,1 0-5 16,4-2-3-16,0 0-19 0,-5 1-19 0,5-1-65 15,0 0-117-15,0 0 52 0</inkml:trace>
  <inkml:trace contextRef="#ctx0" brushRef="#br0" timeOffset="112542.71">12034 7449 42 0,'0'0'62'0,"0"0"-13"0,0 0 0 15,0 0-7-15,0 0-2 0,0 0-7 16,0 0 0-16,0 0-7 0,0 0-4 0,0 0 1 16,0 0-1-16,1 9-15 0,-1-9 13 0,0 5-3 0,0-5-12 15,2 3 11-15,-2-3-1 0,2 6-7 0,-2-3-1 16,0 1 1-16,0 1-2 0,0 1 1 0,-2-1-1 16,0 2-1-16,2-2-3 0,-5 6 2 0,1-5-7 15,-2 3 5-15,2-3 9 0,0-2-5 0,2 2-12 16,-1 1 9-16,-2-5 2 0,2 3 2 0,2-1 0 15,-3-1 4-15,4-3-6 0,-1 5 7 0,-3-2 1 16,4-3-6-16,-2 4 0 0,2-4 3 0,-1 1-2 16,1-1 0-16,0 0 4 0,0 0-10 0,0 0 4 0,0 0-3 15,-2 4 3-15,2-4-5 0,0 0 2 0,0 0 0 16,0 0-2-16,0 0-1 0,0 0 4 0,0 0 0 16,0 0-2-16,0 0-4 0,0 0 6 0,0 0-1 15,0 0 1-15,3 5-1 0,-3-5-3 0,7 3-8 16,-4-2 14-16,-3-1-8 0,6 4 6 0,1-4-1 15,-1 2-1-15,3 0-4 0,-1 0 5 0,-2 0-3 16,6 1 3-16,-2 0 4 0,-2-2-5 0,-1 0 0 16,1 1-5-16,-1 1 7 0,1-2-2 0,0 0-5 15,-1 1 3-15,1-2-3 0,0 0 6 0,-2-2-1 16,3 1-11-16,0-3 16 0,1 2-7 0,-1-1 2 0,0-2 1 16,-3 1-13-16,1 0 9 0,-2 0-2 0,1 0 0 15,-2 2-7-15,0-2-2 0,0 0 0 16,0 0-3-16,-3 0 3 0,-1 4 2 0,3-6-1 0,-3 3 4 15,0 3 1-15,-3-7-3 0,3 7 1 0,-5-2 8 16,5-1 0-16,0 3-1 0,-5-8-3 0,0 7 1 16,5 1 6-16,-8-3-6 0,3 2 2 0,5 1-2 15,-9 0 4-15,3 0-6 0,6 0 10 0,-12 1-2 16,6-1-6-16,6 0 4 0,-9-1 0 0,9 1 2 16,-12 1-5-16,7-1 5 0,0 2-4 0,5-2 4 15,-11 0-5-15,5 0 6 0,-2 2-5 0,-1 1 3 16,0-2 2-16,0 0 3 0,1 2-8 0,2-3 6 15,-2 0 14-15,-2 3 9 0,10-3 9 0,-8 0 5 0,8 0 1 16,-6 0-10-16,6 0-2 0,-7 0-3 16,7 0-2-16,-7-3-1 0,7 3-3 0,-4-3 1 0,4 3 0 15,-4-2-14-15,4 2-1 0,0 0 3 0,0-7 2 16,0 7-4-16,0 0-2 0,0-2-3 0,0 2 1 16,0 0 5-16,0 0-1 0,0 0-10 0,0 0 4 15,0 0 3-15,0-6-7 0,0 6 2 0,0 0 6 16,0 0-10-16,4-4 1 0,-4 4 4 0,0 0-1 15,0 0 1-15,0 0-13 0,0 0-2 0,0 0 1 16,0 0-5-16,0 0 0 0,0 0 6 0,0 0 0 16,0 0 0-16,0 0 1 0,0 15 5 0,0-10-3 0,-3-1-4 15,3 1 4-15,0-2 0 0,-1 4 4 0,1-1-2 16,1-1 1-16,-2-1 1 0,1 0 3 16,0 3-9-16,0-2 5 0,0-1-4 0,0 0 6 0,0 0 5 15,0-4-10-15,0 5 1 0,0-5 3 0,0 5 1 16,1-3 2-16,-1-2 1 0,4 2-3 0,-1 1 1 15,-3-3 1-15,7 4 4 0,0-4-7 0,-3 1 0 16,-4-1 2-16,10 0 6 0,-10 0-5 0,10-1-2 16,-10 1-5-16,5-1 9 0,-5 1 2 0,8 1 2 15,-8-1 0-15,0 0 6 0,0 0 6 0,6-1-11 16,-6 1-1-16,0 0 2 0,0 0 1 0,0 0-4 16,0 0-1-16,0 0 0 0,0 0-5 0,0 0 3 0,0 0-3 15,0 0-17-15,0 0 10 0,0 0 4 16,0 0 1-16,0 0-4 0,-15 5 5 0,15-5-11 15,0 0 11-15,-3 2 3 0,3-2 3 0,0 0-5 0,0 0 6 16,0 0-6-16,0 0-6 0,0 0 12 0,0 0-2 16,0 0-5-16,0 0 7 0,0 0-1 0,0 0-2 15,9-9 2-15,-9 9-2 0,0 0-9 0,4-1-7 16,-4 1-8-16,0 0-8 0,0 0 2 0,0 0 0 16,10 0 5-16,-10 0-7 0,7 0 2 0,-7 0 3 15,9 0 5-15,-9 0 4 0,0 0-1 0,6 1 0 16,-6-1 7-16,4 3 4 0,-4-3 13 0,0 0 10 15,0 0 0-15,0 0 12 0,0 0-6 0,3-7 3 0,-3 7-4 16,0 0-3-16,0 0-2 0,-7-8-5 16,4 6 3-16,0 0-1 0,3 2-2 0,-6-5 0 15,3 3-8-15,3 2-3 0,-4-2-11 0,4 2-17 0,0 0-16 16,-5-2-20-16,5 2-47 0,0 0-119 0,0 0 52 16</inkml:trace>
  <inkml:trace contextRef="#ctx0" brushRef="#br0" timeOffset="116422.71">17521 9093 84 0,'-2'-6'83'0,"2"6"-7"16,-1-5-6-16,1 5-12 0,-3-4-4 0,0 2 2 16,3 2-17-16,-4-4-1 0,4 4 3 0,-2-4-12 15,2 4 10-15,0 0-8 0,-2-3-3 0,2 3-8 16,0 0 4-16,-1-4-3 0,1 4-4 0,0 0-2 16,0 0-9-16,0 0 8 0,0 0-6 0,0 0-3 0,0 0 1 15,0 0 2-15,12 7 8 0,-6-4-16 16,-1-1 2-16,2 0 5 0,0 0-4 0,1-1 0 15,3 2-3-15,-1 1 2 0,6-3 2 0,1 2-1 0,6 1-3 16,-2-3 2-16,11 4-5 0,-2-2 0 0,-1 1-2 16,2 1-1-16,1-2 2 0,2 1-10 0,-6-1 0 15,3 4 0-15,-2 0-1 0,0-4-4 0,-7 6-1 16,-2-3-1-16,1 1-20 0,-5 0-14 0,0 1-58 16,-7 1-123-16,0-4 54 0</inkml:trace>
  <inkml:trace contextRef="#ctx0" brushRef="#br0" timeOffset="117124.71">17484 9053 6 0,'-13'3'44'15,"-1"2"-3"-15,-4-1-5 0,-1 0-3 0,-3 2-3 16,2-1 1-16,2 0 3 0,0-1-6 0,4 1 4 0,4-2-8 15,2-1 3-15,-1-2-7 0,4 4 2 0,-1-4 0 16,2 1-3-16,-1 2-3 0,2 0-3 0,-1 1 1 16,4-4-2-16,-2 1-4 0,2-1 3 0,4 8 0 15,-2-3-2-15,1-2-9 0,1 1 7 0,1 1-3 16,-1-1 3-16,2 5-3 0,0-5 0 0,1 5 1 16,-3-3 0-16,-1-1-4 0,1 1 5 0,0-1-3 15,4 0-1-15,-3 0-1 0,1 3 1 0,1-4 0 16,0 1-1-16,3 1 2 0,1 0-4 0,0-1 2 15,3-1-1-15,0 3 1 0,4-1-6 0,0-3-6 16,-6 1-6-16,-1 0-19 0,1 1-14 0,-2-2-31 0,-1 0-87 16,-2 0 39-16</inkml:trace>
  <inkml:trace contextRef="#ctx0" brushRef="#br0" timeOffset="117350.71">17484 9276 68 0,'-6'-2'84'15,"2"-1"0"-15,-1 1 8 0,1-2-7 0,0 3-10 16,-2-3-10-16,3-2 1 0,-1 1-4 0,3-1-2 15,-2 1-8-15,3-1-6 0,3-1-10 0,-2-3 1 0,6 1-12 16,-1 1-10-16,2-1-2 0,-2-1-13 16,3 2-8-16,1-3-9 0,-1 4-3 0,-2 1-5 15,1-4 1-15,-1 5 0 0,-1-3-1 0,-2 3 6 0,0 1-2 16,0 0 4-16,-2 0 0 0,2-1 3 0,-4 0 1 16,3 2-2-16,-1-2 3 0,-1 1 2 0,-1 4-2 15,-2-8 1-15,2 4-1 0,0 4 4 0,-4-5-4 16,3 2 2-16,1 3-10 0,-5-5-9 0,5 5-23 15,-7-2-35-15,4 0-94 0,3 2 43 0</inkml:trace>
  <inkml:trace contextRef="#ctx0" brushRef="#br0" timeOffset="119456.72">17300 9072 16 0,'0'0'87'0,"-1"-4"-12"16,1 4-12-16,-2-5-12 0,2 5 1 0,-1-4-8 15,1 4-1-15,-1-3-7 0,1 3-5 0,0 0 0 16,0 0-10-16,0 0 5 0,0 0-7 0,0-5 0 16,0 5-4-16,0 0-6 0,0 0 1 0,0 0-4 0,0 0 3 15,0 0-6-15,0 0 4 0,0 0 0 16,0 0 0-16,0 0-2 0,0 0 1 0,0 0-6 0,0 0 5 15,0 0 2-15,0 0 3 0,0 0-1 0,0 0-1 16,0 0 0-16,0 0 3 0,0 0-8 0,0 0 5 16,-3-3-1-16,3 3 0 0,0 0 2 0,0 0-5 15,0 0 1-15,0 0-4 0,0 0 1 0,0 0 1 16,0 0 0-16,0 0-1 0,0 0 1 0,0 0-2 16,0 0 0-16,0 0 0 0,0 0-2 0,0 0 2 15,0 0-1-15,0 0-1 0,0 0 8 0,0 0-4 16,0 0 2-16,0 0-5 0,21 0 3 0,-14-2 8 0,4-2-2 15,0 1-4-15,-1 0 2 0,4-3 2 0,0 0 0 16,-1 1-4-16,5 0-4 0,0-1 1 16,1 1-2-16,-1 0 4 0,-1 0-6 0,-1-1-1 0,-4 4-1 15,0 0 2-15,-1 0-6 0,-1-1-7 0,-2 0 15 16,-1 1-10-16,-3 0 9 0,1 1-5 0,-5 1 2 16,10-1-1-16,-6 0 3 0,-4 1-4 0,4-3 2 15,-4 3 1-15,0 0-1 0,3-1 0 0,-3 1 5 16,0 0-1-16,0 0 9 0,0-6-9 0,0 6-6 15,0 0 2-15,0 0 7 0,0 0-8 0,0 0 3 16,0 0-6-16,0 0 3 0,0-5 5 0,0 5 0 0,0 0-7 16,0 0 1-16,0 0 1 0,0 0 2 0,0 0-11 15,0 0 2-15,0 0 4 0,0 0-6 0,0 0-4 16,0 0 36-16,0 0-7 0,0 0 3 0,0 0-4 16,0 0 0-16,0 0-3 0,0 0 4 0,0 0-2 15,0 0 0-15,0 0-6 0,0 0 5 0,-10-1-4 16,10 1-4-16,0 0 2 0,0 0 2 0,0 0 0 15,0 0-3-15,-10 4-8 0,8 1 3 0,2-5 0 0,-4 4-2 16,2-1 10-16,0 0 0 0,0 2-3 16,-1 0 3-16,-2-1-2 0,1 1 1 0,2 2 3 15,-3 1-4-15,0-3-7 0,-1 4 7 0,0-1 2 0,0 3 4 16,-1-2-3-16,0 2-9 0,-1-1 9 0,-1-1-3 16,0 6 4-16,3-6 0 0,-1 4 2 0,-3 1-5 15,2-4 4-15,3 2-6 0,0-2 5 0,0 2 0 16,-3-3 3-16,3 1-4 0,4 0-5 0,-3-2 5 15,0-2-6-15,3 1 2 0,-3 1-2 0,1-3 3 16,2 2 3-16,-4-2-2 0,4-1-1 0,-3-1-3 16,4 2 3-16,-2-3-4 0,2-2 5 0,-2 4-2 15,0-3 2-15,2-1-3 0,-4 3 5 0,4-3 3 0,0 0-5 16,-3 2 1-16,3-2 6 0,0 0 0 16,0 0-6-16,-6 2 0 0,6-2-10 0,0 0 9 0,0 0 3 15,0 0 2-15,0 5-11 0,0-5 0 0,0 4 8 16,0-4-4-16,0 0 0 0,-1 5 2 0,1-5-7 15,0 3 2-15,0-3 2 0,0 0 4 0,-2 5-2 16,2-5-12-16,0 0 14 0,0 0-2 0,0 0 1 16,0 0-3-16,0 0 0 0,0 0 4 0,0 0-9 15,0 0 5-15,0 0 5 0,-15-7 8 0,15 7-2 16,0 0-8-16,-3-3 6 0,3 3 0 0,0 0-7 16,0 0 1-16,-3-2-11 0,3 2 10 0,0 0 6 0,0 0-10 15,-8-1 5-15,8 1-1 0,0 0-2 16,-10 0-3-16,10 0 3 0,-7-1 4 0,7 1-5 15,-6-3 7-15,6 3-9 0,-6-2 10 0,6 2 12 0,-8-5-3 16,5 3-1-16,2-2-4 0,-1 0 0 0,-1 0 1 16,0 0-3-16,1-2-2 0,-1 3 4 15,2-2-8-15,0 1 7 0,-2 0-6 0,3-1 2 0,-1 0 0 16,0-1-4-16,1 2 4 0,0 4-7 0,0-7 1 16,0 2 1-16,0 5-2 0,1-7 5 0,0 3-2 15,2-1 4-15,-1-1-7 0,0 3-1 0,1-2-4 16,0 0 11-16,1-1-4 0,-3 1-3 0,3 1 2 0,-1-1 3 15,0-1-1-15,-1 3 1 0,-2 0-2 0,3-1-5 16,-3 4-1-16,2-5-2 0,-2 5-12 16,0-4 5-16,0 4 0 0,0 0-3 0,1-4-3 0,-1 4 7 15,0 0-11-15,3-4 7 0,-3 4 1 0,0 0 5 16,1-4 0-16,-1 4-3 0,0 0 3 0,0 0 2 16,0 0 0-16,0 0-2 0,0 0-3 0,0 0 9 15,0 0 3-15,0 0-7 0,0 0 7 0,0 0 0 16,0 0-2-16,0 0 0 0,0 0 2 0,5-1-2 15,-5 1 3-15,5-2 0 0,-5 2-11 0,10 0 14 16,-2 0-1-16,0-1-1 0,-1 0-2 0,1-2 2 16,3 1 2-16,1-1 0 0,-1 2-10 0,2-3 1 0,0 0 0 15,-3 1 2-15,3-1-7 0,1 2 0 0,-5-1-2 16,0 1-2-16,1 0 6 0,-1 1-4 0,-4-2-5 16,2 3-3-16,-7 0 3 0,8 0-4 0,-8 0 3 15,8 0-2-15,-4 3-14 0,-4-3-23 0,5 0-41 16,-5 0-109-16,4 5 48 0</inkml:trace>
  <inkml:trace contextRef="#ctx0" brushRef="#br0" timeOffset="148622.42">18637 9036 8 0,'3'-4'59'0,"-3"4"-4"15,3-3-6-15,-3 3-7 0,4-4 0 0,-4 4-7 0,0 0-2 16,4-1-8-16,-4 1 4 0,0 0-7 0,0-5-1 16,0 5-2-16,0 0 0 0,0 0-3 0,2-5-5 15,-2 5 2-15,0 0-4 0,0 0 5 0,0-4-3 16,0 4-3-16,0 0-2 0,0 0 3 0,0 0-1 16,3-5-2-16,-1 3 1 0,-2 2 2 0,0 0 2 15,0 0 4-15,0 0-1 0,2-5 1 0,-2 5 6 16,0 0-17-16,0 0 9 0,1-4-4 0,-1 4 1 15,0 0-1-15,0 0-3 0,0 0-3 0,1-4 1 0,-1 4-1 16,0 0 0-16,0 0-4 0,0 0 6 0,0 0-3 16,0 0 1-16,0 0-2 0,-2-5 6 0,2 5-5 15,0 0 5-15,0 0 0 0,0 0-10 0,-4-3 3 16,4 3 3-16,0 0-4 0,0 0 5 16,-4-1-11-16,4 1 4 0,0 0 3 0,-8-3 1 0,8 3 3 15,-11-2-6-15,8 1 4 0,3 1-2 0,-13 0 4 16,6-2-4-16,-2 2 1 0,0 2-3 0,-3-4 0 15,0 2 6-15,0 2-3 0,-3-4 2 0,2 2-1 16,-5 0-4-16,0 0 0 0,0 0 4 0,-1-2-4 16,0 1 28-16,-3 1 4 0,3-1 1 0,-1 1-5 0,-3 0-5 15,5 0-1-15,0 0-10 0,-3-1 13 0,11 1-3 16,-4-2-4-16,1 2 1 0,4-1-5 16,-1 1 0-16,1 0 0 0,9 0-4 0,-11 0 2 0,6 0-4 15,5 0 5-15,0 0 0 0,-11 0-4 0,11 0 2 16,0 0-1-16,-6 0-4 0,6 0 1 0,0 0 2 15,0 0-5-15,0 0 5 0,-6-1-7 0,6 1 0 16,0 0-3-16,0 0 2 0,0 0 2 0,-10 1 2 0,10-1-3 16,0 0 3-16,0 0 3 0,-8 0-9 15,8 0 9-15,-9-1-5 0,9 1 0 0,-8 1 5 16,3-1-5-16,5 0 1 0,-10 0-2 0,10 0 2 16,0 0-4-16,-10 0 5 0,10 0-2 0,0 0-8 15,-6-1 8-15,6 1-8 0,-6-3 3 0,6 3 5 16,0 0 3-16,0 0-5 0,0 0 2 0,-9 0-5 0,9 0 5 15,0 0-10-15,0 0-6 0,0 0-13 0,0 0-5 16,0 0-18-16,0 0-23 0,0 0-82 0,0 4-169 16,0-4 74-16</inkml:trace>
  <inkml:trace contextRef="#ctx0" brushRef="#br0" timeOffset="150686.42">18281 8886 40 0,'0'0'82'0,"0"0"-10"16,0 0-7-16,0 0-9 0,0 0-5 0,0 0 4 15,-10 0-24-15,10 0 12 0,-4 3-7 0,-1-2-2 16,-1 0 0-16,-1 1-6 0,-1 1 0 0,-3 0-7 16,0 1-3-16,-2-1 11 0,-1 1-7 0,-1 1 8 15,-2 2-8-15,-2-1 9 0,2-2-1 0,-1 3-7 16,-1-2 0-16,5 0-4 0,-2-2 0 0,5 2-4 16,0-1 3-16,-1 0-5 0,-1-1 4 0,3 2 0 0,0 0-9 15,1-2-1-15,1 1 6 0,1-2 1 16,1 3-5-16,0-2 0 0,0 2-2 0,-2-2-8 15,3 1 1-15,0-1 6 0,1-1-5 0,0 0 5 0,-1 1 1 16,4-1-4-16,1-2 3 0,-6 3-1 0,4-1-4 16,2-2-1-16,-5 2 0 0,5-2 3 0,-4 3-3 15,4-3 4-15,0 0-1 0,-2 5 1 0,2-5 2 16,0 0-6-16,0 0-4 0,0 0 6 0,0 0-6 16,-3 2 5-16,3-2 0 0,0 0 2 0,0 0-2 15,0 0 2-15,0 0 1 0,0 3-8 0,0-3 3 16,0 0 3-16,8 4 0 0,-7-1 2 0,6-1 2 0,-1 1-7 15,0-1-1-15,5-1 6 0,0 3-4 16,-1-1 1-16,2 0-2 0,-2 1 1 0,1-1 0 0,2 1 5 16,1 2-2-16,-5-2-9 0,1 1 5 0,1 2 4 15,-2-3-9-15,-2 2 13 0,2 1-4 0,-4-5-4 16,-1 3-4-16,1 2 10 0,-1-4-4 16,-1 1-4-16,-2 1 6 0,0-1-11 0,4 1 5 0,-5-1 3 15,3-2-1-15,-2 1 3 0,-1-3 1 0,0 4-6 16,0-4 6-16,0 4 3 0,0-4 2 0,5 3-4 15,-5-3 1-15,0 0 7 0,0 0 5 0,0 0 2 16,0 0-1-16,0 0-2 0,0 0 1 0,4-9-3 16,0 6-5-16,-3-1 5 0,3-1 0 0,4-3-9 0,-4 0 4 15,3-1 3-15,0 0-7 0,-1-3-6 0,4 3 4 16,-3-2-1-16,3-2 0 0,-3 3-2 0,4-3 6 16,-2-2-6-16,-3 5 1 0,2-1 0 0,-1-4-2 15,-1 5-1-15,-1 0 4 0,1-1 2 0,2-1-4 16,-3 3 6-16,-1-2-4 0,2 2 3 0,-3 1-2 15,-1 1-7-15,3 0 4 0,-1 2-2 0,-3 0-1 16,3 0-1-16,-3 0 4 0,2 1 2 0,-2 1 0 16,1 0-6-16,-2 3 9 0,2-6-7 0,-1 4 1 15,-1 2-2-15,4-5-1 0,-4 5 1 0,2-4-1 16,-2 4 5-16,2-5-1 0,-1 2-3 0,-1 3 2 16,5-3 3-16,-5 3-3 0,3-5 6 0,-3 2-12 15,0 3 8-15,0 0-6 0,0-4 2 0,0 4 6 16,0-6-13-16,0 2 12 0,0 4 3 0,5-3-8 0,-5 3 5 15,0-3-6-15,0 3 8 0,0 0-8 0,4-4 4 16,-4 4-3-16,0-5 0 0,0 5 4 0,1-5 1 16,-1 5 1-16,3-4 0 0,-3 4 1 0,1-3-2 15,-1 3-3-15,0 0 0 0,0-4-1 0,0 4-3 16,0 0 5-16,3-4-1 0,-3 4 2 0,0 0-1 0,0 0 0 16,0 0-4-16,-3-4 2 0,3 4-1 15,0 0-4-15,0 0-5 0,-5-2 0 0,5 2 3 16,-9 0-3-16,9 0 6 0,-11 1 3 0,4 0-4 0,-1-1-4 15,-2 4 6-15,-3 0-3 0,2 0-2 0,-2 1 8 16,-4-2 3-16,0 4-9 0,4-2 4 0,0-3-2 16,-4 3 1-16,1 2 11 0,3 0-4 0,-5 0-1 15,4 0 2-15,0-2-7 0,4-1 4 0,-2 1-14 16,-2 1 13-16,4-3 2 0,2 1 2 0,-2 0-7 16,1 0 10-16,3 0-2 0,-2-1-3 0,3-1 3 15,0 2-7-15,2-3-5 0,0 2 11 0,3-3-2 16,-6 3-1-16,6-3-3 0,-3 2 4 0,3-2-1 15,0 0 3-15,-7 2-5 0,7-2 8 0,0 0-10 16,-4 2 6-16,4-2 5 0,0 0-7 0,0 0 10 0,0 0-4 16,0 0-1-16,0 0 3 0,0 0-2 0,0 0-5 15,0 0 5-15,0 0 1 0,9-11-6 0,-6 9 1 16,-3 2-1-16,2-4 0 0,-2 4-2 0,6-2 2 16,-6 2 1-16,2-2 2 0,-2 2-6 0,0 0 2 15,0 0 0-15,4-3 4 0,-4 3-4 0,0 0 0 16,0 0 2-16,0 0-1 0,0 0-1 0,0 0 0 15,0 0-1-15,0 0 0 0,0 0-7 0,0 0 9 16,0 0-7-16,0 0 6 0,0 0 3 0,-5 12-6 16,4-9 1-16,-2 2 4 0,3-1-5 0,0 0-4 15,0 0 15-15,0 3-8 0,3-1 0 0,-2-1-1 0,-1 2 4 16,2-1 0-16,0 1-1 0,-1 1-4 16,0-2 0-16,-1 5 0 0,0-2-3 0,2-1-7 15,-1 1 11-15,0-2 5 0,0 1-11 0,1 1 7 0,0-1 5 16,-2 1-2-16,4-1 0 0,-3-3-3 0,2 2 1 15,-1 0-1-15,-1-1 6 0,4-1-9 0,-2 1 2 16,1-1 1-16,-2 0-1 0,1 2-1 0,2-2 5 16,-1 0-7-16,-1-3 4 0,-2 5-1 0,4-3 3 15,-1-1 0-15,-3 2-4 0,3-2-3 0,0 2 7 16,1-1-4-16,-4-2 7 0,-1 1 3 0,4 0-9 0,-4 2 0 16,4-1 6-16,-4-4 1 0,1 3-6 15,2-1 1-15,-3-2-2 0,1 3-6 0,-1-3 3 0,0 4 3 16,0-4 6-16,3 5-8 0,-3-5 8 0,0 0-2 15,0 0-4-15,0 0-3 0,0 0 5 0,0 0 5 16,0 0-4-16,0 0 5 0,-3-14-12 0,3 11 5 16,0 3 6-16,0-9 1 0,-1 3-14 15,1 2 8-15,0-1-2 0,0 0 4 0,0 0 2 0,0 1 1 16,1-2-6-16,-1 1 1 0,0 1 4 0,5 2-2 16,-1-5 0-16,0 1 1 0,6-1-7 0,-1 2 3 15,0-2 5-15,6 2-5 0,0-3 0 0,1 2 3 16,0-3-8-16,1 2 5 0,-1-1-9 0,2 1 2 15,-1 0-1-15,-3 1-7 0,4-3 0 0,-7 4-2 0,0-1-9 16,2 0 8-16,-4-2-3 0,-3 4-6 0,4-6 12 16,-3 4 1-16,-3 2 0 0,1-4-2 0,-4 2 1 15,2-1-2-15,-2 2 0 0,-2-2-1 0,-2-1 5 16,2 3 0-16,-4-1 4 0,2 1-5 0,-4 0 10 16,0 0-5-16,-2 2 0 0,0 0 0 0,-4 1-8 15,3 0 11-15,1 0 6 0,-5 4-11 0,5-2 10 16,-1 2-3-16,-1 0-1 0,2 1 4 0,-1-1-2 15,2 1-2-15,0 2 4 0,0-2 1 0,2 1 0 0,-3-1-1 16,4 1 1-16,-2-1-3 0,2 2 1 0,1-1-3 16,1 0 5-16,0 0-3 0,-2-4 6 15,5 0 0-15,-4 5-1 0,-2-3 1 0,6-2 3 16,0 2 3-16,0-2 8 0,0 0 1 0,-4 3 0 16,4-3 5-16,0 0 2 0,0 0 3 0,0 0-3 15,0 0-3-15,0 0-7 0,0 0-4 0,0 0 9 0,-3-10-6 16,3 10-4-16,0 0 7 0,0 0-9 0,0 0 1 15,0 0-1-15,0-5-7 0,0 5-5 0,0 0 6 16,0 0-4-16,0 0 0 0,0 0 2 0,0 0-3 16,0 0 0-16,0 0-3 0,0 0 0 0,0 0 5 15,-5 11-5-15,5-11 3 0,0 6 2 0,-1-2-3 0,0 0 1 16,1 3 5-16,0-5-10 0,-2 3-13 0,1 2-7 16,1 0-16-16,-3 0-46 0,0 1-73 0,3 0-176 15,-3 0 77-15</inkml:trace>
  <inkml:trace contextRef="#ctx0" brushRef="#br0" timeOffset="154356.41">18556 13093 16 0,'-5'-1'73'0,"0"0"-2"16,0-3-6-16,-3 1-6 0,7 2-5 0,1 1-9 0,-7-3 0 15,3 1-9-15,4 2-2 0,-6-6-3 0,1 5-3 16,3-2 5-16,2 3 6 0,-6-5-9 15,5 3 3-15,1 2-3 0,-4-3-10 0,0 0 2 0,4 3-1 16,-4-4-4-16,2 2 0 0,2 2-2 0,-8-3-6 16,8 3 2-16,-5-3 0 0,5 3 2 15,-5-4-5-15,5 4 4 0,-4-2 2 0,4 2-4 0,-6-3-1 16,6 3 14-16,-4-5-5 0,4 5-2 0,0 0 4 16,-4 0-8-16,4 0 8 0,0 0-7 0,0 0 1 15,0 0-6-15,-1-3 1 0,1 3-4 0,0 0 0 16,0 0-3-16,19-3-2 0,-10 4-2 0,5-2 6 0,4-2 1 15,4 5-4-15,5-4 1 0,1 2-5 16,2-1-6-16,-2 2 3 0,1 1-9 0,1 0 3 0,2 2-5 16,-4-1-3-16,2 0-1 0,0 0 9 0,-3 1-11 15,0 1 8-15,-4-1-4 0,-4 0-2 0,1 0-1 16,0-2 2-16,-6 0 1 0,-4 1-3 0,2-2 4 16,-6 3 0-16,2-3-4 0,-3 0 5 0,0-1-1 15,-1 3 7-15,-4-3 1 0,0 0-3 0,6 1 6 16,-6-1-4-16,0 0-4 0,0 0-2 0,-6 8-9 15,2-5-6-15,-1-3-27 0,1 5-31 0,-2-4-97 16,1 2 43-16</inkml:trace>
  <inkml:trace contextRef="#ctx0" brushRef="#br0" timeOffset="155145.42">18628 12878 29 0,'0'0'75'0,"-3"-6"-7"15,3 6-1-15,-3-3-8 0,3 3 4 0,0 0-14 0,-2-4-9 16,2 4 9-16,0 0-17 0,-3-3-6 0,3 3-2 16,-1-3-1-16,1 3 2 0,0 0-4 15,0 0-1-15,-3-3-6 0,3 3 3 0,0 0-3 0,0 0-5 16,-8 0 11-16,8 0-5 0,-12 6-7 0,2-3-2 15,-3 2 2-15,0 1 6 0,-3-1-8 0,0 3 2 16,-3 1-4-16,0-2-5 0,2 3 5 0,-1-3-4 16,2 1-1-16,-2 1 1 0,3-1 4 0,-2 0-7 15,3-2 3-15,3 1-4 0,0 0 4 0,0-2 4 16,1 0-4-16,-1 0 7 0,5-1-3 0,2-1-6 16,-6 4 9-16,4-6-15 0,3 3 7 0,-1-2 2 15,0 1-3-15,3-2-3 0,1-1 4 0,-4 4 0 16,4-4-3-16,0 5 6 0,0-5-1 0,5 5 0 15,-1-1-2-15,1 0-3 0,-1 0 3 0,1-2 1 0,5 1 6 16,-3 0-9-16,-1 2 2 0,3-1 0 0,-1-2-1 16,2 3-2-16,-4-3-3 0,1 2 3 0,0 0-1 15,1-3-1-15,-1 2 1 0,0 1-1 0,1 0 6 16,-3 0-4-16,1-2 4 0,0 2-9 0,-1 0 8 16,0-1-1-16,2-1 4 0,-3 2-2 0,1-1-1 15,0 0-5-15,0-1 3 0,2 3 3 0,-1-2-6 16,-2 1 5-16,-1-4 7 0,1 3-7 0,-1-1 1 15,0 1 1-15,-3-3-2 0,5 2-1 0,0 1 5 0,-5-3-3 16,4 2 4-16,-4-2 3 0,0 0 4 16,0 0 0-16,0 0-1 0,5 2-7 0,-5-2 6 0,0 0 0 15,0 0 0-15,0 0-1 0,7-4-5 0,-4 1 1 16,5 0-5-16,-6-2 5 0,5 3 0 16,-2-5-1-16,0 0 3 0,2 1 1 0,-1-3 2 0,-1-1 11 15,0-1-20-15,0 2 11 0,-1-4 3 0,0 1 0 16,-1 0 0-16,0 0 1 0,0-4 1 0,-3-1-7 15,4 0-1-15,-4 0 1 0,-4-1 0 0,4 3 4 16,-2-2-4-16,-2 3 0 0,1 2-7 0,-1 0 0 16,-1 4-12-16,1-3-22 0,0 6 2 0,-1-1-66 0,0 2-50 15,3 1-157-15,-5 3 69 0</inkml:trace>
  <inkml:trace contextRef="#ctx0" brushRef="#br0" timeOffset="159673.41">18501 12426 44 0,'-4'10'63'0,"3"0"-24"16,-2-1-7-16,2 4-17 0,1-6-48 0,-5 5-34 16,5-7 15-16</inkml:trace>
  <inkml:trace contextRef="#ctx0" brushRef="#br0" timeOffset="160038.42">18309 12305 53 0,'3'-2'87'0,"-3"2"-10"15,5-7-2-15,-4 4-4 0,-1 3-15 0,7-2 3 0,-3 0-11 16,-4 2-4-16,6-3-6 0,0 3 0 0,-6 0-8 16,8 0-3-16,-8 0-4 0,0 0-1 0,6 1-13 15,-6-1 1-15,0 0-4 0,2 4-22 0,-2-4-23 16,0 0-81-16,-7 6-130 0,5-2 58 16</inkml:trace>
  <inkml:trace contextRef="#ctx0" brushRef="#br0" timeOffset="160583.42">18566 11834 30 0,'0'0'98'15,"0"0"-17"-15,-6-1-6 0,6 1-8 0,0 0-2 0,0 0-5 16,0 0-10-16,0 0 4 0,0 0-13 0,1 8-2 16,1-2-6-16,-2-1-16 0,2 1 13 0,-4 0-2 15,2 2-1-15,-2 2-1 0,1 1-2 0,-3 0-1 16,0 1-2-16,-1 4-5 0,0-1 5 0,1 0 7 16,-2 2-12-16,-1 0 2 0,1 0-5 0,-3 0 8 15,5 0-9-15,-1 0 2 0,1-1-1 0,-1 1-1 16,5-2-1-16,-3 2 3 0,1 0-6 0,-3-1 7 15,5 6 4-15,0-5 4 0,-3 9-6 0,3-8 0 0,-1 1-3 16,1-1-3-16,0-1 0 0,-2 2 1 0,0-6-8 16,0 3 8-16,0-4-1 0,1 5 1 0,-1-6-3 15,0-1-1-15,2 1 0 0,-4 0-6 0,3-4 4 16,1 1-6-16,-2-1 4 0,2 0-1 16,-3 0-7-16,3-4 2 0,0 2-8 0,0 0-9 0,0-5-9 15,-3 4-5-15,3-4-9 0,0 4-8 0,0-4-28 16,0 0-99-16,-5 3-191 0,5-3 85 0</inkml:trace>
  <inkml:trace contextRef="#ctx0" brushRef="#br0" timeOffset="161086.42">18281 12230 89 0,'0'-4'113'0,"1"-1"-6"16,2-1-3-16,-3 4-5 0,4-2-12 0,-3 0-14 16,-1 4-2-16,0-4-9 0,0 4-6 0,0 0-11 0,2-3 4 15,-2 3-11-15,0 0-4 0,0 0 0 16,0 0-7-16,0 0-5 0,9 6 4 0,-7-2-5 0,-1-1-3 15,3 2 5-15,-3-2-16 0,2 4 10 0,1-1-1 16,-3 3-1-16,3-2-8 0,-3 4 4 0,3-3-1 16,1 1-2-16,-2 3 1 0,-2-3 1 0,5 2-4 15,-2 1-2-15,-1-3 1 0,1 1 0 0,2-1-3 16,-2 2 5-16,3-2-5 0,-1-2 2 0,-1-2-2 0,2 2-2 16,-2-1 6-16,4 1 0 0,-1-2-6 15,-1 0 3-15,-1-1-2 0,3-1 0 0,-3 0 8 16,-1-1-11-16,0 1 9 0,0-2-6 0,-2-1 3 15,-3 0-4-15,0 0 1 0,14-1 2 0,-13-3-6 0,3 0 6 16,0 1 1-16,0-3 1 0,-1 0-3 0,1-1-1 16,3-1-1-16,-4-1-13 0,4 0 11 0,-2-1 2 15,4-1 3-15,0 0-4 0,4-4 0 0,-3 1 2 16,3 2 4-16,-3-2-5 0,-2 4 1 0,1 2 1 16,-3 1 2-16,3 0-10 0,-3 2-1 0,-2 0-8 15,1 2-11-15,-2 1-13 0,1-1-4 0,-4 3-18 16,4-2-23-16,-4 2-103 0,0 0-200 0,0 7 89 15</inkml:trace>
  <inkml:trace contextRef="#ctx0" brushRef="#br0" timeOffset="162574.42">18561 11722 56 0,'0'0'74'0,"0"0"-10"0,0 0-2 0,-2-4-6 16,2 4-5-16,0 0-5 0,0 0-4 0,0 0-8 0,0 0-4 16,0 0 0-16,-4-3-7 0,4 3 1 0,0 0-4 15,0 0-1-15,0 0 0 0,-9 7-5 0,5-4-4 16,4-3 5-16,-1 6-6 0,-2-1-1 0,2-2-1 16,-3 2 0-16,4-1-7 0,-1 2 8 0,-2-1 1 15,-1 4-1-15,-1 1-7 0,5-2 4 0,-5 2-2 16,1 1 1-16,1 1 28 0,1 2-4 0,1-4-5 15,-3 5 3-15,4-1-1 0,-2 0-2 0,0-2-4 16,2 1 0-16,-1-1-1 0,1 1 5 0,0 1-9 0,0-2 0 16,-3 1-1-16,2-1-3 0,1 1-3 15,-5-1-6-15,5 3 7 0,-5-3 4 0,2 0 1 0,0 0 1 16,-3 1 1-16,1-3-4 0,0 2 3 16,-3-2-2-16,2 1 1 0,0-1 1 0,-1 2 1 15,0 0 0-15,0-5-1 0,2 5-6 0,0-3 4 0,0 1-5 16,0 0 1-16,-4 5 1 0,4-3-1 0,0 0-1 15,1-1-5-15,-3 2 2 0,0-4 4 0,3 1-3 16,1 0 1-16,2 1-4 0,-1-5 0 0,2 2 1 16,0-1 3-16,0 0 3 0,0 0-12 0,2 1 8 15,-1 1 0-15,1 1-3 0,-1-3 1 0,2 3-2 0,-2-1 2 16,4-3-3-16,-1 3 0 0,-3-1 6 0,2 1-9 16,-1-2 6-16,-2 0-6 0,1 1 1 0,-2-1 4 15,1-2-2-15,0 1 0 0,0 1 2 0,-1-3-5 16,0 0 1-16,1 1-3 0,0-5 5 0,-3 7-2 15,3-6 3-15,0-1 0 0,-3 6 2 0,1-3-3 16,2-3 0-16,-5 3-7 0,5-3 3 0,-4 2-5 16,4-2 12-16,0 0-3 0,-6 2-11 0,6-2 11 15,0 0-8-15,0 0 2 0,0 0-8 0,-4 1 8 16,4-1-3-16,0 0 6 0,0 0-3 0,-4 2-2 16,4-2-3-16,0 0 1 0,-4 3-3 0,4-3-14 15,0 0-18-15,-5 4-23 0,5-4-113 0,-4 1-194 16,2 2 86-16</inkml:trace>
  <inkml:trace contextRef="#ctx0" brushRef="#br0" timeOffset="163754.42">18254 12201 60 0,'-2'-4'92'0,"2"4"-21"0,0 0 3 16,0 0-11-16,0 0 2 0,0 0-10 0,6-5-7 0,-6 5-1 15,4-3-6-15,-4 3 1 0,4-2-13 0,-4 2-4 16,0 0 9-16,5-1-9 0,-5 1 2 0,0 0 3 16,0 0 3-16,6-2-5 0,-6 2 8 0,0 0-4 15,0 0-2-15,0 0-5 0,4-3-1 0,-4 3-7 16,0 0-1-16,0 0 1 0,0 0-12 0,0 0 9 15,5 6-11-15,-1-4 10 0,-2 1-6 0,1 2-3 16,1-1-1-16,0 1 2 0,-3 3 4 0,4-3-7 16,2 4 6-16,-6 1-4 0,4 3 4 0,-2 0 3 15,-2-4-5-15,4 6 0 0,-1-4-5 0,2 0 0 16,-2 1 3-16,1-5 1 0,0 3-2 0,1-3 2 16,1 0-2-16,-3-2 3 0,2 0-11 0,-2 0 9 15,0-2 1-15,-1 1-7 0,0-1 4 0,0-1-1 16,2 1 2-16,-4-1 0 0,-1-2-7 0,4 3 8 0,-4-3 1 15,3 4 0-15,-3-4-1 0,0 0 8 0,2 2 1 16,-2-2 1-16,0 0 3 0,0 0 0 0,4 3-3 16,-4-3-1-16,0 0-1 0,0 0 8 0,0 0-3 15,0 0-6-15,0 0 7 0,0 0-4 0,0 0-1 16,0 0-2-16,0 0-7 0,8-9 6 0,-4 6 2 0,1-2-6 16,0 2-6-16,-1-3 11 0,1 1-4 15,-1-1-1-15,2-3-3 0,0 0-1 0,2 1 4 16,-3-4 0-16,6-2-2 0,-4 3 1 0,2-3-10 15,4 1 6-15,-2 1-1 0,-3 4-3 0,1-1-6 0,0 1 3 16,-3 1 0-16,2-1-9 0,-4 5 8 0,1-2-11 16,-1 0 5-16,-2 3-4 0,1 0 0 0,-3 2-3 15,0-5 0-15,0 5 5 0,0 0 1 0,0 0 1 16,0 0-1-16,0 0 4 0,0 0-2 0,0 0 7 16,0 0-7-16,0 0 7 0,0 0-3 0,-5 12 4 15,5-12 2-15,-3 2-10 0,3-2 9 0,-4 3-1 16,4-3-3-16,-5 2 7 0,0-1 2 0,5-1-6 15,-2 2 0-15,2-2 1 0,-7 1 2 0,7-1 0 16,0 0 1-16,0 0 1 0,-14 0-5 0,14 0-2 0,-6-1-9 16,6 1-5-16,-12 0 6 0,2 0 4 0,1 0-9 15,0 0 8-15,-5 0 4 0,1 0-2 0,-1-3-6 16,1 1 11-16,-6-1-7 0,3 1 1 0,-3-2-2 16,0 1 8-16,2 0 12 0,-5-1-7 0,8 2 8 15,1-1-4-15,-1 1 9 0,0 0-4 0,5-1-5 16,-4 2 6-16,3 0 0 0,3 1 0 0,0-1-7 15,2-2 4-15,5 3 1 0,-10 0-2 0,10 0 2 0,0 0-7 16,-7 4-2-16,7-4 3 0,0 0-8 16,0 0 2-16,0 0 1 0,11 7 1 0,-6-3 2 15,0-3-2-15,1-1-2 0,-1 4-1 0,3-4-9 0,0 1 0 16,1-1 9-16,-2 1-1 0,-3-1 2 16,5 0 0-16,-9 0-3 0,9 0 4 0,-6 3-17 0,-3-3 4 15,0 0 2-15,7-3-2 0,-7 3-10 0,0 0 3 16,0 0 5-16,0 0 0 0,0 0 5 0,0 0-11 15,0 0 13-15,0 0 1 0,-17 3-1 0,17-3 1 16,-5 3-3-16,5-3 5 0,-6 1 3 0,6-1-2 16,0 0 2-16,0 0-1 0,-2 3-3 0,2-3 5 15,0 0 2-15,0 0 4 0,0 0 2 0,0 0-2 0,0 0-7 16,-3 2 12-16,3-2-1 0,0 0-1 0,0 0 7 16,0 0-8-16,0 0 1 0,0 0-1 0,0 0 1 15,1 6-6-15,-1-6 0 0,0 0 2 0,0 5 0 16,0-5 0-16,0 5 2 0,2-3 6 0,-2-2-5 15,2 5-10-15,-2-3 5 0,0-2-6 0,5 2-1 16,-5-2-9-16,0 0-5 0,4 3-15 0,-4-3-25 16,0 0-73-16,0 0-144 0,1 4 64 0</inkml:trace>
  <inkml:trace contextRef="#ctx0" brushRef="#br0" timeOffset="164687.42">18277 12143 22 0,'0'0'89'0,"0"0"-9"0,0 0-4 0,5-4-6 16,-5 4 1-16,0 0-9 0,8 0-6 0,-8 0-4 16,0 0-6-16,0 0-5 0,0 0-3 0,0 0 2 15,9 4-10-15,-9-4 2 0,0 3-11 0,0-3 9 16,-1 8-13-16,1-7 3 0,-3 4 0 0,2 2-6 15,-1-2-1-15,0 2 7 0,2 3-3 0,-4-1-6 0,3 4 0 16,-2-1 0-16,2 0 3 0,1 0-9 0,0-1 2 16,0 1-5-16,0 0 7 0,0 2-5 0,4-5 6 15,-3 6-4-15,3-6 2 0,0 1-16 0,0-1 12 16,-1 2 2-16,4-2-4 0,-6-2 3 16,7 0 3-16,-4-3 2 0,0 3-11 0,2-2 8 0,-2 0-15 15,2-1 10-15,-2 1 1 0,1-2-1 0,-1-1-3 16,0 2 4-16,0-1 0 0,-1-1-1 0,-3-2-4 15,7 3 9-15,-4-2-9 0,-3-1 8 0,5 1 0 16,-5-1 4-16,0 0-8 0,0 0 6 0,0 0 0 16,5-5-1-16,-5 5 0 0,0 0 10 0,0-7 3 0,0 3-6 15,0 4-2-15,-1-7 4 0,2 2-11 0,-1-1 9 16,0 1-9-16,1-2-4 0,2 2 0 0,-1-2-13 16,2-2-22-16,4-1-43 0,-1 2-116 0,4-4-207 15,3 0 92-15</inkml:trace>
  <inkml:trace contextRef="#ctx0" brushRef="#br0" timeOffset="166138.42">18493 11708 32 0,'0'0'45'0,"0"0"-10"0,0 0-1 15,0 0 4-15,0 0 5 0,0 0-3 0,0 0-1 0,-8 0-6 16,8 0-1-16,-6 2-1 0,6-2-2 0,-5 2-3 16,0-1-6-16,5-1 0 0,0 0 0 0,-9 0-7 15,9 0 1-15,-5 1 6 0,5-1-13 0,0 0 7 16,-5 3-2-16,2-1-8 0,3-2 5 0,-2 3 3 16,2-3-1-16,-3 4-3 0,3-4-2 0,-2 3 4 15,2-3 3-15,0 0 2 0,-4 2-2 0,4-2 9 16,0 0-6-16,0 0 10 0,0 0-3 0,0 0-5 15,-1 4 1-15,1-4-4 0,0 0-3 0,0 0 3 0,-2 4-4 16,2-4 0-16,0 0 5 0,0 4-12 0,0-4 1 16,2 5 5-16,-1 0-3 0,0 0-2 0,-1 0-2 15,0 0 7-15,0 0-8 0,0 2 5 0,0-1-6 16,0 1 2-16,0 1 6 0,0-1-9 0,0 1 2 16,0-1 7-16,-1 1 0 0,2 1-6 0,-2 2 11 15,2-2 2-15,-3 0 2 0,0 3-13 0,2-2 6 16,0 2 3-16,-2-1-5 0,0-1 1 0,1 1-6 15,-1 1 7-15,1-1-1 0,-2 1-1 0,2-1-3 0,-1 1 3 16,0 0-1-16,1 2-5 0,-3 2-1 16,2-4 3-16,1 0 1 0,0 0-2 0,-1 0 2 15,1 2-6-15,2-4 1 0,-1 3 3 0,-1 3 4 0,1-4-7 16,0 2 3-16,0-1 1 0,0-2-8 0,0 0-14 16,0 1 19-16,-1-2 0 0,1 1 5 0,-1 0-1 15,1-1-11-15,0-2 10 0,-2 0-5 0,2-2-1 16,-1 0 7-16,0 1-10 0,1-5 3 0,-3 3 0 15,3-1 3-15,0 2 3 0,-1-4-6 0,1-2 1 16,0 5-3-16,0-5 3 0,-1 5 0 0,1-5 3 16,-2 6 4-16,2-6-5 0,-1 1-4 0,0 3 4 0,1-4-2 15,-1 5-3-15,1-5 2 0,-2 4-1 0,2-4 4 16,0 4-4-16,0-4 3 0,0 4-2 0,0-4-3 16,0 5 5-16,0-5 1 0,0 7 0 0,0-3 2 15,0 0-3-15,-1-1 4 0,1 2-10 0,0-5 6 16,0 7-1-16,-1-3 3 0,0 0 1 0,1 2-6 15,0-3-1-15,0-3 2 0,-2 6-2 0,2-6 2 16,2 6-6-16,-2-6 8 0,-2 4-1 0,2-4-1 0,0 0-5 16,0 0 9-16,2 4-17 0,-2-4 12 15,0 0 1-15,0 0 2 0,0 0 2 0,0 0-3 16,0 0 2-16,0 0-4 0,0 0 2 0,0 0-4 0,0 0 5 16,-4-12 1-16,4 12-2 0,-4-2-3 0,4 2 3 15,-7-1 2-15,7 1-2 0,0 0-14 16,0 0 12-16,-11 1 2 0,11-1-6 0,0 0-10 0,0 0-4 15,-6 1 3-15,6-1 4 0,0 0-5 0,0 0 3 16,-4 3 1-16,4-3 1 0,0 0-2 0,0 0-4 16,0 0-23-16,0 0-30 0,0 0-75 0,0 0-160 15,1-8 71-15</inkml:trace>
  <inkml:trace contextRef="#ctx0" brushRef="#br0" timeOffset="167144.41">18465 11785 70 0,'0'0'79'16,"0"0"-11"-16,0 0-10 0,0 0 4 0,0 0-5 15,0 0-7-15,0 0-2 0,0 0-6 0,-5-2-2 16,5 2-6-16,0 0 5 0,0 0-2 0,0 0-12 16,0 0-1-16,0 0 0 0,0 0-2 0,0 0-1 15,0 0-2-15,0 0 9 0,0 0 0 0,0 0-3 16,0 0 4-16,0 0-6 0,0 0 1 0,9-5-5 16,-9 5-6-16,1-3-1 0,3 1 7 0,0 0-7 15,0 0-2-15,-4 2 1 0,10-1-2 0,-5-2-1 16,-5 3-4-16,9 0-2 0,-9 0 2 0,9 0-7 15,-9 0 7-15,8 0-1 0,-3 3 0 0,-5-3-3 16,5 0 3-16,0 1 2 0,-5-1 0 0,8 0-7 0,-8 0 3 16,0 0-5-16,9 2 3 0,-9-2 1 0,0 0-4 15,0 0 5-15,0 0-6 0,4 1 4 0,-4-1 3 16,0 0-2-16,0 0 5 0,0 0-6 0,0 0 2 16,0 0-1-16,0 0 6 0,0 0-3 0,0 0 4 15,-21 0-10-15,21 0 2 0,0 0-8 0,0 0 14 16,0 0-10-16,0 0 3 0,0 0 5 0,0 0 0 15,-5 2 0-15,5-2-4 0,0 0 1 0,0 6-1 16,-1-3 2-16,1 0 1 0,-3 2-7 0,3-2 8 0,-1 1-3 16,2 1 0-16,-5 0 6 0,4-1-8 15,-2 3 0-15,-1 0-5 0,2 0 7 0,-7 0 1 0,5 3 8 16,-3-2-13-16,1 2 2 0,0 1 2 0,-2-3 5 16,0 3-3-16,1-2-3 0,-1 6-4 15,-3-1 15-15,1 0-8 0,-1 0-1 0,-1 1 0 0,0 3 0 16,1-1-2-16,0-1-4 0,-4 7 10 0,-1-2-2 15,2 2-6-15,5-6 7 0,-2 1-3 0,2 5-5 16,-1-3 3-16,4-1-7 0,2 1 2 0,2 1-5 16,2-4-7-16,-1 2-12 0,3-2-18 0,1 0-47 15,-2 3-58-15,2-3-166 0,4 0 73 0</inkml:trace>
  <inkml:trace contextRef="#ctx0" brushRef="#br0" timeOffset="170145.42">17917 12676 30 0,'0'0'57'16,"4"-5"-5"-16,-3 0-8 0,2 2 0 0,-2 1-10 16,6-1 0-16,-4-1-7 0,4-1 0 0,-1 0 0 15,3 0-4-15,0-1-3 0,0 0-3 0,0 1-3 16,1 0-2-16,1 0 1 0,0-2-5 0,2 3-2 15,-2-1-3-15,3-2 4 0,1-1 1 0,2 1-3 16,-3 0 1-16,4 1 0 0,-1-2 1 0,-2 2 1 16,-2 3-13-16,0-1-5 0,-1 0-1 0,0 3-24 0,1-1-45 15,1 2-87-15</inkml:trace>
  <inkml:trace contextRef="#ctx0" brushRef="#br0" timeOffset="170522.41">18496 12639 7 0,'0'0'88'0,"-4"-2"3"16,1-4-10-16,3 6-10 0,-2-4-10 0,2 4-2 15,-5-2-5-15,5 2-9 0,0-3-3 0,0 3 0 16,0 0-8-16,0-7-1 0,5 4-11 0,-5 3 7 16,5-4-6-16,0 1-6 0,3-1 4 0,2-1-13 15,3 0 8-15,1 0-6 0,5-2-1 0,-3-1 1 16,4 1-4-16,5 0-1 0,-4 0-3 0,8-1 7 15,-3 1-3-15,2-2-6 0,-1 2 0 0,2 2 3 0,-7 1-5 16,0 2-6-16,-4-1-7 0,2 3-3 0,0 0-7 16,-7 1-16-16,0 2-2 0,-3 1-4 15,-1-1-2-15,-1 0-61 0,-3 3-118 0,1-3 52 0</inkml:trace>
  <inkml:trace contextRef="#ctx0" brushRef="#br0" timeOffset="170968.42">19045 12634 98 0,'0'0'88'0,"2"-5"-8"15,-1 1-12-15,-1 4 2 0,1-4 2 0,2 0 2 0,-2 0-16 16,-1 4 4-16,4-5-10 0,0 0-6 0,2 0-7 15,1 0-10-15,0-1 2 0,5-1-5 0,0 1-6 16,5-3 5-16,2 1-6 0,8-2-10 0,0 1 4 16,0 3 3-16,1-4 1 0,1 2-7 0,1 0-5 15,0 3 0-15,1-4 3 0,-7 6 3 0,7-4-5 16,-12 2 1-16,3 3-5 0,-3-1 4 0,-1 2 5 16,-5 1-7-16,1 1 1 0,-3-1-7 0,1 0 1 15,-3 3-5-15,-4-1-2 0,4 1 2 0,-2 2 0 16,-3-1 3-16,1-1-8 0,-1 4 5 0,0-2-14 15,-3 1 13-15,3 0 8 0,0 0-7 0,1 2 3 16,-4-3 0-16,3 0 3 0,0 0-3 0,0 0-6 0,0 0 4 16,-2 2 7-16,2-4-2 0,4 1-4 0,-3-1 8 15,0 1-8-15,0-1 0 0,2-2 4 0,0 0 10 16,-2 0-1-16,2-1 1 0,-1 1 3 0,-6-1 2 16,11-1-4-16,-11 1 3 0,8 0-6 0,-4-2-2 15,2 1 11-15,-2 0-14 0,-4 1-2 0,6-2-12 16,-6 2-29-16,6-2-56 0,-6 2-63 0,0 0-172 15,0 0 76-15</inkml:trace>
  <inkml:trace contextRef="#ctx0" brushRef="#br0" timeOffset="185682.42">17966 12678 38 0,'0'0'82'0,"0"0"-19"0,0 0 6 0,0 0-1 0,2-5-8 16,-2 5 0-16,0 0-9 0,0 0 1 0,2-2-13 16,-2 2 4-16,0 0-3 0,0 0-5 15,0-6-12-15,0 6 1 0,0 0 1 0,-3-4-3 0,3 4-6 16,-1-3 5-16,1 3-10 0,-3-4 3 0,3 4 0 15,-3-5-3-15,3 5-4 0,-3-5 4 0,1 3-4 16,2 2-1-16,-2-5 5 0,2 5 0 0,-3-4 4 16,3 4-4-16,-1-3-10 0,1 3 16 0,0 0-3 15,-1-5 0-15,1 5-5 0,0 0 3 0,0 0-1 16,0 0-2-16,0-3 1 0,0 3-5 0,0 0-2 16,1-5 4-16,-1 5-15 0,2-2 9 0,-2 2 3 15,3-7-1-15,0 4-1 0,-1-1-1 0,1 1-2 0,1-2-1 16,0 1 2-16,3 1-3 0,0-2 4 15,-2 0 5-15,6-1-4 0,-1 1 0 0,1 0-11 0,1-2 12 16,5-1 2-16,0-1-8 0,-1 1 3 0,6 1 5 16,-2-1-5-16,5-1 4 0,0-2-6 0,-3 5 7 15,3-4-6-15,2 4 3 0,-9-5 0 0,5 6-4 16,-4-1-1-16,2-2 5 0,-2 3-4 0,-1 0 4 16,-4 3-2-16,-1-2-2 0,1 1-14 0,-3 2 21 15,3 0-11-15,-5 1 10 0,1-1-9 0,1 1-1 16,0 1 5-16,-6 0 2 0,8 0-2 0,-4 1 4 15,0 0 3-15,1 1-3 0,-1 0 0 0,0 2-4 0,4-3 4 16,-3 2-6-16,0 2 0 0,0 0 3 0,1-1 1 16,-1-1 0-16,1 3-2 0,-1-3 6 15,0 1-6-15,1 2 2 0,-2-2 3 0,1-1-2 0,1 1-13 16,-4-2 8-16,-2 1 0 0,1-1 2 0,-3 1 1 16,4-1 1-16,-5 2 1 0,-2-1 1 0,4 1-11 15,-3-2 1-15,-1 2 8 0,0 0 1 0,-5 0-12 16,5 0 6-16,-5 0 1 0,1-1 4 0,2-1-7 15,-1 1 7-15,1-1 1 0,2-3-1 0,-5 4-1 16,3-2 5-16,2-2-2 0,-5 2-2 0,5-2 3 16,0 0 2-16,-2 4-4 0,0-2 2 0,2-2-1 15,0 0-4-15,0 0-4 0,-7 3-8 0,3-3 8 0,-1 2-5 16,1 1 1-16,-1-3-16 0,-2 4-12 16,0-1-19-16,2-1-24 0,-4 2-59 0,-3 0-149 0,2 3 66 15</inkml:trace>
  <inkml:trace contextRef="#ctx0" brushRef="#br0" timeOffset="186572.41">18533 12675 77 0,'0'0'94'0,"0"-4"-15"0,0 4-6 15,-4-3 1-15,4 3-30 0,-1-5 10 0,-2 2-6 16,3 3-2-16,-4-5-2 0,4 5-2 0,-1-4-4 15,1 4-14-15,0-4 3 0,0 4 3 0,0-5-9 16,0 5 4-16,-1-5-1 0,1 5-2 0,1-6-19 0,0 2 16 16,3 2-3-16,0-2-3 0,0-2-4 15,1-1 2-15,3 0-2 0,1 2-6 0,-3-3 13 16,4 1-8-16,0 1-1 0,1-2-2 0,-2 2-3 0,3-3 9 16,3 1-5-16,1-1-3 0,1 1 0 0,1-1 4 15,-2 1-2-15,3 2 2 0,1-4-6 16,8 3 0-16,-10-1 3 0,-1 1-3 0,3 3-1 0,-3-2 1 15,3-1-3-15,-7 7 2 0,6-2 7 0,-6-2-2 16,-2 3-3-16,0 1-3 0,1-2 4 0,-1 4-5 16,1-2 1-16,-2 0 6 0,3 1-14 0,-4 3 14 15,-1-2-2-15,-2 1-6 0,2 1-6 0,-3 0 4 16,2 2-4-16,-3-3 0 0,2 4-6 0,-3-2 2 0,4 0 6 16,-4 1 0-16,1 0-6 0,0 0 6 15,-1-1-3-15,-1-2 7 0,1 2 1 0,-1 0-8 16,0-1 5-16,1 0 1 0,-1-2 2 0,0 2-3 0,1-1 3 15,-3-1-1-15,0-2 0 0,2 5 6 16,-2-5-5-16,3 2-2 0,-3-2 2 0,1 5 2 0,-1-5-4 16,0 0 6-16,0 0-8 0,0 0 5 0,3 2 4 15,-3-2-6-15,0 0-3 0,0 0 5 0,0 0-3 16,0 4 4-16,0-4-4 0,0 0 11 0,0 0-4 16,0 0-1-16,1 2-4 0,-1-2-9 0,0 0-32 15,0 0-2-15,-1 5-90 0,1-5-146 0,-9 6 65 16</inkml:trace>
  <inkml:trace contextRef="#ctx0" brushRef="#br0" timeOffset="187484.43">19013 12608 46 0,'0'0'69'0,"-1"-3"-4"0,1 3-9 15,0 0-8-15,-1-5 0 0,1 5-1 0,2-4-9 16,-2 4-12-16,2-5 6 0,-2 5 2 0,2-5-10 15,1 0-3-15,-2 2-2 0,2-1 4 0,1 0-1 16,0 0-4-16,-1 0-1 0,2 1-5 0,-1-3 1 16,0 3-2-16,0 0 3 0,0-1-19 0,1-2 10 15,1 2 4-15,-1 1-9 0,0-2 10 0,-1 2-9 0,0-1 3 16,4 1 3-16,-1-1-12 0,-3 2 8 16,1-2-6-16,1 3 3 0,1-4 0 0,-1 2-6 15,1 0 4-15,3 1-1 0,4-2 2 0,-5 1-1 0,3-2-4 16,-1 3-2-16,-2-3 5 0,4 5-3 15,1-4 1-15,-3 0 2 0,3 0-6 0,1 2 4 0,1-1-1 16,-2 1 1-16,5-5 4 0,-3 4 0 0,-2-1-2 16,-1 2-1-16,0-2-2 0,0 3 1 0,1-2 5 15,-1-1-4-15,0 1 2 0,1 0 0 0,-2 0 0 16,0 1-4-16,0-1 5 0,-2 2 4 0,2-1-2 16,-1 2 0-16,-1-1-6 0,-1 1 2 0,0 0 2 15,1 1 2-15,-1 1-2 0,0-1 2 0,-1 0-1 16,-2 1 0-16,3 0-1 0,-1 1 1 0,-2-1 1 15,2 1-7-15,-2-1 9 0,1 2-3 0,-2-2-3 16,0 0 3-16,0 1 0 0,0-1-2 0,0 0 2 0,-1 0-3 16,1 1 6-16,-1-1 2 0,-4-2-4 0,7 2-2 15,-5 1 2-15,-2-3 6 0,5 2-10 0,-5-2 7 16,5 3-2-16,-5-3 4 0,3 2 0 0,-2 1-3 16,-1-3-1-16,4 5-3 0,-4-2 3 0,0-3-2 15,4 1 3-15,-4-1-4 0,0 0 2 0,0 0-3 16,1 3 5-16,-1-3 4 0,0 0-5 0,0 0-2 15,0 0 3-15,0 0-14 0,-8 4-22 0,2 1-285 16,1-4 152-16</inkml:trace>
  <inkml:trace contextRef="#ctx0" brushRef="#br0" timeOffset="194637.41">18749 13482 77 0,'0'0'94'15,"1"-3"-3"-15,-1 3-7 0,-1-5-16 0,1 5-4 0,1-7-5 16,2 5-7-16,-3 2-7 0,0 0 0 0,0-4 2 16,0 4-5-16,0 0-9 0,0-4-3 0,0 4-5 15,0 0 5-15,0 0-13 0,0 0 8 0,0-6-2 16,0 6-9-16,0 0 0 0,0 0 0 0,0 0 5 15,0 0-12-15,0 0-6 0,0 0 1 0,0 0-2 0,0 0 2 16,0 0 0-16,-12 13-4 0,3-5 0 0,-1 3 10 16,-8 2-11-16,-1 2-5 0,-4 3 11 15,3 3 1-15,-3-3-6 0,-3 1-4 0,2 3 4 0,-3-2-3 16,4-3-4-16,-4 4 4 0,2-1-1 0,0-3 4 16,1 0 0-16,0-1-9 0,5-1-5 0,1-1 16 15,-4-1 1-15,5-1-2 0,2-1-2 0,4-5 3 16,0-1 2-16,1 2 4 0,1-2 0 0,3-1-11 15,-1 0 1-15,1 0 4 0,2-2 0 0,0 0-1 16,1 2 3-16,1-2-4 0,-2 1-8 0,3 1-9 16,-2-1-4-16,3-3-29 0,-3 5-92 0,1-1-154 15,-1-2 69-15</inkml:trace>
  <inkml:trace contextRef="#ctx0" brushRef="#br0" timeOffset="195122.42">18267 13701 12 0,'0'0'44'0,"0"0"-6"15,0 0-1-15,2-4-1 0,-2 4-6 0,0 0-1 0,0 0-5 16,2-2 1-16,-2 2-10 0,0 0 1 0,0 0 0 16,0 0-2-16,0 0-3 0,0 0-2 15,0 0 1-15,0 0-5 0,0 0 1 0,0 0 2 0,-9 9-2 16,7-7-1-16,2-2-2 0,-9 6-2 0,5-2 5 16,-2 1-3-16,0-1 0 0,-1 1-7 0,0 0 4 15,-3 6 2-15,5-6 3 0,-1 5-1 0,-2-3-4 16,1 4 3-16,0-1-3 0,2-1 2 0,0-2-1 15,1-1-3-15,0 0 4 0,1-2 0 0,2 2 0 0,-4-1 1 16,5 0-6-16,-1-3 1 0,1-2 8 0,0 6 2 16,1-4 4-16,3 1 13 0,-4-3 5 15,0 0-5-15,14-3-1 0,-5 2 10 0,4-1-14 0,-1-3 10 16,4-2-5-16,-3 4-7 0,-1-1 1 0,2 0-7 16,-3 0 1-16,1 0-1 0,-3 3-12 15,-1 0 0-15,-3 0-1 0,1-1-8 0,-6 2 5 0,7-3-1 16,-7 3 2-16,5 0-1 0,-5 0-4 0,0 0 5 15,0 0-2-15,0 0 4 0,0 0-3 0,-4 11-7 16,3-7-18-16,-3 1-35 0,0-1-35 0,0 1-106 16,1 1 48-16</inkml:trace>
  <inkml:trace contextRef="#ctx0" brushRef="#br0" timeOffset="201152.42">13501 15447 68 0,'0'0'96'16,"0"0"-13"-16,-4-2-7 0,4 2-6 0,0 0-15 15,0 0-2-15,0 0-6 0,0 0 1 0,0 0-9 16,0 0-5-16,0 0-3 0,0 0-13 0,0 0 10 16,0 0 0-16,0 0-9 0,0 0 8 0,0 0 4 0,0 0 6 15,0 0-5-15,0 0 10 0,0 0-8 0,0 0 5 16,-9 1-5-16,9-1-5 0,0 0 3 15,0 0-8-15,0 0 1 0,-5-2-10 0,5 2 2 0,0 0 1 16,0 0-5-16,0 0 3 0,0 0 1 0,0 0-17 16,0 0 3-16,0 0-3 0,0 0 7 0,0 0-4 15,0 0-1-15,0 0 0 0,0 0-2 0,0 0 5 16,0 0-4-16,0 0-1 0,0 0-3 0,0 0 3 16,0 0 5-16,0 0-3 0,0 0-6 0,0 0 3 15,0 0 2-15,0 0 0 0,0 0-1 0,14 7-1 16,-14-7 1-16,9 3-6 0,-3-3 8 0,2 1-1 0,-3 2 0 15,3-3-2-15,2 3 1 0,2 0 0 0,1 2 0 16,-1-1-3-16,0-1 4 0,4 3-3 16,-1 2 0-16,-2-5 5 0,4 2-5 0,1-1 1 0,-1 4 1 15,-1-3 0-15,3 1-3 0,-1 1-1 0,-1 1-21 16,-2-3 0-16,3 2-2 0,-1 0 8 0,-5 0 1 16,6 0-1-16,0 3-1 0,-2-1 8 0,1-1-5 15,1 4 3-15,-2-4 5 0,0 1-4 0,-2-1-2 16,0 1 6-16,-2-1-4 0,-2 0 2 0,0-3 5 15,1 1 1-15,-2 2 0 0,-2-5 7 0,-1 0-9 16,-3 2 5-16,3-2-2 0,-3 1-1 0,1-1-2 16,0-3-5-16,-4 0 6 0,3 4-10 0,-3-4-4 0,4 2-21 15,-4-2-19-15,0 0-77 0,0 0-149 0,0 0 65 16</inkml:trace>
  <inkml:trace contextRef="#ctx0" brushRef="#br0" timeOffset="204182.42">13632 15392 63 0,'-3'-4'82'0,"3"4"-3"0,0 0-10 0,-4-2-6 0,4 2-11 15,0 0-2-15,0 0-1 0,0 0 1 0,-3-3-4 16,3 3-1-16,0 0 2 0,0 0 3 15,0 0 1-15,0 0-7 0,0 0 0 0,-2-3 1 16,2 3-7-16,0 0-8 0,-7-1 5 0,7 1-1 0,0 0-11 16,0 0 0-16,-3-3-1 0,3 3-1 0,0 0-7 15,0 0 2-15,0 0 1 0,0 0-6 0,0 0-3 16,0 0-2-16,-4-2-7 0,4 2 4 0,-2-5 1 16,2 5-4-16,0 0-3 0,0 0 0 0,0 0 0 15,0 0 0-15,0 0 1 0,0 0-1 0,0 0 5 16,0 0-4-16,0 0-3 0,4-6-12 0,-4 6 2 15,0-3-3-15,0 3-10 0,0-6-4 0,0 6-1 0,2-4 9 16,-1 1-8-16,-1 3 6 0,1-4 2 0,-1 4-1 16,3-3 1-16,-2-1 6 0,-1 4 2 15,0 0 4-15,0 0 5 0,0 0-3 0,0 0 11 0,0 0-3 16,3-4 5-16,-3 4-4 0,0 0 3 0,0 0-2 16,0 0 2-16,0 0-4 0,0 0 2 0,0 0 3 15,0 0-5-15,0 0-2 0,0 0 1 0,0 0 3 16,0 0-4-16,-20 9-2 0,14-7 2 0,1-1 5 15,-3 2-8-15,-1 2 1 0,-1 0 4 0,5-2 1 16,-3-1 1-16,3 1 4 0,-1 1 4 0,-1-3-5 16,0 2 2-16,0-1-1 0,2 1 0 0,-1-2 11 15,-2 0-15-15,4 5 2 0,-3-5 1 0,-1 2-1 0,3-1-1 16,-2 1 1-16,4 0-4 0,0-1 3 16,3-2-1-16,-8 0 0 0,6 3-3 0,2-3 6 15,0 0-6-15,-6 1 9 0,6-1-6 0,0 0 6 0,0 0-7 16,-4 4 4-16,4-4-5 0,0 0 4 0,0 0 1 15,0 0-6-15,0 0 4 0,0 0 2 16,0 0 0-16,6 5-2 0,-6-5 2 0,6 3 0 0,-6-3-2 16,4 1 3-16,-4-1-4 0,0 0 3 0,0 0-8 15,4 3 8-15,-4-3-1 0,0 0-4 0,0 0 3 16,0 0 12-16,0 0-5 0,0 0 1 0,0 0 10 16,0 0-4-16,0 0-5 0,0 0 2 0,0 0 5 15,0 0-7-15,0 0-2 0,0 0 1 0,0 0-1 0,0 0-4 16,0 0 2-16,0 0-1 0,0 0 4 15,0 0-8-15,0 0 7 0,0 0-7 0,0 0 0 16,0 0 3-16,-8 5-2 0,8-5 7 0,-8 1-3 0,8-1 6 16,-7 3-14-16,2-3 3 0,5 0-2 15,0 0 1-15,0 0-5 0,-10 0 10 0,10 0-2 0,0 0 0 16,0 0-4-16,0 0 6 0,0 0-4 0,-10 0 1 16,10 0-7-16,0 0-2 0,0 0 4 15,-3 1 5-15,3-1-1 0,0 0-4 0,0 0 5 0,0 0-4 16,0 0 1-16,0 0-1 0,0 0 1 0,0 6-4 15,0-6 7-15,0 0-2 0,0 5 6 0,0-5-3 16,0 4-9-16,1 0 6 0,-1 2-4 0,2 1 5 0,0-1-2 16,1 2 3-16,2 2-2 0,-4 1 0 15,4 1-5-15,-1-1 9 0,0-1-4 0,0 3 0 16,1 3 0-16,-3-5 0 0,3 1-2 0,0 2-1 0,-3-2 6 16,2-2-3-16,-2-1-4 0,-1 0 4 0,2 0 4 15,0-2 0-15,-3-1 0 0,1-2-1 0,-1 0 7 16,3-1-12-16,-3 1 2 0,0-4 3 15,2 5-6-15,-2-5 0 0,0 0 4 0,0 0-11 0,0 0-12 16,0 0-4-16,0 0-6 0,0 0 3 16,0 0 4-16,0 0-5 0,0 0 4 0,0 0-2 0,-2-15 11 15,2 15-8-15,0 0 3 0,0 0-8 0,0 0-2 16,0 0 2-16,-3-2 3 0,3 2-7 0,0 0 6 16,0 0 7-16,0 0 0 0,0 0 4 0,0 0 0 15,-3-3 3-15,3 3 1 0,-1-6 0 0,1 6 5 16,-4-4 3-16,4 0 4 0,0 4-2 0,-2-8 3 15,0 3 1-15,0 0-2 0,-1 1 4 0,0-2-2 0,2 1 2 16,-4-1 2-16,3-2-1 0,1 2-3 16,-1-2-1-16,2-1-1 0,0-3 1 0,-2 3 1 0,2-1-2 15,4 3-4-15,-2-6 3 0,4 1-1 0,-1-4 1 16,1 4 4-16,3 4-4 0,1-8 4 0,-3 5-5 16,6 0 1-16,0-2 1 0,0-2-6 0,1 4-1 15,-5 3 1-15,3-4-1 0,-4 4 3 0,1 0-4 16,1 0 0-16,-2 2-2 0,1 0 2 15,-3 0-2-15,0 1 2 0,-2 1 4 0,2 2-3 0,-1 0 3 16,0-3-2-16,-3 2 0 0,1 1 3 0,-3 2 8 16,4-5-5-16,-1 5 3 0,-3 0 3 0,2-3 1 15,-2 3 6-15,0 0-5 0,0 0-3 0,5-1 2 0,-5 1 1 16,0 0 0-16,0 0 1 0,0 0-2 0,0 0 0 16,0 0 0-16,4-4-2 0,-4 4-3 0,0 0 2 15,0 0 1-15,0 0-1 0,0 0 3 0,0 0-5 16,0 0-4-16,0 0 3 0,0 0 2 0,0 0-1 15,0 0 0-15,0 0-4 0,0 0 6 0,0 0 5 16,0 0-3-16,0 0-2 0,0 0-3 0,0 0 0 16,0 0 1-16,0 0 2 0,0 0 0 0,-21 5-6 15,21-5 6-15,-7 0 3 0,7 0-2 0,-9 0-2 16,9 0 7-16,-8 3-9 0,8-3 0 0,0 0 5 16,-9 0-4-16,9 0 4 0,0 0 3 0,0 0-2 15,-5 0 3-15,5 0-6 0,0 0 1 0,0 0-3 16,0 0 8-16,-7 0-9 0,7 0 5 0,-6 3 3 15,4-1-5-15,-3 0 0 0,5-2-6 0,-9 4 3 16,4 0 0-16,-1-2-3 0,3-2 4 0,-5 2 2 0,0 0-4 16,1 1 4-16,-1-3 0 0,2 1 0 15,-1 0 4-15,-2 2 2 0,3-3 1 0,6 0 0 16,-12 3 5-16,6-3-4 0,6 0 2 0,-11 0 1 0,5 0 2 16,6 0 1-16,-9-6-1 0,7 5-2 0,2 1 3 15,-5-2-3-15,5 2-3 0,-5-4-7 0,5 4 9 16,-1-2-7-16,1 2-1 0,-2-7-5 0,2 7 6 15,3-5 0-15,-3 5-5 0,2-5 1 0,-2 5 0 16,3-3 2-16,-3 3-5 0,2-3 3 0,-2 3 1 0,0 0 1 16,0-5-6-16,0 5 2 0,4-2 1 15,-4 2-1-15,1-4 3 0,-1 4-4 0,3-3 3 16,-3 3 2-16,0 0-1 0,0 0 2 0,0 0 5 0,0-5 14 16,0 5-5-16,0 0-3 0,0 0 7 0,0 0-9 15,0 0-4-15,0 0 5 0,0 0-7 0,0 0 1 16,0 0 1-16,0 0-2 0,5 8-1 0,-4-3-1 15,1 0-1-15,0 2 5 0,0-2-8 16,2 7 1-16,0-3 0 0,-1 2-1 0,2 3 1 0,-1 0 3 16,-3-4 0-16,3 0-4 0,0 1-1 0,-3 1 2 15,3-2-4-15,-3 0 4 0,3-3-4 0,0-2-1 16,-4 2 5-16,1-3-4 0,-1 1 0 0,2 0 3 0,-2-1 4 16,0-4-4-16,2 6-2 0,-2-3 0 15,0-3 2-15,-4 5-3 0,4-1 3 0,0-4 1 16,-10 2 0-16,6-1-2 0,-1 3-1 0,3-3-4 0,-4 2 4 15,6-3 3-15,-6 5-1 0,5-4-7 0,1-1 10 16,-6 3-10-16,3-2 8 0,3-1-7 0,-4 3 2 16,4-3-3-16,-3 1 7 0,3-1 2 0,-1 5-5 15,1-5 1-15,0 0-1 0,-2 5-2 0,2-5 6 16,0 0 1-16,0 4-3 0,0-4 1 0,0 0-3 16,0 0-3-16,0 6 12 0,2-4-10 0,-2-2-2 15,0 5 7-15,0-5 3 0,0 5-9 0,0-5 0 16,3 5 0-16,-2-3 3 0,-1-2 0 0,1 4 2 15,-1-4-1-15,0 6-1 0,2-4 0 0,-2-2 5 16,1 5-2-16,-1-2-3 0,0-3 8 0,3 4 2 16,-3-4-17-16,2 3 6 0,-2-3-1 0,0 0 2 15,0 5 0-15,0-5-5 0,0 0 3 0,0 0 5 0,0 4 0 16,0-4-8-16,0 0 6 0,0 0 4 0,0 0-1 16,-2 4 1-16,2-4-5 0,-3 3-3 0,3-3 4 15,-1 6 3-15,1-6-7 0,-3 4 11 0,3 0-12 16,1-1-1-16,-1-3-1 0,-1 7 3 0,1-7-4 15,0 3 0-15,0-3-2 0,0 5-4 0,0-5 5 16,0 0 5-16,-3 2-4 0,3-2 5 0,0 0 0 16,0 0 0-16,0 0 5 0,0 0-2 0,0 0 0 15,0-12 2-15,0 12-2 0,3-8-4 0,-2 4 11 16,-1-1-2-16,2-1-9 0,-1 2 3 0,2-1 3 16,-3 0-3-16,2 1-2 0,-2 0 0 0,2 0 13 0,0 0-23 15,2 2-3-15,-1-1-3 0,1 0 2 0,0-1 0 16,0 2 5-16,1 1-5 0,-5 1 3 15,6-4 1-15,-2 1-1 0,0 1 6 0,-1 0-3 0,-1-1-1 16,2 1 2-16,0-2 6 0,-4 1 1 16,5-3 2-16,-5-1-1 0,0 3-1 0,0-6-1 15,0 1-5-15,-5-2 4 0,5 1 3 0,-5-1-6 0,-2-4 3 16,4 6-3-16,-3-2 2 0,5 1-1 0,-5 1 9 16,-1 0-5-16,6-1 1 0,-3 5-3 0,3 0 5 15,-2 0-1-15,3 1 0 0,-1-2-8 0,1 6 7 16,-2-2-3-16,2 2 6 0,-3-4-5 0,3 4 3 15,0 0-6-15,0 0-2 0,3-5 0 0,-3 5 2 0,2-3 12 16,-2 3-15-16,0 0 7 0,5-2-5 0,-5 2 3 16,4-4-3-16,-4 4 5 0,1-2-2 15,-1 2 9-15,8-5-6 0,-7 2-2 0,4 1-1 0,-1 0 1 16,3-2 0-16,-1 2 2 0,3-5-1 0,1 4 1 16,-1-1-2-16,2 0 3 0,0 1-4 0,-2 1 0 15,2-2-8-15,0 2 2 0,-1 1 0 0,2-4-4 16,-1 4-1-16,-1-2 2 0,3 2 2 0,-7-2-1 15,3 2 5-15,-4-2-1 0,1 1 1 16,0 0 7-16,-6 2-2 0,6-3 1 0,-2 0 0 0,-3 0 3 16,-1 3 9-16,4-4-13 0,-4 4 2 0,0-4 3 15,0 4-2-15,0 0 2 0,0 0-3 0,-17 2-5 16,11 0 2-16,-2 2 6 0,-1-1-8 0,4 1 5 0,-3-2-1 16,1 2-4-16,2-1 4 0,-2 1-2 15,0-1 5-15,2 2-2 0,-1-2 1 0,2 0-2 0,0 1 1 16,1-1-7-16,-1-2 7 0,-1 2 3 0,-1-2-4 15,-1 2-1-15,-3 0 2 0,1 1 8 0,-1-3-10 16,4 4 1-16,-5-5 1 0,0 5 0 0,3-3 0 16,1-1-3-16,0 2 6 0,-2 1-3 0,4-1 1 15,-3-2 2-15,2 0-2 0,1 1-2 0,0-1 0 16,5-1 1-16,-8 2-1 0,8-2 2 0,-5 4-1 16,5-4-1-16,-4 0-2 0,4 0 12 0,-4 3-10 15,4-3 6-15,0 0-1 0,0 5-1 0,0-5 4 0,4 7 2 16,-1-5-2-16,1 5-1 0,-1 1 3 15,3-3 5-15,0 4-3 0,-1 0-1 0,4 7-2 16,-6-3 1-16,3 2 1 0,-2 0-1 0,-2 0-1 0,-2 1-3 16,0-3 3-16,0 3-13 0,0-4 9 15,0-2-3-15,-1-1 0 0,1 1 2 0,-1-4-1 0,-2-1-1 16,2 1-2-16,1-4 0 0,-3 3-3 0,2-1-18 16,1-4-24-16,0 4-75 0,0-4-131 0,0 0 59 15</inkml:trace>
  <inkml:trace contextRef="#ctx0" brushRef="#br0" timeOffset="206463.42">14323 15374 29 0,'-3'12'89'0,"2"2"-9"0,-2 2-5 16,3 0-8-16,0-3-8 0,-2 4 0 0,2 0-2 15,-2-1-4-15,2 1 1 0,-1 0-4 0,2-5-13 0,-1 0 7 16,4 1 7-16,-1 0 1 0,-1-1-8 0,5 2-7 16,-2-1-6-16,1-2 0 0,-2 2-6 0,1-3 4 15,3 0-1-15,8 4-3 0,-4-7-10 0,3 1 3 16,1 1-8-16,-2-5-27 0,-1 0-12 0,-1-3-5 15,1 2-2-15,0-3-6 0,1 0-8 0,-4-3-5 16,1 2-4-16,1-3-2 0,-3-2 5 0,2 2 1 16,-3-7-4-16,1 6 3 0,-4-4 9 0,2 2 7 15,-4-3 20-15,1 5 14 0,-2-2 9 0,0 0-2 16,-2 1 15-16,4 2 4 0,-3-1 2 0,-1 1-4 16,0 1 1-16,0 3 0 0,0-6-5 0,0 6 1 0,2-2 1 15,-2 2-3-15,0 0-4 0,0 0 3 0,0 0-3 16,0 0 2-16,0 0 2 0,0 0 1 15,3 11-1-15,-3-7-2 0,0 1 6 0,0-2-3 0,0 2 3 16,3 0 3-16,-3 1 2 0,0-1 6 16,0 0-8-16,0 4-2 0,0-4 7 0,-3 3-1 15,3-2-8-15,3 0-6 0,-3 0 7 0,1 2-10 0,-1-4 7 16,4 1-1-16,-3 1-2 0,0-1-6 0,2-1 2 16,2-1-1-16,-1 1 1 0,1-1-1 0,2 0-1 15,-1-2-11-15,3-1-9 0,0 0-14 0,2-1-28 16,1-3-24-16,-1 0-59 0,1 0-150 0,1-1 66 15</inkml:trace>
  <inkml:trace contextRef="#ctx0" brushRef="#br0" timeOffset="206801.42">14840 15570 62 0,'-5'-1'104'16,"5"1"-11"-16,0 0-18 0,-9 7-12 0,5-4-4 0,3 1-9 16,-2 1-7-16,-2 0-2 0,4-1-2 15,-3 0-13-15,3 3 4 0,-3-3 0 0,2 0-7 0,-1 3 4 16,3-3-7-16,-1 1-3 0,-1 0-3 0,2 1 4 16,0-2-4-16,2 1-2 0,-1 2-2 0,4-4-7 15,0 1 8-15,-1 3-4 0,2-1 0 0,2-2-18 16,-3 3 16-16,2-2-5 0,-1 0 6 0,3-1-2 15,-4 1 3-15,-1-2-4 0,1 1-1 0,-1 0-6 16,-3-2 4-16,4 2 2 0,-5-1 11 0,0 1-4 0,0-4 0 16,0 5 6-16,-5 0-10 0,4-3 5 15,-3 2-1-15,0 0-10 0,3-2 5 0,0 1-9 16,-3 0-10-16,4-3-21 0,-4 3-14 0,0-2-27 16,4-1-57-16,-5 5-145 0,5-5 64 0</inkml:trace>
  <inkml:trace contextRef="#ctx0" brushRef="#br0" timeOffset="207232.41">14999 15597 2 0,'-5'4'86'0,"-1"0"-4"0,1 3-1 0,0-3-11 15,1 2-3-15,-1-1-13 0,0 2-5 0,3 2-10 0,-1-4 1 16,3 3-5-16,-1-2-3 0,1 1-4 15,1 0-4-15,0-3 1 0,2 2 6 0,3 0-11 16,-1-3 0-16,0 2-4 0,3-1 2 0,1 0-4 0,-1-3 3 16,1 5-11-16,-3-4 3 0,1 0-4 15,1-1 5-15,-4 0-6 0,-4-1-1 0,8 3 7 0,-7-1-2 16,-1-2 7-16,2 3-1 0,-2-3-16 0,0 0 18 16,0 0-2-16,-7 5 3 0,3-2-2 0,-1-2-7 15,-2 2 2-15,4 0 0 0,-1-1-1 0,0-1-9 16,4-1 12-16,-8 3-15 0,8-3 1 0,-3 4-14 15,3-4-9-15,-2 4-26 0,2-4-107 0,-3 3-171 16,3-3 75-16</inkml:trace>
  <inkml:trace contextRef="#ctx0" brushRef="#br0" timeOffset="207735.42">15222 15502 13 0,'0'0'127'16,"0"0"-17"-16,0 0 3 0,0 0-11 0,0 0-7 16,0 0-5-16,0 0-8 0,0 0-2 0,-2-2-7 15,2 2-10-15,0 0-10 0,0 0-10 0,0 0 3 16,0 0-11-16,0 0 8 0,0 0-14 0,0 0 0 16,0 0-3-16,0 0-9 0,0 0 3 0,0 0 3 0,0 0-13 15,0 0 6-15,0 0-2 0,0 0-1 0,0 0-4 16,0 0-1-16,0 0 3 0,0 0-2 15,0 0-1-15,0 0 1 0,0 0 5 0,0 0-9 0,0 0-1 16,-2-5 4-16,2 5-3 0,0 0-2 0,0 0 0 16,0 0 1-16,0 0-5 0,0 0 2 15,0 0-1-15,0 0-2 0,0 0-6 0,0 0 3 0,0 0-3 16,0 0-1-16,0 0-1 0,0 0 4 0,0 0-9 16,0 0 3-16,0 0 2 0,0 0-5 0,0 0-3 15,0 0 2-15,0 0 0 0,0 0 5 0,0 0-3 16,0 0-1-16,0 0 3 0,0 0-7 0,0 0-12 15,0 0-16-15,0 0-15 0,0 0-26 0,0 0-82 16,0 0-183-16,0 0 81 0</inkml:trace>
  <inkml:trace contextRef="#ctx0" brushRef="#br0" timeOffset="210389.41">14279 16312 39 0,'0'0'48'0,"0"0"2"15,0 0 11-15,0 0 8 0,0 0-7 0,0 0 22 16,0 0 4-16,0 0-7 0,5-12-6 0,-6 7-12 15,1 5-4-15,-3-6-6 0,2 3-6 16,1 3-3-16,0 0-6 0,-3-3-23 0,3 3-20 0,0 0-29 16,0 0-17-16,0 0-33 0,0 0-50 0,-7 7-145 15,5-2 64-15</inkml:trace>
  <inkml:trace contextRef="#ctx0" brushRef="#br0" timeOffset="212024.41">14267 16305 82 0,'-4'-3'102'0,"4"3"-13"0,-4-2-12 0,4 2-22 0,0 0-13 16,0 0-2-16,0 0-7 0,0 0-10 0,0 0-10 16,0 0-1-16,14 7 0 0,-12-4 0 0,-2-3-2 15,5 2 0-15,-2 1-9 0,-3-3 6 0,3 1 3 16,-3-1 4-16,0 0-2 0,5 3 6 0,-5-3 1 15,0 0-2-15,0 0-5 0,4 1-2 0,-4-1 4 16,0 0 1-16,0 0-4 0,-3 7-12 0,3-7 15 16,1 4-7-16,-1-4 3 0,-2 5-3 0,2-5-3 15,0 5 2-15,-2-2 1 0,2-3 0 0,0 0 1 16,0 5-5-16,0-5-3 0,0 0 2 0,-1 4 1 16,1-4-11-16,0 0 13 0,1 3 3 0,-1-3-4 0,0 0-1 15,0 0 3-15,0 0-12 0,-3 3 9 0,3-3-2 16,-3 3 1-16,3-3-2 0,0 5-12 15,0-2 13-15,-1 2 0 0,-1 0 4 0,2 2-3 0,-1-2-2 16,1 2 2-16,0 1-4 0,-1 3 2 16,1-2 0-16,0 0 2 0,1 3 0 0,-2-3-4 15,1 3 1-15,-2 1-5 0,2-1 7 0,0 0 3 16,-1 4-4-16,1-4 8 0,-1 3-7 0,1 2 1 0,-1-5-7 16,2 0-3-16,-2 0 12 0,1 1-1 0,-2-4-3 15,1 4 2-15,0-4-1 0,1 0-3 0,0-2 4 16,-2-2-1-16,2 0 0 0,0 0 0 0,-2 0-1 15,2-2-5-15,0-3 10 0,2 5-5 0,0-2 3 16,-2-3-2-16,0 0-5 0,-2 6 5 0,2-6 3 16,0 0-6-16,0 0-1 0,0 0-15 0,0 0-17 15,-2 3-19-15,2-3-74 0,0 0-139 0,0 0 61 16</inkml:trace>
  <inkml:trace contextRef="#ctx0" brushRef="#br0" timeOffset="212499.42">14246 16277 22 0,'-1'-5'122'0,"1"5"-13"16,0-6-8-16,0 6-8 0,1-5-15 0,-1 5-5 0,0-6-13 16,2 5-4-16,4-1-7 0,-1 0 0 0,6-1-11 15,1 0-10-15,1 2-9 0,4 0-7 0,-4 2-5 16,2-1-11-16,-2 2-8 0,1 3 2 0,-1-1-5 15,-2-2-3-15,1 3-19 0,-7 0-3 0,2 2-8 16,-6 1-11-16,-1 1-54 0,-5 1-121 0,-7 2 54 16</inkml:trace>
  <inkml:trace contextRef="#ctx0" brushRef="#br0" timeOffset="212665.41">14241 16616 29 0,'0'0'137'16,"0"0"-15"-16,0 0-11 0,0 0-17 0,0 0-13 16,0 0-12-16,15-6-19 0,-6 4-21 0,2 2-14 15,1 0-9-15,-2 2-16 0,3-1-17 0,-3 0-9 0,4 3-19 16,-3-3-48-16,-1 2-111 0,3 0 49 0</inkml:trace>
  <inkml:trace contextRef="#ctx0" brushRef="#br0" timeOffset="212751.42">14415 16637 130 0,'1'1'35'0,"-1"-1"16"0,0 0-22 0,0 0 8 16,0 0 4-16,0 0-8 0,0 0 0 0,-17-5-5 15,9 4 3-15,1-2-5 0,-2 1-7 0,1-1-3 16,-3 2-9-16,4 0-19 0,1-2-17 0,2 3-51 16,-7-3-86-16,4 2 39 0</inkml:trace>
  <inkml:trace contextRef="#ctx0" brushRef="#br0" timeOffset="213014.42">14255 16366 61 0,'8'-1'80'0,"0"-1"-12"0,0 1-2 15,-1 0-15-15,-1 3-8 0,-6-2 0 0,11 2-7 16,-8 0-6-16,1 1-9 0,-2 0-19 0,-2-3-9 0,2 7-9 16,-2-2-15-16,-2-2-44 0,2 1-80 0,0-4 35 15</inkml:trace>
  <inkml:trace contextRef="#ctx0" brushRef="#br0" timeOffset="213162.42">14303 16414 13 0,'0'0'63'0,"0"0"3"0,0 0-12 0,-5 1 8 0,5-1-3 15,0 0-11-15,-7 0-4 0,7 0-1 0,0 0-4 16,0 0 0-16,0 0-6 0,0 0-8 0,0 0 2 15,0 0-5-15,0 0 2 0,0 0-4 0,20-3-3 16,-12 2-3-16,1-1-1 0,2 0-3 0,2 0 2 16,1-1-4-16,-4 0-2 0,-1-1-2 0,1 2 2 15,-2 1-12-15,1-1-8 0,-5 2-19 0,6-3-20 16,-5 3-59-16,-5 0-119 0,4-2 53 0</inkml:trace>
  <inkml:trace contextRef="#ctx0" brushRef="#br0" timeOffset="-196418.3">9809 15344 58 0,'0'-2'91'16,"0"2"-5"-16,0 0-11 0,-5-6-1 0,5 6 0 0,-1-5-16 16,1 5-5-16,-3-6-2 0,1 6-10 15,2 0 0-15,-4-6-11 0,4 3 0 0,-3 0-4 16,0 1-1-16,-1-1-4 0,1-1 0 0,-1 0-3 0,-3-2-7 16,2 0 6-16,-3 1-14 0,0-2 10 0,-3 0-4 15,1 0-1-15,-2-5-11 0,-6 4 6 0,2-2-2 16,-1-2-31-16,-7-4-2 0,-2 2 5 0,2-1 4 15,-2-2-4-15,-2 2 5 0,-1-4-4 0,2-1 2 16,-6-1-4-16,2 0 7 0,0-1-2 0,-11-7-4 16,9 6-2-16,2 1-2 0,-1 1 9 0,2-1-1 15,-2 1 6-15,2 2 4 0,0-3 5 0,2 2 12 16,2 1-3-16,3 1 9 0,0 1 2 0,8 4 1 0,-2-7-2 16,3 7 4-16,1-3 2 0,-1 3-10 15,5 1 4-15,0-2-4 0,-1-1 8 0,2 2-6 0,3 0-6 16,0-2 3-16,-1 4-6 0,1-1-2 0,-2-3 0 15,3 5-1-15,-1-2 0 0,0 3-8 0,1 0 1 16,0 0 0-16,1 2 3 0,-2 0-3 0,1 1 3 16,1 1 1-16,-1-1-3 0,0 1 2 0,1 0 1 15,-1 0-2-15,-1 3 1 0,2-1 7 0,-1 1-4 16,4 2 1-16,-6-6-1 0,6 6 1 0,-4-1 0 16,4 1-5-16,-1-3-5 0,1 3-2 0,0 0-3 15,-3-4 0-15,3 4 5 0,0 0-3 0,0 0 2 16,0 0 3-16,0 0-2 0,-6-2 0 0,6 2 4 0,0 0 1 15,0 0 1-15,0 0 1 0,0 0 2 0,0 0-3 16,0 0 1-16,0 0 0 0,0 0-5 0,0 0 5 16,0 0-6-16,0 0 7 0,0 0-1 0,0 0 3 15,0 0-4-15,9-5 0 0,-9 5 1 0,4-3 4 16,-4 3 2-16,0 0-3 0,4-2 4 0,-4 2 3 16,3-2 1-16,-3 2-2 0,0 0 2 0,0 0-4 15,0 0-4-15,0 0-14 0,0 0-21 0,0 0-40 16,0 0 18-16</inkml:trace>
  <inkml:trace contextRef="#ctx0" brushRef="#br0" timeOffset="-195851.32">8714 14602 29 0,'-5'2'44'0,"5"-2"1"15,-5 3-2-15,5-3-5 0,0 0 1 0,0 0 1 0,-10-7 1 16,7 4-7-16,1 0-4 0,-2-4 0 0,4 4-5 16,-4-3-5-16,2 1-4 0,2 0 1 0,0-2 0 15,0 0-6-15,0-2 2 0,0 2 0 0,2-2-5 16,-1 1 1-16,2-1-8 0,-3 2-1 0,4-3 1 16,-2 3 3-16,-2-1-7 0,1 3 9 0,-1-2-14 15,2 1 5-15,-2 1 3 0,2-2-3 0,-4-1-9 16,4 3 3-16,-4 0-1 0,4 0 3 0,-4 0 0 15,2 0 4-15,0-1 0 0,0 2 3 0,0 4 5 16,-3-6-1-16,3 2 1 0,-4-2 1 0,2 4 2 16,2 2-2-16,-6-5-3 0,4 3 1 0,2 2 0 15,-5-6 1-15,4 4 7 0,1 2-10 0,-5-2 0 0,5 2 3 16,-4-3-4-16,4 3 2 0,0 0-2 16,0 0-1-16,-4-2-2 0,4 2-5 0,0 0 3 0,0 0-1 15,0 0-2-15,0 0 1 0,6-5 0 0,-6 5 1 16,10 0 4-16,-4-3-4 0,-1 3 5 0,4-3-7 15,-2 2 3-15,2-2-1 0,2 1 2 0,0-1 0 16,-2-1 3-16,4 1-3 0,-4 0 0 0,1 0 1 16,2-1 1-16,-1 3 3 0,-2 0-3 0,4-1-2 15,-3 1-8-15,3 1 1 0,-3 0-3 0,0 1-6 16,3 2-4-16,-3-2-6 0,4 2 4 0,-4 2-3 16,2-1 2-16,1 1 3 0,-2 0 2 0,3 1 4 15,-5 2-3-15,-1-2 9 0,0 1 0 0,-1 0 5 0,-3-2 14 16,1 1 9-16,-2 1 9 0,-6-3 2 15,3 6 7-15,-6-1-3 0,-2 1-4 0,-6 0 0 16,2 2-1-16,-3 0-8 0,1 0 3 0,-2 0-6 0,-5 2-1 16,-2 3-12-16,1-2-11 0,-1 2-21 15,-1 6-51-15,1-5-86 0,0-1 39 0</inkml:trace>
  <inkml:trace contextRef="#ctx0" brushRef="#br0" timeOffset="-152554.08">6810 11367 46 0,'0'0'75'0,"0"0"-16"0,0 0 7 0,0 0-11 16,0 0-4-16,0 0-9 0,0 0-6 0,0 0 4 16,-10-7-8-16,10 7-4 0,-4-7-4 0,3 4-1 0,1 3 3 15,0-3-3-15,-3-2-1 0,2 2-6 0,0-1 1 16,-2-2 0-16,2 0-2 0,-2 1-5 16,2-3 1-16,-1-1-2 0,-1-2 3 0,3 1-11 0,-4-2 8 15,0-1 3-15,1-2-4 0,-3 0 1 0,3-6 6 16,0-4-2-16,-1 1-13 0,4-1 6 0,-4-3-1 15,4 1-5-15,0-2-11 0,1-2 6 0,2 2-4 16,-2-2 6-16,3 0 8 0,0-1-13 0,-3-2-7 16,5 0 5-16,1-1 1 0,-3 1 0 0,2 2-4 15,2-2 4-15,-3-2 1 0,4 2-6 0,3-11 5 16,-6 13-1-16,4-3 6 0,2 0 27 0,-3 0-5 0,6-11 1 16,-5 12-7-16,2-9 4 0,-2 10-5 0,0 0-3 15,-2 1 3-15,1 0-5 0,0 0-3 0,-2 2 15 16,2 1-9-16,-2 1-7 0,-1-2 7 0,1 2-1 15,-1 2 1-15,1 1-6 0,1 1 4 0,-4-2-1 16,4 8-4-16,-3-2 4 0,0 2-1 0,0 1-2 16,-1 1-4-16,-3-1-2 0,3 3 9 0,-3 0-11 15,2 3 5-15,-2 0-2 0,2-3 2 0,-2 4 3 16,-1-2-7-16,4 2 1 0,-2 0-1 0,1-1 2 16,-3 1-3-16,0 2 0 0,4 1 0 0,-4-2 2 15,1 1 2-15,-1 3 1 0,0-3-2 0,0 2 1 16,0 1-4-16,0-1 5 0,0 2 0 0,0 0-3 15,0-1 1-15,0 0-1 0,0 5 0 0,-1-7 1 0,1 7 3 16,-4-4-6-16,4 0-1 0,0 4 6 0,-3-2-5 16,3 2-9-16,0 0 6 0,-2-6 7 0,2 6 1 15,0 0-3-15,-4-4-4 0,4 4-2 0,0 0 6 16,0 0 3-16,-1-2 2 0,1 2 0 0,0 0-1 16,0 0-6-16,-7 0 2 0,7 0-1 0,0 0-4 15,0 0-1-15,-10 0 2 0,10 0 0 0,-10 1 0 0,6-1 1 16,4 0 3-16,-13 1-3 0,7-1 0 15,-2 0 10-15,1 2-10 0,1-1 1 0,6-1 4 16,-12-1 7-16,4 1-6 0,8 0 4 0,-10-3 1 0,5 2 0 16,-1 1-5-16,0-3 7 0,6 3 7 0,-7-2-7 15,3-1-1-15,1 1 0 0,3 2 2 0,-5-5-11 16,4 3 9-16,1 2-1 0,-3-7-2 0,2 4 1 16,1 3-8-16,-2-6 9 0,1 2-1 0,1 4 1 15,0-7-3-15,0 2-11 0,0 5 9 0,0-7 3 16,1 3 2-16,2 0 5 0,-3-2-12 0,3 1 4 15,-1 2 2-15,2-4 2 0,0 0 0 0,3 2-2 16,2-5-1-16,2 3 1 0,-2 0-1 0,5-4 1 16,-5 2-1-16,1 1-8 0,-1 2 0 0,-1-1 6 15,2 2-1-15,-4-2-1 0,4 2 3 0,-2 0-8 16,1 0 6-16,-3 1-5 0,2 1 3 0,-3-1 1 0,-1 1 1 16,0 1-6-16,0-1 2 0,-4 3 2 0,5-2-7 15,-5 2 0-15,3-1 4 0,-3 1-2 0,0 0 4 16,0 0 0-16,0 0 2 0,-2 12-13 0,2-7 12 15,-1 1-1-15,-3 0 3 0,4 1 0 0,0 3-6 16,-3 0 7-16,3-1-1 0,-1 1 1 0,0 0 5 16,1 2-4-16,1-1 1 0,0 0 2 0,2 1-3 15,2 0-2-15,-1 0 8 0,0-2-10 0,0 2-5 16,1-2 12-16,0 1-1 0,0-1-5 0,0-1 3 16,1 2 0-16,-2-4 4 0,-1-1-6 0,3 4-1 15,-3-4 3-15,1 0-3 0,1 0 4 0,-3-3-11 16,1 4 13-16,-1-3-6 0,2 1 4 0,-1 0-6 15,1-2 4-15,-3 1 0 0,3-1-2 0,-3 0 2 16,3 1 4-16,-2-2-2 0,1 1-3 0,-3-3 2 0,4 4 1 16,-2-3-3-16,-2-1 3 0,0 4 1 0,0-4-3 15,0 0 3-15,0 0-3 0,4 3 0 0,-4-3 5 16,0 0-1-16,0 0-5 0,0 0 4 0,-9 5-1 16,5-2 0-16,-2-1-4 0,0 2 1 0,-3-1-4 15,1-1 8-15,-4 1-7 0,2 1 3 0,0-3 1 0,-1 1 2 16,-2-1 8-16,-1 0-12 0,1-1 22 15,-2 0-14-15,-2-2 6 0,3 0 0 0,-1 2 4 16,-2-2-9-16,4 1 15 0,0-2-17 0,1-1 11 0,-1 1 1 16,2 2-1-16,3-3-7 0,0 2 0 0,3 0 4 15,-1-1-6-15,-1-1 4 0,3 3-2 0,4 1-1 16,-7-4 2-16,4 3-20 0,3 1-7 0,0 0-15 16,0 0 4-16,0 0-7 0,0 0-11 0,0 0-34 15,0 0-65-15,0 0-155 0,18 1 68 0</inkml:trace>
  <inkml:trace contextRef="#ctx0" brushRef="#br0" timeOffset="-151661.08">6998 9476 14 0,'-2'6'52'0,"0"0"-3"15,1-1-3-15,-4 5-5 0,2 1 3 0,-3 1-6 16,0 2 9-16,-1 2 4 0,-2 0-6 0,-5 0 5 16,3 0-14-16,-5 5 2 0,3-5-2 0,3-1-3 15,-2 2-10-15,1-3 8 0,1-2-5 0,4-2-2 0,-2-1-2 16,4-1-3-16,-1-3-3 0,1-1-3 15,-1 1 4-15,3-2-5 0,-1-1 9 0,2 3 2 16,-2-2 1-16,3-3-9 0,0 0 11 0,0 0-4 0,0 0-7 16,0 0 0-16,8-10 0 0,2 2-4 15,-1-1-8-15,4-3 1 0,2-1-5 0,1 0-9 0,0-2 2 16,-2 2-8-16,3 1-2 0,1-2-6 0,-2 2 4 16,1 0 3-16,2 4 4 0,-1-4-2 0,-4 7 0 15,0-2 3-15,-1 3-2 0,-2 2 6 0,0 0 0 16,-1 1-3-16,0 4 3 0,-4-2-1 0,-2 2-2 15,3 2 6-15,-4-1 0 0,0-2-1 0,-2 1-3 16,1 2 3-16,0 0 7 0,-2-1 12 0,0-4 6 16,-5 6 6-16,0-1-5 0,-3-1 2 0,-2-1-1 15,-3 0-1-15,-2 4 0 0,-4-3-1 0,0 1-2 16,-1 0-2-16,1-3 1 0,1 1 6 0,-1-1-10 0,8-2 8 16,-3 3-6-16,3-3 1 0,0 0 1 0,3 2 4 15,2-1-9-15,1-1-5 0,5 0 2 0,-9 1-7 16,9-1-6-16,0 0 6 0,0 0 10 0,0 0-8 15,0 0-2-15,20 0-1 0,-8-1-1 0,-1 1 1 16,2 0-4-16,2 0-2 0,2 1-12 0,-2-1-3 16,-2 3-8-16,1-3-3 0,0 2-3 0,-4 0 2 15,2-1 2-15,-2 1-2 0,-2-2 13 0,-2 1-1 0,-1 0 5 16,-5-1 9-16,9 0 4 0,-6 1 1 16,-3-1 3-16,0 0 7 0,0 0 4 0,7-2 3 15,-7 2 1-15,0 0-6 0,0 0 6 0,0 0-6 16,0 0-5-16,0 0-2 0,0 0-2 0,0 0 2 0,0 0 5 15,0 0-4-15,0 0 4 0,0 0-7 16,0 0 6-16,0 0 16 0,0 0 16 0,0 0-6 0,0 0-1 16,0 0-4-16,-15-8 1 0,13 4 4 0,0-1-5 15,1 0-2-15,0-3-1 0,-1 3 3 0,1-9-10 16,2 7-2-16,-1-4-7 0,2-3 1 0,-1 2 3 16,0-1-6-16,1 2 0 0,0-1-3 0,-1 0-7 15,1 0 0-15,-1 2-5 0,-1 2-9 0,1 0-33 0,1 2-43 16,-2 3-104-16,1-1-214 0,-1 4 94 15</inkml:trace>
  <inkml:trace contextRef="#ctx0" brushRef="#br0" timeOffset="-120893.89">6175 9861 12 0,'-4'3'41'0,"4"-3"-7"15,0 0 0-15,-6 0-3 0,6 0 0 0,-5 2-2 16,5-2-7-16,-4 3 0 0,4-3-1 0,0 0-2 15,0 0 0-15,0 0-5 0,-4 3-2 0,4-3 1 0,0 0-4 16,0 0 4-16,-4 4-3 0,4-4-2 0,0 0-1 16,0 0 0-16,0 0-4 0,0 0 5 0,0 0-2 15,0 0 0-15,0 0-4 0,0 0 4 0,0 0-3 16,0 0-1-16,0 0-1 0,0 0-2 0,0 0 9 16,0 0-6-16,0 0 4 0,0 0-3 0,0 0 3 15,0 0 3-15,0 0 4 0,0 0 0 0,22-4-2 16,-14 3 2-16,1-1-2 0,1 1-4 0,0-1-3 15,0 0 6-15,2-1-6 0,1 2 3 0,-3-2 1 0,3 1-2 16,-3-1 3-16,2 2-4 0,-1-1-2 16,-1 0 0-16,-2 2 0 0,-2-3-1 0,0 3 1 0,1-1-2 15,-7 1 1-15,9-1 1 0,-9 1-2 0,10 0 1 16,-10 0 3-16,4-3 1 0,-4 3-6 0,5-1 2 16,-5 1 4-16,0 0-3 0,0 0 1 0,4-3-4 15,-4 3 1-15,0 0 2 0,0 0 3 0,0 0-9 16,0 0-11-16,0 0-8 0,0 0-13 0,0 0-16 15,0 0 10-15,0 0-41 0,0 0-90 0,0 0 40 16</inkml:trace>
  <inkml:trace contextRef="#ctx0" brushRef="#br0" timeOffset="-120236.89">6092 10233 49 0,'0'0'81'0,"0"0"-6"0,2-4-5 0,-2 4-5 16,5-2-4-16,-5 2-12 0,7-3-7 0,-4 1-2 15,-3 2 2-15,5-3-5 0,0 1-7 0,-2 0-1 16,3-1 4-16,0 1-9 0,-1-1-6 0,3-2 6 15,1 1-9-15,0-1-7 0,1 2 11 0,-1-1-6 16,2 0 4-16,1-2-8 0,1 3 4 0,5-3-6 16,-1 0 4-16,3 1-3 0,0-2 4 0,1 2-12 15,4-1 6-15,-3 3 1 0,-3-1-4 0,-1 2 1 16,1-2-3-16,-3 0-5 0,-1 1 5 0,-2 3-4 16,-3-1-1-16,-2-1-2 0,-1 2-2 0,0 0 7 15,1 0-3-15,-5-3 5 0,-3 3 3 0,9-1 9 0,-9 1-6 16,0 0-6-16,5-1 9 0,-5 1-5 0,0 0 4 15,0 0-4-15,2-4 3 0,-2 4-16 0,0 0 3 16,0 0-15-16,0 0-5 0,0 0-11 16,-16-3-6-16,16 3-17 0,-8 1-69 0,8-1-136 0,-10 2 60 15</inkml:trace>
  <inkml:trace contextRef="#ctx0" brushRef="#br0" timeOffset="-119698.89">6252 9904 70 0,'-4'-7'116'0,"1"4"-10"0,1 2-4 0,2 1-11 16,-5-4-11-16,2 1-9 0,3 3-4 0,0 0-6 0,-4-4-8 16,4 4 0-16,0 0-13 0,0 0-1 0,-2-1-7 15,2 1-3-15,0 0-4 0,0 0-13 0,-4-3 16 16,4 3-8-16,0 0 0 0,0 0-2 0,0 0-6 15,0 0 5-15,0 0-5 0,0 0-2 0,0 0-1 16,0 0-3-16,0 0 5 0,0 0 1 0,0 0-9 16,0 0 8-16,0 0-8 0,0 0 2 0,0 0-2 15,0 0 3-15,0 0 1 0,0 0-2 0,0 0-6 16,0 0 1-16,0 0 4 0,0 0-5 0,0 0 1 16,0 0 1-16,5-6-4 0,0 5 2 0,0-4 1 0,2 3 0 15,4-1-4-15,-1-2 5 0,2 0-1 0,3 1 0 16,-5-1-1-16,4 0-1 0,-2 0 2 0,1 3-4 15,-3-3-7-15,-1 2 0 0,-1 2-9 0,-1 0 0 16,-3 1-4-16,-4 0 7 0,12 0-3 0,-8 1-2 16,-4-1-5-16,6 2 2 0,-2 1-4 15,-4-3 1-15,2 6 5 0,-2-3-3 0,-2 2-5 0,-2 2-3 16,-1 2-10-16,0-1-2 0,-7 6-12 0,2 1-65 16,1-1-134-16,-4 0 59 0</inkml:trace>
  <inkml:trace contextRef="#ctx0" brushRef="#br0" timeOffset="-119292.89">6147 10149 36 0,'0'5'68'0,"0"-5"-9"0,4 3-5 0,-3 0-3 0,-1-3-3 16,0 4-6-16,0-4-9 0,0 4 0 16,0-4-2-16,2 4 3 0,-2-4-8 0,2 4-1 15,-2-4 0-15,4 2 9 0,-4-2 5 0,0 0 2 0,9 0-3 16,-9 0-1-16,10-2-1 0,-5 2 1 0,8-3-5 16,-2 1-2-16,1-2-7 0,2 1 2 0,-3-1-5 15,3 1-4-15,-3 1 1 0,-1-1-3 0,3 2-2 16,-4-1 4-16,1 0-5 0,3 2-1 0,-3-3-1 15,1 1 1-15,2 0 2 0,-4 2-6 0,5-2-7 16,-5 1 7-16,0-1-1 0,4 2-2 0,-6 0 3 16,1 0-9-16,-1-2 2 0,-1 1-8 0,-1 0 5 0,-5 1 3 15,9 0 1-15,-9 0-2 0,5-1 2 16,-5 1 3-16,0 0 3 0,8-1-2 0,-8 1-2 16,0 0-6-16,4-2-9 0,-4 2 2 0,0 0 0 0,0 0-13 15,0 0-22-15,0 0-51 0,0 0-53 0,0 0-162 16,0 0 72-16</inkml:trace>
  <inkml:trace contextRef="#ctx0" brushRef="#br0" timeOffset="-118570.89">6257 9827 103 0,'-6'-2'101'0,"3"-1"-9"0,3 3-6 16,0 0-15-16,-5-2-9 0,5 2-11 0,0 0-6 0,0 0-5 15,0 0-7-15,0 0 3 0,-3 7-9 0,3-7-6 16,0 0-5-16,-1 6 2 0,1-6-4 0,0 6 1 16,-1-3-5-16,1-3 3 0,-3 5-4 0,3-2-2 15,0-3 0-15,0 0 1 0,-1 6 2 0,1-6 8 16,0 0-3-16,0 0 3 0,-1 4 0 0,1-4-1 15,0 0 1-15,0 0 2 0,-2 4-4 0,2-4-4 16,0 0 8-16,-2 1-4 0,2-1-20 0,-6 3 20 0,6-3-8 16,-9 4-6-16,5 0 3 0,-4-2 0 0,-1 3-4 15,0 1 3-15,0-2 2 0,4 0-4 0,-4 1 3 16,4-3-3-16,-3 1 3 0,6-3-2 0,-2 3-7 16,0-1 3-16,4-2 2 0,-10 7 1 0,6-5 5 15,0-1-6-15,4-1-14 0,-6 2 11 0,3 1-3 16,3-3 11-16,-5 1-4 0,5-1-4 0,-5 1 7 15,5-1-2-15,0 0-2 0,-7 5 1 0,7-5-5 0,0 0 6 16,0 0-1-16,0 0-3 0,-4 0 1 16,4 0 0-16,0 0-5 0,0 0-4 0,0 0 7 15,0 0-3-15,0 0 5 0,0 0-3 0,0 0 4 16,0 0-15-16,11 3 13 0,-11-3 0 0,13-1-1 0,-3-1 3 16,0 0 0-16,2-3 6 0,-2 2-5 0,3 1-1 15,-3 1-2-15,-2-1 0 0,2 2-3 0,0-4 8 16,-3 4-2-16,-1-3 0 0,-1 2-7 0,0 0 9 15,-5 1-6-15,5 0 8 0,-5 0-7 0,8-3 8 16,-8 3-5-16,4 0 6 0,-4 0-7 0,0 0-3 16,0 0 1-16,0 0 1 0,5-1-4 0,-5 1 0 15,0 0 1-15,0 0-7 0,0 0-15 0,0 0 6 16,0 0-6-16,0 0-11 0,0 0-12 0,0 0-25 16,0 0-76-16,0 0-160 0,0 0 71 0</inkml:trace>
  <inkml:trace contextRef="#ctx0" brushRef="#br0" timeOffset="-117867.89">6024 10360 64 0,'0'0'61'16,"0"0"-5"-16,0 0 0 0,0 0-12 0,0 0-1 0,6 0-1 15,-6 0 6-15,0 0-4 0,4-3 4 16,1 1-2-16,-1-2-2 0,3 1-12 0,1-2 7 16,3 1-5-16,-1-2 2 0,7-1-3 0,1-2-6 0,0-1-2 15,1 3-6-15,-1 0-6 0,-3 1-1 0,3 0-3 16,-6 2-1-16,-1-1-3 0,2 0-5 0,-2 0 1 15,1 1-1-15,-3 0-1 0,0-1 2 0,2 0-1 16,-2 1-4-16,-3 0 8 0,2-1-4 0,1 1 3 16,-4 1 3-16,0 1-4 0,1-3 4 0,-3 3 13 15,2-1-3-15,-5 3 2 0,5-2-1 0,-5 2 1 16,7-3-3-16,-7 3-1 0,1-1 0 0,-1 1-5 16,0 0-5-16,0 0 12 0,4-3-8 0,-4 3 2 0,0 0-1 15,0 0-11-15,5-3-3 0,-5 3-2 16,0 0-11-16,0 0 1 0,0 0 0 0,0 0 0 15,0 0-2-15,0 0 2 0,0 0-3 0,0 0-13 0,0 0-5 16,0 0-14-16,0 0-24 0,0 0-51 0,0 0-135 16,0 0 60-16</inkml:trace>
  <inkml:trace contextRef="#ctx0" brushRef="#br0" timeOffset="-110280.24">6874 11367 7 0,'0'0'53'0,"0"0"-10"0,0 0-3 0,0 0 0 16,0 0-4-16,0 0-6 0,0 0-4 0,0 0-3 15,0 0-1-15,0 0-1 0,0 0-2 0,0 0-2 0,0 0 3 16,0 0 0-16,0 0 1 0,0 0-1 16,0 0-1-16,0 0-4 0,0 0 2 0,0 0-3 15,0 0 12-15,0 0-13 0,0 0-5 0,0 0 7 0,0 0-8 16,0 0-1-16,0 0 4 0,0 0 0 0,0 0-1 15,0 0-7-15,0 0 15 0,0 0-6 0,0 0 3 16,-14 1 3-16,14-1-2 0,0 0 8 0,0 0-1 16,0 0-7-16,0 0 6 0,0 0-11 15,0 0 9-15,-5-1-10 0,5 1 3 0,0 0-2 0,0 0 0 16,-5-3-4-16,5 3-2 0,-4-2 2 0,4 2-3 16,-4-5 4-16,4 2-5 0,-5 0 2 0,4-1-1 0,-2 3 1 15,-2-3-3-15,3 1-2 0,-1-1 0 0,-1-1 5 16,2 4-5-16,-2-4 4 0,-3 0-4 15,5 0 4-15,-2 2-3 0,0-2 2 0,0 2 8 0,3-2-10 16,-4 1-9-16,1-1 10 0,-1 1-1 0,1-1 6 16,-1-2-4-16,0 3-1 0,-1-3 4 0,-1 0-4 15,3 3-1-15,-1-4 1 0,0 3 2 0,-1-3-4 16,-1 0-1-16,1 0 9 0,2-2-5 0,-1 3 3 16,0-1-10-16,2-1 8 0,-1 1 2 0,2-2-4 15,2 1 9-15,-1-1-10 0,1-1 2 0,1 1 0 16,0-2-6-16,0 0 5 0,3 0-2 0,-2 2 0 0,2-2 2 15,-1-1-3-15,1 3 3 0,0-2 3 0,1-2-5 16,0 2 2-16,-2 2-1 0,1-2-1 0,-2 0 3 16,3 0 1-16,-4 1-8 0,3-2 4 0,0-3 2 15,0-1 1-15,-4 7-4 0,1-8 3 0,3 2-1 16,-4-1 2-16,0 2-3 0,0-2 0 0,0-2-2 16,1 2 3-16,-1-2-6 0,3 2 5 0,-6-3 6 15,3 3-5-15,0 0 0 0,0 0-3 0,3 0 0 16,-3 0 0-16,3 4 0 0,-1 1 3 0,-1 1-2 15,3-5 2-15,-3 2-3 0,2 1 4 0,2 4-6 16,-4-5 3-16,6 2-1 0,-5 1-2 0,2-1-3 0,0-1 1 16,5 0-7-16,-4-4 8 0,0 2-2 0,3 0-10 15,-2 5 11-15,2-6-1 0,-3 1-4 0,3 1 3 16,0 0-1-16,-3 3 1 0,2-5 4 0,0 6-3 16,-1-5 1-16,1 1 5 0,-1 1-1 0,-1-3 0 15,1 1-1-15,-1-2 11 0,3 3-10 0,-4-3-2 16,2 0 2-16,-3 1 3 0,1-1-6 0,-2 1 0 15,-2-1 6-15,1-2-6 0,1 2 5 0,-1 0-3 16,-1 0-1-16,3 1 10 0,-3 3-8 0,0 1 3 0,0 0 1 16,3-4 1-16,-3 4-2 0,0-4-1 15,2 5 5-15,0-6-4 0,1 6 0 0,-2 0 0 0,4-1 6 16,-2-1-1-16,1 2-2 0,2 1-7 0,-3-2 4 16,3 2 3-16,-1 0-5 0,-2-1 27 0,-1-1 0 15,6 3-2-15,-7-2-3 0,4-1 0 0,0 2 1 16,-1-1-8-16,1-2-1 0,-1 2 0 0,0-2-3 15,1 3-1-15,-1-2 2 0,1 0 0 0,0 0-4 16,-1-1 5-16,0 3 1 0,0-1 1 0,-1 0-5 16,4 3-4-16,-2-2 0 0,-1 0-3 0,0 0 0 15,3 1 6-15,-4-1-5 0,4 0-5 0,-2 1 2 0,1 0 1 16,-1 1 3-16,0-1-4 0,0 1 0 16,1 0-3-16,-1 1-1 0,1-2 8 0,-3 4-3 15,3-1 4-15,-1-2-8 0,0 4 9 0,-3 2-3 0,2-3-2 16,-1 1-6-16,-1-1 3 0,-2 5-1 15,4-3 1-15,-4 3-4 0,1-4 2 0,-1 4-7 0,0 0 4 16,0 0 6-16,0 0-4 0,0 0 4 0,0 0-1 16,-5-5 0-16,5 5 5 0,-6-2 0 0,6 2 4 15,-5-3 10-15,5 3 2 0,-5-3 6 0,5 3-2 16,-4-4 3-16,4 1-9 0,0 3-3 0,-3-5 4 16,3 5-5-16,-1-7 5 0,0 5-7 0,1 2-4 15,-3-4 4-15,3 4-2 0,-2-6-4 0,2 6 2 0,0-5-6 16,0 5-1-16,0-5 4 0,0 5 1 15,-2-4-10-15,2 4 11 0,0-5-1 0,0 5 3 0,0 0 2 16,-1-3-4-16,1 3-7 0,0 0 4 0,-1-4 2 16,1 4-1-16,0 0-7 0,0 0 3 0,0 0 5 15,0 0-10-15,0 0 4 0,-13 7 0 0,7-4-4 16,-1 2 11-16,3 0-7 0,-3-1 1 0,-2 3-7 16,1-2-7-16,-1 1 16 0,-1 2-6 0,1 0 6 15,-5 5-5-15,1-5 1 0,-1 5 3 0,-4-1-2 16,3-1 0-16,0 2 4 0,0 1-9 0,0-3 4 15,2 1 1-15,-2-1-1 0,5-1 6 0,-2 0-6 0,3-3-5 16,4-3 4-16,0 0 0 0,0 0 1 0,1 1-1 16,-1-3 3-16,2 1-1 0,1-1 3 15,2-2-1-15,-3 2 2 0,3-2-7 0,0 0 10 0,-3 3-5 16,3-3 3-16,0 0 9 0,0 0-4 0,0 0-5 16,0 0 4-16,0 0-1 0,8-8 2 0,-1 5-6 15,-2-1 2-15,0 0 2 0,0-1-19 0,-1 1 18 16,0 0-3-16,3-1-1 0,-3-2 3 0,1 2 1 15,1 0-6-15,-1 1-1 0,-2-3 0 0,4 2 3 16,-3-3 5-16,3 2-6 0,1 0 1 0,-4-4 2 16,6 5-2-16,-3-2-1 0,0-2 3 0,-2 6 0 0,1 0-10 15,0-2 4-15,0-1 5 0,2 4-7 0,-3-3 0 16,4 0 2-16,-3 2-4 0,2 0 7 0,1 1-5 16,0-1-1-16,4-3-3 0,-3 4-2 0,1-1 3 15,0 1-8-15,-4-1 9 0,5 2-7 0,-6 0 3 16,2-2-3-16,0 3-2 0,-1 0-3 0,0 3 1 15,-1-2 7-15,-2 0-7 0,2 1 6 0,-1 0-1 16,-2 4 3-16,-1-1 2 0,2-1-1 0,-4 1 2 16,0 4 1-16,0-1 3 0,0 1-2 0,0-3-1 15,-2 6-1-15,0-5-1 0,1 3 4 0,0-3-2 16,1 0 4-16,0 0-3 0,0-1-4 0,0 1 8 0,0-2 1 16,0 2 0-16,-3-2-1 0,7 2-2 0,-4-2-4 15,3 0 8-15,-1 2-6 0,0-1 9 0,0-2-6 16,2 0 6-16,1 1-12 0,0 2 5 0,0-5 3 15,-1 4 2-15,1-5 1 0,-1 4-2 0,0-2 0 16,1 0 1-16,0-1 0 0,0 2-1 0,-1-1 1 16,-3-1-2-16,3 1 2 0,0 0-1 0,-3-1-6 15,-1-2 5-15,4 3-2 0,0-1 2 0,-4-2-1 16,0 4 2-16,0-4-2 0,0 6 1 0,-4-4 1 16,0 0 1-16,-1 3 6 0,0-3-5 0,-4 2 0 15,-4 1 5-15,3-1-2 0,-4-1-3 0,1 2 2 16,-3-1 1-16,0 1 1 0,-2-3 5 0,2 0 0 0,-2 2-2 15,5-2 7-15,-2 0-18 0,2 0 14 0,-1-2 0 16,3 0 4-16,0 3 7 0,1-3-7 0,1 0 12 16,5 0 6-16,4 0-6 0,-9 1-2 0,9-1-1 15,-10 0 1-15,10 0-2 0,0 0-6 16,-6-1-5-16,6 1 0 0,0 0-6 0,0 0 5 0,0 0 1 16,0 0-11-16,0 0-2 0,-9 1 1 0,9-1-1 15,0 0-1-15,0 0-4 0,0 0-3 0,0 0-1 0,0 0 2 16,0 0-6-16,0 0-8 0,0 0 13 15,0 0-9-15,0 0 9 0,0 0-3 0,0 0 2 16,-5 3 0-16,5-3 3 0,0 0 5 0,0 0-4 0,0 0-6 16,0 0 10-16,0 0-6 0,0 0 4 0,0 0-2 15,0 0 6-15,0 0-4 0,0 0-12 0,0 0 11 16,0 0-2-16,0 0-12 0,0 0 17 0,0 0-2 16,0 0 1-16,0 0-7 0,-5 1 2 0,5-1-7 15,0 0-3-15,-7 3-9 0,3-1-9 0,4-2-7 16,-6 2-14-16,3 0-33 0,3-2-59 0,-7 3-160 15,3 1 71-15</inkml:trace>
  <inkml:trace contextRef="#ctx0" brushRef="#br0" timeOffset="-109692.24">6932 9604 2 0,'-2'-5'92'0,"2"0"-9"15,0 5-12-15,0-6-1 0,0 6-6 0,3-7-10 16,-2 4-3-16,0-1-9 0,3-1 0 0,0 1-11 0,3 0-5 16,0-2-8-16,2 0-1 0,0 1-5 15,-2 0-12-15,4 1-3 0,-6 0-2 0,3 0 7 16,-3 2-10-16,0-1-17 0,-1 1-9 0,-4 2-21 16,6-2-37-16,-6 2-99 0,0 0 45 0</inkml:trace>
  <inkml:trace contextRef="#ctx0" brushRef="#br0" timeOffset="-109636.24">6964 9605 72 0,'-2'5'-12'16,"2"0"-13"-16,0-1 5 0</inkml:trace>
  <inkml:trace contextRef="#ctx0" brushRef="#br0" timeOffset="-109393.24">6967 9629 32 0,'3'3'6'0,"-3"-3"-3"0,5 2 10 15,-1 0-3-15,2-2 11 0,-6 0 3 0,13 0-1 16,-8-2 2-16,3 1 3 0,-2 0 5 0,-1-2 3 16,3 2-11-16,-3-3 12 0,3 2-4 0,-3 1-2 15,5-1-2-15,-3 0-5 0,-1 1 0 0,3 0-5 16,-1 1-3-16,-1 1 2 0,1 0-2 0,-1 1 1 0,1-2-6 15,0 3 0-15,0-3 1 0,0 3-7 0,-2 1-6 16,3-1-3-16,-2-1-12 0,-2 0-2 0,2-1-14 16,-1 1 12-16,-2 0-2 0,-4-2 5 0,5 3 0 15,-5-3 2-15,5 2 2 0,-5-2 3 16,0 0 1-16,0 0-7 0,0 0 14 0,-18 3 1 16,9-3 6-16,-2 0 4 0,-1 0 1 0,-2 0 10 0,0-1 1 15,-2 1 0-15,-1 1-6 0,3-1 4 0,1 1-4 16,-2-1-4-16,2 1 3 0,4 1-5 0,0-1-2 15,4 1-28-15,-4 1-67 0,7-1-94 0,0 2 41 16</inkml:trace>
  <inkml:trace contextRef="#ctx0" brushRef="#br0" timeOffset="-100844.21">9316 7273 53 0,'0'0'83'16,"0"0"-4"-16,0 0-8 0,0 0-3 0,0 0-11 15,0 0-12-15,0 0 0 0,0 0-15 0,0 0-4 16,0 0 0-16,0 0-3 0,0 0 1 0,0 0-12 16,0 0-4-16,0 0 9 0,0 0 1 0,0 0-5 15,0 0-2-15,0 0-2 0,0 0 4 0,0 0-3 0,-14 4-1 16,8-2-2-16,-1 1-1 0,-2-2 4 15,3 2-6-15,-1 1 1 0,1-2 3 0,0 1 3 0,1-2-10 16,1 2 2-16,4-3 0 0,-9 3 0 0,7-1 2 16,2-2 1-16,-7 1 0 0,7-1 11 0,0 0-4 15,-6 1 13-15,6-1-7 0,0 0 3 0,-7 1 4 16,7-1 0-16,0 0-6 0,0 0 3 0,0 0-6 16,0 0-4-16,-9-3 4 0,9 3-2 0,0 0-8 15,0-4 4-15,0 4 1 0,-1-4-4 0,1 4-1 16,0 0 6-16,-3-4-6 0,3 4 5 0,-1-4-2 15,1 4 2-15,0 0-1 0,0-6-1 0,0 6-5 0,-5-4 4 16,10 0-3-16,-4 0 2 0,-1 1 1 0,4-2-2 16,-1-1 1-16,-1 0-4 0,1 0-4 0,1 0 8 15,2-3-11-15,2 1 5 0,-3-3-2 0,6 0-7 16,1-3 7-16,-1 3 0 0,2-2 0 16,4-2-3-16,3-2 6 0,-4 5-3 0,3-5 1 0,-4 6-4 15,9-6 10-15,-6 6-5 0,4-2-5 0,0-2 1 16,-5 3-4-16,4-5 6 0,2 4-3 0,1 1 6 15,2 0-7-15,3-2 1 0,-1 2-6 0,2-1-1 16,-2 0-2-16,3 0-2 0,-1 0 2 0,3-1 5 16,-1 0 3-16,4-1-7 0,1 3 5 0,-1-2 4 0,11-3-6 15,-10 3 2-15,13-5 3 0,-1 1 0 0,0 0 13 16,1 1 0-16,0-1-5 0,-1 1 7 16,-14 2-2-16,13-3 7 0,-13 3-1 0,-4 2 1 0,-1 1-1 15,-5 0-8-15,-3 3 12 0,-7 2 3 0,-2 3 2 16,0-3-3-16,-7 2 0 0,3 1-6 0,-1 1 5 15,-4-1-1-15,2 1-3 0,-3 1-5 0,2-2-3 16,-3 3 1-16,-2 1-2 0,5-5 2 0,-2 3 0 16,-3 2-5-16,0 0 3 0,4-3 1 0,-4 3 1 15,0 0-5-15,2-2-3 0,-2 2 0 0,0 0-6 16,4-3-4-16,-4 3 4 0,0 0-9 0,0 0-2 16,0 0 2-16,0 0-1 0,0 0 6 0,0 0-13 15,0 0 10-15,0 0 0 0,0 0-7 0,0 0 7 0,0 0-6 16,0 0 0-16,0 0 1 0,0 0-1 0,0 0-1 15,0 0-8-15,0 0 0 0,0 0 0 0,0 0-3 16,0 0-11-16,0 0 13 0,0 0 3 0,0 0-6 16,0 0 2-16,0 0-11 0,0 0-6 0,0 0-17 15,0 0-22-15,0 0-54 0,0 0-149 0,0 0 67 16</inkml:trace>
  <inkml:trace contextRef="#ctx0" brushRef="#br0" timeOffset="-100382.24">10425 6505 9 0,'0'0'73'0,"-6"0"-12"0,6 0-1 16,0 0-8-16,-5-1-6 0,5 1-3 16,0 0-1-16,0 0-6 0,0 0-5 0,-8-1 0 15,8 1-9-15,0 0 0 0,0 0-1 0,0 0-5 0,0 0 5 16,0 0-9-16,0 0 1 0,0 0-3 0,17-5-3 15,-11 2 1-15,3-1 3 0,1 1-3 0,0 1 0 16,2-1-1-16,-1-1 0 0,1 2 0 0,-2-1-9 16,3 0 1-16,0 1 1 0,-2-1-1 0,-1 1-1 15,1-1 1-15,0 2 0 0,1-2-1 0,0 3-9 16,-3-1 0-16,4-1 2 0,-1 4-3 0,-1-2 0 16,-1 0-3-16,3 1-2 0,-5 2 7 0,2 1-4 15,0-2 3-15,-5 2-1 0,3 0-3 0,-3 0 5 16,-1 1 1-16,1 0 0 0,0 1 1 0,-5 0-1 0,3 1 2 15,-2 1 3-15,-5 2 1 0,0 1-2 16,2-2 2-16,-4 2 3 0,0 1-2 0,1 0-1 0,-4 3 3 16,-1-3 2-16,5 2-4 0,-3-3 2 0,3 0-3 15,-1-1 3-15,-1 2 1 0,1-3 2 16,2 1-2-16,-1-1 2 0,1-2-3 0,0 1 4 16,-1-1-4-16,3-2 2 0,-3 3 1 0,1-2 5 0,1 0-5 15,-1 1-1-15,1-2 2 0,0 0-1 0,-2 2 0 16,1-2-2-16,0 0 3 0,0-1-5 0,1 2 6 15,-1-1-4-15,-1 0-2 0,1 1-10 0,-3 1-27 16,4-3-37-16,0 2-82 0,-1-2 36 0</inkml:trace>
  <inkml:trace contextRef="#ctx0" brushRef="#br0" timeOffset="-97752.24">12148 4828 10 0,'-12'3'19'0,"2"0"-1"16,1-3-3-16,-2 4 1 0,2-3 4 0,0 1-12 15,-2 2 3-15,1-1-2 0,1-1-1 0,-2 1-2 16,-1-1 0-16,-3 0 0 0,5 4 2 0,-6-2-5 16,1-1 2-16,0 1-2 0,-2 2-2 0,4-2 7 15,-2-2-7-15,2 1 3 0,-3 2-1 0,1-1 2 0,2-2-1 16,-3 2-1-16,2 0-1 0,-1-1-1 15,2 2 1-15,0-1 4 0,3 0-5 0,-5 0 0 16,3 3-2-16,-1-2 0 0,-2 1 3 0,2 1-1 0,-1 1 1 16,-2 0-4-16,4-2 4 0,-2 4-2 0,0-3-1 15,1 1-1-15,3-2 0 0,0 2 2 0,-2-2 3 16,2 3-1-16,-3-3-4 0,3 0 1 0,0 1-3 16,2-2 5-16,-1 0 0 0,-1 0-5 0,0 1 6 15,-3 0-3-15,3-1 1 0,0 2-1 0,-1-2 2 16,1 2-4-16,0-2 3 0,-2 3-1 0,-3 1 0 15,5-2 3-15,0 3-3 0,-2-3-1 0,2 1 2 16,-3 3-2-16,0-1 4 0,-2 1-2 0,6-4-1 16,-1 7 2-16,-1-6-1 0,0 6 0 0,-9 12 5 15,9-11-5-15,4-1 1 0,-2 1 0 16,1 0 2-16,2-1-1 0,-2 3-1 0,2-3 6 16,2 3-4-16,0-2 0 0,0 2-3 0,0-3 2 15,0 3-2-15,-3-2 1 0,6 0 1 0,-3 1 0 0,0-1 0 16,0 0 0-16,-1 1-2 0,1-1 1 15,-1-1 2-15,0 2-2 0,-3 1 5 0,3 0 1 0,-3 0 4 16,1-1 1-16,-1-1 0 0,-1 2 2 0,5-3 6 16,-2 2-6-16,2-1-6 0,0-2 1 0,1-2-2 15,1 3 2-15,0-4-1 0,0 4 1 0,2-1-5 16,-1-1 1-16,1 0 0 0,0 1-1 0,-2-1 1 16,2-1 1-16,-2 6-2 0,2-5-2 0,0 4 4 15,0-5-1-15,0 3 1 0,2-2 12 0,0-1-17 16,-1 3 5-16,3-2-3 0,0-2 1 0,0 0 3 15,1 1-1-15,0 0 0 0,-1-2 1 0,1 3-4 0,0 0 9 16,-1-5-8-16,5 3 0 0,-4 0-4 0,0-1 6 16,3 1-2-16,-3-1 6 0,4-1-8 15,-3 4 3-15,1-3-4 0,-1 2-1 0,3 0-3 0,-3-1 4 16,2 0 4-16,-4 2-7 0,6-3 13 16,-2 1-9-16,2 2-2 0,-2 0-1 0,3 1 4 15,-1-1-5-15,1 0-2 0,-1-1 4 0,0 1 3 0,3-1-2 16,-3-1 2-16,-1 1-2 0,5 2-1 0,-5-3 2 15,0-1-5-15,0 1 5 0,4 1-3 0,-4-1 2 16,1 0 9-16,-2-1-11 0,0 2 2 0,5 2-3 16,-4-5 4-16,0 2-2 0,1 2 4 0,1 0 3 15,-2-3-9-15,-2 1 4 0,2 1 1 0,-1-2-5 16,-1 3 12-16,1-3-12 0,2 0 3 0,-2-1-1 16,-2 2 6-16,2-2-8 0,5 0 2 0,-3 1 1 15,0-2-3-15,-2 0 3 0,6 0-4 0,-4-2 3 16,2 0 0-16,-1 0 0 0,2 0-1 0,-1 1 3 0,-1-1-2 15,0 0 0-15,1 0 2 0,1 0 7 0,0 0-8 16,-1 0-1-16,4 0-1 0,-1-1 3 0,-2 0-1 16,3 3-1-16,0-3-5 0,3-2 4 15,-2 2 2-15,2-1-2 0,2-1 5 0,0 1-4 0,-1 0 8 16,3-2-8-16,-3 2 0 0,1-1 0 16,2-1 0-16,-2 1 2 0,-1-2-3 0,2 1-7 0,-1 0 6 15,-1-1-4-15,0 0 4 0,-1 1-2 0,3 1 4 16,-2-4-6-16,2 4 4 0,-1-2-2 0,-2 2 5 15,2-2-5-15,-3-2 3 0,3 2 1 0,0-3 3 16,-1 1 1-16,9-1 0 0,-1 0 1 0,-1 1 2 16,2-2 0-16,1 1-1 0,-3-1-3 0,1-1-2 0,2 3 3 15,1-4 0-15,-3 0-3 0,3 1 8 0,-3 0-3 16,-6-1 6-16,5 0-1 0,-6-1-1 16,6 0 2-16,-1-1-5 0,3-2-1 0,-6 1 4 0,4-3 6 15,-8 4-9-15,0-1 4 0,0 1-6 0,-1-1 2 16,-1-1-1-16,-2 1-1 0,-2-1 1 0,2-1 2 15,-2 2-6-15,1-3-2 0,-1 0 0 0,2-2-2 16,-3 2 5-16,1-2-1 0,3-1-3 0,-2 0-3 16,5-3 5-16,1-3-1 0,-4 2 2 0,0 0-1 15,4-1-2-15,-5-1 4 0,2-1-4 0,1-2 5 16,2-1-3-16,-4 4 7 0,-1-3-2 0,-1-1 3 16,1-1 2-16,-2 2-5 0,-3-3 8 0,0 3-6 15,1 0-2-15,-3 0 4 0,1-1-3 0,-1 1-1 0,-4 6-1 16,1-8 3-16,-2 1-8 0,2 4 5 15,-3-3 8-15,0 0-5 0,-1-2-9 0,-1 3 2 16,0-3 3-16,0 7 1 0,-1-6-2 0,-3-1 6 0,2 1-2 16,-1 6-4-16,-1-7-1 0,0 9-3 0,-2-4 2 15,-3-4 5-15,-4 0-5 0,1 4 1 16,-1-2 9-16,2 5-10 0,-4-2 4 0,2 3-6 0,-1-5 2 16,-1 8-1-16,-3-5-3 0,4 5-1 0,2-2 3 15,-3 4 5-15,3-2-1 0,1 4-3 0,1 1 1 16,2-1 1-16,2 3-1 0,-1 2-3 0,2-2-2 15,1 2-9-15,1 2-16 0,-1-2-8 0,-1 1-20 16,0 1-22-16,-1 1-50 0,-1-1-139 0,-5 2 62 16</inkml:trace>
  <inkml:trace contextRef="#ctx0" brushRef="#br0" timeOffset="-93062.22">14457 5238 51 0,'0'0'62'0,"0"0"-18"0,0 0 9 16,0 0-10-16,0 0-3 0,-4-2-4 0,4 2 1 15,0 0-9-15,-14 4 1 0,6-4-2 0,-1 2-9 16,-5 1 5-16,-3 1-6 0,-2 0-8 0,-1 0 2 16,-2-2 0-16,-6 5 0 0,-3-2 1 0,1 4-9 15,-6 2 6-15,4-7-3 0,-2 6 1 0,-1-1 0 16,-1 1 2-16,0 0-1 0,3-1-5 0,-2-1 2 16,1 0 3-16,6 1 1 0,-1-2-4 0,4 1 1 15,4-1 1-15,2-2 5 0,2-1-9 0,3 0 4 0,1 2-4 16,-1-3 4-16,5 1-4 0,0-1 4 0,0-1-3 15,-1 1-3-15,5 1-4 0,-3-3 3 0,4 1 3 16,-2 0-1-16,1 1-1 0,1-1 3 0,0 1-2 16,-2-2-6-16,1 4 6 0,-3-2-1 0,2 2 0 15,2-2 3-15,0 1-1 0,-1-1-5 0,0 2-4 16,1 0 0-16,0-3 4 0,0 2-10 0,1 1-4 16,1 1-15-16,0-2-9 0,-1-1-61 0,3 1-108 15,-2 1 48-15</inkml:trace>
  <inkml:trace contextRef="#ctx0" brushRef="#br0" timeOffset="-92554.24">13643 5409 17 0,'0'0'25'0,"0"0"-1"16,0 0-2-16,0 0-1 0,0 0-3 0,-9 2-8 15,9-2 3-15,-8 3 4 0,2 2-4 0,-3 0-1 0,-3 0-4 16,0 0 2-16,-1 2-1 0,-4-2 0 0,2 3 2 15,1-3-5-15,-2 3 3 0,5-3 1 0,-1 0-4 16,3 2 2-16,1-5 1 0,1 4-5 0,1-2 2 16,0 1-1-16,0 0-1 0,3-1-2 0,-1 0 2 15,1 1 2-15,1-1-5 0,0-2 5 0,0 4-13 16,0-2 17-16,2-4 20 0,3 7 0 0,0-1-8 16,4-1 0-16,1-1-1 0,2 1 4 0,0 0-6 15,8 2-4-15,0-2-1 0,-1 0 2 0,3 2 2 0,-2-3-6 16,1-1 1-16,0 2-2 0,1 0-2 15,-5-3-3-15,-1 2-3 0,-4-1 2 0,0 2-2 16,-2-2-2-16,-2-2 4 0,2 0-3 0,-4 1 4 0,-4-2-3 16,8 0 1-16,-6 3-3 0,-2-3 0 0,7 3 1 15,-7-3-1-15,2 1 4 0,-2-1-8 0,0 0-8 16,0 0 12-16,0 0-2 0,-13 3 4 0,13-3-3 16,0 0-1-16,-10 2-1 0,10-2-11 0,0 0-15 15,-6 0-72-15,6 0-108 0,0 0 48 0</inkml:trace>
  <inkml:trace contextRef="#ctx0" brushRef="#br0" timeOffset="-91590.24">13673 5390 11 0,'6'-4'36'0,"0"0"-4"0,-1-3-2 0,1 5-3 15,-2-3 1-15,0 0-4 0,1-4-10 0,-5 4 3 16,2-3 0-16,-2 2 0 0,-2 0-15 0,1-1 8 16,-3 2 1-16,-2-2-3 0,0 2 3 0,-1 0-5 15,-2 1-1-15,1 0 1 0,-2 3 5 0,3 1-7 16,-1 0 3-16,-1 0-7 0,3 0 1 0,-1 0 2 0,2 2 1 15,1 2 0-15,0 2-1 0,-1-1-1 0,0-1 4 16,3 2-6-16,-1 1 3 0,3-1-2 0,0-1 1 16,0 3-8-16,0-1 9 0,0-1-3 0,0 0 1 15,0-1 1-15,0 0-2 0,0 0-1 0,-1 0 4 16,1-1-5-16,0 1 3 0,0-5 3 16,0 7-4-16,0-3 4 0,0-4-2 0,0 6 0 0,0-6-1 15,0 4 0-15,0-4-2 0,-2 6 0 0,2-6 2 16,0 5-1-16,0-5 1 0,0 5 5 0,0-1-9 15,0 1 9-15,-1-2-5 0,1-3-1 0,0 5 1 16,-2-3 2-16,2-2-4 0,0 7 2 0,-2-4-1 16,2-3-12-16,-2 4 12 0,2-4-1 0,-4 3 9 15,1-1-3-15,3-2 7 0,-8 3 0 0,5-1 3 0,3-2-1 16,-8 3 2-16,3-2 3 0,5-1 2 16,-9 1 2-16,9-1-4 0,-6 0 1 0,6 0 8 0,0 0-4 15,0 0 0-15,0 0 3 0,-9-1-3 0,9 1-5 16,0 0-5-16,-3-4 7 0,3 4-22 0,-2-5 18 15,2 5 0-15,0 0-5 0,0-7 7 0,0 7-2 16,0-3 0-16,0 3-4 0,0 0 1 0,0-9 6 16,0 9-6-16,0-3 6 0,0 3-6 0,0 0-1 15,0 0-6-15,0 0-13 0,0 0 14 0,0 0-6 16,0 0-3-16,0 0 5 0,-3 15-5 0,1-7 3 16,0 1-3-16,2 0 6 0,-1 3-2 0,-3-4-6 15,4 2 1-15,0-3-9 0,1 2 6 0,-2-3 5 16,2 1 0-16,-1 0-4 0,0-2 0 0,0-1 4 15,3 1 4-15,-2-1-7 0,-1-4 5 0,2 4 1 16,0-3-1-16,-2-1 2 0,0 0-1 0,10-1 2 0,-10 1-5 16,13-5 1-16,-4-1-2 0,0 2 5 0,1-3-7 15,-2 0 1-15,0 0 3 0,-2 0 1 0,3 0-5 16,-1-1 1-16,-1-1 1 0,-2 0-3 0,1 0 5 16,0-1 0-16,-1 1-3 0,-3 3 3 0,1-3 0 15,-3 2-1-15,0 0-5 0,0 2 2 0,0-3 4 16,0 1-1-16,-1 2-2 0,-2-2 1 0,2 2 0 15,-2 1 2-15,1-1-4 0,0 1 5 0,0-1-5 16,0 2-3-16,-1 0 3 0,-2 1 4 0,5 2-3 0,-4-3 4 16,4 3-5-16,-5-1 3 0,5 1-3 15,0 0 6-15,0 0-7 0,0 0 2 0,-8 0-4 16,8 0 6-16,0 0-4 0,0 0 0 0,0 0 0 16,0 0 4-16,0 0 0 0,-4 4-7 0,4-4 3 15,0 0 6-15,0 0-4 0,0 0 2 0,0 0-4 16,0 0 4-16,0 0-4 0,0 0-1 0,0 0 9 0,0 0-7 15,0 0 7-15,7 7-10 0,-7-7 2 0,0 0 0 16,0 0 1-16,4 3 8 0,-3 0-5 0,0 1-1 16,0 1 2-16,-1 2 4 0,0 2-5 0,-1 3-9 15,-1 5-3-15,-2 2-24 0,-4 6-31 0,2 2-60 16,-3-3-137-16,5-1 61 0</inkml:trace>
  <inkml:trace contextRef="#ctx0" brushRef="#br0" timeOffset="-90234.24">14235 7010 39 0,'30'17'62'0,"3"-4"-3"0,0 1-6 16,-2 2-2-16,-4-4-3 0,0-1-3 0,-1-1-11 16,-9-1 1-16,-3-1-6 0,0 1 0 0,1 3-2 0,-5-4-5 15,-1-1-2-15,-3 2 1 0,3-1-7 0,-1 1-2 16,-5-1 4-16,5 4-16 0,-6-4 15 16,1 3-1-16,1-1-1 0,-4 0-4 0,0 2-1 0,0 0-3 15,-2 0 3-15,-1-2-1 0,1 2-1 0,1 0-9 16,0-1 10-16,1 0-3 0,-4-2 2 0,4 0-1 15,0-4-3-15,-2 1-8 0,2 1 2 0,0-5 3 16,0 1-4-16,0-3 9 0,2 4-7 0,-2-4-3 16,0 0-21-16,0 0-29 0,9-9-47 0,-2 0-113 15,2 1 50-15</inkml:trace>
  <inkml:trace contextRef="#ctx0" brushRef="#br0" timeOffset="-88776.24">14429 7273 55 0,'0'0'107'0,"-3"-6"-6"0,3 6-10 0,0-4-16 15,0 4 1-15,0 0-16 0,0 0-3 0,0-5-1 16,0 5-11-16,0 0-9 0,4-2-3 0,-4 2 0 16,0 0-8-16,0 0-5 0,0 0 2 0,0 0-5 15,12 4-11-15,-10-2 11 0,3 1-2 0,0 2-5 16,0 0 2-16,3 2-8 0,-2 2 2 0,1-1 4 16,-1 4-8-16,-1-2-5 0,-1 1-1 0,0-1 6 15,-1 5-9-15,-3-1 5 0,0-2 2 0,0 1 5 16,0 3-7-16,-3-5-1 0,0-1-1 0,-2 2 5 15,0-3 1-15,-1 0 1 0,-1 0 0 0,0-2 3 16,-2-1-3-16,0-1 6 0,3 1 11 0,1-2-10 16,-3-2 10-16,0 2 11 0,-1-3-3 0,4 2-3 15,-3-3-2-15,0 0 2 0,1 0-2 0,7 0-8 0,-9 1 2 16,3 1-2-16,6-2-2 0,-9 0 8 0,9 0-8 16,-11 0-3-16,8 1 0 0,3-1-6 0,-9 2-7 15,3 0-5-15,0 0-3 0,-1-1-9 0,-3 5-11 16,0-2-6-16,0 4-25 0,1-3-39 0,0 4-74 15,0-2-191-15,2 3 85 0</inkml:trace>
  <inkml:trace contextRef="#ctx0" brushRef="#br0" timeOffset="-87643.23">13998 8035 1 0,'21'19'33'0,"-5"2"-3"16,2 2 1-16,-3 1-8 0,1 2 2 0,-4 0-3 15,1 1 11-15,1 0 2 0,-3-2-2 0,0 3-1 16,0-1-4-16,-2 0 9 0,1 3-3 0,-2 1 8 15,0 2-3-15,0-1-2 0,3 4-9 0,-6-2 4 16,4 12 1-16,-5 1-11 0,3 3 8 0,-6-4-20 0,4-1 15 16,-5 4-2-16,-2-13-7 0,0 10 3 0,-2 1 2 15,-1-12 0-15,-1 11-6 0,-1-10-3 0,-3 8-1 16,6-10 6-16,-2 2-3 0,-3-2 7 0,1 1-5 16,2-2 0-16,-2-1-5 0,0 1 7 0,3 2-4 15,-1-2-1-15,2 1-11 0,0-5 12 0,1 5-1 16,-1-2-12-16,4-1 16 0,-2-1-11 0,4-1 1 15,2-4 5-15,-3 2 5 0,1-3-2 0,2-4-5 16,-4-1-3-16,2 0 5 0,0 1-2 0,-2-1-1 0,0-2-7 16,0 2 2-16,0-1-1 0,0 0 7 15,0-1 3-15,-4 0-8 0,-2 0-8 0,3 2 6 16,-3 6-5-16,-1-1 8 0,-1-1-5 0,0 5-1 16,1-5-4-16,0 4-4 0,-2-2-10 0,0 0-7 15,2-7-9-15,2-1-8 0,-1-1 2 0,1 1-6 0,1-1-6 16,0-3-2-16,-1-5-4 0,0 5-73 15,1-7 21-15,-1-3-118 0,-1-2 53 0</inkml:trace>
  <inkml:trace contextRef="#ctx0" brushRef="#br0" timeOffset="-87322.23">13935 10112 35 0,'0'-17'109'0,"0"1"-14"0,0 6 9 0,0 1-11 16,0 4-11-16,0-3-5 0,0 4-14 0,0-1-7 15,4 2-8-15,-4-1-1 0,0 4-5 0,8 0-3 0,-8 0-8 16,10 2-4-16,-5 1-4 0,3 1-1 15,-3 3 1-15,4 1-2 0,-1-3 0 0,-1 4-5 0,1-1-1 16,-3 2-7-16,0-2 1 0,-1 3-2 0,1 1 3 16,-1-3 0-16,-3 2-3 0,2 2 1 0,-3 0-4 15,0-1 1-15,1 2-2 0,-2 3 4 0,1 0-4 16,0-1 6-16,0 0-1 0,-2-5-2 0,1-1-1 16,0 0-7-16,0-3 1 0,1-1-14 0,1 1 9 15,0-3 3-15,-1 1-2 0,-1 0 1 0,2-2-1 16,-1-3 5-16,3 2 1 0,-3-2 9 0,9 0-8 15,-3-3-3-15,4 1 5 0,1-2-3 0,0 1-1 0,3 0-1 16,0 1 2-16,0-1-3 0,-3 2 7 0,0-2-2 16,-1 3-9-16,0 0-2 0,3-1-2 0,-8 1-8 15,3 0-2-15,-3 1-9 0,0 1-4 0,-5-2-7 16,9 2 3-16,-9-2-5 0,0 4-22 0,0-4-82 16,0 0-158-16,-18 4 70 0</inkml:trace>
  <inkml:trace contextRef="#ctx0" brushRef="#br0" timeOffset="-85911.24">14098 11872 8 0,'-16'10'98'0,"4"1"6"0,-4 1-9 0,2-1-18 16,0-1 1-16,-4 2 2 0,-6 3-4 0,7-3-1 15,-10 2-8-15,-2 4 1 0,-2-2-5 0,-4 1-6 0,-11 4-3 16,-3 0-7-16,3-1-2 0,-2 2-5 0,2-2-2 16,7-6-6-16,5 2-3 0,-2 0 1 0,3-4-5 15,-2 1 0-15,3-3-2 0,3 0-12 0,-2-2 7 16,2-1-5-16,2 0 6 0,0-1 5 0,3-4-4 16,2-3 2-16,-6 2-6 0,-1-2-3 0,-1 0 0 15,2 0 0-15,7-1-1 0,1 0-5 0,1-1-4 16,-1 2 2-16,2-2 3 0,4 0-7 0,-3 1 4 15,-1-1-10-15,0 0-1 0,2 3-6 0,-1 0 2 0,4 0-1 16,-3 0-2-16,4 0-4 0,-1 0 7 0,2 0-2 16,-2 3 6-16,2-3-5 0,1 0 4 0,3 2 7 15,-1-4-12-15,2 4 3 0,1-2 5 0,5 0 3 16,0 0 5-16,-12 0 0 0,12 0 1 16,-5-2 1-16,5 2-3 0,-4-3 4 0,2-1-2 0,-1 0-7 15,3 0-9-15,0 4 0 0,3-9 5 0,-3 5 1 16,0 0-6-16,0 0 5 0,0-1-2 0,2 2-13 15,-2-1 0-15,0 4 13 0,2-6-13 0,-2 6-3 16,0 0 2-16,-2-4 4 0,2 4-3 0,0 0 5 16,0 0 0-16,-16 7 10 0,12 0 0 0,-5-4-9 0,-2 6 4 15,-5-1 6-15,2 1 1 0,4 1 5 0,-7 0 2 16,3 3 3-16,0-4-1 0,4-2-2 0,2 1 11 16,-4-2 0-16,5 0-3 0,-1-2 1 0,2 1-2 15,1-2 7-15,0 2-5 0,0-4-1 0,1-1-7 16,4 0 5-16,-9 5 0 0,6-3 2 0,1 1-4 15,2-3-3-15,-4 5 0 0,4-5-2 0,0 0-1 16,-1 2-1-16,1-2-2 0,0 0 6 0,0 0-3 16,1 5 5-16,5-1-15 0,-3 0 7 0,0 0-5 15,0-1 3-15,3 3-2 0,-4 0-5 0,2 0 2 16,1 2-6-16,-3-1 4 0,1-2 0 0,-2 2-6 16,-1 1 1-16,2-1-2 0,-4 1-4 0,0-4-15 15,0 3-2-15,1-2 1 0,-2-1-8 0,0-1 0 16,2 1-28-16,-3-2-75 0,4-2-161 0,0 0 72 0</inkml:trace>
  <inkml:trace contextRef="#ctx0" brushRef="#br0" timeOffset="-84600.24">11284 12596 80 0,'0'0'80'0,"5"3"-11"0,-5-3-5 0,0 0 3 16,0 0-19-16,0 0-3 0,0 4-11 0,0-4 6 15,0 0-2-15,0 0-6 0,0 0-1 0,0 0-7 16,0 0 1-16,-19-7-1 0,14 2-5 0,-4-2 1 16,1-1-5-16,-1-1-3 0,-2-3 1 0,-1-1 5 15,-3-2-7-15,2-1-4 0,-1-1-2 0,-4-2-1 16,0-1 2-16,3-3-11 0,-5 2 12 0,1 0-2 0,-2-1 3 15,-2 2-1-15,0-3 7 0,0 1 15 0,-1-2 4 16,-3 2 0-16,1 0 7 0,3 0-15 0,1-2 23 16,-2 3 3-16,1-1-3 0,2-2 8 0,0 4-1 15,0-2-4-15,1 0 0 0,5-1 4 0,-2 2 0 16,3-2-7-16,0 1-3 0,4 4-7 16,2 0-3-16,-2-5-3 0,2 4-2 0,1-4-6 0,-1-2-11 15,0 7-4-15,3-2-9 0,-1 1-5 0,-1-6-2 16,2 7 1-16,-4-7-4 0,4 5-4 0,1 2-1 15,-2-8-2-15,1 8 0 0,-3 0 3 0,4-10-8 16,-4 5-2-16,1 3-10 0,-1-5 2 0,-4 4-3 0,0-2 5 16,1 6 5-16,0 2 3 0,1-2-1 0,-3 1-6 15,3 1 18-15,1 2 7 0,-1 4-4 0,3-3 6 16,2 3-1-16,0 1 4 0,1 2-2 0,-2 1 2 16,5-1-3-16,-2 2 0 0,1 1-3 0,1-1 3 15,1 4-2-15,-4-6 4 0,4 4-3 0,0 2 3 16,-3-4 0-16,3 4-9 0,0 0 2 0,-4-2-13 15,4 2 4-15,0 0 0 0,-4-2-6 0,4 2 4 16,0 0-3-16,0 0 4 0,0 0-2 0,0 0 6 0,0 0 6 16,-12 2-6-16,12-2 4 0,0 0-2 15,-7 1 1-15,7-1 8 0,0 0-1 0,0 0 5 16,0 0-2-16,0 0 6 0,0 0 0 0,0 0-6 16,0 0 8-16,-5 1-4 0,5-1 8 0,0 0-2 15,0 0-4-15,0 0 4 0,0 0-1 0,0 0-5 0,-6-3 3 16,6 3-8-16,-9-3 5 0,6 0 0 0,0 0 4 15,-1 1 0-15,-3-1-2 0,2-1 3 0,1 2-6 16,-2-2 12-16,2 3 10 0,3-3-6 0,-3 1 2 16,0 0 1-16,4 3-7 0,-5-5 6 0,1 4-11 15,4 1 7-15,-6-3-7 0,6 3 2 0,0 0 0 0,-3-3-12 16,3 3 12-16,0 0-15 0,0 0-2 16,-5-2-5-16,5 2 1 0,0 0 1 0,0 0 0 0,0 0-5 15,0 0 0-15,0 0-3 0,0 0 0 0,0 0 5 16,-5 8-1-16,5-8 7 0,0 0-4 0,0 0 3 15,0 0 3-15,0 0 7 0,0 0 7 0,-4 2-7 16,4-2 3-16,0 0 5 0,0 0 1 0,0 0 0 16,0 0-11-16,0 0 2 0,0 0 1 0,-4-5-1 15,4 5 4-15,0 0-3 0,-5-3-3 0,5 3-1 16,0 0 2-16,0 0-6 0,0 0-1 0,0 0-6 16,0 0 0-16,0 0 0 0,0 0-1 0,0 0 3 15,0 0-3-15,0 0 7 0,0 0-4 0,5 12-3 16,-5-12 0-16,2 3 5 0,0 0 8 0,-2-3-7 0,4 2-2 15,-4-2 4-15,3 3 2 0,-3-3-12 0,0 0 11 16,5 2 6-16,-5-2-5 0,1 3 1 0,-1-3 1 16,0 0-8-16,0 0-12 0,0 0-21 0,0 0-41 15,0 0-106-15,0 0-202 0,-8 4 89 0</inkml:trace>
  <inkml:trace contextRef="#ctx0" brushRef="#br0" timeOffset="-83438.24">9523 10395 30 0,'0'0'79'0,"-1"3"-5"0,1-3-9 0,0 0 6 0,-4 3-3 16,4-3-3-16,0 0 10 0,0 0-8 0,0 0-15 16,0 0 8-16,0 0 14 0,0 0-4 0,-6-10-3 15,4 2-10-15,2-3-4 0,2-8 0 0,1-8-14 16,5 0-6-16,1-4 3 0,2-4-9 0,6-8-9 15,-5 8 4-15,3-10-13 0,0-3-2 0,-2 0-1 0,0 14-7 16,-8-3 0-16,0 1-2 0,4-10-9 0,-6 11 4 16,-1-10 2-16,1-1 1 0,-6 10 5 15,2-12 3-15,-3-1-4 0,3-1 3 0,-2 4-1 0,3-3 3 16,0 2 3-16,0 1-2 0,4-1 1 16,1 0-3-16,3 2-3 0,-2 9-2 0,6-10 0 15,0 12 0-15,6-10-7 0,-5 15-3 0,4-4-10 0,-1-2 2 16,2 3-10-16,1 2 6 0,3-1-5 0,-5 1-14 15,-1 0 7-15,0 1 3 0,-1 6-2 0,-3 0 9 16,-6 7 0-16,1-1-3 0,-3 5 1 0,-1 2 4 16,2-1-1-16,-4 1 7 0,-1-1 4 0,0 5-5 15,0 0-1-15,-1 0 4 0,0-1 5 0,0 2 5 0,-2 0-6 16,2 2-1-16,1 3-2 0,-6-2-4 16,3 0-14-16,3 2 2 0,-14 3-10 0,6-2 4 0,-1 2 3 15,-5-1 3-15,4 2 2 0,-3 2 0 0,0-4 3 16,2 1 8-16,-2-1 12 0,5 2 17 0,-1-3 0 15,0 1 11-15,2-2 6 0,0 0-8 0,1 0 3 16,6 0 0-16,-14 0-16 0,8-2 18 0,0 1 1 16,6 1 6-16,-10-2-2 0,8-1 3 0,-2 2-11 15,4 1 4-15,-4-5-4 0,4 5 2 0,-1-7-2 16,-2 4-5-16,3-2-6 0,0-1 6 0,0 0-12 16,4 1-3-16,-3-1 9 0,2 0 1 0,1 0-3 15,-2 0-5-15,4-4 8 0,-2 4-3 0,-1 0-3 16,0 0 0-16,0 0 2 0,1-1-7 0,-1 2 10 15,1-3-4-15,-2-1 3 0,3 2-5 0,-1 0 4 0,0-4-1 16,0 3-8-16,-2-2 7 0,2 5 5 0,0-2-2 16,2-1 2-16,-2 1-4 0,-1 1-10 0,1 0 17 15,2 1-8-15,-2 0-2 0,5-1 6 0,-2 4-6 16,1-2 2-16,2 2-8 0,-1 1-7 0,-1 1-4 16,2 1 1-16,-1-1 2 0,-1 2-3 0,-2-1 3 15,1 3-1-15,-2-1 8 0,0 1-12 0,1-1 11 16,-2 0-2-16,0 1 4 0,0-2-2 0,-2 2 0 15,-2-4 1-15,4 1 8 0,-4-1-11 0,5 3 4 16,-4 0 3-16,-1-3 3 0,3 2-1 0,-3-2-4 0,0 0 1 16,5 4-2-16,-4-1-1 0,-1-3 1 15,1 5-5-15,-1-5 4 0,2 5 4 0,-1-2-8 0,0 1 1 16,1 0-3-16,-2 2-8 0,2-2-8 0,-2 0-12 16,2 2-21-16,-2-1-71 0,0-1-138 15,0 2 61-15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79C69B29-04AF-40C8-BF19-B02103A9D09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9466BD59-1FAD-4056-B722-3FBDCBA1B091}" type="slidenum">
              <a:rPr lang="en-US" altLang="en-US">
                <a:latin typeface="Arial" panose="020B0604020202020204" pitchFamily="34" charset="0"/>
              </a:rPr>
              <a:pPr/>
              <a:t>1</a:t>
            </a:fld>
            <a:endParaRPr lang="en-US" altLang="en-US">
              <a:latin typeface="Arial" panose="020B060402020202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54013BD7-A5B4-4AD9-B629-DA4EA43BFE8D}" type="slidenum">
              <a:rPr lang="en-US" altLang="en-US">
                <a:latin typeface="Arial" panose="020B0604020202020204" pitchFamily="34" charset="0"/>
              </a:rPr>
              <a:pPr/>
              <a:t>14</a:t>
            </a:fld>
            <a:endParaRPr lang="en-US" altLang="en-US">
              <a:latin typeface="Arial" panose="020B060402020202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Planning has to be reviewed, daily, weekly and annually. Drawbacks should be identified and rectified.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222CE918-0094-432B-B862-99AB55740FBF}" type="slidenum">
              <a:rPr lang="en-US" altLang="en-US">
                <a:latin typeface="Arial" panose="020B0604020202020204" pitchFamily="34" charset="0"/>
              </a:rPr>
              <a:pPr/>
              <a:t>15</a:t>
            </a:fld>
            <a:endParaRPr lang="en-US" altLang="en-US">
              <a:latin typeface="Arial" panose="020B060402020202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A useful approach to looking at opportunities is to look at your strengths and ask yourself whether these open up any </a:t>
            </a:r>
          </a:p>
          <a:p>
            <a:pPr eaLnBrk="1" hangingPunct="1"/>
            <a:r>
              <a:rPr lang="en-GB" altLang="en-US">
                <a:latin typeface="Arial" panose="020B0604020202020204" pitchFamily="34" charset="0"/>
              </a:rPr>
              <a:t>opportunities. Alternatively, look at your weaknesses and ask whether you could find opportunities to eliminate them.</a:t>
            </a:r>
            <a:r>
              <a:rPr lang="en-US" altLang="en-US">
                <a:latin typeface="Arial" panose="020B0604020202020204" pitchFamily="34" charset="0"/>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8517B76E-F733-4D10-8BAB-736CD621B567}" type="slidenum">
              <a:rPr lang="en-US" altLang="en-US">
                <a:latin typeface="Arial" panose="020B0604020202020204" pitchFamily="34" charset="0"/>
              </a:rPr>
              <a:pPr/>
              <a:t>16</a:t>
            </a:fld>
            <a:endParaRPr lang="en-US" altLang="en-US">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Planning has to be reviewed, daily, weekly and annually. Drawbacks should be identified and rectified.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C5CDB9E9-D8D1-4E50-A4BB-36654E8A1797}" type="slidenum">
              <a:rPr lang="en-US" altLang="en-US">
                <a:latin typeface="Arial" panose="020B0604020202020204" pitchFamily="34" charset="0"/>
              </a:rPr>
              <a:pPr/>
              <a:t>20</a:t>
            </a:fld>
            <a:endParaRPr lang="en-US" altLang="en-US">
              <a:latin typeface="Arial" panose="020B060402020202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1B041DBA-EA11-470C-B02F-4EF9DF82FBBA}" type="slidenum">
              <a:rPr lang="en-US" altLang="en-US">
                <a:latin typeface="Arial" panose="020B0604020202020204" pitchFamily="34" charset="0"/>
              </a:rPr>
              <a:pPr/>
              <a:t>2</a:t>
            </a:fld>
            <a:endParaRPr lang="en-US" altLang="en-US">
              <a:latin typeface="Arial" panose="020B0604020202020204"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DA1F35A6-48C2-4171-9667-B7FA903387FB}" type="slidenum">
              <a:rPr lang="en-US" altLang="en-US">
                <a:latin typeface="Arial" panose="020B0604020202020204" pitchFamily="34" charset="0"/>
              </a:rPr>
              <a:pPr/>
              <a:t>3</a:t>
            </a:fld>
            <a:endParaRPr lang="en-US" altLang="en-US">
              <a:latin typeface="Arial" panose="020B0604020202020204"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Area that lecturer is covering, You can see the text book,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DA1F35A6-48C2-4171-9667-B7FA903387FB}" type="slidenum">
              <a:rPr lang="en-US" altLang="en-US">
                <a:latin typeface="Arial" panose="020B0604020202020204" pitchFamily="34" charset="0"/>
              </a:rPr>
              <a:pPr/>
              <a:t>4</a:t>
            </a:fld>
            <a:endParaRPr lang="en-US" altLang="en-US">
              <a:latin typeface="Arial" panose="020B0604020202020204"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Area that lecturer is covering, You can see the text book, </a:t>
            </a:r>
          </a:p>
        </p:txBody>
      </p:sp>
    </p:spTree>
    <p:extLst>
      <p:ext uri="{BB962C8B-B14F-4D97-AF65-F5344CB8AC3E}">
        <p14:creationId xmlns:p14="http://schemas.microsoft.com/office/powerpoint/2010/main" val="61999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2DF07F37-0C40-4C03-9D28-3BEF566AFD2A}" type="slidenum">
              <a:rPr lang="en-US" altLang="en-US">
                <a:latin typeface="Arial" panose="020B0604020202020204" pitchFamily="34" charset="0"/>
              </a:rPr>
              <a:pPr/>
              <a:t>6</a:t>
            </a:fld>
            <a:endParaRPr lang="en-US" altLang="en-US">
              <a:latin typeface="Arial" panose="020B0604020202020204"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Area that lecturer is covering, You can see the text book,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2B9D3633-73B5-43D9-8E5B-867EA7CB50DE}" type="slidenum">
              <a:rPr lang="en-US" altLang="en-US">
                <a:latin typeface="Arial" panose="020B0604020202020204" pitchFamily="34" charset="0"/>
              </a:rPr>
              <a:pPr/>
              <a:t>7</a:t>
            </a:fld>
            <a:endParaRPr lang="en-US" altLang="en-US">
              <a:latin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Area that lecturer is covering, You can see the text book,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04CA00E8-E6FE-4D9B-84D4-0097A67331BD}" type="slidenum">
              <a:rPr lang="en-US" altLang="en-US">
                <a:latin typeface="Arial" panose="020B0604020202020204" pitchFamily="34" charset="0"/>
              </a:rPr>
              <a:pPr/>
              <a:t>8</a:t>
            </a:fld>
            <a:endParaRPr lang="en-US" altLang="en-US">
              <a:latin typeface="Arial" panose="020B0604020202020204"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Planning has to be reviewed, daily, weekly and annually. Drawbacks should be identified and rectified.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C61D53BA-3E56-4854-93CF-38887D24BCB2}" type="slidenum">
              <a:rPr lang="en-US" altLang="en-US">
                <a:latin typeface="Arial" panose="020B0604020202020204" pitchFamily="34" charset="0"/>
              </a:rPr>
              <a:pPr/>
              <a:t>12</a:t>
            </a:fld>
            <a:endParaRPr lang="en-US" altLang="en-US">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Planning has to be reviewed, daily, weekly and annually. Drawbacks should be identified and rectified.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0505C8F8-253F-44F6-88F3-30F0BE8028C6}" type="slidenum">
              <a:rPr lang="en-US" altLang="en-US">
                <a:latin typeface="Arial" panose="020B0604020202020204" pitchFamily="34" charset="0"/>
              </a:rPr>
              <a:pPr/>
              <a:t>13</a:t>
            </a:fld>
            <a:endParaRPr lang="en-US" altLang="en-US">
              <a:latin typeface="Arial" panose="020B060402020202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Planning has to be reviewed, daily, weekly and annually. Drawbacks should be identified and rectified.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blackWhite">
          <a:xfrm>
            <a:off x="20638" y="12700"/>
            <a:ext cx="8896350" cy="6780213"/>
          </a:xfrm>
          <a:custGeom>
            <a:avLst/>
            <a:gdLst/>
            <a:ahLst/>
            <a:cxnLst>
              <a:cxn ang="0">
                <a:pos x="2822" y="0"/>
              </a:cxn>
              <a:cxn ang="0">
                <a:pos x="0" y="975"/>
              </a:cxn>
              <a:cxn ang="0">
                <a:pos x="2169" y="3619"/>
              </a:cxn>
              <a:cxn ang="0">
                <a:pos x="3985" y="1125"/>
              </a:cxn>
              <a:cxn ang="0">
                <a:pos x="2822" y="0"/>
              </a:cxn>
              <a:cxn ang="0">
                <a:pos x="2822" y="0"/>
              </a:cxn>
            </a:cxnLst>
            <a:rect l="0" t="0" r="r" b="b"/>
            <a:pathLst>
              <a:path w="3985" h="3619">
                <a:moveTo>
                  <a:pt x="2822" y="0"/>
                </a:moveTo>
                <a:lnTo>
                  <a:pt x="0" y="975"/>
                </a:lnTo>
                <a:lnTo>
                  <a:pt x="2169" y="3619"/>
                </a:lnTo>
                <a:lnTo>
                  <a:pt x="3985" y="1125"/>
                </a:lnTo>
                <a:lnTo>
                  <a:pt x="2822" y="0"/>
                </a:lnTo>
                <a:lnTo>
                  <a:pt x="2822" y="0"/>
                </a:lnTo>
                <a:close/>
              </a:path>
            </a:pathLst>
          </a:custGeom>
          <a:solidFill>
            <a:schemeClr val="accent1"/>
          </a:solidFill>
          <a:ln w="9525">
            <a:noFill/>
            <a:round/>
            <a:headEnd/>
            <a:tailEnd/>
          </a:ln>
        </p:spPr>
        <p:txBody>
          <a:bodyPr/>
          <a:lstStyle/>
          <a:p>
            <a:pPr>
              <a:defRPr/>
            </a:pPr>
            <a:endParaRPr lang="en-US"/>
          </a:p>
        </p:txBody>
      </p:sp>
      <p:grpSp>
        <p:nvGrpSpPr>
          <p:cNvPr id="5" name="Group 8"/>
          <p:cNvGrpSpPr>
            <a:grpSpLocks/>
          </p:cNvGrpSpPr>
          <p:nvPr/>
        </p:nvGrpSpPr>
        <p:grpSpPr bwMode="auto">
          <a:xfrm>
            <a:off x="195263" y="234950"/>
            <a:ext cx="3787775" cy="1778000"/>
            <a:chOff x="123" y="148"/>
            <a:chExt cx="2386" cy="1120"/>
          </a:xfrm>
        </p:grpSpPr>
        <p:sp>
          <p:nvSpPr>
            <p:cNvPr id="6" name="Freeform 9"/>
            <p:cNvSpPr>
              <a:spLocks/>
            </p:cNvSpPr>
            <p:nvPr userDrawn="1"/>
          </p:nvSpPr>
          <p:spPr bwMode="auto">
            <a:xfrm>
              <a:off x="177" y="177"/>
              <a:ext cx="2250" cy="1017"/>
            </a:xfrm>
            <a:custGeom>
              <a:avLst/>
              <a:gdLst/>
              <a:ahLst/>
              <a:cxnLst>
                <a:cxn ang="0">
                  <a:pos x="794" y="395"/>
                </a:cxn>
                <a:cxn ang="0">
                  <a:pos x="710" y="318"/>
                </a:cxn>
                <a:cxn ang="0">
                  <a:pos x="556" y="210"/>
                </a:cxn>
                <a:cxn ang="0">
                  <a:pos x="71" y="0"/>
                </a:cxn>
                <a:cxn ang="0">
                  <a:pos x="23" y="20"/>
                </a:cxn>
                <a:cxn ang="0">
                  <a:pos x="0" y="83"/>
                </a:cxn>
                <a:cxn ang="0">
                  <a:pos x="28" y="155"/>
                </a:cxn>
                <a:cxn ang="0">
                  <a:pos x="570" y="409"/>
                </a:cxn>
                <a:cxn ang="0">
                  <a:pos x="689" y="393"/>
                </a:cxn>
                <a:cxn ang="0">
                  <a:pos x="785" y="414"/>
                </a:cxn>
                <a:cxn ang="0">
                  <a:pos x="794" y="395"/>
                </a:cxn>
                <a:cxn ang="0">
                  <a:pos x="794" y="395"/>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w="9525">
              <a:noFill/>
              <a:round/>
              <a:headEnd/>
              <a:tailEnd/>
            </a:ln>
          </p:spPr>
          <p:txBody>
            <a:bodyPr/>
            <a:lstStyle/>
            <a:p>
              <a:pPr>
                <a:defRPr/>
              </a:pPr>
              <a:endParaRPr lang="en-US"/>
            </a:p>
          </p:txBody>
        </p:sp>
        <p:sp>
          <p:nvSpPr>
            <p:cNvPr id="7" name="Freeform 10"/>
            <p:cNvSpPr>
              <a:spLocks/>
            </p:cNvSpPr>
            <p:nvPr userDrawn="1"/>
          </p:nvSpPr>
          <p:spPr bwMode="auto">
            <a:xfrm>
              <a:off x="166" y="261"/>
              <a:ext cx="2244" cy="1007"/>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round/>
              <a:headEnd/>
              <a:tailEnd/>
            </a:ln>
          </p:spPr>
          <p:txBody>
            <a:bodyPr/>
            <a:lstStyle/>
            <a:p>
              <a:pPr>
                <a:defRPr/>
              </a:pPr>
              <a:endParaRPr lang="en-US"/>
            </a:p>
          </p:txBody>
        </p:sp>
        <p:sp>
          <p:nvSpPr>
            <p:cNvPr id="8" name="Freeform 11"/>
            <p:cNvSpPr>
              <a:spLocks/>
            </p:cNvSpPr>
            <p:nvPr userDrawn="1"/>
          </p:nvSpPr>
          <p:spPr bwMode="auto">
            <a:xfrm>
              <a:off x="474" y="344"/>
              <a:ext cx="1488" cy="919"/>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pPr>
                <a:defRPr/>
              </a:pPr>
              <a:endParaRPr lang="en-US"/>
            </a:p>
          </p:txBody>
        </p:sp>
        <p:grpSp>
          <p:nvGrpSpPr>
            <p:cNvPr id="9" name="Group 12"/>
            <p:cNvGrpSpPr>
              <a:grpSpLocks/>
            </p:cNvGrpSpPr>
            <p:nvPr userDrawn="1"/>
          </p:nvGrpSpPr>
          <p:grpSpPr bwMode="auto">
            <a:xfrm>
              <a:off x="123" y="148"/>
              <a:ext cx="2386" cy="1081"/>
              <a:chOff x="123" y="148"/>
              <a:chExt cx="2386" cy="1081"/>
            </a:xfrm>
          </p:grpSpPr>
          <p:sp>
            <p:nvSpPr>
              <p:cNvPr id="10" name="Freeform 13"/>
              <p:cNvSpPr>
                <a:spLocks/>
              </p:cNvSpPr>
              <p:nvPr userDrawn="1"/>
            </p:nvSpPr>
            <p:spPr bwMode="auto">
              <a:xfrm>
                <a:off x="2005" y="934"/>
                <a:ext cx="212" cy="214"/>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pPr>
                  <a:defRPr/>
                </a:pPr>
                <a:endParaRPr lang="en-US"/>
              </a:p>
            </p:txBody>
          </p:sp>
          <p:sp>
            <p:nvSpPr>
              <p:cNvPr id="11" name="Freeform 14"/>
              <p:cNvSpPr>
                <a:spLocks/>
              </p:cNvSpPr>
              <p:nvPr userDrawn="1"/>
            </p:nvSpPr>
            <p:spPr bwMode="auto">
              <a:xfrm>
                <a:off x="123" y="148"/>
                <a:ext cx="2386" cy="1081"/>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pPr>
                  <a:defRPr/>
                </a:pPr>
                <a:endParaRPr lang="en-US"/>
              </a:p>
            </p:txBody>
          </p:sp>
          <p:sp>
            <p:nvSpPr>
              <p:cNvPr id="12" name="Freeform 15"/>
              <p:cNvSpPr>
                <a:spLocks/>
              </p:cNvSpPr>
              <p:nvPr userDrawn="1"/>
            </p:nvSpPr>
            <p:spPr bwMode="auto">
              <a:xfrm>
                <a:off x="324" y="158"/>
                <a:ext cx="1686" cy="614"/>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pPr>
                  <a:defRPr/>
                </a:pPr>
                <a:endParaRPr lang="en-US"/>
              </a:p>
            </p:txBody>
          </p:sp>
          <p:sp>
            <p:nvSpPr>
              <p:cNvPr id="13" name="Freeform 16"/>
              <p:cNvSpPr>
                <a:spLocks/>
              </p:cNvSpPr>
              <p:nvPr userDrawn="1"/>
            </p:nvSpPr>
            <p:spPr bwMode="auto">
              <a:xfrm>
                <a:off x="409" y="251"/>
                <a:ext cx="227" cy="410"/>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pPr>
                  <a:defRPr/>
                </a:pPr>
                <a:endParaRPr lang="en-US"/>
              </a:p>
            </p:txBody>
          </p:sp>
          <p:sp>
            <p:nvSpPr>
              <p:cNvPr id="14" name="Freeform 17"/>
              <p:cNvSpPr>
                <a:spLocks/>
              </p:cNvSpPr>
              <p:nvPr userDrawn="1"/>
            </p:nvSpPr>
            <p:spPr bwMode="auto">
              <a:xfrm>
                <a:off x="846" y="536"/>
                <a:ext cx="691" cy="364"/>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pPr>
                  <a:defRPr/>
                </a:pPr>
                <a:endParaRPr lang="en-US"/>
              </a:p>
            </p:txBody>
          </p:sp>
        </p:grpSp>
      </p:grpSp>
      <p:grpSp>
        <p:nvGrpSpPr>
          <p:cNvPr id="15" name="Group 18"/>
          <p:cNvGrpSpPr>
            <a:grpSpLocks/>
          </p:cNvGrpSpPr>
          <p:nvPr/>
        </p:nvGrpSpPr>
        <p:grpSpPr bwMode="auto">
          <a:xfrm>
            <a:off x="7915275" y="4368800"/>
            <a:ext cx="742950" cy="1058863"/>
            <a:chOff x="4986" y="2752"/>
            <a:chExt cx="468" cy="667"/>
          </a:xfrm>
        </p:grpSpPr>
        <p:sp>
          <p:nvSpPr>
            <p:cNvPr id="16" name="Freeform 19"/>
            <p:cNvSpPr>
              <a:spLocks/>
            </p:cNvSpPr>
            <p:nvPr userDrawn="1"/>
          </p:nvSpPr>
          <p:spPr bwMode="auto">
            <a:xfrm rot="7320404">
              <a:off x="4909" y="2936"/>
              <a:ext cx="629" cy="293"/>
            </a:xfrm>
            <a:custGeom>
              <a:avLst/>
              <a:gdLst/>
              <a:ahLst/>
              <a:cxnLst>
                <a:cxn ang="0">
                  <a:pos x="794" y="395"/>
                </a:cxn>
                <a:cxn ang="0">
                  <a:pos x="710" y="318"/>
                </a:cxn>
                <a:cxn ang="0">
                  <a:pos x="556" y="210"/>
                </a:cxn>
                <a:cxn ang="0">
                  <a:pos x="71" y="0"/>
                </a:cxn>
                <a:cxn ang="0">
                  <a:pos x="23" y="20"/>
                </a:cxn>
                <a:cxn ang="0">
                  <a:pos x="0" y="83"/>
                </a:cxn>
                <a:cxn ang="0">
                  <a:pos x="28" y="155"/>
                </a:cxn>
                <a:cxn ang="0">
                  <a:pos x="570" y="409"/>
                </a:cxn>
                <a:cxn ang="0">
                  <a:pos x="689" y="393"/>
                </a:cxn>
                <a:cxn ang="0">
                  <a:pos x="785" y="414"/>
                </a:cxn>
                <a:cxn ang="0">
                  <a:pos x="794" y="395"/>
                </a:cxn>
                <a:cxn ang="0">
                  <a:pos x="794" y="395"/>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w="9525">
              <a:noFill/>
              <a:round/>
              <a:headEnd/>
              <a:tailEnd/>
            </a:ln>
          </p:spPr>
          <p:txBody>
            <a:bodyPr/>
            <a:lstStyle/>
            <a:p>
              <a:pPr>
                <a:defRPr/>
              </a:pPr>
              <a:endParaRPr lang="en-US"/>
            </a:p>
          </p:txBody>
        </p:sp>
        <p:sp>
          <p:nvSpPr>
            <p:cNvPr id="17" name="Freeform 20"/>
            <p:cNvSpPr>
              <a:spLocks/>
            </p:cNvSpPr>
            <p:nvPr userDrawn="1"/>
          </p:nvSpPr>
          <p:spPr bwMode="auto">
            <a:xfrm rot="7320404">
              <a:off x="4893" y="2923"/>
              <a:ext cx="627" cy="290"/>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folHlink"/>
            </a:solidFill>
            <a:ln w="9525">
              <a:noFill/>
              <a:round/>
              <a:headEnd/>
              <a:tailEnd/>
            </a:ln>
          </p:spPr>
          <p:txBody>
            <a:bodyPr/>
            <a:lstStyle/>
            <a:p>
              <a:pPr>
                <a:defRPr/>
              </a:pPr>
              <a:endParaRPr lang="en-US"/>
            </a:p>
          </p:txBody>
        </p:sp>
        <p:sp>
          <p:nvSpPr>
            <p:cNvPr id="18" name="Freeform 21"/>
            <p:cNvSpPr>
              <a:spLocks/>
            </p:cNvSpPr>
            <p:nvPr userDrawn="1"/>
          </p:nvSpPr>
          <p:spPr bwMode="auto">
            <a:xfrm rot="7320404">
              <a:off x="5000" y="2913"/>
              <a:ext cx="416" cy="265"/>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pPr>
                <a:defRPr/>
              </a:pPr>
              <a:endParaRPr lang="en-US"/>
            </a:p>
          </p:txBody>
        </p:sp>
        <p:grpSp>
          <p:nvGrpSpPr>
            <p:cNvPr id="19" name="Group 22"/>
            <p:cNvGrpSpPr>
              <a:grpSpLocks/>
            </p:cNvGrpSpPr>
            <p:nvPr userDrawn="1"/>
          </p:nvGrpSpPr>
          <p:grpSpPr bwMode="auto">
            <a:xfrm>
              <a:off x="4986" y="2752"/>
              <a:ext cx="468" cy="667"/>
              <a:chOff x="4986" y="2752"/>
              <a:chExt cx="468" cy="667"/>
            </a:xfrm>
          </p:grpSpPr>
          <p:sp>
            <p:nvSpPr>
              <p:cNvPr id="20" name="Freeform 23"/>
              <p:cNvSpPr>
                <a:spLocks/>
              </p:cNvSpPr>
              <p:nvPr userDrawn="1"/>
            </p:nvSpPr>
            <p:spPr bwMode="auto">
              <a:xfrm rot="7320404">
                <a:off x="4987" y="3190"/>
                <a:ext cx="59" cy="61"/>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pPr>
                  <a:defRPr/>
                </a:pPr>
                <a:endParaRPr lang="en-US"/>
              </a:p>
            </p:txBody>
          </p:sp>
          <p:sp>
            <p:nvSpPr>
              <p:cNvPr id="21" name="Freeform 24"/>
              <p:cNvSpPr>
                <a:spLocks/>
              </p:cNvSpPr>
              <p:nvPr userDrawn="1"/>
            </p:nvSpPr>
            <p:spPr bwMode="auto">
              <a:xfrm rot="7320404">
                <a:off x="4887" y="2930"/>
                <a:ext cx="667" cy="311"/>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pPr>
                  <a:defRPr/>
                </a:pPr>
                <a:endParaRPr lang="en-US"/>
              </a:p>
            </p:txBody>
          </p:sp>
          <p:sp>
            <p:nvSpPr>
              <p:cNvPr id="22" name="Freeform 25"/>
              <p:cNvSpPr>
                <a:spLocks/>
              </p:cNvSpPr>
              <p:nvPr userDrawn="1"/>
            </p:nvSpPr>
            <p:spPr bwMode="auto">
              <a:xfrm rot="7320404">
                <a:off x="5062" y="2997"/>
                <a:ext cx="472" cy="176"/>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pPr>
                  <a:defRPr/>
                </a:pPr>
                <a:endParaRPr lang="en-US"/>
              </a:p>
            </p:txBody>
          </p:sp>
          <p:sp>
            <p:nvSpPr>
              <p:cNvPr id="23" name="Freeform 26"/>
              <p:cNvSpPr>
                <a:spLocks/>
              </p:cNvSpPr>
              <p:nvPr userDrawn="1"/>
            </p:nvSpPr>
            <p:spPr bwMode="auto">
              <a:xfrm rot="7320404">
                <a:off x="5364" y="2873"/>
                <a:ext cx="63" cy="118"/>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pPr>
                  <a:defRPr/>
                </a:pPr>
                <a:endParaRPr lang="en-US"/>
              </a:p>
            </p:txBody>
          </p:sp>
          <p:sp>
            <p:nvSpPr>
              <p:cNvPr id="24" name="Freeform 27"/>
              <p:cNvSpPr>
                <a:spLocks/>
              </p:cNvSpPr>
              <p:nvPr userDrawn="1"/>
            </p:nvSpPr>
            <p:spPr bwMode="auto">
              <a:xfrm rot="7320404">
                <a:off x="5137" y="3000"/>
                <a:ext cx="193" cy="104"/>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pPr>
                  <a:defRPr/>
                </a:pPr>
                <a:endParaRPr lang="en-US"/>
              </a:p>
            </p:txBody>
          </p:sp>
        </p:grpSp>
      </p:grpSp>
      <p:sp>
        <p:nvSpPr>
          <p:cNvPr id="25" name="Freeform 28"/>
          <p:cNvSpPr>
            <a:spLocks/>
          </p:cNvSpPr>
          <p:nvPr/>
        </p:nvSpPr>
        <p:spPr bwMode="auto">
          <a:xfrm>
            <a:off x="901700" y="5054600"/>
            <a:ext cx="6807200" cy="728663"/>
          </a:xfrm>
          <a:custGeom>
            <a:avLst/>
            <a:gdLst/>
            <a:ahLst/>
            <a:cxnLst>
              <a:cxn ang="0">
                <a:pos x="0" y="0"/>
              </a:cxn>
              <a:cxn ang="0">
                <a:pos x="816" y="256"/>
              </a:cxn>
              <a:cxn ang="0">
                <a:pos x="1560" y="144"/>
              </a:cxn>
              <a:cxn ang="0">
                <a:pos x="1856" y="376"/>
              </a:cxn>
              <a:cxn ang="0">
                <a:pos x="2344" y="152"/>
              </a:cxn>
              <a:cxn ang="0">
                <a:pos x="3536" y="456"/>
              </a:cxn>
              <a:cxn ang="0">
                <a:pos x="4288" y="136"/>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a:effectLst/>
        </p:spPr>
        <p:txBody>
          <a:bodyPr/>
          <a:lstStyle/>
          <a:p>
            <a:pPr>
              <a:defRPr/>
            </a:pPr>
            <a:endParaRPr lang="en-US"/>
          </a:p>
        </p:txBody>
      </p:sp>
      <p:sp>
        <p:nvSpPr>
          <p:cNvPr id="26" name="Freeform 29"/>
          <p:cNvSpPr>
            <a:spLocks/>
          </p:cNvSpPr>
          <p:nvPr/>
        </p:nvSpPr>
        <p:spPr bwMode="auto">
          <a:xfrm>
            <a:off x="4076700" y="1930400"/>
            <a:ext cx="889000" cy="381000"/>
          </a:xfrm>
          <a:custGeom>
            <a:avLst/>
            <a:gdLst/>
            <a:ahLst/>
            <a:cxnLst>
              <a:cxn ang="0">
                <a:pos x="0" y="32"/>
              </a:cxn>
              <a:cxn ang="0">
                <a:pos x="280" y="144"/>
              </a:cxn>
              <a:cxn ang="0">
                <a:pos x="448" y="16"/>
              </a:cxn>
              <a:cxn ang="0">
                <a:pos x="560" y="240"/>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a:effectLst/>
        </p:spPr>
        <p:txBody>
          <a:bodyPr/>
          <a:lstStyle/>
          <a:p>
            <a:pPr>
              <a:defRPr/>
            </a:pPr>
            <a:endParaRPr lang="en-US"/>
          </a:p>
        </p:txBody>
      </p:sp>
      <p:sp>
        <p:nvSpPr>
          <p:cNvPr id="7171" name="Rectangle 3"/>
          <p:cNvSpPr>
            <a:spLocks noGrp="1" noChangeArrowheads="1"/>
          </p:cNvSpPr>
          <p:nvPr>
            <p:ph type="ctrTitle"/>
          </p:nvPr>
        </p:nvSpPr>
        <p:spPr>
          <a:xfrm>
            <a:off x="1371600" y="1511300"/>
            <a:ext cx="6400800" cy="2273300"/>
          </a:xfrm>
          <a:effectLst>
            <a:outerShdw dist="45791" dir="2021404" algn="ctr" rotWithShape="0">
              <a:schemeClr val="bg2"/>
            </a:outerShdw>
          </a:effectLst>
        </p:spPr>
        <p:txBody>
          <a:bodyPr/>
          <a:lstStyle>
            <a:lvl1pPr>
              <a:defRPr>
                <a:solidFill>
                  <a:schemeClr val="tx2"/>
                </a:solidFill>
                <a:effectLst>
                  <a:outerShdw blurRad="38100" dist="38100" dir="2700000" algn="tl">
                    <a:srgbClr val="C0C0C0"/>
                  </a:outerShdw>
                </a:effectLst>
              </a:defRPr>
            </a:lvl1pPr>
          </a:lstStyle>
          <a:p>
            <a:r>
              <a:rPr lang="en-US"/>
              <a:t>Click to edit Master title style</a:t>
            </a:r>
          </a:p>
        </p:txBody>
      </p:sp>
      <p:sp>
        <p:nvSpPr>
          <p:cNvPr id="7172" name="Rectangle 4"/>
          <p:cNvSpPr>
            <a:spLocks noGrp="1" noChangeArrowheads="1"/>
          </p:cNvSpPr>
          <p:nvPr>
            <p:ph type="subTitle" idx="1"/>
          </p:nvPr>
        </p:nvSpPr>
        <p:spPr>
          <a:xfrm>
            <a:off x="1549400" y="4051300"/>
            <a:ext cx="6032500" cy="1003300"/>
          </a:xfrm>
        </p:spPr>
        <p:txBody>
          <a:bodyPr/>
          <a:lstStyle>
            <a:lvl1pPr marL="0" indent="0" algn="ctr">
              <a:buFontTx/>
              <a:buNone/>
              <a:defRPr sz="2800">
                <a:effectLst>
                  <a:outerShdw blurRad="38100" dist="38100" dir="2700000" algn="tl">
                    <a:srgbClr val="C0C0C0"/>
                  </a:outerShdw>
                </a:effectLst>
              </a:defRPr>
            </a:lvl1pPr>
          </a:lstStyle>
          <a:p>
            <a:r>
              <a:rPr lang="en-US"/>
              <a:t>Click to edit Master subtitle style</a:t>
            </a:r>
          </a:p>
        </p:txBody>
      </p:sp>
      <p:sp>
        <p:nvSpPr>
          <p:cNvPr id="27" name="Rectangle 5"/>
          <p:cNvSpPr>
            <a:spLocks noGrp="1" noChangeArrowheads="1"/>
          </p:cNvSpPr>
          <p:nvPr>
            <p:ph type="dt" sz="half" idx="10"/>
          </p:nvPr>
        </p:nvSpPr>
        <p:spPr>
          <a:xfrm>
            <a:off x="685800" y="6248400"/>
            <a:ext cx="1905000" cy="457200"/>
          </a:xfrm>
        </p:spPr>
        <p:txBody>
          <a:bodyPr/>
          <a:lstStyle>
            <a:lvl1pPr>
              <a:defRPr smtClean="0"/>
            </a:lvl1pPr>
          </a:lstStyle>
          <a:p>
            <a:pPr>
              <a:defRPr/>
            </a:pPr>
            <a:endParaRPr lang="en-US"/>
          </a:p>
        </p:txBody>
      </p:sp>
      <p:sp>
        <p:nvSpPr>
          <p:cNvPr id="28" name="Rectangle 6"/>
          <p:cNvSpPr>
            <a:spLocks noGrp="1" noChangeArrowheads="1"/>
          </p:cNvSpPr>
          <p:nvPr>
            <p:ph type="ftr" sz="quarter" idx="11"/>
          </p:nvPr>
        </p:nvSpPr>
        <p:spPr>
          <a:xfrm>
            <a:off x="3124200" y="6248400"/>
            <a:ext cx="2895600" cy="457200"/>
          </a:xfrm>
        </p:spPr>
        <p:txBody>
          <a:bodyPr/>
          <a:lstStyle>
            <a:lvl1pPr>
              <a:defRPr smtClean="0"/>
            </a:lvl1pPr>
          </a:lstStyle>
          <a:p>
            <a:pPr>
              <a:defRPr/>
            </a:pPr>
            <a:r>
              <a:rPr lang="en-US"/>
              <a:t>L&amp;S: Lecture 04</a:t>
            </a:r>
          </a:p>
        </p:txBody>
      </p:sp>
      <p:sp>
        <p:nvSpPr>
          <p:cNvPr id="29" name="Rectangle 7"/>
          <p:cNvSpPr>
            <a:spLocks noGrp="1" noChangeArrowheads="1"/>
          </p:cNvSpPr>
          <p:nvPr>
            <p:ph type="sldNum" sz="quarter" idx="12"/>
          </p:nvPr>
        </p:nvSpPr>
        <p:spPr>
          <a:xfrm>
            <a:off x="6553200" y="6248400"/>
            <a:ext cx="1905000" cy="457200"/>
          </a:xfrm>
        </p:spPr>
        <p:txBody>
          <a:bodyPr/>
          <a:lstStyle>
            <a:lvl1pPr>
              <a:defRPr/>
            </a:lvl1pPr>
          </a:lstStyle>
          <a:p>
            <a:fld id="{DE2E621E-B3A1-4FA3-B576-25D17BC63F23}" type="slidenum">
              <a:rPr lang="en-US" altLang="en-US"/>
              <a:pPr/>
              <a:t>‹#›</a:t>
            </a:fld>
            <a:endParaRPr lang="en-US" altLang="en-US"/>
          </a:p>
        </p:txBody>
      </p:sp>
    </p:spTree>
    <p:extLst>
      <p:ext uri="{BB962C8B-B14F-4D97-AF65-F5344CB8AC3E}">
        <p14:creationId xmlns:p14="http://schemas.microsoft.com/office/powerpoint/2010/main" val="2219388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6" name="Rectangle 7"/>
          <p:cNvSpPr>
            <a:spLocks noGrp="1" noChangeArrowheads="1"/>
          </p:cNvSpPr>
          <p:nvPr>
            <p:ph type="sldNum" sz="quarter" idx="12"/>
          </p:nvPr>
        </p:nvSpPr>
        <p:spPr>
          <a:ln/>
        </p:spPr>
        <p:txBody>
          <a:bodyPr/>
          <a:lstStyle>
            <a:lvl1pPr>
              <a:defRPr/>
            </a:lvl1pPr>
          </a:lstStyle>
          <a:p>
            <a:fld id="{6AE6BCBE-2406-4209-8347-6751314BEA57}" type="slidenum">
              <a:rPr lang="en-US" altLang="en-US"/>
              <a:pPr/>
              <a:t>‹#›</a:t>
            </a:fld>
            <a:endParaRPr lang="en-US" altLang="en-US"/>
          </a:p>
        </p:txBody>
      </p:sp>
    </p:spTree>
    <p:extLst>
      <p:ext uri="{BB962C8B-B14F-4D97-AF65-F5344CB8AC3E}">
        <p14:creationId xmlns:p14="http://schemas.microsoft.com/office/powerpoint/2010/main" val="147665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152400"/>
            <a:ext cx="1924050" cy="533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1975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6" name="Rectangle 7"/>
          <p:cNvSpPr>
            <a:spLocks noGrp="1" noChangeArrowheads="1"/>
          </p:cNvSpPr>
          <p:nvPr>
            <p:ph type="sldNum" sz="quarter" idx="12"/>
          </p:nvPr>
        </p:nvSpPr>
        <p:spPr>
          <a:ln/>
        </p:spPr>
        <p:txBody>
          <a:bodyPr/>
          <a:lstStyle>
            <a:lvl1pPr>
              <a:defRPr/>
            </a:lvl1pPr>
          </a:lstStyle>
          <a:p>
            <a:fld id="{E2101783-3BB8-44B1-9330-C7CE97E6148A}" type="slidenum">
              <a:rPr lang="en-US" altLang="en-US"/>
              <a:pPr/>
              <a:t>‹#›</a:t>
            </a:fld>
            <a:endParaRPr lang="en-US" altLang="en-US"/>
          </a:p>
        </p:txBody>
      </p:sp>
    </p:spTree>
    <p:extLst>
      <p:ext uri="{BB962C8B-B14F-4D97-AF65-F5344CB8AC3E}">
        <p14:creationId xmlns:p14="http://schemas.microsoft.com/office/powerpoint/2010/main" val="3564395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6870700" cy="1600200"/>
          </a:xfrm>
        </p:spPr>
        <p:txBody>
          <a:bodyPr/>
          <a:lstStyle/>
          <a:p>
            <a:r>
              <a:rPr lang="en-US"/>
              <a:t>Click to edit Master title style</a:t>
            </a:r>
          </a:p>
        </p:txBody>
      </p:sp>
      <p:sp>
        <p:nvSpPr>
          <p:cNvPr id="3" name="Text Placeholder 2"/>
          <p:cNvSpPr>
            <a:spLocks noGrp="1"/>
          </p:cNvSpPr>
          <p:nvPr>
            <p:ph type="body" sz="half" idx="1"/>
          </p:nvPr>
        </p:nvSpPr>
        <p:spPr>
          <a:xfrm>
            <a:off x="685800" y="1828800"/>
            <a:ext cx="37719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10100" y="1828800"/>
            <a:ext cx="3771900" cy="3657600"/>
          </a:xfrm>
        </p:spPr>
        <p:txBody>
          <a:bodyPr/>
          <a:lstStyle/>
          <a:p>
            <a:pPr lvl="0"/>
            <a:endParaRPr lang="en-US" noProof="0"/>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7" name="Rectangle 7"/>
          <p:cNvSpPr>
            <a:spLocks noGrp="1" noChangeArrowheads="1"/>
          </p:cNvSpPr>
          <p:nvPr>
            <p:ph type="sldNum" sz="quarter" idx="12"/>
          </p:nvPr>
        </p:nvSpPr>
        <p:spPr>
          <a:ln/>
        </p:spPr>
        <p:txBody>
          <a:bodyPr/>
          <a:lstStyle>
            <a:lvl1pPr>
              <a:defRPr/>
            </a:lvl1pPr>
          </a:lstStyle>
          <a:p>
            <a:fld id="{42F61D51-897F-4FF4-A3CF-3A2DABFEBB6A}" type="slidenum">
              <a:rPr lang="en-US" altLang="en-US"/>
              <a:pPr/>
              <a:t>‹#›</a:t>
            </a:fld>
            <a:endParaRPr lang="en-US" altLang="en-US"/>
          </a:p>
        </p:txBody>
      </p:sp>
    </p:spTree>
    <p:extLst>
      <p:ext uri="{BB962C8B-B14F-4D97-AF65-F5344CB8AC3E}">
        <p14:creationId xmlns:p14="http://schemas.microsoft.com/office/powerpoint/2010/main" val="387360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6" name="Rectangle 7"/>
          <p:cNvSpPr>
            <a:spLocks noGrp="1" noChangeArrowheads="1"/>
          </p:cNvSpPr>
          <p:nvPr>
            <p:ph type="sldNum" sz="quarter" idx="12"/>
          </p:nvPr>
        </p:nvSpPr>
        <p:spPr>
          <a:ln/>
        </p:spPr>
        <p:txBody>
          <a:bodyPr/>
          <a:lstStyle>
            <a:lvl1pPr>
              <a:defRPr/>
            </a:lvl1pPr>
          </a:lstStyle>
          <a:p>
            <a:fld id="{A996AE7D-53A6-49D6-B454-B9AB0463D996}" type="slidenum">
              <a:rPr lang="en-US" altLang="en-US"/>
              <a:pPr/>
              <a:t>‹#›</a:t>
            </a:fld>
            <a:endParaRPr lang="en-US" altLang="en-US"/>
          </a:p>
        </p:txBody>
      </p:sp>
    </p:spTree>
    <p:extLst>
      <p:ext uri="{BB962C8B-B14F-4D97-AF65-F5344CB8AC3E}">
        <p14:creationId xmlns:p14="http://schemas.microsoft.com/office/powerpoint/2010/main" val="421535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6" name="Rectangle 7"/>
          <p:cNvSpPr>
            <a:spLocks noGrp="1" noChangeArrowheads="1"/>
          </p:cNvSpPr>
          <p:nvPr>
            <p:ph type="sldNum" sz="quarter" idx="12"/>
          </p:nvPr>
        </p:nvSpPr>
        <p:spPr>
          <a:ln/>
        </p:spPr>
        <p:txBody>
          <a:bodyPr/>
          <a:lstStyle>
            <a:lvl1pPr>
              <a:defRPr/>
            </a:lvl1pPr>
          </a:lstStyle>
          <a:p>
            <a:fld id="{F86BF6F0-E8CD-4772-8DEA-765F1521DDB1}" type="slidenum">
              <a:rPr lang="en-US" altLang="en-US"/>
              <a:pPr/>
              <a:t>‹#›</a:t>
            </a:fld>
            <a:endParaRPr lang="en-US" altLang="en-US"/>
          </a:p>
        </p:txBody>
      </p:sp>
    </p:spTree>
    <p:extLst>
      <p:ext uri="{BB962C8B-B14F-4D97-AF65-F5344CB8AC3E}">
        <p14:creationId xmlns:p14="http://schemas.microsoft.com/office/powerpoint/2010/main" val="246221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7" name="Rectangle 7"/>
          <p:cNvSpPr>
            <a:spLocks noGrp="1" noChangeArrowheads="1"/>
          </p:cNvSpPr>
          <p:nvPr>
            <p:ph type="sldNum" sz="quarter" idx="12"/>
          </p:nvPr>
        </p:nvSpPr>
        <p:spPr>
          <a:ln/>
        </p:spPr>
        <p:txBody>
          <a:bodyPr/>
          <a:lstStyle>
            <a:lvl1pPr>
              <a:defRPr/>
            </a:lvl1pPr>
          </a:lstStyle>
          <a:p>
            <a:fld id="{657FB8D6-6DBC-4B4B-A3AD-409E5888E191}" type="slidenum">
              <a:rPr lang="en-US" altLang="en-US"/>
              <a:pPr/>
              <a:t>‹#›</a:t>
            </a:fld>
            <a:endParaRPr lang="en-US" altLang="en-US"/>
          </a:p>
        </p:txBody>
      </p:sp>
    </p:spTree>
    <p:extLst>
      <p:ext uri="{BB962C8B-B14F-4D97-AF65-F5344CB8AC3E}">
        <p14:creationId xmlns:p14="http://schemas.microsoft.com/office/powerpoint/2010/main" val="40088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9" name="Rectangle 7"/>
          <p:cNvSpPr>
            <a:spLocks noGrp="1" noChangeArrowheads="1"/>
          </p:cNvSpPr>
          <p:nvPr>
            <p:ph type="sldNum" sz="quarter" idx="12"/>
          </p:nvPr>
        </p:nvSpPr>
        <p:spPr>
          <a:ln/>
        </p:spPr>
        <p:txBody>
          <a:bodyPr/>
          <a:lstStyle>
            <a:lvl1pPr>
              <a:defRPr/>
            </a:lvl1pPr>
          </a:lstStyle>
          <a:p>
            <a:fld id="{4A4A0925-57F4-4570-828B-517E59510083}" type="slidenum">
              <a:rPr lang="en-US" altLang="en-US"/>
              <a:pPr/>
              <a:t>‹#›</a:t>
            </a:fld>
            <a:endParaRPr lang="en-US" altLang="en-US"/>
          </a:p>
        </p:txBody>
      </p:sp>
    </p:spTree>
    <p:extLst>
      <p:ext uri="{BB962C8B-B14F-4D97-AF65-F5344CB8AC3E}">
        <p14:creationId xmlns:p14="http://schemas.microsoft.com/office/powerpoint/2010/main" val="332406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5" name="Rectangle 7"/>
          <p:cNvSpPr>
            <a:spLocks noGrp="1" noChangeArrowheads="1"/>
          </p:cNvSpPr>
          <p:nvPr>
            <p:ph type="sldNum" sz="quarter" idx="12"/>
          </p:nvPr>
        </p:nvSpPr>
        <p:spPr>
          <a:ln/>
        </p:spPr>
        <p:txBody>
          <a:bodyPr/>
          <a:lstStyle>
            <a:lvl1pPr>
              <a:defRPr/>
            </a:lvl1pPr>
          </a:lstStyle>
          <a:p>
            <a:fld id="{B6F71D8E-80CD-4864-A0A1-ECB25D530497}" type="slidenum">
              <a:rPr lang="en-US" altLang="en-US"/>
              <a:pPr/>
              <a:t>‹#›</a:t>
            </a:fld>
            <a:endParaRPr lang="en-US" altLang="en-US"/>
          </a:p>
        </p:txBody>
      </p:sp>
    </p:spTree>
    <p:extLst>
      <p:ext uri="{BB962C8B-B14F-4D97-AF65-F5344CB8AC3E}">
        <p14:creationId xmlns:p14="http://schemas.microsoft.com/office/powerpoint/2010/main" val="1993443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4" name="Rectangle 7"/>
          <p:cNvSpPr>
            <a:spLocks noGrp="1" noChangeArrowheads="1"/>
          </p:cNvSpPr>
          <p:nvPr>
            <p:ph type="sldNum" sz="quarter" idx="12"/>
          </p:nvPr>
        </p:nvSpPr>
        <p:spPr>
          <a:ln/>
        </p:spPr>
        <p:txBody>
          <a:bodyPr/>
          <a:lstStyle>
            <a:lvl1pPr>
              <a:defRPr/>
            </a:lvl1pPr>
          </a:lstStyle>
          <a:p>
            <a:fld id="{4C96ED6D-AA9C-4337-B8D1-2D3F23A88777}" type="slidenum">
              <a:rPr lang="en-US" altLang="en-US"/>
              <a:pPr/>
              <a:t>‹#›</a:t>
            </a:fld>
            <a:endParaRPr lang="en-US" altLang="en-US"/>
          </a:p>
        </p:txBody>
      </p:sp>
    </p:spTree>
    <p:extLst>
      <p:ext uri="{BB962C8B-B14F-4D97-AF65-F5344CB8AC3E}">
        <p14:creationId xmlns:p14="http://schemas.microsoft.com/office/powerpoint/2010/main" val="262641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7" name="Rectangle 7"/>
          <p:cNvSpPr>
            <a:spLocks noGrp="1" noChangeArrowheads="1"/>
          </p:cNvSpPr>
          <p:nvPr>
            <p:ph type="sldNum" sz="quarter" idx="12"/>
          </p:nvPr>
        </p:nvSpPr>
        <p:spPr>
          <a:ln/>
        </p:spPr>
        <p:txBody>
          <a:bodyPr/>
          <a:lstStyle>
            <a:lvl1pPr>
              <a:defRPr/>
            </a:lvl1pPr>
          </a:lstStyle>
          <a:p>
            <a:fld id="{DA581150-9AAA-46A3-B0A4-77EBD7A0D2C0}" type="slidenum">
              <a:rPr lang="en-US" altLang="en-US"/>
              <a:pPr/>
              <a:t>‹#›</a:t>
            </a:fld>
            <a:endParaRPr lang="en-US" altLang="en-US"/>
          </a:p>
        </p:txBody>
      </p:sp>
    </p:spTree>
    <p:extLst>
      <p:ext uri="{BB962C8B-B14F-4D97-AF65-F5344CB8AC3E}">
        <p14:creationId xmlns:p14="http://schemas.microsoft.com/office/powerpoint/2010/main" val="2224771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7" name="Rectangle 7"/>
          <p:cNvSpPr>
            <a:spLocks noGrp="1" noChangeArrowheads="1"/>
          </p:cNvSpPr>
          <p:nvPr>
            <p:ph type="sldNum" sz="quarter" idx="12"/>
          </p:nvPr>
        </p:nvSpPr>
        <p:spPr>
          <a:ln/>
        </p:spPr>
        <p:txBody>
          <a:bodyPr/>
          <a:lstStyle>
            <a:lvl1pPr>
              <a:defRPr/>
            </a:lvl1pPr>
          </a:lstStyle>
          <a:p>
            <a:fld id="{58A0E286-4D2D-4989-B572-7875F21C87DB}" type="slidenum">
              <a:rPr lang="en-US" altLang="en-US"/>
              <a:pPr/>
              <a:t>‹#›</a:t>
            </a:fld>
            <a:endParaRPr lang="en-US" altLang="en-US"/>
          </a:p>
        </p:txBody>
      </p:sp>
    </p:spTree>
    <p:extLst>
      <p:ext uri="{BB962C8B-B14F-4D97-AF65-F5344CB8AC3E}">
        <p14:creationId xmlns:p14="http://schemas.microsoft.com/office/powerpoint/2010/main" val="16411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Freeform 2"/>
          <p:cNvSpPr>
            <a:spLocks/>
          </p:cNvSpPr>
          <p:nvPr/>
        </p:nvSpPr>
        <p:spPr bwMode="auto">
          <a:xfrm rot="-3172564">
            <a:off x="7777957" y="-15081"/>
            <a:ext cx="1162050" cy="2084387"/>
          </a:xfrm>
          <a:custGeom>
            <a:avLst/>
            <a:gdLst/>
            <a:ahLst/>
            <a:cxnLst>
              <a:cxn ang="0">
                <a:pos x="2903" y="433"/>
              </a:cxn>
              <a:cxn ang="0">
                <a:pos x="2565" y="80"/>
              </a:cxn>
              <a:cxn ang="0">
                <a:pos x="2241" y="0"/>
              </a:cxn>
              <a:cxn ang="0">
                <a:pos x="110" y="2811"/>
              </a:cxn>
              <a:cxn ang="0">
                <a:pos x="110" y="3228"/>
              </a:cxn>
              <a:cxn ang="0">
                <a:pos x="0" y="3631"/>
              </a:cxn>
              <a:cxn ang="0">
                <a:pos x="72" y="3686"/>
              </a:cxn>
              <a:cxn ang="0">
                <a:pos x="441" y="3355"/>
              </a:cxn>
              <a:cxn ang="0">
                <a:pos x="740" y="3228"/>
              </a:cxn>
              <a:cxn ang="0">
                <a:pos x="2903" y="433"/>
              </a:cxn>
              <a:cxn ang="0">
                <a:pos x="2903" y="433"/>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lnTo>
                  <a:pt x="2903" y="433"/>
                </a:lnTo>
                <a:close/>
              </a:path>
            </a:pathLst>
          </a:custGeom>
          <a:solidFill>
            <a:srgbClr val="FFFFFF"/>
          </a:solidFill>
          <a:ln w="9525">
            <a:noFill/>
            <a:round/>
            <a:headEnd/>
            <a:tailEnd/>
          </a:ln>
        </p:spPr>
        <p:txBody>
          <a:bodyPr/>
          <a:lstStyle/>
          <a:p>
            <a:pPr>
              <a:defRPr/>
            </a:pPr>
            <a:endParaRPr lang="en-US"/>
          </a:p>
        </p:txBody>
      </p:sp>
      <p:sp>
        <p:nvSpPr>
          <p:cNvPr id="1027" name="Rectangle 3"/>
          <p:cNvSpPr>
            <a:spLocks noGrp="1" noChangeArrowheads="1"/>
          </p:cNvSpPr>
          <p:nvPr>
            <p:ph type="title"/>
          </p:nvPr>
        </p:nvSpPr>
        <p:spPr bwMode="auto">
          <a:xfrm>
            <a:off x="685800" y="152400"/>
            <a:ext cx="68707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685800" y="1828800"/>
            <a:ext cx="7696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9" name="Rectangle 5"/>
          <p:cNvSpPr>
            <a:spLocks noGrp="1" noChangeArrowheads="1"/>
          </p:cNvSpPr>
          <p:nvPr>
            <p:ph type="dt" sz="half" idx="2"/>
          </p:nvPr>
        </p:nvSpPr>
        <p:spPr bwMode="auto">
          <a:xfrm>
            <a:off x="13716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p>
        </p:txBody>
      </p:sp>
      <p:sp>
        <p:nvSpPr>
          <p:cNvPr id="6150" name="Rectangle 6"/>
          <p:cNvSpPr>
            <a:spLocks noGrp="1" noChangeArrowheads="1"/>
          </p:cNvSpPr>
          <p:nvPr>
            <p:ph type="ftr" sz="quarter" idx="3"/>
          </p:nvPr>
        </p:nvSpPr>
        <p:spPr bwMode="auto">
          <a:xfrm>
            <a:off x="35560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r>
              <a:rPr lang="en-US"/>
              <a:t>L&amp;S: Lecture 04</a:t>
            </a:r>
          </a:p>
        </p:txBody>
      </p:sp>
      <p:sp>
        <p:nvSpPr>
          <p:cNvPr id="6151" name="Rectangle 7"/>
          <p:cNvSpPr>
            <a:spLocks noGrp="1" noChangeArrowheads="1"/>
          </p:cNvSpPr>
          <p:nvPr>
            <p:ph type="sldNum" sz="quarter" idx="4"/>
          </p:nvPr>
        </p:nvSpPr>
        <p:spPr bwMode="auto">
          <a:xfrm>
            <a:off x="67183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lvl1pPr>
          </a:lstStyle>
          <a:p>
            <a:fld id="{F9599D95-BEB9-4BB9-BF08-36D71BCBEAC2}" type="slidenum">
              <a:rPr lang="en-US" altLang="en-US"/>
              <a:pPr/>
              <a:t>‹#›</a:t>
            </a:fld>
            <a:endParaRPr lang="en-US" altLang="en-US"/>
          </a:p>
        </p:txBody>
      </p:sp>
      <p:sp>
        <p:nvSpPr>
          <p:cNvPr id="6152" name="Freeform 8"/>
          <p:cNvSpPr>
            <a:spLocks/>
          </p:cNvSpPr>
          <p:nvPr/>
        </p:nvSpPr>
        <p:spPr bwMode="auto">
          <a:xfrm rot="-3172564">
            <a:off x="7865269" y="24607"/>
            <a:ext cx="1165225" cy="2097087"/>
          </a:xfrm>
          <a:custGeom>
            <a:avLst/>
            <a:gdLst/>
            <a:ahLst/>
            <a:cxnLst>
              <a:cxn ang="0">
                <a:pos x="2293" y="0"/>
              </a:cxn>
              <a:cxn ang="0">
                <a:pos x="130" y="2835"/>
              </a:cxn>
              <a:cxn ang="0">
                <a:pos x="131" y="3201"/>
              </a:cxn>
              <a:cxn ang="0">
                <a:pos x="0" y="3633"/>
              </a:cxn>
              <a:cxn ang="0">
                <a:pos x="50" y="3703"/>
              </a:cxn>
              <a:cxn ang="0">
                <a:pos x="422" y="3352"/>
              </a:cxn>
              <a:cxn ang="0">
                <a:pos x="763" y="3220"/>
              </a:cxn>
              <a:cxn ang="0">
                <a:pos x="2911" y="428"/>
              </a:cxn>
              <a:cxn ang="0">
                <a:pos x="2589" y="96"/>
              </a:cxn>
              <a:cxn ang="0">
                <a:pos x="2293" y="0"/>
              </a:cxn>
              <a:cxn ang="0">
                <a:pos x="2293" y="0"/>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lnTo>
                  <a:pt x="2293" y="0"/>
                </a:lnTo>
                <a:close/>
              </a:path>
            </a:pathLst>
          </a:custGeom>
          <a:solidFill>
            <a:schemeClr val="folHlink"/>
          </a:solidFill>
          <a:ln w="9525">
            <a:noFill/>
            <a:round/>
            <a:headEnd/>
            <a:tailEnd/>
          </a:ln>
        </p:spPr>
        <p:txBody>
          <a:bodyPr/>
          <a:lstStyle/>
          <a:p>
            <a:pPr>
              <a:defRPr/>
            </a:pPr>
            <a:endParaRPr lang="en-US"/>
          </a:p>
        </p:txBody>
      </p:sp>
      <p:sp>
        <p:nvSpPr>
          <p:cNvPr id="6153" name="Freeform 9"/>
          <p:cNvSpPr>
            <a:spLocks/>
          </p:cNvSpPr>
          <p:nvPr/>
        </p:nvSpPr>
        <p:spPr bwMode="auto">
          <a:xfrm rot="-3172564">
            <a:off x="7831138" y="192088"/>
            <a:ext cx="1025525" cy="1571625"/>
          </a:xfrm>
          <a:custGeom>
            <a:avLst/>
            <a:gdLst/>
            <a:ahLst/>
            <a:cxnLst>
              <a:cxn ang="0">
                <a:pos x="0" y="2485"/>
              </a:cxn>
              <a:cxn ang="0">
                <a:pos x="432" y="2553"/>
              </a:cxn>
              <a:cxn ang="0">
                <a:pos x="736" y="2777"/>
              </a:cxn>
              <a:cxn ang="0">
                <a:pos x="2561" y="399"/>
              </a:cxn>
              <a:cxn ang="0">
                <a:pos x="2118" y="82"/>
              </a:cxn>
              <a:cxn ang="0">
                <a:pos x="1898" y="0"/>
              </a:cxn>
              <a:cxn ang="0">
                <a:pos x="0" y="2485"/>
              </a:cxn>
              <a:cxn ang="0">
                <a:pos x="0" y="2485"/>
              </a:cxn>
            </a:cxnLst>
            <a:rect l="0" t="0" r="r" b="b"/>
            <a:pathLst>
              <a:path w="2561" h="2777">
                <a:moveTo>
                  <a:pt x="0" y="2485"/>
                </a:moveTo>
                <a:lnTo>
                  <a:pt x="432" y="2553"/>
                </a:lnTo>
                <a:lnTo>
                  <a:pt x="736" y="2777"/>
                </a:lnTo>
                <a:lnTo>
                  <a:pt x="2561" y="399"/>
                </a:lnTo>
                <a:lnTo>
                  <a:pt x="2118" y="82"/>
                </a:lnTo>
                <a:lnTo>
                  <a:pt x="1898" y="0"/>
                </a:lnTo>
                <a:lnTo>
                  <a:pt x="0" y="2485"/>
                </a:lnTo>
                <a:lnTo>
                  <a:pt x="0" y="2485"/>
                </a:lnTo>
                <a:close/>
              </a:path>
            </a:pathLst>
          </a:custGeom>
          <a:solidFill>
            <a:schemeClr val="bg2"/>
          </a:solidFill>
          <a:ln w="9525">
            <a:noFill/>
            <a:round/>
            <a:headEnd/>
            <a:tailEnd/>
          </a:ln>
        </p:spPr>
        <p:txBody>
          <a:bodyPr/>
          <a:lstStyle/>
          <a:p>
            <a:pPr>
              <a:defRPr/>
            </a:pPr>
            <a:endParaRPr lang="en-US"/>
          </a:p>
        </p:txBody>
      </p:sp>
      <p:grpSp>
        <p:nvGrpSpPr>
          <p:cNvPr id="1034" name="Group 10"/>
          <p:cNvGrpSpPr>
            <a:grpSpLocks/>
          </p:cNvGrpSpPr>
          <p:nvPr/>
        </p:nvGrpSpPr>
        <p:grpSpPr bwMode="auto">
          <a:xfrm>
            <a:off x="7938" y="5540375"/>
            <a:ext cx="1784350" cy="1246188"/>
            <a:chOff x="5" y="3490"/>
            <a:chExt cx="1124" cy="785"/>
          </a:xfrm>
        </p:grpSpPr>
        <p:sp>
          <p:nvSpPr>
            <p:cNvPr id="6155" name="Freeform 11"/>
            <p:cNvSpPr>
              <a:spLocks/>
            </p:cNvSpPr>
            <p:nvPr userDrawn="1"/>
          </p:nvSpPr>
          <p:spPr bwMode="auto">
            <a:xfrm>
              <a:off x="24" y="3505"/>
              <a:ext cx="1089" cy="649"/>
            </a:xfrm>
            <a:custGeom>
              <a:avLst/>
              <a:gdLst/>
              <a:ahLst/>
              <a:cxnLst>
                <a:cxn ang="0">
                  <a:pos x="1587" y="1260"/>
                </a:cxn>
                <a:cxn ang="0">
                  <a:pos x="1420" y="1106"/>
                </a:cxn>
                <a:cxn ang="0">
                  <a:pos x="1331" y="477"/>
                </a:cxn>
                <a:cxn ang="0">
                  <a:pos x="2139" y="330"/>
                </a:cxn>
                <a:cxn ang="0">
                  <a:pos x="2177" y="203"/>
                </a:cxn>
                <a:cxn ang="0">
                  <a:pos x="2099" y="100"/>
                </a:cxn>
                <a:cxn ang="0">
                  <a:pos x="1276" y="211"/>
                </a:cxn>
                <a:cxn ang="0">
                  <a:pos x="1219" y="32"/>
                </a:cxn>
                <a:cxn ang="0">
                  <a:pos x="1085" y="0"/>
                </a:cxn>
                <a:cxn ang="0">
                  <a:pos x="958" y="28"/>
                </a:cxn>
                <a:cxn ang="0">
                  <a:pos x="888" y="106"/>
                </a:cxn>
                <a:cxn ang="0">
                  <a:pos x="937" y="285"/>
                </a:cxn>
                <a:cxn ang="0">
                  <a:pos x="660" y="441"/>
                </a:cxn>
                <a:cxn ang="0">
                  <a:pos x="983" y="473"/>
                </a:cxn>
                <a:cxn ang="0">
                  <a:pos x="1112" y="889"/>
                </a:cxn>
                <a:cxn ang="0">
                  <a:pos x="141" y="469"/>
                </a:cxn>
                <a:cxn ang="0">
                  <a:pos x="46" y="509"/>
                </a:cxn>
                <a:cxn ang="0">
                  <a:pos x="0" y="636"/>
                </a:cxn>
                <a:cxn ang="0">
                  <a:pos x="55" y="779"/>
                </a:cxn>
                <a:cxn ang="0">
                  <a:pos x="1139" y="1288"/>
                </a:cxn>
                <a:cxn ang="0">
                  <a:pos x="1378" y="1256"/>
                </a:cxn>
                <a:cxn ang="0">
                  <a:pos x="1570" y="1298"/>
                </a:cxn>
                <a:cxn ang="0">
                  <a:pos x="1587" y="1260"/>
                </a:cxn>
                <a:cxn ang="0">
                  <a:pos x="1587" y="1260"/>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lnTo>
                    <a:pt x="1587" y="1260"/>
                  </a:lnTo>
                  <a:close/>
                </a:path>
              </a:pathLst>
            </a:custGeom>
            <a:solidFill>
              <a:srgbClr val="F8F8F8"/>
            </a:solidFill>
            <a:ln w="9525">
              <a:noFill/>
              <a:round/>
              <a:headEnd/>
              <a:tailEnd/>
            </a:ln>
          </p:spPr>
          <p:txBody>
            <a:bodyPr/>
            <a:lstStyle/>
            <a:p>
              <a:pPr>
                <a:defRPr/>
              </a:pPr>
              <a:endParaRPr lang="en-US"/>
            </a:p>
          </p:txBody>
        </p:sp>
        <p:sp>
          <p:nvSpPr>
            <p:cNvPr id="6156" name="Freeform 12"/>
            <p:cNvSpPr>
              <a:spLocks/>
            </p:cNvSpPr>
            <p:nvPr userDrawn="1"/>
          </p:nvSpPr>
          <p:spPr bwMode="auto">
            <a:xfrm>
              <a:off x="1022" y="3582"/>
              <a:ext cx="71" cy="129"/>
            </a:xfrm>
            <a:custGeom>
              <a:avLst/>
              <a:gdLst/>
              <a:ahLst/>
              <a:cxnLst>
                <a:cxn ang="0">
                  <a:pos x="0" y="7"/>
                </a:cxn>
                <a:cxn ang="0">
                  <a:pos x="120" y="0"/>
                </a:cxn>
                <a:cxn ang="0">
                  <a:pos x="143" y="233"/>
                </a:cxn>
                <a:cxn ang="0">
                  <a:pos x="8" y="258"/>
                </a:cxn>
                <a:cxn ang="0">
                  <a:pos x="0" y="7"/>
                </a:cxn>
                <a:cxn ang="0">
                  <a:pos x="0" y="7"/>
                </a:cxn>
              </a:cxnLst>
              <a:rect l="0" t="0" r="r" b="b"/>
              <a:pathLst>
                <a:path w="143" h="258">
                  <a:moveTo>
                    <a:pt x="0" y="7"/>
                  </a:moveTo>
                  <a:lnTo>
                    <a:pt x="120" y="0"/>
                  </a:lnTo>
                  <a:lnTo>
                    <a:pt x="143" y="233"/>
                  </a:lnTo>
                  <a:lnTo>
                    <a:pt x="8" y="258"/>
                  </a:lnTo>
                  <a:lnTo>
                    <a:pt x="0" y="7"/>
                  </a:lnTo>
                  <a:lnTo>
                    <a:pt x="0" y="7"/>
                  </a:lnTo>
                  <a:close/>
                </a:path>
              </a:pathLst>
            </a:custGeom>
            <a:solidFill>
              <a:schemeClr val="accent1"/>
            </a:solidFill>
            <a:ln w="9525">
              <a:noFill/>
              <a:round/>
              <a:headEnd/>
              <a:tailEnd/>
            </a:ln>
          </p:spPr>
          <p:txBody>
            <a:bodyPr/>
            <a:lstStyle/>
            <a:p>
              <a:pPr>
                <a:defRPr/>
              </a:pPr>
              <a:endParaRPr lang="en-US"/>
            </a:p>
          </p:txBody>
        </p:sp>
        <p:sp>
          <p:nvSpPr>
            <p:cNvPr id="6157" name="Freeform 13"/>
            <p:cNvSpPr>
              <a:spLocks/>
            </p:cNvSpPr>
            <p:nvPr userDrawn="1"/>
          </p:nvSpPr>
          <p:spPr bwMode="auto">
            <a:xfrm>
              <a:off x="20" y="3774"/>
              <a:ext cx="792" cy="410"/>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round/>
              <a:headEnd/>
              <a:tailEnd/>
            </a:ln>
          </p:spPr>
          <p:txBody>
            <a:bodyPr/>
            <a:lstStyle/>
            <a:p>
              <a:pPr>
                <a:defRPr/>
              </a:pPr>
              <a:endParaRPr lang="en-US"/>
            </a:p>
          </p:txBody>
        </p:sp>
        <p:sp>
          <p:nvSpPr>
            <p:cNvPr id="6158" name="Freeform 14"/>
            <p:cNvSpPr>
              <a:spLocks/>
            </p:cNvSpPr>
            <p:nvPr userDrawn="1"/>
          </p:nvSpPr>
          <p:spPr bwMode="auto">
            <a:xfrm>
              <a:off x="129" y="3808"/>
              <a:ext cx="525" cy="374"/>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pPr>
                <a:defRPr/>
              </a:pPr>
              <a:endParaRPr lang="en-US"/>
            </a:p>
          </p:txBody>
        </p:sp>
        <p:sp>
          <p:nvSpPr>
            <p:cNvPr id="6159" name="Freeform 15"/>
            <p:cNvSpPr>
              <a:spLocks/>
            </p:cNvSpPr>
            <p:nvPr userDrawn="1"/>
          </p:nvSpPr>
          <p:spPr bwMode="auto">
            <a:xfrm>
              <a:off x="485" y="3532"/>
              <a:ext cx="135" cy="121"/>
            </a:xfrm>
            <a:custGeom>
              <a:avLst/>
              <a:gdLst/>
              <a:ahLst/>
              <a:cxnLst>
                <a:cxn ang="0">
                  <a:pos x="0" y="28"/>
                </a:cxn>
                <a:cxn ang="0">
                  <a:pos x="160" y="0"/>
                </a:cxn>
                <a:cxn ang="0">
                  <a:pos x="251" y="36"/>
                </a:cxn>
                <a:cxn ang="0">
                  <a:pos x="272" y="139"/>
                </a:cxn>
                <a:cxn ang="0">
                  <a:pos x="164" y="146"/>
                </a:cxn>
                <a:cxn ang="0">
                  <a:pos x="32" y="241"/>
                </a:cxn>
                <a:cxn ang="0">
                  <a:pos x="0" y="28"/>
                </a:cxn>
                <a:cxn ang="0">
                  <a:pos x="0" y="28"/>
                </a:cxn>
              </a:cxnLst>
              <a:rect l="0" t="0" r="r" b="b"/>
              <a:pathLst>
                <a:path w="272" h="241">
                  <a:moveTo>
                    <a:pt x="0" y="28"/>
                  </a:moveTo>
                  <a:lnTo>
                    <a:pt x="160" y="0"/>
                  </a:lnTo>
                  <a:lnTo>
                    <a:pt x="251" y="36"/>
                  </a:lnTo>
                  <a:lnTo>
                    <a:pt x="272" y="139"/>
                  </a:lnTo>
                  <a:lnTo>
                    <a:pt x="164" y="146"/>
                  </a:lnTo>
                  <a:lnTo>
                    <a:pt x="32" y="241"/>
                  </a:lnTo>
                  <a:lnTo>
                    <a:pt x="0" y="28"/>
                  </a:lnTo>
                  <a:lnTo>
                    <a:pt x="0" y="28"/>
                  </a:lnTo>
                  <a:close/>
                </a:path>
              </a:pathLst>
            </a:custGeom>
            <a:solidFill>
              <a:schemeClr val="hlink"/>
            </a:solidFill>
            <a:ln w="9525">
              <a:noFill/>
              <a:round/>
              <a:headEnd/>
              <a:tailEnd/>
            </a:ln>
          </p:spPr>
          <p:txBody>
            <a:bodyPr/>
            <a:lstStyle/>
            <a:p>
              <a:pPr>
                <a:defRPr/>
              </a:pPr>
              <a:endParaRPr lang="en-US"/>
            </a:p>
          </p:txBody>
        </p:sp>
        <p:sp>
          <p:nvSpPr>
            <p:cNvPr id="6160" name="Freeform 16"/>
            <p:cNvSpPr>
              <a:spLocks/>
            </p:cNvSpPr>
            <p:nvPr userDrawn="1"/>
          </p:nvSpPr>
          <p:spPr bwMode="auto">
            <a:xfrm>
              <a:off x="641" y="4163"/>
              <a:ext cx="76" cy="112"/>
            </a:xfrm>
            <a:custGeom>
              <a:avLst/>
              <a:gdLst/>
              <a:ahLst/>
              <a:cxnLst>
                <a:cxn ang="0">
                  <a:pos x="152" y="4"/>
                </a:cxn>
                <a:cxn ang="0">
                  <a:pos x="152" y="224"/>
                </a:cxn>
                <a:cxn ang="0">
                  <a:pos x="0" y="8"/>
                </a:cxn>
                <a:cxn ang="0">
                  <a:pos x="72" y="0"/>
                </a:cxn>
                <a:cxn ang="0">
                  <a:pos x="152" y="4"/>
                </a:cxn>
                <a:cxn ang="0">
                  <a:pos x="152" y="4"/>
                </a:cxn>
              </a:cxnLst>
              <a:rect l="0" t="0" r="r" b="b"/>
              <a:pathLst>
                <a:path w="152" h="224">
                  <a:moveTo>
                    <a:pt x="152" y="4"/>
                  </a:moveTo>
                  <a:lnTo>
                    <a:pt x="152" y="224"/>
                  </a:lnTo>
                  <a:lnTo>
                    <a:pt x="0" y="8"/>
                  </a:lnTo>
                  <a:lnTo>
                    <a:pt x="72" y="0"/>
                  </a:lnTo>
                  <a:lnTo>
                    <a:pt x="152" y="4"/>
                  </a:lnTo>
                  <a:lnTo>
                    <a:pt x="152" y="4"/>
                  </a:lnTo>
                  <a:close/>
                </a:path>
              </a:pathLst>
            </a:custGeom>
            <a:solidFill>
              <a:schemeClr val="hlink"/>
            </a:solidFill>
            <a:ln w="9525">
              <a:noFill/>
              <a:round/>
              <a:headEnd/>
              <a:tailEnd/>
            </a:ln>
          </p:spPr>
          <p:txBody>
            <a:bodyPr/>
            <a:lstStyle/>
            <a:p>
              <a:pPr>
                <a:defRPr/>
              </a:pPr>
              <a:endParaRPr lang="en-US"/>
            </a:p>
          </p:txBody>
        </p:sp>
        <p:sp>
          <p:nvSpPr>
            <p:cNvPr id="6161" name="Freeform 17"/>
            <p:cNvSpPr>
              <a:spLocks/>
            </p:cNvSpPr>
            <p:nvPr userDrawn="1"/>
          </p:nvSpPr>
          <p:spPr bwMode="auto">
            <a:xfrm>
              <a:off x="504" y="3607"/>
              <a:ext cx="193" cy="383"/>
            </a:xfrm>
            <a:custGeom>
              <a:avLst/>
              <a:gdLst/>
              <a:ahLst/>
              <a:cxnLst>
                <a:cxn ang="0">
                  <a:pos x="0" y="80"/>
                </a:cxn>
                <a:cxn ang="0">
                  <a:pos x="87" y="0"/>
                </a:cxn>
                <a:cxn ang="0">
                  <a:pos x="232" y="6"/>
                </a:cxn>
                <a:cxn ang="0">
                  <a:pos x="386" y="764"/>
                </a:cxn>
                <a:cxn ang="0">
                  <a:pos x="279" y="720"/>
                </a:cxn>
                <a:cxn ang="0">
                  <a:pos x="152" y="677"/>
                </a:cxn>
                <a:cxn ang="0">
                  <a:pos x="0" y="80"/>
                </a:cxn>
                <a:cxn ang="0">
                  <a:pos x="0" y="80"/>
                </a:cxn>
              </a:cxnLst>
              <a:rect l="0" t="0" r="r" b="b"/>
              <a:pathLst>
                <a:path w="386" h="764">
                  <a:moveTo>
                    <a:pt x="0" y="80"/>
                  </a:moveTo>
                  <a:lnTo>
                    <a:pt x="87" y="0"/>
                  </a:lnTo>
                  <a:lnTo>
                    <a:pt x="232" y="6"/>
                  </a:lnTo>
                  <a:lnTo>
                    <a:pt x="386" y="764"/>
                  </a:lnTo>
                  <a:lnTo>
                    <a:pt x="279" y="720"/>
                  </a:lnTo>
                  <a:lnTo>
                    <a:pt x="152" y="677"/>
                  </a:lnTo>
                  <a:lnTo>
                    <a:pt x="0" y="80"/>
                  </a:lnTo>
                  <a:lnTo>
                    <a:pt x="0" y="80"/>
                  </a:lnTo>
                  <a:close/>
                </a:path>
              </a:pathLst>
            </a:custGeom>
            <a:solidFill>
              <a:schemeClr val="bg2"/>
            </a:solidFill>
            <a:ln w="9525">
              <a:noFill/>
              <a:round/>
              <a:headEnd/>
              <a:tailEnd/>
            </a:ln>
          </p:spPr>
          <p:txBody>
            <a:bodyPr/>
            <a:lstStyle/>
            <a:p>
              <a:pPr>
                <a:defRPr/>
              </a:pPr>
              <a:endParaRPr lang="en-US"/>
            </a:p>
          </p:txBody>
        </p:sp>
        <p:sp>
          <p:nvSpPr>
            <p:cNvPr id="6162" name="Freeform 18"/>
            <p:cNvSpPr>
              <a:spLocks/>
            </p:cNvSpPr>
            <p:nvPr userDrawn="1"/>
          </p:nvSpPr>
          <p:spPr bwMode="auto">
            <a:xfrm>
              <a:off x="668" y="3590"/>
              <a:ext cx="364" cy="174"/>
            </a:xfrm>
            <a:custGeom>
              <a:avLst/>
              <a:gdLst/>
              <a:ahLst/>
              <a:cxnLst>
                <a:cxn ang="0">
                  <a:pos x="692" y="0"/>
                </a:cxn>
                <a:cxn ang="0">
                  <a:pos x="0" y="106"/>
                </a:cxn>
                <a:cxn ang="0">
                  <a:pos x="28" y="348"/>
                </a:cxn>
                <a:cxn ang="0">
                  <a:pos x="715" y="237"/>
                </a:cxn>
                <a:cxn ang="0">
                  <a:pos x="728" y="43"/>
                </a:cxn>
                <a:cxn ang="0">
                  <a:pos x="692" y="0"/>
                </a:cxn>
                <a:cxn ang="0">
                  <a:pos x="692" y="0"/>
                </a:cxn>
              </a:cxnLst>
              <a:rect l="0" t="0" r="r" b="b"/>
              <a:pathLst>
                <a:path w="728" h="348">
                  <a:moveTo>
                    <a:pt x="692" y="0"/>
                  </a:moveTo>
                  <a:lnTo>
                    <a:pt x="0" y="106"/>
                  </a:lnTo>
                  <a:lnTo>
                    <a:pt x="28" y="348"/>
                  </a:lnTo>
                  <a:lnTo>
                    <a:pt x="715" y="237"/>
                  </a:lnTo>
                  <a:lnTo>
                    <a:pt x="728" y="43"/>
                  </a:lnTo>
                  <a:lnTo>
                    <a:pt x="692" y="0"/>
                  </a:lnTo>
                  <a:lnTo>
                    <a:pt x="692" y="0"/>
                  </a:lnTo>
                  <a:close/>
                </a:path>
              </a:pathLst>
            </a:custGeom>
            <a:solidFill>
              <a:schemeClr val="bg2"/>
            </a:solidFill>
            <a:ln w="9525">
              <a:noFill/>
              <a:round/>
              <a:headEnd/>
              <a:tailEnd/>
            </a:ln>
          </p:spPr>
          <p:txBody>
            <a:bodyPr/>
            <a:lstStyle/>
            <a:p>
              <a:pPr>
                <a:defRPr/>
              </a:pPr>
              <a:endParaRPr lang="en-US"/>
            </a:p>
          </p:txBody>
        </p:sp>
        <p:sp>
          <p:nvSpPr>
            <p:cNvPr id="6163" name="Freeform 19"/>
            <p:cNvSpPr>
              <a:spLocks/>
            </p:cNvSpPr>
            <p:nvPr userDrawn="1"/>
          </p:nvSpPr>
          <p:spPr bwMode="auto">
            <a:xfrm>
              <a:off x="347" y="3693"/>
              <a:ext cx="156" cy="67"/>
            </a:xfrm>
            <a:custGeom>
              <a:avLst/>
              <a:gdLst/>
              <a:ahLst/>
              <a:cxnLst>
                <a:cxn ang="0">
                  <a:pos x="272" y="0"/>
                </a:cxn>
                <a:cxn ang="0">
                  <a:pos x="0" y="78"/>
                </a:cxn>
                <a:cxn ang="0">
                  <a:pos x="312" y="135"/>
                </a:cxn>
                <a:cxn ang="0">
                  <a:pos x="272" y="0"/>
                </a:cxn>
                <a:cxn ang="0">
                  <a:pos x="272" y="0"/>
                </a:cxn>
              </a:cxnLst>
              <a:rect l="0" t="0" r="r" b="b"/>
              <a:pathLst>
                <a:path w="312" h="135">
                  <a:moveTo>
                    <a:pt x="272" y="0"/>
                  </a:moveTo>
                  <a:lnTo>
                    <a:pt x="0" y="78"/>
                  </a:lnTo>
                  <a:lnTo>
                    <a:pt x="312" y="135"/>
                  </a:lnTo>
                  <a:lnTo>
                    <a:pt x="272" y="0"/>
                  </a:lnTo>
                  <a:lnTo>
                    <a:pt x="272" y="0"/>
                  </a:lnTo>
                  <a:close/>
                </a:path>
              </a:pathLst>
            </a:custGeom>
            <a:solidFill>
              <a:schemeClr val="accent1"/>
            </a:solidFill>
            <a:ln w="9525">
              <a:noFill/>
              <a:round/>
              <a:headEnd/>
              <a:tailEnd/>
            </a:ln>
          </p:spPr>
          <p:txBody>
            <a:bodyPr/>
            <a:lstStyle/>
            <a:p>
              <a:pPr>
                <a:defRPr/>
              </a:pPr>
              <a:endParaRPr lang="en-US"/>
            </a:p>
          </p:txBody>
        </p:sp>
        <p:grpSp>
          <p:nvGrpSpPr>
            <p:cNvPr id="1060" name="Group 20"/>
            <p:cNvGrpSpPr>
              <a:grpSpLocks/>
            </p:cNvGrpSpPr>
            <p:nvPr userDrawn="1"/>
          </p:nvGrpSpPr>
          <p:grpSpPr bwMode="auto">
            <a:xfrm>
              <a:off x="5" y="3490"/>
              <a:ext cx="1124" cy="780"/>
              <a:chOff x="5" y="3490"/>
              <a:chExt cx="1124" cy="780"/>
            </a:xfrm>
          </p:grpSpPr>
          <p:grpSp>
            <p:nvGrpSpPr>
              <p:cNvPr id="1061" name="Group 21"/>
              <p:cNvGrpSpPr>
                <a:grpSpLocks/>
              </p:cNvGrpSpPr>
              <p:nvPr userDrawn="1"/>
            </p:nvGrpSpPr>
            <p:grpSpPr bwMode="auto">
              <a:xfrm>
                <a:off x="499" y="3562"/>
                <a:ext cx="548" cy="708"/>
                <a:chOff x="499" y="3562"/>
                <a:chExt cx="548" cy="708"/>
              </a:xfrm>
            </p:grpSpPr>
            <p:sp>
              <p:nvSpPr>
                <p:cNvPr id="6166" name="Freeform 22"/>
                <p:cNvSpPr>
                  <a:spLocks/>
                </p:cNvSpPr>
                <p:nvPr userDrawn="1"/>
              </p:nvSpPr>
              <p:spPr bwMode="auto">
                <a:xfrm>
                  <a:off x="499" y="3587"/>
                  <a:ext cx="157" cy="87"/>
                </a:xfrm>
                <a:custGeom>
                  <a:avLst/>
                  <a:gdLst/>
                  <a:ahLst/>
                  <a:cxnLst>
                    <a:cxn ang="0">
                      <a:pos x="0" y="107"/>
                    </a:cxn>
                    <a:cxn ang="0">
                      <a:pos x="114" y="10"/>
                    </a:cxn>
                    <a:cxn ang="0">
                      <a:pos x="213" y="0"/>
                    </a:cxn>
                    <a:cxn ang="0">
                      <a:pos x="292" y="27"/>
                    </a:cxn>
                    <a:cxn ang="0">
                      <a:pos x="313" y="91"/>
                    </a:cxn>
                    <a:cxn ang="0">
                      <a:pos x="167" y="67"/>
                    </a:cxn>
                    <a:cxn ang="0">
                      <a:pos x="74" y="101"/>
                    </a:cxn>
                    <a:cxn ang="0">
                      <a:pos x="13" y="175"/>
                    </a:cxn>
                    <a:cxn ang="0">
                      <a:pos x="0" y="107"/>
                    </a:cxn>
                    <a:cxn ang="0">
                      <a:pos x="0" y="107"/>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lnTo>
                        <a:pt x="0" y="107"/>
                      </a:lnTo>
                      <a:close/>
                    </a:path>
                  </a:pathLst>
                </a:custGeom>
                <a:solidFill>
                  <a:schemeClr val="accent2"/>
                </a:solidFill>
                <a:ln w="9525">
                  <a:noFill/>
                  <a:round/>
                  <a:headEnd/>
                  <a:tailEnd/>
                </a:ln>
              </p:spPr>
              <p:txBody>
                <a:bodyPr/>
                <a:lstStyle/>
                <a:p>
                  <a:pPr>
                    <a:defRPr/>
                  </a:pPr>
                  <a:endParaRPr lang="en-US"/>
                </a:p>
              </p:txBody>
            </p:sp>
            <p:sp>
              <p:nvSpPr>
                <p:cNvPr id="6167" name="Freeform 23"/>
                <p:cNvSpPr>
                  <a:spLocks/>
                </p:cNvSpPr>
                <p:nvPr userDrawn="1"/>
              </p:nvSpPr>
              <p:spPr bwMode="auto">
                <a:xfrm>
                  <a:off x="636" y="4137"/>
                  <a:ext cx="115" cy="133"/>
                </a:xfrm>
                <a:custGeom>
                  <a:avLst/>
                  <a:gdLst/>
                  <a:ahLst/>
                  <a:cxnLst>
                    <a:cxn ang="0">
                      <a:pos x="0" y="40"/>
                    </a:cxn>
                    <a:cxn ang="0">
                      <a:pos x="160" y="266"/>
                    </a:cxn>
                    <a:cxn ang="0">
                      <a:pos x="230" y="251"/>
                    </a:cxn>
                    <a:cxn ang="0">
                      <a:pos x="223" y="17"/>
                    </a:cxn>
                    <a:cxn ang="0">
                      <a:pos x="166" y="0"/>
                    </a:cxn>
                    <a:cxn ang="0">
                      <a:pos x="179" y="197"/>
                    </a:cxn>
                    <a:cxn ang="0">
                      <a:pos x="71" y="4"/>
                    </a:cxn>
                    <a:cxn ang="0">
                      <a:pos x="0" y="40"/>
                    </a:cxn>
                    <a:cxn ang="0">
                      <a:pos x="0" y="40"/>
                    </a:cxn>
                  </a:cxnLst>
                  <a:rect l="0" t="0" r="r" b="b"/>
                  <a:pathLst>
                    <a:path w="230" h="266">
                      <a:moveTo>
                        <a:pt x="0" y="40"/>
                      </a:moveTo>
                      <a:lnTo>
                        <a:pt x="160" y="266"/>
                      </a:lnTo>
                      <a:lnTo>
                        <a:pt x="230" y="251"/>
                      </a:lnTo>
                      <a:lnTo>
                        <a:pt x="223" y="17"/>
                      </a:lnTo>
                      <a:lnTo>
                        <a:pt x="166" y="0"/>
                      </a:lnTo>
                      <a:lnTo>
                        <a:pt x="179" y="197"/>
                      </a:lnTo>
                      <a:lnTo>
                        <a:pt x="71" y="4"/>
                      </a:lnTo>
                      <a:lnTo>
                        <a:pt x="0" y="40"/>
                      </a:lnTo>
                      <a:lnTo>
                        <a:pt x="0" y="40"/>
                      </a:lnTo>
                      <a:close/>
                    </a:path>
                  </a:pathLst>
                </a:custGeom>
                <a:solidFill>
                  <a:schemeClr val="accent2"/>
                </a:solidFill>
                <a:ln w="9525">
                  <a:noFill/>
                  <a:round/>
                  <a:headEnd/>
                  <a:tailEnd/>
                </a:ln>
              </p:spPr>
              <p:txBody>
                <a:bodyPr/>
                <a:lstStyle/>
                <a:p>
                  <a:pPr>
                    <a:defRPr/>
                  </a:pPr>
                  <a:endParaRPr lang="en-US"/>
                </a:p>
              </p:txBody>
            </p:sp>
            <p:sp>
              <p:nvSpPr>
                <p:cNvPr id="6168" name="Freeform 24"/>
                <p:cNvSpPr>
                  <a:spLocks/>
                </p:cNvSpPr>
                <p:nvPr userDrawn="1"/>
              </p:nvSpPr>
              <p:spPr bwMode="auto">
                <a:xfrm>
                  <a:off x="1004" y="3562"/>
                  <a:ext cx="43" cy="117"/>
                </a:xfrm>
                <a:custGeom>
                  <a:avLst/>
                  <a:gdLst/>
                  <a:ahLst/>
                  <a:cxnLst>
                    <a:cxn ang="0">
                      <a:pos x="0" y="19"/>
                    </a:cxn>
                    <a:cxn ang="0">
                      <a:pos x="36" y="93"/>
                    </a:cxn>
                    <a:cxn ang="0">
                      <a:pos x="44" y="154"/>
                    </a:cxn>
                    <a:cxn ang="0">
                      <a:pos x="27" y="234"/>
                    </a:cxn>
                    <a:cxn ang="0">
                      <a:pos x="80" y="220"/>
                    </a:cxn>
                    <a:cxn ang="0">
                      <a:pos x="87" y="116"/>
                    </a:cxn>
                    <a:cxn ang="0">
                      <a:pos x="46" y="0"/>
                    </a:cxn>
                    <a:cxn ang="0">
                      <a:pos x="0" y="19"/>
                    </a:cxn>
                    <a:cxn ang="0">
                      <a:pos x="0" y="19"/>
                    </a:cxn>
                  </a:cxnLst>
                  <a:rect l="0" t="0" r="r" b="b"/>
                  <a:pathLst>
                    <a:path w="87" h="234">
                      <a:moveTo>
                        <a:pt x="0" y="19"/>
                      </a:moveTo>
                      <a:lnTo>
                        <a:pt x="36" y="93"/>
                      </a:lnTo>
                      <a:lnTo>
                        <a:pt x="44" y="154"/>
                      </a:lnTo>
                      <a:lnTo>
                        <a:pt x="27" y="234"/>
                      </a:lnTo>
                      <a:lnTo>
                        <a:pt x="80" y="220"/>
                      </a:lnTo>
                      <a:lnTo>
                        <a:pt x="87" y="116"/>
                      </a:lnTo>
                      <a:lnTo>
                        <a:pt x="46" y="0"/>
                      </a:lnTo>
                      <a:lnTo>
                        <a:pt x="0" y="19"/>
                      </a:lnTo>
                      <a:lnTo>
                        <a:pt x="0" y="19"/>
                      </a:lnTo>
                      <a:close/>
                    </a:path>
                  </a:pathLst>
                </a:custGeom>
                <a:solidFill>
                  <a:schemeClr val="accent2"/>
                </a:solidFill>
                <a:ln w="9525">
                  <a:noFill/>
                  <a:round/>
                  <a:headEnd/>
                  <a:tailEnd/>
                </a:ln>
              </p:spPr>
              <p:txBody>
                <a:bodyPr/>
                <a:lstStyle/>
                <a:p>
                  <a:pPr>
                    <a:defRPr/>
                  </a:pPr>
                  <a:endParaRPr lang="en-US"/>
                </a:p>
              </p:txBody>
            </p:sp>
          </p:grpSp>
          <p:sp>
            <p:nvSpPr>
              <p:cNvPr id="6169" name="Freeform 25"/>
              <p:cNvSpPr>
                <a:spLocks/>
              </p:cNvSpPr>
              <p:nvPr userDrawn="1"/>
            </p:nvSpPr>
            <p:spPr bwMode="auto">
              <a:xfrm>
                <a:off x="76" y="3732"/>
                <a:ext cx="595" cy="250"/>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pPr>
                  <a:defRPr/>
                </a:pPr>
                <a:endParaRPr lang="en-US"/>
              </a:p>
            </p:txBody>
          </p:sp>
          <p:sp>
            <p:nvSpPr>
              <p:cNvPr id="6170" name="Freeform 26"/>
              <p:cNvSpPr>
                <a:spLocks/>
              </p:cNvSpPr>
              <p:nvPr userDrawn="1"/>
            </p:nvSpPr>
            <p:spPr bwMode="auto">
              <a:xfrm>
                <a:off x="260" y="3886"/>
                <a:ext cx="244" cy="148"/>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pPr>
                  <a:defRPr/>
                </a:pPr>
                <a:endParaRPr lang="en-US"/>
              </a:p>
            </p:txBody>
          </p:sp>
          <p:sp>
            <p:nvSpPr>
              <p:cNvPr id="6171" name="Freeform 27"/>
              <p:cNvSpPr>
                <a:spLocks/>
              </p:cNvSpPr>
              <p:nvPr userDrawn="1"/>
            </p:nvSpPr>
            <p:spPr bwMode="auto">
              <a:xfrm>
                <a:off x="565" y="3680"/>
                <a:ext cx="107" cy="238"/>
              </a:xfrm>
              <a:custGeom>
                <a:avLst/>
                <a:gdLst/>
                <a:ahLst/>
                <a:cxnLst>
                  <a:cxn ang="0">
                    <a:pos x="24" y="0"/>
                  </a:cxn>
                  <a:cxn ang="0">
                    <a:pos x="91" y="25"/>
                  </a:cxn>
                  <a:cxn ang="0">
                    <a:pos x="80" y="192"/>
                  </a:cxn>
                  <a:cxn ang="0">
                    <a:pos x="106" y="327"/>
                  </a:cxn>
                  <a:cxn ang="0">
                    <a:pos x="213" y="451"/>
                  </a:cxn>
                  <a:cxn ang="0">
                    <a:pos x="97" y="478"/>
                  </a:cxn>
                  <a:cxn ang="0">
                    <a:pos x="30" y="344"/>
                  </a:cxn>
                  <a:cxn ang="0">
                    <a:pos x="0" y="57"/>
                  </a:cxn>
                  <a:cxn ang="0">
                    <a:pos x="24" y="0"/>
                  </a:cxn>
                  <a:cxn ang="0">
                    <a:pos x="24" y="0"/>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lnTo>
                      <a:pt x="24" y="0"/>
                    </a:lnTo>
                    <a:close/>
                  </a:path>
                </a:pathLst>
              </a:custGeom>
              <a:solidFill>
                <a:schemeClr val="accent2"/>
              </a:solidFill>
              <a:ln w="9525">
                <a:noFill/>
                <a:round/>
                <a:headEnd/>
                <a:tailEnd/>
              </a:ln>
            </p:spPr>
            <p:txBody>
              <a:bodyPr/>
              <a:lstStyle/>
              <a:p>
                <a:pPr>
                  <a:defRPr/>
                </a:pPr>
                <a:endParaRPr lang="en-US"/>
              </a:p>
            </p:txBody>
          </p:sp>
          <p:grpSp>
            <p:nvGrpSpPr>
              <p:cNvPr id="1065" name="Group 28"/>
              <p:cNvGrpSpPr>
                <a:grpSpLocks/>
              </p:cNvGrpSpPr>
              <p:nvPr userDrawn="1"/>
            </p:nvGrpSpPr>
            <p:grpSpPr bwMode="auto">
              <a:xfrm>
                <a:off x="5" y="3490"/>
                <a:ext cx="1124" cy="678"/>
                <a:chOff x="5" y="3490"/>
                <a:chExt cx="1124" cy="678"/>
              </a:xfrm>
            </p:grpSpPr>
            <p:sp>
              <p:nvSpPr>
                <p:cNvPr id="6173" name="Freeform 29"/>
                <p:cNvSpPr>
                  <a:spLocks/>
                </p:cNvSpPr>
                <p:nvPr userDrawn="1"/>
              </p:nvSpPr>
              <p:spPr bwMode="auto">
                <a:xfrm>
                  <a:off x="669" y="4048"/>
                  <a:ext cx="75" cy="87"/>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pPr>
                    <a:defRPr/>
                  </a:pPr>
                  <a:endParaRPr lang="en-US"/>
                </a:p>
              </p:txBody>
            </p:sp>
            <p:sp>
              <p:nvSpPr>
                <p:cNvPr id="6174" name="Freeform 30"/>
                <p:cNvSpPr>
                  <a:spLocks/>
                </p:cNvSpPr>
                <p:nvPr userDrawn="1"/>
              </p:nvSpPr>
              <p:spPr bwMode="auto">
                <a:xfrm>
                  <a:off x="5" y="3728"/>
                  <a:ext cx="842" cy="440"/>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pPr>
                    <a:defRPr/>
                  </a:pPr>
                  <a:endParaRPr lang="en-US"/>
                </a:p>
              </p:txBody>
            </p:sp>
            <p:sp>
              <p:nvSpPr>
                <p:cNvPr id="6175" name="Freeform 31"/>
                <p:cNvSpPr>
                  <a:spLocks/>
                </p:cNvSpPr>
                <p:nvPr userDrawn="1"/>
              </p:nvSpPr>
              <p:spPr bwMode="auto">
                <a:xfrm>
                  <a:off x="106" y="3770"/>
                  <a:ext cx="80" cy="167"/>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pPr>
                    <a:defRPr/>
                  </a:pPr>
                  <a:endParaRPr lang="en-US"/>
                </a:p>
              </p:txBody>
            </p:sp>
            <p:sp>
              <p:nvSpPr>
                <p:cNvPr id="6176" name="Freeform 32"/>
                <p:cNvSpPr>
                  <a:spLocks/>
                </p:cNvSpPr>
                <p:nvPr userDrawn="1"/>
              </p:nvSpPr>
              <p:spPr bwMode="auto">
                <a:xfrm>
                  <a:off x="449" y="3490"/>
                  <a:ext cx="322" cy="594"/>
                </a:xfrm>
                <a:custGeom>
                  <a:avLst/>
                  <a:gdLst/>
                  <a:ahLst/>
                  <a:cxnLst>
                    <a:cxn ang="0">
                      <a:pos x="218" y="896"/>
                    </a:cxn>
                    <a:cxn ang="0">
                      <a:pos x="0" y="124"/>
                    </a:cxn>
                    <a:cxn ang="0">
                      <a:pos x="81" y="38"/>
                    </a:cxn>
                    <a:cxn ang="0">
                      <a:pos x="258" y="0"/>
                    </a:cxn>
                    <a:cxn ang="0">
                      <a:pos x="399" y="57"/>
                    </a:cxn>
                    <a:cxn ang="0">
                      <a:pos x="642" y="1188"/>
                    </a:cxn>
                    <a:cxn ang="0">
                      <a:pos x="555" y="1091"/>
                    </a:cxn>
                    <a:cxn ang="0">
                      <a:pos x="355" y="97"/>
                    </a:cxn>
                    <a:cxn ang="0">
                      <a:pos x="226" y="61"/>
                    </a:cxn>
                    <a:cxn ang="0">
                      <a:pos x="119" y="74"/>
                    </a:cxn>
                    <a:cxn ang="0">
                      <a:pos x="76" y="141"/>
                    </a:cxn>
                    <a:cxn ang="0">
                      <a:pos x="306" y="924"/>
                    </a:cxn>
                    <a:cxn ang="0">
                      <a:pos x="218" y="896"/>
                    </a:cxn>
                    <a:cxn ang="0">
                      <a:pos x="218" y="896"/>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lnTo>
                        <a:pt x="218" y="896"/>
                      </a:lnTo>
                      <a:close/>
                    </a:path>
                  </a:pathLst>
                </a:custGeom>
                <a:solidFill>
                  <a:schemeClr val="accent2"/>
                </a:solidFill>
                <a:ln w="9525">
                  <a:noFill/>
                  <a:round/>
                  <a:headEnd/>
                  <a:tailEnd/>
                </a:ln>
              </p:spPr>
              <p:txBody>
                <a:bodyPr/>
                <a:lstStyle/>
                <a:p>
                  <a:pPr>
                    <a:defRPr/>
                  </a:pPr>
                  <a:endParaRPr lang="en-US"/>
                </a:p>
              </p:txBody>
            </p:sp>
            <p:sp>
              <p:nvSpPr>
                <p:cNvPr id="6177" name="Freeform 33"/>
                <p:cNvSpPr>
                  <a:spLocks/>
                </p:cNvSpPr>
                <p:nvPr userDrawn="1"/>
              </p:nvSpPr>
              <p:spPr bwMode="auto">
                <a:xfrm>
                  <a:off x="578" y="3650"/>
                  <a:ext cx="96" cy="252"/>
                </a:xfrm>
                <a:custGeom>
                  <a:avLst/>
                  <a:gdLst/>
                  <a:ahLst/>
                  <a:cxnLst>
                    <a:cxn ang="0">
                      <a:pos x="0" y="27"/>
                    </a:cxn>
                    <a:cxn ang="0">
                      <a:pos x="76" y="194"/>
                    </a:cxn>
                    <a:cxn ang="0">
                      <a:pos x="113" y="318"/>
                    </a:cxn>
                    <a:cxn ang="0">
                      <a:pos x="116" y="504"/>
                    </a:cxn>
                    <a:cxn ang="0">
                      <a:pos x="192" y="504"/>
                    </a:cxn>
                    <a:cxn ang="0">
                      <a:pos x="187" y="360"/>
                    </a:cxn>
                    <a:cxn ang="0">
                      <a:pos x="162" y="208"/>
                    </a:cxn>
                    <a:cxn ang="0">
                      <a:pos x="99" y="59"/>
                    </a:cxn>
                    <a:cxn ang="0">
                      <a:pos x="63" y="0"/>
                    </a:cxn>
                    <a:cxn ang="0">
                      <a:pos x="0" y="27"/>
                    </a:cxn>
                    <a:cxn ang="0">
                      <a:pos x="0" y="27"/>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lnTo>
                        <a:pt x="0" y="27"/>
                      </a:lnTo>
                      <a:close/>
                    </a:path>
                  </a:pathLst>
                </a:custGeom>
                <a:solidFill>
                  <a:schemeClr val="accent2"/>
                </a:solidFill>
                <a:ln w="9525">
                  <a:noFill/>
                  <a:round/>
                  <a:headEnd/>
                  <a:tailEnd/>
                </a:ln>
              </p:spPr>
              <p:txBody>
                <a:bodyPr/>
                <a:lstStyle/>
                <a:p>
                  <a:pPr>
                    <a:defRPr/>
                  </a:pPr>
                  <a:endParaRPr lang="en-US"/>
                </a:p>
              </p:txBody>
            </p:sp>
            <p:sp>
              <p:nvSpPr>
                <p:cNvPr id="6178" name="Freeform 34"/>
                <p:cNvSpPr>
                  <a:spLocks/>
                </p:cNvSpPr>
                <p:nvPr userDrawn="1"/>
              </p:nvSpPr>
              <p:spPr bwMode="auto">
                <a:xfrm>
                  <a:off x="328" y="3630"/>
                  <a:ext cx="195" cy="135"/>
                </a:xfrm>
                <a:custGeom>
                  <a:avLst/>
                  <a:gdLst/>
                  <a:ahLst/>
                  <a:cxnLst>
                    <a:cxn ang="0">
                      <a:pos x="297" y="0"/>
                    </a:cxn>
                    <a:cxn ang="0">
                      <a:pos x="257" y="17"/>
                    </a:cxn>
                    <a:cxn ang="0">
                      <a:pos x="253" y="66"/>
                    </a:cxn>
                    <a:cxn ang="0">
                      <a:pos x="0" y="169"/>
                    </a:cxn>
                    <a:cxn ang="0">
                      <a:pos x="0" y="222"/>
                    </a:cxn>
                    <a:cxn ang="0">
                      <a:pos x="284" y="226"/>
                    </a:cxn>
                    <a:cxn ang="0">
                      <a:pos x="320" y="269"/>
                    </a:cxn>
                    <a:cxn ang="0">
                      <a:pos x="390" y="266"/>
                    </a:cxn>
                    <a:cxn ang="0">
                      <a:pos x="383" y="190"/>
                    </a:cxn>
                    <a:cxn ang="0">
                      <a:pos x="116" y="176"/>
                    </a:cxn>
                    <a:cxn ang="0">
                      <a:pos x="333" y="89"/>
                    </a:cxn>
                    <a:cxn ang="0">
                      <a:pos x="297" y="0"/>
                    </a:cxn>
                    <a:cxn ang="0">
                      <a:pos x="297" y="0"/>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lnTo>
                        <a:pt x="297" y="0"/>
                      </a:lnTo>
                      <a:close/>
                    </a:path>
                  </a:pathLst>
                </a:custGeom>
                <a:solidFill>
                  <a:schemeClr val="accent2"/>
                </a:solidFill>
                <a:ln w="9525">
                  <a:noFill/>
                  <a:round/>
                  <a:headEnd/>
                  <a:tailEnd/>
                </a:ln>
              </p:spPr>
              <p:txBody>
                <a:bodyPr/>
                <a:lstStyle/>
                <a:p>
                  <a:pPr>
                    <a:defRPr/>
                  </a:pPr>
                  <a:endParaRPr lang="en-US"/>
                </a:p>
              </p:txBody>
            </p:sp>
            <p:sp>
              <p:nvSpPr>
                <p:cNvPr id="6179" name="Freeform 35"/>
                <p:cNvSpPr>
                  <a:spLocks/>
                </p:cNvSpPr>
                <p:nvPr userDrawn="1"/>
              </p:nvSpPr>
              <p:spPr bwMode="auto">
                <a:xfrm>
                  <a:off x="658" y="3538"/>
                  <a:ext cx="471" cy="212"/>
                </a:xfrm>
                <a:custGeom>
                  <a:avLst/>
                  <a:gdLst/>
                  <a:ahLst/>
                  <a:cxnLst>
                    <a:cxn ang="0">
                      <a:pos x="0" y="131"/>
                    </a:cxn>
                    <a:cxn ang="0">
                      <a:pos x="863" y="0"/>
                    </a:cxn>
                    <a:cxn ang="0">
                      <a:pos x="926" y="78"/>
                    </a:cxn>
                    <a:cxn ang="0">
                      <a:pos x="941" y="181"/>
                    </a:cxn>
                    <a:cxn ang="0">
                      <a:pos x="903" y="282"/>
                    </a:cxn>
                    <a:cxn ang="0">
                      <a:pos x="57" y="424"/>
                    </a:cxn>
                    <a:cxn ang="0">
                      <a:pos x="53" y="384"/>
                    </a:cxn>
                    <a:cxn ang="0">
                      <a:pos x="863" y="242"/>
                    </a:cxn>
                    <a:cxn ang="0">
                      <a:pos x="893" y="145"/>
                    </a:cxn>
                    <a:cxn ang="0">
                      <a:pos x="840" y="57"/>
                    </a:cxn>
                    <a:cxn ang="0">
                      <a:pos x="0" y="185"/>
                    </a:cxn>
                    <a:cxn ang="0">
                      <a:pos x="0" y="131"/>
                    </a:cxn>
                    <a:cxn ang="0">
                      <a:pos x="0" y="131"/>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lnTo>
                        <a:pt x="0" y="131"/>
                      </a:lnTo>
                      <a:close/>
                    </a:path>
                  </a:pathLst>
                </a:custGeom>
                <a:solidFill>
                  <a:schemeClr val="accent2"/>
                </a:solidFill>
                <a:ln w="9525">
                  <a:noFill/>
                  <a:round/>
                  <a:headEnd/>
                  <a:tailEnd/>
                </a:ln>
              </p:spPr>
              <p:txBody>
                <a:bodyPr/>
                <a:lstStyle/>
                <a:p>
                  <a:pPr>
                    <a:defRPr/>
                  </a:pPr>
                  <a:endParaRPr lang="en-US"/>
                </a:p>
              </p:txBody>
            </p:sp>
            <p:sp>
              <p:nvSpPr>
                <p:cNvPr id="6180" name="Freeform 36"/>
                <p:cNvSpPr>
                  <a:spLocks/>
                </p:cNvSpPr>
                <p:nvPr userDrawn="1"/>
              </p:nvSpPr>
              <p:spPr bwMode="auto">
                <a:xfrm>
                  <a:off x="717" y="3606"/>
                  <a:ext cx="245" cy="86"/>
                </a:xfrm>
                <a:custGeom>
                  <a:avLst/>
                  <a:gdLst/>
                  <a:ahLst/>
                  <a:cxnLst>
                    <a:cxn ang="0">
                      <a:pos x="0" y="126"/>
                    </a:cxn>
                    <a:cxn ang="0">
                      <a:pos x="66" y="173"/>
                    </a:cxn>
                    <a:cxn ang="0">
                      <a:pos x="222" y="166"/>
                    </a:cxn>
                    <a:cxn ang="0">
                      <a:pos x="418" y="116"/>
                    </a:cxn>
                    <a:cxn ang="0">
                      <a:pos x="488" y="42"/>
                    </a:cxn>
                    <a:cxn ang="0">
                      <a:pos x="443" y="2"/>
                    </a:cxn>
                    <a:cxn ang="0">
                      <a:pos x="253" y="0"/>
                    </a:cxn>
                    <a:cxn ang="0">
                      <a:pos x="110" y="12"/>
                    </a:cxn>
                    <a:cxn ang="0">
                      <a:pos x="15" y="76"/>
                    </a:cxn>
                    <a:cxn ang="0">
                      <a:pos x="112" y="95"/>
                    </a:cxn>
                    <a:cxn ang="0">
                      <a:pos x="275" y="53"/>
                    </a:cxn>
                    <a:cxn ang="0">
                      <a:pos x="416" y="53"/>
                    </a:cxn>
                    <a:cxn ang="0">
                      <a:pos x="268" y="110"/>
                    </a:cxn>
                    <a:cxn ang="0">
                      <a:pos x="142" y="126"/>
                    </a:cxn>
                    <a:cxn ang="0">
                      <a:pos x="0" y="126"/>
                    </a:cxn>
                    <a:cxn ang="0">
                      <a:pos x="0" y="126"/>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lnTo>
                        <a:pt x="0" y="126"/>
                      </a:lnTo>
                      <a:close/>
                    </a:path>
                  </a:pathLst>
                </a:custGeom>
                <a:solidFill>
                  <a:schemeClr val="accent2"/>
                </a:solidFill>
                <a:ln w="9525">
                  <a:noFill/>
                  <a:round/>
                  <a:headEnd/>
                  <a:tailEnd/>
                </a:ln>
              </p:spPr>
              <p:txBody>
                <a:bodyPr/>
                <a:lstStyle/>
                <a:p>
                  <a:pPr>
                    <a:defRPr/>
                  </a:pPr>
                  <a:endParaRPr lang="en-US"/>
                </a:p>
              </p:txBody>
            </p:sp>
          </p:grpSp>
        </p:grpSp>
      </p:grpSp>
      <p:grpSp>
        <p:nvGrpSpPr>
          <p:cNvPr id="1035" name="Group 37"/>
          <p:cNvGrpSpPr>
            <a:grpSpLocks/>
          </p:cNvGrpSpPr>
          <p:nvPr/>
        </p:nvGrpSpPr>
        <p:grpSpPr bwMode="auto">
          <a:xfrm>
            <a:off x="8680450" y="2116138"/>
            <a:ext cx="385763" cy="4308475"/>
            <a:chOff x="5468" y="1333"/>
            <a:chExt cx="243" cy="2714"/>
          </a:xfrm>
        </p:grpSpPr>
        <p:sp>
          <p:nvSpPr>
            <p:cNvPr id="6182" name="Freeform 38"/>
            <p:cNvSpPr>
              <a:spLocks/>
            </p:cNvSpPr>
            <p:nvPr userDrawn="1"/>
          </p:nvSpPr>
          <p:spPr bwMode="auto">
            <a:xfrm flipH="1">
              <a:off x="5468" y="2620"/>
              <a:ext cx="205" cy="1427"/>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headEnd/>
              <a:tailEnd/>
            </a:ln>
          </p:spPr>
          <p:txBody>
            <a:bodyPr/>
            <a:lstStyle/>
            <a:p>
              <a:pPr>
                <a:defRPr/>
              </a:pPr>
              <a:endParaRPr lang="en-US"/>
            </a:p>
          </p:txBody>
        </p:sp>
        <p:sp>
          <p:nvSpPr>
            <p:cNvPr id="6183" name="Freeform 39"/>
            <p:cNvSpPr>
              <a:spLocks/>
            </p:cNvSpPr>
            <p:nvPr userDrawn="1"/>
          </p:nvSpPr>
          <p:spPr bwMode="auto">
            <a:xfrm flipH="1">
              <a:off x="5506" y="1333"/>
              <a:ext cx="205" cy="1633"/>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headEnd/>
              <a:tailEnd/>
            </a:ln>
          </p:spPr>
          <p:txBody>
            <a:bodyPr/>
            <a:lstStyle/>
            <a:p>
              <a:pPr>
                <a:defRPr/>
              </a:pPr>
              <a:endParaRPr lang="en-US"/>
            </a:p>
          </p:txBody>
        </p:sp>
      </p:grpSp>
      <p:grpSp>
        <p:nvGrpSpPr>
          <p:cNvPr id="1036" name="Group 40"/>
          <p:cNvGrpSpPr>
            <a:grpSpLocks/>
          </p:cNvGrpSpPr>
          <p:nvPr/>
        </p:nvGrpSpPr>
        <p:grpSpPr bwMode="auto">
          <a:xfrm>
            <a:off x="7318375" y="90488"/>
            <a:ext cx="2133600" cy="1911350"/>
            <a:chOff x="4610" y="57"/>
            <a:chExt cx="1344" cy="1204"/>
          </a:xfrm>
        </p:grpSpPr>
        <p:grpSp>
          <p:nvGrpSpPr>
            <p:cNvPr id="1037" name="Group 41"/>
            <p:cNvGrpSpPr>
              <a:grpSpLocks/>
            </p:cNvGrpSpPr>
            <p:nvPr userDrawn="1"/>
          </p:nvGrpSpPr>
          <p:grpSpPr bwMode="auto">
            <a:xfrm>
              <a:off x="4610" y="57"/>
              <a:ext cx="1344" cy="1204"/>
              <a:chOff x="4610" y="57"/>
              <a:chExt cx="1344" cy="1204"/>
            </a:xfrm>
          </p:grpSpPr>
          <p:sp>
            <p:nvSpPr>
              <p:cNvPr id="6186" name="Freeform 42"/>
              <p:cNvSpPr>
                <a:spLocks/>
              </p:cNvSpPr>
              <p:nvPr userDrawn="1"/>
            </p:nvSpPr>
            <p:spPr bwMode="auto">
              <a:xfrm rot="-3172564">
                <a:off x="5430" y="1086"/>
                <a:ext cx="62" cy="288"/>
              </a:xfrm>
              <a:custGeom>
                <a:avLst/>
                <a:gdLst/>
                <a:ahLst/>
                <a:cxnLst>
                  <a:cxn ang="0">
                    <a:pos x="123" y="9"/>
                  </a:cxn>
                  <a:cxn ang="0">
                    <a:pos x="131" y="342"/>
                  </a:cxn>
                  <a:cxn ang="0">
                    <a:pos x="0" y="806"/>
                  </a:cxn>
                  <a:cxn ang="0">
                    <a:pos x="79" y="789"/>
                  </a:cxn>
                  <a:cxn ang="0">
                    <a:pos x="218" y="376"/>
                  </a:cxn>
                  <a:cxn ang="0">
                    <a:pos x="245" y="0"/>
                  </a:cxn>
                  <a:cxn ang="0">
                    <a:pos x="123" y="9"/>
                  </a:cxn>
                  <a:cxn ang="0">
                    <a:pos x="123" y="9"/>
                  </a:cxn>
                </a:cxnLst>
                <a:rect l="0" t="0" r="r" b="b"/>
                <a:pathLst>
                  <a:path w="245" h="806">
                    <a:moveTo>
                      <a:pt x="123" y="9"/>
                    </a:moveTo>
                    <a:lnTo>
                      <a:pt x="131" y="342"/>
                    </a:lnTo>
                    <a:lnTo>
                      <a:pt x="0" y="806"/>
                    </a:lnTo>
                    <a:lnTo>
                      <a:pt x="79" y="789"/>
                    </a:lnTo>
                    <a:lnTo>
                      <a:pt x="218" y="376"/>
                    </a:lnTo>
                    <a:lnTo>
                      <a:pt x="245" y="0"/>
                    </a:lnTo>
                    <a:lnTo>
                      <a:pt x="123" y="9"/>
                    </a:lnTo>
                    <a:lnTo>
                      <a:pt x="123" y="9"/>
                    </a:lnTo>
                    <a:close/>
                  </a:path>
                </a:pathLst>
              </a:custGeom>
              <a:solidFill>
                <a:schemeClr val="accent2"/>
              </a:solidFill>
              <a:ln w="9525">
                <a:noFill/>
                <a:round/>
                <a:headEnd/>
                <a:tailEnd/>
              </a:ln>
            </p:spPr>
            <p:txBody>
              <a:bodyPr/>
              <a:lstStyle/>
              <a:p>
                <a:pPr>
                  <a:defRPr/>
                </a:pPr>
                <a:endParaRPr lang="en-US"/>
              </a:p>
            </p:txBody>
          </p:sp>
          <p:grpSp>
            <p:nvGrpSpPr>
              <p:cNvPr id="1040" name="Group 43"/>
              <p:cNvGrpSpPr>
                <a:grpSpLocks/>
              </p:cNvGrpSpPr>
              <p:nvPr userDrawn="1"/>
            </p:nvGrpSpPr>
            <p:grpSpPr bwMode="auto">
              <a:xfrm>
                <a:off x="4610" y="57"/>
                <a:ext cx="1344" cy="985"/>
                <a:chOff x="4610" y="57"/>
                <a:chExt cx="1344" cy="985"/>
              </a:xfrm>
            </p:grpSpPr>
            <p:sp>
              <p:nvSpPr>
                <p:cNvPr id="6188" name="Freeform 44"/>
                <p:cNvSpPr>
                  <a:spLocks/>
                </p:cNvSpPr>
                <p:nvPr userDrawn="1"/>
              </p:nvSpPr>
              <p:spPr bwMode="auto">
                <a:xfrm rot="-3172564">
                  <a:off x="4966" y="71"/>
                  <a:ext cx="153" cy="125"/>
                </a:xfrm>
                <a:custGeom>
                  <a:avLst/>
                  <a:gdLst/>
                  <a:ahLst/>
                  <a:cxnLst>
                    <a:cxn ang="0">
                      <a:pos x="0" y="0"/>
                    </a:cxn>
                    <a:cxn ang="0">
                      <a:pos x="298" y="184"/>
                    </a:cxn>
                    <a:cxn ang="0">
                      <a:pos x="500" y="349"/>
                    </a:cxn>
                    <a:cxn ang="0">
                      <a:pos x="604" y="140"/>
                    </a:cxn>
                    <a:cxn ang="0">
                      <a:pos x="359" y="9"/>
                    </a:cxn>
                    <a:cxn ang="0">
                      <a:pos x="464" y="184"/>
                    </a:cxn>
                    <a:cxn ang="0">
                      <a:pos x="131" y="17"/>
                    </a:cxn>
                    <a:cxn ang="0">
                      <a:pos x="0" y="0"/>
                    </a:cxn>
                    <a:cxn ang="0">
                      <a:pos x="0" y="0"/>
                    </a:cxn>
                  </a:cxnLst>
                  <a:rect l="0" t="0" r="r" b="b"/>
                  <a:pathLst>
                    <a:path w="604" h="349">
                      <a:moveTo>
                        <a:pt x="0" y="0"/>
                      </a:moveTo>
                      <a:lnTo>
                        <a:pt x="298" y="184"/>
                      </a:lnTo>
                      <a:lnTo>
                        <a:pt x="500" y="349"/>
                      </a:lnTo>
                      <a:lnTo>
                        <a:pt x="604" y="140"/>
                      </a:lnTo>
                      <a:lnTo>
                        <a:pt x="359" y="9"/>
                      </a:lnTo>
                      <a:lnTo>
                        <a:pt x="464" y="184"/>
                      </a:lnTo>
                      <a:lnTo>
                        <a:pt x="131" y="17"/>
                      </a:lnTo>
                      <a:lnTo>
                        <a:pt x="0" y="0"/>
                      </a:lnTo>
                      <a:lnTo>
                        <a:pt x="0" y="0"/>
                      </a:lnTo>
                      <a:close/>
                    </a:path>
                  </a:pathLst>
                </a:custGeom>
                <a:solidFill>
                  <a:schemeClr val="accent2"/>
                </a:solidFill>
                <a:ln w="9525">
                  <a:noFill/>
                  <a:round/>
                  <a:headEnd/>
                  <a:tailEnd/>
                </a:ln>
              </p:spPr>
              <p:txBody>
                <a:bodyPr/>
                <a:lstStyle/>
                <a:p>
                  <a:pPr>
                    <a:defRPr/>
                  </a:pPr>
                  <a:endParaRPr lang="en-US"/>
                </a:p>
              </p:txBody>
            </p:sp>
            <p:sp>
              <p:nvSpPr>
                <p:cNvPr id="6189" name="Freeform 45"/>
                <p:cNvSpPr>
                  <a:spLocks/>
                </p:cNvSpPr>
                <p:nvPr userDrawn="1"/>
              </p:nvSpPr>
              <p:spPr bwMode="auto">
                <a:xfrm rot="-3172564">
                  <a:off x="5049" y="331"/>
                  <a:ext cx="269" cy="438"/>
                </a:xfrm>
                <a:custGeom>
                  <a:avLst/>
                  <a:gdLst/>
                  <a:ahLst/>
                  <a:cxnLst>
                    <a:cxn ang="0">
                      <a:pos x="741" y="129"/>
                    </a:cxn>
                    <a:cxn ang="0">
                      <a:pos x="485" y="352"/>
                    </a:cxn>
                    <a:cxn ang="0">
                      <a:pos x="163" y="762"/>
                    </a:cxn>
                    <a:cxn ang="0">
                      <a:pos x="0" y="1101"/>
                    </a:cxn>
                    <a:cxn ang="0">
                      <a:pos x="59" y="1230"/>
                    </a:cxn>
                    <a:cxn ang="0">
                      <a:pos x="262" y="1201"/>
                    </a:cxn>
                    <a:cxn ang="0">
                      <a:pos x="578" y="914"/>
                    </a:cxn>
                    <a:cxn ang="0">
                      <a:pos x="876" y="534"/>
                    </a:cxn>
                    <a:cxn ang="0">
                      <a:pos x="1034" y="270"/>
                    </a:cxn>
                    <a:cxn ang="0">
                      <a:pos x="1064" y="84"/>
                    </a:cxn>
                    <a:cxn ang="0">
                      <a:pos x="977" y="0"/>
                    </a:cxn>
                    <a:cxn ang="0">
                      <a:pos x="836" y="65"/>
                    </a:cxn>
                    <a:cxn ang="0">
                      <a:pos x="969" y="107"/>
                    </a:cxn>
                    <a:cxn ang="0">
                      <a:pos x="876" y="352"/>
                    </a:cxn>
                    <a:cxn ang="0">
                      <a:pos x="690" y="656"/>
                    </a:cxn>
                    <a:cxn ang="0">
                      <a:pos x="350" y="1008"/>
                    </a:cxn>
                    <a:cxn ang="0">
                      <a:pos x="116" y="1114"/>
                    </a:cxn>
                    <a:cxn ang="0">
                      <a:pos x="135" y="943"/>
                    </a:cxn>
                    <a:cxn ang="0">
                      <a:pos x="437" y="504"/>
                    </a:cxn>
                    <a:cxn ang="0">
                      <a:pos x="831" y="118"/>
                    </a:cxn>
                    <a:cxn ang="0">
                      <a:pos x="741" y="129"/>
                    </a:cxn>
                    <a:cxn ang="0">
                      <a:pos x="741" y="129"/>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lnTo>
                        <a:pt x="741" y="129"/>
                      </a:lnTo>
                      <a:close/>
                    </a:path>
                  </a:pathLst>
                </a:custGeom>
                <a:solidFill>
                  <a:schemeClr val="accent2"/>
                </a:solidFill>
                <a:ln w="9525">
                  <a:noFill/>
                  <a:round/>
                  <a:headEnd/>
                  <a:tailEnd/>
                </a:ln>
              </p:spPr>
              <p:txBody>
                <a:bodyPr/>
                <a:lstStyle/>
                <a:p>
                  <a:pPr>
                    <a:defRPr/>
                  </a:pPr>
                  <a:endParaRPr lang="en-US"/>
                </a:p>
              </p:txBody>
            </p:sp>
            <p:sp>
              <p:nvSpPr>
                <p:cNvPr id="6190" name="Freeform 46"/>
                <p:cNvSpPr>
                  <a:spLocks/>
                </p:cNvSpPr>
                <p:nvPr userDrawn="1"/>
              </p:nvSpPr>
              <p:spPr bwMode="auto">
                <a:xfrm rot="-3172564">
                  <a:off x="4859" y="181"/>
                  <a:ext cx="505" cy="898"/>
                </a:xfrm>
                <a:custGeom>
                  <a:avLst/>
                  <a:gdLst/>
                  <a:ahLst/>
                  <a:cxnLst>
                    <a:cxn ang="0">
                      <a:pos x="1941" y="0"/>
                    </a:cxn>
                    <a:cxn ang="0">
                      <a:pos x="0" y="2521"/>
                    </a:cxn>
                    <a:cxn ang="0">
                      <a:pos x="192" y="2450"/>
                    </a:cxn>
                    <a:cxn ang="0">
                      <a:pos x="2002" y="61"/>
                    </a:cxn>
                    <a:cxn ang="0">
                      <a:pos x="1941" y="0"/>
                    </a:cxn>
                    <a:cxn ang="0">
                      <a:pos x="1941" y="0"/>
                    </a:cxn>
                  </a:cxnLst>
                  <a:rect l="0" t="0" r="r" b="b"/>
                  <a:pathLst>
                    <a:path w="2002" h="2521">
                      <a:moveTo>
                        <a:pt x="1941" y="0"/>
                      </a:moveTo>
                      <a:lnTo>
                        <a:pt x="0" y="2521"/>
                      </a:lnTo>
                      <a:lnTo>
                        <a:pt x="192" y="2450"/>
                      </a:lnTo>
                      <a:lnTo>
                        <a:pt x="2002" y="61"/>
                      </a:lnTo>
                      <a:lnTo>
                        <a:pt x="1941" y="0"/>
                      </a:lnTo>
                      <a:lnTo>
                        <a:pt x="1941" y="0"/>
                      </a:lnTo>
                      <a:close/>
                    </a:path>
                  </a:pathLst>
                </a:custGeom>
                <a:solidFill>
                  <a:schemeClr val="accent2"/>
                </a:solidFill>
                <a:ln w="9525">
                  <a:noFill/>
                  <a:round/>
                  <a:headEnd/>
                  <a:tailEnd/>
                </a:ln>
              </p:spPr>
              <p:txBody>
                <a:bodyPr/>
                <a:lstStyle/>
                <a:p>
                  <a:pPr>
                    <a:defRPr/>
                  </a:pPr>
                  <a:endParaRPr lang="en-US"/>
                </a:p>
              </p:txBody>
            </p:sp>
            <p:sp>
              <p:nvSpPr>
                <p:cNvPr id="6191" name="Freeform 47"/>
                <p:cNvSpPr>
                  <a:spLocks/>
                </p:cNvSpPr>
                <p:nvPr userDrawn="1"/>
              </p:nvSpPr>
              <p:spPr bwMode="auto">
                <a:xfrm rot="-3172564">
                  <a:off x="4903" y="-19"/>
                  <a:ext cx="758" cy="1344"/>
                </a:xfrm>
                <a:custGeom>
                  <a:avLst/>
                  <a:gdLst/>
                  <a:ahLst/>
                  <a:cxnLst>
                    <a:cxn ang="0">
                      <a:pos x="95" y="2844"/>
                    </a:cxn>
                    <a:cxn ang="0">
                      <a:pos x="394" y="2834"/>
                    </a:cxn>
                    <a:cxn ang="0">
                      <a:pos x="821" y="3009"/>
                    </a:cxn>
                    <a:cxn ang="0">
                      <a:pos x="681" y="2817"/>
                    </a:cxn>
                    <a:cxn ang="0">
                      <a:pos x="367" y="2703"/>
                    </a:cxn>
                    <a:cxn ang="0">
                      <a:pos x="637" y="2720"/>
                    </a:cxn>
                    <a:cxn ang="0">
                      <a:pos x="979" y="2870"/>
                    </a:cxn>
                    <a:cxn ang="0">
                      <a:pos x="2859" y="420"/>
                    </a:cxn>
                    <a:cxn ang="0">
                      <a:pos x="2578" y="148"/>
                    </a:cxn>
                    <a:cxn ang="0">
                      <a:pos x="2308" y="0"/>
                    </a:cxn>
                    <a:cxn ang="0">
                      <a:pos x="2692" y="78"/>
                    </a:cxn>
                    <a:cxn ang="0">
                      <a:pos x="3007" y="428"/>
                    </a:cxn>
                    <a:cxn ang="0">
                      <a:pos x="831" y="3273"/>
                    </a:cxn>
                    <a:cxn ang="0">
                      <a:pos x="481" y="3412"/>
                    </a:cxn>
                    <a:cxn ang="0">
                      <a:pos x="105" y="3771"/>
                    </a:cxn>
                    <a:cxn ang="0">
                      <a:pos x="0" y="3667"/>
                    </a:cxn>
                    <a:cxn ang="0">
                      <a:pos x="131" y="3631"/>
                    </a:cxn>
                    <a:cxn ang="0">
                      <a:pos x="376" y="3385"/>
                    </a:cxn>
                    <a:cxn ang="0">
                      <a:pos x="165" y="3273"/>
                    </a:cxn>
                    <a:cxn ang="0">
                      <a:pos x="165" y="3176"/>
                    </a:cxn>
                    <a:cxn ang="0">
                      <a:pos x="411" y="3298"/>
                    </a:cxn>
                    <a:cxn ang="0">
                      <a:pos x="411" y="3186"/>
                    </a:cxn>
                    <a:cxn ang="0">
                      <a:pos x="603" y="3220"/>
                    </a:cxn>
                    <a:cxn ang="0">
                      <a:pos x="428" y="3079"/>
                    </a:cxn>
                    <a:cxn ang="0">
                      <a:pos x="629" y="3062"/>
                    </a:cxn>
                    <a:cxn ang="0">
                      <a:pos x="95" y="2844"/>
                    </a:cxn>
                    <a:cxn ang="0">
                      <a:pos x="95" y="2844"/>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lnTo>
                        <a:pt x="95" y="2844"/>
                      </a:lnTo>
                      <a:close/>
                    </a:path>
                  </a:pathLst>
                </a:custGeom>
                <a:solidFill>
                  <a:schemeClr val="accent2"/>
                </a:solidFill>
                <a:ln w="9525">
                  <a:noFill/>
                  <a:round/>
                  <a:headEnd/>
                  <a:tailEnd/>
                </a:ln>
              </p:spPr>
              <p:txBody>
                <a:bodyPr/>
                <a:lstStyle/>
                <a:p>
                  <a:pPr>
                    <a:defRPr/>
                  </a:pPr>
                  <a:endParaRPr lang="en-US"/>
                </a:p>
              </p:txBody>
            </p:sp>
            <p:sp>
              <p:nvSpPr>
                <p:cNvPr id="6192" name="Freeform 48"/>
                <p:cNvSpPr>
                  <a:spLocks/>
                </p:cNvSpPr>
                <p:nvPr userDrawn="1"/>
              </p:nvSpPr>
              <p:spPr bwMode="auto">
                <a:xfrm rot="-3172564">
                  <a:off x="5298" y="896"/>
                  <a:ext cx="169" cy="122"/>
                </a:xfrm>
                <a:custGeom>
                  <a:avLst/>
                  <a:gdLst/>
                  <a:ahLst/>
                  <a:cxnLst>
                    <a:cxn ang="0">
                      <a:pos x="0" y="80"/>
                    </a:cxn>
                    <a:cxn ang="0">
                      <a:pos x="255" y="106"/>
                    </a:cxn>
                    <a:cxn ang="0">
                      <a:pos x="639" y="342"/>
                    </a:cxn>
                    <a:cxn ang="0">
                      <a:pos x="673" y="289"/>
                    </a:cxn>
                    <a:cxn ang="0">
                      <a:pos x="447" y="114"/>
                    </a:cxn>
                    <a:cxn ang="0">
                      <a:pos x="26" y="0"/>
                    </a:cxn>
                    <a:cxn ang="0">
                      <a:pos x="0" y="80"/>
                    </a:cxn>
                    <a:cxn ang="0">
                      <a:pos x="0" y="80"/>
                    </a:cxn>
                  </a:cxnLst>
                  <a:rect l="0" t="0" r="r" b="b"/>
                  <a:pathLst>
                    <a:path w="673" h="342">
                      <a:moveTo>
                        <a:pt x="0" y="80"/>
                      </a:moveTo>
                      <a:lnTo>
                        <a:pt x="255" y="106"/>
                      </a:lnTo>
                      <a:lnTo>
                        <a:pt x="639" y="342"/>
                      </a:lnTo>
                      <a:lnTo>
                        <a:pt x="673" y="289"/>
                      </a:lnTo>
                      <a:lnTo>
                        <a:pt x="447" y="114"/>
                      </a:lnTo>
                      <a:lnTo>
                        <a:pt x="26" y="0"/>
                      </a:lnTo>
                      <a:lnTo>
                        <a:pt x="0" y="80"/>
                      </a:lnTo>
                      <a:lnTo>
                        <a:pt x="0" y="80"/>
                      </a:lnTo>
                      <a:close/>
                    </a:path>
                  </a:pathLst>
                </a:custGeom>
                <a:solidFill>
                  <a:schemeClr val="accent2"/>
                </a:solidFill>
                <a:ln w="9525">
                  <a:noFill/>
                  <a:round/>
                  <a:headEnd/>
                  <a:tailEnd/>
                </a:ln>
              </p:spPr>
              <p:txBody>
                <a:bodyPr/>
                <a:lstStyle/>
                <a:p>
                  <a:pPr>
                    <a:defRPr/>
                  </a:pPr>
                  <a:endParaRPr lang="en-US"/>
                </a:p>
              </p:txBody>
            </p:sp>
            <p:sp>
              <p:nvSpPr>
                <p:cNvPr id="6193" name="Freeform 49"/>
                <p:cNvSpPr>
                  <a:spLocks/>
                </p:cNvSpPr>
                <p:nvPr userDrawn="1"/>
              </p:nvSpPr>
              <p:spPr bwMode="auto">
                <a:xfrm rot="-3172564">
                  <a:off x="5253" y="805"/>
                  <a:ext cx="181" cy="144"/>
                </a:xfrm>
                <a:custGeom>
                  <a:avLst/>
                  <a:gdLst/>
                  <a:ahLst/>
                  <a:cxnLst>
                    <a:cxn ang="0">
                      <a:pos x="0" y="78"/>
                    </a:cxn>
                    <a:cxn ang="0">
                      <a:pos x="340" y="148"/>
                    </a:cxn>
                    <a:cxn ang="0">
                      <a:pos x="638" y="403"/>
                    </a:cxn>
                    <a:cxn ang="0">
                      <a:pos x="716" y="296"/>
                    </a:cxn>
                    <a:cxn ang="0">
                      <a:pos x="420" y="114"/>
                    </a:cxn>
                    <a:cxn ang="0">
                      <a:pos x="70" y="0"/>
                    </a:cxn>
                    <a:cxn ang="0">
                      <a:pos x="0" y="78"/>
                    </a:cxn>
                    <a:cxn ang="0">
                      <a:pos x="0" y="78"/>
                    </a:cxn>
                  </a:cxnLst>
                  <a:rect l="0" t="0" r="r" b="b"/>
                  <a:pathLst>
                    <a:path w="716" h="403">
                      <a:moveTo>
                        <a:pt x="0" y="78"/>
                      </a:moveTo>
                      <a:lnTo>
                        <a:pt x="340" y="148"/>
                      </a:lnTo>
                      <a:lnTo>
                        <a:pt x="638" y="403"/>
                      </a:lnTo>
                      <a:lnTo>
                        <a:pt x="716" y="296"/>
                      </a:lnTo>
                      <a:lnTo>
                        <a:pt x="420" y="114"/>
                      </a:lnTo>
                      <a:lnTo>
                        <a:pt x="70" y="0"/>
                      </a:lnTo>
                      <a:lnTo>
                        <a:pt x="0" y="78"/>
                      </a:lnTo>
                      <a:lnTo>
                        <a:pt x="0" y="78"/>
                      </a:lnTo>
                      <a:close/>
                    </a:path>
                  </a:pathLst>
                </a:custGeom>
                <a:solidFill>
                  <a:schemeClr val="accent2"/>
                </a:solidFill>
                <a:ln w="9525">
                  <a:noFill/>
                  <a:round/>
                  <a:headEnd/>
                  <a:tailEnd/>
                </a:ln>
              </p:spPr>
              <p:txBody>
                <a:bodyPr/>
                <a:lstStyle/>
                <a:p>
                  <a:pPr>
                    <a:defRPr/>
                  </a:pPr>
                  <a:endParaRPr lang="en-US"/>
                </a:p>
              </p:txBody>
            </p:sp>
            <p:sp>
              <p:nvSpPr>
                <p:cNvPr id="6194" name="Freeform 50"/>
                <p:cNvSpPr>
                  <a:spLocks/>
                </p:cNvSpPr>
                <p:nvPr userDrawn="1"/>
              </p:nvSpPr>
              <p:spPr bwMode="auto">
                <a:xfrm rot="-3172564">
                  <a:off x="4985" y="210"/>
                  <a:ext cx="181" cy="147"/>
                </a:xfrm>
                <a:custGeom>
                  <a:avLst/>
                  <a:gdLst/>
                  <a:ahLst/>
                  <a:cxnLst>
                    <a:cxn ang="0">
                      <a:pos x="0" y="78"/>
                    </a:cxn>
                    <a:cxn ang="0">
                      <a:pos x="316" y="139"/>
                    </a:cxn>
                    <a:cxn ang="0">
                      <a:pos x="649" y="411"/>
                    </a:cxn>
                    <a:cxn ang="0">
                      <a:pos x="717" y="314"/>
                    </a:cxn>
                    <a:cxn ang="0">
                      <a:pos x="394" y="87"/>
                    </a:cxn>
                    <a:cxn ang="0">
                      <a:pos x="54" y="0"/>
                    </a:cxn>
                    <a:cxn ang="0">
                      <a:pos x="0" y="78"/>
                    </a:cxn>
                    <a:cxn ang="0">
                      <a:pos x="0" y="78"/>
                    </a:cxn>
                  </a:cxnLst>
                  <a:rect l="0" t="0" r="r" b="b"/>
                  <a:pathLst>
                    <a:path w="717" h="411">
                      <a:moveTo>
                        <a:pt x="0" y="78"/>
                      </a:moveTo>
                      <a:lnTo>
                        <a:pt x="316" y="139"/>
                      </a:lnTo>
                      <a:lnTo>
                        <a:pt x="649" y="411"/>
                      </a:lnTo>
                      <a:lnTo>
                        <a:pt x="717" y="314"/>
                      </a:lnTo>
                      <a:lnTo>
                        <a:pt x="394" y="87"/>
                      </a:lnTo>
                      <a:lnTo>
                        <a:pt x="54" y="0"/>
                      </a:lnTo>
                      <a:lnTo>
                        <a:pt x="0" y="78"/>
                      </a:lnTo>
                      <a:lnTo>
                        <a:pt x="0" y="78"/>
                      </a:lnTo>
                      <a:close/>
                    </a:path>
                  </a:pathLst>
                </a:custGeom>
                <a:solidFill>
                  <a:schemeClr val="accent2"/>
                </a:solidFill>
                <a:ln w="9525">
                  <a:noFill/>
                  <a:round/>
                  <a:headEnd/>
                  <a:tailEnd/>
                </a:ln>
              </p:spPr>
              <p:txBody>
                <a:bodyPr/>
                <a:lstStyle/>
                <a:p>
                  <a:pPr>
                    <a:defRPr/>
                  </a:pPr>
                  <a:endParaRPr lang="en-US"/>
                </a:p>
              </p:txBody>
            </p:sp>
            <p:sp>
              <p:nvSpPr>
                <p:cNvPr id="6195" name="Freeform 51"/>
                <p:cNvSpPr>
                  <a:spLocks/>
                </p:cNvSpPr>
                <p:nvPr userDrawn="1"/>
              </p:nvSpPr>
              <p:spPr bwMode="auto">
                <a:xfrm rot="-3172564">
                  <a:off x="4949" y="141"/>
                  <a:ext cx="179" cy="138"/>
                </a:xfrm>
                <a:custGeom>
                  <a:avLst/>
                  <a:gdLst/>
                  <a:ahLst/>
                  <a:cxnLst>
                    <a:cxn ang="0">
                      <a:pos x="0" y="88"/>
                    </a:cxn>
                    <a:cxn ang="0">
                      <a:pos x="272" y="131"/>
                    </a:cxn>
                    <a:cxn ang="0">
                      <a:pos x="665" y="386"/>
                    </a:cxn>
                    <a:cxn ang="0">
                      <a:pos x="709" y="308"/>
                    </a:cxn>
                    <a:cxn ang="0">
                      <a:pos x="306" y="53"/>
                    </a:cxn>
                    <a:cxn ang="0">
                      <a:pos x="43" y="0"/>
                    </a:cxn>
                    <a:cxn ang="0">
                      <a:pos x="0" y="88"/>
                    </a:cxn>
                    <a:cxn ang="0">
                      <a:pos x="0" y="88"/>
                    </a:cxn>
                  </a:cxnLst>
                  <a:rect l="0" t="0" r="r" b="b"/>
                  <a:pathLst>
                    <a:path w="709" h="386">
                      <a:moveTo>
                        <a:pt x="0" y="88"/>
                      </a:moveTo>
                      <a:lnTo>
                        <a:pt x="272" y="131"/>
                      </a:lnTo>
                      <a:lnTo>
                        <a:pt x="665" y="386"/>
                      </a:lnTo>
                      <a:lnTo>
                        <a:pt x="709" y="308"/>
                      </a:lnTo>
                      <a:lnTo>
                        <a:pt x="306" y="53"/>
                      </a:lnTo>
                      <a:lnTo>
                        <a:pt x="43" y="0"/>
                      </a:lnTo>
                      <a:lnTo>
                        <a:pt x="0" y="88"/>
                      </a:lnTo>
                      <a:lnTo>
                        <a:pt x="0" y="88"/>
                      </a:lnTo>
                      <a:close/>
                    </a:path>
                  </a:pathLst>
                </a:custGeom>
                <a:solidFill>
                  <a:schemeClr val="accent2"/>
                </a:solidFill>
                <a:ln w="9525">
                  <a:noFill/>
                  <a:round/>
                  <a:headEnd/>
                  <a:tailEnd/>
                </a:ln>
              </p:spPr>
              <p:txBody>
                <a:bodyPr/>
                <a:lstStyle/>
                <a:p>
                  <a:pPr>
                    <a:defRPr/>
                  </a:pPr>
                  <a:endParaRPr lang="en-US"/>
                </a:p>
              </p:txBody>
            </p:sp>
          </p:grpSp>
        </p:grpSp>
        <p:sp>
          <p:nvSpPr>
            <p:cNvPr id="6196" name="Line 52"/>
            <p:cNvSpPr>
              <a:spLocks noChangeShapeType="1"/>
            </p:cNvSpPr>
            <p:nvPr userDrawn="1"/>
          </p:nvSpPr>
          <p:spPr bwMode="auto">
            <a:xfrm>
              <a:off x="4870" y="84"/>
              <a:ext cx="42" cy="96"/>
            </a:xfrm>
            <a:prstGeom prst="line">
              <a:avLst/>
            </a:prstGeom>
            <a:noFill/>
            <a:ln w="38100">
              <a:solidFill>
                <a:schemeClr val="accent2"/>
              </a:solidFill>
              <a:round/>
              <a:headEnd/>
              <a:tailEn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omic Sans MS" pitchFamily="66" charset="0"/>
        </a:defRPr>
      </a:lvl2pPr>
      <a:lvl3pPr algn="ctr" rtl="0" eaLnBrk="0" fontAlgn="base" hangingPunct="0">
        <a:spcBef>
          <a:spcPct val="0"/>
        </a:spcBef>
        <a:spcAft>
          <a:spcPct val="0"/>
        </a:spcAft>
        <a:defRPr sz="4400">
          <a:solidFill>
            <a:schemeClr val="tx1"/>
          </a:solidFill>
          <a:latin typeface="Comic Sans MS" pitchFamily="66" charset="0"/>
        </a:defRPr>
      </a:lvl3pPr>
      <a:lvl4pPr algn="ctr" rtl="0" eaLnBrk="0" fontAlgn="base" hangingPunct="0">
        <a:spcBef>
          <a:spcPct val="0"/>
        </a:spcBef>
        <a:spcAft>
          <a:spcPct val="0"/>
        </a:spcAft>
        <a:defRPr sz="4400">
          <a:solidFill>
            <a:schemeClr val="tx1"/>
          </a:solidFill>
          <a:latin typeface="Comic Sans MS" pitchFamily="66" charset="0"/>
        </a:defRPr>
      </a:lvl4pPr>
      <a:lvl5pPr algn="ctr" rtl="0" eaLnBrk="0" fontAlgn="base" hangingPunct="0">
        <a:spcBef>
          <a:spcPct val="0"/>
        </a:spcBef>
        <a:spcAft>
          <a:spcPct val="0"/>
        </a:spcAft>
        <a:defRPr sz="4400">
          <a:solidFill>
            <a:schemeClr val="tx1"/>
          </a:solidFill>
          <a:latin typeface="Comic Sans MS" pitchFamily="66" charset="0"/>
        </a:defRPr>
      </a:lvl5pPr>
      <a:lvl6pPr marL="457200" algn="ctr" rtl="0" fontAlgn="base">
        <a:spcBef>
          <a:spcPct val="0"/>
        </a:spcBef>
        <a:spcAft>
          <a:spcPct val="0"/>
        </a:spcAft>
        <a:defRPr sz="4400">
          <a:solidFill>
            <a:schemeClr val="tx1"/>
          </a:solidFill>
          <a:latin typeface="Comic Sans MS" pitchFamily="66" charset="0"/>
        </a:defRPr>
      </a:lvl6pPr>
      <a:lvl7pPr marL="914400" algn="ctr" rtl="0" fontAlgn="base">
        <a:spcBef>
          <a:spcPct val="0"/>
        </a:spcBef>
        <a:spcAft>
          <a:spcPct val="0"/>
        </a:spcAft>
        <a:defRPr sz="4400">
          <a:solidFill>
            <a:schemeClr val="tx1"/>
          </a:solidFill>
          <a:latin typeface="Comic Sans MS" pitchFamily="66" charset="0"/>
        </a:defRPr>
      </a:lvl7pPr>
      <a:lvl8pPr marL="1371600" algn="ctr" rtl="0" fontAlgn="base">
        <a:spcBef>
          <a:spcPct val="0"/>
        </a:spcBef>
        <a:spcAft>
          <a:spcPct val="0"/>
        </a:spcAft>
        <a:defRPr sz="4400">
          <a:solidFill>
            <a:schemeClr val="tx1"/>
          </a:solidFill>
          <a:latin typeface="Comic Sans MS" pitchFamily="66" charset="0"/>
        </a:defRPr>
      </a:lvl8pPr>
      <a:lvl9pPr marL="1828800" algn="ctr" rtl="0" fontAlgn="base">
        <a:spcBef>
          <a:spcPct val="0"/>
        </a:spcBef>
        <a:spcAft>
          <a:spcPct val="0"/>
        </a:spcAft>
        <a:defRPr sz="4400">
          <a:solidFill>
            <a:schemeClr val="tx1"/>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customXml" Target="../ink/ink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a:t>Personal Development Planning</a:t>
            </a:r>
          </a:p>
        </p:txBody>
      </p:sp>
      <p:sp>
        <p:nvSpPr>
          <p:cNvPr id="2051" name="Rectangle 3"/>
          <p:cNvSpPr>
            <a:spLocks noGrp="1" noChangeArrowheads="1"/>
          </p:cNvSpPr>
          <p:nvPr>
            <p:ph type="subTitle" idx="1"/>
          </p:nvPr>
        </p:nvSpPr>
        <p:spPr/>
        <p:txBody>
          <a:bodyPr/>
          <a:lstStyle/>
          <a:p>
            <a:pPr eaLnBrk="1" hangingPunct="1">
              <a:defRPr/>
            </a:pPr>
            <a:r>
              <a:rPr lang="en-US"/>
              <a:t>Prof. Koliya Pulasinghe</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9FC2D22-0496-407A-BB11-A2F802316E77}"/>
                  </a:ext>
                </a:extLst>
              </p14:cNvPr>
              <p14:cNvContentPartPr/>
              <p14:nvPr/>
            </p14:nvContentPartPr>
            <p14:xfrm>
              <a:off x="497520" y="3651840"/>
              <a:ext cx="7739280" cy="2968920"/>
            </p14:xfrm>
          </p:contentPart>
        </mc:Choice>
        <mc:Fallback>
          <p:pic>
            <p:nvPicPr>
              <p:cNvPr id="2" name="Ink 1">
                <a:extLst>
                  <a:ext uri="{FF2B5EF4-FFF2-40B4-BE49-F238E27FC236}">
                    <a16:creationId xmlns:a16="http://schemas.microsoft.com/office/drawing/2014/main" id="{E9FC2D22-0496-407A-BB11-A2F802316E77}"/>
                  </a:ext>
                </a:extLst>
              </p:cNvPr>
              <p:cNvPicPr/>
              <p:nvPr/>
            </p:nvPicPr>
            <p:blipFill>
              <a:blip r:embed="rId4"/>
              <a:stretch>
                <a:fillRect/>
              </a:stretch>
            </p:blipFill>
            <p:spPr>
              <a:xfrm>
                <a:off x="488160" y="3642480"/>
                <a:ext cx="7758000" cy="298764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87F8-C0D9-4291-8561-B80E3D0747F9}"/>
              </a:ext>
            </a:extLst>
          </p:cNvPr>
          <p:cNvSpPr>
            <a:spLocks noGrp="1"/>
          </p:cNvSpPr>
          <p:nvPr>
            <p:ph type="title"/>
          </p:nvPr>
        </p:nvSpPr>
        <p:spPr>
          <a:xfrm>
            <a:off x="685800" y="124264"/>
            <a:ext cx="6870700" cy="1600200"/>
          </a:xfrm>
        </p:spPr>
        <p:txBody>
          <a:bodyPr/>
          <a:lstStyle/>
          <a:p>
            <a:endParaRPr lang="en-US"/>
          </a:p>
        </p:txBody>
      </p:sp>
      <p:sp>
        <p:nvSpPr>
          <p:cNvPr id="4" name="Footer Placeholder 3">
            <a:extLst>
              <a:ext uri="{FF2B5EF4-FFF2-40B4-BE49-F238E27FC236}">
                <a16:creationId xmlns:a16="http://schemas.microsoft.com/office/drawing/2014/main" id="{DD9F0AC9-2CB1-46BA-83A5-6B7BD25966BA}"/>
              </a:ext>
            </a:extLst>
          </p:cNvPr>
          <p:cNvSpPr>
            <a:spLocks noGrp="1"/>
          </p:cNvSpPr>
          <p:nvPr>
            <p:ph type="ftr" sz="quarter" idx="11"/>
          </p:nvPr>
        </p:nvSpPr>
        <p:spPr/>
        <p:txBody>
          <a:bodyPr/>
          <a:lstStyle/>
          <a:p>
            <a:pPr>
              <a:defRPr/>
            </a:pPr>
            <a:r>
              <a:rPr lang="en-US"/>
              <a:t>L&amp;S: Lecture 04</a:t>
            </a:r>
          </a:p>
        </p:txBody>
      </p:sp>
      <p:sp>
        <p:nvSpPr>
          <p:cNvPr id="5" name="Slide Number Placeholder 4">
            <a:extLst>
              <a:ext uri="{FF2B5EF4-FFF2-40B4-BE49-F238E27FC236}">
                <a16:creationId xmlns:a16="http://schemas.microsoft.com/office/drawing/2014/main" id="{4C5BF331-B02A-452A-9393-EC5CDD80DF8D}"/>
              </a:ext>
            </a:extLst>
          </p:cNvPr>
          <p:cNvSpPr>
            <a:spLocks noGrp="1"/>
          </p:cNvSpPr>
          <p:nvPr>
            <p:ph type="sldNum" sz="quarter" idx="12"/>
          </p:nvPr>
        </p:nvSpPr>
        <p:spPr/>
        <p:txBody>
          <a:bodyPr/>
          <a:lstStyle/>
          <a:p>
            <a:fld id="{A996AE7D-53A6-49D6-B454-B9AB0463D996}" type="slidenum">
              <a:rPr lang="en-US" altLang="en-US" smtClean="0"/>
              <a:pPr/>
              <a:t>10</a:t>
            </a:fld>
            <a:endParaRPr lang="en-US" altLang="en-US"/>
          </a:p>
        </p:txBody>
      </p:sp>
      <p:pic>
        <p:nvPicPr>
          <p:cNvPr id="7" name="Content Placeholder 6" descr="A cat lying on the ground&#10;&#10;Description automatically generated">
            <a:extLst>
              <a:ext uri="{FF2B5EF4-FFF2-40B4-BE49-F238E27FC236}">
                <a16:creationId xmlns:a16="http://schemas.microsoft.com/office/drawing/2014/main" id="{1F088BD5-E4D4-4CA8-BB78-B8E0674996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0027" t="4476" r="2265" b="9372"/>
          <a:stretch/>
        </p:blipFill>
        <p:spPr>
          <a:xfrm>
            <a:off x="3852522" y="2729133"/>
            <a:ext cx="1825355" cy="3052688"/>
          </a:xfrm>
        </p:spPr>
      </p:pic>
      <p:grpSp>
        <p:nvGrpSpPr>
          <p:cNvPr id="12" name="Group 11">
            <a:extLst>
              <a:ext uri="{FF2B5EF4-FFF2-40B4-BE49-F238E27FC236}">
                <a16:creationId xmlns:a16="http://schemas.microsoft.com/office/drawing/2014/main" id="{853607DF-0777-4FC0-AA7F-A61D1C9AF6AA}"/>
              </a:ext>
            </a:extLst>
          </p:cNvPr>
          <p:cNvGrpSpPr/>
          <p:nvPr/>
        </p:nvGrpSpPr>
        <p:grpSpPr>
          <a:xfrm>
            <a:off x="2509862" y="516075"/>
            <a:ext cx="4124276" cy="5499035"/>
            <a:chOff x="1921392" y="424634"/>
            <a:chExt cx="4124276" cy="5499035"/>
          </a:xfrm>
        </p:grpSpPr>
        <p:pic>
          <p:nvPicPr>
            <p:cNvPr id="10" name="Picture 9" descr="A close up of a book&#10;&#10;Description automatically generated">
              <a:extLst>
                <a:ext uri="{FF2B5EF4-FFF2-40B4-BE49-F238E27FC236}">
                  <a16:creationId xmlns:a16="http://schemas.microsoft.com/office/drawing/2014/main" id="{0AAF8C33-1F25-41AB-85B8-BCC247519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392" y="424634"/>
              <a:ext cx="4124276" cy="5499035"/>
            </a:xfrm>
            <a:prstGeom prst="rect">
              <a:avLst/>
            </a:prstGeom>
          </p:spPr>
        </p:pic>
        <p:pic>
          <p:nvPicPr>
            <p:cNvPr id="11" name="Content Placeholder 6" descr="A cat lying on the ground&#10;&#10;Description automatically generated">
              <a:extLst>
                <a:ext uri="{FF2B5EF4-FFF2-40B4-BE49-F238E27FC236}">
                  <a16:creationId xmlns:a16="http://schemas.microsoft.com/office/drawing/2014/main" id="{31C3C178-0A0D-478E-B392-8F76808BB226}"/>
                </a:ext>
              </a:extLst>
            </p:cNvPr>
            <p:cNvPicPr>
              <a:picLocks noChangeAspect="1"/>
            </p:cNvPicPr>
            <p:nvPr/>
          </p:nvPicPr>
          <p:blipFill rotWithShape="1">
            <a:blip r:embed="rId2">
              <a:extLst>
                <a:ext uri="{28A0092B-C50C-407E-A947-70E740481C1C}">
                  <a14:useLocalDpi xmlns:a14="http://schemas.microsoft.com/office/drawing/2010/main" val="0"/>
                </a:ext>
              </a:extLst>
            </a:blip>
            <a:srcRect l="60027" t="4476" r="2265" b="9372"/>
            <a:stretch/>
          </p:blipFill>
          <p:spPr bwMode="auto">
            <a:xfrm>
              <a:off x="3852522" y="2700997"/>
              <a:ext cx="1825355" cy="30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32130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Personal Development Plan</a:t>
            </a:r>
          </a:p>
        </p:txBody>
      </p:sp>
      <p:sp>
        <p:nvSpPr>
          <p:cNvPr id="3" name="Content Placeholder 2"/>
          <p:cNvSpPr>
            <a:spLocks noGrp="1"/>
          </p:cNvSpPr>
          <p:nvPr>
            <p:ph idx="1"/>
          </p:nvPr>
        </p:nvSpPr>
        <p:spPr>
          <a:xfrm>
            <a:off x="685800" y="1828800"/>
            <a:ext cx="7696200" cy="4267200"/>
          </a:xfrm>
        </p:spPr>
        <p:txBody>
          <a:bodyPr/>
          <a:lstStyle/>
          <a:p>
            <a:r>
              <a:rPr lang="en-US" sz="2400"/>
              <a:t>In professional world this is called as professional development plan</a:t>
            </a:r>
          </a:p>
          <a:p>
            <a:r>
              <a:rPr lang="en-US" sz="2400"/>
              <a:t>Starts with a goal or a gap analysis</a:t>
            </a:r>
          </a:p>
          <a:p>
            <a:pPr lvl="1"/>
            <a:r>
              <a:rPr lang="en-US" sz="2000"/>
              <a:t>Ex: Goal Setting: </a:t>
            </a:r>
          </a:p>
          <a:p>
            <a:pPr lvl="2"/>
            <a:r>
              <a:rPr lang="en-US" sz="1600"/>
              <a:t>Want to get A+ for SE</a:t>
            </a:r>
          </a:p>
          <a:p>
            <a:pPr lvl="2"/>
            <a:r>
              <a:rPr lang="en-US" sz="1600"/>
              <a:t>Improve Body Mass Index from 28 to 25 (Gap 3 units)</a:t>
            </a:r>
          </a:p>
          <a:p>
            <a:r>
              <a:rPr lang="en-US" sz="2400"/>
              <a:t>Prepare a strategic plan to achieve your target</a:t>
            </a:r>
          </a:p>
          <a:p>
            <a:pPr lvl="1"/>
            <a:r>
              <a:rPr lang="en-US" sz="2000"/>
              <a:t>Use SWOT Analysis</a:t>
            </a:r>
          </a:p>
          <a:p>
            <a:pPr lvl="1"/>
            <a:r>
              <a:rPr lang="en-US" sz="2000"/>
              <a:t>SW Internal Factors, OT External Factors</a:t>
            </a:r>
          </a:p>
          <a:p>
            <a:pPr lvl="1"/>
            <a:r>
              <a:rPr lang="en-US" sz="2000"/>
              <a:t>SO </a:t>
            </a:r>
            <a:r>
              <a:rPr lang="en-US" sz="2000" err="1"/>
              <a:t>Favourable</a:t>
            </a:r>
            <a:r>
              <a:rPr lang="en-US" sz="2000"/>
              <a:t> (Helps you to achieve your goals)</a:t>
            </a:r>
          </a:p>
          <a:p>
            <a:pPr lvl="1"/>
            <a:r>
              <a:rPr lang="en-US" sz="2000"/>
              <a:t>WT </a:t>
            </a:r>
            <a:r>
              <a:rPr lang="en-US" sz="2000" err="1"/>
              <a:t>Unfavourable</a:t>
            </a:r>
            <a:r>
              <a:rPr lang="en-US" sz="2000"/>
              <a:t> (Blocks your progress)</a:t>
            </a:r>
          </a:p>
        </p:txBody>
      </p:sp>
      <p:sp>
        <p:nvSpPr>
          <p:cNvPr id="5" name="Slide Number Placeholder 4"/>
          <p:cNvSpPr>
            <a:spLocks noGrp="1"/>
          </p:cNvSpPr>
          <p:nvPr>
            <p:ph type="sldNum" sz="quarter" idx="12"/>
          </p:nvPr>
        </p:nvSpPr>
        <p:spPr/>
        <p:txBody>
          <a:bodyPr/>
          <a:lstStyle/>
          <a:p>
            <a:fld id="{A996AE7D-53A6-49D6-B454-B9AB0463D996}" type="slidenum">
              <a:rPr lang="en-US" altLang="en-US" smtClean="0"/>
              <a:pPr/>
              <a:t>11</a:t>
            </a:fld>
            <a:endParaRPr lang="en-US" alt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4DD80AB-5610-491C-97F0-6779EC63C819}"/>
                  </a:ext>
                </a:extLst>
              </p14:cNvPr>
              <p14:cNvContentPartPr/>
              <p14:nvPr/>
            </p14:nvContentPartPr>
            <p14:xfrm>
              <a:off x="2350800" y="2756520"/>
              <a:ext cx="5788440" cy="2109960"/>
            </p14:xfrm>
          </p:contentPart>
        </mc:Choice>
        <mc:Fallback>
          <p:pic>
            <p:nvPicPr>
              <p:cNvPr id="4" name="Ink 3">
                <a:extLst>
                  <a:ext uri="{FF2B5EF4-FFF2-40B4-BE49-F238E27FC236}">
                    <a16:creationId xmlns:a16="http://schemas.microsoft.com/office/drawing/2014/main" id="{24DD80AB-5610-491C-97F0-6779EC63C819}"/>
                  </a:ext>
                </a:extLst>
              </p:cNvPr>
              <p:cNvPicPr/>
              <p:nvPr/>
            </p:nvPicPr>
            <p:blipFill>
              <a:blip r:embed="rId3"/>
              <a:stretch>
                <a:fillRect/>
              </a:stretch>
            </p:blipFill>
            <p:spPr>
              <a:xfrm>
                <a:off x="2341440" y="2747160"/>
                <a:ext cx="5807160" cy="2128680"/>
              </a:xfrm>
              <a:prstGeom prst="rect">
                <a:avLst/>
              </a:prstGeom>
            </p:spPr>
          </p:pic>
        </mc:Fallback>
      </mc:AlternateContent>
    </p:spTree>
    <p:extLst>
      <p:ext uri="{BB962C8B-B14F-4D97-AF65-F5344CB8AC3E}">
        <p14:creationId xmlns:p14="http://schemas.microsoft.com/office/powerpoint/2010/main" val="189545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EC42EA15-2C77-4BED-B3BA-A1A83D522843}" type="slidenum">
              <a:rPr lang="en-US" altLang="en-US"/>
              <a:pPr/>
              <a:t>12</a:t>
            </a:fld>
            <a:endParaRPr lang="en-US" altLang="en-US"/>
          </a:p>
        </p:txBody>
      </p:sp>
      <p:sp>
        <p:nvSpPr>
          <p:cNvPr id="10244" name="Rectangle 2"/>
          <p:cNvSpPr>
            <a:spLocks noGrp="1" noChangeArrowheads="1"/>
          </p:cNvSpPr>
          <p:nvPr>
            <p:ph type="title"/>
          </p:nvPr>
        </p:nvSpPr>
        <p:spPr>
          <a:xfrm>
            <a:off x="685800" y="228600"/>
            <a:ext cx="6870700" cy="1295400"/>
          </a:xfrm>
        </p:spPr>
        <p:txBody>
          <a:bodyPr/>
          <a:lstStyle/>
          <a:p>
            <a:pPr eaLnBrk="1" hangingPunct="1"/>
            <a:r>
              <a:rPr lang="en-US" altLang="en-US"/>
              <a:t>SWOT Analysis</a:t>
            </a:r>
          </a:p>
        </p:txBody>
      </p:sp>
      <p:sp>
        <p:nvSpPr>
          <p:cNvPr id="10245" name="Rectangle 3"/>
          <p:cNvSpPr>
            <a:spLocks noGrp="1" noChangeArrowheads="1"/>
          </p:cNvSpPr>
          <p:nvPr>
            <p:ph type="body" idx="1"/>
          </p:nvPr>
        </p:nvSpPr>
        <p:spPr>
          <a:xfrm>
            <a:off x="685800" y="1600200"/>
            <a:ext cx="7924800" cy="4343400"/>
          </a:xfrm>
        </p:spPr>
        <p:txBody>
          <a:bodyPr/>
          <a:lstStyle/>
          <a:p>
            <a:pPr eaLnBrk="1" hangingPunct="1">
              <a:lnSpc>
                <a:spcPct val="90000"/>
              </a:lnSpc>
            </a:pPr>
            <a:r>
              <a:rPr lang="en-GB" altLang="en-US"/>
              <a:t>A SWOT Analysis is a tool for identifying your </a:t>
            </a:r>
            <a:r>
              <a:rPr lang="en-GB" altLang="en-US" b="1">
                <a:solidFill>
                  <a:srgbClr val="2B1A92"/>
                </a:solidFill>
              </a:rPr>
              <a:t>Strengths</a:t>
            </a:r>
            <a:r>
              <a:rPr lang="en-GB" altLang="en-US"/>
              <a:t> and </a:t>
            </a:r>
            <a:r>
              <a:rPr lang="en-GB" altLang="en-US" b="1">
                <a:solidFill>
                  <a:schemeClr val="hlink"/>
                </a:solidFill>
              </a:rPr>
              <a:t>Weaknesses</a:t>
            </a:r>
            <a:r>
              <a:rPr lang="en-GB" altLang="en-US"/>
              <a:t>, and for examining the </a:t>
            </a:r>
            <a:r>
              <a:rPr lang="en-GB" altLang="en-US" b="1">
                <a:solidFill>
                  <a:schemeClr val="tx2"/>
                </a:solidFill>
              </a:rPr>
              <a:t>Opportunities</a:t>
            </a:r>
            <a:r>
              <a:rPr lang="en-GB" altLang="en-US" b="1"/>
              <a:t> </a:t>
            </a:r>
            <a:r>
              <a:rPr lang="en-GB" altLang="en-US"/>
              <a:t>and </a:t>
            </a:r>
            <a:r>
              <a:rPr lang="en-GB" altLang="en-US" b="1">
                <a:solidFill>
                  <a:srgbClr val="660066"/>
                </a:solidFill>
              </a:rPr>
              <a:t>Threats</a:t>
            </a:r>
            <a:r>
              <a:rPr lang="en-GB" altLang="en-US"/>
              <a:t> to your goals</a:t>
            </a:r>
            <a:r>
              <a:rPr lang="en-US" altLang="en-US"/>
              <a:t> </a:t>
            </a:r>
          </a:p>
          <a:p>
            <a:pPr eaLnBrk="1" hangingPunct="1">
              <a:lnSpc>
                <a:spcPct val="90000"/>
              </a:lnSpc>
            </a:pPr>
            <a:r>
              <a:rPr lang="en-GB" altLang="en-US"/>
              <a:t>SWOT Analysis helps you to focus your activities into areas where you are strong and where the greatest opportunities lie</a:t>
            </a:r>
            <a:r>
              <a:rPr lang="en-US" altLang="en-US"/>
              <a:t>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AFADF18-85DA-43AB-B9D9-63BB351EF1AE}"/>
                  </a:ext>
                </a:extLst>
              </p14:cNvPr>
              <p14:cNvContentPartPr/>
              <p14:nvPr/>
            </p14:nvContentPartPr>
            <p14:xfrm>
              <a:off x="2390040" y="171360"/>
              <a:ext cx="5838480" cy="6487200"/>
            </p14:xfrm>
          </p:contentPart>
        </mc:Choice>
        <mc:Fallback>
          <p:pic>
            <p:nvPicPr>
              <p:cNvPr id="2" name="Ink 1">
                <a:extLst>
                  <a:ext uri="{FF2B5EF4-FFF2-40B4-BE49-F238E27FC236}">
                    <a16:creationId xmlns:a16="http://schemas.microsoft.com/office/drawing/2014/main" id="{1AFADF18-85DA-43AB-B9D9-63BB351EF1AE}"/>
                  </a:ext>
                </a:extLst>
              </p:cNvPr>
              <p:cNvPicPr/>
              <p:nvPr/>
            </p:nvPicPr>
            <p:blipFill>
              <a:blip r:embed="rId4"/>
              <a:stretch>
                <a:fillRect/>
              </a:stretch>
            </p:blipFill>
            <p:spPr>
              <a:xfrm>
                <a:off x="2380680" y="162000"/>
                <a:ext cx="5857200" cy="650592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A67A72F5-49DF-4B84-AD64-FA73AEDA6C17}" type="slidenum">
              <a:rPr lang="en-US" altLang="en-US"/>
              <a:pPr/>
              <a:t>13</a:t>
            </a:fld>
            <a:endParaRPr lang="en-US" altLang="en-US"/>
          </a:p>
        </p:txBody>
      </p:sp>
      <p:sp>
        <p:nvSpPr>
          <p:cNvPr id="11268" name="Rectangle 2"/>
          <p:cNvSpPr>
            <a:spLocks noGrp="1" noChangeArrowheads="1"/>
          </p:cNvSpPr>
          <p:nvPr>
            <p:ph type="title"/>
          </p:nvPr>
        </p:nvSpPr>
        <p:spPr>
          <a:xfrm>
            <a:off x="685800" y="228600"/>
            <a:ext cx="6870700" cy="1295400"/>
          </a:xfrm>
        </p:spPr>
        <p:txBody>
          <a:bodyPr/>
          <a:lstStyle/>
          <a:p>
            <a:pPr eaLnBrk="1" hangingPunct="1"/>
            <a:r>
              <a:rPr lang="en-US" altLang="en-US"/>
              <a:t>SWOT Analysis</a:t>
            </a:r>
          </a:p>
        </p:txBody>
      </p:sp>
      <p:sp>
        <p:nvSpPr>
          <p:cNvPr id="11269" name="Rectangle 3"/>
          <p:cNvSpPr>
            <a:spLocks noGrp="1" noChangeArrowheads="1"/>
          </p:cNvSpPr>
          <p:nvPr>
            <p:ph type="body" idx="1"/>
          </p:nvPr>
        </p:nvSpPr>
        <p:spPr>
          <a:xfrm>
            <a:off x="990600" y="1600200"/>
            <a:ext cx="7620000" cy="4343400"/>
          </a:xfrm>
        </p:spPr>
        <p:txBody>
          <a:bodyPr/>
          <a:lstStyle/>
          <a:p>
            <a:pPr eaLnBrk="1" hangingPunct="1">
              <a:lnSpc>
                <a:spcPct val="90000"/>
              </a:lnSpc>
            </a:pPr>
            <a:r>
              <a:rPr lang="en-GB" altLang="en-US" sz="2400"/>
              <a:t>What </a:t>
            </a:r>
            <a:r>
              <a:rPr lang="en-GB" altLang="en-US" sz="2400">
                <a:solidFill>
                  <a:srgbClr val="660066"/>
                </a:solidFill>
              </a:rPr>
              <a:t>skills</a:t>
            </a:r>
            <a:r>
              <a:rPr lang="en-GB" altLang="en-US" sz="2400"/>
              <a:t> or </a:t>
            </a:r>
            <a:r>
              <a:rPr lang="en-GB" altLang="en-US" sz="2400">
                <a:solidFill>
                  <a:schemeClr val="hlink"/>
                </a:solidFill>
              </a:rPr>
              <a:t>experience </a:t>
            </a:r>
            <a:r>
              <a:rPr lang="en-GB" altLang="en-US" sz="2400"/>
              <a:t>do you already possess? Give examples to evidence these if you can. </a:t>
            </a:r>
          </a:p>
          <a:p>
            <a:pPr eaLnBrk="1" hangingPunct="1">
              <a:lnSpc>
                <a:spcPct val="90000"/>
              </a:lnSpc>
            </a:pPr>
            <a:r>
              <a:rPr lang="en-GB" altLang="en-US" sz="2400"/>
              <a:t>What do you do well? </a:t>
            </a:r>
            <a:endParaRPr lang="en-US" altLang="en-US" sz="2400"/>
          </a:p>
          <a:p>
            <a:pPr eaLnBrk="1" hangingPunct="1">
              <a:lnSpc>
                <a:spcPct val="90000"/>
              </a:lnSpc>
            </a:pPr>
            <a:r>
              <a:rPr lang="en-GB" altLang="en-US" sz="2400"/>
              <a:t>What do </a:t>
            </a:r>
            <a:r>
              <a:rPr lang="en-GB" altLang="en-US" sz="2400">
                <a:solidFill>
                  <a:schemeClr val="tx2"/>
                </a:solidFill>
              </a:rPr>
              <a:t>other people see</a:t>
            </a:r>
            <a:r>
              <a:rPr lang="en-GB" altLang="en-US" sz="2400"/>
              <a:t> as being your strengths? Consider this from your own point of view and from the point of view of the people who know you. Don't be modest - be realistic. </a:t>
            </a:r>
          </a:p>
          <a:p>
            <a:pPr eaLnBrk="1" hangingPunct="1">
              <a:lnSpc>
                <a:spcPct val="90000"/>
              </a:lnSpc>
              <a:buFontTx/>
              <a:buNone/>
            </a:pPr>
            <a:endParaRPr lang="en-GB" altLang="en-US" sz="2400"/>
          </a:p>
          <a:p>
            <a:pPr eaLnBrk="1" hangingPunct="1">
              <a:lnSpc>
                <a:spcPct val="90000"/>
              </a:lnSpc>
              <a:buFontTx/>
              <a:buNone/>
            </a:pPr>
            <a:r>
              <a:rPr lang="en-GB" altLang="en-US" sz="2400"/>
              <a:t>	If you are having any difficulty with this, try writing down a list of your characteristics. Some of these will probably be strengths.</a:t>
            </a:r>
            <a:r>
              <a:rPr lang="en-US" altLang="en-US" sz="2400"/>
              <a:t> </a:t>
            </a:r>
          </a:p>
        </p:txBody>
      </p:sp>
      <p:sp>
        <p:nvSpPr>
          <p:cNvPr id="11270" name="Text Box 6"/>
          <p:cNvSpPr txBox="1">
            <a:spLocks noChangeArrowheads="1"/>
          </p:cNvSpPr>
          <p:nvPr/>
        </p:nvSpPr>
        <p:spPr bwMode="auto">
          <a:xfrm rot="-5400000">
            <a:off x="-595312" y="3090862"/>
            <a:ext cx="2616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4000">
                <a:solidFill>
                  <a:schemeClr val="hlink"/>
                </a:solidFill>
              </a:rPr>
              <a:t>Strengths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4F743C5C-8404-4EE1-B2E6-474B7789D154}" type="slidenum">
              <a:rPr lang="en-US" altLang="en-US"/>
              <a:pPr/>
              <a:t>14</a:t>
            </a:fld>
            <a:endParaRPr lang="en-US" altLang="en-US"/>
          </a:p>
        </p:txBody>
      </p:sp>
      <p:sp>
        <p:nvSpPr>
          <p:cNvPr id="12292" name="Rectangle 2"/>
          <p:cNvSpPr>
            <a:spLocks noGrp="1" noChangeArrowheads="1"/>
          </p:cNvSpPr>
          <p:nvPr>
            <p:ph type="title"/>
          </p:nvPr>
        </p:nvSpPr>
        <p:spPr>
          <a:xfrm>
            <a:off x="685800" y="228600"/>
            <a:ext cx="6870700" cy="1295400"/>
          </a:xfrm>
        </p:spPr>
        <p:txBody>
          <a:bodyPr/>
          <a:lstStyle/>
          <a:p>
            <a:pPr eaLnBrk="1" hangingPunct="1"/>
            <a:r>
              <a:rPr lang="en-US" altLang="en-US"/>
              <a:t>SWOT Analysis</a:t>
            </a:r>
          </a:p>
        </p:txBody>
      </p:sp>
      <p:sp>
        <p:nvSpPr>
          <p:cNvPr id="12293" name="Rectangle 3"/>
          <p:cNvSpPr>
            <a:spLocks noGrp="1" noChangeArrowheads="1"/>
          </p:cNvSpPr>
          <p:nvPr>
            <p:ph type="body" idx="1"/>
          </p:nvPr>
        </p:nvSpPr>
        <p:spPr>
          <a:xfrm>
            <a:off x="990600" y="1600200"/>
            <a:ext cx="7620000" cy="4343400"/>
          </a:xfrm>
        </p:spPr>
        <p:txBody>
          <a:bodyPr/>
          <a:lstStyle/>
          <a:p>
            <a:pPr eaLnBrk="1" hangingPunct="1">
              <a:lnSpc>
                <a:spcPct val="90000"/>
              </a:lnSpc>
            </a:pPr>
            <a:r>
              <a:rPr lang="en-GB" altLang="en-US"/>
              <a:t>What could you improve on? </a:t>
            </a:r>
          </a:p>
          <a:p>
            <a:pPr eaLnBrk="1" hangingPunct="1">
              <a:lnSpc>
                <a:spcPct val="90000"/>
              </a:lnSpc>
            </a:pPr>
            <a:r>
              <a:rPr lang="en-GB" altLang="en-US"/>
              <a:t>What do you do badly? </a:t>
            </a:r>
          </a:p>
          <a:p>
            <a:pPr eaLnBrk="1" hangingPunct="1">
              <a:lnSpc>
                <a:spcPct val="90000"/>
              </a:lnSpc>
            </a:pPr>
            <a:r>
              <a:rPr lang="en-GB" altLang="en-US"/>
              <a:t>What should you avoid? </a:t>
            </a:r>
            <a:endParaRPr lang="en-US" altLang="en-US"/>
          </a:p>
          <a:p>
            <a:pPr eaLnBrk="1" hangingPunct="1">
              <a:lnSpc>
                <a:spcPct val="90000"/>
              </a:lnSpc>
            </a:pPr>
            <a:r>
              <a:rPr lang="en-GB" altLang="en-US"/>
              <a:t>Do other people consider you to have weaknesses that you do not agree with? Why do they think that? Do you see weaknesses in yourself that others do not see as being a problem?</a:t>
            </a:r>
            <a:r>
              <a:rPr lang="en-US" altLang="en-US"/>
              <a:t> </a:t>
            </a:r>
          </a:p>
        </p:txBody>
      </p:sp>
      <p:sp>
        <p:nvSpPr>
          <p:cNvPr id="12294" name="Text Box 4"/>
          <p:cNvSpPr txBox="1">
            <a:spLocks noChangeArrowheads="1"/>
          </p:cNvSpPr>
          <p:nvPr/>
        </p:nvSpPr>
        <p:spPr bwMode="auto">
          <a:xfrm rot="-5400000">
            <a:off x="-832643" y="3132931"/>
            <a:ext cx="30908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4000">
                <a:solidFill>
                  <a:srgbClr val="CC6600"/>
                </a:solidFill>
              </a:rPr>
              <a:t>Weaknesses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FFFAC1CD-4444-483B-AB4A-AB5D1CC8DA29}" type="slidenum">
              <a:rPr lang="en-US" altLang="en-US"/>
              <a:pPr/>
              <a:t>15</a:t>
            </a:fld>
            <a:endParaRPr lang="en-US" altLang="en-US"/>
          </a:p>
        </p:txBody>
      </p:sp>
      <p:sp>
        <p:nvSpPr>
          <p:cNvPr id="13316" name="Rectangle 2"/>
          <p:cNvSpPr>
            <a:spLocks noGrp="1" noChangeArrowheads="1"/>
          </p:cNvSpPr>
          <p:nvPr>
            <p:ph type="title"/>
          </p:nvPr>
        </p:nvSpPr>
        <p:spPr>
          <a:xfrm>
            <a:off x="685800" y="228600"/>
            <a:ext cx="6870700" cy="1295400"/>
          </a:xfrm>
        </p:spPr>
        <p:txBody>
          <a:bodyPr/>
          <a:lstStyle/>
          <a:p>
            <a:pPr eaLnBrk="1" hangingPunct="1"/>
            <a:r>
              <a:rPr lang="en-US" altLang="en-US"/>
              <a:t>SWOT Analysis</a:t>
            </a:r>
          </a:p>
        </p:txBody>
      </p:sp>
      <p:sp>
        <p:nvSpPr>
          <p:cNvPr id="13317" name="Rectangle 3"/>
          <p:cNvSpPr>
            <a:spLocks noGrp="1" noChangeArrowheads="1"/>
          </p:cNvSpPr>
          <p:nvPr>
            <p:ph type="body" idx="1"/>
          </p:nvPr>
        </p:nvSpPr>
        <p:spPr>
          <a:xfrm>
            <a:off x="990600" y="1600200"/>
            <a:ext cx="7620000" cy="4343400"/>
          </a:xfrm>
        </p:spPr>
        <p:txBody>
          <a:bodyPr/>
          <a:lstStyle/>
          <a:p>
            <a:pPr eaLnBrk="1" hangingPunct="1">
              <a:lnSpc>
                <a:spcPct val="90000"/>
              </a:lnSpc>
            </a:pPr>
            <a:r>
              <a:rPr lang="en-GB" altLang="en-US" sz="2400"/>
              <a:t>What </a:t>
            </a:r>
            <a:r>
              <a:rPr lang="en-GB" altLang="en-US" sz="2400">
                <a:solidFill>
                  <a:srgbClr val="660066"/>
                </a:solidFill>
              </a:rPr>
              <a:t>resources</a:t>
            </a:r>
            <a:r>
              <a:rPr lang="en-GB" altLang="en-US" sz="2400"/>
              <a:t> are available to you? </a:t>
            </a:r>
          </a:p>
          <a:p>
            <a:pPr eaLnBrk="1" hangingPunct="1">
              <a:lnSpc>
                <a:spcPct val="90000"/>
              </a:lnSpc>
            </a:pPr>
            <a:r>
              <a:rPr lang="en-GB" altLang="en-US" sz="2400"/>
              <a:t>Consider the </a:t>
            </a:r>
            <a:r>
              <a:rPr lang="en-GB" altLang="en-US" sz="2400">
                <a:solidFill>
                  <a:schemeClr val="hlink"/>
                </a:solidFill>
              </a:rPr>
              <a:t>networking opportunities</a:t>
            </a:r>
            <a:r>
              <a:rPr lang="en-GB" altLang="en-US" sz="2400"/>
              <a:t> that will be available to you. How will you make best use of these? </a:t>
            </a:r>
          </a:p>
          <a:p>
            <a:pPr eaLnBrk="1" hangingPunct="1">
              <a:lnSpc>
                <a:spcPct val="90000"/>
              </a:lnSpc>
            </a:pPr>
            <a:r>
              <a:rPr lang="en-GB" altLang="en-US" sz="2400"/>
              <a:t>What are the </a:t>
            </a:r>
            <a:r>
              <a:rPr lang="en-GB" altLang="en-US" sz="2400">
                <a:solidFill>
                  <a:srgbClr val="CC6600"/>
                </a:solidFill>
              </a:rPr>
              <a:t>interesting trends</a:t>
            </a:r>
            <a:r>
              <a:rPr lang="en-GB" altLang="en-US" sz="2400"/>
              <a:t> you are aware of in the graduate employment market?</a:t>
            </a:r>
          </a:p>
          <a:p>
            <a:pPr eaLnBrk="1" hangingPunct="1">
              <a:lnSpc>
                <a:spcPct val="90000"/>
              </a:lnSpc>
            </a:pPr>
            <a:r>
              <a:rPr lang="en-GB" altLang="en-US" sz="2400"/>
              <a:t>How can you develop yourself according to these? </a:t>
            </a:r>
          </a:p>
          <a:p>
            <a:pPr eaLnBrk="1" hangingPunct="1">
              <a:lnSpc>
                <a:spcPct val="90000"/>
              </a:lnSpc>
            </a:pPr>
            <a:r>
              <a:rPr lang="en-GB" altLang="en-US" sz="2400"/>
              <a:t>Are there any </a:t>
            </a:r>
            <a:r>
              <a:rPr lang="en-GB" altLang="en-US" sz="2400">
                <a:solidFill>
                  <a:srgbClr val="2B1A92"/>
                </a:solidFill>
              </a:rPr>
              <a:t>other learning opportunities</a:t>
            </a:r>
            <a:r>
              <a:rPr lang="en-GB" altLang="en-US" sz="2400"/>
              <a:t>, in addition to those offered by your degree programme, that you are interested in exploring? </a:t>
            </a:r>
            <a:endParaRPr lang="en-US" altLang="en-US" sz="2400"/>
          </a:p>
          <a:p>
            <a:pPr eaLnBrk="1" hangingPunct="1">
              <a:lnSpc>
                <a:spcPct val="90000"/>
              </a:lnSpc>
              <a:buFontTx/>
              <a:buNone/>
            </a:pPr>
            <a:endParaRPr lang="en-GB" altLang="en-US" sz="2400"/>
          </a:p>
        </p:txBody>
      </p:sp>
      <p:sp>
        <p:nvSpPr>
          <p:cNvPr id="13318" name="Text Box 4"/>
          <p:cNvSpPr txBox="1">
            <a:spLocks noChangeArrowheads="1"/>
          </p:cNvSpPr>
          <p:nvPr/>
        </p:nvSpPr>
        <p:spPr bwMode="auto">
          <a:xfrm rot="-5400000">
            <a:off x="-1017587" y="3175000"/>
            <a:ext cx="3463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4000">
                <a:solidFill>
                  <a:srgbClr val="2B1A92"/>
                </a:solidFill>
              </a:rPr>
              <a:t>Opportunities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A1C8CEA7-75F7-4D92-9D69-D51213A958D9}" type="slidenum">
              <a:rPr lang="en-US" altLang="en-US"/>
              <a:pPr/>
              <a:t>16</a:t>
            </a:fld>
            <a:endParaRPr lang="en-US" altLang="en-US"/>
          </a:p>
        </p:txBody>
      </p:sp>
      <p:sp>
        <p:nvSpPr>
          <p:cNvPr id="14340" name="Rectangle 2"/>
          <p:cNvSpPr>
            <a:spLocks noGrp="1" noChangeArrowheads="1"/>
          </p:cNvSpPr>
          <p:nvPr>
            <p:ph type="title"/>
          </p:nvPr>
        </p:nvSpPr>
        <p:spPr>
          <a:xfrm>
            <a:off x="685800" y="228600"/>
            <a:ext cx="6870700" cy="1295400"/>
          </a:xfrm>
        </p:spPr>
        <p:txBody>
          <a:bodyPr/>
          <a:lstStyle/>
          <a:p>
            <a:pPr eaLnBrk="1" hangingPunct="1"/>
            <a:r>
              <a:rPr lang="en-US" altLang="en-US"/>
              <a:t>SWOT Analysis</a:t>
            </a:r>
          </a:p>
        </p:txBody>
      </p:sp>
      <p:sp>
        <p:nvSpPr>
          <p:cNvPr id="14341" name="Rectangle 3"/>
          <p:cNvSpPr>
            <a:spLocks noGrp="1" noChangeArrowheads="1"/>
          </p:cNvSpPr>
          <p:nvPr>
            <p:ph type="body" idx="1"/>
          </p:nvPr>
        </p:nvSpPr>
        <p:spPr>
          <a:xfrm>
            <a:off x="990600" y="1600200"/>
            <a:ext cx="7620000" cy="4343400"/>
          </a:xfrm>
        </p:spPr>
        <p:txBody>
          <a:bodyPr/>
          <a:lstStyle/>
          <a:p>
            <a:pPr eaLnBrk="1" hangingPunct="1"/>
            <a:r>
              <a:rPr lang="en-GB" altLang="en-US"/>
              <a:t>What </a:t>
            </a:r>
            <a:r>
              <a:rPr lang="en-GB" altLang="en-US">
                <a:solidFill>
                  <a:schemeClr val="hlink"/>
                </a:solidFill>
              </a:rPr>
              <a:t>obstacles</a:t>
            </a:r>
            <a:r>
              <a:rPr lang="en-GB" altLang="en-US"/>
              <a:t> do you face? </a:t>
            </a:r>
          </a:p>
          <a:p>
            <a:pPr eaLnBrk="1" hangingPunct="1"/>
            <a:r>
              <a:rPr lang="en-GB" altLang="en-US"/>
              <a:t>Could any of your </a:t>
            </a:r>
            <a:r>
              <a:rPr lang="en-GB" altLang="en-US">
                <a:solidFill>
                  <a:schemeClr val="tx2"/>
                </a:solidFill>
              </a:rPr>
              <a:t>weaknesses</a:t>
            </a:r>
            <a:r>
              <a:rPr lang="en-GB" altLang="en-US"/>
              <a:t> seriously threaten your opportunities?  What are they?</a:t>
            </a:r>
            <a:endParaRPr lang="en-US" altLang="en-US"/>
          </a:p>
          <a:p>
            <a:pPr eaLnBrk="1" hangingPunct="1"/>
            <a:r>
              <a:rPr lang="en-GB" altLang="en-US"/>
              <a:t>Do you have past experience of </a:t>
            </a:r>
            <a:r>
              <a:rPr lang="en-GB" altLang="en-US">
                <a:solidFill>
                  <a:srgbClr val="CC6600"/>
                </a:solidFill>
              </a:rPr>
              <a:t>trying and failing</a:t>
            </a:r>
            <a:r>
              <a:rPr lang="en-GB" altLang="en-US"/>
              <a:t> to achieve your goals? </a:t>
            </a:r>
            <a:endParaRPr lang="en-US" altLang="en-US"/>
          </a:p>
        </p:txBody>
      </p:sp>
      <p:sp>
        <p:nvSpPr>
          <p:cNvPr id="14342" name="Text Box 4"/>
          <p:cNvSpPr txBox="1">
            <a:spLocks noChangeArrowheads="1"/>
          </p:cNvSpPr>
          <p:nvPr/>
        </p:nvSpPr>
        <p:spPr bwMode="auto">
          <a:xfrm rot="-5400000">
            <a:off x="-334169" y="3058319"/>
            <a:ext cx="20939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4000">
                <a:solidFill>
                  <a:schemeClr val="tx2"/>
                </a:solidFill>
              </a:rPr>
              <a:t>Threats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(Strategies)</a:t>
            </a:r>
          </a:p>
        </p:txBody>
      </p:sp>
      <p:sp>
        <p:nvSpPr>
          <p:cNvPr id="3" name="Content Placeholder 2"/>
          <p:cNvSpPr>
            <a:spLocks noGrp="1"/>
          </p:cNvSpPr>
          <p:nvPr>
            <p:ph idx="1"/>
          </p:nvPr>
        </p:nvSpPr>
        <p:spPr/>
        <p:txBody>
          <a:bodyPr/>
          <a:lstStyle/>
          <a:p>
            <a:r>
              <a:rPr lang="en-US"/>
              <a:t>SMART</a:t>
            </a:r>
          </a:p>
          <a:p>
            <a:pPr lvl="1"/>
            <a:r>
              <a:rPr lang="en-US"/>
              <a:t>Specific</a:t>
            </a:r>
          </a:p>
          <a:p>
            <a:pPr lvl="1"/>
            <a:r>
              <a:rPr lang="en-US"/>
              <a:t>Measurable</a:t>
            </a:r>
          </a:p>
          <a:p>
            <a:pPr lvl="1"/>
            <a:r>
              <a:rPr lang="en-US"/>
              <a:t>Achievable</a:t>
            </a:r>
          </a:p>
          <a:p>
            <a:pPr lvl="1"/>
            <a:r>
              <a:rPr lang="en-US"/>
              <a:t>Relevant</a:t>
            </a:r>
          </a:p>
          <a:p>
            <a:pPr lvl="1"/>
            <a:r>
              <a:rPr lang="en-US"/>
              <a:t>Time Bound</a:t>
            </a:r>
          </a:p>
        </p:txBody>
      </p:sp>
      <p:sp>
        <p:nvSpPr>
          <p:cNvPr id="5" name="Slide Number Placeholder 4"/>
          <p:cNvSpPr>
            <a:spLocks noGrp="1"/>
          </p:cNvSpPr>
          <p:nvPr>
            <p:ph type="sldNum" sz="quarter" idx="12"/>
          </p:nvPr>
        </p:nvSpPr>
        <p:spPr/>
        <p:txBody>
          <a:bodyPr/>
          <a:lstStyle/>
          <a:p>
            <a:fld id="{A996AE7D-53A6-49D6-B454-B9AB0463D996}" type="slidenum">
              <a:rPr lang="en-US" altLang="en-US" smtClean="0"/>
              <a:pPr/>
              <a:t>17</a:t>
            </a:fld>
            <a:endParaRPr lang="en-US" alt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A3F1803-CAEA-49AE-86EA-FA79974D4B53}"/>
                  </a:ext>
                </a:extLst>
              </p14:cNvPr>
              <p14:cNvContentPartPr/>
              <p14:nvPr/>
            </p14:nvContentPartPr>
            <p14:xfrm>
              <a:off x="1579320" y="3727800"/>
              <a:ext cx="2151000" cy="289440"/>
            </p14:xfrm>
          </p:contentPart>
        </mc:Choice>
        <mc:Fallback>
          <p:pic>
            <p:nvPicPr>
              <p:cNvPr id="4" name="Ink 3">
                <a:extLst>
                  <a:ext uri="{FF2B5EF4-FFF2-40B4-BE49-F238E27FC236}">
                    <a16:creationId xmlns:a16="http://schemas.microsoft.com/office/drawing/2014/main" id="{9A3F1803-CAEA-49AE-86EA-FA79974D4B53}"/>
                  </a:ext>
                </a:extLst>
              </p:cNvPr>
              <p:cNvPicPr/>
              <p:nvPr/>
            </p:nvPicPr>
            <p:blipFill>
              <a:blip r:embed="rId3"/>
              <a:stretch>
                <a:fillRect/>
              </a:stretch>
            </p:blipFill>
            <p:spPr>
              <a:xfrm>
                <a:off x="1569960" y="3718440"/>
                <a:ext cx="216972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30B3CDF3-E7CE-472D-A004-B527037FF42F}"/>
                  </a:ext>
                </a:extLst>
              </p14:cNvPr>
              <p14:cNvContentPartPr/>
              <p14:nvPr/>
            </p14:nvContentPartPr>
            <p14:xfrm>
              <a:off x="1974960" y="1573560"/>
              <a:ext cx="6041520" cy="4642920"/>
            </p14:xfrm>
          </p:contentPart>
        </mc:Choice>
        <mc:Fallback>
          <p:pic>
            <p:nvPicPr>
              <p:cNvPr id="6" name="Ink 5">
                <a:extLst>
                  <a:ext uri="{FF2B5EF4-FFF2-40B4-BE49-F238E27FC236}">
                    <a16:creationId xmlns:a16="http://schemas.microsoft.com/office/drawing/2014/main" id="{30B3CDF3-E7CE-472D-A004-B527037FF42F}"/>
                  </a:ext>
                </a:extLst>
              </p:cNvPr>
              <p:cNvPicPr/>
              <p:nvPr/>
            </p:nvPicPr>
            <p:blipFill>
              <a:blip r:embed="rId5"/>
              <a:stretch>
                <a:fillRect/>
              </a:stretch>
            </p:blipFill>
            <p:spPr>
              <a:xfrm>
                <a:off x="1965600" y="1564200"/>
                <a:ext cx="6060240" cy="4661640"/>
              </a:xfrm>
              <a:prstGeom prst="rect">
                <a:avLst/>
              </a:prstGeom>
            </p:spPr>
          </p:pic>
        </mc:Fallback>
      </mc:AlternateContent>
    </p:spTree>
    <p:extLst>
      <p:ext uri="{BB962C8B-B14F-4D97-AF65-F5344CB8AC3E}">
        <p14:creationId xmlns:p14="http://schemas.microsoft.com/office/powerpoint/2010/main" val="2771979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PDP</a:t>
            </a:r>
          </a:p>
        </p:txBody>
      </p:sp>
      <p:sp>
        <p:nvSpPr>
          <p:cNvPr id="3" name="Content Placeholder 2"/>
          <p:cNvSpPr>
            <a:spLocks noGrp="1"/>
          </p:cNvSpPr>
          <p:nvPr>
            <p:ph idx="1"/>
          </p:nvPr>
        </p:nvSpPr>
        <p:spPr/>
        <p:txBody>
          <a:bodyPr/>
          <a:lstStyle/>
          <a:p>
            <a:r>
              <a:rPr lang="en-US" sz="2000" dirty="0"/>
              <a:t>Exercise 1</a:t>
            </a:r>
          </a:p>
          <a:p>
            <a:pPr lvl="1"/>
            <a:r>
              <a:rPr lang="en-US" sz="2000" dirty="0"/>
              <a:t>Set a goal or understand a gap in your skills</a:t>
            </a:r>
          </a:p>
          <a:p>
            <a:pPr lvl="1"/>
            <a:r>
              <a:rPr lang="en-US" sz="2000" dirty="0"/>
              <a:t>Do a SWOT by keeping that goal/gap in mind</a:t>
            </a:r>
          </a:p>
          <a:p>
            <a:pPr lvl="1"/>
            <a:r>
              <a:rPr lang="en-US" sz="2000" dirty="0"/>
              <a:t>Write down strategies to achieve the goal/gap</a:t>
            </a:r>
          </a:p>
          <a:p>
            <a:r>
              <a:rPr lang="en-US" sz="2000" dirty="0"/>
              <a:t>Exercise 2</a:t>
            </a:r>
          </a:p>
          <a:p>
            <a:pPr lvl="1"/>
            <a:r>
              <a:rPr lang="en-US" sz="2000" dirty="0"/>
              <a:t>Write a reflective journal</a:t>
            </a:r>
          </a:p>
          <a:p>
            <a:pPr marL="0" indent="0">
              <a:buNone/>
            </a:pPr>
            <a:r>
              <a:rPr lang="en-US" sz="2000" dirty="0"/>
              <a:t>Prepare a pdf with your student ID as the file name. Upload the pdf to course-web before midnight 16</a:t>
            </a:r>
            <a:r>
              <a:rPr lang="en-US" sz="2000" baseline="30000" dirty="0"/>
              <a:t>th</a:t>
            </a:r>
            <a:r>
              <a:rPr lang="en-US" sz="2000" dirty="0"/>
              <a:t> February, 2020.</a:t>
            </a:r>
          </a:p>
        </p:txBody>
      </p:sp>
      <p:sp>
        <p:nvSpPr>
          <p:cNvPr id="5" name="Slide Number Placeholder 4"/>
          <p:cNvSpPr>
            <a:spLocks noGrp="1"/>
          </p:cNvSpPr>
          <p:nvPr>
            <p:ph type="sldNum" sz="quarter" idx="12"/>
          </p:nvPr>
        </p:nvSpPr>
        <p:spPr/>
        <p:txBody>
          <a:bodyPr/>
          <a:lstStyle/>
          <a:p>
            <a:fld id="{A996AE7D-53A6-49D6-B454-B9AB0463D996}" type="slidenum">
              <a:rPr lang="en-US" altLang="en-US" smtClean="0"/>
              <a:pPr/>
              <a:t>18</a:t>
            </a:fld>
            <a:endParaRPr lang="en-US" alt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D61DA07-E95D-4C81-BFB1-DC0BE81EB0B0}"/>
                  </a:ext>
                </a:extLst>
              </p14:cNvPr>
              <p14:cNvContentPartPr/>
              <p14:nvPr/>
            </p14:nvContentPartPr>
            <p14:xfrm>
              <a:off x="1155240" y="693000"/>
              <a:ext cx="6969600" cy="5708520"/>
            </p14:xfrm>
          </p:contentPart>
        </mc:Choice>
        <mc:Fallback>
          <p:pic>
            <p:nvPicPr>
              <p:cNvPr id="4" name="Ink 3">
                <a:extLst>
                  <a:ext uri="{FF2B5EF4-FFF2-40B4-BE49-F238E27FC236}">
                    <a16:creationId xmlns:a16="http://schemas.microsoft.com/office/drawing/2014/main" id="{1D61DA07-E95D-4C81-BFB1-DC0BE81EB0B0}"/>
                  </a:ext>
                </a:extLst>
              </p:cNvPr>
              <p:cNvPicPr/>
              <p:nvPr/>
            </p:nvPicPr>
            <p:blipFill>
              <a:blip r:embed="rId3"/>
              <a:stretch>
                <a:fillRect/>
              </a:stretch>
            </p:blipFill>
            <p:spPr>
              <a:xfrm>
                <a:off x="1145880" y="683640"/>
                <a:ext cx="6988320" cy="5727240"/>
              </a:xfrm>
              <a:prstGeom prst="rect">
                <a:avLst/>
              </a:prstGeom>
            </p:spPr>
          </p:pic>
        </mc:Fallback>
      </mc:AlternateContent>
    </p:spTree>
    <p:extLst>
      <p:ext uri="{BB962C8B-B14F-4D97-AF65-F5344CB8AC3E}">
        <p14:creationId xmlns:p14="http://schemas.microsoft.com/office/powerpoint/2010/main" val="33650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Final Words</a:t>
            </a:r>
          </a:p>
        </p:txBody>
      </p:sp>
      <p:sp>
        <p:nvSpPr>
          <p:cNvPr id="3" name="Content Placeholder 2"/>
          <p:cNvSpPr>
            <a:spLocks noGrp="1"/>
          </p:cNvSpPr>
          <p:nvPr>
            <p:ph idx="1"/>
          </p:nvPr>
        </p:nvSpPr>
        <p:spPr/>
        <p:txBody>
          <a:bodyPr/>
          <a:lstStyle/>
          <a:p>
            <a:r>
              <a:rPr lang="en-US"/>
              <a:t>Form a habit of doing this regularly when you see a gap in your skills</a:t>
            </a:r>
          </a:p>
          <a:p>
            <a:pPr lvl="1"/>
            <a:r>
              <a:rPr lang="en-US"/>
              <a:t>Or</a:t>
            </a:r>
          </a:p>
          <a:p>
            <a:r>
              <a:rPr lang="en-US"/>
              <a:t>When you set a target for life</a:t>
            </a:r>
          </a:p>
        </p:txBody>
      </p:sp>
      <p:sp>
        <p:nvSpPr>
          <p:cNvPr id="5" name="Slide Number Placeholder 4"/>
          <p:cNvSpPr>
            <a:spLocks noGrp="1"/>
          </p:cNvSpPr>
          <p:nvPr>
            <p:ph type="sldNum" sz="quarter" idx="12"/>
          </p:nvPr>
        </p:nvSpPr>
        <p:spPr/>
        <p:txBody>
          <a:bodyPr/>
          <a:lstStyle/>
          <a:p>
            <a:fld id="{A996AE7D-53A6-49D6-B454-B9AB0463D996}" type="slidenum">
              <a:rPr lang="en-US" altLang="en-US" smtClean="0"/>
              <a:pPr/>
              <a:t>19</a:t>
            </a:fld>
            <a:endParaRPr lang="en-US" altLang="en-US"/>
          </a:p>
        </p:txBody>
      </p:sp>
    </p:spTree>
    <p:extLst>
      <p:ext uri="{BB962C8B-B14F-4D97-AF65-F5344CB8AC3E}">
        <p14:creationId xmlns:p14="http://schemas.microsoft.com/office/powerpoint/2010/main" val="71708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E9CCBB6A-0F0D-4AAA-BF14-5B4A44640727}" type="slidenum">
              <a:rPr lang="en-US" altLang="en-US"/>
              <a:pPr/>
              <a:t>2</a:t>
            </a:fld>
            <a:endParaRPr lang="en-US" altLang="en-US"/>
          </a:p>
        </p:txBody>
      </p:sp>
      <p:sp>
        <p:nvSpPr>
          <p:cNvPr id="4100" name="Rectangle 2"/>
          <p:cNvSpPr>
            <a:spLocks noGrp="1" noChangeArrowheads="1"/>
          </p:cNvSpPr>
          <p:nvPr>
            <p:ph type="title"/>
          </p:nvPr>
        </p:nvSpPr>
        <p:spPr/>
        <p:txBody>
          <a:bodyPr/>
          <a:lstStyle/>
          <a:p>
            <a:pPr eaLnBrk="1" hangingPunct="1"/>
            <a:r>
              <a:rPr lang="en-US" altLang="en-US"/>
              <a:t>Agenda</a:t>
            </a:r>
          </a:p>
        </p:txBody>
      </p:sp>
      <p:sp>
        <p:nvSpPr>
          <p:cNvPr id="4101" name="Rectangle 3"/>
          <p:cNvSpPr>
            <a:spLocks noGrp="1" noChangeArrowheads="1"/>
          </p:cNvSpPr>
          <p:nvPr>
            <p:ph type="body" idx="1"/>
          </p:nvPr>
        </p:nvSpPr>
        <p:spPr/>
        <p:txBody>
          <a:bodyPr/>
          <a:lstStyle/>
          <a:p>
            <a:pPr eaLnBrk="1" hangingPunct="1"/>
            <a:r>
              <a:rPr lang="en-US" altLang="en-US" dirty="0"/>
              <a:t>Personal Development Planning</a:t>
            </a:r>
          </a:p>
          <a:p>
            <a:pPr eaLnBrk="1" hangingPunct="1"/>
            <a:r>
              <a:rPr lang="en-US" altLang="en-US" dirty="0"/>
              <a:t>Reflective Practice</a:t>
            </a:r>
          </a:p>
          <a:p>
            <a:pPr eaLnBrk="1" hangingPunct="1"/>
            <a:r>
              <a:rPr lang="en-US" altLang="en-US" dirty="0"/>
              <a:t>SWOT Analysis</a:t>
            </a:r>
          </a:p>
          <a:p>
            <a:pPr eaLnBrk="1" hangingPunct="1"/>
            <a:r>
              <a:rPr lang="en-US" altLang="en-US" dirty="0"/>
              <a:t>Planning</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75097D0-4819-4B75-B013-CB2E16117551}"/>
                  </a:ext>
                </a:extLst>
              </p14:cNvPr>
              <p14:cNvContentPartPr/>
              <p14:nvPr/>
            </p14:nvContentPartPr>
            <p14:xfrm>
              <a:off x="2055960" y="2512440"/>
              <a:ext cx="5729400" cy="2414160"/>
            </p14:xfrm>
          </p:contentPart>
        </mc:Choice>
        <mc:Fallback>
          <p:pic>
            <p:nvPicPr>
              <p:cNvPr id="2" name="Ink 1">
                <a:extLst>
                  <a:ext uri="{FF2B5EF4-FFF2-40B4-BE49-F238E27FC236}">
                    <a16:creationId xmlns:a16="http://schemas.microsoft.com/office/drawing/2014/main" id="{F75097D0-4819-4B75-B013-CB2E16117551}"/>
                  </a:ext>
                </a:extLst>
              </p:cNvPr>
              <p:cNvPicPr/>
              <p:nvPr/>
            </p:nvPicPr>
            <p:blipFill>
              <a:blip r:embed="rId4"/>
              <a:stretch>
                <a:fillRect/>
              </a:stretch>
            </p:blipFill>
            <p:spPr>
              <a:xfrm>
                <a:off x="2046600" y="2503080"/>
                <a:ext cx="5748120" cy="243288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L&amp;S: Lecture 01</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0BC0D9B7-7625-4946-9DBA-EBB507E02457}" type="slidenum">
              <a:rPr lang="en-US" altLang="en-US"/>
              <a:pPr/>
              <a:t>20</a:t>
            </a:fld>
            <a:endParaRPr lang="en-US" altLang="en-US"/>
          </a:p>
        </p:txBody>
      </p:sp>
      <p:sp>
        <p:nvSpPr>
          <p:cNvPr id="20484" name="Rectangle 2"/>
          <p:cNvSpPr>
            <a:spLocks noGrp="1" noChangeArrowheads="1"/>
          </p:cNvSpPr>
          <p:nvPr>
            <p:ph type="title"/>
          </p:nvPr>
        </p:nvSpPr>
        <p:spPr/>
        <p:txBody>
          <a:bodyPr/>
          <a:lstStyle/>
          <a:p>
            <a:pPr eaLnBrk="1" hangingPunct="1"/>
            <a:r>
              <a:rPr lang="en-US" altLang="en-US"/>
              <a:t>Thank You</a:t>
            </a:r>
          </a:p>
        </p:txBody>
      </p:sp>
      <p:sp>
        <p:nvSpPr>
          <p:cNvPr id="20485" name="Rectangle 3"/>
          <p:cNvSpPr>
            <a:spLocks noGrp="1" noChangeArrowheads="1"/>
          </p:cNvSpPr>
          <p:nvPr>
            <p:ph type="body" idx="1"/>
          </p:nvPr>
        </p:nvSpPr>
        <p:spPr/>
        <p:txBody>
          <a:bodyPr/>
          <a:lstStyle/>
          <a:p>
            <a:pPr eaLnBrk="1" hangingPunct="1"/>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FD42D7A4-3832-4669-8547-23F43D2A571D}" type="slidenum">
              <a:rPr lang="en-US" altLang="en-US"/>
              <a:pPr/>
              <a:t>3</a:t>
            </a:fld>
            <a:endParaRPr lang="en-US" altLang="en-US"/>
          </a:p>
        </p:txBody>
      </p:sp>
      <p:sp>
        <p:nvSpPr>
          <p:cNvPr id="5124" name="Rectangle 2"/>
          <p:cNvSpPr>
            <a:spLocks noGrp="1" noChangeArrowheads="1"/>
          </p:cNvSpPr>
          <p:nvPr>
            <p:ph type="title"/>
          </p:nvPr>
        </p:nvSpPr>
        <p:spPr>
          <a:xfrm>
            <a:off x="685800" y="152400"/>
            <a:ext cx="7086600" cy="1600200"/>
          </a:xfrm>
        </p:spPr>
        <p:txBody>
          <a:bodyPr/>
          <a:lstStyle/>
          <a:p>
            <a:pPr eaLnBrk="1" hangingPunct="1"/>
            <a:r>
              <a:rPr lang="en-US" altLang="en-US"/>
              <a:t>Personal Development Planning</a:t>
            </a:r>
          </a:p>
        </p:txBody>
      </p:sp>
      <p:sp>
        <p:nvSpPr>
          <p:cNvPr id="5125" name="Rectangle 3"/>
          <p:cNvSpPr>
            <a:spLocks noGrp="1" noChangeArrowheads="1"/>
          </p:cNvSpPr>
          <p:nvPr>
            <p:ph type="body" idx="1"/>
          </p:nvPr>
        </p:nvSpPr>
        <p:spPr>
          <a:xfrm>
            <a:off x="685800" y="1885072"/>
            <a:ext cx="7696200" cy="3601328"/>
          </a:xfrm>
        </p:spPr>
        <p:txBody>
          <a:bodyPr/>
          <a:lstStyle/>
          <a:p>
            <a:pPr marL="0" indent="0" eaLnBrk="1" hangingPunct="1">
              <a:buNone/>
            </a:pPr>
            <a:r>
              <a:rPr lang="en-US" altLang="en-US" dirty="0"/>
              <a:t>Why we need PDP?</a:t>
            </a:r>
          </a:p>
          <a:p>
            <a:pPr eaLnBrk="1" hangingPunct="1"/>
            <a:r>
              <a:rPr lang="en-US" altLang="en-US" dirty="0"/>
              <a:t>Industry is rapidly changing, if we don’t change/develop we will become obsolete</a:t>
            </a:r>
          </a:p>
          <a:p>
            <a:pPr eaLnBrk="1" hangingPunct="1"/>
            <a:r>
              <a:rPr lang="en-US" altLang="en-US" dirty="0"/>
              <a:t>Taking personal responsibility over self development – It is our responsibility to develop ourselves </a:t>
            </a:r>
          </a:p>
          <a:p>
            <a:pPr eaLnBrk="1" hangingPunct="1"/>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FD42D7A4-3832-4669-8547-23F43D2A571D}" type="slidenum">
              <a:rPr lang="en-US" altLang="en-US"/>
              <a:pPr/>
              <a:t>4</a:t>
            </a:fld>
            <a:endParaRPr lang="en-US" altLang="en-US" dirty="0"/>
          </a:p>
        </p:txBody>
      </p:sp>
      <p:sp>
        <p:nvSpPr>
          <p:cNvPr id="5124" name="Rectangle 2"/>
          <p:cNvSpPr>
            <a:spLocks noGrp="1" noChangeArrowheads="1"/>
          </p:cNvSpPr>
          <p:nvPr>
            <p:ph type="title"/>
          </p:nvPr>
        </p:nvSpPr>
        <p:spPr>
          <a:xfrm>
            <a:off x="685800" y="152400"/>
            <a:ext cx="7086600" cy="1600200"/>
          </a:xfrm>
        </p:spPr>
        <p:txBody>
          <a:bodyPr/>
          <a:lstStyle/>
          <a:p>
            <a:pPr eaLnBrk="1" hangingPunct="1"/>
            <a:r>
              <a:rPr lang="en-US" altLang="en-US"/>
              <a:t>Personal Development Planning</a:t>
            </a:r>
          </a:p>
        </p:txBody>
      </p:sp>
      <p:sp>
        <p:nvSpPr>
          <p:cNvPr id="5125" name="Rectangle 3"/>
          <p:cNvSpPr>
            <a:spLocks noGrp="1" noChangeArrowheads="1"/>
          </p:cNvSpPr>
          <p:nvPr>
            <p:ph type="body" idx="1"/>
          </p:nvPr>
        </p:nvSpPr>
        <p:spPr>
          <a:xfrm>
            <a:off x="685800" y="2222694"/>
            <a:ext cx="7696200" cy="3263705"/>
          </a:xfrm>
        </p:spPr>
        <p:txBody>
          <a:bodyPr/>
          <a:lstStyle/>
          <a:p>
            <a:pPr eaLnBrk="1" hangingPunct="1"/>
            <a:r>
              <a:rPr lang="en-GB" altLang="en-US" sz="2800" dirty="0"/>
              <a:t>PDP is a record of achievements, learning experiences and plans  </a:t>
            </a:r>
          </a:p>
          <a:p>
            <a:pPr eaLnBrk="1" hangingPunct="1"/>
            <a:r>
              <a:rPr lang="en-GB" altLang="en-US" sz="2800" dirty="0"/>
              <a:t>It is prepared in order to recognise your achievements, understand how you gained your existing skills, plan to enhance them further and develop new ones</a:t>
            </a:r>
            <a:endParaRPr lang="en-US" altLang="en-US" sz="28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3A74D15-28A0-4F3C-A3B4-68F1A165E0C2}"/>
                  </a:ext>
                </a:extLst>
              </p14:cNvPr>
              <p14:cNvContentPartPr/>
              <p14:nvPr/>
            </p14:nvContentPartPr>
            <p14:xfrm>
              <a:off x="2007720" y="4236840"/>
              <a:ext cx="6168600" cy="2476440"/>
            </p14:xfrm>
          </p:contentPart>
        </mc:Choice>
        <mc:Fallback>
          <p:pic>
            <p:nvPicPr>
              <p:cNvPr id="2" name="Ink 1">
                <a:extLst>
                  <a:ext uri="{FF2B5EF4-FFF2-40B4-BE49-F238E27FC236}">
                    <a16:creationId xmlns:a16="http://schemas.microsoft.com/office/drawing/2014/main" id="{73A74D15-28A0-4F3C-A3B4-68F1A165E0C2}"/>
                  </a:ext>
                </a:extLst>
              </p:cNvPr>
              <p:cNvPicPr/>
              <p:nvPr/>
            </p:nvPicPr>
            <p:blipFill>
              <a:blip r:embed="rId4"/>
              <a:stretch>
                <a:fillRect/>
              </a:stretch>
            </p:blipFill>
            <p:spPr>
              <a:xfrm>
                <a:off x="1998360" y="4227480"/>
                <a:ext cx="6187320" cy="2495160"/>
              </a:xfrm>
              <a:prstGeom prst="rect">
                <a:avLst/>
              </a:prstGeom>
            </p:spPr>
          </p:pic>
        </mc:Fallback>
      </mc:AlternateContent>
    </p:spTree>
    <p:extLst>
      <p:ext uri="{BB962C8B-B14F-4D97-AF65-F5344CB8AC3E}">
        <p14:creationId xmlns:p14="http://schemas.microsoft.com/office/powerpoint/2010/main" val="303790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C5EFC-0862-46C1-BCAD-6947D6D5172F}"/>
              </a:ext>
            </a:extLst>
          </p:cNvPr>
          <p:cNvSpPr>
            <a:spLocks noGrp="1"/>
          </p:cNvSpPr>
          <p:nvPr>
            <p:ph type="title"/>
          </p:nvPr>
        </p:nvSpPr>
        <p:spPr>
          <a:xfrm>
            <a:off x="967154" y="193404"/>
            <a:ext cx="6870700" cy="1009489"/>
          </a:xfrm>
        </p:spPr>
        <p:txBody>
          <a:bodyPr/>
          <a:lstStyle/>
          <a:p>
            <a:r>
              <a:rPr lang="en-US" sz="3600" dirty="0"/>
              <a:t>Personal Development Planning</a:t>
            </a:r>
          </a:p>
        </p:txBody>
      </p:sp>
      <p:sp>
        <p:nvSpPr>
          <p:cNvPr id="4" name="Footer Placeholder 3">
            <a:extLst>
              <a:ext uri="{FF2B5EF4-FFF2-40B4-BE49-F238E27FC236}">
                <a16:creationId xmlns:a16="http://schemas.microsoft.com/office/drawing/2014/main" id="{3A15186F-899B-4907-BF5F-BB63797F1B79}"/>
              </a:ext>
            </a:extLst>
          </p:cNvPr>
          <p:cNvSpPr>
            <a:spLocks noGrp="1"/>
          </p:cNvSpPr>
          <p:nvPr>
            <p:ph type="ftr" sz="quarter" idx="11"/>
          </p:nvPr>
        </p:nvSpPr>
        <p:spPr/>
        <p:txBody>
          <a:bodyPr/>
          <a:lstStyle/>
          <a:p>
            <a:pPr>
              <a:defRPr/>
            </a:pPr>
            <a:r>
              <a:rPr lang="en-US"/>
              <a:t>L&amp;S: Lecture 04</a:t>
            </a:r>
          </a:p>
        </p:txBody>
      </p:sp>
      <p:sp>
        <p:nvSpPr>
          <p:cNvPr id="5" name="Slide Number Placeholder 4">
            <a:extLst>
              <a:ext uri="{FF2B5EF4-FFF2-40B4-BE49-F238E27FC236}">
                <a16:creationId xmlns:a16="http://schemas.microsoft.com/office/drawing/2014/main" id="{06871CF5-9F4A-4FAC-83F3-5B3F072B3EAE}"/>
              </a:ext>
            </a:extLst>
          </p:cNvPr>
          <p:cNvSpPr>
            <a:spLocks noGrp="1"/>
          </p:cNvSpPr>
          <p:nvPr>
            <p:ph type="sldNum" sz="quarter" idx="12"/>
          </p:nvPr>
        </p:nvSpPr>
        <p:spPr/>
        <p:txBody>
          <a:bodyPr/>
          <a:lstStyle/>
          <a:p>
            <a:fld id="{A996AE7D-53A6-49D6-B454-B9AB0463D996}" type="slidenum">
              <a:rPr lang="en-US" altLang="en-US" smtClean="0"/>
              <a:pPr/>
              <a:t>5</a:t>
            </a:fld>
            <a:endParaRPr lang="en-US" altLang="en-US"/>
          </a:p>
        </p:txBody>
      </p:sp>
      <p:pic>
        <p:nvPicPr>
          <p:cNvPr id="7" name="Picture 6" descr="A picture containing person, outdoor, man, water&#10;&#10;Description automatically generated">
            <a:extLst>
              <a:ext uri="{FF2B5EF4-FFF2-40B4-BE49-F238E27FC236}">
                <a16:creationId xmlns:a16="http://schemas.microsoft.com/office/drawing/2014/main" id="{AB1D3F82-F6E4-4146-BCFD-51C77826C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994" y="1493776"/>
            <a:ext cx="6154011" cy="3870447"/>
          </a:xfrm>
          <a:prstGeom prst="rect">
            <a:avLst/>
          </a:prstGeom>
        </p:spPr>
      </p:pic>
      <p:pic>
        <p:nvPicPr>
          <p:cNvPr id="9" name="Picture 8" descr="A close up of text on a white background&#10;&#10;Description automatically generated">
            <a:extLst>
              <a:ext uri="{FF2B5EF4-FFF2-40B4-BE49-F238E27FC236}">
                <a16:creationId xmlns:a16="http://schemas.microsoft.com/office/drawing/2014/main" id="{A91D2C93-EC38-4EEC-B7F1-2AB6E3939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5893" y="1366990"/>
            <a:ext cx="4512212" cy="4512212"/>
          </a:xfrm>
          <a:prstGeom prst="rect">
            <a:avLst/>
          </a:prstGeom>
        </p:spPr>
      </p:pic>
      <p:pic>
        <p:nvPicPr>
          <p:cNvPr id="11" name="Picture 10" descr="A close up of a person&#10;&#10;Description automatically generated">
            <a:extLst>
              <a:ext uri="{FF2B5EF4-FFF2-40B4-BE49-F238E27FC236}">
                <a16:creationId xmlns:a16="http://schemas.microsoft.com/office/drawing/2014/main" id="{1F883173-1E86-41D6-A445-9EB76DE9DD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1740" y="1161890"/>
            <a:ext cx="4512212" cy="4922413"/>
          </a:xfrm>
          <a:prstGeom prst="rect">
            <a:avLst/>
          </a:prstGeom>
        </p:spPr>
      </p:pic>
    </p:spTree>
    <p:extLst>
      <p:ext uri="{BB962C8B-B14F-4D97-AF65-F5344CB8AC3E}">
        <p14:creationId xmlns:p14="http://schemas.microsoft.com/office/powerpoint/2010/main" val="147605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58746106-1D25-42F1-B7E4-09BC3F4FE47F}" type="slidenum">
              <a:rPr lang="en-US" altLang="en-US"/>
              <a:pPr/>
              <a:t>6</a:t>
            </a:fld>
            <a:endParaRPr lang="en-US" altLang="en-US"/>
          </a:p>
        </p:txBody>
      </p:sp>
      <p:sp>
        <p:nvSpPr>
          <p:cNvPr id="6148" name="Rectangle 2"/>
          <p:cNvSpPr>
            <a:spLocks noGrp="1" noChangeArrowheads="1"/>
          </p:cNvSpPr>
          <p:nvPr>
            <p:ph type="title"/>
          </p:nvPr>
        </p:nvSpPr>
        <p:spPr>
          <a:xfrm>
            <a:off x="685800" y="152400"/>
            <a:ext cx="7086600" cy="1600200"/>
          </a:xfrm>
        </p:spPr>
        <p:txBody>
          <a:bodyPr/>
          <a:lstStyle/>
          <a:p>
            <a:pPr eaLnBrk="1" hangingPunct="1"/>
            <a:r>
              <a:rPr lang="en-US" altLang="en-US"/>
              <a:t>Personal Development Planning</a:t>
            </a:r>
          </a:p>
        </p:txBody>
      </p:sp>
      <p:sp>
        <p:nvSpPr>
          <p:cNvPr id="6149" name="Rectangle 3"/>
          <p:cNvSpPr>
            <a:spLocks noGrp="1" noChangeArrowheads="1"/>
          </p:cNvSpPr>
          <p:nvPr>
            <p:ph type="body" idx="1"/>
          </p:nvPr>
        </p:nvSpPr>
        <p:spPr/>
        <p:txBody>
          <a:bodyPr/>
          <a:lstStyle/>
          <a:p>
            <a:pPr eaLnBrk="1" hangingPunct="1">
              <a:lnSpc>
                <a:spcPct val="90000"/>
              </a:lnSpc>
            </a:pPr>
            <a:r>
              <a:rPr lang="en-GB" altLang="en-US" dirty="0"/>
              <a:t>PDP is driven by: </a:t>
            </a:r>
          </a:p>
          <a:p>
            <a:pPr lvl="1" eaLnBrk="1" hangingPunct="1">
              <a:lnSpc>
                <a:spcPct val="90000"/>
              </a:lnSpc>
            </a:pPr>
            <a:r>
              <a:rPr lang="en-GB" altLang="en-US" b="1" dirty="0">
                <a:solidFill>
                  <a:schemeClr val="hlink"/>
                </a:solidFill>
              </a:rPr>
              <a:t>Reflecting</a:t>
            </a:r>
            <a:r>
              <a:rPr lang="en-GB" altLang="en-US" b="1" dirty="0"/>
              <a:t>: </a:t>
            </a:r>
            <a:r>
              <a:rPr lang="en-GB" altLang="en-US" dirty="0"/>
              <a:t>how past skills are gained, reasons on successes and failures</a:t>
            </a:r>
          </a:p>
          <a:p>
            <a:pPr lvl="1" eaLnBrk="1" hangingPunct="1">
              <a:lnSpc>
                <a:spcPct val="90000"/>
              </a:lnSpc>
            </a:pPr>
            <a:r>
              <a:rPr lang="en-GB" altLang="en-US" b="1" dirty="0">
                <a:solidFill>
                  <a:srgbClr val="2B1A92"/>
                </a:solidFill>
              </a:rPr>
              <a:t>Planning</a:t>
            </a:r>
            <a:r>
              <a:rPr lang="en-GB" altLang="en-US" b="1" dirty="0"/>
              <a:t>:</a:t>
            </a:r>
            <a:r>
              <a:rPr lang="en-GB" altLang="en-US" dirty="0"/>
              <a:t> how you are going to develop a certain skill that you want or need to face the future/to complete your degree, follow a specific career or achieve a personal goal</a:t>
            </a:r>
            <a:r>
              <a:rPr lang="en-US" altLang="en-US" dirty="0"/>
              <a:t>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22BE4BC-7E4F-4916-B3B3-DF17C9F16EFD}"/>
                  </a:ext>
                </a:extLst>
              </p14:cNvPr>
              <p14:cNvContentPartPr/>
              <p14:nvPr/>
            </p14:nvContentPartPr>
            <p14:xfrm>
              <a:off x="1952280" y="2786760"/>
              <a:ext cx="1335600" cy="2887920"/>
            </p14:xfrm>
          </p:contentPart>
        </mc:Choice>
        <mc:Fallback>
          <p:pic>
            <p:nvPicPr>
              <p:cNvPr id="2" name="Ink 1">
                <a:extLst>
                  <a:ext uri="{FF2B5EF4-FFF2-40B4-BE49-F238E27FC236}">
                    <a16:creationId xmlns:a16="http://schemas.microsoft.com/office/drawing/2014/main" id="{722BE4BC-7E4F-4916-B3B3-DF17C9F16EFD}"/>
                  </a:ext>
                </a:extLst>
              </p:cNvPr>
              <p:cNvPicPr/>
              <p:nvPr/>
            </p:nvPicPr>
            <p:blipFill>
              <a:blip r:embed="rId4"/>
              <a:stretch>
                <a:fillRect/>
              </a:stretch>
            </p:blipFill>
            <p:spPr>
              <a:xfrm>
                <a:off x="1942920" y="2777400"/>
                <a:ext cx="1354320" cy="290664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C3DE1C1F-7118-492D-A22F-569060410249}" type="slidenum">
              <a:rPr lang="en-US" altLang="en-US"/>
              <a:pPr/>
              <a:t>7</a:t>
            </a:fld>
            <a:endParaRPr lang="en-US" altLang="en-US"/>
          </a:p>
        </p:txBody>
      </p:sp>
      <p:sp>
        <p:nvSpPr>
          <p:cNvPr id="7172" name="Rectangle 2"/>
          <p:cNvSpPr>
            <a:spLocks noGrp="1" noChangeArrowheads="1"/>
          </p:cNvSpPr>
          <p:nvPr>
            <p:ph type="title"/>
          </p:nvPr>
        </p:nvSpPr>
        <p:spPr>
          <a:xfrm>
            <a:off x="685800" y="152400"/>
            <a:ext cx="7086600" cy="1600200"/>
          </a:xfrm>
        </p:spPr>
        <p:txBody>
          <a:bodyPr/>
          <a:lstStyle/>
          <a:p>
            <a:pPr eaLnBrk="1" hangingPunct="1"/>
            <a:r>
              <a:rPr lang="en-US" altLang="en-US"/>
              <a:t>Personal Development Planning</a:t>
            </a:r>
          </a:p>
        </p:txBody>
      </p:sp>
      <p:sp>
        <p:nvSpPr>
          <p:cNvPr id="7173" name="Rectangle 3"/>
          <p:cNvSpPr>
            <a:spLocks noGrp="1" noChangeArrowheads="1"/>
          </p:cNvSpPr>
          <p:nvPr>
            <p:ph type="body" idx="1"/>
          </p:nvPr>
        </p:nvSpPr>
        <p:spPr/>
        <p:txBody>
          <a:bodyPr/>
          <a:lstStyle/>
          <a:p>
            <a:pPr eaLnBrk="1" hangingPunct="1"/>
            <a:r>
              <a:rPr lang="en-GB" altLang="en-US" sz="2800" dirty="0"/>
              <a:t>It involves you building up </a:t>
            </a:r>
            <a:r>
              <a:rPr lang="en-GB" altLang="en-US" sz="2800" dirty="0">
                <a:solidFill>
                  <a:schemeClr val="tx2"/>
                </a:solidFill>
              </a:rPr>
              <a:t>a record</a:t>
            </a:r>
            <a:r>
              <a:rPr lang="en-GB" altLang="en-US" sz="2800" dirty="0"/>
              <a:t> of </a:t>
            </a:r>
            <a:r>
              <a:rPr lang="en-GB" altLang="en-US" sz="2800" dirty="0">
                <a:solidFill>
                  <a:srgbClr val="2B1A92"/>
                </a:solidFill>
              </a:rPr>
              <a:t>achievements</a:t>
            </a:r>
            <a:r>
              <a:rPr lang="en-GB" altLang="en-US" sz="2800" dirty="0"/>
              <a:t>, </a:t>
            </a:r>
            <a:r>
              <a:rPr lang="en-GB" altLang="en-US" sz="2800" dirty="0">
                <a:solidFill>
                  <a:srgbClr val="660066"/>
                </a:solidFill>
              </a:rPr>
              <a:t>personal reflections</a:t>
            </a:r>
            <a:r>
              <a:rPr lang="en-GB" altLang="en-US" sz="2800" dirty="0"/>
              <a:t> and </a:t>
            </a:r>
            <a:r>
              <a:rPr lang="en-GB" altLang="en-US" sz="2800" dirty="0">
                <a:solidFill>
                  <a:schemeClr val="hlink"/>
                </a:solidFill>
              </a:rPr>
              <a:t>plans for self-improvement</a:t>
            </a:r>
            <a:r>
              <a:rPr lang="en-US" altLang="en-US" sz="2800" dirty="0"/>
              <a:t> </a:t>
            </a:r>
          </a:p>
          <a:p>
            <a:pPr eaLnBrk="1" hangingPunct="1"/>
            <a:r>
              <a:rPr lang="en-GB" altLang="en-US" sz="2800" dirty="0"/>
              <a:t>The more you practise PDP, you are aware of your skills, the more developed they will become </a:t>
            </a:r>
          </a:p>
          <a:p>
            <a:pPr eaLnBrk="1" hangingPunct="1"/>
            <a:r>
              <a:rPr lang="en-GB" altLang="en-US" sz="2800" dirty="0"/>
              <a:t>the better </a:t>
            </a:r>
            <a:r>
              <a:rPr lang="en-GB" altLang="en-US" sz="2800" dirty="0">
                <a:solidFill>
                  <a:schemeClr val="tx2"/>
                </a:solidFill>
              </a:rPr>
              <a:t>your sense of personal achievement</a:t>
            </a:r>
            <a:r>
              <a:rPr lang="en-GB" altLang="en-US" sz="2800" dirty="0"/>
              <a:t> </a:t>
            </a:r>
            <a:r>
              <a:rPr lang="en-US" altLang="en-US" sz="2800" dirty="0"/>
              <a:t>your focus on your goals/gaps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4CC9CF38-97E9-4DE4-B03F-3A5C86829DC5}" type="slidenum">
              <a:rPr lang="en-US" altLang="en-US"/>
              <a:pPr/>
              <a:t>8</a:t>
            </a:fld>
            <a:endParaRPr lang="en-US" altLang="en-US"/>
          </a:p>
        </p:txBody>
      </p:sp>
      <p:sp>
        <p:nvSpPr>
          <p:cNvPr id="8196" name="Rectangle 2"/>
          <p:cNvSpPr>
            <a:spLocks noGrp="1" noChangeArrowheads="1"/>
          </p:cNvSpPr>
          <p:nvPr>
            <p:ph type="title"/>
          </p:nvPr>
        </p:nvSpPr>
        <p:spPr>
          <a:xfrm>
            <a:off x="685800" y="228600"/>
            <a:ext cx="6870700" cy="1295400"/>
          </a:xfrm>
        </p:spPr>
        <p:txBody>
          <a:bodyPr/>
          <a:lstStyle/>
          <a:p>
            <a:pPr eaLnBrk="1" hangingPunct="1"/>
            <a:r>
              <a:rPr lang="en-US" altLang="en-US"/>
              <a:t>Reflective Practice</a:t>
            </a:r>
          </a:p>
        </p:txBody>
      </p:sp>
      <p:sp>
        <p:nvSpPr>
          <p:cNvPr id="8197" name="Rectangle 3"/>
          <p:cNvSpPr>
            <a:spLocks noGrp="1" noChangeArrowheads="1"/>
          </p:cNvSpPr>
          <p:nvPr>
            <p:ph type="body" idx="1"/>
          </p:nvPr>
        </p:nvSpPr>
        <p:spPr>
          <a:xfrm>
            <a:off x="685800" y="1600200"/>
            <a:ext cx="7924800" cy="4114800"/>
          </a:xfrm>
        </p:spPr>
        <p:txBody>
          <a:bodyPr/>
          <a:lstStyle/>
          <a:p>
            <a:pPr eaLnBrk="1" hangingPunct="1">
              <a:lnSpc>
                <a:spcPct val="80000"/>
              </a:lnSpc>
            </a:pPr>
            <a:r>
              <a:rPr lang="en-GB" altLang="en-US" sz="2800"/>
              <a:t>In order to learn effectively it is not enough to simply have an experience </a:t>
            </a:r>
          </a:p>
          <a:p>
            <a:pPr eaLnBrk="1" hangingPunct="1">
              <a:lnSpc>
                <a:spcPct val="80000"/>
              </a:lnSpc>
            </a:pPr>
            <a:r>
              <a:rPr lang="en-GB" altLang="en-US" sz="2800"/>
              <a:t>In order to maximise the learning potential of the situation before it is lost, we need to </a:t>
            </a:r>
            <a:r>
              <a:rPr lang="en-GB" altLang="en-US" sz="2800">
                <a:solidFill>
                  <a:schemeClr val="hlink"/>
                </a:solidFill>
              </a:rPr>
              <a:t>reflect on</a:t>
            </a:r>
            <a:r>
              <a:rPr lang="en-GB" altLang="en-US" sz="2800"/>
              <a:t> the experience</a:t>
            </a:r>
          </a:p>
          <a:p>
            <a:pPr eaLnBrk="1" hangingPunct="1">
              <a:lnSpc>
                <a:spcPct val="80000"/>
              </a:lnSpc>
            </a:pPr>
            <a:r>
              <a:rPr lang="en-GB" altLang="en-US" sz="2800"/>
              <a:t>Reflecting is an important stage of the PDP process</a:t>
            </a:r>
          </a:p>
          <a:p>
            <a:pPr eaLnBrk="1" hangingPunct="1">
              <a:lnSpc>
                <a:spcPct val="80000"/>
              </a:lnSpc>
            </a:pPr>
            <a:r>
              <a:rPr lang="en-GB" altLang="en-US" sz="2800"/>
              <a:t>You need to </a:t>
            </a:r>
            <a:r>
              <a:rPr lang="en-GB" altLang="en-US" sz="2800">
                <a:solidFill>
                  <a:srgbClr val="2B1A92"/>
                </a:solidFill>
              </a:rPr>
              <a:t>reflect in</a:t>
            </a:r>
            <a:r>
              <a:rPr lang="en-GB" altLang="en-US" sz="2800"/>
              <a:t> order to improve and develop your skills and knowledge; the idea is that you learn from your successes and mistakes</a:t>
            </a:r>
            <a:endParaRPr lang="en-US" altLang="en-US" sz="28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BBF6A40-EB98-45CA-B3A5-A2AB6A6A8BDB}"/>
                  </a:ext>
                </a:extLst>
              </p14:cNvPr>
              <p14:cNvContentPartPr/>
              <p14:nvPr/>
            </p14:nvContentPartPr>
            <p14:xfrm>
              <a:off x="-778154" y="4830923"/>
              <a:ext cx="48600" cy="10440"/>
            </p14:xfrm>
          </p:contentPart>
        </mc:Choice>
        <mc:Fallback>
          <p:pic>
            <p:nvPicPr>
              <p:cNvPr id="2" name="Ink 1">
                <a:extLst>
                  <a:ext uri="{FF2B5EF4-FFF2-40B4-BE49-F238E27FC236}">
                    <a16:creationId xmlns:a16="http://schemas.microsoft.com/office/drawing/2014/main" id="{9BBF6A40-EB98-45CA-B3A5-A2AB6A6A8BDB}"/>
                  </a:ext>
                </a:extLst>
              </p:cNvPr>
              <p:cNvPicPr/>
              <p:nvPr/>
            </p:nvPicPr>
            <p:blipFill>
              <a:blip r:embed="rId4"/>
              <a:stretch>
                <a:fillRect/>
              </a:stretch>
            </p:blipFill>
            <p:spPr>
              <a:xfrm>
                <a:off x="-786794" y="4822283"/>
                <a:ext cx="662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1A824915-9866-4A88-8990-D6FF3020094E}"/>
                  </a:ext>
                </a:extLst>
              </p14:cNvPr>
              <p14:cNvContentPartPr/>
              <p14:nvPr/>
            </p14:nvContentPartPr>
            <p14:xfrm>
              <a:off x="3366720" y="4583880"/>
              <a:ext cx="151560" cy="64800"/>
            </p14:xfrm>
          </p:contentPart>
        </mc:Choice>
        <mc:Fallback>
          <p:pic>
            <p:nvPicPr>
              <p:cNvPr id="3" name="Ink 2">
                <a:extLst>
                  <a:ext uri="{FF2B5EF4-FFF2-40B4-BE49-F238E27FC236}">
                    <a16:creationId xmlns:a16="http://schemas.microsoft.com/office/drawing/2014/main" id="{1A824915-9866-4A88-8990-D6FF3020094E}"/>
                  </a:ext>
                </a:extLst>
              </p:cNvPr>
              <p:cNvPicPr/>
              <p:nvPr/>
            </p:nvPicPr>
            <p:blipFill>
              <a:blip r:embed="rId6"/>
              <a:stretch>
                <a:fillRect/>
              </a:stretch>
            </p:blipFill>
            <p:spPr>
              <a:xfrm>
                <a:off x="3357360" y="4574520"/>
                <a:ext cx="17028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85AF007B-261D-490F-A02C-DB778D8C0944}"/>
                  </a:ext>
                </a:extLst>
              </p14:cNvPr>
              <p14:cNvContentPartPr/>
              <p14:nvPr/>
            </p14:nvContentPartPr>
            <p14:xfrm>
              <a:off x="2568240" y="4579200"/>
              <a:ext cx="2338920" cy="1838880"/>
            </p14:xfrm>
          </p:contentPart>
        </mc:Choice>
        <mc:Fallback>
          <p:pic>
            <p:nvPicPr>
              <p:cNvPr id="4" name="Ink 3">
                <a:extLst>
                  <a:ext uri="{FF2B5EF4-FFF2-40B4-BE49-F238E27FC236}">
                    <a16:creationId xmlns:a16="http://schemas.microsoft.com/office/drawing/2014/main" id="{85AF007B-261D-490F-A02C-DB778D8C0944}"/>
                  </a:ext>
                </a:extLst>
              </p:cNvPr>
              <p:cNvPicPr/>
              <p:nvPr/>
            </p:nvPicPr>
            <p:blipFill>
              <a:blip r:embed="rId8"/>
              <a:stretch>
                <a:fillRect/>
              </a:stretch>
            </p:blipFill>
            <p:spPr>
              <a:xfrm>
                <a:off x="2558880" y="4569840"/>
                <a:ext cx="2357640" cy="185760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CA14-CFC2-49B5-9342-468CD0523FF3}"/>
              </a:ext>
            </a:extLst>
          </p:cNvPr>
          <p:cNvSpPr>
            <a:spLocks noGrp="1"/>
          </p:cNvSpPr>
          <p:nvPr>
            <p:ph type="title"/>
          </p:nvPr>
        </p:nvSpPr>
        <p:spPr>
          <a:xfrm>
            <a:off x="685800" y="294498"/>
            <a:ext cx="6870700" cy="1007931"/>
          </a:xfrm>
        </p:spPr>
        <p:txBody>
          <a:bodyPr/>
          <a:lstStyle/>
          <a:p>
            <a:r>
              <a:rPr lang="en-US" dirty="0"/>
              <a:t>Gibb’s Reflective Cycle</a:t>
            </a:r>
          </a:p>
        </p:txBody>
      </p:sp>
      <p:sp>
        <p:nvSpPr>
          <p:cNvPr id="5" name="Slide Number Placeholder 4">
            <a:extLst>
              <a:ext uri="{FF2B5EF4-FFF2-40B4-BE49-F238E27FC236}">
                <a16:creationId xmlns:a16="http://schemas.microsoft.com/office/drawing/2014/main" id="{1E9FEF03-7D82-45C8-8346-A5A292A3A3E1}"/>
              </a:ext>
            </a:extLst>
          </p:cNvPr>
          <p:cNvSpPr>
            <a:spLocks noGrp="1"/>
          </p:cNvSpPr>
          <p:nvPr>
            <p:ph type="sldNum" sz="quarter" idx="12"/>
          </p:nvPr>
        </p:nvSpPr>
        <p:spPr/>
        <p:txBody>
          <a:bodyPr/>
          <a:lstStyle/>
          <a:p>
            <a:fld id="{A996AE7D-53A6-49D6-B454-B9AB0463D996}" type="slidenum">
              <a:rPr lang="en-US" altLang="en-US"/>
              <a:pPr/>
              <a:t>9</a:t>
            </a:fld>
            <a:endParaRPr lang="en-US" altLang="en-US"/>
          </a:p>
        </p:txBody>
      </p:sp>
      <p:pic>
        <p:nvPicPr>
          <p:cNvPr id="7" name="Picture 6">
            <a:extLst>
              <a:ext uri="{FF2B5EF4-FFF2-40B4-BE49-F238E27FC236}">
                <a16:creationId xmlns:a16="http://schemas.microsoft.com/office/drawing/2014/main" id="{1698C4AF-3DC6-477F-9DC1-DA35FBB9BBC7}"/>
              </a:ext>
            </a:extLst>
          </p:cNvPr>
          <p:cNvPicPr>
            <a:picLocks noChangeAspect="1"/>
          </p:cNvPicPr>
          <p:nvPr/>
        </p:nvPicPr>
        <p:blipFill rotWithShape="1">
          <a:blip r:embed="rId2"/>
          <a:srcRect l="19077" t="18874" r="37077" b="9979"/>
          <a:stretch/>
        </p:blipFill>
        <p:spPr>
          <a:xfrm>
            <a:off x="1702191" y="1303345"/>
            <a:ext cx="5303324" cy="483812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A7DD21E-9DEA-45AF-97B7-B5F091327A2C}"/>
                  </a:ext>
                </a:extLst>
              </p14:cNvPr>
              <p14:cNvContentPartPr/>
              <p14:nvPr/>
            </p14:nvContentPartPr>
            <p14:xfrm>
              <a:off x="4727880" y="1954080"/>
              <a:ext cx="101880" cy="46800"/>
            </p14:xfrm>
          </p:contentPart>
        </mc:Choice>
        <mc:Fallback>
          <p:pic>
            <p:nvPicPr>
              <p:cNvPr id="3" name="Ink 2">
                <a:extLst>
                  <a:ext uri="{FF2B5EF4-FFF2-40B4-BE49-F238E27FC236}">
                    <a16:creationId xmlns:a16="http://schemas.microsoft.com/office/drawing/2014/main" id="{CA7DD21E-9DEA-45AF-97B7-B5F091327A2C}"/>
                  </a:ext>
                </a:extLst>
              </p:cNvPr>
              <p:cNvPicPr/>
              <p:nvPr/>
            </p:nvPicPr>
            <p:blipFill>
              <a:blip r:embed="rId4"/>
              <a:stretch>
                <a:fillRect/>
              </a:stretch>
            </p:blipFill>
            <p:spPr>
              <a:xfrm>
                <a:off x="4718520" y="1944720"/>
                <a:ext cx="12060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5E61B82A-013D-4BBB-931D-A85E7D4FBE3E}"/>
                  </a:ext>
                </a:extLst>
              </p14:cNvPr>
              <p14:cNvContentPartPr/>
              <p14:nvPr/>
            </p14:nvContentPartPr>
            <p14:xfrm>
              <a:off x="2168640" y="1704600"/>
              <a:ext cx="4937040" cy="4308480"/>
            </p14:xfrm>
          </p:contentPart>
        </mc:Choice>
        <mc:Fallback>
          <p:pic>
            <p:nvPicPr>
              <p:cNvPr id="4" name="Ink 3">
                <a:extLst>
                  <a:ext uri="{FF2B5EF4-FFF2-40B4-BE49-F238E27FC236}">
                    <a16:creationId xmlns:a16="http://schemas.microsoft.com/office/drawing/2014/main" id="{5E61B82A-013D-4BBB-931D-A85E7D4FBE3E}"/>
                  </a:ext>
                </a:extLst>
              </p:cNvPr>
              <p:cNvPicPr/>
              <p:nvPr/>
            </p:nvPicPr>
            <p:blipFill>
              <a:blip r:embed="rId6"/>
              <a:stretch>
                <a:fillRect/>
              </a:stretch>
            </p:blipFill>
            <p:spPr>
              <a:xfrm>
                <a:off x="2159280" y="1695240"/>
                <a:ext cx="4955760" cy="4327200"/>
              </a:xfrm>
              <a:prstGeom prst="rect">
                <a:avLst/>
              </a:prstGeom>
            </p:spPr>
          </p:pic>
        </mc:Fallback>
      </mc:AlternateContent>
    </p:spTree>
    <p:extLst>
      <p:ext uri="{BB962C8B-B14F-4D97-AF65-F5344CB8AC3E}">
        <p14:creationId xmlns:p14="http://schemas.microsoft.com/office/powerpoint/2010/main" val="347104864"/>
      </p:ext>
    </p:extLst>
  </p:cSld>
  <p:clrMapOvr>
    <a:masterClrMapping/>
  </p:clrMapOvr>
</p:sld>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4AAC68C2A2BD4A85C48FBD90B77FCA" ma:contentTypeVersion="3" ma:contentTypeDescription="Create a new document." ma:contentTypeScope="" ma:versionID="919bd646fec12f0c84750d87488ade93">
  <xsd:schema xmlns:xsd="http://www.w3.org/2001/XMLSchema" xmlns:xs="http://www.w3.org/2001/XMLSchema" xmlns:p="http://schemas.microsoft.com/office/2006/metadata/properties" xmlns:ns2="e2c3fe04-9b38-4f08-8dd4-03fe632e424a" targetNamespace="http://schemas.microsoft.com/office/2006/metadata/properties" ma:root="true" ma:fieldsID="10482fa9aa752a50fcb3e791ab82d6fc" ns2:_="">
    <xsd:import namespace="e2c3fe04-9b38-4f08-8dd4-03fe632e424a"/>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c3fe04-9b38-4f08-8dd4-03fe632e42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BF5FF4-1C26-4C45-81D5-4EA6E02F18BC}">
  <ds:schemaRefs>
    <ds:schemaRef ds:uri="e2c3fe04-9b38-4f08-8dd4-03fe632e424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8584A07-5050-497B-8495-24143EBBB0B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5EDA9B3-E15B-4719-820A-C083C0762D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Crayons</Template>
  <TotalTime>956</TotalTime>
  <Words>1009</Words>
  <Application>Microsoft Office PowerPoint</Application>
  <PresentationFormat>On-screen Show (4:3)</PresentationFormat>
  <Paragraphs>134</Paragraphs>
  <Slides>20</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Comic Sans MS</vt:lpstr>
      <vt:lpstr>Crayons</vt:lpstr>
      <vt:lpstr>Personal Development Planning</vt:lpstr>
      <vt:lpstr>Agenda</vt:lpstr>
      <vt:lpstr>Personal Development Planning</vt:lpstr>
      <vt:lpstr>Personal Development Planning</vt:lpstr>
      <vt:lpstr>Personal Development Planning</vt:lpstr>
      <vt:lpstr>Personal Development Planning</vt:lpstr>
      <vt:lpstr>Personal Development Planning</vt:lpstr>
      <vt:lpstr>Reflective Practice</vt:lpstr>
      <vt:lpstr>Gibb’s Reflective Cycle</vt:lpstr>
      <vt:lpstr>PowerPoint Presentation</vt:lpstr>
      <vt:lpstr>Personal Development Plan</vt:lpstr>
      <vt:lpstr>SWOT Analysis</vt:lpstr>
      <vt:lpstr>SWOT Analysis</vt:lpstr>
      <vt:lpstr>SWOT Analysis</vt:lpstr>
      <vt:lpstr>SWOT Analysis</vt:lpstr>
      <vt:lpstr>SWOT Analysis</vt:lpstr>
      <vt:lpstr>Plan (Strategies)</vt:lpstr>
      <vt:lpstr>PDP</vt:lpstr>
      <vt:lpstr>Final Words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PDP, Reflective Practice &amp; Learning</dc:title>
  <dc:subject>Learning and Study Skills</dc:subject>
  <dc:creator>Dr. Koliya Pulasinghe</dc:creator>
  <cp:lastModifiedBy>Koliya Pulasinghe</cp:lastModifiedBy>
  <cp:revision>17</cp:revision>
  <dcterms:created xsi:type="dcterms:W3CDTF">2008-12-09T16:18:53Z</dcterms:created>
  <dcterms:modified xsi:type="dcterms:W3CDTF">2021-02-10T10:26:11Z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0x0101006A4AAC68C2A2BD4A85C48FBD90B77FCA</vt:lpwstr>
  </property>
  <property fmtid="{D5CDD505-2E9C-101B-9397-08002B2CF9AE}" pid="3" name="AuthorIds_UIVersion_512">
    <vt:lpwstr>6</vt:lpwstr>
  </property>
</Properties>
</file>