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57" r:id="rId3"/>
    <p:sldId id="258" r:id="rId4"/>
    <p:sldId id="266" r:id="rId5"/>
    <p:sldId id="268" r:id="rId6"/>
    <p:sldId id="269" r:id="rId7"/>
    <p:sldId id="259" r:id="rId8"/>
    <p:sldId id="267" r:id="rId9"/>
    <p:sldId id="276" r:id="rId10"/>
    <p:sldId id="270" r:id="rId11"/>
    <p:sldId id="271" r:id="rId12"/>
    <p:sldId id="274" r:id="rId13"/>
    <p:sldId id="273" r:id="rId14"/>
    <p:sldId id="275" r:id="rId15"/>
    <p:sldId id="260" r:id="rId16"/>
    <p:sldId id="261" r:id="rId17"/>
    <p:sldId id="272" r:id="rId18"/>
    <p:sldId id="277" r:id="rId19"/>
    <p:sldId id="262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07:01:04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80 0 0,'26'53'280'0'0,"-8"-8"-344"0"0,3 1-68 0 0,4-7 32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08:33:58.42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9787 13883 49 0,'6'0'46'0,"-6"0"-1"0,0 0-13 0,0 0 4 0,0 0-2 16,0 0-5-16,0 0-2 0,5-3 3 0,-5 3-1 15,0 0 2-15,0 0 0 0,0 0 5 0,0 0-3 16,0 0-3-16,0 0-5 0,0 0 3 0,0 0-2 16,5 0-8-16,-5 0 3 0,3-4-4 0,-3 4 2 15,3-1 7-15,-3 1 3 0,6-3-2 0,-6 3 0 16,0 0 10-16,6-1-3 0,-6 1 4 0,0 0-1 16,0 0 7-16,0 0-2 0,5-3-5 0,-5 3 3 15,0 0-9-15,0 0-9 0,0 0 3 0,0 0-2 0,0 0-2 16,0 0-3-16,0 0 4 0,10 3 0 0,-10-3-7 15,11 0-3-15,-3-3 2 0,5 1-4 16,1-1-5-16,4-1 3 0,5 0-6 0,8-1 7 0,1-4-6 16,4 0 5-16,1-2-6 0,2 1 5 0,11-3-5 15,-13 5-1-15,16-3 2 0,-4-4 1 0,-1 2-1 16,-9 6 0-16,1-4-3 0,10 0 3 0,-13 5-1 16,-3-2 1-16,-1 1-5 0,-2 2 4 0,-9 1-4 15,-5 2-2-15,-5-1 3 0,0 3-3 0,-2 0 4 16,-5-3-8-16,1 6 7 0,0-3 1 0,-6 0 0 15,5 3-2-15,-5-3-5 0,2 4-10 0,1-2-8 16,-3-2-14-16,0 5-4 0,0-1-15 0,2 0-9 16,-2 1-45-16,-3-1-56 0,1-1-181 0,1 2 81 15</inkml:trace>
  <inkml:trace contextRef="#ctx0" brushRef="#br0" timeOffset="431.99">10218 13961 12 0,'-2'2'89'15,"-2"1"-13"-15,0 2 0 0,3-1-6 0,-3 0-11 16,0 0-4-16,4 0-5 0,-5 0-4 16,4 0 6-16,-2 0 4 0,-1-2 4 0,3 4 7 0,-1-4 4 15,-1 2 11-15,3-4 6 0,-4 5 5 0,4-5 5 16,-4 0-5-16,4 0-9 0,0 0-5 0,-2 3-7 16,2-3-9-16,0 0-7 0,0 0-11 0,0 0-5 15,0 0-4-15,0 0-2 0,0 0-9 0,0 0 3 16,0 0-4-16,19 0-5 0,-13-3-3 0,5 1 1 15,0 0-2-15,2 1-2 0,0-1-17 0,6-2-3 16,-3-2 2-16,2 2-1 0,0-2 0 0,0-1 0 0,2 1 2 16,1 0 0-16,-3 0 0 0,0 1-4 0,-3-1-3 15,-1 3-7-15,-2-1-3 0,-1 0-8 0,-1 1-6 16,-3 3-5-16,2-2-14 0,0-1-3 0,-2 3-6 16,0-1-14-16,-1 0-20 0,-6 1-14 0,11 1-105 15,-7 2-233-15,0 0 103 0</inkml:trace>
  <inkml:trace contextRef="#ctx0" brushRef="#br0" timeOffset="27216.01">22014 5274 83 0,'0'0'97'0,"0"0"-10"0,0 0-11 15,1-5-8-15,-1 5-9 0,0 0 3 0,0 0-9 0,-2-5-9 16,2 5 2-16,0 0-8 0,0 0-2 0,0 0 9 16,0 0-15-16,0 0 7 0,0 0-3 0,0 0 0 15,0 0-5-15,-4-3-3 0,4 3-5 0,0 0 0 16,0 0-1-16,0 0-4 0,0 0-2 0,-9 1 1 16,9-1-7-16,0 0 3 0,-11 4 4 0,5-3-6 15,1 3-3-15,0-4-1 0,-1 3-5 0,-2 1 3 16,-1 4-2-16,3-2-1 0,-2 2-2 0,-1 0 8 0,0 1-2 15,0-1 7-15,0-1-4 0,4 1-3 0,-4 0 0 16,5 0 2-16,-5-1-4 0,3-1 1 16,2 0-5-16,-1 1 8 0,3-1-8 0,-2-2-7 0,2 2 3 15,1-1 10-15,-2-1 4 0,3 1-4 0,-1 2 1 16,2-2 1-16,-1-1-6 0,3 2 9 0,-2 1-2 16,3-5-9-16,0 3 6 0,1 2-3 0,-1-4 0 15,2 1 1-15,2 1 4 0,-2 0-7 0,5-1-10 0,0-3 11 16,-2 1 8-16,6 3-4 0,-3-4-1 0,-2 1-1 15,4 0-7-15,-4-1 6 0,1-1-4 16,0 0 6-16,-1-1 1 0,-3 1-4 0,0 0 4 0,0-3-1 16,-1 1 5-16,-2-3 3 0,1 3 1 15,-1-3 3-15,0 1 0 0,2-5 6 0,-6 4-14 16,4-2 13-16,-3 1-3 0,-1-2-3 0,0 0-8 0,-1 3 6 16,-3-6-2-16,0 6-3 0,-1-4-4 0,0 1-5 15,1-1-8-15,-1 2-1 0,1 2-1 0,1-2-3 16,-1 4-19-16,1-2-22 0,-1 3-17 0,2-1-31 15,2 3-82-15,0 0-200 0,0 0 90 0</inkml:trace>
  <inkml:trace contextRef="#ctx0" brushRef="#br0" timeOffset="27746.01">22042 5550 37 0,'0'0'56'0,"-13"7"-6"0,12-3-2 0,1 0-6 0,-1 2 2 16,2-2 4-16,-1 4 1 0,-1 0 4 0,2 1 8 15,-1 0-3-15,1 4-4 0,-1 0 0 16,0 3-6-16,2 2 9 0,-5 0-7 0,0-1-4 0,-2 8-4 16,2-4-4-16,-3 4 3 0,1-6-12 0,-2 5 0 15,0-6 1-15,0 0-4 0,3-1-1 16,-3 0-6-16,3 0 3 0,1-2-9 0,0-3-3 0,-2 2 2 16,4-2 2-16,0-1-1 0,-1 0 1 0,1 0-8 15,1-2 7-15,0 1-4 0,0 0-5 0,0-2 7 16,1 2-5-16,-1 1 2 0,0-1-5 0,0-2-1 15,2 0-2-15,-2-2-21 0,-2-1-5 0,5 3-2 16,-3-6-17-16,0 3-14 0,0-5-20 0,1 5-22 16,0-2-56-16,-1-3-168 0,0 0 75 0</inkml:trace>
  <inkml:trace contextRef="#ctx0" brushRef="#br0" timeOffset="28477.01">21762 6160 76 0,'0'0'108'0,"0"0"-10"0,0 0-6 16,0 0-8-16,-1 4-8 0,1-4-7 0,0 0-8 0,0 0-2 15,0 0-11-15,0 0-4 0,0 0-1 16,0 0 0-16,8 3-1 0,-8-3-11 0,0 0-3 15,0 0-10-15,0 0-16 0,0 0-44 0,12-6-122 0,-5 2-176 16,-1 1 78-16</inkml:trace>
  <inkml:trace contextRef="#ctx0" brushRef="#br0" timeOffset="29131.54">21886 6110 101 0,'-4'6'109'0,"3"1"-14"0,-3-2-3 16,0 0-14-16,-1 5-7 0,2 0-4 0,1-1-9 16,1 3-7-16,-3-2 1 0,0 2-12 0,2-1 0 15,-1-1-9-15,0 2 5 0,2 1-9 0,-4-6-1 0,5 5-6 16,-2-4-4-16,0 1-10 0,1-2-12 0,1-1 1 15,0-2 5-15,-2 1-3 0,2-2 1 0,0-3-3 16,0 0-7-16,0 0-16 0,0 0-6 0,12-8-33 16,-5 2 4-16,0-5-14 0,6-3-42 15,-3-4-130-15,3-3 58 0</inkml:trace>
  <inkml:trace contextRef="#ctx0" brushRef="#br0" timeOffset="29338.11">22004 6079 59 0,'2'8'102'15,"-2"-2"-2"-15,2-3-8 0,-4 2-9 0,4 3-4 16,-4-3-11-16,1-1-11 0,0 3-2 0,-1-4-7 0,2 2-9 16,-1 0 0-16,1-1-3 0,0-4 0 0,0 6-4 15,1-4-9-15,-1-2 4 0,3 7-10 0,0-5-9 16,0 0-6-16,1 2-11 0,0-2-2 0,1 2-12 16,0-1-10-16,0-2-7 0,1 3-3 0,-1 0-3 15,5 1 0-15,-3-1-3 0,1 3-1 0,-1-3 1 16,-1 1 0-16,0-1 4 0,-1 1-3 0,-1-1-30 15,1 0-83-15,-1 0 38 0</inkml:trace>
  <inkml:trace contextRef="#ctx0" brushRef="#br0" timeOffset="30159.11">20216 5380 35 0,'0'6'95'0,"0"-1"-11"0,3-1-6 0,-1 1-4 16,1-1 12-16,-1 1-2 0,2-2-2 0,2 1 0 16,-2-1-1-16,0-1-6 0,3-2 0 0,-1 0-7 15,-6 0-4-15,14 0-6 0,-6-1-5 0,3-3 2 16,-5 1-11-16,5-1-3 0,-3-1-5 0,-1 0-1 15,1-2-2-15,-2 0-6 0,-1 0 2 0,-3 2-5 16,-2-2-3-16,2-3-2 0,-4 0-13 0,0 0 6 16,2 1-3-16,-4-1-7 0,3 2 1 0,-3 3 1 15,-3-6-8-15,2 9-25 0,1-4-9 0,-1 0-44 16,-1 3-48-16,0 3-86 0,6 0-233 0,0 0 104 16</inkml:trace>
  <inkml:trace contextRef="#ctx0" brushRef="#br0" timeOffset="30508.11">20286 5552 45 0,'-1'2'104'0,"1"-2"-17"15,0 0-11-15,10 5-6 0,-5-1-8 0,0 2-6 16,-1-1-5-16,4 1-5 0,0 5-4 0,-1-2-7 0,-2 6 2 16,-1-1-16-16,-2 5 2 0,0 1 1 15,-4 7-4-15,-1-1-3 0,-5 6 6 0,1-3-4 16,-3 5-7-16,-1-3 2 0,-3-2 0 0,4 3-6 0,1 2 4 16,-2-1-15-16,0-1 6 0,4 2-7 0,-1-8 7 15,0 3-7-15,6-12 6 0,-2 1-5 0,3-4 0 16,-2 1 4-16,3-4-8 0,0 0-4 0,3-1 8 15,-2 2-5-15,1 0-6 0,1-3 6 0,0 3 2 16,2-3-6-16,-2 4 1 0,0-6-2 0,1 2-2 16,0-3-11-16,-2 0-8 0,1-1-19 0,1 0-63 0,-2 0-123 15,1-4 54-15</inkml:trace>
  <inkml:trace contextRef="#ctx0" brushRef="#br0" timeOffset="30950.11">20377 5514 63 0,'-8'0'97'0,"-1"2"-13"16,-2 2-5-16,-1 1-8 0,2 1-2 0,-8 3-15 15,4-1 0-15,-2 1-5 0,-1 4-5 16,3 0-5-16,0-3-4 0,2 0-2 0,3-3-6 0,-1 3 2 16,3-3-4-16,0 2 0 0,-2-1 4 0,4-3-16 15,0-1 3-15,1 2-4 0,3-2-2 0,-3-1-2 16,3 0 1-16,-2-1-7 0,3-2 7 0,-1 4-2 15,1-4 0-15,0 0 1 0,0 0-2 0,0 0-9 16,0 0 3-16,0 0-11 0,18-6-7 0,-12 3 9 16,1 0-6-16,-1 0-4 0,4-1-4 0,-3 0 5 15,3 1-11-15,-4 2 8 0,2-1 1 0,-3 0 1 16,1 2-5-16,-6 0 8 0,9 2-9 0,-9-2 7 16,10 0-1-16,-6 2 0 0,2 3 3 0,-4-1-2 15,2 2-2-15,-3 0-7 0,2 3-6 0,-3-1-7 16,2 1-50-16,-2 0-96 0,0 1 44 0</inkml:trace>
  <inkml:trace contextRef="#ctx0" brushRef="#br0" timeOffset="31458.11">20224 6203 1 0,'0'0'148'0,"-3"1"-10"0,1 3-18 16,-1 1-14-16,-2 3-5 0,0 0-12 0,-5 9-10 16,-2-3-13-16,3 3-15 0,-9 3-8 0,5 2-8 0,-2 0-28 15,2-3-8-15,-2-3-4 0,5 0-6 16,-3 0 1-16,3-3-3 0,0-1-8 0,3-2 6 16,0-1-4-16,3-4 8 0,-1 0 5 0,2-1 6 0,0-1 3 15,3-3 3-15,0 0-9 0,0 0-5 0,0 0 13 16,0 0-7-16,13-19 6 0,-3 12 2 0,1-1-1 15,3 0-4-15,2-3-1 0,9-1 0 0,0 2 0 16,2-2-10-16,4 0 1 0,1 2 2 0,-3 3-9 16,5-2 4-16,-3 3 2 0,1 1-3 0,0 1 1 15,0 3 2-15,-4 0-1 0,-10 2 3 0,1 2-2 16,-6-1-5-16,0 3 13 0,-4 1-9 0,-3 0 7 16,-3 2 7-16,-1 1 11 0,-3 1-5 0,0 1 2 15,-1 1-1-15,-3-1 3 0,3 0-7 0,-3 0 1 16,-2 1-24-16,3-3-39 0,1-1-66 0,0-1-132 15,3-5 59-15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08:45:57.58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15184 6520 59 0,'0'0'161'0,"-5"-3"-15"0,1 1-15 0,4 2-11 15,-4-2-9-15,4 2-12 0,0 0-13 0,-4-2-1 0,4 2-13 16,0 0-9-16,-5-4 3 0,5 4-1 0,0 0-3 16,0 0-6-16,0 0 2 0,0 0-3 0,0 0-2 15,0 0-5-15,-5-2-9 0,5 2 1 0,0 0-6 16,0 0-3-16,0 0-2 0,0 0-4 0,0 0-4 16,-9 7-2-16,5-4-1 0,3-1-3 0,-3 2 0 15,-1 1-2-15,0 1-3 0,3-1-2 0,-4 2 2 16,1 2-4-16,3-1-1 0,-1-4 6 0,-1 5-2 0,2-1-2 15,-2 0 0-15,1 1 5 0,2-1 3 0,1-1 0 16,0 0-1-16,-2 0-5 0,2 1-1 0,0-1 4 16,0-1-7-16,2-2-1 0,-2 3 3 0,3-2-2 15,0 0 0-15,1-3 0 0,3 2 0 0,-1-1-4 16,1 0 3-16,1-3 1 0,1-3-2 0,4 3 1 16,-3-4 1-16,-1 1-3 0,0-2 1 0,4 1-2 15,-4-2 5-15,0-1-1 0,-4 3-1 0,4-4 0 0,-5 3-2 16,-2-1 5-16,0-2 2 0,0 0 5 15,-1-1 5-15,-1 2-4 0,-1-3 4 0,-1 3 8 16,2 0-5-16,-3 0 2 0,-1 2 8 0,2-1-3 0,-2-1-4 16,-1 3-4-16,1 0-12 0,-1 0-5 0,0 2-11 15,-2-1-10-15,5 1-15 0,2 2-13 0,-12-2-20 16,12 2-16-16,0 0-20 0,-9 4-24 0,9-4-51 16,-5 5-119-16,5-3-318 0,0-2 141 0</inkml:trace>
  <inkml:trace contextRef="#ctx0" brushRef="#br0" timeOffset="400">15251 6650 111 0,'1'4'148'0,"-1"-4"-11"0,1 6-3 0,-1-6-3 15,2 5-18-15,-2 0-8 0,0-3-7 0,0-2-10 16,-2 7-5-16,2 1-4 0,0-3-11 16,-1 2-4-16,2 0-12 0,-1 3 1 0,0-2-9 0,2 5-3 15,-2-2-2-15,3 1-7 0,-4 5-2 0,2-3-8 16,-1-1-4-16,3 0 6 0,-2 4-5 0,1 1-1 15,2-3-1-15,-2 2-1 0,-1-4-2 0,-1 1-1 16,2-1-4-16,0 2 0 0,-2-1 4 0,0-4 2 16,2 2-5-16,0-3-5 0,0 2 1 0,-2-2 2 15,4-2 0-15,-4 0-1 0,1-1-5 0,0-2-1 16,1 2-7-16,-2-1-5 0,0-2-4 0,0 2-12 0,0-1-16 16,0-4-1-16,1 3-17 0,-1-3-4 0,1 3-19 15,-1-3-13-15,0 5-23 0,0-5-103 0,0 0-239 16,0 0 106-16</inkml:trace>
  <inkml:trace contextRef="#ctx0" brushRef="#br0" timeOffset="850">15259 6731 67 0,'0'0'86'15,"0"0"0"-15,-1-6-1 0,1 6 3 0,0 0 6 16,1-4 0-16,-1 4 7 0,0 0-5 0,-2-4 2 16,2 4-1-16,0 0-5 0,0 0 2 0,0 0-8 15,-2-4-9-15,2 4-8 0,0 0-5 0,0 0-10 0,0 0-7 16,0 0-4-16,0 0-7 0,0 0-7 15,0 0-1-15,0 0-6 0,0 0-1 0,0 0-4 16,0 0-2-16,0 0 3 0,-7 11-6 0,3-7 2 0,0 2-1 16,-1 0-4-16,1-1 1 0,-2 4 8 0,-3-2-1 15,3 1 6-15,-5 1 4 0,6-1-1 0,-4 2 4 16,4-3-3-16,-4 2-2 0,5-1-1 0,-3 1 3 16,0-2 1-16,3-1-6 0,-1-2-2 0,4-1-1 15,-3 0 1-15,0 0-3 0,3 0 4 0,1-3-5 16,-5 2-1-16,5-2 0 0,-4 5-8 0,4-5 7 15,0 0-1-15,0 0 2 0,0 0-2 0,0 0-6 0,0 0-6 16,0 0 1-16,0 0 1 0,0 0-9 16,0 0 0-16,0 0-11 0,0-11-20 0,0 11-27 0,-2-4-33 15,2 4-49-15,0 0-188 0,4-8-362 0,-2 4 161 16</inkml:trace>
  <inkml:trace contextRef="#ctx0" brushRef="#br0" timeOffset="1424">15262 6705 90 0,'0'0'160'0,"0"0"-11"0,0 0-14 0,0 0-14 15,0 0-10-15,0 0-15 0,0 0-7 0,0 0-7 0,0 0-5 16,0 0-5-16,0 0-6 0,4-1-1 16,-4 1-3-16,0 0-1 0,0 0-3 0,0 0-3 0,0 0-4 15,0 0-4-15,0 0-9 0,0 0-6 0,0 0-2 16,0 0-1-16,0 0-1 0,0 0-4 0,0 0-5 15,0 0 3-15,5 6-5 0,-5-6 1 0,5 5 6 16,0-4-7-16,0 1-6 0,-1 0 4 0,2 1 1 16,1-2-2-16,1 3-1 0,0 0 0 0,3-2 0 15,0 2-4-15,-1-2 0 0,2 3 1 0,-2-2-5 16,3-1 2-16,-3 2-4 0,4-1-3 0,-5 1-12 16,0-1-5-16,0-1-1 0,-4 1-6 0,1-2 2 0,-2 0 0 15,0 2 0-15,0 0 1 0,-4-3-2 0,4 2-9 16,-4-2-23-16,1 3-18 0,-1-3-24 0,0 0-41 15,-6 7-114-15,2-5-272 0,0 2 121 0</inkml:trace>
  <inkml:trace contextRef="#ctx0" brushRef="#br0" timeOffset="2165">15319 7065 151 0,'-6'1'193'0,"6"-1"-19"0,-8 2-14 0,8-2-18 15,0 0-22-15,-7 1-20 0,7-1-22 0,-4 1-13 16,4-1-15-16,-5 2-5 0,5-2-2 0,-7 6-5 16,6-3-6-16,0 0 1 0,-2 1-7 0,-1-1 0 0,1 2 5 15,-1-1-7-15,-1 2 9 0,-3-1-1 0,6-1-4 16,-2 1 0-16,-2 2-2 0,1 0 2 0,0 1-2 16,-1 0-3-16,-4-1-2 0,2-1-3 0,0 2-3 15,3-2-3-15,-1 1 2 0,2-3 0 0,0 0-3 16,-1 3 0-16,1-5-5 0,3-1-2 0,-2 1 7 15,3-2-6-15,-5 3 1 0,5-3 3 0,-2 3 7 16,2-3-2-16,0 0 10 0,0 0-2 0,1 7 6 16,-1-7 4-16,0 0-1 0,0 0-4 0,0 0 1 15,0 0-8-15,0 0-2 0,0 0-3 0,0-15-2 16,0 15 1-16,0-7-3 0,0 7-1 0,1-6-1 0,3 1-2 16,-3 0-12-16,3 0-4 0,-1-1 3 0,-1-1-1 15,2 1 4-15,0 0-1 0,4-1-6 0,-2 1 2 16,-2-1 0-16,1-1-2 0,0 4 3 0,-1 0 0 15,0-2 3-15,-2 2 1 0,2-1-3 0,-1 0 6 16,2 1-4-16,-1 1-1 0,-1-2 1 0,1-2 7 16,0 4 1-16,0 1-1 0,0-1-1 0,-2 1-4 15,1-3 5-15,-3 5-6 0,4-3 3 0,-4 3-2 16,2-4 0-16,-2 4 2 0,3-1-6 0,-3 1 2 16,5-4 2-16,-5 4 1 0,0 0-1 0,4-2-8 15,-4 2 12-15,0 0-1 0,0 0-1 0,0 0 6 0,9-2-6 16,-9 2 3-16,0 0 3 0,0 0-1 0,7 2 2 15,-7-2 2-15,0 0 0 0,7 3 3 0,-5-1 6 16,2 0-3-16,0-1 0 0,0 3 3 0,-2-2-8 16,3 4 1-16,-1-1-1 0,2-1 1 0,1 6-1 15,-1-4-3-15,2 2 2 0,1 0-3 0,-1 1 6 16,2-4-6-16,-4 3 2 0,2-2-4 0,1-1 2 16,-1 1-2-16,-3-2-1 0,-1-3 0 0,1 3-2 15,-4-2 0-15,4 1 0 0,-5-3 3 0,5 4-9 0,-5-4-20 16,4 0-32-16,-4 0-58 0,0 0-248 15,0 0-392-15,0-11 174 0</inkml:trace>
  <inkml:trace contextRef="#ctx0" brushRef="#br0" timeOffset="3627.11">15516 6589 155 0,'2'-6'151'0,"-2"6"-15"0,2-1-8 15,-2 1-19-15,1-4-10 0,1 0-15 0,-2 4-6 16,2-4-7-16,-2 4-8 0,4-6-5 0,-2 6-8 16,-2 0-3-16,4-3-9 0,-2 0 6 0,-2 3-12 15,3-4 3-15,-3 4-4 0,4-5 1 0,0 0-2 0,0 3-5 16,2-3-4-16,-2 0 2 0,3-3-1 15,-1 1 1-15,-1-1-4 0,5-1 0 0,-2 2 1 0,2-5 1 16,3-2 2-16,-3 1-9 0,3-3 2 0,4 0 0 16,-2-3-2-16,0 4-3 0,4-6 4 0,-2 2-5 15,1-2 1-15,-1 1 3 0,-1 5-1 0,0-6 1 16,5 3 1-16,-4 3 4 0,-7-2-13 0,8-1 5 16,-4 3-3-16,4-4 3 0,-7 4 2 0,2 1-1 15,1-1-1-15,4-5 0 0,-3 6-1 0,-2 0-1 16,8-9 2-16,4 5-6 0,-7-3 1 0,5 1 0 15,0 2-3-15,-1-1-1 0,0-3 2 0,1 1-7 0,0 2 8 16,-2-2 1-16,1 3 3 0,-3 1 0 16,-6 4 9-16,-3 2 0 0,-1 3 1 0,4-6 0 15,0-1 1-15,-3 3-3 0,3-2-5 0,-2-1 1 0,-2 2-6 16,4 0 1-16,-2 0-12 0,0 1-3 0,0-1 2 16,3 2 1-16,0-3-3 0,-1 0 3 0,2 1 0 15,-2-1 2-15,2-1-4 0,-2 0 2 0,5-4 2 16,-3 5-1-16,-3-3 1 0,2 5 2 0,-2-3-2 15,1 1 2-15,-1 2-2 0,2 0 0 0,-2-1 2 16,-1 4-3-16,-1-1 3 0,-3 3-4 0,3-3 1 16,-4 3 0-16,3-1 3 0,0 1 1 0,-5 0-1 15,5 0 0-15,-4-1 0 0,0 1-2 0,0 0 2 0,-1 2 1 16,0-2-2-16,4-2 3 0,-2 0-2 16,-1 0-1-16,2 0 0 0,-4-1-2 0,4 3 6 0,-1 4-4 15,-2-5-1-15,0 2 1 0,-2 3 1 0,1-1-4 16,0 1 3-16,-3 3 0 0,2-5 1 0,1 3 0 15,-3 2-1-15,4-4 3 0,-4 4 3 0,1-3-5 16,-1 3 4-16,0 0-1 0,1-4 0 0,-1 4 0 16,0 0 0-16,0 0-1 0,0 0-5 0,0 0-7 15,0 0-10-15,0 0-13 0,0 0-21 0,0 0-7 16,0 0-17-16,0 0-17 0,-11-1-12 0,11 1-20 16,-7 0-3-16,7 0-105 0,-13-3-254 0,7 6 112 0</inkml:trace>
  <inkml:trace contextRef="#ctx0" brushRef="#br0" timeOffset="3939.1">16671 5242 74 0,'0'0'78'15,"-9"0"9"-15,9 0 2 0,-6 0 7 0,6 0 3 0,-8-1 3 16,8 1 2-16,-5-3-3 0,5 3-5 0,0 0-6 16,-5-2-11-16,5 2-5 0,0 0-10 0,0 0-8 15,0 0-1-15,0 0-14 0,0 0-3 0,0 0-6 16,0-7-1-16,0 7 1 0,0 0 9 0,0 0 2 16,0 0 5-16,0 0 5 0,0 0 0 0,0 0 3 15,0 0-1-15,0 0 4 0,0 0-1 0,0 0-7 16,0 0-4-16,0 0-2 0,0 0-6 0,0 0-6 15,5-4-5-15,-5 4-3 0,0 0-4 0,0 0-2 0,0 0 0 16,5 0-2-16,-5 0-2 0,0 0-4 16,0 0 3-16,11 0-4 0,-11 0 0 0,7 3-2 15,-7-3 0-15,4 0 0 0,0 3-8 0,-4-3 2 0,4 4 2 16,-2-2 3-16,2 3-3 0,-3-2-1 0,2 2-1 16,-2-1 2-16,3 6-2 0,0 1-2 0,0 2 5 15,-3-1-4-15,3 2 2 0,2 3-1 0,-2-2-4 16,-1-4-12-16,-1 2-9 0,2-2-14 0,2 3-7 15,-3-2-10-15,0-3-22 0,0 0-33 0,1-1-32 16,-1-3-185-16,-3-1-352 0,-3 1 156 0</inkml:trace>
  <inkml:trace contextRef="#ctx0" brushRef="#br0" timeOffset="4636.1">17648 4363 105 0,'0'0'99'0,"-8"3"-7"16,8-3-10-16,-4 5-7 0,0-5-1 0,0 5-3 16,1-1 1-16,-1 0-9 0,0-2-2 0,0 3 1 15,-1-2-7-15,4 3-1 0,-3 0 7 0,-1 0-3 16,1 0-4-16,-2 3-7 0,2-4-2 0,0 4 10 15,0 2 3-15,0-2-1 0,-2 1-8 0,2 1-1 0,-1-1-6 16,1-1-5-16,3 2-2 0,-2-2-3 0,2 0-9 16,1-1 0-16,0 2 4 0,0-2-6 0,1 0-1 15,3-2-4-15,1-2 2 0,0 1 1 0,0 0-3 16,3-3-1-16,1 2-4 0,1-3-1 0,3-2-3 16,-1 0 3-16,0-1 2 0,0-1-6 0,0-3 1 15,-1 0-4-15,-2 1-1 0,1-4 0 0,-1 3 0 16,-5 0-2-16,2-5 1 0,-3-1-1 0,1 3-3 15,-1-1 3-15,-3-2 1 0,0 3 12 0,2 0 4 16,-7-2-2-16,2 1 1 0,0 3 13 0,2 1 10 16,-3 0 0-16,-1-1-5 0,1 2-1 0,0 0-7 15,1-1 1-15,1 2-4 0,-4 2-4 0,5-3-9 16,1 5-16-16,-5-2-25 0,5 2-29 0,-8 0-17 0,8 0-29 16,-9 2-33-16,4 1-42 0,0-1-95 0,0 0-298 15,5-2 132-15</inkml:trace>
  <inkml:trace contextRef="#ctx0" brushRef="#br0" timeOffset="5164.1">17646 4587 88 0,'-5'2'103'0,"5"-2"-8"0,0 0-8 15,0 0-16-15,0 0-1 0,0 0-10 0,0 0-10 16,0 0-5-16,0 0-2 0,-2 2 12 0,2-2 0 15,0 0 1-15,0 0 0 0,0 0 3 0,0 0-2 16,-2 5 1-16,1-2-3 0,1-3-6 0,0 0-7 16,-2 4 5-16,2 0-4 0,-3 0-3 0,2 1-7 15,1 2-2-15,0 0-3 0,0-2-4 0,0 5 13 0,1 2-5 16,-1 4 5-16,1-1-3 0,-1-3-1 16,0 5-3-16,-1 0-5 0,2 0 0 0,1 1-2 15,-2 0-1-15,0 2 1 0,0-3-3 0,1 5 0 0,-1 2 1 16,-1-5-1-16,-1 0 1 0,1 1 4 0,0-2 0 15,-2 3 2-15,1 3-3 0,0 2-1 0,-4-3-2 16,2 1-1-16,2-5-1 0,-4 7 1 0,4-7-7 16,1-1 1-16,-2 3 0 0,2-3-1 0,-2 0-1 15,3 0-3-15,0-1 1 0,0-6 0 0,0 2-3 16,0-1-4-16,0-5 5 0,0 3-2 0,0-6 3 16,0 3-1-16,0-4-4 0,0 1 4 0,0 0-2 15,0 0-3-15,0-4-7 0,3 3-24 0,-3-3-28 16,0 0-40-16,4-10-53 0,-3 7-177 0,1-9-352 15,1 2 156-15</inkml:trace>
  <inkml:trace contextRef="#ctx0" brushRef="#br0" timeOffset="6067.1">17602 4698 95 0,'0'0'127'0,"0"0"-12"0,-4-1-15 0,4 1-14 15,0 0-2-15,0 0-10 0,0 0-5 0,0 0-3 16,0 0 4-16,0 0 6 0,0 0 6 0,0 0 5 16,0 0 9-16,1-6 0 0,-1 6-3 0,0 0-5 15,0 0-4-15,0 0-8 0,0 0-9 0,0 0-8 16,0 0-5-16,0 0-8 0,0 0-8 0,0 0-5 15,0 0-4-15,0 0-8 0,0 0-2 0,0 0-2 0,0 0-3 16,-11 9 0-16,8-7-3 0,2 1 0 16,-2 3 1-16,1 0 3 0,-5 1-3 0,2 1 3 0,-4 0-4 15,3 2 1-15,-6 1 7 0,2 3-3 0,1-1-1 16,0 0-4-16,0 2 3 0,-2-5-3 0,2 3 6 16,0 3-2-16,1-4-3 0,2-5-2 0,-1 1 0 15,2-3 0-15,1 2-1 0,2-2 0 0,-2 0-2 16,2-1-1-16,0-1 1 0,1 2-2 0,1-5-1 15,0 0 1-15,-3 3-2 0,3-3-1 0,0 0-9 16,0 0-18-16,10-10-15 0,-6 3-10 0,3-3-20 16,-1 0-12-16,1-5 6 0,1 1-17 0,0-1-6 15,-3-2-5-15,2 1 11 0,-1 2-1 0,-1 3 13 0,0 0 10 16,-1 0 8-16,-3-1 1 0,5 5 21 16,-4 2 6-16,2-2 4 0,0 1 1 0,-1 2 9 15,0-3 4-15,1 2 5 0,0 2-1 0,-3-2 7 0,3 1 9 16,-3-1 8-16,3 2 5 0,-3-2 11 0,-1 5 11 15,4-5 5-15,-4 3 5 0,0 2-2 0,5-2 1 16,-5 2-3-16,0 0-3 0,0-4-5 0,0 4-4 16,0 0-3-16,0 0-3 0,4-4-1 0,-4 4-7 15,0 0-2-15,1-4-1 0,-1 4 0 0,0 0 1 16,0 0 0-16,0 0 1 0,0 0 11 0,0 0 9 16,0 0 10-16,0 0 7 0,0 0 0 0,0 0 2 15,0 0-4-15,0 0-2 0,0 0-8 0,0 0-6 16,0 0-3-16,0 0-4 0,0 0-5 0,0 0-2 15,0 0-4-15,0 0-1 0,0 0-4 0,0 0 0 16,11 2 0-16,-11-2-2 0,6 5-1 0,-3-3 0 16,2 1 0-16,-3-3-4 0,3 4 2 0,0 2-5 0,1-1 1 15,0 2 1-15,0 0 1 0,1-1-4 0,-1 2 2 16,-1 0 1-16,0 1-1 0,3-1-3 16,-2 2 3-16,1-2-3 0,1 1 1 0,0 0 2 0,-3-1-3 15,3 1 1-15,-1-1-2 0,-2-1-6 0,2-3-8 16,-3 2-4-16,1-2-5 0,-1-1-11 0,1-1-7 15,-1 2-23-15,1-1-20 0,4-2-26 0,-4 0-37 16,-5-1-39-16,8-1-100 0,-8 1-309 0,10-1 136 16</inkml:trace>
  <inkml:trace contextRef="#ctx0" brushRef="#br0" timeOffset="6806.1">17539 5276 43 0,'0'0'133'0,"0"0"-11"16,0 0-22-16,0 0-1 0,0 0-9 0,0 0-13 15,0 0-8-15,0 0-5 0,0 0-6 16,0 0-7-16,0 0-6 0,0 0 5 0,0 0-1 0,-4 7 7 15,1-2 11-15,1-2-6 0,1 3-7 0,-3 1 1 16,-2 1-3-16,0 0 1 0,1 3 2 0,-5-1-5 16,2 0 1-16,1 5-2 0,-2-6-4 0,1 2-4 15,-2 2-7-15,0 0 0 0,1-1-1 0,2-2-5 16,1-1-4-16,-2 3 1 0,3-4-5 0,-2-1 0 16,3 0-4-16,0 0-1 0,0-4 0 0,3 2 1 15,-2-3-3-15,3-2 5 0,-2 5 2 0,2-5-1 16,0 0-2-16,0 0-12 0,0 0-5 0,5-13-14 0,0 4-13 15,0-4-16-15,2-1-7 0,1-3-15 0,0 0-3 16,1 1-11-16,2 1-5 0,-2 1 12 16,0 4 5-16,1-3 5 0,-1 4 7 0,-1-1 3 0,1 1 5 15,-1 2 11-15,-1-1 21 0,1 0 7 0,-3 2 5 16,4 1 14-16,-5 0 17 0,1 0 7 0,0 3 10 16,0-3 10-16,-1-1 1 0,1 2-5 0,0-1 2 15,-1 4 4-15,0-3-6 0,0 1-4 0,-3-1-5 16,3 3-4-16,-4 1-5 0,4-3-3 0,-4 3-4 15,5-2-3-15,-5 2-7 0,0 0 1 0,0 0 0 16,0 0-2-16,5-3-4 0,-5 3-1 0,0 0-1 16,0 0-1-16,0 0 2 0,4 7-3 0,-2-2-1 15,0-1-2-15,2 1 4 0,-1 0 1 0,3 3-1 0,0 1-4 16,0 1 3-16,1 0 4 0,-1 1-3 16,2-1 3-16,-1-2-4 0,0 1 3 0,-1-3-3 0,4 3 2 15,-1-4-1-15,-4 4-2 0,3-6 2 0,-4 1-3 16,2 1 0-16,-2-2-11 0,1 1-13 0,-1-1-7 15,-3-1-32-15,-1-2-54 0,0 0-220 0,0 0-357 16,-1-12 158-16</inkml:trace>
  <inkml:trace contextRef="#ctx0" brushRef="#br0" timeOffset="7718.1">18092 5104 22 0,'0'0'147'0,"0"0"-7"0,0 0-7 0,0 0-10 15,0 0-13-15,0 0-11 0,0 0-9 0,0 0 0 16,0 0-10-16,0 0 3 0,0 0-7 0,0 0 1 16,0 0-3-16,0 0-7 0,0 0-1 0,0 0-6 15,0 0-6-15,0 0-7 0,0 0-2 0,0 0-1 16,21-7-2-16,-10 5-7 0,10-2-6 0,-1-1-1 15,7-2-11-15,-5 3-9 0,3-1-25 0,5 1-17 16,-9-1-14-16,6 1 1 0,-4 0-19 0,-4 1-18 16,-2-1-3-16,0 2-15 0,-6 0-10 0,2 0-12 0,-7 1-71 15,-2-1-210-15,-4 2 94 0</inkml:trace>
  <inkml:trace contextRef="#ctx0" brushRef="#br0" timeOffset="7976.1">18251 5078 76 0,'0'0'206'0,"-3"2"-24"0,3-2-22 0,0 0-12 16,-2 3-19-16,2 1-9 0,-3 4-11 0,3-3-9 0,0 4-10 15,0 3-11-15,0-3-7 0,0 2-9 16,0 2-5-16,3 0-4 0,-3-3-8 0,1 3-1 15,-1-2-6-15,1 2-5 0,1-2-3 0,-1 2-2 0,0 1-3 16,-1-3 1-16,3 1-5 0,-2 1-11 0,0-4-18 16,2 2-20-16,-1-2-29 0,1-4-25 0,-2 2-25 15,2-2-38-15,0 0-113 0,-1 0-276 0,0 0 123 16</inkml:trace>
  <inkml:trace contextRef="#ctx0" brushRef="#br0" timeOffset="8393.1">18366 5334 1 0,'1'-3'243'0,"-1"3"-29"0,0 0-23 16,0 0-24-16,5-2-16 0,-5 2-17 0,10-2-9 15,-2 2-17-15,1-2-9 0,1-1-13 0,3-1-16 16,0-1-7-16,-2 0-6 0,2 0-9 0,-1-1-6 15,-1 0 0-15,1 0-5 0,-5-3-12 0,5 4-1 16,-6-4-4-16,1 1-2 0,0-1 4 0,-3 4 4 16,0-2-3-16,-4-1 0 0,1 4-2 0,0-1 2 15,-1 0-1-15,-1 0-1 0,0 0-4 0,1 2 0 0,0 3-4 16,-2-6-4-16,2 6-1 0,-3-2-9 16,3 2-2-16,0 0-2 0,-14 1 0 0,9 4 2 15,-2-3-3-15,1-1 1 0,-2 3 2 0,3 0-3 0,0 0 2 16,0 1-1-16,0-1 3 0,0 1-1 0,0 1 1 15,2-1-1-15,-1 0 1 0,0-1 1 0,2 1 1 16,-1 2 7-16,-1-1 0 0,3 2 0 0,-2 0 2 16,0 1-3-16,0-4 1 0,2 0 0 0,-2 2-1 15,3-3 0-15,0 0-1 0,0 1-5 0,0-1 4 16,0 0-4-16,4-1-1 0,2 0-2 0,-2-1-15 16,4-1-17-16,2-2-15 0,3 1-23 0,2-7-40 15,2 2-51-15,0-3-131 0,0 2-318 0,0 3 141 16</inkml:trace>
  <inkml:trace contextRef="#ctx0" brushRef="#br0" timeOffset="8855.1">18791 5158 154 0,'-5'-3'172'0,"5"3"-22"0,0 0-11 15,0 0-15-15,-1-3-18 0,1 3-7 0,0 0-11 16,0 0-11-16,0 0-4 0,0 0-1 0,0 0 1 16,-5-5-7-16,5 5-1 0,0 0 2 0,-10 7-3 15,6-3-1-15,-4 2 1 0,0-2-1 0,0 2-2 16,-3 1-6-16,2-1-6 0,-1 3-6 0,2-2 4 0,1 1-12 16,-2-1-1-16,-1 0-6 0,1-1-1 0,1 0-6 15,4-1-7-15,-1 0 2 0,0 1-6 16,1-2-3-16,0-2-8 0,4-2-6 0,-1 5 2 0,-2-2-7 15,3-3 2-15,0 0 2 0,13 0-3 0,-13 0-3 16,18-6-3-16,-9 2-7 0,4 1 0 0,-3-1 5 16,-1-1 1-16,2 2 0 0,-3 2 2 0,0-2 4 15,-2 1-2-15,2 1 2 0,-3-2-1 0,0 0 6 16,-5 3-1-16,0 0-3 0,12 2 8 0,-12-2 1 16,4 2 1-16,-1 1 4 0,0 1 0 0,-1-2-1 15,-2 2-4-15,2 0-1 0,-1 0 6 0,0-1-3 16,-1-3 1-16,1 5 3 0,3-1-5 0,-4 1 0 0,0-5-2 15,5 3 0-15,-5-3 1 0,4 1 2 0,0 0-1 16,-4-1 0-16,10 0 5 0,-10 0-6 16,9 2-5-16,-5-2-17 0,-4 0-19 0,11-3-19 0,-4 2-18 15,-2 1-20-15,0-3-29 0,-5 3-121 0,9 0-269 16,-1 0 119-16</inkml:trace>
  <inkml:trace contextRef="#ctx0" brushRef="#br0" timeOffset="9370.12">18950 5168 50 0,'0'0'167'0,"0"0"-15"0,0 0-21 0,0 0-14 16,0 0-10-16,0 0-9 0,-7 9-10 16,6-5-4-16,0 0-14 0,-1 2-8 0,1 1 0 0,0-3-6 15,1 3-13-15,-1-2 4 0,-1 0-5 0,2 1-2 16,-1-3-8-16,1 2-1 0,0-5 2 0,-1 7-6 15,2-5-4-15,-1-2 0 0,0 5 5 0,0-5 1 16,0 0 4-16,0 0 1 0,5 2-1 0,-5-2-3 16,0 0-3-16,11-7-1 0,-6 5-2 0,2-2-9 15,1-3-4-15,-2 3 2 0,1 2-2 0,0-3-3 16,0 3-1-16,0-3-1 0,1 3-2 0,-3 0 0 16,1 1-1-16,-6 1 0 0,12 0 0 0,-12 0 0 0,9 2-1 15,-5 1 3-15,0 0-4 0,-1 1 3 16,1-1 2-16,0 4-3 0,0-4-4 0,-3 2 6 15,3 0-2-15,-1 0 3 0,-2-1-2 0,4 0-5 0,0 1 6 16,-2-2-2-16,-1 1 1 0,2-3 0 0,1 1 0 16,-5-2-2-16,12-2 0 0,-7-1 4 0,0 1-3 15,4-3-2-15,1 0-4 0,-1-5 2 0,-1 4-6 16,1-2-5-16,1 3-1 0,-1-2-2 0,-1 2 3 16,0 0 2-16,-1 0 0 0,-1 3 3 0,-2-1-3 15,1 1 0-15,-5 2 5 0,10 2 0 0,-10-2-2 16,7 3 1-16,-5-1 3 0,2 0 3 0,0 2 3 15,-1 0-1-15,-1 1 4 0,0-1 0 0,1 1 5 0,2-2 0 16,-3 4 6-16,0-4-2 0,2 1 1 16,0-1-2-16,-2-1-1 0,5 0 2 0,-1 1 2 0,-1-3-1 15,-5 0-6-15,13-5-13 0,-4 3-20 0,1-3-41 16,0-3-51-16,0 1-69 0,-2-4-93 0,0 3-299 16,-2-2 133-16</inkml:trace>
  <inkml:trace contextRef="#ctx0" brushRef="#br0" timeOffset="10009.64">19720 4874 118 0,'0'0'141'0,"0"0"-14"16,0 0-11-16,0 11 0 0,0-6-5 0,0 1-4 15,0 0-6-15,0 3 4 0,0 0 10 0,0 1 2 16,-1 0 3-16,-3 1-5 0,4 0-5 0,0 2-9 0,0 3 1 16,-1-3-7-16,1 3-9 0,0 1-9 0,-3-1-6 15,3 2-4-15,0-1-7 0,3-1-5 0,-2 4-5 16,-1-3-3-16,4 0-7 0,-3 1-4 0,3-7-5 16,-3 1 1-16,3 0-5 0,0-2-5 0,0 0-3 15,-3-4-1-15,3-1-4 0,-1-1 1 0,0 0-4 16,1 0 7-16,3-1-7 0,0-1 0 0,1-4-1 15,5-1-5-15,2-6-4 0,2 2-7 0,-1-2-2 16,2-1-7-16,1-1-3 0,-6 1-3 0,-3 2 1 16,0 2 0-16,-1-1 5 0,-1 2 4 0,1 0 5 15,-4-2 7-15,-1 4 9 0,1-2 3 0,-2 3 4 16,-2-2 7-16,3 1 0 0,-4 3 4 0,1-2 3 0,-1 2-2 16,0 0-1-16,3-3-6 0,-3 3-3 15,0 0-3-15,0 0-2 0,0 0 3 0,0 0-5 0,0 0-1 16,0 0-3-16,-17 4-2 0,13 0 3 0,3 2-4 15,-2-1 1-15,-3-2-2 0,2 4 1 0,0 0 1 16,0 1-1-16,3-1-2 0,-3 2 2 16,3-3-4-16,1 1 2 0,1 0 1 0,-1 0-1 0,4-1-3 15,-4 0 3-15,4-1-3 0,1 3-8 0,-1-4-11 16,5 3-13-16,-3-5-22 0,2-2-38 0,6 0-37 16,-2-1-55-16,4-4-59 0,-2 2-131 0,3-5-405 15,-1 0 179-15</inkml:trace>
  <inkml:trace contextRef="#ctx0" brushRef="#br0" timeOffset="10363.64">20216 5096 63 0,'0'0'187'0,"-8"-1"-15"15,8 1-22-15,0 0-13 0,0 0-15 0,-10 5-12 0,5-2-9 16,0-2-12-16,-3 6-8 0,-2-2-4 0,4 0-1 15,-1 3-4-15,-2 1 3 0,4-5-5 0,-5 4-11 16,4 0-3-16,0-2-5 0,1-2-4 0,1 2-3 16,0-3-8-16,2 4-5 0,0-5-3 0,0 2-4 15,1 0-2-15,1-4-6 0,3 5-8 0,1-3-8 0,0 0-19 16,4-2-12-16,-1 0-20 0,4-4-2 0,-2 4-8 16,0-1 12-16,1-1-1 0,-1-2 7 15,0 4 0-15,-4-2 10 0,3 2 0 0,-8 0 9 0,9-1 12 16,-9 1-1-16,6 0 10 0,-6 0 6 0,0 0 9 15,7 1 13-15,-7-1 14 0,2 4 3 0,-2-4-7 16,1 5-5-16,-1-2 0 0,0-3-1 0,6 6-3 16,-5-3-5-16,4 0-2 0,-1 1-6 0,0-2-16 15,-1 1-17-15,3-1-22 0,3-2-35 0,-9 0-26 16,19-4-48-16,-8 2-85 0,3-3-256 0,-3 2 114 16</inkml:trace>
  <inkml:trace contextRef="#ctx0" brushRef="#br0" timeOffset="11295.63">20479 5114 152 0,'0'0'192'0,"-12"2"-16"16,6 0-23-16,1 0-15 0,0-1-6 0,0 3-14 16,-1 1-13-16,2 3-10 0,0-4-10 0,0 4-8 15,3-4-9-15,-2 1-2 0,1 3-10 0,2-3-8 16,0 0-6-16,0 0-4 0,1-2 4 0,-1 1-9 15,3-1-1-15,-1 1 0 0,-2-4-1 0,9 2 0 16,-2-4-1-16,-7 2-6 0,17-5-2 0,-6 1-4 0,-1 1-7 16,1-4-20-16,0 0-8 0,1 1-5 15,1-4-8-15,1-2 1 0,-5 4-12 0,-2-2 3 16,-1-2 1-16,4-3 6 0,-9 0 3 0,3 3 18 0,-1 0 12 16,-3 0-1-16,0 0 6 0,-3 2 38 0,2-1 6 15,-2 1-5-15,2 0 16 0,-2 2 1 0,2-1-3 16,-3 4 0-16,2-3 2 0,-1 4-1 0,2-1-2 15,1 2-5-15,-4-2-4 0,3 4-9 0,1 1-6 16,0 0-4-16,-3-7-7 0,3 7 1 0,0 0-6 16,0 0-3-16,-5 8 2 0,1-1-4 0,1-1-3 15,-1 4 0-15,0 0 1 0,0 2-2 0,-1-3-1 16,2 4 0-16,-2 3 9 0,0 0-1 0,1 0-2 0,-2-4 2 16,2 0 0-16,0-1-2 0,2 6-2 15,-1-5 0-15,2 1-1 0,1-1-2 0,3-3 0 16,-1 2 4-16,2 0-5 0,1-3-1 0,3 1-1 0,1-4 1 15,-2 0-7-15,2-2 0 0,5 0 0 16,-5-1-8-16,5-2-3 0,-1-2-3 0,2-3 0 0,-2 0-7 16,0-3 1-16,0 1 0 0,-3-1 3 0,0-1 5 15,-2 1 9-15,0 2 1 0,-2-2 1 0,0-1 0 16,-2 4 9-16,-1-1 5 0,0 1 2 0,0 1-4 16,-2 1-1-16,3-1-3 0,-3 2-2 0,-1 2-1 15,3-3-6-15,-3 3-8 0,0 0-6 0,0 0-4 16,4-2 4-16,-4 2-3 0,0 0 3 0,0 0 2 15,0 0 2-15,7-3 1 0,-7 3 2 0,0 0-1 16,0 0 3-16,0 0 1 0,0 0 0 0,0 0 1 16,0 0 1-16,0 0 1 0,0 0-4 0,0 0 5 0,0 0-1 15,0 0 3-15,0 0-6 0,0 0 1 0,0 0 0 16,0 0 0-16,0 0 2 0,0 0 0 0,0 0-2 16,0 0 1-16,0 0 2 0,0 0-1 0,0 0 2 15,0 0 0-15,0 0-2 0,4 8 7 0,-2-6 0 16,-2 4-1-16,2-5 1 0,-1 6-2 0,3-1 1 15,-2-2 0-15,1 0 1 0,1 4-3 0,0-1 4 16,-4 0-3-16,5-1-2 0,0 0 2 0,0 2 1 16,-1-1-1-16,0-2-5 0,1 0-1 0,-1 0 4 15,2-2-5-15,-2 1 2 0,4 1 2 0,-3-3 1 16,3-1-2-16,-1 1 1 0,2-2-3 0,-5 0-6 16,5-3 0-16,0 3-2 0,-1-1 2 0,-2 0-1 15,1-1 0-15,-7 2-1 0,11 0-4 0,-6 0 0 0,2 0-3 16,-2 2 0-16,1-1-1 0,-1 1 3 0,0 2 0 15,0-1 1-15,-1 1 1 0,3 0-1 0,-1 1 2 16,-2-4 1-16,1 2 2 0,-1-1 5 0,-2 1 16 16,-2-3 27-16,4 3 25 0,-4-3 19 0,0 0 0 15,5-7-6-15,-5 7 8 0,2-9-12 0,1 3-2 16,-3 0-3-16,1-3 0 0,2-4-10 0,-2 2-4 16,3 0-7-16,-3-5-8 0,5-3-4 0,0 2-6 15,2 4-15-15,-2 1-13 0,-1 0-20 0,4 0-29 16,-4 3-32-16,5 2-38 0,-2 4-59 0,1-2-57 0,-2 2-223 15,0 3-495-15,-7 0 220 0</inkml:trace>
  <inkml:trace contextRef="#ctx0" brushRef="#br0" timeOffset="14228.63">18417 5828 71 0,'0'0'144'0,"-3"3"-24"0,3 1-6 0,0-4-3 15,0 7-11-15,0-2-6 0,0 2-10 0,0-2-10 16,0 1-6-16,0 0 2 0,0 2-2 0,3-1-7 16,-2 3 3-16,-1-3-4 0,1 2-7 0,-1 0-4 0,0-1-1 15,0-1-4-15,0 0-4 0,3-1 2 0,-3 1 2 16,1-2-9-16,-1 0 4 0,0-1-4 0,0 1 1 15,0-2 3-15,0 1 6 0,0 0-3 0,0-4 3 16,0 0 4-16,-4 5 1 0,4-5 7 0,0 0 7 16,0 0 9-16,0 0-1 0,0 0-6 15,0 0-9-15,0 0-7 0,0 0-7 0,0-14-1 0,-1 7-7 16,1 0-3-16,-4-5-2 0,3 2-5 0,-4-4-5 16,2-1-1-16,1 2-3 0,-1 2 4 0,-1-2 0 15,3 2-15-15,-1 0 1 0,-1 1 8 0,0 2-4 16,2 0-5-16,1 0 2 0,0 2-2 0,0-1-5 15,0 0 0-15,0 4 1 0,0-2-1 0,1 0-4 0,-1 1 1 16,3 1 1-16,-3 3 0 0,1-4-1 16,-1 4 0-16,0-4-2 0,0 4 2 0,0 0-1 0,0 0 2 15,0 0-1-15,0 0 1 0,0 0-1 0,8 6 2 16,-8-2-1-16,1 4 2 0,-1-1-1 0,4 1-1 16,-3 2 2-16,2 1 0 0,2 0-1 0,-4 1 1 15,3-1 0-15,0 0 1 0,0 1-2 0,-3-2 0 16,4 1-2-16,-1-1 2 0,0-3 1 0,-2 0-3 15,1-2 0-15,-2 2 1 0,2-2-1 0,-2-3 4 16,-1 1-2-16,3 1 4 0,-3-4-2 0,2 5 7 16,-2-5-2-16,0 0 10 0,3 3 3 0,-3-3 1 15,0 0-3-15,0 0-4 0,0 0 1 0,0 0-5 0,6-12-1 16,-3 9-2-16,-2-7 1 0,5 1 4 0,-2-1-7 16,1 1-2-16,-2-4-2 0,1 2-1 0,-2-2-3 15,3 1 5-15,-2 2-3 0,2-6 1 0,-2 6-2 16,-2 0 1-16,1-1 1 0,1 2-2 0,1-2 0 15,-4 6 2-15,2-1 1 0,-2 2-1 0,2-1 0 16,-1 1-1-16,-1 0-2 0,0 4 0 0,3-4-2 16,-3 4 2-16,3-2-1 0,-3 2 2 0,0 0-2 15,0 0 3-15,13 5-1 0,-10 0 3 0,-1-3-2 16,2 3-1-16,-1 1-1 0,1 0 1 0,-1 1 0 16,4 5 3-16,-2-4 4 0,-3 2-6 0,3 4 1 15,1-5 0-15,-4 2 2 0,2 0-2 0,-2-1 2 0,2 2-3 16,0-5 4-16,0 4-1 0,-3-1-2 15,3-2 1-15,-3 0 0 0,3-4 6 0,-4 3-5 0,0 0 1 16,4-4-3-16,1 2-6 0,-5 2-9 0,4-6-8 16,-3 1-12-16,-1-2-12 0,4 3-18 15,-4-3-30-15,0 0-38 0,0 0-44 0,9-6-200 0,-5-3-408 16,-3 4 180-16</inkml:trace>
  <inkml:trace contextRef="#ctx0" brushRef="#br0" timeOffset="15273.63">18795 5803 112 0,'0'-6'166'0,"0"6"-8"0,0 0-8 16,0 0-4-16,0 0-8 0,0 0-6 0,0 0-9 15,0 0-10-15,0 0-7 0,0 0-12 0,0 0-6 16,0 0-12-16,0 0-8 0,0 0-7 0,0 0-10 16,0 0 0-16,-13 11-1 0,8-6-2 0,0-4-2 15,1 6-5-15,0 0 1 0,-1 2-1 0,3-1-8 0,-2 0-3 16,0 0-2-16,-1 1 0 0,3-3-4 0,-2 1-2 16,2 1-5-16,1-3 3 0,0-1-6 15,1 4-2-15,0-4-5 0,-1-1-5 0,1-3-1 0,3 5-1 16,-3-5 2-16,0 0-1 0,0 0-3 0,17-6-4 15,-9 0-14-15,-1 1 0 0,2-3-18 0,-1 1 6 16,2 3-5-16,-6-2 4 0,3 2-2 0,-1 0 5 16,-2-1 7-16,-1 2-2 0,1 2 1 0,0-1 3 15,-4 2 4-15,7 0 0 0,-7 0 3 0,8 2 2 16,-4 1-1-16,0 0 1 0,-4 1 2 0,4 0 9 16,0 2 0-16,-2-3 0 0,2 1-4 0,1 1 4 15,-2 1 0-15,-1-2 0 0,2 1 5 0,-1-3-3 0,-1 0-1 16,2 1-2-16,-1-1 1 0,1 1 8 0,-4-3 6 15,7 0 0-15,-7 0-4 0,9-5 1 0,-2 2-7 16,-2-1-14-16,3-4-12 0,0-1-19 16,-1-1-13-16,2 0-7 0,-1 1 2 0,0 1 9 15,-1 1-1-15,-2 0 9 0,0 0 7 0,1 2 11 0,-1 2 6 16,-3-2 12-16,0 3-6 0,3-2 10 0,-5 4 5 16,4-1-3-16,-4 1 0 0,1-3 9 0,-1 3 6 15,0 0-1-15,0 0 6 0,0 0 1 0,0 0 9 16,0 0 1-16,9 6-1 0,-5-3-5 0,-4-1 0 15,0-2-2-15,3 6-7 0,-1-5 1 0,-2 3-1 0,0-4-3 16,4 6 4-16,-3-2-3 0,1-1-1 0,0 1-2 16,2-1-3-16,-3-1-1 0,2 1 2 15,-3-3-2-15,2 4-1 0,2-1-2 0,-4-3 3 0,5 2-3 16,-5-2 2-16,4 1 1 0,-4-1 2 0,0 0-2 16,0 0-3-16,14-6 1 0,-6 2-4 0,-3 1 2 15,3 2 2-15,-3-2-5 0,0 1 2 0,1-1 0 16,2 1-1-16,-3 2-1 0,2-1 2 0,0 1 0 15,-2-1 2-15,-5 1-1 0,10 1 0 0,-6 0-5 16,1 1 4-16,2 1 1 0,-2-1-1 0,-1 1-1 16,2-2 3-16,-3 4-3 0,1-2 2 0,1 1-1 15,0-1 2-15,-3-2 2 0,2 3-5 0,-4-4 1 0,5 1 0 16,-1 2-1-16,-4-3 3 0,9 1 2 16,-3-1-4-16,-6 0-12 0,13-3-11 0,-8 1-5 15,3-1-26-15,0-3-16 0,-1 0-11 0,2 0 0 0,0 0-14 16,0-1 13-16,-4 3 4 0,4-2 10 0,-5 4 12 15,4-1 8-15,-3-1 10 0,-1 1 8 0,-4 3 11 16,6-4 12-16,-3 4 13 0,1-1 11 0,-4 1 16 16,0 0 12-16,0 0 9 0,0 0 5 0,0 0 1 15,6 3-2-15,-6-3-5 0,0 0 1 0,-5 9 5 16,6-6-5-16,-1-3-9 0,0 8 0 0,2-4-3 16,-2 1-5-16,2-2-6 0,3 2-2 0,0-1-4 15,-1 1-1-15,5 2 0 0,0-2-6 0,-2 0 0 0,2 2-3 16,0-1-2-16,3 2-2 0,-2-3-1 15,5 4 1-15,-4-3-1 0,0 1-3 0,-1 2 2 16,-2-1-3-16,-2-1 1 0,2 2 0 0,1-3-1 0,-4 3-5 16,0 1 0-16,-1-4 1 0,0 2 0 15,1 0 4-15,-5 0-4 0,1-2 0 0,-1 1 2 0,0-2-2 16,0 3 3-16,-1-3 1 0,-3 2-1 0,3-1-1 16,-3-1-9-16,3 2-11 0,-3-1-25 0,-4-2-22 15,-2-1-33-15,5 0-48 0,-7 1-155 0,2-3-321 16,0-5 142-16</inkml:trace>
  <inkml:trace contextRef="#ctx0" brushRef="#br0" timeOffset="15442.63">19433 5692 171 0,'6'-4'141'15,"8"1"-24"-15,0-4-23 0,5 4-42 0,-2-1-50 16,2 1-43-16,-1 1-49 0,-1 0-97 0,1 2 43 16</inkml:trace>
  <inkml:trace contextRef="#ctx0" brushRef="#br0" timeOffset="15955.64">19725 5824 11 0,'0'0'253'0,"0"0"-25"16,0 0-21-16,0 0-20 0,0 0-17 0,0 0-19 0,0 0-17 15,23-6-14-15,-16 2-16 0,-1 3-10 0,2 1-8 16,-3-4-9-16,4 3-7 0,-5-1-15 0,-4 2-10 16,7-2-4-16,-7 2-5 0,0 0 2 0,8 6-8 15,-7-3-5-15,1 0 0 0,-1 2-2 0,-1 1-3 16,0-1 0-16,-3 1-4 0,5 1 3 0,-4 0-5 0,1-2-2 15,1 2-3-15,-1-2-1 0,2 0-2 16,-1 0-1-16,0-1 0 0,0-4 0 0,0 5-3 16,0-5 0-16,1 4-1 0,2-3 1 0,-3-1-3 15,0 0-3-15,19-5-21 0,-9 1 2 0,3 1-3 16,-3-2 2-16,2 3 1 0,-1-2 1 0,0 1-1 0,1 3-2 16,-3-1-1-16,2 1 5 0,-3 0 8 0,1 1-4 15,-2 1 0-15,-1 0 3 0,4 1 4 0,-2-1-3 16,-3 3 5-16,2-2 5 0,0 1-6 0,-1 0-1 15,1 1 3-15,-3-2 1 0,1 0 2 0,0-2 4 16,1 3-5-16,-1-3 4 0,2 2 1 0,-1-3 0 16,1 1-1-16,2-2-1 0,-2-1-5 0,2 0-8 15,3-2-7-15,-5 0 2 0,1 3 4 0,-3-3 2 16,3 2-1-16,-2 0-1 0,-1-1 6 0,-1 1 2 0,0 0-1 16,-4 2 2-16,5-3 3 0,-5 3-2 15,5-2 2-15,-5 2-1 0,0 0 11 0,5-1-5 16,-5 1 1-16,0 0 1 0,0 0-1 0,9 1-1 0,-9-1 4 15,8 3-4-15,-4-2 0 0,-4-1 2 0,6 1 0 16,-6-1-2-16,8 2-6 0,-8-2-35 0,6 0-72 16,-6 0-167-16,8-3-300 0,-2-1 133 0</inkml:trace>
  <inkml:trace contextRef="#ctx0" brushRef="#br0" timeOffset="16154.63">20437 5892 182 0,'0'0'399'0,"0"0"-32"0,0 0-36 16,0 0-44-16,-9 0-29 0,9 0-24 0,0 0-37 16,0 0-42-16,0 0-47 0,0 5-44 0,0-5-45 15,0 0-60-15,0 0-75 0,0 0-91 0,7 6-167 0,-7-6-403 16,0 0 179-16</inkml:trace>
  <inkml:trace contextRef="#ctx0" brushRef="#br0" timeOffset="19134.64">15241 7481 185 0,'0'0'171'0,"-1"-3"-11"15,1 3-14-15,-1-5-14 0,1 5-11 0,0 0-17 16,0 0-6-16,0 0-6 0,-1-3-9 0,1 3-11 0,0 0 0 16,0 0-2-16,0 0-8 0,0 0-4 15,0 0-6-15,0 0 5 0,0 0-1 0,0 0-7 16,0 0-5-16,3 12-2 0,-1-6 10 0,0 2 0 0,0 3-1 16,-1 3-7-16,0 4-2 0,2 0-1 0,-4 11-3 15,1-2-2-15,0 3 1 0,0-2 0 0,0 4-2 16,-2-3-2-16,4-4 3 0,-6 3-5 0,2-1 0 15,2 1-5-15,-2 2 0 0,2-3-2 0,0 0-1 16,2-2-2-16,0-6-2 0,0 2-3 0,1-4 0 0,0 1-3 16,1-1-1-16,-2-4-1 0,0-1 7 15,2 1-6-15,-1-2-6 0,0 0 3 0,0-4-10 0,-2-1-13 16,2-1-11-16,-2 1-15 0,3-2-22 0,-7-2-36 16,3-2-46-16,0 0-61 0,0 0-160 0,4-13-394 15,-4 3 175-15</inkml:trace>
  <inkml:trace contextRef="#ctx0" brushRef="#br0" timeOffset="19487.63">15253 7540 10 0,'5'-1'137'0,"0"-2"-16"0,-1-2-9 15,2 1-11-15,3 1-11 0,0 1-6 0,2 1-7 16,0 1-14-16,2-1-1 0,-3 2-2 0,1 0-12 0,1 1-7 16,-6 2-1-16,6 4-1 0,-6-3-4 0,2 2-4 15,-7-2-1-15,6 5-2 0,-6 2-4 0,-1 4 8 16,-1-5-4-16,-2 0 4 0,3-1-4 0,-4 6-8 15,-1-5 0-15,0 0-1 0,-4 0 0 0,1 2-1 16,2-5-5-16,-2 2 3 0,3-2 4 0,-2 1 1 16,2-4-3-16,1-1-6 0,-2 2-1 0,1-1 1 15,0-1-7-15,2-2-14 0,0-2-11 0,3 0-45 16,-8 0-49-16,8 0-115 0,0 0-246 0,0 0 109 16</inkml:trace>
  <inkml:trace contextRef="#ctx0" brushRef="#br0" timeOffset="20033.63">15516 7602 107 0,'-2'-3'199'0,"2"3"-20"16,0 0-18-16,0 0-16 0,-4-3-13 0,4 3-14 15,0 0-8-15,0 0-14 0,0 0-13 0,-4-2-7 16,4 2-8-16,0 0-5 0,0 0-2 0,0 0-11 0,0 0-2 16,0 0-7-16,0 0 1 0,0-5-3 15,0 5-3-15,0 0-4 0,0 0 5 0,0 0 4 16,-1 10 1-16,1-10-5 0,0 8-2 0,-2-2-5 0,1 1 1 15,2 2-5-15,-1 2-4 0,2 1 1 0,-2-1-3 16,0 0-2-16,1 1-3 0,0-3-1 0,3 2 16 16,-3-7-3-16,1 4-9 0,0-3 2 0,0 0-5 15,-1-1 3-15,-1-1-2 0,0-3-1 0,4 5-5 16,-2-4 1-16,-2-1 0 0,9-6 0 0,-3-1-7 16,2-1-7-16,2-4-5 0,1-1-12 0,-1-4-7 15,1 3-8-15,-2-1 3 0,0 1 3 0,-1 4 1 16,1 0 6-16,-3 2-1 0,1 0-1 0,-2 5 3 0,1-1 5 15,-1 1 0-15,-1 0 5 0,-4 3 8 0,9 0 5 16,-9 0 5-16,8 5 4 0,-6-1 6 0,3 0-2 16,-2 3 3-16,1-2 1 0,1-1-4 15,-1 2-1-15,1 1-2 0,0 0 2 0,2 3-5 0,0-4 4 16,-2 0-4-16,0-1 0 0,3-2-7 0,1 2 4 16,-3-4 2-16,-1 0-5 0,0-1-3 0,-5 0-8 15,9 2-16-15,-5-5-20 0,1-1-38 0,-1-2-32 16,0-5-65-16,-3 1-141 0,1-1-346 0,0 2 153 0</inkml:trace>
  <inkml:trace contextRef="#ctx0" brushRef="#br0" timeOffset="20379.63">15879 7550 263 0,'0'0'260'0,"0"0"-12"0,0 0-22 16,0 0-21-16,0 0-19 0,0 0-28 0,0 0-16 0,0 0-16 15,0 0-9-15,-9 11-7 0,12-4-11 16,-2-1-12-16,2 2-7 0,-2 1-8 0,1-1-3 0,1-1-10 16,-3-2-7-16,4 1-2 0,-2-2-7 0,2 0-5 15,-1 2-4-15,-2-2-9 0,0-1 2 0,3-1-4 16,-3 3-5-16,2-4-3 0,-3-1 2 0,8 0-4 16,-8 0-9-16,6-7-14 0,-1 2-5 0,1 0-8 15,0 4-7-15,-3-4-9 0,1 2-1 0,0 0 0 16,1 1 4-16,0-2 2 0,-5 4 6 0,4-4-1 15,-4 4 7-15,5-1 0 0,-5 1 7 0,0 0 10 16,0 0 0-16,8 2 1 0,-5 1 1 0,-1 0 0 16,3-1 2-16,-5-2 0 0,5 6 1 0,-1-3 0 15,1 1 4-15,-3-1-4 0,1 0 4 0,3 0-2 0,1-2-8 16,-2 0-21-16,3 2-24 0,-2-6-27 0,6 2-46 16,-6-2-43-16,2 0-170 0,0-2-364 15,3 0 162-15</inkml:trace>
  <inkml:trace contextRef="#ctx0" brushRef="#br0" timeOffset="20624.63">16260 7521 178 0,'0'0'218'0,"0"0"-18"15,0 0-18-15,0 0-25 0,0 0-11 0,0 0-7 16,0 0-11-16,-9 15-15 0,8-11-4 0,-2 6-8 15,2-3-8-15,-3 3-10 0,1-2-6 0,1 2-10 16,-1-4-5-16,3 3-8 0,0-1-5 0,-1-1-4 16,-2 0-3-16,3-1-2 0,3 0-6 0,-2-1-7 15,3-1-9-15,-3-2-7 0,-1-2-15 0,12 0-15 16,-2-5-23-16,-1 4-28 0,4-3-27 0,3-3-55 0,0-3-180 16,0 3-359-16,1-2 159 0</inkml:trace>
  <inkml:trace contextRef="#ctx0" brushRef="#br0" timeOffset="20864.63">16542 7217 88 0,'0'0'229'0,"-5"7"-17"0,4 0-8 0,0 1-11 16,-1 2-14-16,2 1-11 0,2 1-10 0,1 3-12 0,1 1-6 15,0-1-15-15,1 2-8 0,2 1-6 0,0 0-8 16,-2 1-10-16,1-2-7 0,-1 3-9 0,-3-3-10 16,3 0-4-16,0 1-9 0,-2 0-5 0,-2 3-20 15,-1-6-34-15,-1 1-28 0,0 2-44 0,-3-2-44 16,-1 0-57-16,0-1-202 0,-2-1-411 0,3-3 182 16</inkml:trace>
  <inkml:trace contextRef="#ctx0" brushRef="#br0" timeOffset="21048.63">16536 7522 242 0,'-1'-2'253'0,"1"2"-22"16,3-7-23-16,4 4-18 0,1-5-16 0,2 3-17 15,1 3-20-15,1-3-16 0,0 1-27 0,1 2-40 16,3 1-45-16,0-1-48 0,2 2-41 0,-8-2-72 15,-2 4-115-15,5-1-288 0,-7 0 127 0</inkml:trace>
  <inkml:trace contextRef="#ctx0" brushRef="#br0" timeOffset="21431.63">16734 7535 30 0,'0'0'196'15,"0"0"-8"-15,0 0-11 0,0 0-13 16,0 0-13-16,0 0-10 0,0 0-7 0,0 0-6 0,5 5-2 16,-5-5-2-16,4 3-5 0,-3-1-10 0,2 2-16 15,-3-4-11-15,4 7 0 0,-3-5-4 0,-1 3 3 16,0 0-11-16,0 1-4 0,0 2-9 0,-4 0-3 0,3-2-5 16,-2 5-7-16,3-3-7 0,-1-1-7 15,-2 0-3-15,3-1-12 0,-1 2-8 0,2-2-14 0,2-3-8 16,-2 1 1-16,3-3-4 0,0 4-3 0,-4-5-11 15,11-5-2-15,-4 4-7 0,0-6-7 0,2 1 7 16,2-2 4-16,-3 1 1 0,1 0 5 0,-1 1 2 16,1-1 5-16,-3 5 7 0,-2-4 5 0,1 5 4 15,-1-4 1-15,0 3-2 0,0 0 16 0,-4 2 4 16,6 0 3-16,-6 0 6 0,0 0 2 0,8 5 3 16,-8-4-1-16,1 3-2 0,0 0 0 0,2 0-3 15,1-1-3-15,-1 1-3 0,0 1 6 0,5-2-2 0,-3-1-2 16,3 2-7-16,-2-1-16 0,2-2-19 15,-2-1-33-15,6-2-36 0,-3-1-41 0,-1-2-200 0,3-3-367 16,-3 0 164-16</inkml:trace>
  <inkml:trace contextRef="#ctx0" brushRef="#br0" timeOffset="22126.63">17070 7527 9 0,'0'0'241'15,"0"0"-5"-15,-6 0-13 0,6 0-18 0,0 0-20 0,0 0-23 16,0 0-16-16,-5 1-8 0,5-1-11 0,0 7-14 16,0-7 5-16,2 5-11 0,-1-1-11 0,1 1-4 15,0-1-14-15,-2 1-5 0,2-2-9 0,-2 3-4 16,2-1-5-16,-2-2-12 0,4 0 4 0,-4-2-7 16,2 3-4-16,2-1-6 0,-4-3-18 0,4 5-1 15,-1-4-13-15,0 1-18 0,-3-2-8 0,10 0-18 16,-2-2-7-16,-4 0-5 0,5 1-10 0,-4-1-1 15,3-2 7-15,1 3 6 0,-3-2 0 0,2 2 7 16,-3 0 14-16,3-2 10 0,-3 2 13 0,-5 1 12 16,7-1 15-16,-4-1 13 0,-3 2 8 0,8-3 7 15,-6 1 16-15,5-2 5 0,-4 3 6 0,4-1-5 16,-1 0-6-16,6-5-3 0,-2-1-10 0,4 3 3 0,3-4-4 16,-2 2-6-16,0-3-9 0,0 2-6 0,2-2-10 15,0 1-3-15,-7 0-9 0,-1 1 4 0,0-2-12 16,-1 0-20-16,-2-1 6 0,-2-1 2 0,-3 1 2 15,-1 1 6-15,-2-2 0 0,-2 4 31 0,-1-3 3 16,-3 2 11-16,2 1 13 0,-3 1 3 0,1 0 3 0,-2 2 13 16,2 1-3-16,0-2-3 0,3 3-6 15,-3 1-5-15,2-2-4 0,1 1-7 0,0 3-4 16,1-2-3-16,4 2 1 0,-4-4-8 0,4 4-5 0,-6-3-2 16,6 3-2-16,0-4-6 0,0 4-2 0,0 0 1 15,0 0-2-15,0 0 1 0,0 0-2 16,0 0 1-16,4 11-1 0,0-7 2 0,-1 2-7 0,1 1 2 15,1 1 0-15,-1 2 1 0,5 0 0 16,-4 3 1-16,0-4-1 0,3 6-4 0,1 3-10 0,-4-2-4 16,3 1-6-16,-2-3 1 0,1 2-7 0,-1 0 4 15,-1-6-3-15,0 1 2 0,-1-1 3 0,1-2-2 16,0 2 4-16,-1-5 2 0,1 4-2 0,-1-4 5 0,-3-2 5 16,3 1 4-16,-3 1 8 0,2-2 9 15,-2-1 5-15,1 1 0 0,-2-3-2 0,0 0-5 0,5 4 3 16,-5-4-5-16,2 3-4 0,0-1 3 0,0 1-2 15,-2-3-1-15,9 1 1 0,-4 2-3 0,0-1 0 16,0-2 1-16,1 3-4 0,1 1 4 0,-2-3-6 16,0 1 4-16,-1 0 1 0,1-2-3 0,-5 0 2 15,9 5 2-15,-9-5-1 0,3 1 3 0,-3-1-7 16,0 0-22-16,0 0-50 0,0 0-64 0,-2-10-73 16,2 10-306-16,-6-14-558 0,1 3 246 0</inkml:trace>
  <inkml:trace contextRef="#ctx0" brushRef="#br0" timeOffset="22297.63">17456 7306 163 0,'0'0'326'0,"0"0"-24"0,-5-1-27 0,5 1-27 15,0 0-29-15,0 0-28 0,0 0-37 0,0 0-40 16,8-6-48-16,-8 6-61 0,10-3-67 0,1-1-75 15,-6 2-174-15,3 0-337 0,2 0 150 0</inkml:trace>
  <inkml:trace contextRef="#ctx0" brushRef="#br0" timeOffset="22809.63">17634 7299 167 0,'0'0'213'16,"6"3"-23"-16,-1 0 0 0,0-1-21 0,1 4-10 16,-2-1-14-16,3 2-7 0,-2 3-12 0,0-2-6 15,3 3-3-15,-1 5-7 0,-3 0-8 0,0 4-6 16,-1-4-3-16,-1 3-11 0,-2 1-5 0,-2 0-9 0,2-1-10 16,-2 5-3-16,1-4-3 0,1-1-9 0,0-3-5 15,-1 1-5-15,-1-5-8 0,1 0-16 0,1-3-7 16,1 1-13-16,-2-4-9 0,1-2-9 0,1-1 0 15,-1 1 2-15,0-4 3 0,0 0-12 0,4 1-19 16,-4-1 4-16,8-10-8 0,-2-1-5 0,3-2-19 0,2-2-28 16,0-1-20-16,1 1-5 0,8-4 0 15,-7 5 6-15,2 5 15 0,-2-2 14 0,-3 5 36 16,1-1 33-16,1 3 24 0,-2 1 17 0,-2 3 20 0,3 3 9 16,-3 0 27-16,2-2 0 0,-1 8 3 0,-5-2 19 15,1 1 3-15,2-2-2 0,-4 2 0 0,2 3 5 16,-2 2 11-16,0-3-7 0,-1 3-12 0,-2-2-1 15,2-1-7-15,0 1-8 0,-2-4-6 0,4 4-1 16,-1-4-9-16,4 1-2 0,-6-1-1 0,4-1-7 16,3 5-6-16,0-6 1 0,2 3-3 0,-2 0-4 15,-3-4-6-15,3 4 0 0,-2-3-3 0,-1-1 1 16,-1 1-4-16,-3-4-2 0,3 3-2 0,-3-1 0 16,-1 1 1-16,0-4-3 0,-5 5-3 0,1-1-7 0,2-1-17 15,-2-1-11-15,-1 1-17 0,1 0-16 0,0-2-18 16,0 1-17-16,3 2-14 0,1-4-8 0,-4 4-13 15,0 0-8-15,4-4-28 0,0 0-45 0,0 5-118 16,0-5-353-16,0 6 156 0</inkml:trace>
  <inkml:trace contextRef="#ctx0" brushRef="#br0" timeOffset="23017.65">18246 7556 22 0,'4'2'351'0,"-4"-2"-16"16,2 2-28-16,1 3-24 0,-3-5-32 0,0 3-24 16,0-3-57-16,0 0-78 0,0 0-109 0,0 0-146 15,0 0-147-15,0 0-335 0,0 0 147 0</inkml:trace>
  <inkml:trace contextRef="#ctx0" brushRef="#br0" timeOffset="49891.63">16307 6940 11 0,'0'0'83'0,"0"0"2"0,0 0 2 0,0 0 8 15,0 0-9-15,0 0 15 0,0 0-5 0,0 0 0 16,0 0 0-16,0 0-3 0,0 0-5 0,0 0-8 16,0 0-7-16,0 0-6 0,0 0-6 0,0 0-5 15,0 0-12-15,0 0 2 0,0 0-4 0,0 0-7 16,0 0-5-16,0 0 1 0,0 0-3 0,0 0-8 16,0 0 0-16,0 0 5 0,0 0 1 0,0 0 1 0,0 0 0 15,0 0-3-15,-14-6-3 0,14 6-5 0,-4-5-6 16,4 5 2-16,-6-2 0 0,6 2-5 0,-4-3 4 15,0 1-2-15,4 2-3 0,-9-1 1 0,9 1-3 16,-9 0-3-16,3-1 1 0,6 1 2 0,-9 0 1 16,9 0-6-16,-9 0 3 0,0 0 2 0,9 0 0 15,-7-1-5-15,7 1 2 0,-13-2-3 0,6 4-2 16,-2-2 5-16,0-2-5 0,2 4 4 0,-1-2-6 16,2 1 3-16,-1-1 2 0,-2 0-1 0,3 1 1 15,-4-2-4-15,-1 2 4 0,4-1-2 0,-3 1 2 0,2 1-3 16,3-2 0-16,-3 3 1 0,-2-2 3 0,4-1 0 15,-1 1-6-15,1 2 9 0,-2-2 0 0,-2 0-1 16,2 1-5-16,-2 0 4 0,1 0 0 0,-3-1-5 16,6 3 1-16,-7 0-2 0,2 0-2 0,-2 0-5 15,0-1 3-15,-2 0-6 0,0 1-3 0,2 0 5 16,-5-1-3-16,4 0 5 0,-1-1 2 0,-3 3 0 16,5-3 7-16,0-2 4 0,3 2-3 0,-2-2 10 15,1 1 0-15,1-1 2 0,1 3 2 0,2-1-1 0,-3-2 1 16,4-2-6-16,-2 4 3 0,0-1-13 0,0 0 2 15,-1 2-9-15,1-3 1 0,-4 0-8 0,3 1 1 16,-1 3-2-16,-1-2 6 0,2 1-1 0,-3-1 0 16,1 0 1-16,-1 1 2 0,3 1-1 0,-2-2 3 15,-1 1 3-15,0 0 2 0,1 2 2 0,1-4 2 16,-1 2-7-16,-1 0 6 0,-3 0-3 0,3 2-2 16,-1-1 2-16,-2-3-1 0,1 3-1 0,-2 1-6 15,3-1-4-15,-1 0-1 0,2-2-1 0,-7 3 9 0,7-3 0 16,2 2 1-16,-4-1-2 0,3-1 2 0,1 0 2 15,2 1 0-15,0-1 6 0,0-2-1 0,1 3 6 16,0-2-4-16,2 0 1 0,-1-1-6 0,1 3 9 16,-3 0-4-16,-1-1 3 0,0 1-4 0,-1 1 3 15,1-2-2-15,0 2 1 0,0-1-4 0,-2 1-6 16,-1 0 3-16,2-2-6 0,-3 0 1 0,4 1 4 16,-1 2-2-16,-3-3 2 0,4 1-3 0,-1-3 8 15,1 3-6-15,-1-1 4 0,1-1 2 0,4 0 4 16,-2 2-3-16,1-3-4 0,-2 2-2 0,1 0-1 0,0-2-12 15,1 2 3-15,-2-1 0 0,2 0-5 0,1 2 6 16,-3-2 4-16,3 1-1 0,-3 2 1 16,1 0-7-16,2-1 11 0,-2-2-7 0,2 3 10 0,0-3 0 15,0 4-2-15,0 0 4 0,-3-2 7 0,4 0-7 16,-1 1 3-16,-4 1-3 0,4-1 4 0,1-2-8 16,-1 1 7-16,1 1-15 0,-1 0 12 0,1 0-2 15,-1-2 7-15,1 0-2 0,3 3-2 0,-4-1-1 16,2 0 7-16,1 0-4 0,-1 0-4 0,1 0 1 15,-1-2-1-15,1 3 3 0,-2-2-1 0,1 1 5 16,1-1-1-16,1 0-4 0,-3-1 5 0,4-2 3 0,-3 4-1 16,3-4 6-16,-3 3-5 0,3-3 4 15,0 0-4-15,-2 2 9 0,2-2-2 0,0 0-4 0,-1 4-1 16,1-4-2-16,0 0-1 0,-2 4-2 0,2-4 1 16,-1 4 5-16,1-4-13 0,-1 5 1 0,1-5 8 15,0 7-1-15,-2-4-5 0,2 3-8 0,0-1 18 16,-1 0-4-16,-2 2-6 0,1 0 6 0,1 1-3 15,0 1 2-15,-3 2 2 0,1-2 4 0,1 3 4 0,-1-2-13 16,3 2 14-16,-2-1 0 0,-1 0 0 0,4 1-7 16,-2 1-5-16,1-1 8 0,-3 5 0 15,5-4-3-15,-4 1-3 0,4 4 0 0,-2 2 7 0,0 0 2 16,1-3-3-16,-2 1 5 0,2 0-6 0,-1 0 2 16,0 0 1-16,0 2 9 0,1 1 0 0,-1-3 0 15,0 2-2-15,-1 0 2 0,4-1-2 0,-3-1-2 16,1 1 8-16,-1-1-8 0,0 3 3 0,2-3-3 15,0 2-2-15,0-2-3 0,3 7 1 0,-1-2-3 16,1-4-2-16,0 0 2 0,0 0-3 0,1-1 1 16,-1-4-7-16,0 3-3 0,1-2 4 0,-2-5-1 0,-1 2-3 15,2-1-5-15,-1-1 1 0,-2 1-5 16,-1-1 2-16,1-2-1 0,-1 0-1 0,-1-3 0 0,1 3 2 16,-1-2-3-16,2-1-3 0,1 0-7 0,-3-1 5 15,0-2-1-15,0 3 8 0,0-2 2 0,0-3-6 16,0 0-1-16,0 0 0 0,0 5-5 0,0-5 6 15,0 0-1-15,0 0 1 0,-7 2 0 0,7-2-6 16,0 0 7-16,0 0-5 0,0 0 9 0,0 0-5 0,0 0-6 16,0 0 4-16,0 0-1 0,0 0-1 15,-11-2-2-15,11 2-2 0,0 0 6 0,0 0-2 16,0 0 3-16,0 0-1 0,0 0 1 0,0 0 2 0,0 0 3 16,0 0 0-16,0 0 5 0,0 0-1 0,0 0-5 15,0 0 5-15,0 0 1 0,0 0-2 0,0 0-2 16,0 0 6-16,-3 3-2 0,3-3 0 0,1 4-4 15,-1-4 2-15,4 5-6 0,-2-3 10 0,-2-2-6 16,4 7 8-16,-1-6-2 0,1 1 0 0,0 0-2 16,2 1 8-16,0-2-3 0,-1 0 2 0,3 0 4 15,-1 0 6-15,1 2 0 0,4-7-1 0,-1 3 6 16,-2-1 0-16,4-1-6 0,2 2 5 0,-2 0-3 16,1 1-2-16,3 0-3 0,3 0 0 0,-7-2-16 0,9 2 6 15,-1-1-5-15,-4 1-7 0,6-2-9 0,-4 2-3 16,4 0-5-16,-1 0 5 0,5-3-5 0,-6 3 0 15,2-4 0-15,-2 0 6 0,7 1 6 0,0 0 3 16,3-4 10-16,-3-1 6 0,0 3 11 0,0-2-3 16,0 0 6-16,0-3-8 0,0 3 7 0,3-2-7 15,-4 2-1-15,-1-2-6 0,-6 5 3 0,2-3-10 16,-1 4 4-16,0 1-4 0,7-3-6 0,0 1-2 16,-9 0 5-16,9-3-4 0,-8 6 4 0,1-2-1 15,1-2 7-15,9-1 0 0,-11 3 6 0,8-2-2 0,3 0-4 16,-12 1 11-16,9 0 10 0,-10 2 0 0,1-2-4 15,9-1 2-15,-10 2-7 0,-1 3-3 0,3 0-5 16,0 0-8-16,-3 0-10 0,5 0-1 0,-4 2-11 16,-3-1-10-16,2 1-2 0,6-1-21 0,-1 2 12 15,-1-2 2-15,0 1-2 0,1-1 12 0,-1 0 14 16,-2-1 13-16,4 0 18 0,-1 0 20 0,1-2 23 16,3-1 11-16,-5-1 22 0,1-1 12 0,6 0 0 15,2-2 5-15,-10 2-5 0,8-2-12 0,-6 2-6 0,-2 1-11 16,7-4-3-16,-6 3-6 0,-1 0-12 0,7 1-7 15,2 0-4-15,-9 1-16 0,1 0-16 0,-2-2-2 16,2 4-12-16,-2 0-2 0,0 1-7 0,0-4 1 16,0 2 1-16,-1 1-1 0,-1 0 2 0,1 1 6 15,-7 0 8-15,3-1-2 0,-1 1 7 0,6 0 6 16,-6-1 4-16,0 1 7 0,0 0-1 0,0-1-5 16,0 0-1-16,2 1-12 0,1-3 11 0,3 3 2 15,2-2-2-15,0 4-7 0,8-2 6 0,0-2-4 16,-10 0-2-16,11 0 5 0,-2-1-6 0,-1 2 2 0,3-3 8 15,-7 2 6-15,5-2 14 0,3 1 6 0,-12 1 12 16,12-4 11-16,-3-1 4 0,-1 3 5 0,-6 0 8 16,9-3-3-16,-3 0-6 0,-2 0 1 15,-3 0-2-15,4-2-4 0,-1 0-5 0,-6 1-10 0,7-3-1 16,-7 5-9-16,1-3-5 0,0 1-3 0,0 3-4 16,-1 0-3-16,-1-1-7 0,1 1-6 0,2 1-4 15,-8 1-9-15,3 1-2 0,0-1-2 0,-3 0 0 16,0 2-4-16,-1-1 0 0,1 1 2 0,-3-2-2 0,0 2 0 15,0 0-2-15,-1 1-1 0,-4-3-5 0,1 1-4 16,-6 2-8-16,8 0-5 0,-8 0-7 0,8 0-8 16,-8 0-7-16,0 0-15 0,9 0-10 0,-9 0-9 15,4 2 1-15,-4-2-1 0,0 0 3 0,6 3 0 16,-6-3 3-16,9 0 0 0,-5 0-10 0,-4 0 7 16,0 0-9-16,9 0-7 0,-9 0-30 0,6-2-54 15,-6 2-106-15,0-5-318 0,0 0 140 0</inkml:trace>
  <inkml:trace contextRef="#ctx0" brushRef="#br0" timeOffset="51669.65">15171 7250 32 0,'0'0'92'0,"-4"-1"-1"15,4 1-8-15,-6-3-1 0,2 1-19 0,4 2-5 16,-5-3-18-16,5 3-13 0,-9-1-7 0,9 1-3 0,-9-1 4 16,2 1 9-16,7 0-16 0,-11 1-3 0,6 0 9 15,-3 2 2-15,2-2 6 0,0 0 7 16,2 1 9-16,4-2-2 0,0 0 17 0,-10 1 6 0,10-1-3 16,0 0 2-16,-7 0 0 0,7 0-5 0,0 0-4 15,0 0-4-15,0 0-9 0,0 0-5 0,0 0-1 16,0 0-5-16,0 0-5 0,0 0 0 0,0 0-4 15,0 0-3-15,0 0-2 0,0 0 0 0,0 0 2 0,0 0-1 16,0 0 4-16,0 0 2 0,0 0 4 0,0 0 2 16,0 0 18-16,0 0 1 0,0 0 0 15,0 0-9-15,0 0 1 0,0 0-2 0,0 0-7 0,0 0-4 16,0 0-4-16,0 0-4 0,0 0-1 0,0 0-3 16,14-10 1-16,-7 7-5 0,3-1 4 0,7-1 4 15,2 0 3-15,1 0 2 0,7-6 2 0,6 4 3 16,-2-5 0-16,2 3 1 0,-1-1-1 0,5 3 0 15,-1-1-5-15,-3 1-3 0,3 2 1 0,0 0-8 16,-2-2-13-16,3 5-10 0,-1-2-4 0,-4 1-5 16,2 0-10-16,0 1-6 0,-1 0-3 0,0 1-7 15,-1 1 1-15,0-2 0 0,0 2 0 0,6-3 0 16,-3 2-3-16,4 1 8 0,-1 0-2 0,15-3 5 16,-14 3 12-16,12-3 5 0,-13 3 11 0,13-1 7 0,3-2 4 15,-16 3 1-15,2-1-1 0,12-1-3 0,-15 2-7 16,0-2-4-16,0 1 9 0,-2-1-4 0,-2 0 0 15,0 2 1-15,-1-3 0 0,0 1-4 0,-3 0 3 16,0 0-5-16,-8-1 0 0,-1 1 2 0,1 1-2 16,0 1-1-16,0-1 4 0,-1 0 0 0,0-2-1 15,0 2 0-15,-2 0 4 0,4-1-2 0,0 1 11 16,3-1 0-16,-2 0-3 0,4-2 5 0,1 2 0 16,3-1-2-16,-2-2 2 0,2 2 0 0,-2 1-5 0,3-2-8 15,0-3-1-15,-2 2-2 0,0 0 5 0,2 1-3 16,0 0 2-16,-1-1 2 0,-2 1 6 0,-1 3 2 15,-5-2-4-15,-2 1 0 0,-1-1 1 0,2 0-3 16,-5 3 1-16,-3 0 3 0,4-1-3 0,-1-2-1 16,-4 3-2-16,2 0 1 0,6-2 2 0,-2-1 1 15,0 3-4-15,-2 0 1 0,3-1 2 0,1 0-5 16,-2-4-1-16,0 4-4 0,3-3-4 0,-3 2-1 16,0 0 7-16,-1 2-7 0,0-1 8 0,-3 1-4 15,-2-1-1-15,-3 1 2 0,3 0 3 0,-3-3-1 16,0 3-3-16,-2 0-2 0,0 0 7 0,-3 2 2 0,-5-2-8 15,10 0 7-15,-10 0-2 0,8-2-2 0,-8 2 5 16,5-1-4-16,-5 1 3 0,5-1 1 0,-5 1-1 16,0 0-4-16,0 0 3 0,0 0-5 0,0 0 4 15,0 0 1-15,0 0-5 0,0 0 2 0,0 0-8 16,0 0 1-16,0 0 1 0,0 0-2 0,0 0-1 16,0 0 6-16,8 0 0 0,-8 0-2 0,0 0 1 15,0 0 14-15,0 0 1 0,0 0-4 0,0 0 0 16,0 0-1-16,0 0-2 0,0 0-2 0,2-3 7 0,-2 3-4 15,0 0-10-15,0 0 3 0,0 0-5 16,0 0 4-16,0 0-8 0,0 0 16 0,0 0-6 16,0 0 4-16,0 0 8 0,0 0 10 0,0 0 6 15,0 0 8-15,0 0 3 0,0 0 1 0,0 0 8 16,0 0-1-16,0 0 1 0,0 0-5 0,0 0-8 0,0 0 0 16,0 0-5-16,0 0-4 0,0 0-3 0,0 0-6 15,0 0 1-15,0 0 1 0,4 7-3 0,-1-2-1 16,-1-3 0-16,-1 3 1 0,1 2-4 0,-1-2 6 15,0 6-1-15,1-2-3 0,-2-2 1 0,2 3-3 16,0 2 13-16,-2-3-5 0,1 2 1 0,-2 4-1 0,1 0 1 16,0-3-1-16,1 5 1 0,0 0-7 15,-1-1 2-15,1 0-5 0,2 1 3 0,-3-2-2 16,1 2 1-16,-1 0 0 0,0 0-1 0,2 0 4 0,-1 1 1 16,1 2-3-16,-2-4 1 0,0 1-1 15,0 3-3-15,0-2 1 0,-3 1-2 0,1-2 4 16,2 0-1-16,0 2 3 0,-1 0-1 0,0-2-2 0,1 2 4 15,1 6-5-15,-2 1-1 0,2-7 3 0,-1 0 0 16,1 6-12-16,2-7-6 0,0 0-3 0,0 0-5 16,1 2-6-16,0-3-2 0,0-1 3 0,-1-1-1 15,1 2-9-15,-2-1 10 0,1 0-2 0,0-3 7 16,-2-2 0-16,2 4 7 0,-2-3 1 0,-1-2-3 16,1 0 3-16,-1 0 0 0,0 0 5 0,-2-4 4 15,2 2 2-15,-2-1-3 0,1-2 2 0,0-1-6 16,1 1-2-16,-3-2-3 0,3-3-3 0,0 6-3 0,0-6 0 15,-1 6-3-15,1-6-9 0,0 0 8 0,0 0 2 16,0 0 6-16,0 0 5 0,0 2 5 0,0-2 3 16,0 0-2-16,0 0 8 0,0 0-5 0,0 0-2 15,0 4 8-15,0-4 1 0,1 4 2 0,-1-4-3 16,0 0 4-16,0 5 4 0,0-5 3 0,0 4-2 16,0-4-6-16,0 3 1 0,0-3 4 0,0 0-15 15,0 0 14-15,0 0-3 0,0 0 0 0,0 0 1 0,3 4-26 16,-3-4-37-16,0 0-82 0,0 0-106 0,-3-16-260 15,2 8 116-15</inkml:trace>
  <inkml:trace contextRef="#ctx0" brushRef="#br0" timeOffset="61277.63">14237 7989 10 0,'0'0'95'15,"-2"2"-8"-15,2-2 2 0,-2 6-10 0,2-6-5 0,-2 3-1 16,2-3-11-16,-3 6-3 0,3-6 0 0,0 0 5 15,1 5-16-15,-1-5 4 0,0 0-3 0,0 4-3 16,0-4-20-16,-2 5-5 0,2-5-4 0,0 4 9 16,0-4-1-16,0 5 4 0,0-5-10 0,-2 6-4 15,2-6 1-15,0 5-2 0,0-5 9 0,2 4-7 16,-2-4 14-16,0 0-7 0,-2 5 9 0,2-5 4 16,0 3-2-16,0-3 0 0,0 0-3 0,-1 4-1 0,1-4 1 15,0 0-5-15,0 0 0 0,0 0-8 0,0 0 4 16,-3 2-3-16,3-2-5 0,0 0 1 15,0 0 0-15,0 0-4 0,0 0 2 0,0 0-3 0,0 0-2 16,0 0 1-16,0 0-4 0,0 0 0 0,0 0 3 16,0 0-4-16,0 0-6 0,0 0 16 0,0 0 3 15,0 0 2-15,0 0-2 0,0 0 3 0,0 0 4 16,0 0-8-16,0 0 0 0,-4 3-3 0,4-3 3 0,0 0-5 16,0 0-1-16,0 0 1 0,0 0-1 15,0 0-1-15,0 0-2 0,0 0 0 0,0 0-2 16,0 0 0-16,0 0-1 0,0 0 4 0,0 0-2 0,0 0-3 15,0 0 5-15,0 0 1 0,0 0 9 0,0 0 1 16,0 0 4-16,0 0-4 0,0 0 4 0,0 0-2 16,0 0-1-16,0 0-4 0,0 0 2 0,0 0-9 15,0 0 4-15,0 0-8 0,0 0 2 0,0 0-2 16,0 0-2-16,0 0 3 0,0 0-2 0,0 0-3 16,0 0 1-16,10-9 2 0,-10 9-4 0,0 0 1 15,1-3 1-15,-1 3-2 0,0 0 0 0,0 0 0 16,1-3 3-16,-1 3-3 0,0 0 3 0,0-6-6 0,0 6 5 15,4-5-4-15,-4 5-4 0,0-6 7 16,0 6-1-16,2-1-1 0,-2 1 0 0,0 0 4 0,0 0-2 16,2-4 3-16,-2 4-4 0,0-4 3 0,0 4-4 15,0-5 3-15,0 5-3 0,-2-5-1 0,2 5 3 16,0-7 0-16,-2 3 0 0,6 1-7 0,-4-3 7 16,0 5 0-16,0-6-2 0,0 7 1 0,1-5 2 15,-1 0 1-15,2 1 0 0,-2 0 0 0,0 4-5 16,2-4 0-16,-2 4 2 0,2-6-1 0,-2 3 4 15,0 3-4-15,2-5 4 0,-2 5-4 0,1-6-1 0,2 4 5 16,1-2-6-16,-2 2 3 0,-1-2-3 16,2 1 3-16,-3 3-5 0,3-4 6 0,-3 0 2 0,3-2-3 15,4-2 1-15,-4 2 2 0,0 1-3 0,6 0 2 16,-5 0 0-16,1-2-1 0,0 2-1 0,2 0 3 16,-1 0-5-16,-2 2 2 0,1-1 0 0,0-1-1 15,0 0-10-15,-1 2 14 0,0 2-3 0,1-2 0 16,0-1-2-16,-2 1 4 0,2 1-7 0,-1-1 0 0,0 0 6 15,-2 0 3-15,3-1-5 0,-1 2 4 16,1 0-3-16,0-1 0 0,-1 0 1 0,0 0 0 16,1 1 0-16,4-2-2 0,-4 2 0 0,1-2 1 15,2 1-1-15,3-1-3 0,-3 0 2 0,1 0 0 0,1-2 1 16,-2 2-5-16,1 1 4 0,0 0-8 0,1 1-2 16,-1-2 2-16,0-2 3 0,-3 4 2 0,6-5 3 15,-7 5-7-15,2-1 3 0,-5 3 1 0,6-4-6 16,-5 4 12-16,3-3-1 0,-6 3 1 0,6-2-5 15,-2 1 0-15,-4 1 2 0,6-2 0 0,-3 0 1 16,-3 2 2-16,0 0-8 0,0 0 9 0,7-3 0 0,-7 3-1 16,6-4 0-16,-6 4-2 0,5 0-1 15,-5 0 3-15,6-1 0 0,-6 1-1 0,9-2 0 0,-4 2-1 16,-5 0 2-16,9 0-2 0,-4-2-1 0,-5 2 2 16,8 0-6-16,-3-3 4 0,0 2 2 15,-5 1-1-15,8-2 2 0,-8 2 1 0,6-2 1 0,-6 2-5 16,6-2 4-16,-6 2 1 0,4-2 0 0,-4 2 0 15,0 0-1-15,5-4 1 0,-5 4-1 0,0 0 4 16,3-1-4-16,-3 1 3 0,0 0-3 0,0 0 5 16,0 0-2-16,0 0-6 0,0 0 4 0,0 0-4 15,0 0-6-15,0 0-3 0,0 0-15 0,0 0 8 0,0 0-7 16,-10-4-1-16,10 4 0 0,0 0-3 16,-3-4-10-16,3 4 3 0,0 0 12 0,0 0-1 0,-11 0-1 15,11 0 0-15,-5-1 6 0,5 1-4 0,-7-3 11 16,7 3-6-16,-8 0 1 0,8 0 3 0,-10 0-1 15,10 0-1-15,-7-3 4 0,7 3-6 0,-9 3 7 16,2-3-6-16,7 0 6 0,-11 1-9 0,7 1-5 16,-2-1 1-16,0 0 9 0,-2 2 3 0,2-2-4 15,-1-1-3-15,7 0 4 0,-13 3 3 0,7-2 7 16,-1-2 7-16,2 2-2 0,5-1 12 0,-9 0 2 0,9 0 10 16,-10-1 1-16,10 1-2 0,0 0 2 0,-12 0 0 15,12 0-1-15,0 0-4 0,-5 0-3 0,5 0 0 16,-6-3 1-16,6 3 4 0,0 0 3 0,0 0-4 15,0 0 3-15,0 0 1 0,0 0-5 0,0 0 2 16,0 0 1-16,0 0-6 0,0 0 2 0,0 0-5 16,0 0-1-16,0 0-2 0,0 0-6 0,0 0 0 15,0 0-1-15,0 0 0 0,0 0 2 0,0 0-3 16,2-6 0-16,-2 6-1 0,0 0-1 0,7-3-4 16,-7 3 4-16,2-6 1 0,2 5 4 0,0-1-10 15,-4 2 4-15,5-3-2 0,-1 1 3 0,2 0 1 0,1 1-2 16,-2-3-2-16,0 2 5 0,0 0 1 0,3 0-7 15,-2-1 3-15,2 1-3 0,-3-3 0 16,3 3 0-16,-3 0-1 0,0 2 2 0,-5 0 0 0,6-1 5 16,-6 1-3-16,7 0 6 0,-7 0-3 0,5-1 2 15,-5 1 2-15,0 0-8 0,0 0 6 0,0 0 0 16,0 0-4-16,0 0 2 0,0 0-2 0,9 0 4 16,-9 0-2-16,0 0-4 0,0 0 1 0,0 0-5 15,3 2 8-15,-3-2-6 0,4 2-1 0,-4-2 5 0,0 0-4 16,0 0 5-16,0 0-3 0,6 1 1 15,-6-1 2-15,0 0-1 0,0 0 2 0,0 0-2 0,0 0 0 16,0 0 1-16,2 1-2 0,-2-1 0 0,0 0 3 16,0 0-6-16,0 0 7 0,0 0-8 0,0 0 3 15,0 0 4-15,0 0-3 0,0 0-2 0,0 0 0 16,3 5 4-16,-3-5-4 0,0 0 3 0,0 0 0 16,0 0 0-16,0 0-2 0,0 0-1 0,0 0 1 15,0 0 4-15,0 0-1 0,0 0-1 0,0 0 1 16,0 0-4-16,0 0 3 0,0 0 0 0,4 2 1 0,-4-2-5 15,0 0 2-15,0 0-1 0,0 0 5 16,0 0 2-16,0 9 7 0,0-3 9 0,1 0 1 0,-1 4 0 16,0 2-1-16,0 1 2 0,3 4 0 0,-5-1-7 15,2 1 4-15,0-1 0 0,0 0-2 0,2-4-2 16,-4 2-2-16,1 2-1 0,1-2 0 0,-1 1-3 16,1-3 4-16,1-2-2 0,-2 1-4 0,1-1 3 15,0-5-5-15,1 2 3 0,-1-1 1 0,0 1-1 16,0-3-3-16,0 1 5 0,0-2 2 0,0 1 1 15,0-4 1-15,-3 5-6 0,3-5 9 0,0 4 6 16,0-4 1-16,0 0 3 0,-2 3 3 0,2-3-1 0,0 0-6 16,-4 2 0-16,4-2-3 0,0 0 5 0,0 0 7 15,0 0-4-15,0 0 4 0,-9-1-4 16,9 1 0-16,0 0-2 0,0 0-8 0,0 0 0 0,0 0-4 16,0 0-12-16,-5-4-13 0,5 4-20 0,0 0-20 15,-2-4-38-15,2 4-35 0,0-5-58 0,0 5-233 16,-1-5-447-16,-3 2 199 0</inkml:trace>
  <inkml:trace contextRef="#ctx0" brushRef="#br0" timeOffset="64316.71">13975 7989 80 0,'0'0'96'0,"0"0"-9"0,0 0-6 0,0 0-11 0,-4 0-14 16,4 0 14-16,0 0-9 0,0 0-5 0,0 0-3 16,-3 1-14-16,3-1 2 0,0 0-6 0,-3 3 5 15,3-3-4-15,0 0 1 0,0 0-10 0,0 0 8 16,-3 4 0-16,3-4-1 0,0 0-4 0,0 0-3 16,0 0 3-16,0 0-2 0,0 0 1 0,-2 3-6 15,2-3-1-15,0 0-2 0,0 0-2 0,0 0 6 16,0 0-4-16,0 0 1 0,0 0-2 0,0 0-3 0,0 0 3 15,0 0-1-15,0 0 0 0,0 0-1 0,0 0 4 16,0 0 1-16,0 0-3 0,0 0 2 0,0 0 5 16,0 0 0-16,0 0 1 0,0 0-2 0,0 0 5 15,0 0 4-15,0 0-2 0,0 0-2 0,0 0-3 16,0 0-7-16,-3-11-3 0,3 7 2 0,0 4-9 16,1-7 7-16,1 3-8 0,-1 0 0 0,0-1-1 15,1 1-3-15,-1-3-2 0,0 2-1 0,1 1 2 16,0-3-1-16,-1 1-6 0,2-2-1 0,-2 1 1 15,2 1-5-15,0-3 0 0,-1 3 2 0,0 1-3 16,2-1 2-16,0-1-4 0,-1 2 4 0,0 0-7 0,0-5 7 16,2 5-4-16,1-3 2 0,0 3-7 0,-3-2 12 15,5 1-7-15,-1 0 8 0,0-1-5 16,2-1 2-16,-2 1 1 0,4 1-2 0,-2-2 0 0,-3 2 0 16,5 0-1-16,-4 0 3 0,-2 0-4 0,2 1 7 15,-1 1-1-15,-2-2 0 0,2 2 1 0,-2-2 2 16,1-1-3-16,0 5-1 0,-1-2 1 0,0 1-2 15,-1 1 4-15,2-1-5 0,-2-1 6 0,-3 4-4 16,4-4 1-16,-1 0 0 0,-1 1-6 0,2 1 10 0,-4 2 1 16,7-4-2-16,-5 1-5 0,-2 3 7 15,7-2-2-15,-7 2 1 0,2-3 1 0,-2 3-5 16,4-1 3-16,-4 1 0 0,4-3-5 0,-4 3 0 0,0 0 5 16,0 0 2-16,0 0-5 0,0 0 3 0,0 0-3 15,0 0 2-15,0 0 2 0,0 0 1 0,0 0 1 16,0 0-2-16,0 0-3 0,0 0-3 0,0 0 8 15,0 0-7-15,0 0-7 0,0 0-1 0,0 0 6 16,0 0 6-16,0 0 3 0,0 0 0 0,0 0 0 16,0 0-1-16,0 0 1 0,0 0 0 0,0 0-1 15,0 0-1-15,0 0 2 0,0 0-3 0,0 0 4 0,0 0-2 16,0 0 3-16,0 0-5 0,0 0 7 16,0 0-4-16,0 0 0 0,0 0 3 0,0 0-3 15,0 0-2-15,0 0-1 0,0 0 1 0,0 0 5 0,0 0 0 16,0 0 0-16,0 0-3 0,0 0 3 15,0 0-10-15,0 0 7 0,-9-5-5 0,9 5 4 0,-5-3-1 16,5 3-1-16,-3-4-3 0,1-2 3 0,-1 3-1 16,2-2-3-16,0 1-6 0,-1 1 3 0,0-1 0 15,-1-1-1-15,3 5 3 0,-2-6 2 0,2 6-3 16,0-5 4-16,0 5-1 0,0 0 0 0,-2-4-8 16,2 4 6-16,-1-3 0 0,1 3 2 0,0 0 0 0,0 0 4 15,0 0-3-15,0 0-3 0,1-5-2 0,-1 5 1 16,0 0 3-16,0 0-4 0,5-2 8 15,-5 2-1-15,0 0 0 0,0 0-2 0,6-1-3 0,-6 1-3 16,0 0 6-16,0 0 1 0,0 0 0 0,12 3-1 16,-12-3 2-16,5 1 0 0,-1 3 3 0,-1-1 10 15,1 1-1-15,-2-1-6 0,1 0 5 0,-1 1-3 16,2 2-3-16,1 0 5 0,-4 0 4 0,3-1-6 16,-2 1 3-16,0-2 1 0,-4 6-5 0,4-3 0 15,0-1 0-15,0 2-1 0,-2-3 2 0,0 5-1 16,1-6-1-16,1 1-3 0,-2-3-1 0,2 4 1 0,-2-2-3 15,0 1-17-15,2 0-25 0,0-2-22 0,-2 1-37 16,0-4-154-16,0 5-275 0,0-1 121 0</inkml:trace>
  <inkml:trace contextRef="#ctx0" brushRef="#br0" timeOffset="68101.5">12733 7904 68 0,'0'0'140'16,"-2"-4"-7"-16,2 4-7 0,-3-3 1 0,3 3-10 0,-3-3-9 15,3 3-3-15,0 0-4 0,-1-5 2 0,1 5-2 16,0 0 0-16,0-4-2 0,0 4-1 0,0 0-2 16,0-6-5-16,0 6-6 0,0 0-6 0,-2-2-3 15,2 2-3-15,0 0-3 0,0 0-11 0,0 0-2 16,0 0-3-16,0 0-6 0,0 0-7 0,0 0-7 15,-4-3-3-15,4 3-3 0,0 0-7 0,0 0-1 16,0 0-4-16,0 0-1 0,0 0-4 0,0 0 3 16,6 13-7-16,-6-9 1 0,0 2 1 0,1 0-3 0,2 2-3 15,-3 2 2-15,0 0 1 0,1 2-1 0,3-2-1 16,-4 1-5-16,5 3 8 0,-5-2-2 16,4-2-2-16,-3 5 2 0,1 5-2 0,0-6 3 0,2 2-4 15,-4-3 1-15,4-1 0 0,-3-1-1 0,3 0 2 16,-4-1-3-16,4-2-1 0,-2-2 1 0,-2 1 0 15,1-2-3-15,-1 3-3 0,0-6 5 0,3 1 3 16,-3 1-7-16,1-1-13 0,-1-3-8 0,3 6-10 16,-2-3-10-16,-1-3-16 0,0 4-16 0,3 0-21 15,-3-4-21-15,0 0-44 0,2 4-170 0,-2-4-361 16,0 0 160-16</inkml:trace>
  <inkml:trace contextRef="#ctx0" brushRef="#br0" timeOffset="68817.02">12775 7833 51 0,'-5'-2'174'0,"5"2"-8"0,-4-1-6 15,4 1-8-15,0 0-8 0,-6-3-5 0,6 3-13 16,0 0-11-16,-4-3-8 0,4 3-3 0,0 0-11 16,0 0-11-16,0 0-10 0,0 0-2 0,-5-2-6 15,5 2 0-15,0 0-5 0,0 0 2 0,0 0-3 16,0 0-2-16,0 0 2 0,0 0-3 0,0 0-2 15,0 0-3-15,0 0-5 0,0 0-5 0,0 0-2 16,0 0-3-16,0 0-5 0,0 0-5 0,0 0-4 0,0 0-3 16,0 0-9-16,0 0-3 0,0 0-5 0,0 0-2 15,0 0-5-15,0 0-1 0,0 0 2 0,0 0-4 16,0 0 3-16,0 0 3 0,0 0-10 0,0 0 4 16,0 0-8-16,0 0 0 0,0 0-8 0,0 0-6 15,0 0-7-15,0 0-12 0,0 0-4 0,0 0 4 16,0 0 5-16,0 0 3 0,0 0 4 0,0 9 5 15,0-9-3-15,4 8 11 0,-4-8 4 0,1 2-5 16,-1 1 5-16,0-3 4 0,1 5 1 0,-1-5 10 16,0 4-4-16,0-4 13 0,0 0-6 0,-1 5 3 0,1-5 1 15,-4 4 6-15,3-1 0 0,-3 0-4 16,4-3 5-16,-4 4 0 0,4-4 4 0,-4 3 0 0,4-3-1 16,0 0 3-16,-3 3 4 0,3-3 1 0,0 0 6 15,0 0 1-15,0 0 0 0,0 0 0 0,0 0 3 16,0 0-2-16,0 0 4 0,0 0-1 0,0 0 2 15,0 0 0-15,0 0 0 0,0 0 0 0,0 0-5 16,0 0 0-16,0 0-1 0,0 0 2 0,0 0-3 16,0 0-4-16,0 0-1 0,0 0-3 0,0 0-2 15,0 0-7-15,0 0 1 0,0 0-6 0,0 0 2 0,15-8-4 16,-10 1 4-16,5 2-7 0,2 3-2 16,-3-5-9-16,2 3-4 0,-2-1-10 0,1 4-5 15,2-5-6-15,1 3-5 0,-3 0 0 0,1 0-1 0,0 0-2 16,-2 1 1-16,-1 0-2 0,-1-1-5 0,-1 1-8 15,-2 1 0-15,0 0-8 0,-4 1-11 0,8-3-18 16,-8 3-46-16,0 0-136 0,0 0-301 0,0 0 134 16</inkml:trace>
  <inkml:trace contextRef="#ctx0" brushRef="#br0" timeOffset="69145.02">12743 8040 76 0,'0'0'146'0,"0"0"-8"15,0 0-17-15,0 0-6 0,0 0-11 0,0 0-16 16,0 0-10-16,0 0-10 0,0 0-5 0,0 0-4 15,0 0 0-15,0 0-2 0,0 0 2 0,12-1 1 0,-12 1-1 16,0 0-4-16,6-4-7 0,-6 4 1 16,10 0-3-16,-3-6-4 0,-2 6 2 0,0-2-6 15,5-1-3-15,-1-1-2 0,4-1-6 0,-3-2-4 0,3 5-3 16,-3-6-12-16,4 1-9 0,-2 5-14 0,2-4-16 16,-3 2-17-16,3-1-20 0,-1 3-12 0,-3-2-17 15,3 0-33-15,-4 2-95 0,0 1-244 0,1 0 108 16</inkml:trace>
  <inkml:trace contextRef="#ctx0" brushRef="#br0" timeOffset="69573">13083 7965 45 0,'0'0'123'15,"0"0"-7"-15,0 0-12 0,0 0-11 0,0 0-4 0,0 0 1 16,0 0 1-16,0 0 8 0,3-5 4 0,-3 5 5 15,0 0-1-15,0 0-1 0,0 0-4 0,0 0-10 16,0 0-12-16,0 0-9 0,0 0-11 0,0 0-1 16,-11 7-10-16,9-2-3 0,-1 1-1 0,0-2-6 15,-1 5-5-15,0 0-3 0,1 1-2 0,0 0-6 16,0-1-1-16,2 2-2 0,-2 0-7 0,3-1 1 16,0-1 0-16,-1 0 0 0,2-2-7 0,-1 2 3 0,3-2 1 15,-2 1 0-15,2-1-3 0,-1 0-3 0,1-1 1 16,1-3 1-16,1 3-1 0,1-2-4 15,-1-1 0-15,0-1-2 0,3 1 4 0,1-3-2 0,-2 0-1 16,4-3-6-16,-2-1 2 0,2 0-6 0,1-1 0 16,-1 0-2-16,-2-3 2 0,0 1 1 0,-4 0-1 15,0 0 4-15,0 1 2 0,-1 1 8 0,-4-3-6 16,0 1 3-16,0 2-1 0,-4 0 1 0,-1-2-4 16,0 3 3-16,-2-1 1 0,-3-2 4 0,0 4 9 15,3-1-1-15,-2-2 7 0,0 5 3 0,-3-3 1 16,5 3 6-16,-1-2-1 0,-1 1 1 0,4-1-6 15,-2 2-4-15,2-1-10 0,5 2-16 0,-9 0-20 0,3-1-36 16,6 1-26-16,-5-3-47 0,5 3-215 16,0 0-379-16,0 0 168 0</inkml:trace>
  <inkml:trace contextRef="#ctx0" brushRef="#br0" timeOffset="69986">13312 7943 36 0,'0'0'112'0,"0"0"-14"16,0 0-10-16,0 0-1 0,0 0-13 0,-2-3-4 15,2 3-5-15,0 0 2 0,0 0 4 0,0 0 1 16,0 0 8-16,0 0 3 0,0 0-4 0,0 0 4 16,-8 6-1-16,6-2 0 0,0-1-9 0,1 1-3 15,-2 1-5-15,-1 0-7 0,2 0-6 0,-1 1 1 16,0 2-5-16,-1-3-4 0,1 2-5 0,3 1-3 16,-3-2-7-16,2 2 0 0,0 0-3 0,0-1-1 15,1-1-3-15,0 0-3 0,0 1 0 0,1 0-3 0,-1-2-2 16,1 2 3-16,2-2 0 0,-2 0-3 15,3 0 0-15,-1-1-3 0,0 0-5 0,0 0 1 0,-1-1 3 16,1-2-10-16,-3-1 8 0,9 3-2 0,-3-3 0 16,3 0-10-16,-1-4-4 0,2 1-21 0,3-2-23 15,-4-2-17-15,7-2-28 0,-3 0-14 0,-3 2-57 16,3-4-106-16,-4 1-298 0,-1 0 132 0</inkml:trace>
  <inkml:trace contextRef="#ctx0" brushRef="#br0" timeOffset="70830.53">13487 7878 30 0,'0'0'116'0,"0"0"-8"0,9 7-8 0,-9-7-6 16,5 1-3-16,-5-1-10 0,3 4 7 0,-2 0-2 16,1-2 1-16,1 1-6 0,-3-3-7 0,3 4-3 15,-3 0-8-15,1 0 1 0,-1-4 2 0,2 5-1 0,0 0 3 16,-1-1-5-16,2 3 2 0,-3-1-9 16,1 1-6-16,2 0-1 0,-3 1-9 0,4 0-3 15,-1 2 0-15,1 1-6 0,-3-4-6 0,3 3 3 0,-3-6-8 16,3 1 0-16,-3 3 2 0,3-3-2 0,0 2-8 15,-2-5 0-15,1 2 3 0,0-1 3 0,-1-1 12 16,-2-2 7-16,4 3 3 0,-4-3 3 0,0 0-5 16,9-5-9-16,-3 0-2 0,-1 1 0 0,-1-2-7 15,1 1-8-15,1 1-7 0,-3-4 0 0,5 4-8 16,-5-1 0-16,0 1 1 0,1-2-5 0,-1 3 4 16,-1-1-3-16,1 0 4 0,1 1-1 0,-4 3-3 15,1-5 8-15,-1 5-6 0,4-2 13 0,-4 2 1 16,1-4 4-16,-1 4 8 0,0 0-2 0,5-3 3 0,-5 3-4 15,0 0 4-15,0 0-1 0,0 0-5 16,0 0-3-16,0 0-1 0,0 0-3 0,0 0-5 0,0 0-1 16,0 0 0-16,0 0 0 0,0 0 1 0,3 9-1 15,-2-3-1-15,-1-1 0 0,1 0-2 0,2 2 0 16,2 2 2-16,-2-4-1 0,-2 2-1 0,0 0-1 16,3 0 2-16,1 1-2 0,-1-3 2 0,0-1 0 15,-3 0-3-15,4 1 2 0,-1-2-5 0,-1 0 4 16,-1-1 1-16,-2-2 1 0,9 3 3 0,-5-3-4 15,-4 0-1-15,10-6 0 0,-3 1-4 0,1-1 0 16,-4 0-2-16,4-3-18 0,-3 0 5 0,0 1 0 0,0-1 5 16,2 4 0-16,-4-4 0 0,0 2 8 15,0 0 1-15,-2 3 6 0,0-3 0 0,2 0 3 0,-2 3 0 16,-1 0-4-16,0-1 10 0,0 2 2 0,0 3 3 16,0-7-1-16,-1 3 0 0,-1 0 4 15,2 4-2-15,-3-6 2 0,0 3 14 0,0 2 3 0,3 1 9 16,-3-6 4-16,3 6 0 0,-4-2-7 0,4 2-2 15,0 0-8-15,-5-2-2 0,5 2-8 0,0 0 0 16,0 0-8-16,0 0-9 0,-3-3-11 0,3 3-1 16,0 0 2-16,0 0 2 0,0 0-2 0,13 10-2 15,-9-3 3-15,2-1 4 0,1 2-1 0,0 0-2 16,2-1 2-16,0 1-4 0,-4 4 4 0,4-4-1 16,-3 1 1-16,2 3-4 0,-4-6 3 0,1 5 0 0,0-5 1 15,0 5-2-15,-1-5-1 0,0 1 2 0,0 1 0 16,-3-3-1-16,3 2-3 0,-1-2 3 0,-1 1-2 15,-2 0-12-15,-1 0-12 0,1 0-22 0,0-1-18 16,0 0-21-16,-1 0-26 0,1-5-24 0,0 5-46 16,-3-3-176-16,3-2-394 0,-4 2 174 0</inkml:trace>
  <inkml:trace contextRef="#ctx0" brushRef="#br0" timeOffset="71034.53">14120 8092 255 0,'0'0'339'0,"-3"3"-22"0,3-3-35 0,0 0-23 16,0 0-26-16,0 0-24 0,0 0-25 0,0 0-32 16,0 0-41-16,5 2-30 0,-2 1-43 0,-3-3-34 15,4 2-33-15,-4-2-33 0,6 2-45 0,-6-2-43 16,0 0-203-16,7 0-383 0,-7 0 170 0</inkml:trace>
  <inkml:trace contextRef="#ctx0" brushRef="#br0" timeOffset="75741.77">12678 8095 95 0,'0'0'133'0,"0"0"-7"16,0 0-4-16,0 0-13 0,0 0-6 0,0 0-12 16,0 0-5-16,0 0-8 0,0 0-5 0,0 0-5 15,0 0-9-15,0 0-8 0,0 0-4 0,0 0-5 0,0 0-4 16,-11 0-2-16,11 0-3 0,0 0-2 15,0 0 0-15,0 0-5 0,0 0 5 0,0 0 0 16,0 0 0-16,0 0-4 0,0 0 3 0,0 0-2 0,0 0-5 16,0 0-1-16,0 0 3 0,0 0 0 0,0 0 0 15,0 0-2-15,0 0-6 0,-7-5 5 0,7 5-3 16,0 0 0-16,0 0 1 0,0 0-5 0,-4-2 5 16,4 2-3-16,0 0-7 0,0 0-3 0,0 0 0 15,-3-3 4-15,3 3-3 0,0 0 2 0,-4-2-4 16,4 2 3-16,0 0-4 0,0 0 1 0,0 0-1 15,0 0-2-15,0 0 0 0,0 0 0 0,-8-1 1 0,8 1-7 16,0 0 7-16,0 0-2 0,0 0-3 0,0 0 3 16,0 0 0-16,-10 0 1 0,10 0-2 0,0 0 0 15,-9 0 1-15,9 0 0 0,0 0 0 0,-11 1-3 16,11-1 3-16,-4 1 1 0,4-1-3 0,0 0 0 16,-8 0-12-16,8 0 10 0,0 0 0 0,0 0 5 15,-8 1-1-15,8-1-2 0,0 0 1 0,0 0-2 16,0 0 4-16,-10-1-1 0,10 1 1 0,0 0 2 15,-9 1 2-15,9-1-1 0,0 0 2 0,-9 0-3 16,9 0 1-16,-9 1-1 0,0 1-7 0,3 0 4 16,-4-2-1-16,2 2-1 0,-4-1 6 0,5 1-3 0,-2-2-3 15,-1 1-1-15,3-1 2 0,-1 1-1 16,2 0 5-16,-1 1-1 0,-1-2 4 0,3 1 5 0,-2 0 5 16,7-1 1-16,-10 0 3 0,10 0 1 15,-6 0-6-15,6 0-3 0,-12 0-3 0,7 0-1 0,5 0-3 16,-14 0 1-16,14 0 4 0,-9 1 2 0,5-1-4 15,4 0-5-15,-10 0 1 0,4 0-2 0,-2 0 2 16,3 1-1-16,-8-2-1 0,3 1 1 0,-2 1-8 0,-2-1 6 16,3 3-1-16,-2-3 4 0,-2 1-9 15,-6 1 6-15,5-2 4 0,-2 0 1 0,0 0-1 16,1 0-6-16,2 1 7 0,2-1 0 0,-1 0-2 0,4 0 11 16,-3 0-1-16,0-1-2 0,6 1 3 0,-4-2-6 15,-1 2 1-15,0-1-3 0,3 1 0 0,-2 0 2 16,0-3 5-16,5 3 4 0,-3-1 0 0,2 1-3 15,-4-1 0-15,1 1-1 0,-1 0-3 0,4-1 0 16,-2 1-4-16,2 0 2 0,-2 0-2 0,-3 0-2 16,2 1 1-16,2-1 2 0,-1 0-5 0,-6 1-6 15,3-1 5-15,-3 0 0 0,2 0 1 0,-4 1 5 0,0-1-1 16,2-1 2-16,3 0-2 0,-2 1 2 0,1-1 0 16,3 0 1-16,-3 1 5 0,3 0-6 15,1-2 0-15,0 2 2 0,1 0 2 0,3-1 2 16,5 1-1-16,-10-1 1 0,10 1-4 0,-9 1-3 0,9-1 3 15,-8-1-3-15,8 1 1 0,-9-1-2 0,6 1-4 16,3 0 1-16,0 0 0 0,-12-2 2 0,12 2-2 16,-8 0-1-16,8 0 0 0,-9 0-2 0,4 2-4 15,-2-2 2-15,7 0 2 0,-10 1-2 0,4-1 1 16,6 0 1-16,-10 1 0 0,10-1 0 0,-7 0-1 16,7 0 3-16,-7 1-2 0,7-1-2 0,-8 0 2 0,8 0 0 15,-6 2-1-15,6-2 1 0,0 0 0 0,-9 0-3 16,9 0 3-16,0 0-3 0,0 0 3 15,0 0-9-15,-8 0 5 0,8 0 1 0,0 0-3 0,0 0-7 16,0 0-2-16,0 0-7 0,0 0-3 0,0 0-2 16,0 0-7-16,0 0-6 0,0 0-9 0,0 0-14 15,0 0-14-15,0 0-7 0,0 0-5 0,0 0-17 16,0 0-28-16,0 0-27 0,20 2-206 0,-20-2-393 16,11-1 174-16</inkml:trace>
  <inkml:trace contextRef="#ctx0" brushRef="#br0" timeOffset="76645.77">11726 8037 134 0,'0'0'128'0,"0"0"-1"0,0 0-9 15,0 0-6-15,0 0-5 0,0 0-8 0,0 0-13 0,-5-2-5 16,5 2-6-16,0 0-3 0,0 0-9 0,-4-3-1 16,4 3 1-16,0 0 0 0,0 0 4 0,0 0-3 15,0 0 0-15,0-4 1 0,0 4 1 0,0 0-6 16,0 0-2-16,-1-4-3 0,1 4-4 0,0 0-8 15,-1-4 1-15,1 4-10 0,0-5 0 0,0 5-1 16,-3-4-2-16,3 4-6 0,0 0-5 0,-4-4 4 16,4 4-6-16,0 0 3 0,-4-1-5 0,4 1 2 15,0 0-2-15,0 0 0 0,0 0-5 0,0-6 1 16,0 6 0-16,0 0 4 0,0 0 1 0,0 0-2 0,0 0 1 16,0 0 2-16,0 0-4 0,0 0 0 0,0 0 2 15,0 0 1-15,0 0 0 0,0 0-3 0,0 0-4 16,0 0 5-16,0 0-1 0,0-4-3 0,0 4-2 15,0 0 0-15,0 0-1 0,0 0 1 0,-6-3-8 16,6 3 6-16,0 0-2 0,0 0-1 0,0 0 0 16,0 0 0-16,0 0-2 0,0 0 1 0,0-4-1 15,0 4-1-15,0 0 2 0,0 0 0 0,0 0 5 16,0 0 1-16,0 0 2 0,0 0-5 0,0 0 7 0,0 0-2 16,0 0-1-16,0 0-2 0,0 0 0 15,0 0-3-15,0 0 0 0,0 0-1 0,0 0-2 16,0 0-1-16,-9 7 2 0,9-7-6 0,-5 6 4 0,1-1 1 15,-6 2 0-15,5 1-1 0,-3-2 0 0,0 3 3 16,-2 0-5-16,3 1 2 0,-2-1 0 0,-4 4 1 16,3-6-4-16,1 3 4 0,-3-3-1 0,-1 4 1 15,1-2 2-15,-2-2-2 0,2-1 1 0,-4 2-2 16,4-2 1-16,-2 1 0 0,1-5-2 0,0 3 3 16,2-3 0-16,1 3-3 0,3-2 3 0,1-2 3 15,2 0 2-15,-2 1 3 0,6-2-2 0,-7 1 2 0,7-1-2 16,-6 0-3-16,6 0 1 0,-3 3-2 15,3-3-1-15,0 0 0 0,0 0-4 0,0 0 1 0,0 0 0 16,-7 1-2-16,7-1 6 0,0 0-4 0,0 0-3 16,0 0 0-16,0 0-10 0,0 0-1 0,0 0 2 15,0 4-3-15,0-4 3 0,0 0 3 0,0 0-1 16,4 6 2-16,-1-3 1 0,-3-3 0 0,5 4-5 16,-1-2 2-16,0 1 2 0,1-1 0 0,0 0-3 15,4 1 5-15,0 0 0 0,1-1 0 0,4 1 2 16,-2-1-3-16,-3 1 0 0,4 1 1 0,-3-4 1 15,-1 3-2-15,4-2 2 0,-3 1 0 0,-2 1 2 16,2 0 1-16,-5 0 0 0,1 0 0 0,-1 2 0 0,2-2 1 16,-2 3-1-16,-1-4-2 0,-2 0 2 0,1 2-1 15,-1-2 3-15,1 2-2 0,-3-4 1 0,4 3 2 16,-3 0-6-16,-1-3 3 0,4 1-4 0,-4-1-15 16,0 0-15-16,4 4-26 0,-4-4-26 0,0 0-38 15,0 0-75-15,0 0-159 0,0 0-386 0,0 0 170 16</inkml:trace>
  <inkml:trace contextRef="#ctx0" brushRef="#br0" timeOffset="77958.77">8906 7936 81 0,'0'0'171'15,"0"0"-7"-15,0 0-6 0,0-4-9 0,0 4-1 0,0 0-6 16,-2-4-4-16,2 4-16 0,-4-3-5 0,4 3-8 16,-3-2-9-16,3 2-2 0,0 0-10 0,-5-2-5 15,5 2-9-15,0 0-4 0,0 0-7 0,0 0-5 16,-4-4-2-16,4 4-4 0,0 0-4 0,0 0-6 16,0 0-1-16,0 0-3 0,0 0-2 0,0 0-1 15,0 0-5-15,0 0-6 0,0 0-6 0,0 0 0 16,0 0-4-16,0 0-3 0,0 0 0 0,0 0 0 15,0 0-4-15,0 14 0 0,0-7 0 0,4 1-4 16,-3-1 0-16,2 4 0 0,-2 2 4 0,-1 0-3 0,3-1 0 16,-2 4-2-16,3-5 0 0,-3 7 0 15,4-2-1-15,-5-4 6 0,4 3-1 0,-3 2 0 0,3-6 2 16,-1 4 0-16,-1-2 1 0,-1-1-3 0,2 4 1 16,-3-4 0-16,3-1-2 0,-1 3 1 0,-1-2-4 15,1-3 1-15,0-1 1 0,1 0-2 0,-2 1 1 16,2-3 0-16,-3-1 0 0,1 1-1 0,0-4 0 15,-1 2-5-15,0 1 3 0,0-5-10 0,1 7-16 16,1-6-15-16,-2-1-25 0,0 4-17 0,0-4-22 16,0 0-34-16,0 0-65 0,0 0-145 0,0 0-378 0,0 0 168 15</inkml:trace>
  <inkml:trace contextRef="#ctx0" brushRef="#br0" timeOffset="78451.77">8833 7965 103 0,'0'0'181'0,"-2"-2"-11"0,2 2-13 15,0 0-14-15,-6-2-5 0,6 2-13 0,0 0-9 16,0 0-16-16,0 0-8 0,-1-4-7 0,1 4-9 15,0 0-10-15,0 0-6 0,0 0-9 0,0 0-1 16,0 0-8-16,0 0-7 0,0 0-4 0,0 0 3 0,0 0 6 16,0 0 0-16,0 0-3 0,0 0 2 0,0 0-3 15,0 0-3-15,0 0-5 0,0 0-4 0,0 0-2 16,0 0-5-16,0 0-1 0,0 0-2 0,0 0 0 16,0 0-1-16,9-4 0 0,-9 4-4 0,13-2 3 15,-2 0-2-15,1-1-4 0,-1 2-3 0,6-2-1 16,-3 1-9-16,4-3-9 0,-1 2-17 0,-1 0-11 15,-2 2-8-15,3-2-5 0,-3 2-13 0,0 0-13 16,0-3-14-16,0 3-8 0,-4 0-22 0,3 1-27 16,-4-1-86-16,-5 1-260 0,-4 0 115 0</inkml:trace>
  <inkml:trace contextRef="#ctx0" brushRef="#br0" timeOffset="78787.77">8934 8095 126 0,'0'0'158'0,"0"0"-7"0,0 0-9 0,0 0 0 16,0 0-14-16,0 0 2 0,-6 0-9 0,6 0-6 0,0 0-16 15,0 0-1-15,0 0-13 0,0 0-9 0,0 0-12 16,0 0-5-16,0 0-5 0,0 0-3 15,0 0-7-15,0 0-5 0,9 7-5 0,-7-5-2 0,3 1-4 16,-5-3-3-16,8 4-10 0,-3-3 8 0,0 1-2 16,0-2 1-16,3 1 0 0,-8-1-5 0,14-1 3 15,-6 0-4-15,3-1-2 0,-2-1 4 0,4-1-6 16,-3 1-2-16,0-2 1 0,3 2-5 0,-4 0-14 16,4-2-3-16,1 1-15 0,-5 1-7 0,1 0-11 15,-1-1-4-15,3 3-17 0,-2-2-11 0,-3 3-25 16,1-1-18-16,-1 1-36 0,-1 1-102 0,-1 1-279 15,1-1 123-15</inkml:trace>
  <inkml:trace contextRef="#ctx0" brushRef="#br0" timeOffset="79257.77">9377 8119 96 0,'-3'3'163'0,"-3"-1"-13"15,2 0-13-15,-3 3-17 0,2 0-7 0,-1-1-11 0,-2 3-6 16,-1 2-7-16,0-4-4 0,1 2-10 0,2 2-6 15,-3-4-7-15,8 2-6 0,-7 0 0 16,4 0-3-16,0 1 3 0,3-3-7 0,-3-1-4 0,4 1-3 16,-3-1 4-16,3 1-3 0,0-1-4 0,3 0-6 15,-2-1-2-15,2 0-3 0,1 0 2 0,-3-1 0 16,4 2-6-16,-1-4 2 0,4 0-3 0,-8 0 1 16,14 0-4-16,-8-3-3 0,6 1-1 0,-3 1-4 15,0-4 1-15,0 4-1 0,-1-2 0 0,0-1-2 0,-1 0-2 16,-2 1 12-16,0 0 9 0,0 0 4 15,-3-2-4-15,4 1 2 0,-5 1 0 0,1-2-2 0,0 1-3 16,-2-1-3-16,0 2-1 0,-2-3 4 0,0-2-1 16,1 4 2-16,-3-2-4 0,0-1 4 0,-4 0-1 15,2 0-4-15,-2 0-1 0,0-1-5 0,1 4-12 16,1 0-31-16,-1-2-25 0,2 4-18 0,-3-1-20 16,2 0-38-16,6 3-44 0,-4-2-189 0,4 2-390 15,0 0 173-15</inkml:trace>
  <inkml:trace contextRef="#ctx0" brushRef="#br0" timeOffset="79915.8">9487 8104 48 0,'0'0'196'0,"0"0"-8"0,-2-3-15 16,2 3-13-16,0 0-10 0,0 0-16 0,0 0-15 16,0 0-12-16,0 0-8 0,0 0-12 0,0 0-9 15,-3-4-11-15,3 4-4 0,0 0-9 0,0 0-5 0,0 0-5 16,0 0-5-16,0 0-4 0,0 0-4 0,0 0-4 16,0 0 0-16,0 0-5 0,0 0-3 15,0 0-3-15,0 0 3 0,0 0-3 0,0 0 3 0,0 0 0 16,0 0-6-16,3 14 1 0,1-11 0 15,-2 1-1-15,2 0 0 0,-4 2-4 0,5-2 0 0,-5 4 0 16,4-1 1-16,0 2 7 0,0 0-2 0,-2 1-6 16,3-3 3-16,-1 5 0 0,0-4-5 0,0 1 3 15,0-2-1-15,-2 3-3 0,2-5 1 0,4 2 0 16,-6-2-1-16,5 0-1 0,-5-1-1 0,5 0-2 16,-2 0 2-16,1-2-1 0,2-2 0 0,-2 1 3 15,1-1-1-15,-7 0-7 0,11-4 3 0,-5 0-7 0,0-1 0 16,0-2-1-16,-1 0-1 0,1-2 3 15,-2 4 0-15,-1-4-2 0,-1 0 2 0,0 2 8 0,0 3 8 16,0-1 8-16,-1 1 1 0,0 0-5 0,0 0 5 16,-1 4-2-16,2-5-4 0,-1 2-1 0,-1 3-5 15,0-5-2-15,0 5-1 0,3-4-4 0,-3 4 3 16,0 0-7-16,0 0 3 0,0 0-1 0,1-3 1 16,-1 3-1-16,0 0-1 0,0 0-2 0,2-2-2 15,-2 2 8-15,0 0-5 0,0 0 2 0,0 0 5 16,0 0-4-16,0 0 4 0,0 0 1 0,0 0 3 15,0 0-3-15,0 0-5 0,0 0 2 0,0 0 4 16,0 0-1-16,0 0-7 0,7 9 6 0,-5-4 2 0,1 0-2 16,-2-1 1-16,4 3 0 0,-1-1 0 15,-3-1-2-15,3 1 3 0,1-1-3 0,2 1 4 0,-4 0-3 16,1-2-3-16,0 1 1 0,-3-1-2 0,2 0 3 16,2-1 1-16,-5 2-4 0,5-4-3 0,-5-1 0 15,4 4-5-15,-4-4-12 0,4 1-13 0,-4-1-28 16,0 0-45-16,5-6-66 0,-5 1-185 0,1 0-386 15,3-2 170-15</inkml:trace>
  <inkml:trace contextRef="#ctx0" brushRef="#br0" timeOffset="80407.77">9767 8070 93 0,'0'0'154'0,"0"0"-17"0,0 0-16 0,0 0-8 0,0 0-16 16,0 0-11-16,0 0-5 0,0 0-4 0,0 0-2 15,0 0-7-15,0 0-5 0,0 0 1 0,0 0-4 16,0 0 1-16,0 0 5 0,0 0 1 0,4 13 15 16,-4-8-6-16,4 0-14 0,-2-1-1 0,1 2-4 15,0 1-9-15,1 1-1 0,-2 0-4 0,3 1-8 0,-1-3-2 16,0 1-8-16,0 1 4 0,-2-3-3 15,1 2-3-15,1-2-3 0,-2-1-2 0,2 0-2 0,-3 0-3 16,0-2 1-16,-1-2 2 0,3 7 1 0,-3-7-3 16,3 2 0-16,-3-2 0 0,0 0 4 0,2 1 0 15,-2-1-5-15,0 0-9 0,0 0-9 0,5-7-12 16,-1 3 9-16,-3 0-4 0,2 1 3 0,1 1 0 16,-1-1 5-16,3 1-5 0,-1-2 4 0,-1 1-7 15,0 1 9-15,1-1-1 0,0 1-2 0,0 1 2 16,-1 0-1-16,-1-2 4 0,-3 3-2 0,8-2-2 15,-8 2 1-15,4 0 1 0,-4 0 5 0,0 0 2 16,6-3-3-16,-6 3 6 0,0 0-1 0,0 0 0 0,0 0 2 16,0 0 0-16,8 5 3 0,-7-2 0 15,-1-3-3-15,4 2-2 0,-3 3-2 0,3-3 4 0,0 3-2 16,0-2 0-16,-3 1-2 0,3-2 0 0,-2 1-3 16,2 2-1-16,0-2 2 0,0-1-20 0,-3 1-16 15,3-1-17-15,0 0-21 0,0 1-31 0,-4-3-28 16,0 0-189-16,14-5-346 0,-9 2 154 0</inkml:trace>
  <inkml:trace contextRef="#ctx0" brushRef="#br0" timeOffset="80986.77">10148 8058 73 0,'-11'0'179'16,"5"0"-13"-16,2 3-13 0,4-3-16 0,-7 4-17 0,3 0-8 16,0 1-6-16,2-1-9 0,-1 1-4 0,-1 2-12 15,3-2-4-15,0 2-5 0,-1 2 3 0,1-2-6 16,-1 0-7-16,0 0-5 0,2 1 0 0,0-2-5 16,0 1-7-16,0-2 0 0,0 0-5 0,2 0-5 15,-1-1-4-15,0 1-2 0,2-4-4 0,-2 3-1 0,-1-4-4 16,3 4-7-16,-1-1 1 0,-2-3-5 15,5 1 4-15,-5-1-7 0,9-4 5 0,-3 0-10 0,0 0 1 16,1-4-8-16,1 1-2 0,-3-3-9 0,4 1-2 16,-4 0 3-16,-1-2 1 0,1 0 3 0,-1 0 4 15,-1 1 11-15,-1-1 2 0,-2 0 16 0,1 2 5 16,2-3-5-16,-3 2 10 0,-3-1-3 0,2 3 0 16,1-4 7-16,-5 1-5 0,4 0-2 0,-2 2-2 15,-2-1 14-15,1 1 7 0,-1-2-6 0,1 2-6 16,-2 0 0-16,2 1 4 0,-1 2 0 0,1-1-6 15,-2-2-3-15,-1 2-1 0,2 1 0 0,0 2-4 16,0-1 0-16,2 0 0 0,0 1-3 0,0 1-3 0,0 0-3 16,3 3-3-16,-2-4-3 0,2 4-6 15,0 0-1-15,0 0 1 0,0 0-2 0,0 0-2 0,-9 12 3 16,8-5-3-16,1 1 0 0,-2-2-1 0,1 3 2 16,1 2-2-16,0-3 4 0,3 4-7 0,-2-1 5 15,0 0 3-15,1 0 2 0,1-1-13 0,-1 1 9 16,-1-2-2-16,3 3 2 0,-2-3-4 0,0 4 2 15,0-2 3-15,-1-1-1 0,3-1 1 0,0 2-1 16,0-2-1-16,-1 3 0 0,1-2 2 0,2 0-5 16,-2 0-15-16,2 0-5 0,-1 0-24 0,0 1-29 0,4-4-4 15,-4 0-19-15,4 1-32 0,1-3-35 0,2 2-62 16,-3-5-125-16,3 1-380 0,-4-2 168 0</inkml:trace>
  <inkml:trace contextRef="#ctx0" brushRef="#br0" timeOffset="81765.77">10370 8069 76 0,'-6'-2'181'0,"6"2"-12"16,-5-2-12-16,5 2-10 0,-4-2-12 0,4 2-15 15,0 0-10-15,-4-2-12 0,4 2-5 0,0 0-10 0,0 0-6 16,0 0-8-16,-8 0-4 0,8 0-4 0,0 0-7 16,0 0-4-16,-5 4-5 0,0-2 6 0,2 2-1 15,0 0-1-15,-1 0-13 0,2 0 1 0,-2 3 0 16,1-2-7-16,-1 1 1 0,2 0-4 0,-1-1-3 16,1 0 0-16,-1 0-3 0,2 1-5 0,1-2 2 15,-1 0-6-15,-1 0-1 0,2-4-2 0,0 4 0 16,0-4-7-16,0 5 0 0,0-5 2 0,0 0-2 15,3 4 2-15,-3-4-3 0,0 0-1 0,0 0-2 0,14-9-6 16,-9 5-7-16,0 0 4 0,4-3-10 16,-4 2-8-16,1 0 17 0,0 1-4 0,-3 0 1 0,4 1 4 15,-2-1-1-15,-4 3 5 0,7-1 1 0,-8 2-3 16,6-1 2-16,-6 1 1 0,0 0 2 0,9 4 0 16,-5 0 2-16,0 0-4 0,1 1 4 0,-4-2-6 15,6 2 8-15,-6 0-5 0,3 0 0 0,0-1 4 16,0-2 0-16,-2 1 0 0,3 1 2 0,0-3 5 15,-1 3-1-15,0-1 3 0,-4-3 1 0,8 1-1 16,-8-1 3-16,11-1-5 0,-5-4-1 0,0 2 4 16,-1-1-8-16,1 0-7 0,0 0-8 0,0-2-13 0,1-2 9 15,-2 1-5-15,1-1-6 0,-3-3 5 0,1 1 0 16,1-1 3-16,-2 1 3 0,-2-2 5 0,-1-1 4 16,-1 1-2-16,-2-1 8 0,1 0-4 0,-1 1 3 15,-1 1 4-15,-1-1-2 0,0-1 1 0,0 2-5 16,1 0 5-16,-1 0 3 0,1 1 0 0,0 3 9 15,2-1-3-15,-1-1 1 0,1 4-6 0,0-2 6 16,1 2-5-16,1 0 3 0,0 1 1 0,0 4-1 16,-1-5 7-16,0 2 5 0,1 3 5 0,-2-6 0 15,2 6 3-15,-2-4-4 0,2 4 0 0,0 0-4 16,0 0-3-16,0 0 0 0,0 0-5 0,-8 0 0 0,8 0-2 16,0 0-4-16,-1 10 1 0,2-6-1 0,-1 1 2 15,0 3 0-15,4 0-1 0,0 3 5 0,-2-1-2 16,3-1-1-16,-1 1-2 0,1 5 6 0,4-1 3 15,-4 1 0-15,2 0 0 0,-2-3-2 0,1 2-1 16,1 1 1-16,-1-4 2 0,-1 1-3 0,0 0 2 16,1 2 0-16,-2-2-2 0,-1-1 0 0,2 0-3 15,-1 0 1-15,-1-1 0 0,0-1-8 0,0 0-1 16,1-2-13-16,-3 2-24 0,1-7-18 0,1 4-13 0,-2-2-19 16,2 1-13-16,-2-1-19 0,-1-4-32 15,3 2-157-15,-3-2-332 0,0 0 147 0</inkml:trace>
  <inkml:trace contextRef="#ctx0" brushRef="#br0" timeOffset="82066.78">10529 8064 136 0,'8'-6'156'0,"-1"6"-18"0,3-4-14 15,-1 2-8-15,-1 1-28 0,2-1 1 0,-2 2-8 16,-2 0-7-16,2 0-9 0,-3 2-6 0,4 0 1 16,-4 2-5-16,-1 0-10 0,1 0-5 0,2 1-2 0,-1 0-4 15,-2 2-2-15,1-3-1 0,-1 3-1 0,1 1-9 16,1-1 4-16,-1-1-4 0,-1 0 5 0,0 0-8 16,0 0 1-16,1-2 1 0,0 3-2 0,-2-3-4 15,1 0-2-15,0 1 1 0,-1-3 3 0,0 1-3 16,-2 0 0-16,-1-3-2 0,2 4 3 0,-2-4-6 15,3 2-4-15,-3-2-11 0,3 3-21 0,-3-3-35 16,0 0-79-16,0 0-115 0,3-10-277 0,-3 5 123 16</inkml:trace>
  <inkml:trace contextRef="#ctx0" brushRef="#br0" timeOffset="82227.77">10612 7943 192 0,'0'0'188'0,"0"0"-18"0,0 0-21 0,13-3-29 0,-7 1-45 15,7 2-54-15,-3 0-70 0,3 0-96 0,0 0-156 16,-3-2 70-16</inkml:trace>
  <inkml:trace contextRef="#ctx0" brushRef="#br0" timeOffset="82567.77">10741 8079 30 0,'1'7'155'0,"0"-3"-11"0,1 1-9 0,-1 0-12 15,2-1-19-15,-1 3-3 0,2-1-13 0,-1 1-8 16,-1-2-5-16,3 2-7 0,-4-2-9 0,2 1-2 15,0-2-9-15,-1 2 2 0,2-3-10 0,-4 1-6 16,0 0-4-16,3-2-5 0,-3-2 1 0,2 4-5 16,-2-4-1-16,0 0-5 0,0 0-12 0,0 0-11 0,0 0 1 15,11-9-3-15,-8 4 1 0,1 1-3 0,-4-3-4 16,1 1 11-16,1 2-1 0,0-2 9 0,-4 1 11 16,2-1 3-16,-2 3 5 0,1-2 9 0,-2 2 0 15,2-1 6-15,1 4-6 0,-4-7 1 16,-1 4 2-16,4 1-3 0,-3 0-2 0,4 2-6 0,-9-3-17 15,9 3-15-15,-6 0-30 0,6 0-30 0,-3-2-47 16,3 2-145-16,0 0-283 0,0 0 125 0</inkml:trace>
  <inkml:trace contextRef="#ctx0" brushRef="#br0" timeOffset="82947.77">10865 8107 229 0,'0'0'207'0,"-1"-5"-19"0,1 5-18 0,0 0-16 15,0 0-17-15,18-1-12 0,-11 1-15 0,0 1-9 16,-1 1-8-16,2 1-8 0,-1 0-12 0,-2 0-1 16,1-1-12-16,-3 2-6 0,1-1-3 0,0 1-6 15,2 0-4-15,-3 1-1 0,1-4-6 0,0 3 1 16,-2-3-6-16,1 2-10 0,-3-3 3 0,2 5 0 15,2-3 3-15,-4-2-2 0,0 0 2 0,0 0 11 16,3 2 4-16,-3-2 0 0,0 0-7 0,7-10-3 0,-2 3-1 16,-2 3-6-16,3-3-5 0,-2 1 1 0,1 1-2 15,4 1 1-15,-5-2-6 0,1 4-1 0,0-2-2 16,2 2-2-16,-1 1 0 0,-6 1-1 0,9 0-2 16,-4 2-1-16,-1 2 4 0,1 2 0 0,3-3 0 15,-6 2-4-15,5 2 2 0,-1 2-2 0,-2-1-1 16,2 1 2-16,-2 0-1 0,1-1-1 0,0 0 1 15,-1-3-8-15,1 2-12 0,-2-2-11 0,1 0-13 16,-2-3-32-16,2 3-28 0,-3-3-48 0,-1-2-229 16,2 4-408-16,-2-4 180 0</inkml:trace>
  <inkml:trace contextRef="#ctx0" brushRef="#br0" timeOffset="98613.38">18175 4589 73 0,'2'-4'75'0,"0"3"-1"0,-2-4-1 16,4 1-11-16,-3 0 1 0,3 0-6 0,-3 1 6 15,2-1 1-15,-3 4 3 0,4-5-17 0,-3 2 3 16,3-1-2-16,-3-1 5 0,0 3-7 0,2-3 1 16,-2 3-2-16,2-3-6 0,-2 0 0 0,2 2-7 15,-3 3 5-15,1-4-3 0,-1 4-4 0,4-3 2 16,-4 3-1-16,1-3-4 0,-1 3-5 0,0 0-1 15,0 0-5-15,0-6 1 0,0 6-8 0,0 0 1 16,0 0-4-16,0 0 0 0,0 0-4 0,0 0-2 16,0 0-1-16,0 0 5 0,0 0-6 0,0 0 3 0,0 0-1 15,4 11-3-15,-4-6 2 0,0 0 0 16,1 3-1-16,-1 1 7 0,3 0 1 0,-3 0 2 0,2 3 3 16,-2 0-2-16,0-1 6 0,3 2 1 0,-2 3 8 15,-1-3-2-15,0 3-4 0,0 1-1 16,0-5-4-16,0 3 1 0,0-3 2 0,0 1-6 0,0-1 3 15,0-1 1-15,-1 1-6 0,-2 0 6 0,3-2-3 16,0 2 4-16,-2-3-5 0,2-1-5 0,-4 1 5 16,4-3-3-16,-1 3 4 0,-2-3-8 0,3 2-13 15,-1 0-17-15,1-3-10 0,-3 2-31 0,3-3-29 16,0 0-40-16,-1 2-128 0,1-6-282 0,0 4 125 16</inkml:trace>
  <inkml:trace contextRef="#ctx0" brushRef="#br0" timeOffset="98980.38">18247 4521 71 0,'1'-3'117'16,"1"-2"-4"-16,-2 5 4 0,2-7-4 0,-2 2-7 0,0 3-14 15,0-5-7-15,3 4-7 0,-2-2-13 16,0 3-6-16,3-2-8 0,0 0 1 0,1-2-8 15,0 4-11-15,0-3-3 0,3 2 2 0,-1 1-9 0,2-1-14 16,2 0-12-16,-1 2-6 0,0-2-11 0,2 3 0 16,-1-1-13-16,-1 1-4 0,1 0-6 0,-3 1-21 15,0 2-4-15,0-3-30 0,-3 1-52 0,1 1-161 16,-2-1 71-16</inkml:trace>
  <inkml:trace contextRef="#ctx0" brushRef="#br0" timeOffset="99235.38">18187 4696 60 0,'5'1'133'16,"-5"-1"-8"-16,5-6-17 0,-5 6-11 0,5-3 2 15,-1 1-2-15,-4 2 1 0,5-3-9 0,-5 0-3 0,0 3-17 16,5-5-7-16,-2 3-2 0,-3 2-12 0,5-5-9 16,-1 4-13-16,2-2-13 0,-1-2-8 0,2 3-16 15,-1 0-6-15,2 1-15 0,3-2-19 0,-1 3-31 16,2-1-106-16,-4 0-201 0,3 1 89 0</inkml:trace>
  <inkml:trace contextRef="#ctx0" brushRef="#br0" timeOffset="99837.38">18435 4645 30 0,'0'0'91'15,"0"0"-4"-15,0 0-5 0,0 0-4 0,0 0-7 0,-4-3-18 16,4 3-1-16,0 0-8 0,0 0-2 0,0 0 0 16,0 0-2-16,0 0-11 0,-4 8-3 0,4-8 3 15,-4 2-1-15,4 3 1 0,0-1-8 0,-1 2-7 16,1-2 15-16,-3 5-7 0,2-1-1 0,1-1 4 16,0 1 1-16,0 0-8 0,-1 2 4 0,1-3 3 15,0 2 2-15,0 0 0 0,1 1-6 0,-1-3 1 16,0 0-5-16,0-2 2 0,1 0-6 0,2 1 2 15,-2-1-1-15,-1-1 2 0,4 1-2 0,0-4-3 16,0 2 5-16,0-2 6 0,-4-1 5 0,11 0 2 16,-11 0-5-16,14-3 0 0,-7 2-3 0,0-4-5 15,0 1-4-15,0-2-1 0,1-2-10 0,1 1-10 0,-3-1 4 16,1 2-5-16,-3-1 1 0,-1 0-1 0,1 1 9 16,0 1-9-16,0 0 9 0,-2-1 3 0,0 2 0 15,0 0 2-15,-2-1 2 0,1 3-5 0,-1 2 3 16,4-4-2-16,-4 4-3 0,0-4-4 0,0 4 4 15,4-2-5-15,-4 2 5 0,0 0-2 0,0 0 3 16,0 0-3-16,0 0 0 0,0 0 5 0,0 0-5 16,0 0 2-16,0 0 1 0,0 0-7 0,0 0 5 15,0 0-4-15,0 0 6 0,-2 11 2 0,2-11 0 16,-2 8-3-16,1-5 0 0,0 3 1 0,1-1 1 16,0 1 1-16,0 0 2 0,-2-1 3 0,2 1 2 15,0 0-5-15,2-1 1 0,-2 1 1 0,0 0-3 16,1-1 0-16,0-1-4 0,1 2 6 0,0-1 2 0,-2 0-1 15,4-4-2-15,0 3 6 0,0 0-7 16,-1-1 2-16,1-1-2 0,0 0-10 0,0-1-17 16,-4-1-13-16,13-5-22 0,-7 2-32 0,3-1-125 0,0-4-233 15,1 2 104-15</inkml:trace>
  <inkml:trace contextRef="#ctx0" brushRef="#br0" timeOffset="100188.38">18726 4446 51 0,'-3'15'123'0,"-2"4"-12"0,0-2-8 15,2 3-4-15,0-2 0 0,0 0-6 0,1-1-6 16,1-1-14-16,-1 2-1 0,2-1 0 0,0 0-7 16,0-4-3-16,2 3-4 0,-1-5-8 0,-1 0-7 15,2 3-2-15,1-3-5 0,0-1-5 0,-2 1-2 16,0 0-1-16,0 0-2 0,2 0-11 0,-1-4-24 15,1 4-24-15,-1-5-13 0,1 2-30 0,0-3-42 16,-2-1-80-16,2 3-214 0,-1-5 95 0</inkml:trace>
  <inkml:trace contextRef="#ctx0" brushRef="#br0" timeOffset="101337.38">18639 4745 78 0,'9'-8'92'0,"1"0"-9"0,-2 1-7 16,1 0-6-16,-2 0-9 0,0 1-2 0,-2 0-1 16,0 1 4-16,-1 2-3 0,1 1-9 0,-2-1 2 15,-1 0-5-15,2-2-21 0,-4 5 12 0,5-4-3 16,-2 4-4-16,-3 0-7 0,2-3-1 0,-2 3-10 15,0 0 3-15,3-4-14 0,-3 4-6 0,4-3 0 16,-4 3-13-16,5-2-3 0,-2 0-3 0,-3 2-16 16,4-2-3-16,0-1-2 0,-4 3-5 0,0 0 4 0,5-1 4 15,-5 1 6-15,0 0 3 0,0 0 11 16,6-2 9-16,-6 2 15 0,0 0 4 0,0 0 0 16,0 0 22-16,0 0 4 0,0 0 3 0,3-4 4 0,-3 4-5 15,0 0 3-15,0 0 0 0,0 0-7 0,0 0 4 16,0 0 4-16,0 0-1 0,0 0 0 0,0 0-6 15,0 0 5-15,0 0-3 0,0 0 2 0,0 0-6 16,0 0 2-16,6-3 0 0,-6 3-3 0,0 0 0 16,0 0 7-16,0 0-4 0,1-2 1 0,-1 2-9 15,0 0 3-15,0 0-4 0,0 0-4 0,0 0-2 16,0 0 0-16,0 0-2 0,0 0-1 0,1 11 3 16,-2-7 0-16,0 2 1 0,-1 1-8 0,2-1 9 15,-1 4 1-15,1-5-1 0,0 6 1 0,1-1 3 16,-1-3 6-16,0 3-5 0,3-3-4 0,-2-1-4 15,3 0 4-15,-2 2-3 0,0-1-1 0,0-2-1 16,1-1 2-16,1 1 3 0,2 0 4 0,-3-2 0 0,3-2-3 16,-1 1 3-16,4-2-4 0,-9 0 1 0,14-4-3 15,-4 0-1-15,-2 0-5 0,0-4-2 16,-2 0-11-16,2-1-9 0,-2 0 5 0,-1 0-10 0,-1 0 5 16,0 0-2-16,0 1 1 0,-3-1-3 0,1 1 7 15,1 3 3-15,-3 1 5 0,3-2 0 0,-2 4 3 16,-1-2-3-16,0 4-2 0,1-8 3 0,-1 8-1 15,2-2-4-15,-2 2-1 0,0 0 1 0,0 0 0 16,0 0-4-16,0 0 6 0,0 0 1 0,0 0 0 16,5 9-2-16,-4-7 1 0,-1-2 5 0,0 10-2 15,3-5-2-15,-2 0-4 0,0-2-1 0,-1 3 3 16,3 0-1-16,-2-1 3 0,2 2-1 0,-1-2 2 16,0 0-3-16,0 1 3 0,-1-2 2 0,2 0-2 0,-1-1 3 15,-1 1-4-15,1 0 4 0,-2-4 0 16,2 4 7-16,-2-4 8 0,3 3 13 0,-3-3 0 15,0 0-9-15,0 0 0 0,15-6 0 0,-10 1-1 0,0 2-6 16,3-1 2-16,-3-1-7 0,3-2-5 0,1 1-4 16,-1 0 0-16,-1 1-1 0,2 1-6 0,-4 1 2 15,0 0 0-15,-1 1 0 0,1 1 0 0,2 0-7 16,0 1 7-16,-7 0 2 0,13 2-1 0,-8 2-2 16,7 0 1-16,-6-2-2 0,1 4 3 0,-1-3 0 15,4 2-2-15,-2 0-2 0,0 2-2 0,0-4 4 16,-1 2-2-16,-2-1-1 0,1-1 1 0,1-1 3 15,0 1 3-15,0-1-3 0,-2 0 1 0,-5-2 4 16,11-2-7-16,-3 0 7 0,-2-1-5 0,0-2-5 16,1-1-7-16,1-2-4 0,-2-1-10 0,1 1-5 15,-1-2 7-15,-1 1-4 0,-1-2 9 0,-3 0-1 16,4 1 5-16,-1 0 0 0,-3 1-8 0,3-1 12 0,-4 0 4 16,3 5 0-16,-2-4 11 0,0 4 5 0,-1-2 3 15,4 1 3-15,-4 0-5 0,0 3 1 0,0 3-3 16,0-6 2-16,0 6 1 0,0-5-7 0,0 5 3 15,-1-5 2-15,1 5-3 0,0 0-3 0,-4-3-3 16,4 3 4-16,0 0 1 0,-9-1-2 0,9 1-3 16,0 0 5-16,-14 3-7 0,10 0 2 0,-1 1-1 15,0 0 4-15,-1 2-4 0,2-3-5 0,0 3 4 16,-2 2 4-16,1 2 4 0,3-2 2 0,-3 1 2 16,2-3 1-16,1 5 4 0,1-1 0 0,-3 3-2 15,4-3 0-15,0 0 1 0,0 4-3 0,-1-3 5 16,2 0 2-16,1 1 1 0,-2-2-5 0,2 3-2 0,0-2 0 15,1-1 1-15,-1 1-1 0,2-1 2 16,0-2 1-16,1 4-4 0,-1-5-11 0,4 3-28 16,-1 0-33-16,2-2-46 0,0 1-77 0,4-4-108 0,-3-1-319 15,3-1 141-15</inkml:trace>
  <inkml:trace contextRef="#ctx0" brushRef="#br0" timeOffset="128605.9">20777 6342 67 0,'-4'3'92'0,"4"-3"3"0,0 0-8 0,0 0 1 15,0 0-10-15,0 0 1 0,0 0-3 0,0 0-2 16,0 0-4-16,0 0-5 0,0 0-4 0,0 0-2 0,0 0-3 16,0 0-6-16,0 0 1 0,0 0-9 0,0 0-4 15,0 0-4-15,0 0-1 0,0 0-2 0,0 0 0 16,0 0 10-16,0 0 3 0,0 0 6 0,19-1-2 16,-11-1 5-16,-3 1-4 0,9 1-2 0,-1-3-3 15,5-1-2-15,0 1-4 0,2-2-6 0,-1 0-2 16,2 4-8-16,-1-3-9 0,-1 2-6 0,-1-1-5 15,1-1-14-15,-1 1-3 0,0 2-11 0,-5 0 1 16,-3-1 0-16,1 0 8 0,-5 1-8 0,1-1-4 16,0 2-1-16,-2-2-1 0,-5 2-12 0,5-1-5 15,-5 1-15-15,10-1-20 0,-10 1-31 0,4-2-109 16,-4 2-240-16,0 0 106 0</inkml:trace>
  <inkml:trace contextRef="#ctx0" brushRef="#br0" timeOffset="128904.9">20975 6324 25 0,'0'0'105'0,"0"0"-12"0,0 4-12 15,0-4-5-15,1 5 0 0,1-2-4 0,-2-3-6 16,0 9-7-16,2-4 3 0,-2 3 14 0,2 1-1 15,0 0-12-15,-2 1-4 0,1 1 6 0,2 6-3 0,-2 1-2 16,-1-2-5-16,0 1-2 0,3-1-10 0,-1 1-6 16,-2-2-1-16,0 1-2 0,0-4-4 15,1 3-3-15,2-3 4 0,-2 0-9 0,-1 0-1 0,4-2-2 16,-3-1 0-16,2 1-3 0,-2-4-1 0,3 1-13 16,-4-1-18-16,1-1-9 0,2-1-7 0,-2 0-18 15,4-3-13-15,-5-1-12 0,0 0-49 0,0 0-85 16,0 0-225-16,9-9 99 0</inkml:trace>
  <inkml:trace contextRef="#ctx0" brushRef="#br0" timeOffset="129252.89">21125 6517 2 0,'0'0'152'16,"0"0"-12"-16,0 0-22 0,0 0-6 0,0 0-14 0,0 0-3 16,1 12-16-16,0-7-5 0,0-1-10 0,1 0-5 15,-1 0 0-15,2 0-11 0,0 1-5 0,1-1 2 16,0 0-10-16,0-3 0 0,0 2-5 0,1 0 3 16,1-2-2-16,1 0 4 0,5-1 1 0,-3-1-4 15,5-3-2-15,-1 1 2 0,-4-2-5 0,4 0-3 16,-3-3 1-16,-2 3-2 0,2-2-1 0,-5 2-3 15,-1 0 4-15,1-2 3 0,-2 3-4 0,-1-2-5 16,0 2 11-16,-1-1 16 0,-1 0-2 0,0 5-1 16,-5-9-13-16,1 4-8 0,-1 3-3 0,-3-1-6 0,-2 0-11 15,-2 3 1-15,-2-1-6 0,4 1-13 0,-2 1-24 16,1-1-16-16,3 0-22 0,1 3-30 16,0-3-30-16,0 4-114 0,2-3-276 0,-1 1 123 0</inkml:trace>
  <inkml:trace contextRef="#ctx0" brushRef="#br0" timeOffset="129622.9">21407 6372 23 0,'0'0'136'16,"0"0"-18"-16,0 0-3 0,0 0-3 0,-1 12 11 15,1-4-6-15,1 0-5 0,0 3-7 0,3 3-2 16,-4 1-3-16,5 1-9 0,-4 2 2 0,1-2 0 16,4 3-7-16,-2 1-3 0,1 4-7 0,4 1-2 15,-3-1-3-15,1 0-5 0,-2-6-7 0,0 9-3 16,3-2-3-16,-1-1-10 0,1 1 0 0,-3-5-5 15,2-1 1-15,0 5-9 0,-2-4-2 0,0-2-1 16,2 6-5-16,-3-6 2 0,0-2-7 0,-2 1-9 16,0-4-3-16,1-3-4 0,-2-1-6 0,1-2-12 15,-1-2-3-15,0 0-8 0,-1 0-6 0,2-1 4 16,-1-1-33-16,-1-3-39 0,0 0-40 0,0 0-49 0,-4-17-102 16,1 5-318-16,-1-7 140 0</inkml:trace>
  <inkml:trace contextRef="#ctx0" brushRef="#br0" timeOffset="129869.9">21439 6595 160 0,'-3'-6'155'0,"6"0"-12"0,-2 1-13 0,3-2-12 16,2 0-15-16,3-2-14 0,7 3-6 0,-2-1-12 16,0-1-6-16,4 3-8 0,-5 2-7 0,1-1-2 15,-2 2-3-15,0-1-5 0,-2 1-7 0,-1 2-2 16,0 0-1-16,-3 0-1 0,-1 0-1 0,-5 0-6 15,6 5 7-15,-4-3 5 0,-2 5 15 0,0-2 2 0,-4 2-2 16,-1 1-10-16,-1-1-2 0,-2 1-3 0,0 2-1 16,-1-1-5-16,-1-2-1 0,0 3-10 15,1-1-15-15,0-2-16 0,0 1-20 0,2-3-20 0,1 0-27 16,3-1-31-16,-1-2-43 0,-4 1-97 16,8-3-272-16,0 0 120 0</inkml:trace>
  <inkml:trace contextRef="#ctx0" brushRef="#br0" timeOffset="130365.9">22157 6362 87 0,'0'0'149'15,"0"0"-8"-15,0 0 1 0,0 0-1 0,0 0-3 16,0 0-6-16,0 0-9 0,0 0-4 0,0 0-9 16,0 0-14-16,0 0-10 0,0 0-7 0,0 0-8 0,3 9 7 15,-3-1 1-15,2 1-7 0,1 3 2 0,-2 4-2 16,4 1-8-16,0 2-5 0,-1 7 2 16,2-1-4-16,1-1-6 0,-2 2-1 0,1-1-9 0,3 0 0 15,-4-1-7-15,1-1-1 0,-1 3-3 0,-1-8-1 16,0 3-3-16,2-5-6 0,-4 1-1 0,-1 0-4 15,2 0 2-15,-2 0-1 0,1-5-3 0,-2-1-1 16,0 1-1-16,-3-5-1 0,0 2 2 0,2-1-2 16,-1-1-10-16,-6-1-14 0,3-2-12 0,-4 1-18 15,3-2-31-15,-7-2-16 0,1-3-23 0,-2-8-46 16,-2-1-54-16,-5-6-117 0,-1 0-358 0,3-10 159 16</inkml:trace>
  <inkml:trace contextRef="#ctx0" brushRef="#br0" timeOffset="130511.9">21973 6295 8 0,'9'-12'130'16,"8"4"-44"-16,-2-3-54 0,5 2-75 0,7 0-46 15,0-1 20-15</inkml:trace>
  <inkml:trace contextRef="#ctx0" brushRef="#br0" timeOffset="130883.9">22462 6367 56 0,'-3'4'185'0,"-1"1"-20"0,-1 3-11 0,0 2-11 16,0-3-4-16,-1 5-13 0,0 3-12 0,-1-1-9 15,3-2-12-15,-2 3-10 0,3-3-6 0,-1 0-8 16,1-1-9-16,2 0-2 0,-2 0-7 0,3 0-5 16,0-2-5-16,2-1-4 0,-1-1 1 0,1-3-6 15,2 3-2-15,0-2-3 0,3-4-2 0,1 1-3 16,1-2-2-16,2-2-5 0,1-2-4 0,-1 1-1 15,1-4-1-15,-3 1-4 0,2-2 1 0,-1 2-2 0,-4-1 6 16,-1 2 14-16,-1-5-1 0,0 5-1 0,-3-4-1 16,2 4 5-16,-3-2 8 0,0 2-5 15,-3 0 1-15,3 0-9 0,-4 1-3 0,1-2-4 16,0 4-8-16,-4-2-7 0,1 1-15 0,1 0-27 0,1 1-40 16,0-1-29-16,-1 1-50 0,0-1-158 0,1-1-346 15,1 0 153-15</inkml:trace>
  <inkml:trace contextRef="#ctx0" brushRef="#br0" timeOffset="131323.92">22686 6199 9 0,'-1'-4'233'0,"1"4"-25"0,0 0-20 15,0 0-24-15,0 0-20 0,0 0-15 0,0 0-13 16,0 0-12-16,0 0-11 0,5 12-9 0,-5-4-8 16,2 1 0-16,2 3-7 0,-4-1-4 0,0 6-8 15,0 2-6-15,2 1-3 0,-4-2-6 0,4 9-2 16,-2-8-4-16,0 0-5 0,0-2-2 0,0 0-3 16,0-4-3-16,1-1-1 0,-1 0-2 0,1 0 0 15,-1-4-3-15,1-2-3 0,-1-1-2 0,2 2 1 16,0-3 0-16,-2 0-3 0,4-2-1 0,1 0 2 15,0-2-2-15,-5 0-8 0,22-4-2 0,-12 1-6 16,8-1-8-16,0-1 2 0,-5 2 0 0,-2 1 4 16,1-2-1-16,-1 3-2 0,1-3 5 0,-5 4 0 0,1-1-1 15,-3 1 0-15,-5 0 0 0,13 2 3 0,-9-1-2 16,-2 2 0-16,1-1 2 0,0 2 5 0,-3 1 4 16,-2 0 6-16,0 0 0 0,-2 0 2 0,-1 0-1 15,-1 2 2-15,0-3-1 0,-1 1-2 0,0 0-1 16,-1-1-1-16,-2 1 2 0,3-2-5 0,-1 2-10 15,0-1-13-15,3 0-14 0,0-2-21 0,0 1-27 16,1 0-18-16,0 0-13 0,4-3-31 0,-5 4-150 16,3 0-314-16,2-4 139 0</inkml:trace>
  <inkml:trace contextRef="#ctx0" brushRef="#br0" timeOffset="131669.9">23187 6336 153 0,'0'0'204'0,"0"0"-19"15,0 0-19-15,-6-2-19 0,6 2-14 0,0 0-13 16,-14 7-14-16,7-2-4 0,3-1-16 0,-3 3-6 16,0 1-8-16,2-1-7 0,-1-2-11 0,3 2 0 15,-1 0-8-15,-1-1-5 0,0 3-3 0,3-1-4 16,0-2-4-16,4 4-2 0,0-2-3 0,2 2-2 15,0-1-2-15,2-1-3 0,1 1 4 0,0-1-2 0,3 0-7 16,3 0-2-16,-4-1 4 0,0 1-5 0,0-1 0 16,0-1-4-16,-4 0 1 0,0-2-1 15,2 1 2-15,-5-2 4 0,1 2 15 0,-2-1 22 0,-2 1 19 16,1-2 13-16,-3 1-3 0,1 1-1 0,-5-1 1 16,2 2-5-16,0-3-10 0,1 2-5 0,-1-1-10 15,1 1-19-15,0-2-26 0,1 1-27 0,1-1-38 16,-3 0-41-16,4-1-48 0,1-2-61 0,-4 3-181 15,4-3-424-15,0 0 189 0</inkml:trace>
  <inkml:trace contextRef="#ctx0" brushRef="#br0" timeOffset="132914.43">20116 6645 2 0,'0'0'140'0,"-10"1"-1"0,10-1-11 0,-9 2-10 15,9-2-5-15,-5 1-9 0,5-1-8 0,-4 1-5 16,4-1-10-16,0 0-2 0,0 0-1 0,0 0-1 16,-6 0-4-16,6 0 8 0,0 0 0 0,0 0 6 15,0 0 3-15,-6 3-2 0,6-3-2 0,0 0-1 0,0 0-2 16,0 0-11-16,-4 1 0 0,4-1-6 16,0 0-7-16,0 0-7 0,0 0-3 0,0 0-4 15,0 0-9-15,0 0-3 0,0 0-6 0,0 0 0 0,0 0-2 16,0 0-4-16,0 0-1 0,0 0-3 0,0 0 0 15,0 0-3-15,0 0-9 0,0 0 5 0,0 0 1 16,0 0 3-16,0 0 2 0,0 0 3 0,27-1-1 16,-16-2-3-16,3 6-2 0,2-6-2 0,5 1 1 15,-2-1-1-15,4-1-1 0,8 3-2 0,-4-1-6 16,7 0-8-16,-2-1 0 0,-4-1-6 0,-1 3-7 16,-4 0-4-16,-1 0-4 0,-5-1 0 0,-5 2-8 15,-3-2-3-15,-1 2-1 0,-1 0 4 0,0 0 5 16,-7 0 3-16,9-1-3 0,-9 1 4 0,8-1-4 15,-8 1-3-15,0 0-14 0,5 0-10 0,-5 0-17 0,0 0-2 16,0 0-5-16,0 0 8 0,0 0 0 0,0 0-1 16,0 0-4-16,0 0 1 0,0 0 7 0,-22 2-6 15,22-2 4-15,-7-2 16 0,7 2 2 0,-8-3 14 16,4 1 6-16,0-2 17 0,0 2 12 0,-1-4-3 16,2 5 9-16,0-3 23 0,-2 1 19 0,2 0 10 15,3 3 8-15,-5-7 3 0,4 5-1 0,1 2 1 16,-3-5-3-16,3 5-6 0,0 0-7 0,-3-5-9 15,3 5 0-15,0 0-7 0,0 0-4 0,3-5-1 16,-3 5-3-16,8-3-3 0,-2 2-1 0,0 1-4 16,2 0-1-16,-1 0-7 0,0-1 4 0,1 2-3 15,-2-1-4-15,1 1-2 0,-2 1-2 0,-5-2-4 16,10 4 1-16,-6-3-2 0,-2 4 4 0,0-2-2 0,-1 0 2 16,0 2-5-16,-1 0 1 0,-1 2 4 0,0 2-3 15,-3-2 4-15,0 1-25 0,1 1-15 0,-3 2-28 16,1-2-38-16,0 1-77 0,-3-1-92 0,2 1-295 15,-4 0 131-15</inkml:trace>
  <inkml:trace contextRef="#ctx0" brushRef="#br0" timeOffset="133824.44">20086 7325 33 0,'0'0'199'0,"0"0"-11"0,0 0-17 0,0 0-19 16,0 0-9-16,0 0-22 0,0 0-7 0,0 0-15 16,0 0-8-16,0 0-9 0,0 0-11 0,0 0-6 15,0 0-4-15,0 0-1 0,0 0 4 0,0 0 1 16,0 0 4-16,0 0 5 0,0 0 0 0,0 0 2 16,0 0-6-16,0 0-4 0,0 0-12 0,0 0-3 0,0 0-4 15,0 0-7-15,0 0-5 0,0 0-3 0,0 0-8 16,0 0-7-16,0 0 1 0,0 0-1 0,0 0-4 15,20-2 1-15,-8 1 1 0,-1-1 0 0,8-2-1 16,-1 1-6-16,3-2 1 0,5 1-2 0,5 0-3 16,-4 0 3-16,4-2-3 0,-1 2-2 0,-9 0-2 15,8 1 1-15,-7 1-3 0,-2-2-2 0,0 1-5 16,-3 0-2-16,-5 1 3 0,1 0 2 0,-2 1-3 16,1 0 0-16,-5 1 2 0,1 0-1 0,0-1-6 15,-1 1 4-15,0-2-1 0,-7 2-5 0,11-1-3 0,-7 1-3 16,-4 0-13-16,10 0 2 0,-10 0 0 0,9-1 2 15,-5 1 3-15,-4 0-1 0,9-3-3 16,-9 3-6-16,6-3-2 0,-6 3 3 0,4 0-3 0,-4 0 0 16,0 0-4-16,8-2-3 0,-8 2 5 0,1-3-5 15,-1 3-1-15,4-4 3 0,-4 4 0 16,3-3 5-16,-3 3 3 0,0-5 9 0,0 5-3 0,-3-9 8 16,-1 9-6-16,0-3 4 0,2 0 6 0,-5 0 1 15,1-1 11-15,-2 0 2 0,2-1-2 0,-6 2 6 16,2-4-3-16,1 3 6 0,2 0 7 0,-1 1 3 15,4-1 1-15,-2 0 6 0,1 2 4 0,1-2-2 16,4 4 2-16,-5-4-2 0,3 2-5 0,2 2 5 0,4-5 3 16,1 2-3-16,-1 0 6 0,5-1 2 0,1 3-5 15,-1-3 0-15,0 1 1 0,4 2-9 0,-4 1 6 16,1 0-8-16,-5 1-1 0,4 0-1 0,-1 2-4 16,-3 1 4-16,3-1-1 0,-2 2 1 0,-1 2 3 15,2 2 4-15,-2-1-2 0,-1 2 1 0,-3-3 1 16,3 5-1-16,-2 1-1 0,-4-2-3 0,0-2-2 15,1 4-1-15,-3-1-21 0,-1 2-18 0,0-3-19 16,-5 2-29-16,1-3-31 0,1-2-70 0,-1-1-102 16,-1 0-302-16,1-2 134 0</inkml:trace>
  <inkml:trace contextRef="#ctx0" brushRef="#br0" timeOffset="138917.43">21067 7100 126 0,'0'0'172'0,"-1"-5"-10"0,1 5 1 16,-3-6-9-16,3 6-8 0,-1-3-16 0,1 3-12 16,-4-5-12-16,4 5-10 0,0-7-5 0,0 7-10 15,-4-3-6-15,4 3-5 0,-1-3-6 0,1 3-8 16,0 0-5-16,-2-4-4 0,2 4-7 0,0 0-5 16,0 0 0-16,0 0-5 0,2-7-6 0,-2 7 3 15,0 0-3-15,0 0-3 0,0 0 5 0,-5-3-2 0,5 3 0 16,0 0-3-16,0 0-1 0,0 0 1 0,0 0 1 15,0 0-4-15,0 0-1 0,0 0-5 0,0 0-2 16,-1-3 6-16,1 3-3 0,0 0-4 0,0 0 0 16,-3-4 1-16,3 4-2 0,-4-4 0 0,4 4-3 15,0 0 2-15,-2-3 1 0,2 3 2 0,0 0 1 16,0 0-2-16,0 0-1 0,0 0-1 0,0 0 2 16,0 0-3-16,0 0 1 0,-3-3-1 0,3 3-6 15,0 0 3-15,0 0 0 0,0 0-3 0,0 0-6 16,0 0 7-16,-4 8-2 0,4-1-2 0,-1-2 2 0,-2 6-1 15,2-5 3-15,-3 8 0 0,2-2-1 0,-2 3 0 16,0-2-4-16,4-2 5 0,-1 5 1 0,-3-3-1 16,4 0 3-16,0-4-4 0,0 4 2 0,1-1-2 15,2-5-1-15,-2 3 2 0,0-4-3 0,3 2 2 16,1-1-2-16,-1-3 1 0,1 1 3 0,-1 0 0 16,5-2-3-16,-4-1 4 0,4-1-4 0,3 0 3 15,-1-1-2-15,-1 0-1 0,1 0 1 0,-2-1-2 16,-1 0-2-16,0-1 2 0,0 2-1 0,-2 0 0 0,2 0 0 15,-8 0-2-15,10 0 0 0,-3 2 0 16,-2-1 3-16,0 1-2 0,0 2 2 0,1-1 0 16,-1 2-3-16,3-1 3 0,0 1 0 0,1-1 2 0,-3 0 0 15,-1 0 3-15,0 1-6 0,4-2 4 16,-4 1-4-16,2-2 1 0,-1 1 3 0,0 0 0 0,2-2-1 16,-3 1 4-16,-5-2-5 0,11 0 3 0,-4-3-5 15,-3-1 0-15,1 1-22 0,0-3-29 0,2-2-5 16,-1 0-39-16,-1-4-26 0,1-3-70 0,-2-1-126 15,0 0-347-15,-1 0 153 0</inkml:trace>
  <inkml:trace contextRef="#ctx0" brushRef="#br0" timeOffset="139073.44">21260 7056 70 0,'-4'-2'279'0,"-1"0"-8"0,5 2-15 15,-8-1-19-15,8 1-20 0,-5-3-19 0,5 3-23 16,-5-3-24-16,5 3-29 0,0 0-36 0,0 0-33 15,9-5-29-15,-4 4-29 0,-1 0-38 0,8 0-34 16,-2-2-40-16,0 3-55 0,-1-1-116 0,2 1-311 16,1 1 137-16</inkml:trace>
  <inkml:trace contextRef="#ctx0" brushRef="#br0" timeOffset="139383.43">21392 7173 29 0,'2'6'153'0,"-1"3"-13"0,5-2-1 0,-1 4-6 0,1-2-11 16,0 0-6-16,2-1-5 0,-3 0-4 0,3 1-13 15,-3-2-9-15,5-1-7 0,-2-1-3 0,-3 2-6 16,0-2-11-16,3-2-2 0,-3 1-7 0,-1 0 1 16,-2-3-4-16,1 2 1 0,-3-3 3 0,5 1-5 15,-5-1-7-15,10-5-7 0,-5 1-7 0,2 0-5 16,-2 0-5-16,1-1-2 0,-2 2-3 0,1-2-4 15,0 3 2-15,0 0-5 0,-1-1 1 0,-4 3-3 16,8-1 2-16,-8 1 0 0,7 0 1 0,-7 0-2 16,8 3 0-16,-4-2 2 0,0 1 1 0,0 0-1 0,2 0-1 15,-1 1-6-15,2 0-2 0,-2-2-8 16,1 2 1-16,1-3-9 0,3 1-16 0,1-1-5 0,2-4-33 16,1-3-12-16,-1 2-51 0,2-7-127 0,2 2-288 15,-2-3 127-15</inkml:trace>
  <inkml:trace contextRef="#ctx0" brushRef="#br0" timeOffset="139627.43">21850 6904 127 0,'0'0'179'16,"0"0"-24"-16,0 0-8 0,0 0-15 0,-10 10-11 0,10-4-12 15,-4 2-15-15,3 0-10 0,-1 1-2 0,0 2-11 16,2 0-4-16,0 4 0 0,0-3 0 0,0 4-4 15,0 1 0-15,0 1-5 0,-2-2-3 0,4 1-5 16,-2 1-6-16,-2-1-1 0,2-1-7 0,-2 1-1 16,1 0-5-16,1-2-4 0,-1-3-10 0,1 1-10 15,0 1-9-15,0-4-10 0,-1-1-14 0,1 1-21 16,1-3-8-16,-1 0-13 0,2-2-25 0,0 0-31 16,0-3-141-16,-2-2-287 0,0 0 127 0</inkml:trace>
  <inkml:trace contextRef="#ctx0" brushRef="#br0" timeOffset="140159.43">21927 7100 146 0,'-5'0'207'16,"5"0"-18"-16,-10 6-18 0,3-2-17 0,0 1-18 15,-1 1-10-15,3 0-17 0,-3 1-6 0,4 3-14 16,-2 0-10-16,2-1-6 0,-1 3-6 0,1-2-7 15,2 0-4-15,2 2-4 0,-2-1-4 0,1-5-2 16,2 3-1-16,-1-3-5 0,2-1 1 0,0 1-5 16,2-3 1-16,0 0 1 0,1-1-4 0,3 0-7 0,-1-1 2 15,2-4-5-15,5 2-6 0,-1-3-9 16,-1 1-9-16,-1-1-9 0,3-2-15 0,3-1 3 0,-6 2 1 16,1-2-4-16,-3 1 0 0,-4 1 3 0,4 1 4 15,-3 0-1-15,-2 1 10 0,-1-3 5 0,-1 3 6 16,1 0 2-16,-1 0 7 0,-2 3 0 0,0-6 4 15,0 6-1-15,-2-4-2 0,2 4-1 0,0 0-1 16,-3-6-4-16,3 6-3 0,0 0-2 0,-5 0 6 16,5 0-5-16,0 0 3 0,0 0 0 0,-8 6-1 0,8-6-5 15,0 0 1-15,0 8-7 0,0-6 9 16,0-2-1-16,4 6 2 0,0-3-1 0,0 3-3 16,2-4 2-16,3 0 1 0,1 1 0 0,-2-2 0 0,1 2 1 15,0-3-3-15,1 0 0 0,-2 0 0 0,2 0-7 16,0-3 2-16,-1 0-3 0,0 0-3 0,3-3 4 15,-3 1 2-15,-3 0-1 0,2 2 0 0,2-2 0 16,-4 0 3-16,-1 1-1 0,1-1-1 0,-3 3-1 16,2 0 2-16,-2-1-3 0,-3 3 0 0,5-2 0 15,-5 2-2-15,0 0-3 0,0 0 1 0,8 3 2 16,-7 1 1-16,-1 0 0 0,1-1 4 0,2 2-1 16,-2 1-2-16,1-1-14 0,0 0-2 0,2 1-7 15,0-1-5-15,1-2-4 0,1 0-23 0,5-2-20 16,1-1-48-16,1-1-155 0,2-3-306 0,3 2 135 0</inkml:trace>
  <inkml:trace contextRef="#ctx0" brushRef="#br0" timeOffset="140560.95">22482 7108 127 0,'-12'4'222'0,"-1"-1"-17"16,1-1-18-16,0 4-15 0,0-1-19 0,1-1-20 15,1 2-10-15,0 1-11 0,1 0-13 0,4-2-11 16,-2 3-12-16,3-2-14 0,2 0-18 0,-1 1-7 16,3-1-5-16,3-1-1 0,-1 1-3 0,2-5 0 0,8 1-7 15,0 0-2-15,0-4-3 0,6 0-6 0,-1-5-5 16,0 2 3-16,-1-1-2 0,0-1-3 0,-3-3-6 16,1 0 6-16,-5 2-6 0,1-5 3 0,-1 2 0 15,-1-3-18-15,-4-2-8 0,-2-2-1 0,1 0-13 16,-6-1 6-16,2 2 1 0,-4-1-1 0,-2 4 2 15,0-3 11-15,2 6 10 0,-3-2 19 0,4 6-2 16,-5-2 8-16,-1 2 4 0,4-1 12 0,-1 3 2 16,2-2 9-16,-2 3 5 0,0 2-1 0,2-1-1 0,1 2-1 15,0-1-13-15,4 2 4 0,0 0 1 0,-11 2-2 16,7 2 1-16,0-2-3 0,2 5-1 16,-1 0 0-16,2 4-5 0,-2 0 2 0,2 0-7 0,2 6 2 15,-1 0-5-15,2 1-5 0,0-2-8 0,2 1-14 16,0 0-13-16,1 2-13 0,1-1-18 0,-1-1-22 15,2-2-18-15,1 1-33 0,0 0-59 0,-5-3-127 16,3-2-337-16,1 0 149 0</inkml:trace>
  <inkml:trace contextRef="#ctx0" brushRef="#br0" timeOffset="140770.95">22774 7129 180 0,'0'0'190'0,"0"0"-25"0,0 0-13 0,0 0-13 16,0 0-17-16,9 13-15 0,-6-6-8 0,-2-3-7 15,0 2-11-15,2 0-9 0,-2 0-5 0,2-2-9 16,-2 2-8-16,0-3-5 0,2 2-3 0,-2-2-8 16,-1-3-4-16,3 3-26 0,-3-3-24 0,0 0-29 15,0 0-71-15,0 0-137 0,2-17-279 0,1 7 124 16</inkml:trace>
  <inkml:trace contextRef="#ctx0" brushRef="#br0" timeOffset="140917.95">22769 6921 199 0,'-8'-2'296'0,"8"2"-23"0,0 0-29 0,-5-3-26 15,5 3-28-15,0 0-44 0,0 0-41 0,0 0-42 16,0 0-54-16,13 8-69 0,-4-5-96 0,5-3-99 15,-2 1-275-15,3-1 121 0</inkml:trace>
  <inkml:trace contextRef="#ctx0" brushRef="#br0" timeOffset="141252.95">22940 7059 123 0,'2'10'160'0,"-2"-1"-7"0,2 1-7 0,2 1-7 16,-3-2-9-16,1 0-7 0,0 3-16 0,-2-4-8 15,1 1-4-15,2-1-2 0,-3-1-1 0,1-1-9 16,2 0-2-16,-2-1-3 0,-1-1-6 0,3-2-1 16,-1 1 2-16,-2-3 6 0,5 2-7 0,-5-2 0 0,9-5-13 15,-2 2-7-15,-1-4-8 0,4 0-8 0,3 1-6 16,-3 0 1-16,-3 3-6 0,-1-3 2 0,4 1-12 15,-3 0 5-15,-1 1-5 0,-1 1 2 0,0 2-1 16,0 0-4-16,2-1-1 0,0 2-6 0,-7 0 3 16,9 0-2-16,-3 2-2 0,-3 0 4 0,4-2-3 15,-2 5-1-15,-3-2 1 0,2 1-1 0,1 0-2 16,1 0-18-16,-1-1-20 0,-2 1-29 0,1 1-28 16,3-3-50-16,-4-2-233 0,-3 0-405 0,12-4 180 15</inkml:trace>
  <inkml:trace contextRef="#ctx0" brushRef="#br0" timeOffset="142602.48">20153 7722 28 0,'0'0'83'0,"0"0"-9"16,0 0-8-16,0 0-1 0,0 0-1 0,0 0 3 0,0 0 1 15,0 0 8-15,0 0 14 0,0 0-6 0,0 0 9 16,0 0 0-16,0 0 1 0,0 0-11 16,0 0-4-16,-5 2-6 0,5-2-11 0,0 0-6 0,0 0-8 15,0 0-2-15,-4 4-9 0,4-4-4 0,0 0-7 16,0 0-3-16,0 0-2 0,-4 1-1 0,4-1-7 15,0 0-1-15,-2 4-2 0,2-4 0 0,0 0 0 16,0 0-2-16,0 0 10 0,-4 3 9 0,4-3-1 16,0 0 3-16,0 0 3 0,0 0 3 0,0 0-5 15,0 0-2-15,0 0-3 0,0 0-3 0,0 0-5 16,0 0 0-16,0 0-1 0,0 0 0 0,0 0-6 0,0 0-4 16,0 0-4-16,0 0-4 0,0 0-3 15,0 0 4-15,0 0 1 0,0 0 2 0,9 6 1 0,-4-4 0 16,-2-1-5-16,3 0 5 0,2-1 1 0,2 3 3 15,4-3 5-15,4-4 2 0,0 4-4 0,2-3-2 16,10-4 4-16,2 0-3 0,2 2-1 0,1 2-6 16,-2-5 2-16,-1 4-8 0,-3 2-2 0,0-1-7 15,-9 2 1-15,0-3-6 0,-7 2 6 0,0 0 1 0,-3 1 0 16,-1-1 2-16,-1 1 1 0,-2 0-1 16,-1 1-1-16,-5 0 4 0,8 0-4 0,-8 0 5 0,5 0-5 15,-5 0-2-15,0 0 0 0,0 0-7 0,9 1-7 16,-9-1-14-16,6 0 9 0,-6 0-7 0,3 3 7 15,-3-3-3-15,0 0 10 0,0 0 0 0,0 0 4 16,0 0 4-16,0 0-4 0,5-4-4 0,-5 4-11 16,0-7 4-16,0 7-18 0,-4-8-12 0,4 5-3 15,-2-4-27-15,-1 0-30 0,-3-1-77 0,2 2-214 16,-4-4 95-16</inkml:trace>
  <inkml:trace contextRef="#ctx0" brushRef="#br0" timeOffset="142793.49">20584 7589 29 0,'-4'-3'117'0,"4"3"-4"16,0 0-5-16,-5-3 0 0,5 3-1 0,0 0-11 0,0 0 0 15,0 0-14-15,0 0-7 0,0 0 4 0,0 0-2 16,9-4-4-16,-1 4 3 0,-8 0-13 0,14 0-4 16,-5 3-4-16,5-2-8 0,-1 5-1 0,-2-3-7 15,2 0-4-15,-3 2-3 0,3-1-3 0,-3 3-6 16,-1-1-1-16,-1 2-4 0,1 0 4 0,-2-1 3 0,0 2 2 16,-1-1-6-16,-1 2 3 0,0-3-2 15,-3 0-1-15,0 2-3 0,-1 3-5 0,-2-4-24 16,1 0-20-16,-6 2-31 0,2-2-83 0,-6 1-130 15,1-2-298-15,-2-1 133 0</inkml:trace>
  <inkml:trace contextRef="#ctx0" brushRef="#br0" timeOffset="145863.49">23998 6093 152 0,'0'0'173'0,"2"-5"-4"0,-2 5-17 0,0-6-2 15,0 6-3-15,0 0-4 0,0-3-5 0,0 3-4 16,0 0-3-16,0-4-5 0,0 4-1 0,2-4-4 0,-2 4-6 16,0 0-2-16,0 0-9 0,0 0-4 15,0 0-7-15,0 0-10 0,0 0-7 0,0 0-8 0,0 0-9 16,-4-4-8-16,4 4-3 0,0 0-10 0,0 0-1 15,0 0-9-15,0 0-5 0,0 0-15 0,0 0 1 16,0 0-5-16,0 0-4 0,-14 10 3 0,9-6 1 16,-1 1-3-16,-3 2 2 0,-1-3 0 0,-2 5 1 15,-3-1-4-15,-1 5 1 0,1-7-5 0,1 6 5 0,0-3 1 16,-3 2 1-16,2 1-4 0,6-5 0 16,-5 4 0-16,3-3 1 0,4 1 2 0,-2 0-1 15,2 1-1-15,0-2-1 0,3 2 0 0,1 1 0 0,-1-5 1 16,2 6 0-16,0-5 1 0,4 3-2 0,-2-5 1 15,6 4-3-15,-3-3 6 0,5 0-1 0,2 0 0 16,-1-1-1-16,4-1-6 0,1-2-2 0,0 1-11 16,4 0-16-16,-1-2-9 0,1 0-20 0,-7-1-11 15,6-2-20-15,-3-1-6 0,-2 0-22 0,0 1-20 16,-2-5-36-16,0 2-166 0,-2 1-372 0,-1-1 165 16</inkml:trace>
  <inkml:trace contextRef="#ctx0" brushRef="#br0" timeOffset="146263.48">24079 6150 71 0,'0'0'212'0,"0"0"-13"16,0 0-14-16,0 0-19 0,0 0-18 0,0 0-14 16,-4-1-13-16,4 1-16 0,0 0-10 0,0 0-11 15,0 0-11-15,0 0-11 0,0 0-3 0,0 0-7 0,-1 11-4 16,2-5 2-16,-1 2-7 0,0-1-2 0,0 3 1 16,-1-1-2-16,-2 1-3 0,3 2-2 0,0 2-6 15,-4-4-1-15,4 5 0 0,-1-5-4 0,1 2-4 16,0 0 0-16,0 0 0 0,0-2-4 0,1 0 0 15,2-1-2-15,-2 1 2 0,2-3-2 0,-2-1-1 16,4 1 0-16,-1-2-2 0,1 0 4 0,0-2 4 16,2 2-2-16,-1-2 0 0,7-2 1 0,-2-1-2 0,1 0-8 15,6-2 6-15,-5 0-13 0,4-3-7 16,0 1-20-16,2-1-9 0,-5 0-11 0,0-3-19 16,-1 1-24-16,0-1-19 0,-3-5-18 0,0 4-64 0,-2-7-113 15,-4 4-329-15,-2 0 145 0</inkml:trace>
  <inkml:trace contextRef="#ctx0" brushRef="#br0" timeOffset="146510.49">24012 6125 47 0,'0'0'157'15,"0"0"-7"-15,0 0-13 0,0 0-14 0,0 0-2 0,0 0-6 16,0 0-11-16,0 0-3 0,8-11-10 0,-8 11-7 16,4-1-2-16,-4 1-6 0,5-2-13 0,-5 2-4 15,5-5-7-15,0 0-6 0,-5 5-12 0,8 2-12 16,-4-6-13-16,-4 4-12 0,11 0-15 0,-7 0-18 16,5 0-28-16,-1 0-30 0,-1 0-149 0,-7 0-264 15,13 4 117-15</inkml:trace>
  <inkml:trace contextRef="#ctx0" brushRef="#br0" timeOffset="146699.49">24078 6236 107 0,'0'0'200'16,"0"0"-11"-16,0 0-14 0,0 0-19 0,0 0-13 15,16-4-10-15,-4 1-13 0,-2 1-15 0,7 0-14 0,-1-3-21 16,-2 2-19-16,4 1-16 0,-1-1-17 0,3 1-9 15,-4 0-17-15,1 1-17 0,0-2-10 0,2 3-26 16,-5 0-6-16,2-1-16 0,-5 2-23 0,2-1-98 16,-2 1-219-16,-1 1 98 0</inkml:trace>
  <inkml:trace contextRef="#ctx0" brushRef="#br0" timeOffset="147017.49">24437 6191 19 0,'0'0'141'16,"2"-3"-3"-16,-2 3 1 0,0 0-6 0,2-4-3 0,-2 4-1 15,0 0-3-15,0 0-4 0,0 0-14 16,0 0-4-16,0 0-12 0,0 0-9 0,0 0-8 0,0 0-7 16,-17 4-6-16,11-1 5 0,-1 1-14 0,1 1-1 15,-5 0 7-15,1 2-10 0,1 1-2 16,2-3-5-16,-2 2-5 0,4-2-4 0,-2 4-1 0,3-1-2 16,1 2-4-16,0-1-4 0,2 0-2 0,1-1 1 15,2 0-7-15,1-2 3 0,2 2-4 0,-1-1-3 16,5-2 5-16,0-2-4 0,1 2 0 0,0-1-3 15,3-4-1-15,-1 2 1 0,0-2 1 0,-4 0-4 16,2-2 4-16,0-1-2 0,-1-3 0 0,-1 0 4 0,-3 0 3 16,4-2-3-16,-8-2-2 0,0 0-3 0,-1 0 0 15,-1-1-7-15,0 3 4 0,-4-4-2 16,1 3-1-16,-1 1 2 0,1 1-2 0,-5 1-14 0,5-1-12 16,-3 3-14-16,2 2-25 0,-2-1-31 0,1 3-42 15,6 0-212-15,-14 3-377 0,9-3 168 0</inkml:trace>
  <inkml:trace contextRef="#ctx0" brushRef="#br0" timeOffset="149299.48">23926 6709 180 0,'0'0'183'0,"-3"-5"-22"16,3 5-14-16,-4-4-14 0,4 4-15 0,-2-5-12 16,2 5-5-16,-3-2-14 0,3 2-8 0,0 0-8 15,-5-2-10-15,5 2-5 0,0 0-7 0,0 0-9 0,0 0 0 16,0 0 2-16,-10 0-6 0,2 2-7 0,2-1-3 15,-6 1 2-15,1 1-4 0,-1 1-1 16,-2 1-2-16,-4-2-4 0,-1 1 1 0,6 3-5 0,-1-4-4 16,-4 3 2-16,2 0-1 0,4-3-6 0,1 4 2 15,0-2-1-15,2 2 0 0,5-2-2 0,-2 0 0 16,3 3 3-16,0-3-2 0,3 1-3 0,0 1 2 16,4 2 0-16,2 2-2 0,7-2 1 0,1 1 1 15,3-1-6-15,-1 0 3 0,3-1 3 0,0 2-2 16,0-3 3-16,-2 0-1 0,0-1-5 0,-2 3 4 15,-6-4-2-15,3 1-2 0,-6-2-1 0,-1-1 0 0,-2 1 0 16,-2 2 1-16,3-4 0 0,-1 2-3 0,-2 2 4 16,-4-1 4-16,1 1 1 0,-2-2-1 0,1 3 0 15,-2-1 0-15,1-1-3 0,-1 2 2 0,-1 2 1 16,2-1-2-16,-1 1 0 0,1-1-5 0,-1 1 5 16,0 1-5-16,1-3 6 0,-4 4 2 0,3-4 0 15,0-2-3-15,-1 2-2 0,-1-2-8 0,4 0-7 16,1 0-19-16,-3-1-23 0,3-2-18 0,0 1-35 0,2-3-43 15,0 0-100-15,0 0-275 0,0 0 121 16</inkml:trace>
  <inkml:trace contextRef="#ctx0" brushRef="#br0" timeOffset="149621.01">23988 6963 98 0,'-2'4'155'0,"-1"1"-18"15,2 2 2-15,1-2-8 0,-3 2-13 0,2-2-14 16,1 2-9-16,-1-1-11 0,1-2-6 0,0 1-12 16,0 1 1-16,0-2-9 0,1 2-4 0,0-3-10 15,2 0 3-15,1-1 6 0,-2 1 7 0,-2-3-2 16,10-2-5-16,-10 2 10 0,9-3-6 0,-5 1-1 15,1-2 0-15,1-2-5 0,-3 2-9 0,2-4-10 16,0 0-1-16,1 0-4 0,-3 0 1 0,1 2-6 16,-4-1-1-16,3 2-2 0,-3 1 0 0,0-1-3 15,1 1-13-15,-1 4-10 0,-1-7-14 0,-2 3-25 16,3 4-29-16,-4-1-40 0,4 1-38 0,0 0-152 16,0 0-329-16,0 0 146 0</inkml:trace>
  <inkml:trace contextRef="#ctx0" brushRef="#br0" timeOffset="149975.01">24322 6583 84 0,'-3'-2'208'0,"-1"-1"-12"0,4 3-17 0,-6-4-16 0,6 4-16 16,-5-1-13-16,5 1-19 0,0 0-21 16,0 0-3-16,-10 5-6 0,6 0-11 0,-3 1-12 0,2 3-1 15,1 0-5-15,-2 3-8 0,2 2 2 0,3 3-2 16,-3-2-4-16,0 4-4 0,0 0 6 0,3 6-2 16,1-1 2-16,0 3 2 0,-2-1-1 0,4-4-8 15,-2 3-1-15,4 0-3 0,-3 2-3 0,3-2-9 16,0-1 0-16,-3-3-2 0,2 5 2 0,-2-6-5 15,5 3 5-15,-2-1-4 0,1 2-3 0,-1-6-2 16,0-1-1-16,-1 0-2 0,2-2-5 0,-3-3-8 16,1-1-16-16,-1 0-23 0,1 0-19 0,-2-2-22 0,2-1-33 15,-2-4-36-15,0 2-199 0,-1-2-378 0,0-4 168 16</inkml:trace>
  <inkml:trace contextRef="#ctx0" brushRef="#br0" timeOffset="150146.01">24227 7002 157 0,'19'-8'157'0,"9"-4"-24"16,-8 4-31-16,5-5-23 0,2 5-40 0,0-2-37 0,-7 0-60 15,-3 4-45-15,3-5-109 0,-2 2 49 16</inkml:trace>
  <inkml:trace contextRef="#ctx0" brushRef="#br0" timeOffset="150470.01">24522 6661 176 0,'0'0'212'0,"-2"-4"-24"16,2 4-17-16,-3-4-15 0,3 4-21 0,0 0-15 15,-6 0-14-15,6 0-8 0,0 0-11 0,-4 9-7 16,3-4-8-16,-2 2-7 0,3 1-10 0,0 2 2 16,3 2 4-16,-3-1 2 0,-3 4-9 0,7 3 0 15,-3 0-1-15,4 2-6 0,-5 4 0 0,0-5-8 0,3 1 1 16,-2 3-2-16,-1-5-3 0,3 4-2 0,-3-2-3 15,1-2-3-15,0 2-2 0,-1-3-3 0,3 0 1 16,-2-1-5-16,-2-1-11 0,2-2-23 0,-1-4-25 16,0 3-28-16,0-4-28 0,3-2-27 0,-3 0-41 15,-3-2-166-15,3-4-358 0,-4 2 159 0</inkml:trace>
  <inkml:trace contextRef="#ctx0" brushRef="#br0" timeOffset="150616.01">24471 6920 76 0,'18'-8'112'0,"-5"3"-39"0,2 0-40 16,-2-2-43-16,5 2-38 0,-3-1-51 16,6 4 23-16</inkml:trace>
  <inkml:trace contextRef="#ctx0" brushRef="#br0" timeOffset="151169.01">24724 6904 1 0,'0'0'201'0,"0"0"-12"0,0 0-15 15,-5-1-13-15,5 1-9 0,0 0-12 0,0 0-4 16,0 0-13-16,0 0-6 0,0 0-8 0,0 0-10 16,0 0-12-16,0 0-9 0,0 0-10 0,0 0-6 15,-5 8-8-15,2-4-2 0,2 1-6 0,0-1-6 16,-2 3-1-16,2 0-8 0,-3 0 3 0,4 1-6 16,-1 1-3-16,-2-1 0 0,2 0-4 0,-3-2-4 15,3 2 1-15,1-1-3 0,-2-1-2 0,2-1 0 0,0 0-1 16,0 0-2-16,0-2-1 0,0-3-1 15,3 5-3-15,2-1 4 0,-1-3-3 0,-4-1 2 16,10-5-8-16,-2 4-3 0,1-2-3 0,0 0-9 0,0-2-3 16,1 2-5-16,-1 0 2 0,4-1 0 0,-3 3-6 15,-2 0-2-15,-1 1 2 0,3 1 4 0,-2-1 3 16,0 0 1-16,-2 3-1 0,1-2 3 0,2 1 3 16,-4 0-1-16,1 0-5 0,-1 0 11 0,-1 1-2 15,1-2 3-15,-5-1 6 0,10 2 10 0,-2-1 3 16,-8-1 4-16,5 1 0 0,1-1 0 0,-6 0 4 15,12-1-4-15,-4-1-4 0,-2 1 1 0,-2-3 1 0,2 0-4 16,1 0-16-16,-1-1-8 0,1-3 4 16,-3 3 2-16,2-2 6 0,-2 2 7 0,-2 0-1 15,2 1 2-15,-1-1 5 0,-3 2 4 0,0 3 0 0,2-4-2 16,-2 4-6-16,3-4 1 0,-3 4-14 16,0 0-8-16,1-4-13 0,-1 4 0 0,0 0-3 15,9 0 2-15,-5-4-4 0,1 3-12 0,1 1-10 0,2-1-20 16,2-2-15-16,0 2-36 0,1-3-29 0,1 2-100 15,-1-3-274-15,3 3 121 0</inkml:trace>
  <inkml:trace contextRef="#ctx0" brushRef="#br0" timeOffset="151837.01">25217 6874 187 0,'-13'-3'196'0,"13"3"-20"0,0 0-12 16,0 0-20-16,-12 3-12 0,9 1-15 0,1 1-7 0,-1-3-15 15,-2 3-7-15,3 2-11 0,-2 0-8 0,0 3-5 16,0-2-5-16,3 3-7 0,-3-1-2 0,0 0-2 16,3-1-9-16,-2 0-3 0,2-2-3 0,1 1-1 15,-4 0-2-15,4-3-1 0,0 1-2 0,0-2-3 16,0 0-2-16,0 0-1 0,0-4-1 0,5 5-2 16,-2-4-3-16,-3-1 1 0,10-2-3 0,-10 2-6 15,14-4-13-15,-2 0-5 0,-2 1-8 0,1-1-2 16,1 1-4-16,-3 2 1 0,1-2 3 0,-4 0-1 15,0 3 5-15,-3-1-3 0,1-2 1 0,-4 3 1 16,0 0 8-16,12 0-6 0,-12 0 1 0,3 3 7 0,-3-3-3 16,4 5 9-16,-2-2 8 0,-1-1-7 0,-1 3 3 15,2-2-1-15,0 1 4 0,0 0 0 0,2-1 0 16,0 0 1-16,2 2 3 0,-2-4 4 0,5 0-3 16,-2-1-3-16,3 0 0 0,1 0 1 0,-2-1 0 15,4-4 3-15,-3 1-6 0,-1 1-4 0,1-2 1 16,1-1-5-16,-4 0-5 0,1 1 1 0,2-3 0 15,-5 4-4-15,0 1 3 0,1-2 0 0,0 3-2 16,-1-1 2-16,-1 0-1 0,-4 3 4 0,11-1 1 16,-5 1-5-16,2 0 6 0,-1 0-3 0,0 0 4 15,4 0-2-15,-4 0-2 0,0 1 6 0,2 0-3 16,-3-1 1-16,-6 0 4 0,14 2-3 0,-5-1 2 0,-1 1 2 16,2-1-4-16,-1 0-1 0,-3-1-3 15,6-1 5-15,-6 1 5 0,2-1 4 0,-2-2-2 0,3-1-4 16,-2 1 4-16,-2 1-2 0,0-3-1 0,0-2-11 15,-1 2 8-15,2-2-8 0,-2 2-1 0,-2-2 3 16,1 2-2-16,0 1-5 0,-2 0 8 0,0 2 1 16,-1 2-5-16,1-7 2 0,-1 7-9 0,0 0 2 15,0 0 3-15,0 0-3 0,-9 10 4 0,6-5-4 16,-4 4 12-16,-2 0 5 0,-1-1-1 0,4 1-1 16,-3-1 10-16,1-1-4 0,2 0-3 0,-1 2-1 15,2 2 4-15,0-4-5 0,4 0 5 0,-2 0-2 16,1 0 2-16,-1 0-5 0,3-1 0 0,4 4 5 0,-3-6-3 15,-1 4 0-15,3-1 0 0,-2-2 3 0,4 0-1 16,4 2 4-16,-2-2-7 0,2 2-4 16,2-2-19-16,-1-2-34 0,5 1-39 0,2-2-205 0,4-2-320 15,-3 0 143-15</inkml:trace>
  <inkml:trace contextRef="#ctx0" brushRef="#br0" timeOffset="152496.01">26344 6654 212 0,'0'0'280'0,"0"0"-31"0,-2-4-29 16,2 4-24-16,0 0-34 0,0 0-26 0,0 0-9 16,0 0-13-16,1 13-14 0,0-5-16 0,1 5-2 15,-1 2-6-15,0-3-11 0,1 7-6 0,-2 0-6 16,-3 1 7-16,2 5-4 0,-4-2-1 0,-1-3-6 15,3-2-3-15,-4-2 6 0,5 2-9 0,-3-3-1 16,3-3-9-16,-1 1 1 0,0-1-5 0,0 0-1 16,1-3-3-16,-2-1-2 0,3 1-1 0,0-2-3 0,-2-1-10 15,3-2 7-15,-1-1 0 0,-2 0-11 0,3-3 6 16,-1 6 1-16,1-6-1 0,0 0-15 16,0 0-10-16,0 0-23 0,2-14-21 0,1 2-4 0,0 1-11 15,-1-7 0-15,-1 1-10 0,6-12 7 0,-1 5-7 16,-2-3 5-16,0 0 1 0,1-2 4 0,-1 3 11 15,2-1 9-15,-1-3 7 0,0 4 15 0,2 0 18 16,4 2 1-16,-6 7 20 0,-1 2 9 0,1 4 21 16,-3 0 5-16,0 2 11 0,-1 1-2 0,3 2-2 15,-2 1-6-15,3 0-6 0,-5 1-5 0,0 0-7 16,0 4-11-16,0 0 5 0,0 0-2 0,0 0-4 0,0 0 1 16,12 10 0-16,-8-3-1 0,-2-2-2 15,0 5-3-15,3 0 1 0,4 1 0 0,-2 4-2 0,-1-3-5 16,0 3 6-16,3 1 2 0,-4 1-3 0,3 0 6 15,-3 1 1-15,0 1 1 0,0 1 3 0,-1 6 4 16,-1-7 2-16,-1-1-3 0,1-1-8 0,-2 1 7 16,3 1-4-16,-3-4 0 0,2 2 2 0,-2-7-7 15,0 4-15-15,1-2-22 0,-1 0-22 0,0-3-24 16,1 0-29-16,0-2-27 0,-1-2-35 0,2 2-204 16,-2-5-397-16,-1-2 175 0</inkml:trace>
  <inkml:trace contextRef="#ctx0" brushRef="#br0" timeOffset="153018.01">26196 6887 14 0,'0'-7'261'0,"-2"0"-16"0,2 0-28 0,2 0-5 15,0 1-18-15,4-5-23 0,-1 3-18 0,4-1-21 16,0 1-19-16,1-1-16 0,8 1-23 0,-1-1-23 16,3 2-14-16,-1 2-15 0,1 0-16 0,-1 2-15 0,0 1-13 15,-3 0-12-15,6 1-3 0,-6 1-6 0,-2 3 3 16,-2-3 0-16,2 1-5 0,-5 0 6 0,2 2 1 16,-4-3 0-16,1 3 2 0,-2-3 2 0,1 0 7 15,-1 1 1-15,-1 2 1 0,-1-2 6 0,1 1 2 16,0 0 1-16,0 0 1 0,2 0-1 0,-1 2 5 15,-1 1-1-15,2-1-5 0,2 3 13 0,1 3-14 16,1 2 13-16,1-1 0 0,-3 2 0 0,0 1 12 16,-2-2-1-16,2-4 1 0,-4 4 0 0,3 0 3 15,-4-4 0-15,1 2-3 0,1-1 1 0,-3 0 9 16,-1-2-3-16,2-2 7 0,-4 0 1 0,3-2 3 16,-2 2 4-16,-1-2 1 0,3-2 7 0,-3-1 9 15,0 0 2-15,2 5 14 0,-2-5 10 0,3 2 6 0,-3-2 6 16,0 0-4-16,0 0-7 0,0 0-9 0,0 0-4 15,1-14-9-15,-1 9-8 0,0-1-2 0,0-5-5 16,0 1 1-16,0 1-5 0,3-2 2 0,-1 1-4 16,1-2 2-16,-2-1-1 0,3 5 1 0,0-1 1 15,-2 1-5-15,1-2-4 0,1 2-2 0,0 3-1 0,3-3-8 16,1 1-6-16,1 0-17 0,-1 3-18 16,2-2-20-16,0 4-29 0,0-1-27 0,3 1-27 15,-2-2-29-15,3 3-211 0,-1-2-399 0,0 1 176 0</inkml:trace>
  <inkml:trace contextRef="#ctx0" brushRef="#br0" timeOffset="153560.01">26957 6585 5 0,'0'0'134'0,"0"0"-22"16,0 0-26-16,0 0-26 0,0 0-17 0,0 0-13 0,0 0-17 16,0 0-8-16,0 0-7 0,0 0-3 0,0 0-1 15,2 13 6-15,-2-13-4 0,0 0 4 16,0 4-1-16,0-4 9 0,0 0 21 0,0 0 15 0,0 0 7 15,0 0 14-15,0 0 0 0,0 0-10 0,0 0-5 16,0 0 9-16,0 0-4 0,0 0-7 0,0 0 0 16,-4-12-3-16,4 12-11 0,0 0-7 0,0 0-18 15,-2-3-9-15,2 3-10 0,0 0 1 0,0 0-4 16,0 0 0-16,0 0 6 0,0 0 0 0,0 0 1 16,0 0 6-16,0 0 16 0,0 0 11 0,0 0 15 15,0 0 14-15,0 0 9 0,0 0 6 0,0 0 0 16,0 0-2-16,0 0-13 0,0 0-3 0,0 0-24 0,0 0-33 15,0 0-42-15,0 0-49 0,0 0-157 0,0 0-272 16,0 0 121-16</inkml:trace>
  <inkml:trace contextRef="#ctx0" brushRef="#br0" timeOffset="153949.01">26931 6810 196 0,'0'0'190'16,"-5"-3"-14"-16,5 3-24 0,-3-3-16 0,3 3-12 15,0 0-12-15,0 0-13 0,0 0-17 0,0 0-5 16,0 0-6-16,-11 7-14 0,6-3 6 0,0-2-10 16,-2 2-6-16,2 0 2 0,-3 5-2 0,2-1 0 15,-3 0-4-15,1 0-7 0,-2 0 6 0,3 3-4 16,0-4-12-16,1 1 0 0,-1 2 1 0,0 0-5 0,4-1-2 16,-3-1 0-16,2 2 0 0,1-4-4 15,1 2-6-15,1-1 5 0,-1 0-4 0,2 0 1 0,3-2-4 16,-1 2 1-16,5-4 3 0,3 3-3 0,3-2-10 15,4-1-11-15,0-1-7 0,2-2-24 0,3-1-19 16,0-3-14-16,-3 1-34 0,2-2-36 0,-2-2-143 16,1-2-313-16,-3 1 140 0</inkml:trace>
  <inkml:trace contextRef="#ctx0" brushRef="#br0" timeOffset="154729.54">27110 6691 18 0,'-4'-4'128'16,"4"1"-9"-16,0-2-13 0,-1 1-13 0,1 4-3 16,-4-5-15-16,1 2-7 0,2 1-12 0,1 2-2 0,-3-4-3 15,3 4-11-15,0 0-1 0,-2-6-4 0,2 6 2 16,0 0-10-16,0 0-2 0,0 0-7 16,0 0-1-16,0 0-5 0,0-5-4 0,0 5 2 0,0 0-1 15,0 0 1-15,0 0-3 0,0 0 1 0,0 0-1 16,0 0 7-16,0 0 7 0,0 0-3 0,0 0 9 15,0 0 5-15,0 0 6 0,0 0 2 0,0 0 3 16,-4-1 8-16,4 1-2 0,0 0 5 0,0 0-5 16,0 0-6-16,0 0-1 0,3-6-1 0,-3 6 1 15,0 0 0-15,0 0 0 0,-3-5 4 0,3 5-1 16,0 0 2-16,0 0 6 0,3-2 5 0,-3 2 3 16,0 0 4-16,0 0 2 0,0 0 1 0,0 0-2 0,0 0-5 15,0 0-5-15,0 0-8 0,0 0-8 0,0 0-6 16,0 0-4-16,0 0-4 0,0 0-4 0,0 0-4 15,0 0-4-15,1 17 1 0,-1-10-5 0,2 3 3 16,1-1 0-16,-2 8-3 0,3 0-1 0,-1-5 2 16,-2 6 0-16,-1-2 0 0,4 2 0 0,-3-1 1 15,3 1-3-15,-1-6 1 0,-1 1 2 0,2-1-3 16,-3 0 0-16,3-1-2 0,0 1 0 0,-3-1 3 16,6-4-4-16,-5 2-1 0,2-3 1 0,0-1-1 15,2 1 2-15,-1-2 1 0,0 0-1 0,-1-2-1 16,1 0 0-16,2-1-3 0,-1-1 2 0,-6 0-3 0,13-1 0 15,-8 1-3-15,-5 0 5 0,9-1-6 0,-9 1-2 16,5 1 5-16,-1 2-5 0,-4-3 2 16,6 2-3-16,-3 1 3 0,0-1-3 0,2 4 2 0,0-1 0 15,0-1 1-15,1-2-1 0,-1 2 4 0,0 0-3 16,-1 0-1-16,3-1 1 0,-4 1 3 16,3-3 2-16,0 0-2 0,-1 0 2 0,4-1 0 0,-9 0-3 15,15-1 3-15,-4-1-1 0,0 0-1 0,1 0 0 16,0-1-11-16,-1 2-1 0,0-2-4 0,2 3-7 15,-2-1-1-15,3-1-4 0,-2 2-3 0,-2 0-2 16,0 2 0-16,-3-1 0 0,-1-1-2 0,-1 2 0 16,0 0-9-16,-5-2-11 0,9 0-16 0,-9 0-16 0,5 3-13 15,-5-3-36-15,0 0-51 0,0 0-157 16,0 0-370-16,0 0 164 0</inkml:trace>
  <inkml:trace contextRef="#ctx0" brushRef="#br0" timeOffset="154909.54">27323 6786 331 0,'-9'-2'349'0,"9"2"-10"16,-4-2-18-16,4 2-24 0,0 0-30 0,0 0-34 16,0 0-36-16,-2-3-47 0,2 3-49 0,0 0-56 15,0 0-57-15,0 0-52 0,0 0-52 0,0 0-77 16,0 0-182-16,15 4-405 0,-7-4 180 0</inkml:trace>
  <inkml:trace contextRef="#ctx0" brushRef="#br0" timeOffset="155611.22">27579 6595 205 0,'0'0'196'0,"0"0"-25"0,0 0-17 16,0 0-15-16,0 0-12 0,0 0-1 0,-4 8-13 15,9-1-10-15,-4 3 4 0,2-1 6 0,-3 3-9 0,0 1-7 16,-1 5-2-16,-1 1-1 0,-4 0-5 0,6 1-10 16,-2 4-6-16,-1 3-5 0,4-3-6 0,-1-2-7 15,3-5-7-15,-3 4-3 0,1-2-2 0,-1 0-4 16,6 7-5-16,-3-6-2 0,0-2-5 0,-1-3-7 15,2 2-5-15,-1-5-16 0,-1 1-11 0,1-2-10 16,-2-1-7-16,-1-2-5 0,1 0-4 0,1-1 2 16,-2-4 1-16,1 0 1 0,-1 4 4 0,0-7 3 0,-1 5-4 15,1-5-23-15,0 0-8 0,0 0-1 16,0 0-10-16,0 0-9 0,-7-15-17 0,5 8 3 16,0-4 0-16,1-2-7 0,-3 5 1 0,3-6 18 0,0-2 6 15,-3 0 24-15,1 0 14 0,-2 3 4 0,3 1 25 16,-2 1 23-16,0-1 15 0,1 4 14 0,1 0 9 15,-1 3 8-15,2-4 3 0,-2 6-7 0,3-2-9 16,0 5-2-16,-4-2-11 0,4 2-2 0,0 0-1 16,0 0 11-16,0 0 12 0,0 0 10 0,0 0 0 15,21 5-5-15,-10-3 4 0,2-1-8 0,-1 4 6 16,6-3-1-16,1 0 0 0,-1 1-5 0,1-2-4 16,0 2-2-16,0-2-5 0,0-1-7 0,-6 0-1 15,1 0-1-15,-1 0-5 0,0-4-3 0,3 2-2 16,-5-2 0-16,0-1-1 0,-2 2-8 0,-1-1 1 15,-1 2 2-15,-2-3 2 0,-1 0-2 0,3 3 1 0,-5-2 0 16,1 2-4-16,-1-2 0 0,1 1 2 0,-3 3-2 16,3-4-4-16,-3 4 2 0,4-2-5 0,-4 2-2 15,0 0-1-15,4-3-1 0,-4 3-1 0,0 0-2 16,0 0-2-16,0 0 1 0,0 0-2 0,0 0 1 16,0 0-1-16,0 0 0 0,0 0-1 0,-20 9 0 15,15-7 1-15,-2 3 1 0,0 0 1 0,-1 0-2 16,2 4-1-16,-1-3 5 0,1 6-3 0,0-7-1 0,1 7 0 15,-1-3 0-15,1 1 2 0,3 0-1 0,0-1 3 16,1 1-6-16,0-3-8 0,1 1-9 16,1-2 0-16,2 2-4 0,-1-2-9 0,3-2-18 0,3 3-26 15,3-4-40-15,2-2-32 0,6 0-57 0,-2-2-144 16,11-1-380-16,-7-3 168 0</inkml:trace>
  <inkml:trace contextRef="#ctx0" brushRef="#br0" timeOffset="155882.22">28160 6822 122 0,'-10'6'144'0,"-1"-2"3"0,2 3-10 0,-1 0-15 0,2 3-10 15,1-1-15-15,-2 0-6 0,1 1-10 0,2-2-8 16,1 2-8-16,1-1-1 0,-1 0 2 0,-1-1-2 15,3 0-7-15,0-3-1 0,1 0 1 0,1 2-2 16,0-3-1-16,-1-1-3 0,2-3 1 0,0 5-3 16,0-5-2-16,3 2 4 0,0 1 0 0,4-3-8 15,5 1-4-15,-1-1-11 0,8-1-25 0,-2 1-28 16,2 0-10-16,2-3-13 0,-5-1-19 0,6 1-25 16,-4-1-24-16,-3-2-45 0,0 4-95 0,2-7-277 15,0 3 123-15</inkml:trace>
  <inkml:trace contextRef="#ctx0" brushRef="#br0" timeOffset="156149.22">28384 6567 152 0,'0'0'160'0,"0"0"-8"0,-8 13-4 0,4-5-5 16,3 2 0-16,-4 1 6 0,5 6-5 0,-4 1 1 15,4-1-7-15,0 1-3 0,-2 2-3 0,4-1-8 0,-2 1-5 16,2-1-9-16,0 1-5 0,-1-2-10 16,4 2-7-16,-3-1-10 0,0 0-8 0,0-1-5 0,-2 1-8 15,0-2-8-15,0-2-1 0,0 2-6 0,2-3-1 16,-4-2-7-16,2 2-11 0,-2-2-22 0,2-1-20 16,0-2-19-16,-2 1-22 0,2-3-30 0,-2 0-30 15,2-2-30-15,0-2-42 0,0 1-179 0,0-4-401 16,0 0 178-16</inkml:trace>
  <inkml:trace contextRef="#ctx0" brushRef="#br0" timeOffset="156310.22">28364 6871 92 0,'7'-5'234'0,"-2"0"-24"16,6 5-23-16,6-3-22 0,5 0-39 0,0 2-50 15,7 0-77-15,1 1-89 0,-7 0-77 0,-2-1-180 16,-3-1 80-16</inkml:trace>
  <inkml:trace contextRef="#ctx0" brushRef="#br0" timeOffset="159576.22">23567 5857 14 0,'0'0'52'16,"0"0"-6"-16,0 0-2 0,0 0-7 0,0 0-6 16,0 0-1-16,-2-3 2 0,2 3-4 0,0 0-5 15,0 0-4-15,0 0-5 0,0 0-1 0,0 0 1 16,0 0-1-16,0 0 6 0,0 0-13 0,0 0 1 15,0 0 3-15,0 0 5 0,0 0 9 0,0 0 0 16,-2-5 10-16,2 5 12 0,0 0 1 0,0 0-4 16,0 0 0-16,0 0-4 0,0 0-2 0,0 0-4 0,0 0 0 15,0 0-5-15,0 0-11 0,0 0 3 16,0 0-4-16,0 0 2 0,0 0-13 0,0 0 0 16,0 0-5-16,0 0 3 0,0 0-3 0,0 0 4 0,-4-1-5 15,4 1-3-15,0 0 8 0,0 0-6 0,0 0 2 16,0 0 11-16,0 0 5 0,0 0 1 0,0 0 3 15,0 0 7-15,0 0 2 0,0 0-1 0,0 0 1 16,0 0-1-16,0 0-5 0,0 0-1 0,0 0-3 16,0 0-4-16,0 0-1 0,0 0 2 0,0 0-5 15,0 0-6-15,0 0-4 0,0 0 1 0,0 0-6 16,0 0 1-16,0 0 0 0,0 0 0 0,0 0 3 16,0 0 0-16,0 0 0 0,0 0 2 0,0 0-4 15,0 0 1-15,0 0 0 0,0 0-1 0,0 0 3 16,0 0-3-16,-3 9-1 0,3-9-3 0,0 0 6 15,0 4 0-15,0-4-3 0,2 6-1 0,-1-2 3 16,-1 0-4-16,0 0 7 0,1 1-6 0,0 2 6 0,-1-2-3 16,2 2 1-16,-2-2 8 0,0 2 7 0,-2 3-3 15,1-3 13-15,0 5 2 0,1-1 4 16,-3-2 0-16,1 2-5 0,-1 1-3 0,2-1-1 0,-2 2-7 16,1 5 3-16,2 1 4 0,2 0 0 0,0 7-5 15,-1-8 4-15,3 2-5 0,0 3 1 0,-2-3-5 16,3-2 5-16,-1 2-1 0,2-3-7 0,-2 1 3 15,0 1-1-15,1 0-1 0,-1-1 3 0,-3 0 4 16,3 3-1-16,-4-1 6 0,-1 0 1 0,-2-2-1 16,2 2 0-16,-1-2-4 0,-2 1 0 0,1 0-2 15,-1-2-3-15,0-1 0 0,-2 2 2 0,6-2-5 16,-4 0 1-16,2-1-4 0,4-1 3 0,-4 1-3 0,4 2 0 16,2-1 1-16,-3 1-2 0,6 0 1 15,-5-5-2-15,3 5 0 0,3-1 1 0,-7-6 0 16,5 5-2-16,-2-1-3 0,0-2 3 0,0 1-3 0,0 2 3 15,-4 2-1-15,4-1 0 0,-4-5 2 0,1 6-3 16,-1-1-1-16,-1 1 1 0,-2-6-7 0,2 5 5 16,-2-3-2-16,2-1-1 0,1-2 1 0,-1 3-3 15,1-2 3-15,-3-1 3 0,3 2-3 0,0-3 1 16,0 2 1-16,0 1-5 0,-1 0 5 0,1 1-2 16,-3-1 2-16,3 1 0 0,0 4 2 0,-2 0-1 15,2 0-3-15,-2 0 2 0,-4 3 2 0,1-1-5 16,1-1-1-16,-1 0 0 0,-1-1 5 0,2-2-5 15,-2-3 7-15,2 1-6 0,-1 3 1 0,0-6 1 0,1 2 1 16,-1 0-1-16,1 3 0 0,0-2 2 16,3-1 0-16,-2 3-3 0,2-5 4 0,0 3-1 15,1-2-2-15,-3 1 2 0,3 1 1 0,0 1-7 0,-1-2 7 16,1 1 1-16,0-2 1 0,-2 4-5 16,2-1-1-16,0-4 1 0,0-1 4 0,0 4-2 15,-1-1-1-15,0-2 1 0,0 2 2 0,-1 0-6 0,0-3 9 16,-2 1-6-16,3 1 3 0,1-1 0 0,-1-2-1 15,1-1-1-15,-2 0 0 0,2-1 2 0,0-1-2 16,0 0-1-16,0-1 0 0,0 1-1 0,2-2 1 16,-2-3 2-16,1 2 3 0,-1-2-2 0,-1 5 2 15,1-5 1-15,0 0-1 0,0 0 1 0,0 0 2 16,0 0 3-16,0 0-1 0,-2 7 0 0,2-7 5 16,0 0-7-16,0 0 3 0,0 3 1 0,0-3-3 15,0 0 1-15,0 0-1 0,0 0 4 0,0 0 3 0,0 0-1 16,0 0-4-16,0 0-2 0,0 0-3 0,0 0-8 15,3-15-16-15,-2 13-21 0,3-6-12 0,-2 1-19 16,1 0-9-16,-1-4-34 0,1 0-43 0,-2-1-137 16,-1-4-317-16,0-1 141 0</inkml:trace>
  <inkml:trace contextRef="#ctx0" brushRef="#br0" timeOffset="161033.22">23515 5966 30 0,'0'0'78'0,"0"0"-1"0,0 0 1 16,4-3-9-16,-4 3-4 0,1-3 10 0,-1 3 9 15,4-4 1-15,-4 4 0 0,0 0-6 0,0-5-2 16,0 5-8-16,0 0-6 0,2-5-8 0,-2 5-6 16,0 0-7-16,0 0-5 0,-4-2-4 0,4 2-10 15,0 0-1-15,0 0-3 0,0 0-4 0,-3-3-4 16,3 3 3-16,0 0-3 0,0 0 4 0,0 0-6 16,0 0-4-16,0 0 2 0,0 0-3 0,0 0-4 15,0 0 0-15,0 0-1 0,0 0 6 0,0 0-7 0,0 0 0 16,0 0 5-16,0 0-3 0,-9 8 4 0,8-6-3 15,0 3 1-15,-2-1 0 0,3-4 0 0,-1 6-4 16,0-2 4-16,-1 3-2 0,2-3 4 0,-1 1-10 16,1 1 8-16,0 1 6 0,0-2 4 0,0 2 2 15,0 1 2-15,0-2-1 0,0 5 2 0,0-2-1 16,0 3-1-16,0-2-5 0,0 2 4 0,1 0 9 16,-2-2-1-16,1 2 13 0,0 0-6 0,0 0-2 15,-1 0-2-15,0 0-3 0,2 4 4 0,-1-2 9 16,-1-1 1-16,1 0-10 0,0-1 0 0,0 5-2 15,0-4-2-15,1-3 0 0,-1 6-4 0,0-2 1 16,0-2-1-16,1 4 0 0,0-1 0 0,1-3-3 0,-2 4 1 16,-2-2-7-16,4-1 1 0,-4 4 2 0,2-3-2 15,0-1-1-15,0-2 1 0,-1 6 0 16,1 0 1-16,0-3 1 0,0 3 0 0,-1-5-1 0,2 4 0 16,-2-3 0-16,1-1-3 0,1 0-1 0,-1 1 3 15,1-1-1-15,1 5-4 0,-2-5 3 0,1 2-2 16,-2 1 2-16,2 2-3 0,-4 0-1 0,5-6 3 15,-4 4-1-15,2-2-5 0,0-1 5 0,-1 0 2 16,0 0 0-16,1 0-2 0,0 5 1 0,0-5 1 16,0 1 0-16,1-2 0 0,0 2-1 0,2 1 0 15,-2 0 2-15,2-4-5 0,-2 4 2 0,4-2 0 16,-1-1 0-16,-2 1 0 0,1 2-3 0,1 0 0 0,-1-2-1 16,-2 0 1-16,0 0 2 0,0 1-4 15,-1-1 2-15,0 0 0 0,0 1 0 0,0 0-1 16,-1 0-1-16,1-1 3 0,-1 0 0 0,1 0-4 0,0 0 1 15,0-3 0-15,0 1 2 0,0 1 0 0,0 0 0 16,2 0 0-16,0 0-3 0,0 1 1 0,1-3 1 16,-1 4 0-16,1-2 0 0,-1-1 1 0,1 1 0 15,-2-2-2-15,-1 1 2 0,1 0 1 0,-2 1-3 16,2-2 4-16,-1 2-6 0,-1 1 3 0,0-4 1 16,-2 2-2-16,3 1 0 0,-2 0-2 0,-1-2 4 15,1 0-2-15,-1 1-1 0,3 0 0 0,-1-3-2 16,0 3 0-16,1-1 1 0,1-2 1 0,-2 0-2 15,2 3 3-15,-2 0 0 0,2-3-4 0,0 1 5 0,1-3-1 16,-2 5 4-16,0-2-4 0,3 2 1 16,-3-3-3-16,1 0 3 0,1 4 0 0,0-6 1 15,-4 4-3-15,4 1 0 0,-2 1-1 0,-2 0 5 0,4 0-3 16,-2-1 1-16,2-3-1 0,-2 3-3 0,1 0 2 16,-1 2 6-16,0-6-5 0,1 4-1 15,0 0 2-15,1-4-2 0,0 3 1 0,-2-2 3 0,2 2-4 16,-1-3 2-16,0 4-3 0,-1-1 1 0,0-1 2 15,0 2-2-15,-1-3 0 0,1 2 3 0,-1 1-6 16,-3 0 4-16,4-1-2 0,-4 1 3 0,1 0-1 16,1-3-1-16,0 0 2 0,-1-2-3 0,3 2 3 15,-1-2 1-15,-1 1 0 0,1 0-3 0,0-3 2 16,-1 1 0-16,2-4 4 0,0 3 1 0,0-3-1 16,-1 5 2-16,1-5 1 0,0 0-2 0,0 0-15 15,0 0-16-15,0 0-11 0,-2-11-20 0,0 3-54 0,4-2-52 16,-4-8-202-16,1 0-392 0,0-1 173 0</inkml:trace>
  <inkml:trace contextRef="#ctx0" brushRef="#br0" timeOffset="162361.23">23671 6130 39 0,'2'-2'82'15,"-2"2"-4"-15,2-6 3 0,-2 0-4 0,0 6-1 16,0-5-7-16,0 3-6 0,0 2-1 0,3-10 10 16,-6 7-14-16,3 3-2 0,0-8-5 0,0 4-8 15,0 4-3-15,-1-5-2 0,1 2-4 0,0 3 2 16,-1-5 4-16,-1 1-4 0,2 4 1 0,0 0-3 16,-2-7-5-16,2 5 2 0,-3-2-1 0,3 4-5 15,0-6 1-15,0 6 0 0,0-6-4 0,0 6-2 16,-1-4 2-16,-3 2-2 0,4 2-4 0,-2-5-2 15,2 5 0-15,-3-6-9 0,3 6 2 0,0-4 5 16,0 4-2-16,-4-2-2 0,4 2 3 0,0 0-2 0,0 0-3 16,0 0-2-16,0-4-2 0,0 4-2 0,0 0 1 15,0 0-2-15,0 0-1 0,0 0-2 0,0 0 3 16,0 0 2-16,0 0-5 0,0 0 2 0,0 0 3 16,0 0 3-16,-5 9-1 0,5-9-5 0,-1 8 6 15,-2-4 11-15,2-2 0 0,-2 2-4 0,3 2 6 16,0-1-3-16,-4 1 6 0,3 0-1 0,1-1 1 15,0 2 2-15,0-2 4 0,-1 0 5 0,-3 2-2 0,4-2-6 16,0 2 6-16,0 1 5 0,0-2-3 16,-1 2 2-16,-2 2 1 0,2 1-1 0,1 0 0 15,0 4 10-15,0-2 2 0,0 4-4 0,0 0-1 0,0 0-21 16,0 3 1-16,-1-2-3 0,2 0-1 0,-1 1 1 16,0 1-1-16,-1-1 0 0,1-2-4 0,0 1 2 15,0 0 0-15,0 3-3 0,-3-3-1 0,6-2-1 16,-3 2 0-16,0-1 1 0,0 2 1 0,1-2 0 15,-1 1 4-15,1 0 2 0,3 1 1 0,0-2 0 16,-3 3 3-16,0-1 3 0,3-1-2 0,0 3-3 16,0-4 3-16,-3 0-5 0,3 2 3 0,-4-2-4 15,3 1-2-15,-2 0 2 0,-1-1-3 0,0 0-2 16,3 0 2-16,-3 3-4 0,0-2 0 0,0-6-3 16,-3 6 2-16,3-3 0 0,-1 2-3 0,-3-2 1 15,1-2-2-15,3-1 3 0,-1 1 2 0,1-1-4 0,-1 0-1 16,1-1 4-16,0 2-3 0,-3 0 0 0,3 3 1 15,-1-1 1-15,-2-3-1 0,6 2 2 0,-3 3-2 16,0-2-3-16,1 2 2 0,-2-2 4 0,1 1-7 16,0-3 1-16,0 4 4 0,-3-5 0 0,2 0-4 15,-2 0 2-15,2-1-1 0,0 5 1 0,-3-3-2 16,4-3 0-16,-4 1 1 0,3 0-1 0,0-3 2 16,-2 3-3-16,-1-1-1 0,3 1 1 0,-2-2 0 15,3 0 2-15,-1-1-1 0,1 4 0 0,0-3-1 16,0 1-1-16,1 0-2 0,2-1 3 0,-3 0 0 15,0 1 0-15,1-1-1 0,-1 1 0 0,3-2 1 16,-6 2-1-16,3 0 1 0,3-4-3 0,-3 2 3 16,0-3 1-16,0 2-2 0,-3-3-1 0,3 1 1 0,0 3-1 15,0-4 4-15,0 4 0 0,3-3-5 16,-3 0 4-16,1-1 0 0,-1 2-1 0,0-2-2 16,0-4 0-16,0 10 1 0,0-6 1 0,3-1-1 0,-2 2-1 15,0 0 1-15,2 0-1 0,-3-1 3 0,1 0 0 16,-1 0-4-16,0-4 2 0,4 6 2 0,-3-2-3 15,-1-4 2-15,0 4-1 0,0-4 0 0,1 3 1 16,-1-3 0-16,3 3 4 0,-3-3-1 0,0 0 4 16,1 3-6-16,-1-3-10 0,0 0-23 0,0 0-24 15,4-10-40-15,-4 7-41 0,4-7-49 0,0 2-64 16,-3-2-137-16,3 3-415 0,1-2 184 0</inkml:trace>
  <inkml:trace contextRef="#ctx0" brushRef="#br0" timeOffset="190349.75">24074 7383 14 0,'-4'-2'108'0,"4"2"-8"0,0 0-8 0,0 0-12 0,0 0-16 15,0 0 4-15,0 0-18 0,0 0-4 16,5-7-4-16,-5 7-8 0,4-2 5 0,-4 2-12 0,0 0 2 15,0 0 11-15,4-1 3 0,-4 1 1 0,0 0-1 16,0 0 4-16,0 0 9 0,0 0 0 0,0 0-1 16,0 0-5-16,0 0 0 0,0 0-7 0,0 0-7 15,0 0-3-15,0 0-5 0,0 0 2 0,0 0-6 16,0 0-6-16,0 0 1 0,0 0 0 0,0 0-9 16,0 0 7-16,0 0-3 0,0 0-4 0,0 0 2 15,0 0-2-15,0 0-2 0,0 0 8 0,0 0 12 16,0 0 9-16,0 0 3 0,0 0 5 0,0 0-1 0,0 0-2 15,0 0-4-15,0 0-2 0,0 0-5 0,0 0-6 16,-13-3 0-16,5 3-2 0,8 0-4 0,-11 0-1 16,3 0-3-16,0 1 0 0,2 0-3 0,-7 0-3 15,4 0-4-15,0 4 3 0,-3-4-6 0,3 6 5 16,-3-3-4-16,5-2 5 0,-2 5-5 0,0-2-1 16,-1-1-1-16,2 1 0 0,1 0 1 0,2 0-1 15,-1 0 2-15,0 0-1 0,2-1 0 0,1 2-3 0,1-2 0 16,2 2 3-16,1 0-2 0,0 1-3 15,3 0 7-15,1 0-5 0,5 0 6 0,-2 2-6 16,2-2-1-16,0 1-3 0,2 0 8 0,1-2 1 0,-3 5-11 16,1-6 5-16,-2 4-4 0,1-2-3 15,-2 2 1-15,1 3-1 0,-5-6 2 0,2 3-1 0,-2-1 6 16,0 0-4-16,-1 1 0 0,-1-3-1 0,-2 3 6 16,0-2 8-16,-2 3 1 0,0-3 6 0,-2 0 0 15,1 1 6-15,-5-2-6 0,2 3 0 0,3-4 2 16,-5 4-7-16,3-3 6 0,1-4-2 0,-2 5 2 15,2-4-3-15,-1-1-1 0,1 0 4 0,0 0-5 0,2 1 2 16,2-3-2-16,-8 1-1 0,8-1-12 0,0 0-24 16,-9 0-24-16,9 0-18 0,-6 0-13 15,6 0-34-15,-5-4-49 0,2 0-140 0,3 4-330 0,-4-2 146 16</inkml:trace>
  <inkml:trace contextRef="#ctx0" brushRef="#br0" timeOffset="191109.75">24448 7399 30 0,'0'0'175'0,"-11"-6"-13"16,11 6-17-16,0 0-12 0,0 0-13 0,0 0-13 15,0 0-8-15,0 0-11 0,0 0-4 0,-4-3 0 0,4 3-5 16,0 0-6-16,0 0-2 0,0 0 1 16,0 0 0-16,-7 0 4 0,7 0-4 0,0 0-7 15,-10 0-6-15,10 0-6 0,-9 0-2 0,3 0-9 0,-1 1-5 16,0 1-3-16,-1 1-1 0,-3 3-7 0,-1-2 2 16,1 2-7-16,-1 2 0 0,-2 0-3 0,4 0-1 15,0 0-3-15,1 0 1 0,0 1 0 0,2 1-8 16,0-3 1-16,-1 3 3 0,4-3-6 0,0 0 4 15,3-2-9-15,1 2 8 0,0 0-6 0,1-1 5 16,3 2-8-16,0-3 7 0,4 3-4 0,2-3 2 16,3 0 2-16,1 0-1 0,1 2-7 0,3-2-3 0,-1-1-5 15,-3-1-4-15,-3 1 0 0,3 1-1 16,-4-1-1-16,0-3 2 0,0 5-2 0,-5-2 6 0,-1-2 2 16,-1 4 8-16,1-3 6 0,-4 1 1 0,0 0 15 15,2 0 8-15,-6 2-1 0,-3-1 2 0,0 2 1 16,-5 0 0-16,4-1 4 0,-2-1-5 0,-1 1 1 15,2-3-2-15,0 3-6 0,-3 0 1 0,6-3-6 16,0-1 1-16,-1 1-3 0,2 1-11 0,0 1-11 16,1-2-15-16,0-1-15 0,2 1-19 0,-1 1-17 15,3-4-20-15,-1 5-31 0,1-5-35 0,0 0-49 16,0 0-113-16,0 0-347 0,10 0 154 0</inkml:trace>
  <inkml:trace contextRef="#ctx0" brushRef="#br0" timeOffset="191475.75">24604 7433 2 0,'0'0'258'16,"0"0"-20"-16,0 0-27 0,0 0-25 0,0 0-19 0,0 0-15 15,-4 9-12-15,3-2-15 0,1-2-14 0,1 6-9 16,-1-1-7-16,2 1-13 0,1 0-9 0,-3 2-3 16,4 4-7-16,-4-1-7 0,4 6-2 0,-1-5-4 15,-2 0-7-15,1-1-3 0,-2-2-3 0,4 2-6 16,-2-5 2-16,-1 0-6 0,0-4-6 0,-2 4 1 16,3-6 0-16,0 0-2 0,3 2 2 0,-1-3-2 15,1-2 2-15,-1 0-3 0,3-2-1 0,0 0 0 16,5-2 4-16,0-3-3 0,2 0-4 0,1-2 1 15,3 1-4-15,-4-5-3 0,3 1 1 0,-7 3-6 16,0 0 1-16,2-3-14 0,-3 3-2 0,-1-1-8 0,0 1-7 16,0 2-18-16,-3 0-25 0,0-1-24 0,-1 0-34 15,2-3-41-15,-3 1-198 0,-3 1-397 0,0-2 175 16</inkml:trace>
  <inkml:trace contextRef="#ctx0" brushRef="#br0" timeOffset="191650.75">24473 7425 181 0,'7'-5'164'0,"10"-4"-20"16,2 1-20-16,5-4-24 0,3 7-34 0,0-3-23 15,0 2-46-15,-7 3-72 0,-2 0-49 0,3-1-135 16,-4 4 60-16</inkml:trace>
  <inkml:trace contextRef="#ctx0" brushRef="#br0" timeOffset="191838.75">24539 7528 125 0,'-4'3'181'0,"4"2"-7"0,0-5-9 0,0 4-2 0,0-4-8 16,13 4-6-16,-2-3-3 0,8 2-14 0,2-2-10 15,8-1-10-15,2-1-12 0,6 1-22 0,-5-4-25 16,-3 0-15-16,-2 3-26 0,-5-2-34 0,-8 3-33 16,0-3-30-16,-5-1-48 0,0 3-136 0,-4 0-290 15,0-2 128-15</inkml:trace>
  <inkml:trace contextRef="#ctx0" brushRef="#br0" timeOffset="-182343.17">17562 8186 109 0,'-8'-4'148'0,"8"4"-7"0,-5 0-10 16,5 0-15-16,-5-3-4 0,5 3-15 0,0 0-12 0,0 0-8 16,-5-1-5-16,5 1-7 0,0 0-11 0,-4-3-3 15,4 3-7-15,0 0-2 0,0 0 4 0,0 0 0 16,0 0 4-16,0 0 3 0,0 0 1 0,0 0 5 15,0 0 5-15,0 0-4 0,0 0-2 0,0 0-5 16,0 0-7-16,0 0-2 0,0 0-4 0,0 0-8 16,8-7-3-16,-2 4-1 0,2 2-8 0,1 0-6 15,1-2-3-15,3 3-8 0,1 0-8 0,-3 0-4 16,3 1 6-16,-2 1-7 0,1 0-2 0,-2 1-3 0,-2-1 3 16,1 1-6-16,1 1 1 0,-6-3 6 15,1 3-1-15,-3 0 0 0,1-1 0 0,-1 0 3 16,-1 1-3-16,0 2 6 0,-4-2 3 0,0 1-1 0,-1 2 5 15,0-1 1-15,-1 3-2 0,-4 1-3 0,1-2 4 16,0 2-5-16,-3-2 0 0,0 2 5 0,3 0-6 16,-1-2 2-16,1 1 0 0,0 0-2 0,1-1 1 15,1-3 3-15,-1 2-4 0,1-1 2 0,1-2 6 16,1-2-6-16,0 4 5 0,0-2 2 0,-1 0 1 16,3-2 1-16,-4 0 3 0,5-2 7 0,-4 5 2 15,4-5-2-15,0 0-2 0,-4 1 3 0,4-1 0 0,0 0 1 16,0 0-1-16,0 0-3 0,0 0-9 0,0 0-1 15,0 0-4-15,0 0-11 0,0 0-3 16,0 0-7-16,13-8 3 0,-9 6-3 0,2-2 6 0,1 0 0 16,-2 0 4-16,2 1 1 0,-2 1 0 0,2-2 1 15,-1-1-1-15,1 2-3 0,-1-1 9 0,3 1 0 16,1-2 3-16,0 0 2 0,-1 0-3 0,0 2 4 16,0-3-1-16,1 3 2 0,-2 1-3 0,-3-2 0 15,3 1-6-15,-2 0-2 0,2 3-4 0,-3-3 1 16,0 1 3-16,-5 2 2 0,10-1-5 0,-6 0-2 15,-4 1 5-15,0 0 0 0,0 0-3 0,9 1 0 0,-9-1 2 16,0 0 2-16,0 0 1 0,0 0 6 0,4 5 8 16,-4-5 4-16,0 4-2 0,0 0 0 15,-1 1-5-15,-2 0 4 0,3 2 4 0,0 1-7 0,0-3 1 16,-1 3 1-16,1 1-4 0,4-2-3 0,-3 0-7 16,-1 0 0-16,9 2-3 0,-1-1-2 0,-1-3 7 15,1 2 2-15,1-4 0 0,2-1 6 0,-2-2 12 16,3 0 3-16,-2-5-3 0,-1-2 11 0,1 0 4 15,-1 0 0-15,-1-4 1 0,-2 0-8 0,4-1-1 0,-5 1-2 16,-2 0-2-16,2-1-2 0,-3 1-1 16,0 1-3-16,-2 0-1 0,0 3-3 0,-4 1 11 0,4-1-1 15,-2 2 0-15,-1 0-1 0,0-1-7 0,2 3 1 16,-1-2-4-16,-3 3-2 0,5 2-4 0,-11-3-8 16,6 5-14-16,-4 0-8 0,1 1-14 0,1-2-20 15,-2 3-19-15,1 1-35 0,-2 2-62 0,5-5-117 16,0 2-319-16,1-2 141 0</inkml:trace>
  <inkml:trace contextRef="#ctx0" brushRef="#br0" timeOffset="-176835.59">20869 8049 91 0,'0'0'122'0,"0"0"-13"0,0 0-6 0,0 0-8 0,0 0-6 15,0 0-9-15,0 0-9 0,0 0-4 0,0 0-8 16,0 0-5-16,0 0-1 0,-2 3-3 0,2-3-2 16,0 0 4-16,0 0-13 0,0 0 1 0,0 0-1 15,0 0-11-15,0 0 8 0,-9-1 2 0,9 1 3 16,0 0 5-16,0 0 3 0,-7 0-3 0,7 0-3 16,0 0 2-16,0 0-6 0,0 0-1 0,0 0-3 15,-9-2 0-15,9 2-8 0,0 0-2 0,0 0-2 16,0 0-6-16,0 0 3 0,0 0-3 0,0 0 4 15,0 0 0-15,0 0-2 0,0 0-2 0,0 0 1 0,0 0-1 16,0 0-2-16,0 0-2 0,0 0-5 16,0 0 0-16,0 0 1 0,0 0-2 0,0 0-7 0,0 0 0 15,0 0 1-15,0 0-6 0,16-3 2 0,-16 3 5 16,10-1-7-16,-10 1-2 0,11 0 0 0,-6 1-7 16,1 0 3-16,-1 1-2 0,-1-2-3 0,2 3-3 15,-2 1 3-15,-2 1 2 0,2-1-1 0,0 2-8 16,0 1 6-16,-2 0 6 0,1 1-3 0,-2 0 3 15,-1 2-9-15,3-2-3 0,-2 1 3 0,-2-1-1 16,-2 3 10-16,3-5-4 0,-1 2 6 0,-2 1-2 16,-1-1-2-16,2-4 3 0,-3 6 5 0,-2-3-1 0,1 1 1 15,-2-2-6-15,1 1 10 0,-1-1-8 0,-1 0 7 16,3-3 7-16,-1 2 3 0,1 0 1 0,-2-5 1 16,2 3 3-16,1 0-4 0,-2-1 2 0,5 2 2 15,-2-4 2-15,4 0 5 0,-7 1-1 0,7-1-3 16,-6 3 2-16,6-3-3 0,0 0-1 0,0 0-1 15,-4 2 1-15,4-2 0 0,0 0-3 0,0 0-5 16,0 0 5-16,0 0-5 0,0 0 1 0,0 0 3 16,17-5-10-16,-11 4 7 0,1-2-10 0,-1 2-4 15,3-1-11-15,3-1 3 0,-3 0-6 0,1 3 1 16,-1-3-13-16,1-1 5 0,0 3-6 0,0-2 4 0,1 2-10 16,0 0 4-16,1 0 3 0,0-1-9 0,1 1-6 15,1 1-4-15,0 0-10 0,5-3-11 0,-6 3-12 16,6-4-1-16,-6 4-114 0,1-2-217 0,-1 1 95 15</inkml:trace>
  <inkml:trace contextRef="#ctx0" brushRef="#br0" timeOffset="-176430.59">21169 8202 88 0,'5'-1'92'0,"-1"-3"3"0,-1 2-5 0,-1-2-11 15,2-1 11-15,-3 1-1 0,2 0-14 0,0 0-9 0,1-5-1 16,-2 5-10-16,4-1 13 0,-6-3-15 16,5 0-4-16,-1 0 0 0,-4 0-9 0,0-2 1 15,4 3-1-15,-4-2-6 0,0 3-5 0,0-2-2 0,0 2 19 16,-2-2-2-16,0 2-1 0,1 0-2 0,-2 2-9 15,0-1 4-15,-4 1-3 0,2 0-6 0,0-1-2 16,-1 4-2-16,-1 1-4 0,-2-6 1 0,2 9-7 16,-1 0-2-16,1-3 1 0,-3 2-4 0,3 3-4 15,0-2-3-15,1 1-8 0,0 3-6 0,2-2 6 16,0 1 2-16,3 0-6 0,-1-1-4 0,2 2 4 16,0 0-3-16,2-2 5 0,2 1-3 0,-1-1 2 0,4 0 2 15,0 1 0-15,1 1 5 0,0-2 4 16,2 0-7-16,-2 2-1 0,-1-2-2 0,-3 0-7 15,6 0-1-15,-1 2-14 0,0-2 6 0,1 0-9 0,-5 1 1 16,3 0 7-16,-3-1 0 0,-1 0 5 0,0 0-1 16,-3 1 1-16,4-3 4 0,-6 1 3 0,1 1 12 15,-5-1-8-15,5 0 11 0,-4-1 10 0,-1-1 11 16,1-1 1-16,-1 2 3 0,-1-2 10 0,6-1 3 16,-12 0 11-16,7 0 7 0,5 0-3 0,-13-3-1 15,9 1-6-15,-2-2-7 0,2 1-6 0,0 0-5 16,2-4-1-16,1 2-8 0,1-3-13 0,0 0-20 0,3-2-5 15,1 2-19-15,3-4-15 0,1 3-22 0,1-1-41 16,-1 0-144-16,2 0-280 0,1 3 124 16</inkml:trace>
  <inkml:trace contextRef="#ctx0" brushRef="#br0" timeOffset="-174529.59">18059 8261 53 0,'0'0'76'0,"0"0"-3"0,0 0-6 0,0 0-2 16,0 0-11-16,0 0 1 0,0 0 3 0,0 0-8 0,0 0 7 15,0 0 0-15,0 0-2 0,0 0 1 16,0 0-4-16,0 0-2 0,0 0-3 0,0 0 2 15,0 0-5-15,0 0 4 0,0 0-2 0,0 0-4 0,0 0 3 16,0 0-6-16,0 0 4 0,0 0-7 0,0 0-1 16,0 0-1-16,0 0-7 0,0 0-2 0,0 0-5 15,0 0 7-15,0 0-5 0,0 0-7 0,0 0-3 16,0 0-1-16,0 0 6 0,12 1-3 0,-12-1-5 16,5-1 4-16,-5 1-6 0,9-3 7 0,-6 2-1 15,-3 1 3-15,4-3 0 0,-4 3 2 0,5-1-2 16,-5 1 0-16,0 0 2 0,6-2-3 0,-6 2-2 0,0 0 0 15,7-1-2-15,-7 1 1 0,7-4-4 0,-5 3 0 16,3 1-5-16,4-2 1 0,-3-1 0 16,2 3-4-16,3-3 2 0,1 0 5 0,1 1-4 0,1-1 0 15,0 2-8-15,3-3 5 0,-3 1 7 0,-1 1-14 16,4-1 6-16,-5 1-1 0,3-1-2 0,-4 0-1 16,1 2 3-16,1 0-5 0,-1-1 2 0,-1 0-1 15,1 1-3-15,0-3 7 0,1 4-3 0,0-2 0 16,-3-1 0-16,3 2 1 0,-2-1 4 0,1-1-5 15,0 2-2-15,0-2 5 0,0-1 3 0,2 3-4 16,-1-3 2-16,4-1 1 0,0 2 1 0,3-1 1 0,1 1 5 16,7 1-6-16,-6 2-1 0,-2-5-2 0,10 5-7 15,-1-2-2-15,-2 0-12 0,-5 1 3 0,-1 1-2 16,2-2-4-16,0 2 12 0,-5 0-7 0,1 0 6 16,1 0-2-16,-4 0 5 0,-4 0-3 0,-2 0-3 15,0 0 11-15,2 0-3 0,-2 0 7 0,-1 0-2 16,1 0 7-16,0-1-5 0,0-1 3 0,3 1-4 15,1 1 3-15,-1-4-8 0,6 1 6 0,0 1 3 16,2 0 0-16,1-1 2 0,-1-1 5 0,6 1-7 16,-6 1-6-16,-2-1 6 0,2 1-3 0,-3 0 9 15,1-1 0-15,3 0-9 0,-4 1 5 0,1 1-1 0,-2 0-2 16,2-2 1-16,-6 2 1 0,6 0 2 0,-6 1-3 16,-1-2 2-16,3 2-3 0,-1-1 0 0,-2 1 5 15,2-2-8-15,-1 2 1 0,2 0 0 0,2-2 3 16,-3 4 0-16,-1-2 1 0,4 0 3 0,-1-2-9 15,-1 2 6-15,2 0 4 0,2 0 0 0,-1-2 1 16,3 2-6-16,0 0 4 0,1-1 0 0,0-1-3 16,0 2 5-16,6-2-4 0,-9 2 1 0,1-2-1 15,-1 1-2-15,-1 1 0 0,-2 0 3 0,-3 0-5 0,-1 0-3 16,1 0 11-16,1 0-2 0,-4 0 4 16,-1 0-2-16,5 0 8 0,-3 0 3 0,-1 0 1 0,4 0 3 15,-1 0-4-15,2-3 2 0,-2 3 1 0,6 0 1 16,-1-2-5-16,2 0 1 0,1 0-3 0,-2-1-2 15,1 1-1-15,-2-1-3 0,0 0-2 0,4 3 5 16,-3-2-4-16,-2 2 0 0,-4 0-5 0,0-2-1 16,0 2 2-16,1 0-1 0,-2 0-1 0,0 2-1 15,0-1 3-15,-3 0-6 0,2 2 8 0,-3-3 1 16,0 3-3-16,-2-2-5 0,3 1 7 0,-1 1-3 16,-2-3-2-16,6 3 0 0,-5-1 0 0,1 1 2 0,4-2-3 15,0 1 3-15,-1-1-5 0,0 0 3 16,1 0-7-16,-1 0 2 0,2-2-2 0,-2 2-4 0,1-1-6 15,-5 0-8-15,1 0 11 0,-3 0-12 0,-5 0-3 16,13 0 12-16,-13 0-2 0,5-1-9 0,-5 1-9 16,5-1-12-16,-5 1-6 0,4-4-29 0,-4 4-153 15,-4-5-256-15,4 5 113 0</inkml:trace>
  <inkml:trace contextRef="#ctx0" brushRef="#br0" timeOffset="-173746.59">19103 7848 17 0,'0'0'160'16,"-1"-5"-5"-16,1 5-14 0,-1-4-7 0,1 4-14 15,0-6-2-15,0 6-6 0,-2-4-12 0,2 4-9 0,-1-7-7 16,1 4-12-16,0 3-8 0,0-7-5 0,0 2 0 16,0 2-6-16,0-1-1 0,0 4-5 0,-4-8-9 15,4 2 1-15,-1-1-2 0,-2 2-7 0,1-1-4 16,-2-1-1-16,0-1-5 0,-2 1 1 0,-1-2-6 15,2 4 5-15,-3-3-4 0,3 4-5 0,-1-1-2 16,0 1 1-16,-3 1 0 0,0 1-3 0,-1 2-7 16,2 0 4-16,0 0-7 0,-3 0 3 0,2 2 1 15,1-2 1-15,2 3 1 0,-3 1-3 0,5-1 3 0,-3 1-6 16,4-1 5-16,1 1-1 0,1 2-4 16,1-6 1-16,4 9 4 0,1-4 0 0,3-1 2 0,3 0-4 15,5 0 3-15,-2 1-1 0,2 0-11 0,2-1 3 16,0 2-2-16,0-2-7 0,-5 1-3 0,-2 1 1 15,1 0-6-15,-2-1 8 0,-1 3-9 0,-3-2 7 16,-3 2 9-16,-2-1-1 0,2 1-2 0,-3 4 3 16,-3-6 2-16,-1 2 1 0,-1 1-7 0,0 2 16 15,-4-4 3-15,3 2 2 0,-3-1 0 0,1-3 4 16,-5 1 1-16,4 2 4 0,2-1 1 0,-1-4 6 16,0 0 6-16,3-2 1 0,0 2 4 0,-4-1 6 0,4-2 3 15,-1 0 0-15,6 0-5 0,-9-2-4 16,5-1-5-16,-1-1-1 0,2-1-1 0,2-1-4 15,0-1-5-15,1-1-3 0,0-1-5 0,2-2-4 0,1 3 1 16,-1-3-2-16,2 1-9 0,1 0-12 0,0 0-4 16,1 1 1-16,-1 0-17 0,3 0-4 0,0 1-12 15,1 1-5-15,1 0-15 0,2 1-1 0,-2-1-6 16,4 2-8-16,3-1-14 0,-2-1-14 0,3 3-18 16,-5-2-122-16,0 4-275 0,1-4 122 0</inkml:trace>
  <inkml:trace contextRef="#ctx0" brushRef="#br0" timeOffset="-172663.59">19269 7728 84 0,'-12'7'84'15,"12"-7"-3"-15,0 0-10 0,0 0-1 0,0 0-2 0,0 0-8 16,3 7 4-16,-3-7-3 0,5 3 1 0,-5-3 2 16,4 1-6-16,-4-1 4 0,0 0-1 0,0 0 11 15,0 0 5-15,4 3 2 0,-4-3 1 0,0 0 6 16,0 0-1-16,0 0-6 0,0 0-3 0,0 0-7 15,0 0-11-15,0 4-4 0,0-4-4 0,0 0-8 16,0 0-2-16,-3 5-11 0,3 1 4 0,-1-2-5 16,1 3-4-16,0 0-5 0,0 3 3 0,0-3-6 15,0 1 2-15,0 3-5 0,0-2 2 0,1 0-5 0,2 0-1 16,-2-1-1-16,2-1 4 0,-2 1-3 16,3-2 1-16,0-2-3 0,-3 3-1 0,4-3 2 0,-1 1-2 15,0-3 4-15,0-1-1 0,1 1 3 16,-5-2 0-16,10-2 1 0,-4 0-4 0,1-2-1 0,-1 0-6 15,2-5-16-15,-1 1 2 0,0-1-6 0,-2 1 3 16,1-2-1-16,0 0 1 0,-3 1 0 0,2 2 3 16,-2 1 7-16,0-1 5 0,-1 3 2 0,1-1 6 15,-2 2-3-15,2 0 3 0,-2-1-1 0,-1 4 0 16,1-4-3-16,-1 4-3 0,0 0-2 0,4-3 1 16,-4 3 1-16,0 0-2 0,0 0-2 0,0 0 0 0,13 6-1 15,-11-4 6-15,2 1-2 0,-1 3 0 16,1-2 1-16,-2 3-7 0,3 0 7 0,0 1-3 15,0 1 5-15,-1 1-5 0,1 3 5 0,-3 2 2 0,0 2 7 16,-1-5-2-16,3 4 3 0,0-1 0 0,-4 2 2 16,0-1 7-16,0 1-1 0,0-2-1 0,0 2 0 15,0 0-1-15,-2-5 0 0,2 3-4 0,-2-3 1 16,4 0-1-16,-2 0-1 0,2-2-3 0,3-3 1 16,-1 1-3-16,-3-1 2 0,3-4-4 0,-3 2-1 15,2-2 3-15,-2 0 2 0,2 1-3 0,-3-4-1 16,0 0-14-16,0 0-19 0,10-9 0 0,-5 0-20 15,-1 0-4-15,0-3-13 0,-2-5-7 0,2-2-6 0,-1 0-5 16,-2-7 4-16,-1 5 10 0,0-4 5 16,3 7 12-16,-1-2 13 0,3 5 28 0,-5 2 3 0,0 1 13 15,3 1 8-15,-3 0 17 0,0-1 5 0,1 6 3 16,0-2-4-16,1 1 0 0,-1 2-5 0,0 0-1 16,-1 1-6-16,4 1 1 0,2 0 0 0,0 0-8 15,0 2 3-15,-1-1-12 0,1 1 6 0,-6 1-2 16,18 4-11-16,-11-3 11 0,-1 1-1 0,1 1-7 15,0 2 5-15,1-1-4 0,-1 2 3 0,0-4-3 16,-2 4-2-16,1-1 1 0,-2-1-1 0,1-2 1 16,-1 1 0-16,-1-1-1 0,-1 3 0 0,0-3 1 0,-2-2-6 15,2 3 7-15,-2-3 19 0,0 0 14 0,0 0 7 16,4 1 1-16,-4-1-10 0,0 0-1 16,0 0-2-16,-4-16-5 0,0 14-2 0,2-5-3 0,0-1-5 15,1 3 4-15,-1-1 2 0,0 0 1 0,2 1-5 16,-2-1 0-16,2 0-3 0,2 0-7 0,-2 0 1 15,4 1-6-15,-1 0 2 0,3-1-4 0,-1 2-4 16,5-2-4-16,2 2-7 0,-2 0-3 0,7-3-5 16,-4 3-14-16,3 0-2 0,-3 0-1 0,1 1 6 15,-2 0-2-15,0-1 4 0,-2 4 6 0,1-4 1 16,-2 3 2-16,-3-2 1 0,0 2 15 0,-2-2 3 16,-1 1 6-16,-3 2 6 0,6-3-3 0,-6 3 4 0,3-4-1 15,-3 4 0-15,0 0-5 0,0 0-4 16,0 0 0-16,-10-3 2 0,10 3-4 0,-8 0 3 0,8 0-8 15,0 0 2-15,-12 4 0 0,9 2 4 0,0-4-2 16,1 2 2-16,0 1 0 0,2 1 0 16,0-1-2-16,2 0 2 0,0-1-1 0,3 1-1 0,1-1-1 15,3 3-4-15,2-1 0 0,1 1-9 0,1-3-4 16,2 3-6-16,-3-1-3 0,3-2-3 0,-3 1-3 16,-2 1 3-16,0-3 0 0,-1 1 3 0,-5 0 0 15,3-1 5-15,-5 0 3 0,3 0 13 0,-5 0 16 16,0 3 6-16,-5-5 1 0,0 2 1 0,-4 2 1 0,-5 0-1 15,4-1-2-15,-3-1 0 0,0 0-7 0,-1 2-9 16,5-3-14-16,-5 2-18 0,8-3-32 16,1 2-34-16,-2-2-38 0,3 2-189 0,4-3-352 0,0 3 156 15</inkml:trace>
  <inkml:trace contextRef="#ctx0" brushRef="#br0" timeOffset="-171235">18055 8165 104 0,'0'0'104'0,"0"0"-3"0,0 0 0 0,5-7-2 0,-5 7-9 16,0 0-2-16,3-2 0 0,-3 2 2 0,0 0 0 16,0 0-8-16,0 0-6 0,0 0-6 0,1-3-10 15,-1 3-5-15,0 0-3 0,0 0-12 0,0 0 3 16,0 0-6-16,0 0-4 0,0 0-4 0,0 0-7 16,0 0 0-16,0 0-2 0,0 0-6 0,0 0-3 0,0 0 1 15,0 0-6-15,0 0 2 0,0 0-5 0,-4 12 5 16,3-5-2-16,0-1 0 0,-1 1 3 15,1 0-3-15,-1 2 1 0,2-2-2 0,-3 3-4 0,3 0 3 16,0-4-3-16,0 3 5 0,0-2-4 0,0-3 3 16,0 2 2-16,3-3-4 0,-2 2 11 0,-1-1 6 15,0-4 5-15,2 4 12 0,-2-4 2 0,2 3-1 16,-2-3-6-16,0 0-1 0,0 0-18 0,0 0-22 16,14-7-20-16,-7 3-38 0,2-2-52 0,-2 1-174 15,4 0-315-15,0-1 140 0</inkml:trace>
  <inkml:trace contextRef="#ctx0" brushRef="#br0" timeOffset="-170291">20675 8007 116 0,'0'0'140'0,"0"0"-17"0,0 0-18 0,-17 1-1 15,17-1-18-15,0 0-12 0,0 0-4 0,0 0-4 16,0 0-9-16,0 0 1 0,0 0-13 0,0 0-5 0,0 0-4 16,0 0 0-16,0 0-4 0,-6 2-3 15,6-2-1-15,0 0-4 0,0 0 1 0,0 0-2 0,0 0-1 16,0 0-6-16,0 0 3 0,1 5-9 0,-1-5 8 15,0 0-3-15,-1 5 1 0,1-5 0 16,-1 7 4-16,-1-5 0 0,1 5 1 0,0-3-1 0,-1 2-5 16,1-1 2-16,0 0-5 0,1 0 3 0,0 1-6 15,1 1 2-15,-2 0-1 0,0-2 1 0,1 4 0 16,0-3 0-16,0 1-2 0,-2-1-1 0,2 2-5 16,-1-1 5-16,1-3 1 0,-1 3-3 0,2-3-3 15,-1 0 3-15,0-4 4 0,-1 8 5 0,2-6 4 0,-1-2 6 16,0 6 14-16,0-6 7 0,0 0 13 15,0 4 1-15,0-4-5 0,0 0-4 0,0 0-20 16,0 0-30-16,0 0-24 0,4-15-40 0,-2 10-47 0,2 0-54 16,-1 2-129-16,1-2-317 0,-2 2 141 0</inkml:trace>
  <inkml:trace contextRef="#ctx0" brushRef="#br0" timeOffset="-169107">23992 7980 26 0,'0'-2'137'16,"0"2"-8"-16,0 0-10 0,-1-6-15 0,1 6-8 0,-1-7-17 16,1 7-4-16,-2-3 5 0,2 3 1 0,-4-4-8 15,4 4 8-15,-2-2-5 0,2 2-3 0,0 0-7 16,-3-4-7-16,3 4-7 0,0 0-2 0,0 0-2 15,0 0-2-15,-1-3-13 0,1 3-3 0,0 0 0 16,0 0-7-16,0 0 3 0,0 0-6 0,0 0-1 16,0 0-8-16,0 0 1 0,0 0-8 0,0 0-1 15,0 0-10-15,0 0-2 0,0 0-5 0,0 0 9 16,0 0-2-16,0 0 0 0,0 0 4 0,17 4-6 0,-10-3-5 16,6 1-15-16,1 0-8 0,4 2-7 0,2-2 5 15,14 2-29-15,-2-2-8 0,3 0-8 0,5 3-15 16,-2-2-5-16,12 2 16 0,-13-1 16 0,3-3 29 15,-4 3 22-15,-2-1 14 0,-1 0 18 0,2-1 16 16,-4 2 3-16,-3-3 18 0,-8 0 18 0,0-1 1 16,-7 0 21-16,1 0 9 0,-3 0-2 0,-4 0 1 15,-2 0-6-15,2 0-6 0,-1 2-13 0,-6-2-11 16,5 1-21-16,-5-1-23 0,0 0-23 0,0 0-27 16,-18 7-11-16,7-2-23 0,-1-1-28 0,0-2-21 15,0 5-133-15,-6-3-269 0,7 2 120 0</inkml:trace>
  <inkml:trace contextRef="#ctx0" brushRef="#br0" timeOffset="-168785">23977 8114 162 0,'0'0'168'16,"18"-4"-14"-16,-6 2-7 0,1 1-17 0,1 1-7 0,4-3-9 15,1 2-14-15,3 1-10 0,-1-1-9 0,0 1-5 16,9 1-11-16,-9 0-4 0,0-1-5 0,-1 3-4 16,3-3-6-16,-3 0-8 0,0 1-1 0,-6 1-5 15,0-2-1-15,1 1-3 0,-3-1-1 0,-2 1-2 16,-1-2-4-16,-3 2-2 0,2-1-3 0,-8 0-1 15,9 0 2-15,-9 0-5 0,10 0-4 0,-6 1-14 16,-4-1-8-16,0 0-30 0,6 0-3 0,-6 0-35 0,0 0-4 16,6 1-32-16,-6-1-141 0,0 0-282 0,0 0 125 15</inkml:trace>
  <inkml:trace contextRef="#ctx0" brushRef="#br0" timeOffset="-161337.52">18860 8098 16 0,'0'0'118'16,"0"0"-13"-16,0 0-4 0,0 0-5 0,0 0-8 15,0 0-1-15,0 0-2 0,0 0-15 0,0 0 2 16,0 0-11-16,-1-3 0 0,1 3-4 0,0 0-10 16,0 0-2-16,0 0-4 0,-1-3 1 0,1 3-6 0,0 0-1 15,0 0-6-15,0 0-14 0,0 0-7 16,0 0 9-16,0 0-1 0,0 0 1 0,0 0-8 16,0 0 9-16,0 0-8 0,0 0-2 0,0 0 1 0,0 0 0 15,0 0 7-15,0 0 4 0,0 0 10 16,0 0-6-16,0 0 10 0,0 0-6 0,0 0 11 0,0 0-3 15,0 0 1-15,0 0-4 0,0 0-2 0,0 0-3 16,0 0-6-16,0 0-1 0,0 0-2 0,0 0-5 16,0 0-1-16,0 0 1 0,0 0-3 0,0 0 0 15,0 0-2-15,0 0 1 0,0 0 2 0,0 0-7 16,0 0 8-16,0 0 4 0,0 0-2 0,0 0 1 0,1-8 3 16,-1 8-9-16,0-5 4 0,0 5 1 0,0-4-7 15,0-1-1-15,0 5 0 0,1-6-5 16,-1 3 4-16,0 3-1 0,0 0 1 0,0-5 0 0,0 5-3 15,3-3 0-15,-3 3 0 0,0 0 0 0,0 0-1 16,0-4-5-16,0 4 1 0,0 0-3 0,0 0 1 16,0 0 4-16,0 0-5 0,1-3 2 0,-1 3-4 15,0 0 8-15,0 0-1 0,0 0-2 0,0 0 0 16,0 0 3-16,0 0-5 0,0 0 3 0,0 0-1 16,0 0-5-16,0 0 6 0,0 0-2 0,0 0-10 15,10 10 9-15,-7-8 3 0,1 4 1 0,0-1-2 16,1 1 3-16,1 2 0 0,-1 1-4 0,2-3 2 0,-2 4-1 15,0-1-3-15,0 0 2 0,2 0 6 16,-1 0-5-16,-3 3 4 0,1-4-4 0,-1 0 3 0,1-1 0 16,0 3 4-16,-2-2 5 0,1 1 3 0,-2-2-5 15,1 1-5-15,0-1 1 0,-1 3 5 0,0-3-4 16,-1-1 5-16,3 1-4 0,-3-2-1 0,0 0-2 16,1 1 3-16,-1-3-6 0,0 1 7 0,0 0-1 15,0-4-8-15,0 4-17 0,0 0-21 0,0-4-28 16,1 5-42-16,-1-2-208 0,0-3-345 0,0 0 152 15</inkml:trace>
  <inkml:trace contextRef="#ctx0" brushRef="#br0" timeOffset="-158573.42">19304 8192 33 0,'-4'-2'152'0,"4"2"-11"15,0 0-9-15,-4-5-12 0,4 5-10 0,-4-3-9 16,4 3-10-16,0 0-10 0,0 0-11 0,0-4-5 16,0 4-7-16,0 0-5 0,0 0-8 0,0 0-1 15,0 0-10-15,0 0 0 0,0 0 1 0,0 0 2 16,0 0 8-16,0 0-3 0,0 0-2 0,0 0-1 15,0 0-5-15,0 0 2 0,0 0-6 0,-5-3-2 0,5 3-5 16,0 0-2-16,0 0-2 0,0 0-5 16,-4-2-4-16,4 2-3 0,0 0 5 0,0 0-1 15,0 0-6-15,0 0 1 0,0 0 0 0,0 0 0 0,0 0-4 16,0 0 2-16,0 0 0 0,-13 4 0 0,13-4 2 16,0 0-2-16,-5 1-5 0,-1 2 3 0,2-2-1 15,0 2-1-15,0-1 1 0,-1 0-4 0,0 0 1 16,1 1 4-16,-1-1-3 0,0-1 0 0,1 1 1 15,1 1 2-15,-1-1-3 0,0 0-4 0,4-2 9 16,-7 2-6-16,4 1 1 0,3-3 1 0,-5 4 2 16,2-3-7-16,3-1 3 0,-4 3-2 0,4-3 3 0,-1 4 1 15,1-4-2-15,-1 5-2 0,1-5 4 16,-2 3-7-16,2-3 5 0,0 0 4 0,5 6-2 16,-2-1 1-16,2-2 4 0,-1-1-4 0,2 2 5 0,-1-1-9 15,1 1 7-15,-1 1-6 0,2 1-2 16,0-1 5-16,-4 0-4 0,3 1 3 0,-3-2 2 0,1 0-8 15,0 0 2-15,0 2 5 0,-3-1-2 0,4 0 1 16,-1-3-1-16,-4 5-1 0,1-1 2 0,2-3 3 16,-2 1-4-16,-1 1 4 0,0 0-3 0,0-5 1 15,0 6 3-15,-4-3-1 0,3 1-3 0,1-4 4 16,-2 6-4-16,0-5-1 0,2 4 4 0,-1-1-3 0,1-4 4 16,-4 4 6-16,4-4 4 0,-1 3 3 0,1-3-4 15,0 0 2-15,0 0-16 0,0 0-10 16,0 0-15-16,0 0-11 0,-8 0-15 0,8 0-23 0,0 0-28 15,0 0-172-15,0 0-298 0,-10-5 133 0</inkml:trace>
  <inkml:trace contextRef="#ctx0" brushRef="#br0" timeOffset="-158161.42">19357 8225 160 0,'0'0'156'0,"0"0"-14"0,0 0-20 16,0 0-13-16,0 0-7 0,0 0-9 0,0 0-1 16,0 0-4-16,0 0-8 0,7 8-4 0,-6-3-10 15,0-1-1-15,2-1-4 0,-1 2-11 0,1 2 2 16,-2-2 7-16,3 1-7 0,-4 1 3 0,1 0-6 15,2 1-6-15,-3 3-5 0,0-4-4 0,-3 3 0 16,3-1-6-16,-1-4-4 0,1 3 1 0,0-2-5 0,0-1-1 16,0 1-3-16,0-2-3 0,1 0 4 0,-1 0-4 15,4 0 1-15,-4-4-5 0,1 2 1 16,-1-2 4-16,2 3-2 0,-2-3 10 0,0 0 2 0,0 0 3 16,18-7-6-16,-12 4 0 0,3-1-4 0,-3-2 1 15,1 4 0-15,2-5-6 0,-2 4-4 0,-2-1-2 16,3 1 3-16,-1-1-6 0,0 1 4 0,-3 2-5 15,-1-2-4-15,0 2-9 0,0-3-13 0,-3 4-14 16,5-5-7-16,-1 2-9 0,-4 3-16 0,1-4-31 16,2 1-32-16,-3 3-44 0,-3-7-102 0,3 7-302 15,-5-7 134-15</inkml:trace>
  <inkml:trace contextRef="#ctx0" brushRef="#br0" timeOffset="-157962.42">19365 8215 126 0,'0'0'152'0,"-5"-4"-3"15,2 4-8-15,3 0-8 0,0 0-13 0,-6-3-13 16,6 3-15-16,0 0-8 0,0 0-2 0,0 0-15 16,0 0-11-16,10-6 4 0,-5 3-10 0,-1 1-4 15,1 1-5-15,0-1-3 0,2 0-3 0,-7 2-7 16,10-2-13-16,-5 1-7 0,-5 1-14 0,7-3-16 16,-1 3-14-16,-6 0-7 0,0 0-3 0,9 0-6 15,-9 0-8-15,6 3-5 0,-6-3-7 0,3 3-5 16,-3-3-7-16,1 4-95 0,-1-4-191 0,-1 6 84 0</inkml:trace>
  <inkml:trace contextRef="#ctx0" brushRef="#br0" timeOffset="-157806.42">19417 8246 78 0,'0'0'171'0,"0"0"-11"16,0 0-8-16,0 0-14 0,0 0-12 0,0 0-11 16,0 0-14-16,0 0-11 0,0 0-5 0,13-1-5 0,-13 1-10 15,12 0-4-15,-3-2-11 0,-2 2-11 16,1-1-16-16,-2-1-15 0,3 2-12 0,-4-2-23 15,3 1-15-15,-3-2-13 0,4 2-18 0,-5 0-16 0,1 0-40 16,-5 1-74-16,8-2-215 0,-8 2 95 0</inkml:trace>
  <inkml:trace contextRef="#ctx0" brushRef="#br0" timeOffset="-156873.37">19163 8257 91 0,'-4'-7'129'0,"4"7"-9"15,0 0-16-15,0 0-8 0,-2-4-6 0,2 4-16 16,0 0-8-16,0 0-7 0,0 0-4 0,0 0-3 15,0 0-6-15,-3-1 5 0,3 1-3 0,0 0-4 16,0 0-3-16,0 0 0 0,0 0-10 0,-4-5-2 16,4 5 3-16,0 0-3 0,-5-2 0 0,5 2-4 15,0 0 6-15,-7-1 6 0,7 1 3 0,0 0-1 0,-5-3-3 16,5 3-1-16,0 0-1 0,-7-1-5 0,7 1-1 16,0 0-9-16,0 0 3 0,-9 0-7 0,9 0 3 15,-10 1-4-15,6 0 1 0,-1 1-5 0,1 1-1 16,-1-3-5-16,0 5 0 0,-3-3-1 0,3 3 1 15,0 0 3-15,-3-2 1 0,3 2-4 0,1 0 2 16,-1-1-2-16,4 1-5 0,-3 1 4 0,4-1-1 16,0 2-2-16,2-1 5 0,4-1-8 0,0 2 5 15,2 2 1-15,1-5-5 0,2 3-2 0,-2-1-2 16,4-1-2-16,0 0-5 0,-3 0-1 0,0-3 4 16,0 1-2-16,-3 1 4 0,-1-1-4 0,-1-1 4 0,2 1 2 15,-3-1 3-15,-4-2 6 0,3 3 2 16,0-2 7-16,-3-1 0 0,3 3 4 0,-3-3 4 15,0 5 5-15,0-5 2 0,-4 8-2 0,1-5 2 0,-1 1-2 16,4-4-2-16,-6 5-1 0,3-2-3 0,3-3-2 16,-2 4 0-16,-1-3-5 0,3-1-1 0,-4 4-2 15,4-4-10-15,-2 5-4 0,2-5-12 0,0 0-11 16,0 0-15-16,-3 1-18 0,3-1-18 0,0 0-36 16,0 0-175-16,-5 2-315 0,5-2 140 0</inkml:trace>
  <inkml:trace contextRef="#ctx0" brushRef="#br0" timeOffset="-24085.78">8297 5202 39 0,'-4'6'39'0,"-1"2"-1"0,1-3-6 16,0 3-1-16,0 3-10 0,-1-1 2 0,0 1-9 15,0 4 10-15,-3 2 1 0,4-2-3 0,-2 4-4 16,-4 0-1-16,-2 1 3 0,3 0-3 0,-1 1-3 16,-2 2 3-16,2-3-8 0,-1 2-23 0,0 2 10 15,0-1-10-15,2-5 3 0,1 6 2 0,1-5 1 16,-5 4 0-16,6-4 0 0,-1 5 3 0,1 1-4 0,0-5 5 16,1-2 1-16,-1 7-1 0,0-1-1 15,3-5 0-15,-1 0 4 0,3 3 5 0,-2-3-7 0,0 1 6 16,2 5 4-16,-2-7 0 0,2 9 2 0,0-1-7 15,-2-6 6-15,2 7 2 0,-2-2-1 0,3 0-4 16,-1 2 7-16,1 1-10 0,-1-2 6 16,1 2 2-16,0-1-6 0,1 0 5 0,-1 3-7 0,1-2 0 15,-1 1-3-15,-2 2-3 0,-1-2 2 0,2 2-1 16,-2-1 3-16,2-1-4 0,-4 0 5 0,4-1 2 16,1-1 2-16,-3 0 14 0,2 1 2 0,-2-1 0 15,2 0-5-15,0 0 7 0,-2 2-3 0,3 2 7 16,-1-5-8-16,1 4 10 0,-3-1-14 0,6-1 5 0,-3 1-2 15,4 0 1-15,-3-2-12 0,4-1 8 0,3 2-1 16,-6-4-3-16,5 3 1 0,-2-3 0 16,0 2 3-16,0 1-5 0,1-3 5 0,-2 1 0 0,0 1 0 15,-1-1-3-15,-2 1 3 0,0 1-6 0,-2 0 4 16,1-1-7-16,-1-2-4 0,-2 5-8 0,3-2-3 16,-3-8-7-16,1 8-3 0,-1-2 1 0,2 3-2 15,-1-3 0-15,-1-1-3 0,3 2 0 0,0 0 1 16,-3-1 1-16,2-6 4 0,0 8-1 0,-3-8 3 15,4 6 4-15,-1-4 3 0,-2-3 0 0,2 7-1 16,1-5 1-16,-4 4 9 0,4-4-4 0,-1-2 0 16,-2 2-2-16,3-1 5 0,0-1-3 0,0 2-3 0,3-2 3 15,-2 0-1-15,-1-2 3 0,4 1-5 16,-3 0 1-16,2-1-1 0,-2 0-2 0,3-1 6 16,-2-3-2-16,0 1-2 0,-1-2 1 0,-1 1-2 0,0 1 5 15,0-2 5-15,0 1 3 0,-1 1-2 0,1 0 0 16,-3-3 4-16,1 0-5 0,-1 4 2 0,2-4 0 15,-2 0 1-15,1 2-8 0,-1-2-8 0,2-1-5 16,-2 3 4-16,3-6-1 0,0 0-2 0,-1 1 2 16,2 1-2-16,-1-2-1 0,0 0 3 0,4 1 3 15,-4-2 12-15,3 0 6 0,-1 0 5 0,-2-1 8 16,4 1 4-16,-4-2-14 0,3-1 4 0,-2 2-5 16,-1-4 3-16,2 5-4 0,0-2-7 0,-2-3-5 15,-2 4 5-15,4 1 2 0,-1-1-12 0,-1-4 1 0,0 5-1 16,3-1 1-16,-3-4 1 0,2 5-1 15,0-3 2-15,-2-2 2 0,4 5-5 0,-2-3 4 16,-2-2 3-16,5 5 2 0,-3-3-1 0,-2-2 5 0,6 3-4 16,-4-2 5-16,2 2 1 0,-4-3 0 15,7 2 3-15,-3 2-5 0,0-1-2 0,0 1-2 0,0-2 1 16,0 2 0-16,1-2-5 0,2 1-6 0,0 1 2 16,-1-2 3-16,2 0-4 0,3 1 1 0,1 0 6 15,1-1-3-15,0 0-1 0,-1 1 1 0,6 0 0 16,0-2 0-16,0 3 6 0,0-3-4 0,0-1-1 15,1 3 4-15,3-1-5 0,-2 2 4 0,1 0-4 16,8-1-11-16,-9-2-2 0,11 2-2 0,-3-2-10 16,5 3-7-16,-2-3-4 0,2-1 5 0,3-1 4 15,0 1 4-15,0 0 3 0,2-4 7 0,-1 3 10 16,0-2 8-16,1 3 10 0,2-2 0 0,-3 0 11 0,-2 1 7 16,2-1-5-16,1 1 0 0,0-1-11 0,-2 0 0 15,1-3-7-15,2 4-9 0,-3 1-17 0,2 0 0 16,1-1-16-16,0 1-21 0,1-4-61 0,0 4 26 15</inkml:trace>
  <inkml:trace contextRef="#ctx0" brushRef="#br0" timeOffset="-23992.78">9587 8451 103 0,'40'0'14'0,"-1"0"9"0,2-3 5 0,-4 3 10 16,16 0 0-16,-18-4 5 0,4 4 2 0,-3-3-5 15,4 1 1-15,0-1-4 0,0 3-6 0,-1-1-8 16,2 1-5-16,10 0-20 0,-14 1-10 0,14-1-9 16,-11 3-11-16,11-3-45 0,-1 2-81 0,-13-2 37 15</inkml:trace>
  <inkml:trace contextRef="#ctx0" brushRef="#br0" timeOffset="-23719.79">10870 8453 7 0,'58'6'57'0,"-7"-6"0"0,-12 1-7 16,12 3-2-16,-10-3-8 0,10 4-2 16,-12-3-9-16,14 3-6 0,0-1-11 0,-14 0-5 0,11-2-4 15,-12 1-4-15,15 1-10 0,-14-1 5 0,0-3 0 16,13 2 2-16,-11-2 11 0,10 0 11 0,-1 0 7 16,-10 2 7-16,12-1 1 0,-11 1 6 0,10-5 10 15,2 3-7-15,-1 1 3 0,0 1-6 0,-2-4-4 16,-8 2-8-16,9 2-4 0,-10-2-12 0,9 3-7 15,-8-2-3-15,8-1-8 0,3-1-13 0,-14 2-5 16,16-1 3-16,-15 0-1 0,15 0-2 0,-3 3 4 16,-1-3-1-16,-10 0 10 0,11-3-5 0,0 3 9 15,0-4 13-15,2 2 9 0,-16 1 2 0,3 1 5 16,11-2-7-16,2 4 6 0,-17-2-11 0,15 0 3 16,-13 0-2-16,13-2-10 0,-1 2-2 0,-13 0-15 0,15 2-13 15,-15-2-8-15,15 0-3 0,-14 0-53 0,15 3-103 16,-3-3 46-16</inkml:trace>
  <inkml:trace contextRef="#ctx0" brushRef="#br0" timeOffset="-23265.27">14517 8543 28 0,'42'0'23'16,"-4"2"-13"-16,15-2-9 0,-14 2 7 0,14-2-8 16,-16 5 3-16,0-5 6 0,0 1 15 0,2 0-4 15,1 2 16-15,-1-3 2 0,-2 0 1 0,14 0 4 0,-15-2 5 16,4 1-6-16,0 0-3 0,-3 0 3 15,3-1-3-15,11 0-5 0,-13 1-3 0,0 0-4 16,14 1-9-16,-13 0-4 0,1-1-2 0,12-1-15 0,-15 2-9 16,2 0-4-16,-1 0 1 0,0 0-13 0,-1-1 6 15,3-1 3-15,1 2-2 0,-5 0 4 16,2-3 2-16,-1 2 13 0,0 0 2 0,1-3 1 0,-2 4 3 16,1 0 6-16,0-2-5 0,-1 1 6 0,1-1 1 15,-1 1-4-15,-3 2-2 0,2-3-1 0,-1 3-5 16,1-2 2-16,0 1 2 0,-3 0-2 0,0-3-3 15,0 3 3-15,3 2-3 0,-2-2 5 0,-2 0 1 16,1 0-2-16,2-3 6 0,-2 3 4 0,4-2 2 16,2-1-1-16,-3 3 2 0,4 0 3 0,1-2-7 15,1 0-6-15,-4 2 1 0,1-3-2 0,4 3-5 16,7 0 5-16,-12 0-10 0,2 0 2 0,1 0-3 0,11-1-13 16,-12 0-7-16,0 2-5 0,2-1-1 15,-3-3-9-15,1 0 2 0,-3 1 12 0,4 2 10 16,0 0 10-16,-2 0 10 0,13-2 13 0,-13 2 8 0,0-2 11 15,-1 2-2-15,0-1 3 0,1-1 11 0,0 0-10 16,0-1 2-16,0 1-8 0,16 2-5 0,-17-3-5 16,1 3-4-16,1 0-8 0,14-1-10 0,-16 1-15 15,5-1-12-15,12-1-29 0,-14 2-1 0,13-3-46 16,-17 0-113-16,22 1 51 0</inkml:trace>
  <inkml:trace contextRef="#ctx0" brushRef="#br0" timeOffset="-23101.27">19101 8468 22 0,'52'0'58'0,"-12"2"-12"15,11-4-7-15,-12 4-7 0,-3-2-7 16,16 0 1-16,-13-2-5 0,14 4-6 0,0-2 0 16,-14 0 2-16,14 0 2 0,-2-2-3 0,0 4 10 0,4-4-8 15,-1 4 9-15,-3-4-3 0,-12-1 3 0,15 3-5 16,-14-1 6-16,-2 2-5 0,3-1-6 0,14 0-5 16,-17 0-5-16,2 0-14 0,11 3-8 0,0-3-17 15,-9 0-21-15,8 0-27 0,-9-3-86 0,9 3 39 16</inkml:trace>
  <inkml:trace contextRef="#ctx0" brushRef="#br0" timeOffset="-21018.75">21292 8420 1 0,'42'-2'99'0,"12"-2"-18"16,-2 0 2-16,2-1-12 0,-2-2-3 0,1 2-19 16,-3 0-3-16,6 2-24 0,-4-1 1 0,-1-1-5 0,3 2-5 15,-2-5-5-15,1 4 4 0,-2 1-6 0,-12-1 3 16,14-1-2-16,-2 2-7 0,-14 2 3 0,4-2-5 15,-2 2 1-15,1-5-5 0,11 3 4 0,-11 1 0 16,-3-1 0-16,2 0 3 0,1 2-7 0,0-4 3 16,13 2-2-16,-14 1 3 0,0-1 7 0,1 1-1 15,-3-3 1-15,5 3 3 0,-4-2 16 0,2 0-3 16,-1 1 5-16,1-1 2 0,0 1 2 0,-2 0 5 16,1 0 3-16,13 0-1 0,-14 1-6 0,2-1 6 15,0 1-9-15,-2 0-1 0,13 2-3 0,-14 0-1 16,1-1-7-16,-2 1-5 0,3 0-5 0,-2 0-10 15,1 1-6-15,0-1-7 0,12 3-11 0,-9-2 5 0,-4 0-5 16,3-1 0-16,-1 0-4 0,15 2 0 0,-15 0 6 16,11-4 5-16,-9 2 1 0,9-4 10 0,4 4 2 15,-16-1 7-15,2 1-1 0,-1-3-2 0,12 3 8 16,-12-1-4-16,-2 2 3 0,-1-3-1 0,1 0-1 16,0 0 4-16,0 1 5 0,-1-2 0 0,-1 1 5 15,2 1 7-15,0 0-6 0,1-1 15 0,-4 1-8 16,2 0-1-16,-2 0 1 0,3-1-1 0,-1 1 0 15,1-1-2-15,0 2 6 0,-1-2-9 0,4 2-3 16,-2-1 2-16,-2-1-7 0,3 2-7 0,-2-2-1 16,2 0-7-16,-1 0-3 0,3 2 1 0,10-4-1 15,0 3 4-15,-11 1-8 0,1-3-10 0,11 3 8 0,-12-1 4 16,12 1-4-16,1-1 6 0,-2 0-5 0,-1-1 10 16,2 4 1-16,0-4 2 0,-13 2-2 15,12 0 10-15,-12 2-2 0,12-2 4 0,-12-2-9 0,13 4 1 16,-15-2 1-16,16 0 3 0,-14 0-7 0,1 0-3 15,12 0 5-15,-13 0-12 0,14 0 3 0,-2 0-7 16,-11 1-4-16,14-1-7 0,-1 2 6 0,-4-2-3 16,-10-1 8-16,0 1 1 0,-1-1 8 0,-1 1 5 15,1-1-2-15,-2-1 10 0,1 2 2 0,-2-1 9 16,-3 0-7-16,-3 0 8 0,3-1-10 0,-4-1 4 16,3 3 2-16,-3-2-7 0,1 0-1 0,3 0-1 15,-5 1-9-15,6 1-4 0,-1-2 4 0,2 0-12 0,0 2-3 16,3-1-2-16,3 0-3 0,-2 0 0 0,16-1-6 15,-16 1-1-15,-1 0 13 0,1 1-1 16,-2-1 11-16,-4-1 1 0,-4 1 11 0,-7 0 5 0,-1-2 10 16,-2 3 9-16,-4 0 3 0,-2 0 12 0,-1 0 6 15,-4 0 3-15,-1-1-1 0,0-1-6 0,-6 2 0 16,9 0-7-16,-9 0-6 0,7-1 6 0,-7 1-14 16,9 0-11-16,-9 0-6 0,10 0 0 0,-4 0-6 15,-6 0-1-15,14 0-9 0,-7 0-1 0,0 0-6 16,2 0-3-16,0 0 0 0,-1 0 8 0,-2 1 2 15,2 1-2-15,0-4-6 0,-1 4 9 0,0-1-1 16,-7-1 1-16,11 0-1 0,-7 0 1 0,2 3-1 0,-1-2 1 16,-5-1 5-16,11 3-5 0,-5-2 0 15,2-1 4-15,-2 1 1 0,2 0-3 0,-2 1 0 16,7-1 5-16,-5 0-3 0,-1 0 2 0,-1-1 2 0,2 2 0 16,-3 0-3-16,1-2 3 0,-6 0 0 0,9 1 5 15,-3 0-10-15,-6-1 11 0,10 3-6 0,-6-1-4 16,1-2 11-16,-1 3-13 0,-4-3-3 0,10 3-5 15,-5-1-5-15,0 2-6 0,3-1 1 0,-3 0-5 16,4-1-3-16,-4-1 8 0,4 2 2 0,-1-1-2 16,-1 1 7-16,-1-2-3 0,-1 1 9 0,0 1 6 15,0-1 4-15,-1-2 16 0,-4 0-1 0,9 1 8 16,-9-1 8-16,5 0-1 0,-5 0 7 0,0 0-9 0,6 1-2 16,-6-1-6-16,5 1-2 0,-5-1-3 15,6 4 0-15,0-3-5 0,-2 3 0 0,1-3-4 16,1 2 2-16,1 0-9 0,1 1 0 0,1 2 2 0,0-4-4 15,5 3 0-15,-5-1 3 0,4 0-9 0,0 0 5 16,0 1 9-16,-2 0-10 0,5-1-1 0,1 0 5 16,-5 0-1-16,7 1 0 0,-5-2-3 0,4 2 6 15,1-1 3-15,0 1 0 0,4-1 1 0,-5 1 0 16,12-2-1-16,-2 1 7 0,0 1-4 0,1 0-1 16,1-3 3-16,0 4-2 0,1-1 2 0,-3 1-1 15,-1-3 0-15,0 2 5 0,0 0-4 0,-1-3 1 16,1 2 0-16,-7 0 4 0,1-2 3 0,2 1-4 0,-5-1 0 15,4 3-2-15,-2-3-6 0,-3 3 6 16,1-3-6-16,-2 2-3 0,-2-1-3 0,3 0-5 0,2 0-8 16,0 1 4-16,-3-3 9 0,1 2-13 0,4 1-5 15,-2-4 3-15,3 2-1 0,-3-2 3 0,2 0-5 16,0 3 4-16,-3 0 7 0,1-3 0 0,-1-3 1 16,0 3-1-16,-4 0 10 0,-4 0-3 0,2 3 7 15,-2-6 10-15,-4 3 3 0,2 0 3 0,-8 0 7 16,9-3-1-16,-3-1-3 0,-3 3-1 0,-3 1 0 15,4-4-1-15,-3 1-3 0,-1 3-6 0,3-5 2 16,-3 5-4-16,0-4-1 0,0 4-8 0,0 0 2 0,-2-6 0 16,2 6-6-16,0 0-7 0,-5-4-5 0,5 4-9 15,0 0-4-15,-4-3-10 0,4 3 1 16,0 0 0-16,0 0 5 0,0 0 4 0,0 0-2 0,-2-4 9 16,2 4 5-16,0 0 3 0,0 0 15 0,0-3 3 15,0 3 2-15,0 0 6 0,-1-5 1 0,-2 2-3 16,3 3-1-16,0-7 5 0,0 5 7 0,-1-3-10 15,-2 0-2-15,3-1 6 0,0 1-3 0,0-1 3 16,0-1-1-16,0-3-10 0,0-1 4 0,3-1 0 16,-3-1 3-16,1 1-6 0,2-1 0 0,0-2-12 15,1-3 2-15,-1-1-8 0,1-1-1 0,1-4 5 16,1-2-4-16,-1-2 0 0,0 2 9 0,0 0-3 0,-2-4-1 16,1 0 5-16,-1 1-8 0,0-2 7 15,1-1 3-15,-1 3 4 0,3-4 1 0,-2 0-4 16,-2 3-2-16,2-2 2 0,1-1 0 0,-1-3-8 0,2 3 0 15,-2 1 0-15,-1 0-5 0,2 1-5 0,-2-2-2 16,-1 2 2-16,0-2-4 0,-1 3-6 0,0-2 4 16,-2-2 3-16,0 1 5 0,1-2 5 0,0 0 3 15,-2-1-4-15,4 3 12 0,-2-14 1 0,0 11 4 16,0 1 8-16,2 1 2 0,1-3-4 0,-1 3 2 16,6-12 0-16,-4 14-2 0,-1 0-7 0,5-3 3 15,-3 6-2-15,3-3 5 0,-2 0-7 0,-2 1-4 16,1 2-7-16,-2 0 2 0,-2-2 8 0,0-1-9 0,3 1 4 15,-4 1 2-15,4-1 4 0,-2 0 9 16,-4-1 2-16,4-1 8 0,-2 3-2 0,3-2 5 16,-2 2 3-16,2-3 1 0,-2 3 6 0,-1-2-1 0,4 1 2 15,1 2-8-15,-1 0-4 0,4 0-6 0,-3 0-10 16,0 1-6-16,0 5 0 0,-2-4-18 0,2 1-5 16,-4 3-7-16,4-3-1 0,-3 6 4 0,1-3 1 15,1-4 10-15,-1 3-2 0,0-1 3 0,0-3 5 16,-2 4 3-16,2 4 7 0,-3-7 8 0,0 1 0 15,0 0-11-15,-1 6 11 0,-3-5-2 0,2 6-7 16,0-6 7-16,-3 5-5 0,0 2-1 0,-3 0-4 16,4 2-8-16,-2-5-1 0,-3 3-12 0,-4-3 4 0,0-3 2 15,3 8-7-15,1-1 1 0,-4 0-1 16,1 2 5-16,-4-7-1 0,0 8 9 0,3-2-4 0,-6-2 7 16,6 3 4-16,-4 3-1 0,3-2 3 0,-1 1 7 15,-2 4-5-15,3-1-4 0,-1 0 2 0,-2-1-4 16,1 0-12-16,0 2-3 0,2 1-6 0,-2 1-9 15,4-2 7-15,1 4 2 0,-1-2-9 0,-4-1 5 16,5 3-7-16,0-2 8 0,-1 2-1 0,2 0 9 16,-3-2 6-16,2 1 3 0,-1-1 8 0,2 2 7 15,0-3 1-15,-7 1 1 0,3 2 5 0,0 0 0 16,-6-2 1-16,2 1-7 0,1 2 7 0,-3-1-7 16,2 1 6-16,-4-1-9 0,2 2 6 0,-7-3 0 0,-4 4-10 15,1-1 1-15,0 1 3 0,0 0-4 0,-1-3 2 16,0 3 3-16,-1 0-5 0,0-1 6 15,-3 1-4-15,-1-1 7 0,-3-1-7 0,0 0 5 16,-14 0-7-16,0-5 3 0,-1 4-9 0,-1 1 14 0,0-3-17 16,1 2 0-16,1-1-17 0,-5 1 4 15,-2 0-3-15,-2-2-20 0,2 2-9 0,1 0-53 16,-4-2-116-16,1 1 51 0</inkml:trace>
  <inkml:trace contextRef="#ctx0" brushRef="#br0" timeOffset="-19277.2">26802 4725 86 0,'-96'-17'71'0,"30"7"-6"0,-24-3-9 16,2-1 0-16,22 4-2 0,-23-2-4 0,28 1-11 16,-4 3-6-16,-3-1 3 0,2-1-7 0,-22-6-8 15,25 7-2-15,2 1-6 0,-1 2-13 0,-2-4 6 16,-1 3-1-16,0-2-2 0,-24-8 3 0,27 9 0 16,-2-1 2-16,-1-2-4 0,-1 2 16 0,-24-8 0 0,29 9 13 15,0-1 2-15,1 0-9 0,-5 1 3 0,6-1 3 16,-5 2-4-16,1-1 0 0,-1 1-2 15,2 0 3-15,0-2-7 0,4 3 5 0,-1-3-3 0,0 1 6 16,0 1-5-16,4-1-8 0,3 3 6 16,1-1 1-16,-3-4 0 0,14 7-5 0,3-4 9 0,-18 0 0 15,3 2-2-15,-3-1-5 0,5-1-2 0,-1 3-1 16,0-2-3-16,0 2-4 0,-5 0-8 0,1 4-5 16,0-4-7-16,1 3-8 0,-1-3-9 0,4 4 7 15,-3-2-6-15,-2 1-4 0,6-2 3 0,-1 2-7 16,-1-1 8-16,1-1-6 0,-2 0 9 0,2 2 3 15,2-1 1-15,10-3 5 0,-12 3 6 0,-1-2 0 16,0 2 3-16,1-2 7 0,0 1 6 0,-4 2 2 16,4-3-6-16,1 0 7 0,-2 1 3 0,0 1 1 15,-3-1 2-15,2 2 0 0,2 0 0 0,-3-2-2 16,3 1 1-16,0 0-6 0,0 2 5 0,10-2-3 16,-10-1-5-16,11 3-3 0,-14-3-3 0,-3 3-6 0,2 0 3 15,5 0 4-15,-3 0-6 0,-1-1-3 0,3-2 3 16,0 2 4-16,0 1-2 0,-8-4 3 0,4 1-3 15,-4 3 3-15,-2 0 0 0,1-1-7 0,1 0-4 16,-5-1 5-16,-1 2-1 0,1 0-8 0,-1 0-1 16,1 3-1-16,1-2-5 0,-2-1-5 0,-1 0 2 15,2 6 0-15,0-6 4 0,-1 2 8 0,1-2-1 16,1 0-3-16,-2 2 3 0,0-1 13 0,0-1-5 16,-26 2 3-16,30-2 1 0,-2 2 2 0,1-2 1 15,-33 3 7-15,34-1-2 0,-4 0-7 0,-2-2-6 16,-27 2 6-16,28-1-8 0,-28 3 0 0,31-4-5 15,-3 3-13-15,2-3-3 0,-4 3-5 0,2-2-8 0,-24 1-6 16,29 1 9-16,0-3 8 0,1-3 2 16,-2 3 8-16,2 0 14 0,-3-1 4 0,1 0 8 15,2 0 18-15,-4-2 9 0,8-1 3 0,-4 3 8 0,3-1-1 16,-1 0-5-16,-5 1 6 0,-1 1-1 0,0 0-5 16,2 0-6-16,-6 0-8 0,-24 3-8 0,31-1-4 15,-2 0-5-15,-1 1-8 0,3 0-9 0,-2-1 0 16,-1-2 5-16,6 2-12 0,-5 1 11 0,0-3-4 15,3 0 6-15,-1 2-3 0,0-1 8 0,-1-1-6 16,0 1 8-16,-2-1-4 0,1 3 3 0,-5-2 1 16,2 1-6-16,2-1 1 0,-1 2 1 0,-30-2-5 15,30 3-2-15,-27 1-4 0,23-2-7 0,-24 1-1 16,1 0-4-16,27 0 4 0,-29 0 3 0,30-1-2 16,-2-1 3-16,-26-2 10 0,23 0 11 0,-20 0 1 15,26 1 2-15,3 1 17 0,-3-4-11 0,-29 0 12 16,35 2-3-16,-7 1-9 0,0 2 8 0,3-3 1 0,-2 3-18 15,-1-2 7-15,4 2-13 0,-5-2-1 0,1 1-2 16,1 2-9-16,2 0 6 0,0 0-5 16,-2 0-7-16,0-1-7 0,0-1 7 0,0-2 1 0,2 3 3 15,1-2 16-15,0 2-4 0,2-3 7 0,-1 1 1 16,-8 1 5-16,3-2 5 0,1 1 7 0,3-1-9 16,0-1 11-16,0 2-2 0,-4-1-8 0,3-1 6 15,1-1-8-15,1 2 7 0,0 3-8 0,0-3 0 16,2 1-2-16,-1 2-9 0,-1-1-5 0,2 0 3 15,2-1-5-15,1-1-1 0,15 0-1 0,-15 1 6 16,2-1 0-16,12 1 1 0,-11 1-2 0,10-4 0 16,-10 4 7-16,10-2 2 0,4 2 7 0,-4 1-2 15,-10-3-4-15,10 0-3 0,2 4-3 0,-14 0-3 0,3-2 4 16,8 2-9-16,-8 2 3 0,10-1-3 16,0-1 2-16,-12 4-2 0,13-2-1 0,-12 0-3 15,10 0 0-15,-10 4-6 0,13-4 2 0,-16 2 7 0,4-1 4 16,9 0 0-16,3-1 1 0,-14-1-1 0,3 2 7 15,8 1 2-15,4-3 2 0,-14-1 2 0,11 1-6 16,2 2 8-16,-13 0 5 0,14 1-7 0,-2-3 0 16,1 0-7-16,0 6 13 0,-1-5-12 0,1 3 7 15,1-4-7-15,0 5 0 0,3-1 0 0,-5 2 8 16,2-1-4-16,-1-2-2 0,1 2-5 0,2 0 5 16,-1-3 1-16,4 5-3 0,-1-2 4 0,1 0 2 15,3 0-6-15,-2 2 0 0,-1-5 0 0,0 3-2 16,4-1 0-16,0 0 0 0,0 2 0 0,4-1 5 15,-3 1-4-15,8-2-1 0,-7 4-3 0,3-3-5 16,-2 4 8-16,-1-2-1 0,-1-2-4 0,1 2-9 16,0 0 13-16,-5 1 5 0,-1 1-7 0,3-2 6 0,-3 0-3 15,5 0 3-15,-2-2-11 0,-1-1 15 16,2 1 1-16,1 0-10 0,7-3 10 0,3 0 3 16,-3 2-3-16,1-1-1 0,2 0 2 0,-1-1-1 0,1 3-2 15,1-3-4-15,6 2 6 0,-3-3-1 0,3 2-5 16,1-2 3-16,-4 1 1 0,4 0-3 0,0 0-5 15,2 0 5-15,0-2-3 0,-2 1 11 0,1 1-8 16,2 0-1-16,-3-2 3 0,-1 3-4 0,-3-2 2 16,-1 4 6-16,-1-3-7 0,3 0 4 0,2 1-9 15,-5-2-5-15,3 2 8 0,-4-1-3 0,3-2 2 16,-5 3 2-16,5-4-4 0,-1 1 1 0,0 1 0 16,-4 0 9-16,3 0-10 0,-4-1 6 0,1 3-4 15,-1-3-2-15,-1 1 1 0,1 1-1 0,-1-2 3 0,-2 2-1 16,4 0-3-16,-4-2 4 0,3 0-6 15,3 2 0-15,-1 0 9 0,0-2-12 0,5 2 1 16,0-2 4-16,-3 2-4 0,5-2 4 0,-2-2-5 0,1 1 0 16,-1-1 4-16,3 3 0 0,-1-2 1 15,1-3-5-15,0 3 9 0,0 0-1 0,0-1-3 16,-2-1 3-16,-1 3-1 0,-6 2 0 0,0-2 3 0,2 2-4 16,-5-4 5-16,-4 5-5 0,-2-2 1 0,5-3 1 15,3 2 5-15,-8-2-13 0,-5 1 11 0,5 1 3 16,5-2-3-16,3 1 6 0,-1-3 7 0,7 0-2 15,1-1 9-15,0 0 5 0,3 3 2 0,3-6 0 16,6 3-4-16,-12 3-2 0,7-3 4 0,5 0-4 16,-8 0-2-16,8 0-8 0,0 0-12 0,-7 0-3 15,7 0-15-15,0 0-8 0,-7 0-3 0,7 0-9 16,0 0 9-16,0 0-8 0,0 0 8 0,0 0 8 0,-5-3 0 16,5 3 10-16,0 0-5 0,0 0 9 0,0 0 7 15,-8 0 1-15,8 0 0 0,0 0 4 0,-7 3-5 16,7-3 9-16,-6 1 5 0,6-1-2 0,-7 2-5 15,7-2-1-15,-11 1 2 0,3 2-4 0,2-1-8 16,-3 3-3-16,1-2-11 0,-3 4 13 0,0-2-14 16,0 0-18-16,-2 2-2 0,1-2-25 0,0 2-34 15,-2 3-66-15,1-5-175 0,4 2 78 0</inkml:trace>
  <inkml:trace contextRef="#ctx0" brushRef="#br0" timeOffset="-102373.24">27193 1396 90 0,'0'0'121'0,"4"-3"-17"0,-4 3 3 0,1-4 3 16,-1 4-19-16,3-4 12 0,-3 4-14 0,0-5-3 16,0 5 4-16,1-6-11 0,-1 3-9 0,0 3-6 15,1-8-13-15,1 4 4 0,-2 1-4 16,0-3-7-16,0 6-2 0,0-6-5 0,0-1-4 15,0 0-2-15,1 1-2 0,-1-2-3 0,0 4 9 16,1-3 1-16,-2 3-4 0,0-3-10 0,-1 1 5 0,1 2-3 16,0-4-3-16,-2 1-3 0,2 2 6 0,0 0-4 15,-1-2-2-15,0 3 5 0,-2-1-2 16,3 1 1-16,-4 0-6 0,1 2 2 0,1-2-6 16,-2 3 5-16,1-1-8 0,-2 0 0 0,-2 2-4 0,8 0 3 15,-14 2 12-15,4-2-2 0,-3 2-2 0,3 1-4 16,-3 0 2-16,0 1-3 0,2 0-3 0,-2 2 4 15,0 2-3-15,-1-1-1 0,4-1-2 0,0 2-1 16,0 0-2-16,1 1 2 0,-3 4-2 16,3-7-3-16,3 6-1 0,-1-3 2 0,1 2-3 0,2 0 0 15,-1 0 0-15,3 0 5 0,2 0-8 0,-2 1 6 16,2-3-2-16,2 2 1 0,0-1-3 0,2-1 0 16,0 2 3-16,1-2-3 0,-1-2 4 0,2-2 3 15,1 3 0-15,3-2 0 0,-1 0-5 0,2-3 7 16,3-1-1-16,0-2 4 0,5-2-4 0,-6 1-3 15,-1-7-3-15,4 2 4 0,2-2 0 0,-4-1-3 16,0 3 1-16,-6-3 3 0,2 1 1 16,2 3-2-16,-3-1 3 0,-4-2-5 0,-1 1 3 15,1 2-1-15,0-3-2 0,-3 2-1 0,2-1 5 0,-3 2-5 16,1-2 1-16,-1 2-1 0,-1-2 1 0,3 2 1 16,-3 0 1-16,0 1-2 0,0 4-1 0,1-6 0 15,-1 3 1-15,0 3 0 0,1-7-3 0,0 5 0 16,-1 2 2-16,0 0-3 0,2-2 5 0,-2 2 4 15,0 0-6-15,0 0-1 0,0 0 7 0,0 0-3 16,0 0 2-16,0 0-2 0,0 0 0 0,0-5-2 16,0 5 4-16,0 0-2 0,0 0-2 0,0 0 4 15,0 0-7-15,0 0 1 0,0 0-2 0,0 0-1 16,0 0 2-16,0 0-2 0,0 0 2 0,0 0 0 16,0 0-1-16,7 12 0 0,-6-8 3 0,1 0-4 15,0 1 2-15,0 1 6 0,-1 0-8 0,0-1 4 16,4 4 1-16,-3 0-2 0,-2 2-1 0,0-1 5 15,2 6-4-15,-2-3 1 0,2 0 5 0,-2 4-2 16,0-2-1-16,2 5-2 0,-1 6 2 0,1-9 0 16,-2 3 2-16,3 6 1 0,-8-10 0 0,2 9-1 15,1-2-1-15,0-3 2 0,-2-1-1 0,-3-1-1 16,1-1 1-16,0 0 1 0,-2-1-3 0,2 1 2 16,-1-7 2-16,-2 5 2 0,3 0-8 0,-2-4 4 15,-1 2 2-15,3-2-3 0,-2-3 3 0,-1-1 1 16,0 3-4-16,2-3-1 0,-4-1 3 0,2 0 1 15,-1-1-3-15,1 1 3 0,0 0-3 0,-5-2 0 0,5-2 2 16,0-1 0-16,-1 2-4 0,0-3 5 16,1 0-2-16,-1 0 0 0,2-1-1 0,-1-2 0 15,3 1-4-15,-2-2 2 0,2 1-7 0,2 0-22 16,0-2-41-16,0-1-51 0,3-5-71 0,0 2-145 0,3-3-363 16,2-2 160-16</inkml:trace>
  <inkml:trace contextRef="#ctx0" brushRef="#br0" timeOffset="-101672.23">27404 1366 51 0,'-3'-3'117'0,"3"3"-12"0,0 0-10 16,-2-4-20-16,2 4 0 0,0-3-1 0,0 3-10 15,0-7-15-15,0 7 5 0,1-5-10 0,-1 2 3 16,0 3-2-16,2-8 17 0,-2 5 8 0,0 3-1 16,0 0 7-16,2-3-9 0,-2 3-3 0,0 0-2 0,2-2-3 15,-2 2-8-15,0 0-13 0,0 0 6 0,0 0-11 16,0 0-2-16,0 0-2 0,0 0-7 0,0-6-5 15,0 6 1-15,0 0 1 0,0 0-5 0,0 0-1 16,0 0-1-16,0 0-2 0,0 0-8 0,0 0 6 16,0 0-4-16,0 0-1 0,0 0 4 0,8 9 0 15,-4-5-2-15,-1 3-2 0,0-1 4 0,4 5-5 16,-1-4 5-16,0 6-1 0,0 3-3 0,-1-2-1 16,2 2 6-16,-2-4-6 0,1 2-1 0,-1-2 3 15,1-4-1-15,-3 4 0 0,2-1 3 0,-3-6-4 16,3 5 2-16,-5-5 0 0,2 0 0 0,0-2-4 15,0 1 8-15,-2-4 16 0,2 3 14 0,-2 1 14 16,0-4 2-16,0 0 1 0,0 0-8 0,0 0-7 16,0 0 0-16,4-12-5 0,-3 7-7 0,-1-8 0 15,0 5-3-15,2-4-2 0,0 7-3 0,-1-7-5 16,4 1-5-16,-1-1 6 0,0 3-5 0,0-3-4 16,5-1 1-16,-4 3 0 0,8-3 12 0,-3-1 1 15,4 3-2-15,-2-2-2 0,0 0-6 0,-2 5 1 16,-3-2 0-16,2 3-2 0,1-2 0 0,-2 4-10 15,-1-2-19-15,1 5-19 0,2-3-31 0,1 3-32 16,-2-1-42-16,1 2-32 0,-3 2-169 0,1 1-372 16,-3-1 165-16</inkml:trace>
  <inkml:trace contextRef="#ctx0" brushRef="#br0" timeOffset="-101379.24">27829 1333 52 0,'0'6'76'16,"2"-1"1"-16,-1 0 12 0,0 2 1 0,-1-1-7 15,0 3-2-15,1-1-9 0,1 2 0 0,-4 2 11 16,4-3 8-16,-2 2-2 0,1-1-11 0,-2 3 15 15,1-4-16-15,-3 1-8 0,2 2-5 0,0-2-6 16,1 0-5-16,-2 1-2 0,2-3-8 0,0 1-5 16,0-3 0-16,-1 0-6 0,0 1-3 0,1-2 2 15,1 0-19-15,-1-2-19 0,0-3-15 0,0 0-51 16,0 0-73-16,0 0-100 0,8-20-266 0,-4 4 118 16</inkml:trace>
  <inkml:trace contextRef="#ctx0" brushRef="#br0" timeOffset="-101151.23">27865 1013 42 0,'0'0'188'15,"0"0"-27"-15,0 0-5 0,1-3-19 0,-1 3-18 16,8-3-5-16,-8 3-22 0,10-1-23 0,-5 1-24 16,-5 0-41-16,11 2-32 0,-5-2-38 0,-1 2-107 15,-5-2-186-15,5 3 83 0</inkml:trace>
  <inkml:trace contextRef="#ctx0" brushRef="#br0" timeOffset="-100805.23">28142 899 61 0,'0'0'116'0,"0"0"-8"0,0 0-9 0,0 0-13 16,0 0-7-16,12 12-9 0,-8-9-1 0,-2 2-6 15,2 4-13-15,1 1 2 0,-3 0-5 0,0 2 1 16,2 4 17-16,0 2-6 0,-3 1-4 0,-1-1 0 16,5 10-2-16,-4-8-10 0,-1 3-4 0,3 4 0 15,-2-8-2-15,2 10 0 0,-2-10-7 0,0 8-1 16,3 0 4-16,-4-4-11 0,3 2-1 0,-2 1 4 16,-2-6-3-16,1-2 1 0,1 8-4 0,-1-9-4 0,0 0-2 15,-1-1 6-15,1-3-6 0,1-1 1 16,-1 0 2-16,-1 0-9 0,3-2-2 0,-2-1-23 15,0-2-35-15,2 1-28 0,-1 1-28 0,-1 2-14 16,0 0-106-16,0 0-248 0,-3-2 110 0</inkml:trace>
  <inkml:trace contextRef="#ctx0" brushRef="#br0" timeOffset="-100474.23">28066 1313 158 0,'0'0'253'0,"-5"-3"-17"0,5 3-25 15,0 0-24-15,0 0-16 0,0 0-24 0,0 0-13 16,0 0-10-16,0 0-17 0,0 0-2 0,15 8-18 15,-3-6-10-15,1 3-5 0,0-2-9 0,10-1-2 16,-4 0-15-16,2-1-5 0,-1 5-13 0,2-8 0 16,-5 4-5-16,2-2-6 0,-6-2-2 0,-1-1-1 15,0 2-2-15,-2 0-5 0,0-1 4 0,-3 2-3 16,-2 0 3-16,1-2 1 0,-6 2-12 0,6-3-17 16,-2 2-28-16,-4 1-37 0,4-4-64 0,-4 4-64 15,0 0-118-15,0 0-355 0,-2-5 157 0</inkml:trace>
  <inkml:trace contextRef="#ctx0" brushRef="#br0" timeOffset="-98877.23">26426 623 37 0,'0'0'51'0,"0"0"0"15,4 33-7-15,-4-33 8 0,1 20-8 0,-1-20-6 16,3 20-1-16,-2-3-4 0,1 0 1 0,0-2-5 15,-1 3 7-15,2 2-4 0,-3 6-1 0,1 1 0 16,2 0 8-16,-3 4-9 0,0-2 4 0,-3 3-9 16,2-2 4-16,-2 5-4 0,-2-1-3 0,4 0-4 15,-2 0-2-15,-2 2 5 0,0 8-10 0,-2 2 20 16,1-13-2-16,5 1 1 0,-5 1-6 0,3 0 3 16,-4 11-3-16,5-10 5 0,-2-2-4 0,3 3-2 15,-1-3-3-15,2 1 1 0,0 2 0 0,2-5 1 16,-1 1 0-16,-1 1-7 0,4-3 1 0,-2 1-1 15,3-1 2-15,-4-4-5 0,5-2 1 0,-6 3 7 0,0-3-3 16,2 3 11-16,0-2 6 0,-2-8-4 16,0 6 4-16,0 1-6 0,0-7-2 0,0-1 0 15,0 1-2-15,1 8-3 0,-1-1-2 0,4-7-2 16,-4 2-3-16,4-3 2 0,-3 2-4 0,3-3 0 0,-4-2-6 16,0-2 6-16,5-2-8 0,-5-3 5 0,0-2-3 15,1 3 2-15,-1-4 0 0,3 1-3 16,-3 0-1-16,0-5 1 0,1 7 2 0,-1-7-3 15,0 7 2-15,0-7 0 0,0 5-2 0,0-5-4 0,0 6 2 16,0-6 7-16,0 0-7 0,3 7-5 16,-3-7 6-16,0 0-1 0,0 0 3 0,0 4 7 0,0-4-5 15,0 0 6-15,0 0 2 0,0 0 1 16,0 0 2-16,0 0 0 0,0 0-1 0,0 0-2 16,0 0-2-16,6 1-1 0,-6-1-2 0,0 0 8 0,0 0-10 15,0 0 1-15,0 0-2 0,0 0-3 0,7 1 2 16,-7-1 5-16,6 0-9 0,0 2 3 0,-6-2-1 15,12 0 0-15,-7 0 0 0,5 0 0 0,1 0-3 16,-1 0-1-16,2-2 1 0,1 1-1 0,0 0 4 16,6-2 3-16,0-1-5 0,8 0-1 0,-5 0 2 15,5 2 0-15,2-3-6 0,3-2 6 0,-1 2-5 16,3 0 2-16,3-2 1 0,-1 2-3 0,14-6 3 16,-12 5-1-16,14-1-3 0,1-7 5 0,1 5 4 15,2-2 5-15,-5-1 1 0,4 0 12 0,-1 1 1 16,-2 2 2-16,3-5 4 0,0 7-1 0,-4-2 1 15,-11 4-11-15,-2-3 1 0,-1 5-5 0,0-3 2 16,-1 1-1-16,-3 2-1 0,4-2-4 0,-4-2-2 16,-3 4 0-16,-1 1 1 0,1-2-3 0,0 1-1 15,1-2 3-15,1 4-3 0,-1-3-4 0,-2 0 4 16,3-2-2-16,-1 2-3 0,-1 1 0 0,2-4 2 16,0 4-1-16,-2 0 2 0,3 3 2 0,-3-5-3 15,-1 5 1-15,-1-4-2 0,-8 2 1 0,2 1-2 16,-2 1-1-16,-3 0 3 0,-4 1 0 0,0-2-4 15,-6 2 3-15,2-1 1 0,-3 0-2 0,0-1-2 0,-6 1 5 16,9 0-2-16,-9 0 1 0,8 0-2 16,-8 0 2-16,6-1 0 0,-6 1 2 0,0 0-4 15,7 0-3-15,-7 0-28 0,4-5-35 0,-1 0-34 16,1 0-44-16,1-1-56 0,-4 0-136 0,-1-4-362 0,-1 0 161 16</inkml:trace>
  <inkml:trace contextRef="#ctx0" brushRef="#br0" timeOffset="-97369.71">26643 826 6 0,'0'0'93'0,"0"0"-10"0,0 0-17 0,0 0 4 16,0 0-15-16,0 0-4 0,-38-5-5 0,38 5 4 15,0 0-12-15,0 0-2 0,0 0 1 0,0 0-8 16,0 0 1-16,0 0 7 0,0 0-7 0,0 0-2 16,0 0-6-16,-27-4 2 0,27 4-6 0,0 0-2 15,0 0 4-15,0 0-3 0,-35 5-4 0,35-5 1 16,0 0-3-16,0 0 10 0,0 0-17 0,0 0-1 15,-26 2-4-15,26-2 9 0,0 0-1 0,0 0-4 16,0 0 2-16,0 0 1 0,0 0 0 0,0 0-3 16,0 0 9-16,0 0 9 0,0 0 1 0,0 0 2 15,0 0-2-15,0 0 3 0,0 0 6 0,0 0-8 16,0 0-2-16,0 0 1 0,0 0-7 0,0 0-1 16,0 0 4-16,0 0-1 0,0 0-9 0,0 0 9 15,0 0-5-15,0 0 0 0,88-12 4 0,-55 9-8 16,-1-4 2-16,7 0 0 0,-2 2-4 0,14-4-1 15,-13 4 9-15,3-2-10 0,9-3 6 0,-12 4-3 16,2 0-2-16,11-1 2 0,-14 2-1 0,3 2-2 16,10-2 1-16,-10 3 1 0,-1-3-1 0,-1 2-6 15,4 1-3-15,-2 0 10 0,-2-4-5 0,17 2 3 16,-14 2-2-16,9-5-4 0,2-2 5 0,-12 5-11 16,12-1 5-16,-15 1 5 0,3-1 0 0,1 0-2 15,-7 0 3-15,5 3-2 0,-5-4-2 0,3 2 3 16,-2 3-8-16,0 2-9 0,-3-2-2 0,0 1-2 15,-2 0-5-15,-1-1-2 0,-29 1 3 0,49-1 23 16,-29 1-19-16,-20 0 0 0,40 0 9 0,-40 0-5 16,33 0 14-16,-33 0-12 0,28 0 5 0,-28 0-5 15,32-4 10-15,-32 4-7 0,38 0-1 0,-38 0 10 16,35 0-1-16,-35 0-12 0,31 0 9 0,-31 0 6 16,26 0-4-16,-26 0 0 0,0 0-2 0,32 2-6 15,-32-2 2-15,0 0 9 0,0 0 3 0,28 3-7 0,-28-3 7 16,0 0-8-16,0 0 6 0,0 0-2 0,0 0 4 15,0 0 1-15,0 0-3 0,0 0 4 0,0 0-5 16,0 0 0-16,0 0 2 0,31 0 3 16,-31 0-5-16,0 0-1 0,0 0 0 0,0 0-8 15,0 0 10-15,0 0 13 0,0 0-11 0,0 0 1 0,0 0-13 16,0 0 7-16,0 0-5 0,0 0 4 0,10 13-19 16,-10-13 19-16,0 0 9 0,0 0-1 0,0 0-8 15,0 0 9-15,12 11-7 0,-12-11-4 16,0 0 8-16,0 0-3 0,16 9-3 0,-16-9 6 0,0 0 2 15,0 0-7-15,17 8 1 0,-17-8 2 0,0 0 11 16,0 0-8-16,0 0-7 0,0 0 7 0,0 0 13 16,0 0-9-16,0 0 3 0,0 0-2 15,17 7 2-15,-17-7-15 0,0 0 8 0,0 0-2 0,0 0 3 16,0 0-3-16,0 0-2 0,0 0 3 0,0 0 2 16,0 0 3-16,0 0-5 0,0 0-1 0,0 0 7 15,6 16-8-15,-6-16 3 0,0 0-4 0,0 0 7 16,0 20-7-16,0-20 6 0,0 17-6 15,0-17 0-15,0 20 3 0,0-20 6 0,0 24-10 0,3-7 1 16,-6-1 1-16,3 1-3 0,0-4 0 0,0 7 7 16,-1 0 10-16,2-1-16 0,-1 6 10 0,0-5-10 15,3 6 5-15,-3-1 12 0,1 2-11 0,0-2-6 16,-1 2 8-16,0 2 0 0,-1-2-7 0,1-2 5 16,0 3 1-16,0-11-2 0,-1 7-1 0,-2 4-2 15,3-3 5-15,0 0 0 0,0 3 0 0,0-5-5 16,-1 2 5-16,1 3-2 0,-3-4-2 0,2-2 1 15,1 2 6-15,-1 1-3 0,2-6-3 0,-2 6 2 16,-2 0-3-16,3-4-4 0,0-4 6 0,-1 8 2 16,-2-7-8-16,2-1 7 0,0 0-2 0,-1 0 0 15,1 0 2-15,1 1 3 0,-4-2-8 0,4 1 2 16,-1-1 4-16,-3 1-1 0,3-3 9 0,0 0-17 16,-2 2 9-16,3-5-9 0,-4 1 3 0,4 1 6 15,-1-4-9-15,1 3 8 0,-3 0 1 0,2 0-9 16,0 0 3-16,1 0 8 0,-3-2-5 0,2 2 0 15,-2-1 0-15,2-2-7 0,2 3 5 0,-2-2 4 16,0-2-6-16,1 3 3 0,-3-6 1 0,3 4 7 16,0-4-8-16,0 0 0 0,0 2-2 0,0-7-1 15,0 8 2-15,-2-4-1 0,2 4 0 0,0-8 3 16,-3 7-10-16,2 1 6 0,1 0 2 0,0-4 0 16,0 2 1-16,0 1-1 0,0-1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08:59:54.70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21729 3644 36 0,'-4'-2'140'16,"4"2"-10"-16,0 0-10 0,-4-3-7 0,4 3-2 16,0 0-13-16,0 0 3 0,0 0-10 0,-3-4-4 15,3 4-2-15,0 0 2 0,0 0-2 0,0 0 4 16,0 0-4-16,0 0-4 0,0 0-3 0,0 0-2 0,0 0-7 16,0 0-6-16,0 0-2 0,0 0-13 0,0 0-6 15,0 0-2-15,0 0-4 0,0 0-8 0,0 0-4 16,0 0-3-16,0 0-4 0,0 0-3 0,0 0-2 15,0 0-1-15,0 0 1 0,0 0-5 0,-3 13-5 16,3-9 2-16,3 1 4 0,-3 1-5 0,1 1 2 16,1 1-1-16,0 1 2 0,-1 0-4 0,0 4 1 15,-1-1 0-15,3 6 0 0,-6-1 1 0,7 1-1 16,-3 1 1-16,1-1 2 0,-1 1 1 0,0-3 2 16,3 11 0-16,-3-8-2 0,3 7-2 0,-3-6 2 15,3-3 1-15,0 2 0 0,0-1 2 0,0 3-1 16,-1-2-1-16,0-1-1 0,0 0 3 0,1-1-7 15,-2-4 2-15,1 0 1 0,0-1 3 0,0-1-7 0,1 1 1 16,-3-5 3-16,0 2-3 0,3-5-6 16,-3 0-8-16,-1 0-6 0,0 0-7 0,4-2-4 15,-4-2-7-15,0 4-29 0,0-4-18 0,0 0-29 0,0 0-45 16,0 0-156-16,5-12-337 0,-5 7 149 0</inkml:trace>
  <inkml:trace contextRef="#ctx0" brushRef="#br0" timeOffset="706.99">21709 3794 107 0,'0'0'111'0,"-2"-6"-9"16,2 0-2-16,0 2-2 0,2 1-11 0,-2-1 4 15,0-1-2-15,0 5-9 0,0-7-3 0,2 3-9 16,-2-1-1-16,3 0-7 0,-2-1-6 0,2 4-9 0,0-3-10 16,0 0-4-16,1 1-2 0,0-1 0 0,3 0 2 15,1 0-4-15,1-2-6 0,1 2-4 0,2 2 1 16,0-2-3-16,1 1-1 0,1 1-6 0,4-1-2 15,-4 4-8-15,-1 0 1 0,0 0-7 0,-1 1-1 16,0 0 3-16,1 1-3 0,-3 1 2 0,-1 4-1 16,1-3-2-16,-1 1-1 0,-1 4-5 0,-2-2 9 15,-1 2 0-15,-2 3-2 0,-2-2 7 0,0-1-3 16,-2 6 8-16,-3-5-4 0,0 3-5 0,-3 3-3 16,-1-1-2-16,2 0-14 0,-2-5 17 0,-5 3-3 15,2 2 2-15,-1-8-2 0,3 3 10 0,-5 1-2 16,0-3 0-16,1-1-1 0,1-2 6 0,-1 2-5 15,1-5 5-15,-2 4 7 0,-1-2-10 0,1 0 17 16,4 0 5-16,-2-2-1 0,2 0 6 0,2 0-4 16,3 0 5-16,-2 0-3 0,0-1-5 0,1 1-5 15,6-2 3-15,-8 1-5 0,4-1 8 0,4 0 3 0,0 0-5 16,-5 3 1-16,5-3 3 0,0 0 5 0,0 0 4 16,0 0-2-16,0 0 3 0,0 0 1 0,0 0-4 15,0 0 0-15,0 0-3 0,0 0-3 0,0 0-11 16,0 0 7-16,17-8-3 0,-17 8-3 0,9 0-2 15,-4 0 0-15,-5 0 3 0,11 2-3 0,-3 0-6 16,-3-1 4-16,4 2-4 0,1 0 1 0,2 1 0 16,0-2-1-16,1 1 1 0,0 2-3 0,4-2 3 15,-3 2-4-15,1 0 2 0,0 0-2 0,-3 2 1 16,-2-3-3-16,0 2-3 0,3 2 4 0,-4-1 1 16,1 2-1-16,-3-1 3 0,-1 0-2 0,3 1 1 15,-3-1-3-15,2 1 2 0,-2-1-3 0,1 2 2 16,-1-3-11-16,-1 0 11 0,-1 0-1 0,1-2-6 0,-1 0-3 15,3-2-17-15,-4 2-15 0,4-4-18 16,-1 2-26-16,-1-3-45 0,-5 0-155 0,9-6-307 16,-4 4 136-16</inkml:trace>
  <inkml:trace contextRef="#ctx0" brushRef="#br0" timeOffset="1240.99">22149 4125 91 0,'4'3'103'0,"-4"-3"-14"0,7 0-7 0,-3 1-6 16,-4-1-12-16,7 1 5 0,-2 1-8 0,-5-2 7 0,8 2-3 15,-8-2 7-15,8 0-7 0,-8 0-3 16,11 0 1-16,-3-2-1 0,2-1-3 0,0-1-8 16,3 0-4-16,0-1-13 0,3-2 2 0,-3-2-21 0,1 0-8 15,0-1 0-15,-5 0 15 0,0 1-9 0,1-1-9 16,-2 3-5-16,1-5 6 0,-3 4-14 0,-2 0 12 16,-4 3 8-16,4-3 1 0,-4 3-1 0,-1-2-4 15,-2 2 2-15,3 2-2 0,0 3 1 0,-6-5-3 16,2 3 1-16,-2 0 5 0,6 2-3 0,-12 0-10 15,3 2 4-15,3-1-2 0,-2 1 4 0,-1 2 4 16,0-1 3-16,-1 1 1 0,0 1-5 0,1-1-6 16,3 1 4-16,-2 3 10 0,1-4 6 0,1 1-9 15,3 3 3-15,-4-4-7 0,2 4 9 0,1-1-3 16,1 0 1-16,-1-1 10 0,3 0-2 0,0 1-3 16,0 1 1-16,-1-2-1 0,0 0 2 0,2 1 0 15,0-2 8-15,1 1-6 0,0 1-2 0,2-2-4 16,1 0 5-16,0-1-1 0,3 2 6 0,3-1-2 0,-2-4-2 15,1 4-1-15,2-2-6 0,2 0 2 0,0-1-3 16,1-2-1-16,5 0-9 0,-6 3-14 16,6-6-20-16,-3 2-12 0,3-1-17 0,-6 0-18 0,6-2-19 15,-4 0-32-15,0 1-25 0,-4 0-105 0,3-3-276 16,2 1 122-16</inkml:trace>
  <inkml:trace contextRef="#ctx0" brushRef="#br0" timeOffset="1755.99">22783 3978 71 0,'-6'-3'154'0,"6"3"-19"0,-8 0-12 16,8 0-11-16,-13 2-6 0,7-1-11 0,1 0-5 0,-3 0 1 15,-1 1-1-15,0 0-7 0,-1 3-3 16,4-2-4-16,-5 1 3 0,1 0-7 0,3 1-12 16,-2 3 7-16,0-5 1 0,0 3-9 0,1 4-2 0,0-5-2 15,0 4 1-15,0 1-1 0,0-2-3 0,2 3-5 16,-2-1-8-16,2 0-3 0,-1 0-6 0,2-1-3 16,1 0-1-16,-2 0-1 0,2 0-2 0,4-1-1 15,-1-4-6-15,-2 1 3 0,3 0-3 0,3-2-1 16,-3-3-3-16,8 0-2 0,-8 0-4 0,16-3-5 15,-4-3-4-15,0-2-8 0,4-1-4 0,-1-1-15 16,-2 0-1-16,2-3 9 0,-1 2-7 0,-4 3 4 16,-1-1 0-16,0 3 2 0,-1 0 5 0,-2 1 2 15,-1 0 0-15,-1 0 2 0,0 3 5 0,0-1-3 0,-3 1-1 16,-1 2-2-16,6-3 3 0,-6 3 2 16,0 0 12-16,0 0-1 0,0 0-1 0,11 7 1 15,-10-5 6-15,-1 1 1 0,1 2-4 0,2-1 2 0,1 1 2 16,-3 0 3-16,2 0 2 0,-2 1-3 0,4-1 4 15,0 2 1-15,-1 0 2 0,0-3 1 0,2 5 2 16,-2-3 1-16,0-3-1 0,1 2-1 0,4-1 0 16,-4 2-4-16,3-4 4 0,0 1-5 0,0-2 0 15,4-1-21-15,-2 0-19 0,3-1-23 0,-3-2-35 16,1-2-26-16,0-3-62 0,-1 0-138 0,0-1-334 16,-5 0 148-16</inkml:trace>
  <inkml:trace contextRef="#ctx0" brushRef="#br0" timeOffset="2328.98">23147 3935 123 0,'-6'4'121'16,"2"0"-13"-16,-2-1-3 0,1 3 1 0,-3-1-13 15,-1 2-1-15,1 0-4 0,-2 1-4 0,1 2 1 16,-2 0-3-16,2 1-4 0,-4 0-8 0,4-2-7 16,0 0-9-16,0 2 1 0,0-2-5 0,4 3-8 15,-4-5-3-15,4 3-4 0,1-3-4 0,3 1-2 16,0-2-5-16,-2 1-5 0,3-1 3 0,0 0-2 16,0-2 2-16,4 2-2 0,1-4-1 0,0 0-11 15,0-1 1-15,7-2-1 0,-1-1-6 0,7-4-2 16,0 1-1-16,-1-3-8 0,3-1 0 0,4-4 4 15,-1-2 2-15,-9 2 6 0,4-1-2 0,0-6 2 16,-4 8-4-16,-2-3-1 0,-2 0 4 0,-1-2 6 16,-3 1 1-16,-2-1-3 0,0-1-4 0,-3 3-3 0,-2-1 4 15,-2 3-6-15,1-3-4 0,-6-1-3 0,6 1 5 16,-7 2-5-16,0-4 4 0,-3 4-8 16,2 0 10-16,-3 2-2 0,3-1 9 0,-3 2 3 15,0 3 1-15,2 0 3 0,1-1 1 0,-1 4 8 0,-1-3-1 16,2 4 1-16,-3 0 8 0,3-1 8 0,-1 2 3 15,1-1 1-15,4 3-2 0,-2-1 0 16,5 2-5-16,0-3-9 0,3 3-3 0,0 0 1 0,-8 4-4 16,3-2-2-16,1 2-2 0,4 4 0 0,0 0 1 15,3 4-3-15,-1-1-1 0,0 5 1 0,1 1 8 16,4 3 5-16,-1 3 5 0,2 1 2 0,-3-4 3 16,2 5-3-16,1 0-6 0,-3-5 0 0,2 2-2 15,0-2-2-15,-2-1 1 0,1-1-6 0,-1 0 1 16,1-3-2-16,-1 2 1 0,1-7-4 0,0 2-22 15,0-1-18-15,-1-1-27 0,2-3-31 0,0 0-41 16,0-4-53-16,4-2-175 0,-1-4-384 0,-1-2 170 16</inkml:trace>
  <inkml:trace contextRef="#ctx0" brushRef="#br0" timeOffset="2788.99">24227 3606 61 0,'0'0'186'0,"0"0"-25"0,0 3-15 16,0 1-19-16,1-1-3 0,2 2-9 0,0 1-8 15,-1 5-3-15,0 1-8 0,1 1 3 0,2 4-4 16,-3 2-4-16,1 7 7 0,1-1-7 0,-4-7-5 16,0 10 0-16,0-2-3 0,2 1-9 0,-2-8-5 15,0 6-6-15,-2-5-7 0,2 5-4 0,0-7-5 16,0 0-5-16,0 0-4 0,4-2-3 0,-4 1-8 16,0-3-18-16,1-2-24 0,-1 0-24 0,3-2-16 15,-3 0-21-15,0-5-24 0,0 0-30 0,0-2-213 16,0-3-370-16,0 0 164 0</inkml:trace>
  <inkml:trace contextRef="#ctx0" brushRef="#br0" timeOffset="3688.99">24025 3961 4 0,'-1'-5'234'16,"1"-1"-30"-16,0 0 2 0,5-3-13 0,-4 0-3 15,3 0-22-15,3-2-15 0,3-6-18 0,1 6-12 16,1-4-13-16,2 1-14 0,-3-1-8 0,1 4-16 16,3-2-6-16,-1 1-8 0,3 2-10 0,-3-1-13 15,2 1-4-15,-1-1-5 0,2 1-6 0,-5 3-3 16,-1 1-8-16,2 0-8 0,-4 0-3 0,4-2-5 16,-3 5-1-16,-2-3 2 0,1 2-2 0,-4 0-4 15,0 3-8-15,0-2 0 0,-1-1-6 0,1 3-3 0,0-2 6 16,-1 0-11-16,0 1 4 0,-2 0 2 15,1-1 3-15,2-1 0 0,0 1 1 0,-1-2 0 16,2 3 8-16,-2-3-3 0,0 0 4 0,0 3 4 0,1-2 11 16,-2 3 10-16,-3 1 6 0,4-5 3 0,-4 5 6 15,2-3 4-15,-2 3-3 0,0 0-7 0,0 0-2 16,-6-5 0-16,6 5 2 0,-8 0 0 16,8 0 1-16,-12 1-7 0,6 0 6 0,6-1-1 0,-10 3-1 15,5 0-4-15,1-2-3 0,0 2-4 0,0-1 0 16,4-2-6-16,-2 4 5 0,-2-2-2 0,3 3 1 15,1 0 3-15,0-2-4 0,1 1 0 0,-1 2 2 16,1 0-2-16,2-1-2 0,-2 6 7 0,0-2 4 16,2 3 2-16,-2 5 2 0,-1 1-3 0,0-1 2 15,1 0-5-15,-1 4 3 0,0 3 1 0,-1 1 1 16,2 2-4-16,-1-9 0 0,3 0 0 0,-1 2 0 16,2-3 0-16,1-1-1 0,1-3-3 0,-2-2 0 15,2-1 1-15,-1-2 3 0,1 0-1 0,1-1 2 0,1-3 1 16,0-4-1-16,1-2 2 0,3 0 1 15,-2-5-3-15,0-1-4 0,4-4 3 0,-4 0-6 16,-2-4-12-16,3 2 0 0,-3 0-4 0,-3 4-6 16,2 0 1-16,-2 2 5 0,0 0 1 0,-4 3 3 0,2-2 0 15,-2 2-9-15,0 2 5 0,-1 3-5 16,4-6-5-16,-4 6 3 0,0 0 1 0,0 0 4 0,0 0 3 16,0 0 0-16,4 14 2 0,-3-7 2 0,-1-2-3 15,2 3 2-15,-4-1 5 0,4-1 0 0,0 2-4 16,1-3 0-16,-1 1 3 0,3 0 1 0,-2-1 2 15,1-1 0-15,1 2 1 0,1-3 0 0,1-1 0 16,3 2-1-16,0-1 3 0,2-1-1 0,0 1-2 16,0-1 2-16,1-1 1 0,-1 0 0 0,2-1-3 15,1 1 2-15,-4-1 0 0,4-1-2 0,-3 0 2 16,-1 0 0-16,1-1 4 0,-2-1 0 0,0-1-2 16,-3 1 0-16,2-3-3 0,-4 2 9 0,1-4 3 0,-1 2 1 15,-4-2 1-15,1 1-3 0,-1 0-3 0,-1 0 1 16,-1-3-5-16,-1 2 2 0,-1-1-1 15,-4 1-1-15,2 2-5 0,3 1-1 0,-2-2-2 0,0 4 0 16,0 1 0-16,2-1-2 0,2 3 0 16,-9 0 1-16,9 0-3 0,-8 4 1 0,4-1-1 0,0 2 3 15,3 0 0-15,-3 0 2 0,4 2-2 0,-1-2-1 16,2 3 3-16,-2-1-1 0,-2-1 2 0,7 2-2 16,-1-1 1-16,-1 1 5 0,1-3-1 0,1 5 0 15,2-2 1-15,2 0 0 0,-2-1-13 0,3 1-13 16,-1 0-20-16,3-4-47 0,-1-2-14 0,2 2-29 15,1-1-59-15,-2-1-109 0,2 1-327 0,0-3 145 16</inkml:trace>
  <inkml:trace contextRef="#ctx0" brushRef="#br0" timeOffset="4477.03">25188 3768 152 0,'0'0'154'16,"0"0"-7"-16,0 0-8 0,0 0-14 0,0 0-9 16,0 0-12-16,0 0-19 0,0 0 10 0,0 0-14 15,0 0-7-15,0 0-10 0,-10 3-11 0,10-3-4 16,-5 3-4-16,-3-1-5 0,4-1-3 0,-5 3-7 16,-1 3 1-16,-3-3-1 0,4 0-6 0,-6 5-2 15,0 0-6-15,3-3-2 0,2 2 1 0,0-2-1 0,1 1 1 16,2 1-5-16,-2-3-3 0,6 1 7 15,-2 0 2-15,1 1 4 0,4 0-5 0,0-3-3 0,0 4 3 16,4-4-3-16,1 1-1 0,1 3 2 0,6 0-1 16,-2-2-6-16,1-1-13 0,2 2-9 0,0-3-4 15,-2 1-10-15,3-1-3 0,-5 1 1 0,3-2 1 16,-1 2 6-16,-6-2-2 0,3 0 4 0,-3 2 3 16,-1-3 3-16,1 3 6 0,-1-3 7 0,-3 4 0 15,3-4-3-15,-4-2 12 0,1 6-1 0,-1-2 1 16,2-3 1-16,-2-1-1 0,-2 7 4 0,0-4-6 15,-1 0 4-15,3-3-3 0,-5 5-3 0,0-2 5 16,1 1 4-16,-2-1 1 0,-1 1 2 0,2-3 0 16,-1-1 5-16,1 1 0 0,5-1-1 0,-10 3 5 15,10-3 7-15,0 0-1 0,-9-2 0 0,9 2-4 16,0 0-5-16,0-5 0 0,0 5-4 0,6-8 1 16,-1 3-8-16,3 1-18 0,3-6 7 0,2 2-14 0,1-6-10 15,3 3 5-15,1-3 0 0,2-1 5 0,1-2-10 16,1 2 8-16,-5 3 5 0,-3 0 6 15,0 5-3-15,-5-3 4 0,1 5 2 0,-2 4-5 0,-4-2 4 16,0-1 3-16,-3 2-8 0,-1 2 5 0,5-3-2 16,-5 3 4-16,0 0-3 0,0 0 4 0,-6 13 0 15,3-10-1-15,2 4 2 0,-3 0-1 0,0-2 4 16,0 2-2-16,1 2 4 0,-1-1-6 0,0 1 10 16,0 0 2-16,0 2-2 0,4-3 12 0,-4 2-4 15,3 0 1-15,-1 1 7 0,0-4-3 0,2 4 0 16,0-6-12-16,0 3 13 0,2-3 12 0,-2 2-7 15,2 1 7-15,1-3-5 0,1 0 4 0,-2-1-2 16,3 0 2-16,2 0-4 0,-4-4-4 0,5 1-23 16,-3 0-39-16,-5-1-56 0,14-1-88 0,-10 0-124 15,1-3-330-15,-5 0 147 0</inkml:trace>
  <inkml:trace contextRef="#ctx0" brushRef="#br0" timeOffset="5375.03">26150 3709 36 0,'0'0'210'0,"0"0"-23"0,0-6-15 0,0 6-16 16,5-7-11-16,-5 7-17 0,2-3-17 0,-1-2-14 15,1 4-10-15,-2 1-3 0,6-6-10 0,-3 4-7 16,3 0-5-16,-2-1-11 0,4 2-6 0,-3-1-8 16,3 2 1-16,-8 0-6 0,18 3-2 0,-8 1-4 15,2 0-14-15,-1 1-6 0,-2 1-5 0,3 1-3 16,-1 6-2-16,-2-3-1 0,0 4-11 0,-3 1-6 0,-2 0-2 15,0 3 3-15,-3-3 1 0,-3 2 2 0,2 0 7 16,-4-2-3-16,-1-1 4 0,-4 3 0 16,1-2-2-16,-2-4 9 0,-4 4 1 0,4-3 12 0,1-3 8 15,0 1 2-15,0-2-8 0,1-1 2 0,-1-1 2 16,6-2 3-16,-3 0-4 0,3 2 2 0,1-2 0 16,-2 1 0-16,3 0 3 0,1 1 7 0,0-1 13 15,0-5 14-15,1 6-3 0,3-2-5 0,-2-1 6 16,4 0 7-16,-1-1 2 0,1 0-5 0,2-1-3 15,1-1-1-15,-1 0-2 0,2 0-7 0,3 0-3 16,-2 0-5-16,7 0-3 0,3-3-1 0,-3 3-6 16,2-2-6-16,3 2-12 0,-4-3-20 0,4 0-24 15,-2 2-23-15,0 0-29 0,1-2-25 0,5-1-38 16,-8 1-72-16,-1-3-117 0,0 1-367 0,-7 1 163 16</inkml:trace>
  <inkml:trace contextRef="#ctx0" brushRef="#br0" timeOffset="5830.04">27111 3548 93 0,'0'0'123'16,"-10"2"-1"-16,3-1-17 0,1 3-8 0,1 3-8 16,0-3-11-16,-3 5-3 0,-2 0-6 0,2 0-9 15,3 2 5-15,-2 3-4 0,0 1-3 0,2 1 1 0,0-2-5 16,3 0-2-16,2 2 2 0,0 3-2 0,2-4-1 15,3 3-6-15,3-1-3 0,-1-1-6 16,5 1 2-16,1-2-4 0,6 3-1 0,-8-5-1 0,6-3-3 16,2 2-4-16,-1 0-4 0,-1-3-1 0,-4 3-2 15,1-2-3-15,-7 0-4 0,1-3-2 0,1 1 6 16,-4 0-4-16,-4-1 0 0,0 2-1 0,-2-2 2 16,-1 1 0-16,-1-1-4 0,-1-2 5 0,-3 3 1 15,3-2 0-15,0-2 0 0,1 3-2 0,1-2-1 16,-1-4-1-16,1 2-3 0,-2-2-2 0,1 2-8 15,3-3-17-15,-6 5-5 0,5-2-14 0,1-3-26 16,0 0-42-16,0 0-185 0,0 0-314 0,-12-7 139 16</inkml:trace>
  <inkml:trace contextRef="#ctx0" brushRef="#br0" timeOffset="6042.03">27376 3906 22 0,'0'6'162'0,"1"-2"-13"0,-1 1 5 0,-1 1-9 15,2 2-17-15,0-1-7 0,-1-1-12 0,0 1-13 16,0-1-14-16,3 0 2 0,-2 0-10 0,0 0-8 16,2-1-5-16,-3-2-8 0,1 1-7 0,1 0-14 15,-2-4-21-15,1 4-21 0,-1-4-49 0,0 0-196 16,0 0-276-16,4-12 124 0</inkml:trace>
  <inkml:trace contextRef="#ctx0" brushRef="#br0" timeOffset="6543.03">27317 3528 102 0,'0'0'191'16,"0"0"-28"-16,0 0-14 0,0 0-19 0,0 0-16 16,4 1-15-16,-2 2-12 0,-2 2-14 0,3-1 0 0,-2 0-8 15,2 1-7-15,-2 1-10 0,4 1-4 0,-1 0-6 16,-3 0 5-16,2 3 6 0,-2-1 0 16,0 1 0-16,-1 2-4 0,-1 1 17 0,0 5-4 0,1-3-10 15,-3 2 2-15,3 1 4 0,-1 0-5 0,1 3-1 16,1 4-5-16,3 0-3 0,0 1-1 0,1-6-3 15,0-1-10-15,0 1 4 0,4-1 0 0,-1 5-4 16,-4-7-4-16,2-1-4 0,-2-1-4 0,1-4 2 16,-1 1-4-16,-2-3-6 0,0-2 0 0,0 2-4 15,0-5 1-15,-1 2 0 0,0 2 0 0,0-5 1 16,-1-1 0-16,0-2-1 0,4 7 3 0,-2-7-9 16,-2 0 4-16,0 0 0 0,0 0-10 0,5 3-34 15,-5-3-15-15,0 0-26 0,7-8-31 0,-3 4-54 0,-1-1-157 16,2-6-352-16,-1 2 156 0</inkml:trace>
  <inkml:trace contextRef="#ctx0" brushRef="#br0" timeOffset="6794.03">27645 3845 125 0,'3'4'207'0,"1"1"-19"15,0 3-14-15,-1-2-21 0,1 4-14 0,-1-3-14 16,2 1-12-16,-3-1-14 0,0-1-12 0,0 1-7 16,1-2-13-16,-1 2-18 0,0-1-22 0,0-2-27 15,-2 0-23-15,2-1-33 0,-2-3-11 0,0 0-53 0,0 0-109 16,0 0-246-16,0 0 109 0</inkml:trace>
  <inkml:trace contextRef="#ctx0" brushRef="#br0" timeOffset="6959.03">27597 3633 8 0,'0'0'220'0,"2"-5"-24"15,1 4-25-15,2 0-37 0,-5 1-33 0,13-3-40 16,-5 3-52-16,2 0-50 0,-3 1-103 0,1 0-155 16,0 0 70-16</inkml:trace>
  <inkml:trace contextRef="#ctx0" brushRef="#br0" timeOffset="7748.04">27953 3695 106 0,'-1'1'191'0,"-5"6"-12"0,2 0-16 0,-2 4-15 16,0 0-14-16,1-1-8 0,-1 7-16 16,-2-3-9-16,3-2-6 0,1 3-5 0,0-3-9 0,1 4-3 15,-1-4-9-15,2-1-6 0,-2 1-4 0,3 0-7 16,-2-2-6-16,1 1-4 0,2-1-7 0,-1-3 2 15,1-2-7-15,1 3 3 0,-1-3-9 0,2-1-2 16,1 0-2-16,-3 0-3 0,5-2 2 0,-2 1-7 16,3-3-9-16,-6 0-1 0,18-4-4 0,-8-1-1 15,2 0 0-15,-2-3-5 0,4-2-1 0,0-1 5 16,-1-5-2-16,-4 5 2 0,4-4-3 0,-4-2 6 16,-1 3 3-16,0 2 5 0,-1-8-10 0,-2 5 12 15,-1-2 0-15,-3 3-1 0,5-1 1 0,-4 3-3 0,3-2 5 16,0 0 3-16,-1 2-4 0,0 2 0 15,-1-4-1-15,0 4 16 0,-2 0-1 0,2-1 0 16,-1 2-7-16,0-2 0 0,1 1 3 0,-3 1-5 0,0 4-2 16,-1-3 1-16,-3 3-3 0,4-3-5 0,-2 4 2 15,-1 0-2-15,-1 1-4 0,-1 1 1 0,-1-1-3 16,-2 3-1-16,8 0-2 0,-14 5 2 16,5 1 1-16,-1-2-3 0,1 1 1 0,1 1 1 0,1 0 1 15,-2 0 0-15,4 4-1 0,-2-3 0 0,2 1 1 16,1 3 9-16,-1-1-2 0,4 1 4 0,-2 2 3 15,2-2-2-15,1 0 2 0,0 3 0 0,0 3 9 16,1-4 0-16,2 1-4 0,-2 2-2 16,4 0 2-16,3-2-4 0,-3 1 3 0,4 2-2 0,1-4-2 15,-1 2-1-15,4-5 3 0,1 2-3 0,-1-1 3 16,2-5-2-16,-3 2-4 0,0-3 2 0,1-1-3 16,0 1 0-16,2-2-1 0,-6-2-8 0,5-2-2 15,-1-2-4-15,-3 2 6 0,4-4-6 0,2-3-11 0,-5 0 2 16,2-1 0-16,0-3-7 0,-6 0-2 15,1 4 7-15,-3-3-2 0,0 2 1 0,0 3 3 16,0-1 3-16,-1 2 0 0,-1 0 1 0,0 1 3 0,-2 2-6 16,-1 2 5-16,2-3-3 0,-2 3 0 0,2-3-4 15,-2 3 0-15,0 0 4 0,0 0 3 0,0 0-1 16,0 0 3-16,-13 8-1 0,10-4 2 16,-1 1-1-16,2 1 1 0,-2 0 0 0,2 0 4 0,0-1 0 15,1 1-2-15,0 3 1 0,1-1 0 0,-2 1-1 16,4 1 4-16,-1 0 4 0,0-1 2 0,3 1 0 15,0 0-4-15,-2-1 1 0,2-1 4 0,4 1 0 16,-3-2 1-16,4 0-2 0,1 0 0 0,4 0-3 16,0 0-15-16,2-3-12 0,2 0-19 0,3-1-26 15,10-3-11-15,-5-1-10 0,0-1-27 0,3-3-45 16,-3-1-150-16,1-4-338 0,-1-2 149 0</inkml:trace>
  <inkml:trace contextRef="#ctx0" brushRef="#br0" timeOffset="8185.03">28638 3716 81 0,'0'0'171'16,"0"0"-8"-16,0 0-8 0,0 0-14 0,-9 0-12 15,9 0-7-15,0 0-12 0,0 0-3 0,0 0-17 16,0 0-10-16,0 0-13 0,0 0 0 0,0 0-6 16,0 0-9-16,0 0-3 0,0 0-5 0,0 0-6 15,0 0-5-15,0 0 0 0,0 0-7 0,0 0-3 16,0 0-1-16,0 0-1 0,0 0-4 0,0 0-4 16,0 0-3-16,0 0-1 0,0 5 1 0,0-5 2 15,0 0-4-15,0 6 0 0,0-6-1 0,0 5-1 16,0-5 0-16,0 5 3 0,0-3 1 0,0 6-5 15,3 0 1-15,-3-3 0 0,1 6-5 0,3-1 3 16,-3 1-2-16,7-1-1 0,-2 5 1 0,2-2 2 16,1 2 2-16,-2-6-4 0,1 5 5 0,1 1-4 0,1-3-3 15,-1 2 2-15,-4-5 1 0,2 0-4 0,-3-1 2 16,2 2 1-16,-5-3 0 0,2 0 5 16,-2-2 15-16,-2 3 10 0,0-3 2 0,-3-1-4 0,0 2-2 15,-1-3 1-15,-2-1-6 0,0 2 1 0,-3-1-15 16,1-2-26-16,-2 3-28 0,-1-3-51 15,-1 1-57-15,-6-4-180 0,-1 1-360 0,1-2 159 0</inkml:trace>
  <inkml:trace contextRef="#ctx0" brushRef="#br0" timeOffset="9895.12">23505 4497 68 0,'-2'-5'138'15,"0"0"-10"-15,1 1-12 0,1-1 2 0,-1 0-8 16,0-1 3-16,1 2-8 0,0 4-1 0,-2-7-7 0,4 3-6 16,-2 4-3-16,0 0-3 0,-3-3-11 0,3 3-8 15,0 0-8-15,0 0-8 0,-1-4-10 16,1 4-6-16,0 0-11 0,0 0-4 0,0 0-1 0,-4 9 0 15,1-2-3-15,1-1-1 0,-5 5-1 0,5 0 0 16,-3 5-6-16,0 0 4 0,-2 1-4 0,5 9-1 16,-2-6 1-16,0 5 3 0,0 0 0 0,3-5-1 15,0 5 1-15,-2 1 1 0,3 0-3 0,3-6 3 16,-1-2 0-16,2 1 0 0,1 0-6 0,0-2 4 16,3-2-1-16,1 1 0 0,0-3-1 0,-3-1 1 15,3-3-1-15,0-2-1 0,4 1 2 0,-2-1 5 16,3-2-5-16,2-2-4 0,2-2 2 0,-2-1-3 0,6-4 5 15,-6 1-9-15,1-3 2 0,5-1-7 0,-5-1 0 16,-1-2-8-16,1 0-4 0,-6 1 4 16,2-4-3-16,-2 1-5 0,-4 0-6 0,-1 3 0 15,-4-1-1-15,-1-2 5 0,-1 5 10 0,0 1 4 0,-1-1 1 16,-1 1-9-16,0 0 9 0,0 2 6 0,0-1 1 16,1 1-2-16,-2 0-2 0,3 4 0 0,0 0 2 15,-10 3 1-15,10-3 1 0,-8 3-2 0,4-1 2 16,2 2-1-16,-1-1 1 0,1 2 4 0,0 0-5 15,2-1-2-15,-1 1 6 0,1 2 3 0,1 1 3 16,-1-2 5-16,2 0-2 0,-1 5 0 0,0-5 4 16,0 4-3-16,1-2 3 0,2 3 8 0,-2-1-5 15,1-2 1-15,1 2-1 0,2-2-5 0,-1-1-2 16,1 0 1-16,1 1-5 0,-1-3-26 0,6-1-30 16,-1 1-14-16,1-2-44 0,0-3-175 0,1 2-306 15,1-4 136-15</inkml:trace>
  <inkml:trace contextRef="#ctx0" brushRef="#br0" timeOffset="10324.12">23973 4751 90 0,'1'5'138'0,"-1"-5"-12"15,0 0-6-15,4 5-11 0,-3 0 8 0,2 0 10 16,-2 2-11-16,4-2-8 0,-3 3-6 0,3-2-15 0,0 4-10 16,-2 0-2-16,1-3-12 0,1 4-6 0,-2-1-4 15,2 0-3-15,-3-1-5 0,1-3-4 16,2 1-13-16,-1 0 3 0,0-2-22 0,-3 0-25 0,3 1-25 15,-3-3-25-15,2 1-38 0,-2-2-36 0,-1-2-94 16,0 0-253-16,0 0 112 0</inkml:trace>
  <inkml:trace contextRef="#ctx0" brushRef="#br0" timeOffset="10486.12">23917 4599 23 0,'5'-3'112'0,"3"2"-41"0,4-3-60 0,1 4-48 0,5-1-38 0,1 1 17 16</inkml:trace>
  <inkml:trace contextRef="#ctx0" brushRef="#br0" timeOffset="10850.13">24263 4650 59 0,'0'0'115'15,"-4"2"2"-15,4-2-6 0,-2 7 5 0,-1-3-17 16,-1 1-1-16,0-2 0 0,0 5-2 0,-2 1-14 0,4-4 2 15,-1 2-5-15,0 1-23 0,2 1 9 0,-3 1-7 16,4 0-7-16,-2 2 1 0,4-2-10 16,0 2-2-16,0 0-3 0,3 0-2 0,1 0-9 0,2-1-11 15,3 2-10-15,-4-3-14 0,3 4-6 0,-2-6 0 16,1 1-3-16,-1 0-8 0,-1-4 6 0,0 1-6 16,-3 0 8-16,1-2 5 0,-1 1 6 0,-3-3 15 15,3 2 11-15,-3-1 19 0,-1-3 6 0,0 0 5 16,-4 4-6-16,-1-3 4 0,-1 3-6 0,-5-1 0 15,1-3-3-15,-3 2-2 0,4 0-7 0,-2 1-1 16,-1 0-5-16,2 0-15 0,1 1-15 0,0 2-30 16,4-3-18-16,-1 0-37 0,1-1-31 0,2 3-152 15,1-1-297-15,2-4 132 0</inkml:trace>
  <inkml:trace contextRef="#ctx0" brushRef="#br0" timeOffset="11669.12">24384 4775 11 0,'0'0'142'0,"0"0"-8"0,0 0-5 16,4-2-9-16,-4 2-11 0,0 0-3 0,0 0-11 15,0 0-10-15,0 0-6 0,0 0-6 0,0 0-6 16,0 0-6-16,8 5 1 0,-6-3-2 0,0 1-5 16,0 2 1-16,-2-1-7 0,3 4-3 0,-1-3 0 15,-2 6-9-15,2-3-1 0,-1 2-3 0,2 1-7 0,-1-3-1 16,1 2 0-16,-1-3-2 0,1 0-3 16,-2 2-3-16,3-4-2 0,0 2-1 0,-1-3 2 15,3 0-1-15,-1-2 0 0,2-1 3 0,2-1-6 0,-1-2-3 16,2-1-6-16,4-2-10 0,-2-3-10 0,3-1-11 15,-1-2-4-15,0 0 2 0,-2 1-6 0,-3-1-2 16,-1 6 5-16,0-4 7 0,-3 5 8 0,-1 0 7 16,0-1 1-16,1 0-1 0,-2 3-1 0,-1-1-2 15,-2 3 5-15,5-1 4 0,-5 1-6 0,0 0 7 16,5 6-5-16,-5-6 6 0,4 4 0 0,-2 1 7 16,0-2-6-16,2-1 5 0,1 2 3 0,0 1 0 15,0-1-10-15,0-2 20 0,1 0 8 0,2-1-2 16,3 1-3-16,-5-1 0 0,3-1-3 0,0 0-2 15,-3-1 2-15,3-1-7 0,-1 2 3 0,2-3-6 16,-2 1 4-16,0-2-1 0,-1 0-4 0,0 3 3 16,-2 0-6-16,0-2-2 0,0 3 1 0,0 0-1 0,1-3-11 15,-1 3 16-15,-5 0 0 0,11-1 3 0,-5 2-10 16,2-1 3-16,-1 0-4 0,4 1 6 16,-1-2 0-16,1 2 3 0,2-1-1 0,6 0 4 0,-1-1 10 15,-4 0 1-15,5-2-2 0,2 0 1 0,-1-1 3 16,1-1-2-16,-3 0 1 0,0 0-2 0,0-1-1 15,-2-2-2-15,1 0-5 0,-5 4-1 0,0-4-9 16,-1 2 3-16,-3 0-7 0,1 1 5 0,-4 1-3 16,0 1 5-16,0 0-2 0,-2 0 6 0,-2 0-3 15,-1 3 2-15,4-4 1 0,-4 4 2 0,4-1-8 16,-4 1-2-16,0 0-1 0,0 0 5 0,0 0-3 16,0 0 7-16,0 0 0 0,-18 1 4 0,18-1-2 15,-13 2 0-15,8-1 0 0,5-1 3 0,-8 3-4 16,5-2 0-16,3-1 2 0,-7 3-6 0,3 0-4 15,4-3 3-15,-5 3 0 0,1 0-3 0,1 2 4 16,-1-1-2-16,-1 0 1 0,0 2 0 0,1 1 2 0,-1 2 2 16,-2 2 1-16,1-2-5 0,1 1-2 0,1 1 4 15,0-3-2-15,0 4-2 0,2-2 2 0,0-3-2 16,1 0 2-16,1 0 3 0,3 0-1 0,1 3-2 16,-1-5 5-16,3 0-12 0,2 0 2 0,0-2-16 15,1 1-21-15,4-3-38 0,0-2-34 0,1-1-48 16,-3-1-159-16,8 0-342 0,-7-3 151 0</inkml:trace>
  <inkml:trace contextRef="#ctx0" brushRef="#br0" timeOffset="12455.12">25357 4737 188 0,'0'0'183'0,"-7"3"-25"15,7-3-16-15,0 0-12 0,0 0-11 0,13 10-18 16,-9-4-7-16,0-1-7 0,2 3-10 0,-1 1-2 15,-1 3-11-15,4-1-5 0,-6-1-3 0,5 3-11 16,-3-2-1-16,-2 0 0 0,2-2-9 0,-1 1-5 16,-1-3 1-16,-1-1-2 0,1 0-2 0,-1-4-1 15,-1 1 2-15,2 0 12 0,-2-3 9 0,3 4 16 16,-3-4 4-16,0 0-9 0,0 0-7 0,0 0-4 0,9-11-3 16,-6 4-12-16,3 0-6 0,-1-2-3 0,3 0-3 15,-5 1-10-15,5-1-9 0,0 1 1 16,1 1-1-16,-3 0-8 0,2 0-7 0,2 0-4 0,0-1 5 15,-1 2-6-15,2 0-3 0,1 0-3 0,-1 0 1 16,6-3 8-16,-1 2-2 0,-1 0 4 0,-1-1 1 16,0 2 0-16,-2-1 3 0,-1 1 2 0,-1 2 1 15,-1-3-3-15,-2 5 4 0,-1-6 0 0,2 0 3 16,-3 5-2-16,-1-2 2 0,0-1 7 0,-1 2 5 16,1 4 3-16,-4 0 8 0,3-7 1 0,-2 6-2 15,-1 1-5-15,6-6 6 0,-6 6-5 0,0-2-1 16,0 2-2-16,0 0-1 0,4-3-7 0,-4 3-1 15,0 0-2-15,0 0-3 0,0 0 0 0,0 0-6 0,0 0 8 16,0 0-4-16,0 0 2 0,0 0-1 16,3-2 2-16,-3 2 5 0,0 0 8 0,0 0 8 15,0 0 4-15,0 0 1 0,0 0-1 0,1-5-1 0,-1 5 0 16,0 0-1-16,0 0-3 0,0 0-1 0,0 0-3 16,0 0-5-16,0 0-5 0,0 0-6 0,0 0-10 15,0 0-7-15,0 0-9 0,0 0-4 0,0 0 4 16,0 0 4-16,0 0 0 0,0 0 0 0,0 0 2 15,0 0 7-15,0 0-3 0,0 0 7 0,0 0 5 16,0 0 2-16,0 0 9 0,0 0 4 0,0 0 3 16,0 0 1-16,0 0-5 0,0 0-2 0,0 0-1 15,0 0 0-15,0 0-3 0,0 0-6 0,0 0-8 16,0 0-13-16,0 0-14 0,0 0-11 0,0 0-5 16,0 0-5-16,0 0-6 0,0 0 9 0,0 0 2 15,0 0 12-15,0 0 4 0,0 0-1 0,0 0 3 16,0 0 1-16,0 0 7 0,-10 7 9 0,10-7-3 0,0 0 3 15,0 0-3-15,-6 3-3 0,6-3-28 0,0 0-29 16,-7 2-91-16,7-2-88 0,-9-3-279 16,3 0 124-16</inkml:trace>
  <inkml:trace contextRef="#ctx0" brushRef="#br0" timeOffset="12864.13">25201 4514 20 0,'5'2'115'16,"3"0"-8"-16,-2 3-3 0,-1 1-8 0,0 0-10 0,0-3-2 16,3 6-9-16,-3-3 1 0,0 3 6 0,0-1 10 15,-1 2 1-15,-1 2-7 0,2 4-3 16,-3-4-7-16,1 3 0 0,-2 5-7 0,4-2-3 0,-3 4 2 15,0-3-3-15,1 1-9 0,1 3-3 0,-2-5-5 16,8 8-1-16,-3-3-4 0,-1-6-8 0,-1-1-17 16,4 1-23-16,0-1-22 0,-2-3-34 0,0-3-31 15,-3-4-49-15,5 0-125 0,-4-1-288 0,0-3 128 16</inkml:trace>
  <inkml:trace contextRef="#ctx0" brushRef="#br0" timeOffset="13473.12">25616 4659 119 0,'0'0'127'0,"-5"9"-15"0,5-6-11 16,-1 0-11-16,1 3-9 0,0-1-2 0,1-1-11 15,0 4-5-15,2 0-1 0,-2 2-7 0,-1-1-2 16,0 2-2-16,4 0-3 0,-3 1-2 0,2-1-4 16,-2 0 2-16,-1 1-7 0,0-2-7 0,3 2-1 15,-3-5 0-15,-3 2-3 0,3-1 0 0,0-4-6 16,0 2 3-16,0 1-6 0,0-5 1 0,3 4-4 0,-2-4 9 15,2 0-6-15,-3-2-8 0,0 0-14 0,16-7-1 16,-6 2-25-16,2-3-14 0,2-4-8 16,-1 1-4-16,-2-2 1 0,3 3 3 0,-4-3 6 0,-2 3 12 15,1 1 9-15,-4 1 14 0,1 0 16 0,-2 1 13 16,0 2 8-16,-3-1 10 0,3 0 10 0,0 1 6 16,-2 2 10-16,0-1 0 0,-1 1-3 0,2-3-3 15,-2 3-4-15,-1 0 3 0,5 1-2 0,-5 2-5 16,0-7-1-16,0 7-4 0,1-5-5 0,-1 5-5 15,0 0-6-15,0 0-2 0,0 0-6 0,0 0-5 16,0 0-1-16,0 0-3 0,8 9 10 0,-8-4 4 16,4 0 2-16,-3 3-1 0,3 0 7 0,1 4 7 0,0 3 0 15,2 1 1-15,-1 0 0 0,-1 3 0 0,-1 5-5 16,4 1-7-16,-3 0 2 0,0 1-3 16,-1-7-2-16,-2 2 0 0,2-3-3 0,0 2-3 0,0 6-2 15,2-9-1-15,-1 2 0 0,0 1-5 0,-1-3 2 16,1-3-4-16,-1-2-1 0,-2 2 3 0,1-6 0 15,-3 4-1-15,0-4-1 0,-1-1 3 0,-3-1-2 16,3 2-1-16,-2-5-9 0,0 1-30 0,-3-1-36 16,-1 1-33-16,-2-6-63 0,0 2-223 0,0-5-417 15,0-1 184-15</inkml:trace>
  <inkml:trace contextRef="#ctx0" brushRef="#br0" timeOffset="26283.81">6202 8468 168 0,'0'0'163'15,"0"0"-16"-15,0 0-17 0,0 0-15 0,0 2-10 16,0-2-10-16,0 0-13 0,0 0-7 0,0 0-5 0,0 0-11 16,0 0-2-16,0 0-8 0,0 0-8 15,0 5 1-15,0-5-5 0,0 0-3 0,0 0 3 16,0 0 0-16,0 0-1 0,0 0 3 0,0 0-4 0,0 0-4 16,0 0-1-16,0 0-3 0,0 0-4 0,0 0-4 15,0 0-1-15,0 0 0 0,0 0-5 0,0 0 1 16,0 0-7-16,0 0 3 0,0 0-1 0,0 0 0 15,0 0-8-15,0 0 2 0,0 0-2 0,0 0 0 16,0 0 4-16,0 0 7 0,14-10 4 0,-4 4-1 0,4-5-2 16,-1-1-3-16,4 1-1 0,-2-1-3 15,3 0-11-15,-3 3-11 0,3-2-9 0,-2 0-8 16,-4 4 1-16,0 2-15 0,-1-2-7 0,1 2-12 0,-4 0-6 16,-2 3-8-16,0-2-5 0,1 1-5 15,-1 1-12-15,-6 2-16 0,5 0-74 0,-5 0-207 0,0 0 92 16</inkml:trace>
  <inkml:trace contextRef="#ctx0" brushRef="#br0" timeOffset="26590.81">6375 8501 112 0,'0'0'139'0,"0"0"-25"0,-7 1-23 16,7-1-10-16,0 0-15 0,0 0-8 0,0 0-7 15,0 0-7-15,0 0-1 0,0 0-3 0,0 0-7 0,0 0 7 16,0 0 2-16,0 0 8 0,0 0 11 0,0 0-2 16,0 0 3-16,0 0 3 0,0 0-1 0,0 0-4 15,0 0-5-15,0 0-8 0,0 0-4 0,0 0-1 16,0 0-9-16,0 0-4 0,14-5 1 0,-9 2-5 15,4-1-7-15,0-1-9 0,4 0-9 0,-3 0-23 16,3 0-16-16,-2 0-29 0,1-1-19 0,1 3-21 16,2-2-123-16,-3 2-249 0,-1-1 111 0</inkml:trace>
  <inkml:trace contextRef="#ctx0" brushRef="#br0" timeOffset="27581.81">9675 8405 54 0,'0'0'103'15,"-4"3"1"-15,4-3-9 0,-1 4 5 0,1-4 1 0,-4 3 4 16,4-3-4-16,-2 4 1 0,2-4-5 15,-3 5 1-15,3-5-2 0,-2 1-2 0,2-1-1 0,-2 4-3 16,2-4-6-16,0 0-2 0,0 0-9 0,0 0-8 16,0 0-6-16,0 0-6 0,0 0-5 0,0 0-5 15,0 0-10-15,0 0 1 0,0 0-5 0,0 0 3 16,0 0-11-16,13-5 1 0,-8 0 3 0,2 1-3 16,0 2-1-16,6-4-1 0,-4 1-4 0,0-1 3 15,1 2-7-15,-1-1 3 0,0-1-2 0,4 3-4 0,-4-2-13 16,-2 2-9-16,3-2-23 0,0 1-3 15,-4 4-13-15,3-4-12 0,-3 3-16 0,5-4-24 0,-4 3-25 16,0 0-41-16,-1 2-96 0,0-1-287 0,-6 1 127 16</inkml:trace>
  <inkml:trace contextRef="#ctx0" brushRef="#br0" timeOffset="27900.81">9716 8593 51 0,'-1'4'154'0,"1"-4"-9"16,0 0-11-16,0 0-12 0,0 0-10 0,0 0-10 15,0 0-17-15,0 0-5 0,0 0-5 0,0 0-11 16,1 4 3-16,-1-4 0 0,0 0 3 0,0 0 1 16,4 0 3-16,-4 0 4 0,0 0-5 0,0 0-5 15,14-2-7-15,-14 2-4 0,9-3-6 0,-1 1-4 0,-2 0-8 16,4-4-10-16,0 4-18 0,2-3-18 0,6 0-28 16,-2-1-39-16,-1-1-27 0,1 0-76 15,-4 1-89-15,4 3-288 0,0-5 128 0</inkml:trace>
  <inkml:trace contextRef="#ctx0" brushRef="#br0" timeOffset="29040.81">13670 8459 33 0,'0'0'142'16,"0"0"-8"-16,-4 4-9 0,4-4-11 0,0 0-9 15,-4 1-7-15,4-1-8 0,0 0-5 0,0 0-5 0,0 0-3 16,-4 4 0-16,4-4 7 0,-4 2-2 0,4-2-3 15,-5 5-6-15,-1-2-3 0,2-1-2 0,-1 0-9 16,0 1-1-16,-2-1-7 0,2 2-4 0,-4 0-6 16,4 0-4-16,0-2 0 0,-1 3-9 0,-1-3-1 15,2 1-6-15,2 1 1 0,-1 1-1 0,0-1-6 0,1-2-3 16,1 0 1-16,2-2 1 0,-2 3-3 0,2-3 4 16,0 0 1-16,-4 5 8 0,4-5 4 0,-1 2 5 15,1-2 7-15,0 0 6 0,0 0 4 0,0 0 0 16,-5 2 5-16,5-2-8 0,0 0-3 0,0 0-1 15,0 0-6-15,0 0-4 0,0 0-3 0,12-9-3 16,-7 6-5-16,1-1-1 0,4 0-3 0,-2-2-3 16,1 0-1-16,0-1-12 0,5 3-5 0,-5 1-3 15,1-4-3-15,3 2-4 0,-4 1-6 0,-4 1-4 16,8-2-4-16,-6 3-9 0,2-2-3 0,2-1-3 0,-5 2-7 16,2 0-5-16,-2-1-6 0,3 2-4 15,-3-1-18-15,-2 1-21 0,3 1-22 0,-2-1-28 0,1-2-170 16,-2 1-349-16,0-2 155 0</inkml:trace>
  <inkml:trace contextRef="#ctx0" brushRef="#br0" timeOffset="29498.81">13537 8700 157 0,'5'-4'169'0,"0"1"-7"0,6-3-8 0,1-2-12 15,3 0-7-15,2 1 0 0,0-3 6 0,2 5-7 16,1-2-12-16,1 0-5 0,-2 2-6 0,0-3-11 15,1 4-7-15,-7 0-4 0,5-1-14 0,-6 2-5 0,-1 0-8 16,1 1-9-16,-7 2-8 0,1-2-17 16,1 1-16-16,-4 0-22 0,-3 1-21 0,9-1-13 0,-9 1-18 15,0 0-10-15,0 0-11 0,0 0-23 0,0 0-33 16,-21 5-155-16,14-3-317 0,1-2 140 0</inkml:trace>
  <inkml:trace contextRef="#ctx0" brushRef="#br0" timeOffset="69320.11">5586 11830 41 0,'0'0'55'0,"-1"-7"-7"0,-2 5-3 0,2-3-5 0,1 1-5 16,-3 0-4-16,3 4-3 0,-1-7 0 0,1 3-4 15,0 4-2-15,0-5-5 0,0 5-6 0,-4-5-3 16,4 5-8-16,0-2-3 0,0 2-10 0,0 0-3 15,0-5-6-15,0 5-10 0,0 0-27 0,0 0-61 16,0 0 27-16</inkml:trace>
  <inkml:trace contextRef="#ctx0" brushRef="#br0" timeOffset="69829.11">5599 11725 92 0,'0'0'82'0,"0"0"-9"0,0 0-14 0,0 0-3 16,0 0-7-16,0 0-7 0,0 0-8 0,0 0-3 15,0 0-5-15,0 0-5 0,0 0 1 0,0 0 2 0,0 0-1 16,0 0 0-16,0 0 1 0,0 0 0 0,-9 1-4 16,9-1 1-16,0 0 1 0,0 0 2 15,0 0 0-15,0 0-4 0,0 0-4 0,0 0 4 16,0 0-4-16,0 0 2 0,0 0-6 0,0 0-1 0,0 0 4 15,0 0-6-15,0 0 0 0,0 0 0 0,0 0-4 16,0 0 0-16,0 0 3 0,0 0 3 0,0 0-2 16,0 0-10-16,28-1 4 0,-19-2-1 0,4 3 3 15,-3-3-3-15,4 1 2 0,3-2-1 0,2-1 2 16,0 0-3-16,8-1 5 0,-7-1 0 0,7 1-3 16,4-2-6-16,-4-1 0 0,2 0 5 0,2-2-9 15,-2 3 1-15,0-2-2 0,2 3-3 0,-2-2-1 16,2 1 0-16,1-1-1 0,-3-1 4 0,1 4-9 0,-1-2 3 15,1-1 1-15,-1 1 2 0,2 0-1 0,-3-3 1 16,4 1 2-16,-3-2-1 0,4-1 1 16,-1-2 6-16,0 3-6 0,0 0 7 0,4 1 5 0,-3-1-4 15,1 0-1-15,-2 2 2 0,-3 0-1 0,-1 3 1 16,-8 0 1-16,0 4-1 0,-3-1-5 0,-5 3 4 16,2 0 2-16,-2 0-6 0,-1 1 6 0,-2 0-5 15,-1 1 9-15,-2-2-11 0,2 2 2 0,-2-1 0 16,1 0 4-16,-7 0-5 0,10 0 7 0,-4 0-11 15,-1 1-8-15,0-1-10 0,-5 0-2 0,5 1-10 16,-5-1-11-16,8 0-62 0,-8 0-119 0,1 4 53 16</inkml:trace>
  <inkml:trace contextRef="#ctx0" brushRef="#br0" timeOffset="70445.12">6081 11797 52 0,'0'0'77'0,"0"0"2"0,0 0-9 0,0 0 3 0,0 0-2 15,0 0 2-15,0 0-1 0,0 0 5 0,-4 3-9 16,4-3-7-16,0 0-7 0,0 0-5 16,0 0-2-16,-8 1-4 0,8-1-8 0,0 0 4 0,0 0-15 15,0 0-2-15,0 0-7 0,-2 2-4 0,2-2-5 16,0 0-10-16,0 0-1 0,0 0 0 0,0 0-3 15,0 0 1-15,0 0 8 0,0 0-7 0,0 0 1 16,0 0 6-16,0 0-4 0,0 0-2 0,0 0 7 16,0 0-7-16,10 2 20 0,-10-2-4 0,0 0 1 15,15-3 3-15,-6 1-7 0,0-1 0 0,4-1 4 16,1 3-3-16,0-2-4 0,4-3-2 0,0 1 2 16,1-1-6-16,7-2 6 0,-6 0-1 0,7-1 0 15,0-2 0-15,-2 0-4 0,1 1-1 0,1-2 2 0,-1-1-4 16,1 4-2-16,0-1 0 0,-8 3-4 15,7-4 11-15,-1 1-10 0,-6 4-1 0,1 1 10 0,-2-1 1 16,2 1-9-16,-3 2 2 0,0-4 0 0,3 3-1 16,-8 2 1-16,6-2-1 0,-5 1 1 0,0 1 5 15,0-1-6-15,-3 0 6 0,3 2 0 0,-3-2-7 16,-4 2 7-16,1 1-1 0,0-1-2 0,-2-1 1 16,-5 2 7-16,8-2-8 0,-8 2 3 0,7 0 1 15,-7 0 4-15,0 0-3 0,6 0-2 0,-6 0 5 16,0 0-1-16,0 0-4 0,0 0-9 0,7-3-16 15,-7 3-21-15,0 0-12 0,0 0-24 0,0 0-68 16,0 0-161-16,0 0 71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08:59:51.66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21778 3199 63 0,'0'0'32'0,"0"0"-49"16,0 0-16-16,-12 4 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06:13:13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1 752 0 0,'0'0'847'0'0,"0"0"-24"0"0,0 0-30 0 0,0 0-27 0 0,0 0-67 0 0,0 0-34 0 0,0 0 8 0 0,0 0 28 0 0,0 0-33 0 0,0 0-24 0 0,0 0-38 0 0,0 0-15 0 0,0 0-39 0 0,0 0-31 0 0,0 0-26 0 0,0 0-30 0 0,0 0-26 0 0,0 0-32 0 0,0 0-50 0 0,0 0-31 0 0,0 0-23 0 0,0 0-20 0 0,0 0-14 0 0,0 0-21 0 0,0 0-11 0 0,0 0-17 0 0,0 0-19 0 0,0 0-16 0 0,0 0-8 0 0,0 0-4 0 0,0 0-11 0 0,0 0 12 0 0,0 0 21 0 0,0 0 1 0 0,0 0-2 0 0,0 0-15 0 0,0 0-19 0 0,0 0-18 0 0,0 0-13 0 0,0 0-6 0 0,0 0-14 0 0,0 0-20 0 0,0 0-4 0 0,0 0-11 0 0,0 0-5 0 0,0 0-3 0 0,0 0-9 0 0,0 0-5 0 0,0 0-7 0 0,0 0-11 0 0,0 0 2 0 0,0 0-4 0 0,0 0-8 0 0,0 0-11 0 0,0 0-27 0 0,0 0-43 0 0,0 0-77 0 0,0 0-147 0 0,-9 2-204 0 0,-11 2 121 0 0,-24 6-2130 0 0,13-4-2171 0 0,0-5 86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4T06:13:1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16 148,'-10'-5'1476,"-15"-5"8338,12 10-10598,9 0 836,-10 7-37,0 13-231,15-15-6180,-1-5 4187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09:09:47.76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18603 6875 15 0,'0'0'74'16,"0"0"-9"-16,0 0 0 0,0 0-12 0,0 0 5 0,0 0 0 16,0 0-12-16,0 0-5 0,0 0 6 15,0 0 10-15,0 0-9 0,0 0 3 0,0 0-8 0,0 0 1 16,0 0 0-16,0 0 5 0,0 0-2 16,0 0 2-16,0 0-6 0,0 0 5 0,0 0-1 0,0 0-1 15,0 0-3-15,0 0-5 0,0 5 1 0,0-5-5 16,0 0-3-16,0 0 0 0,0 0-2 0,0 0 1 15,0 0-2-15,0 0-2 0,0 0 2 0,0 0-7 16,0 0 6-16,0 0-3 0,0 0 1 0,0 0 4 16,0 0 1-16,0 0-2 0,0 0-4 0,0 0 4 0,0 0-4 15,0 0-3-15,0 0 4 0,0 0-4 0,0 0-2 16,0 0-2-16,0 0 5 0,8 3 6 0,-8-3-5 16,8 1-5-16,-8-1 3 0,10 1-2 0,-4 2-1 15,2-3-2-15,-3 1 2 0,5-1-7 0,1 0 0 16,3 1 0-16,0-1-1 0,0 2-1 0,0-4-5 15,3 2 5-15,0 0-2 0,1-1 0 0,-6 1-3 16,3-1-2-16,-3 1-3 0,-1 0-4 0,0-1 5 16,1 1 0-16,-3-2-4 0,0 2 8 0,-3 2-4 15,1-2 2-15,-7 0 5 0,9-2 0 0,-9 2 4 0,8 0-3 16,-8 0 0-16,6 3 0 0,-6-3-3 0,0 0-5 16,0 0-10-16,6 0-8 0,-6 0-17 0,0 0-15 15,0 0-12-15,5 2 1 0,-5-2-5 0,0 0-9 16,4 2-10-16,-4-2-20 0,1 3-20 0,-1-3-14 15,0 0-86-15,0 0-242 0,0 0 107 0</inkml:trace>
  <inkml:trace contextRef="#ctx0" brushRef="#br0" timeOffset="170223.74">20800 10651 39 0,'-4'2'75'0,"4"-2"-9"16,0 0-1-16,0 0-12 0,0 0-4 0,0 0-7 16,0 4-4-16,0-4-1 0,0 0 0 0,0 0-7 15,0 0-4-15,-4 3-3 0,4-3-2 0,0 0 3 16,0 0-2-16,0 0-6 0,0 0 0 0,0 0-4 15,0 0 9-15,0 0-9 0,0 0 1 0,8 4 5 16,-8-4 4-16,4 3 9 0,-4-3-1 0,7 1 2 0,0-1-5 16,-2 1-4-16,0-1 1 0,4 3 4 15,-1-3-10-15,3 0-1 0,0 2-3 0,0 0-4 0,2 0 4 16,1-1-1-16,4 1 1 0,0-1-8 0,-2 2 3 16,2-2 4-16,1-1-4 0,-2 0-15 0,-1-1 16 15,1-1 0-15,2 1-2 0,-6 1 11 0,9-1-4 16,-1-2-5-16,-1 3 1 0,1-1-1 0,0 0 0 15,-2 2 6-15,1-2-7 0,2 1-6 0,5-2 4 16,-8 4 2-16,2-1-9 0,0-1 1 0,-1 2 3 16,1 0-6-16,0 0 7 0,-1 1-5 0,3-3-3 15,-1 3 3-15,6-3 1 0,-7 3 6 0,1-2-9 0,5 0-2 16,-5 1 5-16,7 0 1 0,-11-2 0 16,5 1 2-16,-1 0-5 0,6 0 2 0,-10-1 2 0,11 0-6 15,-7-1-6-15,1 2-1 0,5-1 12 0,-7 0-2 16,3 0-8-16,-4 0 1 0,12 0 3 0,-10 0-7 15,0 0 2-15,5 0-1 0,-1 5-9 0,-5-3 6 16,-2 1-5-16,0-1-1 0,2 2-1 0,-2-3 7 16,0 5 4-16,-1-5-4 0,-4 1 4 0,-2 0 0 15,1-1 4-15,-1 1-1 0,2-2 5 0,-1 1 4 16,1 3-1-16,1-4 3 0,2-4-6 0,2 6 7 16,1-5 0-16,2 0-1 0,6-1 0 0,0 2-1 0,1-3-7 15,0 2-1-15,-2 1-3 0,2-1 4 0,2 3-2 16,-11 0 1-16,3-3-5 0,-2 3 1 15,-2-4 0-15,0 4-3 0,-6 0 0 0,-2 0 5 0,1-2-2 16,-1 2 3-16,-6 0 0 0,4 0 3 0,-4 0 5 16,-5 0-3-16,9 0 7 0,-9 0-6 0,8 0-1 15,-8 0 2-15,8 0-4 0,-8 0 3 0,6-1 8 16,-1 0-21-16,-5 1 6 0,0 0 3 0,9 1-6 16,0-1 1-16,-9 0-5 0,9-1-15 0,-9 1-10 15,9 0-14-15,-5-3-27 0,2 2-48 0,-6 1-135 16,0 0 60-16</inkml:trace>
  <inkml:trace contextRef="#ctx0" brushRef="#br0" timeOffset="171495.88">21220 10633 43 0,'-5'-2'59'0,"5"2"-7"0,-9-2-6 0,6 1-2 16,3 1-2-16,0 0-5 0,0 0-10 15,-12 1 5-15,12-1-3 0,-6-1-4 0,6 1 2 0,0 0-9 16,0 0 3-16,0 0 1 0,0 0-9 0,0 0 2 16,0 0 12-16,0 0 1 0,0 0 5 0,0 0 15 15,0 0-6-15,0 0 1 0,0 0-9 0,0 0 2 16,0 0-1-16,0 0-10 0,0 0 4 0,0 0 1 16,21 0-10-16,-21 0 0 0,9 1-7 0,-9-1 5 15,9 0-12-15,-4 1 7 0,4-1 1 0,-4 1 1 16,3-1 1-16,0 0-2 0,3 2 0 0,1-4-3 15,2 2 3-15,-1 0-1 0,1 0-5 0,0 0 0 0,2-2 1 16,2 3 0-16,3-2-1 0,-3 0 0 0,2 1-8 16,-1 0 0-16,3 0 6 0,0-2 1 0,4 2-6 15,-4 0 0-15,-4 2 2 0,2-1-5 0,0 0 3 16,-2 0-6-16,-1 2 9 0,1-3-2 0,-4 2 0 16,-1-2 0-16,1 2 1 0,-2-1-4 0,-2 0 5 15,3-1-9-15,-3 3 2 0,-1-3 3 0,2 1 2 16,-3 0 1-16,2 1-6 0,2 1 2 0,-3-2 3 15,1 0-9-15,1 0 7 0,-2 1-3 0,4-2 4 16,-1 2-1-16,-1 1-1 0,3-2-1 0,-1 2 0 16,1-2-2-16,-1-1 8 0,0 2-4 0,5-2 2 0,-6 0-2 15,2 0 2-15,-1 0-1 0,2-3-1 0,2 1 2 16,-4 2-7-16,-4-1 14 0,1 0-5 0,1-2-5 16,-2 1 0-16,-1 2-4 0,-2 0 6 0,2 0-2 15,-8 0 4-15,9 0-6 0,-4 0 3 0,-5 0 3 16,13 0-2-16,-8 0-4 0,-5 0 5 0,13 2-4 15,-8-4 5-15,4 2 3 0,-9 0-2 0,13 0-1 16,-4 0-6-16,-2-2 6 0,0 2 1 0,0 0 0 0,1-1-7 16,1 2 1-16,-1-2 3 0,-1 1-5 15,-7 0 5-15,14-1-5 0,-10 1 0 0,-4 0 3 0,9-1-1 16,-4-1 1-16,-5 2 4 0,10 0-6 0,-4-1-2 16,-6 1 0-16,7 0 7 0,-2-2 3 0,-5 2-9 15,8 0 8-15,-8 0 2 0,0 0-7 0,0 0-1 16,0 0 7-16,10 0 0 0,-10 0 8 0,0 0-3 15,0 0 2-15,0 0 2 0,0 0-5 0,0 0 0 16,4-1-2-16,-4 1-7 0,0 0 6 0,0 0 2 16,0 0-2-16,0 0-3 0,0 0 3 0,0 0 1 15,5-1-7-15,-5 1 6 0,0 0 3 0,0 0-10 0,0 0 2 16,0 0 4-16,0 0-3 0,0 0 3 16,0 0-1-16,0 0-1 0,0 0 3 0,0 0 8 0,0 0 1 15,0 0-5-15,0 0 5 0,0 0-4 0,0 0 3 16,0 0-7-16,0 0 0 0,0 0-5 0,0 0 3 15,0 0 3-15,0 0 0 0,0 0-3 0,0 0 0 16,0 0-1-16,0 0-4 0,0 0 5 0,0 0 2 16,0 0-8-16,0 0 6 0,0 0-4 0,0 0 2 15,0 0-5-15,0 0 5 0,0 0-5 0,0 0 0 16,0 0-4-16,0 0 10 0,0 0-1 0,0 0-4 16,0 0 3-16,0 0-2 0,0 0 1 0,0 0 3 0,0 0-3 15,0 0-2-15,0 0 3 0,0 0-2 0,0 0-1 16,0 0 4-16,0 0-3 0,0 0 1 0,0 0 5 15,0 0-8-15,0 0 4 0,0 0-3 0,-13 7 0 16,13-7-1-16,0 0 4 0,0 0-6 0,-6 2 0 16,6-2 5-16,0 0-6 0,0 0 8 0,0 0-5 15,0 0 0-15,0 0-2 0,0 0 5 0,0 0-1 16,0 0 2-16,0 0 1 0,0 0-3 0,0 0-5 16,0 0 1-16,0 0-1 0,0 0 0 0,0 0 2 15,-9 0-6-15,9 0-2 0,0 0-12 0,0 0 4 16,0 0-8-16,0 0-11 0,0 0-13 0,0 0-22 0,0 0-140 15,0 0-230-15,0 0 101 0</inkml:trace>
  <inkml:trace contextRef="#ctx0" brushRef="#br0" timeOffset="174036.42">5598 11837 29 0,'0'0'34'0,"0"0"1"15,0 0-7-15,2-1-4 0,-2 1-6 0,0 0 5 16,9-3-6-16,-9 3 4 0,5 0-8 0,-5 0 0 0,12-3-1 16,-6 3 1-16,7-1-5 0,-4 1 2 15,5-3-1-15,-3 3 0 0,1-1-5 0,3-1 5 16,2-1-8-16,1 2 4 0,2 0 2 0,-2 1-1 0,1-2-3 15,3 2-1-15,2-2-2 0,2 0-4 0,2 2-3 16,-6 0 4-16,7 0-10 0,-1 0-7 0,-1-2-8 16,1 2 0-16,3-1-14 0,-2 1-45 0,-2 0 20 15</inkml:trace>
  <inkml:trace contextRef="#ctx0" brushRef="#br0" timeOffset="174302.44">6270 11804 60 0,'28'-1'-10'0,"-1"-1"-12"16,1-2 6-16,-6 1 40 0,8 1-19 0,1-1 5 15,2-1 1-15,2-1 4 0,-2-1-4 0,4 1 2 16,-3-1 1-16,3 1-2 0,2 1-2 0,-2 1 0 15,0-2-5-15,-3 1-4 0,0 1 1 0,-5 3-4 16,3 0-5-16,-4-2 4 0,-10 2-5 0,5 0 7 16,-4 0 5-16,-2-1-5 0,-2 1-3 0,-5 0 8 15,3 0 3-15,-3 0 3 0,-2 0 4 0,1-1 2 0,1 1 5 16,-1-1-3-16,0 1 1 0,1-2-5 16,-1 1 4-16,4 0-5 0,0-2 1 0,-3 1-3 15,4-1-4-15,0 0 3 0,0 2-1 0,4-2-4 0,0 1 1 16,0-1 0-16,2-2-5 0,1 3 0 0,-5 0 2 15,2-1-1-15,-5 2 2 0,1 0-2 0,-4-2-1 16,2 2 2-16,-6-1-3 0,2 2 2 0,-3-1 1 16,-5 1 5-16,8 0-3 0,-8 0 2 0,0 0-5 15,0 0-11-15,0 0-56 0,0 0-71 0,0 0 31 16</inkml:trace>
  <inkml:trace contextRef="#ctx0" brushRef="#br0" timeOffset="175117.41">5921 11991 65 0,'0'0'62'0,"0"0"4"15,0 0-8-15,0 0-4 0,0 0-10 0,0 0-1 16,4-4-10-16,-4 4 3 0,0 0-4 0,8-1-3 15,-8 1-7-15,11 0 1 0,-6 0-2 0,2-2-6 16,0 1 1-16,2-1-1 0,-1 2 1 0,-1-2-4 16,6-1-2-16,-4 3-4 0,0-3 0 0,2 3 3 0,-3 0 1 15,0-2-6-15,1 2-1 0,4-1 8 16,-3-1-4-16,0 0-1 0,4 1-5 0,-4 0 3 16,3 1-1-16,0-2-3 0,1 2 1 0,-1 0-1 0,2 0 3 15,2 0-2-15,-3 0-6 0,2 0 3 0,2 0-1 16,-4 0 1-16,4 0 4 0,-1 0-7 0,-2 0 6 15,-2 2-2-15,6-2-6 0,-2 0 0 0,3-2-3 16,-1 2 3-16,-2 0-3 0,2 0-2 0,-1-2 2 16,4 2-3-16,-6-1 1 0,4 2-11 0,-1-1 1 15,0 0-4-15,-3 2 3 0,5-2-2 0,-3 0 3 16,1 0-1-16,-1 0 4 0,-1 0 2 0,0-2 2 16,1 2 0-16,0-1 3 0,0 0 1 0,0-2 5 15,1 1 2-15,2-1 3 0,0 0 5 0,6-2 3 16,1-1 7-16,-1 0-3 0,2 0 0 0,-2 1 1 15,3 1-4-15,-4 0 2 0,-5 2-1 0,6-1-3 16,-7 2 0-16,3-3-4 0,-5 4 5 0,1 0-4 0,-1 0 3 16,3-3 0-16,-5 3-3 0,2-2-4 0,-4 0 9 15,3 2 1-15,-3-1-6 0,-3 0 6 16,0 1-2-16,1-1 1 0,-3 1-7 0,-1 1 4 0,-1-1-5 16,1 1 6-16,-4-1-4 0,-4 0 0 0,9-1-1 15,-9 1 1-15,10 1-10 0,-10-1-1 0,0 0-12 16,5 0-5-16,-5 0-11 0,0 0-41 0,0 0-84 15,0 0 37-15</inkml:trace>
  <inkml:trace contextRef="#ctx0" brushRef="#br0" timeOffset="175998.41">5765 11747 20 0,'0'0'62'0,"-4"-4"-1"0,4 4-2 0,-11-1-8 16,11 1-6-16,-7-2-4 0,7 2-5 0,-6 0 5 16,6 0-13-16,0 0 0 0,-6-1-4 0,6 1 4 15,0 0-11-15,0 0 2 0,-8 3-2 0,8-3-3 16,0 0-3-16,0 0 2 0,0 4-2 0,0-4 2 0,0 0-6 15,0 0 2-15,0 0-5 0,0 0 1 16,5 5 2-16,-5-5-3 0,6 2 2 0,-2-1-3 16,1 0 1-16,1 0 4 0,1 0-7 0,1-1 3 0,2 0-2 15,0 0 0-15,3 1 5 0,1 0-1 0,5-2-7 16,2 2 1-16,-2 1 3 0,5-2-1 0,-2 2-2 16,5-2 3-16,1 0 0 0,-6-4-2 0,7 4-1 15,-1 0 0-15,-9-1-3 0,4 0 2 0,-2 1-1 16,2-1 1-16,-3 0-3 0,3 1 1 0,-4-1 0 15,0 1 0-15,-1-1 5 0,3 1-3 0,-2-2 2 16,-1-1 0-16,1 3-1 0,0 0-3 0,0-1 0 16,0 0 6-16,1-1-5 0,1 2 1 0,6-1 4 0,-4 0 0 15,-1-1-8-15,5 1 4 0,1 1 0 16,-5-3 0-16,-3 2 2 0,3 0 0 0,3-3-6 16,2-1 3-16,-5 2-1 0,-3 0-1 0,10-1 10 0,-11 1 1 15,1-1 2-15,3 1 3 0,-2-1-1 0,6 0 3 16,-6-1-5-16,1 1 5 0,-3 1-1 0,3-1-4 15,-3 3 5-15,2 0-9 0,-2-5 4 0,-1 5-1 16,-5 0 3-16,-1 1-11 0,1 0 7 0,-4 0 1 16,-1 0-4-16,-1 0 0 0,0 1 1 0,-1 0 0 15,-6-1 0-15,9 2-2 0,-4-1 0 0,-2 2 3 16,1-2-1-16,-4-1 0 0,6 3 1 0,-6-3-6 16,3 1 1-16,-3-1 5 0,0 0-6 0,6 1 10 15,-6-1-16-15,4 3 8 0,-4-3-4 0,0 0 5 16,6 4-14-16,-6 0-9 0,0-4-14 0,0 0-23 15,0 0-77-15,-5 5-145 0,0-3 65 0</inkml:trace>
  <inkml:trace contextRef="#ctx0" brushRef="#br0" timeOffset="176728.41">5975 12066 43 0,'0'0'46'0,"0"0"3"0,0 0-4 15,0 0-3-15,0 0-2 0,-4-3 7 0,4 3 1 0,0 0-7 16,-2-4-2-16,2 4-2 0,-3-4-3 16,3 4-7-16,-4-4 9 0,4 4 5 0,-4-3 0 15,2 1 11-15,2 2-4 0,0 0-16 0,-3-3-1 0,3 3 0 16,0 0-5-16,0 0 4 0,0 0-7 0,0 0-4 15,0 0 0-15,5-4 1 0,-1 1-6 0,-4 3-4 16,11 0 6-16,-3-1-3 0,1 0 1 0,2-1-4 16,1 1-4-16,3 0 2 0,2-2-1 0,1 1 0 15,0-1-2-15,2 0 1 0,3 1-3 0,4-2-2 16,0-1 1-16,1 2 10 0,0-4-8 0,-1 2-4 16,-7 3 0-16,2-1-5 0,5-1-2 0,-5 1 6 15,-1 1-6-15,1-1-3 0,-1 3-3 0,-1-1-3 0,3-1-1 16,-4 2 1-16,4 0-4 0,-2-1-5 0,0 1 8 15,0 1-2-15,6-1 2 0,-1-1-1 0,-3 2-1 16,5-1 6-16,2 0 0 0,-2-1-4 0,-1 1 2 16,2-2 4-16,1 1-16 0,-1 0-4 15,0-1 1-15,-2 1-6 0,-5 0 1 0,1 1-13 0,-2 0 3 16,-2-2-3-16,-2 2 8 0,0 0-3 0,-4 0 8 16,0 0-1-16,-2-2 7 0,1 2-1 0,-1 0 7 15,-6 0 0-15,4-1 5 0,-4 1-1 0,-5 0-21 16,11-2-41-16,-8-1 19 0</inkml:trace>
  <inkml:trace contextRef="#ctx0" brushRef="#br0" timeOffset="177502.41">5897 11797 13 0,'0'0'58'0,"0"0"-7"16,5-1-2-16,-5 1-4 0,0 0-6 16,13 4-4-16,-8-2-2 0,-1-1-5 0,2 1 1 15,1 1-3-15,-1-2-4 0,0 0-1 0,1 1-4 0,4-2 1 16,-1 0-4-16,0 2 4 0,3-4 1 0,-3 2 0 15,2-2 1-15,7-1-3 0,0 0 1 0,-2 0 3 16,5 0-8-16,-2 1 2 0,1-3 0 0,-1 3-1 16,2-2 2-16,-2 2-5 0,3-1-1 0,0 3 3 15,-1-2-1-15,-3 2 0 0,10-2-6 0,-7 2-4 16,1 2 2-16,-1-2-2 0,0 2 5 0,6 0-1 16,-7-2-2-16,10 1-4 0,-4-1-1 0,0 2 1 15,1-2-3-15,0 0-6 0,0 0 1 0,0 0 2 16,0 0 1-16,3-2-1 0,-3 1 0 0,0-1 3 0,-6 2-1 15,6-4 2-15,0 4-5 0,-1 0-2 16,-7-1 13-16,2 1-6 0,0-1-1 0,-3-1-2 16,4 1 0-16,-1-1 2 0,-4 1-1 0,1-2 2 0,-2 2 11 15,2-4-10-15,-2 2-2 0,-4 0 6 16,0 1-2-16,1-2 1 0,-1 0 0 0,1 0 0 0,-4 1 2 16,3-2-2-16,-2 3 0 0,-2-1 1 0,3 2-7 15,-3-5 3-15,-1 6-3 0,-2-2 6 0,1 0-9 16,-1 2-11-16,-3-2-10 0,-3 2-6 0,8 0-10 15,-8 0-11-15,0 0-35 0,0 0-97 0,0 0 43 16</inkml:trace>
  <inkml:trace contextRef="#ctx0" brushRef="#br0" timeOffset="178589.41">6027 12104 48 0,'0'0'50'0,"-5"-2"-4"0,5 2-5 16,0 0-2-16,-4-2-6 0,4 2-3 0,0 0-1 16,-4-3-10-16,4 3 3 0,0 0-2 0,0 0-2 15,-5-3-3-15,5 3-1 0,0 0-5 0,0 0 5 16,-5-2-8-16,5 2 7 0,0 0-5 0,0 0 6 15,-3-2-1-15,3 2-3 0,0 0 8 0,0 0 1 16,0 0 13-16,0 0-13 0,0 0 1 0,-1-5 0 16,1 5-1-16,0 0-5 0,0 0 0 0,0 0-1 15,0 0 0-15,0 0-1 0,0 0-2 0,0 0-7 0,0 0 6 16,0 0-4-16,0 0 3 0,0 0-1 0,0 0-2 16,0 0-1-16,0 0-2 0,0 0 0 15,0 0 1-15,0 0 2 0,13 0-2 0,-13 0 1 0,6 0 12 16,-6 0-10-16,13 0 1 0,-5-3 3 0,1 1-4 15,2 0 7-15,1 2-7 0,-2-1 3 0,9-2-3 16,-1 0 1-16,-1 1-4 0,2 1-2 0,-1-2 1 16,2 1 1-16,1-2 0 0,-1 3-6 0,3-4 3 15,-1 0-1-15,5 1-1 0,-7 3 0 0,7-5 1 16,-7 3 3-16,2-1 0 0,-3-1-7 0,3 2 4 16,-2-1-1-16,-2 3-1 0,0-2-1 0,0 2 2 15,0-4-4-15,-5 5-3 0,-1 0-5 0,1 0 3 0,1-3-6 16,-1 3 5-16,1 0-6 0,-1 3 4 0,-1-6-1 15,1 3 4-15,0 0-1 0,0 0-1 16,1 0-2-16,0-1 2 0,3-3 6 0,1 0 0 0,0 1 3 16,1-1-4-16,0 1 5 0,-1-2-1 0,4 0 3 15,-1-2 1-15,6 0 6 0,-9 0-1 16,5 2-2-16,-4-2 5 0,-1 2-4 0,0 2 1 0,-5-2-4 16,-2 3 2-16,-1-1 3 0,-2 1-5 0,-3 1 4 15,0 0-5-15,-5 1 4 0,9 0 3 0,-5-2-2 16,-4 2-2-16,0 0 2 0,0 0 7 0,8 0-4 15,-8 0-1-15,0 0 6 0,0 0-9 0,0 0 3 16,0 0-1-16,0 0 0 0,0 0-3 0,0 0 0 0,2-1 4 16,-2 1-2-16,0 0 0 0,0 0-5 0,0 0-6 15,0 0 0-15,0 0-1 0,4-3 1 16,-4 3-8-16,0 0-5 0,0 0-2 0,0 0-7 0,0 0 1 16,0 0-5-16,0 0-7 0,0 0-10 0,3 6-45 15,-3-6-100-15,0 0 44 0</inkml:trace>
  <inkml:trace contextRef="#ctx0" brushRef="#br0" timeOffset="183438.41">18594 11830 82 0,'-6'-4'109'0,"4"1"-2"15,2 3-17-15,-4-3-3 0,4 3-4 0,-3-4-9 16,3 4-5-16,0 0-5 0,-2-4-16 0,2 4 5 15,2-4-10-15,-2 4 7 0,0 0-8 0,0-5 3 16,0 5-7-16,0 0-2 0,0 0 2 0,0 0-9 0,1-3 3 16,-1 3-6-16,0 0-3 0,4-3 1 0,-4 3-3 15,0 0 1-15,5-3-3 0,-5 3-2 0,9-1-3 16,-9 1 4-16,13 0-8 0,1-2-4 0,-5 2 6 16,1-1-10-16,4 0 6 0,6-2 1 0,-4 3-5 15,2-1 2-15,1 1-1 0,3-2-3 0,-3 1 2 16,2-1-4-16,0-2 6 0,-3 3-1 0,4 0-3 15,-2 0 0-15,-4-1 4 0,-2 0-3 0,0 2-2 16,-2-1-1-16,-1 1-1 0,-1-3-3 0,-2 3-4 16,-2 0-3-16,-2-1-3 0,-4 1-1 0,8 1-12 15,-8-1 9-15,0 0-7 0,7 0-18 0,-7 0-18 0,7 3-24 16,-6 0-113-16,-1-3-214 0,0 0 95 16</inkml:trace>
  <inkml:trace contextRef="#ctx0" brushRef="#br0" timeOffset="183942.42">18400 12041 61 0,'0'0'68'0,"0"0"2"0,0 0-1 15,0 0-2-15,0 0-5 0,0 0-2 0,0 0-4 16,0 0-18-16,0 0 11 0,0 0-9 0,0 0-2 15,0 0 9-15,0 0-13 0,0 0 1 0,0 0-4 0,0 0-11 16,0 0-4-16,0 0 2 0,0 0 3 0,23 1-4 16,-14-2 0-16,5 1-3 0,-1-2-6 0,-1 4-1 15,7-2 1-15,-1 0-8 0,0-2 6 0,2 2-2 16,2-2-1-16,-2 4-2 0,1-5-1 0,0 3 0 16,-3-1 5-16,4 1-6 0,-2 0-1 0,-3 0 6 15,-1-1-5-15,-3-1 4 0,-1 1-1 0,-1 0-9 16,0 1 10-16,-3-1 3 0,0 1-4 0,-1 1-2 15,0 0 6-15,2-1-9 0,-4 0 2 0,3 0 2 16,-2 0 3-16,3 1-9 0,-9-1 5 0,10 2-1 16,-3-1 3-16,-2-1-5 0,-5 0 6 0,5 1-9 15,-5-1-3-15,10 0 2 0,-10 0-5 0,7 1-6 0,-7-1-27 16,6 2-24-16,-6-2-71 0,0 0-150 0,9-2 66 16</inkml:trace>
  <inkml:trace contextRef="#ctx0" brushRef="#br0" timeOffset="185485.41">22965 11812 47 0,'0'0'69'0,"0"0"-4"0,0 0-7 0,2-4-1 15,-2 4-4-15,0 0-11 0,0 0-3 0,1-5-2 16,-1 5-10-16,0 0 5 0,4-1-2 0,-4 1-3 15,0 0 0-15,0 0-5 0,0 0 2 0,5-2-9 16,-5 2 2-16,0 0-3 0,0 0 0 0,0 0-4 16,0 0 1-16,12 2-5 0,-12-2 7 0,0 0-1 15,0 0-6-15,10 0 5 0,-10 0-5 0,5-1-2 16,-5 1 9-16,11 1-8 0,-6-1 2 0,2 1 1 0,1-2-6 16,2 2 3-16,2-1-3 0,-2 1-5 15,1 0 5-15,2-1-3 0,0 3 2 0,0-3 0 16,-1 2 1-16,0-2-1 0,3 0 3 0,-4 2 2 0,3-2-7 15,-3 0-6-15,1 0 5 0,-2 0 6 0,-1 0 3 16,-3 0-8-16,1 0 8 0,0-2-9 0,0 2 9 16,-7 0 0-16,10-2-1 0,-5 2-6 0,-5 0 6 15,9-3-8-15,-9 3 5 0,9 0 1 0,-4 0-2 16,-5 0 2-16,15 2-7 0,-8-1 5 0,0-1 1 16,2 1 4-16,3 2-5 0,-2-3 0 0,0 4-1 15,2-4 3-15,-1 2-4 0,2-2 2 0,-3 2 0 16,-1-1-1-16,1-1-9 0,-1 0 9 0,-1 0 2 0,0-1 10 15,1 1-1-15,-3 0 9 0,-6 0 10 16,9-2-14-16,-5 0 3 0,1 2 1 0,-5 0-2 16,6-4-5-16,-3 2-1 0,-3 2 4 0,4-2-6 0,-4 2 0 15,0 0-1-15,5-1 0 0,-5 1 2 0,0 0-4 16,0 0-7-16,0 0 3 0,0 0-4 0,0 0 8 16,0 0-5-16,0 0-3 0,0 0-4 0,0 0 10 15,8 3-6-15,-8-3-3 0,0 0-5 0,0 0-20 16,0 0-27-16,0 4-128 0,0-4-197 0,0 0 87 15</inkml:trace>
  <inkml:trace contextRef="#ctx0" brushRef="#br0" timeOffset="188768.52">23719 11737 18 0,'0'0'73'0,"0"0"-2"0,0 0-7 15,0 0-3-15,-3-5-2 0,3 5-14 0,0 0 0 0,0 0-4 16,0 0-12-16,0 0 16 0,0 0-11 0,-4-3 3 16,4 3-9-16,0 0-2 0,0 0-1 15,-4-3-6-15,4 3 1 0,0 0 4 0,0 0-6 0,-2-4-2 16,2 4-1-16,0 0-3 0,-4-3 5 0,4 3-4 15,-4-1 0-15,4 1 3 0,-6-4-9 0,6 4 17 16,-4-2 5-16,4 2-2 0,-4-7-5 0,4 7 2 16,-4-2-2-16,2 0-3 0,2 2-4 0,-3-5 6 15,2 1-4-15,1 4-10 0,-3-5 9 0,3 5-4 16,-2-4-1-16,2 4-3 0,-3-4-6 0,3 4 5 16,-1-6 1-16,1 6 3 0,-5-4-11 0,5 4 6 15,-1-2 1-15,1 2-12 0,-4-8 9 0,1 6-3 0,3 2-11 16,-1-4 10-16,1 4 9 0,-3-6-2 0,3 6-3 15,-2-3 1-15,2 3-1 0,-4-2-7 0,1 0 8 16,3 2-7-16,-5-4-3 0,5 4 6 0,-5-4 1 16,4 0-2-16,-3 1-1 0,4 3 3 0,-8-2 3 15,4-2-1-15,2 3-5 0,2 1 2 0,-11-3 0 16,5-1 4-16,1 1 0 0,1 2-5 0,-1-1 1 16,5 2-7-16,-10-4 9 0,4 1-1 0,1 2 0 15,-1-2-1-15,-1 2-3 0,-1-2 4 0,2 2-2 16,-1 1 3-16,1-3-3 0,-2 3 3 0,2-4-2 15,-2 3-3-15,3-1 3 0,-3-1-3 0,2 0 4 0,-2 2-11 16,2-2 11-16,0 2-4 0,-2-3 5 0,2 2 0 16,-1 0-3-16,1 0-9 0,-1-1 10 15,-3 3-1-15,5-2 4 0,-3 1-6 0,3-1 2 0,-4 0-5 16,4 1 3-16,-6 0 1 0,4-2 3 0,-1 3-5 16,0-4 9-16,-1 3-9 0,2-2-11 0,-5 3 15 15,1 0-4-15,0-1 3 0,-1 0 1 0,2 1-2 16,-1-2 1-16,0 1 1 0,1 1-3 0,-1-1-2 15,2-2 0-15,0 3 8 0,-1-3-13 0,2 3 10 16,0-1-7-16,-1 1 4 0,0-2-3 0,4 2 0 16,-4 0 4-16,2 0-1 0,-3 0 5 0,2 0-3 0,-3 0 5 15,1 0-4-15,1 0 1 0,-1 0-1 0,-1 1-2 16,3 0-2-16,0-1-2 0,1 4 8 0,-1-1-6 16,-1-3-1-16,1 0 3 0,0 4-6 0,1-3 7 15,1 0-2-15,-1 2 3 0,1-2 1 0,-2 3-3 16,-1-1 7-16,3-3-3 0,-1 1-6 0,1 2 6 15,-2-2-3-15,3 3 0 0,-2-4 1 0,0 3-2 16,0-1-3-16,0 0 7 0,-2 0-2 0,3 1 3 16,-2-1-5-16,1-2 2 0,1 4 0 0,0-1-13 15,-1 1 10-15,1-2 7 0,0 1-5 0,-2 1 0 16,2-1 1-16,0-1-1 0,-1 2-8 0,-2 1-2 0,4-3 6 16,-3 0 5-16,3 2-4 0,-1-1 7 0,1 1-2 15,-2-3-3-15,2 3 0 0,0-2-3 0,0 1 14 16,1 1-13-16,0-1 11 0,-1-2-5 0,1 2-5 15,-1 0 3-15,2-1 1 0,0 1-6 0,-1 1 10 16,0-2-6-16,0 2 0 0,-1-1-3 0,1 1 8 16,-1-1 0-16,0 0-8 0,1 0-4 0,-1 3 10 15,1-4-7-15,1 1 9 0,-1 0-3 0,-1 0-5 16,2 0 6-16,-1 1 0 0,0-1 0 0,1 0-3 0,1-1 3 16,-2 3-4-16,3-1 7 0,-3 0-4 15,3 0-7-15,0 0 4 0,-3 0-3 0,0 0 3 0,0-1-1 16,2 0-2-16,-1 1 4 0,1 0-2 0,-1 2 4 15,0-3-2-15,1 1-1 0,-2 0-1 0,2 0 4 16,-1 0 0-16,1-1 1 0,0 1-1 0,0 1-5 16,0 0 4-16,0-2 3 0,1 1-11 0,1 1 5 15,-2 0 4-15,2-2 1 0,-1 3-2 0,2-2-2 16,-1-4 4-16,-1 9-6 0,1-5 6 0,1 0-5 16,-1-1 4-16,0 3 3 0,0-2-7 0,0 1-1 15,0 0 1-15,2-1-5 0,-1 1 9 0,0-2 1 0,-1 4-8 16,1-2 8-16,-1-2 2 0,3 2-8 0,-3 1 7 15,1-1 0-15,1 1-3 0,0-2-6 0,-1 1 4 16,3-1 3-16,-1 0-3 0,-2 2 7 0,1-2-7 16,0 1 2-16,-1 1 0 0,2-2-1 0,-1 0 6 15,1 3-9-15,-2-3-2 0,2 1-3 0,-1 0 4 16,1 0 10-16,-1 1-5 0,1-2 1 0,-2 2 1 16,2 1 6-16,-2-3-7 0,0 1-4 0,2 0 0 15,-1-1 8-15,1 1-5 0,-1 0 0 0,2 0 3 16,-2 1-2-16,1-1-3 0,-1 0 2 0,3-3-2 15,-1 3 5-15,-1 0-3 0,1-1-1 0,1 0 3 0,-1 0-5 16,1 1 3-16,2-2-3 0,-1-1 3 0,-1 2 1 16,-1-1-2-16,3 0-1 0,1 2 0 15,-3-2 4-15,-1 1-1 0,3 1-5 0,-5-2 4 0,5 1-2 16,-2 0 0-16,-3-3 6 0,2 5-2 0,1-2-2 16,-1-2 2-16,1 1 0 0,-1-1-3 0,2 1-5 15,-2 2 8-15,3-3-2 0,-3 0-4 0,1 1 2 16,1-1 0-16,2 0-1 0,-3 0 5 0,1 2-3 15,1-1-1-15,-1-2 4 0,2 2-3 0,1-2-2 16,0 4 6-16,3-4-5 0,-3 3-2 0,0-1 4 16,3 0 1-16,-3-1-1 0,2 0 0 0,-1 0-1 0,2-2 4 15,-3 5-5-15,2-4 2 0,0 1-1 0,-4 0-3 16,5-1 9-16,-6 0-4 0,3-1-2 0,2 1-1 16,-2-1-1-16,2-1 2 0,-2 2-3 0,-2 1-8 15,4-4 15-15,-1 4 0 0,1-1 5 0,-2-1-11 16,1 0-2-16,-1 0 6 0,0 0-1 0,0 1 6 15,4-1-8-15,-3 1-4 0,3-1 7 0,-3 2-1 16,2-2-2-16,-1 0 4 0,-1 1-11 0,2-1 10 16,1 2-4-16,-2-1 5 0,3-1-3 0,-2 0-18 15,2-1 18-15,-3 1 6 0,2-2 1 0,1 1-6 16,-1 1 2-16,1-2 3 0,-4 0-1 0,3 2 7 0,0 0-2 16,-3 0-2-16,-1-1 0 0,4-1-3 0,-4 2 5 15,2-1-3-15,-4 1-1 0,0 0-1 0,1 0 0 16,2 0-5-16,-2 1 3 0,0-1-5 0,-2 0 4 15,3 0 5-15,-3 0 0 0,2-1-11 0,0 1 8 16,0-2 0-16,3-1-4 0,0-1 3 0,-1 1 5 16,-2 1-9-16,2-3 4 0,0-1-1 0,3 0-1 15,-2-1-4-15,1-1 5 0,2-1 1 0,-2 0 0 0,-2 1-5 16,-1-1 3-16,5 0-12 0,-4 1 10 0,-1 0 1 16,1 1 1-16,-1 0 1 0,0 2 1 15,0-2 0-15,0 1-1 0,-2 0 0 0,-1 1-3 0,-1 0 0 16,-2 0 2-16,0 0 0 0,4 0 0 0,-2 0 3 15,-4-1-1-15,2-2 0 0,-2 4 5 0,3-2 2 16,-4-1 1-16,4 2-5 0,-2-4-2 0,-2 4 4 16,4-5 0-16,-3 3 0 0,2 0-6 0,-2-1 3 15,-1 1-1-15,4-3 5 0,-4 3-7 0,4 1 4 16,-5 0-3-16,3-1 2 0,-2 0-3 0,3 1-2 16,-3 1-3-16,0-1 7 0,1 1-4 0,-1 0 2 0,3 0 3 15,-2 1-3-15,-2-2-2 0,2-1 4 0,-2 2 11 16,1-2 3-16,0 1 1 0,-3-1-6 0,3 0-3 15,-1 2 3-15,-2-3-1 0,1 3-1 0,-1 0-2 16,-1-2-4-16,-1 3-2 0,1-3 1 0,-1 1 3 16,2 1 2-16,1-1-6 0,-3 2 0 0,1-1 5 15,0 0-8-15,-1 1 0 0,0-1 0 0,0 0 2 16,1 0-1-16,-1 0 4 0,1 3-4 0,0-4-1 16,0 0 5-16,3 1-4 0,-4-1 1 0,0 1-3 15,3 0-2-15,0 1 1 0,-3 0 1 0,3-1-1 16,-1-1-3-16,0 4 2 0,0-1-8 0,-1-1-13 0,-3 4 2 15,2-4-17-15,0 2-13 0,-1 1-7 0,-2-1-16 16,1 0-11-16,-3-1-130 0,-2 0-233 0,0 2 103 16</inkml:trace>
  <inkml:trace contextRef="#ctx0" brushRef="#br0" timeOffset="189482.53">23344 11548 19 0,'0'0'70'0,"-13"2"-10"0,13-2 4 0,-10 0-5 0,10 0-5 15,-10 0-6-15,2 1 7 0,-1-1-9 0,-1 1 4 16,0 2-15-16,-3 0 7 0,2-1-13 0,-1-2 6 16,-6 7-4-16,2-2-5 0,0 2-1 0,-3-2-4 15,4 0 1-15,-4 0 1 0,3 2-10 0,0-1 5 16,4 1-5-16,-4 0-7 0,3-3 6 0,-2 4 1 16,3-2-2-16,-1-1-5 0,2 2 3 0,-1-1-3 15,-2 1 5-15,-3-1 0 0,2 0-2 0,-3 2 3 0,0 0 3 16,2 1-3-16,0-2-2 0,-1 2 3 0,0-1-9 15,-1-1 4-15,6 0 2 0,0 0-2 16,3-2-8-16,0 1 6 0,-1 1-1 0,3-2 2 0,2 1-3 16,-3-1 5-16,6 0-6 0,-6 0 3 0,3 1 0 15,1-1-2-15,3-1-4 0,-3 1-5 0,0 1-6 16,3-2-3-16,-3-1-15 0,4 3 13 0,-2-2-2 16,2-4 1-16,-2 5-8 0,1-3 9 0,1-2-8 15,0 0-7-15,-4 6 1 0,4-6-19 0,0 0-30 16,0 0-43-16,0 0-132 0,0 0 58 0</inkml:trace>
  <inkml:trace contextRef="#ctx0" brushRef="#br0" timeOffset="189982.52">23365 11668 90 0,'-7'3'81'0,"2"1"-13"0,-1 0 4 0,-1-2-6 16,1 2-7-16,-4 0-5 0,1 3 2 0,0-2-8 16,-1-1 5-16,1 3-11 0,0-2-8 0,-3 0 12 15,2 0-7-15,-3 3-1 0,2-3-6 0,-6 2 2 0,3-1-5 16,0-1-1-16,-4 1-4 0,1-1-1 0,0 1-2 15,1 1-1-15,-3 1-4 0,3-2 0 16,-1 2 4-16,0 0 0 0,-1 1-12 0,-2 1-4 0,2-3 5 16,0 2 6-16,0-1-4 0,0 2-5 0,-1-3 0 15,2 2 5-15,1-1-10 0,0 0 7 0,4-2-6 16,0 0 1-16,0 0 3 0,4-2-3 0,-1 0-5 16,4-1 5-16,0 1-2 0,0-1 2 0,2-1 0 15,1 0-5-15,2-2-7 0,0 0-20 0,0 0-38 16,10 5-121-16,1-6-203 0,1-2 91 0</inkml:trace>
  <inkml:trace contextRef="#ctx0" brushRef="#br0" timeOffset="190398.53">23193 11944 47 0,'-20'9'79'0,"1"-2"-12"0,2 2-7 15,0-2-6-15,1 1-4 0,7-3 1 0,-1-1-15 0,3 1-2 16,2 1-2-16,0-5-12 0,1 4 4 0,2-1 2 15,0-1-9-15,2-3-1 0,0 5-9 0,0-5-28 16,0 0-28-16,11 0-43 0,-11 0-100 0,10-3 45 16</inkml:trace>
  <inkml:trace contextRef="#ctx0" brushRef="#br0" timeOffset="190770.52">23547 11948 21 0,'-2'4'94'15,"-1"-1"-7"-15,-2 1 2 0,3-1-8 0,-1 1-1 16,1 0-7-16,-4 1 5 0,1-4-6 0,1 2-4 16,-1 2-3-16,-1-2-3 0,0 1-7 0,-1 1-3 15,-2-1 4-15,-1 1-10 0,0-2-2 0,-3 2-4 0,3 0-7 16,-2-1-3-16,-2-1 0 0,5 2-2 0,-4 0-1 16,-2-1-1-16,6-1-3 0,-5 2-1 0,5-1 2 15,-1 0-9-15,0-1 2 0,3-1-5 0,1 2-1 16,-1-2-1-16,2 0 5 0,-1-1-7 0,1 3 1 15,1-3-9-15,4-1-14 0,-5 4-14 0,5-4-35 16,0 0-46-16,0 0-107 0,0 0-232 0,0 0 104 16</inkml:trace>
  <inkml:trace contextRef="#ctx0" brushRef="#br0" timeOffset="191100.55">23832 11966 56 0,'-4'5'111'0,"2"0"-11"0,-2 3 7 15,-5-3 0-15,2 4 0 0,0-2-11 0,-3 1-3 16,-2 1-8-16,1-2-7 0,-3 1-5 0,-2-1-7 16,0 0-5-16,3-2-8 0,-3 2-5 0,3-2-4 15,-5 0-1-15,5-1-9 0,0 1-3 0,2-2-4 16,-1-1-5-16,-2 3 3 0,1-3-10 0,2 1-8 16,-1-2-4-16,0 1-30 0,2-2-25 0,-1-2-14 15,1 1-57-15,-1-3-81 0,0-1-221 0,0 0 97 16</inkml:trace>
  <inkml:trace contextRef="#ctx0" brushRef="#br0" timeOffset="191341.52">23464 11838 141 0,'-10'3'133'0,"0"3"-10"0,-2 2-9 0,2-5-21 16,-3 6 0-16,-1-4-15 0,-1 5-5 0,0 0-6 0,3-1-13 16,-1 0-25-16,4-1-49 0,-2-1-57 0,1 3-74 15,-3-4-162-15,4 0 72 0</inkml:trace>
  <inkml:trace contextRef="#ctx0" brushRef="#br0" timeOffset="198120.07">24838 1760 35 0,'0'0'52'0,"0"0"0"0,1-3-1 16,-1 3-2-16,0 0-11 0,0 0 1 0,0 0-11 15,0 0 2-15,0 0-6 0,0 0 0 16,0 0-2-16,0-6-2 0,0 6-2 0,0 0-2 0,0 0 0 16,0 0-12-16,0 0 8 0,0 0 4 0,0 0-5 15,0 0-6-15,0 0 3 0,0 0 0 0,0 0-2 16,0 0 0-16,0 0-3 0,0 0-1 0,0 0 1 16,0 0 2-16,0 0-11 0,0 0 14 0,0 0-5 15,0 0 1-15,0 0 4 0,0 0-12 0,0 0 6 16,-4 12 1-16,4-12 0 0,0 0 1 0,0 0-5 15,-3 2 1-15,3-2-5 0,0 0 6 0,0 0-4 16,0 0 7-16,0 0-3 0,-3 4 4 0,3-4-5 16,0 0 6-16,0 0-3 0,0 0 8 0,0 0-1 15,0 0-3-15,-4 3 3 0,4-3 2 0,0 0-1 16,0 0 4-16,0 0-2 0,0 0 2 0,0 0 3 16,0 0-5-16,0 0-5 0,0 0 2 0,0 0 0 15,0 0 1-15,0 0-6 0,0 0 2 0,0 0 0 16,0 0-6-16,0 0 1 0,0 0-4 0,0 0 14 15,0 0-7-15,0 0 11 0,0 0-1 0,0 0 13 16,0 0-8-16,0 0 6 0,0 0-4 0,0 0 3 16,0 0 6-16,0 0 0 0,0 0-9 0,0 0-5 15,0 0 1-15,0 0-1 0,-1 3-3 0,1-3-4 16,0 0-2-16,0 0 7 0,0 0-5 0,0 0-3 16,0 0 6-16,0 6-4 0,0-6-4 0,0 0-6 15,0 0 6-15,1 4-3 0,-1-4-2 0,0 0 4 16,0 0-18-16,0 0 4 0,0 0 14 0,0 0 2 15,-4 2-7-15,4-2 9 0,0 0-2 0,0 0 0 16,0 0-4-16,0 0 0 0,0 0 8 0,-1 4-7 16,1-4 0-16,0 0-6 0,0 0 13 0,0 0-12 0,0 0 7 15,-6 1-2-15,6-1-9 0,-4 3 0 16,4-3 5-16,-3 4 4 0,3-4-6 0,-2 2 4 16,2-2-2-16,0 0 4 0,-4 5-3 0,4-5-1 15,-3 2 1-15,3-2-5 0,-4 1 10 0,4-1 4 0,-2 3-3 16,2-3-6-16,0 0 2 0,-4 2 2 0,4-2-2 15,0 0 1-15,0 0 3 0,-6 2-5 0,6-2 2 16,0 0-3-16,-5 4 7 0,5-4-7 16,-4 1-1-16,4-1 6 0,-3 3-6 0,3-3 1 0,0 0 0 15,-6 4 2-15,6-4-10 0,-1 2 14 0,1-2-6 16,-7 3 2-16,7-3-1 0,-6 4 1 16,3-3-2-16,3-1 9 0,-5 3-8 0,1-1-2 15,4-2 1-15,-5 5 5 0,1-1-6 0,-1-1 3 0,3 1-2 16,-5-1 3-16,7-1-4 0,-5 3 2 0,1-3 0 15,0 3 6-15,2-1-8 0,-6 0 4 0,5 0-3 16,0 1 4-16,-1 0-5 0,0-1 3 0,-1 1-2 16,1 1 4-16,0-1-4 0,-2 0 5 0,2 3-1 15,-1-4-5-15,1 2-2 0,0 2-5 0,1-1 11 16,-5-1-6-16,3 2 7 0,2-2 2 0,-6 2-6 16,5-2-4-16,-1 0 7 0,2 3 0 0,-2-4-5 15,2 2 5-15,-1 0 1 0,0-1-4 0,-1 0-3 16,0 4-4-16,0-4 21 0,1 2-10 0,-1-1 2 15,-1 3-2-15,2-3 0 0,-1 1-5 0,-2 1 3 16,1-3 4-16,1 6 1 0,-2-5-9 0,5 5-8 16,-5-3 13-16,1 2 1 0,-2 0 0 0,3-1-12 15,1 2 12-15,-6 5-2 0,5-7 1 0,0 2-4 16,-3 4 10-16,3-1-2 0,-4-5-8 0,4 4-1 16,1-2 3-16,-2-2 1 0,-1 0 0 0,1 3 1 0,1-4-2 15,0 3 4-15,0-3-12 0,1 3 8 16,-4-3 2-16,-1 1 5 0,4 1-14 0,0-2 7 15,-3 1-1-15,1 2-2 0,-1 1 8 0,2-4-3 16,-1 3 4-16,1-2-11 0,-3 1 5 0,3-1-1 0,-1 5 5 16,-2-3 0-16,4-5-6 0,-1 5 4 0,-2-2 4 15,3-1-10-15,-2 1 12 0,1 2-13 0,1-4 7 16,1 4-4-16,-1-3-5 0,1 1 7 16,-1-3-5-16,0 3 6 0,0 0 0 0,1-3 5 0,0 0 0 15,-1 3-3-15,1-1 0 0,-3-1-1 0,0 1-1 16,1 0 7-16,-1 1-11 0,1-2-2 0,-4 2-5 15,2 2 18-15,2-4-9 0,-2 1 4 0,-5 4 0 16,3-1-4-16,0-4-2 0,4 2 4 0,-3-2 1 16,1 1-2-16,-1 0-1 0,3-1 9 0,-2 1-9 15,0 0-1-15,2-1 6 0,1 0-5 0,-3 2 3 16,0-3-2-16,3 3-2 0,-1-1-1 0,-2 1 1 16,1-2 7-16,1 2 0 0,1 2 3 0,-3-3-5 15,0 1 0-15,3-1-2 0,-2 3 2 0,0-3-5 16,2 3 5-16,-1-1-5 0,-1 1 4 0,2-2-5 15,-2-1 2-15,2 1 5 0,-1-1-6 0,2 3 1 16,-1-4-4-16,-2 5 8 0,0-2-1 0,2-1 0 16,0-1-3-16,-2 1 2 0,3 1 2 0,-3 0-4 15,-2 3-3-15,2-2-4 0,1 2 10 0,-5 1 2 16,4-2 0-16,-1-2-5 0,3 5 0 0,-5-2 5 16,6-2-3-16,-3 0 9 0,-1 1-9 0,2-3-3 15,0 0 5-15,1 1-2 0,1-2 3 0,2 1 0 16,-3 0-4-16,1 0-1 0,-1-2 6 0,0 2-1 15,2-2-7-15,-1 2 2 0,0 0 0 0,1-1 4 16,0 4-5-16,-2-3 1 0,4 2 0 0,-4-1-5 16,2 1 13-16,1-1-4 0,-1 2 0 0,-1-3-4 15,0 2 2-15,2 0-3 0,-2 0 0 0,-1 0 2 16,1-5 7-16,3 4-6 0,-2-2-5 0,1 3 2 16,-1-5 5-16,-1 3-4 0,3-2 6 0,0 5-1 15,-2-5 0-15,-1 5-1 0,4 0-3 0,-1-2 0 16,1 1 3-16,-4 2 3 0,4-2-9 0,-1 0 8 15,-3 0-5-15,4-1 2 0,0 1-5 0,-4 4 5 16,4-1 3-16,-4-1 2 0,3-2 1 0,0 1-1 0,1 3-1 16,-3-3 17-16,2 0-3 0,-2 4 3 0,2-1-9 15,1-4-2-15,0 4 1 0,-3 0-1 0,3 1 3 16,0 0-5-16,0-1-3 0,0 2 3 16,-1-2 1-16,1 1-3 0,0 2-2 0,-1-1 5 0,2 0-14 15,-1-1 9-15,0 2-2 0,1-2 0 0,-2 0-3 16,1 0 3-16,0 0-4 0,1-5 3 0,2 0 5 15,-2 5-3-15,-1-5 0 0,0 1-10 0,0 3 10 16,3 1 0-16,-2-3-2 0,2-1 8 0,-1 1-8 16,1-3 1-16,-2 2-4 0,2 3 5 0,-2-5 5 15,3 0-9-15,1 1 4 0,-4-1-2 0,4 1-2 16,-2 0-1-16,-2 1 4 0,4-1-1 0,-2-1 5 16,-1 1 3-16,1 0-3 0,1-2 4 0,-1 0 3 15,1 1 1-15,1 3 4 0,-1-2 7 0,0 0-3 16,0 2 1-16,1 1-3 0,1-3-5 0,0-1 0 15,1 5 3-15,0-2 3 0,2 1-2 0,-3-1-2 16,4 1-3-16,-6-3-3 0,3 4 0 0,0-2-2 16,-2 3 0-16,0-6-4 0,-1 1 2 0,5 2-4 15,-4-4 1-15,0-1 3 0,-1 5-4 0,0-4 0 16,0 1 1-16,-1-1-1 0,0 1-3 0,2-1 0 16,-1-1 0-16,1 0-1 0,-1 1-2 0,0-2 3 15,0 2 1-15,0-3 2 0,1 3-2 0,-3-3-6 16,6 4 3-16,-3-5-2 0,2 4 6 0,-2-3-6 15,1 1-5-15,-1 1 2 0,0 0-2 0,-1-1-2 16,1 1-8-16,2 1 0 0,-1 1-8 0,-1-3-3 16,0 2-3-16,2 2-4 0,-2-4 3 0,0 4-2 15,-1-6 2-15,-1 5 2 0,1-1-1 0,0-4 3 16,1 4 6-16,-1-2 1 0,2 2-1 0,-1-1 3 16,-1 0 2-16,0 0 2 0,0 0 1 0,1-1 2 15,0 0 5-15,4 2-2 0,-4 0-3 0,-1-1 7 16,4-1-4-16,-3-1 5 0,1 3-3 0,3-1 4 15,-2 0-2-15,-1-1 2 0,3-1-3 0,-1 1 5 16,-2 2-11-16,3-1 14 0,0-3-5 0,-1 2 2 16,-2-2-13-16,1 1 13 0,0 2 0 0,-3 0-1 15,0-2 1-15,2 2 0 0,1 0-1 0,-4-1 2 0,5 0 1 16,-3 0-4-16,0 0 1 0,0 1-2 16,1-3-6-16,-2 3 9 0,4-1 2 0,-3 0-3 15,0 0 2-15,-1-2 2 0,2-2 1 0,-2 4-6 16,0-4 12-16,0 1-11 0,0 2 4 0,-1-2-2 0,0 1-1 15,1 0 1-15,0-1 3 0,2 1-8 0,1 0 5 16,-5-1 1-16,5-1 1 0,-2 1-3 16,1 2 4-16,3-1 2 0,-1 2-1 0,0-2-2 15,-1 1 2-15,1 0 6 0,-2-2-4 0,-1-3 1 0,1 3-2 16,2 2 2-16,0-3 4 0,0 2 7 16,0 2 4-16,-2-5-4 0,3 1 1 0,-1 2-3 15,-1-2-5-15,-1-1 4 0,2 1-4 0,1 1 2 16,1-3-6-16,-1 1-2 0,0 1 6 0,0 1-7 0,4-2 3 15,-3 1-2-15,0 2 0 0,-1-4-4 0,-1 3 3 16,4-3 1-16,-1 2-1 0,-1 2-1 0,-2-1 0 16,6-1-2-16,-4-1 0 0,3 2 0 15,-4-1-1-15,2 1-5 0,1 0 0 0,-1 2-3 0,3-4 0 16,-5 0 1-16,4 2-3 0,-3-1 4 0,-1 1-6 16,0-2 5-16,-1 1 5 0,1-1-3 0,-3 1-2 15,1-1 3-15,-7-3-4 0,16 7 5 0,-7-4-6 16,2 1 3-16,-1-1-1 0,0 0 2 0,2 2-1 15,1-4 5-15,4 4 0 0,2-3-2 0,-2 2-2 16,2 0 1-16,0-2 2 0,-1 1-1 0,-4-3 0 16,3 4 5-16,-6-1-6 0,2-2 2 0,-2 0-3 15,0 0 6-15,0 1-2 0,-1 0 1 0,-10-2 0 16,18 3-1-16,-6-2-2 0,-5 0 2 0,1 2-5 16,1 0 0-16,1 1-7 0,-1-2 1 0,5 1-9 15,-3 1-9-15,0-1 4 0,2-1 3 0,-3 2 2 16,-1 0-2-16,5-2 2 0,-4 0 0 0,2 0 8 15,-2-1-1-15,-4 1 1 0,2 2 3 0,-8-4-1 16,15 5 4-16,-6-4 4 0,-9-1-3 0,17 0 4 16,-17 0-2-16,21 2 2 0,-9-4 1 0,-12 2-7 15,26 0 7-15,-13-1-2 0,7 1-2 0,-2-1 3 16,0 0 3-16,0 1-8 0,1 0 0 0,-3 0-1 16,-1 0 3-16,-15 0-8 0,26 0 8 0,-13 0 0 15,1 0-2-15,-14 0 5 0,23-2 2 0,-14 1 3 16,-9 1-9-16,20-4 3 0,-7 2 2 0,-4 2-2 0,5-3 5 15,-1 3-7-15,1-2 2 0,-1 2-8 16,0-1-11-16,6 0 4 0,-5 1-10 0,3-1-8 16,-4 1 11-16,-13 0-11 0,28-3 4 0,-15 6 4 15,-1-6 6-15,3 3-2 0,-3 3 4 0,-12-3 3 0,23-3 1 16,-15 2 5-16,-8 1-19 0,20-3 20 0,-10 3 2 16,0-4 3-16,-1 1-4 0,2 2 3 15,-11 1 6-15,15-1-6 0,-7-2 1 0,-1 1 4 16,5-1 2-16,-1 3-11 0,-11 0-4 0,23-5-20 0,-10 3-4 15,-3 1-9-15,4 0-3 0,-1-2-7 0,2 3-4 16,-2-2-4-16,5 0 8 0,-5 2-8 0,1-2 6 16,-1 1 4-16,-1-1 12 0,-12 2 12 0,20-1 21 15,-20 1 20-15,16-2 12 0,-16 2 8 0,9-2 6 16,-9 2 2-16,9-5 3 0,-9 5-2 0,10-4-4 16,-10 4-8-16,5-6 3 0,-5 6-8 0,9-5-3 15,-9 5-14-15,14-7-18 0,-2 2-5 0,-2 0-18 16,8-2-18-16,-1-3-14 0,1 1-21 0,2-1-51 15,-5 1-150-15,4-4 66 0</inkml:trace>
  <inkml:trace contextRef="#ctx0" brushRef="#br0" timeOffset="199779.71">26398 5746 299 0,'14'-10'12'0,"-5"2"20"0,4-1 16 16,-4 1 13-16,-3 0 11 0,3 2 3 0,-4-1 1 15,-1 0 4-15,4 1-8 0,-3 0 9 0,-1 1 3 16,2-2-7-16,-1 0-3 0,-1 1-24 0,1-1 13 16,0 2 3-16,1-2-9 0,0 1-1 0,2-5-11 15,-1 4-5-15,1-4-4 0,2-2 0 0,-1 4-9 16,4-4-2-16,0 1-3 0,-2-1 2 0,2 1 9 15,-2 0-3-15,3 0 14 0,-5 0 8 0,4-2 2 16,-3 2 8-16,2-3 6 0,-2 3-2 0,0 2 11 16,-1 2 4-16,0-1-1 0,1-3-3 0,1 0-4 15,0-4-4-15,1 3 6 0,-2 1-1 0,0-2-5 0,-1-3-8 16,0 4-2-16,1-3-1 0,0-1-12 16,-1 0-3-16,2-7-8 0,1 1-9 0,2-1-8 15,0-3-7-15,2 4 0 0,-1-4-2 0,-1 4-2 16,-2 0-1-16,0-1 0 0,-3 4-1 0,1 4-1 0,0-1 4 15,-4 2 1-15,0 1 4 0,1-1-6 0,-2-2 1 16,-1 3-2-16,-2 2 1 0,0 0 2 16,-2-6-2-16,1 2 0 0,-2 6-1 0,1-3-3 15,-3 0 0-15,0 0-1 0,-1 1 2 0,1 1-1 0,-1-5 1 16,1-1-1-16,1 1-6 0,-1-4 14 0,2 3-12 16,0-2 0-16,-1 0 1 0,1-1 2 0,1 4-3 15,0-4-2-15,0 4 2 0,-2-2 2 16,2 1-1-16,0 3 2 0,0-1-5 0,0 1 2 0,-2 2-1 15,4 0 2-15,-2 0-2 0,-2-1 0 0,1 2 3 16,-2-1-1-16,3 0-1 0,0-4 0 0,-1 5-2 16,0-6 3-16,-1 1-2 0,0-2 4 0,1 2-4 15,1-1 0-15,-1 1-2 0,-2-2 3 0,3 2-1 16,0-4-3-16,1 2-2 0,-3-2-1 0,0 3 0 16,2 0 2-16,-1-1-3 0,-1 0-2 0,-1 2 0 15,0-2-1-15,0-2 1 0,0 3 0 0,-4-1 3 16,0 1-1-16,2 0 7 0,-3 2-5 0,4 3 0 15,-2-3 2-15,0-1 1 0,-1 5 1 0,2-5 6 16,1 1-1-16,-1-2-3 0,0 3 3 0,-3-3 0 16,5 0-4-16,0 0 7 0,-1 0-5 0,-1 0 0 15,0 1 0-15,1 0-3 0,-1-2 1 0,1 1-3 16,-2 2 2-16,3-2 0 0,-1 0 0 0,-4 0 0 16,2 2-1-16,1 1 0 0,0-2 0 0,-1 0-1 15,1 4 2-15,1-2 0 0,0 0 1 0,-2-1-2 16,-1 1 1-16,2 1 1 0,-2-2 2 0,3-1-5 15,-3-1 4-15,2 3 0 0,0-1-1 0,-3-2-3 16,3 0-9-16,0 2 0 0,0-2-6 0,0 1-6 16,-3-2-2-16,3 0-1 0,1 0-3 0,-1 1 1 15,1 0-2-15,-1 0 4 0,0-1 5 0,-2 0 2 16,5 3-1-16,-3-1 6 0,1-1 1 0,0 2-2 16,0 1 6-16,-1-3 2 0,0 7-3 0,4-2 3 15,-3-2 3-15,4-2-2 0,-4 5 4 0,3-5-3 16,-3 3 4-16,4 2-4 0,-2-5 4 0,-2-1-3 0,1 0 7 15,3 6-4-15,0-6-1 0,-5 2 0 0,3-4 1 16,0 8 0-16,-1-7 2 0,1 2-4 16,-2 2 0-16,3 2 5 0,-3-2-2 0,-1-3-2 15,3 5 1-15,-2 0-1 0,-1-1-2 0,0 2 6 0,1 1-5 16,-3-5 3-16,0 1 0 0,-1 3 1 0,2 0-1 16,-2 4-2-16,1-4 4 0,0 2-3 15,1 0 3-15,-1 0-1 0,2-2 1 0,-3 2-4 16,2 0 2-16,-2-1 3 0,3 2-3 0,0 0 2 0,0-3 0 15,-3 3 0-15,3 0 2 0,-2-1-3 0,1-1-1 16,-2 1 2-16,1 3 0 0,1-5-2 0,1 4-2 16,-4-7 6-16,0 7-8 0,2-1 5 15,-2-2-1-15,-5-2 5 0,5 4-6 0,-2-4 0 0,-1-2 1 16,1 2 2-16,-4 2 0 0,-1-4 1 0,2 2-4 16,0 1 3-16,-1-1-2 0,-1 2 0 0,2-2 0 15,2 1 1-15,-3-1-2 0,1 2 2 0,4 3 0 16,0 2-1-16,1 0-8 0,0-4 3 0,1 4 1 15,-2-2 0-15,3 2-2 0,1 2 1 0,0-1-3 16,0-1 3-16,1 2 1 0,-1-1-1 0,1 0-7 16,-1 0 8-16,0 0 2 0,-1-1-1 0,2 0-8 15,-3 1-1-15,-1-2 4 0,-2 1-2 0,-1 3 1 16,1-2-4-16,-6-4-16 0,0 3 0 0,2-3 5 16,-4 1-5-16,3 0 4 0,-1 1 4 0,3-2 6 15,1 3-1-15,2-2-3 0,-2 2 5 0,0-1-1 16,4 1-1-16,-2-3-1 0,0 3 5 0,1 0 6 15,-4-6-9-15,1 5 5 0,-2-4 3 0,2 3-3 16,-3-5 3-16,0 3-1 0,1-2 3 0,3 5-3 0,-3-5-1 16,4 4 4-16,-4-2 5 0,2-1-2 15,2 5 5-15,0-2-5 0,-1 1 2 0,3-1-1 16,-1 0 2-16,3 3 2 0,0-3 1 0,-1 1-5 16,2 2 1-16,-3-1 10 0,5-1-3 0,-2 2-9 0,1-1 7 15,-1 0-2-15,0 1 0 0,2 0 4 0,-1 0-7 16,-2-1 2-16,0 0-9 0,2 1 12 15,0 0-7-15,0-1 1 0,-3 2 0 0,2 0-3 0,-2-2 11 16,3 4-2-16,-1-3-2 0,-1 0 2 0,1 1-8 16,1-2 5-16,-3 3 1 0,6-1-2 0,-5-1 4 15,2 1-1-15,-4-1 0 0,5 2 0 0,-1-1-2 16,-1-3 1-16,2 3-2 0,-5-1 4 0,5 0-4 16,-1 1 1-16,-3-1 1 0,3 1 2 0,-1-2-3 15,-2 2 0-15,4-1 0 0,-3 1 0 0,0-1 1 16,1-1-3-16,0 3 3 0,-1-2-1 0,-2-1-1 15,3 1 3-15,0 1-2 0,-1 1-2 0,-1-1 3 16,1 2-3-16,0-4 6 0,2 3-7 0,-1 4 5 16,1-7 1-16,-2 3-2 0,1-1 1 0,0 2-4 15,-1 0 3-15,2 1 0 0,0-3-2 0,-1 1 4 16,-1-1-2-16,2 1-2 0,-3 2 1 0,8 0-2 16,-15 0 5-16,11-1-1 0,-3 2-1 0,7-1 2 15,-11 0-6-15,2 0 6 0,4-1 0 0,-4 2 1 0,2 1-7 16,-1-1-3-16,-1-1 10 0,1 2-2 15,0-1 2-15,1 0-9 0,-3-1 3 0,1 0 5 16,-3 0 1-16,1 3-5 0,2-3 5 0,-4-3-6 0,3 3 6 16,-3 0-10-16,3 0 8 0,-3 0 0 0,3 0-4 15,2 0 5-15,-1 0 2 0,4 0-3 0,5 0 1 16,-12 0 1-16,6-1-6 0,6 1-1 0,-7-1 5 16,7 1-2-16,-8 0 5 0,8 0-7 0,0 0 9 15,-9 0-3-15,9 0-5 0,0 0 2 0,-6 2-6 16,6-2 7-16,-4 3-7 0,1-1 0 0,3-2-2 15,-4 7 1-15,-1-4 1 0,2-1-15 0,0 3-13 16,-1-2-20-16,0 1-8 0,-2-1-29 0,1 2-29 16,-5-1-97-16,1-1-233 0,1-1 103 0</inkml:trace>
  <inkml:trace contextRef="#ctx0" brushRef="#br0" timeOffset="202993.76">20851 2737 34 0,'0'0'34'0,"0"0"-1"0,0 0 4 16,0 0-2-16,3-2-9 0,-3 2-1 15,0 0-5-15,0 0 3 0,0 0-5 0,0 0-4 16,0 0 5-16,0 0-5 0,0 0 3 0,0 0-2 0,0 0-13 15,0 0 4-15,0 0 2 0,0 0-2 0,0 0-1 16,0 0 6-16,0 0-4 0,0 0 9 0,0 0-5 16,0 0-3-16,0 0 7 0,0 0-5 15,0 0 3-15,0 0-2 0,0 0-1 0,0 0-4 0,0 0 4 16,0 0 1-16,5-3-17 0,-5 3 8 0,0 0 8 16,0 0-3-16,8 0-8 0,-8 0 5 0,7 0-1 15,-1-1 2-15,0 0-1 0,-6 1-1 0,13 1 2 16,-6-2-5-16,1 1 2 0,2 0 2 0,1 0 3 15,2-2-4-15,-2-1 3 0,1 2-4 0,1 0-1 16,2-1-4-16,-2 1 2 0,1 1 2 0,-1-2-4 16,-1-1 8-16,0 2-4 0,1 0-1 0,-2-1-2 15,1 2 4-15,-2-1-1 0,3 1 3 0,-3 0-3 16,3 0 2-16,0 0-2 0,-2 1-6 0,3-1 5 16,-1 0 3-16,-1 0-1 0,-1 2-3 0,2-1-3 15,-2 0 5-15,2 0-2 0,1-1 3 0,-1 0-3 16,0 0 4-16,-2 0 2 0,0 2-5 0,3-4 0 15,-3 2 3-15,2 0-3 0,0-1 6 0,0 2-6 16,-1-1-2-16,2-1 2 0,0 2-1 0,4-3 6 16,0 1-9-16,-1 1 5 0,1 0-3 0,1-2-7 15,-5 2 9-15,4-1 3 0,-2 0 1 0,-2 1 0 16,-1-2-4-16,1 2-2 0,-2 0 3 0,-1 0-2 16,1-1 11-16,-1 2-12 0,-3-1 2 0,3 0 5 15,-3 0-1-15,1 0-4 0,1 0-1 0,2 0 6 16,-2 0-1-16,3 0-1 0,0 0-3 0,-1-1 0 15,1 1 5-15,0 0-3 0,1 0 5 0,0 1-7 16,1-1 3-16,3 2-4 0,-4-2 4 0,4-2-3 16,-4 4 0-16,-1-1 1 0,5 0 6 0,1-1-8 15,-6 2 1-15,-2-2 2 0,2 1-2 0,0-1 0 0,1 1 0 16,-1 0 5-16,-1-1-5 0,1 2-4 0,-4-2 3 16,5 2 1-16,-1-2 3 0,1 1-5 15,-4-1 1-15,2 0 4 0,-1 0 1 0,2 0-2 16,0 2 3-16,4-1 7 0,-2-1-7 0,0 0 0 0,4 0-7 15,1 1 10-15,1 2-2 0,0-3 3 0,-1 2-10 16,11-2 12-16,-11 1-5 0,10-4 2 0,-9 5-5 16,9 3 1-16,-10-5 0 0,3 0 6 15,-4 0-6-15,4 2-3 0,-5-2 2 0,4 0-6 0,-3 1 0 16,-1-1 6-16,0 0 3 0,-4 0 2 0,0 2-5 16,-1-1 3-16,1 1-1 0,-3 0-5 0,1 0 3 15,2-1-9-15,-1-1 10 0,1 2 3 0,5-2 0 16,-8 2 3-16,6 1-11 0,2-3 5 15,-1 2 2-15,0-2-3 0,4 1-3 0,-2 1 0 0,-1-2 4 16,4 2-4-16,-3-4-1 0,1 4 7 0,2-2-4 16,-5 2-2-16,4-2-2 0,-4 2 4 0,0-2-6 15,1 0 5-15,1 1-1 0,-3-1-10 0,1 0 12 16,0 2 1-16,-1-1-2 0,3 0 5 0,0-1-2 16,-1 3-5-16,-1-3 1 0,0 1-3 0,1 0 15 15,-2-1-3-15,2 0 1 0,1 1-6 0,-4 2 4 16,2-2 3-16,-2 0-2 0,3-1-5 0,3 0 0 15,-4 0-1-15,1 0 6 0,3 0-4 0,-2 2 6 16,7-2-2-16,1 2-4 0,0-1 0 0,0-1 7 16,-6 0-3-16,-4 2 5 0,5-2 1 0,-1 0-7 15,-2 2-4-15,-1-1 0 0,-1-1-4 0,0 0 6 16,-7 1 2-16,3 2-3 0,-2-1-4 0,2-2 4 16,-5 0-5-16,3 3-5 0,-1-3 10 0,2 0-4 15,0 3 7-15,-3-2-5 0,3 0-1 0,1-1 1 16,-1 3-5-16,6-2 4 0,-6 2 7 0,7-3-9 15,-1 1 2-15,1 0 1 0,1 1 6 0,1-1 10 16,6 1 0-16,0-2-5 0,-7 1-4 0,0 0 1 16,7 0-1-16,-7 1-1 0,-2-2 7 0,0 2-12 15,-1-2 11-15,-4 0-7 0,0 3 3 0,0-3-5 0,-1 1-1 16,1-1-1-16,-2 1 1 0,-2 1 3 0,3-1-5 16,-2 0-5-16,2 2 1 0,-2 0 5 15,2-3-4-15,-1 2 2 0,0-2 3 0,4 4-5 16,-1-1-1-16,4-1-1 0,0-1 7 0,2 4 0 0,8-4-1 15,3 1 0-15,0-1 1 0,1 1-2 0,3 1-2 16,-3-2 2-16,-1 0 6 0,-2 0-9 0,-2 2 1 16,-8 0-1-16,1 1-4 0,-2-2-3 0,0-1 10 15,-5 3-5-15,-1-4 1 0,1 0-2 0,0 3 1 16,4 0 3-16,-1 0 3 0,2 0 0 0,-1 2-11 16,2-2 8-16,2 3-4 0,4 1-2 0,3-1-5 15,-9 1-2-15,8 2 7 0,2-6-1 0,-4 1 7 16,3 1-1-16,0 0 1 0,0-2-10 0,-8 1 9 15,9 1-2-15,-4-2-2 0,5-1-5 0,-1 1 10 16,2-3-7-16,-2 1 6 0,-1-2-6 0,3 2 6 16,1 0-2-16,-2 1 1 0,1-1 1 0,0 3-2 15,0-4 6-15,0 0-15 0,1 3 7 0,-1-3 6 16,-2 4-3-16,4-3-1 0,-4 0 5 0,-3 2-6 16,1-1 9-16,-6 1-3 0,-3 0-9 0,0-2 9 15,-2 2-7-15,-2-2 6 0,2 0-1 0,3-1 4 16,-2 1-1-16,0-2-2 0,3 1 1 0,7 0 11 15,1 3-10-15,-2-3 1 0,-5-2-5 0,6 4 4 16,3 0-2-16,-2-1-2 0,0-1-2 0,-1 0 6 16,-1 0-7-16,1 0 3 0,-5 2 5 0,-3 0-4 15,1 0-12-15,0-2 1 0,-5 0 15 0,3 4 2 16,-6-4-11-16,3 0 5 0,-4 1 6 0,6-1-6 16,1 0 3-16,-2 1 0 0,2-3 0 0,-6 1 5 15,6 1-12-15,0-3 5 0,2 2-5 0,0 0 5 0,7 1-8 16,-1-4 14-16,-5 3-9 0,6 0-6 15,-6 0 10-15,5 1-9 0,-4 0 7 0,5-4-5 16,-9 3 5-16,3-2-3 0,-2 2 8 0,-2-2-8 16,1 0 4-16,4 2-5 0,4-2 2 0,-6 1 1 0,-1-1 2 15,-1 3-4-15,3-2-3 0,0-1 11 0,1 3-8 16,-3-1-1-16,-1-2 6 0,4 0-1 16,5 1-2-16,-7 2-2 0,-1 0 5 0,1 0-6 15,-3 0 10-15,3-3-15 0,-2 3 5 0,2-2 5 0,-5 2-2 16,-3-3-1-16,8 1 0 0,-8 2 2 0,1-2-8 15,0-1 14-15,3 2 0 0,0 1-11 0,-3-1-1 16,3 1 5-16,1-3-4 0,-3 3-1 0,2-1 8 16,0 0-3-16,1-2 3 0,3 2-3 0,-3 0-2 15,1-1-2-15,-1 0 7 0,-2 2 3 0,0-1 1 16,-5-3-9-16,2 4 2 0,-1 0-1 0,-2-1-3 16,1 0 9-16,-1-2-5 0,-2 3 3 0,0-2-4 15,-2 2-5-15,-1-3 13 0,3 3-8 0,-3 0 2 16,0-2-8-16,-5 2 4 0,10 0 2 0,-10 0 0 15,8 0 2-15,-8 0-4 0,0 0 3 0,8 0-1 16,-8 0 2-16,0 0 4 0,1-3 1 0,-1 3 0 16,0 0-6-16,0 0 7 0,0 0-6 0,0 0-4 15,10 0-6-15,-10 0-10 0,0 0-6 0,7 0-20 16,-7 0 11-16,0 0-5 0,10 0 4 0,-10 0 0 16,10 1 4-16,-10-1 7 0,8 0 1 0,-8 0 3 15,4 2 1-15,-4-2 3 0,0 0 1 0,5-3 1 16,-5 3 4-16,0 0-7 0,0 0-54 0,0 0-60 15,-13-5-141-15,2 1 62 0</inkml:trace>
  <inkml:trace contextRef="#ctx0" brushRef="#br0" timeOffset="203899.75">21427 3449 148 0,'0'0'155'0,"-1"-3"-22"16,1 3-8-16,-4-3-11 0,4 3-18 0,0 0-5 16,-2-4-6-16,2 4-12 0,0 0-4 0,0 0-8 0,0 0-4 15,0 0-12-15,0 0-2 0,0 0-7 0,0 0-3 16,0 0-5-16,0 0-9 0,0 0-3 15,0 0-2-15,0 0-15 0,0 0-23 0,20 3-14 0,-7-3-12 16,2 0-28-16,6 0-42 0,-1 0-69 0,7 0-204 16,3-3 91-16</inkml:trace>
  <inkml:trace contextRef="#ctx0" brushRef="#br0" timeOffset="204300.76">22350 3263 56 0,'0'0'94'0,"0"0"-14"0,0 0-4 0,15 0-8 15,-8 0-12-15,0 0 0 0,5 0-3 0,-2 0-10 16,3-3-6-16,5 3-3 0,0 0-4 0,-2-1-2 16,3 0-15-16,-1 1-12 0,4 0-11 0,-3-2-38 15,-2 1-64-15,-3 0-120 0,1 0 53 0</inkml:trace>
  <inkml:trace contextRef="#ctx0" brushRef="#br0" timeOffset="204633.76">22001 4074 137 0,'0'0'197'0,"5"3"-11"0,-5-3-9 0,16-3-13 0,-4 0-16 15,5-1-14-15,2 1-10 0,0 1-17 0,3-1-12 16,-3 3-24-16,2 0-23 0,-3 0-32 0,2 1-30 15,-1 2-53-15,-1-2-50 0,-3 2-118 0,0 1-254 16,-3-1 113-16</inkml:trace>
  <inkml:trace contextRef="#ctx0" brushRef="#br0" timeOffset="204892.76">22745 4308 97 0,'0'0'144'0,"11"3"-12"0,-3-1-15 0,0-2-7 15,3 3-23-15,3-1-24 0,5 1-32 0,1-1-30 16,6-1-47-16,-4-1-77 0,6-3-133 0,0-1 59 16</inkml:trace>
  <inkml:trace contextRef="#ctx0" brushRef="#br0" timeOffset="205175.75">23628 3882 191 0,'1'-4'177'0,"5"-1"-14"16,-2-1-21-16,4 2-14 0,1-1-14 0,1 0-11 16,3 1-30-16,0-2-23 0,1 1-37 0,5 1-47 15,-2-1-59-15,-3 3-79 0,5-5-185 0,1-1 82 16</inkml:trace>
  <inkml:trace contextRef="#ctx0" brushRef="#br0" timeOffset="205382.76">24313 3657 138 0,'10'-2'156'0,"4"-3"-17"0,-1 3-13 0,-1 0-18 16,3 1-7-16,2 1-34 0,-4 3-28 0,0-1-43 15,4 4-37-15,-6 0-98 0,-1-1-149 0,-1 5 66 16</inkml:trace>
  <inkml:trace contextRef="#ctx0" brushRef="#br0" timeOffset="205638.76">23819 4408 121 0,'-1'5'157'0,"-1"-1"-18"16,-1 1-16-16,3 0-9 0,0 0-5 0,3-1-15 15,-1 1-17-15,-2 0 1 0,5 2-10 0,-1-2-7 16,4 0-10-16,-3 0-10 0,4 0-24 0,-3-3-23 15,6 3-16-15,2-2-24 0,3-1-26 0,0 1-112 16,-2-3-200-16,-2 1 89 0</inkml:trace>
  <inkml:trace contextRef="#ctx0" brushRef="#br0" timeOffset="205830.8">24218 4561 22 0,'12'-5'174'0,"4"2"-19"0,2 0-19 15,4 1-13-15,-2 0-11 0,10-2-14 0,-1 0-9 16,3-3-17-16,1-1-26 0,-1 3-18 0,0 4-40 0,3-5-55 16,-3-3-96-16,-3 2-176 0,-1 0 77 0</inkml:trace>
  <inkml:trace contextRef="#ctx0" brushRef="#br0" timeOffset="206104.76">25368 3743 64 0,'0'-4'161'15,"0"-2"-12"-15,3 3-14 0,-1-2-14 0,2 3-17 16,1-3-17-16,3 3-13 0,2-1-12 0,2 0-20 0,0 1-11 16,1 0-13-16,1-3-8 0,7 4-9 0,-1 0-5 15,0-3-10-15,1 2-14 0,-1-4-30 0,0 3-102 16,-8-2-172-16,5-1 76 0</inkml:trace>
  <inkml:trace contextRef="#ctx0" brushRef="#br0" timeOffset="206280.76">25711 3734 133 0,'0'0'130'0,"5"-1"-20"16,-5 1-25-16,14 4-20 0,-5-2-34 0,1 1-45 0,0 5-76 16,-1 1-98-16,0 0 43 0</inkml:trace>
  <inkml:trace contextRef="#ctx0" brushRef="#br0" timeOffset="206521.76">24892 4974 81 0,'0'0'171'16,"0"4"-7"-16,0-4-17 0,6 1-11 0,-6-1-6 15,15-1-18-15,-2-2-14 0,1 2-24 0,4 1-33 16,1-3-46-16,1 1-59 0,-7 0-118 0,4-6-195 0,-5 3 87 16</inkml:trace>
  <inkml:trace contextRef="#ctx0" brushRef="#br0" timeOffset="207065.76">25690 4454 52 0,'13'-1'110'0,"0"0"-31"0,5-1-39 0,2 1-29 16,-2-2-60-16,2-2-53 0,7-2 24 0</inkml:trace>
  <inkml:trace contextRef="#ctx0" brushRef="#br0" timeOffset="207353.75">25828 4976 6 0,'-2'8'135'16,"2"-1"-7"-16,-3-5-12 0,3 5-2 0,4-4 2 16,-3 0-8-16,7 4-8 0,0-3-9 0,6-3-6 15,2 4-23-15,6-3-33 0,6 0-62 0,0-2-144 0,0-3-190 16,3 1 84-16</inkml:trace>
  <inkml:trace contextRef="#ctx0" brushRef="#br0" timeOffset="207558.75">26393 5085 52 0,'0'0'235'0,"0"0"-33"0,12-10-30 0,4 5-22 16,3-1-22-16,8-2-28 0,5 0-21 0,4 0-27 16,-1 2-20-16,3 1-29 0,1-2-23 15,1 3-13-15,0-1-12 0,-2-2-20 0,-2 1-17 0,-6-2-78 16,1-1-174-16,-3 0 77 0</inkml:trace>
  <inkml:trace contextRef="#ctx0" brushRef="#br0" timeOffset="207754.76">27258 4496 18 0,'7'-4'159'0,"2"0"-13"16,1 1-14-16,1 1-27 0,3-1-39 0,-1 1-30 0,5-3-45 15,-3 0-31-15,3 3-63 0,0-3-110 0,9-4 49 16</inkml:trace>
  <inkml:trace contextRef="#ctx0" brushRef="#br0" timeOffset="208360.75">27759 3805 76 0,'10'-3'112'15,"3"1"-10"-15,0 1-12 0,0 0-37 0,1-1-28 16,-3 1-33-16,-1 1-67 0,-1 0-82 0,2-1 36 15</inkml:trace>
  <inkml:trace contextRef="#ctx0" brushRef="#br0" timeOffset="208642.76">27018 3527 28 0,'0'0'163'0,"-8"-1"-21"15,7-4 6-15,1 5-16 0,0 0-13 0,0 0-9 16,9-4-12-16,-4 3-11 0,5 2-12 0,-1-1-22 15,-2 0-24-15,4 3-22 0,3-2-22 0,-1 5-45 16,1-3-35-16,-4 1-76 0,4-1-184 0,7 2 82 16</inkml:trace>
  <inkml:trace contextRef="#ctx0" brushRef="#br0" timeOffset="208880.76">27065 3545 33 0,'13'-3'105'15,"0"-5"-4"-15,-2 5-11 0,11 0-14 0,-3 1-17 16,9-4-11-16,3 3-9 0,0 0-13 0,1 2-15 15,2 0-19-15,-2 1-32 0,4 2-50 0,-11-2-98 16,5-1 43-16</inkml:trace>
  <inkml:trace contextRef="#ctx0" brushRef="#br0" timeOffset="-206532.97">24142 3905 55 0,'0'0'106'15,"0"0"-17"-15,0-4 0 0,0 4-1 0,0 0-5 0,0 0-13 16,-2-5-13-16,2 5 3 0,0 0-5 0,0 0-3 16,0 0-6-16,-2-4-4 0,2 4-5 15,0 0 1-15,0 0-5 0,0 0-3 0,0 0-1 0,0 0 6 16,0 0-7-16,0 0 7 0,0 0-8 0,0 0 7 16,0 0 1-16,0 0-3 0,0 0 0 0,0 0-6 15,0 0-2-15,0 0-2 0,0 0-1 0,0 0-1 16,0 0-2-16,0 0-5 0,0 0-1 0,0 0-2 15,-5 12 3-15,5-7-4 0,-2-1-4 0,1 4 5 16,1-3-2-16,-1 4 0 0,1 1-6 0,1 0 8 16,-1-2-4-16,0 3-1 0,0-1 1 0,1 2 0 15,1-1-3-15,-2-2-6 0,0 3 3 0,1-2 5 16,0 1-3-16,-1-1 2 0,0-1 2 0,1 0-6 16,-1 2 4-16,0-4-4 0,2 1 2 0,-2-1 1 15,1 0-2-15,-1-2 1 0,0 1-3 0,0-2 5 16,0 2-5-16,1-2 4 0,-2 0 0 0,2 0-1 15,-1-4 3-15,2 6 1 0,-2-6-8 0,1 6 6 0,-1-6 3 16,0 1 12-16,0-1 4 0,0 0 6 0,0 0 8 16,3 4 6-16,-3-4-2 0,0 0 8 15,0 0-3-15,0 0-4 0,0 0-1 0,0 0-7 0,0 0-5 16,6-8-3-16,-4 5 1 0,1-3-14 0,-1 2 8 16,2-1 1-16,-1-2-3 0,2 2-3 0,-1 0-6 15,1-1 2-15,0-3-3 0,0-1 0 0,0 2 1 16,2-4 0-16,-2 1-5 0,2 0-2 0,2-1 3 15,-2-3-4-15,-1-2-2 0,0 3 1 0,0-4 0 16,0 8 2-16,-3-1 0 0,0 0-3 0,1 1-2 16,0 1 1-16,1 0 1 0,-4 1 0 0,-1 1 0 15,3 1-2-15,-2 1-11 0,2-1-13 0,-2 5-20 16,-1 1-16-16,0-5-13 0,0 5-14 0,5-3-6 16,-5 3-19-16,7-2-17 0,-5-1-23 0,-2 3-94 15,0 0-266-15,0 0 117 0</inkml:trace>
  <inkml:trace contextRef="#ctx0" brushRef="#br0" timeOffset="-205293.97">24425 4037 23 0,'0'0'111'0,"0"0"-9"15,0 0-11-15,0 0-10 0,0 0-5 0,0 0-6 16,0 0-5-16,0 0-9 0,0 0-3 0,0 0-11 0,0 0 4 15,0 0-3-15,-12-4-21 0,12 4 8 16,0 0 2-16,0 0-9 0,-6-1-1 0,6 1 3 0,0 0-8 16,-7 3 5-16,3 1-10 0,0-1 2 0,-1 0-5 15,1 2 4-15,-1-3-6 0,0 5 9 0,0-4-9 16,1 2 2-16,-2 1-4 0,-1-2 1 0,2 2 0 16,-1 0 2-16,-1-1-3 0,1 0-6 0,2 1 4 15,0-1 1-15,-1-1 0 0,1 0-7 0,0 1 6 16,3-1 4-16,-3-1-6 0,2 1-2 0,-1 0 6 15,3-4 0-15,-1 4 2 0,1-4-3 0,1 4 1 16,-1-4 4-16,5 4 1 0,-5-4-5 0,9 1-2 16,-4-1 8-16,3 0-9 0,0 2-4 0,-8-2 13 15,11-2-5-15,-6 1-4 0,2 1 3 0,-7 0 4 16,11-1-3-16,-6-2 4 0,-5 3-15 0,9 0 5 16,-5 0 7-16,-4 0-8 0,7-3 7 0,-3 1-10 15,-4 2 4-15,4-1 7 0,-4 1 1 0,5-6-5 16,-5 6 0-16,4-2 3 0,-2-1-1 0,-1-2-2 15,2 2-2-15,0-2 4 0,1 0-7 0,0-1 4 0,-2 0-6 16,2-1 2-16,-1 0 6 0,-2-1-5 0,2 2 7 16,-1 1-7-16,2-1 4 0,-3 2-6 0,1-1 3 15,-2 1 6-15,2-1 8 0,0 2 6 0,-2 3 6 16,0-5-7-16,0 5-2 0,3-2 4 0,-3 2-3 16,0 0-2-16,0 0 2 0,-3-7-2 0,3 7-5 15,0 0 1-15,0 0-2 0,0 0-4 0,0 0 4 16,0 0-11-16,0 0 7 0,-9 12-2 0,7-7 0 15,2 0 1-15,0-1 0 0,0 2 5 0,0 0-4 16,0-1 0-16,0 1-2 0,0-1-2 0,2 4-2 16,0-3-1-16,-2 0 4 0,1 0 0 0,1 0 7 15,-4 0-9-15,4 1-1 0,0 0 6 0,-2-2-3 0,0 0-2 16,2 2 5-16,1-3-5 0,-3 2-1 16,0-2 3-16,2 0-4 0,-2-4 5 0,2 7-4 15,-2-7-2-15,3 6 6 0,1-4-7 0,-1-1 7 0,3-1-4 16,-3 1-3-16,-3-1 2 0,10-1 6 15,-10 1-5-15,12 0 1 0,-4-3 2 0,-3 1-4 0,1-1-1 16,2-1 3-16,-2 0-4 0,2 0 4 0,1-2-1 16,-1-2-5-16,-2 1 2 0,0 2-5 0,3-2 7 15,-4-1 0-15,1-2-5 0,0 1 3 0,-1-1 0 16,3 0-4-16,-5-2-5 0,3 0-9 0,-4 0 3 16,1-1 3-16,1 1-4 0,-1-3-4 0,0 3 8 15,-2-1-1-15,3 3 7 0,-1 0 0 0,-3 0 1 16,1 0-1-16,-1 1 0 0,-1 0 1 0,3 3 1 15,-2 0-1-15,1 0 9 0,1 1-2 0,-4 1 4 16,4-1 2-16,-2 5 1 0,2-7 1 0,-4 5-2 16,2 2 6-16,2-3-9 0,-2 3 2 0,2-5 7 0,-2 5-8 15,0 0 7-15,-4-4-5 0,4 4-5 0,0 0 6 16,0 0-17-16,0 0 11 0,-4-3 8 16,4 3-10-16,0 0 2 0,0 0 1 0,0 0-6 0,-4-2 7 15,4 2-1-15,0 0 1 0,0 0 0 0,0 0 0 16,0 0-4-16,0 0 8 0,0 0-2 15,0 0-3-15,-5 12 4 0,2-10-6 0,2 1-3 0,0-1 4 16,-2 2-1-16,3 2 5 0,-4 0-1 0,2 2-4 16,-1 1 7-16,2-1 0 0,0 4-3 0,-2-2-3 15,2 1 3-15,0 0 3 0,1-1-1 0,-3 1 4 16,1-1-6-16,2 2 1 0,0 0-3 0,2-3-2 16,-2 2 7-16,1-2-8 0,2 0 4 0,-3 1 1 15,1-4 0-15,0 3-2 0,1-2 0 0,-1 1 2 0,0-2 2 16,2-1 0-16,-1 2 2 0,0-1-1 15,0-1 0-15,0 1-1 0,1-3-3 0,-1 1-3 16,-1 0 7-16,3-2-4 0,-2 1-5 0,0 1 4 0,-2-4 5 16,3 5-5-16,-3-5 3 0,0 0-4 0,4 0-9 15,-4 0-10-15,2 3-3 0,-2-3-9 0,2 4-13 16,3-3-14-16,-5-1-18 0,7 1-18 0,0 1-30 16,-3 2-71-16,-4-4-210 0,14-4 94 0</inkml:trace>
  <inkml:trace contextRef="#ctx0" brushRef="#br0" timeOffset="-204402.87">24833 4056 47 0,'0'0'147'0,"-5"0"-20"0,5 0-12 16,0 0-6-16,0 0-13 0,0 0-9 0,0 0-14 0,0 0-4 15,0 0-5-15,-3 4-10 0,3-4-8 0,-2 6 1 16,0-4-5-16,0 3 0 0,-2-3-5 16,3 2-6-16,1-4-3 0,-5 9 0 0,3-6-2 0,1 1-8 15,0 1-1-15,1 0 2 0,-2 0-5 0,0 1-3 16,1-1 1-16,-1-1-2 0,1 0 3 0,1 1-2 15,0-1-1-15,-1-1 3 0,1-3-4 0,0 5 2 16,0-5-4-16,0 5 1 0,0-5-6 0,1 6 1 16,0-4 4-16,1 2-3 0,-2-4-1 0,7 0 2 15,-3 0 1-15,-4 0-3 0,10 0 4 0,-10 0-2 16,13-1-3-16,-8-3 0 0,3 2 0 0,-3-3-3 16,1 0 0-16,1 1 0 0,-1 0 0 0,-1-2-4 15,4-1 4-15,-4 3 2 0,-1-1-2 0,0 1 5 0,1 1-2 16,-3 0 0-16,2 0 2 0,0 0 3 15,-2 1-8-15,-2 2 3 0,3-4 0 0,-3 4-3 16,3-2-2-16,-3 2 1 0,0 0 3 0,0 0 3 0,0 0-4 16,0 0-8-16,0 0 12 0,10 4-6 0,-10 0 2 15,0-4 0-15,4 5 1 0,-4-3 2 0,0-2 1 16,6 6-1-16,-3-1 2 0,-2-1-5 0,3-1-5 16,-1 1 5-16,-1 1 4 0,2-1-6 0,0-1 6 15,0 2-5-15,1-2 4 0,-1-1-4 0,1 3 5 16,0-4-6-16,0 1 4 0,4 1-2 0,-3-2 2 15,2-1 2-15,0 0-3 0,3 0 1 0,-1 0 1 16,1-1 1-16,1-3-3 0,-1 2 3 0,-2-1-2 16,3 0-3-16,-3 2-3 0,0-2 7 0,0 2-6 15,-2-2 5-15,-1 1 1 0,-1 0-4 0,0-2-1 16,3 2 4-16,-6-1-1 0,2 1-4 0,0-2 4 16,1 1 4-16,-2-3-1 0,-2 3 0 0,4-1-2 0,-5-1 2 15,5-1-2-15,-5 2 5 0,0 0-4 0,3-1-1 16,-2-2-1-16,-2 4 4 0,1-2-7 15,0 5 5-15,-3-8 1 0,3 5-3 0,0 3 10 0,-1-6-8 16,1 6 1-16,-4-4 0 0,4 4 4 0,0 0-3 16,-1-5 0-16,1 5-2 0,-4-3-4 0,0 2 3 15,4 1 4-15,-6-1-1 0,6 1-1 0,0 0 1 16,0 0-2-16,-13 5-1 0,4-5 0 0,5 4-1 16,-1 0 2-16,1-2 1 0,-1 5 1 0,1 0 3 15,-1-2-2-15,0 3 3 0,5 1 0 0,-4-2 1 16,3 3-1-16,-2-4 7 0,2 1-2 0,1 0 3 15,-2 2-2-15,2-3-1 0,0 3 0 0,0-2-1 16,2 0 2-16,-2-3-3 0,4 3-1 0,-3 1 2 16,3-5-4-16,0 4 4 0,2-2-4 0,-2-1-3 15,1 2 3-15,4-1 0 0,0 1-3 0,4-3-2 16,-4 0-5-16,5-1-12 0,-4 0-7 0,3-2-19 0,0 0-12 16,-2 0-16-16,3-2-27 0,2-1-10 0,-2 1-20 15,-3-2-124-15,5-2-268 0,-4 0 119 0</inkml:trace>
  <inkml:trace contextRef="#ctx0" brushRef="#br0" timeOffset="-204122.88">25407 4088 64 0,'0'0'101'0,"0"0"-16"0,0 0-8 16,2-3-10-16,-2 3-17 0,0 0 12 0,0 0-14 15,3-2-3-15,-3 2-2 0,0 0-1 0,0 0-6 16,0 0-5-16,0 0 0 0,0 0-11 0,0 0 12 15,9 5 5-15,-9-5 1 0,1 6 4 0,1-1-2 16,1 1 2-16,0-2-9 0,-3 1 1 0,1 1 2 16,-1 1-8-16,1 0-4 0,2-1-3 0,2 3-1 15,-3 1-2-15,1-3-3 0,0-1-1 0,-2 2-4 16,1-1 7-16,2 1 3 0,-1-2-16 0,-2 2 8 0,-1-1 2 16,1-2 0-16,0 1 3 0,1 0-2 0,-2-4-1 15,0 4 0-15,0-2 3 0,-2 1-8 0,2-2-3 16,-1 0-2-16,-1 2-14 0,0-2-33 0,-3 1-61 15,2 0-114-15,-1 1-236 0,-1-2 104 0</inkml:trace>
  <inkml:trace contextRef="#ctx0" brushRef="#br0" timeOffset="-202867.86">24494 4555 105 0,'0'0'125'16,"0"0"-7"-16,-4 2-16 0,4-2-20 0,-1 4-1 16,1-4-1-16,0 9-18 0,0-4 11 0,0 4-10 15,1 0 0-15,-1 1 5 0,0 0-26 0,4 2 1 16,-4-2 5-16,4 7-10 0,-3-1 2 0,-1 2 2 16,0-2 1-16,4 0-4 0,-4 1 0 0,0 0-8 15,3-1 0-15,-2-1-6 0,-1 2 4 0,0-1-7 16,0-1 3-16,-1-4-3 0,1 2-1 0,-3-1-4 15,2-5-1-15,-2 3-2 0,2-4-3 0,1 0 0 0,0-1 0 16,0-2 10-16,0 1 24 0,-1-1 7 16,1-3 4-16,0 0-6 0,0 0-7 0,0 0-2 0,0 0-7 15,5-19-3-15,-1 11 3 0,-2-3-9 0,3 2-5 16,3 0 0-16,-4-1-1 0,2 1 1 0,1-1-5 16,-1 5-4-16,-1-2 0 0,2 0-1 0,-4 2-1 15,4 3-4-15,2-2 2 0,-3 3-1 0,1-2-5 16,-1 3-1-16,-6 0-1 0,14 3 1 0,-4-2-7 15,-3 3-6-15,4 0-2 0,-3 1 1 0,-3 3 3 16,-1-1-9-16,2 3 2 0,-5-2-2 0,4 2 1 16,-5 0-1-16,0-1 2 0,0 0 4 0,-5-2-3 0,2 2 3 15,-4-2 1-15,3 1 4 0,-2 1-4 0,-2-4 5 16,3 2 2-16,-1-3-5 0,-2 0 6 16,2-2 0-16,-6 1 0 0,6-2-1 0,-2 0 1 0,-1 1 0 15,3-2 2-15,6 0-2 0,-14-2 0 0,7 1 2 16,1 0 5-16,1-2 0 0,5 3 1 15,-8-4 1-15,4 4 4 0,4 0-1 0,-5-2-2 0,5 2 0 16,-4-3 3-16,4 3-7 0,0 0 3 0,0-5 2 16,0 5-2-16,0 0-1 0,9-4 0 0,-5 3 0 15,3-1-4-15,-2 1 4 0,2 0-6 0,4-2 1 16,-2 3-7-16,-2-3-2 0,6 3-2 0,0-2-3 16,5 0-12-16,-6 1-4 0,8-1 1 0,-3-1-1 15,-2 2-5-15,-3-1 3 0,2 0 0 0,3-1 2 0,-2 0-2 16,-2 0 6-16,0-1 6 0,-3 0-1 15,3 0 5-15,-6-1 4 0,2 0 3 0,-3 1 4 0,0-2-1 16,0 4 2-16,-1-3 4 0,1 3 6 0,-3-1-5 16,0-3 1-16,0 5 2 0,-3 1 1 0,3-3-4 15,-3 3-1-15,5-4 5 0,-5 4 0 0,0 0 2 16,3-3-1-16,-3 3-7 0,0 0 0 0,0 0 2 16,0 0-3-16,0 0 5 0,0 0-2 0,-10 10 5 15,10-10-1-15,-5 3-7 0,2 1 6 0,1-1 2 16,-1 1-2-16,0-1 2 0,1-1-1 0,-2 4 4 15,1-2 3-15,1 1 5 0,0 1 2 0,0 0-6 16,1-3-2-16,0 2 0 0,-1 1-2 0,2-3 1 16,0-3 7-16,0 7-1 0,0-2-3 0,2-2 5 15,-2-3 2-15,4 5-4 0,0-2 4 0,0-2-2 16,1 2-2-16,2-1 0 0,1-2-3 0,4 2-4 0,1-1-3 16,2 1-12-16,-2-2-9 0,6 1-8 0,-2 0-12 15,-3-1-6-15,-4 0-7 0,3-1-3 0,1-2-12 16,-5 0-11-16,5 1-8 0,-5-2-13 0,-1 0 9 15,-2 0-27-15,2-1-62 0,-3 0-190 0,0-3 84 16</inkml:trace>
  <inkml:trace contextRef="#ctx0" brushRef="#br0" timeOffset="-202339.88">25087 4621 125 0,'0'0'143'0,"0"0"-13"16,0 0-13-16,0 0-5 0,-2-2-13 16,2 2-12-16,0 0-5 0,0 0-9 0,0 0-3 15,0 0-10-15,0 0-7 0,0 0-2 0,0 0-12 0,0 0-1 16,0 0-1-16,0 0-2 0,0 0-3 0,0 0-7 16,0 0 5-16,0 0 6 0,0 0-1 0,0 0 1 15,0 0 1-15,-3 14-3 0,3-12 2 0,-1 3-4 16,1-5-5-16,-1 9-2 0,-1-4 4 0,2 0 1 15,0 3-6-15,-4-4 0 0,4 5-1 0,0-1 9 0,-1 4-7 16,1-2 4-16,0 1-2 0,0 0-2 16,0 2 10-16,0 3-5 0,-3 1 1 0,3 0-3 15,0-1-4-15,-1-3 0 0,0 1-6 0,1-2 3 0,-1 1 0 16,-1-2-5-16,2 0 3 0,0 0-7 16,0-4 0-16,0 1-1 0,0-3-4 0,2 2 2 0,-2-5 2 15,2 3-3-15,1-3 3 0,1 1-1 0,2-1-3 16,2-1 0-16,3-1-1 0,2 0-10 0,-2-1 0 15,2 1-2-15,1 0-6 0,-1-1 1 0,1 1-4 16,-1 0 2-16,-1 1 0 0,0 0 3 0,-4 1 2 16,2 0-3-16,-1 1 2 0,-1-3 1 0,-2 2-1 15,-1-2-2-15,0 4 2 0,2-4 0 0,-2 2 3 16,-1-1 3-16,-4-1-7 0,0 0 8 0,9-1-3 16,-9 1 4-16,4 1 0 0,-4-1-2 0,0 0 2 15,3 3-4-15,-3-3 7 0,0 0-3 0,7 0 0 16,-7 0 0-16,0 0-1 0,0 0 1 0,3 2 1 15,-3-2-4-15,0 0 4 0,0 0 1 0,4 2-15 16,-4-2-7-16,0 0-19 0,4 2-23 0,-4-2-35 16,0 0-56-16,0-9-144 0,0 9-322 0,-2-9 142 0</inkml:trace>
  <inkml:trace contextRef="#ctx0" brushRef="#br0" timeOffset="-202179.88">25251 4698 84 0,'0'0'124'0,"0"0"-16"0,0 0-10 0,14 8-8 15,-9-3-7-15,0-2-14 0,3 0-32 0,-1 0-38 16,-1 0-50-16,2-1-57 0,1 1-115 0,-2-2 52 16</inkml:trace>
  <inkml:trace contextRef="#ctx0" brushRef="#br0" timeOffset="-201739.88">25543 4824 25 0,'4'4'129'0,"-4"-4"-24"0,0 0 3 0,3 2-2 0,-3-2 3 16,0 0 1-16,3 3 0 0,-3-3-9 0,7 0-3 16,-7 0-2-16,0 0 2 0,0 0 1 0,0 0 4 15,0 0 0-15,6-5 1 0,-6 5-13 0,4-3-6 16,-4 3-10-16,0 0-5 0,4-1-5 0,-4 1-10 16,0 0-7-16,0-5-4 0,0 5-3 0,0 0-8 15,0 0-3-15,0 0-8 0,0 0-2 0,0 0-6 0,0 0-2 16,-1 12 1-16,-2-7-1 0,2-2 1 15,-3 6-1-15,0-1-6 0,4 0 2 0,-5-1-1 16,2 3-5-16,0-1 6 0,1 1 1 0,1-3-6 0,1 2-3 16,0 0 8-16,0-2-2 0,-4 2-3 0,8 1-1 15,-3-4 1-15,-1-1 0 0,0 4 0 0,4-5-1 16,-3 5 1-16,3-5 1 0,0 0-1 0,0 1 0 16,1-2-2-16,1 0 2 0,2-1 2 0,5-1-1 15,0 0-2-15,-2-2-9 0,1 0-10 0,3 0-20 16,2-3-20-16,-3 2-16 0,-1-3-18 0,4 0-25 15,0-2-34-15,-2-3-25 0,0 2-115 0,-2-1-314 16,-1 0 139-16</inkml:trace>
  <inkml:trace contextRef="#ctx0" brushRef="#br0" timeOffset="-201396.88">25929 4688 109 0,'0'-5'138'0,"-1"-3"3"0,0 4-5 16,-1-1-4-16,2 0-3 0,0 5-4 0,-1-7-8 16,0 4-13-16,1 3-10 0,-1-4-9 0,1 4-12 15,-3-2-6-15,3 2-4 0,0 0-11 0,0 0-4 16,0 0-3-16,-8 7-9 0,5 0-8 0,-3 2 5 16,3-2-1-16,-3 3-1 0,3 0-3 0,-3 1-6 15,3 1 2-15,-2-1-4 0,1 6 5 0,0-2-6 16,0 2 6-16,3 0 11 0,1 0-3 0,-2 1-3 15,1 0 1-15,0 1 0 0,1-2-9 0,0 0 2 16,1 0 0-16,-1 0-2 0,0 1-5 0,1-2 3 16,1 1-3-16,-2-1-4 0,2-1 0 0,0 0-1 15,-1 1-4-15,-1-1 3 0,1 1-3 0,-2-3-4 16,1 4-5-16,-1-2-4 0,-1-1-4 0,2-2-3 0,-1-2-8 16,-2 2-19-16,3-2-14 0,-2-3-7 0,1 0-18 15,-2-2-20-15,2-2-35 0,-2 1-176 0,1-3-333 16,2-1 147-16</inkml:trace>
  <inkml:trace contextRef="#ctx0" brushRef="#br0" timeOffset="-200907.88">26012 4895 115 0,'19'-3'126'16,"-2"1"-16"-16,2-1-13 0,1 2-7 16,-1 0-9-16,0 1-10 0,-8-1-8 0,1 1-14 0,-1 0-3 15,-1-2-10-15,-2 2 1 0,-4 0-4 0,-4 0-2 16,11-1 8-16,-7 0-1 0,-4 1-3 0,9-2-2 16,-9-2 2-16,4 2 4 0,-4 2-4 0,5-5 7 15,-4 1 3-15,-1 4 6 0,3-6 3 0,-2 4 5 16,-1 2 1-16,0-5-4 0,0 5-2 0,0 0-11 15,0 0-1-15,0-4-3 0,0 4-4 0,0 0-5 16,0 0-1-16,-1-5-1 0,1 5-6 0,0 0-2 16,0 0-2-16,-18 5-1 0,12-4-4 0,-5 2 3 15,3-1-9-15,1-1 4 0,1 1-3 0,1-2 1 16,-2 2-1-16,4 3-2 0,-1-4 1 0,-1 3-4 16,2 0 8-16,-1-1-1 0,3 4 1 0,0-3-1 15,1 2-3-15,1 4 4 0,3-2-5 0,0 2 7 16,1-1-7-16,1-1 1 0,0 1-2 0,1 0-1 0,0 1-3 15,1 0-4-15,2 0-6 0,-3-3-4 0,-1 2-1 16,-1-3 5-16,-1 2-4 0,2-2 3 16,-3-1-2-16,-2 2-1 0,-1-2 9 0,0 0-1 0,2 3-2 15,-4-2 3-15,-2-1-6 0,-2 2 7 0,2 0-1 16,-1-3 2-16,-4 4-1 0,-1 0-6 0,0 0-9 16,-2-2-41-16,1 3-44 0,-1-3-46 0,-6-2-135 15,2 4-305-15,-5-3 135 0</inkml:trace>
  <inkml:trace contextRef="#ctx0" brushRef="#br0" timeOffset="-199375.88">24899 5285 6 0,'-5'-2'144'0,"5"2"-9"15,-2-4-12-15,2 4-9 0,0 0-16 0,0 0-14 16,0 0-2-16,-3-4-5 0,3 4-10 0,0 0-13 16,0 0 1-16,0 0-11 0,0 0 1 0,0 0-3 15,-6 10 6-15,4-4-12 0,2-4-1 0,0 3-1 0,0 0 16 16,-5 1-3-16,4 2 2 0,-1 1-3 15,0-1-5-15,0 2-1 0,0 0-4 0,0 0 1 16,-1 1-6-16,1 0-3 0,-1 1 1 0,-1 3-21 16,3 1 3-16,-2 0-1 0,-2 1 2 0,4 0 3 15,0 0 0-15,1 0 1 0,0-2-2 0,1-3-3 16,-2 0 4-16,2-1-7 0,3 0 0 0,-2 1-3 0,-2-3 4 16,0 1-3-16,2-3-7 0,-2 1-5 0,1-2-3 15,-1 0-13-15,0 1-17 0,-1-2-22 0,-1-3-6 16,2-2-10-16,-6 6-49 0,4-5-15 0,-5 0-88 15,7-1-248-15,-17-3 111 0</inkml:trace>
  <inkml:trace contextRef="#ctx0" brushRef="#br0" timeOffset="-198766.87">24670 5531 165 0,'0'-6'176'0,"3"2"-20"16,-3-1-15-16,5 2-10 0,-1-2-11 0,1-2-14 0,5 2-12 15,-1 1-7-15,0-2-13 0,-1 1-5 0,2 1-7 16,2 2-5-16,2-3-12 0,-4 0-1 16,2 2-7-16,-2-1-5 0,0 0-3 0,-2 0-5 0,0 2-5 15,-2 1 2-15,-3 0 3 0,3 0-9 0,-1-2 1 16,-1 2 0-16,-4 1-2 0,6 0-6 0,-6 0 2 16,0 0-6-16,0 0 2 0,0 0-1 0,9 1-2 15,-5 2-1-15,0 0-2 0,1 2 1 0,1 0 3 16,0-3-6-16,3 3-2 0,0 0-3 0,1 2 5 15,3 0-5-15,0-4-1 0,1 2 4 0,-1-1-3 16,5-2 2-16,-4-1 0 0,0-1-2 0,-3 0 4 16,2 0-2-16,-3 0 5 0,-1 0-1 0,0-1 5 0,-2-1-1 15,-1-1 2-15,-1-3 3 0,0 3 1 0,-1-4-3 16,1 4 3-16,-2-6-1 0,-1 6 6 16,-2-2 2-16,2-2 3 0,0 3 5 0,-2 0 1 0,0 0 2 15,0-1-6-15,0 5 3 0,1-5-4 0,-1 5 0 16,3-4-8-16,-3 4-1 0,0 0-5 0,-3-5 0 15,3 5-1-15,0 0-2 0,0 0-3 0,0 0 1 16,0 0-1-16,0 0 2 0,0 0 3 0,0 0-7 16,0 0 2-16,0 0 2 0,-15 6-6 0,15-3 6 15,0-3 0-15,-7 3 3 0,5 2-4 0,-3-3 2 16,1 1-1-16,2 2-1 0,-2-1-1 0,1 1-2 16,-2 0 1-16,1 2 2 0,2 0-1 0,-2 0 3 0,0 2-1 15,0-1-4-15,-1 0 4 0,3-1-2 0,-1-1 5 16,-1-1-4-16,3 2 1 0,0-2-2 0,1 1 0 15,-2 0 0-15,5 0-1 0,-2-1 2 0,1-2-3 16,0 2 6-16,3-1-1 0,0-1-4 0,0-2 5 16,4 0-1-16,1 1 1 0,2-1-8 0,0 0-7 15,4-2-6-15,-3 2-9 0,-2-2-8 0,5-2-14 16,-1 2 2-16,-2-3-6 0,-3 2-5 0,4-2 3 16,-2 0-6-16,0-3 12 0,-3 3-12 0,2-1 2 15,-1-3-7-15,-2 1-6 0,-1-2-18 0,-2 1-129 0,2-2-234 16,-2 0 104-16</inkml:trace>
  <inkml:trace contextRef="#ctx0" brushRef="#br0" timeOffset="-197530.84">25322 5332 112 0,'0'0'110'0,"-4"-5"-3"15,4 5-14-15,0-5-10 0,-1 0-5 0,1 5-8 16,0-8-1-16,0 6 11 0,0 2 6 0,0-5-1 15,0 5 1-15,-2-4-2 0,2 4-5 0,0 0-8 16,0-5-4-16,0 5-7 0,0 0-6 0,0 0-8 16,0 0-2-16,-2-2-2 0,2 2-8 0,0 0-5 15,0 0-2-15,0 0-6 0,0 0-1 0,0 0-2 0,0 0 0 16,0 0-4-16,0 0-1 0,-9 12-3 16,6-7 3-16,0-3-3 0,1 5-2 0,0-4-2 0,0 4 1 15,0 1 1-15,-3 0-1 0,3 0 0 0,0-1-2 16,0 1-1-16,-1-3 1 0,1 2-1 0,0-2 1 15,-1 0-2-15,1-1 2 0,2 3-2 16,-1-3-1-16,1 0-3 0,-1-2 2 0,1-2 1 0,-1 4-4 16,1-4 5-16,-2 4 1 0,2-4 0 0,0 0 0 15,0 4 2-15,0-4-2 0,0 0 1 0,0 0-2 16,0 5 3-16,0-5-3 0,0 0-2 0,0 0-4 16,0 0 2-16,0 0-2 0,-1 5 1 0,1-5 0 15,-1 5 3-15,1-5 3 0,-2 5-6 0,2-5 2 0,0 4-1 16,-1-2 0-16,0 1-3 0,0 2 3 15,1-5 3-15,-3 4-3 0,3-4 2 0,-3 4-5 16,2 0 3-16,1-4 3 0,-1 7-1 0,1-7-2 0,-2 3 3 16,2-3 1-16,0 7-1 0,0-5 1 0,0-2-1 15,0 10 0-15,0-7 1 0,-1 2 0 0,2 2-4 16,-1 0 2-16,3-2 1 0,-2 0 2 0,1 2-4 16,-1-2 4-16,2 0 0 0,-1-1 0 0,1 1 6 15,-1 0-7-15,1-2 3 0,-1 1 0 0,3-1 2 16,0-1 2-16,-5-2-5 0,9-1 5 0,-9 1-6 15,12-3 2-15,-1-1 1 0,-2 0 2 0,-1 2-4 16,2-2-3-16,-2 1 0 0,1-2 3 0,2 1-6 16,-2-1-1-16,-1 0-5 0,6 2 0 0,-9 0 4 15,4 1-2-15,-2-1 2 0,-4 1-1 0,4-2 0 0,-3 3 3 16,-1-2 2-16,1 0 1 0,-1-1-6 0,-1 0 3 16,1 1-3-16,-3-1 3 0,1-1 0 0,-1 5 0 15,0-8-1-15,-2 5 1 0,3-3 1 0,-2 0-2 16,-1 1 2-16,1 0 1 0,2-1-2 0,-2 0-1 15,1 0 4-15,1 0-4 0,-2 0 3 0,0 2-3 16,0 0 2-16,-1-1 1 0,2 5 2 0,2-7 2 16,-2 3 1-16,0 4 6 0,-3-5 3 0,3 5-5 15,0 0 3-15,1-4-2 0,-1 4-3 0,0 0 1 16,0 0 1-16,0 0-6 0,0 0 4 0,-4-3-2 16,4 3 0-16,0 0-1 0,0 0-1 0,-5-1-3 15,5 1-2-15,0 0 0 0,0 0 3 0,0 0-2 0,0 0-2 16,0 0 4-16,0 0-1 0,0 0 1 0,0 0 0 15,0 0-1-15,0 0 0 0,0 0 5 0,0 0 3 16,2-7 0-16,-2 7-2 0,1-7-4 0,-1 2-1 16,1 0 0-16,-2-1 2 0,1 0-7 0,-1 1 4 15,2-2-1-15,-2 2-1 0,1 0-2 0,0 2 6 16,0 3-1-16,0-6-4 0,0 6 5 0,0 0-3 16,0-6-3-16,0 6-2 0,0 0-5 0,0 0-1 15,1-4 1-15,-1 4 1 0,0 0 1 0,0 0-1 0,0 0 4 16,1 14-2-16,0-11 2 0,1 4-3 15,-2-2 8-15,1 2-3 0,0 1 1 0,1 1 1 0,0 2-4 16,-1-2 2-16,1 3 0 0,-1 0 2 0,3 2 3 16,1 3-2-16,-3-1 2 0,0-3-5 0,0-1 3 15,1 5 3-15,1 0-3 0,-2-2 1 0,-2-3-1 16,3 1 2-16,-2-1-2 0,2-1 2 0,1 1 0 16,-2-2 0-16,-1 0 0 0,6-3-2 0,-4 4 3 15,1-6 0-15,0 0-3 0,-1 2 0 0,-1-4 0 16,2 3 0-16,-1-2-1 0,-1 0 2 0,-1-1-2 15,3-2 0-15,-4-1 5 0,0 4 3 0,0-4 3 16,0 0-3-16,0 0 0 0,0 0 0 0,7-7-2 16,-5 3 0-16,2-1-2 0,-4-1-3 0,1 3 2 15,3-1-4-15,-2-1 2 0,1 0-1 0,2 1-11 16,-1 0 2-16,0 0-3 0,1 0-1 0,0 1 3 0,3 1-1 16,-2 1-2-16,3-1-2 0,-2 1 7 0,-1 1 0 15,4 0-3-15,-3 0 6 0,-7 0-3 0,14 0 2 16,-5 1-1-16,-3 1 5 0,1-1-2 0,-2-1 0 15,2 0 1-15,-2 1-1 0,-5-1 2 0,8 3-2 16,-8-3 0-16,6 1 1 0,-6-1 3 0,0 0-4 16,7 1 0-16,-7-1 4 0,4 1-3 0,-4-1 1 15,0 0 2-15,0 0-2 0,0 0 2 0,0 0-2 16,0 0-1-16,5 2 1 0,-5-2-9 0,0 0-11 16,0 0-25-16,0 0-26 0,0 0-19 0,0 0-46 15,0 0-119-15,-2-9-280 0,2 1 124 0</inkml:trace>
  <inkml:trace contextRef="#ctx0" brushRef="#br0" timeOffset="-197333.84">25704 5420 53 0,'0'0'220'0,"0"0"-16"0,0 0-17 16,0 0-20-16,2-4-17 0,-2 4-10 0,0 0-16 15,0 0-15-15,0 0-11 0,0 0-9 0,0 0-9 16,7 10-6-16,-5-6-12 0,0-1-8 0,3 0-24 0,-3 2-18 15,2-4-14-15,0 0-21 0,0 2-16 0,-4-3-8 16,4 4-14-16,-4-4 1 0,5 3-17 16,-5-3-20-16,0 0-19 0,7-6-107 0,-5 1-239 0,0 1 106 15</inkml:trace>
  <inkml:trace contextRef="#ctx0" brushRef="#br0" timeOffset="-196922.84">25841 5378 84 0,'0'0'156'0,"3"7"-15"16,-6-4-12-16,3 1-10 0,0 0-10 0,0 2-11 15,0-6-7-15,0 7-11 0,0-2-6 0,0 2-6 16,0-3-7-16,0 1-5 0,0 1-8 0,3-1-2 16,-3-3-7-16,1 3-1 0,-1 1-3 0,0-2-10 15,0 0 5-15,1-1-9 0,-1 4 1 0,0-2-4 0,3-3 0 16,-3 3-3-16,0 1-2 0,1 0 1 15,0-3 0-15,-1 1-6 0,3 1-3 0,-2 0-2 0,2-2-1 16,0 0 1-16,1-1-3 0,-2 2-1 0,3-1-4 16,0 1-3-16,1 0 6 0,-1 0-4 0,0-2 1 15,-1 3 1-15,3-2-3 0,-3 0 9 0,1 1-8 16,-2 0 9-16,1 0-1 0,-1 2 0 0,1-2-1 16,-2 2 6-16,2-1-6 0,-1 1 1 0,-1 0-3 15,2 1-3-15,-2-2 6 0,2 2-6 0,-2 1 9 0,2-2-3 16,-1 2 0-16,1-3 1 0,6 2 1 15,-6-2 0-15,5 2 2 0,-2-1-4 0,0-1-2 16,-2-1 5-16,3 1-7 0,-3-1 1 0,0 0 5 16,-1 0-4-16,2 0 1 0,-2-1 0 0,0-1-4 15,-1 1 5-15,-3-3-1 0,2 2 0 0,-2-2-15 0,3 3-24 16,-3-3-25-16,0 0-26 0,0 0-39 0,0 0-99 16,0 0-245-16,0 0 109 0</inkml:trace>
  <inkml:trace contextRef="#ctx0" brushRef="#br0" timeOffset="-196717.81">26089 5366 36 0,'0'0'92'0,"0"0"-9"15,0 0-1-15,0 0 9 0,0 0-9 0,0 0-9 0,0 0 2 16,-5 15-2-16,2-11-5 0,2 1-2 0,0-3-9 15,-2 5-3-15,1-2-7 0,-1 2-2 0,-1 1-9 16,2-3-9-16,-3 0-33 0,2 2-62 0,-3-1-102 16,2-1-182-16,0-2 81 0</inkml:trace>
  <inkml:trace contextRef="#ctx0" brushRef="#br0" timeOffset="-191984.84">25184 2276 7 0,'0'0'60'0,"0"0"1"0,0 0 5 0,0 0-4 0,0 0-3 16,0 0-2-16,0 0 3 0,0 0-17 0,0 0 2 16,0 0-4-16,0 0-8 0,0 0-1 0,0 0-1 15,0 0-7-15,0 0-3 0,0 0 2 0,0 0-5 16,0 0-1-16,0 0 8 0,0 0-6 0,0 0 0 15,0 0 9-15,0 0 2 0,0 0 6 0,0 0 7 16,0 0 12-16,0 0 3 0,0 0-13 0,0 0 0 16,0 0-10-16,0 0 2 0,7-8-6 0,-7 1 1 15,1 2-7-15,0 1-1 0,-1-1-2 0,3-1 0 16,1 0-1-16,0-2-5 0,-2-2 0 0,8 2-12 16,-5-3 3-16,6-3 0 0,0 0 8 0,1 2-7 15,0-1-4-15,2-1 2 0,-1 2-1 0,2-4-3 16,-2 2 0-16,1 2-4 0,-1-1 7 0,1 0-4 15,0 1 0-15,-1-1-5 0,-3 1-2 0,7 0 7 16,-3 0 0-16,0 0-1 0,4 0-5 0,2-3-1 16,-3 1 5-16,-1 4 12 0,1-2-17 0,0 2 2 15,-1-1-1-15,2-2-2 0,-1 1 8 0,2 2-5 16,0-2 3-16,-2 0-6 0,2 0 6 0,4-5-1 16,-3 2 0-16,5 1 1 0,-2 0 4 0,0 2-4 0,-7-1-1 15,5 2 1-15,-3 1-1 0,-1 1-4 0,1-2-1 16,-2 2 4-16,0-1-1 0,0 2 9 0,-1 0-16 15,0 0 8-15,-1 3-1 0,0-5 3 0,3 1 1 16,-7 6-7-16,6-4 6 0,-4 2-3 0,-1 2-1 16,0-3 6-16,1 1-2 0,-2 2-5 0,1 1 4 15,-2-1-7-15,3 0 2 0,-3 1-1 0,-3-1 4 16,1 3-2-16,-1-1-2 0,3 1-1 0,-4 0-7 16,1-3 1-16,1 2 11 0,-3 0-14 0,2-1-2 15,-6 2 8-15,6-1-6 0,-6 1 10 0,4-2-6 16,-4 2-9-16,0 0-7 0,0 0-9 0,5-2-7 15,-5 2-9-15,0 0-13 0,0 0-17 0,0 0-62 16,0 0-158-16,-19 9 71 0</inkml:trace>
  <inkml:trace contextRef="#ctx0" brushRef="#br0" timeOffset="-189920.83">25200 2031 54 0,'0'0'77'0,"5"-4"-2"0,-5 4-8 0,7-3 0 0,-4 1-4 16,-3 2 1-16,6-3-4 0,-3 1 10 0,-3 2-8 16,0 0 11-16,6 0 0 0,-6 0-17 0,0 0 17 15,7-3 0-15,-7 3-8 0,0 0-3 0,0 0-3 16,0 0-7-16,5-1-3 0,-5 1-5 0,0 0-11 16,0 0-2-16,0 0 2 0,0 0-4 0,0 0-3 15,0 0-6-15,0 0-1 0,0 0 0 0,0 0-5 16,0 0 2-16,0 0-8 0,0 0-9 0,0 0 11 15,0 0-3-15,0 0 1 0,0 0-4 0,0 0-1 16,-8 9 4-16,7-5-3 0,1-4-10 0,-3 5 12 16,2 0 1-16,0 2 1 0,-2-2-9 0,1 2 4 15,-2-2 2-15,0 5-2 0,1 0-1 0,-3-1 1 16,0 3 3-16,2-4-8 0,-1 4 6 0,-2 2-6 16,2-4 7-16,0 5 0 0,1-4 4 0,-1-1-7 15,1 2 3-15,0 0 1 0,-1 0-8 0,-1 2 5 0,2-3-3 16,-1 1 3-16,1-1 5 0,-1-3-7 15,-1 2-4-15,-1-2 6 0,3 1-2 0,1-4 4 16,1 0-6-16,-3-1 8 0,1 2-3 0,2-4-4 16,-1 2 1-16,1 0-1 0,-1-3 0 0,3-1 2 0,-4 4-2 15,4-4 7-15,-1 4 1 0,1-4-3 0,0 0 2 16,0 0-2-16,0 0 10 0,0 0-3 16,0 0 1-16,0 0-8 0,0 0 8 0,0 0-9 15,0 0 2-15,0 0 0 0,0 0 0 0,0 0-2 0,0 0-1 16,0 5 1-16,0-5 4 0,0 0-5 0,0 0-3 15,0 0 4-15,0 0 5 0,0 0-10 0,0 0 3 16,0 0 3-16,0 0-7 0,0 0 3 16,0 0-3-16,0 0 2 0,0 0 8 0,17-5-8 0,-10 4-2 15,2-1-2-15,4 1 2 0,-3 1 1 0,4 0-5 16,4-1-8-16,0-2 9 0,-1 3-3 0,-2-1 4 16,2 0-9-16,2-1 11 0,-6 0-7 0,2 2 2 15,-2-1 5-15,-1-1-3 0,-1 0 0 0,0 1-1 16,-4-1 9-16,0 2-1 0,-3 0-6 0,1-3-3 15,-5 3 10-15,0 0-3 0,10 3-4 0,-10-3 2 16,0 0-3-16,0 0 4 0,7-3-2 0,-7 3 3 16,0 0 1-16,0 0-2 0,0 0-1 0,0 0 3 15,0 0 0-15,0 0-1 0,0 0-1 0,0 0 8 16,0 0-10-16,6-1 2 0,-6 1 4 0,0 0-5 16,0 0 5-16,0 0-3 0,0 0 14 0,0 0-11 15,0 0-2-15,0 0-3 0,-4-6 1 0,4 6 0 16,-5-4 1-16,1-1 0 0,-1 2 1 0,3-2-4 15,-2 0 8-15,0 2-4 0,0-5-2 0,-1 0-1 16,-1 1 3-16,2 1-3 0,-2-3-1 0,-1-1 9 16,1 0-3-16,-1-1-5 0,-3-4 4 0,2 5 2 15,3 2-3-15,-2-2-4 0,-1 2 1 0,2-1 0 16,-1 3 9-16,2-1-10 0,-1 2-2 0,-2-4 6 16,3 3 2-16,2 5-6 0,0-3 2 0,-1-2 2 0,1 4-2 15,2-1 1-15,1 3 3 0,0 0-4 0,-6-2-3 16,6 2 3-16,-3-3-3 0,3 3 6 15,0 0-10-15,0 0 2 0,0 0-1 0,0-7 9 16,0 7-6-16,0 0-1 0,0 0 1 0,0 0-11 0,0 0 16 16,0 0-8-16,0 0 2 0,0 0-1 0,0 0 7 15,0 0-4-15,0 0 2 0,0 0-4 0,0 0-3 16,0 0-3-16,0 0-6 0,0 0 4 0,0 0-10 16,0 0 3-16,0 0-7 0,0 0 12 0,0 0 4 15,0 0 2-15,0 0-4 0,0 0 4 0,0 0 0 16,0 0 1-16,0 0 2 0,0 0-3 0,0 0 3 15,0 0 5-15,0 0-3 0,0 0-1 0,0 0 7 16,0 0-11-16,0 0 4 0,0 0 2 0,0 0-8 16,0 0 5-16,0 0 10 0,0 0-7 0,0 14-2 15,0-14-3-15,0 3 7 0,0 3 4 0,0-6-1 16,0 6-5-16,0-1 3 0,0 2-1 0,0-2 3 16,0 0-2-16,0 2-1 0,0 2-1 0,-1 2 4 15,0-1-1-15,-1 1 0 0,1-1 2 0,-2-1-2 0,1 3 6 16,-1 0-5-16,-1-4 1 0,2 2-2 15,-2 2-3-15,0-3 4 0,-1 3-2 0,4-4 4 16,-2 1 2-16,2-4-6 0,-3 2-7 0,4 1 6 16,-1-3 7-16,1-1-5 0,-3-1 2 0,3-1-5 0,0 4 7 15,0-6 3-15,0 0 4 0,-1 4-1 0,1-4 6 16,0 0 2-16,0 0 2 0,0 0-5 16,0 0-4-16,0 0 1 0,9-12-6 0,-4 8 1 15,0-2 0-15,0 1-13 0,4-1-7 0,-1-2-12 0,-3 0 1 16,4 2 2-16,-1 2-3 0,-3-1 5 0,1-1 5 15,-1 1-10-15,0 4 11 0,-1-3-8 0,-1 3 3 16,-3 1 1-16,4-6 7 0,-4 6 2 16,3-2-6-16,-3 2 7 0,0 0-5 0,0 0 10 0,0 0-7 15,0 0 2-15,0 0 2 0,0 0-3 0,0 0-1 16,-21 4 9-16,17 0-4 0,-3-1-4 0,1-2 4 16,1 1 0-16,-4 0 4 0,5 1 4 0,-1 1-6 15,-1 1 1-15,-1-3 0 0,0-2 0 0,0 1-2 16,5 2 10-16,2-3-10 0,-7 2 2 0,3 0 1 15,4-2 1-15,0 0-4 0,0 0 3 0,-5 2 6 16,5-2-9-16,0 0 1 0,0 0 7 0,0 0-7 16,0 0 8-16,0 0-2 0,0 0-1 0,0 0 3 15,0 0-9-15,0 0-13 0,25-4-8 0,-18 4-4 16,1 2 3-16,0 0-10 0,-2-2-6 0,3 3-13 16,-3-2 4-16,1-1-8 0,-3 2 6 0,1 0 3 15,-3 0 11-15,3 3 2 0,-2-4-6 0,-1 0 7 16,-2-1 5-16,2 6 8 0,-2-6 2 0,-2 5 5 15,2-5 6-15,-5 1 1 0,5-1 16 0,-9 3-7 16,9-3 15-16,-9 0 1 0,3 0 8 0,6 0-6 16,-11 0 12-16,11 0-1 0,-11 0-8 0,11 0 1 15,-7-2-6-15,7 2 7 0,-7 2-10 0,7-2-5 16,-5 2-14-16,5-2-8 0,0 0-20 0,0 0-29 16,0 0-66-16,0 0-138 0,12 7 61 0</inkml:trace>
  <inkml:trace contextRef="#ctx0" brushRef="#br0" timeOffset="-189130.84">25292 2296 104 0,'0'0'104'0,"0"0"-11"0,0 0-9 15,0 0-12-15,0-5 2 0,0 5-17 0,0 0 2 16,0 0-8-16,0 0-5 0,2-3-3 0,-2 3-4 15,0 0-1-15,0 0-7 0,0-3 2 0,0 3-10 16,0 0 1-16,0 0-10 0,-6-6 7 0,6 6-1 16,-5-3-3-16,5 3-4 0,-4-5-1 0,4 5 8 15,-5-1-3-15,1 0-2 0,4 1-3 0,-1-5-1 16,1 5 12-16,0 0 5 0,-3-5-5 0,3 5-5 16,0-5 1-16,0 5-5 0,1-3-5 0,-1 3-3 15,2-9 5-15,-2 6-5 0,0 3 2 0,3-3-7 16,-1-1 0-16,-2 4-3 0,2-2 4 0,-2 2-4 15,0 0 7-15,0-5-5 0,0 5-7 0,0 0 11 16,0 0-5-16,0 0 2 0,0 0 0 0,0 0-5 16,0 0 6-16,0 0-3 0,0 0-5 0,0 0 1 15,0 0-7-15,0 0 8 0,0 0 0 0,0 0-3 16,0 0-10-16,0 0 7 0,-6 10-2 0,6-10 9 16,0 0-10-16,0 0 7 0,0 0 6 0,0 0-3 15,6 4 6-15,-6-4-3 0,0 0 0 0,1 3 2 0,-1-3-10 16,0 0 3-16,4 5-1 0,-4-5 3 15,3 4 1-15,-2-1 7 0,2-1-8 0,-3-2-5 16,2 3 5-16,-2 3 2 0,0-6 2 0,4 5 2 16,-4-2 0-16,2 0-4 0,-2 1-1 0,0-4-1 15,1 5-2-15,-1-5 4 0,0 0-9 0,2 3 4 16,-2-3 11-16,5 0 4 0,-5 0-2 0,0 0 0 16,0 0 9-16,0 0 1 0,0 0 2 0,0 0-4 0,0 0-1 15,0 0-1-15,0 0-18 0,0 0-33 0,0 0-55 16,0 0-98-16,0 0-208 0,0 0 93 15</inkml:trace>
  <inkml:trace contextRef="#ctx0" brushRef="#br0" timeOffset="-177742.85">27437 2732 42 0,'18'-11'79'0,"0"-1"-9"16,7-1 3-16,-8 3-9 0,7-4-2 0,-2 0 8 15,-3 2-11-15,3-3-1 0,-4 3-3 0,5-4-3 16,-1 1-9-16,-6 3-2 0,-2 4-3 0,0-6 5 16,-1 4-9-16,2-3-3 0,-2 0 0 0,-4 0-8 15,1 1-7-15,-1 3 12 0,0-3-12 0,3-2 0 16,-2 3-15-16,3-1-1 0,-2-2 8 0,2 2 3 16,1 1-20-16,0 2 15 0,3-4-3 0,-4 2-3 15,2-1 3-15,0 1-8 0,0-1 4 0,2 2-8 16,-2-3 10-16,-2 2-3 0,0 0 1 0,2-3-7 15,-1 2 13-15,2 4-18 0,-5-6 14 0,5 4-2 16,0-2-4-16,-3 2 11 0,-1-1-19 0,0 1 17 16,-2 0-6-16,4-1-3 0,-6 3 2 0,1-1 6 15,0 1-6-15,1-2 0 0,-1 2 8 0,-1 1-7 16,-3 0 0-16,5 2 0 0,-3-4-4 0,-1 2 8 16,-1-1-5-16,1 4-2 0,-2-2 5 0,0 2-6 15,-1-2 0-15,-2 2 3 0,0 2 0 0,1-3-7 16,-2 5 3-16,1-4 0 0,-1 4 1 0,1-7 2 15,0 6-25-15,-1 1 13 0,0 0-3 0,0 0 2 0,0 0 4 16,0 0-6-16,0 0 5 0,0 0-7 16,0 0 3-16,0 0 2 0,0 0 4 0,0 0-1 15,0 0 2-15,0 0-4 0,0 0 3 0,0 0 3 0,-12 7 1 16,12-7-3-16,0 0 6 0,0 0-1 0,-6 2-5 16,6-2 7-16,-10 3-5 0,5-3 7 0,-4 5-7 15,-1-4 2-15,1 2-7 0,-1 2 8 0,-3-2 1 16,4 3-2-16,-4-2 3 0,3 3-2 0,-3-3 6 15,-4 4-8-15,-3 2-1 0,1 0 7 0,-5 2 0 16,-3 2-1-16,3 0 2 0,-6-2-3 0,0 8 2 16,0-3-7-16,-1 0-4 0,0 1 6 0,-1 2-1 15,-12 9-1-15,12-9 7 0,0 1-3 0,-1 1 1 16,2-3-4-16,2 1 3 0,-3 0-1 0,4 1 8 16,1 2-1-16,-1-3-2 0,1 3-1 0,-2-4 12 15,1 2-8-15,-2 0-1 0,0 0 5 0,-1 3-3 16,-10 1 1-16,10-6 0 0,3-3 2 0,-1 1 1 15,3 0-5-15,2-1-3 0,2-1 8 0,3-2-5 16,5 1 1-16,-5 3 4 0,4-2-5 0,-1-3 1 16,2 2-2-16,-1 1 6 0,2-1-5 0,-1 1 3 15,1-1 2-15,1 0-4 0,-1 2 5 0,-1-4-2 16,0 3 5-16,1-3-3 0,-4 1 4 0,0 0-1 16,2-1-3-16,-2 0 3 0,2-2 2 0,-2 2 0 15,2-3-5-15,0-1 6 0,1 4-8 0,1-7 0 16,-1 5-4-16,4-4 8 0,-1 2-2 0,0 0-11 0,1 1 12 15,0-1-6-15,1-1 2 0,1 3 0 16,-2-1-5-16,1 0 3 0,0-1 6 0,1 1-3 16,-2 2-1-16,1-3 2 0,1-1-5 0,2 0 2 15,-1 0-1-15,1-3 0 0,1 1-5 0,1-1 2 0,2-1 1 16,-1 0 6-16,0 1-3 0,3-4 7 16,-4 1 2-16,4-1 15 0,0 0-5 0,0 0 0 15,0 0-5-15,0 0-5 0,0 0-5 0,0 0-4 0,4-11 0 16,-1 8-1-16,0-3-14 0,-1 1-14 0,2 0-21 15,-1 0-7-15,-1-2-82 0,2 1-145 0,-1 1 65 16</inkml:trace>
  <inkml:trace contextRef="#ctx0" brushRef="#br0" timeOffset="-177214.84">26767 2794 47 0,'0'0'42'0,"0"0"-4"0,0 0-3 15,0 0-9-15,-6 10 6 0,5-6 1 0,1-4-3 16,-3 5 2-16,2-3 7 0,-1 3-2 0,0 0-5 16,-2 0-3-16,2 0 0 0,-2-1 1 0,0 3 2 15,-1 1 5-15,-3 2-7 0,2-1 0 0,-2 1-3 16,-1 5-2-16,2-1 3 0,0-5 1 0,-2 7 0 16,3-3-6-16,-3 0-4 0,4-1 3 0,-3 2-2 15,0 0 2-15,3-2-8 0,-1-2 11 0,0 0-11 16,1 0 3-16,-1 2-4 0,2-2-3 0,1-3 2 15,-4 0-4-15,5 1 7 0,-1-1 0 0,-2-2-6 16,5 0-4-16,-2-1-4 0,0-1 12 0,2-3-4 16,0 5 5-16,-2-2 1 0,2-3 16 0,0 0 6 15,2 4 15-15,-2-4 0 0,7 0 3 0,-7 0-11 0,14 0-8 16,-3-3 5-16,-2 1-7 0,5-2-4 0,-4 1-3 16,2 0 1-16,7 1-5 0,-6 0-5 0,2 1-3 15,-3-1-1-15,2 2 0 0,-4 0-5 16,0-2 4-16,2 2-3 0,-3 2-5 0,-2-2-11 0,1 0 9 15,-2 1-6-15,0 1-15 0,-3 0-6 0,1-1-16 16,0 0-1-16,-4-1-16 0,8 3-17 16,-6-2-24-16,-2-1-123 0,0 0-239 0,0 0 106 15</inkml:trace>
  <inkml:trace contextRef="#ctx0" brushRef="#br0" timeOffset="-176466.79">28652 1738 33 0,'0'0'40'0,"0"0"-3"0,-1-4-1 0,1 4-7 0,0 0-4 16,0 0-2-16,0 0-4 0,0 0 0 15,0 0-3-15,0 0-2 0,0 0-2 0,0 0-4 16,0 0 5-16,-9 5-4 0,5-1 2 0,2 1 8 0,-2 0 9 16,1 2-3-16,-2 1-8 0,0 4 6 0,1-3-2 15,-5 6 1-15,6 1 1 0,-3 2 5 0,1-1-3 16,1 0 0-16,-1 2-1 0,0 0 2 0,1 1 3 16,1-1-9-16,1 0 3 0,-2 0-7 0,1-1 8 15,1-1-4-15,0-1 6 0,0 2-9 0,0-6-3 16,1 1 0-16,-1-3-2 0,-1 1 1 0,1-1-5 15,0-2 1-15,-1 2-6 0,1-5 8 0,0 3-7 16,-3-1-1-16,3-2-15 0,0-1-22 16,0 0-31-16,-3 0-70 0,1-4-145 0,4 0 65 0</inkml:trace>
  <inkml:trace contextRef="#ctx0" brushRef="#br0" timeOffset="-176145.79">28606 1780 54 0,'14'-3'64'0,"-1"3"-14"0,1-2-3 0,-5 4-6 16,3-1-1-16,-1 2-7 0,-4-3 2 0,-2 1-12 15,0 3-1-15,1-1-1 0,-3 3 3 0,-1-2-8 16,-2 0-3-16,0 2 4 0,1 2-2 0,-1-2-6 16,-2 1 4-16,1 1-3 0,-2 4-2 0,-2-3 3 15,3 1-1-15,-1 2-2 0,-1-2 4 0,0 1-4 16,0 0 3-16,2 1-3 0,-1-1-1 0,1 1 2 16,-2-4-1-16,0 2-1 0,2 0-6 0,-2-3-1 15,0 1-19-15,1-2-16 0,2 0-66 0,-3-1-108 16,3 0 48-16</inkml:trace>
  <inkml:trace contextRef="#ctx0" brushRef="#br0" timeOffset="-175318.78">28693 2048 81 0,'0'0'125'15,"0"0"-5"-15,12 0-14 0,-6 0-4 0,-6 0-9 16,13-2-11-16,-7 2-5 0,2-2-7 0,0 0-10 16,1-2-4-16,1 1-3 0,-3 2-9 0,0-3-4 15,-1 0 2-15,1-1-5 0,0-2-11 0,0 3-2 16,-4 1-2-16,1-1-1 0,0 1 3 0,0-1-12 16,-3 0 6-16,3 2-7 0,-3 0-2 0,-1 2-4 15,0 0 1-15,0 0 2 0,0 0-3 0,0 0-2 16,0 0-3-16,-5 15 1 0,5-8 1 0,-3 0 0 15,1 2 0-15,-2 0 2 0,4-1-4 0,-4 0 0 16,3 1 3-16,1-2 0 0,-2 0 2 0,2 0-3 16,0-1 2-16,-2-2-5 0,2 3 3 0,0-3-4 15,0-4 6-15,2 4-1 0,-2-4-1 0,2 3 5 16,-2-3-4-16,9 0 1 0,-9 0-2 0,10-3 0 16,-2 0 2-16,-3 1-2 0,4-5 0 0,1 4 3 15,3-2-5-15,-4 0 6 0,5 1-4 0,-6 1-2 0,1 1-8 16,3 0 8-16,-3 0 5 0,4 2-4 15,-3 0-3-15,1 1-1 0,-1 2-2 0,1-1 1 16,-4-1-1-16,1 5 2 0,-2-3 0 0,0 0 0 16,-1-1 0-16,3 1 0 0,-5 3-2 0,0-3-1 15,5-2 4-15,-7 1-1 0,-1-2 3 0,5 3-2 16,-1-1 6-16,-4-2-8 0,0 0 3 0,0 0 1 16,0 0-4-16,0 0 8 0,0 0-1 0,5-6-6 0,-5 1 1 15,0-1 4-15,0 0-13 0,0 1-4 0,0-7-3 16,0 3-6-16,0 0-2 0,3-3 2 15,-6 3-5-15,3-2-6 0,-1 0 2 0,1 1 4 0,0 2 2 16,0 2-12-16,0-2 14 0,0 2-3 16,-4 0 5-16,4 1 0 0,0 2 4 0,0-1 3 0,0 4-3 15,0-6 5-15,3 4-2 0,-3 2-1 0,1-3-7 16,-1 3 2-16,5-5-1 0,-1 3-3 0,2 0 0 16,1 1-7-16,-1 1 6 0,3-1-3 15,-1-2 14-15,2 1-5 0,-1 0-3 0,0-1 2 0,0 2 0 16,-1 0 5-16,-2 0-4 0,1-2 8 0,-1 3-2 15,-1-1 5-15,0-2-2 0,-5 3 3 0,8 0 4 16,-8 0-6-16,0 0 8 0,0 0-3 16,7 3 1-16,-7-3-1 0,1 2 6 0,-1-2-3 15,-1 7 1-15,-1-2-3 0,-2-1 5 0,0 0-1 0,2 0-1 16,-1 5 3-16,0-4-3 0,0 3 3 0,0-1-4 16,0 1 4-16,1 1 7 0,0-1-7 0,-1 0 8 15,2 0 1-15,-2 0 1 0,2 1-3 0,1 1 9 16,-2 0 1-16,2 0 0 0,-2-1 0 0,-1 1-4 15,3-3 5-15,-1 0-2 0,1 1 7 0,0-1-8 16,-1-2 0-16,-1 5-3 0,1-6 1 0,0 2-2 16,0-2-2-16,-1 1-5 0,1-1-19 0,0 0-22 15,1 0-29-15,0-4-34 0,0 0-106 0,5 3 46 16</inkml:trace>
  <inkml:trace contextRef="#ctx0" brushRef="#br0" timeOffset="-174602.77">29310 2077 20 0,'0'4'52'0,"3"0"-9"0,-2 0 4 0,4 1-4 15,-1 2-4-15,-1-6-3 0,1 3-4 0,-1-1 5 16,1 3-6-16,1-3 5 0,-1-1 6 0,-4-2 12 16,5 1 3-16,-5-1 14 0,8 0 3 0,-8 0-11 15,6-2-9-15,-6 2-3 0,8-6-10 0,-6 0 4 16,1 2-4-16,0-1-12 0,-3-2 0 0,1 2-5 16,-1-1 0-16,0-1-5 0,0-1-2 0,0 3 0 15,-1-3-6-15,1 2 3 0,0 1 0 0,0-2-11 16,0-1 7-16,0 3 5 0,0-2-6 0,1 3-7 15,0-1 1-15,2 0 3 0,-2 0-6 0,3-2 3 16,-1 3 7-16,0 0-7 0,4 0 0 0,-2-1-2 16,1 2-5-16,1-2 11 0,0 1-5 0,0 1-9 15,0 1 12-15,0 1-5 0,0-1 0 0,2 2 1 16,0 0 1-16,0 0-2 0,1 0 2 0,-1 2-4 16,0 1-1-16,3 3 2 0,-5 0 3 0,0-3 0 15,-1 5-7-15,2 1-2 0,-4-1 3 0,2 1 3 16,-1 0-2-16,-1 2-3 0,-3-2-2 0,2 3-4 15,-2-3-4-15,1 0 7 0,-1 1 4 0,-1-3-1 16,0 1 9-16,1-3-12 0,-1 2 1 0,4-4 4 16,-4 2 5-16,1 1-7 0,-1-6 4 0,1 5 13 15,-1-5 11-15,2 1 5 0,-2-1-3 0,0 0-2 16,0 0-2-16,11-5 2 0,-6 1-9 0,-1-2 10 16,4 3-5-16,-1-3-4 0,2-4-2 0,0 4 0 15,1 0-2-15,2-1 7 0,-3 2-4 0,-1 2-3 16,-1-2 1-16,1 2-1 0,3 2-2 0,-3-2 1 15,-3 3 1-15,7 0-5 0,-3 0 1 0,-3 3-4 16,3 2 4-16,1 2-2 0,2-2-1 0,-2 1 7 0,-1 1-9 16,-1 1-2-16,-1 2 7 0,2-5-10 15,-3 0 5-15,2 4 7 0,-3-6-7 0,-1 2-1 16,0-1 2-16,1 1 1 0,-3-3-3 0,1-1 1 16,2 3-1-16,-3-1 5 0,-2-3-8 0,0 0 11 0,2 2-7 15,-2-2 1-15,0 0 4 0,0 0-10 16,3-9 1-16,-3 9-9 0,2-5-22 0,2 1-30 15,0 1-28-15,-3-2-2 0,3 5 8 0,2-2-2 0,-2 1-10 16,-4 1 3-16,11-3-58 0,-4 3-165 0,0 1 73 16</inkml:trace>
  <inkml:trace contextRef="#ctx0" brushRef="#br0" timeOffset="-174148.79">29958 1952 56 0,'-9'4'45'0,"-1"-3"0"0,6 4-5 0,-1 1-3 16,0-1-3-16,2 0-4 0,-2 2-4 0,3 1-3 16,-1 0-5-16,3 0-1 0,0 2-3 0,-1-3 3 15,2 1-2-15,-1 0-2 0,5 1 1 0,-3-2-2 16,1-1 0-16,0-1-6 0,-2 1 1 0,2 0 6 15,-2-3-3-15,-1-1-2 0,1 1 0 0,-1-3-5 16,0 5 8-16,0-5 1 0,0 7 1 16,0-7 2-16,-1 3-1 0,1-3 4 0,-4 3-7 0,4 2 1 15,-4-2-3-15,4 1 5 0,0-4-8 0,-3 5 7 16,3 1-1-16,-2 1-3 0,2-2 3 0,0 0 1 16,-2 3-8-16,4-3-4 0,-2 5 5 0,4-1-29 15,-3 0-45-15,-1-1-39 0,4-1-115 0,0-2 51 16</inkml:trace>
  <inkml:trace contextRef="#ctx0" brushRef="#br0" timeOffset="-163886.89">24728 2654 12 0,'0'0'78'0,"0"0"-11"0,0 0 2 0,0 0-7 15,0 0-4-15,0 0 7 0,0 0-4 16,0 0 9-16,0 0-9 0,0 0-1 0,0 0-8 15,0 0 1-15,0 0-9 0,0 0 3 0,0 0-10 0,0 0-5 16,0 0-1-16,0 0-2 0,0 0 4 0,0 0-10 16,0 0 2-16,0 0 0 0,0 0 1 15,0 0-9-15,0 0 4 0,0 0 4 0,0 0-3 0,0 0-1 16,1-6-1-16,-1 6-2 0,0 0 4 0,0 0-8 16,0 0 7-16,0 0-8 0,0 0 1 0,-6-2-2 15,6 2-10-15,0 0 7 0,0 0-4 0,-8 0 2 16,8 0-5-16,0 0 0 0,-5-2 3 0,5 2 2 15,0 0-4-15,0 0-4 0,0 0 0 0,-9 0 11 16,9 0-9-16,0 0 1 0,0 0 5 0,0 0-7 16,0 0 1-16,0 0 8 0,0 0-4 0,-10 0-2 15,10 0 9-15,0 0-5 0,0 0 4 0,0 0-2 16,0 0 7-16,0 0 5 0,0 0-2 0,0 0-1 16,0 0-3-16,0 0 1 0,0 0 3 0,-4-2-1 0,4 2 9 15,0 0-4-15,0 0-3 0,0 0 0 16,0 0-7-16,0 0-1 0,0 0-1 0,0 0-3 15,10-6-6-15,-1 4-6 0,0-2-3 0,5 0-1 16,2 2 1-16,3-3-3 0,0 2 1 0,1 0-8 0,0-2 3 16,-2 2-4-16,-1 3-1 0,-4-2 0 15,-3 1 0-15,-2-1 7 0,-3 2 2 0,3-1 4 16,-2 0 6-16,-6 1 5 0,5-3 2 0,-5 3 1 0,5-2-2 16,-5 2-6-16,0 0-2 0,0 0-19 0,0 0-13 15,0 0-24-15,0 0-16 0,0 0-19 0,0 0-31 16,-15-3-76-16,15 3-215 0,0 0 95 15</inkml:trace>
  <inkml:trace contextRef="#ctx0" brushRef="#br0" timeOffset="-163436.9">24856 2573 77 0,'0'0'110'0,"0"0"-5"16,0 0-5-16,0 0-5 0,0 0-5 0,0 0-12 15,0 0-7-15,0 0-17 0,0 0 1 0,0 0 2 0,0 0-6 16,0 0-12-16,0 0-5 0,9-4-3 0,-7 3-10 16,-2 1-4-16,8-3-27 0,-8 3-1 15,0 0-14-15,6-1-29 0,-6 1-39 0,0 0-56 16,0 0-162-16,0 0 73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09:23:23.01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15544 1511 134 0,'4'-10'181'0,"-4"6"-3"0,4-2-3 16,-4-3-5-16,1 5-10 0,-1-2-2 0,2-1-6 15,1 5-8-15,-3-5-17 0,0 2-14 0,0 5-3 16,0-6-13-16,0 6-11 0,0-5-6 0,0 5-12 15,-5-2-10-15,5 2-6 0,0 0-9 0,0 0-7 16,-1-4-9-16,1 4-1 0,0 0-2 0,-13 10-7 16,5-6-3-16,-3 1-3 0,2 5-6 0,-1-3 7 15,-4 3-5-15,4 4 3 0,-4-2-3 0,3 0 0 16,1-2-1-16,0 0-2 0,2 2 0 0,-2 2-3 16,5-5-2-16,0 2 8 0,0-2-4 0,1 0-5 15,1 2 7-15,3-5-4 0,3 2-1 0,-2-3 1 0,3 4-2 16,5-3 1-16,0-1 21 0,1-1-3 15,12-1-4-15,-2-1 0 0,8-1 0 0,-1-1-2 16,-4-3-4-16,5-2 3 0,0 1-1 0,-6-1-3 16,-1-3 2-16,-4 1 1 0,1 1-2 0,-4-4 0 0,-5 4 0 15,4-1-1-15,-4 0 11 0,-2-1-1 0,-4-4 0 16,2 2 0-16,-3 1-1 0,-2-3-4 0,-2 0 2 16,2 2-6-16,-6-2 0 0,4 2-4 15,-4 2-7-15,2-3-14 0,-2 3-12 0,1 1-16 16,0 4-22-16,-1-3-18 0,0 2-23 0,0 3-17 0,2-2-37 15,-2 3-22-15,-1-3-150 0,0 3-361 0,7 0 159 16</inkml:trace>
  <inkml:trace contextRef="#ctx0" brushRef="#br0" timeOffset="432.99">15626 1610 1 0,'0'0'77'0,"0"0"-6"0,0 0-6 16,9 7-6-16,-6-5 5 0,-2 1-2 0,2 2 3 16,-2-2-3-16,0 4-2 0,-1 1 7 15,0 5-3-15,0 2 7 0,0 2-4 0,-1 2-12 0,-3 6 4 16,0 1-1-16,0 1-7 0,-1 2-6 0,1-4 3 16,-2 3-6-16,1-1-8 0,-2 0 0 0,6 1-1 15,-3-3-4-15,-1 0-4 0,1-1-1 0,-1-6-3 16,0 2-3-16,1-2 3 0,0 2-5 0,1-3 1 15,0 0 5-15,-1-5-11 0,2 1-3 0,0-4 0 16,-1 2 2-16,0-6 0 0,3 2-2 0,-3-1 1 16,2-3 0-16,1-1-1 0,0 3 3 0,0 0-15 15,0-5-5-15,0 0-29 0,0 0-39 0,0 0-57 16,18-12-90-16,-12 2-240 0,11-4 106 0</inkml:trace>
  <inkml:trace contextRef="#ctx0" brushRef="#br0" timeOffset="839.01">15760 1666 87 0,'2'-5'112'0,"0"0"-10"0,-1 1 2 16,2 2-5-16,-3 2-4 0,1-6-8 0,-1 6 0 16,3-3-13-16,-3 3-12 0,0 0-5 0,0 0-7 15,0 0-5-15,0 0 0 0,-16 6-9 0,6 1-7 16,-5 3 16-16,-2 0-17 0,-1 0-3 0,-6 4-2 0,4 1 2 16,-1-5-8-16,-2 2 0 0,5-1 3 15,0-1-5-15,4-2 2 0,2 0 1 0,1 0 4 16,-1-2-7-16,0-3 2 0,3 3 3 0,-1-2 5 15,4-1 4-15,-1-1 5 0,3 0 10 0,0 1 9 0,1 0 7 16,3-3 2-16,-7 0 5 0,7 0-7 0,0 0-9 16,0 0-4-16,-9-3-6 0,9 3 0 15,-2-7-8-15,2 4-5 0,-2-1 0 0,2-2-4 16,0 6-10-16,0-5-12 0,0 1-19 0,0-1-20 0,3 0-36 16,0 2-19-16,3-1-27 0,4 1-32 0,0-2-141 15,-3 2-316-15,4 2 140 0</inkml:trace>
  <inkml:trace contextRef="#ctx0" brushRef="#br0" timeOffset="1322">15635 1743 47 0,'-5'3'51'16,"-3"-1"-12"-16,2 1-7 0,1-2-5 0,1 2-1 15,0-1-1-15,4-2-8 0,-5 3 6 0,5-3 12 16,0 0 6-16,-7 0 14 0,7 0 7 0,0 0 13 16,-1 4 11-16,1-4 15 0,0 0 8 0,-6 3 5 15,6-3-3-15,0 0-2 0,0 0-8 0,0 0-16 16,0 0-6-16,0 0-9 0,0 0-11 0,0 0-9 16,-3 2-10-16,3-2-12 0,0 0-12 0,9 6 3 15,-4-1-7-15,2-3 1 0,-1 3-1 0,3 0 1 16,4 0-3-16,-4 0-4 0,4 1 2 0,-2-1-3 15,-1 1-3-15,2-1 2 0,1 0 0 0,-1 0 2 16,-1 1-3-16,-4-1-3 0,2 1 3 0,-2-2-2 0,-1 0 0 16,-1 1 2-16,-2-2 0 0,1 2 3 15,-2 0-7-15,2-1-4 0,-4 1-12 0,1-1-14 16,-1 2-33-16,5-1-30 0,-5-3-23 0,2 2-29 0,-2 2-83 16,0-4-248-16,2 1 110 0</inkml:trace>
  <inkml:trace contextRef="#ctx0" brushRef="#br0" timeOffset="1919">15634 2072 68 0,'-12'3'125'0,"2"3"-14"0,2 0-12 0,-2 1-15 16,0 0-18-16,1 1 0 0,1 3-2 0,-1 0-12 16,0 0-1-16,0 4-7 0,0-3-2 0,3 0-9 15,0-1 2-15,-1-1 2 0,2 2-2 0,0-2-2 16,-1 1 6-16,-2 0 9 0,2 2-1 0,-1-2-7 15,0 4 5-15,-4 0 0 0,2-2-10 0,0 1 1 16,-2 0-5-16,5-4-4 0,-2-1 2 0,-1 3-4 16,3-3-4-16,-1-3 0 0,2 1 0 0,1-3-5 15,-1 0 0-15,4-2 2 0,-3 1 12 0,0-1 14 16,4-2 17-16,0 0-5 0,0 0-3 0,0 0-7 16,0 0-10-16,-4-15 0 0,7 10-3 0,-2-3-6 15,3 2-2-15,0-5-7 0,-3 6-2 0,3-2-2 16,0 1-3-16,-3 1-4 0,4-1 0 0,-1 2-6 15,4-3-2-15,-2 2-3 0,-1 0-4 0,4 0 1 16,0-2-2-16,3 0 5 0,-2 0-3 0,-1 4 2 16,2 0-1-16,1-5 5 0,-1 5 0 0,1 0-2 15,-2 0 8-15,0-3-8 0,-1 3 0 0,-4 1 0 16,3 2 3-16,-2-1-3 0,-1-1-1 0,-1 0 0 16,-4 2-3-16,12 2 6 0,-7-2-6 0,1 2 2 15,-2 2 5-15,1 3-3 0,0-1-2 0,3 0 1 16,1 5 2-16,-1-2 4 0,1 4 0 0,-3-3 3 15,5 1-1-15,-2 2-1 0,-1-5 1 0,1 4-1 16,-1-3 0-16,-2-4 5 0,-1 2-7 0,-1-2 2 16,2 0 1-16,-2-2-25 0,-1 2-26 0,1-4-48 15,-1 0-68-15,-3-1-127 0,0 0-314 0,18-10 139 0</inkml:trace>
  <inkml:trace contextRef="#ctx0" brushRef="#br0" timeOffset="3281">15934 2167 28 0,'0'0'81'0,"0"9"-2"0,-1-5-1 0,2 1-11 0,-1-1-4 16,1 1-1-16,-1-1 2 0,2-1 2 15,-2-3-4-15,1 4 7 0,-1-4-16 0,2 4 2 16,-2-4-1-16,2 4-12 0,-2-4 10 0,0 0 1 16,0 2 2-16,0-2 6 0,0 0-4 0,4 2 6 0,-4-2 7 15,0 0 1-15,0 0-3 0,12-8 7 0,-5 1-4 16,-1 3-4-16,3-2-7 0,2-2-5 15,-1 0-9-15,1 1-1 0,3-3-4 0,0 1-5 16,-4 2-7-16,1 2-2 0,-1 0-4 0,1 1-2 0,-2-1-3 16,0 2-4-16,1 2-3 0,-1 1-1 0,-1 0-8 15,3 0-2-15,-4 1-13 0,2 6 11 0,-3-4-3 16,0 3-1-16,-2-1 1 0,0 1 3 0,0 5 0 16,-1-3 2-16,-1 4-7 0,-2-5 4 0,2 3 1 15,-4 0 1-15,2-3-1 0,2-2 3 0,-4 1-5 16,2 1 2-16,-2-2 1 0,2 0-6 0,-2-2-2 15,1 2-13-15,1-5-4 0,0 5-9 0,0-5-11 16,3 3-14-16,-3-3-3 0,2 4-34 0,-2-4-17 16,0 0-28-16,0 0-100 0,0 0-261 0,11-5 116 15</inkml:trace>
  <inkml:trace contextRef="#ctx0" brushRef="#br0" timeOffset="3696.99">16326 2119 65 0,'0'0'173'15,"0"0"-41"-15,0 0-7 0,-4-3-21 0,4 3-22 16,0 0-17-16,0 0-5 0,0 0-5 0,0 0-3 0,0 0-6 16,0 0-15-16,0 0 5 0,8 10-2 15,-7-7 3-15,-1-3 7 0,2 6 0 0,-1-3-8 16,-1-1 0-16,1 4-7 0,1-2 4 0,-1 1-6 15,-1 0-3-15,0-1 1 0,1 3-6 0,-1-3 3 0,1 1-4 16,2-4 1-16,-2 4 2 0,1-2-5 0,3 0 2 16,-5-3 5-16,5 4 11 0,-1-4-1 15,-4 0-4-15,10-4 8 0,-4 0-7 0,2 0-2 0,1-1 4 16,0-2-2-16,0 2-2 0,-2-2-5 0,1 4-9 16,-3-3 6-16,-1 1-6 0,2 1 2 0,-1 0-2 15,-1 1-2-15,0 3 0 0,0-5-10 0,0 3 0 16,-4 2 4-16,10-2 0 0,-10 2-4 0,9 0 1 15,-4-2-5-15,-5 2 0 0,9 4 5 0,-4-3-1 16,0 1 1-16,2 2-2 0,-2-2 2 0,0-1-2 16,-1-1 1-16,1 2 3 0,-1 0-9 0,1-1-7 15,-1 2-13-15,-4-3-3 0,9 0-6 0,-4 2-12 16,1 0-26-16,-6-2-18 0,12 1-25 0,-6 0-27 16,0-3-99-16,1-1-259 0,-1 1 116 0</inkml:trace>
  <inkml:trace contextRef="#ctx0" brushRef="#br0" timeOffset="4227">16693 2109 41 0,'0'0'126'0,"0"0"-12"16,0 0-9-16,0 0-20 0,0 0-2 0,0 0-15 15,0 0-7-15,0 0-4 0,0 0-3 0,0 0 2 16,0 0 12-16,0 0-3 0,0 0 1 15,0 0-1-15,0 0-7 0,0 0-3 0,0 0-6 0,0 0-7 16,0 0-4-16,0 0-5 0,5 11 0 0,-5-11-6 16,0 0-9-16,0 0 6 0,3 1-5 0,-3-1-1 15,1 3-6-15,-1-3 3 0,0 5 1 0,0-5-4 16,0 0 4-16,0 4-2 0,0-4-9 0,0 0 3 16,0 0 0-16,0 0-1 0,0 0-3 0,0 0-2 15,0 5-2-15,0-5 5 0,0 4-2 0,0 1 0 16,0 0 3-16,0 1-2 0,0 3-4 0,-1-2 1 15,2 3 2-15,-2-3 1 0,2 0-3 0,-1 1 0 16,0-1-2-16,3 0 3 0,-2-2 5 0,-1 0-2 16,1 1-4-16,-1-3 6 0,3 0-4 0,-1 1 19 15,-2-4 2-15,4 5-1 0,-4-5-2 0,0 0-6 16,14-7 5-16,-7 4-3 0,0 1-6 0,1-3 5 16,-2 3 0-16,5 0-17 0,-5-1 0 0,-1 0-6 0,-1 2-7 15,2 1-6-15,-6 0 6 0,9 1-3 16,-3 2 6-16,-2 0-16 0,0 1 4 0,1 1 6 15,-1-2-3-15,3 2 8 0,-5-1 1 0,4-3-2 16,-2 3 0-16,0-3 5 0,1 1 2 0,-1 0-1 0,0 1 4 16,2-2 5-16,-6-1-4 0,9-6 5 0,-1 3-1 15,-3 0 0-15,-1-1-4 0,3-3-4 0,0 0-2 16,-3 2-1-16,2-3 5 0,-3 0-11 0,1 3-11 16,-3-2 1-16,4 3-21 0,-4-2-10 0,6 0-8 15,-5 1-28-15,3 1-12 0,-1 2-14 0,5-2-61 16,-4 0-195-16,2 0 87 0</inkml:trace>
  <inkml:trace contextRef="#ctx0" brushRef="#br0" timeOffset="4726">17066 2138 39 0,'-4'4'123'0,"1"1"-15"0,-3-1-7 0,1 0-13 15,-2 1-12-15,0 2-1 0,0-2-7 0,0 3-16 16,3-4 4-16,-2 3-15 0,2-4 4 0,-1 4-5 15,2-3 12-15,1 1-22 0,1-2-5 0,1-3 5 16,-2 4-7-16,0-1-3 0,2-3 5 0,0 0 4 16,0 0 6-16,0 0-3 0,11 0-1 0,-11 0-6 15,17-6-4-15,-7 2-8 0,2-1-7 0,0 1-4 0,1 1-7 16,1 1 2-16,-4-1-12 0,2 1-11 0,-1 2 11 16,1 1 8-16,1-1-6 0,-7 4 0 15,3 1 13-15,-1-3-12 0,-2 4 3 0,-1-2 12 16,-1 3-13-16,0 0 4 0,1 1 11 0,-2-1-5 0,-1 2 2 15,1-4 2-15,2 3 5 0,-3-2-6 0,1 0 4 16,-1 0 1-16,1-1 4 0,1-2-4 0,-2 0 7 16,4 0 8-16,2-2-11 0,0-1 4 0,2-2 6 15,3-2-2-15,-1 4-6 0,-1 0-3 0,-3 0 3 16,-1-1-6-16,-1-1 1 0,0 2-4 0,-6 0-2 16,11 0 7-16,-7 3 8 0,0-1 0 15,1 0-3-15,-5-2 0 0,7 6 2 0,-6-2-6 0,0-2 2 16,3 0 8-16,0 1-12 0,-4-3 9 0,5 5 7 15,-4-3 4-15,-1-2-1 0,4 2 4 0,-4-2 7 16,9 3 13-16,-1-5-1 0,1 2-5 0,1-3-2 16,2 1-7-16,5-3-5 0,-5 2-8 0,1-1-10 15,-1 2-16-15,1 0-12 0,-3 2-5 0,-2-1-12 16,2 2 6-16,-5-1-9 0,0 2 1 0,-5-2 5 16,6 4-2-16,-4 2-4 0,-2 0 0 0,-2 0-10 15,-1 0-26-15,-1-1-31 0,-2 2-43 0,-2-4-88 16,2 2-249-16,3-3 111 0</inkml:trace>
  <inkml:trace contextRef="#ctx0" brushRef="#br0" timeOffset="5814.99">19733 1444 139 0,'-1'-6'167'16,"1"6"-15"-16,-3-4-10 0,3 4-15 0,0-4 1 15,0 0-13-15,0 4-4 0,0 0-12 0,0 0-7 16,-4-3 0-16,4 3-12 0,0 0-4 0,-4-4-10 15,4 4-12-15,0 0-5 0,0 0-6 0,0 0 0 16,-11 12-7-16,2-5-3 0,0 3 0 0,2-1-9 16,0-1 1-16,1 4-3 0,1-4-8 0,-1 2 1 15,3 1 0-15,1 0-2 0,2-2 1 0,2-1 3 16,0 0-7-16,1 1-2 0,3-1 5 0,3 0-2 16,1-4-3-16,3-1 3 0,5 2 1 0,-3-3-5 15,7-3 2-15,-4 1 2 0,1-4-5 0,-2-1 5 16,-2-2-1-16,0-2-3 0,-4 1-2 0,3-1 17 15,-5-1 7-15,-2-5-7 0,-3 2 2 0,-1 2-5 16,-3-6-3-16,0 7-2 0,-3-1-4 0,1 0-7 16,-4 2 0-16,1 2-8 0,-2 0-26 0,-1 2-3 15,0 3-15-15,-4-1-16 0,3 2-13 0,-2 4-24 16,0 0-15-16,5-1-29 0,-1 6-139 0,1 1-309 16,0-2 136-16</inkml:trace>
  <inkml:trace contextRef="#ctx0" brushRef="#br0" timeOffset="6115">19768 1610 15 0,'0'3'142'0,"0"-3"-22"15,0 5-7-15,1 0-7 0,-1 2-18 0,1-1-7 16,0 5-8-16,-1 1-8 0,-1 2 1 0,-1 5-11 15,-5-1 2-15,3 7-8 0,-1 0 19 0,1 1-13 16,-2 0 3-16,2 0 6 0,-1 0-10 0,4-2-2 0,-3 1 8 16,1 1-4-16,-1 3 4 0,3-5-9 15,1 5-1-15,0-2-2 0,0-1-4 0,0 3-1 16,1-1-9-16,3 3-2 0,-1-4 3 0,-3 2-4 16,1-3-5-16,-1-4 3 0,3-3-4 0,-2-1-4 0,-1-2-5 15,0-1-12-15,1-3-15 0,2-2-12 0,-6-3-16 16,3-1-23-16,4-3-87 0,-4-3-145 15,0 0-318-15,0 0 141 0</inkml:trace>
  <inkml:trace contextRef="#ctx0" brushRef="#br0" timeOffset="6429">19819 1744 154 0,'-2'-3'175'0,"2"3"-16"0,-2-3-17 15,2 3-19-15,-3-4-10 0,3 4-9 0,0 0-16 0,0 0-7 16,-1-3-10-16,1 3-11 0,0 0-5 0,0 0-10 16,0 0-8-16,0 0-1 0,-15 3-1 0,11 2 1 15,-5 2-4-15,-1-2-3 0,-2 1-3 0,3 1-1 16,-5 4-2-16,1 1-1 0,-2 2 0 0,1-3-1 15,-4 3-3-15,5 0 0 0,-3-2-4 0,3 0-2 16,0 1-1-16,0-2 1 0,6-3-2 0,-2 2 2 16,2-3-10-16,2-1-15 0,0 0-23 0,0 0-21 15,1-2-16-15,3 0-27 0,0-2-28 0,1-2-108 16,0 0-256-16,0 0 113 0</inkml:trace>
  <inkml:trace contextRef="#ctx0" brushRef="#br0" timeOffset="7135">19822 1709 56 0,'-5'4'99'0,"1"-3"-7"0,2 4-14 0,-1-2-12 16,3-3-1-16,-3 5-6 0,1-1-8 0,1-1-3 0,1-3 2 15,0 0 6-15,-1 5 4 0,1-5 15 0,0 0 18 16,0 4 13-16,0-4 13 0,0 0 6 0,0 0 1 16,10 0-3-16,-10 0-10 0,8-2-11 15,-8 2-9-15,13 0-7 0,-2 2-9 0,-1 1-8 0,0-3-7 16,2 2-5-16,3 5-7 0,-1-4-6 0,-1 2-7 16,2 2-15-16,2 1-17 0,-3-4-11 0,0 8-7 15,-5-5-5-15,4 1 0 0,-4 0-14 0,-1-1-10 16,0-1-3-16,-4 2-4 0,1-4-6 15,-2 1-10-15,-2 0-19 0,2-2-22 0,-3 1-52 0,-2 1-122 16,-1-2-301-16,-1-1 134 0</inkml:trace>
  <inkml:trace contextRef="#ctx0" brushRef="#br0" timeOffset="7647">19734 2143 64 0,'0'0'172'0,"0"0"-17"0,-2 3-15 16,2-3-16-16,-4 5-7 0,1-1-14 0,-1-2-1 15,2 3-1-15,-3 4-4 0,-3 1-8 0,3 0-7 16,0 4-8-16,-3-1 3 0,-1-1-4 0,2 5-12 15,-2 0-4-15,-1-2-5 0,2 1-3 0,-2-1-6 16,2 1 0-16,0-3-9 0,3-1-4 0,-1-4 0 16,1 0-4-16,-2 1 1 0,4-4-4 0,0 0 2 15,2 0-1-15,-2-2-4 0,3-3 4 0,-1 7 3 16,1-7-2-16,0 0-7 0,0 0-17 0,0 0-17 16,12-16-5-16,-4 7-17 0,0-2-16 0,1-1-7 15,2-2-23-15,-3 4 5 0,4-5-4 0,-2 2 2 16,-1 2 9-16,-2 3 10 0,2-3 4 0,-1 6 2 15,-3-5 15-15,0 3 10 0,-1 0 8 0,1 4 9 16,0-4 5-16,-4 2 12 0,3 3 5 0,0 0 11 16,-1-2 10-16,-3 4 2 0,2-2-1 0,-2 2-8 15,0 0-1-15,0 0-4 0,0 0 3 0,0 0 3 16,7 8 2-16,-6-1-4 0,-2 0-3 0,2 1 2 16,-1 1-6-16,0 3-2 0,3-4 2 0,-2 4 1 15,1 0-3-15,2-2 2 0,1 0-5 0,-1 0 4 16,1-2-4-16,-2-2-2 0,1 1 0 0,1-2 2 15,-2-2-4-15,3 1-4 0,0-4-10 0,1 1-21 16,1-1-39-16,1-1-21 0,2-2-55 0,-5 3-94 16,5-5-258-16,0 1 114 0</inkml:trace>
  <inkml:trace contextRef="#ctx0" brushRef="#br0" timeOffset="8485">20169 2014 92 0,'0'0'234'0,"0"0"-9"16,1-4-16-16,-1 4-21 0,0 0-20 0,0 0-20 0,0 0-15 15,0 0-16-15,0 0-12 0,0 0-9 0,0 14-9 16,4-7-6-16,-4 3-12 0,1 0-4 0,-1-1-4 16,0 4-8-16,0-1-5 0,0 0-3 15,0 0-4-15,0-1-3 0,0 0-4 0,0-4-3 16,3 5-1-16,-3-3-3 0,1-4-1 0,0 1-5 0,2-4 1 15,-2 1-4-15,-1-3-1 0,0 0-4 0,24-8-8 16,-16 4-4-16,2-4-16 0,2-5 2 0,1 2-1 16,-3 1-9-16,0 7 2 0,-1-6 1 0,-1 2 2 15,0-3 1-15,0 7 5 0,-3-2-1 0,-1 2-1 16,-1-1-1-16,1 2-1 0,-4 2 1 0,7-1-2 16,-7 1 4-16,1 7 4 0,1-2 1 0,0 1-3 15,-2 4 2-15,2 1 2 0,0 0 1 0,-2 2-1 16,0-2 2-16,0 5 2 0,0-1 3 0,0 2-4 15,0-4 5-15,1 2 0 0,2 0 3 0,-2-2-1 16,-1 0 3-16,4-2 1 0,-6 1 3 0,4-2 3 16,-1 2 1-16,2-1 2 0,-3-1 0 0,4 0-2 15,-2-3-1-15,-2 4-3 0,0-5 4 0,4-1-3 16,-4 1-7-16,4-2-5 0,-4 0-2 0,1-1 2 16,2-1-2-16,-3-2 3 0,5 0 2 0,-5 0-7 15,18-5-7-15,-8-2-3 0,3-3-1 0,1-2 1 16,-3 0-13-16,2-4 0 0,5-6-2 0,-1 2 0 15,-8 4 3-15,3-1 7 0,-3 0-3 0,-1 2 20 16,1 3 5-16,-3 2 10 0,-4 1 8 0,1 4-1 16,1 1-4-16,0-2-6 0,-4 2-5 0,1 1-2 15,-1 3-5-15,0 0 6 0,0 0-3 0,0 0 1 16,4 9 2-16,-4-4 0 0,0 2 0 0,-1 1-3 16,1-3 3-16,-3 4 1 0,3-1 0 0,-1-3-1 0,1 2 0 15,0-3 2-15,0 1 0 0,4-2 1 0,-3-1 9 16,-1-2 13-16,5 3 1 0,-5-3 1 15,14-5-4-15,-5 0 8 0,5 0-6 0,-5-2-5 16,3-5 1-16,-1 0-4 0,1-3-8 0,-2 3-4 0,0-4-4 16,-3-2-1-16,-3 4-1 0,-1 4 3 0,-1 0-2 15,-1 1 1-15,-2 1 5 0,-1 0-2 0,1 4-7 16,-1-3-5-16,-4 4-7 0,2 0 1 0,-2 2-15 16,6 1-13-16,-14 2-15 0,8 0-13 0,-3 3-6 15,0 0-17-15,1 2-20 0,-1 0-18 0,5-1-15 16,-3 0-29-16,0-2-100 0,5 4-295 0,-2-3 130 15</inkml:trace>
  <inkml:trace contextRef="#ctx0" brushRef="#br0" timeOffset="8956">20810 2094 83 0,'0'0'148'0,"0"0"-6"0,0 0-5 0,0 0-8 15,0 0-8-15,0 0-6 0,0 0-2 0,0 0 2 16,0 0-21-16,0 0-5 0,0 0-7 0,0 0-2 16,0 0-7-16,0 0-7 0,0 0-6 0,0 0-4 15,0 0-11-15,0 0-8 0,0 0-3 0,0 0-4 16,0 7 0-16,0-7-6 0,0 5 1 0,0 1-2 15,1 0-6-15,2-3-1 0,-2 4-2 0,-1 0 1 16,3-2-3-16,-3 1 0 0,1 0 0 0,2 1 1 0,-1-2-3 16,1 1-4-16,-2-1 4 0,3 0-4 15,-1-1 3-15,-1 0 1 0,3-1 3 0,0-3 7 16,-1 1 4-16,-4-1-2 0,13-3 1 0,-6 2-4 16,2-6-4-16,1 6 2 0,1-5-7 0,-2 2-4 0,0-3 4 15,-1 1-3-15,0 0 1 0,-2 3 7 16,-3-2 8-16,3 0 0 0,-1 2-1 0,-3 1-2 15,3-1 2-15,-5 3-10 0,5-1-8 0,-5 1 1 16,0 0-4-16,0 0 2 0,5 6-1 0,-2-3-1 0,-2 2-2 16,1 3 3-16,0-2 4 0,0 1-5 0,0-1 0 15,-1 1-1-15,3 1-1 0,-1-2-5 0,-1-1-4 16,2 0-2-16,-1 0-12 0,-1-2 0 0,-2 1-12 16,0-4-31-16,0 0-52 0,10-3-243 0,-10 3-392 15,9-9 173-15</inkml:trace>
  <inkml:trace contextRef="#ctx0" brushRef="#br0" timeOffset="9156">21273 2181 14 0,'0'0'346'0,"-3"3"-27"0,3-3-24 0,0 0-33 15,0 0-29-15,0 0-24 0,0 0-28 0,0 0-41 16,3 5-37-16,-3-5-33 0,4 7-50 0,-3-5-70 16,3-2-93-16,-4 0-191 0,5 4-360 0,-5-4 159 15</inkml:trace>
  <inkml:trace contextRef="#ctx0" brushRef="#br0" timeOffset="24904.06">14187 1345 36 0,'0'0'46'0,"0"0"1"16,0 0-5-16,2-3-2 0,-2 3 13 0,0 0-4 16,0 0 2-16,0 0-2 0,0 0 8 0,0 0-9 15,0 0 6-15,0 0-6 0,0 0 2 0,0 0-14 16,1-5 5-16,-1 5-3 0,0 0-11 0,0 0-6 16,0 0-1-16,0 0-6 0,0 0 3 0,0 0-2 15,0 0-1-15,0 0 5 0,0 0-10 0,0 0-1 16,0 0 5-16,0 0-1 0,0 0-1 0,0 0 10 15,0 0-5-15,0 0 0 0,0 0 9 0,0 0-5 16,0 0 1-16,0 0-2 0,0 0-2 0,0 0-4 0,0 0 5 16,0 0-4-16,0 0-3 0,0 0-2 15,0 0 3-15,0 0-9 0,0 0 10 0,0 0-8 16,0 0-4-16,0 0 9 0,0 0-6 0,0 0-8 16,0 0 5-16,0 0 4 0,0 0-3 0,0 0-2 15,0 0 4-15,0 0 3 0,0 0-8 0,0 0-6 0,0 0 11 16,0 0-7-16,0 0 3 0,0 0 3 15,0 0-6-15,0 0 3 0,0 0-2 0,0 0 3 16,0 0-1-16,0 0-5 0,0 0 7 0,0 0-11 16,0 0 2-16,0 0-1 0,0 0 8 0,0 0 4 0,0 0-2 15,-3 13-7-15,3-13 2 0,2 4 3 0,-2-4 0 16,1 4-1-16,-1-4-3 0,4 4 2 0,-4-4 6 16,1 6-8-16,0-3-6 0,-1-3 6 15,1 5 4-15,1-3 3 0,-2-2-6 0,2 6 7 0,-2-2 1 16,2-3-9-16,0 5 2 0,-2-1 2 0,1-3-6 15,2 1 4-15,0 2 0 0,-3-1-1 0,2 1 6 16,1 3 4-16,-2-1-9 0,2-3 5 0,0 2 2 16,0 1-2-16,1-3-1 0,0 3-4 15,1 0-1-15,-1 1 9 0,2-3 2 0,0 0-2 0,-1 2 3 16,0-1 1-16,3 2-3 0,-4-4-2 0,2 2 4 16,-2 0 1-16,5 1 5 0,-4 0 1 0,3 1 1 15,1-2-6-15,-3 1-6 0,2 1 6 16,-3-2-4-16,6 0 4 0,-3 0 0 0,0 0 0 0,2 1-5 15,-4 0-6-15,2 0 0 0,-3-4 3 0,2 2 6 16,-1-1-9-16,2 2 5 0,-1-1-6 0,0-1-1 16,0-1 10-16,0 1-6 0,-1 0-3 0,3 0 6 15,1 1-6-15,-6-2 2 0,5 1 3 0,-4 0 2 16,8-1-1-16,-7 0 1 0,2 0 2 0,-3-1-12 16,8 2 5-16,-8-1 2 0,0 0 0 0,3-2-2 15,-3 4 3-15,3-2-6 0,-2-1 7 0,-1 1-3 16,-1 0-2-16,3-1-2 0,-1 2 4 0,-1-1-4 15,0-1-1-15,0 1 2 0,0 1-1 0,-1-1 2 16,2-1-1-16,-1 1 3 0,1-1-3 0,-1 1 6 16,-1 1-4-16,0-3-2 0,2 1 2 0,-2 3 3 15,-1-5-5-15,1 4 1 0,0-2 0 0,0 1-2 16,1 0 7-16,0-3-5 0,-2 2 5 0,-1 1-9 16,-2-3 3-16,8 4 3 0,-5-2-4 0,0-1 5 15,-3-1-4-15,4 3-7 0,-4-3 6 0,4 3 0 16,-4-3 9-16,0 0-8 0,5 1 4 0,-5-1-2 15,0 0-4-15,0 4-7 0,0-4-8 0,0 0-13 16,0 0-10-16,0 0-25 0,0 0-21 0,0 0-23 16,0 0-77-16,0 0-200 0,0 0 89 0</inkml:trace>
  <inkml:trace contextRef="#ctx0" brushRef="#br0" timeOffset="25299.06">14532 1585 95 0,'0'0'102'0,"0"0"-9"0,0 0-10 15,0 0-7-15,0 0-10 0,0 0-11 0,0 0-6 16,0 0-2-16,0 0-8 0,0 0 2 0,0 0-10 0,0 0 4 16,16 9 2-16,-12-7-14 0,2 0 5 15,-1 2-1-15,-1 0-8 0,1 2-8 0,0-1 9 16,5 1-8-16,-3 1 4 0,-1 2-6 0,-1-1 5 15,0 3-3-15,0-2 7 0,-1 0-7 0,0 3 7 16,-3-2 0-16,0 1-3 0,1-1 8 0,-1 5-9 0,-2-3-7 16,1-1 9-16,0 1-4 0,-2 0-10 15,4-2-27-15,-2-2-34 0,0 2-130 0,0-3-203 16,1-3 90-16</inkml:trace>
  <inkml:trace contextRef="#ctx0" brushRef="#br0" timeOffset="27661.06">17968 1076 85 0,'0'0'89'0,"0"0"-5"16,0 0-7-16,0 0-8 0,0 0-1 0,0 0-20 16,0 0 6-16,0 0-13 0,4-3-2 0,-4 3 2 15,0 0-11-15,0 0 3 0,0 0-9 0,0 0 16 16,0 0-21-16,0 0 6 0,0 0-15 0,0 0 5 15,0 0-6-15,0 0 1 0,0 0 3 0,0 0-4 16,0 0 7-16,0 0-8 0,0 0 4 0,0 0-6 16,0 0-3-16,0 0 14 0,0 0 1 0,0 0 2 15,0 0-9-15,0 0 9 0,0 0 5 0,0 0-28 16,0 0 21-16,0 0-8 0,0 0 5 0,0 0-6 16,0 0-15-16,0 0 1 0,0 0-11 0,0 0-7 15,0 0 14-15,0 0-6 0,0 0 7 0,0 0-6 16,0 0 8-16,0 0-2 0,0 0 0 0,0 0 4 15,0 0-1-15,0 0 0 0,0 0-4 0,0 0 8 16,0 0 5-16,0 0-1 0,0 0-1 0,0 0-3 16,0 0 5-16,0 0-3 0,0 0 15 0,0 0-18 15,0 0 9-15,0 0-26 0,0 0 20 0,0 0-7 16,0 0-14-16,-1 11-3 0,2-10 3 0,0 4 7 16,2-2-16-16,-3 1-4 0,0-4 0 0,0 5 5 15,1-2-7-15,-1 2 0 0,3-3 0 0,-3 3 0 16,1 0 10-16,-1 0-9 0,0-1 13 0,0 1-1 15,0 2 2-15,0-5-4 0,0 2 8 0,3 3-6 16,-2-1 10-16,1-3-2 0,1 5-1 0,-2-3 0 16,3 6-18-16,0-4-7 0,-3 2-20 0,2 0-63 15,-3-2 29-15</inkml:trace>
  <inkml:trace contextRef="#ctx0" brushRef="#br0" timeOffset="28970.08">18023 2030 8 0,'3'16'56'0,"-2"1"-10"0,2 0-6 15,-1 1-16-15,0-1-1 0,-1 3-9 0,0-3-3 16,-1-2-4-16,0 2-3 0,-1 0 0 0,-2-5-8 16,2 0 0-16,0 4 3 0,-2-4-7 0,-1 1-7 15,2-3-20-15,-2 2-37 0,-1 0 17 0</inkml:trace>
  <inkml:trace contextRef="#ctx0" brushRef="#br0" timeOffset="33195.06">14642 1542 67 0,'0'0'81'15,"-4"-4"2"-15,4 4-7 0,0 0 2 0,0 0-10 16,-3-3-1-16,3 3-2 0,0 0-17 0,0 0 0 16,0 0-4-16,-4-1-9 0,4 1 4 0,0 0-9 0,0 0 3 15,-4-3-10-15,4 3-5 0,0 0-5 0,0 0 5 16,0 0-1-16,0 0-6 0,0 0 1 15,0 0 2-15,0 0-12 0,0 0 14 0,0 0 1 16,-9 4-2-16,9-4-7 0,0 0-4 0,0 0 7 0,0 0-5 16,0 0 2-16,0 0-5 0,0 0-5 0,-5 3 6 15,5-3-6-15,0 0 9 0,-1 4-4 0,1-4 2 16,0 0-4-16,-2 5 3 0,1-2-5 0,1-3 2 16,-3 5 1-16,3-5 1 0,-1 5-6 0,1-1 5 15,0-4-4-15,-1 3 17 0,1-3-18 0,-1 4 1 16,1-4 1-16,0 0-7 0,0 0 4 0,0 6 7 15,0-6-5-15,0 0 1 0,0 4 4 0,0-4 7 16,1 4-15-16,-1-4 2 0,2 8 7 0,1-5 2 16,-2-1-9-16,2 2-1 0,-1 0 5 0,3 0-4 15,-1 0-2-15,1 2 12 0,1 1-8 0,1 0-1 16,1 1-1-16,-2 0 2 0,3 1 2 0,-4 2 3 16,4-2 10-16,0 4-11 0,0-4-3 0,-1 0 2 15,-1 0-9-15,2 1 5 0,0-3 9 0,0 3 3 16,-4-1-14-16,3-1 1 0,-3-1 6 0,-1 0-10 15,4 0 8-15,-6 0-2 0,2-1 2 0,0-1-3 16,-3 1 7-16,2-2 0 0,-2 0-2 0,-1-1 1 16,0-3 6-16,4 5-2 0,-3-3-1 0,-1-2-2 15,1 4 4-15,-1-4-6 0,0 0-10 0,0 0-11 16,3 3-17-16,-3-3-25 0,0 0-28 0,0 0-74 16,0 0-175-16,0 0 78 0</inkml:trace>
  <inkml:trace contextRef="#ctx0" brushRef="#br0" timeOffset="33680.06">14500 1894 38 0,'0'0'35'0,"0"0"-2"0,0 0 1 0,0 0-1 15,0 0-8-15,0 0 2 0,0 0 1 0,0 0 1 16,0 0-5-16,0 0 2 0,0 0 7 0,0 0-7 15,0 0-1-15,0 0-5 0,0 0-1 0,0 0-2 16,-4-3 1-16,4 3-7 0,0 0 0 0,0 0-5 16,0 0 3-16,0 0 6 0,0 0-9 0,0 0 4 15,17-1-5-15,-12 0 3 0,4 0-5 0,0-1-1 16,0 1-3-16,4-3 3 0,-3 2 7 0,3-2-1 16,3-2 5-16,-3 1-2 0,1 0 9 0,-1-2-5 15,0 3-11-15,2-3 1 0,-4 0-5 0,-1 2 5 16,1 2-2-16,-7-2 2 0,3 3-2 0,-3-1 8 15,2 0 2-15,-3 1 4 0,-3 2 1 0,7-3-5 16,-6 1-2-16,-1 2 0 0,0 0-8 0,4-3-10 16,-4 3-7-16,0 0-12 0,0 0-9 0,0 0-6 15,0 0-5-15,0 0 6 0,0 0-9 0,0 0-38 16,0 0-93-16,4 9 42 0</inkml:trace>
  <inkml:trace contextRef="#ctx0" brushRef="#br0" timeOffset="34569.07">14552 1594 21 0,'0'0'58'0,"0"0"3"0,0 0 7 16,0 0 13-16,0 0 1 0,0 0 3 0,0 0 2 16,0 0-6-16,0 0-3 0,0 0-3 0,0 0-19 15,0 0 0-15,0 0-10 0,0 0-13 0,0 0-10 16,0 0-9-16,0 0-13 0,0 0-9 0,0 0-5 15,6-1-4-15,-6 1 8 0,0 0 0 0,0 0-1 16,0 0 7-16,0 0-1 0,0 0 5 0,0 0 1 0,0 0 6 16,1-4 3-16,-1 4 6 0,0 0-10 15,0 0-1-15,3-4 0 0,-3 4-2 0,0 0-7 16,0 0-11-16,0 0 0 0,1-4-6 0,-1 4 2 16,0 0-4-16,0 0-2 0,4-1-1 0,-4 1 0 15,0 0 8-15,0 0 3 0,0 0-1 0,0 0 5 16,5-1-1-16,-5 1 8 0,0 0 6 0,0 0-1 15,0 0 1-15,0 0 6 0,0 0-6 0,0 0-4 16,0 0 9-16,0 0-5 0,0 0-3 0,0 0 6 16,0 0-4-16,0 0-5 0,0 0 4 0,5 5 8 15,-5-5-16-15,0 0 8 0,7 2 1 0,-7-2-6 0,0 0 0 16,4 3 7-16,-4-3 0 0,6 2-1 0,-3 0-4 16,1 1 0-16,-1 2 7 0,2-3-2 15,0 3 1-15,1 0-5 0,2 1 2 0,0 2 6 16,1-1-8-16,1 1 2 0,0 0-4 0,-1 1 9 15,3-2-6-15,3 5 0 0,-5-5 3 0,0 1-6 0,2 0 1 16,-2-2-7-16,2 0 0 0,-2 0-4 0,-1-2 6 16,-3 0-7-16,1 0 1 0,-2-1-5 15,0-1-5-15,0 1 4 0,-3-1-2 0,-2-2-3 16,7 5-11-16,-6-3-4 0,-1-2-11 0,1 3-38 0,-1-3-94 16,0 0 42-16</inkml:trace>
  <inkml:trace contextRef="#ctx0" brushRef="#br0" timeOffset="35103.06">14619 1910 1 0,'0'0'54'0,"0"0"-6"0,-7 0-3 16,7 0-3-16,0 0 0 0,-4 4-4 15,4-4 3-15,0 0 2 0,0 0 2 0,0 0 0 16,0 0 1-16,0 0 3 0,0 0 2 0,0 0-5 0,0 0-6 16,0 0 2-16,0 0-3 0,0 0-4 0,0 0-5 15,0 0 0-15,0 0-9 0,0 0-2 0,0 0 4 16,0 0-9-16,0 0-6 0,0 0 1 0,0 0-5 16,0 0 4-16,0 0 0 0,10-8-2 15,-6 4 2-15,2 3 1 0,-1-4-2 0,-1 0 7 0,1 0 3 16,5 0 0-16,-3-2 0 0,0 0-3 0,3-2-2 15,2 1-7-15,-3 0-13 0,0 0 1 0,1 2 2 16,-1-1 0-16,-1 2 2 0,-2 1-3 0,2 0 1 16,-3-1 5-16,0 3 0 0,-1-3-9 0,1 3 4 15,-1 0 2-15,0-1-2 0,-4 3 5 0,2-3-4 16,-2 3-7-16,0 0 0 0,0 0-3 0,0 0-7 16,0 0 8-16,0 0 0 0,0 0-2 0,0 0-11 15,0 0-13-15,4 8-15 0,-4-8-81 0,-1 5-147 16,1-5 65-16</inkml:trace>
  <inkml:trace contextRef="#ctx0" brushRef="#br0" timeOffset="37007.07">14169 892 2 0,'0'0'63'0,"0"0"-15"0,0 0-1 0,0 0-7 15,0 0-2-15,0 0 1 0,0 0-5 0,0 0-5 16,0 0 2-16,0 0 3 0,-4-29 0 0,4 29-1 16,0 0-4-16,0 0 6 0,0 0-10 15,0 0 2-15,0 0-8 0,0 0 0 0,0 0-9 16,0 0 3-16,0 0-3 0,0 0-9 0,-20 2 7 15,11 1-4-15,-1 3 3 0,1 0 1 0,1-2-1 0,-2 1 4 16,0 1-4-16,2-1 5 0,0 0-14 0,2-4-3 16,-1 5 8-16,0-2-6 0,3 1 4 15,-1-3 7-15,0 3-5 0,0 0-9 0,1-3 7 16,0 5 0-16,0-4 6 0,1 3-8 0,1-1 3 16,-2-1 5-16,-1 3-13 0,4-3 8 0,-1 1-9 15,-1 0 7-15,3-2-3 0,-3 3 2 0,2-2-3 0,1 0 7 16,-1 1 2-16,1-1-9 0,0-4 12 15,-1 6-8-15,1-4 4 0,0-2-8 0,0 7 3 16,0-4 1-16,1 0-2 0,1 0 1 0,4-1-2 16,1-1 12-16,2 2 2 0,0-3-8 0,0 1-4 15,2 1 8-15,1-2-8 0,-1 0 4 0,-3 1 1 16,1-2-10-16,-1-1 8 0,1 2-2 0,-3 2 8 0,-6-2-8 16,9-3 9-16,-9 3 1 0,8 0-3 15,-5-3 6-15,-3 3-4 0,0 0 3 0,8-1-10 16,-5-1-16-16,-3 2-11 0,4-3-6 0,-4 3-17 15,2-3-20-15,-2 3-40 0,4-3-115 0,-1-1 52 16</inkml:trace>
  <inkml:trace contextRef="#ctx0" brushRef="#br0" timeOffset="37584.08">14178 1085 33 0,'0'0'26'0,"2"-4"4"0,-2 4-8 0,0 0 0 16,1-3 0-16,-1 3-6 0,0 0 1 0,0 0-2 15,0 0 1-15,0 0-8 0,0 0 8 0,0 0 4 16,0 0-4-16,0 0 4 0,0 0-9 15,0 0 4-15,0 0-4 0,-4-5 1 0,4 5 1 0,0 0-1 16,0 0-1-16,0 0-7 0,0 0-1 0,0 0 5 16,0 0-13-16,0 0 0 0,0 0-7 0,0 0 6 15,0 0 1-15,0 0-1 0,0 0 9 0,0 0-12 16,1 12 9-16,-1-12-4 0,2 7 3 0,-1-3-3 16,0 0 5-16,0 1-7 0,1-1 4 15,-1 1 5-15,-1 0-7 0,1 2 13 0,2-2-9 0,-1 0 4 16,0 3-8-16,0-1 3 0,-1 2-3 0,1-3 2 15,0 3 5-15,2-1-5 0,-1 3 1 0,1-3-2 16,-2 1 0-16,2 1-7 0,-1 0 5 0,3 1-2 16,0-1 8-16,-1 0-8 0,3-1 6 15,-3 1-5-15,1-1-4 0,3 2 4 0,-1 1-4 16,2-1-2-16,2 2-6 0,-7-3 7 0,4 2-8 16,1 3-2-16,-1-1-12 0,3-2-34 0,-1 2 16 15</inkml:trace>
  <inkml:trace contextRef="#ctx0" brushRef="#br0" timeOffset="38706.61">13971 2053 95 0,'0'0'116'0,"0"0"-13"15,0 0-13-15,0 0-9 0,0 0-5 0,0 0-9 16,0 0-9-16,0 0-4 0,0 0-8 0,0 0-6 15,0 0-3-15,0 0-8 0,0 0 0 0,0 0-5 16,19-1 2-16,-12 0-4 0,1-2-5 0,4 3 3 16,-3-2-6-16,4-1-3 0,1 2 3 0,5-2-10 15,-6-1-8-15,5 3-21 0,0-2 0 0,0 1-10 16,-5 0-6-16,4 0-9 0,1-1-11 0,-5 0-10 16,1 1 8-16,0-1-4 0,-2 2-39 0,-1-2-113 0,1 1 50 15</inkml:trace>
  <inkml:trace contextRef="#ctx0" brushRef="#br0" timeOffset="39031.6">14140 2060 25 0,'0'0'39'0,"1"8"-1"0,0-3 6 15,1 2-5-15,-1-1 1 0,0 0-5 0,1 4 7 16,0-3-5-16,0 4-4 0,3 0 3 0,0 1 3 16,0 3 0-16,1 1-9 0,-1-1 0 0,-1 1-2 0,3-1-8 15,-2 1 2-15,-2 0 3 0,1 1-7 16,0-1 2-16,0-6 0 0,0 2-4 0,0-2 1 15,-2 0-5-15,3-1 1 0,-5-1-4 0,3-1 2 16,-2-3 0-16,-1 0-15 0,3 0-13 0,-1 0-11 16,-2-4-30-16,0 2-56 0,0-2-123 0,0 0 55 0</inkml:trace>
  <inkml:trace contextRef="#ctx0" brushRef="#br0" timeOffset="39650.61">14425 2185 25 0,'-4'-4'86'0,"0"0"-3"16,2 1 1-16,-1-2-2 0,1 3 7 0,0-2-8 0,-4-1-12 15,6 5-6-15,-6-5-5 0,4 3-6 16,2 2-8-16,0 0-19 0,-7-3-9 0,7 3-9 16,0 0-4-16,-9-2-9 0,9 2 1 0,0 0-1 15,0 0-2-15,-8-1 3 0,8 1 0 0,0 0 1 16,0 0 0-16,-5 0 10 0,5 0-7 0,0 0-7 0,0 0 8 15,0 0-6-15,0 0 4 0,0 0 0 16,0 0 1-16,-9 3 4 0,9-3 1 0,0 0-5 16,-7 3 0-16,7-3 8 0,0 0-2 0,0 0 2 15,-7 2 3-15,7-2 11 0,0 0 0 0,0 0 2 0,0 0 5 16,0 0-3-16,-8 2 0 0,8-2-3 0,0 0-2 16,0 0-4-16,0 0-3 0,0 0 0 0,0 0-5 15,0 0 5-15,0 0-10 0,0 0 11 16,0 0-6-16,0 0 4 0,0 0-10 0,0 0 6 15,0 0-8-15,0 0 1 0,0 0 5 0,0 0-5 0,0 0-3 16,0 0-1-16,0 0 1 0,0 0 2 0,0 0-9 16,0 0-2-16,0 0 3 0,0 0-6 0,0 0-1 15,0 0 10-15,3 9-5 0,-3-9 6 16,1 7-2-16,-1-7 2 0,3 6 2 0,-3-6-4 0,1 4 4 16,-1-4 1-16,6 5 5 0,-5 1-5 0,-1-6-5 15,3 6 6-15,0-1-8 0,-2 1 3 16,-1-1 0-16,2 1 2 0,-2 1 6 0,3-3 3 15,-2 1-6-15,2 0-2 0,-2 3-9 0,1-3-6 16,-1 0-9-16,0 4-6 0,3-7-16 0,-3 2-22 0,0-2-67 16,1 4-149-16,-1-3 65 0</inkml:trace>
  <inkml:trace contextRef="#ctx0" brushRef="#br0" timeOffset="41730.6">15617 2557 77 0,'0'0'66'0,"0"0"-3"0,0 0-6 16,0 0-10-16,0 0-3 0,0 0 4 0,0 0-12 15,0 0 1-15,0 0-4 0,0 0-13 0,5 8 3 16,-5-8-4-16,0 5-3 0,0-5 11 0,-1 3-1 16,-3 0-7-16,3 4-3 0,-3-2 5 0,0 0-5 15,0 5 2-15,-1-3-2 0,-4 4-4 0,-5 2 6 16,1 1 2-16,-2-2-7 0,0 1 1 0,-7 3 0 16,6-6 0-16,-2 1-2 0,-7 2-4 0,5-4 7 15,1-3-2-15,-7 8 2 0,-1-4-3 0,3-1 2 16,1-4-6-16,-4 3 5 0,0-5 1 0,-2 3-3 15,1-5-7-15,0 1-3 0,-2-2 5 0,2 0-3 16,-1-3 0-16,-1 1-14 0,1 0 2 0,0 1-4 16,1-3 12-16,-2 0-7 0,2 1 10 0,-3 1 0 15,3-2-2-15,-1 2-1 0,8-1 12 0,-7-3-8 16,0 3 2-16,5 1 7 0,4-1 8 0,1 1 7 0,-4-1-4 16,6-2 11-16,-1 3-4 0,6 0 1 0,-3 1-2 15,5-1 10-15,0-1 8 0,1 2-4 16,3 0-1-16,-1-1-10 0,0 1 1 0,6 1 0 15,-6-2-6-15,6 2-4 0,-6-1-5 0,6 1 1 0,0 0 0 16,-8-1-3-16,8 1-2 0,0 0 4 0,0 0 3 16,0 0-3-16,-4-2 4 0,4 2-2 0,0 0 2 15,0 0 3-15,0 0-7 0,0 0-2 16,0 0 0-16,0 0-1 0,0 0-2 0,0 0-4 0,0 0-1 16,0 0 2-16,0 0-1 0,0 0-4 0,0 0 4 15,0 0-1-15,0 0-3 0,0 0 1 16,0 0-3-16,0 0-2 0,0 0 1 0,0 0-1 15,-9 3 0-15,9-3 2 0,0 0 3 0,0 0-5 0,0 0 1 16,0 0-2-16,0 0-1 0,0 0 3 0,0 0-5 16,0 0 3-16,0 0-1 0,0 0-5 0,0 0 6 15,0 0-2-15,0 0-2 0,0 0 2 0,0 0-2 16,0 0 1-16,0 0-7 0,0 0 4 0,0 0-11 16,0 0 1-16,0 0-8 0,0 0-8 0,0 0-18 15,0 0-18-15,0 0-29 0,0 0-22 0,0 0-122 16,-1 6-261-16,1-6 117 0</inkml:trace>
  <inkml:trace contextRef="#ctx0" brushRef="#br0" timeOffset="50274.6">20052 2496 19 0,'0'0'132'0,"0"0"-12"15,0 0-5-15,4 2-7 0,-4-2 0 0,0 0-5 16,0 0-8-16,0 0-11 0,0 0-5 0,0 0-12 15,0 0-8-15,0 0-19 0,0 0-23 0,0 0-29 16,0 0-33-16,0 0-38 0,0 0-85 0,0 0-182 16,0 0 81-16</inkml:trace>
  <inkml:trace contextRef="#ctx0" brushRef="#br0" timeOffset="55074.6">15698 1238 31 0,'0'0'81'0,"0"0"-3"0,0 0-2 0,0 0 13 16,0 0-5-16,0 0-14 0,0 0 8 0,0 0-2 15,0 0-7-15,1-10-5 0,-1 10-6 0,0-7-3 16,0 3-7-16,0-1-3 0,0 5 2 0,0-10-13 16,0 5-1-16,0 2 1 0,1-6-6 0,2 4 6 15,-1-3-19-15,3-1 2 0,3-1-12 0,-2 1-10 16,5-6 1-16,-1 3 2 0,3-3-2 0,1 1 0 16,-1 2 1-16,3-2 9 0,-2 1-4 0,-1 1 6 15,5-1-13-15,-5 2 19 0,2 1-11 0,-2 0-3 16,-2 1-8-16,1 2 6 0,-3 1-9 0,2-1-1 15,-3 2-4-15,-2 1-3 0,1 1 8 0,0 1 0 16,-3-1-12-16,1 0 10 0,-1 1-5 0,-4 2 4 16,3-2 1-16,-3 2 4 0,6-2-13 0,-6 2-3 15,0 0-3-15,0 0 6 0,0 0-8 0,0 0-13 16,5 0-3-16,-5 0-8 0,0 0-2 0,0 0-18 16,0 0-39-16,1 7-122 0,-1-7 54 0</inkml:trace>
  <inkml:trace contextRef="#ctx0" brushRef="#br0" timeOffset="57198.62">15916 883 8 0,'0'0'31'0,"0"0"-7"15,0 0 5-15,0 0 0 0,0 0 0 0,0 0-3 0,0 0 19 16,0 0-11-16,0 0-8 0,0 0 2 16,0 0-5-16,0 0-1 0,0 0-2 0,0 0 8 15,0 0-8-15,0 0-9 0,0 0 0 0,0 0 4 16,0 0-4-16,0 0-6 0,0 0 1 0,0 0 8 0,0 0-14 16,0 0 9-16,0 0 4 0,0 0-5 0,0 0 3 15,0 0 4-15,0 0 1 0,0 0 5 16,0 0-12-16,0 0 6 0,0 0-6 0,0 0 4 15,0 0 0-15,0 0-7 0,0 0 7 0,0 0-4 16,0 0-3-16,0 0 1 0,0 0-1 0,0 0 6 0,0 0 3 16,0 0 4-16,0 0-3 0,0 0 5 0,0 0-2 15,0 0-3-15,0 0 2 0,0 0-11 16,0 0 2-16,0 0-5 0,0 0 5 0,0 0-7 16,0 0 7-16,0 0-7 0,0 0 7 0,0 0-6 15,0 0-7-15,0 0 3 0,46-6-16 0,-46 6 5 16,0 0-2-16,28-3 5 0,-28 3 2 0,0 0-6 0,24-4 2 15,-24 4 0-15,0 0 3 0,0 0-2 0,0 0-5 16,30-2 10-16,-30 2-13 0,5 0 6 16,-5 0 4-16,0 0 5 0,0 0-8 0,0 0 0 15,0 0 3-15,0 0 2 0,8 3-3 0,-8-3-2 16,0 0 3-16,0 0 0 0,0 0 6 0,0 0-10 16,1 3 5-16,-1-3 5 0,0 0-4 0,0 0 0 0,0 0 4 15,0 0-1-15,-4 4-1 0,4-4 2 16,0 0 2-16,0 0 0 0,0 0-4 0,0 0 0 15,0 0 4-15,-1 5-3 0,1-5 6 0,0 0-3 16,0 0 5-16,0 0-10 0,0 5 5 0,0-5 8 16,-3 6 4-16,2-4 3 0,0 2-8 0,1-4-4 15,-3 6 1-15,2-2 11 0,-3 2-4 0,3-1 1 16,-2 2-1-16,2 0-3 0,-3-2 5 0,4 0-5 16,-4 2 9-16,3-2-5 0,-3 3 2 0,4-4 2 15,-4 3-8-15,3-4 6 0,1 2-3 0,-3 0 2 16,1 0 0-16,0-1 9 0,2-4-2 0,-2 8-1 15,2-6 5-15,-4 2-17 0,4-4 9 0,-1 3-3 16,1-3 10-16,0 3-13 0,0-3 2 0,0 0-2 16,-2 5 1-16,2-5 3 0,0 0-2 0,0 0 2 15,0 0-13-15,0 0 1 0,0 0-13 0,0 0-11 16,0 0 2-16,0 4-21 0,0-4-11 0,0 0-21 16,3 3-67-16,-3-3-150 0,4 1 66 0</inkml:trace>
  <inkml:trace contextRef="#ctx0" brushRef="#br0" timeOffset="64896.61">17981 1542 13 0,'0'0'37'0,"0"0"-6"16,0 0 3-16,0 0-9 0,0 0 11 0,0 0-11 16,0 0 4-16,0 0 5 0,0 0 4 0,0 0-4 15,0 0 4-15,0 0 2 0,0 0-8 0,0 0 0 16,0 0-6-16,0 0 0 0,0 0 1 0,0 0-4 15,0 0-4-15,0 0 1 0,0 0 2 0,0 0-9 0,0 0 10 16,0 0-5-16,0 0-3 0,4-7 1 16,-4 7-3-16,0 0 2 0,0 0 2 0,0 0-8 15,0 0 4-15,0 0-3 0,0 0-3 0,0 0-5 16,0 0 0-16,0 0 4 0,0 0-2 0,0 0 5 0,0 0-9 16,0 0 8-16,0 0-8 0,0 0-1 0,0 0 2 15,0 0-2-15,0 0-3 0,0 0-5 16,0 0 15-16,-4 13-11 0,4-13 8 0,0 8-1 15,-4-2 4-15,4 1-5 0,0 0-2 0,0 1 2 16,-1-2 0-16,1 2 0 0,1 1 8 0,-2-1 4 16,1 4 1-16,0-4-3 0,0 2-7 0,0 1 3 0,0-4 8 15,0 0-13-15,0 2 6 0,0 0-3 16,0-1 5-16,4-2-6 0,-4 1 1 0,1-2-7 16,-1 0 15-16,0 2-2 0,0-2-5 0,3-1 4 0,-3 0-1 15,0 0 0-15,0-1-6 0,0-3 5 16,0 0 1-16,0 7 4 0,0-7-7 0,0 0 5 0,-3 4 8 15,3-4-10-15,0 0 1 0,0 0-10 0,0 0-23 16,0 0-23-16,0 0-22 0,0 0-92 16,0 0-172-16,0 0 76 0</inkml:trace>
  <inkml:trace contextRef="#ctx0" brushRef="#br0" timeOffset="70609.6">18492 1102 58 0,'0'0'57'0,"-2"-2"-5"0,2 2-3 16,0 0-5-16,-3-5-3 0,3 5-4 0,-2-5 10 16,0 3-8-16,2 2 4 0,-4-3-9 0,4 3 2 15,-3-6-2-15,0 3-10 0,-2 0-2 0,3-2 3 16,-1 1 2-16,-2 2-18 0,1-1 7 0,-1-1-15 16,-2-1 17-16,1 0-4 0,-3 1-2 0,5 0 10 15,-1-2-13-15,-5 2 17 0,-2 0-24 0,3-4 5 16,-2 6 0-16,-2-3-1 0,-1-5-3 0,0 7 2 15,-4-2-3-15,2-1-7 0,-1 1 7 0,-1 2 6 16,-1-4-10-16,0 5-2 0,-2-3 2 0,1 2 4 16,-2-1-7-16,2 1 1 0,-1-1-9 0,1 3 7 15,-2-2-2-15,0 2-9 0,1-2 7 0,0 3 5 16,-2 0-14-16,1 0 3 0,2 0 2 0,2 2-7 16,-2-2 7-16,-2 2-2 0,1 1 5 0,0 0-7 15,0-1 7-15,1 1-7 0,1-1-2 0,-3 1-1 16,4 2 1-16,-1-1 3 0,-1 3 10 0,0-5-8 15,3 1-3-15,4 1 1 0,-4 1 4 0,4-1-5 16,1-3 10-16,0 2-6 0,3-2 6 0,-2 3 16 16,2-1-20-16,-3-2-2 0,3 0 7 0,3 1 7 15,-2-2-8-15,4 2 5 0,-4-1 2 16,8-1 8-16,-10 0 3 0,10 0 7 0,-6 2-1 0,6-2 2 16,-6 3 7-16,6-3-8 0,0 0 7 0,0 0-4 15,-7 0 4-15,7 0-9 0,0 0 6 0,0 0-4 16,0 0-1-16,0 0-8 0,-5 2-2 0,5-2 6 15,0 0-3-15,0 0 0 0,0 0-10 0,0 0-1 16,0 0 4-16,0 0-21 0,-4 3-1 0,4-3-2 16,0 0 0-16,0 0 0 0,0 0-12 0,0 0 10 15,0 0-4-15,0 0 8 0,0 0-2 0,0 0 5 16,0 0 3-16,0 0 8 0,0 0-5 0,0 0 0 16,0 0 6-16,0 0-8 0,-9-5-2 0,9 5-3 15,-5-2 1-15,5 2-1 0,0 0 8 16,-6-1-7-16,6 1-6 0,0 0-16 0,0 0-42 0,-12 1 20 15</inkml:trace>
  <inkml:trace contextRef="#ctx0" brushRef="#br0" timeOffset="72663.61">17475 998 14 0,'0'0'50'15,"0"0"1"-15,0 0 3 0,0 0-12 0,0 0-2 16,0 0 3-16,0 0-2 0,0 0 0 0,0 0-4 15,0 0 0-15,0 0-4 0,0 0 2 0,0 0-1 16,0 0 0-16,0 0-1 0,0 0-13 16,0 0 21-16,0 0-14 0,0 0 5 0,-7-3-3 0,7 3-1 15,0 0 11-15,0 0-7 0,-2-2 10 0,2 2 1 16,0 0 2-16,0 0 2 0,-5-4-13 16,5 4 3-16,-1-5-6 0,1 5-6 0,0 0-1 15,-5-5 9-15,5 5-15 0,-2-2-5 0,2 2-1 16,0 0-8-16,0 0-4 0,0 0 9 0,0 0-6 15,-3-1-7-15,3 1-11 0,0 0 1 0,0 0-3 0,0 0-9 16,0 0 4-16,0 0 7 0,0 0-2 0,-13 8 5 16,9-6 4-16,0 6 0 0,-2-4-6 0,-1 5 1 15,2-4 0-15,-1 1 10 0,-1 3-8 16,1-2 3-16,2-1 2 0,-1 1-8 0,0-2 11 16,4 2-7-16,-2-3 4 0,1 1 1 0,-1 0 4 15,2-2-6-15,-2 2 6 0,3-1 0 0,-2-1 1 0,2-3-2 16,-3 4 6-16,3-4 0 0,0 4-1 15,0-4-1-15,0 0 13 0,0 5-5 0,0-5 13 0,0 0-11 16,0 0-1-16,0 0-3 0,-1 4 9 16,1-4-11-16,0 0 0 0,1 5-7 0,3-3 7 15,-3 3 4-15,3-1-3 0,0 1-8 0,0-2 2 16,2 2 4-16,-1-1-3 0,-1 1 10 0,4-3-3 16,-3 1-1-16,4 0-4 0,-3 2 1 0,2-1 9 15,-2-4-15-15,2 3 4 0,-3-3 6 0,1 0-3 16,0 1 14-16,-6-1 7 0,10 0 2 0,-10 0 5 15,7-1-4-15,-3 0-1 0,-4 1-1 0,4-4-12 16,-4 4 0-16,5-2 1 0,-5 2-1 0,0 0-9 0,0 0 1 16,0 0-2-16,0 0-19 0,0 0 23 0,0 0-10 15,0 0-4-15,0 0 1 0,0 0-3 16,0 0 1-16,7-3 13 0,-7 3 18 0,0 0 9 16,0 0 11-16,0 0 7 0,0 0 10 0,0 0 9 15,0 0-6-15,2-4-7 0,-2 4-6 0,0-4-1 0,0 4-7 16,5-5-4-16,-5-1-7 0,1 0 0 0,3 1-4 15,-4 1-3-15,0-4-2 0,0 2-3 0,0-3-7 16,0 3-4-16,0-4-9 0,-2 3-2 16,2-3-3-16,-3-1 4 0,3 5-1 0,-5 1-2 15,5-2 3-15,-2 3-3 0,-1-1 2 0,2 0 2 16,1 0-5-16,0 5 1 0,-3-2-4 0,3 2 3 0,0 0 1 16,-2-6-3-16,2 6-2 0,0 0-6 0,0 0 5 15,0 0-2-15,2-6 1 0,-2 6 1 16,0 0 0-16,0 0 2 0,0 0 0 0,-2-3 1 15,2 3-12-15,0 0-2 0,0 0 3 0,0 0-8 16,0 0 2-16,0 0-4 0,0 0 4 0,0 0-6 0,0 0-1 16,0 0 2-16,0 0 3 0,0 0 3 15,0 0 6-15,0 0-3 0,0 0 10 0,0 0-8 16,0 0 3-16,0 0 1 0,-2-4 5 0,2 4-3 16,0 0 4-16,0 0 2 0,0 0-4 0,0 0 4 15,0 0 3-15,0 0 2 0,0 0-5 0,0 0 2 16,0 0-1-16,0 0 4 0,0 0 2 0,0 0 1 0,0 0 2 15,0 0-1-15,0 0-2 0,0 0 10 16,0 0-11-16,0 0 3 0,0 0 3 0,0 0-8 16,0 0 3-16,0 0-4 0,0 0 2 0,0 0-1 15,0 0-4-15,0 0 0 0,0 0-8 0,0 0 5 16,0 0-3-16,0 0-4 0,0 0-1 0,0 0 1 16,0 0 3-16,0 0-2 0,0 0-2 0,0 0 2 15,0 0 6-15,0 0-8 0,0 0 2 0,0 0 4 16,0 0-5-16,0 0 3 0,0 0-3 0,0 0 10 15,0 0-19-15,0 0 5 0,0 0-4 0,0 0 4 16,0 0 8-16,0 0-6 0,-1 13 1 0,1-10 6 0,0-3-6 16,1 5 10-16,-1-5 1 0,0 7 7 15,0-4-14-15,0-3 7 0,0 0-5 0,0 5 2 16,0-5 6-16,0 0-4 0,0 0 5 0,2 3 1 16,-2-3-1-16,0 0 6 0,0 0-7 0,0 0 21 15,0 0-2-15,0 0 4 0,0 0-6 0,0 4 9 16,0-4-3-16,0 0 0 0,0 0 5 0,0 0 0 15,0 0 2-15,0 0-1 0,0 0-6 0,0 0-2 0,0 0 0 16,0 0-6-16,-2-15-3 0,2 9 2 16,-1 3-1-16,1 0-5 0,0 3 5 0,-1-12-5 15,-1 8 4-15,2 1-5 0,-1-2-1 0,1 0 4 16,-2 0 3-16,2 5 2 0,-3-7-7 0,3 5-1 16,0 2-2-16,-1-6 2 0,1 6 1 0,-3-4-4 15,3 4 5-15,0 0-7 0,0 0 4 0,0-5-7 16,0 5-1-16,0 0-2 0,-2-2-5 0,2 2 8 15,0 0-6-15,0 0 4 0,0 0-3 0,0 0 5 16,0 0-3-16,0 0 4 0,0 0 2 0,0 0-6 16,0 0 3-16,-3-5 4 0,3 5-5 0,0 0 0 15,0 0 2-15,0 0 0 0,0 0 0 0,0 0 0 16,0 0 1-16,0 0-9 0,0 0 1 0,0 0-17 16,0 0-3-16,0 0-5 0,0 0 5 0,0 0 3 15,-4 12 7-15,2-5-1 0,1-2 3 0,-2 4 3 16,-1-2 4-16,2 2-1 0,-1-2 1 0,-1 2-2 15,1-4 3-15,0 3 2 0,-1-3 3 0,1 0-5 0,1 2 7 16,-1-3-8-16,2 1 5 0,-2 0-2 16,2-1 12-16,-3-1-4 0,3 0-13 0,-2 1 6 15,1-1 4-15,-3 2 2 0,4-3-2 0,-2 1 5 16,0 0 0-16,3-3-5 0,-2 4 3 0,2-4 6 16,-4 2-12-16,4-2 2 0,-1 3-3 0,1-3 8 0,0 0-7 15,-3 4 5-15,3-4 0 0,0 0-10 16,0 0 6-16,0 0 0 0,0 0 6 0,3 5-13 15,-3-5 11-15,0 0 2 0,4 3-9 0,-4-3 7 16,3 2 3-16,1 1-1 0,-4-3 1 0,8 2-2 16,-6 1-3-16,-2-3 2 0,7 2-9 0,-5 0 11 15,2 0-4-15,-4-2-1 0,7 2 9 0,-3 1-3 16,2-3-10-16,-6 0 10 0,6 2-5 0,-2-1 6 16,-4-1-12-16,7 2 10 0,-7-2-2 0,5 0 1 15,-5 0-8-15,7 3 5 0,-7-3 7 0,4 1-7 16,-4-1 0-16,5 3 7 0,-5-3 5 0,4 2-9 15,-4-2 4-15,0 0 1 0,0 0 9 0,0 0 8 0,0 0-1 16,0 0 3-16,0 0 7 0,10-5-14 16,-8 1 6-16,3 2-3 0,-2-1-1 0,-1-2-1 15,0 1-8-15,2-2 2 0,0 1-5 0,1-3-1 16,-1 3 2-16,0-3-1 0,-3 2 0 0,4 0-3 16,-4-5-1-16,2 5-1 0,-3 0-1 0,0 0 6 15,0-4 0-15,1 4-7 0,-1 2 5 0,0-2-2 16,0 1 2-16,0 2 1 0,0-1-6 0,0 4 3 15,-1-8-5-15,1 8 4 0,-3-3-8 0,3 3-2 16,0 0-10-16,0 0 1 0,0 0-1 0,-1-4-20 16,1 4 3-16,0-5 1 0,0 5 10 0,0 0 7 15,0 0-10-15,0 0 9 0,0 0 7 0,0 0-5 16,0 0 5-16,0 0-1 0,-5-2 2 0,5 2-7 16,0 0 6-16,0 0 3 0,0 0 2 0,0 0-3 15,0 0 4-15,-1-3 0 0,1 3 2 0,0 0 2 16,0 0-6-16,0 0 7 0,0 0-9 0,0 0-5 15,0 0 15-15,0 0-10 0,0 0 2 0,0 0-11 16,0 0-9-16,0 0-2 0,0 0-11 0,0 0-22 16,0 0-27-16,0 0-18 0,-10 4-105 0,10-4-227 15,-3 6 101-15</inkml:trace>
  <inkml:trace contextRef="#ctx0" brushRef="#br0" timeOffset="74089.6">16220 1294 12 0,'0'0'44'0,"0"0"-8"0,0 0-7 0,0 0 2 16,0 0-17-16,0 0 10 0,0 0-5 0,0 0 1 15,0 0-7-15,0 0 1 0,0 0-2 0,0 0-3 16,0 0 7-16,0 0-5 0,0 0 5 0,0 0-4 16,0 0 8-16,0 0 0 0,19-5 1 0,-11 2 2 15,-3 2-9-15,4 0 9 0,4-2-10 0,2-2 6 16,3 1-5-16,3 1-7 0,7-3 7 0,1 3 6 15,2-2-11-15,3 2 4 0,2-1 2 0,0-2-3 16,0 2 0-16,1 1-5 0,-3 1 7 0,2 0-14 16,0-1 4-16,-3 1 5 0,3 2-23 15,-5-2 5-15,3 1-4 0,-5 1-6 0,2 1 2 0,1-1-3 16,-4 2 3-16,-2-2-10 0,-6 2 1 0,0 0-5 16,-3 1 0-16,2-1-6 0,-6 1 4 0,4-1 9 15,-4 3 1-15,0-2-1 0,0 1 1 0,1 0 6 16,-1 2-3-16,1-4 4 0,-1 3-1 0,0-1 7 15,1 0 0-15,-1-2-3 0,-1 3 9 0,-1-4-4 16,0 0 2-16,2 2 3 0,-3-2 1 0,-1-1 5 16,1 3-4-16,-5-2 1 0,0-1 3 0,3 0 3 15,-8 0-1-15,10 0 1 0,-10 0 12 0,0 0 3 16,8-1-7-16,-8 1-2 0,0-5 0 0,0 5-5 16,0 0 5-16,-8-4-15 0,4 1-6 0,4 3-1 15,-7-3-27-15,-1 1-38 0,3 0 17 0</inkml:trace>
  <inkml:trace contextRef="#ctx0" brushRef="#br0" timeOffset="74384.6">17237 1191 2 0,'9'1'42'0,"-9"-1"-12"0,9 2-3 15,-4-2 1-15,0 1-9 0,1 0 2 0,-2 2-5 0,-2-1-2 16,3 2-3-16,-1 0-1 0,-3-1 1 0,4 1-1 16,-5 1 3-16,2 2 0 0,-2-1 7 0,0-1-2 15,0 4 0-15,-2-2-4 0,0 2 3 0,-2 0 0 16,0 2 2-16,2-2-7 0,-1-1-5 0,-1 3-2 15,-2 0-2-15,1-4-9 0,-3 7-22 0,2-4-37 16,-5 2-68-16,2-4 31 0</inkml:trace>
  <inkml:trace contextRef="#ctx0" brushRef="#br0" timeOffset="91241.73">17921 2389 11 0,'0'0'41'16,"0"0"-9"-16,0 0-4 0,0 0-9 0,0 0 4 16,0 0-6-16,0 0-5 0,0 0 5 0,0 0 2 15,0 0-1-15,0 0 1 0,0 0 5 0,0 0 6 16,0 0-3-16,0 0 2 0,0 0-1 0,0 0 0 16,0 0-6-16,0 0 5 0,0 0-6 0,0 0-1 15,0 0-6-15,0 0-8 0,0 0-9 0,0 0-13 16,0 0 0-16,0 0-14 0,0 0-7 0,0 0-35 15,0 0-78-15,0 0 35 0</inkml:trace>
  <inkml:trace contextRef="#ctx0" brushRef="#br0" timeOffset="91481.73">17948 2453 36 0,'0'0'76'15,"0"0"-17"-15,0 0-19 0,0 0-18 0,0 0-17 0,0 0-18 16,0 0-25-16,0 0-41 0,3 2 19 0</inkml:trace>
  <inkml:trace contextRef="#ctx0" brushRef="#br0" timeOffset="91894.73">17951 2455 6 0,'0'0'50'15,"0"0"5"-15,0 0-8 0,0 0-3 0,0 0-7 16,0 0-1-16,0 0-4 0,0 0-4 0,0 0-2 16,0 0-10-16,0 0 4 0,0 0 0 0,0 0-7 15,0 0 4-15,0 0-7 0,0 0 3 0,0 0-4 16,0 0 3-16,0 0 1 0,0 0-11 0,0 0 3 15,0 0-2-15,0 0 2 0,0 0-1 0,0 0 5 16,-2 5 3-16,2-5 2 0,2 4 5 0,-2-4 5 16,2 6-9-16,-2-2 2 0,0-2-5 0,0-2 3 15,1 8-2-15,-1-1 0 0,4-2 1 0,-4 1-9 16,0 1 3-16,1-2 0 0,-1 1-9 0,2 1 9 16,0 0-1-16,-2 0 1 0,0-1 0 0,1 0-2 15,2 0 0-15,-3-1 2 0,0 1-7 0,1-3 8 16,-1 2-1-16,0 0 0 0,0-1 5 0,0-4-4 15,0 4 11-15,0-4-4 0,3 4-1 0,-3-4 3 16,0 4-6-16,0-4 3 0,0 0 7 0,1 3-5 16,-1-3-5-16,0 0-1 0,0 0 0 0,0 6 1 0,0-4-6 15,0-2 1-15,-1 9 1 0,2-4-7 16,-1-2 10-16,-1 4-12 0,2-4 6 0,-1 2-3 16,0-1 4-16,1 1 9 0,2 2 1 0,-3-5-7 15,0 2 3-15,0 1-11 0,0-5 7 0,0 6 1 0,0-6 3 16,0 5-5-16,0-5 3 0,0 0 8 0,4 1-13 15,-4-1 4-15,0 0-2 0,0 0-16 16,0 0-25-16,0 0-47 0,0 0-96 0,0-12-191 16,1 3 84-16</inkml:trace>
  <inkml:trace contextRef="#ctx0" brushRef="#br0" timeOffset="94088.35">18045 666 37 0,'0'0'57'0,"0"0"-5"16,0 0-2-16,0 0-5 0,0 0 4 0,0 0-7 15,0 0-8-15,0 0-3 0,0 0-1 0,0 0-5 16,0 0 4-16,0 0-11 0,0 0-3 0,0 0 3 15,0 0-7-15,0 0 2 0,0 0-1 0,0 0 1 0,0 0 5 16,0 0 2-16,0 0-4 0,0 0-2 16,0 0 0-16,0 0-3 0,0 0 2 0,0 0-2 15,0 0-2-15,0 0-4 0,-18-17 9 0,18 17-3 16,0 0-8-16,0 0 1 0,0 0 3 0,0 0 1 16,0 0-6-16,0 0 2 0,0 0-3 0,0 0 4 0,0 0 12 15,0 0-17-15,0 0 4 0,0 0-5 0,0 0 1 16,0 0-1-16,0 0 3 0,0 0 2 15,0 0 5-15,0 0-2 0,0 0-6 0,0 0-1 16,0 0 2-16,0 0-3 0,0 0-3 0,0 0 0 16,0 0 7-16,0 0-4 0,0 0 4 0,0 0-3 0,0 0-1 15,0 0-3-15,0 0 5 0,0 0 0 0,0 0-5 16,0 0-1-16,0 0 2 0,0 0 1 16,0 0-3-16,0 0-5 0,0 0 2 0,0 0 9 15,0 0-5-15,0 0-6 0,0 0 11 0,0 0-3 16,-19 35 12-16,19-35-17 0,-4 19 3 0,4-19-3 0,-4 21 1 15,4-21 9-15,-1 22-6 0,1-22 8 0,0 25 6 16,-1-13-14-16,1-12 1 0,1 22 3 16,-1-22 1-16,0 21-2 0,0-13 0 0,0 1 0 15,0-4 0-15,0 2-3 0,0-2 9 0,0-2-11 16,1 1 6-16,-1 0 1 0,0-4 8 0,-1 6-1 16,1-6-8-16,0 0 3 0,0 4-26 0,0-4-32 0,0 0-64 15,-4 3-127-15,3 0 55 0</inkml:trace>
  <inkml:trace contextRef="#ctx0" brushRef="#br0" timeOffset="210710.54">9009 6088 40 0,'0'0'75'0,"-2"-2"-14"0,2 2-18 15,0 0-2-15,-4-4-6 0,4 4-1 0,0 0-2 16,-5-3 3-16,5 3-2 0,0 0 11 0,0 0 9 16,0 0 3-16,0 0-9 0,-4-2 1 0,4 2 1 15,-4-5 5-15,4 5-9 0,-4-1 6 0,4 1-12 16,0 0-5-16,-7-4-10 0,7 4-6 0,-8 3-9 16,8-3-4-16,0 0 0 0,-14 0 1 0,9 1-9 15,1 4-2-15,-2-4-1 0,-2 1 3 0,2 1 0 16,-3 2-3-16,0 1-2 0,-4-2 10 0,3 2-2 15,-4 0 2-15,1-1 17 0,-5 4-19 0,1-2 5 16,-3 0-6-16,0 1 5 0,-4 4-7 0,-1 1 2 16,-1-2-6-16,1 0 7 0,1 2-6 0,-2 2 1 0,6-3 1 15,-5 2 4-15,4 1-7 0,-4 2 2 0,5 0 5 16,-3-1-5-16,5-3 9 0,0 7-6 0,-5-2-3 16,9-4 0-16,-4 5 2 0,-1-1-3 0,-3-1 1 15,3 1 5-15,5-4 0 0,-6 5 8 0,1 0-8 16,-1 2 1-16,1-1 2 0,0 2 1 0,0-2-6 15,-2 6 2-15,1-3 7 0,-2 2-2 0,3 0-5 16,-3 1 4-16,2 1-7 0,-1 3 1 0,1 0 3 16,1 0-1-16,-3 1 0 0,-1 10-3 0,5-11-3 15,-4 1 3-15,-2 7 0 0,4-6 1 0,2-3 1 16,-1 4 2-16,-1-3-4 0,0 0 7 0,1 1-5 16,1-2-2-16,-1 1 3 0,-2 0 3 0,6-1-8 15,-5 0 6-15,2 0 9 0,-1 4-14 0,-8 9 5 16,0 4-9-16,0-4 4 0,-1 1 1 0,6 1 0 15,-1 0 0-15,-2-2-5 0,9-11 4 0,0 3 0 16,4-2-1-16,-2 0 5 0,4 2-1 0,1-3 1 0,-1 1-2 16,5 2 1-16,0-1-2 0,-2 1 1 0,4-2 1 15,-1 2 2-15,0 2 3 0,1 0 3 0,-2 13-1 16,-3-14 2-16,3 12-6 0,-1 1 5 0,-2-2 2 16,2-11 0-16,-2 0 1 0,3-2-2 0,-4 4 6 15,1-5-3-15,4-1-1 0,-1 3 4 0,1-3-1 16,0 0-5-16,1-2 8 0,3 1-6 0,0-1-1 15,1 2 2-15,4 0-3 0,-4-1 0 0,2 1 4 16,2-1-1-16,-1 0-3 0,1 2 1 0,0 0 5 16,-1-1-7-16,2 1 6 0,2 2 1 0,0 1-6 15,-3-1-4-15,5-2 3 0,-1 0 5 0,0-1-4 16,5-1-7-16,-6 1 3 0,3-2 5 0,-2-3-11 16,3 0 1-16,-3 1 0 0,3-3-6 0,-1-2 9 0,3 3 1 15,-3-3-1-15,3 2 5 0,2-1-4 16,-3 4 0-16,3-4 0 0,1 3-4 0,2 3 6 0,0-3-4 15,-1 3-1-15,2 0-2 0,-3 1 2 0,3-4-2 16,1 3 8-16,-2 0 1 0,0 0-1 0,2-4 4 16,-2-1-9-16,0 0-1 0,0-2 0 0,-1-5 2 15,4 1-2-15,-9-5 2 0,2 1 14 0,-1-1 4 16,4-1 3-16,2-1 5 0,-2-1 3 0,5 3-5 16,0-6 3-16,-5 0-4 0,4 0-4 0,8 1 0 0,-3 0 0 15,1-2-5-15,-1 0-3 0,1 0 1 16,-1-2-1-16,0 2-5 0,-4-1 6 0,-1-3 5 15,7 3 1-15,-7-1-5 0,3 2 8 0,-3-4-10 0,6-2 3 16,-6 4-2-16,6-5 3 0,-7 1-8 16,8-3 3-16,-1 1-3 0,3-3 0 0,-1 0-2 0,2 0-5 15,3-2 4-15,0 0 0 0,0-4-6 0,-2 2 8 16,-1 0-6-16,0-4 0 0,0 2 2 0,-1 0-4 16,-2-3-9-16,1-5 4 0,0 4 2 0,0-4 2 15,-1 2-2-15,-1 0-2 0,3-1 2 0,-2-3 2 16,2 0 4-16,-1 1 0 0,1-4-2 0,1 6 6 15,0-3-1-15,-1 1 0 0,-2-1-2 0,3 0 1 16,-3 2 0-16,1 1 0 0,-1-2 4 0,-2-2 4 16,0 4 5-16,-4-2 3 0,0-3 3 0,-1-1 5 15,-1 1 0-15,-1-3-4 0,-1-3 2 0,0-1 7 0,3-12-18 16,2-1-7-16,-4-3-3 0,2 1-3 16,-2-6-15-16,5-3-4 0,-4 2-7 0,-1-2-6 0,1-4-2 15,9-19-9-15,-10 23 11 0,-6-3 3 0,4-1 14 16,4 1 11-16,-4 2 3 0,-5 2 7 0,-2 0 11 15,-5 3 0-15,-3 4 9 0,1-1 8 0,-3 13 4 16,-3-2 1-16,-5-10-2 0,1 10-1 0,-7 2 0 16,4 0 1-16,-11-10-9 0,4 12 1 0,-3-13-9 15,-4 2-7-15,0 2-4 0,-1-4-4 0,1 2-17 16,1-1 3-16,-1-1-10 0,0 1-5 0,3-6-9 16,-1 1 2-16,2-2 3 0,1-3 2 0,-4 0-4 15,3-1 1-15,-6 3-9 0,0-1 8 0,1 0 2 16,-3-1 3-16,-1 1-3 0,-3 2 4 0,-1 8-8 15,-1-1 2-15,-4 6 5 0,-1 0-6 0,1 2-3 0,-8 7 5 16,6-5-4-16,-1 5-4 0,-3-2 13 0,2 2-14 16,6 11 4-16,3 0 4 0,-15-4 5 0,14 6-7 15,-2 1 1-15,-2 1-10 0,-10-4-8 0,10 11 12 16,0-1-11-16,-4 3-9 0,0 3-15 0,-13 6-13 16,2-3-10-16,1 9-8 0,0-1-74 0,-3-2-189 15,4 6 83-15</inkml:trace>
  <inkml:trace contextRef="#ctx0" brushRef="#br0" timeOffset="211756.53">9462 5399 22 0,'-3'-4'127'0,"3"0"-9"0,0 4-14 0,-2-4-10 15,2 4-10-15,0 0-11 0,2-6-1 16,-2 3-13-16,0 3 1 0,0-5 0 0,0 5-10 16,0 0 2-16,0 0-14 0,0 0 0 0,0 0-6 0,0 0 0 15,0 0-10-15,0 0 8 0,0 0-6 16,0 0-13-16,5 10 3 0,-1-3-11 0,-4-1 7 15,0 5 2-15,1-1 0 0,2 2 2 0,-2 4-3 0,1 1 0 16,-1-2-2-16,2 4-1 0,-1-4 0 0,-1-1-3 16,2 3-1-16,3 0 4 0,-2-2-2 0,1 2-9 15,-1-5 6-15,1-1 0 0,-1 2 4 0,2-4-2 16,-1 1-6-16,2 3-4 0,-2-6 10 0,4 2-5 16,-3-2 0-16,2 1 4 0,-3-3 0 0,3-2-1 15,-2 1 1-15,3-2 4 0,1-2 0 0,2-2-4 16,-1-2-2-16,1-2-12 0,4-5 5 0,0 0-21 15,-1-2-1-15,-1 0-34 0,0-4-27 0,-5 0-108 16,1-7-211-16,-1 8 94 0</inkml:trace>
  <inkml:trace contextRef="#ctx0" brushRef="#br0" timeOffset="212166.54">9339 5426 99 0,'9'-5'92'0,"1"0"-17"15,2 0 2-15,-2-2-15 0,0 2-12 0,4 1-9 16,-2-1-8-16,2 1-18 0,-3-1-16 0,7-1-10 0,-5 5-27 16,0 0-45-16,1-2-89 0,-1 2 39 0</inkml:trace>
  <inkml:trace contextRef="#ctx0" brushRef="#br0" timeOffset="212738.53">9460 5525 183 0,'0'0'182'0,"0"0"-18"16,-1-2-20-16,1 2-15 0,0 0-15 0,0 0-11 15,0 0-22-15,3-7-6 0,-3 7-13 0,6-3-1 16,-2 3-8-16,1-5-11 0,3 1-8 0,3 2-7 16,-3-1-9-16,2 0-7 0,3 0-5 0,-4 0-12 15,5-1-16-15,-2 2-15 0,-1-5-5 0,2 5-26 16,-2-1-25-16,1-1-111 0,-3 0-220 0,2-1 97 15</inkml:trace>
  <inkml:trace contextRef="#ctx0" brushRef="#br0" timeOffset="213309.53">9843 5434 120 0,'0'0'123'0,"0"0"-15"16,0 0-6-16,4 8-7 0,-2-5-14 0,3 2-4 0,-1-1-13 16,0 1-1-16,0 0-7 0,2 3-9 0,1-1-4 15,0 1 0-15,1 1-1 0,-2 1-10 16,-1-2-5-16,0 3 4 0,3-3-5 0,-2 1-1 0,-3-1 0 16,2 1 0-16,-4-2 5 0,3 1 0 0,-1-2-8 15,-2 0-5-15,4-1-1 0,-5-1 2 0,1-1-4 16,3-1-3-16,-4-2 4 0,3 5-3 0,-2-2 0 15,-1-3 3-15,0 0-2 0,0 0-3 0,0 0 6 16,0 0-19-16,12-11 8 0,-10 5-7 0,3 1-4 16,-1-5 3-16,1 3 1 0,-1-3-2 0,1 3 1 15,2 0-2-15,-2 0 3 0,1 1-6 0,-1 2 0 16,-1-3 3-16,2 4 1 0,-2 1 0 0,1-1-1 16,-1 1 2-16,1 2-9 0,-5 0-1 0,11 2-4 0,-9-1 1 15,3 1-3-15,0 1 0 0,-1-1-1 16,-1 2 9-16,-2-1-3 0,1 1 5 0,1 0-1 15,0-2-2-15,0 0 4 0,0 0-3 0,-3-2 5 0,3 3-1 16,-3-3-3-16,0 0 14 0,6 2 11 0,-6-2-1 16,0 0-2-16,5-5-12 0,-5 5 3 0,5-7 2 15,-1 0-15-15,2-1-1 0,0 1-10 0,2-2 5 16,0 1-1-16,-1-1 4 0,0 1-1 0,2 3-2 16,0-2 8-16,-4-1-5 0,4 3 1 0,-4 1-3 15,4 1 11-15,-2 2 0 0,-1 1-7 0,1-1 14 16,0 3 7-16,-1 1-6 0,1 1 1 0,-2 0 3 15,2 0-7-15,-1 1 5 0,-1 0 2 0,0 0-3 16,0-1 2-16,1 2-7 0,-2 0 3 0,1-1 2 16,-1-2-3-16,-1 0 1 0,1 1 1 0,-2 1 0 15,1-5-6-15,-1 3-6 0,-2-3-10 0,5 2-30 16,-5-2-136-16,0 0-198 0,4-8 87 0</inkml:trace>
  <inkml:trace contextRef="#ctx0" brushRef="#br0" timeOffset="214022.53">10292 5147 126 0,'-5'-1'109'0,"5"1"-10"0,0 0-13 0,-1 7-12 16,1-7 2-16,4 6-7 0,-2 2-4 0,2-3-6 15,1 2-1-15,2 1 10 0,-1 1-2 0,3 6-2 16,-2-5-5-16,1 1-8 0,1 3 4 0,-1-3-1 16,-1 6 3-16,1 0-15 0,0-3 10 0,-3-2-12 0,3-2-3 15,-3 3-6-15,1-2 0 0,-2 1-2 16,1-1-4-16,-1 0-2 0,0-1 1 0,0-1-1 0,-3-4-4 16,3 2-4-16,-3-2-3 0,4-2 1 0,-4 1-4 15,2-1 8-15,-3 0 0 0,0-3-2 0,0 0-6 16,0 0-9-16,0 0-1 0,0 0-2 0,0 0 3 15,4-10-7-15,-4 5 3 0,0 0 3 0,1 0 1 16,1 3-2-16,0-3-1 0,1-1 0 0,2 2 1 16,1 0 1-16,0 1-5 0,2 0 6 0,0 1-9 15,-1 0 6-15,2-1 1 0,2 3-3 0,-4 3 2 16,2-1-4-16,-4 0 8 0,3 1-4 0,-3 0 1 16,1 1-3-16,2-1 2 0,-4 2-4 0,-1-1 5 15,-1 1 0-15,-1 2-5 0,2-3 7 0,-3 0 0 16,-3 2 2-16,2 0-3 0,-4-4-1 0,1 2-5 15,-6 1 5-15,4-2 1 0,-1 2 0 0,-2-2 0 0,3-1 1 16,-2 2-2-16,3-3 3 0,0-1-4 0,0 2-11 16,5-2 14-16,-8 1 3 0,8-1-6 15,0 0-8-15,0 0-2 0,0 0-8 0,4-10 9 16,2 7-4-16,2-5-14 0,0 2-1 0,4 1-4 0,0-3 1 16,3 1 0-16,2 0-8 0,-6 2 3 0,2 0 2 15,0 3 7-15,1-2-7 0,-1-2 4 16,2 5-5-16,-2-3 7 0,0 3 3 0,-3 0 6 0,2 1-1 15,-2 1 4-15,0 1 1 0,-4 1 4 0,2-2 0 16,-2 2 0-16,-1 0-3 0,1-1 6 0,-2 2-6 16,-1-1 6-16,1-1 6 0,1 0-8 0,-2 0 18 15,-3-2 5-15,0 0 12 0,6 1 11 0,-6-1 5 16,0 0 2-16,0 0-7 0,0 0 10 0,5-7-6 16,-1 2-7-16,-4-2 1 0,4-2 3 0,-3 1-3 0,4-4-4 15,-1-2-1-15,-3 1 3 0,5-1-9 16,-3-3-6-16,4 5-3 0,-2 1 0 0,-4 0-20 15,8 0 0-15,-4 2-8 0,4 0-9 0,-1 2-15 0,2 0-20 16,2 0-37-16,-1 2-98 0,1 2-210 16,2 0 93-16</inkml:trace>
  <inkml:trace contextRef="#ctx0" brushRef="#br0" timeOffset="214394.53">11057 5259 146 0,'-7'0'143'0,"2"2"-15"0,1 1-13 15,-1 2-13-15,0 0-10 0,0 0-9 0,1 4-8 16,-1-1-5-16,1-1-10 0,1-2-7 0,0 4-11 0,-1 1 4 16,1-3-5-16,2 2-5 0,1-3-5 0,-2 1 1 15,0 0-4-15,2-1-6 0,-1 0-2 16,1 0 4-16,0 0 0 0,0-1-3 0,-3-2-4 0,3 1 0 15,0-4-6-15,0 5 0 0,0-5-4 0,0 5 4 16,0-5-4-16,0 0-13 0,0 0-1 0,0 0-6 16,8-14-6-16,-4 9 1 0,2 0 3 0,-2 0-4 15,1-1 7-15,-1 0 2 0,1 1 1 0,-1-1 4 16,2 1-7-16,-2 2 6 0,1 0 6 0,2 0-1 16,-2 0 2-16,0 0 2 0,1 2 1 0,2-1 1 15,0 2-6-15,3-2 2 0,1 2-1 0,-2-1 3 16,1 1-3-16,0-4-3 0,-4 4-8 0,1-1-11 15,3-1-13-15,1-2-20 0,1-2-27 0,-3 1-25 16,4-4-71-16,1 0-192 0,-2-1 86 0</inkml:trace>
  <inkml:trace contextRef="#ctx0" brushRef="#br0" timeOffset="-214314.2">11298 5092 38 0,'-6'3'128'0,"6"-3"-13"0,-7 2-12 0,7 4-13 0,-1-2-7 15,1 2-10-15,1 2-5 0,-1-4-6 0,0 6-6 16,3-3-6-16,-2 3-10 0,2-2-6 0,-2 0 6 16,-1 1-1-16,4-1-7 0,-3-1 1 0,-1 0 0 15,3 0-6-15,-3-2 0 0,1 2 3 0,-1-1 0 16,3-2-8-16,-1-1-3 0,0-1-5 0,1 2 6 15,1-1-5-15,0-2-1 0,-4-1 5 0,19-3-3 16,-8 1-7-16,6-5-14 0,0 1 4 0,-1-1-4 16,2-2-2-16,0 1 1 0,-9 0 2 0,4 3 2 15,-3 0 14-15,-1-2 5 0,-4 3 11 0,0 1 12 0,0 1 7 16,-1-1 3-16,1 1-3 0,-5 2-3 16,4-2-7-16,-4 2 0 0,4-3-5 0,-4 3-7 15,0 0-1-15,0 0-5 0,0 0-1 0,0 0-5 0,5 7 4 16,-5-2-4-16,3-4-1 0,-3-1 2 0,1 4-8 15,3-2-3-15,-4-2 2 0,1 3-4 0,-1-3 1 16,0 0 2-16,2 4-3 0,-2-4 3 0,0 0-3 16,3 3 8-16,-3-3-1 0,0 0-3 0,0 0 3 15,8 0 2-15,-8 0 3 0,0 0-1 0,0 0 0 16,5-7 0-16,-5 7-8 0,4-1 4 0,-4 1 1 16,4-3 0-16,-4 3-2 0,5-3-3 0,-5 3 1 15,5-2-4-15,-5 2 3 0,4-4 0 0,-2 0-3 16,-2 4 4-16,5-3-2 0,0 0 1 0,-3 1 3 15,-2 2 6-15,0 0 5 0,5-5 2 0,-5 5-3 16,0-4 3-16,0 4-5 0,0 0-3 0,0 0-1 16,-4-5 0-16,4 5-6 0,0 0-1 0,0 0 1 0,0 0 2 15,0 0-7-15,-8 0 0 0,8 0-1 16,0 0-1-16,0 0 2 0,0 0-3 0,0 0 4 16,0 0 4-16,-5-4-6 0,5 4 2 0,0 0-4 0,-2-5 0 15,2 5 5-15,-4-5-10 0,2 2-6 0,0-2 3 16,1 1 0-16,-2 1 1 0,-1-2-2 0,2 3 3 15,-1-3 3-15,-1 3-2 0,4 2 4 0,-4-3-1 16,4 3 2-16,-1-4 1 0,1 4 0 0,0 0-1 16,0 0-1-16,-2-3-1 0,2 3-2 0,0 0-4 15,0 0 3-15,0 0 5 0,0 0-5 0,0 0 0 16,0 0 5-16,-4 11-1 0,4-8-1 0,0 2 0 16,-2-2 7-16,4 2-10 0,-2 1 8 0,0 0-3 15,1 0 2-15,-1 2-1 0,0-4-1 0,0 4 4 16,3-3-4-16,-1 0 3 0,1 2-2 0,-1-1 2 15,1 2 1-15,1-3-6 0,3 1 5 0,-2 1 0 16,3-3 1-16,0 2 1 0,2-2-4 0,-4-1-13 16,3 0-17-16,3-2-23 0,-1 0-16 0,2-2-22 0,-1-1-42 15,-1 0-138-15,-2-1-296 0,5 1 131 16</inkml:trace>
  <inkml:trace contextRef="#ctx0" brushRef="#br0" timeOffset="-214121.2">11896 5107 3 0,'1'4'146'0,"-1"-4"-40"0,8 5-28 0,-4-3-44 15,1 1-69-15,5-3-21 0,-2 3-59 0,0-3 26 16</inkml:trace>
  <inkml:trace contextRef="#ctx0" brushRef="#br0" timeOffset="-190772.2">14393 3463 51 0,'0'0'56'15,"0"0"6"-15,0 0-4 0,0 0 5 0,0 0 4 16,0-4 0-16,0 4-2 0,0 0-5 0,0 0 2 16,-4-3-5-16,4 3-2 0,0 0-10 0,0 0-1 15,0 0-4-15,0 0-8 0,0 0 0 0,0 0-5 16,-5-2-3-16,5 2-5 0,0 0-5 0,0 0-4 15,0 0 7-15,0 0-12 0,0 0 5 0,0 0 7 16,0 0-7-16,0 0-7 0,0 0 10 0,0 0-5 16,0 0 0-16,0 0 4 0,0 0 5 0,0 0-4 0,0 0-5 15,0 0 7-15,0 0-7 0,0 0-3 0,0 0 6 16,0 0-5-16,0 0 0 0,0 0-1 0,0 0-3 16,0 0 1-16,0 0-2 0,0 0 4 0,0 0-2 15,0 0-1-15,0 0 4 0,0 0 3 0,0 0 5 16,0 0-7-16,0 0 9 0,0 0 2 0,0 0-5 15,0 0-5-15,0 0 3 0,0 0-4 0,-3-5 4 16,3 5 0-16,0 0-5 0,0 0 5 0,0 0-4 16,0 0-3-16,0 0 1 0,-2-3-1 0,2 3-2 15,0 0-1-15,0 0 1 0,-5-3-2 0,5 3 3 16,0 0 4-16,0 0 6 0,-4-1-2 0,4 1 5 16,0 0-1-16,0 0 0 0,0 0 5 0,-8-3 0 15,8 3-10-15,-4-2 2 0,4 2 1 0,-9-2-6 0,9 2-3 16,-11-1 4-16,6 1-5 0,5 0 4 0,-9-1-4 15,1 0-4-15,2-1 2 0,6 2 4 16,-10 0-3-16,3 0-3 0,7 0-14 0,-10 0 15 16,1 0 0-16,9 0 1 0,-11-3 5 0,4 3 0 0,1-2-2 15,0 2 0-15,6 0-1 0,-13 0 2 16,13 0 2-16,-12-2-2 0,6 4 2 0,6-2-8 16,-10-2 9-16,10 2 0 0,-11 0 2 0,2 2-5 0,9-2 1 15,-12 0-2-15,4 0 3 0,0 2-2 0,2-2 2 16,-2 3-3-16,0-3 3 0,1 2 4 0,-2-1-7 15,4 0 3-15,-3 0 0 0,2 2 0 0,-2-2-1 16,3 2 0-16,-3-2-2 0,3 2 3 0,-5-2 3 16,2 1-5-16,3 1-3 0,-3 0 2 0,1-2-2 15,-1 2 4-15,3 1 2 0,-5-1-6 0,2 2-2 16,2-3 3-16,-1 0-3 0,2 0 0 0,0 1 1 16,-2-1 1-16,2 1-2 0,-2 1 3 0,1-1-2 15,-2-1 1-15,2 0 0 0,1 1 1 0,-2 0 3 16,1 1-8-16,-2-1 4 0,-1 1-1 0,4 0 2 15,-1-1-4-15,-3 3 4 0,1-4 3 0,0 2-3 16,3 1-2-16,-5-1 3 0,5 0-4 0,-3 0 1 16,-1 2-3-16,-1 1 0 0,2-3 7 0,-1 2-5 15,2-1 3-15,-1 2-1 0,0-2-5 0,2-1 1 16,0 3 4-16,-2-3-1 0,0 1 2 0,2 1-1 0,-3 2-1 16,3-4-1-16,-1 1-2 0,2 1 1 0,0-1 2 15,-1 1 3-15,-2 1 0 0,-1 0 0 16,4 0-3-16,1 0 1 0,-1 0 0 0,-4 1 4 0,4-1 1 15,-3 3-4-15,3-3 0 0,1 4 2 0,-5 0 0 16,4 0 1-16,0-1-3 0,0 2 0 0,-3 2 3 16,-1 1-2-16,3-2-1 0,0 2 0 0,0-3-2 15,1 2 1-15,-1-2 0 0,0 4 0 0,2-5 0 16,-1 2 0-16,-2 2 1 0,2-5-2 0,1 2-1 16,-1 0 6-16,1-1-4 0,2 2 2 0,-1-1-2 15,1 0 2-15,-1 3 0 0,-1-1-1 0,4-1 3 16,-2-2-4-16,1 1 1 0,1 1 1 0,0-1 1 15,-2 0 1-15,2 0-6 0,-1 0-1 0,1-1 4 16,1-1 0-16,1 3-2 0,-1-4-1 0,-1 2 5 16,2 1-2-16,1-2-2 0,-2 2 3 0,-1-2-3 15,0 1 0-15,0 1 3 0,3-2-2 0,-2 0 0 16,2-1 3-16,-1 1 0 0,1 0 3 0,-1 2-2 0,2-3 1 16,-1 3 0-16,2-2 7 0,0 2 0 0,-1-2-2 15,1 1-1-15,1 0 3 0,-2 0 3 16,4-1-4-16,-3 1-2 0,1 1 0 0,-2-2 4 15,1 0 3-15,4 6-6 0,-4-4 9 0,3-3-11 0,-3 4 3 16,0-2 2-16,4-1-2 0,-4-1-1 16,3 2 0-16,-2-2 0 0,-2 1-3 0,5 0 2 15,-4-1 1-15,3 1 2 0,-1 0-2 0,1-1 12 16,0 0 3-16,-2 2-3 0,1-1 2 0,3 1-4 0,-3-3-4 16,1 2 1-16,1-2-3 0,1 3 1 0,3 0-3 15,-3-3 1-15,6 4 0 0,-5-6-2 16,3 5-2-16,0-4-1 0,-1-2 2 0,1 3-2 0,1-3-3 15,-3-1 1-15,-1 3-3 0,3-2 3 0,-2 0-2 16,4 1 0-16,-3-1-2 0,0-1-1 16,0-2 4-16,-2 2-1 0,2 0-2 0,-3 0 0 0,3-2 0 15,-3 3 0-15,2-2-2 0,-2-1 0 0,3 2 2 16,-3-1-2-16,0 2 2 0,2-3-2 0,-3 1-1 16,3 0 2-16,-1 1 1 0,0-1-2 0,-1-1 1 15,3 3-3-15,-1-4 4 0,-2 0-2 0,5 2 1 16,-4 0 0-16,3-2-2 0,0 0-1 0,-1-1 5 15,4 0 0-15,0 0-4 0,-2 0 1 0,-2-1-1 16,1 0 1-16,-1 1 3 0,2-3-4 0,-3 0 0 16,-1 3-1-16,1-2 3 0,-2 0 4 0,1 1-4 0,2-3 8 15,-4 2-1-15,3-3-1 0,-1 3 0 16,2 1 5-16,-2-3-6 0,1 1-2 0,-1-2 1 16,2 3 0-16,0-1 0 0,1-1-1 0,-1-1-4 0,3 0 3 15,-3 0-2-15,5 0-1 0,-2 0 0 16,1 1 0-16,1-2 3 0,0 2-3 0,-3-1 0 15,2 0-2-15,-4 0 1 0,-3 1 0 0,3-1-2 16,-2 3 2-16,0-4 2 0,-2 3-1 0,1-1 3 16,-1 0-3-16,1 0-1 0,1-2 1 0,0 2 2 0,-2-2-3 15,2-1 0-15,-1 4 1 0,4-4 0 16,-5 0-2-16,4 1 0 0,1-5-2 0,-5 5 4 0,4-3-1 16,1 1 1-16,-4-1-3 0,8 1 2 0,-6 2 2 15,1-6-4-15,-3 5 1 0,-1-1 3 0,1 2 4 16,0-3 1-16,-1 1 2 0,2 0 1 0,-2-1 0 15,-2 3 2-15,0-4-4 0,2 0 1 0,0-1 0 16,-4 4-1-16,3-4 1 0,0 1-5 0,2 1 2 16,-4-3 6-16,7 4-5 0,-4 0 0 0,1-5-2 15,-1 4 2-15,0 0 0 0,-1-1-2 0,2-3-2 16,-1 2 4-16,-1 2 0 0,-2-2-4 0,2 0 1 16,-1-1 0-16,1 2 2 0,-3-1-2 0,0-2 4 15,0 2-2-15,2 1-2 0,-3-2-1 0,-2 0 4 16,3 0-4-16,-5 2 2 0,3-2 2 0,-2 0 0 15,-1 2-1-15,1-2-1 0,1 3 2 0,-1-3 0 16,0 3-3-16,1-2 0 0,0 2-2 0,-2-2 5 16,0 0-4-16,1 1 0 0,-1-1 3 0,0-1 0 0,-1 1-4 15,1-1 3-15,0 2-5 0,0-4 4 0,-4 4-2 16,0-2 4-16,3-2 3 0,-1-2-5 0,-2 0 2 16,0 6 1-16,-3-4 2 0,2 3 0 0,0 0-5 15,0-1 5-15,1 0-6 0,-1 2 2 0,1-2-3 16,0 2 2-16,-2-4-5 0,1 5 2 0,0-4 3 15,0 1 0-15,-3-2-3 0,4 3 1 0,-2-4-3 16,0-1 0-16,2 6 0 0,-4-6 3 0,-5 2-1 16,8 3 0-16,-4-3-5 0,-1 0 5 0,1-1-2 15,4 4 3-15,-3 0-1 0,3 1-2 0,-4 0 0 16,2 0 1-16,0 1 4 0,1 0-5 0,-1 0-1 16,1 0 3-16,0 1 7 0,-1 2 4 0,2-1-2 15,-3-2-3-15,3 2 0 0,-1-3 2 0,1 3-2 16,0-1-3-16,-2 1-2 0,1-3 3 0,1 2-1 15,-2-1-5-15,1 2 0 0,-3-2 2 0,3 1 0 16,1 0-3-16,-2 2 1 0,-3-2 0 0,5 1 0 16,-3 2 1-16,2-3 2 0,-1 4-4 0,0-4 2 15,-1 3-5-15,3-2-11 0,-2 3 1 0,0-3 2 16,-1 3 1-16,3-2 0 0,-3 1 0 0,3 0 4 0,-4 1 1 16,2-4-4-16,-2 4 1 0,0-2 3 0,1-1-3 15,-1 4 1-15,1-1 2 0,-3-1 0 16,5 1 0-16,-2 2 0 0,0-2 2 0,-1 2 1 15,-1-1-1-15,5 1-3 0,-6-2 4 0,3 3 3 0,-4-1-3 16,1 0 3-16,2-1-4 0,0 0 1 16,-1 3 0-16,-2-1 0 0,5 0 3 0,-5-2-3 15,-1 1 1-15,3 0 1 0,-3 2-3 0,3-1 4 0,0 1 1 16,-3 0 7-16,2 0-10 0,-2-2 1 0,3 2 1 16,-3 0-3-16,4 0-3 0,-4-2 7 0,4 2-2 15,-4 0-2-15,3-3 3 0,0 3 1 16,-2 0 0-16,2-1-3 0,-2 0 0 0,1 1 1 0,-3-2 0 15,0 2-2-15,3 0 1 0,-7 0 0 0,5 0 0 16,-2 2-1-16,-1-1 1 0,-3 0-3 0,6-1 0 16,-6 3-1-16,0-1-4 0,1 2 9 0,-2 0-13 15,-2 0-8-15,-2 4 1 0,2-3-1 0,-5 3 0 16,-1 2-4-16,9-4-2 0,-2 1-8 0,2 4-9 16,-5 3-14-16,3 3-14 0,1 1-21 0,0 2-28 15,0 2-31-15,0 2-32 0,1 0-214 0,2 3-431 16,-2-3 190-16</inkml:trace>
  <inkml:trace contextRef="#ctx0" brushRef="#br0" timeOffset="-187841.19">14090 3437 49 0,'0'0'83'0,"0"0"-7"15,0 0 0-15,-6 0 0 0,6 0-2 16,0 0-10-16,0 0-7 0,0 0-4 0,0 0-3 0,0 0-10 15,0 0-4-15,0 0-1 0,0 0-8 0,0 0-5 16,0 0 4-16,0 0-9 0,0 0 7 0,0 0-6 16,0 0 0-16,0 0 6 0,0 0 3 0,0 0 9 15,0 0 9-15,0 0 5 0,0 0 1 0,0 0 5 16,0 0 5-16,0 0-5 0,0 0-7 0,5-7-3 16,-5 7-3-16,0 0-11 0,5-7-4 0,-2 6-6 15,-3 1 1-15,2-4-4 0,3 2-1 0,-1-1-3 16,0 0 3-16,-4 3-3 0,9-1-3 0,-5-2-2 15,0 2-2-15,2-1-1 0,-2-1 3 0,1 2-3 16,-5 1-2-16,8-3-2 0,-5 3 0 0,-3 0 2 16,8-1-3-16,-3 1 1 0,-1-3 1 0,1 2-1 0,-5 1 0 15,12-2 4-15,-5 1-6 0,0 0 2 16,-1-2-1-16,2 3-1 0,3 0 2 0,-4-2 0 16,4 2-6-16,-1-1 3 0,-1 1-2 0,0 0 1 15,4-1 6-15,-3 1-3 0,-1 0 0 0,1 0-3 16,-3 0-1-16,-1 0 6 0,1-1 0 0,-7 1-5 15,11 0 5-15,-11 0-7 0,9 0 8 0,-9 0-5 16,10 0 3-16,-5 0-4 0,3 1 2 0,-2-1 7 16,2 0 0-16,0 0 5 0,1 0-5 0,-2 1 0 0,1-1 2 15,0 3 0-15,0-3-8 0,0 3-2 16,-3-2 4-16,3 0-1 0,0 1-3 0,-2 0 2 0,-1 0-1 16,0-2 2-16,3 1-1 0,-2 2-1 0,-1-2 1 15,3 2 5-15,-3-2-4 0,4 1-2 0,-4 1 4 16,4-2-1-16,-1-1 1 0,-3 3 2 0,5 0-8 15,-3-2 1-15,-1 0 5 0,-1 2-5 0,1-2 0 16,0 2 0-16,-1-3-3 0,0 2 6 0,-1 1-4 16,1-1-3-16,-3 0 4 0,3 1 0 0,0-1 1 15,-1 1 0-15,2 0-2 0,-1-1 2 0,-1 0 1 16,2 3 0-16,-1-3 0 0,1 1-3 0,-1 1 1 16,1-2 0-16,1 1 1 0,-2 2-1 0,0-3 0 15,1 1 0-15,0 1 0 0,-1-2-2 0,-3 1 1 16,2-1 0-16,0 1 0 0,0 0-1 0,-3 0 3 15,3 1-2-15,0 0 4 0,0 0-3 0,0-1 2 0,1 1-2 16,-3 3 0-16,2-4 1 0,-1 1 0 16,1 2-1-16,-2 2 2 0,2-5-1 0,-1 3-1 15,2-1 1-15,-3-1 3 0,1 3-6 0,1-2 7 16,-2 2-2-16,1-2-1 0,-2 0-2 0,3 2-2 16,-2-2 2-16,1-3-1 0,-3 4 2 0,4-2 5 15,-4 1 4-15,2 0 5 0,1 0-3 0,-1-1-4 0,-2 2 2 16,2-2-2-16,-2 1 0 0,1 0 2 0,-1 1-4 15,1-3 0-15,1 3 1 0,-2 1-2 0,1-2 2 16,-1 1 8-16,0 1-1 0,-1-3 2 16,-1 1-4-16,2 3-2 0,-1-3-1 0,0 1 2 0,1 1-1 15,-2-3 0-15,1 4-1 0,0-4-1 0,-2 2 1 16,3-2-4-16,-2 0-1 0,2 3 6 0,-4-1 6 16,4-2 2-16,-3 2-1 0,2-1 0 0,-1 0 1 15,-1 1 1-15,-1 0-1 0,3-1-3 0,-2-2-1 16,1 1-3-16,-1 3 4 0,2-1-6 0,-4-2 1 15,1 2-1-15,0-1 2 0,3-1 1 0,-3 2 0 16,0 1 1-16,0-6 0 0,2 4-1 0,-1 2 4 16,-2-4-2-16,4-1 1 0,-3 1 1 0,4-3 4 15,-5 5-2-15,1-4 2 0,0 3-1 0,0-1 1 16,4-3 1-16,-6 5-1 0,5-5-2 0,-2 4-4 16,3-4 0-16,0 0-2 0,-5 4 3 0,5-4-5 0,-5 1-1 15,5 3 0-15,-4-1 1 0,-2 1-2 16,-2-2 1-16,3 1 1 0,-1-1 6 0,2 1 2 15,-1 0 3-15,-1-2-2 0,0 3 1 0,2-2-5 0,-1-1-2 16,5-1-1-16,-11 3 0 0,4 1-2 0,1-3-1 16,1 4-1-16,-2-4 4 0,2 0-7 15,0 2 0-15,-1-1 2 0,2 0 0 0,-1 0-2 0,0-1-4 16,0 3 3-16,1-2 1 0,-4-1-3 0,-1 3-1 16,4-2 1-16,1-1 1 0,-1 2 3 0,-1-3-5 15,2 3 0-15,-4 1-1 0,3 0 4 16,1-3-2-16,-2-1-1 0,3 3-3 0,3-3 0 0,-6 2 0 15,6-2 2-15,-4 3 0 0,4-3 1 0,-5 4 0 16,-1 0-1-16,-1-3 4 0,2 2-3 0,0-1 2 16,1 1 1-16,-2 1-2 0,-1-1-1 0,0-1 0 15,0 1 1-15,2-1 3 0,1 0-5 0,-1 0 0 16,-1 1 1-16,2 0-1 0,-1-2 0 0,1 2-1 16,-1-1 2-16,0 3 0 0,-4-2 0 0,3 0-1 15,-1 1 0-15,1-2-1 0,1 3 0 0,-3-3 0 16,4 0 0-16,-1 0-1 0,1 2 0 0,-1-2 2 15,0 1 2-15,-1 0-2 0,-2 0 3 0,4 1-3 16,-1-2 2-16,1 0-1 0,4-2-3 0,-5 4 4 16,0-3-5-16,5-1 9 0,-4 5-7 0,-1-3 0 15,2 1 1-15,-2-2-1 0,5-1 1 0,-5 6-2 16,0-5 2-16,1 2 0 0,3-1-3 0,-3 0 1 16,2 0 3-16,-1 2-1 0,-1 0 1 0,-2 0-3 0,3-1 2 15,-4 1 1-15,2 0 0 0,1 1-1 16,0-1 2-16,-1-2-1 0,0 2 1 0,1 2-2 15,-1-4 0-15,1 1 0 0,0 1 1 0,0-2 0 0,2 1-1 16,-2 0 0-16,1-1-1 0,1 2 0 16,-2-3-2-16,1 4 1 0,1-1 0 0,-1-1 2 0,1 1-2 15,-1 2 2-15,0-3-2 0,1 1 1 16,-2 3 5-16,0-3-5 0,1 4 1 0,-1-2 3 0,-1 2 2 16,-2-1-4-16,6-1 1 0,-4 2 0 0,-3-2-1 15,3 2 0-15,1-1-3 0,3-2 2 0,-3 0 1 16,0-1 0-16,3 1-2 0,-3 0 4 0,1 0-6 15,2 1 0-15,0-1 2 0,-3 0 1 0,3-1-4 16,-2 0 4-16,2 1 0 0,1-1 0 0,-2-1-1 16,2 4 0-16,-2-1-1 0,2-1 1 0,0 3 1 15,-4-3 2-15,4 0 1 0,-1 2-2 0,1 1 0 16,0-1 0-16,-3-1-3 0,3 0 3 0,0-1-2 16,-1 2 0-16,1-2 0 0,0 0 1 0,0 2 5 15,0-2-6-15,0 2-1 0,0-5 3 0,0 3-1 0,0 2-2 16,0-2 3-16,0 0 5 0,0 2-7 15,1-2 2-15,-1 1 2 0,0 0-5 0,0-1 5 0,3 1-4 16,-3 1 2-16,4 0-1 0,-4-1 0 16,1 0 0-16,-1-1 1 0,2 1 1 0,-2 0-5 0,2-1 5 15,-1-1-1-15,2 2 0 0,-2-2 0 0,-1 1-1 16,4 0-1-16,-3-1 1 0,-1 2 0 16,0-4 2-16,1 3-4 0,2-1 1 0,-3 2 1 0,1-1 1 15,3 0 1-15,-4-1 0 0,3 1-1 0,-2 0 1 16,0-1-2-16,2 1 0 0,-2 0 1 0,-1 0-1 15,3-2 2-15,-2-1 1 0,3 3 0 0,-3-1-2 16,3-1 1-16,-4-3 1 0,1 6-1 0,2-2-2 16,-2-1 0-16,0 1 1 0,-1-4 4 0,4 4-5 15,-4-1 2-15,3 0 0 0,-3-3 3 0,4 7-6 16,-2-6 3-16,1 1 3 0,-3-2-4 0,4 5 0 16,-3-2 1-16,2 1-1 0,0-2-4 0,-3-2 4 15,4 3 2-15,-2 0-4 0,1-1 2 0,-3-2-1 16,3 2 0-16,-3-2 1 0,4 5 1 0,-2-3 0 15,2-1 1-15,-4-1-2 0,5 5 1 0,-3-4 9 0,1 2-1 16,2-1 2-16,-5-2-3 0,7 3-1 16,-6-2-4-16,-1-1 4 0,5 3-1 0,-1 0-2 15,0-1 2-15,-4-2-1 0,6 3-1 0,-1-1 0 16,0 1-2-16,-1-2 5 0,0 0-4 0,2 1 1 16,-2 1-2-16,1-3 0 0,-1 2-1 0,1 0 3 0,-5-2 2 15,8 3 3-15,-2-1-4 0,-2-1 0 16,1 0-1-16,-5-1-1 0,4 3 1 0,-4-3-2 0,7 3 0 15,-4-2-1-15,2 0-1 0,0 3 4 0,3-1-6 16,-4-1 5-16,5 1-3 0,-3-2 2 16,2 1-1-16,-3 2 0 0,2-1-1 0,-1-1 2 15,1 1 4-15,0-3-3 0,1 2 1 0,-1-1-5 0,0 0 1 16,-2-1 1-16,-5 0 5 0,9 3-4 0,-4-1-2 16,0-2 2-16,-5 0 3 0,13 2-6 0,-7-2 3 15,-1 0 5-15,-5 0-5 0,14-1 0 16,-9 1-1-16,3 0 1 0,-8 0-2 0,15 0 0 0,-10 0-3 15,3 0 2-15,0-1 0 0,-3 1-5 0,-5 0-5 16,14-2-13-16,-9 2-23 0,-1-3-34 0,-4 3-40 16,10-1-71-16,-6 0-298 0,-3-6-529 0,-1 1 234 15</inkml:trace>
  <inkml:trace contextRef="#ctx0" brushRef="#br0" timeOffset="-186496.2">14574 4309 75 0,'0'0'115'0,"0"0"4"0,0 0 0 16,3-2 3-16,-3 2-8 0,0 0-10 0,4-6-5 15,-1 4-1-15,-3 2-7 0,0 0 2 0,4-3 1 16,-4 3-10-16,0 0-4 0,3-3-6 0,-3 3-5 16,0 0-5-16,0 0-6 0,0 0-4 0,0 0-5 15,0 0-6-15,-1-5-3 0,1 5-2 0,0 0 0 16,0 0-5-16,-3-6-1 0,3 6 3 0,-3-2 0 15,3 2 0-15,0 0-3 0,-4-3-3 0,4 3 6 16,0 0 0-16,-6-3 1 0,6 3-1 0,0 0-3 0,-3-2 0 16,3 2-3-16,0 0-6 0,-6-2-1 15,6 2-3-15,0 0-4 0,0 0-1 0,0 0-1 16,-11 2-1-16,11-2-1 0,-9 2-3 0,8 1 1 0,-3-1-4 16,4-2-2-16,-8 3 3 0,4-1 0 0,-2-1-3 15,2 3-1-15,-1-1 1 0,1 0 0 16,-1-2-1-16,1 3 1 0,-2-1 0 0,2 1-5 0,-1 0 4 15,-1 1 1-15,0-3 0 0,1 4 2 0,-1 0-2 16,-3-1-3-16,5-1 3 0,-1 2-4 0,1-2 2 16,0-2 2-16,-1 1-2 0,3 0 1 0,-1 1-2 15,3-4-1-15,-5 3 1 0,3 0-2 0,2-3 2 16,-3 4 0-16,2-1 1 0,1-3 0 0,-4 6-3 16,3-3 0-16,-1 0 1 0,1 0 2 0,-3 1 1 15,4-4-4-15,-4 7 4 0,2-2-2 0,-1-3-1 16,2 3 2-16,-2 0 2 0,2 0-3 0,0-2 3 15,0 1-6-15,1 1 0 0,-2-2 1 0,0 2 4 16,0-1-1-16,2 2-1 0,-1-1 2 0,2 1-1 16,-1-2 0-16,0 3-1 0,3-1 0 0,-2-1 1 15,1 2-1-15,-1-2-2 0,1 0 0 0,0 0 3 16,0 1-1-16,0-1-1 0,-1-2 1 0,0 4 0 16,0-4-7-16,2 1 8 0,1-1-2 0,-3 1 0 0,0 0-1 15,1 0 2-15,1-1 3 0,1 0 3 16,-1-1 7-16,1 2-7 0,0-1 1 0,1-1 0 15,0-1-2-15,0 2 1 0,1-2 1 0,1 0-3 0,-1 0 3 16,2-1-1-16,-2 0 0 0,-6 0 1 0,13-2-1 16,-8 1 2-16,1 0 2 0,-1-1 3 0,3 1 3 15,-4-1 1-15,1 1 0 0,1-1-3 0,1 1 3 16,-7 1-6-16,10-5 6 0,-5 2-5 0,3 0-1 16,-2 0 1-16,-2 1-2 0,4-5 1 0,-3 7-7 15,2-2 6-15,-1 0 3 0,0-1 4 0,-1 0-2 16,0-1 0-16,0 3-3 0,2-1 6 0,-4 2-2 15,1-4 0-15,0 1-1 0,1 0 3 0,-1-3-2 16,2 2-1-16,1 0-2 0,-2-1-3 0,0 0 1 16,-1 1 0-16,1 3 4 0,0-6-2 0,0 2-2 15,-1 1 10-15,0-1 1 0,-1-2 3 0,-1 2-2 16,2-2-1-16,-3 2 2 0,2 0 3 0,-2-2-1 16,-1 2 1-16,0-1 4 0,2 2-8 0,-4-3 4 0,2 1-1 15,-1 1-3-15,-2 1 3 0,2-3-1 0,-2 1-3 16,2 2-3-16,-3-3-2 0,0 2 1 15,3 0 2-15,-3 0-4 0,-1-2 1 0,0 2-4 0,-1 0 1 16,1-2-1-16,-2 5-4 0,2-3 2 0,-1 3 4 16,-1-3-8-16,2 1-4 0,0 1 0 15,-1-1-2-15,-1 0-1 0,2 3 1 0,-1-2-6 16,-1 1-9-16,2 2-5 0,-2-1-11 0,-1 0-6 0,8 1-7 16,-14 2-3-16,5 0-4 0,-1 1-13 0,1-2-16 15,0 3-19-15,-3 3-20 0,3-3-19 0,0 2-14 16,3 2-28-16,-3-1-20 0,4-2-222 0,-3 3-455 15,2-4 202-15</inkml:trace>
  <inkml:trace contextRef="#ctx0" brushRef="#br0" timeOffset="-184923.2">14615 4296 10 0,'0'0'192'0,"0"0"-19"0,0 0-22 0,0 0-17 0,0 0-14 16,0 0-13-16,0 0-12 0,4 3-11 0,-4-3-11 15,0 0 0-15,0 0-14 0,0 0-2 0,-4 7-6 16,4-7-3-16,-2 3 6 0,2-3-4 0,-5 4 6 15,2 0 1-15,1 0-2 0,-2 0 2 0,0 4-6 16,0-4-3-16,-3 5-4 0,-1-4-2 0,0 5-2 16,2-3-8-16,-2 0-1 0,3 1-4 0,1-3-2 15,-1 0 1-15,1 2-6 0,0-2-7 0,0-2 2 16,3 0 0-16,0-1 0 0,-3 2 0 0,4-4-3 16,0 0-2-16,-5 4 1 0,5-4-1 0,-3 2-2 15,3-2 1-15,0 0 2 0,0 0-8 0,-2 4 2 16,2-4 2-16,0 0-3 0,-3 2-2 0,3-2 3 0,0 0-3 15,0 0 1-15,0 0-3 0,0 0 1 0,0 0 5 16,0 0-5-16,0 0 1 0,0 0 2 16,0 0 6-16,0 0-3 0,0 0 3 0,0 0 6 0,0 0 2 15,0 0 4-15,0 0-1 0,0 0-4 16,0 0-4-16,0 0-3 0,5-12-5 0,-2 9-11 16,1 1-2-16,-4 2-7 0,6-5-2 0,-5 3-14 0,3-1 6 15,0-1 3-15,0 0 2 0,0 2 1 0,0-1 2 16,0 2 1-16,-4 1 4 0,7-5-2 0,-4 3 6 15,-3 2-3-15,3-5 4 0,-1 3-4 0,-1-1 8 16,-1 3-3-16,5-4-2 0,-2 0 3 0,-3 4 0 16,4-4 4-16,-2 1-7 0,-2 3 3 0,5-2-3 15,-5 2 4-15,4-4 1 0,-4 4 1 0,1-3 4 16,-1 3 6-16,0 0-3 0,0 0 4 0,0 0 2 16,0 0-4-16,0 0 0 0,0 0-1 0,0 0 1 15,0 0-2-15,0 0 0 0,-11 8 1 0,7-4 1 16,-2 1-3-16,-3-1 0 0,-3 2 3 0,3-1-1 0,-1 1-1 15,0-2-10-15,-2 2 7 0,3 1 2 0,-1-3-2 16,1 1 1-16,0 1-3 0,-1 0 1 16,1 0-1-16,-1 1 3 0,-2-1 0 0,3 1-3 15,0-2 6-15,-1 2-7 0,3-2 0 0,1 0-7 0,1-2-6 16,0-2-7-16,3 2-6 0,-1-1-11 16,3-2-8-16,0 0-5 0,0 0-1 0,0 0-10 0,10-7-1 15,-1 0-6-15,3-1-5 0,-1-1-12 0,3-1-6 16,2-4-10-16,-1 3 6 0,-1 2 9 0,0-3 19 15,-4 5 13-15,-1 1 26 0,-1-3 16 0,1 4 17 16,-4 0 19-16,0-1 6 0,0 2 7 0,-1 2 4 16,-1-1-4-16,1 2-1 0,-2-3-4 0,-2 4-7 15,0 0-6-15,5-3 1 0,-5 3 1 0,0 0-1 16,0 0-7-16,0 0-1 0,-5 12 0 0,1-8 3 16,-2 3-4-16,-2-2-13 0,0 0 15 0,1 5 6 15,-2-3 4-15,1 2 1 0,-2-1-1 0,1-3 6 16,1 2 0-16,1-1-3 0,-1-1-2 0,4-1-3 15,-2-2-6-15,3 1 2 0,-1 1-4 0,2 0 0 16,0-3-5-16,1 2-3 0,1-3 4 0,0 0-2 16,0 0-3-16,4 5-1 0,1-3 2 0,-5-2 2 15,13-6-4-15,-5 5 1 0,-1-3-5 0,6 0 1 16,-3 0 3-16,-1 1-1 0,0-1-1 0,1 3-3 16,2-3 5-16,-3 0-8 0,-4 1 4 0,4 2-9 0,-4-3 12 15,1 2-3-15,0 1-1 0,-2-1 0 0,-4 2 1 16,7-1-2-16,-7 1 3 0,0 0 0 0,5-1 2 15,-5 1 2-15,0 0 0 0,0 0 6 0,0 0 4 16,-9 8-1-16,3-4-2 0,-1 0 3 0,1-1 0 16,-3 4 4-16,-2 0-4 0,2 0-3 0,-2 1 5 15,0-1-7-15,2-2-1 0,0 2 1 0,-1-2-4 16,2 1 4-16,-1 1-2 0,3-2-2 0,-2-1 0 16,3-2 1-16,1 1 0 0,0 1 0 0,2-1 0 15,-1-1-2-15,3-2-1 0,-9 3 5 0,9-3-5 16,-2 1 4-16,2-1-4 0,0 0-1 0,0 0-3 15,0 0 2-15,16-12 2 0,-8 7 2 0,1 1-10 16,2-1 5-16,1 0 0 0,2 1 0 0,-4-4-3 16,2 6 8-16,-2-3-5 0,0 0 2 0,-2 3-2 15,-3 0 3-15,3-1-5 0,-3 0 2 0,0 2 3 16,-1-2-2-16,0 0 0 0,0 3 2 0,-4 0-4 16,6-1-1-16,-6 1 0 0,0 0 1 0,6-3-7 0,-6 3-5 15,5 0-7-15,-5 0 2 0,0 0-1 0,0 0 3 16,0 0 1-16,9 0-8 0,-9 0 7 0,0 0-2 15,0 0 7-15,0 0 1 0,0 0 6 0,-9 10 6 16,5-6 3-16,-2-1-8 0,-3 1 20 0,-1 3-4 16,0-2 7-16,-3 2 2 0,0-4-3 0,4 3-2 15,-1 0-2-15,2-2 1 0,-1 2-1 0,3-1-4 16,-2-1 0-16,3-2 0 0,3 1-3 0,-1 2 0 16,-1-2-5-16,4-3-2 0,-4 2 2 0,4-2 1 15,0 0 0-15,0 0 0 0,0 0-2 0,0 0 1 16,18-10 1-16,-8 6-8 0,-1-2-2 0,3-3-9 15,-2 6-5-15,2-4-3 0,-1 0-2 0,1 4-8 16,-2-4-7-16,0 5 1 0,0-3-4 0,-1 3 2 16,0-1 2-16,0 1 0 0,-3 0 6 0,1 0-1 15,-1 1 2-15,0-1 7 0,-6 2-1 0,7-2 9 16,-7 2 2-16,0 0 5 0,0 0 2 0,9 1 8 16,-9-1-3-16,0 0 5 0,0 0-8 0,-9 8 16 15,2-3-10-15,1-1 2 0,-1 4 5 0,-2-2-7 16,0 1 4-16,0 2-3 0,1-3 8 0,0 4-5 0,0-5 1 15,1 2-1-15,2-1-4 0,1-4 8 0,-1 3-9 16,0 0 11-16,3-4-2 0,-1 2 7 16,-1-1 6-16,4-2 5 0,-4 3-6 0,4-3 5 0,-1 2-6 15,1-2-1-15,-4 4-15 0,4-4-10 0,0 0-12 16,0 0-25-16,0 0-20 0,0 0-37 0,0 0-129 16,0 0-249-16,0 0 111 0</inkml:trace>
  <inkml:trace contextRef="#ctx0" brushRef="#br0" timeOffset="-183189.2">14284 3582 49 0,'0'0'98'0,"0"0"-4"16,0 0-3-16,0 0-2 0,0 0-9 0,0 0 1 15,0 0-9-15,0 0 5 0,0 0-12 0,0 0 7 16,0 0-7-16,0 0-6 0,0 0 2 0,0 0-16 16,0 0 2-16,0 0-3 0,0 0-6 0,-10 0 3 0,10 0-10 15,0 0 4-15,0 0-7 0,0 0 3 16,0 0-5-16,0 0-6 0,0 0 2 0,0 0-5 0,0 0-2 15,-8 6 4-15,7-5-9 0,-4 2-1 0,1 0 3 16,-2 2-3-16,3-1 1 0,-2 1-2 0,3-1-5 16,-1-1 2-16,-1 2 6 0,-1-1-4 0,2 3 1 15,-1-1 0-15,1 0-3 0,0 0-1 0,1-1-6 16,-1 1 6-16,3 0 0 0,-1 0 0 0,0 1 6 16,-1 0-3-16,4 1-3 0,-2-4-4 0,1 5 1 15,-1-4 3-15,3 5 5 0,-1-1-6 0,1-2 1 16,1 1-5-16,-1 1 9 0,1-1-2 0,1 2 0 15,-1-3-1-15,-1 0-2 0,1-2 2 0,-2 2 2 16,2-1 1-16,2-1-5 0,-2 1 0 0,1-1 5 16,-1 0-3-16,0-1-2 0,-1 2 5 0,0-3 1 15,2 2-2-15,-1-1 1 0,0 0 5 0,1 1 6 16,-2-3-4-16,-1 1 5 0,2-3-7 0,0 4-1 16,2-3 1-16,2 1 0 0,-8-2-2 0,10-3 3 0,-3 3-2 15,1-1-1-15,0-2 0 0,-1 3 0 0,0-3-1 16,2 1-3-16,0-5 4 0,-4 5-3 0,3-2 1 15,1 0-6-15,-3 0 1 0,2 1 0 0,-2 0 4 16,3-1-2-16,-5-1 0 0,4 0-2 16,-2 1 4-16,-1 2 2 0,4 0-1 0,-5-1 5 0,1-1 0 15,-1 2 4-15,1-3 1 0,-1 2 3 0,1-1-2 16,0 1-3-16,-4-2 1 0,3 0 5 0,0-2-3 16,0 3 1-16,0-1-7 0,-3 1 3 0,4-1-5 15,-1 0 2-15,-3-1-5 0,3 1 1 0,0-2-5 16,-3 3 2-16,3-3 1 0,-4 4 3 0,3-1 8 15,-2-2 2-15,-1 2 0 0,1 1-3 0,1-1-1 16,-2-1 0-16,0 5 4 0,-3-7 9 0,3 7 4 16,0-7 0-16,-4 4 1 0,4-1-4 0,-4 0-6 15,3 1-3-15,-3-1-1 0,0-1 0 0,-1 1-4 16,0 1-2-16,0-1-1 0,-3 0 0 0,3 0-1 16,-3-1 2-16,-2 0 0 0,5-1-1 0,-3 1-1 0,1 0-2 15,-5 0 1-15,5 0 2 0,0-1 0 0,2 2 0 16,-2 1 1-16,-1-2-5 0,1 1 0 0,2 2 3 15,-2-3-1-15,0 2-3 0,2 3-4 0,0-3-2 16,-3 2-1-16,1 1-13 0,-2 0-7 0,-3 4-17 16,2-4-18-16,0 7-21 0,-2-2-11 0,1 2-20 15,-1 0-19-15,6 1-23 0,-3 0-34 0,0 0-188 16,1 0-399-16,3-2 177 0</inkml:trace>
  <inkml:trace contextRef="#ctx0" brushRef="#br0" timeOffset="-176112.19">14476 3476 112 0,'0'0'154'0,"0"0"-16"0,0 0-13 16,0 0-10-16,0 0-16 0,0 0-12 0,-6-5-9 16,6 5-13-16,0 0-8 0,0 0-7 0,-12 7-2 15,7-3-11-15,-3-1 3 0,3 1-5 0,-4 1-5 16,4-1-2-16,0-2 0 0,-1 1-2 0,-1 0-11 16,0 1 4-16,2-2-4 0,-1-1 2 0,3 0-4 15,-1 2 6-15,1 0-4 0,3-3-5 0,-5 1-4 16,5-1 4-16,0 0-2 0,-5 3-3 0,5-3 1 15,0 0-1-15,0 0 8 0,0 0-3 0,0 0 0 16,0 0 1-16,0 0-1 0,0 0 0 0,0 0 1 0,0 0-4 16,0 0-4-16,0 0-2 0,0 0 2 0,18-7 3 15,-9 3-4-15,2 2 1 0,0-2-6 16,6-1-12-16,-4 2-5 0,6-3-5 0,-5 2-2 16,0 0 5-16,-1 3 1 0,-1-1 0 0,-2 1 5 0,-2 0-2 15,-2-1 5-15,-1 1 0 0,-5 1 5 16,9 0-7-16,-9 0 5 0,0 0-1 0,0 0 1 15,5 3-2-15,-5-3 3 0,0 0 4 0,-6 8-3 0,6-8 2 16,-8 6 5-16,3-2 0 0,4-2 1 0,-2 0-2 16,3-2 0-16,-5 4-2 0,5-1 2 15,0-3 2-15,-4 2-7 0,4-2 7 0,0 0 1 16,-4 2 2-16,4-2-4 0,0 0-1 0,0 0-2 0,0 0 2 16,0 0 2-16,0 0-1 0,-1 4-1 0,1-4 6 15,0 0-9-15,0 0 4 0,8 4-2 0,-7-1 9 16,-1-3-8-16,8 2 1 0,-3-1-4 0,-5-1 8 15,14 0-4-15,-4 0 0 0,1 0 3 0,0 0 6 16,0-1-4-16,2 1-2 0,-4-2-5 0,1-1 3 16,-3 3 1-16,-1-1-3 0,-6 1 0 0,10 1 2 15,-6 2 2-15,-4-3-2 0,0 0 7 0,5 2-3 16,-5-2 5-16,0 0 8 0,-2 4 8 0,2-4 2 16,-7 9-6-16,1-5 5 0,1-1-4 0,0-1 0 15,0 0-2-15,0 3-5 0,-1 0 1 0,1-2-1 0,1 0-2 16,-2 1 1-16,2-2-2 0,0-1-3 15,1 1-2-15,-1 0-4 0,4-2-3 0,-7 5 0 0,7-5-5 16,0 0 8-16,-2 2-5 0,2-2 5 16,0 0 0-16,0 0 7 0,0 0 1 0,0 0 1 0,0 0-7 15,0 0-8-15,0 0-1 0,0 0-3 16,0 0-3-16,9-13-9 0,-5 9-2 0,1 0-5 16,0 4 0-16,2-3-7 0,-2 2-1 0,1 0 2 0,0-1 1 15,-6 2 0-15,7 0 1 0,-7 0-4 0,6-1 6 16,-6 1 2-16,0 0 4 0,0 0 4 0,0 0 12 15,0 0 5-15,0 0 1 0,0 0 3 0,-8 11 2 16,4-7 4-16,-1-1-4 0,0 1 2 0,1-1-3 16,0 1 2-16,-1 0-5 0,2-3 1 0,0 2 5 15,3-3-3-15,-6 7 4 0,3-4-4 0,-1 0-4 16,2 1-2-16,-2-3 5 0,4-1-2 0,-3 5 3 16,1-2-8-16,2-3 0 0,-3 3 5 0,3-3 0 15,0 0-3-15,0 5-5 0,0-5 0 0,0 0 5 16,8 2 1-16,-4 1-3 0,1-2 8 0,0 0-6 15,0 0 4-15,1-1-9 0,3 1-11 0,-2 2 5 16,-1-2-1-16,2 1-2 0,-2 0 2 0,0 0 6 16,0 1-9-16,-4-1 4 0,1 0 8 0,-2 3 5 15,-1-2 7-15,0-3 8 0,-4 10 5 0,-1-7 4 0,1 3 3 16,-2-1 2-16,1-1 3 0,0 3 0 16,-2-3-2-16,2-2-8 0,1 5-2 0,0-3 3 0,-1-3-9 15,2 2-8-15,0-1-2 0,2 3-2 16,1-5 1-16,-2 4-7 0,2-4 3 0,0 6-1 0,0-6-5 15,2 6 5-15,0-3-2 0,-2-3-5 0,4 1 1 16,-4-1 3-16,5 3-2 0,-1 0 0 0,0-2 1 16,-4-1-1-16,5 2 2 0,-1 0 5 0,-2 0-2 15,-2-2-4-15,6 3 1 0,-6-3-1 0,7 1 7 16,-4 2-7-16,-3-3-2 0,3 4 2 0,-1 0 5 16,-2-1-5-16,0-3 5 0,0 8 9 0,-3 2 10 15,-1-2 1-15,-3 3-3 0,0-2-1 0,2 1-4 16,-3-2-1-16,2 0-1 0,-1 0 4 0,1 0-7 15,3-4 6-15,-1 3-7 0,0-2-2 0,1-1-7 16,2-3-1-16,0 4-2 0,1-5-1 0,-2 4 7 16,2-4-5-16,3 4 4 0,-3-4-2 0,8 0 4 15,-8 0-4-15,11-3 3 0,-3 2 1 0,-2-2 0 16,2-1-3-16,-3 3 0 0,2 0 1 0,-1-2 5 16,-1 3 0-16,-1-2-1 0,-4 2-5 0,7-3 3 0,-7 3 2 15,4 0 6-15,-4 0-3 0,0 0 2 16,6-2 1-16,-6 2-3 0,0 0 1 0,0 0 1 15,0 0 2-15,0 0-8 0,0 0-1 0,0 0 3 0,0 0 2 16,0 0 7-16,0 0-4 0,-10 11 2 0,7-7 1 16,-4 0-4-16,1-3 1 0,-2 3-3 0,3-1 0 15,-3 2 3-15,1-1-1 0,-2-1-1 16,1 1 4-16,2-2 2 0,-1 1-8 0,-1 0 10 0,1-2 1 16,3 0 3-16,-1 1 9 0,5-2 1 0,-9 2 1 15,4-1-4-15,5-1 5 0,-9 0-6 0,9 0-2 16,0 0-8-16,-6 2 5 0,6-2-14 0,0 0-15 15,0 0-14-15,0 0-15 0,0 0-13 0,-7 1 4 16,7-1 2-16,0 0-2 0,0 4-3 16,0-4 10-16,0 0 1 0,0 0 1 0,8 4 5 0,-4-3 5 15,-4-1 8-15,6 0-2 0,-6 0 1 0,9-2 5 16,-9 2 15-16,8-2 8 0,-8 2 13 0,5-1 3 16,-5 1-1-16,0 0 1 0,0 0 1 0,2-4 2 15,-2 4-13-15,0 0-2 0,0 0-4 0,-10-4 2 16,10 4 0-16,0 0 2 0,-16 4-6 0,9-3 0 15,1-1 0-15,-2 3 2 0,-1-2-1 0,4 1 0 16,0-1 3-16,0 1 3 0,-4-1 0 0,4 0 6 16,-2 2 5-16,2-2 5 0,0 1 2 0,5-2 3 15,-10 1-5-15,4 1-5 0,6-2 4 0,-11 0 2 16,6 0-5-16,-4 0 0 0,2 0-2 0,7 0 5 16,-13 1-3-16,1 0-3 0,1-1-4 0,-1-1 4 0,0 0-6 15,3 1 5-15,-4 0-4 0,0-2-1 16,4 1-1-16,-2-2 3 0,2 2 1 0,1-3-4 15,0 1 2-15,2 0 1 0,-3-1-2 0,5 0 1 16,-4-1-4-16,2 1-3 0,2 1 1 0,-1 1-1 0,3-2-1 16,-1 1-2-16,3 3-3 0,-6-5-9 0,4 2-12 15,2 3-14-15,-4-2-12 0,4 2-11 16,0 0-12-16,-1-6-1 0,1 6 0 0,0 0 4 16,-3-4 12-16,3 4 5 0,0 0 9 0,0 0 12 0,0 0 20 15,0 0 13-15,0 0 10 0,0 0 7 0,-3-5 8 16,3 5 1-16,-4-1-6 0,0 0-5 0,4 1 1 15,-9-4 1-15,4 1 8 0,-1 3-12 0,2-4 0 16,-1 3 1-16,5 1-5 0,-9-3 2 0,5 2-3 16,4 1 2-16,-6-3-5 0,6 3 1 0,0 0-3 15,-5-1-4-15,5 1 5 0,0 0-3 0,-4-4-3 16,4 4 2-16,-1-5 0 0,1 5-3 0,0-8 1 16,0 3-3-16,1-3 1 0,-1 1-4 0,1-5 4 15,-1 4 4-15,1-4-9 0,1 1 2 0,-2-3-18 16,0 2-6-16,0 1-3 0,0 0 6 0,0 2 7 15,0 0-5-15,0 1-3 0,0 0-2 0,0 3-2 16,0 1 3-16,0 0 4 0,0 4 6 0,0-6-1 16,0 6 3-16,-3-4 1 0,2 1-4 0,1 3 6 15,-5-4-5-15,5 4 4 0,-4-3-2 0,4 3 9 16,-4-3 3-16,4 3 4 0,-4-2-5 0,4 2-1 16,0 0 2-16,0 0 2 0,-1-3-2 0,1 3-5 0,0 0 6 15,5-7-7-15,-3 4-4 0,1-1 7 0,-2 1-6 16,3 0 2-16,-1-2-5 0,-1 1 1 0,1 0-1 15,1 1 1-15,-2-4 3 0,-1 3 1 0,2 1 4 16,-2-2 11-16,-1 1 2 0,0 0-1 16,0 4 2-16,-1-7-2 0,1 7 4 0,-3-4-1 0,1 2 0 15,2 2-4-15,-10-1-8 0,3 1 6 0,0 0-2 16,-3 1 0-16,1 0-6 0,-3 3 6 0,1-3-6 16,-1 3 5-16,0-2-4 0,2 2 2 0,4-2-4 15,-2 2 1-15,3-3-1 0,0-1-5 0,0 3-8 16,1-2-8-16,4-1-2 0,-6 2-2 0,6-2 1 15,0 0 0-15,0 0 1 0,0 0 6 0,0 0 4 16,0 0 2-16,0 0 6 0,20-10-6 0,-11 5 6 16,1 0-16-16,8 0-12 0,-1-2-3 0,2-1 2 15,-3 2-8-15,1 0 6 0,-3 2 3 0,-2-2 4 16,-2 2 1-16,-1 3 3 0,-4 1 11 0,1-4 11 16,-2 4 12-16,-1-4 12 0,-3 4 12 0,0 0 6 0,5 0-1 15,-5 0-1-15,0 0-2 0,0 0-9 16,0 0-4-16,-15 6 0 0,9-4-1 0,-1-1 2 15,0 2-2-15,1-1-5 0,0 3-2 0,-3-1 1 0,-3-1 2 16,3 0-4-16,0 1 3 0,-2-1-1 0,3-1 5 16,-1 0 0-16,2 1-2 0,-1-1 4 15,0-1 0-15,0 0 1 0,2 0-2 0,-1-1 5 0,7 0-5 16,-7 0-4-16,7 0 0 0,0 0-7 0,-8-3-9 16,8 3-12-16,0 0-7 0,12-9 2 0,-3 3 4 15,1 2-12-15,3 1 2 0,6-6-1 16,-1 3-5-16,4 0-2 0,4-2 10 0,-4 5 3 0,-3 1-2 15,1-3 5-15,-6 4-1 0,0-2 3 0,-1 3 3 16,-1 0-5-16,-4 0 0 0,-3 3 9 0,0-3 2 16,-5 0 6-16,0 0-3 0,-10 10 5 0,-2-3 2 15,-3 1 8-15,0-4-2 0,-2 5 4 0,4-5 4 16,-3 1-4-16,3 1-3 0,-2 1-6 0,2-3 7 16,0 1 2-16,3-1-4 0,-1 2-4 0,0-3-3 15,6 1 3-15,-3-1-1 0,3 0-4 0,0 0 1 16,0 0-4-16,5-3-6 0,-4 3-1 0,4-3-1 15,-5 3 4-15,5-3 5 0,-1 2-5 0,1-2 2 16,0 4 2-16,0-4-5 0,0 0 9 0,0 0-2 16,0 0-2-16,15-4 2 0,-6 2-3 0,-1-1 2 15,2 0 0-15,3 0 2 0,-2 0-3 0,3 0 2 16,-2-2-5-16,1 1 6 0,4-3-2 0,-6 3 0 16,0 3-2-16,-2-3 5 0,-2 2-5 0,-1 0 7 0,0-1 3 15,-2 3 8-15,-4 0-3 0,6-2-5 16,-6 2 0-16,7-2 1 0,-7 2-5 0,0 0-3 15,0 0-1-15,0 0 3 0,5 4 2 0,-5-4 0 0,0 0 1 16,-5 7-2-16,5-7 2 0,-4 4 14 0,1-3 6 16,3-1 9-16,-3 3-3 0,3-3-1 15,-7 3-5-15,7-3 2 0,-6 1 2 0,6-1 2 16,-4 3-3-16,4-3 6 0,0 0-5 0,0 0 1 0,0 0-12 16,0 0-1-16,-9-7-15 0,9 3-3 0,0 4-4 15,5-8-1-15,-1 3-10 0,0 1 1 0,2-1 4 16,-2 2 4-16,-1-2 2 0,3 1-5 0,-1-2-2 15,0 3 4-15,5-1-6 0,1 0 3 0,-1 1-8 16,3-2-5-16,-3 3-10 0,-1 1-7 0,1-4 2 16,3 4-6-16,-4 1 1 0,-2-3 3 0,0 3 1 15,-3 0 11-15,-4 0 16 0,7-1 19 0,-7 1 9 16,0 0 5-16,0 0 0 0,0-5-4 0,0 5 1 16,0 0 0-16,-18-4 2 0,5 3 6 0,0 0-3 15,-8-2 1-15,3 3-5 0,4 1 0 0,-4-1 1 0,-1-1 1 16,5 1-2-16,-2 0-3 0,5 0-2 15,-3 0-1-15,4 1-1 0,2-1 1 0,1 0-7 16,0 2-11-16,7-2-9 0,-9-2-11 0,9 2-10 16,-6 0 5-16,6 0-8 0,0 0 8 0,-8 2-2 0,8-2 7 15,0 0 2-15,0 0 1 0,0 0 9 16,0 0-1-16,0 0 4 0,14-7 2 0,-7 3 1 16,2 1 2-16,1 0-5 0,-2 0-2 0,-1 1 6 0,1-1 0 15,-1 0 6-15,1-1-5 0,-4 4 3 0,1-2 12 16,-5 2-1-16,4-3 6 0,-4 3-6 0,0 0-2 15,0 0 1-15,0 0-2 0,-13 7 0 0,4-1-5 16,-5-2 6-16,3 3-6 0,-6 0 6 0,2 0-2 16,-2 1-2-16,6-2 0 0,-2 1 1 0,3-2 0 15,-2 2-1-15,2-1 2 0,0-2-4 0,-1 2 2 16,5-2 5-16,-1 0-2 0,1-1-4 0,1-2 1 16,3 2-3-16,2-3-4 0,-8 2-5 0,8-2 3 15,-2 3-4-15,2-3-9 0,0 0 6 0,0 0 11 16,0 0-11-16,21-8 10 0,-12 7-6 0,5-2-4 15,4-2-2-15,0-2-7 0,1 2-6 0,-1 1 9 16,2-1-2-16,-4 0-6 0,-3 2 8 0,-6 2-1 16,1 0 3-16,-2 1 8 0,-6 0 13 0,0 0 1 15,0 0 2-15,-11 7 13 0,-5 2 4 0,-4-1 5 16,-8 7 3-16,-1-1 11 0,-1-1-2 0,-2 0-1 16,4-1 5-16,-4 3-4 0,2 2-3 0,-2-4-3 15,2 1 0-15,2 1-4 0,4-1-2 0,4-7 1 16,1 5-8-16,5-5 0 0,4-1-1 0,-3-1-5 0,6 1-2 15,0-3-5-15,2 0-5 0,1-2-1 0,2-1-3 16,2 0 2-16,0 0 1 0,0 0 1 0,20-7-2 16,-2 0-1-16,1-2-1 0,9-6-6 15,3 6 4-15,1-4 1 0,1 4-5 0,-3-1-4 0,-1 0-4 16,-7 5 0-16,-3 2-6 0,-4 1-5 0,-2-2-1 16,-4 4 0-16,-4-1 1 0,-1 5 10 0,-4 0 10 15,0-4 2-15,-13 10 4 0,4-1 17 0,-5 4 3 16,-9-1 0-16,-2 5 4 0,-2 0 2 0,0 0-4 15,1-4 0-15,3 1 1 0,-1-1 1 0,5-2-2 16,1-1-5-16,0-2 0 0,3-1 0 0,3-1 2 16,2 0-10-16,4-3 4 0,-1 0-4 0,2-1-7 15,1 0-12-15,1 0-13 0,-1 1-9 0,4-3-12 16,-4 2 5-16,4-2 0 0,0 0 2 0,0 0 1 16,0 0 4-16,14 2 9 0,-1-6-7 0,-1 0 5 0,6-1-4 15,-1 1 12-15,2-3-7 0,-2 3 3 16,-1-2 8-16,-3 2 1 0,1 0 15 0,-5 0 10 15,-1 2 8-15,-2 2 8 0,-1-1 4 0,-5 1 3 16,0 0-4-16,0 0 0 0,-12 10-1 0,-4-1-7 0,-3 2 2 16,-5 4-4-16,-2-2 3 0,-1 1-11 0,-1 5 3 15,4-5 1-15,0 3-4 0,-1 0 2 16,4-2-8-16,3-3 6 0,1 0-4 0,7-4 0 0,-2 0-1 16,7-2-4-16,-1-3-5 0,0-1 2 0,4 2 0 15,2-4-3-15,0 0 1 0,0 0 5 0,23-6 0 16,-6-3 1-16,7-2-7 0,6-1 5 15,2-2-5-15,13-8 0 0,4 1 4 0,-2 0 2 0,3-2-5 16,-17 8 0-16,1 2 3 0,-4 3 0 0,-3 2-6 16,-9 5 4-16,-4-3-4 0,-5 3 2 0,-4 2 2 15,3 0 1-15,-7 0 10 0,-1 1 3 0,4 5 3 16,-4-5 8-16,-10 11 2 0,2-3 10 0,-5 5-1 16,-1-4 2-16,-3 5-3 0,-3 3-4 0,-2-2 5 15,7-1-10-15,-9 6-1 0,-3-1-4 0,-2 1 2 16,-2 5-12-16,-9 5-5 0,-2-1-12 0,3-1-9 15,-2-2-13-15,9-6-7 0,2 1-1 0,0-3-8 16,5-3 1-16,8-5-11 0,1-2-1 0,3-2-2 16,4-1-6-16,4-2-3 0,4 0 3 0,1-3 0 15,0 0-5-15,28-16 5 0,-2 0 5 0,6-1 6 16,11-5 15-16,6-3 3 0,-3-2 23 0,2 1 18 16,1 1 17-16,1 2 12 0,-6 2 9 0,-11 8 2 15,-1 2-7-15,-6 1-4 0,-7 6-2 0,-6 0-4 16,-3 2-10-16,-6 1 0 0,1 2-1 0,-5 4 3 15,-5 2 0-15,-7 8-3 0,-8 6-2 0,-5 1-1 16,-6 3 0-16,-9 2-5 0,2 2 4 0,6-7-7 0,-8 8 4 16,11-6 3-16,-12 4-6 0,10-7 1 15,-1 1-1-15,2-1-1 0,-1-1-5 0,4-1 2 16,3 0 2-16,2-2-3 0,6-4-7 0,0-4-4 16,6-4 1-16,1 2-2 0,0-5 5 0,5 1-1 0,2-1 1 15,2-2-2-15,0 0 5 0,16-14-1 0,9-4 5 16,5-2 5-16,11-7 6 0,3-1-1 0,2 0 0 15,2 1 3-15,3 3 2 0,-1 2 0 0,-2 3-6 16,-16 6-6-16,-2 3-4 0,0-1-1 0,-9 6-5 16,-3 2-6-16,-4-1-10 0,-5 0-8 0,0 3 2 15,-4 1 2-15,0 0-1 0,-5 0 5 0,3 5 5 16,-7 2 2-16,-5 5 2 0,-9 1 0 0,-6 5 2 16,-3 0 5-16,0 3 3 0,-2-3 3 0,-2-2 1 15,3 1 4-15,1 0 2 0,0 1-2 0,3-2-1 16,1 4 0-16,6-6-2 0,2 1-1 0,2 2 1 0,2-3-3 15,3 1 2-15,1-5-1 0,3 1-2 16,-1-2-1-16,3 2-3 0,1-1 0 0,1-3-2 16,1-1-5-16,1-1-2 0,1-2 1 0,0 1 4 15,-3-4-3-15,14-4 5 0,-3-3 1 0,6-3 1 16,7-4 3-16,1-1-3 0,0-1-1 0,2-2 0 16,-4 6 3-16,-5 3-8 0,-3 2 3 0,-2 2-3 0,-4 1 1 15,-2 3-2-15,0 1-1 0,-3 4-1 0,-4-4 3 16,-3 13 4-16,-5 1 1 0,-1 3-2 0,-7 6-1 15,0 5 2-15,-2-2 1 0,0-2 4 0,0 3-1 16,1-4 2-16,2 3-1 0,2-2 5 16,-1-2-2-16,5-8-3 0,0 1 2 0,3-3 2 0,-2-2 2 15,6-3-3-15,-2-3 0 0,1 2-1 0,2-2 2 16,0-3 1-16,1-1 1 0,0 0-2 0,0 0 4 16,16-4 4-16,-3-4-4 0,4 0 2 0,-1-2-6 15,2 5-4-15,-5-3-2 0,-3 4-7 0,3-1-6 16,-3 2-2-16,-2 3-2 0,-3-2 1 0,4 4 4 15,-5 1 2-15,0 2 2 0,-3-2 3 0,0 6 0 16,-2 3 1-16,0-2 3 0,-3 2 0 0,1 5 2 16,1-5 3-16,-2 3 0 0,0-3-2 0,0-2 1 15,-1 2 7-15,4-6-7 0,-2 2 1 0,3-1 1 16,0-2-1-16,0-2 6 0,0-1-5 0,0-2-2 16,9 0 2-16,3-2 1 0,-1-3 2 0,7-3-3 0,1-2-1 15,6-1 0-15,-5 1-6 0,5-1-2 16,-8 3-4-16,0 0 4 0,-6 1 4 0,2 3-1 15,-3 1-2-15,-1-1-3 0,-2 3 12 0,-1-2-5 0,-1 0 5 16,-5 3-2-16,5-1-1 0,-1-1 2 16,-4 2-4-16,0 0 2 0,9-1 1 0,-9 1 0 15,0 0 0-15,0 0-1 0,0 0 1 0,0 0 1 16,7 3-2-16,-7-3 0 0,0 0-2 0,0 0 3 0,0 0-1 16,0 0 3-16,0 0-2 0,0 0-2 0,6 2 1 15,-6-2 0-15,0 0 1 0,1 5-2 16,-1-5 2-16,-4 5 1 0,4-1-2 0,0-4 2 0,-4 7-4 15,2-4 2-15,1 1 2 0,-2 0-4 0,3-2 0 16,-1 3 0-16,1-5 0 0,-3 3-8 16,3-3 5-16,0 0 3 0,0 0 2 0,0 0-1 0,0 0 6 15,0 0-3-15,0 0 4 0,14-10 4 0,-8 5 4 16,0 0-5-16,-2 0 1 0,1 0 1 0,0 0-6 16,-2 3 0-16,1-1-1 0,-1 0 0 0,-1-1-2 15,-2 4-1-15,3-2-1 0,-3 2-2 0,0 0-1 16,0 0 3-16,1-4-1 0,-1 4-2 0,0 0 3 15,0 0 1-15,0 0 0 0,0 0 11 0,-19 5 8 16,14-5 3-16,5 0 3 0,-10-1 3 0,2 1 6 16,4-2 0-16,-2-1-4 0,1 1-3 0,0-3-1 15,-2 0-2-15,1-4-3 0,-3 1-3 0,1-5-9 16,3-1-10-16,-4 0-9 0,-1 0-8 0,1-2-12 16,0 0-5-16,-7-5-4 0,5 6 1 0,1-2 8 15,-1 2 1-15,0-1 0 0,0 0 8 0,1 2 7 16,3 5 2-16,-2-3 1 0,3-2 5 0,2 3 5 15,0-5-1-15,4 5-1 0,0 0 0 0,3-4-2 0,3-2-3 16,6 0-1-16,3-4-5 0,4 1-2 0,-1 0-7 16,5 1 2-16,-8 6-9 0,0 2-6 0,1 0 2 15,-7 3-3-15,0 2 3 0,1 2 7 16,-5 0-1-16,-1 0 2 0,0 2 9 0,1 0 3 16,-5 2 9-16,4-5 10 0,-1 3 4 0,-3 2 2 0,0 0-7 15,0 0 3-15,0 0-5 0,0 0 0 0,0 0 2 16,0 0-6-16,-16 7 1 0,11-2 2 0,-6 2-3 15,-2 2 2-15,-4-1-2 0,3 4-5 0,-5-1-2 16,2 0-5-16,-1 1-9 0,3-1 0 0,-1 2-7 16,5-5 1-16,-1 4-12 0,4-6 0 0,0 2-6 15,3-1 4-15,1-5 3 0,4 2 4 0,0-4 2 16,8 1 3-16,-8-1 2 0,19-6 14 0,-1-2-3 16,7-4 4-16,0-2-2 0,-1-3 8 0,0 2 5 15,3-1 3-15,-4-2 5 0,0 2 4 0,-7 3 0 16,-3 1 16-16,-4 4 10 0,-1 2 9 0,-4-1 2 15,2 2 8-15,-1 4-9 0,-1-3-5 0,0 1-10 16,-1 0-11-16,-3 3-5 0,0 0-6 0,0 0 4 16,9 8-5-16,-5-5-1 0,-1 3-1 0,-2 1-7 15,3 1-2-15,0 0-2 0,-2-2 0 0,3 2-1 16,-3 0 5-16,-2-4-3 0,2 0 5 0,0-2 5 16,-2-2 12-16,0 6-2 0,0-6 3 0,0 0-2 15,-4 2 4-15,4-2 0 0,0 0 9 0,0 0 4 0,-11-7-8 16,11 7-6-16,-4-7-9 0,2 2-18 0,5-3-17 15,2-1-12-15,-1-3-11 0,3 3-11 0,5-4-4 16,1-1-5-16,2 2-4 0,7-2-7 0,-4 6 10 16,0-1 2-16,0 2 2 0,0 0 5 0,-6 3 4 15,-1 0 9-15,0-1 1 0,-3 2 11 0,-2 0 19 16,-1 0 10-16,2 2 9 0,-5-2 10 0,1 1 6 16,-2-3 6-16,-1 5 10 0,0-7 9 0,-1 4-11 15,1 3-1-15,-7-5-4 0,0 2 0 0,0 2-10 16,-4-1 4-16,-2 1-14 0,-2 1-5 0,1 1-1 15,-3 1-5-15,3 1-20 0,5-1-14 0,0 2-10 16,-2 1-13-16,2-2-9 0,1 0-9 0,0 2-4 16,2-1-2-16,1-3-3 0,-2 3 8 0,4-2 16 15,-3-1 10-15,6-1 14 0,-7 0 20 0,7 0 14 16,-4-5 11-16,2 2 13 0,0-2 12 0,2-2 3 16,2-1-4-16,0-1 19 0,2-1-5 0,3-2 3 15,5-3-5-15,-3 5-4 0,1-6-6 0,-1 7-1 16,-1 2-17-16,-2 0-13 0,2 1-17 0,-3 3-8 15,-1 1 3-15,-3 1-8 0,-1 1 1 0,0 0 1 0,7 6 3 16,-9 0 1-16,-4 1 4 0,-2 3-1 0,-1-1 4 16,0 0 12-16,0-1 12 0,-1 4 17 15,0-6 9-15,0 2 14 0,-2-1 10 0,5-2 0 16,-2 0 8-16,-1 0 0 0,2-2-5 0,0 1-6 0,3-2-6 16,0 0-2-16,-2-1-6 0,2 0-4 0,5-1-13 15,-6 1-14-15,6-1-13 0,0 0-17 16,0 0-8-16,0 0-7 0,-3-7-8 0,6 2-4 15,-1-1-10-15,2 0 8 0,-1 1 6 0,2-2 9 0,-4 0 13 16,2 2 14-16,-2 0 10 0,0-2 11 0,1 2 5 16,-1 2 14-16,-2-3 0 0,1 6-8 0,-4-5 3 15,0 2-8-15,-1 2-3 0,-2-3-1 0,4 3 1 16,3 1-4-16,-12-3-5 0,8 0 5 0,4 3-6 16,-9-2-1-16,9 2-4 0,-3-1-5 0,3 1-8 15,0 0-12-15,-4-2-6 0,4 2-7 0,0 0 7 16,0 0-1-16,1-5 10 0,-1 5-4 0,0 0 5 15,3-7-4-15,-2 4 4 0,-1 3 3 0,1-5-2 16,0 1 11-16,1 1 5 0,-2 3 13 0,0-7 4 16,0 7 2-16,0-6-2 0,0 6 4 0,-2-4-3 0,2 4-2 15,0-5-6-15,0 5-7 0,2-4-12 16,-2 4-8-16,0 0-7 0,0 0-3 0,8 0 3 16,-8 0-1-16,8 7-5 0,-4-2 6 0,1-2-10 15,-1 1 0-15,2 0 1 0,-1 2 9 0,1-2-5 16,-3-1 0-16,1 1 8 0,-1-3 3 0,-1 3 11 15,-2-4 24-15,4 2 15 0,-4-2 12 0,5 4 11 16,-5-4 14-16,0 0 5 0,0 0-7 0,0 0-8 16,0 0-6-16,9-7-9 0,-5 4-5 0,1-1-3 15,-1 2-4-15,1-2-6 0,1 2-4 0,2 0-1 16,0 2-9-16,-3-1-8 0,9 1-5 0,-4-2 0 16,4 2-3-16,-2 0-2 0,1 0 0 0,-2-1-4 0,5 0 2 15,-3-2 4-15,5-1 2 0,0 1-3 0,-5-1-1 16,2-4 4-16,-2 3 1 0,-1 0 4 0,-1-1 5 15,-2 0 2-15,1-1 5 0,-1 2 5 0,-1 2-2 16,-3-1 1-16,0 2-1 0,0-1-4 0,2 3-4 16,-2-2 2-16,0-1-5 0,0 3-4 0,3 0-8 15,-2 0-2-15,3 3-4 0,-1-3-1 0,1 2-3 16,-3 0 4-16,2-1-3 0,-2 0 1 0,3-1 5 16,-3 4-1-16,2-4 7 0,-8 0-5 0,14-4 4 15,-8 3 4-15,3 0-2 0,1-3 1 0,-2 1 5 16,0-5-4-16,-3 4 1 0,4-5-1 0,1 4-10 15,-5-3-1-15,3 4 0 0,-4-2-1 0,2 3-2 0,-1-1 3 16,-1 0 0-16,0 1 4 0,1-1-7 16,-2 2 3-16,1 1-3 0,-4 1 1 0,7-4-1 15,-7 4-1-15,4-1 1 0,-4 1-3 0,5-3 6 16,-5 3 1-16,0 0 0 0,7-2 2 0,-7 2 2 16,3-1 1-16,-3 1 6 0,0 0 7 0,0 0-3 15,6-4 3-15,-5 2-3 0,-1 2 4 0,2-5-4 16,-1 2-1-16,1-2-2 0,-1 0 3 0,0-2-2 0,1 3-6 15,0-4 4-15,0 3-2 0,-2-4-13 0,0 4-2 16,-2-5-3-16,2 1 6 0,-1 4 1 16,-3-5-3-16,-2 2 2 0,1 0 0 0,-3 0 0 0,0 0 1 15,1 3-3-15,-5-2 4 0,6 0 3 0,-2 4 7 16,2-2-3-16,-2 3-2 0,3-2 6 0,-3 0-1 16,3 1-1-16,0 0-4 0,0 0 1 0,-1-1 3 15,3 1 2-15,-1-1-4 0,0-1 1 0,-1 0-3 16,0 0 2-16,1-1 3 0,2 1-4 0,-1-3 4 15,-2 3-2-15,0 0 2 0,1-2-3 0,-2 4 1 16,-2-3 3-16,-1 0-9 0,-1 3 2 0,-3 0-2 16,-4 0-3-16,-3 3-1 0,0 0-1 0,-1 2 4 15,2 2-1-15,-4-4 4 0,-6 1 5 0,6 1 3 16,3 0 5-16,3-1 9 0,-1 2-5 0,4-2 4 16,2 2 1-16,1-2 4 0,-1 0-3 0,2 1-4 0,0-2-2 15,1 1 5-15,1-1-11 0,-5 0-4 16,7 3-2-16,-7-2-7 0,2 5-3 0,-1-4-3 15,-1 3 2-15,1-1-4 0,-3 4-2 0,-2-1 2 0,0 0-1 16,2 0-1-16,3-2 6 0,-2 1-1 0,4 0 1 16,-3-2 3-16,4 1 1 0,3-1 4 15,-2-2-3-15,4 1 5 0,-2-2 7 0,0 0 2 16,6-1 3-16,-7 2-5 0,7-2 4 0,-8-2 0 0,8 2 3 16,0 0-3-16,-8-1-3 0,8 1 0 0,-3-5 0 15,-1 3-9-15,4 2-6 0,0-8-5 16,0 4-4-16,4 0 4 0,-3-1-7 0,3 2 3 0,2-2-2 15,2 1-7-15,1-1 11 0,1-3-1 0,2 4-9 16,3-4 2-16,-1 1 5 0,5 1 1 0,-2-2 2 16,1 1-2-16,0 0 6 0,2 1-10 15,0 0 2-15,1-1 8 0,-1 3-6 0,-2-2 3 0,-5 3-3 16,0 0 10-16,-3 1-2 0,-2 0-1 0,-2 2 8 16,1-1-3-16,-7 1 4 0,7-2 2 0,-7 2 1 15,0 0-4-15,0 6-6 0,0-6 4 0,-11 7 0 16,7-3 5-16,0 0-5 0,0-1 4 0,-1 3 1 15,1-2-3-15,-2-2-3 0,5 1-9 0,-2-1 6 16,3-2-3-16,-1 3-1 0,1-3 7 0,-4 5 6 0,3-2 10 16,1-3 10-16,0 0 9 0,-4 3 5 0,4-3 0 15,0 0-6-15,0 0-4 0,0 0-6 16,0 0-7-16,0 0-12 0,-3-13-3 0,3 13-8 16,0-3-8-16,0 3-4 0,0 0-2 0,0-4-6 0,0 4 8 15,0 0-11-15,0 0-3 0,0-5-6 16,0 5-18-16,-1-5-7 0,1 5-13 0,-8-1 4 15,2 0-2-15,-3 1-50 0,0-1-138 0,-4 1 62 0</inkml:trace>
  <inkml:trace contextRef="#ctx0" brushRef="#br0" timeOffset="-173536.2">15238 3684 58 0,'0'0'61'16,"0"0"-3"-16,0 0-5 0,0 0 1 0,0 0-8 16,0 0 4-16,0 0 2 0,0 0 5 0,0 0 4 0,0 0-2 15,0 0-11-15,-4 3-7 0,4-3-1 16,0 0-6-16,0 0 1 0,0 0-4 0,0 0-4 0,0 0-3 15,0 0-1-15,0 0-8 0,-3 4 2 0,3-4-1 16,0 0 2-16,0 0-7 0,0 0-4 0,0 0 3 16,0 0 0-16,0 0-4 0,0 0 11 0,0 0-5 15,0 0-2-15,0 0-2 0,0 0 8 16,0 0-1-16,0 0 3 0,0 0 0 0,0 0 1 0,0 0-6 16,0 0-2-16,0 0-4 0,0 0-1 0,0 0 3 15,0 0 3-15,-1 4-6 0,1-4 6 0,0 0-9 16,0 0 6-16,0 0 7 0,0 0 6 0,0 0-4 15,0 0 9-15,0 0 2 0,0 0 2 0,0 0 2 16,0 0 3-16,0 0 1 0,0 0-3 0,0 0 2 16,0 0-8-16,0 0 0 0,0 0-5 0,0 0-3 0,0 0-5 15,0 0 2-15,11-13-4 0,-1 10-9 16,2-2 1-16,4-3 3 0,1-1-14 0,0 1-2 16,4 0-9-16,4-1 14 0,-6 2-3 0,2-3 3 0,4 1-2 15,-7 2-4-15,1 0 6 0,0-1-1 0,0 1 4 16,-2 3-7-16,-3-2 4 0,-1 2-4 15,4 3 5-15,-6-2 0 0,-1 2-6 0,3-1 1 0,-4 1-3 16,0 0-7-16,0-2-4 0,-4 2-1 0,0 1 4 16,-5 0 2-16,12 0 0 0,-12 0-1 0,7 0 3 15,-7 0 2-15,0 0 2 0,7 1-2 0,-7-1 2 16,0 0 1-16,0 0-11 0,0 0-16 0,6 0-13 16,-6 0-29-16,0 0-128 0,0 0-224 0,0 0 100 15</inkml:trace>
  <inkml:trace contextRef="#ctx0" brushRef="#br0" timeOffset="-172975.2">15400 3567 59 0,'0'0'96'0,"-1"-4"-3"15,1 4-13-15,-3-1-7 0,3 1-10 0,0-6-6 0,0 6 4 16,-1-6 1-16,1 6 0 0,-3-4-2 16,3 4 8-16,0-3 4 0,0 3-1 0,0 0 2 0,-4-6 3 15,4 6-1-15,0 0-4 0,0-3-4 16,0 3-4-16,0 0-7 0,0 0-5 0,-1-5-9 16,1 5-5-16,0 0-2 0,0 0-9 0,0 0-2 15,0 0 1-15,0 0-5 0,0 0-1 0,0 0-3 0,0 0-5 16,0 0 0-16,0 0 0 0,0 0-5 0,0 0 2 15,0 0 0-15,0 0-5 0,-4-1-4 0,4 1 6 16,0 0-4-16,0 0 2 0,-11 9-3 0,7-4 2 16,-5-1-1-16,1 1-2 0,-2 3 3 0,1-1-1 15,1-1-3-15,1 2 9 0,-3 0-7 0,3 1 2 16,-3 0 0-16,1-2-4 0,1-2 1 0,3 2-1 16,0-1 2-16,0-2 2 0,-1 3-2 0,2-3 3 15,-1 2 0-15,1-2-4 0,1-1 1 0,1-1 3 16,-2 0 8-16,4-2-2 0,-4 4-5 0,4-4 0 15,-1 3 0-15,1-3 3 0,0 0-4 0,0 0 2 16,0 0 0-16,4 7-3 0,1-7 0 0,-5 0 7 16,13 1-5-16,-8-1-2 0,4 1-1 0,1 0 1 15,0 0-3-15,2 0-1 0,-2 1-4 0,1 1-4 16,1-3 3-16,-2 1 2 0,0 2-1 0,0-2-1 16,-2 0 1-16,-3 1 1 0,3-2 0 0,-8 0 4 15,6 1-1-15,-6-1 0 0,8 0 2 0,-8 0 2 0,5 0-4 16,-5 0 4-16,0 0-4 0,0 0-14 0,0 0-22 15,0 0-18-15,0 0-27 0,0 0-31 0,0 0-143 16,-13 7-279-16,8-6 124 0</inkml:trace>
  <inkml:trace contextRef="#ctx0" brushRef="#br0" timeOffset="-171621.2">13253 3559 40 0,'0'0'74'0,"0"0"-9"0,0-8 3 15,0 8-7-15,-1-3 0 0,1 3 5 0,0 0-6 16,-4-5 6-16,4 5 3 0,-1-4 1 0,1 4-4 15,0 0 5-15,-4-5 1 0,4 5-5 0,-1-3-4 16,1 3-10-16,-3-2-3 0,3 2 1 0,0 0-2 16,-5-2-4-16,5 2-3 0,0 0 0 0,0 0-5 0,-4-3-1 15,4 3 1-15,0 0-7 0,0 0-1 16,0 0-3-16,0 0 0 0,0 0-5 0,0 0-3 16,0 0 0-16,0 0-5 0,0 0 3 0,-1-4-2 0,1 4 4 15,0 0-4-15,0 0 6 0,0 0-2 0,0 0-4 16,0 0-1-16,0 0-3 0,0 0-2 15,0 0-2-15,0 0-3 0,0 0 4 0,0 0-3 0,18 8 7 16,-12-5-7-16,3 0 7 0,4 0 2 0,0 1-4 16,3 0 2-16,1 1-1 0,0 1 0 0,-1 0-1 15,3-2-1-15,-3 1-4 0,4 1 2 16,-3-3 1-16,-1 4-1 0,1-2 2 0,-7 0-5 0,3 0 1 16,-7-1-1-16,3-1 1 0,-2 1-4 0,-2-2 0 15,-3 1-1-15,2 0 2 0,1-1-3 0,-5-2 3 16,6 2 0-16,-3 1-5 0,0 1 2 0,-2 2 5 15,2-1-3-15,-1 1 2 0,3 1 0 0,-2 3 0 16,3-2 0-16,0 2-2 0,2 1 3 0,-1-2 0 16,2 4-1-16,1-3-1 0,1 2 0 0,2-4-4 15,-4 0-1-15,-3-4 0 0,2 1 4 0,1 2 0 16,-5-3-1-16,-2 1 1 0,2-2 5 0,0 2 4 16,-1-4 11-16,-1 2 10 0,-2-3-7 0,0 0 1 15,0 0-3-15,0 0-13 0,0 0-14 0,0 0-15 16,0 0-35-16,0 0-28 0,0 0-29 0,-15-4-39 0,7 1-129 15,3 0-302-15,1-2 134 0</inkml:trace>
  <inkml:trace contextRef="#ctx0" brushRef="#br0" timeOffset="-171041.2">13442 3743 55 0,'0'0'82'0,"0"0"0"15,0 0-1-15,0 0 9 0,0 0-2 0,0 0 2 16,0 0-8-16,0 0-10 0,0 0-6 0,4-1-10 15,-4 1-3-15,0 0-12 0,0 0-2 0,0 0 3 0,0 0-13 16,0 0-1-16,0 0 3 0,0 0-9 0,0 0-1 16,13 3 5-16,-13-3-9 0,14 1 3 0,-9-2-2 15,4 2 1-15,1-1-11 0,0 0-1 0,-1 0-2 16,3-1 3-16,-6 1 2 0,6-3-4 0,-3 3-4 16,-2-3 1-16,1 3 5 0,0-1-6 0,-1-3 1 15,1 3-1-15,-2 1 0 0,2 0 1 0,-4-3 1 16,-4 3 0-16,8 0 2 0,-8 0-1 0,7 0 1 15,-7 0-1-15,0 0 2 0,0 0-2 0,0 0-1 16,0 0-1-16,8 0-2 0,-8 0-5 0,0 0 0 16,0 0 3-16,0 0 3 0,0 0-1 0,-4 8-10 15,4-8-5-15,0 0-6 0,0 0-9 0,-5 1-12 16,5-1-18-16,0 0-4 0,0 0-18 0,0 0-11 16,0 0-68-16,0 0-172 0,0 0 76 0</inkml:trace>
  <inkml:trace contextRef="#ctx0" brushRef="#br0" timeOffset="-170228.2">13577 3560 64 0,'0'0'110'0,"0"0"-10"16,0 0-14-16,0 0-4 0,-2-4-5 0,2 4-9 16,0 0 1-16,0 0-8 0,0 0-3 0,0 0-5 15,-4-5 11-15,4 5-9 0,0 0 0 0,0 0-1 16,0 0 0-16,-2-2-3 0,2 2-2 0,0 0-9 16,-3-3 4-16,3 3-9 0,-2-3 6 0,2 3 4 15,-4-2 0-15,4 2-2 0,0 0-2 0,-3-7 2 16,3 7 0-16,0 0-3 0,-2-2 1 0,2 2-3 15,0 0-7-15,0 0 0 0,0 0 1 0,0 0-3 0,0 0-1 16,-4-3 3-16,4 3 6 0,0 0 3 16,0 0 7-16,0 0-2 0,0 0-3 0,0 0 0 0,0 0-3 15,-3-2-4-15,3 2-4 0,0 0-5 16,0 0-3-16,-1-6 0 0,1 6-5 0,0 0 0 0,0 0-4 16,0 0-5-16,0 0 0 0,0 0 0 15,0 0-3-15,0 0-4 0,0 0 6 0,0 0-7 0,0 0 0 16,0 0 4-16,0 0 0 0,0 0-3 0,0 0-2 15,0 0 1-15,0 0 2 0,0 0-7 0,0 0 2 16,0 0 2-16,0 0-3 0,0 0-2 0,0 0 0 16,0 0 2-16,0 0 0 0,0 0 0 0,0 0-1 15,0 0 1-15,0 0 0 0,3 13 0 0,-2-6 0 16,0-3-1-16,3 0 1 0,-2 5 0 0,0-4-2 16,4 4 1-16,-5-1 3 0,3 1-3 0,0 1 4 15,-1-3-4-15,-1 3 3 0,3 0-2 0,-1-1 2 16,-4 1 1-16,3-3 0 0,-1 3-1 0,0 1 1 15,0 0-1-15,2 1 4 0,-4-2-3 0,0 0 0 0,0 1 2 16,0 0 1-16,0 0 0 0,3-4-3 16,-1 4 0-16,-2-5 2 0,1-2-1 0,-2 1-2 15,2 1 0-15,-1-3 2 0,3 0-3 0,-3 1 3 16,0-4-1-16,1 2 4 0,-1-2 0 0,4 6-5 16,-4-6 2-16,1 4-3 0,-1-2-2 0,0-2-6 15,0 0-5-15,0 0-5 0,2 5 0 0,-2-5-7 0,0 0-2 16,3 3-5-16,-3-3-5 0,0 0-6 0,4 2-19 15,-4-2-19-15,3 2-21 0,-3-2-35 0,1 3-158 16,-1-3-321-16,0 0 142 0</inkml:trace>
  <inkml:trace contextRef="#ctx0" brushRef="#br0" timeOffset="-160274.2">14550 3645 75 0,'0'0'113'0,"0"0"-3"16,0 0-3-16,0 0-8 0,0 0-11 16,0 0-8-16,0 0-9 0,0 0-9 0,0 0-1 0,0 0-7 15,0 0-3-15,0 0-3 0,0 0 1 0,0 0-8 16,0 0-3-16,0 0-7 0,0 0 1 0,-14-2 2 16,14 2 0-16,0 0 3 0,-4-2-9 0,4 2 2 15,0 0-3-15,0 0 4 0,-5-3-5 0,5 3-1 16,0 0-3-16,0 0-6 0,0 0 1 0,0 0-3 15,0 0 4-15,-6 0-7 0,6 0-2 0,-4-4-1 16,4 4 0-16,0 0-12 0,-4-2 9 0,4 2 3 16,0 0-1-16,-8-1 0 0,8 1-8 0,0 0 3 15,-5-1 0-15,5 1 2 0,0 0-1 0,-6-2-2 16,6 2 3-16,0 0 4 0,-5-2 4 0,5 2-3 16,0 0 5-16,-8-1 3 0,8 1-3 0,0 0 2 15,0 0-4-15,0 0 2 0,0 0-1 0,-5-1 2 16,5 1-3-16,0 0-2 0,0 0-3 0,0 0 4 15,0 0-1-15,-4-3 1 0,4 3 1 0,0 0 2 0,0 0-11 16,-4-3 7-16,4 3-3 0,0 0-4 16,-6-2 2-16,6 2 1 0,0 0-2 0,-8-2-2 0,8 2 1 15,-5-2 0-15,5 2 3 0,-5-2-4 0,5 2 1 16,0 0-4-16,-4-1 5 0,4 1-2 0,-7-3-1 16,7 3 0-16,0 0 2 0,0 0-1 0,0 0 3 15,-8 0-2-15,8 0-1 0,0 0-4 0,-4-2 2 16,4 2 3-16,-5-2-10 0,5 2 7 0,0 0-1 15,-6-1 2-15,6 1-3 0,0 0 2 0,-8-2-1 16,8 2 1-16,0 0-3 0,0 0 3 0,0 0 0 16,0 0-1-16,-10 1-1 0,10-1 0 0,-5 2 1 15,5-2-2-15,0 0 2 0,0 0-2 0,-9 0 3 16,9 0 1-16,0 0 1 0,-7 2-1 0,7-2 1 16,-5 2 2-16,5-2-2 0,-8 0 3 0,8 0 1 15,-6 3-1-15,6-3-1 0,-10 0-4 0,10 0 7 16,-4 0-2-16,4 0-6 0,0 0-1 0,-5 1 4 15,5-1 1-15,0 0-4 0,-8 4 4 0,8-2-3 0,0-2 0 16,-5 5 3-16,5-5-4 0,-4 3 3 0,4-3 0 16,-1 3-2-16,1-3-1 0,0 0-1 15,-6 4 2-15,6-4 1 0,-7 1-2 0,7-1-1 0,-1 6 1 16,1-6-4-16,-1 4-3 0,1-4 10 0,-3 4-1 16,2 0-6-16,1-4 5 0,0 7-7 0,-3-4 7 15,3 1 0-15,3-1-4 0,-3-3 6 0,0 7-4 16,-3-3 3-16,3-4-2 0,3 4 4 0,-6 1-2 15,3-5-4-15,0 0 6 0,0 0 2 0,-1 5-1 16,1-5-8-16,0 0 4 0,0 3 5 0,0-3-2 16,0 0 0-16,0 0-1 0,-3 4 0 0,3-4-3 15,0 0-1-15,-1 4 3 0,1-4-1 0,1 6 2 16,-1-6-4-16,0 0-1 0,0 4 7 0,3 0-7 16,-3 1 3-16,-3 0 1 0,3 1 1 0,-1 0-1 15,1-2-2-15,0 2 6 0,0-3-6 0,0-3 0 16,-1 7-1-16,-2-6 1 0,3-1 6 0,0 7-4 15,0-7-1-15,0 0 3 0,0 4-3 0,0-4 0 0,0 0-4 16,0 0 8-16,0 4-6 0,0-4 5 16,0 0-6-16,-1 6 3 0,1-6-6 0,0 0 7 0,1 2 2 15,-1-2-3-15,0 5 1 0,0-5 1 16,0 4 2-16,0-4-4 0,0 3-3 0,0-3 6 0,0 0-3 16,-1 5-5-16,1-5 5 0,0 0 0 0,0 0 0 15,1 5-1-15,-1-5 2 0,0 0-2 16,0 0-2-16,0 0 6 0,0 0 2 0,0 4-2 0,0-4-1 15,0 0-4-15,0 0-2 0,0 4 1 0,0-4 2 16,0 0 7-16,0 0-9 0,0 0 0 0,3 4 0 16,-3-4 2-16,1 3-5 0,-1-3 7 0,0 0 0 15,0 4 0-15,0-4-17 0,4 3 16 0,-4-3 3 16,0 4 1-16,0-4-2 0,4 3-1 0,-3 0-3 16,-1-3 4-16,3 3-3 0,-3-3 4 0,1 5-3 15,-1-5 1-15,4 1 1 0,-4-1-1 0,1 3 1 16,-1-3-1-16,4 2-2 0,-4-2 0 0,0 4 0 15,0-4 0-15,5 4 0 0,-5-4 2 0,0 0-3 16,0 0-3-16,0 0 8 0,0 0-3 0,5 1 3 16,-5-1-2-16,4 3-1 0,-4-3 5 0,0 0 2 0,5 0 2 15,-1 3-7-15,-4-3 0 0,5 1 1 16,-5-1-1-16,8 3 5 0,-5-2-6 0,-3-1 0 0,7 4 1 16,-3-4-1-16,-4 0 3 0,0 0-2 0,9 3 1 15,-7-3-1-15,-2 0 3 0,9 0 5 16,-9 0-12-16,8 2 12 0,-8-2-1 0,0 0-3 0,9 0-1 15,-9 0 0-15,0 0-4 0,6 0 5 0,-6 0-2 16,0 0 5-16,0 0-4 0,7 2-2 0,-7-2 3 16,0 0 4-16,0 0-5 0,7-2 0 0,-7 2 0 15,4-2-4-15,-4 2 4 0,0 0 1 0,10 0 4 16,-10 0-7-16,9 0 0 0,-9 0 0 0,4-3-3 16,-4 3 5-16,5 0 0 0,-5 0 4 0,1-4-3 15,-1 4 1-15,0 0-1 0,8-1-1 0,-8 1 0 16,0 0 0-16,5-3-1 0,-5 3-2 0,5-1 7 15,-1-2-17-15,1 3 13 0,-5 0 3 0,4-4-6 16,0 3 5-16,-4 1 7 0,4-4 3 0,-4 4 0 0,0 0 4 16,1-5 3-16,-1 5 2 0,4-3-2 0,-4 3-2 15,0-1-7-15,0 1 0 0,6-5-1 16,-6 2-3-16,0 3 0 0,4-5-3 0,-4 5-1 0,4-3-2 16,-4 3 2-16,5-4 2 0,-5 4-3 0,1-3 2 15,2 1-2-15,-3 2 3 0,0 0 6 16,4-4 0-16,-4 4 1 0,0-5-4 0,0 5 1 15,1-5 1-15,3 4-5 0,-4 1-5 0,1-5 7 0,-1 5-4 16,1-6 1-16,3 3-3 0,-4 0 0 0,0 3-1 16,3-6-2-16,-2 2 2 0,2-1 2 0,-3 0-1 15,1 3 0-15,-1 2-4 0,1-6 2 0,2 2-2 16,-3 4 2-16,0 0 2 0,-3-6-2 0,3 6 0 16,0-5 0-16,0 5-3 0,0-6 3 0,0 6-3 15,0 0 4-15,-1-6-3 0,1 6 3 0,-1-3-4 16,1 3-3-16,-3-7 4 0,3 5 1 0,0 2-1 15,-4-8 0-15,3 8-1 0,-2-4 0 0,3 4 0 16,-2-8 2-16,-2 6-3 0,3-1-2 0,-3 0 3 16,4-2 2-16,0 5-7 0,-4-4 8 0,0 1-3 0,3 0 3 15,1 3-1-15,-5-5 2 0,5 5-2 16,-3-3-5-16,-1 0 6 0,4 3-7 0,-2-6 3 16,-2 4 3-16,4 2-2 0,-5-4-2 0,5-1 1 0,-4 3 1 15,2-1 3-15,2 3-3 0,-6-4 2 16,5 1-4-16,-3-1 4 0,-1 2-2 0,2 0-2 0,-1-2 2 15,4 4-1-15,-7-5-1 0,1 2 2 0,1 1 0 16,-2 1 0-16,2 0-3 0,5 1 1 0,-13-2 1 16,10 0 0-16,-4 1 0 0,7 1 2 0,-9-3-2 15,5 3 3-15,4 0-2 0,-7-2-6 0,7 2 7 16,-8-2 2-16,8 2-3 0,-7-1-2 0,7 1 0 16,-10-2 1-16,7 0 0 0,3 2-1 0,-9 0-1 15,9 0 3-15,-8-1-6 0,8 1 6 0,-6-1-2 16,6 1-2-16,-8 2 2 0,3 0-1 0,1 0 0 15,-2-1 1-15,-2 1 1 0,8-2-3 0,-9 1 0 16,5 0 4-16,4-1-2 0,0 0 1 0,-10 3-2 16,10-3 0-16,-4 1-1 0,4-1 3 0,-4 3-2 15,4-3 3-15,-4 1-3 0,4-1 3 0,-5 4 0 16,4-1-1-16,-3-1-1 0,4-2 4 0,-5 3-5 16,1-2 2-16,4-1-1 0,-3 4-1 0,1-1 1 0,-2 2 1 15,3-2 1-15,-3-1-5 0,2 0 6 16,-1 2-1-16,0-2-3 0,3-2 2 0,-1 5 0 15,-2-1-3-15,0-2 4 0,0 1-2 0,2 1 2 0,1-4 0 16,-4 7 2-16,2-6-2 0,2-1-1 0,-3 4 2 16,3-4 2-16,-2 5-3 0,2-1-2 0,0-4-1 15,-3 4 5-15,3-4-7 0,-3 4 6 0,2-3-3 16,1-1 0-16,0 6 0 0,-1-2 1 0,1-4 1 16,0 6-2-16,0-4 0 0,0 3 1 0,1-1 1 15,2 1 0-15,-3 0 3 0,1-3-2 0,0 2-2 16,1 2 2-16,-1-3 2 0,0 1-2 0,0 0-2 15,1 0 0-15,-1 0 2 0,-1 1 0 0,1-1-3 16,2-1 2-16,-2 0-1 0,0 2 1 0,-1-5-1 16,3 4-1-16,-2-2 3 0,-1-2-3 0,5 4 4 15,-2-2-3-15,-2 3 3 0,2-3-2 0,-1 2-1 16,2-1 3-16,1 0-1 0,-1 0 1 0,-3 0-3 16,-1-3 0-16,4 4 1 0,1-2 1 0,-1 0 2 0,-4-2-4 15,1 3 3-15,-1-3-1 0,4 3 3 16,-4-3-5-16,4 3 0 0,-4-3-1 0,1 3 1 15,-1-3 0-15,6 2 2 0,-4-1 1 0,-2-1-2 0,6 3 1 16,-2-1 0-16,0 1-1 0,-4-3-1 0,5 4 1 16,-1-3-3-16,-4-1 4 0,5 4-4 0,-2-4 2 15,-3 0 0-15,6 0 1 0,-6 0-2 16,0 0 4-16,4 3-4 0,-4-3 2 0,5 2 3 0,-5-2-5 16,0 0 4-16,8 2-2 0,-8-2 0 0,6 3 1 15,-6-3-4-15,4 0 7 0,-4 0 0 0,0 0 0 16,10 0-3-16,-10 0-3 0,0 0 3 0,8 0 2 15,-8 0-1-15,5-2 0 0,-5 2 0 0,0 0-1 16,0 0 1-16,5-3-7 0,-5 3 5 0,0 0 3 16,0 0 1-16,11-1 7 0,-8 0 0 0,-3 1-2 15,5-3 2-15,-1 3-1 0,-4 0-2 0,0 0-2 16,6-1 1-16,-6 1 0 0,0 0-2 0,8-3 1 16,-5-1 0-16,-3 4 0 0,3-2-3 0,-3 2-1 0,7-3 0 15,-7 3-1-15,5-4-1 0,-2 4 3 0,-3 0-1 16,7-1 2-16,-4-3 1 0,-3 4-5 0,6-3 4 15,-6 3-2-15,5-1 3 0,-5 1-4 16,4-3 5-16,-4 3 2 0,5-3-3 0,-3 1 1 0,-2 2 0 16,3-5-2-16,0 3 0 0,-1 0-2 15,2-2 1-15,-3 0-1 0,2 1-2 0,-2 0 1 16,1-3 5-16,-2 6-3 0,2-6-6 0,2 3 8 0,-4 0-5 16,1-2 6-16,2 2-1 0,-3 3-1 0,1-7-1 15,-1 2 1-15,0 3-3 0,0 2 4 0,0-7-3 16,0 7 0-16,-1-7-7 0,-2 4 5 0,3-1 2 15,0 4 2-15,-1-7-1 0,1 3-2 0,-3 2-1 16,3 2 1-16,-1-9 1 0,-1 3-2 0,2 2 1 16,0 4 1-16,-3-7 0 0,3 2-1 0,-3 3 2 0,2-2-3 15,-3 1-3-15,2-2 3 0,-2 2 1 16,4 3-3-16,-6-5-3 0,3 3 5 0,0-4-2 16,2 5 2-16,-3-3-1 0,4 4 1 0,-5-4-2 15,5 4-1-15,-4-3 3 0,1 0-4 0,3 3 3 16,-5-6-4-16,1 6-2 0,4 0 1 0,-5-6 3 15,2 5 0-15,0-3 2 0,3 4-4 0,-6-5 2 16,1 4-1-16,1-1 0 0,4 2 2 0,-5-5-1 0,5 5 2 16,-6-3 2-16,2 1-4 0,1-1-2 0,3 3 2 15,-6-3-3-15,0 1 0 0,2-1 2 16,-2 2 3-16,6 1 0 0,-7 0-4 0,7 0 1 0,-9-3 3 16,9 3 1-16,-6 0-4 0,6 0 3 0,0 0-3 15,-11-1 0-15,11 1 2 0,-9 0-3 0,9 0-1 16,0 0-2-16,-7 1 4 0,7-1-2 0,0 0-1 15,-8 0 1-15,8 0 1 0,-4 3 0 0,4-3-1 16,-4 3 0-16,4-3 0 0,-5 3 1 0,5-3 2 16,-4 6-1-16,3-4 1 0,-4 0-1 0,5-2 6 15,-4 3-3-15,-1 1-1 0,2-1 1 0,3-3-1 16,-5 6 0-16,5-4-1 0,0-2 1 0,-5 3 0 16,3-1 2-16,-2 0-4 0,4-2 3 0,-4 6-1 15,4-2-1-15,-2-2 0 0,2-2-1 0,-2 5 2 0,0-1 1 16,0 2 2-16,1-3-1 0,1-3-3 15,-4 7 0-15,4-3 1 0,0-4 2 0,0 4-1 16,-2-3 0-16,2-1 0 0,0 7-1 0,0-1 1 0,2-2-3 16,-2-1 4-16,0-3-2 0,0 9 3 0,0-7-1 15,2 3-3-15,-2 0 1 0,2 0 4 16,-2-2-2-16,0 2-2 0,0 0 2 0,1-1 0 16,-1-4 2-16,2 5-3 0,0-2 2 0,-2-3-2 0,2 4 5 15,-2 0-7-15,0-4 0 0,2 3 5 0,-2-3-4 16,4 4 3-16,-4-4-1 0,1 6 2 0,2-3-2 15,-1-1 1-15,-2-2 0 0,1 3-3 0,2 0 5 16,-3-3 0-16,1 6-4 0,-1-6 1 0,2 2-1 16,0 1 2-16,-2-3-1 0,1 4 1 0,-1-4-2 15,0 3 0-15,0-3 2 0,0 6 1 0,3-4-4 16,-2 2 4-16,2-2-2 0,-3-2 0 0,3 3-3 16,-1 0 5-16,3 1-2 0,-4 0-4 0,2-3 4 15,-2 2 1-15,-1-3 1 0,4 4-3 0,0-2 2 16,-4-2-1-16,5 5 2 0,-4-3-1 0,-1-2 1 15,4 1 0-15,-4-1-2 0,4 3 2 0,-4-3-3 16,5 1 1-16,-5-1 0 0,0 0 0 0,0 0-2 16,4 4-1-16,-4-4 4 0,4 4 1 0,-4-4-3 0,0 0 2 15,5 3-4-15,-5-3 2 0,5 0 0 16,-5 0 2-16,8 2 0 0,-8-2-1 0,7 0 2 16,-7 0 0-16,7 0-3 0,-7 0 3 0,5 0-4 0,-5 0-4 15,0 0 7-15,6 2 2 0,-6-2-1 0,0 0-2 16,0 0 2-16,0 0-1 0,0 0 0 0,0 0 3 15,12 0-3-15,-12 0 0 0,5-2 2 0,-5 2-5 16,9-2 4-16,-9 2 0 0,5-3 0 0,-5 3-4 16,4 0 0-16,-4 0 3 0,6-5-1 0,-6 5-3 15,4-2 1-15,-4 2-1 0,0 0 3 0,0 0-1 16,6-2 4-16,-2 2-1 0,-4 0 2 0,5-3-4 16,-5 3 0-16,7 0 0 0,-7 0 1 0,7-1 0 15,-3-1 1-15,-4 2 0 0,5-2-2 0,-5 2 0 16,4-4 3-16,-4 4-3 0,5-1 3 0,-5 1-1 0,4-3 4 15,-4 3-4-15,4-4-3 0,-4 4 3 16,2-1 0-16,2-3-1 0,0 1-1 0,-3-1 1 16,-1 4-5-16,5-2 4 0,-5 2 2 0,8-4-4 0,-8 1 5 15,4 1 1-15,-4 2-6 0,6-3 11 16,-6 3 2-16,3-4 5 0,-3 4-4 0,1-5-1 16,0 3-7-16,3-2 6 0,-4 4-2 0,4-7-1 0,-4 3 1 15,1 1-3-15,-1 3 2 0,3-6-3 0,-2 4 0 16,2-3 1-16,-2 2 2 0,-1-1-4 0,4 1 2 15,-3-1-1-15,-1 4 4 0,1-5-3 0,2 1-4 16,-3-1 6-16,0 1-5 0,0 4 1 0,1-7 6 16,-1 7-6-16,-4-6 2 0,3 3-2 0,1-2 0 15,-1 2 0-15,1 3 2 0,-4-6-1 0,4 3-2 16,0 3-1-16,-4-7 1 0,3 4 1 0,1-1 0 16,0 4-2-16,-4-4 0 0,3-3 4 0,-2 6 2 15,2-4 4-15,-2 2-5 0,1-2 3 0,-1 1 1 16,-1-2-1-16,-1 2-3 0,0 0-1 0,1 1 0 15,-1 0-4-15,1 1 3 0,-1-2-4 0,-1 1 1 16,2 0 0-16,-1 0 0 0,1 0 0 0,-2 1-2 16,3-1 8-16,-6 2-3 0,4-1-5 0,5 2 2 0,-10-3 1 15,5 0-1-15,0 1-3 0,-2 1 2 16,7 1-13-16,-12 0-23 0,4 1-13 0,-3-1-25 16,-1 5-48-16,3-1-42 0,-2 2-76 0,-1-2-144 15,-2 4-415-15,4-2 184 0</inkml:trace>
  <inkml:trace contextRef="#ctx0" brushRef="#br0" timeOffset="-157062.2">14718 4299 67 0,'0'0'76'15,"0"0"-8"-15,0 0-6 0,0 0-1 0,0 0-4 16,0 0-3-16,0 0 13 0,0 0-8 0,0 0-1 15,0 0 3-15,0 0-1 0,0 0-4 0,0 0-6 0,0 0-7 16,0 0 1-16,0 0-6 0,0 0-1 0,0 0-8 16,0 0 3-16,0 0-13 0,0 0-1 0,0 0 2 15,0 0 1-15,0 0 4 0,0 0-8 16,0 0 3-16,0 0-1 0,0 0-4 0,0 0 5 0,0 0 3 16,0 0-4-16,0 0-3 0,-2 4-7 0,2-4 17 15,0 0 1-15,0 0-1 0,0 0 2 0,0 0 2 16,0 0-4-16,0 0 5 0,0 0 0 0,0 0-1 15,0 0 5-15,0 0-3 0,0 0 5 0,0 0-5 16,0 0 1-16,0 0-2 0,0 0-4 0,0 0 3 16,0 0 4-16,0 0-8 0,0 0 4 0,0 0 0 15,0 0-1-15,0 0 2 0,0 0-1 0,0 0-4 16,0 0 1-16,0 0 0 0,0 0-4 0,0 0 2 16,0 0-1-16,0 0-1 0,0 0-5 0,0 0-4 15,0 0 2-15,0 0-4 0,0 0 1 0,-14-3 0 0,14 3-2 16,0 0 0-16,-5-1 3 0,5 1 3 0,0 0 2 15,-5-3-2-15,5 3 3 0,-4-1-3 16,4 1-1-16,0 0-1 0,-6-3-3 0,6 3 0 0,-6-1 0 16,6 1-5-16,0 0 3 0,-7-1-1 0,7 1-6 15,-8-2 3-15,8 2 0 0,0 0-4 0,-7-2 2 16,7 2-1-16,-8 0 0 0,8 0-2 16,0 0 1-16,-9-1 0 0,9 1 0 0,-6 0-2 0,6 0-4 15,-11 0 5-15,11 0 0 0,-11 1-2 0,6-1-1 16,5 0 1-16,-10 0 3 0,10 0-3 0,-12 2 1 15,6-1 4-15,1 0-3 0,-1 0-5 0,6-1 5 16,-11 1-2-16,6-1 2 0,5 0 2 0,-8 1 0 16,8-1-3-16,0 0 3 0,-9 0 5 0,9 0 1 15,0 0-1-15,-6 2 0 0,6-2-4 0,0 0 2 16,-9-2-2-16,9 2 2 0,0 0-2 0,-8 2 1 16,8-2-1-16,-6 1-3 0,6-1 1 0,-9 0 4 15,5 3-5-15,4-3 2 0,-5 1-3 0,1 0-1 16,4-1 1-16,-9 2 0 0,9-2 3 0,-9 1-2 15,4 2 0-15,0-1-4 0,1 0 5 0,4-2-2 0,-9 2-3 16,5-2 2-16,1 3 0 0,-1-1-3 16,4-2 4-16,-5 5-4 0,5-5 3 0,-4 2 3 0,4-2-4 15,-4 5-2-15,4-5 4 0,-3 3-1 16,1-2 0-16,1 3 0 0,-2-1 4 0,3-3-3 16,-5 5 2-16,2-2-1 0,1-1 1 0,-1 1-1 0,-1-1 0 15,2 3 0-15,-2-2 0 0,0 0 0 0,4-3-1 16,-4 4-1-16,3 0-2 0,1-4 3 0,-5 4-1 15,5-4 2-15,-2 5-1 0,0-3-1 0,2-2-1 16,-2 3-3-16,2-3 4 0,-3 5 2 0,3-5-2 16,-1 4-1-16,-1 0 0 0,2-4-1 0,0 4 5 15,0-4-4-15,-2 5 3 0,2-2-2 0,0-3 2 16,-1 6-2-16,1-6 0 0,-3 5 0 0,3-1 0 16,0 1 0-16,0-5-1 0,0 6 2 0,0-1-1 15,0-1-1-15,3 0 2 0,-2 1-2 0,1-2 2 16,0-1 0-16,-2 3-1 0,2 0 1 0,0-3 0 15,0 5 2-15,0-6-1 0,0 3-1 0,-1 0 0 16,3 0 0-16,-1 1 0 0,-1-1-1 0,-1-2 2 16,3 4-1-16,-1-4 1 0,-3-2-2 0,5 4 1 0,-4-1 0 15,2 2 0-15,-1-1 1 0,0-1-2 16,0-1-1-16,-2-2 1 0,3 3 0 0,-3-3-2 16,4 7 4-16,-3-5 0 0,-1-2-1 0,4 5 2 0,-4-5 0 15,4 4-3-15,-1-2 4 0,1 0-5 0,0 0 0 16,-3 3 1-16,4-4 3 0,-5-1-2 0,4 3 0 15,-4-3 2-15,7 2-2 0,-4 0-2 0,-3-2 1 16,4 3-1-16,0-2-2 0,-4-1 7 0,4 3-6 16,-4-3 4-16,6 4 0 0,-6-4 0 0,5 1-3 15,-5-1 7-15,8 0-2 0,-4 3-2 0,-4-3 0 16,0 0 0-16,9 0 1 0,-4 1-2 0,-5-1 1 16,6 1 2-16,-6-1 1 0,8 1-3 0,-8-1-1 15,5 0-3-15,-5 0 3 0,9 2 0 0,-9-2 1 16,8 1-1-16,-8-1 1 0,0 0-1 0,0 0 1 15,9 0-3-15,-9 0 9 0,8 0 5 0,-6 3 2 16,-2-3-3-16,0 0-1 0,13-3-1 0,-9 3-2 16,-4 0 1-16,10-1-3 0,-10 1 4 0,10 0-6 15,-6-2 3-15,1 1-1 0,-5 1-2 0,10-2 3 16,-5 1 0-16,-5 1-1 0,10-2-2 0,-10 2-6 16,7-2 9-16,-3 1-4 0,-4 1 1 0,0 0 4 15,0 0-3-15,10 0 4 0,-5 0 4 0,-5 0-1 0,5-2 3 16,-5 2-1-16,5-3-2 0,-1 1 1 0,1-3 0 15,-1 3-2-15,1-1-3 0,0-2-4 0,-1 3 5 16,0-1-2-16,1 1 2 0,-1 0-7 0,1-1 2 16,0 0-1-16,-1-1 1 0,-1 3 3 0,-1-3-1 15,3 2-2-15,-1 0 2 0,-3-2 1 0,3 2 0 16,1-3-1-16,-5 5-1 0,8-5-1 0,-7 4 4 16,3-4-4-16,-1 0 3 0,-1 3-2 0,-2-2 3 15,0 4 1-15,7-6-3 0,-6 0 2 0,3 4 0 16,-2-2-3-16,1-1 0 0,-1 1 1 0,0-2-1 15,-1 4 0-15,0-3 1 0,2 1 1 0,-2 0-3 0,-1 0 3 16,3-2 4-16,-3 6-2 0,1-7 1 16,0 3-5-16,-1 0 4 0,0 0-5 0,1 0 3 15,-1-2-1-15,2 2-1 0,-2-1-3 0,1 2 0 16,-1-2 3-16,0 0 0 0,0 1-1 0,0-1 0 16,0-2-3-16,0 7 2 0,-1-5-2 0,1 1 2 15,0 4-1-15,-2-6 0 0,2 0 1 0,-1 3 1 0,-1 1-1 16,2 2-2-16,-3-5 0 0,2 1 0 0,1 4-2 15,-4-6 3-15,4 6 1 0,-4-3-1 0,0-1 1 16,3 1-2-16,-3-1-1 0,2 0 0 0,2 4 3 16,-7-6-1-16,5 4 0 0,-2 0-3 0,0-2-1 15,0 1 3-15,0-1-2 0,-2 3 1 0,2-2-2 16,0 1-2-16,0 0 2 0,4 2 3 0,-6-4-2 16,6 4 1-16,-9-2-1 0,4 2-4 0,5 0 5 15,-9-2-3-15,9 2 1 0,-12 2-3 0,6-2 2 16,-2 2-3-16,2-1 3 0,0-1 2 0,-2 1-2 15,2 1-3-15,-2-1 5 0,1 1-2 0,0-1 1 16,-2 0 0-16,3 2 1 0,-2-3-1 0,0 3 0 16,-2-2 2-16,5 0-1 0,-3 2-1 0,3 0-1 15,0-1 3-15,-1 0-2 0,6-2 1 0,-8 2 0 16,8-2 0-16,-5 0 0 0,5 0 4 0,-7 0-5 16,7 0 3-16,0 0-3 0,0 0 1 0,-6 3 1 15,6-3-1-15,0 0 0 0,0 0-2 0,-5 1 2 16,5-1 1-16,-4 6-2 0,0-4-3 0,0 3-4 0,3-2-2 15,-4-2 0-15,0 3-1 0,1 3-2 0,3-6-5 16,-3 3 2-16,1-2 3 0,2 2 1 0,-3 2-3 16,0-2 4-16,3-2 4 0,-3 1-5 0,4 2 4 15,-2 0 0-15,2-5 1 0,-4 5-4 0,4-5 1 16,-2 3 2-16,2-3 1 0,0 6 0 0,0-1 1 16,-2-2 2-16,2-3-2 0,0 4 0 0,0-4 0 15,0 6 0-15,0-6 2 0,2 7-1 0,0-5 1 16,-2-2-3-16,1 6-2 0,4-2-2 0,-5-2 0 15,0-2 4-15,5 5 1 0,-1-4 4 0,0 1-5 0,0-1-6 16,-4-1-1-16,6 6-8 0,-1-6-10 16,2 0-15-16,-7 0-9 0,6 0-13 0,-2 1-16 15,-4-1-11-15,0 0-19 0,9-1-24 0,-4-2-30 16,-4 0-118-16,3 0-314 0,-4-1 139 0</inkml:trace>
  <inkml:trace contextRef="#ctx0" brushRef="#br0" timeOffset="-155933.2">14633 4277 84 0,'0'0'112'0,"-2"2"-1"15,2-2-16-15,0 0-6 0,-6 6-3 0,5-2 3 16,-3 0 0-16,2 2-4 0,-3-2-11 0,1 2-6 16,0 1 0-16,0 2-2 0,-1 0-4 0,0 2-7 15,1-4-5-15,-2 4-7 0,2 0-4 0,0-1-3 16,-1 0-1-16,2 1-3 0,-3-2-1 0,1 0-7 16,3 0-2-16,-1 1 2 0,-1 0-3 0,0-1 1 15,4-3-7-15,-2 1 1 0,-1-1-2 0,3-2-5 16,-1 0 2-16,-2 0-2 0,3-4 5 0,-1 5-3 15,1-5-13-15,-3 4 12 0,3-4 4 0,-1 4-5 0,1-4 3 16,0 0 3-16,0 0 1 0,0 4-1 0,0-4 3 16,0 0-5-16,0 0 5 0,0 0-9 0,0 0 10 15,0 0-6-15,0 0 0 0,0 0-2 16,0 0-5-16,0 0 2 0,9-9-2 0,-4 5 2 0,-1-1-1 16,1-2-5-16,-1 1 3 0,6 1-2 0,-2-5 1 15,0 0-2-15,0 0 1 0,1 1 0 0,-2-2-1 16,1 1 0-16,0 2-1 0,0-2 1 0,-1 4-4 15,0 0-5-15,-3-1 6 0,1 2 4 0,-1 1-6 16,0 0 3-16,0 0 0 0,-1 1-6 0,0 1 3 16,-2-1-1-16,-1 3 0 0,4-2 2 0,-4 2-8 15,0 0 5-15,0 0-1 0,0 0 4 0,0 0-1 16,0 0 0-16,0 0 0 0,0 0 0 0,0 0-2 16,0 10 4-16,0-10 2 0,-5 9 0 0,2-3-3 15,2-1 2-15,-3 1-2 0,2-2 6 0,-2 2-3 16,0 1-1-16,-1-2 0 0,1 2 1 0,0 0 5 15,-1 0 1-15,0 0-6 0,0 1 11 0,0 1 4 16,-1-3-3-16,2-1-2 0,-1 3 1 0,1-1-11 16,-1 0 11-16,-1 3-6 0,2-3-2 0,-3 2 6 15,4-3-1-15,1-2-7 0,-2 3 4 0,3-2-2 16,-2 0 0-16,3-5 0 0,0 0-1 0,-2 5 2 0,2-5 0 16,0 0 3-16,0 0-3 0,0 0 0 0,0 0-1 15,0 0 0-15,0 0-3 0,10-15 4 16,-6 5-5-16,1 3-1 0,1-3-7 0,1 0-4 0,0-1 4 15,0-1-16-15,4-2-5 0,1 0 3 0,-1-1-6 16,-1 2-2-16,1 1 8 0,-2 3-2 0,-1 2 10 16,1-1-3-16,-1 3 1 0,0-2 3 0,-2 4 5 15,-2-3 2-15,1 2 3 0,-1 2 3 0,0 0-3 16,-4 2 5-16,2-2-1 0,1-1 0 0,-3 3-7 16,0 0 9-16,6-1-3 0,-6 1-6 0,0 0 11 15,0 0-7-15,4 8 4 0,-4-6 3 0,0 3 5 16,-1 1-9-16,-2 0 9 0,1 0 2 0,-1 1 0 15,2 0 6-15,-3 0-8 0,0 3 3 0,3-1 8 16,-5 1-3-16,4 0 1 0,-3-1 4 0,0 0-2 16,1 0-1-16,0-4-2 0,1 4-4 0,0-1 0 0,-1 1 2 15,2-1-3-15,0-3 0 0,-2-1 2 16,3 1-1-16,-2-1-5 0,1-1 1 0,2-3-1 0,-2 5 3 16,2-5 2-16,-2 3-1 0,2-3 13 0,0 0 2 15,0 0 2-15,0 0-1 0,0 0-4 16,0 0-4-16,4-12-2 0,-2 4-4 0,1 1-4 15,-2 2-3-15,3-1-2 0,0-2 3 0,-3 0-7 0,3 3-3 16,0-2-2-16,0 2 3 0,1 0-2 0,0 1-7 16,0 0-10-16,-1 0 8 0,1-1 1 0,-1 3 0 15,0 0 0-15,-3-1 4 0,4 1-1 0,-5 2 5 16,4-4-2-16,-3 2-2 0,-1 2 0 0,0 0-5 16,0 0 7-16,0 0 2 0,0 0 3 0,0 0 0 15,3 8 2-15,-6-2 0 0,2-1-2 0,1 1 2 16,-1 2 3-16,-2 1-2 0,1-2-1 0,-2 1-3 15,1-1 3-15,2 0 1 0,0 2 3 0,-2-1 1 16,3-3 1-16,-1-1 8 0,-3-1 1 0,4 0-5 16,-2 3 9-16,2-6-2 0,-3 4 1 0,3-4-14 15,-4 4-19-15,4-4-36 0,-5 0-72 0,5 0-187 16,0 0-338-16,-11-10 150 0</inkml:trace>
  <inkml:trace contextRef="#ctx0" brushRef="#br0" timeOffset="-139531.2">14458 3667 50 0,'0'0'81'0,"0"0"-4"0,-2-4-4 0,2 4-11 16,0 0-6-16,0 0-8 0,0 0-3 0,0 0-3 0,0 0-5 16,0 0-4-16,2-4-7 0,-2 4 5 15,0 0 0-15,0 0 6 0,0 0 3 0,0 0-6 16,0 0 0-16,0 0-6 0,0 0-1 0,0 0-3 0,0 0-1 16,-5-4-2-16,5 4-8 0,0 0 4 0,0 0 1 15,0 0-3-15,-3-5 1 0,3 5-2 0,0 0-1 16,0 0-7-16,0 0 2 0,0 0-7 0,-1-4 6 15,1 4-3-15,0 0 10 0,0 0-6 0,0-4 9 16,0 4 3-16,0 0 5 0,0 0 9 0,0 0-1 16,-2-4 1-16,2 4-4 0,0 0-3 0,-4-5-3 15,4 5-1-15,0 0-2 0,0 0-3 0,-3-3 0 16,3 3-3-16,-4-3-2 0,4 3-1 0,0 0-3 16,0 0 4-16,-3-3-7 0,3 3 0 0,0 0 1 15,0 0-4-15,0 0 1 0,-4-3-6 0,4 3 6 16,-5-3-1-16,5 3 3 0,-4-2-7 0,4 2 4 15,-5-1-4-15,5 1 3 0,-8-2 1 0,3-1 4 16,5 3-8-16,-6-1 0 0,6 1-2 0,-8 0 3 0,8 0-2 16,-8-3 3-16,8 3-8 0,-6 0 4 15,6 0-4-15,-10 0 5 0,10 0-3 0,-12 3-6 16,8-3-3-16,-2 1 2 0,6-1-2 0,-8 2 3 16,3-1 2-16,5-1 5 0,-6 2-2 0,2-1-2 0,-4 1 1 15,8-2 0-15,-5 3 3 0,5-3 6 16,-9 0-5-16,9 0 4 0,-5 2-15 0,5-2 11 15,-5 1 5-15,5-1-6 0,-9 2 6 0,5-1-3 0,-1 0-4 16,1 1 5-16,4-2-1 0,-9 1 5 0,3 0-3 16,6-1-2-16,-4 1 7 0,4-1-6 0,0 0-3 15,-9 0 2-15,9 0-2 0,0 0-2 0,0 0 2 16,-6 2-19-16,6-2 22 0,-3 4-3 0,2-1-4 16,-1 0 9-16,2-3-5 0,-1 5-1 0,1 0 0 15,-5-3 2-15,5 3 0 0,0-5 4 0,-2 5-7 16,2-2 6-16,0-3-4 0,-3 7 3 0,2-5-3 15,1-2 6-15,-1 5 1 0,1-5-5 0,-3 3 3 16,3-3 1-16,0 0 0 0,0 5-3 0,0-5-1 16,0 0 0-16,-1 4-1 0,1-4 5 0,-2 3-9 15,2-3 5-15,-1 4-2 0,1-4 2 0,0 0-6 16,1 7 5-16,-1-7 3 0,2 6 2 0,-2 0 3 16,1-3-9-16,-1 2-2 0,1 2 8 0,1-5-2 0,-2 5 0 15,1-1-3-15,-2-2-4 0,1-4 10 16,1 8-2-16,-1-4-5 0,0-1 9 0,0-3-1 0,0 5-6 15,0-5-1-15,0 5-3 0,0-5 7 0,1 4 1 16,-1-4 0-16,1 3-15 0,-1-3 13 0,2 5 2 16,-2-5-3-16,1 6-4 0,0-5 8 0,1 5-2 15,1-2 1-15,-3-1-3 0,1 4 0 16,2-4 0-16,-2 1 0 0,1 0 4 0,0-1-3 0,0 1 4 16,0 1-1-16,-1-2-8 0,-1-3 5 0,2 4-1 15,0 0-2-15,0 0 4 0,-2-4 1 0,2 4-3 16,-2-4 4-16,3 1-5 0,-3-1 4 0,1 4-17 15,-1-4 15-15,0 0-6 0,4 4 3 0,-2 0 0 16,-2-4-1-16,0 3 0 0,0-3-1 0,0 0 4 16,4 5 4-16,-4-5-7 0,1 5-2 0,-1-4 4 15,0-1 2-15,2 7-1 0,-2-7-1 0,0 4-4 16,0-4 7-16,3 5-12 0,0-4-1 0,-3-1 10 16,1 3-5-16,3 0 0 0,-4-3-7 0,2 4 9 0,-2-4 0 15,3 1-1-15,1 0 2 0,-4-1 1 16,5 3-3-16,-5-3 1 0,1 3-2 0,-1-3 8 15,7 1-5-15,-7-1 2 0,4 1-8 0,-4-1 4 16,0 0 0-16,0 0 8 0,0 0 0 0,2 4-5 0,-2-4 4 16,4 3 3-16,-4-3-8 0,4 1 0 0,-4-1 1 15,0 0 0-15,5 1 6 0,-5-1-3 16,8 3-1-16,-8-3-1 0,6 0 2 0,-1 1 1 0,-1 1-7 16,-4-2 2-16,9 0 3 0,-9 0 3 0,8 1-7 15,-8-1-3-15,6 1 6 0,-6-1 1 0,7 1 1 16,-7-1 4-16,0 0-3 0,7 0-3 0,-7 0 3 15,6-1-5-15,-6 1 0 0,0 0 6 0,8 1-8 16,-8-1 4-16,0 0 5 0,8-1-5 0,-8 1 3 16,0 0-3-16,9 0 1 0,-9 0 2 0,4-2-1 0,-4 2 1 15,6-3 1-15,-1 3-3 0,-5 0-4 16,7-3 5-16,-2 3 0 0,-5 0-2 0,8-4 2 16,-5 3 7-16,-3 1-5 0,5-2 1 0,-5 2-4 15,0 0 1-15,9-1-2 0,-9 1 3 0,4-1-5 16,-4 1-1-16,0 0 1 0,0 0-1 0,0 0 3 15,0 0 9-15,6-1-8 0,-6 1-5 0,0 0 8 16,4-2-1-16,-4 2 1 0,0 0-5 0,5-2 4 0,-1-2-2 16,-4 4 3-16,5-4-5 0,-1 1 9 0,-4 3-8 15,4-1 3-15,2-2 1 0,-3 2 4 16,-3 1-3-16,5-5-7 0,-4 2 0 0,-1 3 2 0,4-4 13 16,-4 4 3-16,4-4-2 0,-4 4 6 0,0 0 0 15,1-1 0-15,-1 1-4 0,0 0 2 0,4-5-6 16,-4 5-4-16,0-3 5 0,0 3-9 0,0 0 3 15,4-5-4-15,-4 5 10 0,0-7-7 0,1 5 2 16,-1 2-4-16,0-4 4 0,1 0-3 0,-1 4-6 16,0-8 5-16,3 4 2 0,-2 1-1 0,2-3-10 15,-2 3 9-15,-1 0-2 0,0 3 1 0,3-6-8 16,-3 3 12-16,0 3-1 0,1-6-2 0,-1 6 0 16,0-6-3-16,0 6 10 0,-1-5-6 0,1 5 5 15,0-5-5-15,0 5-3 0,-3-6 2 0,3 6 0 16,0-6 11-16,-1 3 2 0,1 3-3 0,-3-7-1 0,3 4-4 15,0-1 1-15,0 4 0 0,-4-9 1 16,3 6-3-16,1-2 2 0,-1 0-6 0,-3-1 2 16,4 2 0-16,-1-1 2 0,-2 3 1 0,3 2-5 0,-4-9 0 15,3 3 0-15,0 2 2 0,-2 3-8 16,-1-2-4-16,4 3-7 0,-5-6-4 0,5 6-16 16,-6-4-17-16,2 1-13 0,4 3-10 0,-9-1-16 0,5-1-8 15,4 2-103-15,-7-2-217 0,0-1 96 0</inkml:trace>
  <inkml:trace contextRef="#ctx0" brushRef="#br0" timeOffset="-135999.2">14632 4286 54 0,'0'0'59'0,"0"0"-1"16,-5 3-10-16,5-3 5 0,0 0 1 0,0 0-3 15,0 0-4-15,0 0 2 0,0 0 1 0,0 0 12 16,0 0-9-16,-14-3 0 0,14 3-1 0,0 0 8 15,-8 0-16-15,8 0 2 0,-6-1-5 0,6 1-10 16,-5-1-1-16,5 1-6 0,0 0 2 0,-9 0-7 16,9 0-1-16,0 0 3 0,-11 0-6 0,11 0-4 0,-6 0 5 15,6 0 0-15,-6 2-9 0,6-2-1 16,-8 3 2-16,8-3-4 0,-4 1 5 0,4-1 2 16,-6 2-7-16,2-1-5 0,4-1 5 0,0 0 1 15,-8 3 1-15,4-3-1 0,4 0 1 0,-6 3-8 0,1-2 2 16,5-1 4-16,-4 3 0 0,4-3 0 0,-8 4 1 15,6-3 0-15,-5 2-7 0,2-1 2 0,3 1-1 16,-2-2 0-16,4-1-2 0,-9 3 3 0,5 1-1 16,2-3 2-16,2-1-2 0,-7 5-3 0,6-2 5 15,1-3-4-15,-4 5 9 0,2-2-9 0,-1 1 7 16,3-4-2-16,-3 4-3 0,3-4 3 0,-3 3-5 16,3 0 4-16,0-3-2 0,-4 6 0 0,2-4 5 15,2-2 0-15,-1 5 0 0,-3-2 3 16,3 0-6-16,-3 1-3 0,3-1 5 0,-1 1-4 0,-1-1-3 15,2 1 5-15,-1 1-1 0,1-2 3 0,0 2 0 16,1 0 1-16,-1-2 0 0,1 2-5 0,0 0 7 16,0-1-8-16,1 1 0 0,-1-5 2 0,-1 5 2 15,2 0 6-15,-1-5-2 0,0 7-9 0,1-4 9 16,-1-3-4-16,-2 6 3 0,2-6-1 0,1 5 0 16,-1-2 2-16,0-3-12 0,1 5 6 0,-1-2 1 15,0-3 2-15,3 4 1 0,-1 1 1 0,-2-5-4 16,2 2-2-16,-1 2 4 0,0-1-2 0,4 0 3 15,-2 1-3-15,-3-4 1 0,5 2-3 0,-1 1-2 16,-1-2 7-16,1 1-1 0,0 2 0 0,-4-4 4 0,10 1-4 16,-6 0-25-16,0 0 22 0,-4-1-3 0,6 3 9 15,-6-3-17-15,8 1 17 0,-8-1-6 16,4 0 2-16,-4 0 0 0,6 3-2 0,-6-3-3 0,4 3 3 16,-4-3-8-16,9 2 10 0,-5 1 4 0,0-1-4 15,-4-2-3-15,6 4 4 0,-6-4 6 16,9 1-5-16,-4 1-6 0,-1-2 9 0,0 4-5 0,-4-4 2 15,9 0-6-15,-4 1 4 0,-5-1 4 0,5 3-6 16,-5-3 3-16,8 0-1 0,-8 0-3 0,6 0 0 16,-6 0 4-16,8 0 3 0,-8 0-4 0,0 0 2 15,10-3 0-15,-5 1-2 0,-1-1 6 0,1 3-6 16,0-3 5-16,-5 3-5 0,8-2 0 0,-4-1-5 16,-4 3 6-16,6-4 10 0,-3 2-10 0,-3 2-7 15,8-3 7-15,-5 3 6 0,-3 0 5 0,6 0 2 16,-3-3 10-16,2 1-12 0,-1 0 6 0,-4 2-3 0,7-5-4 15,-4 3-1-15,-3 2-8 0,5-2 8 16,-1-2-1-16,-4 4 0 0,5-2-4 0,-1-1 2 16,-4 3-5-16,4-4 2 0,0 1-3 0,-4 3 5 0,3-5-1 15,0 4 1-15,-3-4 0 0,0 5 4 16,5-5-1-16,-5 2 1 0,4 0 4 0,-4 3-9 16,4-6 2-16,-3 3 7 0,2 1 3 0,-3 2-2 0,2-7 0 15,-2 4-3-15,3-1-3 0,-2 1-2 0,-1 3 4 16,3-7-1-16,-1 3-2 0,-2 4 0 0,0-6 8 15,0 2-4-15,0 4 0 0,0-7 1 0,0 3-4 16,0 4-2-16,0-7-2 0,0 4 3 0,-2-1 2 16,2 4 3-16,-3-5 2 0,2 1-4 0,1-1-3 15,0 5-2-15,-4-8 4 0,0 5-3 0,3-1 1 16,-3 2 0-16,4 2-2 0,-4-7-2 0,3 4 2 16,-3 1 0-16,-1-1-5 0,5 3-2 0,-8-2-4 15,3-1 0-15,0 2-2 0,1-1-2 0,4 2-4 16,-15 0-6-16,9 0 0 0,-2 2 4 0,-1-2 1 15,1 1-2-15,2 2 0 0,-2-3 3 0,8 0 0 16,-11 2 5-16,7-2-2 0,4 0 2 0,-12 0 1 16,7 3-2-16,0-2-1 0,0 0 2 0,0 2 1 0,2-1-1 15,3-2 6-15,-7 6-5 0,3-2 1 16,0 0-4-16,-1-1 8 0,3 2-1 0,-2-1-3 0,0 1-2 16,0-1-6-16,0 1-2 0,3-2-2 0,-3 2-7 15,0-3-4-15,3 2-2 0,-3-1-13 0,3 1-14 16,-2-1-21-16,3-3-24 0,-1 3-26 0,1-3-104 15,0 0-248-15,0 0 110 0</inkml:trace>
  <inkml:trace contextRef="#ctx0" brushRef="#br0" timeOffset="-135403.2">14674 4350 18 0,'0'0'170'0,"0"0"-23"0,0 0-12 0,0 0-9 15,0 0-16-15,0 0-8 0,0 0-15 0,0 0-6 16,0 0-10-16,0 0-9 0,0 0-8 0,0 0-7 15,0 0-7-15,0 0 0 0,-9 6-1 0,5-3-5 16,0 1-4-16,-1 1-2 0,1-2-1 0,-2 5-8 16,-1-2 1-16,1-2-2 0,1 1-3 0,0 1 1 15,-2 0-3-15,1 0-1 0,3-1-2 0,-1-2-4 16,1 0-2-16,-1 1 2 0,3-2 0 0,1-2-4 16,-4 3-4-16,2 0 8 0,2-3-10 0,0 0 3 15,0 0 0-15,0 0 1 0,0 0 2 0,0 0-6 16,0 0 6-16,12-6-13 0,-8 2 4 0,3-1 3 15,-3-1-3-15,3 3 4 0,-3 0-1 0,0 1-1 0,0-1 3 16,0 0 1-16,-1 1-5 0,-3 2 4 16,6-1-4-16,-6 1 4 0,6-2 4 0,-6 2-3 15,0 0-5-15,0 0 6 0,6 5 0 0,-6-5 2 16,3 3-6-16,-2-1-2 0,-1-2 11 0,0 6-7 0,0-6-1 16,-3 7 6-16,2-3 0 0,-1-1-1 15,-1 2 3-15,2-1-5 0,-3-1 0 0,2 2-5 16,0-2 1-16,0 1 7 0,0 1-1 0,0-2 2 0,2-3 0 15,-3 4-7-15,2-2 5 0,1-2-4 0,0 4-3 16,0-4 4-16,-1 4-1 0,1-4 0 0,0 0 3 16,0 0-3-16,0 0 2 0,0 0 2 0,0 0-1 15,2 4 1-15,-2-4 3 0,0 0 5 0,0 0-9 16,0 0 3-16,0 0-1 0,0 0-3 0,0 0-15 16,0 0-17-16,3-12-19 0,-2 10-25 0,0-2-61 15,-1-1-70-15,0 5-224 0,-1-7 99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09:30:39.35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9208 11763 75 0,'0'0'82'0,"0"0"-9"0,-7 2-1 0,6 1 0 16,1-3-10-16,-4 3 2 0,4-3 4 0,-5 1-9 15,5-1 1-15,0 0 10 0,-9 2-13 0,9-2 5 16,-5 2 1-16,5-2-6 0,0 0 3 0,-9 0 1 15,9 0 1-15,0 0-10 0,-12-1-2 0,6 1-5 16,6 0-4-16,0 0-5 0,-14 0-1 0,10-1-1 16,4 1-9-16,0 0 2 0,0 0-4 0,-9 1 3 15,9-1-6-15,0 0-3 0,-7 0 3 0,7 0-2 0,0 0 0 16,0 0 2-16,0 0-7 0,0 0 4 16,0 0-10-16,0 0 3 0,0 0-1 0,-7-2-7 0,7 2 5 15,0 0-2-15,0 0 3 0,0 0-8 0,0 0 4 16,0 0-2-16,0 0 3 0,0 0-4 0,0 0 5 15,0 0-1-15,26 2 0 0,-19-2 1 0,6-1 0 16,0 0-3-16,7 0 1 0,-2-2-5 0,3 3 2 16,0-1 2-16,0-2-6 0,2 2-6 0,-3 0-3 15,1-1-12-15,-2 0 6 0,0 2-9 0,-2-1-8 16,-3 0 2-16,-1 0 6 0,-1 0-6 0,-1 0-9 16,0 0-12-16,-6 1-5 0,1-2-25 0,2 4-22 0,-8-2-102 15,5 1-226-15,-5-1 100 0</inkml:trace>
  <inkml:trace contextRef="#ctx0" brushRef="#br0" timeOffset="407.99">9155 11898 25 0,'0'0'93'0,"0"0"4"0,0 0-15 16,0 0-3-16,0 0-6 0,0 0 2 0,0 0-6 0,0 0-7 15,0 0-3-15,3 7 1 0,-3-7-7 0,0 0-1 16,0 0-10-16,3 4-1 0,-3-4 2 0,3 4 4 16,-2-2 9-16,-1-2-7 0,6 3 0 0,-6-3 0 15,5 1-5-15,0 2 5 0,1-2-4 0,0-1 0 16,5 1 3-16,1-2-4 0,1 2-6 0,5-2-2 15,1-1-3-15,3 0-2 0,6-2-7 0,-6 0 1 16,0 2-2-16,-1-2-4 0,1 0-2 0,-3 1-1 16,-1 3-11-16,1-4-3 0,-9 3-5 0,0 0 0 15,-2 0-8-15,-3 1 2 0,2 0-2 0,-7 0-2 16,5-2 2-16,-5 2-1 0,0 0-2 0,8 0 2 16,-8 0-2-16,0 0-1 0,0 0-3 0,-11 9-8 0,9-6-10 15,-5 0 2-15,2-2-11 0,3 1 4 0,-4 2-5 16,0-1-8-16,2-1-6 0,1 0-14 0,3-2-19 15,-7 1-98-15,7-1-207 0,0 0 92 0</inkml:trace>
  <inkml:trace contextRef="#ctx0" brushRef="#br0" timeOffset="2011">10193 12776 98 0,'-4'4'124'15,"0"0"0"-15,2-1-10 0,-1-1-6 0,3-2 6 16,-4 3-1-16,4-3-11 0,0 4-6 0,0-4-8 16,0 0-8-16,-5 2-12 0,5-2-5 0,0 0-7 15,0 0-6-15,0 0-4 0,-4 3-1 0,4-3-11 16,0 0 0-16,0 0-9 0,0 0-5 0,0 0-9 16,0 0 8-16,0 0-9 0,0 0 6 0,0 0-5 15,0 0 0-15,22 0 1 0,-12-3 1 0,2 2-12 0,6 0 7 16,1-1-5-16,1 0-1 0,8-1-3 0,2 1 3 15,-1-2-5-15,-1 1-3 0,3 2 4 0,-3-2-7 16,-5 2-12-16,4 1-2 0,-9-3-3 0,1 3 6 16,-6-2 11-16,1 2-8 0,-3-2 5 0,-3 2-3 15,-2 0-5-15,2 0 3 0,-3 2 3 0,-5-2-8 16,0 0 5-16,5 2-3 0,-5-2 10 0,0 0 3 16,-9 4-10-16,0 0 4 0,-5 3 6 0,0-2-5 0,-2 3-1 15,0 1 0-15,-2-3 5 0,0 4 1 16,3-3-18-16,0 1 13 0,3-1 4 0,-3 2-3 15,2-3 2-15,3 1-1 0,-3-2 2 0,4 0-3 0,1 0 1 16,2-1 7-16,-3 1 5 0,4-4 1 0,1 1 12 16,-1 1-1-16,1-2 2 0,4-1-4 0,-7 5 2 15,4-2-3-15,-1-2 8 0,2 3-1 0,-3 0-4 16,1 0-4-16,-1 0 4 0,1 1-7 0,-1-1-2 16,0 3 5-16,1-1-4 0,0 1 5 0,0-3-5 15,1 1 3-15,0 0-3 0,1 0-5 0,1-1 1 16,0-1-2-16,1-3 0 0,0 7-3 0,1-5 0 15,2 1 2-15,-3-3 3 0,11 1-5 0,-3-1 2 0,6-1-2 16,-1-1 1-16,7 0 3 0,-1-1 2 16,3 0-2-16,-3 1 1 0,3-1 5 0,-3 1-8 0,-1-2 3 15,-5 4-5-15,-1-5 2 0,-1 5-7 0,-4 0 3 16,0-1-4-16,0 0-11 0,-7 1 11 0,11 0-3 16,-11 0-6-16,5-1 3 0,-5 1-10 0,2-3-16 15,-2 3-27-15,-2-6-16 0,2 6-107 0,-7-11-206 16,5 2 92-16</inkml:trace>
  <inkml:trace contextRef="#ctx0" brushRef="#br0" timeOffset="4083.99">8897 11200 9 0,'-4'26'81'0,"3"-6"-6"0,0-1 2 0,1 5-8 16,1 1-11-16,0-4 0 0,3 3-7 0,0 2-2 0,0 2-2 15,2-2-8-15,-1 3-1 0,2-1-5 16,-1-2 1-16,-1 3-8 0,0-3 1 0,3 2 7 16,0-4-9-16,-2 1-5 0,0 0-3 0,2-1 4 0,0 0 4 15,1 0 0-15,-2-6-1 0,5 5 5 0,-5-5-2 16,2 2 5-16,4 4-7 0,0-3 3 0,-2-4-1 15,2 0-7-15,0 4 1 0,1-4-6 0,-1-2-1 16,0 2-2-16,1 7 9 0,-2-8-10 0,3 6 6 16,0 0-5-16,0 0-1 0,-1-2-1 0,-4-3 1 15,5 4 4-15,-1 3 1 0,-3-2-5 0,4 2 5 16,-3-7 0-16,3 5-5 0,-2-1 0 0,0-3 1 16,-3-1-3-16,2 0 2 0,-1 0 3 0,-2 0 10 0,6 4-2 15,-1-4-1-15,-1-2 5 0,1-1-6 16,-1 1 4-16,2-1 0 0,-1 2-5 0,4-5 3 15,-4 0-5-15,4 2 6 0,0-1-6 0,1-2 3 0,-1-2 11 16,6 3-2-16,3-1 7 0,0-2-1 0,2-1-3 16,3 1-4-16,-1-1 4 0,0-3-1 0,-1 3-4 15,1 0-2-15,1-4 0 0,3 4 0 0,-2-1-5 16,0-2 2-16,-2 0-3 0,-1-2 0 0,-8 0-2 16,0-1-3-16,5-1 2 0,-6 3-4 0,-4-6 2 15,2 2-4-15,-1-3 3 0,-5 0 0 0,6 0-4 16,-2-4-1-16,-2 0 2 0,0-1-2 0,3-1 0 15,-1-1-3-15,3-5 3 0,-4 2-3 0,5-4-3 0,-2 1 0 16,-3 0 4-16,-4 3 0 0,5-7-6 0,1 1-2 16,-9 3-3-16,0 1-7 0,1-2-3 15,-2 0 1-15,1-4-3 0,-2-3-2 0,-2 7-4 0,1-10-15 16,-3 4 9-16,-3-2 0 0,3-2-8 0,-2 2-5 16,-1-3-3-16,-2 0-6 0,-2-3-10 0,0-2-2 15,0-2-8-15,-3-12 5 0,-1 2-7 0,1 10 5 16,-4-9-1-16,2-1 8 0,-1 14 4 0,-3-2-1 15,-5-10 1-15,4 10 4 0,0 1 1 0,-5-12 6 16,3 14-1-16,0-2 10 0,1 2 9 0,-3 1 4 16,1-1 3-16,-1 3 0 0,2-2 8 0,-5 4 2 15,2-2 0-15,2 2 6 0,1 1 0 0,-6 0-1 16,4-3 8-16,-4 4-4 0,3 2 2 0,-3-3 8 16,3 2-15-16,-1 3 3 0,5-1-1 0,-3 2-3 15,4 5-7-15,-3 0 4 0,-1 2-6 0,2 2 1 16,-4-1-1-16,5 4 0 0,-3-3-1 0,4 5 2 0,-2-2 0 15,3 2 3-15,0 3 2 0,-5-4-1 0,-2 1 2 16,2 1 5-16,-4 2-1 0,-6-1 1 0,-3 3 6 16,2-2-3-16,-1 2 7 0,2-1 10 0,-1 1-7 15,6-1 7-15,2 1 1 0,1 1 2 0,-3 0-4 16,2 1 12-16,1 0-14 0,-2 1 4 0,4 1-4 16,-2 0 5-16,1 0-7 0,1 3 5 0,0-2-4 15,0 1-1-15,3 2 1 0,-2-2-5 0,1 0 2 16,-1 2-3-16,2-3 4 0,3 2-5 0,-4-1 3 15,4 0-4-15,-1 0 0 0,2 3 5 0,-2-4-8 16,2 3 3-16,-5-2 0 0,5 3 0 0,-1-4 0 16,-2 1 1-16,4 2-3 0,-2-3 2 0,1 3 0 15,2 0-1-15,-3-2 2 0,2 4-2 0,1-3 2 16,0 4-5-16,-1-2 4 0,5 3-3 0,-1-1 4 16,-2 5-5-16,5 0-2 0,0 1 9 0,1 2-4 0,0 6-3 15,3 4 7-15,-1-2-5 0,1 3-4 0,-1 5 0 16,2-1 1-16,0-1 9 0,1-1-9 0,-2 4 5 15,4 0-3-15,-1-1 0 0,0 1 1 0,2-2-3 16,4-1 3-16,-1 1 2 0,4 2 2 0,5 6-4 16,-3-10 7-16,6-3-5 0,-1 2 3 0,1-2-1 15,12 8 1-15,-9-9-5 0,2-3 6 0,12 9-4 16,-11-11 1-16,1-1-5 0,3 1 1 0,-1 3 5 16,2-7 0-16,-1 1-6 0,1 3 9 0,0-3-6 15,-4 5 4-15,3-4-3 0,-2 1-9 0,-2-3 11 16,-2-2-15-16,0 3-6 0,-4-2-2 0,1-1-7 15,0-1-1-15,-6-5-3 0,1-1-2 0,1-2 0 16,0 0-5-16,1-4 1 0,3 0-7 0,-2-4-2 0,2-1-10 16,6-4 0-16,-5 2 2 0,-4-1 1 0,11-4 12 15,-11 5-2-15,0-3-34 0,-1 0-79 16,0 1 35-16</inkml:trace>
  <inkml:trace contextRef="#ctx0" brushRef="#br0" timeOffset="17050.99">15396 10960 34 0,'-5'0'62'0,"-3"3"-4"0,-2-1-12 0,2 1 1 16,-2 1-8-16,1-1-5 0,-5 1 6 0,3 2-9 16,-3-2 2-16,-3 3 3 0,0 0 0 0,2 2-3 15,-4 0-4-15,0-1 2 0,1 0 4 0,0 2-3 16,0 1-7-16,0-2 7 0,0 0-7 0,4 1-3 16,-2 0 0-16,3 1 0 0,1 1-9 0,2 0 1 15,-1 0-1-15,-1 1 7 0,1 0-3 0,0 0-12 16,0 2 1-16,1 2 2 0,-2-2 4 0,-2-1-5 15,5-2-13-15,-4 2 3 0,2 2 11 0,-2-3-4 16,-1 2 3-16,1-2 1 0,-1 2 2 0,0-3-7 0,0 2 3 16,-1-2 6-16,-2 2-1 0,-5 0-3 0,5-3 0 15,0 1 3-15,-1 0-20 0,-5 2 6 16,9-2 13-16,-3 0 2 0,3 0-12 0,-2 0 6 0,3 1-1 16,0-1-1-16,0-3 3 0,2 4-3 0,1 1 3 15,-1-2 5-15,2 3-8 0,1-2-5 0,-1 1 6 16,0 2 6-16,-1 0-8 0,-1 1 3 0,-3 4-1 15,4-2-1-15,-3 3 4 0,-1-1 5 0,-3 1-9 16,0-1 2-16,5 1-2 0,-6-1 1 0,5-4 1 16,1-2-4-16,-1 1 0 0,0 0 1 0,2-1-5 15,2-1 1-15,1 0-10 0,-1-3 14 0,3 3-3 0,-1-2 3 16,2-2-6-16,5 4 3 0,-4-2 0 0,-1 3 5 16,3 1-6-16,-1-3 0 0,-2 2-2 0,0-3 9 15,-3 4-10-15,-1-1 10 0,0 2-14 0,2-2 9 16,-2-1-10-16,-1 1 2 0,1-1-6 0,-1 0 2 15,0-1 2-15,5-2-17 0,-2-2 18 0,3 2-1 0,-1-1 9 16,0-1-6-16,2-1-1 0,-1-1 0 16,3 0 2-16,-2 3 0 0,2-3 5 0,0 3-1 15,-1-5 7-15,1 2-8 0,2 3 0 0,-2-4 1 16,1 4 6-16,-1 0-9 0,1-1 2 0,0 1 3 16,0 0 2-16,0 1-1 0,0 0-5 0,0 0 9 15,1-2-9-15,-1 2 6 0,0-1 1 0,3 2-3 0,-2-2-6 16,2 0 4-16,0 2-3 0,1-5 5 0,1 3-1 15,-1-1-7-15,0-2 2 0,4 3 2 0,-3-4 8 16,3 3-3-16,0-2 0 0,0 0 0 0,1 0-2 16,-1 1-3-16,3 0 6 0,-6-2 4 0,3 1-9 15,2 1 1-15,-1-3-3 0,0 0 6 0,4 4-5 16,-3-5 1-16,-1 4 8 0,2-4 1 0,0 1-8 16,-1 0 14-16,0 1-13 0,2-2 13 0,-1-2 8 0,2 1-10 15,-1 0-3-15,3-2 24 0,2 1-15 16,0 1 0-16,2-2-1 0,-1-2 9 0,4 1-8 15,-4-1 0-15,5-2 5 0,5 3-1 0,0-1-1 0,-1-1-7 16,1-2-2-16,-8 2-1 0,1-1 6 0,2 1-4 16,-1-1 4-16,-3 1-2 0,3-1 1 0,-2 1 4 15,-1 1 0-15,0-1 2 0,0 0 1 0,-6 0 2 16,9-1-4-16,-5-1-2 0,-1 1-1 0,1 1-3 16,2-3 12-16,0-1-7 0,-2 0 1 0,2 2-3 15,-1-4-6-15,2 0-3 0,2 1 5 0,2-3-3 16,2 0-2-16,-3-2-5 0,3 0-3 0,-1 0 4 0,-2 0-2 15,-5 1 0-15,2 2-3 0,7-3 3 0,-4-2 0 16,-5 2-5-16,5-2 1 0,0-1 2 0,-5 3 0 16,5-3-6-16,-1 0 3 0,-7 1 3 0,7-5 3 15,-9 4-6-15,3-6-2 0,-3 6 3 0,2-9-2 16,-3 1 1-16,-1 1-8 0,-2-1-6 0,0-1 1 16,-1-2-4-16,2 2 6 0,-1-4 0 0,0 3-13 15,2 1 13-15,1 1 4 0,2-1-1 0,-1 2-1 16,1 1 5-16,1-1-3 0,-3 7 5 0,2 0 0 0,-4-2 1 15,0 0-3-15,4 3 2 0,-5-2-11 16,4 0 3-16,-7 1 14 0,3 1-6 0,-1-2 1 0,-2 1-8 16,-2-1-6-16,0 1 5 0,1-3-6 0,-5 1-9 15,0-1 7-15,-2-1-4 0,2 1 7 16,-3 0-1-16,-1 0 3 0,0-2 12 0,3 1 1 0,-4-1 3 16,5 2-2-16,-4 2 3 0,4-4 3 0,0 3-1 15,0 2 2-15,0 3-6 0,0-1 3 0,0 1-8 16,0-1 5-16,3 2 5 0,-2-1-3 0,3 0 0 15,-3 0 0-15,0 2-6 0,-1-2 2 0,0 3 5 16,0-3 6-16,3 2-4 0,-6-1-6 0,3-3 5 16,-1 4-9-16,-4-2 9 0,1 1 0 0,-1 1-5 15,0 0 4-15,-3-4-2 0,-2 5-9 0,1-1 7 16,0 0 0-16,-1 2 0 0,0-1 4 0,-1 4-5 0,0-5 8 16,2 3-5-16,0 1-4 0,1-3 2 0,-2 4 1 15,3-2-2-15,-3 1 2 0,2 2 6 0,0 0-7 16,0-3 2-16,1 3 2 0,-1 2-6 0,-2-2 4 15,2 1 0-15,-1-1-2 0,4 2 3 0,-4-1-6 16,0 0 5-16,0 1-6 0,-1-1 3 0,2 1-4 16,-1 0 7-16,-1 0-1 0,1-1 5 0,1 3-11 15,2 0 7-15,-5-3-3 0,3 3 2 0,0-1 1 16,-1 1-8-16,2 1 6 0,-4-1-1 0,3 0-4 16,-3 0-13-16,1 3 14 0,0 0 3 0,-3-3-3 15,4 1-3-15,-5 2 7 0,4-2-4 0,-3 1 1 0,-1 0-2 16,1 0-1-16,3 1 8 0,-2 0-3 0,-1-1-1 15,2 1 4-15,-2-2 1 0,1-1-6 0,-1 3 2 16,-2-2 6-16,3 3 3 0,-7-3-6 0,6 2 4 16,-6 0-6-16,-3-1 8 0,3 1-16 0,-1 0 13 15,2-1-7-15,0 0 1 0,-1 0-3 0,2 3 9 16,1-3 0-16,1 0-6 0,1 2 9 0,3-1-1 16,-1 1-4-16,0 0-10 0,0 2 4 0,2-4 3 0,-2 4 3 15,2 0-1-15,0-1 1 0,1-2-2 16,-3 6 0-16,2-4 3 0,0-2-2 0,0 6 0 15,-2-5 0-15,1 1 2 0,0 2 5 0,0-3-13 0,1 2-1 16,-2-1 9-16,1 1-5 0,-1-2 9 0,0 1 6 16,0 0-3-16,-1 0 7 0,3-1-13 15,-3 0 6-15,3 1 1 0,1-2-20 0,0 4 4 0,1-4 15 16,0 3-5-16,1 1 0 0,-2-2-3 0,3 1 1 16,-4 2 1-16,1-1 0 0,1 0 2 0,-2 3 0 15,0-3-1-15,1 1 1 0,0-1-2 0,-2 3 6 16,2-1-6-16,-2-1-1 0,2 1 0 0,-1-1 1 15,-7 1-5-15,3-1 8 0,0 2-11 0,0 1 4 0,0 0 0 16,2 0 8-16,3-1-6 0,-3 2 2 16,4-3-7-16,-1 6 4 0,0 1 1 0,2 1 2 0,0 0-1 15,1 0-4-15,-2 2 6 0,2-1-3 0,2 1 1 16,3 1 0-16,-2-1-6 0,2 0 3 0,-2 0-3 16,1-1 0-16,-1-1 6 0,-1 2-13 0,-2-1-6 15,-2-1 12-15,2-1 2 0,-6 1-2 0,1-3-1 16,-2 0 4-16,-1-2-3 0,1-1 9 0,2-2-1 15,-3 1-7-15,3-2 2 0,1-1 2 0,1 1 0 16,2 0 0-16,0 1-8 0,3-1 11 0,-1 2-4 16,3-3-4-16,0 5 5 0,2-3-8 0,2 2-1 0,-1 0-2 15,0-1-8-15,1 0 1 0,-2 2 4 16,1 0 0-16,1 0-2 0,0 0 4 0,-2 1-5 0,1-1 8 16,-1 0-2-16,0 0 6 0,0-3-2 0,-1 1 0 15,1-1 5-15,-2 1 0 0,2-3 3 0,-2 0-13 16,2 1 18-16,-1-2 5 0,1 0-2 0,-2-1 0 15,2 1 2-15,2 1-4 0,-1-3 4 0,1 2 2 16,1 0 3-16,-1-1-1 0,1 0-5 0,1 1 2 16,2 0 5-16,1-1-4 0,0 2 8 0,2-1-2 15,2 0-7-15,-1-1 13 0,1 3-1 0,-2-4 8 16,1 1-3-16,3 2 1 0,-4-2-6 0,5-3 6 0,-2 0-1 16,-2 3-4-16,3-2-5 0,-3-3 2 0,4 4-2 15,-4-1-1-15,0 0-18 0,3 1-5 16,-5-1-6-16,1 0-8 0,-2 3-10 0,0-1-1 0,-1 0-16 15,1 1-10-15,-1 1-10 0,0-2 20 0,-1 1 2 16,3-1 4-16,-3 1 2 0,0 1 6 0,3-3 1 16,-3 1 4-16,0 0 12 0,3-2 5 0,-3 1 10 15,4 1 17-15,-4-5 6 0,3 3 7 0,1-3 5 16,3 2 2-16,-1-2-2 0,3-2 3 0,0 2 4 16,4-3-4-16,-3 3-3 0,4-1 0 0,1 1-10 15,-1-1-6-15,2 1-11 0,-4 0-12 0,5 0-12 0,-2-3-2 16,-2 1-15-16,4 2-13 0,-5-2 2 0,3 2-10 15,-2 0 4-15,-2 0-1 0,2-3 13 0,-4 3 3 16,0-2 2-16,-1 2 17 0,6-2 11 0,-7 0 13 16,7-4 5-16,-8 4 9 0,2-3 1 0,-1 1 10 15,-1-1 5-15,1 1-4 0,-3-3-1 0,2 0 2 16,-1-2-8-16,3 3 3 0,-3-1-3 0,4-3-9 16,0-1-1-16,3-1-6 0,-2 4 1 0,2-4-16 15,2 0-5-15,3-5 0 0,-4 6-18 0,6-2 10 16,2-2-8-16,-2 1 3 0,-5 4 3 0,5-4 2 15,-1 1 2-15,-7 2 5 0,0 1 3 0,-3 0 7 16,4 2-3-16,-6-2 6 0,3-3 5 0,-4 1-2 0,2 0-1 16,-1 0 1-16,2 0 7 0,-4-1 4 0,3 1 0 15,-3-1-2-15,3 0-3 0,-3 1 2 0,0 0 3 16,-1-1-4-16,2-1-11 0,-1 2-10 0,0-3-3 16,1 2-15-16,-1-3-3 0,0 2-7 0,0-2-3 15,0 0-13-15,0-1-1 0,-1 3 2 0,0-3 11 16,-1 1-3-16,2 0 4 0,-1 0 9 0,-1 3 9 15,0-3 22-15,-1 5-5 0,-1-2-1 0,5-1 11 0,-5 0 7 16,1 3 6-16,0-5 2 0,0 1-2 16,-2 3 11-16,1-3 2 0,-1-2-2 0,-4 5-13 15,4-5 0-15,-3 0 0 0,-1 0 2 0,0 1 3 0,-4-1-3 16,3-1-6-16,-1 3-3 0,2-2 0 0,-2 5-3 16,2-1-4-16,-5 1-6 0,5-1 3 0,-1 2 0 15,-2-3-2-15,2 5-1 0,-3-3 0 0,2 0-7 16,0 2 3-16,-3-2 1 0,0 2 1 0,-1-1 0 15,-2 0-3-15,0-2 8 0,1 2 4 0,-5-1 1 16,2-1-3-16,4 4 5 0,-6-3-6 0,2-1 4 16,1 3 8-16,-5-4-8 0,4 0 7 0,-2 3-6 15,2-1 6-15,1 2 2 0,1 1-13 0,-2-2 7 16,1 3-2-16,2-2 5 0,-2 2-6 0,-2 0 2 16,4 0-6-16,-1 2-3 0,-3-1 10 0,0 1-10 0,0 2-1 15,-2 0-2-15,0 0 0 0,-5 0 4 0,6 1-7 16,-6 3 6-16,4-2 0 0,-7 2 4 0,2 0-5 15,1 2-2-15,-5 1 2 0,2-2-3 0,-1 4 1 16,0 0 4-16,2 0-2 0,-7 2 0 0,6-1 2 16,-4 0-2-16,3-1 0 0,-1 5-4 0,5-5 2 15,-4 4 2-15,3-1 0 0,3-3-3 0,-3 2 0 16,0-1 2-16,-1 0 2 0,4-1-6 0,-4 0 6 16,5 1 0-16,2-5-7 0,-6 2 10 0,2 1-4 0,3-1-2 15,2 0-2-15,-2 1 6 0,-2-1-5 16,-2-2-3-16,2 4 7 0,2-2-2 0,-4 0-4 0,-4-1 4 15,3 2-5-15,2 0 7 0,2 0-5 0,2 0 2 16,-5 0 1-16,5 0 2 0,1 0-13 0,0 0 5 16,1 0 9-16,-2 1-6 0,1 0 6 0,3 0 0 15,-2 2 3-15,2-2-3 0,0 3 3 0,3-1-4 16,-2 2 0-16,3-3-14 0,-3 2 18 0,3 2-1 16,0 0 0-16,-3-1-3 0,3 1-1 0,0 0 0 15,0 1-3-15,-3-1 5 0,2 2 0 0,0-1-4 16,-1 3 4-16,-2 0-1 0,0-2 6 0,-2 0-1 0,4-1 1 15,0-2-2-15,0 1-5 0,0 1 3 0,0-1 1 16,-2-1-3-16,3 0 3 0,-2 0 1 16,2 0-1-16,-2 2 6 0,3-2-5 0,0 0-2 0,0 1 0 15,0-2 3-15,0 3 0 0,-3-1-7 0,3 4 4 16,-3-3-2-16,3 0 2 0,-5 5 3 0,6-7-7 16,-5 3 7-16,1 1-7 0,3-2 4 0,-5-1-8 15,5-1 8-15,1 2-1 0,-4-2-1 0,1 1-2 16,1 0 9-16,-1-1-10 0,3 1 9 0,-2-2-1 15,0 2-3-15,0-2 0 0,3 1 6 0,-1 2-6 16,2-1-11-16,0-1 6 0,1 0 5 0,-1-1-1 0,2 5-4 16,-1-1 0-16,2 0-7 0,2 1-9 0,-1 0-5 15,0-1-7-15,-1-1-11 0,0 2 11 16,-2 0 2-16,1-1 3 0,-1 0 5 0,-2 1 3 0,1-2-1 16,-1 1 2-16,0 0 8 0,0 0-2 0,-1 0 7 15,0-4 7-15,1 4-4 0,0-2 10 0,0 0 1 16,0-4 1-16,1 4-5 0,1 0 3 0,-1-3-1 15,1-2 0-15,1 4-2 0,0-4 0 0,-1 4 2 16,-1-3-3-16,2-1-1 0,0 1 5 0,0 2-3 16,0 2 5-16,-1 0-2 0,1-1-5 0,-1 1 3 15,1-1 0-15,0 1-4 0,-1-2-8 0,1 3-6 16,0-3 8-16,0 2-11 0,0-3 14 0,1-2 5 0,0 4-9 16,-1-5 3-16,3 4 1 0,-2-3-2 0,0-1 9 15,-1 1 0-15,3 2 2 0,-2-2 8 16,3 0-7-16,0-1 8 0,0 3-5 0,0-3 7 0,1 1-8 15,-3-2 4-15,2 3-7 0,-1-2 5 0,-1 1-6 16,3 0 4-16,-1 1-18 0,-1 1 20 0,1-2-11 16,0 2-12-16,-1-1 3 0,0 1 2 0,-1 1-13 15,2-4 7-15,-1 2 1 0,-1 2-2 0,2-4 1 16,0 2 2-16,0 1 3 0,-1-3-3 0,1 2 8 16,0 0-1-16,-3-1 0 0,6 0-1 0,-4 1 4 15,0 0 2-15,2 0-2 0,-1-1 8 0,0 1-10 0,1 0-5 16,4-1 5-16,-5 4-7 0,2-4 1 0,1 2 3 15,-1 0-2-15,3-1-2 0,0 1 3 0,-4 2-10 16,4-4 7-16,-2 5 7 0,1-5-7 0,1 0-6 16,0 4 6-16,-2-5-1 0,2 4 4 0,-2-1 0 15,0-4-2-15,2 2 9 0,2 0-2 0,-2-1-7 16,0-1-2-16,5-1 10 0,-5 2-6 0,5-3 8 16,-4 0-19-16,2 1 17 0,-1-2 2 0,1 0-4 15,-2-2 1-15,3 1 1 0,-3 0 6 0,4 1-8 16,-2-4 0-16,0 4 5 0,2-3-15 0,3-2 1 15,2 1-5-15,-2 1-7 0,-1-2-44 0,6 1 5 16,-3-1-8-16,-1 0-37 0,4 1-113 0,-2-1 50 0</inkml:trace>
  <inkml:trace contextRef="#ctx0" brushRef="#br0" timeOffset="17133">14941 12578 112 0,'32'-14'19'0,"-5"-3"8"16,2-3 6-16,2-3 9 0,6-10-4 0,1-1 4 0,-2-2-9 16,-1 0-2-16,-5-4-6 0,1-2-12 0,-4 2-13 15,-3-2-27-15,-5-1-38 0,-5 8-71 0,4-10 32 16</inkml:trace>
  <inkml:trace contextRef="#ctx0" brushRef="#br0" timeOffset="54079.79">24241 11875 62 0,'1'-3'71'0,"3"0"-3"0,-4 3-8 0,4-5-3 16,0 3-6-16,-1-2 2 0,0 1-11 15,4 2 6-15,-4-3 5 0,4 2 4 0,-6 0-13 0,3-3 0 16,-3 2 3-16,3 1-10 0,-4 2 2 0,4-5-3 15,-4 0-9-15,3 4 3 0,-3 1-8 16,2-6-1-16,-2 3 0 0,0 3 0 0,3-4-4 0,-1 0 2 16,-2 4 1-16,0-5-3 0,0 5-5 0,0-5 1 15,3 3-3-15,-3 2 2 0,1-5-4 0,-1 5 1 16,1-5 8-16,-1 5-17 0,0-3 11 0,0 3-3 16,0-7-5-16,0 7 6 0,0-3-5 0,0 3 3 15,0 0-1-15,-5-8-4 0,3 8-4 0,-1-4 7 0,3 4-6 16,-9-3 2-16,4 2 1 0,5 1-4 15,-14-1 4-15,6 0 0 0,3 1-6 0,-6-1 5 16,1 2-2-16,-3-1-3 0,0 0 1 0,0 1-3 0,-5 1 7 16,0 1 2-16,-1 1 3 0,0-1-10 0,0 2-6 15,-12 0 0-15,11 0 7 0,-11 2-6 0,3 0 1 16,-8 3-2-16,4-1-3 0,-1 4 0 0,-3-2 11 16,-1 4-4-16,-11-1 2 0,13 1-1 0,-1-5 3 15,-2 2-2-15,2 1 4 0,-1-2-1 0,1-1-3 16,1 2 2-16,0-2 5 0,-2 0-3 0,4-1 7 15,-3-2-7-15,4-2-1 0,-4 3-2 0,4-4 6 16,-1-1-5-16,4 1 4 0,-4-3-6 0,3 1 4 16,3 0-1-16,4-1 0 0,-5-2 4 0,0 1-6 15,-1-2 4-15,-2 2 0 0,3-2 0 0,7 2-2 16,-7-3-3-16,0 1 13 0,0-1-12 0,0 3-1 16,-1-2-1-16,-1-1 13 0,2 0-12 0,0-1 2 0,1 0-4 15,-2 2-4-15,1-1 10 0,0-2-4 0,-3 2-1 16,5 3 3-16,3-1-1 0,2-2 1 15,-5 3-1-15,3-1-3 0,-4 0 1 0,6 1 13 0,-1 2-11 16,-5-2 8-16,0 3-8 0,-1-2 6 0,1 2-7 16,0-3 6-16,-2 4-4 0,1-1 1 0,0-2 10 15,-3 0-13-15,0-1 3 0,3 3 2 0,-4-3-3 16,4 2 2-16,0-2-4 0,0 0 1 0,1 0 4 16,4 0-1-16,1 0-3 0,2-2-3 0,-3 0 3 15,3 2 4-15,-2-2 2 0,2 1-8 0,-1-2 10 16,-8-1-8-16,7 4 3 0,-5-3-6 0,-1 3 6 15,-1-1-1-15,0 1-5 0,1 1 6 0,8-1-2 0,-8 3 0 16,-2-3 5-16,2 5-17 0,5-2 2 16,-4-1 5-16,1 2 5 0,5 0-6 0,-6 3 4 15,7-6 0-15,0 2 1 0,0 2 1 0,1-1-3 0,1-2 2 16,4 1 1-16,-4-3-4 0,4 3 2 0,-5 1 4 16,2-3 0-16,0 1-2 0,-3 0-2 0,-1-1 4 15,-1 1 0-15,-5 0-5 0,-4 1-7 0,2-1 1 16,0 2 2-16,-1 1 7 0,-2 0-8 0,-2 0 0 15,-1-2-3-15,2 3-3 0,1 0 5 0,3 1-6 16,-2-4 6-16,4 3 3 0,-1 1-2 0,8-1 2 16,-1-1 4-16,2-2-2 0,2 2 3 0,3-2 6 15,2 0 4-15,-2 1 5 0,-2 3-4 0,-2-3 0 16,7 3 9-16,-2-1-4 0,0-2 4 0,1 3 1 16,0 0 4-16,-3 2-9 0,-3 1 2 0,1 0 1 15,2 0-11-15,-3 0 3 0,3-1 3 0,1 2-5 16,-1-1 5-16,0 3-6 0,2-4 1 0,0 4-2 15,1-2 7-15,4-3-12 0,2 4-4 0,-3-4 3 0,2 2 1 16,1-3 5-16,5-1-6 0,-3 1-4 16,3-2 8-16,-2 0-4 0,2-2-4 0,1 0 17 0,0-3-7 15,1 6 3-15,2-3 13 0,-3-3-9 0,5 3 1 16,-1-1 3-16,-4-2 0 0,10 0 4 0,-4 1-6 16,-1-1 4-16,-5 0-6 0,11 0-2 0,-5-1 3 15,3 1-2-15,-1-2 1 0,-1 1-6 0,2-1 3 16,3-1-17-16,1-1 5 0,0-1 3 0,4-3-4 15,2-1-4-15,8-3 1 0,-5-2 0 0,3-3-9 16,4 0-8-16,0-4-6 0,4 1 2 0,13-8 3 16,0 2-1-16,4-2-4 0,2 1 0 0,0 1 0 0,1 2 3 15,2 1-7-15,-3 3 5 0,2 2 3 0,1 2-1 16,0 3 9-16,0-1 2 0,-3 3-2 16,5 4-1-16,-4 0 7 0,-2 2 0 0,2 1 13 0,-15 3-10 15,13-1 6-15,-12 0-3 0,0 2 1 0,-2-1 0 16,1 2 1-16,1-1 8 0,-3 2-11 0,-2 0-1 15,1 0-2-15,2-1-1 0,-3 4-2 0,-2-1-2 16,7 0-8-16,-6 0 10 0,1 0 0 0,2-1 6 16,-4 2 6-16,2-1-1 0,1-1 3 0,-3 4 4 15,1-1 3-15,-1-5-4 0,-3 6 6 0,3-4-3 16,-1 4 7-16,0-7-2 0,-2 3 0 0,1-3 3 16,0 0-5-16,0 0 1 0,0 0 2 0,-3 0 2 0,1 0-5 15,-9-3 8-15,3 3-4 0,-2-4-9 0,0 1 6 16,0 1-5-16,-1-3-1 0,1 2-3 15,1 2-2-15,1-3-6 0,-4 1-3 0,4-1 3 0,0 2-7 16,7-3-1-16,0 3 1 0,-1 1 3 0,0-1-1 16,-6 0 2-16,6 2 10 0,-6-3-5 0,5 3-2 15,-8 0 4-15,3-1-3 0,-2 1 8 0,2-2-2 16,-2 1 6-16,-1 1 3 0,-2-1-4 0,2 0-3 16,-1 0 8-16,-4 0-1 0,0-1-8 0,-1 1 7 15,-2 0-1-15,2-1-1 0,-3 0 0 0,2 0 0 16,-1-1-2-16,-2 0 5 0,5 1-5 0,-5-1 1 15,2-1 0-15,1 2 5 0,-3-2-6 0,2 0 2 16,1-1-3-16,0-1 3 0,-2 2-3 0,8-4-2 16,-8 2 5-16,4 0-11 0,-2-1 5 0,0 0 2 15,0 0-4-15,-2-1 3 0,-1 3 10 0,0-1-6 16,-1 2-4-16,1-3 3 0,0 0 8 0,-2 3-1 0,0-2 2 16,-1 1 6-16,0 0-3 0,0 1 4 0,-1 0-5 15,-1-1 2-15,-1 0 2 0,1 1-3 0,0 0-4 16,2 2 4-16,-2-1-4 0,0-1-3 0,1 1 5 15,-1-1 0-15,-3 1-5 0,3 1-1 0,1-2-6 16,-4 0 6-16,3 3 0 0,-1-4-6 0,2 2-3 16,-4 1 6-16,3-1-3 0,0-1 8 0,0-1-4 15,-3 2-10-15,4-1 16 0,-1-1-12 0,1 0-3 16,3-1 3-16,0 1 5 0,2 1-4 0,0-3-7 16,-1 2 6-16,2-1-5 0,0 1 10 0,-1-1-6 15,3 1-3-15,-2 0 1 0,0 1-2 0,1 1 3 16,-2-3-1-16,3 3 5 0,-4 1-3 0,1-1-2 15,0 0 6-15,2 0-5 0,-7 0-1 0,4 1-1 0,-4 0 1 16,2 1 1-16,-2 0 0 0,-1-2 4 16,-4 3-4-16,8-3 4 0,-3 2 1 0,-5 1 0 15,7-3 1-15,-3 2-4 0,-4 1-4 0,6-1 7 0,-1 0-1 16,-5 1-3-16,9-3 6 0,-9 3-1 0,5-1-7 16,-5 1 3-16,5 0 1 0,-5 0 1 0,0 0 1 15,4-3-2-15,-4 3-1 0,0 0 7 0,0 0-6 16,4-1-3-16,-4 1 1 0,0 0-1 0,0 0 8 15,0 0-6-15,0 0-4 0,0 0 6 0,0 0-3 16,-19 1 3-16,10 2-7 0,0 0 5 0,-1 0-3 16,-3 2 0-16,4 2 3 0,-1-1-3 0,-3-2 6 15,4 2-5-15,0 0 1 0,-1 3 9 0,-2-6-4 0,2 3-2 16,-4 1-3-16,5-2-3 0,-7 5-2 16,0-3 11-16,-2 3-2 0,2-3-3 0,-5 3-5 15,-5 1 5-15,-4 1-2 0,-2 1 4 0,-4-1-1 0,-1-2-7 16,-12 5 8-16,-1-2-14 0,14-5 1 0,-4 2 0 15,3-3 2-15,1 1 1 0,1-1-9 0,-1-2 11 16,4 1-3-16,0 0 5 0,-3 0-2 0,5-2-2 16,0 0 6-16,4-1-2 0,3-1 6 0,-7 2 2 15,11-1-4-15,-4-1 3 0,0-2-3 0,0 2 9 16,4-1-6-16,-3 2 1 0,2-2-5 0,-1 2 3 16,-2-1 0-16,0 1 9 0,4-3-12 0,0 3 5 15,-3-1 0-15,-2 0-2 0,-3-1 1 0,4 1-3 16,-5 0 2-16,-1 0 2 0,-1-2 9 0,7 0-8 15,3-2 1-15,-3 2 6 0,2 0-6 0,0 0 2 16,0-2 0-16,1 0 0 0,-2 1 1 0,4 0-4 16,-1 0 3-16,0-1 0 0,-2-1-2 0,2 3 4 0,-2-3-4 15,2 1-3-15,-2-1 5 0,-6-2-2 16,8 1 0-16,0 1-1 0,-8-2-3 0,0-1 4 16,-2 3-4-16,9-2 2 0,-1 2 7 0,0-1-8 0,5 1 2 15,-5 2-3-15,2-3-1 0,1 2 4 0,-1-2-1 16,1 4-3-16,-1-3-2 0,1 2 3 15,0-1 1-15,-2 1 0 0,1-2-1 0,1 2 2 0,-1 0-2 16,-1-2 1-16,1 1 0 0,-1 1 0 0,-1-1-1 16,2 1 0-16,-4 1 2 0,0-1 0 0,4-1-5 15,-3 2 7-15,-1-3-7 0,3 3 1 0,-2-2 5 16,-1-1 2-16,5 3-6 0,-4 0-6 0,2-1 10 16,-1 1-1-16,-7 0 1 0,7 0 1 0,0 1-4 0,-1-1 0 15,2 4-6-15,-3-1 4 0,3 0 1 0,-1 0-1 16,-1 1 1-16,3 1-3 0,1 1 2 15,-3-2 0-15,0 2 1 0,2-1 2 0,-1 2-1 0,2-1-8 16,-4-1 4-16,0 1 2 0,-5 2 0 0,8-4 2 16,-9 4 0-16,1-3-1 0,6 0 0 0,-6-2 0 15,5 4 4-15,2-4-5 0,-2 2-3 0,0-2-1 16,5 3 7-16,1-2-10 0,-1 0 10 0,3 0-1 16,-1 2 5-16,-2-2-6 0,4 0 8 0,-2 6-6 15,0-5-3-15,-3 4-3 0,0-4 4 0,-4 4 0 16,3-1-5-16,-8 6 9 0,4-3-5 0,0 1 2 15,3-3-4-15,-6 1 1 0,5 3 1 0,1-3-1 0,0-2 3 16,2 2-4-16,0-3 3 0,2 3-2 16,0-3-2-16,5 0-2 0,-6 1 5 0,8-2-4 15,-3 1 4-15,3-6-2 0,2 2 7 0,1 2-4 0,0-3 6 16,0 1 1-16,1 1-2 0,-1-2 0 0,2-1 2 16,0 1-2-16,4-2-1 0,-9 4-2 0,7-1 3 15,-1-1 4-15,-1 0 14 0,2 2 4 0,-2-2-9 16,0 2 0-16,0-1-4 0,0 1-4 0,1-1 2 15,-1 2 0-15,1 0-5 0,2-3-10 0,-3 4-18 16,0-2-13-16,4 1-10 0,-4-2-9 0,3 1-3 16,1-4-9-16,0 5-1 0,0-5-3 0,0 0-17 15,0 0-77-15,0 0-175 0,13-12 78 0</inkml:trace>
  <inkml:trace contextRef="#ctx0" brushRef="#br0" timeOffset="54890.8">20311 11930 76 0,'0'0'67'0,"0"0"-2"15,0 0-6-15,-9 3 3 0,7-1-16 0,0 0-2 16,-1 2 9-16,0-1-8 0,1 3-2 0,-4-1 10 16,3 2-7-16,-3 2-4 0,1 1 10 0,-3 0-10 0,2 3 4 15,-3 1-6-15,0 2 2 0,0-2-4 0,-1 4 3 16,-1-2-2-16,0 0-2 0,1 1-6 16,1-2 5-16,-3 3-5 0,3-4 12 0,-1-1-17 0,1 1 2 15,1-2 1-15,2-2 1 0,2-2-5 0,-6 1 4 16,6-2 4-16,-1-1-2 0,1 0 6 0,-1-2-4 15,1 0 6-15,2 0 6 0,-1-3-1 0,3-1-3 16,-5 5 0-16,5-1-3 0,0-4-1 0,0 0-4 16,-2 2-2-16,2-2-2 0,0 0-4 0,0 0-2 15,0 0-3-15,8 5-3 0,-1-1-4 0,1-2 2 16,1 2-2-16,3-2-3 0,1 1 0 0,-2 2-2 16,6 2 1-16,-3-5-2 0,4 3 0 0,1-2-1 0,-1 2-1 15,0-1-2-15,0-1 4 0,-3 1-6 0,-2-1 4 16,-2-1-1-16,-3 1 1 0,-3-1-1 15,4-2-1-15,-4 2 4 0,-1-1-2 0,1-1-1 0,-5 0 3 16,0 0 0-16,8 1-1 0,-8-1 0 0,6 0-1 16,-6 0-1-16,0 0-2 0,0 0 3 0,4 3-5 15,-4-3 1-15,0 0 1 0,0 0 0 0,0 0-2 16,5 1 2-16,-5-1 2 0,0 0 2 0,0 0-2 16,0 0 6-16,0 0 0 0,0 0 3 0,0 0-5 15,-1-12 3-15,-2 8-1 0,2-5 0 0,1 0 0 16,-4 0-3-16,-5-7-3 0,4-1 1 0,-4 0-2 15,-1-1-5-15,1-4-9 0,-2 4-2 0,-1-6-1 0,5 7 3 16,-2-1 1-16,2 0-6 0,0 0 2 16,0 2 1-16,2 0-2 0,-1 2 1 0,3 2 0 0,2 0 0 15,-2 3 2-15,3 1 0 0,-1-1-1 0,0 4 2 16,-2-2-7-16,3 3-4 0,-1 1 3 0,1 3-6 16,1-7-4-16,-1 7-2 0,3-6-5 0,-2 4-8 15,-1 2 0-15,0 0-4 0,5-2 3 0,-5 2 2 16,0 0-5-16,9 1-3 0,-9-1 8 0,0 0-1 15,0 0 6-15,0 0-1 0,6 1 5 0,-6-1 4 16,0 0 3-16,4 2 5 0,-4-2-1 0,0 0 5 16,3 6 5-16,-2-2 8 0,-1-1-9 0,0 2 13 0,0 1-3 15,0 1 11-15,0-1-2 0,0 5-5 0,2-3 1 16,0 2 1-16,-1-1 2 0,2 4-3 16,-2-2-2-16,3 2-5 0,0-1-11 0,3 1-11 0,-1-1-12 15,1 0-10-15,2 0-23 0,-1-3-13 0,1 0-73 16,2-1-172-16,3 1 78 0</inkml:trace>
  <inkml:trace contextRef="#ctx0" brushRef="#br0" timeOffset="69716.78">8916 13667 22 0,'-1'6'-4'16,"1"3"-4"-16,-4-1 2 0</inkml:trace>
  <inkml:trace contextRef="#ctx0" brushRef="#br0" timeOffset="70194.78">9571 14548 30 0,'19'2'9'16,"-3"-1"-16"-16,-2 1-7 0,-2-1 3 0</inkml:trace>
  <inkml:trace contextRef="#ctx0" brushRef="#br0" timeOffset="70692.8">9293 14664 34 0,'18'-2'40'16,"-5"2"-2"-16,5-3-10 0,-2 1-1 0,-2 0-3 16,-2 2 1-16,3-3-3 0,-2 1 2 0,-1 2-2 15,0-3-5-15,-4 3-2 0,-2-2 1 0,1 2-10 16,-7 0 2-16,0 0 0 0,5 2 2 0,-5-2 1 16,0 0 0-16,-18 12 5 0,9-5-4 0,-5-2 4 0,0 3-8 15,-5 2 15-15,1-2-3 0,-1 0 0 0,-3 2-3 16,5-2 12-16,-2 0-8 0,9-2 1 15,-8-1-1-15,9 3 3 0,0-1-10 0,-4-2 1 0,6 2-2 16,-2-1 1-16,3-1-6 0,2 2 4 0,1 1-1 16,2-3-4-16,-1 3 1 0,4-2-1 0,0 1 0 15,4 1-7-15,4-1 4 0,1 0-8 0,6 0 2 16,2-2 1-16,9 2-2 0,3-2 1 0,-1-3-4 16,4-2 9-16,2 0-10 0,15-6 13 0,2 0 6 15,-1-3 3-15,0 0-2 0,-13 0 7 0,-2 1 4 16,-1 0 0-16,-1-3-7 0,-5 3 1 0,-3-1-8 15,-8 3-8-15,-3 2-1 0,-4 2 0 0,-1-3-2 16,-2 2-6-16,-2 1-11 0,0 0-8 0,-4-2-13 16,3 3-18-16,-4-5-68 0,2 4-136 0,-3-5 61 15</inkml:trace>
  <inkml:trace contextRef="#ctx0" brushRef="#br0" timeOffset="71183.78">9815 14066 9 0,'0'0'67'16,"1"-9"-12"-16,0 6-6 0,0-1-7 0,3-1 2 0,-3 0-13 15,1 2 2-15,-1-1-12 0,0 0 5 0,2-1-6 16,-1 2-3-16,1-2-5 0,-2 1 4 0,2-1-16 15,-1 2-6-15,0 0-2 0,-2 3-8 0,2-5-10 16,-2 1-8-16,0 4 0 0,2-5-19 0,-2 5-58 16,0 0 25-16</inkml:trace>
  <inkml:trace contextRef="#ctx0" brushRef="#br0" timeOffset="71629.78">9822 13978 57 0,'0'0'13'16,"-7"-3"11"-16,4 1-2 0,-1 0 0 0,4 2-3 16,-6-3 4-16,2 0-2 0,0-1 3 0,4 4 0 15,-7-3-3-15,3 2-1 0,0-1-3 0,1-1-6 0,3 3 4 16,-5-4 3-16,1 2 2 0,4 2-10 15,-2-5-5-15,2 5 3 0,-4-2-3 0,4 2 1 16,-5-3-4-16,5 3 6 0,0 0-6 0,-5-1 3 0,5 1 3 16,0 0 4-16,-4-2-1 0,4 2-3 0,0 0 3 15,0 0-4-15,0 0 4 0,0 0-3 0,0 0 3 16,0 0 2-16,-4-4 5 0,4 4-2 0,0 0 2 16,0 0-3-16,0 0 4 0,0 0-5 0,0 0-2 15,0 0-2-15,0 0-1 0,0 0 1 0,-3-3 5 16,3 3-6-16,-1-4-1 0,1 4-4 0,0 0 3 15,-4-4-3-15,4 4 2 0,0 0-4 0,-1-1 3 16,1 1-1-16,0 0 6 0,0 0-1 0,0 0 0 16,-4-3-1-16,4 3 6 0,0 0-3 0,0 0 0 15,0 0 1-15,0 0-5 0,0 0 1 0,0 0-3 16,0 0 8-16,0 0-6 0,0 0 0 0,0 0 2 16,0 0 0-16,0 0 2 0,0 0-5 0,0 0 1 0,9-5-2 15,-5 3 5-15,-4 2-1 0,9 0-3 0,0 0-3 16,-3-1 7-16,1 1-7 0,-1-1 16 15,3 1-18-15,4-3 3 0,-3 3 0 0,1-1-6 0,1 1 6 16,0-1-6-16,1 1 5 0,4-3-1 0,-2 3-7 16,-2 0 5-16,3-1-3 0,0 1 0 0,2-3-9 15,-5 3 4-15,6 0-3 0,-6 0 0 0,1 0 0 16,-3 0 2-16,1 3-7 0,-2-3-3 0,-2 0-12 16,-2 0-1-16,-1 1-12 0,0-1-1 0,-5 0 1 15,5 3-14-15,-5-3-46 0,0 0-110 0,-9 9 48 16</inkml:trace>
  <inkml:trace contextRef="#ctx0" brushRef="#br0" timeOffset="71841.34">9734 14050 38 0,'9'2'57'16,"0"1"-3"-16,5-1-6 0,-3 0-3 0,1 3-8 16,2-1-5-16,-2 2-14 0,2-1-10 0,-3 1-12 15,-2-3-11-15,4 3-11 0,-5 0-23 0,-1-1-53 16,-1 0 24-16</inkml:trace>
  <inkml:trace contextRef="#ctx0" brushRef="#br0" timeOffset="72291.34">9682 14217 14 0,'-11'4'64'16,"1"1"-4"-16,3 3-12 0,-1-2 0 0,1 4-7 15,1-3-1-15,2 4-7 0,2-2 6 0,2 1-13 0,1 0-7 16,3 0 1-16,0-1-3 0,4 1 1 0,0-2 0 16,3 0 2-16,1 0-11 0,-2-2 0 0,2 0-3 15,2-2 2-15,0-2 0 0,-1 2 4 0,-3 0-9 16,-1-4 5-16,-1 3-1 0,-2 0-1 0,0-2 2 15,-6-1 0-15,7 1-7 0,-7-1 0 0,0 0-4 16,0 0 4-16,0 0 1 0,0 0-2 0,-19 2-3 16,6 0 4-16,4 0 1 0,-3-1-2 0,1-1 3 15,-1 5 5-15,1-4-2 0,-1 0 0 0,6 2-2 16,0-2 0-16,-2 1 2 0,3-1 2 0,0-1-8 0,5 0 5 16,-5 3-2-16,5-3 7 0,0 0 0 15,2 6 2-15,-2-6-1 0,12 1 3 0,0-1 1 0,1-1 6 16,6 0 3-16,3-4 3 0,-1 4-5 0,7-1 2 15,-7 0-4-15,1 1-1 0,-4 1-8 16,0 1-4-16,-6 0-7 0,1 2 1 0,-1-2-2 0,-3 4-9 16,1 0 7-16,-6-3-8 0,1 3 3 0,-1-1 0 15,-3 1 1-15,-1-2 2 0,0-3 2 0,0 5 6 16,0-5-2-16,-5 5 12 0,3-1-4 0,-1-1 21 16,3-3-10-16,-11 3 7 0,8-1 5 0,0 0 1 15,3-2-1-15,-6 1 3 0,6-1-7 0,0 0-7 16,0 0-9-16,0 0-10 0,0 0-24 0,1-10-6 0,3 5-30 15,5-1-17-15,0 1-89 0,1-3-177 16,5-1 79-16</inkml:trace>
  <inkml:trace contextRef="#ctx0" brushRef="#br0" timeOffset="73876.86">13262 14325 45 0,'-6'4'45'0,"3"0"3"16,-2-3-7-16,3 3-7 0,-1-1-2 0,-1 1-2 15,4-2-4-15,-4 2-1 0,3-1-5 0,1-3 0 16,-4 5-4-16,4-5 1 0,-1 3 3 0,1-3 4 16,0 0 4-16,0 0 9 0,0 0 3 0,4 4 3 15,-4-4 6-15,0 0-2 0,24-7 6 0,-12 4 8 16,5-2-13-16,1 1 4 0,1-2-10 0,0 0 0 0,2 1 0 16,7 0-5-16,-6 0-10 0,6 1-4 0,-10 1-12 15,4 1-5-15,-3-1 1 0,3 2-5 0,-1-2 0 16,-2 3-1-16,1-2-6 0,-6 2 1 0,-2 0 0 15,1 0-8-15,-4 0-10 0,-1 2 12 0,-3-2-4 16,1 0 5-16,-6 0-3 0,5 3 1 0,-2-1 1 16,-3-2 7-16,0 0 5 0,-4 7 2 0,4-7 1 15,-4 5 4-15,-2-1-3 0,2-1 1 0,0-1-4 16,4-2 0-16,-5 5-2 0,5-3-1 0,0-2 6 16,-4 6-8-16,4-2-1 0,0-4 2 0,4 4 0 15,0-3 4-15,1 2-8 0,0-2 10 0,4 2 1 16,3-3-4-16,-1 0 6 0,6 0-1 0,1 0-5 0,0-1 1 15,5-1 4-15,-2 0 1 0,9-2 0 0,-1 1 0 16,-1-1 11-16,-1 2 3 0,5-4-14 16,-3 4 1-16,0-1 5 0,-1 2-3 0,-2-2-3 0,-3 3-5 15,-4 0 2-15,1 2-4 0,-4-1-2 0,0 0-3 16,-5-1-1-16,2 4-3 0,-3-3 2 0,-1 1-5 16,-1 1 1-16,-1-2 2 0,-1 0-4 0,2 0 2 15,0 1-2-15,-1 0 8 0,0-2-6 0,1 3 0 16,2-2 5-16,-1 0-2 0,-1 1 5 0,3-1-6 15,-6-1 8-15,3 1 0 0,2-1-1 0,-2 2 4 16,-2-2-2-16,3 1-3 0,0-1 4 0,4 0-3 16,-8 0 2-16,8 0-4 0,-6 3 4 0,1-6-2 0,0 6-2 15,2-1 8-15,-2 0-4 0,2-1-4 0,0 0 2 16,0 2-5-16,3-1-2 0,-3 1 2 16,5-3-8-16,1 3 3 0,-3-3 0 0,7 3-5 0,-2-2 7 15,0 0 4-15,5-2-1 0,-3 2 13 0,0-3 2 16,1-1 3-16,-2 3-1 0,1-5 1 0,-2 5 4 15,1-2 2-15,-6-1 1 0,-2 3-6 0,2-1 2 16,-7 1 1-16,3-1-2 0,-2 0-1 0,0-1 4 16,-3 0-4-16,-4 2-2 0,9 0-6 0,-9 0 3 15,12 0-4-15,-6 2 2 0,0 0-3 0,-1-1-6 16,3 0-8-16,-1 0-3 0,1 2-9 0,3-2-11 16,-1 2 7-16,3-3-5 0,-2 3-4 0,8 1 3 0,-2-4-7 15,2 2 3-15,0-1 2 0,2-1 3 16,-1-1 6-16,2 1 6 0,0-2 6 0,-1 1 2 15,0-2 9-15,-2 0 7 0,9-1 4 0,-10 1 3 0,-8 2 1 16,3-3 2-16,-3 2 1 0,-2-1 9 0,-2 2-11 16,-2-3 3-16,1 2-9 0,-1 1 6 0,0 0 0 15,-4 1-5-15,6-5 4 0,-6 5-18 0,5 0-6 16,-5 0-3-16,0 0-11 0,7-2-3 0,-7 2-5 16,0 0-8-16,0 0-5 0,0 0-4 0,5-1 1 15,-5 1-62-15,6-1-121 0,-5-3 54 0</inkml:trace>
  <inkml:trace contextRef="#ctx0" brushRef="#br0" timeOffset="75842.86">21119 14446 44 0,'-3'3'99'0,"-2"-1"5"0,2 1-6 15,3-3 2-15,-6 3 2 0,6-3-8 0,-9 0-3 16,9 0-7-16,-9-3-5 0,9 3-5 0,-10-2-5 15,6 0-9-15,0-1-6 0,4 3 0 0,-8-3-8 16,4 1-4-16,4 2-1 0,-5-3-11 0,5 3-1 16,-2-2-5-16,2 2-1 0,0 0 0 0,0 0-12 15,14-1 0-15,-14 1-4 0,15 1-4 0,-2-1-6 0,0 0 2 16,1 0-7-16,-3 0 1 0,2 0-1 0,5 0-2 16,-5 0 6-16,-1-1 1 0,-1 1-2 0,1 0 5 15,-4 0-3-15,-2 0-5 0,2 0 1 0,-8 0 0 16,14 0-1-16,-10 0 1 0,-4 0-7 0,0 0 5 15,0 0 2-15,5 1-2 0,-5-1 2 0,0 0 2 16,0 0 3-16,0 0-4 0,-18 2-1 0,9 0 0 16,-1 1 7-16,-4-2-3 0,1 3 1 0,0-2 4 15,3 1-2-15,3 0-3 0,-1-2 4 0,0 3-3 16,3-2-4-16,1 0 1 0,0 2 1 0,2-3 2 16,2-1 4-16,-4 5 6 0,4-5-1 0,4 7-4 15,2-7-2-15,6 2 2 0,-2 0 1 0,2-1-2 0,1 2 3 16,4-1 1-16,2 2-6 0,-6-4 3 0,6 3 5 15,-6-3-3-15,1 0 6 0,-2 1 0 0,0-1 3 16,-1-1 3-16,-4 2 1 0,0-2 5 0,-1 2-3 16,-6-1 12-16,10-1-6 0,-10 1 0 0,8 0-7 15,-8 0 6-15,4-3-10 0,-4 3 2 0,0 0-2 16,0 0-7-16,-1-4 3 0,1 4 0 0,0 0-2 16,0 0 5-16,-8-5-1 0,8 5 0 0,-7-1-4 15,7 1 1-15,0 0-1 0,-6 0-1 0,6 0-3 16,0 0-1-16,0 0-5 0,0 0 7 0,0 0-1 15,0 0-2-15,0 0 6 0,0 0-3 0,0 0 0 16,0 0 2-16,19 4 0 0,-9-4-2 0,-2 0-1 0,0 2 2 16,0-2-2-16,0 2-13 0,-1-2-10 0,-1 2-24 15,1-2-18-15,0 3-26 0,0-3-41 0,-1 1-125 16,-1 0-273-16,0 2 120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09:32:37.76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10903 12165 60 0,'0'0'57'0,"-2"3"-2"0,2-3 1 15,0 0 6-15,0 0-7 0,0 0-6 0,-3 4 7 16,2-1 3-16,1-3 0 0,0 5-2 0,0-5 2 16,0 0 8-16,0 0 1 0,-1 4 2 0,1-4-2 15,0 0 0-15,0 0-4 0,0 0-5 0,0 0-9 16,0 0-6-16,0 0-4 0,-6 2 1 16,6-2-12-16,0 0 1 0,0 0-5 0,0 0 1 0,0 0-6 15,0 0-3-15,0 0 2 0,0 0-5 0,0 0 7 16,0 0 3-16,11 1 6 0,-11-1 3 0,5 2 7 15,-5-2 0-15,0 0 4 0,0 0 3 0,0 0-2 16,10-3 0-16,-10 3-5 0,6-1-7 0,-6 1-1 0,7-3-2 16,-3 2-7-16,2 1-2 0,2-1-3 0,-8 1-1 15,15-1-4-15,-2-2 2 0,-2 6-2 0,2-3-3 16,1 1-5-16,3-1-4 0,2 0-5 0,-1 0-6 16,-3 1-6-16,4-1-4 0,-2 1-8 0,-2-1-10 15,1 2-4-15,-4-1-2 0,0 0-11 0,-2 0-7 16,0-1-13-16,-2 2-17 0,-2 0-6 0,0-1-29 15,1-1-112-15,-4 2-259 0,-3-2 115 0</inkml:trace>
  <inkml:trace contextRef="#ctx0" brushRef="#br0" timeOffset="468">10981 12383 105 0,'0'0'120'0,"-4"2"-5"0,4-2-5 0,0 0-1 16,0 0-4-16,0 0 1 0,0 0-18 0,0 0 5 0,0 0-6 16,0 0-4-16,0 0-2 0,0 0-6 0,0 0-9 15,0 0-2-15,0 0-8 0,0 0-2 0,0 0-5 16,0 0-5-16,0 0-9 0,0 0-1 0,0 0-2 15,-9 0-3-15,9 0 1 0,0 0-7 16,0 0-3-16,0 0 2 0,0 0-6 0,0 0-2 0,0 0-2 16,0 0 6-16,0 0-4 0,0 0-4 0,0 0-1 15,0 0-1-15,0 0 1 0,0 0-3 0,0 0 3 16,0 0-1-16,20-5-3 0,-20 5 2 0,11-2 0 16,-7 1-2-16,3 1-4 0,1-1 5 0,-3 0-2 15,3-1 0-15,-2 2 2 0,2-2-3 0,-3 2-3 16,2-2 3-16,-2 1-4 0,1 1-1 0,-6 0 2 15,9-3 2-15,-1 1-3 0,-3 0 3 0,-5 2-1 0,9 0 0 16,-9 0-1-16,9-2 3 0,-5 2-2 0,-4 0-1 16,6-1 0-16,-6 1 0 0,6-3-1 0,-6 3 2 15,7-1-5-15,-7 1-1 0,0 0-4 0,0 0-2 16,0 0-3-16,6-1-12 0,-6 1-7 0,0 0-7 16,0 0-9-16,5-2-26 0,-5 2-15 0,0 0-23 0,0 0-147 15,0 0-280-15,9 0 124 0</inkml:trace>
  <inkml:trace contextRef="#ctx0" brushRef="#br0" timeOffset="2285.52">17838 12265 95 0,'-5'-1'92'0,"5"1"-14"16,0 0-6-16,0 0-23 0,0 0 6 0,0 0-1 15,0 0-4-15,0 0-11 0,0 0 4 0,0 0 2 16,0 0-6-16,0 6 4 0,0-6-2 0,0 0 8 16,0 0-1-16,-3 2 3 0,3-2-1 0,0 0 5 15,0 0-3-15,0 0 2 0,0 0-9 0,-1 4 0 16,1-4-5-16,0 0-5 0,0 0-8 0,0 0 0 16,0 0-1-16,0 6-6 0,0-6 5 0,0 4-19 15,0-4-6-15,0 5 17 0,0-5-6 0,0 5 6 16,0-5-3-16,0 0-1 0,1 3 1 0,-1-3-2 15,0 0-2-15,0 0 6 0,0 6 6 0,0-6 3 0,0 0-2 16,0 0 2-16,0 0-2 0,0 0-1 0,0 0-7 16,2 3 0-16,-2-3 3 0,7 0-9 0,-2 0 5 15,-5 0-6-15,15 2 3 0,-5 0-9 0,1-1-9 16,1 1 0-16,4 0-6 0,0-2-4 0,2 1-4 16,-2-1-3-16,2 2 4 0,-3-2-3 0,-2 1 2 15,1-1-4-15,-1 0 4 0,-3 0 4 0,-1 0-1 16,-3 0 2-16,1 1 6 0,-2-1 7 0,-5 0 0 0,8 0 3 15,-8 0-6-15,9-1 9 0,-9 1-12 0,0 0 7 16,0 0-15-16,0 0-13 0,0 0-19 0,0 0-30 16,0 0-39-16,0 0-88 0,0 0-223 0,0 0 99 15</inkml:trace>
  <inkml:trace contextRef="#ctx0" brushRef="#br0" timeOffset="3210.05">17846 12476 51 0,'0'0'99'0,"0"0"-4"0,0 0-13 0,0 0-1 16,0 0-14-16,0 0 7 0,0 0 1 0,0 0-2 15,0 0-1-15,0 0-2 0,0 0-2 0,0 0 2 16,0 0 1-16,0 0-10 0,0 0 1 0,0 0-2 16,0 0-8-16,0 0-7 0,0 0-2 0,0 0-4 15,0 0-1-15,0 0-6 0,0 0-10 0,0 0-3 0,0 0-9 16,9 3-7-16,-9-3 6 0,0 0-7 0,7 0 4 15,-7 0-3-15,12-3-10 0,-5 3 1 0,1-1 0 16,2 1-1-16,1-3-1 0,0 3 0 0,-1 0 4 16,3 0-4-16,-4-2 7 0,5 0-3 0,-4 0 9 15,3-1-5-15,-3 2-6 0,2-1 6 0,-2 0 2 16,-2 2 4-16,-2 0-7 0,1 0 9 0,0-3 2 16,-2 3-3-16,-5 0 4 0,9 0-11 0,-9 0 1 15,8-1 6-15,-8 1-4 0,0 0-1 0,10 1-5 16,-10-1 7-16,5 0-1 0,-5 0 3 0,0 0 1 0,7 0-4 15,-7 0-3-15,0 0 2 0,0 0 1 0,7 0-7 16,-7 0 3-16,0 0-4 0,4 0 7 0,-4 0 7 16,0 0 6-16,0 0 8 0,0 0 5 0,0 0 8 15,0 0-1-15,0 0 9 0,0 0 1 0,0 0 5 16,0 0-2-16,0 0 1 0,9-1 0 0,-9 1-3 16,0 0-4-16,0 0 2 0,0 0-9 0,0 0-3 15,0 0-3-15,0 0-6 0,0 0 2 0,0 0-2 16,0 0-8-16,0 0-4 0,0 0-2 0,0 0-1 15,0 0 0-15,0 0-8 0,0 0 3 0,0 0-1 16,0 0 2-16,0 0-1 0,0 0-1 0,0 0 1 16,0 0 1-16,0 0 3 0,0 0-1 0,0 0 2 0,0 0 3 15,0 0-3-15,0 0 1 0,0 0-6 0,0 0-1 16,0 0 4-16,0 0 2 0,0 0-4 0,0 0 2 16,0 0-3-16,0 0-2 0,0 0 4 0,0 0-1 15,0 0-3-15,0 0-2 0,0 0 3 0,0 0-3 16,0 0 0-16,0 0 3 0,0 0-1 0,0 0 1 15,0 0-1-15,0 0 2 0,0 0-3 0,0 0 5 16,0 0 0-16,0 0-3 0,0 0 0 0,0 0-5 0,0 0 6 16,0 0-1-16,0 0-3 0,0 0 1 15,0 0 2-15,0 0-5 0,0 0-8 0,0 0-2 16,0 0-3-16,0 0 1 0,0 0 0 0,0 0-3 16,0 0 2-16,0 0 0 0,0 0-3 0,0 0 5 15,0 0 1-15,0 0 4 0,0 0 0 0,0 0 4 16,0 0-1-16,0 0 4 0,0 0-1 0,0 0-1 0,0 0 2 15,0 0-1-15,0 0-1 0,0 0 3 0,0 0 1 16,0 0 0-16,0 0-4 0,0 0-6 0,0 0-4 16,0 0-5-16,0 0-7 0,0 0-8 0,0 0-5 15,0 0 1-15,0 0-9 0,0 0-8 0,0 0-4 16,0 0-6-16,0 0-3 0,0 0-10 0,0 0-8 0,0 0-17 16,0 0-25-16,1-4-105 0,-1 4-253 15,0 0 113-15</inkml:trace>
  <inkml:trace contextRef="#ctx0" brushRef="#br0" timeOffset="5018.05">6543 13871 1 0,'0'0'165'0,"-7"-3"-25"0,7 3-12 0,-8-2-13 16,8 2-16-16,0 0-6 0,-6 0-18 0,6 0-13 16,0 0-8-16,-3-3-7 0,3 3-4 0,0 0 1 0,0 0-7 15,0 0 1-15,0 0-8 0,0 0 1 16,0 0 0-16,13-2-11 0,-8-1 2 0,-1 0 9 0,1 2-3 16,-5 1-4-16,6-4-6 0,-1 0-1 0,0 2 3 15,2-3-3-15,3-2-1 0,-1 0-4 0,3 2-1 16,3-4-1-16,0 3 0 0,4-1-10 0,-1 0-6 15,-1-1-4-15,2 1-22 0,-1-1-10 0,1 4-28 16,0-1-47-16,-6 2-85 0,-3-1-220 0,3 3 98 16</inkml:trace>
  <inkml:trace contextRef="#ctx0" brushRef="#br0" timeOffset="5303.05">6649 14045 61 0,'0'0'90'0,"8"0"9"0,-8 0 8 15,10-5 11-15,-10 5 11 0,8-1 4 0,-7-1-3 16,-1 2 1-16,5-2-9 0,-5 2-11 0,0 0-12 15,4-2-9-15,-4 2-7 0,0 0-12 0,1-4-12 16,-1 4-20-16,8-1-11 0,-8 1-8 0,9-3-19 0,-4 0-16 16,8 2-22-16,1-2-16 0,4-2-23 0,4 0-17 15,6-2-25-15,-7 1-104 0,7-5-240 16,3 4 107-16</inkml:trace>
  <inkml:trace contextRef="#ctx0" brushRef="#br0" timeOffset="6595.05">13575 13680 25 0,'0'0'112'0,"0"0"-3"0,0 0-5 15,0 0 3-15,0 0-6 0,0 0-6 0,0 0-4 16,0 0-3-16,0 0-11 0,0 0 10 0,0 0-14 16,0 0-5-16,0 0-6 0,0 0-8 0,0 0-5 15,0 0-6-15,0 0-6 0,0 0 1 0,0 0-5 0,0 0-5 16,0 0-1-16,5-1-3 0,-5 1-11 0,0 0 10 16,0 0-11-16,0 0 5 0,9 4 2 0,-9-4 4 15,7 0-5-15,-7 0 2 0,0 0-6 0,11-1 3 16,-6-1-1-16,4 1-2 0,-1 0-1 0,-2 0-2 15,7-3-5-15,-3 3 4 0,3-1-2 0,1 0 2 16,-1 0-2-16,0-1-25 0,-1 3-2 0,2 0 2 16,-3-2-3-16,-1 2-8 0,3 1 1 0,-2-1 0 15,0 1-3-15,-3-1-3 0,0 2-6 0,-3-1 2 16,2 1-1-16,-4 0-2 0,-3-2-4 0,5 2-3 16,-5-2-12-16,0 5-8 0,0-5-17 0,-6 6-13 15,1-2-76-15,-1 0-186 0,-3 0 82 0</inkml:trace>
  <inkml:trace contextRef="#ctx0" brushRef="#br0" timeOffset="6797.05">13685 13791 67 0,'0'0'177'0,"0"0"-2"0,0 0-9 0,0 0-7 16,4 2-11-16,-4-2-11 0,0 0-15 0,0 0-14 15,0 0-7-15,0 0-14 0,5 1-9 0,-5-1-4 16,9 2-8-16,0 0-6 0,-1-2-14 0,3 0-18 15,2 0-9-15,0 0-15 0,1 1-10 0,0-1-11 0,4 2-14 16,-2-4-9-16,-2 2-10 0,-1 0-6 0,-3-1-9 16,3 1-14-16,-4 0-17 0,-4 0-14 0,4 0-102 15,-4 1-230-15,-5-1 101 0</inkml:trace>
  <inkml:trace contextRef="#ctx0" brushRef="#br0" timeOffset="7812.05">7659 15586 30 0,'-5'-4'130'16,"5"4"-13"-16,0 0-7 0,-4-3-7 0,4 3-5 16,-3-3 0-16,3 3-10 0,0 0-1 0,-2-5-9 15,2 5 3-15,-2-4-4 0,2 4-1 0,0-2 4 16,0 2-3-16,0 0-8 0,0 0-3 0,0-7-9 15,0 7-4-15,0 0-7 0,2-6-12 0,0 4 7 16,3-3-7-16,2 2-2 0,3-1-7 0,0-1-21 16,2 1-10-16,2 1-16 0,-1-2-11 0,4 3-17 0,0-1-14 15,1 0-16-15,-4 3-21 0,-1 0-7 16,-3 2-114-16,-1-1-239 0,0 3 106 0</inkml:trace>
  <inkml:trace contextRef="#ctx0" brushRef="#br0" timeOffset="8021.05">7686 15787 123 0,'0'0'158'16,"0"0"-17"-16,0 0-15 0,15-12-12 0,-9 7-8 15,0 2-15-15,-1-1-11 0,2 2-9 0,2-1-9 16,-4 0-3-16,3 1-11 0,-2 0-12 0,3 1-14 15,-1 0-13-15,-2-1-15 0,7 2-18 0,-4 0-26 16,0 0-34-16,-1 2-97 0,1-1-195 0,-3 0 87 16</inkml:trace>
  <inkml:trace contextRef="#ctx0" brushRef="#br0" timeOffset="9362.04">15127 15445 28 0,'0'0'191'0,"2"-2"-13"0,-2 2-12 0,0 0-17 0,0 0-8 16,0 0-11-16,0 0-13 0,0 0-11 0,0 0-9 15,0 0-12-15,0 0-11 0,0 0-7 0,0 0-7 16,0 0-8-16,0 0-5 0,0 0-7 0,0 0-3 16,0 0-6-16,0 0-3 0,0 0-5 0,0 0-3 15,0 0-2-15,1 6-1 0,-1-6-5 0,14 0 4 16,-5 0-6-16,5-1-5 0,3 0-1 0,2 0-8 15,-1 0 3-15,-3-1-3 0,4 2-12 0,-1-2-12 16,0-1-15-16,-5 3-3 0,1 0-12 0,0-2-8 0,0 0-12 16,-5 2-1-16,4 0-6 0,-3-1-9 0,-5 1-5 15,0 1 15-15,2 2 0 0,-7-3 6 0,4 4-9 16,-7-1-1-16,3-3 7 0,-8 7 9 0,3-3 15 16,-5 0 19-16,0 1 19 0,-7 1 5 0,3-1 17 15,-4 0 8-15,4-1 7 0,-6 4 4 0,2-3 5 16,-1 0-3-16,2 2 3 0,1-3-3 0,4 2 1 15,3-2 2-15,0 1-10 0,3-3-2 0,2 1-5 16,-4 1 9-16,7-1 11 0,0 0 6 0,1-3 0 16,1 7 7-16,4-7 10 0,0 2 4 0,4-1-1 0,0-2-4 15,5 1 6-15,0-2 1 0,-1 0-11 16,0 2-2-16,-1-3-3 0,0 3-9 0,0-3 0 16,-1 3-3-16,-1-2-9 0,-3 2-12 0,0 0-12 15,3 1-16-15,-2-1-14 0,-1 1-19 0,0 0-23 16,0 1-24-16,-4-2-117 0,1 3-233 0,1-1 104 15</inkml:trace>
  <inkml:trace contextRef="#ctx0" brushRef="#br0" timeOffset="12871.05">8460 15221 23 0,'5'-5'151'0,"-5"5"-18"0,3 0-13 0,-3 0-6 15,0 0-11-15,0 0-17 0,0-5-25 0,0 5-31 16,0 0-21-16,0 0-22 0,0 0-33 0,0 0-83 15,0 0-139-15,9 8 61 0</inkml:trace>
  <inkml:trace contextRef="#ctx0" brushRef="#br0" timeOffset="19644.05">6596 7732 22 0,'-16'26'34'16,"0"0"2"-16,-1 0-5 0,3 3 3 0,0-3 2 0,-4 3-4 16,4 0-1-16,0 0 1 0,1 0-3 15,-5 1-5-15,4 0 1 0,-4 0-6 0,4 1 1 0,-1-2-3 16,1 0 0-16,0 1 1 0,1 0 1 0,0-2-6 15,2 1-3-15,-2 2-5 0,3 1 8 16,-3 1-8-16,5-4-1 0,-2 2 2 0,5-1-4 0,-3 1 0 16,2-2-1-16,-2-2 1 0,3 3-4 0,0-1 2 15,0 3 0-15,1-2-2 0,-5 1 4 0,5-2-6 16,-2 3 9-16,2-1-2 0,0-1-4 0,2 1 3 16,-2 0 1-16,1-2-4 0,2 3 7 0,-3-1-2 15,3-1-3-15,0 1-5 0,0-1-4 0,-2 5 5 16,2 3-3-16,-1-6 1 0,0 3-1 0,-1-1 4 15,2 1-3-15,-3-1 1 0,0 2-1 0,-3 9-1 16,2-10 5-16,-1 2 5 0,1-3 8 0,-1-1 1 0,2 0 9 16,-4 2-1-16,7-3 3 0,-1-3 5 0,2 3 7 15,1-3 0-15,0 3-11 0,0 0 4 0,1-1-3 16,0 2-1-16,2 12-4 0,0-8 0 0,0-1-2 16,-2 0-1-16,5 10-7 0,-3 3 0 0,1-4 1 15,2 1-7-15,-2-10 1 0,0 10-3 0,1-9 6 16,1 9-11-16,1-11 1 0,0-2-2 0,1 1-6 15,1 12 7-15,-3-13 2 0,5 13-2 0,-2-10 10 16,-1 8-6-16,0-10-5 0,0 0-3 0,4 0 9 16,-4 0-9-16,1 0-7 0,3 1 6 0,-3-3-2 0,3 0 2 15,0 4 3-15,-3-6-4 0,1 3 10 16,-1-2-7-16,3-2-4 0,-1 3 4 0,-1-3 1 16,-1 0-5-16,1-1 3 0,-1-1 9 0,4 1 1 15,-4-1-4-15,3 1 12 0,0 0-16 0,0-5 8 16,1 6-5-16,1-1 5 0,3 1-6 0,-3-1 2 15,3-2 1-15,0 1-4 0,0 0 2 0,2-1-1 0,1-2 5 16,-1-1-4-16,-1 1-1 0,4 1 3 0,-2 0 3 16,-1-3-2-16,2 0-1 0,-2 0-2 0,0 2-1 15,1-2-1-15,-2 2 6 0,3-3-6 0,-3-1 4 16,3-1-8-16,0-1 9 0,1 1 1 0,0-2-5 16,-3 2 4-16,3-2-1 0,3 1-5 0,-1-1-3 15,2-1 1-15,1-2 7 0,-1 2-5 0,3-2 8 16,-1 0-5-16,2 1 1 0,1-1 0 0,-2 0-3 15,6 0 2-15,-4-1 1 0,1 1-1 0,0 0 1 16,-1-1-2-16,0 1 3 0,0 0 0 0,0-4-2 16,4 2 1-16,-5 2 1 0,2-3-7 0,1-3 5 15,2 1-1-15,1 0-1 0,-1-1 4 0,1-1 0 16,1 0-3-16,-2-3 3 0,1 1 0 0,-1-2 5 0,1-1 3 16,2-2-6-16,0 0 4 0,1-2-6 15,13-2 5-15,-1 3 2 0,-13-3-10 0,14 1-2 16,-14 1 3-16,12-9-9 0,-14 7 1 0,14-6-13 0,-13 3 3 15,2 3 2-15,11-6 7 0,-12 2 4 0,-2 0 0 16,1-1 5-16,-1-2 5 0,-1 1 6 0,-3-2 7 16,-1 0 5-16,1 1-4 0,1-2-4 0,-4 1 8 15,2-1 0-15,0-4-1 0,-4 3-1 0,3-1-2 16,1 1-15-16,-1-1 3 0,1-4-6 0,0 2-3 0,3 0-1 16,-3-2 9-16,1-1-16 0,9-6-4 15,-8 6 10-15,10-6 1 0,0-2-1 0,-13 7 4 16,0 0 11-16,10-8-13 0,-11 5 4 0,-1-1 6 0,-6 1-3 15,4 0 8-15,-2 1-19 0,-2-2 9 0,0 0-9 16,-1-2-3-16,-1 1 5 0,0-1-6 0,1-4 5 16,1 1-5-16,-1 3 4 0,-2-1 3 0,2-1 3 15,1-2 7-15,0 2 9 0,6-10-4 0,-6 10 10 16,9-10 11-16,0 2 7 0,0-1 9 0,0-4 4 16,0 4 1-16,1-1-5 0,3 2-2 0,0 1-6 15,-3-1-6-15,7 3-11 0,-6-3-15 0,3 2-13 16,-1-1-11-16,0-1-18 0,1 2-20 0,0-1 0 15,-1 4-5-15,1-2-9 0,1-1-12 0,-1 3-10 16,3-2-58-16,-3 2-160 0,0-3 71 0</inkml:trace>
  <inkml:trace contextRef="#ctx0" brushRef="#br0" timeOffset="21015.05">11538 9774 42 0,'32'-37'70'16,"-11"9"-2"-16,0-1-12 0,-1-1-1 0,0-1-9 15,-1-1 0-15,-2 2 2 0,-2-2-9 0,-1 0-5 16,-1 0-1-16,1-1 1 0,-5 2-3 0,5-1 3 16,-4 3-7-16,-2-5 1 0,1-2-7 0,-2 5 3 15,1-1-4-15,-1-2-1 0,-1 5-16 0,2-2-2 16,-2 0-5-16,-1 1-2 0,-2 1-3 0,-1-2-2 16,-2 0-4-16,2 0 0 0,-2 2 0 0,0-3 11 15,-4 0-1-15,1-2-6 0,-8 3 11 0,3-1-2 16,-2 1 12-16,-1 1 4 0,-2 0 2 0,-3 0 6 15,1 0 5-15,1-2 2 0,-4 3-3 0,1 2 3 16,-2-2 0-16,-4 0-4 0,3 4-4 0,-1-1 0 0,-3 2-5 16,0-1-4-16,1 0 0 0,-3 0-14 0,2 1 7 15,-3 2-6-15,-1-1-2 0,-3 0-6 0,2-1-2 16,-2 2 2-16,1-1-4 0,-10-7 8 0,8 7-8 16,-9-6 7-16,3-2-4 0,7 9 8 0,-7-7 3 15,6 7 6-15,-12-5-1 0,3-1 11 0,-1 1 6 16,10 8-5-16,-1 2 4 0,-17-6-3 0,14 7 1 15,-9-4-6-15,-3 1-3 0,-3 1 0 0,4 5-8 16,-2-4 3-16,-2 5-3 0,1-2-2 0,2 4-9 16,-2-2 6-16,1 1-9 0,-2 3 0 0,14 2-1 15,-14-1 1-15,-3 0 2 0,15 2-3 0,-14-1 4 16,2 0 5-16,-2-1 5 0,2 2-4 0,-1-2 1 16,1-1 5-16,0 2-4 0,-1-2 15 0,12 4-10 15,-11-5-2-15,13 5 1 0,-16-4-6 0,4 4-6 16,12 1 3-16,1-2 2 0,-13-1-2 0,10 3 7 0,2-1-3 15,1 1 4-15,-3 0 9 0,2 1-17 0,1-1 8 16,-1 1 0-16,-1 1 1 0,4 0 2 0,-1-1 3 16,1 4-1-16,-2-2 0 0,1 2-5 0,-2 0-3 15,4 1 1-15,-1 1-9 0,2 1 8 0,-3 2-7 16,4 1 5-16,-1-5-6 0,2 4 4 0,-1 3-19 16,3 0 2-16,-3-1 3 0,0 3-7 0,5-3 5 15,-4 1 6-15,3 0-5 0,1-1 11 0,-1 0-3 16,-1 2 7-16,5 1-5 0,-3-1 15 0,0 0-3 15,2-2 7-15,0 1 1 0,5-1 4 0,-4 4 6 0,4-5-7 16,-4 6-5-16,0 1-1 0,1-2 0 0,6 0-3 16,-6 2-1-16,1 3 2 0,1 0 4 15,2 1-4-15,-1 2-3 0,4-1 4 0,-3 2-6 0,2 2-3 16,2-2-1-16,-2 1-3 0,0-1-6 0,3 0 8 16,0 1 1-16,-1-1-9 0,1-1 11 15,1 1-5-15,-3 0 6 0,4-5-7 0,-3 2 7 0,2 2-7 16,-4 3 8-16,2-2-1 0,-3 1-6 0,4 1 1 15,-4-2 4-15,-1 4 1 0,6 1-3 0,-3-1-3 16,0-1 4-16,0 2-3 0,-1-1-4 0,0 0 5 16,1-4-3-16,-2 7 4 0,5-7 1 0,-6 2 1 15,2-1-7-15,1 2 5 0,-2 0 2 0,2-3-4 0,0 2-2 16,-1-2 7-16,-2 2-2 0,2 0 2 0,-3 0 3 16,0 3-3-16,-1-5-1 0,1 4 7 15,-2-2-5-15,4 1-3 0,-1-1 7 0,-1-1-8 0,0 2-8 16,1-1 4-16,0-1-8 0,1 3 1 0,2-1 2 15,-1 3 4-15,-1-2-7 0,5 3 2 0,-6-2-3 16,0 2 2-16,2 0 2 0,-2 3 0 0,1-3 1 16,-1 2-3-16,0 0 3 0,2-1-7 0,-2 3 1 15,-5 6 4-15,10-7-4 0,0-1 8 0,-3-2-8 16,3 0-3-16,-3 0 2 0,2 0 1 0,4 1 3 16,2-2 4-16,-4 1-6 0,4 0 6 0,0 1 3 15,4 1-6-15,-4 0 10 0,0 2-1 0,4 1-1 16,-2 1 2-16,0 1-6 0,-2 9-4 0,4-8 3 15,-3-1 0-15,-2 11-4 0,5-1 3 0,-3-10-1 16,-1 12 1-16,2-12 1 0,-4-1 3 0,6 1-4 16,-4 0 4-16,3-2 2 0,2 0-3 0,-1-3 3 0,2 4 2 15,2-2-3-15,-2 3 6 0,6-4 3 0,-2 3 0 16,-2-3-2-16,2 2-1 0,3-2 4 16,0-1-1-16,0 1-3 0,2 0 2 0,-2 2 2 0,4-3-7 15,-2 0 3-15,2 2 0 0,1-3 2 0,-3 0 2 16,3-1 0-16,1-1 0 0,-3 1-1 0,0-3 2 15,2 2-5-15,0-4 4 0,0 0-2 0,1 2 5 16,0-3-7-16,1 2 4 0,0 0-1 0,5 0 0 16,-1-4-3-16,-1 1 5 0,1 2-3 0,7-2 1 15,0 2-1-15,-3-3 1 0,3 2-1 0,-2-4 3 16,2 2-1-16,0 0 0 0,-1 0 0 0,1-2-2 16,0 2 2-16,-2-1-2 0,2-1-2 0,-1 1 7 15,-1-1-3-15,1 1-1 0,-2-2 0 0,1-2-3 16,2 3 0-16,-4-2-3 0,-2-3-3 0,1-4 1 15,-2 4-5-15,8 1-2 0,-5-2-5 0,-1-2 8 16,7 2-5-16,-6-1 0 0,0-3 4 0,8 2 2 0,-6-5 4 16,9 5 6-16,-1-5 17 0,3-1 2 0,1-2 9 15,-2-1 4-15,2-2 4 0,7 0 9 0,-5-3 15 16,2-1-2-16,2-1 12 0,13-7 5 0,-1 3-1 16,4-3 5-16,-3-2-2 0,3-4-9 0,-3 1 2 15,0-3-9-15,3-2-3 0,-3-2-7 0,-1-1-6 16,5-1-11-16,1 2-6 0,-4-4-14 0,1 2-16 15,-1-4-29-15,-2-2-6 0,1-2-50 0,-3 0-30 16,-4 0-87-16,3-5-217 0,-7-1 97 0</inkml:trace>
  <inkml:trace contextRef="#ctx0" brushRef="#br0" timeOffset="22468.05">8206 12327 25 0,'0'0'93'15,"0"0"-12"-15,-10 0-11 0,10 0-4 0,0 0-2 16,-7 7-8-16,3-6-11 0,-2 3-2 0,3-2-1 16,0 0-1-16,-3 3-6 0,3 0 0 0,-3 1-4 15,0 1 2-15,-2 3-20 0,1 0 17 0,-1 4-5 16,-2 0-4-16,0 2 3 0,-1 0-7 0,-1 8 2 16,-2-3 2-16,0 2-2 0,-2 0-25 0,1 1 3 15,2-2 6-15,-1 0-2 0,-3 4 9 0,0-2 3 16,1 1 5-16,-3-1-1 0,4 2 6 0,-6-2 3 15,4-1-2-15,-2 4 0 0,2-3 4 0,0 1 3 16,-1 0-7-16,5 0 3 0,-2 1-3 0,2 0-2 16,-1-1 6-16,3 4-2 0,0-1-6 0,0-2 4 0,2 2 1 15,1-1-2-15,2 2-6 0,-3-2-2 0,4 0 2 16,-2 2-2-16,0 0 1 0,-1 0-4 0,3-1 5 16,-3 2-4-16,-2-4-4 0,3 3 2 0,-1-2 3 15,0 0-7-15,3-3 2 0,1-4-3 0,-1-1 4 16,0 5-1-16,1-4-4 0,-1 3-1 0,4-2-1 15,-2-1-3-15,2-2 3 0,-3-1-1 0,0 2-2 16,3 0 4-16,0-2-1 0,1 0 1 0,-3 1-1 16,6-1 0-16,-2 1-3 0,-1 1 1 0,0-2 1 15,1 2 1-15,3-3-3 0,-4 0 3 0,1 3-5 16,2-4 3-16,-2 4 0 0,-1-4-1 0,3 2 0 16,-2-5 6-16,-1 5-2 0,1-4-4 0,3 1-4 0,-5-2 7 15,2 1-1-15,-1 3 4 0,3-3-5 16,-3 0 0-16,0-3-2 0,1 0 5 0,-1-1-2 0,0-1-5 15,3-4 6-15,-2 2-2 0,-2-1-1 0,1-1 3 16,1-2 6-16,-1-2-7 0,0 5 0 0,0-5-3 16,0 0 2-16,-1 5-5 0,1-5-2 0,0 0 3 15,2 2-4-15,-2-2-1 0,0 5-4 0,0-5-9 16,0 0-7-16,0 0-10 0,0 0-9 0,0 0-8 16,-2 6-6-16,2-6-11 0,0 0-12 0,1 4-18 15,-1-4-87-15,-1 4-205 0,1-4 90 0</inkml:trace>
  <inkml:trace contextRef="#ctx0" brushRef="#br0" timeOffset="22862.05">7424 14014 158 0,'-5'-2'134'16,"5"2"-13"-16,-4-4-9 0,4 4-10 0,0 0-15 16,-4-2-10-16,4 2-6 0,0 0-5 0,0 0-12 15,0 0-4-15,0 0-5 0,0 0-5 0,0 0-1 16,0 0-5-16,0 0-2 0,0 0-10 0,0 0 1 0,0 0-5 16,0 10 4-16,0-10-6 0,3 5-5 15,-1-2 0-15,-1 2 2 0,1-1-6 0,0 1 4 0,3 4 9 16,-1-1-14-16,1 3 0 0,0 0-1 0,4 2 2 15,0 2-4-15,-2 3 2 0,3-1-1 16,-1-1 0-16,0 2 3 0,0-3-3 0,-2 2-1 0,2-4 0 16,-2 1 0-16,0-1 6 0,-1-4-5 0,-3 3 0 15,2-6 1-15,-1 0-2 0,0 1-2 0,1-3 2 16,-5-2-2-16,4 2 4 0,-3-1-6 0,3-1 8 16,-4-2-1-16,9 0-8 0,-9 0-2 0,13-5-16 15,-4 1-10-15,1-1-14 0,0 2-20 0,-2-4-8 16,2 2-29-16,-2 1-94 0,-1-4-211 0,1 3 95 15</inkml:trace>
  <inkml:trace contextRef="#ctx0" brushRef="#br0" timeOffset="23826.05">7789 13979 42 0,'0'0'120'0,"0"0"-9"16,0 0-21-16,0 0-6 0,0 0-3 0,0 0-17 15,0 0-3-15,0 0 1 0,-9 12-6 0,8-6-8 16,-3-2-5-16,0 3 3 0,0-1-2 0,-1 2 6 16,0 0-5-16,-4 0 8 0,4 1-4 0,-4-2 5 15,-1 3 1-15,0-3-4 0,-3 5 0 0,2-6 5 16,0 3-1-16,-4 1-6 0,2 2 6 0,-1-3-5 15,1 2-2-15,3-2-9 0,-1-1-4 0,2-1-6 16,-3 2 3-16,7-2-3 0,-4 0-5 0,4-2-1 0,1 3-1 16,-1-7-3-16,1 4-5 0,3-2 0 0,-3 0-2 15,-1-1-1-15,5-2 2 0,-4 3-3 0,4-3 4 16,0 0-3-16,0 0-5 0,-9-11 1 0,7 5 0 16,-1-3-2-16,-1-2 6 0,-2-1-7 0,3-5-2 15,0 6-5-15,-1-1 4 0,0 1 1 0,-1-1 1 16,1 0-8-16,-1 3-4 0,1-1 2 0,3 2-6 15,2-2-7-15,-1 4-10 0,1 1-5 0,2-1-8 16,0 1-12-16,1 1-1 0,2 0-6 0,-1 0-4 16,1 0-3-16,2 2 4 0,-2-1-1 0,3-1 3 0,-5 3 4 15,1-1 13-15,1 0 2 0,-2-1 1 16,0 1 9-16,1-1 11 0,-4-1 5 0,2-1 5 16,1 2 9-16,-3-3-1 0,-1 3 7 0,4-3 6 15,-4 2-6-15,1-3 7 0,3 4 5 0,-4 0 3 16,0 3-2-16,1-6-3 0,-1 6 0 0,0-5-11 15,0 5-2-15,0 0-2 0,4-2 6 0,-4 2-5 16,0 0-3-16,0 0 8 0,8 11-1 0,-7-9-5 0,-1 1 1 16,3 0 1-16,-3 2 0 0,0 1 8 0,0-2-5 15,-3 1 5-15,-1 0 1 0,2-1 13 0,-2 0-1 16,-4 1 3-16,3 0 3 0,-3-2 5 0,-1 2 5 16,3-2 5-16,-3 1-3 0,4-2-6 0,-4 1-5 15,3-2 4-15,-2 2-7 0,0 0-3 0,2-1-3 16,-1-2-1-16,4 3-1 0,-4-3-3 0,2 1 0 15,5-1-4-15,-6 3-3 0,6-3-8 0,-7 1 1 16,7-1 3-16,0 0-1 0,0 0-5 0,-3 1 4 16,3-1 1-16,0 0 3 0,0 0-5 0,0 0-1 0,0 0 1 15,24-4-1-15,-13 3 2 0,1 0-13 16,7-2 0-16,-1-1-9 0,1 0-5 0,0 3-10 0,1-2-4 16,0 1 3-16,-2-1-21 0,-5 2 8 15,-2 0 2-15,2 1 3 0,-5 1 4 0,-1-1 2 16,1 1 6-16,-2 0-3 0,-3 1 3 0,1 0 6 15,-2 1 6-15,0 1 3 0,-2-4 10 0,-3 5 3 0,3-5 6 16,-8 7 2-16,4-4 3 0,-1 4 5 0,0-4 5 16,-1 1 4-16,-3-1-1 0,-1 2 5 0,1 0-4 15,-3-3-5-15,1 3 2 0,-2 1-3 0,-5 2-1 16,4 0 0-16,-1 1-4 0,-1 1 1 0,1 0-1 16,2 2-2-16,2-2 6 0,-2 1-5 0,4-3-2 15,-1 1-1-15,1-1 4 0,4 0-11 0,2-2 10 16,2-1-9-16,0 0 3 0,-1 0 2 0,6 0 2 15,1-5 0-15,2 1 2 0,1-1 3 0,4-1 6 16,0 0-4-16,0-3 4 0,0-1-6 0,-1 2 1 16,-3 0-1-16,-2 2-3 0,2 1-10 0,-4-3-1 15,-4 3-14-15,13 3 2 0,-11 3 7 0,2 5-6 16,-4-2-20-16,0 9-8 0,-4 0-36 0,-1 7-20 0,-5 0-77 16,1 0-189-16,0 0 83 0</inkml:trace>
  <inkml:trace contextRef="#ctx0" brushRef="#br0" timeOffset="26700.06">7061 14158 24 0,'-32'-4'72'15,"-1"-1"-11"-15,-3 1-8 0,4 1-11 0,-3 1-10 16,2 1 1-16,-1-1-1 0,-3 2-12 0,1 0 7 16,0 0 10-16,-4 2-3 0,3-1 0 0,0 0 9 0,2 2-8 15,0-1 0-15,2 3-2 0,-2 0 2 16,3 0-5-16,-1 0-4 0,0 3-7 0,2-2 0 16,-2 3 4-16,0 2-5 0,-2-4-8 0,3 4-1 0,-1 2 5 15,1-3-3-15,-1 4-9 0,1-1 8 16,0 1-2-16,1-1 0 0,2 1 6 0,1 0 6 15,-3 1 1-15,2 1 1 0,0-2-3 0,-5 2 6 0,7 0-6 16,-1-2-1-16,2 0-3 0,4 0 3 0,0 1-4 16,3-3-3-16,6 2-10 0,-1-2 11 0,3 2-6 15,-1 2-5-15,2 0 0 0,-2 1 7 0,3-2-9 16,-1 2-3-16,2 0 6 0,-1 6-4 0,3-6-1 16,-4-2 1-16,2 2 6 0,2 4-15 0,-4 1 13 15,3-4 10-15,0 0-2 0,-1 7 1 0,3-7-1 16,-2 0-7-16,4 2 8 0,-3 5 3 0,4-5 1 15,1 5-2-15,1-5 3 0,2-2 6 0,2 2-10 16,2 4-1-16,2-4 5 0,2 3 0 0,2 0 6 0,-2-5-8 16,2 0-4-16,4 4-10 0,-2 1 10 0,0 0 1 15,3-2-4-15,-2 1-2 0,-2-6 4 16,5 4-7-16,-2-1-4 0,5 2 2 0,-4-1-5 0,2 0 0 16,1 3 0-16,-2-5 0 0,1 0-1 15,-2-5 1-15,2 3-3 0,0-4 2 0,-1-3 5 16,1 3-4-16,5 0 6 0,1-2-1 0,-3-5 6 0,6 3 3 15,1-1-5-15,-2 1-1 0,0-5 0 0,1 1 2 16,0 2 3-16,0-1-4 0,-1-3-2 0,-5-2 0 16,7 0-1-16,-6 0 0 0,5 1 4 0,0 0-1 15,-1-1-3-15,1 2-4 0,0-2 4 0,-1-3-8 16,1 4 4-16,0-2-2 0,-1 1-5 0,4-1 5 16,-10-1-2-16,8-3-1 0,-1 1 8 0,1 2-6 15,0-3-5-15,2-2 2 0,0 2-2 0,-2-1-3 16,1 1-1-16,0-1 7 0,0 0 4 0,-1 1-1 15,-2-2 4-15,1-1-3 0,4 0 11 0,-3-1 0 0,0 3 8 16,-1-4-6-16,-2 0-2 0,3 1 13 0,-3-3 5 16,1 1-2-16,-8 5-1 0,8-6-22 15,1 3 15-15,0-1-6 0,1 2-12 0,0-2-4 0,3 2-11 16,-4-1-2-16,1 0-13 0,2 1 0 0,-2-3-3 16,2 1 5-16,-2 0-3 0,1 0 10 15,-2-3 0-15,-1 1 1 0,-3-2-5 0,3 1 8 16,-3-3-4-16,-1 1 6 0,0-3-4 0,-5-2 14 0,0 0-2 15,-4-3 4-15,4-2-2 0,-6 1 3 0,0-3 6 16,-2-1-5-16,-3 0 7 0,3-1 2 0,-4 3-7 16,-3 7 15-16,0-7 3 0,-2 8 16 0,-2-1 6 15,-2-1-11-15,-1 4 8 0,-2 0-3 0,-3 0 0 16,-1-1-6-16,-2-1-7 0,2 3 7 0,-7-5-9 16,2 5-1-16,-6-2-2 0,1 0-6 0,-3 3-9 15,-1 2-6-15,-1-5-6 0,6 10-2 0,-8-8-4 16,1 2-1-16,-5-3 0 0,3 1 3 0,-3 3-2 15,1-4-4-15,-2 1 2 0,-3 1-6 0,-1-3 10 0,0 4 4 16,-12-8-1-16,11 8 6 0,-14-3 10 0,0 0-6 16,0 5 10-16,-1 1-3 0,3 3 20 0,9 0-6 15,-15-2 5-15,3 6 6 0,-1 0 4 0,1 1-3 16,12 3-7-16,-9 1 2 0,11 0-6 0,0 1 7 16,2 2-12-16,-3 1 2 0,3 2 5 15,-3 1-9-15,2 1-5 0,-1 3-9 0,0-2 3 0,2 3-7 16,1-4-5-16,4 5 2 0,-1-1-5 0,2 1-9 15,2 0 5-15,0 1 12 0,1-4-4 0,3 5 1 16,-2 0-2-16,7 3 4 0,1-8-10 0,-3 9 16 16,4-2-6-16,-2 2-4 0,7-7 10 0,-4 7 1 15,4-5 4-15,-4 5-7 0,0 3 8 0,7-7-2 16,3 2-2-16,-2 4-2 0,3-5-4 0,0 6 6 0,2-3 0 16,3 4-3-16,3 0 0 0,1 1-3 15,-2 1 4-15,5-3 2 0,-2 3 6 0,1-2-3 16,3 0 0-16,2 3-4 0,-5-3-1 0,4 0 7 0,-1-2-17 15,3 2 10-15,0-1 2 0,0 1 8 16,2 3-10-16,-3-6 4 0,2 3-12 0,2-3 1 0,1 2 3 16,0-2-1-16,2 0 3 0,3-3-2 0,-1 1 9 15,3-2-9-15,0 1-2 0,3-3 9 0,-2-2-5 16,4 4 1-16,-4-3-3 0,3-3 4 0,0 0 0 16,-4-1 1-16,7-1 13 0,-2-1-2 15,1-1-4-15,0-1 1 0,2-2 1 0,1-3 3 0,0 2-6 16,0-4-1-16,1 0 4 0,1 0-14 0,1-2-2 15,1-1 4-15,-3 0-7 0,3 0 3 0,0-3-1 16,1 1 5-16,-2 1 4 0,15-4 5 0,-10 2 4 16,-3-4-1-16,-1 1 6 0,2-1 2 0,12-5 7 15,-13 5 4-15,-1 0 7 0,-3 1-3 0,3-4-4 16,-3 0 0-16,4 2 8 0,-4-2-2 0,1 0-2 16,-2-1-3-16,-3-1 1 0,3 1-4 0,1-1-1 15,-3-2-3-15,3 5-7 0,-4-5 0 0,1 3-6 16,-2-1-13-16,0 2 4 0,1-3-9 0,-1 2 1 0,-1-1-3 15,-3 1-1-15,3-1 2 0,-2-2 7 0,-4 1-4 16,0 0 0-16,-7-1 5 0,-2 0 0 16,4-2 7-16,-4 2-1 0,-3 1 8 0,0-9-1 0,0 7-4 15,-5 0 5-15,1-7-4 0,-1 6-1 0,-4-7-10 16,0 1 9-16,0 7-1 0,0-8-3 0,-4 10 1 16,0-6-2-16,-1 3-1 0,-1-5 1 0,-2 5-3 15,3 1-11-15,-9-4-5 0,3-2 3 0,-2 0 0 16,-2 2-2-16,-1 1 9 0,-3-1-4 0,-1 1 1 15,-2 1 1-15,0 0-2 0,-2 0 12 0,-3-1-5 16,0 3 2-16,-1 0 7 0,-1-1 1 0,-1 2-3 16,2 1 2-16,-6 0 1 0,1 2-2 0,-1-2 4 15,0 0 6-15,-1 5-5 0,1-1 2 0,-2 1 6 0,0 1-1 16,0 3-10-16,3-2 8 0,-3 4-7 0,-2-2-2 16,2 2 4-16,-2 0-5 0,2 2 1 15,-2-1-2-15,2 3 3 0,-1-1-18 0,1 0 12 0,3 2 1 16,-3 0-3-16,4 0 3 0,2 3-2 0,-2 1-7 15,-3-1 6-15,3-1-2 0,1 3 4 0,-2-1 1 16,1 3-2-16,2-1-2 0,-2 2 2 0,1 1 2 16,3 0-7-16,-4 2 5 0,5 0 2 0,0-1-2 15,0 4-1-15,2 1-4 0,-1 2 11 0,1-2-8 16,2 2 0-16,-2 4 0 0,1-2-9 0,3 1 12 16,0 4-4-16,-1 0-8 0,2-2 15 0,-2 6-3 15,6-5-3-15,-1 4 3 0,2-4 2 0,2 4 2 16,0-5-7-16,4 4 7 0,4-2-5 0,0-4-1 15,1-1-1-15,4 6 8 0,0-6-8 0,4 9 3 16,-4-5-1-16,6 3 0 0,2-2-1 0,-2 0 4 16,5-2-4-16,0 3 1 0,-3-6-2 0,5 6 2 15,1-3-5-15,0 2 2 0,0-2 3 0,-1 0-3 0,3-1-1 16,-4-3 3-16,4 3-13 0,-3-7 7 0,6 6-3 16,-5-4 5-16,0-2 0 0,3 1 3 15,1-3-2-15,5 4-7 0,0 1 9 0,-1-3-2 0,2 1-6 16,0-6 11-16,-5-2-4 0,8 0 4 0,5 3-6 15,-4-3-1-15,4-2 13 0,0-1 3 0,1-1-3 16,1-2 7-16,1-2 6 0,1 1-1 0,0 0 11 16,1-3-8-16,1-2 4 0,3-1 3 0,-3 0 3 15,12-3-5-15,0-3 2 0,-12 4 3 0,-2 2 2 16,-3-7-8-16,2 2-1 0,-3 3-3 0,-1-6-5 16,-1 0-1-16,-3-1 3 0,1-1-7 0,-2 0 3 15,-2-1-4-15,-2 0-8 0,1-5 2 0,-3 3 4 16,-1-5-5-16,-2-1-3 0,-2 1 3 0,-1-5-3 15,-3 0 5-15,1-2-6 0,-7 0 2 0,-1-1-1 16,1 0 18-16,-2 1 1 0,-3 2 2 0,3 0 7 16,-5 3 5-16,0 2 5 0,-1 4-7 0,2 1 0 0,-2 1-1 15,-1 3-6-15,0-2-16 0,-2 6-21 0,2 0-15 16,-1 2-32-16,1 0-30 0,-1 1-60 0,-2 0-113 16,-2 4-285-16,1 0 127 0</inkml:trace>
  <inkml:trace contextRef="#ctx0" brushRef="#br0" timeOffset="28919.05">15143 15433 81 0,'-6'0'120'15,"6"0"-16"-15,0 0-2 0,-8-1-12 0,8 1-11 16,0 0-9-16,0 0-9 0,0 0-1 0,0 0-12 16,-4-3-1-16,4 3-8 0,0 0-3 0,0 0-3 15,0 0-4-15,0 0-1 0,0 0-2 0,24 3-8 16,-16-3 5-16,1 0-8 0,-1-2-8 0,2 4-4 15,0-2-11-15,-1 0-1 0,3 0-9 0,-6 0-9 0,3 0-11 16,-1 0 4-16,-3 1-11 0,0 0-3 0,-5-1-4 16,11 0-10-16,-7 2-6 0,-4-2-51 0,4 2-128 15,-4-2 57-15</inkml:trace>
  <inkml:trace contextRef="#ctx0" brushRef="#br0" timeOffset="29067.05">15092 15515 42 0,'0'0'116'16,"0"0"-21"-16,0 0 8 0,0 0-12 0,0 0-18 15,24 1-14-15,-11-1-20 0,5 0-4 0,9 3-23 16,-4-3-33-16,-4 0-87 0,1 0-116 0,1 1 52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07:11:05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16 0 0,'0'0'701'0'0,"0"0"-73"0"0,0 0-79 0 0,0 0-55 0 0,0 0-67 0 0,0 0-26 0 0,0 0-71 0 0,0 0-3 0 0,0 0-80 0 0,0 0-21 0 0,0 0-48 0 0,0 0-12 0 0,0 0-38 0 0,0 0 2 0 0,0 0 3 0 0,0 0-51 0 0,0 0 5 0 0,0 0-16 0 0,0 0 11 0 0,0 0 5 0 0,0 0 21 0 0,0 0 5 0 0,0 0-16 0 0,0 0 26 0 0,0 0 79 0 0,0 0 8 0 0,0 0-49 0 0,0 0 2 0 0,0 0 16 0 0,0 0 14 0 0,0 0-25 0 0,0 0 2 0 0,0 0-41 0 0,0 0-9 0 0,0 0-5 0 0,0 0 9 0 0,0 0-34 0 0,0 0-31 0 0,0 0-16 0 0,0 0-41 0 0,0 0 50 0 0,0 0-22 0 0,0 0-2 0 0,0 0 33 0 0,0 0-6 0 0,0 0-18 0 0,0 0 0 0 0,0 0 1 0 0,0 0 23 0 0,0 0 30 0 0,0 0 22 0 0,0 0 6 0 0,0 0-4 0 0,0 0 26 0 0,0 0 12 0 0,0 0 13 0 0,0 0-10 0 0,0 0 4 0 0,0 0-21 0 0,0 0-13 0 0,0 0-8 0 0,0 0-27 0 0,0 0-15 0 0,0 0 0 0 0,0 0-9 0 0,0 0 6 0 0,0 0-17 0 0,0 0 2 0 0,0 0-34 0 0,0 0-1 0 0,0 0 35 0 0,0 0-10 0 0,0 0-26 0 0,0 0-25 0 0,0 0 1 0 0,0 0-31 0 0,0 0-28 0 0,0 0-52 0 0,0 0-118 0 0,0 0-77 0 0,0 0-125 0 0,0 0-301 0 0,0 0-716 0 0,0 0-1109 0 0,0 0 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09:47:36.8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16366 2514 115 0,'0'0'141'0,"0"0"-12"0,0 0-8 0,0 0-10 0,0 0-25 16,0 0 7-16,0 0-8 0,0 0-10 0,0 0-12 15,0 0-2-15,0 0-12 0,0 0-2 0,0 0-3 16,0 0-5-16,0 0-3 0,0 0 3 0,0 0-8 16,0 0-2-16,0 0 9 0,0 13 16 0,-1-10 11 15,1 1-4-15,0 1 16 0,-2 4-3 0,1-3-6 16,0 5 1-16,0 2 5 0,-2 4-6 0,3 2 7 16,-3 1-2-16,1 0-8 0,-1 6-3 0,0-1-8 15,1 5 0-15,1-6-4 0,0-2-5 0,-2 6-2 16,3-2-4-16,-1-6-7 0,0 6-3 0,1 0 2 15,0-1-5-15,-2-4-4 0,4-3-2 0,-1-2 0 16,-1 0-2-16,0-4-2 0,0 0 0 0,-1-1-1 16,2 1-3-16,-2-3-5 0,2 2-11 0,-1-5-9 15,0-1-18-15,0 1-8 0,0-1-20 0,-1-3-23 16,-1 3-23-16,2-5-29 0,0 0-41 0,0 0-196 16,0 0-402-16,0 0 179 0</inkml:trace>
  <inkml:trace contextRef="#ctx0" brushRef="#br0" timeOffset="442.99">16278 2639 126 0,'1'-5'143'0,"2"2"-14"16,-2-2-18-16,5 0-12 0,1 1-1 0,-1-4-16 0,7 4-13 16,-2-2-3-16,5-3-10 0,2 4-3 0,-3-2-13 15,3 3 2-15,2 1-4 0,-7 2-10 0,2 0 5 16,-2 1-1-16,6 0-12 0,-7 1 3 0,-2 3-11 15,4 2-4-15,-5 1 3 0,0-2 4 0,0 5-1 16,-4-2 11-16,1 4-4 0,-2 0-2 0,-1 0-3 16,-3 1 5-16,0-2-4 0,-1 5 2 0,-2 0-5 15,-1-5 2-15,0 0 2 0,0 2-2 0,-1-3 2 16,-1 0 8-16,1 0 0 0,0-1 8 0,1-1-7 16,0-3 11-16,0 0-2 0,-2 1-1 0,1-1-4 15,1 0-1-15,-4 3 2 0,3-3-10 0,1-1 1 16,-2 0-8-16,2 0-8 0,0 0-15 0,0-1-20 15,2-1-20-15,-5 3-25 0,4-1-34 0,0-2-34 16,-2 2-117-16,1-3-279 0,0 2 124 0</inkml:trace>
  <inkml:trace contextRef="#ctx0" brushRef="#br0" timeOffset="1071.99">16632 2844 163 0,'0'0'207'0,"2"3"-22"16,-2-3-25-16,0 0-15 0,4 5-13 0,-3-2-15 0,2 1-13 15,0 2-4-15,0 3-15 0,2 0-4 16,1 0-20-16,0 2-4 0,-2 0-7 0,1 5-2 16,0-3 1-16,0-2-11 0,0-1-6 0,-2 6 4 15,-1-7-3-15,1 4-5 0,-2-2 4 0,-1-1 1 0,0 0 1 16,0-5 4-16,0 4 7 0,0-3 4 0,-1-1 2 15,-2 0 4-15,2-2 4 0,1 1-2 0,0-4-3 16,-4 2-6-16,4-2-6 0,0 0-5 16,0 0-4-16,-9-10-4 0,9 5-7 0,-1-4-4 0,1-1 0 15,1-1-3-15,3-1-5 0,1 0 0 0,-1 1-6 16,1 0 0-16,-1 2-1 0,1 0-6 0,3-1-1 16,-2 1 0-16,-2 2-4 0,5-1-4 15,-3 1-10-15,7 2 1 0,-4 0-8 0,0 0-7 0,-3 3-10 16,1-1-3-16,3 0-7 0,-3 2-9 0,1 0-8 15,-1 1-7-15,-7 0 1 0,15 2-2 0,-9-1 3 16,2 1 8-16,-3 1 5 0,0-1 8 0,-5-2 10 16,10 5 5-16,-6 0 5 0,0-2-4 0,-3 1 16 15,2 1 19-15,1 3-2 0,-4-3 3 0,0-1 9 16,0 3 8-16,1 0 6 0,-1 0-2 0,0-1-3 16,4 1-1-16,-4-3 3 0,0 1-1 0,4-2 0 15,-4-3-5-15,5 10 0 0,-5-6 2 0,5-1-3 16,-4 1-8-16,-1-4-4 0,12 2 2 0,-8 2 2 15,-4-4 0-15,11 1 3 0,-3 0-4 0,-8-1-3 16,10 2 1-16,-10-2 7 0,10 2-6 0,-6-2 1 16,-4 0 8-16,8 0 12 0,-8 0 10 0,0 0 6 15,4-4 3-15,-3 2 3 0,-1 2 3 0,-1-6 1 16,1 2 0-16,-2-3 0 0,-1-1-3 0,-4-1 1 16,4 1 2-16,-1 1 0 0,0-3 1 0,-3 4-4 0,2-2-7 15,3 4 15-15,-5-1-1 0,0-2-5 16,0 3-1-16,2 2-12 0,4-2-5 0,-6 1-19 15,2 0-17-15,0 3-24 0,1-5-34 0,4 5-39 16,0 0-42-16,-6-4-56 0,6 4-134 0,0 0-367 0,0 0 164 16</inkml:trace>
  <inkml:trace contextRef="#ctx0" brushRef="#br0" timeOffset="1456.54">17205 2552 48 0,'-2'-8'230'0,"1"6"0"15,1 2-12-15,0 0-12 0,-2-5-13 0,2 5-20 16,-2-2-19-16,2 2-14 0,0 0-18 0,0 0-12 15,0 0-12-15,0 0-17 0,0 0-5 0,0 0-7 16,0 0-3-16,-10 13-5 0,7-2-5 0,-1 1-2 16,-1 5-5-16,0 0 1 0,-4 3 0 0,5 3 3 15,-1 4-6-15,5 0-1 0,-4-1 1 0,3 5-1 16,1 1-2-16,1-3 0 0,-1-1-3 0,4 4-4 16,0 0-4-16,1 0-1 0,4-1-5 0,-4-3-3 15,4 1-5-15,-2 0 4 0,1 1-8 0,0-3-6 16,0-1-6-16,-3-6-3 0,2-1-10 0,-1 0-12 15,-1-1-9-15,-1-1-16 0,1-3-25 0,-1-2-11 16,-3 0-27-16,4 0-26 0,-1-5-22 0,-2 1-40 16,-1-1-179-16,-1-3-407 0,0-1 181 0</inkml:trace>
  <inkml:trace contextRef="#ctx0" brushRef="#br0" timeOffset="1940.54">17080 3093 187 0,'-2'-5'176'0,"2"1"-16"15,0 4-20-15,2-8-12 0,-2 2-18 0,4-1-9 16,1 1-11-16,-1-1-8 0,3 1-11 0,1 0-4 16,0-1-14-16,0 2-8 0,-3 0-3 0,5 0-2 15,-5 2-6-15,3-1-6 0,-2-2 0 0,1 2-4 16,-1 2-6-16,2-1-4 0,-1-2-10 0,0 1-2 15,3-1-2-15,-1 0-5 0,2 0-8 0,1-2 1 16,-3 2-2-16,1 0-10 0,0 1-7 0,-1-1 7 16,0-2 6-16,1 2-3 0,-2-1 5 0,-2 0 0 15,2 3 10-15,-2-6 2 0,-2 6 8 16,0-3 4-16,1 1 7 0,-2-1 3 0,-2 0 9 0,2 1 9 16,-2 1 9-16,-1 1 5 0,0 3 5 0,5-5-2 15,-5 5-2-15,0-3-4 0,0 3 2 0,0 0-7 16,0 0 0-16,0 0-6 0,0 0 1 0,0 0-6 15,0 0 0-15,0 0-1 0,0 0-2 0,0 0-4 16,0 0-2-16,-13 7 6 0,8-5-2 0,1 1-4 16,-1 3 4-16,2-2 2 0,0 2 0 0,-1 1-3 15,0-1-2-15,0 3 2 0,0 1-1 0,3 2-2 16,-3-2-3-16,4 1 1 0,0-1-1 0,0 2-2 16,2-2-3-16,0 0 0 0,-1 2-2 0,5-1-4 15,-3-1-7-15,1-6-8 0,5 5-2 0,0-3-8 16,0 0-15-16,0-4-5 0,5 0-20 0,0-2-24 15,1-1-26-15,4-2-14 0,1-5-34 0,-1-1-45 16,-4-3-101-16,10-5-324 0,-2 0 144 0</inkml:trace>
  <inkml:trace contextRef="#ctx0" brushRef="#br0" timeOffset="2282.54">17660 2767 51 0,'-5'-1'243'16,"0"-3"-9"-16,5 4-21 0,-6 0-15 0,6 0-19 0,-8-3-20 16,8 3-13-16,-9 1-16 0,9-1-14 0,-10 2-12 15,9 2-13-15,1-4-10 0,-8 1-5 0,8-1-12 16,-4 7-6-16,2-5-7 0,-1 4-5 0,-1-1-3 16,4 0-8-16,-1 1-3 0,1 0-6 0,-1 0-3 15,3-1-4-15,-2 3-3 0,0-4-12 0,3 3-7 16,-2 1-5-16,2-3-6 0,-1 2-11 0,2-1 2 15,-1 0-6-15,-1-1 1 0,1 2-5 16,-2-3-4-16,3 2 7 0,0-3 2 0,-3 1 0 0,0 0 7 16,2 0 2-16,-1 0 14 0,0-1 9 0,-2 4 8 15,0-3 7-15,0 1 9 0,0-1 0 0,-2 3-5 16,2-7 0-16,0 5-1 0,-1-1-6 0,0 0-2 16,-1 1-6-16,2-5-15 0,-2 8-17 0,1-6-29 15,1-2-20-15,-4 7-41 0,0-4-38 0,3-1-162 16,1-2-340-16,-8 4 151 0</inkml:trace>
  <inkml:trace contextRef="#ctx0" brushRef="#br0" timeOffset="2840.54">17797 2743 70 0,'0'0'220'0,"0"0"-10"0,-2-5-12 0,2 5-7 15,0 0-12-15,0 0-13 0,-7 0-13 0,7 0-15 16,0 0-16-16,-9 4-10 0,9-4-5 0,-10 6-10 16,6-1-11-16,-1-1-6 0,1-1-8 0,-1 6-5 0,1-3-9 15,-1 1-8-15,4 0-3 0,-3 0-3 16,4 2-7-16,0 0-5 0,-2-2-9 0,4-1-17 15,-1 3-4-15,7 1-7 0,-7-4-14 0,4 1-21 0,3 0 3 16,-3 0-5-16,4-3-3 0,0 2-1 0,-1-1 0 16,-2 1 5-16,6-1 1 0,-5 1-1 0,0-3 10 15,-2 1 5-15,0 1 9 0,-1-2-1 16,-1 2 6-16,3-3 7 0,-5 3 7 0,0-3 13 0,1 3 1 16,-2 0 9-16,0-1-2 0,-4 2 3 0,0-1 4 15,0-1 1-15,-1 0-1 0,4 1 0 0,-3-2-3 16,1 2-1-16,2-4 1 0,-3 2-4 15,4-3-14-15,0 0-6 0,0 0-8 0,0 0-11 0,0-11-8 16,5 6 1-16,-1 0-2 0,4-3-5 0,-1 3 3 16,0-2 2-16,2 1 5 0,-2 3 1 0,0-1 1 15,0 0 10-15,1 3 5 0,0-2 3 0,-1 2 6 16,0 1-1-16,1 1 4 0,-3 1-2 0,2-1 5 16,2 3-2-16,-4 1 0 0,-1-1-1 0,1 1-2 15,2 0 3-15,-4 1 2 0,0 0 5 0,2-2 3 16,-4 3-2-16,2-3-6 0,-2 1 0 0,3-1 1 15,-4-1-2-15,4-1-2 0,-4-2-2 0,2 3-6 16,-2-3-22-16,0 0-18 0,0 0-41 0,0 0-31 16,0-17-28-16,-2 6-30 0,-2 1-134 0,3-7-328 15,-2 0 147-15</inkml:trace>
  <inkml:trace contextRef="#ctx0" brushRef="#br0" timeOffset="2976.54">17990 2745 8 0,'0'-5'228'0,"0"5"-8"0,0-2-12 15,0 2-12-15,0 0-19 0,0 0-17 0,0 0-16 0,0 0-17 16,0 0-10-16,0 0-16 0,0 0-41 0,5 10-35 16,-1-6-48-16,0-1-59 0,-3 0-82 15,3 1-87-15,0 0-271 0,1-1 120 0</inkml:trace>
  <inkml:trace contextRef="#ctx0" brushRef="#br0" timeOffset="3488.54">18179 2832 159 0,'-4'4'277'0,"0"2"-18"0,-2-1-22 16,1 2-19-16,1 3-21 0,-1-3-22 0,-1 3-19 0,3-3-21 16,2 0-23-16,-3 5-27 0,4-5-29 0,-2 1-18 15,2-1-17-15,2 1-6 0,-2-2-9 0,4-1-10 16,-3 0-7-16,2-3-2 0,-3-2 2 0,6 1 6 15,-6-1 1-15,0 0-3 0,10-7-5 0,-6 2 2 16,1 0-7-16,-1 0 4 0,-1-3 7 0,-1 1-3 16,2 0 5-16,-4 0 16 0,0 0 5 0,0 1 6 15,0 2 0-15,0-2-4 0,0 0-3 0,-3 1-5 16,3 2 4-16,0 3 5 0,0-8-9 0,0 8 3 16,0-5-2-16,0 5-4 0,3-6-3 0,-3 6-4 15,1-5 6-15,3 3-8 0,1-1 6 0,4 0-5 16,-1 1 2-16,2-2 1 0,4 1-5 0,-2-1 1 15,-1 3 0-15,2 0 2 0,-2 1 3 0,2 1-8 16,-3 0 5-16,-1 3 1 0,1-1-4 0,-2 3 13 16,1 2 2-16,-2-1 2 0,0 1 7 0,-2-1 0 15,0 3 2-15,-1 2-7 0,-2-2 0 0,0 0-1 0,2 2 1 16,-4-2-2-16,3 1-4 0,0-6-3 0,-3 3 2 16,0-4-3-16,4 1 3 0,-4-1 0 15,0 0-5-15,0 0 3 0,0-4 0 0,0 0 0 16,0 0-3-16,10-8 3 0,-1 1-1 0,0 0-3 15,0-2-4-15,0-1 2 0,1 2 1 0,-2-1-7 0,1 0-2 16,0 1-1-16,0 3 2 0,0-2-12 0,-3 2-6 16,1 3-23-16,0-1-23 0,-2 2-11 15,1-2-11-15,-6 3-18 0,12 0-22 0,-3 2-21 0,-4-1-149 16,-5-1-326-16,11 4 145 0</inkml:trace>
  <inkml:trace contextRef="#ctx0" brushRef="#br0" timeOffset="4226.54">18702 2854 23 0,'0'0'191'0,"-9"-3"-14"0,9 3-7 16,0 0-13-16,0 0-17 0,0 0-6 0,-11 8-16 15,7-7-9-15,0 3-10 0,-1 1-12 0,1-3-8 16,-3 4-2-16,0 1-3 0,-1 0-10 0,3 2 0 15,-2-4-9-15,2-1-7 0,0 4-1 0,4-4-12 16,-3 1 3-16,3 1-11 0,-3-1-9 0,4 0-8 16,0-5-20-16,0 8-17 0,0-8-4 0,1 4-13 15,-1-4-2-15,9 5-13 0,0-5-16 0,-9 0-7 16,13-4-5-16,-13 4-2 0,15-5 4 0,-11 4-8 16,4 0 10-16,-8 1 14 0,10-4 14 0,-10 4 22 15,9-3 18-15,-9 3 15 0,6-3 9 0,-6 3 11 16,0 0 3-16,8-1-9 0,-8 1 6 0,0 0 9 15,0 0 9-15,10 1 14 0,-10-1-6 0,7 1 1 16,-7-1-4-16,10 0 5 0,-4 0 2 0,6-2 0 16,-1-3-3-16,7-3-2 0,0-2 6 0,6-2-6 15,2-2-3-15,-2-3-5 0,-2 2-16 0,-4 3 2 16,2-5-8-16,1-4-13 0,-3 1-8 0,-3-2-1 0,0-1 7 16,-6 5-2-16,3-4 2 0,-5 5 6 15,-3 5 11-15,-3 0 14 0,2 0 17 0,-3 2 11 16,0 2-8-16,-3 0-5 0,2 2 3 0,-3-3 0 0,0 3-4 15,3-2 0-15,-4 3 0 0,1 2 2 16,1-2-7-16,-1 1-3 0,0 1-4 0,1 1-2 0,-3 1-3 16,0 0 1-16,6 1-3 0,-8-4 0 15,3 3-1-15,5 1-8 0,-8-1 2 0,8 1-4 16,-6-2 0-16,6 2-1 0,-10 0-7 0,10 0 0 0,-10 0 0 16,7 4-2-16,-1 0-1 0,1-2 1 15,-3 3 0-15,1 6-2 0,0-5-1 0,0 4 1 0,1 1 0 16,-2 1-3-16,-1 0-2 0,3 3 0 0,2 0-1 15,2 1 1-15,0 1-3 0,0 0-1 0,2 3-2 16,2-3 0-16,0-1 2 0,2 0 0 0,1 0 3 16,0 1-2-16,1-3 2 0,3 0 1 0,-2 1-2 15,3-2 1-15,2-2 1 0,-1-1 2 0,1 0 0 16,-3-3 0-16,-2-1-1 0,1 0 1 0,-1-5-3 16,0 4 1-16,0-3 3 0,-4 1 1 0,3-1 3 15,-3 1-7-15,4-1 1 0,0 2 2 0,-4-2-4 16,-1 1 2-16,1-1 2 0,-1 2-1 0,2-3-1 15,2 3 2-15,-3 2 2 0,4-1-3 0,-1 0 0 16,-3 2 0-16,0-5 0 0,1 5-4 0,-2-4-11 16,0 1-9-16,1-1-20 0,-4 0-34 0,-1-3-44 15,0 0-66-15,0 0-189 0,0 0-408 0,3-20 181 16</inkml:trace>
  <inkml:trace contextRef="#ctx0" brushRef="#br0" timeOffset="4397.54">19090 2702 109 0,'-5'1'243'0,"5"-1"-25"0,0 0-26 0,0 0-23 0,0 0-25 16,0 0-51-16,9 4-44 0,-1-2-43 15,3-1-82-15,-2-2-116 0,4-1-207 0,2 0 93 0</inkml:trace>
  <inkml:trace contextRef="#ctx0" brushRef="#br0" timeOffset="4690.54">19362 2694 95 0,'-6'3'283'15,"-1"-1"-1"-15,0 3-24 0,-2 1-17 0,5-2-23 0,-1 2-22 16,-4 1-22-16,4 1-15 0,4-2-18 0,-2 5-17 15,3-3-26-15,-1 3-16 0,2-1-13 0,-1 0-21 16,4-1-12-16,0-1-13 0,0-1-9 0,3 1-12 16,1 0-6-16,1-3-10 0,2 1-3 0,-3-2 0 15,1 3 1-15,0-1-5 0,-1-2 2 0,-2-2 2 16,1 3 2-16,-4-1 5 0,3-1 9 0,-3 1 16 16,1-1 11-16,-3 1 13 0,-1 3 5 0,2-2 2 15,-4 0-4-15,2-1 3 0,-1 1-4 0,0 1-1 16,-4 3-3-16,0 0-5 0,1-4-2 0,0 0-18 15,1 1-31-15,1-1-42 0,-2 0-52 0,4-5-62 16,-4 6-238-16,4-6-446 0,0 0 198 0</inkml:trace>
  <inkml:trace contextRef="#ctx0" brushRef="#br0" timeOffset="5258.08">19531 2842 47 0,'0'0'167'0,"0"0"-4"16,0 0 11-16,0 0-13 0,0 0-3 0,0 0 0 15,0 0-12-15,0 0-15 0,0 0-10 0,0 0-10 16,0 0-11-16,0 0-11 0,0 0-9 0,0 0-10 15,5 7-4-15,-5-7-10 0,-1 6-3 0,1-6-4 16,0 10-10-16,-4-4 0 0,8 0-8 0,-8 0-2 16,8-1-1-16,-8 2 0 0,9 0 0 0,-5-2-9 15,0 0 0-15,3 0 3 0,-2-2-3 0,-1 1-2 16,0-4-4-16,5 2 2 0,-5-2-5 0,7 0 3 16,-7 0-2-16,9-4-2 0,-3-1-5 0,2-2 1 15,-1 2-2-15,2-5-6 0,-1 3 4 0,1-1 1 16,-3 1-1-16,1 0 1 0,-1 3 2 0,-2 1 1 15,0-2-3-15,-1 2 7 0,0 1-5 0,-3 2-4 16,5-2 3-16,-5 2-4 0,7 0-1 0,-7 0 5 16,5 6-2-16,-3-4 0 0,1 2 0 0,-1 0-1 15,0 1 1-15,1-2 0 0,1 2 2 0,-2 0-6 16,1-3 6-16,1 2 2 0,1-3-4 0,-1 1 4 16,-4-2-4-16,5 4 1 0,-5-4 0 0,4 3 2 15,-4-3 0-15,0 0-1 0,0 0-1 0,10-6 5 0,-10 6-5 16,8-1 5-16,-8 1 0 0,5-2 1 0,-5 2 2 15,0 0-4-15,0 0 3 0,0 0-4 0,0 0-3 16,0 0 3-16,8 4 1 0,-7-1 0 16,-1-3-4-16,5 5 3 0,-1-2-2 0,-1 1-1 0,0-3 4 15,0 1-6-15,-3-2 3 0,5 7 0 0,-5-7-11 16,4 0-15-16,-4 0-30 0,0 0-32 16,0 0-64-16,9-9-55 0,-7 3-155 0,5-4-388 0,-2 1 172 15</inkml:trace>
  <inkml:trace contextRef="#ctx0" brushRef="#br0" timeOffset="5508.08">20157 2706 174 0,'4'4'232'15,"-4"-1"-23"-15,0-3-19 0,4 2-16 0,-4-2-21 0,1 5-18 16,-1-5-36-16,0 4-46 0,0-4-50 0,3 6-65 16,-3-6-165-16,-5 5-246 0,2-2 110 15</inkml:trace>
  <inkml:trace contextRef="#ctx0" brushRef="#br0" timeOffset="5725.08">20138 2989 70 0,'0'0'323'0,"0"7"-16"16,0-7-14-16,-1 5-7 0,1-5-10 0,0 3-15 15,0-3-22-15,0 5-22 0,0-5-26 0,0 4-11 16,0-4-23-16,1 3-11 0,-1-3-28 0,0 0-33 16,5 5-56-16,-5-1-68 0,0-4-96 0,4 3-121 15,-4-3-202-15,0 0-497 0,0 0 220 0</inkml:trace>
  <inkml:trace contextRef="#ctx0" brushRef="#br0" timeOffset="7366.08">20127 2730 15 0,'0'0'148'0,"0"0"-16"16,0 0-14-16,0 0-11 0,0 0-13 0,0 0-5 15,0 0-4-15,0 0-13 0,0 0-4 0,0 0 0 0,0 0-9 16,0 0-1-16,0 0 2 0,0 0-1 0,0 0-3 15,0 0-4-15,0 0 4 0,0 0-1 0,0 0-14 16,0 0 0-16,0 0-6 0,0 0-4 16,0 0-3-16,0 0 0 0,0 0-3 0,0 0-2 0,0 0-3 15,0 0 1-15,0 0 0 0,0 0 4 16,0 0 1-16,0 0 0 0,0 0 12 0,0 0 0 0,0 0 9 16,0 0 6-16,0 0 9 0,0 0 3 0,0 0 5 15,0 0 4-15,0 0 2 0,0 0-6 0,0 0-1 16,0 0-3-16,0 0-4 0,0 0-5 0,0 0-3 15,0 0-7-15,0 0-7 0,0 0-2 0,0 0-8 16,0 0-9-16,0 0-14 0,0 0-15 0,-6-3-12 16,6 3-19-16,0 0-22 0,0 0-13 0,0 0-22 15,0 0-28-15,0 0-20 0,0 0-23 0,12 8-36 16,-12-8-129-16,5 2-360 0,-5-2 160 0</inkml:trace>
  <inkml:trace contextRef="#ctx0" brushRef="#br0" timeOffset="7852.08">20169 3038 9 0,'0'0'157'0,"-9"0"-19"0,9 0-23 0,0 0-21 16,0 0-9-16,0 0-15 0,0 0-4 0,0 0-12 0,1 5-1 15,-1-5-5-15,0 0-5 0,0 0 4 0,0 0 4 16,0 0 8-16,0 0 6 0,0 0 8 0,0 0 3 15,0 0-3-15,0 0 1 0,0 0-12 0,0 0-6 16,0 0-8-16,5 4 0 0,-5-4-11 0,3 3-4 16,-3-3-1-16,1 5-5 0,4-1 1 0,-1 1-5 15,-3 1 2-15,3-1-13 0,-1-3-10 0,-1 5 1 16,1-4 2-16,-2-1-3 0,-1 2-1 0,3-1 3 16,-3 1 4-16,0-4 11 0,1 5 7 0,-1-5 5 15,0 4 8-15,0-4 5 0,0 0 3 0,-4 4 3 16,4-4 4-16,0 0 1 0,-1 3-3 0,1-3-3 15,0 0-4-15,-8 0-7 0,8 0-1 0,0 0-8 16,0 0-7-16,0 0-10 0,0 0-19 0,0 0-21 16,0 0-26-16,0 0-33 0,-9-3-46 0,9 3-51 15,0 0-160-15,-5-4-373 0,5 4 166 0</inkml:trace>
  <inkml:trace contextRef="#ctx0" brushRef="#br0" timeOffset="9278.08">21004 2396 69 0,'-3'-2'163'16,"3"2"-13"-16,-7-5-12 0,2 2-5 0,1 1 5 16,4 2-5-16,-5-4-4 0,1 4-13 0,0-3-10 15,1 1 4-15,3 2-9 0,-12-3 9 0,8 1-6 16,4 2-20-16,-12 0 0 0,4 0-7 0,0 2-2 16,1 1-5-16,-4-1 0 0,-1 1-9 0,-3 4-4 15,-1 3-6-15,1 0-7 0,-3 3-4 0,2 2-4 16,-3 5-3-16,0 0-5 0,1-1-3 0,4 2 1 15,3-2-9-15,3-4-6 0,1 4-4 0,1-6 1 16,4 4-8-16,0-6-5 0,4 4 1 0,3-5-5 16,4 4-7-16,2-2-3 0,2 1-4 0,2-2-8 0,4-1-15 15,-2-3-6-15,5 1 2 0,-3-1-5 16,0 0-2-16,1 1 2 0,1-1-1 0,-3-2 2 16,-2 4 3-16,-1-3-2 0,-3 0 4 0,-2 0 9 15,-2 0-1-15,0-1 13 0,-2 0 3 0,-1 2 11 0,0-2 11 16,-2 2 13-16,1-2 4 0,-3 2 10 0,-2-1 7 15,-2 1 9-15,2 2-5 0,-3 0 0 0,-1 2 2 16,-1-4 1-16,2 1-2 0,-4 0 3 0,0-2-8 16,2 1-6-16,-1 1-5 0,1-4 8 0,1 3-8 15,-1-4-17-15,1 1-12 0,1 1-9 0,-1-2-8 16,2 0-10-16,1-1-13 0,2-2-14 0,-4 3-6 16,4-3 1-16,0 0-7 0,0 0-6 0,0 0-11 15,8-10-25-15,-2 5-23 0,-2 0-93 0,2-5-250 16,-1 0 111-16</inkml:trace>
  <inkml:trace contextRef="#ctx0" brushRef="#br0" timeOffset="9497.08">21107 2793 104 0,'0'0'210'0,"0"0"-26"0,4 5-8 0,-3 0-13 16,4-2-14-16,-3 4-13 0,2 0-17 0,0 3-9 15,1-1-9-15,0 0-15 0,2-1-3 0,-2 2-8 16,3-2-12-16,-3 0-10 0,-3-2-2 0,3 1-11 16,2-3 0-16,-4 2-1 0,1-3-5 0,-4 3-6 15,4-6-6-15,-4 0-13 0,0 0-25 0,0 0-50 16,0 0-47-16,0-9-46 0,-6-1-129 0,1-1-310 16,-2-2 138-16</inkml:trace>
  <inkml:trace contextRef="#ctx0" brushRef="#br0" timeOffset="9636.08">21074 2643 20 0,'0'0'246'0,"0"-6"-25"0,0 6-20 15,0 0-23-15,2-6-16 0,-2 6-22 16,10 0-24-16,-3 0-30 0,0-2-32 0,5 3-50 16,2-4-46-16,0 1-44 0,0 2-131 0,-2-1-235 0,5 2 104 15</inkml:trace>
  <inkml:trace contextRef="#ctx0" brushRef="#br0" timeOffset="9961.08">21279 2721 76 0,'0'3'235'0,"0"1"-10"0,3 3-6 16,-3-4-11-16,1 4-11 0,2 1-2 0,-1 1-13 16,2 1-18-16,2-1-17 0,1 1-13 0,0 4-13 0,1-5-15 15,0 2-9-15,-1-4-7 0,0 5-13 0,-1-5-22 16,3 1-11-16,0-2-13 0,-4-1-16 0,0-2-13 15,-1 1-4-15,4-3 1 0,-6 1 5 0,-2-2-4 16,0 0 0-16,13-6 1 0,-10 2 6 0,-1-2-3 16,2 1-1-16,-2-1 3 0,1 2 8 0,-2-1-4 15,-1 3-5-15,2-3 3 0,-2 5-1 0,2-3-5 16,-2 3 0-16,2-4-4 0,-2 4-6 0,3-3 0 16,-3 3-1-16,0 0-8 0,12 3 11 0,-12-3 1 15,6 1-3-15,-6-1 3 0,12 1 1 0,-6 2-2 16,-1-2 2-16,3 0-1 0,2-1-1 0,3 2 3 15,-4-2-1-15,1-2-11 0,0 2-15 0,4-3-24 0,-2-1-19 16,0-1-25-16,0-2-16 0,2-2-32 16,0-2-28-16,-5 2-141 0,0 1-341 0,0-3 152 15</inkml:trace>
  <inkml:trace contextRef="#ctx0" brushRef="#br0" timeOffset="10553.09">21705 2720 129 0,'0'0'158'0,"0"0"-3"15,0 0 0-15,0 0-8 0,0 0-2 0,2 3-1 0,-2-3-8 16,0 0-10-16,0 0-5 0,0 0-1 0,0 7-4 16,0-2-5-16,0-5-2 0,-1 5-13 0,0 0-11 15,-2 0-7-15,3 2-4 0,0 0-8 16,-1 1-7-16,-2 2-6 0,2-1-12 0,1 1-14 0,0-1-21 16,0-4-11-16,0 3-6 0,1 0 6 0,2-3-7 15,-2 1-6-15,3-1 5 0,1-3 2 0,-1 1 0 16,4-1-1-16,-2-2 0 0,4-2 7 0,-1-1-2 15,3-2 0-15,-5 0 4 0,2 0-2 0,3-2 3 16,-5 0 0-16,2 0 0 0,0 0 3 0,-4 2-1 16,2-2-5-16,-1 2 6 0,-2 2-3 0,-3-1-1 15,3-1 3-15,1 4-3 0,-5 1 2 0,4-4-4 16,-4 4 5-16,0 0-5 0,5-2 0 0,-5 2 4 16,0 0-1-16,4-3-1 0,-4 3 1 0,0 0 3 15,0 0-1-15,0 0-3 0,0 0 8 0,0 0 5 16,0 0-2-16,0 0 11 0,0 0 3 0,0 0 5 15,0 0 2-15,0 0-2 0,4-1-5 0,-4 1 1 16,0 0-3-16,0 0-1 0,0 0-2 0,0 0 1 16,0 0 0-16,0 0-6 0,0 0 0 0,0 0 3 15,0 0-1-15,0 0 1 0,0 0 8 0,0 0-3 16,0 0 2-16,0 0 6 0,0 0-1 0,0 0-3 16,0 0 5-16,0 0 0 0,0 0-1 0,0 0-4 15,0 0 0-15,0 0-2 0,0 0-9 0,0 0 4 16,0 0 1-16,0 0-8 0,0 0 4 0,0 0-3 0,0 0 0 15,0 0-4-15,0 0-1 0,0 0-3 0,0 0-1 16,0 0-2-16,0 0-3 0,0 0 5 16,-3 10 4-16,3-4 5 0,0 0 3 0,3 0-2 15,-2 0-1-15,-1 0 3 0,0-2-5 0,4 4 1 0,-4-3-6 16,6 2-2-16,-2-3-3 0,4 1-3 16,-2-2-8-16,7-3-7 0,-3 2-9 0,3 0-12 0,1-4-13 15,4 0-25-15,2-1-8 0,0-2-13 16,-2 1-17-16,-1-1-22 0,4-2-13 0,-6 2-15 0,-4 1-26 15,1-1-133-15,-7-1-353 0,3 0 156 0</inkml:trace>
  <inkml:trace contextRef="#ctx0" brushRef="#br0" timeOffset="10937.08">22437 2344 87 0,'0'0'219'0,"0"-5"-7"16,1 2-15-16,-1 3-15 0,0 0-20 0,-1-5-14 15,1 5-18-15,0 0-10 0,0 0-11 0,1-5-12 16,-1 5-11-16,0 0-8 0,0 0 4 0,0 0 1 16,0 0 1-16,0 0 9 0,8 9-4 0,-4-2-3 15,-1-1 8-15,1 5 18 0,0 2-10 0,1 1 2 16,1 6-6-16,-1-2 0 0,3 10-8 0,0 0-9 16,-1 1-12-16,0-6-1 0,-1 6-9 0,2-2-7 15,1-1-10-15,-1-2-12 0,-2-4-14 0,2 3-24 16,-3-5-20-16,0-1-25 0,-1 2-26 0,2-7-42 0,-6-2-36 15,7 2-45-15,-3-5-45 0,-6 1-181 0,2-4-462 16,0-1 204-16</inkml:trace>
  <inkml:trace contextRef="#ctx0" brushRef="#br0" timeOffset="11132.08">22417 2805 94 0,'0'0'283'0,"0"0"-22"16,0 0-22-16,-2 4-21 0,2-4-18 0,6 1-13 16,1 2-16-16,3-2-19 0,4-1-12 0,6 0-16 15,1-1-23-15,7-2-35 0,0-2-25 16,-1 0-35-16,-6 1-38 0,-3-3-41 0,10 0-39 0,-13 0-34 16,-4-1-174-16,-3 0-347 0,-1 2 153 0</inkml:trace>
  <inkml:trace contextRef="#ctx0" brushRef="#br0" timeOffset="11322.08">22323 2435 264 0,'-5'-3'265'0,"1"-1"-23"15,4 0-26-15,0 4-25 0,0 0-21 0,4-5-10 16,1 2-21-16,9-4-12 0,2 4-12 0,4-5-33 15,3 4-37-15,5-1-44 0,-9 5-48 0,11-4-59 16,-9 1-72-16,-2 2-103 0,1 1-305 0,-4-1 134 16</inkml:trace>
  <inkml:trace contextRef="#ctx0" brushRef="#br0" timeOffset="12174.09">23333 2411 256 0,'0'0'259'16,"-8"-2"-16"-16,8 2-18 0,-4-2-17 0,4 2-22 0,0 0-15 15,0 0-23-15,0 0-14 0,0 0-8 0,-4 9-2 16,7-4-8-16,0 6 2 0,3-1-5 0,-2 10-6 16,1-2-10-16,-1 0-6 0,-1 1-6 0,3 8-2 15,-2-8-16-15,-1-1-1 0,4 2-6 0,-4-2-9 16,1 0-7-16,-2-2 1 0,4 0-15 0,-5-4-9 16,3 1-11-16,-3-2-12 0,4 0-13 0,-2 0-14 15,-2 0-19-15,1-6-20 0,0 2-23 0,2-2-26 16,-3-1-35-16,2 1-22 0,2-2-36 0,-5-3-187 15,0 0-429-15,19-12 190 0</inkml:trace>
  <inkml:trace contextRef="#ctx0" brushRef="#br0" timeOffset="13071.08">23561 2548 16 0,'0'0'231'0,"-11"3"-7"0,6-2-3 15,-1 1-7-15,-1 1-8 0,2 1-10 0,-3 5-11 16,2-1-12-16,-3 1-21 0,4 2-13 0,-3 4 2 16,-2-1-25-16,1 1-8 0,4-1-12 0,1-2-8 15,0 1-11-15,2 0-5 0,2-1-9 0,0 0-7 16,1-3-7-16,3 2 0 0,1-1-7 0,0-3-7 16,4 0-6-16,-3-2-5 0,5-1-6 0,-1 0-12 15,2-5-11-15,0-1-3 0,3 0-1 0,-3-1-11 16,-1-2-7-16,2 0-5 0,-3-2 2 0,4 2 1 0,-5-2 3 15,0 1 2-15,4 1 4 0,-8 1-2 0,0 1 5 16,2-2 2-16,-2 3-3 0,1-2 7 16,1 0 1-16,-5 2-1 0,5 0 1 0,-4 0 3 15,-3 2-3-15,4-3 3 0,-4 3 1 0,6-2 3 0,-6 2 0 16,4-2-1-16,-4 2 5 0,0 0 3 16,4-3 6-16,-4 3 2 0,0 0 2 0,4-3 7 0,-4 3 3 15,3-2-4-15,-3 2-1 0,0 0-2 16,-3-7-3-16,3 7-2 0,0 0-2 0,-3-4 1 0,3 4-2 15,0 0 2-15,-1-5-2 0,1 5-2 0,0 0 0 16,-2-3-4-16,2 3 3 0,0 0 4 0,0 0-4 16,0 0-2-16,0 0 2 0,0 0 3 0,0 0 5 15,0 0 2-15,0 0 2 0,0 0 3 0,0 0-1 16,0 0 0-16,0 0-1 0,0 0-5 0,0 0 0 16,0 0-3-16,0 0-2 0,0 0 2 0,-6 10-2 15,5-4 4-15,1-1-6 0,-2 1-4 0,4 0 7 16,-1 2-5-16,-1-1-3 0,-1 0-2 0,4-3-1 15,-2 3-1-15,0 0 0 0,4-4-5 0,1 4-1 16,-2-5-1-16,2 0-4 0,1-2-13 0,1-2-7 16,4 0-5-16,0-3-1 0,1 3-5 0,1-1-4 15,-3 0-7-15,0-5-7 0,-1 1 3 0,-1-2 4 16,0 4 8-16,1 0-1 0,-1 0 6 0,-5 1 6 16,1 1 1-16,-1 1 4 0,-1 0 4 0,-3 2 0 15,7-1 6-15,-7 1 2 0,0 0 9 0,7 3 2 16,-5 2 1-16,1-1-1 0,-2-1 2 0,3 2 2 15,0 0-1-15,0-1 2 0,2-1-3 0,0 2 7 16,-2-2-1-16,3 1 2 0,-1-1 2 0,2 1 5 0,-1-4 0 16,4 0-2-16,1-3 1 0,-3-1 1 0,2 0-2 15,1 1-12-15,1-3-6 0,-4 0-3 16,2 0-2-16,-2 1 1 0,-1 1-1 0,1-1 3 16,-4 2-1-16,0 1 6 0,-1 0-3 0,0 0-6 0,-4 2 11 15,5-3-5-15,-5 3 3 0,8 0 5 0,-8 0-3 16,0 0 3-16,7 4 4 0,-3-3 8 0,-4-1 4 15,4 5 4-15,-4-3 2 0,4 1-3 0,-4-3-3 16,4 5 5-16,-3-4-5 0,-1-1 3 0,6 3-2 16,-6-3 0-16,0 0 1 0,0 0-1 0,0 0 2 15,5 0 0-15,-5 0 2 0,4-7-9 0,0 2-1 16,-3-2 4-16,1 2 3 0,-2-2-2 0,1 4 2 16,0-1 6-16,-1-1 8 0,-1 0 3 0,1 0-6 15,-3 1 1-15,2-1-5 0,-3 2-1 0,2 1 1 16,-3-1-5-16,1 1-2 0,4 2-22 0,-14-3-24 15,6 3-20-15,-2 1-30 0,2 2-29 0,-1-2-32 16,4-1-59-16,0 3-144 0,0-1-372 0,1 0 164 16</inkml:trace>
  <inkml:trace contextRef="#ctx0" brushRef="#br0" timeOffset="13521.08">24268 2648 174 0,'0'0'198'0,"0"6"-21"15,0-6-6-15,0 6-7 0,0-2-15 0,2 2-19 16,1-1-12-16,-2 0-9 0,3 0-13 0,-4-1-11 0,3 1-5 16,-1-1-8-16,1 0-5 0,-2-1-5 15,3-1-11-15,-1 2-3 0,-1-1-4 0,-2-3-5 16,8 4-4-16,-8-4-7 0,6 0-1 0,-6 0-1 15,13-4-11-15,-4 3-10 0,-1-1-4 0,2 0-7 0,-4-1-2 16,6 1 0-16,-5 1-4 0,0 0 0 0,-1 0 2 16,2-1 1-16,-8 2-1 0,9-1 0 0,-9 1 4 15,6 1 1-15,-6-1 2 0,9 0 0 16,-9 0 12-16,6 2-1 0,-6-2 10 0,7 1 9 0,-7-1 2 16,10 1-1-16,-5-1-2 0,2 1-4 0,0-2 0 15,6 1-5-15,6 0-7 0,-7-4-8 0,2 3-10 16,-1-1-14-16,3 0-10 0,-3 0-6 0,1-4 1 15,-4 4 11-15,-2-1 0 0,0 2 11 0,-2-2 12 16,-1 3 23-16,-5 0 14 0,8-4 15 0,-8 4 6 16,5 0 15-16,-5 0 6 0,5-1 3 0,-5 1 0 15,0 0 3-15,0 0-2 0,0 0-5 0,0 0-4 16,5-3-6-16,-5 3-8 0,0 0-10 0,0 0-27 16,0 0-27-16,4-2-44 0,-4 2-69 0,2-7-72 15,2 5-254-15,-2-5-481 0,0-2 214 0</inkml:trace>
  <inkml:trace contextRef="#ctx0" brushRef="#br0" timeOffset="14330.08">25390 2213 73 0,'0'0'246'0,"0"0"-17"0,0 0-19 0,0 0-22 15,0 0-18-15,0 0-22 0,0 0-17 0,0 0-12 16,0 10-10-16,0-3-14 0,0 2-6 0,4 1-13 16,-3-3-2-16,3 6-10 0,-3-3-5 0,-1 7-5 15,7-3-6-15,-6 2-2 0,3 1 1 0,-3 0 0 16,0 3 7-16,3-2 0 0,-3 3 5 0,2 3-7 16,-3 4-1-16,0-8 0 0,2 4-2 0,-4-4-8 15,1-1-1-15,1 5-6 0,-2-3-1 0,2-3-4 16,-1-1-4-16,4 0-8 0,-3-4-15 0,-2-2-13 15,2-2-10-15,-2 1-11 0,3-3-21 0,2-2-18 16,-5 0-26-16,2-1-29 0,2 1-43 0,-2-5-43 0,0 0-142 16,0 0-383-16,0 0 170 0</inkml:trace>
  <inkml:trace contextRef="#ctx0" brushRef="#br0" timeOffset="14570.09">25255 2796 192 0,'0'0'245'16,"0"0"-25"-16,0 0-22 0,0 0-20 16,0 0-14-16,6 5-13 0,2-5-9 0,4 3-11 0,6-4-14 15,3 1-14-15,-1-2-10 0,-1-1-13 0,4 3-18 16,0 2-21-16,-1-4-23 0,-1 2-22 0,0-2-16 15,-2 2-32-15,-1-2-45 0,1-1-21 0,-2-1-42 16,-3 1-121-16,-5-1-305 0,-4 0 136 0</inkml:trace>
  <inkml:trace contextRef="#ctx0" brushRef="#br0" timeOffset="14805.09">25341 2401 7 0,'-3'-3'272'0,"1"1"-23"0,2 2-23 15,0 0-20-15,-5-7-23 0,5 7-20 0,5-4-14 16,-1 0-13-16,5 0-10 0,0-3-14 0,10 0-4 0,-1-1-12 16,1 1-7-16,0 1-13 0,3-1-9 0,-3 2-10 15,0 1-28-15,0 3-30 0,2-2-24 16,-2 3-23-16,-1 2-30 0,1-2-40 0,-1 0-29 0,-5 2-41 15,-1 3-103-15,-2-2-316 0,-4 2 140 0</inkml:trace>
  <inkml:trace contextRef="#ctx0" brushRef="#br0" timeOffset="15376.63">26471 2442 16 0,'0'-4'263'15,"-1"1"-5"-15,1 3-11 0,0 0-12 0,2-7-20 16,-2 7-13-16,0 0-22 0,-5-2-29 0,5 2-21 16,0 0-6-16,-1 12 4 0,-2-1-5 0,3 0-16 15,-5 5-9-15,0 4-8 0,1 4-11 0,2 0-5 16,-2 2-10-16,-2-3-6 0,6 0 0 0,-3-5-10 0,4-1-4 15,-1 0-4-15,0 0-2 0,4 0 0 0,-3-6-17 16,2-4-15-16,-2-2 3 0,-1 2-11 16,4-1-1-16,-4-4 2 0,0 0 0 0,5 1 0 0,-5 2-2 15,0-5-5-15,0 0-9 0,0 0-9 0,13-15 2 16,-9 4-3-16,1 2 0 0,0-1 1 16,1-1 6-16,3 2 1 0,-2-1-4 0,-2 2-1 15,-1 4 3-15,0-1-4 0,2 1 3 0,-2-2-1 0,1 6 6 16,0 0-1-16,-5 0 1 0,13 6 3 0,-6-1 1 15,-2-1 1-15,2 3-1 0,-1 3 2 0,1-3 3 16,-4 0 7-16,4 1 6 0,-1 0 2 0,-2-2 0 16,1-1-2-16,0 1 3 0,-2-1-2 0,-1 0-1 15,2-4-1-15,0 3-11 0,1 1-20 0,-1-2-25 16,2-1-35-16,-1-2-57 0,4-4-33 0,1 1-195 16,1-2-403-16,-1 0 178 0</inkml:trace>
  <inkml:trace contextRef="#ctx0" brushRef="#br0" timeOffset="16072.18">26835 2630 36 0,'0'0'245'0,"0"0"-17"0,0 0-12 0,0 0-19 16,0 0-16-16,0 0-18 0,0 0-12 0,-13 9-14 16,5-2-16-16,1 2-9 0,1 0-15 0,1-3-8 0,-1 4-10 15,0-3-12-15,1 0-10 0,1-2-12 16,2 0-4-16,-2 1-8 0,1 0-5 0,1-2-6 15,-1-1-9-15,2 1-5 0,-2 0-1 0,3-4-6 16,-1 4 2-16,1-4-4 0,0 0 1 0,0 0-5 0,0 0-7 16,14-8 3-16,-5 2-11 0,2 1 3 0,-4 3 3 15,1-2-2-15,-1-1 1 0,5 2 5 16,-3 0-3-16,-2 2 1 0,1 0 6 0,-2-2 11 16,-2 3 1-16,-4 0-3 0,13 0 5 0,-8 0 2 0,1 3 12 15,-2-1 5-15,0 1-8 0,1-1-1 0,3 1 4 16,-4 1-8-16,2-1-2 0,-1 3 5 0,2-3-1 15,-1 1-7-15,2 0 2 0,-1 0-1 16,4-1-5-16,-1-3-5 0,0 2-5 0,-2-4-2 0,1 2-7 16,2 0-3-16,1-3-19 0,-3-2-9 0,-1-1 0 15,0 3-8-15,-1-2-7 0,-4 2-7 0,3-4 0 16,1 3-2-16,-4 0 7 0,-1 2 11 0,0-2 11 16,-2 4 6-16,3-5-1 0,0 3-1 0,-2-2 18 15,-1 4 1-15,0 0 6 0,2-4 0 0,-2 4 11 16,0 0-1-16,0 0 6 0,2-4 8 0,-2 4-4 15,4-1 4-15,-4 1 3 0,0 0-1 0,0 0 8 16,5-2-1-16,-5 2 1 0,5-3 3 0,-5 3-4 16,0 0 0-16,1-4-3 0,-1 1 6 0,4-1-4 15,0 3-4-15,0-3-5 0,-4 4 5 0,1-5-1 16,-1 5-2-16,4 0-6 0,-4 0 4 0,0 0-4 16,3-4 1-16,-3 4 9 0,0 0 2 0,0 0 7 15,2 9-1-15,-2-6 2 0,0-3 8 0,4 6-2 16,-3-1 1-16,-1-1-3 0,0 2 1 0,3-1-4 15,-2-1-2-15,2 1-2 0,-2 0 0 0,0-2 3 16,3 2 1-16,0-2-3 0,0 1 0 0,1-3-6 16,1 2 2-16,-1-1-5 0,2-2 0 0,0 1 0 15,-1-1-3-15,5 2-3 0,-5 0 1 0,2-4-3 16,3-1 1-16,-4 3 1 0,1-1-2 0,-3 0-2 0,2-1-1 16,-7 2 1-16,7 2-1 0,-7-2 9 15,0 0 5-15,7-2 9 0,-7 2 8 0,4-2-4 16,-4 2 11-16,0 0-19 0,0-4-13 0,0 4-23 0,2-6-17 15,-2 6-31-15,-2-5-23 0,2 5-35 0,-2-9-45 16,2 4-62-16,2-2-156 0,0 1-412 0,0-1 183 16</inkml:trace>
  <inkml:trace contextRef="#ctx0" brushRef="#br0" timeOffset="16521.18">27479 2704 73 0,'0'0'219'16,"0"0"-11"-16,0 0-11 0,0 0-15 0,0 0-20 16,0 0-14-16,0 0-15 0,0 0-12 0,0 0-11 15,0 0-13-15,10-10-11 0,-6 8-4 0,1-1-14 16,-1-1-9-16,0 0-4 0,0 0-8 0,-3 0-9 16,4-1-10-16,0 1-2 0,-5 0 7 0,3 2 4 15,-3 2-1-15,1-3-3 0,-1 3-4 0,0 0-1 16,0-4-4-16,0 4-5 0,0 0-4 0,0 0 0 0,0 0 4 15,-12 12-2-15,5-6-1 0,3 0-2 16,-3 0-2-16,3 0-5 0,-1 1 7 0,2-2-4 16,1 2-2-16,0 0-3 0,0 0-2 0,2-2 4 15,0 2 0-15,2-1-3 0,2-2-2 0,2 2-5 0,2-2 0 16,1-1-10-16,1-1-7 0,4-2-16 0,3 0-16 16,2 0-20-16,2-2-36 0,-3-3-39 0,1-3-41 15,-3 4-131-15,-4-3-345 0,-1-1 153 0</inkml:trace>
  <inkml:trace contextRef="#ctx0" brushRef="#br0" timeOffset="17853.21">26431 2686 101 0,'0'0'309'16,"0"0"-13"-16,-5 1-11 0,5-1-12 0,0 0 0 16,0 0-28-16,0 0-21 0,-9 2-22 0,9-2-18 15,0 0-20-15,0 0-15 0,0 0-24 0,0 0-23 16,0 0-16-16,0 0-9 0,0 0-7 0,20 0-9 0,-9 0-6 16,4 0-6-16,15 0-5 0,6-2-11 0,3 1-19 15,17-1-9-15,3-2-1 0,-1-1-6 16,-3 2-8-16,-3-5-7 0,4 4-2 0,-1 0-1 0,0 1 1 15,-4-2-3-15,3 3-5 0,-16-1-6 0,-1 2-11 16,0 1-9-16,-5 0-7 0,0 1-13 0,-9 2-10 16,-4-3-15-16,-6 2 0 0,-1-2-5 0,-3 3 10 15,-3-3 7-15,0 2 7 0,-6-2 13 0,7 1 5 16,-6 3 5-16,-1-4 7 0,0 0 13 0,-13 5 2 16,4 0 9-16,-1-1 4 0,-3 1 11 0,-2-1 1 15,-3-1-2-15,0 0 8 0,-3-1 6 0,-5 3-5 16,-2-3 4-16,5 1 0 0,-4 0-4 0,-2 0 4 15,-2-1 9-15,0 1-1 0,-3 1 16 0,2 0-2 16,-3-1 2-16,2 3 7 0,0-2 9 0,-3 2 9 16,4-3 5-16,0 0 12 0,2 1 2 0,9 1 14 15,-2-5-13-15,3 5-3 0,3-2-5 0,-1 1-8 16,5-1-7-16,3-3 0 0,1 2-5 0,1 3-7 16,3-4 2-16,5-1-11 0,-10-1-5 0,10 1-2 15,-5 2-1-15,5-2-2 0,-2 4-3 0,2-4 2 16,7 6-4-16,-2-6 0 0,9 1 3 0,3 1-5 15,2 1-2-15,9-3 1 0,4 0 0 0,7-1-10 16,1-2-7-16,10 1-12 0,-9 0-25 0,-1-1-17 16,-3-2-32-16,1 3-26 0,-1-3-23 0,3-2-35 0,-7 0-43 15,-2-1-163-15,-2-1-416 0,-3-1 184 16</inkml:trace>
  <inkml:trace contextRef="#ctx0" brushRef="#br0" timeOffset="18760.18">26754 2227 174 0,'-3'-7'209'0,"-1"1"-23"0,0 1-4 16,2-2-8-16,-1 1-11 0,0 2-8 0,0 0-12 15,0-3-9-15,-2 6-14 0,1 0-11 0,-1-2-14 16,0 1-11-16,5 2-11 0,-14 5-5 0,5 0-6 16,-4 2-9-16,1 0-7 0,-3 3-2 0,0 1-6 15,2 0 0-15,4-4-6 0,0 2-7 0,2-2 0 16,0 5-5-16,1-6-3 0,1-1 1 0,1 4-11 15,3-3 2-15,1 1 2 0,1 0-4 0,2-2-7 16,0-1-1-16,2-1-5 0,3-1 0 0,4 0-8 16,0-2-4-16,6-4-17 0,0 0-12 0,1-2-8 15,-1 1-11-15,3-1-2 0,-3-2 5 0,-2 2 7 16,-5 0 0-16,1 1 19 0,-4 2-1 0,0 1 9 16,0 0-3-16,-4-1 21 0,1 1-1 0,-5 2 3 0,9 2 2 15,-5 2-1-15,-1 1 6 0,2 1 4 16,-1 3-4-16,-2-4 6 0,-1 6-2 0,3-2 8 15,0 1 9-15,0-1-5 0,-3-3 2 0,5 3 2 0,-4-2-4 16,3-3-1-16,-4 1 4 0,3 0 1 0,-4-2-9 16,4 1-2-16,-4-4 0 0,5 4-5 0,-5-4-12 15,0 0-23-15,9-7-21 0,-4 3-12 16,0-6-10-16,0 1-18 0,3-1-6 0,-3 1-12 0,3-6-7 16,-2 5 9-16,-1-2 20 0,1 4 13 0,0-3 10 15,-1 8 14-15,0-6 14 0,-1 6 17 0,0-1 11 16,-2 1 13-16,1-2 10 0,1 3 14 0,-4 2 3 15,0 0 11-15,10 7 5 0,-8-4 17 0,1-1-12 16,1 3 6-16,-2 1 2 0,2 0-4 0,-2 2-9 16,0-2 1-16,2-3-4 0,0 7-10 0,1-3 0 15,-3-2 2-15,1 2-5 0,1-2-6 0,-2 0-3 16,1-1 9-16,-2-1-13 0,3-1 6 0,-3 3 9 16,1-3 7-16,-2-2 3 0,0 0 1 0,0 0-7 15,12-5 0-15,-8 1 0 0,-1-1-4 0,4-2-4 16,1 2 1-16,0-3-5 0,-2 2-6 0,1 0-2 15,0-3 1-15,3 6 2 0,-1 0-8 0,-1 1 5 16,1 1-2-16,1-2 0 0,-3 3-8 0,3 6 1 16,-1-5-1-16,-3 3 0 0,3-3 1 0,1 7 5 15,-2-3-6-15,1 1 0 0,-3 1 0 0,3 0-3 16,-5-1 5-16,1-2 0 0,0-1 1 0,1 2-5 16,-3-2 3-16,2 1 0 0,-1-2-4 0,1 1-1 15,-5-3 4-15,7-3-2 0,-7 3-21 0,9-2-15 16,-2-3-23-16,-2 0-4 0,1 0-13 0,0 0-22 0,0-2 1 15,3 1-1-15,-1 2 2 0,-3 0-4 16,0 1 15-16,4 1 11 0,-5-1 5 0,2 1 15 16,-6 2 13-16,8 0-5 0,-8 0 16 0,9 7 11 15,-5-4 11-15,0 2-11 0,-2-1 5 0,2-1 0 0,1 4 7 16,-1-2-5-16,4 1 6 0,-2-2-6 0,2 3-30 16,1-2-39-16,0-1-86 0,2-3-177 0,-1 1 79 15</inkml:trace>
  <inkml:trace contextRef="#ctx0" brushRef="#br0" timeOffset="19367.18">28592 2397 178 0,'0'0'211'0,"-4"-3"-14"0,4 3-24 0,0 0-18 16,-10 0-16-16,10 0-10 0,-11 7-16 0,2-4-9 15,-1 4-8-15,-1 2-11 0,2-1-4 0,-2 2-4 16,-2 5-8-16,0-1-5 0,2-1-8 0,-1-1-3 15,4 1-6-15,-3 0-7 0,5-4 0 0,2 0-3 16,0 2-9-16,0-5-2 0,4 1-11 0,0 1-3 16,0-5-7-16,0 2-8 0,5-1 3 0,-1 1-6 15,4-5-11-15,2-2-11 0,3-3-7 0,-2 1-6 16,3 0-1-16,2-2 9 0,0-1-5 0,-4 2 7 16,-1 0 8-16,0 0 18 0,-2 2 6 0,-2 0 10 15,-1-1 13-15,0 2 8 0,1-1 1 0,-4 2 1 16,-3 1-2-16,5-1 0 0,-5 1-5 0,0 0 1 15,0 0 3-15,9 5 0 0,-8-1-6 0,0 1 1 16,2 0-1-16,-2 2-13 0,2-2 7 0,-1 3 1 16,2-2-4-16,0 0-4 0,0 1-9 0,1-2-12 0,-1-2-24 15,0 4-24-15,1-4-45 0,1-2-26 16,-2-1-48-16,-4 0-141 0,13-3-342 0,-7-4 152 16</inkml:trace>
  <inkml:trace contextRef="#ctx0" brushRef="#br0" timeOffset="20521.18">28827 2441 77 0,'-8'-3'237'0,"8"3"-7"0,0 0-17 16,0 0-14-16,0 0-18 0,-11 4-12 0,7 3-18 0,-5-1-10 15,1 1-13-15,-1 0-10 0,3 1-9 16,-3-1-10-16,-1 3-11 0,4-1-10 0,-2 1-6 0,2-3-8 15,1 3-5-15,1-3-7 0,1 0 1 0,1 0-15 16,-1-3-10-16,2 2-6 0,1 1-15 0,0-4-13 16,1 2 1-16,0 4-14 0,5-6-11 0,0-3-15 15,3 2-11-15,1 0-14 0,2-1-10 0,0-2-7 16,3 0-25-16,2-2-6 0,-4 3-9 0,5-5 3 16,1-2 0-16,-1 2 0 0,-1-1 7 0,1-2-1 15,-2 2 9-15,1-4 3 0,-6 3 12 0,3-4-63 16,0 1 135-16,-5-1-53 0,2 1 18 0,1-2 17 15,-4 1 25-15,2-1 7 0,-5 4 27 0,3-3 24 16,-5 1 20-16,4 2 18 0,-4 2 26 0,-2 1 15 16,3 2 16-16,-3-1 5 0,2 3 6 0,-3 1-2 15,1-5-4-15,-1 5-13 0,0 0-10 0,0-4-18 16,0 4-7-16,0 0-11 0,0 0-4 0,0 0-11 16,-9 10-9-16,8-5-7 0,-2 1-3 0,-2 1-9 15,3-4-2-15,-1 2-3 0,0 2-4 0,3-4-4 16,-1 2-1-16,-4 1-1 0,3-3-3 0,0 0-3 15,2-3-1-15,-1 5-2 0,-2-2-3 0,3-3-1 16,0 0 0-16,-1 4 1 0,1-4-4 0,0 0-2 16,0 4 2-16,0-4-1 0,0 0-2 0,0 0 0 15,0 0 7-15,0 0-10 0,0 5-1 0,0-5 0 16,0 0 1-16,0 0-1 0,0 0 1 0,0 0-1 16,0 0-1-16,0 0 1 0,0 0-1 0,0 0 4 15,-5 3-10-15,5-3 2 0,0 0-1 0,0 0 0 16,0 5 2-16,0-5 1 0,0 7 0 0,0-2 0 0,-3 0 0 15,3 0 1-15,3 2 2 0,-6-3-3 16,3 1-2-16,3 0 3 0,-6 0-1 0,6 2-2 16,-2-2-5-16,3-1-10 0,-4 1 1 0,5-1 1 15,0 0 3-15,4 0-5 0,-1-1-3 0,2-1 3 0,4-2-1 16,3-1-3-16,-4 0 0 0,6-4 1 0,-1-1 1 16,-1 2 2-16,0-1 3 0,2 1-3 15,-3-4 3-15,-4 3 0 0,1 0-1 0,-5-3 1 16,2 0 3-16,-5 3 1 0,0-2 8 0,-1 1 1 0,0 0 6 15,0 0 7-15,-3-2-2 0,-2 3 0 0,-2 0-1 16,2-2 2-16,1 4 5 0,-1 0-6 0,-2-3 0 16,-1 3-5-16,4 3-1 0,-6-2-5 0,2-1-2 15,0 3 4-15,4 0-4 0,-9-3 1 0,9 3-3 16,-3-6-8-16,3 6-4 0,-6 0-1 0,6 0 1 16,0 0-1-16,0 0-8 0,0 0 3 0,-1-5-5 15,1 5 6-15,0 0-1 0,0 0 4 0,0 0 1 16,0 0 1-16,0 0-5 0,0 0 5 0,0 0 0 15,0 0 5-15,0 0-4 0,9 11 2 0,-9-11 4 16,0 0 0-16,1 3 0 0,3-1 9 0,-4-2 4 16,0 0 10-16,0 0 5 0,0 0 4 0,5 1-4 15,-5-1 0-15,0 0 0 0,0 0-2 0,0 0-1 16,0 0-6-16,0 0 2 0,0 0-3 0,4 0-2 16,-4 0 0-16,0 0 2 0,0 0-3 0,0 0 1 15,0 0-2-15,0 0-1 0,0 0-1 0,0 0 1 16,0 0 0-16,0 0 2 0,0 0 0 0,0 0-4 15,0 0 6-15,0 0-3 0,0 5 6 0,0-5 0 16,1 8-3-16,-1-4 8 0,0 3 0 0,3 0 3 16,-3-1-7-16,0 0-1 0,0 2 3 0,0-1-1 0,1 2-6 15,-1-1 2-15,5-2-1 0,-2 1-1 16,-2-2 1-16,7 1-4 0,-2 1 1 0,-1-4-3 16,4 1 5-16,5-1-6 0,-3-1-1 0,1-2-1 15,2 0-4-15,3-2-8 0,-4 0 5 0,0-3-2 0,-1 2 0 16,0-2-5-16,-2-3 2 0,0 3 0 0,-3-3 4 15,-1 0 1-15,-1 1 5 0,-3 2 7 16,1-1 2-16,2 1 5 0,-5-1 6 0,0 1 7 16,0 1 1-16,-5-1-9 0,2 1-1 0,-1-1-3 0,-1 4-2 15,-1 1 0-15,-1-2-1 0,7 2 0 16,-21 2-6-16,11 1-6 0,-3 0-8 0,3 1-11 0,0-2-20 16,2-1-24-16,2 1-40 0,-1 0-38 0,7-2-52 15,-11 2-172-15,6 1-400 0,1-2 177 0</inkml:trace>
  <inkml:trace contextRef="#ctx0" brushRef="#br0" timeOffset="21211.18">29538 2463 34 0,'-8'7'195'0,"8"-7"-3"15,-4 9-19-15,2-4-16 0,0 0-10 0,-1 4-16 16,3-1-12-16,0 0-12 0,0 3-11 0,-3-2-11 16,3-2-9-16,3 0-3 0,-2-2-12 0,1 2-2 15,1-2-10-15,-2 0 2 0,6-1-15 0,-3 0-8 16,-2-1-12-16,-2-3-1 0,14-1-7 0,-6-1-8 16,1 0 0-16,-3-1 3 0,3 0-1 0,-3 1 2 15,0-3 13-15,0 1-2 0,1 0 1 0,-1 1 0 16,0 0-5-16,-1 2 1 0,-1 0-3 0,-4 1 2 15,9-3 2-15,-9 3 0 0,10 2-5 0,-5-1 4 16,1 1-1-16,-1 2 2 0,1-2-1 0,2 2 7 16,-1 0-3-16,-2 1 0 0,3-3 2 0,2-1 6 15,-1 4-4-15,-2-1 3 0,-1-3-4 0,2 1 3 16,2 0-3-16,-5-2-2 0,5 0-9 0,-1-4-4 16,3-1-16-16,-2 0-8 0,0-2-18 0,2 0 4 15,0 1-7-15,-3-1-5 0,6-2-5 0,-2 1-1 16,-1 1 11-16,-2 1 6 0,-1 1 2 0,-2 1 0 0,0 0 7 15,0 1 2-15,-1 1 3 0,-2-1 7 16,-2 2-2-16,2-2 10 0,-4 3 9 0,7-2 3 16,-7 2 5-16,2-3-2 0,-2 3-2 0,5-3 3 0,-5 3 0 15,0 0-1-15,7-1-4 0,-5-2 6 0,-2 3-2 16,7-2-10-16,-5-1-10 0,3-2 3 0,2 2-6 16,-2-1-1-16,0 1 2 0,-1-2 4 0,0 0 9 15,-1-2 3-15,0 2-3 0,0-4 22 0,2 3 3 16,-3-5-4-16,1 3 7 0,-2-1 17 0,-1 2 11 15,1 2 2-15,-1 0 0 0,0-2 6 0,0 3 8 16,0 0 3-16,0 0 5 0,-2 0 0 0,2 4-4 16,-2-4-3-16,2 4-9 0,0 0-8 0,-1-4-6 15,1 4-5-15,0 0-6 0,0 0-9 0,0 0-4 16,0 0 4-16,0 0-1 0,1 14 0 0,-1-8 3 16,0 7-3-16,2 4 0 0,-2-4 5 0,0 6-1 15,1-2-1-15,-1 3-1 0,3-2-2 0,-3 2 3 16,1-1-1-16,-2 0-6 0,2-3 0 0,-1 0 1 15,1-2-9-15,-2-6-14 0,2 6-20 0,-2-4-22 16,1 2-30-16,0-4-37 0,0 1-53 0,1-4-44 16,-1-1-58-16,-1 0-172 0,1-4-469 0,-1 4 209 15</inkml:trace>
  <inkml:trace contextRef="#ctx0" brushRef="#br0" timeOffset="21379.18">30046 2556 59 0,'9'1'162'0,"2"2"-29"16,1-4-30-16,1 1-34 0,6-4-44 0,-2 3-75 16,-3-1-34-16,6 1-90 0,-3-2 39 0</inkml:trace>
  <inkml:trace contextRef="#ctx0" brushRef="#br0" timeOffset="21737.18">30376 2544 180 0,'0'0'242'0,"0"0"-9"0,0 0-7 16,0 0-9-16,0 0-11 0,-26 3-17 0,21 1-15 0,-1 2-14 15,-3 2-16-15,1 3-18 0,1-2-8 16,-1 1-13-16,2 0-12 0,1 1-8 0,-1-3-12 15,3-1 4-15,-3 3-15 0,2-3-13 0,1 0-11 0,0-2-15 16,3 2-16-16,0-4-6 0,-2 2-14 0,4 0-2 16,-2-5-3-16,3 2-4 0,1 1-3 0,3-3-7 15,-7 0 0-15,16-5-9 0,-4 2 7 16,-3 1 8-16,0-3-2 0,0 0 6 0,1 0 14 0,2 3 12 16,-4-3 2-16,2 0 7 0,-6 1 5 0,1 2 2 15,0 1-1-15,-2-2-4 0,-3 3 0 0,6-2-5 16,-6 2-1-16,0 0-1 0,0 0-4 0,11 0 1 15,-11 0 0-15,7 1 1 0,-3 1-3 16,0 1 0-16,3-1-5 0,-1 2-10 0,1-4-1 0,1 3-8 16,3-1-17-16,1-2-16 0,-2-2-18 0,4-1-37 15,3-3-18-15,0-2-39 0,-1 1-9 0,-5 1-140 16,-1-2-341-16,-1 0 152 0</inkml:trace>
  <inkml:trace contextRef="#ctx0" brushRef="#br0" timeOffset="22080.18">30627 2452 104 0,'-2'-6'227'0,"2"2"-21"16,0 4-20-16,0 0-14 0,-2-4-17 0,2 4-12 16,0 0-20-16,0 0-11 0,0 0-3 0,0 0-5 15,0 0-8-15,13 12 2 0,-8-7-8 0,-3 0-6 16,4 2-4-16,-3-2 1 0,3 4-10 0,-2 1-1 16,2-3-9-16,-3 5-4 0,5-2-8 0,-4 1 2 15,-2 2-10-15,0-2-4 0,0 2-1 0,-1-5-3 16,1 4-6-16,-2-7-3 0,1 3-3 0,-1 0 1 15,0 0-3-15,1-1-1 0,-1-2-4 0,0-3-7 16,0 1-1-16,2 1-6 0,-1 0 1 0,1-2 0 16,5 0 1-16,-5 0-3 0,-2-2 2 0,16 0 3 15,-7 0-3-15,3 0-2 0,-3 0-2 0,5 0 0 16,-5 0-4-16,-1 0 2 0,-3 3 0 0,4-3 0 16,-3 2 3-16,-2-1-2 0,0 1 3 0,-4-2-4 15,5 4-1-15,-2-1 4 0,-3-3-2 0,1 2 6 16,-1 3 7-16,0 0 0 0,-4-3 0 0,2 3 8 15,-2-2-6-15,1-1-1 0,-1 3 2 0,4-5-18 16,-5 5-30-16,0-3-46 0,1 0-52 0,4-2-73 16,0 0-194-16,-9-7-435 0,8 2 193 0</inkml:trace>
  <inkml:trace contextRef="#ctx0" brushRef="#br0" timeOffset="22582.18">30947 2520 19 0,'0'0'190'0,"0"0"-19"0,0 0-12 0,0 0-11 0,0 0-2 16,0 0-9-16,0 0-14 0,14 7-7 0,-9-4-13 16,-1-1-4-16,2 1-13 0,-2-1-2 0,0 0-1 15,1 0-9-15,-5-2 15 0,0 0 9 16,4 3-6-16,-4 0-9 0,0-3-6 0,0 0-2 0,0 6 7 15,0-3 10-15,0 2 2 0,-4 4-9 0,3-5-7 16,-1 2-10-16,-2 1-6 0,2-2-5 0,-4 4-6 16,6-3-3-16,-4 4-6 0,4-2-1 0,0-2-6 15,0 2-5-15,0-1-2 0,0 1-3 16,2-2-2-16,0-1-7 0,0 2-4 0,1-2 1 0,0 0-5 16,1 0-7-16,3 0-6 0,2-1-7 0,1-2-10 15,2 1-9-15,2-2-3 0,5 0-4 0,-1-2-1 16,1 1 1-16,-5 0-3 0,-1-1 4 0,0 1 7 15,-2 1 2-15,-2-2 2 0,-1 2 9 0,-2-1 3 16,-6 0 7-16,9-1 6 0,-9 1-1 0,7 1 5 16,-5 0 6-16,-2-1 3 0,4 4 15 0,-4 0-1 15,0-4-2-15,0 7 0 0,0-4 0 0,0 4-2 16,0-3-3-16,6 2-2 0,-6-3 0 0,2 4-5 16,0-2 1-16,3 0-1 0,-1 1-1 0,4-1 1 15,-1 0-3-15,5-2-4 0,-2 4-5 0,7 0-5 16,-7-4-4-16,5-1 4 0,-2 2-9 0,0-3-6 15,-2 2 0-15,-1-2-6 0,2 0-13 0,-4 1-7 16,0-2-11-16,-1-2-30 0,-7 2-48 0,10-1-55 16,-6-1-221-16,-4 2-446 0,2-5 197 0</inkml:trace>
  <inkml:trace contextRef="#ctx0" brushRef="#br0" timeOffset="24803.21">18791 3939 198 0,'-5'-4'187'0,"-3"-4"-16"0,1 2-16 16,-1-3-2-16,2-2-17 0,-7-6-16 0,3 1-10 15,-3 1-14-15,0-1-16 0,-3-7-8 0,-2 0-5 16,1 0-4-16,-1 4 1 0,4 3 4 0,0 0 14 16,1 2 0-16,-1-1 1 0,0 4 19 0,3-3-2 15,0 6 8-15,1-4 8 0,0 2-13 0,2 2-5 16,1-2 3-16,0 4-12 0,0-2-5 0,3 2-13 15,0 0-9-15,3 2-14 0,1-1-8 0,4-4-13 16,-1 0-7-16,6 1-8 0,3-1-16 0,1-4-13 16,4 7-16-16,3-4-14 0,-2 1-13 0,3 2-15 0,-3 3-8 15,0 0 3-15,0 1 0 0,-8 2 0 16,4 0 6-16,-6 3 6 0,-2 0 4 0,-2 0 14 16,-1 3 3-16,-2 0 2 0,-2 6 4 0,-4 1 17 0,-4 3 1 15,-3-1 7-15,-2 2 7 0,0 0 1 0,0-1 11 16,1-1 4-16,-1 2 4 0,-3 2 3 0,3-4-4 15,4 0 1-15,1-5 0 0,0 5-4 0,0 1 2 16,4-4-3-16,3-4-1 0,-3 2-8 0,2 2 7 16,3-5 5-16,3 1-7 0,0-3 6 0,0 2-3 15,1-3 5-15,2 0 7 0,1-1 4 0,-1 2 3 16,3-4-2-16,-1 0 6 0,-1 0 3 0,1-1 3 16,-2 1-2-16,3-3 0 0,-1-2-6 0,3-2-5 15,1 0 4-15,-3-3-8 0,0 4-18 0,1-2-19 16,-1-2-25-16,1 3-36 0,3-5-37 0,1-2-31 15,-3 8-216-15,2-8-394 0,-3 5 175 0</inkml:trace>
  <inkml:trace contextRef="#ctx0" brushRef="#br0" timeOffset="26122.72">19373 3534 172 0,'-3'-5'174'16,"2"3"-2"-16,0-5-14 0,-2 3-15 0,2 0-14 0,-2 1-2 15,-1-1 0-15,2-1-8 0,2 5-10 0,-6-1-11 16,6 1-10-16,-7-1-4 0,7 1-6 0,-9 1-9 15,4 0-9-15,-4 4-2 0,4 1-5 0,-4 0-4 16,1 4-3-16,3-3-8 0,-4 2-3 0,5-4-3 16,3 5-1-16,-3-2-7 0,4 3-4 0,3 0-2 15,-1 0-9-15,5-1-8 0,3-4-11 0,4 4-12 16,4-1-10-16,-4-1-18 0,13 0-12 0,-8-2-10 16,0 0-11-16,2-4-2 0,0 4-2 0,-4 1 8 15,-2-2 0-15,-2 0 12 0,-4 0 16 0,-4-2 29 16,0 1 19-16,-1-2 28 0,-4 5 16 0,-1-2 15 15,-7 4 28-15,-1-1 10 0,-1-1 5 0,-7 1 2 16,-1-2 1-16,-1 2 0 0,-1-1-3 0,1 0 2 0,6-4-8 16,-5 3-12-16,3-3-7 0,3 0-17 0,2 1-18 15,1-3-25-15,3 1-40 0,-1-1-46 0,7-1-39 16,0 0-28-16,-1-5-47 0,1 5-189 0,10-14-405 16,4 3 180-16</inkml:trace>
  <inkml:trace contextRef="#ctx0" brushRef="#br0" timeOffset="26880.72">19661 3421 146 0,'0'0'186'0,"-3"4"-25"0,3-4-7 0,3 9-10 16,1-4-13-16,-2 2-9 0,0 6-8 0,3-4-22 15,-1 4 17-15,-3 0-9 0,3 3-7 0,1 0-1 16,-4-5-2-16,2 6-5 0,1-5-5 0,-3-1-5 0,1 5-9 16,0-4-9-16,-2-5-3 0,4 2-13 0,-3-2-3 15,3-2-18-15,0 1-9 0,2-1-8 0,2-3-6 16,1-2-12-16,2-1-3 0,2-2-14 0,5-1-4 16,-4-4-10-16,3 3-5 0,-1-2 4 0,-3 4 10 15,2-2-1-15,-3 4 8 0,1-2 3 0,-2 1 16 16,-2 0 3-16,-4 2 9 0,2 0 11 0,-1 2 4 15,-1 0 10-15,0 1 1 0,0 1-4 0,-1-1 0 16,0 2-4-16,-3-2 6 0,3 3 3 0,-1-2-1 16,-2 1-4-16,3-1-5 0,-3 2 0 0,3-5-9 15,2 5 1-15,-2-3-12 0,1 0-14 0,-1-2-7 16,3 0-3-16,-7-1-3 0,15-3-8 0,-7 1-13 16,1-2-4-16,-1 2-4 0,1-2 4 0,2 0-20 15,-4 3 15-15,0-2 1 0,0 3-7 0,-2-3 7 16,1 3 8-16,1 0 11 0,-7 0 0 0,9 0-2 15,-9 0 12-15,12 0 3 0,-6 1 3 0,-2 1-4 16,0 0 3-16,2-1 6 0,-1 0-3 0,0-1 17 0,4 1 2 16,-9-1-2-16,13-1 9 0,-8 0-11 0,3-2 3 15,1 0 8-15,-3 0 5 0,-1 1 0 0,2-1 2 16,-2-1 19-16,0 1 10 0,-1-2 6 0,1 2 6 16,-5 3 3-16,5-3 4 0,-3 0 5 0,-2 3-4 15,4-3-6-15,-4 3-6 0,0 0-10 0,0 0 0 16,0 0 1-16,8 8-9 0,-7-4 0 0,2-1-2 15,1 2-9-15,-2 0-3 0,2 2-12 0,0-3-8 16,1 0 3-16,2-1-5 0,1 0-4 0,3 0 0 16,-4 1 3-16,7-3-7 0,2-1 4 0,-2-1-2 15,2-2 0-15,-2 0-6 0,-1 0 0 0,-3 2 5 16,3-4 2-16,-4 0 1 0,4 1-3 0,-3 0-1 16,-2 0-1-16,-2 2 7 0,0 0-3 0,0 0 4 15,0 2 2-15,-2-3-5 0,-4 3 0 0,6-2 2 16,-6 2 8-16,0 0 6 0,0 0 6 0,9 5 4 15,-9-5 6-15,4 2 4 0,-3 0 4 0,-1-2 4 0,0 0 1 16,4 3 6-16,-4-3-5 0,0 0-3 0,4 2-1 16,-4-2-1-16,0 0-8 0,5-5-9 0,-4 1-29 15,4-3-15-15,-3 2-8 0,0-3-24 0,3 0 7 16,-3-1-22-16,1 0-13 0,0-3-8 0,0-2-18 16,-3 4-147-16,-2-1-282 0,2 0 125 0</inkml:trace>
  <inkml:trace contextRef="#ctx0" brushRef="#br0" timeOffset="27722.72">20658 3548 168 0,'0'0'184'0,"0"0"-1"0,-6-6-3 0,6 6 0 15,0 0-7-15,0 0-14 0,0 0-15 0,0 0-14 16,0 0-17-16,0 0-11 0,0 0-10 0,0 0-16 0,0 0-2 16,-7 4-6-16,7-4-13 0,0 9 0 0,-1-5-11 15,1 0 2-15,0 5-6 0,0-4-6 0,0 1-3 16,0-1-5-16,0 0-5 0,1-1-4 0,-1 1 2 16,2-1 2-16,-1 0-4 0,2-1-2 0,-1-1-5 15,-2-2-1-15,5 3-1 0,-1 0-5 0,0-1-2 16,-4-2 1-16,10 0-4 0,-10 0 1 0,18-2-1 15,-10-1-10-15,2 1 0 0,3 1 0 0,-4 1-2 16,2-1-3-16,1-3 3 0,-1 3-11 0,-2 1 6 16,1-3 3-16,-2 3 1 0,-3 0 1 0,-5 0 2 15,8-2-1-15,-2 0 2 0,-2 1 2 0,-4 1 9 16,6-2 5-16,-2-2 8 0,3-2 3 0,3 1 2 16,-4-4-2-16,3 1 0 0,0 0-4 0,2-5-6 15,1-3-4-15,2 3-13 0,-2-2-9 0,-2-2-2 16,3 3-9-16,-2-2 8 0,2 0-2 0,-6 7 2 15,1-1 5-15,0 0 2 0,-2 0 6 0,-1 6 10 16,-1 1 5-16,-4-2 12 0,1 1 6 0,-1 4 12 0,3-5 0 16,1 4 10-16,-4 1 6 0,0 0-1 0,0 0 4 15,0 0 0-15,0 0 1 0,0 0-4 0,0 0 1 16,0 0 1-16,0 0 1 0,0 0 0 0,0 13-5 16,0-8-4-16,1 3 0 0,-1-2-8 0,0 4 2 15,1 2-7-15,2-1 1 0,-2 5-6 0,2-2-1 16,-1 1-3-16,3 0-2 0,2 2 0 0,-2 0-4 15,0-3 6-15,2 6-16 0,-1-9-10 0,-1-1-10 16,0 4-15-16,3-2-17 0,-2-3-14 0,2 2-25 16,-4-5-35-16,-2 0-37 0,2-1-37 0,-1 1-62 15,-1-1-140-15,0-4-425 0,-2-1 188 0</inkml:trace>
  <inkml:trace contextRef="#ctx0" brushRef="#br0" timeOffset="28472.72">21513 3503 27 0,'0'0'227'0,"1"4"-17"0,-1-4-19 16,0 0-19-16,0 0-14 0,0 0-22 0,0 0-10 15,0 0-13-15,0 0-16 0,0 0-7 0,2 3-7 16,-2-3-12-16,0 0-4 0,0 0-10 0,0 0-2 15,0 0-7-15,0 0-6 0,0 0-2 0,0 0-3 16,0 0 3-16,0 0 5 0,0 0 2 0,0 0-1 0,0 0 5 16,0 0-4-16,0 0 7 0,0 0-6 0,0 0-10 15,0 0 4-15,0 0-5 0,0 0-3 0,0 0-1 16,0 0-4-16,0 0-4 0,0 0-3 16,0 0-4-16,0 0-1 0,0 0 0 0,0 0-4 0,0 0 0 15,0 0-3-15,-14 6-2 0,6-5-1 0,0 6 5 16,-2-3 7-16,1 2 0 0,0 3-2 0,0-3 3 15,-4 1 2-15,3 0-1 0,1 1-3 0,2 1-3 16,-2-2 0-16,2-2-5 0,1 3-1 0,0-3 1 16,2-1-4-16,1 1-11 0,1 2-12 0,-1-4-12 15,2 0-3-15,-1 0 0 0,2-3-5 0,0 0 0 16,6 4 1-16,-6-4 2 0,10-2 4 0,1-3 1 16,-2 3 4-16,2-2-9 0,5-5 7 0,-2 1-3 15,0 0 4-15,-5 0 3 0,4 2 5 0,-2-6-2 16,-3 4-3-16,6-6 10 0,-8 5-1 0,1-1-3 15,-3-2 3-15,0 1 1 0,-2-1-2 0,2-4-6 16,-3 4-1-16,-2 1 6 0,-1-2 4 0,-2-2-6 0,0-2 5 16,0 6-1-16,0 0 9 0,-2 0 15 0,-1 1 10 15,2 3 13-15,0 0-2 0,0 3 4 0,1-2 3 16,-1 4 8-16,1-1 3 0,-2 0-2 16,-1 2-1-16,7 1-4 0,-10 5 1 0,5 0 1 0,-4 3-5 15,1 2-2-15,2 2-1 0,0 2-1 0,0 2-7 16,2 0 3-16,2 1-5 0,2 1-3 0,0 0-4 15,5 7-1-15,-2-6 2 0,3-2-4 0,1 4-3 16,4 1-11-16,3 0-5 0,0 0-16 0,0-8-25 16,8 6-26-16,-3-5-37 0,0-5-50 0,9 3-89 15,0-10-160-15,-2 1-438 0,-5-1 194 0</inkml:trace>
  <inkml:trace contextRef="#ctx0" brushRef="#br0" timeOffset="29291.72">22304 3496 292 0,'-4'4'267'0,"4"2"-29"0,-5 0-25 16,5 2-11-16,-2-1-24 0,0 0-11 0,4 5-17 15,0-3-17-15,1 2-15 0,0-5-13 0,3-1-6 16,1 3-14-16,1-1-8 0,2-2-9 0,-1-1-10 15,5-3-7-15,-1-2-11 0,4-3-3 0,0-1-20 16,1 0-5-16,-5 0-9 0,4-6-9 0,-3 2 0 16,2-5-3-16,-5 3 2 0,1 1 1 0,-3 0 0 0,0 5 2 15,0-2 5-15,-4 4-8 0,3 0 6 0,-3 0 10 16,-4 2 5-16,-1 1 5 0,12 1 7 16,-7 1-5-16,-5-2-1 0,6 2 0 0,-2 4-5 0,-1-3 0 15,-1 2 1-15,2-2-4 0,0 6 4 0,0-6 1 16,1 2-1-16,3 0 2 0,-1 1-2 0,2-5 0 15,3 3-4-15,-2-3 4 0,2-3-2 0,1 1-6 16,0-2-12-16,1 0-3 0,4-2-6 0,-4-2-8 16,-1 4 7-16,-3-3-1 0,4 2-2 0,-5 1 0 15,5 0 6-15,-6 2 0 0,-3-2 2 0,2 2-6 16,-1 1 7-16,-6 0 0 0,7 4 3 0,-1-3 3 16,-4 2-1-16,1 0 5 0,1 4 0 0,-2-3 4 15,2 0 0-15,1 1 1 0,1 1 2 0,1-3 3 16,-2 1-3-16,0 2 0 0,4-2-3 0,-3-1 4 15,7-3 1-15,-5 3-3 0,2-3-3 0,0 0-9 16,3-3-4-16,-3 3-1 0,-2-1-6 0,3-3 4 16,-4 1-3-16,-1-2 4 0,1 3-1 0,-2 0 1 0,0 1 0 15,-5 1 4-15,6 0 6 0,-6 0 2 0,7-3 4 16,-7 3 3-16,0 0 2 0,6 0 5 16,-6 0 4-16,9 3-4 0,-5-2-1 0,-2 3 1 0,2 0-1 15,0 0 4-15,4-2-3 0,-2 1 0 0,3 1-2 16,-3 0 0-16,5 0 0 0,-1-4-3 0,1 0 5 15,2 0-4-15,-1 0-6 0,-1 0 3 0,1 0-2 16,-1-4-2-16,-2-1-12 0,3 2 2 0,-2 2-5 16,-1-5-6-16,-3 4-4 0,3-3-2 0,-4 2-1 15,4 0 4-15,-2 1-3 0,-1-2 3 0,-2 1 2 16,0 1 0-16,-4 2 1 0,6-2 5 0,-6 2 0 16,6-1 0-16,-6 1-1 0,4-1 0 0,-4 1 2 15,0 0-10-15,7-1-16 0,-7 1-33 0,5 0-31 16,-3-3-44-16,-2 3-59 0,5-7-154 0,-1 4-387 15,0 0 171-15</inkml:trace>
  <inkml:trace contextRef="#ctx0" brushRef="#br0" timeOffset="29494.72">23137 3266 162 0,'-4'1'243'0,"4"-1"-4"16,0 0-3-16,0 6-7 0,0-6-14 0,4 4-22 0,-4 0-20 16,4-1-15-16,-4-3-20 0,6 3-20 0,-2-2-27 15,-4-1-34-15,5 4-37 0,-5-4-45 0,8 0-57 16,-8 0-59-16,0 0-197 0,5-10-365 0,-5 8 161 16</inkml:trace>
  <inkml:trace contextRef="#ctx0" brushRef="#br0" timeOffset="29946.72">23344 3507 171 0,'0'5'273'16,"0"0"-12"-16,-4 2-12 0,2-1-10 0,-1 3-16 0,1 1-13 15,0 1-22-15,0-1-18 0,-1 2-14 0,1 3-14 16,2-3-17-16,1-3-10 0,5 0-15 0,-3 2-5 16,1-1-14-16,2-1-15 0,-1 1-3 0,7-4-11 15,-1-2 2-15,2-2-9 0,5 0-8 0,1-4-6 16,-1-3-9-16,4-2 0 0,-2 0-6 0,-2-3 1 15,2 1-2-15,-3-2-4 0,-2 2 3 0,0-2 0 16,-3 5 0-16,-3-2 0 0,0 1-1 0,-3 3-1 16,1 1-2-16,-2-2-3 0,0 5-2 0,-1-2-2 15,-4 2-5-15,0 0 4 0,11 2 2 0,-7 4-2 0,0-1 1 16,0-1 0-16,1 1 0 0,-1 3 1 16,1-1-2-16,0 2-1 0,-1-2 1 0,1-1 0 15,-1-1 1-15,0-1 1 0,0-1-7 0,-2 1 4 16,1-2-6-16,0-1-1 0,-3-1-4 0,6 3-2 0,-6-3-12 15,0 0-18-15,13-3-31 0,-10 0-31 0,0 1-48 16,2-4-70-16,-4-1-234 0,0 2-494 0,-1-1 218 16</inkml:trace>
  <inkml:trace contextRef="#ctx0" brushRef="#br0" timeOffset="30939.72">24853 3338 253 0,'-4'-3'295'0,"4"3"-27"16,0 0-29-16,-6-2-22 0,6 2-22 0,0 0-21 15,-4-3-16-15,4 3-24 0,0 0-12 0,-2-3-16 16,2 3-6-16,0 0-11 0,0 0-5 0,-4-4 1 0,4 4-6 15,0 0 2-15,0 0 1 0,0 0-6 0,0 0 1 16,0 0-4-16,0 0-4 0,0 0-8 0,-7 7-3 16,7-7-10-16,-5 4-7 0,-2 0-5 0,-1 3 0 15,0 0-8-15,2 1 1 0,-4 2-4 0,-2 1-6 16,3-1-5-16,-1-3-1 0,5 1-6 0,-3-1-10 16,2 0-6-16,2-2-9 0,-1 0-2 0,1-1-3 15,4 1 2-15,0-2 0 0,0-3-2 0,3 6-5 16,-1-5-2-16,-2-1 4 0,13 0-5 0,-3-3-3 15,7-4-3-15,-2 1-4 0,-2 0 1 0,0 2 0 16,6-2 4-16,-1 2 5 0,0-3 1 0,-7 5 3 16,3 1 4-16,-3-4-2 0,1 5 9 0,-3-2-1 15,-1 2 7-15,-2 0 0 0,2 2 11 0,-3 0 5 16,0 3 5-16,-1-1-1 0,0-3 2 0,1 2 4 16,-2 2 4-16,-1 0-3 0,3-1-2 0,-1 1 1 15,0-2-4-15,1 1-1 0,0-1-6 0,0 1-10 16,4-2-7-16,-3 1-19 0,6-2-19 0,1-2-27 0,0-2-31 15,4 0-23-15,0-3-36 0,2 0-22 0,-6 0-176 16,-2-1-393-16,1 0 175 0</inkml:trace>
  <inkml:trace contextRef="#ctx0" brushRef="#br0" timeOffset="32097.83">25245 3335 17 0,'0'0'171'0,"0"0"1"0,4-3 5 16,-4 3-1-16,0 0-4 0,0 0-9 0,0 0 0 15,0 0-14-15,0 0-3 0,0 0-11 0,0 0-11 16,0 0-9-16,-12 11-10 0,8-5-12 0,0 0-2 16,1 2-10-16,0-1-9 0,3 2-7 0,-3 3-4 15,2-4-6-15,-1 3-7 0,4-1-7 0,-1-3 1 16,2 1-7-16,-2-1-4 0,3-2-7 0,0 2-6 16,6-5-4-16,-4 1-10 0,6 0-16 0,2-2-15 15,-2-1-16-15,8-1-24 0,-4-2-8 0,3 0-12 16,-2-1 1-16,2 0-6 0,-6 1 1 0,4-3 3 0,-6 4 14 15,2-2 4-15,-3 1 6 0,-2 3 4 0,1-3 8 16,-2 3 9-16,0-2 25 0,-3 2 4 0,-4 0 12 16,7-2 5-16,-7 2 0 0,8-1 4 15,-8 1-9-15,0 0 8 0,0 0-3 0,0 0-1 0,10 1-5 16,-7 3-4-16,-3-4-6 0,6 3-14 0,-1-3-2 16,-5 0-3-16,14 0-6 0,-5 0-17 0,0-3 5 15,0 1-14-15,1-2 5 0,3 0 0 0,-3 0 14 16,-1-1 0-16,0 0 11 0,-4 1 23 0,2 1 19 15,-2 2 20-15,-1-2 19 0,-2 0 25 0,-2 3 17 16,4-2 13-16,-4 2 5 0,2-3-1 0,-2 3-6 16,0 0-3-16,0 0-9 0,0 0-8 0,-7 9-5 15,3-6-7-15,2 1-10 0,-2 4-4 0,1-3-3 16,-1-1-9-16,3 1-3 0,-3 0-5 0,4 0-5 16,-5 0-5-16,5-3-1 0,0 2-4 0,0-4 1 15,0 8 0-15,0-5-1 0,0-3-3 0,5 5 8 16,-2-2-1-16,-3-1-2 0,0-2-3 0,0 0-6 0,0 0 1 15,2 2 1-15,-2-2 1 0,0 0-6 0,0 0-4 16,0 0-9-16,0 0-17 0,0 0-15 16,7-6-2-16,-7 6-6 0,2-4-3 0,-2 4-3 15,0 0-6-15,4-2 2 0,-4 2 4 0,4-5-4 0,-4 5 10 16,4-3 7-16,-1 2 2 0,-3 1 3 0,0 0 4 16,6-2 2-16,-6 2 6 0,0 0 4 0,4-1 7 15,-4 1 2-15,0 0 8 0,0 0 2 0,2-4-6 16,-2 4 13-16,3-3 2 0,-3 3 6 0,4-5-2 15,-4 5-7-15,3-3 4 0,0-1 0 0,0-1-5 16,0 0-1-16,0 2-8 0,-1-3-2 0,0-2 0 16,-1 1-2-16,0-2-3 0,2-1-5 0,-2 0 2 15,2 0 1-15,-2 2 7 0,-1 1 7 0,0-2 6 16,0 3 6-16,0 1 3 0,1 0-4 0,0 1 10 16,-1 2-2-16,0 2-3 0,0-7-3 0,0 7-2 15,0-3-8-15,0 3-4 0,0 0-2 0,0 0 1 16,0 0-5-16,0 0-1 0,0 0-3 0,0 0 1 0,0 15-1 15,2-11-7-15,-2-1 4 0,0-3 5 0,0 9-4 16,1-4-4-16,2-2 3 0,-3 1 5 16,0-4-4-16,1 6 4 0,0-4 3 0,-1-2 5 0,0 4 9 15,0-4 3-15,0 0 5 0,0 0 13 0,5 1-3 16,-5-1 2-16,0 0-2 0,0 0-2 16,0 0 2-16,0 0-8 0,0 0-1 0,0 0-1 0,0 0-2 15,0 0-4-15,0 0 1 0,0 0-1 0,0 0-1 16,0 0-2-16,0 0-4 0,0 5 1 0,0-5-2 15,0 0 1-15,0 0-2 0,0 0 0 0,-5 4 5 16,5-4 5-16,-4 4 9 0,2 0 3 0,-1 1 6 16,1-2 2-16,-2-1 0 0,2 1 0 0,-3 1-3 15,3 3-2-15,-1-3 1 0,0-3-6 0,0 1-1 16,3-2-3-16,-4 7-4 0,2-4 0 0,2-3-3 16,-3 5 1-16,-1-2-3 0,4 3 0 0,-1-1-3 15,0-2-4-15,2 2 1 0,-4-2 2 0,2 1-4 16,1 0 1-16,0-4-5 0,0 6-3 0,0-6 0 0,0 4-3 15,0-4-1-15,0 4 0 0,0-4-1 0,0 0-1 16,0 0-3-16,0 0-1 0,0 0-1 16,0 0 1-16,0 0 3 0,0 0-4 0,0 0 1 0,0 0-3 15,17-4-2-15,-13 2-3 0,0 0-3 0,2 1 0 16,-6 1 4-16,7-4-3 0,-3 3 2 0,-4 1 2 16,4-3 2-16,-4 3 0 0,8 0 0 0,-8 0 3 15,0 0 4-15,9 3-3 0,-7-2 1 0,-2-1 0 16,7 2-5-16,-5 0-2 0,-2-2-6 0,8 1 5 15,-8-1-1-15,5 2-3 0,-5-2 8 0,6 2-3 16,-2 1 1-16,-4-3-1 0,9 0-1 0,-9 0-8 16,0 0-14-16,10-5-23 0,-5 2-32 0,-1-1-52 15,1-1-204-15,3 0-383 0,0-2 170 0</inkml:trace>
  <inkml:trace contextRef="#ctx0" brushRef="#br0" timeOffset="32880.35">26126 3395 227 0,'-20'8'255'0,"14"-5"-14"0,-4 1-19 0,1 2-12 16,0 0-18-16,2-1-18 0,-2 2-18 0,1-2-20 15,2-1-10-15,-1 2-16 0,3 1-14 0,-2-3-14 16,5 1-17-16,-2 1-22 0,2-4-13 0,-2 1-5 16,3 1-2-16,0-4-5 0,3 5-6 0,1-2 0 15,-4-3 1-15,10 3-2 0,-4-5-2 0,-6 2-5 16,17-6-8-16,-7 1 2 0,2 0-4 0,-2-2-2 15,3 0-5-15,-4-1 1 0,0-1-1 0,3-3 1 0,-4 3 5 16,1-2-5-16,-1 0 4 0,-1 0-4 16,-2-3-1-16,3-3 4 0,-6 5 1 0,4-5 3 15,-6 3-1-15,0-2-3 0,0 0-4 0,-4 1 1 0,4-1-2 16,-4 3 1-16,2 1 5 0,0-2 15 0,-3 2 2 16,-1 3 10-16,-1-1 0 0,2 2 16 0,0 3 9 15,1 0 2-15,1 1-3 0,-3-1-7 16,1 0-5-16,1 4-7 0,4 1-3 0,-14 4-5 0,4 3 2 15,1-3-4-15,0 3-1 0,4 4-1 0,-1 1-1 16,-1 2-6-16,1-1-4 0,5 4-1 0,-2-1 0 16,3 1-2-16,0-2 2 0,3-3-4 0,-2 1-7 15,2-2-2-15,3 0 5 0,-2-1 0 0,1-2-9 16,-1 2 0-16,2-3 1 0,2 1-1 0,-1-3 3 16,2 2-1-16,2-3 1 0,1-2-5 0,0 0-2 15,8-2-13-15,-3-2-4 0,3 0-6 0,2-5-4 16,-4 4-8-16,1-1 2 0,0-1 6 0,-1 0-3 15,0 2 15-15,-6 2 0 0,-2 1 6 0,-3-1 13 0,-1 0 17 16,-1 0 9-16,-5 1 11 0,0 0 1 16,11 1 3-16,-11-1 7 0,0 6 9 0,-1 4-7 15,-3-3 2-15,0 4-6 0,3-3 0 0,0-1-4 16,0 3-2-16,-1 0-6 0,4-5-6 0,0 2-8 0,2-2-2 16,-3 0-5-16,7 2-6 0,-3-4-1 15,5 0-8-15,2-1 1 0,-1-1 1 0,3 2-6 16,-1-3-1-16,2-4-5 0,3 4-1 0,1-2 5 0,-7 1-3 15,2-1 6-15,0-1-4 0,-2 0-6 0,-2 3-1 16,-3-1-5-16,0 0 1 0,-1-1 6 0,-1 1-7 16,-5 1 2-16,9-2-8 0,-9 2-3 0,7 0 1 15,-7 0-2-15,0 0-17 0,0 0 3 0,9 0 5 16,-9 0-14-16,0 0-1 0,7 2-25 0,-7-2-12 16,10 0-77-16,-10 0-200 0,11-2 88 0</inkml:trace>
  <inkml:trace contextRef="#ctx0" brushRef="#br0" timeOffset="33196.36">26696 3404 12 0,'0'0'226'0,"0"0"-11"15,0 0-12-15,0 0-11 0,0 0-15 16,0 0-12-16,0 0-17 0,0 0-8 0,0 0-10 16,-4 9-11-16,4-9-11 0,0 7-6 0,0-7-11 15,0 0-11-15,3 5-9 0,-3-5-5 0,1 5-11 16,0-2-1-16,-1-3-8 0,5 4-10 0,-5-4-12 15,4 2-12-15,-1 1-8 0,-3-3-8 0,6 0-6 0,1 1-3 16,-7-1-7-16,10 2-3 0,-4-1-1 0,-1-1 3 16,0 2-1-16,1-2 5 0,1 3 3 0,-2-2-12 15,2 1 13-15,-1 0 0 0,0 1-3 0,2-3 6 16,0 3 4-16,-1-2 1 0,1 1 1 0,2 0-3 16,1 2 4-16,-4-2-3 0,5-2 4 0,-3 3 6 15,2-1-6-15,2-2 2 0,-3 0-2 0,3 0 4 16,-7 0-6-16,6 2 5 0,-4-4 2 0,3 2-3 15,-5-2 3-15,2-1-20 0,-1 1-30 0,0-2-35 16,1-1-49-16,-3-1-191 0,-3-1-347 0,0 0 154 16</inkml:trace>
  <inkml:trace contextRef="#ctx0" brushRef="#br0" timeOffset="33348.36">26882 3149 32 0,'-6'-1'293'0,"2"0"-33"0,4 1-29 16,-7-1-25-16,7 1-20 0,0 0-16 0,-11 6-35 16,5-2-47-16,4 0-69 0,-2 1-67 0,4 0-78 0,-2-2-115 15,1 1-262-15,1-4 116 0</inkml:trace>
  <inkml:trace contextRef="#ctx0" brushRef="#br0" timeOffset="34097.36">27875 3517 195 0,'0'0'225'0,"0"0"-22"0,0 0-19 0,0 0-20 0,0 0-20 16,0 0-21-16,12-17-17 0,-6 10-21 0,3-2-19 15,-2 0-24-15,5-4-18 0,-1-1-10 0,1 1-6 16,-3-1-4-16,0 2-5 0,-1 2 3 0,2 2-1 15,-5-2 5-15,2 4 12 0,-5-2 19 0,2 3 17 16,0 0 13-16,-2 0 8 0,-4 1-4 0,2 4 8 16,-4-7 6-16,0 4 4 0,-1 2-6 0,5 1-14 15,-10-4 0-15,-2 4 0 0,2 2-3 0,-3 2-2 16,3-1-4-16,1 0-7 0,0 2-4 0,0-2-3 16,2 4-6-16,3-1-1 0,-1 3-5 0,-1-2-6 15,5 0-5-15,-2-1 2 0,3 2-6 0,2 2-1 16,-1-3-4-16,2-2-3 0,-1 0-3 0,2 3-9 15,1-3-3-15,-1-1-7 0,1 0-6 0,4-1-6 16,-2-1-13-16,4-3-12 0,1 0-28 0,-1-1-25 0,-1-2-19 16,4-1-24-16,3-3-23 0,-2 0-29 0,2-1-157 15,-3 0-381-15,1-4 169 0</inkml:trace>
  <inkml:trace contextRef="#ctx0" brushRef="#br0" timeOffset="34406.36">28223 2960 119 0,'-3'7'231'0,"2"-2"-5"0,0 4-6 0,-3 2-5 15,4 1-19-15,0 5-3 0,0 2-9 0,4 0-9 16,-2 6-19-16,1-5-13 0,-2 6-8 0,3-1-12 16,1 2-10-16,-1-1-15 0,3 3-6 0,-1-6-8 15,-2-3-15-15,1-1-14 0,-1 1-22 0,2-2-16 0,-3-6-17 16,3 1-19-16,-4-1-28 0,2-4-19 16,-1 3-15-16,-2-5-12 0,0 1-7 0,1-3 2 15,0-1-17-15,-3 1-27 0,1-4-31 0,0 0-152 16,0 0-350-16,0 0 155 0</inkml:trace>
  <inkml:trace contextRef="#ctx0" brushRef="#br0" timeOffset="34948.36">28085 3275 131 0,'-5'-2'198'0,"5"2"-15"16,0 0 0-16,0 0 3 0,6-7 1 15,1 4-11-15,5 3-15 0,1-3-15 0,1 2-13 0,2-2-10 16,0 1-16-16,-3-1-7 0,5-2-10 0,-3 3-9 15,-1 0-10-15,-1-3-5 0,1-1-9 0,-2 1-9 16,-2-1-12-16,0-3-16 0,-1 0-1 0,1-2-7 16,-1 1-1-16,-3 2 2 0,1-1-3 0,-3 4 2 15,-2-2 5-15,2 1 11 0,-2 2 5 0,0 0 3 16,0 0 1-16,-2 0-2 0,0 4-3 0,4-5-6 16,-4 5-4-16,0 0-5 0,0-3-3 0,0 3 1 15,0 0-3-15,0 0-3 0,0 0-2 0,0 0 1 16,0 0 2-16,0 0-4 0,0 0 4 0,5 8 1 15,-5-8 3-15,0 0 5 0,0 5 5 0,0-5 2 0,0 0 4 16,2 4 7-16,-2-4-1 0,0 0-1 16,2 3-3-16,-2-3 0 0,-2 5 7 0,0 0 10 15,4 2-10-15,0 2-4 0,-2-1-2 0,0 3-1 16,0 0-6-16,4 1-7 0,-1-2-9 0,1 0-3 0,3 2-7 16,-2-1-7-16,3-1-3 0,1 0-5 15,1-2-9-15,-1 0 1 0,0-1-2 0,1-1 0 16,2-2-1-16,-3 2 0 0,2-5-1 0,-1 1-1 0,1-2 2 15,-1-1 0-15,-4 0 6 0,2-2 4 0,-2 2 1 16,1-2 5-16,-2 3 7 0,0-2 10 0,-5 2 4 16,6-2-1-16,-2 1 7 0,-4 1-10 0,0 0-2 15,0 0-5-15,0 0 0 0,10 4 0 0,-7-3-1 16,-1 2 2-16,2 2-1 0,0 0-6 0,1-1 0 16,4 3-1-16,-3-3-7 0,2 3 1 0,1-3-2 15,1 1-6-15,-6-2-2 0,4 1-7 0,2-1-4 16,-5 0-8-16,3-2-1 0,-4-1-10 0,-4 0-21 15,9-5 2-15,-4-1-20 0,-1 2-9 0,1-3-39 16,-3-4-46-16,2 0-39 0,-3 1-114 0,-1-1-365 16,0 1 162-16</inkml:trace>
  <inkml:trace contextRef="#ctx0" brushRef="#br0" timeOffset="35112.35">28615 3120 219 0,'0'0'223'16,"0"0"-18"-16,0 0-25 0,0 0-15 0,0 0-3 0,0 0-15 16,17 10-13-16,-6-8-12 0,-2 4-31 0,4-2-42 15,5 0-46-15,-1-1-57 0,0 0-62 0,3 1-139 16,-2-1-277-16,3-2 122 0</inkml:trace>
  <inkml:trace contextRef="#ctx0" brushRef="#br0" timeOffset="35301.36">28891 3205 211 0,'-10'6'260'15,"1"0"-15"-15,4 1-18 0,-3 0-21 0,4 1-22 16,-2 1-17-16,1 1-15 0,2 0-16 0,3-1-13 16,4 3-10-16,0-3-13 0,5 2-11 0,-1-5-12 15,6 5-13-15,2-4-22 0,0-1-30 0,4 0-27 16,-1-2-29-16,2-3-35 0,6 1-43 0,-6-4-41 15,-2 1-169-15,-2-1-357 0,-3-2 158 0</inkml:trace>
  <inkml:trace contextRef="#ctx0" brushRef="#br0" timeOffset="35630.36">29308 3198 177 0,'-12'4'257'16,"-2"1"-3"-16,3 2-17 0,-1 1-19 0,3-1-20 16,-1 3-21-16,2-1-17 0,1 2-16 15,0-2-15-15,0 0-13 0,4 2-7 0,-1-1-14 0,2 1-14 16,0-1-6-16,2-1-21 0,0 1-13 0,4 0-12 15,0-1-15-15,1 1-20 0,2 0-13 0,0-3-7 16,-2 2 1-16,3-3-1 0,-1 3 5 0,0-4-3 16,-3 2-4-16,-3-2 2 0,3 0 4 0,-3 0-3 15,-1-1 7-15,0-1-1 0,-1 2-3 0,-3-3-19 16,0 1-17-16,-1 1-38 0,-1-4-40 0,-2 3-56 16,1-3-98-16,7 0-313 0,-9-3 139 0</inkml:trace>
  <inkml:trace contextRef="#ctx0" brushRef="#br0" timeOffset="36884.4">30533 3280 10 0,'0'-7'288'16,"0"7"-19"-16,-4-3-7 0,4 3-12 0,-4-4-20 16,3 1-25-16,1 3-20 0,-5-4-17 0,5 4-19 15,-2-3-14-15,2 3-10 0,0 0-15 0,-3-3-11 16,3 3-10-16,0 0-10 0,-4-3-8 0,4 3-4 15,0 0-9-15,0 0-1 0,0 0-6 0,0 0-5 0,0 0 1 16,-7 5-3-16,1-1 10 0,-1 0 0 16,-1 5-4-16,0-4 3 0,1 3-7 0,-3 1 1 0,-1 3-3 15,0-1-3-15,2-2-11 0,1 2 0 16,1-3-6-16,0 0 1 0,0 2-6 0,0 1 0 0,3-5-10 16,3 1-15-16,-3 1-4 0,4-5-1 15,0 5-4-15,0-1-1 0,4-3-4 0,-3 0-16 16,3 0 5-16,0-2-1 0,5-2 1 0,-3 0-5 0,5-2-3 15,-1-2-1-15,1 0-2 0,1-3-5 0,-1 2 1 16,1-2 13-16,-3 2-1 0,0-1 5 0,-4 0 10 16,0 2 12-16,1 2 10 0,-3-1 1 0,1 1 1 15,-2-1 1-15,-2 3-4 0,0 0-4 0,0 0-3 16,0 0-2-16,0 0-1 0,0 0 0 0,0 0 0 16,0 0 0-16,5 10-7 0,-5-8 0 0,0 3-1 15,3 0-1-15,3 1 1 0,-1-5 3 0,-1 6-3 16,1-2-1-16,5 0-5 0,-1-2-7 0,0-1-9 15,5-2-1-15,-6 2-8 0,5-5-6 0,2-1-14 16,-4 0 7-16,1-2-2 0,-2-2 1 0,1 0 7 16,3-4 13-16,-5-3-11 0,2-1 19 0,-1-1-7 15,-3-1 3-15,1 1 12 0,-3 0 8 0,2 0 6 16,-2 0 2-16,0 0 3 0,-1 4 34 0,0-3 23 16,0 5-7-16,-3 2-1 0,4 0 13 0,-5 2 7 15,2 0 5-15,-4 2 5 0,2 0-5 0,2 1 4 16,-2 4-8-16,-2-6-5 0,2 6-6 0,-1-5-4 15,1 5-10-15,0 0-1 0,0-2-7 0,0 2-7 16,0 0 0-16,0 0-9 0,0 0 2 0,0 0-1 16,-13 9-3-16,8-1-3 0,1-1 0 0,-1 8 1 0,1-3 2 15,-2 4-3-15,4-1-2 0,0-1 2 16,0 3 1-16,2-1-3 0,-2 0 0 0,4-1 2 16,-2-3 3-16,0 0-10 0,2-2 1 0,-2-3-6 15,4 2-1-15,2-1-6 0,-4-2 1 0,1-2-3 0,3 2 3 16,-3-3-6-16,1-1-1 0,0 0 1 0,1-1 4 15,-5-1-7-15,14-4-3 0,-6 2 3 16,-3-2 1-16,4-3-2 0,0 0 4 0,0-2-3 0,2 1 5 16,1-4-4-16,-2 0 2 0,2 2 3 0,-1-5 2 15,-1 1 1-15,1 5 12 0,-5 1 4 0,-2 3 6 16,0 1 2-16,1-2 7 0,-3 3 0 0,3 0-1 16,-2-1-4-16,-3 4-3 0,2-4 3 0,-2 4-6 15,4-3-5-15,-4 3-1 0,0 0-2 0,0 0 2 16,0 0-1-16,0 0 5 0,0 0-1 0,0 11 3 15,0-6-4-15,2 2 2 0,-1 0 5 0,2 3-7 16,-2-1-1-16,1 1 1 0,2 2-2 0,-2-1 0 16,1-1-2-16,6-1 0 0,-4 2-5 0,0-3-7 15,3 1-9-15,-2-2-11 0,3 2-9 0,-1-4-8 16,-3-2-17-16,4 0-26 0,-4 1-29 0,3-6-51 16,-8 2-96-16,9-8-142 0,-5 1-439 0,-4-3 195 15</inkml:trace>
  <inkml:trace contextRef="#ctx0" brushRef="#br0" timeOffset="37842.36">19400 3944 79 0,'-3'4'196'16,"3"0"-13"-16,-1 3-16 0,2 1-3 0,0 5-17 16,2 3-11-16,-1 1-6 0,2 8-10 0,1 1-6 15,3 1-8-15,-3-1-7 0,4-2-6 0,-1 1-1 16,-3-4-9-16,1 6-7 0,-1-3-8 0,3 0-4 15,-2 0-10-15,3 1-1 0,-5-6-6 0,1-3-11 0,0 1-22 16,-2-5-26-16,-2 1-31 0,2-1-38 0,-2 0-44 16,4-2-38-16,-10 0-154 0,1-1-342 0,-2-1 152 15</inkml:trace>
  <inkml:trace contextRef="#ctx0" brushRef="#br0" timeOffset="38542.36">19166 4386 255 0,'-3'-5'284'0,"3"5"-17"0,-2-2-16 16,2 2-23-16,0 0-21 0,1-5-19 0,-1 5-19 0,4-6-18 15,1 1-18-15,0-1-10 0,4 0-11 16,0-3-11-16,1 0-11 0,0 1-13 0,4-4-18 0,2 0-15 16,-1-1-10-16,4-4-14 0,3-4-12 15,-7 1-20-15,6-1-29 0,-2-5-7 0,0 1-9 16,1-1-8-16,-3 4 2 0,2 0-3 0,2 2 10 0,-6 6 2 15,0 2 3-15,2 0 7 0,-3 0-1 0,-4 7 11 16,-1-4-3-16,3 4 7 0,-6 2 2 16,3 2 4-16,-4-2 5 0,0 2 8 0,-5 1 11 0,9 0 7 15,-9 0-1-15,8 4-1 0,-6-4 6 0,0 4 6 16,0-2 5-16,0 4-1 0,-2 0 8 0,1-2-6 16,-1 1 0-16,0 1 4 0,0 0 3 0,2 2-5 15,-4 0 11-15,2 1 2 0,2-2-1 0,-2 2 9 16,0-1 1-16,0 0-11 0,0 0 13 0,1 2-1 15,-1-1 4-15,2 3 8 0,-2-2-1 0,0 0-8 16,0 3 0-16,1-2-7 0,-1-1-9 0,3 3 1 16,-2-1-2-16,1 0-11 0,2-2-4 0,0 0-7 15,1-3-10-15,2 1-7 0,-2-3-12 0,4 1-9 0,0-1-5 16,2 0-11-16,-1-4 2 0,2-1-5 0,-1 0 0 16,1-1 3-16,-2-4 0 0,3 0 4 15,-4 1 7-15,-1 1 1 0,-1-1 2 0,-2 1 10 0,2 0 12 16,-3 1 13-16,-1 0 7 0,-3 2 4 0,8-2 4 15,-8 2 3-15,4-1-8 0,-4 1 1 0,0 0-2 16,0 0-5-16,0 0 2 0,6 7-1 0,-4-4-2 16,-2 0 0-16,1 2-4 0,1 0 2 0,1 1-2 15,0-3 0-15,0 2-3 0,2-1 1 0,0 0-5 16,3-1 0-16,1-2-2 0,4 0-4 0,-2-3-2 16,5 0-5-16,-1-3-10 0,2 0-3 0,-1-1-6 15,1-1-9-15,-3-2-1 0,0 4 3 0,-5-2 6 16,1 0-2-16,-1 3 10 0,-3 0 4 0,1 0 11 0,-2 1 9 15,-1 1 6-15,-1-1 8 0,-3 3 2 16,3-1 5-16,-3 1 1 0,0 0 4 0,0 0-2 16,5 6 7-16,-3-2 1 0,-4 3 0 0,4-2 1 0,-2 4-3 15,1-2-2-15,0-2-5 0,0 2-1 0,1-1 1 16,3 3-4-16,-1-3 3 0,5-1-5 0,0 1-3 16,1-2 0-16,5-1-10 0,3-5-1 0,5-1-24 15,-3-2-14-15,2 1-19 0,5-3-31 0,-1-1-26 16,-6 3-24-16,7-7-48 0,-9 5-188 0,-2-1-403 15,-5 4 179-15</inkml:trace>
  <inkml:trace contextRef="#ctx0" brushRef="#br0" timeOffset="39344.36">21012 4004 121 0,'0'0'328'16,"0"9"-14"-16,0-5-22 0,0 7 1 0,1-2-21 15,2 6-20-15,-2 4-21 0,7-5-26 0,-7 4-20 0,3-1-17 16,0 2-16-16,-3 0-13 0,4 3-15 0,-1-3-7 15,3 5-13-15,-1-1-7 0,-5-5-19 0,3 0-20 16,-3-4-18-16,3 3-15 0,-4 0-20 0,0-5-18 16,-1 5-28-16,-2-5-23 0,-2 1-23 0,-2-3-19 15,-1 1-23-15,-1-3-27 0,0 1 1 0,-3-3 6 16,6-2-9-16,-3 0-4 0,0-3 17 0,0-2 14 16,1-1 8-16,1-3 27 0,-1-1 30 0,1-4 15 15,3 0 18-15,-1-5 18 0,1 3 21 0,0-1 16 16,0-3 9-16,3 3 12 0,1 2 17 0,0 1 7 15,0-3-1-15,1 3-1 0,3 0 3 0,1 0-3 16,0 0-6-16,0 2-7 0,4-1 2 0,-1 1-3 16,-1 0-5-16,5 2 1 0,-2-2 1 0,3 2-3 0,-3 0-1 15,3 1-3-15,-3-2-2 0,3 3-3 0,-3 2-4 16,3-1-1-16,2 3 2 0,-3-2-3 16,1 2-1-16,-3 2-1 0,3 0-3 0,1 1-3 0,0 4 2 15,-3 0-4-15,-2-1-1 0,0 3-1 0,1 0-4 16,-2-1 2-16,-3 2-6 0,0-1 3 0,0 1 1 15,3 0-2-15,-7-2-5 0,3 2 3 0,0-5-3 16,-3 1-4-16,2-2 3 0,1 0 1 0,-3 0-1 16,0-2 0-16,2 1 3 0,-3-3-2 0,1 2 0 15,-1-2 1-15,0 0-1 0,0 0 1 0,9 2 0 16,-9-2-1-16,0 0 0 0,4 1-3 0,-4-1 1 16,0 0-3-16,0 0 0 0,0 0 1 0,0 0-1 15,0 0 1-15,0 0-1 0,0 0 0 0,0 0 1 16,0 0-4-16,0 0 3 0,0 0 0 0,0 0 0 15,0 0 2-15,0 0-3 0,0 0 1 0,0 0 0 0,-3 7-8 16,3-7-16-16,0 0-18 0,0 0-20 0,0 0-45 16,0 0-63-16,0 0-38 0,-1-15-56 0,-2 11-148 15,3-1-444-15,0 0 196 0</inkml:trace>
  <inkml:trace contextRef="#ctx0" brushRef="#br0" timeOffset="41905.36">21435 4143 80 0,'0'0'227'16,"0"0"-8"-16,0 0-11 0,0 0-14 0,0 0-12 16,-4 3-17-16,4-3-9 0,0 0-13 0,0 0-11 15,0 0-14-15,0 0-11 0,0 0-8 0,0 0-9 16,0 0-9-16,0 0-8 0,0 0-8 0,0 0-9 15,-4 3-9-15,4-3 2 0,0 0-4 0,0 0-2 16,3 8-7-16,-2-3-4 0,-1-5-2 0,0 4-2 16,0-4-7-16,0 6 1 0,0-6-3 0,0 6-1 15,0-1-2-15,0-3 3 0,0 2-4 0,0 2-4 16,0-2-2-16,0 1-1 0,0 0 6 0,0 2 1 0,-1-2 3 16,1 0-2-16,-3 0-3 0,3-1 1 15,0 0-3-15,0 1-2 0,0-5-1 0,-1 6 3 16,-1-4-5-16,2-2 0 0,0 0 1 0,0 4-3 0,0-4 1 15,0 0-2-15,0 5-4 0,0-5 3 16,2 3-5-16,-2 1-6 0,0-4-3 0,4 5-4 16,-3-3-6-16,-1-2 1 0,0 4-2 0,0-4 0 0,4 3 2 15,-4-3-1-15,0 0 4 0,0 0-1 0,0 0 8 16,0 0-2-16,14-4 3 0,-14 4-1 0,5-3 2 16,-5 3 0-16,4-2-5 0,-4 2 12 0,0 0-3 15,5-2 2-15,-5 2-1 0,0 0 0 0,0 0-1 16,0 0 3-16,9 3-4 0,-5 1 7 0,2 0 1 15,1 0-5-15,-1 1-1 0,3 3-5 0,0-3-5 16,0 2-3-16,0-2-7 0,2 0-2 0,-2-1-4 16,3-1 3-16,-1-1-4 0,1-2 9 0,1 0 1 0,-2 0 1 15,3 0 1-15,-2-5 4 0,-1 0 4 16,3 1 4-16,-5-3 0 0,4-1 6 0,-3 0 9 0,3-3 0 16,-4 2 4-16,0 3 3 0,-3-3 0 0,-2 6 1 15,3-2 1-15,-4 1-4 0,0 2-3 0,2 0-1 16,-3-1-3-16,-2 3 0 0,6-4-7 0,-6 4 1 15,5 0 3-15,-5 0-3 0,0 0-3 0,0 0 4 16,6 6-1-16,-3-4 0 0,-3-2-1 0,2 7-1 16,0-4 1-16,1-1 2 0,-1 1 1 0,-2-3 1 15,3 4-2-15,-3-4 1 0,3 4 1 0,-3-4 1 16,3 1-2-16,-3-1 2 0,0 0 0 0,0 0-1 16,11-3 1-16,-7 0-2 0,4-2-2 0,-3 1 2 15,4-2-2-15,-3 3-3 0,-1-2 2 0,0 1-1 16,4-3 0-16,-4 5 3 0,1-2 1 0,2 4 0 15,-4-3 3-15,-4 3 10 0,9 0 12 0,-4 0 8 16,-5 0 2-16,8 3-1 0,-2 0 4 0,-3-1 6 0,1 3 7 16,-2-1 16-16,2 3-6 0,-1-1-4 0,1 2 11 15,-2 0-6-15,4-1-8 0,-4 1-6 16,0 1-3-16,2-1-5 0,0 2-4 0,1-3-1 0,2 1-10 16,0 1-16-16,-1-2-25 0,3 1-34 0,1-6-46 15,1 2-51-15,0-4-68 0,2 0-284 0,-1-4-539 16,1 2 239-16</inkml:trace>
  <inkml:trace contextRef="#ctx0" brushRef="#br0" timeOffset="42889.36">23173 3970 44 0,'0'0'186'0,"-8"11"-13"0,7-3-8 16,-3 2-8-16,0 1-18 0,4 0-13 0,-2 5-4 15,0 1-10-15,1 0-6 0,1 0 5 0,1 0-12 16,1 0-5-16,-4-1-5 0,2-1-16 0,-1-1 0 16,1 2 0-16,1 1-9 0,1-4-3 0,-2 2-8 15,0 1-5-15,0-4-5 0,2 0-14 0,-2 2-16 16,0-4-20-16,0 2-17 0,0 0-22 0,2-3-37 0,0 1-32 16,-2 1-56-16,0-5-131 0,-4-1-326 15,0 2 145-15</inkml:trace>
  <inkml:trace contextRef="#ctx0" brushRef="#br0" timeOffset="43095.36">22851 4475 14 0,'0'0'306'0,"0"0"-18"16,0 0-24-16,-9 0-17 0,9 0-28 0,0 0-20 15,0 0-22-15,0 0-16 0,0 0-19 0,0 0-11 16,23 0-15-16,-12-2-17 0,2 0-10 0,6 1-14 15,1-1-23-15,0 0-16 0,-1-1-22 0,3 1-22 16,-3-2-38-16,4 1-20 0,-4 1-23 0,2-1-22 16,0-1-18-16,-3-1-13 0,1 1-23 0,-6 0-148 15,1 2-337-15,-5 0 149 0</inkml:trace>
  <inkml:trace contextRef="#ctx0" brushRef="#br0" timeOffset="43326.36">22958 4221 109 0,'-5'-9'257'16,"5"2"-18"-16,-2 2-19 0,2-3-18 0,0-1-22 16,3 0-16-16,4-2-15 0,4-3-16 0,2 2-13 15,5-1-15-15,1-4-12 0,4 3-25 0,-4 4-13 16,6-2-18-16,-6 3-17 0,1 1-18 0,-4 1-18 15,4 2-22-15,-6 1-27 0,-1 0-25 0,2 2-16 16,-1 0-23-16,-1 2-40 0,-4 0-88 0,0 2-279 16,-1-1 124-16</inkml:trace>
  <inkml:trace contextRef="#ctx0" brushRef="#br0" timeOffset="43837.43">23898 3980 158 0,'0'0'182'0,"1"-3"-6"16,-1 3-3-16,0 0-4 0,1-5-1 0,-1 5-3 15,0 0-7-15,0 0-1 0,0 0-2 0,0 0-7 16,0 0-10-16,0 0-15 0,0 0-8 0,0 0-11 16,0 0-11-16,0 0-7 0,0 0 7 0,3 12 1 15,-2-4-12-15,1 1-2 0,0 6-11 0,3 1-5 16,-1 1-2-16,-1 8-10 0,1 0-5 0,-1 0-2 0,1 0-6 16,-2 0-5-16,2-4 2 0,1 5-7 15,-2-9-22-15,1 0-15 0,-1-2-7 0,3 0 4 16,-3-4-4-16,0-3-8 0,2 1-2 0,-2-4-5 0,-2 2 6 15,1-2 4-15,0-3 4 0,0-1-3 16,-2-1 6-16,0 0 1 0,5 1-4 0,-5-1-5 16,11-11 0-16,-4 4 0 0,-2-5 3 0,3 4 1 15,-3 0-2-15,0 0 5 0,4 1-5 0,-5 2 3 0,-1 1 0 16,0 1 0-16,1 0-1 0,0 0 2 0,2 1 1 16,-6 2 2-16,13 2 4 0,-9-1-2 0,1 1 3 15,4 3 1-15,-5-1 2 0,2 0-3 0,-2 0 3 16,3 3-1-16,-3 0 1 0,2-1 0 0,0-1 4 15,-1 1 1-15,2-3-2 0,-3 1-4 0,0-1-21 16,2-1-18-16,-2 1-29 0,1-1-26 0,0 0-33 16,-5-2-52-16,15-5-179 0,-5 1-393 0,-1-3 174 15</inkml:trace>
  <inkml:trace contextRef="#ctx0" brushRef="#br0" timeOffset="44583.42">24352 4225 44 0,'0'0'179'16,"0"0"-5"-16,0 0-8 0,0 0-11 0,-12 8-10 0,9-6-7 16,-1 4-12-16,-2-2-14 0,2 1-10 15,0 0-11-15,0 1 0 0,-1 0-12 0,1-1-6 0,3 0-8 16,-3 0-5-16,4 1-8 0,-5-2-4 0,5 0-3 16,0-1-2-16,-1 1-10 0,1-4-7 15,0 6-6-15,1-2-5 0,-1-4-8 0,8 0-2 0,-8 0-5 16,13-2-4-16,-7-1-11 0,4-1-5 0,2-1 0 15,-2-2-6-15,3 3 2 0,-4-2 2 0,0 1 4 16,-2 2 4-16,1 2 0 0,-2-2 4 0,1 1 9 16,-1 0 7-16,0 2 16 0,-6 0 0 0,11 0-1 15,-5 1 5-15,-1 0 1 0,0 3-2 0,-1-2 0 16,1 2 0-16,-1-2-4 0,1 2-2 0,-1 0 2 16,1-1-1-16,4 1-3 0,-5 0-7 0,1-3 1 15,0 0-4-15,5 1-4 0,-2-1-2 0,2-2-3 16,-3-1-3-16,4 0-2 0,-3 2-3 0,1-6-4 0,2 1-1 15,-2-1-10-15,-1 1 4 0,0-2-3 0,-1 0 1 16,1 1 8-16,-4 2-1 0,2 1 5 16,-1-2-4-16,0 3 5 0,-1-2 5 0,-1 3-4 0,-3 1 1 15,4-4-5-15,-4 4 0 0,5-3 7 0,-5 3 0 16,0 0-2-16,0 0 1 0,6-1-2 0,-6 1 0 16,0 0 5-16,0 0-2 0,0 0 4 0,6 4-6 15,-6-4-9-15,0 0 2 0,0 0-1 0,0 0 3 16,0 0 0-16,4 1 2 0,-4-1-4 0,0 0 3 15,0 0 1-15,0 0 10 0,0 0-2 0,0 0 15 16,0 0 5-16,0 0 9 0,0 0 6 0,0 0 8 16,0 0-2-16,0 0 11 0,0 0 0 0,0 0 0 15,0 0-6-15,0 0-4 0,4 3-4 0,-4-3-2 16,0 0-5-16,0 0-4 0,0 0-8 0,0 0 6 16,0 0-4-16,0 0-2 0,0 0-5 0,0 0 0 15,0 0-1-15,0 0 0 0,0 0-2 0,0 0 0 0,0 0 1 16,0 0-3-16,0 0 6 0,0 0 3 0,0 0 1 15,0 0 7-15,0 0 0 0,0 0-3 0,0 0 6 16,0 0-2-16,0 0 1 0,0 0-1 16,0 0-1-16,0 0-3 0,0 0-1 0,0 0-3 0,0 0-4 15,0 0 1-15,0 0-3 0,0 0 0 0,0 0-1 16,0 0 0-16,0 0-2 0,0 0 3 0,0 0 3 16,0 0-1-16,0 0 3 0,0 0 4 0,0 0-5 15,0 0 4-15,0 0 1 0,0 0 3 0,0 0-5 16,0 0 0-16,0 0-3 0,0 0-4 0,0 0-5 15,0 0-10-15,0 0-17 0,0 0-17 0,0 0-20 16,0 0-28-16,0 0-27 0,0 0-40 0,0 0-34 16,0 0-201-16,0 0-422 0,0 0 186 0</inkml:trace>
  <inkml:trace contextRef="#ctx0" brushRef="#br0" timeOffset="44974.42">24813 4307 180 0,'1'4'224'0,"-1"-4"-9"0,0 0-11 0,0 0-14 16,0 0-15-16,0 0-17 0,12-7-11 0,-6 3-15 15,-1 0-15-15,0 1-12 0,2 0-18 0,-3-1-12 16,1 0-11-16,-1 2-11 0,0-3-7 0,1 3-10 16,-1 0-8-16,-4 2-3 0,6-4-8 0,-6 4-1 15,0 0 1-15,0 0-1 0,0 0-4 0,0 0 5 0,2 10-1 16,-4-5 2-16,0 2 2 0,-2-1 5 0,2-2 0 16,0 3-2-16,-3 0 2 0,4-2 1 15,-2 2-1-15,-1 1-2 0,3-3-6 0,0 2-6 0,1-1 6 16,1-2-1-16,0 0-1 0,3 1-6 0,-2-2 1 15,3 1-4-15,2-1-3 0,7-2-9 16,-1-1-5-16,6 1-9 0,-1-1-8 0,3-1-10 0,-2 0-28 16,0-2-19-16,-1 0-30 0,1 1-23 0,-4-3-53 15,-3-1-141-15,-2 2-358 0,-1-2 158 0</inkml:trace>
  <inkml:trace contextRef="#ctx0" brushRef="#br0" timeOffset="45888.42">25629 4025 123 0,'-4'-3'228'0,"4"3"-11"0,-4-5-22 0,4 5-20 16,0 0-20-16,0-4-14 0,0 4-18 0,0 0-15 15,0 0-8-15,0 0-11 0,0 0-6 0,7 12-9 16,-5-7 1-16,1 0-6 0,2 5 14 0,-3-1 7 15,2 3-3-15,-1-1-5 0,1 5-1 0,-2 1-7 16,0 1-8-16,-1-1-5 0,0 1-6 0,0-1-6 0,1-1-2 16,2 1-5-16,-3 0-6 0,2-5-5 0,-3 1-11 15,3-2-14-15,0 1-12 0,-2-4-12 0,1 1-21 16,0-3-17-16,-2 2-13 0,1-1-20 0,0-3-17 16,1 1-34-16,-2 0-43 0,-4-2-178 0,0-1-389 15,-1 1 173-15</inkml:trace>
  <inkml:trace contextRef="#ctx0" brushRef="#br0" timeOffset="46381.43">25446 4325 128 0,'0'0'267'0,"0"0"-13"0,0 0-17 0,0 0-17 16,0 0-28-16,8-7-14 0,-2 2-21 0,5 0-15 0,1-4-23 15,-2 2-20-15,3 0-24 0,-1 2-19 16,3-4-13-16,2 0-13 0,-6 3-15 0,7 0-9 0,-4-5-3 16,4 6-6-16,-5-1-4 0,2-1-1 15,-3 3-1-15,-1-1-1 0,1 2-1 0,-1-4 0 16,2 6 5-16,-3-1-1 0,-1 0 3 0,2 0-3 0,-3 2 3 16,-1 0 0-16,-1-3 2 0,-6 3 2 0,11-3-9 15,-7 3 4-15,-4 0 2 0,9 6 9 0,-5-5 3 16,0 3-3-16,-3-3 6 0,3 3 15 0,-1 2 1 15,-1 0-2-15,-2-2-1 0,1 2 0 0,-1 0 1 16,3-1 1-16,-3 2 3 0,1 1-1 0,-1 1-5 16,0-3-3-16,0 1-4 0,3 0-3 0,-2-1-2 15,-1-1 0-15,4 1-8 0,0-4 2 0,-3 1-3 16,4 2 2-16,3-1-2 0,-2-4 0 0,5 3-1 16,0-6-4-16,-1 1 6 0,1-1-6 0,0-1-1 15,-2 1 1-15,0 1 5 0,1-5-3 0,-2 1-1 16,-2-1 2-16,-1 2 2 0,0 1 0 0,-1 0 7 15,0 0 10-15,-2 0 6 0,2 2 3 0,-4-1 1 16,0 0 0-16,0 3-3 0,0-6-5 0,0 6-5 0,-2-3-3 16,2 3-4-16,-4-3-1 0,-2 0-6 0,1 1-5 15,-2 0-15-15,2 1-2 0,-1-1-7 16,6 2-14-16,-13-1-33 0,6 0-26 0,2-1-45 0,-1-1-57 16,-2 0-157-16,3 2-386 0,1-3 171 0</inkml:trace>
  <inkml:trace contextRef="#ctx0" brushRef="#br0" timeOffset="47118.42">26660 3934 37 0,'0'0'271'16,"0"0"-25"-16,0 0-23 0,0 0-26 0,0 0-20 15,0 0-16-15,0 8-14 0,4 2-10 0,2 4-8 16,2 2-12-16,0 2-11 0,-3 2-10 0,6 5-9 0,1-2-8 16,-2 1-4-16,3-2-7 0,-4 2-8 15,-3-6-9-15,2-4-3 0,-3 3-3 0,-1-3-6 16,0 3-3-16,-2-7-9 0,-2 0 0 0,1-3-7 0,-2 3 2 16,1-4-6-16,0 0 2 0,-2-1-5 0,0 0-6 15,0-2-1-15,-1 1 0 0,1-2 0 16,2-2-1-16,0 0-2 0,0 0-1 0,-16-4-4 15,14-1 1-15,-1 0-8 0,-1-5 0 0,4 3-1 0,-2-3 4 16,2 0 0-16,1-1-6 0,-1 1 5 0,1 3-2 16,1 1 1-16,0 0-4 0,1 0-1 0,2 2 1 15,0 2-2-15,1 1 2 0,1 2-7 0,-7-1 3 16,10 4-1-16,-5-2-6 0,1 6 9 0,-3 0 2 16,0 3 1-16,-1-2 0 0,-2 1 4 0,0 0 0 15,-2 1 1-15,-1-1 1 0,0-1 3 0,-2 1 4 16,3-3 3-16,-1 0 2 0,1 0 4 0,0-2 3 15,1-3 4-15,0 2 5 0,0 0 0 0,1-4 0 16,0 4-1-16,0-4-5 0,0 0-6 0,0 0-19 16,0 0-11-16,10-12-7 0,0 3-5 0,-1 1-7 15,4-2 0-15,3-2-1 0,-1 4-1 0,-3 0 7 16,1 5-2-16,-2-2 8 0,-2 0 2 0,4 3 6 0,0 1 5 16,-3 1 0-16,-2 0 5 0,-3 1 1 15,5 0 11-15,-2 1 0 0,-2 2-3 0,0-2 8 16,1 2-4-16,-2 0-1 0,-2-1 4 0,1 2-3 0,-1 0 13 15,1 0 1-15,-1-1-4 0,0-1-2 0,0 1-2 16,0-2-1-16,-2 3 1 0,0-2-2 0,-1-3 4 16,4 2-5-16,-4-2-3 0,0 0-6 0,3 5-16 15,-3-5-18-15,2 2-24 0,-2-2-29 0,0 0-24 16,0 0-37-16,0 0-176 0,9 0-354 0,-9 0 157 16</inkml:trace>
  <inkml:trace contextRef="#ctx0" brushRef="#br0" timeOffset="48331.42">28011 4054 92 0,'0'0'276'0,"-3"-3"-11"0,3 3-14 16,0 0-15-16,0 0-15 0,0 0-21 0,-4-1-15 16,4 1-24-16,0 0-15 0,0 0-16 0,0 0-7 15,-2 13-9-15,2-1-7 0,2 1-9 0,1 5-3 16,-2 6-8-16,3 4-11 0,-1-2-5 0,-1 4-6 15,2 0-6-15,0-1-2 0,-1 1-8 0,-2 1-2 16,8 2-4-16,-6-2-7 0,1-1-8 0,1 1-10 16,-1-1-8-16,0 2-9 0,0-5-3 0,2 0-13 15,-2-7-2-15,-4-4-9 0,3 1-1 0,-2 0-10 16,3-3-10-16,-4-5-14 0,1-3-8 0,-1 3-2 0,1-4 3 16,1 0 2-16,-4-2-13 0,2-3-23 15,0 0-5-15,0 0-2 0,-10-11-8 0,8 1 9 0,-7-4 7 16,5-2 9-16,-4-13 3 0,2 3 9 0,1-3 8 15,-3-2 15-15,0 1 6 0,2-4 18 16,2 5 32-16,-1 2 24 0,-1 1 4 0,3 9 34 0,-1 1 10 16,3-1-7-16,1 7-2 0,-1-1-3 0,3 1-5 15,1 0-2-15,2 1-7 0,0 4-5 0,4-1-4 16,-1 1-3-16,4 4-1 0,0 1-9 0,1 0-1 16,-1 1 0-16,0 2-3 0,-2 1-3 0,0 1 0 15,-1 0-6-15,-5 0 0 0,1 0-1 0,2-1-2 16,-4 1 1-16,1 2 3 0,-4-1-2 0,0 1-2 15,0 1 1-15,-4-2-7 0,1 3 7 0,-4-4 0 16,2 0-1-16,-3 0 6 0,3-1 7 0,-1-2 2 0,2 1-4 16,-1 0 4-16,0-2-13 0,5-1-7 15,-8-4-6-15,7 1-8 0,0-2-2 0,2-2-8 16,3-2-2-16,1-4-3 0,3-1-6 0,4 0-2 0,3 1-3 16,0 2-6-16,-2-1 4 0,3 0-1 0,1 7 9 15,-6-2 2-15,3 4 6 0,-1-1-2 0,-3 3 10 16,2 1-5-16,-1 0 6 0,-2 3 3 0,-2-2-1 15,0 2 6-15,0 2-1 0,-2-2 1 0,0 2 1 16,-1 1 1-16,-2 2-2 0,1-2 4 0,0-2-7 16,-1 3 3-16,2-1-2 0,-3-1 1 0,0 1-3 15,1-4 7-15,0 1 2 0,-1-1 2 0,-1-2 11 16,4 4 10-16,-4-4 2 0,0 0 8 0,7-6-1 16,-3 2 8-16,-2-3 0 0,4 2 3 0,-2-4 3 15,0 1 1-15,-3 1 13 0,3-1 5 0,0 1-7 16,-3 1-6-16,5 1-3 0,-4-1-3 0,4 2-3 15,-4-3-3-15,0 4-4 0,-2-1-3 0,5 1-6 0,-5 3-4 16,6-5-3-16,-3 3-1 0,4 2-3 0,0-2-2 16,-3 0 2-16,4 2-3 0,-2-2-3 15,7 2 1-15,-8 0-4 0,4 0-7 0,-1 0-3 16,1 2-2-16,-3-4-6 0,-1 4-3 0,2-2 5 0,-7 0-5 16,8 0 2-16,-4 2-3 0,-4-2 2 0,7 2-4 15,-7-2 5-15,4 2 3 0,-3 2-2 0,-1-4 5 16,1 9-2-16,-1-2 2 0,0-1 5 0,0 1-4 15,0 3-1-15,0 0-4 0,2-1 1 0,0 1-3 16,1-4 6-16,3-1 1 0,-1 0 0 0,5 1 5 16,-3-4 1-16,5 2-1 0,-1-4-1 0,0-2 4 15,1 2-3-15,-1-4-2 0,2-2 3 0,-3 1-1 16,-1 0-2-16,1-2-7 0,-1-2-2 0,-2 0-4 16,-1 1-2-16,-2-2 2 0,1 0-13 0,-4 0 4 15,-1 0 6-15,0 3 6 0,0-2 1 0,-2 6 2 16,-2-1-2-16,-1-2 2 0,0 2 2 0,-2 3-3 15,1 0 4-15,-7 1-7 0,4 1-14 0,-4 2-13 0,2 2-19 16,-1-1-36-16,5 0-14 0,-1-3-50 0,0 3-155 16,3 0-342-16,1-2 152 0</inkml:trace>
  <inkml:trace contextRef="#ctx0" brushRef="#br0" timeOffset="48676.42">28872 3979 63 0,'0'0'221'16,"0"0"-5"-16,-4-1-8 0,4 1-15 0,0 0-18 0,0 0-15 15,0 0-14-15,0 0-13 0,-9 9 8 16,9 0-9-16,-1 0-6 0,-5 8-5 0,3 0-6 0,-1 8-4 16,3 2-14-16,-3-1-9 0,3 2-3 0,-2-2-12 15,3 3-3-15,-1-2-12 0,2-1-4 16,-1 1-4-16,0-1-8 0,3 0-5 0,-3-2-4 0,0-4-8 16,1 6-6-16,-1-7-13 0,0-1-9 0,0 0-3 15,0 3-10-15,0-4-16 0,-4 0-18 0,4 0-20 16,-1-1-20-16,1-5-31 0,0 0-40 0,0-3-47 15,-3 1-166-15,2-4-405 0,1 1 180 0</inkml:trace>
  <inkml:trace contextRef="#ctx0" brushRef="#br0" timeOffset="49068.43">28785 4309 48 0,'2'-3'219'16,"0"0"-8"-16,1-1 3 0,2 1-7 0,2 0-10 16,2 0-12-16,0-2-20 0,4 2-18 0,-3-1-14 15,4 1-12-15,-1 2-12 0,1-1-12 0,0 0-16 0,4-2-15 16,-6 1-14-16,0 2-17 0,2 0-11 0,-2-2-11 16,1 0-2-16,-2 1-4 0,-2-1 2 0,1 1-4 15,-1 0 0-15,-5 0 1 0,1 0-8 0,-1 1 5 16,2-2 11-16,-6 3 6 0,4-3 5 0,-4 3 1 15,2-2 2-15,-2 2 3 0,0 0-2 0,0 0-1 16,0 0-11-16,0 0 3 0,-6-6-2 0,6 6-7 16,-10 0-1-16,10 0-3 0,-9 4 1 0,5-1 1 15,1 1-2-15,1-1 0 0,-3 0-3 0,0 3-2 16,3-1-2-16,0-2 4 0,-1 2 1 0,1 2-3 16,2-2-1-16,-2 2 1 0,4 0 0 0,0-3-3 15,1 2-12-15,-3 2 5 0,2-4-9 0,0 1-10 16,4 0-8-16,-2-1-14 0,4 1-20 0,2-2-21 15,0-3-14-15,3 1-18 0,0-2-25 0,0 2-18 16,-2-1-145-16,2-1-335 0,0-2 147 0</inkml:trace>
  <inkml:trace contextRef="#ctx0" brushRef="#br0" timeOffset="49347.43">29304 4121 157 0,'0'0'218'0,"-1"-7"-4"0,1 7-6 0,-3-3-14 15,3 3-15-15,0 0-16 0,-9 0-6 0,9 0-18 16,-14 5-5-16,9 0-16 0,-3 1-6 0,3-1-16 16,-4 1-9-16,3 1-8 0,-2-2-9 0,3 4-5 15,-1-1-9-15,1 3-5 0,0-5-7 0,3 5-9 16,0-5-6-16,0 6-17 0,4-1-4 0,0 0-4 16,3-1-17-16,0 1-16 0,1 0-4 0,-1 0-8 15,1 1-11-15,1-3-6 0,0 1-1 0,-2-3-8 16,-1 2-7-16,0-4-11 0,0 0 23 0,-3 1 7 15,3-1 5-15,-3-1 14 0,-1-2 15 0,0-2 16 16,0 0 6-16,0 4 2 0,0-4-2 0,0 0 2 16,0 0-12-16,-13-1-10 0,13 1-23 0,-9-4-52 0,8 2-196 15,-6-2-312-15,4-2 139 0</inkml:trace>
  <inkml:trace contextRef="#ctx0" brushRef="#br0" timeOffset="49892.42">29457 4114 8 0,'0'0'152'0,"0"0"6"0,0 0-6 0,0 0-3 16,-10 10 3-16,6-7-9 0,0 2-8 0,-1 0 3 15,-2 1-5-15,2 1-11 0,-1 1-13 0,3-3-9 16,1 2-8-16,0 1-10 0,0-2-8 0,1 5-11 16,2-5-15-16,1 0-15 0,0 1-16 0,2 0-11 15,1-3-11-15,-1 2-25 0,1-2-14 0,2 2-9 0,0-4-11 16,-2 1-4-16,3-1-11 0,-2 2 10 0,2-3 8 16,-3 1 10-16,-1-1 21 0,-4-1 16 15,5 4 30-15,-5-4 7 0,0 0 27 0,5 0 13 0,-5 0 7 16,4 2 11-16,-4-2 1 0,0 0-4 0,4 2-5 15,-4-2-3-15,0 0-9 0,0 0-8 0,0 0-9 16,6 2-12-16,-6-2 1 0,0 0-8 0,7 4-6 16,-7-4-9-16,6 0-9 0,3 0-15 0,-9 0 1 15,13-2-1-15,-7 2 1 0,2-1-4 0,-3 0 6 16,1 1 1-16,0-2 1 0,-6 2 6 0,0 0 6 16,9-1 10-16,-9 1 7 0,0 0 8 0,0 0 1 15,7 0-4-15,-7 0-3 0,0 0 7 0,3 4-7 16,-3-4 0-16,0 5-2 0,1-2-4 0,-1-3 0 15,0 7 0-15,0-3 0 0,1 0-1 0,-1-4-4 16,1 6 1-16,1-3-1 0,-2-3 0 0,1 5 0 16,-1-5 2-16,3 2 0 0,-3-2-2 0,0 0 6 15,0 0-8-15,0 0-13 0,7-7-13 0,-4 3-6 0,0-2-16 16,-2-1-3-16,2 3-17 0,-1-3-20 0,2-3-41 16,-2 1-6-16,3-1-31 0,-1 1-45 15,1-1-106-15,-3 1-331 0,0 2 146 0</inkml:trace>
  <inkml:trace contextRef="#ctx0" brushRef="#br0" timeOffset="50118.42">29655 3938 174 0,'0'0'201'0,"4"7"1"15,-4-7-10-15,0 0 4 0,0 0-4 0,0 0-4 16,0 0-11-16,0 0-4 0,0 0-16 0,0 0-13 16,0 0-17-16,0 0-10 0,0 0-25 0,0 0-33 15,0 0-23-15,7 3-31 0,-5-1-45 0,2 3-51 16,6-4-61-16,-5 3-207 0,0-1-388 0,3 1 172 16</inkml:trace>
  <inkml:trace contextRef="#ctx0" brushRef="#br0" timeOffset="50594.42">29866 4150 60 0,'-2'4'267'0,"0"1"-14"0,2 2-6 16,-4-3 3-16,2 6-18 0,0-5-16 15,-2 5-16-15,2-3-26 0,-1 4-17 0,1-1-14 0,0-3-17 16,2 1-11-16,-2-1-10 0,2 0-12 0,2-1-7 15,-1 0-7-15,3 0-14 0,-3-2-6 0,0 0-13 16,3 0-6-16,0-2-10 0,0-1 1 0,-4-1-7 16,9 0-5-16,-3-3-11 0,-2 1-9 0,1-3-5 15,0 1-7-15,0-4-1 0,0-2-2 0,-1 0 0 16,0 0-5-16,1-2 4 0,-2 0-2 0,-1 2 5 16,0-2 9-16,1 3 4 0,-3 1 0 0,3 1 4 15,-2 3-5-15,2-1-1 0,-2 1-2 0,3 0 5 16,0 3-3-16,2-3 1 0,2 5-3 0,2-2 3 15,-1 1-2-15,5 0-5 0,-2 2 8 0,0 0 0 16,1 2 2-16,-3 0-1 0,3 2 1 0,-3-2-1 16,-2 3 0-16,3 1 1 0,-3-2-1 0,-1 2-1 15,-1-3 0-15,-2-1-3 0,0 4 2 0,-1-3 4 0,1 2-4 16,-2-4 0-16,0 1 1 0,2 1 2 0,-3 0-2 16,1-4 2-16,0 2 1 0,-2-3-2 0,6 2 3 15,-6-2-3-15,4 1 2 0,-4-1-1 0,9 3 2 16,-4-3-1-16,-5 0 0 0,13-2 1 0,-5 2 1 15,-2-1-2-15,6 0-1 0,-2 1-7 0,-2-1-8 16,-1 0-11-16,2 1-17 0,-2 0-19 0,0 1-32 16,1-1-32-16,5-1-36 0,-4 1-42 0,-2 0-170 15,5-1-404-15,1-2 180 0</inkml:trace>
  <inkml:trace contextRef="#ctx0" brushRef="#br0" timeOffset="51064.42">30450 4178 107 0,'-4'0'171'0,"-1"2"-9"0,5-2-16 0,-5 0-14 15,0 3-9-15,5-3-11 0,-4 4-4 0,2 1-8 0,2-1-11 16,0-4-8-16,-2 6-5 0,2-6-3 0,2 9-5 16,0-7-3-16,0 3-6 0,0-2-3 15,3 1-7-15,0-1 0 0,-1 2-7 0,1-3-7 16,0 1-1-16,3-2-1 0,-3 1-6 0,3-1-2 0,-2 0 0 15,6-1-2-15,-2-1-7 0,0 0 4 0,0-1-5 16,-1-2 0-16,4 2 0 0,-3-3-1 0,0 1 3 16,3-2 6-16,0-1 2 0,1-2-1 0,4 3 5 15,-3-3-4-15,-2 0 4 0,0-6-4 0,1 3 0 16,0 1-2-16,1-1 2 0,-1 0 5 0,-3-2-2 16,1 0-2-16,-3 1 0 0,0 0-2 0,0-3-3 15,1 0-4-15,-2-1 10 0,1 0 0 0,-3 1 7 16,1 0-4-16,-2 1 12 0,-4 4-3 0,3-1 7 15,2 3 8-15,-4 1 4 0,0 4 0 0,-2-4-2 16,3 3-8-16,-1 2-12 0,-3-3-3 0,1 6-7 16,3-3-4-16,-3 3 1 0,0 0-5 0,-3 12-2 15,2-3-2-15,-2 4 0 0,1 3-2 0,-1 2-2 16,-2 1 0-16,1 1 0 0,3-2-2 0,-3 7 4 0,0-1 1 16,4-5-3-16,0 0-2 0,0-2 2 15,0 1 5-15,0 0 3 0,3-4-5 0,-2-1 2 16,-1 2-2-16,0-2 1 0,3-1 0 0,-1 3-11 0,2-3-20 15,4 4-52-15,-6-5-67 0,3-3-97 16,-1 3-281-16,-2-4-557 0,-1 0 248 0</inkml:trace>
  <inkml:trace contextRef="#ctx0" brushRef="#br0" timeOffset="52514.42">21431 5238 36 0,'0'0'223'0,"-5"-3"-16"0,3 0-18 15,2 3-22-15,0 0-21 0,-4-4-12 0,4 4-12 0,0 0-15 16,0 0-12-16,0 0-11 0,0 0-11 0,0 0-12 16,0 0-2-16,-8 7-8 0,6-1 5 0,0-1 0 15,0 2 0-15,0 1-3 0,1 2-5 0,-1-1-6 16,0-1-3-16,2 0-5 0,0-1-1 0,0-1-3 16,0-1-2-16,2 1-3 0,0 3-2 0,1-3-6 15,-1-4-2-15,2 1-3 0,4-2-2 0,-8-1 0 16,13-2-6-16,-3-1-4 0,1-1-1 0,-2-2-1 15,0-3-2-15,0 0-6 0,-1 3 2 0,-2-1 0 16,1 3 3-16,-3-2 4 0,-1 0 6 0,2 2 4 0,-1 0 1 16,-1 4 2-16,-1-4-4 0,-2 4-6 15,4-3 4-15,-4 3-2 0,7-1 0 0,-7 1-2 0,11 0 0 16,-5 3 0-16,5-2-1 0,0 3 2 0,2-4 2 16,2 3-2-16,3-2 1 0,1-1-1 0,3-1-1 15,-3-2 0-15,3-2 0 0,0 1 0 0,2-6 3 16,-5 0-1-16,4-3-4 0,1 0-1 0,-8 4-7 15,7-9-6-15,-12 6 0 0,3-3-9 0,-5 0 6 16,0 2-5-16,-4-3-1 0,0-2-6 0,-5 3-3 16,0-1 0-16,-6 1 6 0,5 0 7 0,-7 0 3 15,3 0 1-15,-2 6 16 0,2 0 4 0,-5 1 8 16,5-1 14-16,-1 3 2 0,-1-3 0 0,2 7-1 16,-2-4 0-16,1 2 5 0,1 2 7 0,1-1 0 15,1 2-3-15,3 1-2 0,-5-3-3 0,5 3-6 0,-4-2-3 16,4 2-5-16,-4-1-3 0,4 1-1 0,-3 6-2 15,-1-2-2-15,2 5-2 0,-1 1 5 16,1 2-5-16,-1 3 1 0,1 0 1 0,-2 2-2 0,4 1 1 16,0-1-3-16,2 0 0 0,0 3 0 0,1-4 1 15,1 1-6-15,1-2 7 0,1-3-2 0,-1 0-1 16,2-2 0-16,0-2 2 0,-1 3-2 0,3-4-1 16,-1-2-1-16,1-2 6 0,-3 0-2 0,3-3 1 15,-1 0 0-15,3-1-2 0,-3-1 2 0,-3-2-4 16,4 0-2-16,-3-3-10 0,2-2-6 0,0-1-4 15,-1-5-2-15,2-1-1 0,-1 1-4 0,2-2 3 16,-5 2 1-16,0-4-2 0,0 3 6 0,-1 1 2 16,-1 0 1-16,2 1 2 0,0 3 7 0,-2 2 4 0,-1-3 4 15,2 5 2-15,-1 0 1 0,-2 4-1 0,1 0 0 16,1-1 5-16,-3 4 9 0,0 0 5 0,13 4-3 16,-11-1-4-16,1 1 2 0,3 4-1 0,-1 0-1 15,3 3-1-15,-2 0-3 0,2 5 2 0,-3-3-3 16,2 3-3-16,1 0 0 0,0-2 1 0,-3-2-1 15,0 4-1-15,7-3-1 0,-3 0-1 0,-3-3 1 16,2-3-1-16,-3 1 2 0,5-2-5 0,-2 2-3 16,-3-5 4-16,3 0 0 0,2 1 1 0,-4-4-1 15,-1 1-7-15,2-1-6 0,-7 0-12 0,11-2-13 16,-4 1-15-16,-3-2-12 0,-2 1-18 0,2-3-20 16,0 2-16-16,-1-3-23 0,1 1-31 0,-2-1-183 15,-2 2-381-15,1-1 169 0</inkml:trace>
  <inkml:trace contextRef="#ctx0" brushRef="#br0" timeOffset="52861.42">22529 4684 41 0,'1'-3'251'0,"-1"3"-19"0,0 0-19 0,8 0-20 16,-8 0-4-16,6 8-4 0,-1 3-13 0,-1 6-13 15,5 8-14-15,1 2-15 0,1 1-10 0,-2 3-10 16,2 4-12-16,-1-4-10 0,2 0-7 0,0 1-12 15,0 2-11-15,-2-7-18 0,4 1-16 0,-3-1-17 16,1-5-16-16,-7-4-18 0,3 0-13 0,-3 1-16 0,0-2-7 16,0-7-6-16,-1 0-13 0,0-1 5 15,-4-2-12-15,0-1-13 0,0-2-9 0,-4-1-16 0,0-1-166 16,-4-1-316-16,-3-2 140 0</inkml:trace>
  <inkml:trace contextRef="#ctx0" brushRef="#br0" timeOffset="53524.42">22487 5054 166 0,'-2'-4'209'0,"1"-1"-8"0,2 1-14 16,3-1-14-16,1-2-13 0,3 0-13 0,2 0-17 15,3-1-13-15,2 1-11 0,2-2-11 0,2 1-7 16,-2-4-12-16,2 5-14 0,0 0-6 0,-1-3-12 16,1 4-19-16,-3-3-5 0,0 0-7 0,-2-1-5 15,-2 4-2-15,-2-3-3 0,-4 0-3 0,2 0-4 0,1-1 0 16,-4 2 2-16,-1-1 9 0,-3 4 7 0,2-2 6 15,-2 4 9-15,-1-2 2 0,0 0 2 16,1 1-3-16,-1 4-2 0,3-3-8 0,-3 3-3 0,0 0 1 16,0 0 1-16,0 0-3 0,0 0-6 0,6 12 1 15,-3-7 2-15,-1 2-3 0,2 3-1 16,-1-3 0-16,-1 1-1 0,2 3 0 0,0-3 2 0,-1 3 1 16,-1 0 2-16,-1-2 5 0,2 1 2 0,-2 2 1 15,0 0 9-15,2-3 1 0,-2 2 1 0,-1 1-4 16,1-1-3-16,1-2-3 0,-1 2-3 0,2-3 1 15,1-1-3-15,-2 0 0 0,2-1-5 0,1 0-5 16,3-1-4-16,-2-2-11 0,4-1-6 0,0 0-8 16,2-2-4-16,-2-2-4 0,4 0 1 0,-5-1 1 15,0-1 3-15,-3 2-1 0,2 1 8 0,-3-2 0 16,0 1 17-16,-1 0 14 0,-4 2 5 0,9-2 5 16,-9 2-7-16,0 0 0 0,8 0-2 0,-8 0-4 15,0 0 1-15,2 5 0 0,2-1 1 0,0-1-5 0,-1 2 6 16,-1-1-3-16,2 3-3 0,4-1-2 15,-3 0 4-15,3 2-1 0,-1-1-7 0,2-3-8 0,0 0 0 16,-2 0-10-16,5-2 2 0,0-2-5 0,-1 0-8 16,2-2-6-16,0-1-4 0,-1 1-5 15,0-5-9-15,3-1 1 0,-2 0 1 0,-6 3 6 0,0 1 1 16,2 0 10-16,-4 1-7 0,-1 1 26 0,0-2 6 16,-4 4 6-16,5-1 9 0,-5 1-1 0,4-2 2 15,-4 2 3-15,0 0 7 0,0 0 8 0,6 7-1 16,-6-7 3-16,3 7 3 0,-2-2 1 0,-1 0-5 15,4-3 1-15,-3 3-9 0,3 0 0 0,-1 0-1 16,-1-1 2-16,2-1-6 0,6-1 2 0,-1 3-1 16,1-5-6-16,6 0 1 0,-3 0-1 0,4 0-1 15,0-2-2-15,2-2 1 0,-2 1-6 0,-4 0 1 0,-1 1-4 16,2 2-9-16,-2-3-14 0,-3 3-16 0,-3 0-9 16,3 0-6-16,-5 3-22 0,4-3-13 15,1 0-31-15,-3 0-27 0,-6 0-186 0,9 0-362 16,0 0 160-16</inkml:trace>
  <inkml:trace contextRef="#ctx0" brushRef="#br0" timeOffset="54036.42">24147 4654 223 0,'0'0'255'0,"9"7"-7"0,-9-1-15 0,0 0-10 16,1 5-16-16,0 0-17 0,2 4-7 0,-1 0-16 0,2 3-16 16,-1-2-17-16,1 3-11 0,-1-1-16 15,6 7-9-15,-2-7-8 0,2 7-7 0,-3-5-15 0,2-3-14 16,-1 2-15-16,-2-2-22 0,3 3-8 0,-2-3-11 15,0 0-12-15,0-4-5 0,-3 0-11 0,-1-1-9 16,-1-2 0-16,-1 1-1 0,0 0-3 0,-1-4 2 16,1-1-11-16,-4-1 7 0,0-1 4 0,-1 1 0 15,0-2 4-15,-4-2 5 0,4 2 5 0,-4-3 2 16,-1 0 3-16,0-4 7 0,1-2 10 0,0-1 6 16,-1-1 5-16,2-1 6 0,2 1 12 0,2-3 3 15,1 3-2-15,0-3 0 0,4 2-6 0,2-1 4 16,4-2-7-16,2 4 3 0,5-5 1 0,0 4-2 15,4 0-1-15,-2 1 0 0,4 3-1 0,0 0 4 16,-1 0 1-16,3 3 0 0,-4 2-1 0,1 0-3 16,-1 2-3-16,-1 1 6 0,-5-1-2 0,0 0-2 15,-2 2 0-15,-1-3-2 0,-3 2-1 0,1-2 0 0,-1 0-4 16,-1 3 0-16,0-4 0 0,-5 0-1 0,4 6-1 16,-3-4-6-16,-1-2-15 0,0 0-18 15,0 0-22-15,-5 8-20 0,5-8-33 0,0 0-46 0,0 0-49 16,-16-8-166-16,11 3-399 0,-1 0 176 0</inkml:trace>
  <inkml:trace contextRef="#ctx0" brushRef="#br0" timeOffset="54200.43">24337 4743 283 0,'0'0'286'16,"9"8"-24"-16,-9-8-28 0,0 0-24 0,0 0-22 0,4 5-27 15,-2-4-45-15,1 3-43 0,2-2-53 0,1 3-80 16,1-3-63-16,-2-1-152 0,1 2-299 16,3-2 133-16</inkml:trace>
  <inkml:trace contextRef="#ctx0" brushRef="#br0" timeOffset="54792.42">24582 4913 137 0,'0'0'324'0,"-1"7"-21"0,-2-2-23 0,2 2-21 15,-1 2-22-15,-3 3-22 0,2-1-30 0,1 1-9 16,0 3-19-16,2 0-17 0,0 1-18 0,2-4-23 16,0 4-20-16,1-5-22 0,3-2-18 0,-4-1-17 15,2-1-15-15,2-2-11 0,-3 0-10 0,3-3-4 16,-1 1-6-16,2-3-5 0,2-1-12 0,-2-2-4 0,3-1 9 15,-4 0 5-15,-1 1 4 0,2-2 4 16,-1 3 8-16,0-1 5 0,-2 1-3 0,0-1 4 0,-1 1 3 16,-3 2-4-16,6-2 6 0,-6 2 4 0,9 3-1 15,-9-3 3-15,9 4-2 0,-4 1 3 0,0-1-1 16,0 0 2-16,2 1 1 0,-1 0 3 0,-1 3-4 16,0-1 1-16,6 0 3 0,-4-1-5 0,2-1 0 15,0 1-2-15,5-3-3 0,-2-3-2 0,1-2-16 16,4-4-16-16,4 0-7 0,-3-2-18 0,7-4-16 15,-6 0 9-15,-1 2-12 0,4-6 0 0,-2 0-16 16,-7 2 9-16,-2 7 13 0,0-2 24 0,-5 3 14 16,1-1 17-16,-3 4 15 0,1-1 11 0,-3-1 8 15,2 2 2-15,-1 2 4 0,-3 1-6 0,3-3 1 16,-3 3 3-16,0 0-3 0,0 0 2 0,0 0 6 16,3 9 4-16,-3-9 11 0,0 7 5 0,0-4-5 0,0 0-1 15,1 4-2-15,-2-4 8 0,2 2-1 0,-1 1-4 16,0-2 2-16,2 1 0 0,-1-1-3 0,-1 0-4 15,2-1-2-15,4 0-1 0,2 1-3 0,-3-1-3 16,6 2-2-16,0-3-2 0,2 0-4 0,-1 2-2 16,0-3-1-16,1 2-5 0,2-2 2 0,-3 2-8 15,2 0-1-15,-1-2-1 0,-3 0-4 0,1 0-1 16,-2 1-3-16,-1-2-5 0,-3 1 4 0,1-1 5 16,-6 0 4-16,10 0 11 0,-10 0-7 0,3-4-12 15,-3 4-8-15,0-7-14 0,-1 2-16 0,1 5-15 16,-4-7-33-16,4 0-55 0,-2 2-216 0,-2-2-392 0,2 0 174 15</inkml:trace>
  <inkml:trace contextRef="#ctx0" brushRef="#br0" timeOffset="54988.44">25450 5112 70 0,'0'0'373'0,"1"6"-26"16,-1-6-34-16,0 0-30 0,0 0-29 0,0 3-39 15,0-3-59-15,3 3-87 0,-3-3-100 0,2 2-132 16,-2-2-152-16,0 0-341 0,0 0 152 0</inkml:trace>
  <inkml:trace contextRef="#ctx0" brushRef="#br0" timeOffset="62106.54">15020 13733 135 0,'-5'-3'134'0,"5"3"-10"0,0 0-4 0,0 0-11 15,-6 0-12-15,6 0-11 0,0 0-8 0,0 0 1 16,0 0-3-16,0 0-8 0,0 0 4 0,0 0-12 15,0 0 1-15,0 0-11 0,0 0 3 0,0 0-8 16,0 0-8-16,0 0 3 0,0 0-3 0,0 0-2 16,14 5-2-16,-10-2-4 0,2-1-7 0,3 1 2 0,0 0-2 15,3-2 0-15,0 2-6 0,1-3 2 16,0 0-3-16,7 0-8 0,3 0 5 0,7-3 1 0,-1 0-5 16,0-1-2-16,3 3-5 0,0-3-1 0,4-1 0 15,-3 0-4-15,7 1 1 0,11-5-7 0,1-2 1 16,2 4 4-16,0-5-1 0,1 5 2 0,0-5 1 15,2 0-1-15,2 2 5 0,0-2-5 0,7 1 4 16,-7 0 3-16,1 1-1 0,-1-4-1 0,2 2-24 16,-1 3 4-16,-1-4 0 0,0-2-2 0,-2 6 9 15,-4-1-2-15,0-2 5 0,1 0 1 0,-16 4 2 16,16-2-2-16,-16 4 0 0,2-2 2 0,14 0-7 0,-18 4 3 16,3 1-10-16,-2-2-2 0,-2 0 6 0,-3 4-2 15,0-2 5-15,-2 1 1 0,1 0 1 16,-4-2-1-16,-7 3 8 0,3-2-1 0,-1 1 7 0,-3-1-1 15,-2 2 6-15,-2-2-1 0,0-1 2 0,-1 3-1 16,-3 1 2-16,-4-3 5 0,2 2-5 16,-4 0-5-16,0 1 0 0,-5 0-18 0,10-2-19 0,-10 2-18 15,11-1-26-15,-11 1-32 0,5 1-105 0,-5-1-230 16,0 4 102-16</inkml:trace>
  <inkml:trace contextRef="#ctx0" brushRef="#br0" timeOffset="62432.55">15896 13734 129 0,'-10'0'140'0,"2"1"-19"16,0-1-8-16,4 2-10 0,4-2-11 0,-9 1-13 15,9-1-4-15,-3 5-10 0,3-5-5 0,0 0-4 16,0 0-8-16,6 7-3 0,-2-6-3 0,1 2-5 16,3-2 3-16,-2 0-4 0,5 2-5 0,1-3 3 15,1 0-4-15,6-3-1 0,1-1-11 0,0 3 0 16,12 0 4-16,-2-5-1 0,2 0-5 0,6-2 1 0,-1 4 0 16,3-4 2-16,15 3-10 0,0-3 4 0,1 0 3 15,0 1-5-15,-2-1-10 0,1 3-22 0,-15 0-21 16,0 3-11-16,14-1-11 0,-17 3-22 0,-5-1 1 15,0 1-28-15,0 1-78 0,-4-2-204 0,0 2 90 16</inkml:trace>
  <inkml:trace contextRef="#ctx0" brushRef="#br0" timeOffset="62699.54">16113 14021 95 0,'-5'3'164'16,"0"-1"-15"-16,1 0-16 0,4-2-11 0,0 0-8 16,0 0-7-16,0 0-17 0,0 0-6 0,20-7-8 15,-3-1-10-15,2 1-10 0,13-4-7 0,0 0-6 16,6-1-9-16,17-3-6 0,-2 1-4 0,2 0-9 15,1 3-20-15,-5 4-16 0,0-4-22 0,-12 11-37 16,0-8-7-16,-6 8-34 0,-1 1-61 0,-13-1-198 0,1 4 88 16</inkml:trace>
  <inkml:trace contextRef="#ctx0" brushRef="#br0" timeOffset="62876.54">16636 14073 86 0,'-15'10'163'0,"1"-5"-8"0,4 1-8 0,-1 0-11 16,3-3-13-16,2-1-11 0,0 1-12 0,1 0-11 15,2-1-4-15,3-2-10 0,0 0-4 0,0 0-8 16,0 0-6-16,21-2-5 0,-3-1-9 0,2-2-10 16,8-2-8-16,2-3-7 0,7 1-12 0,-5 0-4 15,4 3-12-15,1-2-10 0,0 4-9 0,-5-1-21 16,0 0-18-16,-10 5-24 0,-5 3-28 0,-7 1-89 0,-8 0-227 16,-1 2 101-16</inkml:trace>
  <inkml:trace contextRef="#ctx0" brushRef="#br0" timeOffset="63022.54">16771 14180 97 0,'-17'7'107'0,"3"-1"3"0,5-2-3 0,2-1 2 0,0-1-5 16,2 0-13-16,3-1-2 0,2-1-8 0,0 0 0 16,0 0-4-16,20-5 4 0,-6-3-2 0,4 0-14 15,10-1-3-15,-1 2-9 0,4-2 0 0,-1 1-3 16,-8 6-18-16,-1-2-21 0,-7 4-33 0,-3 0-22 16,-2 1-17-16,-4 2-27 0,-1-1-3 0,-5 4-30 15,-3 0-65-15,-5-1-201 0,-4 2 89 0</inkml:trace>
  <inkml:trace contextRef="#ctx0" brushRef="#br0" timeOffset="63952.54">16886 14197 500 0,'-18'4'34'0,"-4"0"13"15,1-2 7-15,-9-2 8 0,1-1 12 0,0 0 7 16,-1-3-6-16,-2-4 14 0,2-1 1 0,0-1 1 16,1-3 0-16,1 2 9 0,3-2-5 0,1-4-2 15,1 2-10-15,10-1-4 0,-2-6-4 0,3 5-10 16,6-8-3-16,-3 1-14 0,9-2-10 0,1-5-9 0,7 3-15 16,-2-4-22-16,6 2-16 0,-1 4-9 0,1-3-28 15,-2 6-5-15,-1 6-6 0,0 4-1 0,-5 0 5 16,1 3 3-16,-1 3 8 0,-1 3 9 0,-1-2-5 15,-1 4 12-15,-1 2 17 0,0 0 16 0,0 0 7 16,10 8 13-16,-10-2 7 0,2 5 3 0,-4-2 8 16,2 3 5-16,2 5 2 0,-2 1 0 0,-2 0-3 15,1 0-1-15,1 1-3 0,-4 0-2 0,2 0-6 16,-4 0 1-16,2-2-10 0,0-5 2 0,1-2-2 16,-2 0-2-16,5-4-2 0,-1 0 3 0,1-2-2 15,-3 2 0-15,3-3-1 0,0-3-8 0,0 4-3 0,0-4-11 16,0 0-2-16,8-13-8 0,-4 4-5 15,2-6-5-15,3-1-5 0,0 0 7 0,0-1 1 0,4 1 1 16,-4 4-3-16,0 2 11 0,-2 3-2 0,0 3 0 16,-2 5 6-16,-5-1 4 0,9 8 3 15,-7 0 15-15,2 7 21 0,-4 2-11 0,0 10 4 0,-5-2 3 16,4 2 4-16,-2 1-1 0,-1-2 7 0,3 2-6 16,0 2-1-16,1-5-3 0,1-5-4 0,2-3 4 15,0 2-6-15,5-4 0 0,-2-6 3 0,2-1-1 16,1-1-3-16,0-7-1 0,5-5-4 0,3-6 2 15,6-7-8-15,4 1-6 0,-1-5-3 0,2-4-2 0,-2-1-6 16,9-9 0-16,-14 10-5 0,1 1-16 0,1 0-1 16,-8 2-18-16,-2 1-12 0,-4 6-5 15,-2 5-6-15,-3 1-1 0,-1 2-1 0,-3-1 7 0,-1 3 8 16,-2 3 5-16,0-2 15 0,-4 0 9 0,3 2 8 16,-2 1 10-16,-2-3 6 0,1 4 2 0,-4-3 16 15,2 0 4-15,-1 2 3 0,1-3 3 0,-1 2 13 16,-3-4-10-16,0 1-3 0,-2-2-2 0,-4 0-8 15,-7-1-15-15,1-1-1 0,-5 2-13 0,1-4-5 16,-3 3-13-16,4 1 2 0,-4-1 7 0,3 6-2 16,8 1 6-16,2 2 4 0,1 5 7 0,0-3 0 15,7 5 2-15,-1 0 1 0,3 6 5 0,-1 3 2 16,5 1 3-16,1 1 4 0,0 1 0 0,7-2-7 0,-2 3 8 16,4-2 1-16,3-1 3 0,3-2 9 15,2-1 2-15,1-1-2 0,3-1 12 0,-1-5 2 0,4-2-1 16,0-2 8-16,2-4 4 0,7-4 2 0,-1-4 2 15,-1-6-3-15,1 0-6 0,0-8 4 16,1 2-6-16,-1-4-6 0,-4 1-11 0,0 2-7 0,-10 0-34 16,0 7-9-16,-5 1-16 0,-5 2-11 0,-4 7 7 15,0 2 4-15,0 3 5 0,-9-1 10 0,0 5 5 16,-5 7 12-16,-6 6 7 0,-1 1 19 0,0 5 0 16,0-2 4-16,3 2-6 0,-1-1 9 0,1 0 1 15,4 0 8-15,4-5 12 0,-2 0-1 0,7-2-5 16,0-4 6-16,4 0-1 0,-2-3 2 0,2 0 0 15,1-3 3-15,1-1 6 0,3-1 6 0,-4-3 0 16,14-5-1-16,-5-1-2 0,5-4-1 0,9-5-5 16,-5 3 1-16,5-1-7 0,3-1-7 0,0 0 1 15,1 3-5-15,0 4-7 0,-9 3-16 0,-3 4-7 16,-1 0-4-16,2 0-3 0,-6 2-4 0,0 2 0 16,-1 4-10-16,-1-1 4 0,-3 1-1 0,-4-1 5 0,2 1 2 15,-3 3-1-15,-4-1 10 0,1 0 5 0,0-2 5 16,-4 0-6-16,-2 0 6 0,2-3-1 0,0 0 0 15,2-2-1-15,0-2-16 0,0-1-26 0,5 0-17 16,-4-9-24-16,5 1-8 0,8-6-30 0,0-3-104 16,5-5-241-16,4-4 106 0</inkml:trace>
  <inkml:trace contextRef="#ctx0" brushRef="#br0" timeOffset="65710.53">17455 3184 70 0,'0'0'94'0,"0"0"1"16,0 0-2-16,-8-2-6 0,8 2 0 0,0 0-2 15,0 0-6-15,-3-4 1 0,3 4-6 0,0 0 2 16,-4-3-4-16,4 3 2 0,0 0-9 0,0 0-7 16,0 0-1-16,0 0-3 0,0 0-1 0,0 0 4 15,0 0 0-15,0 0 7 0,0 0-7 0,0 0 2 16,0 0-3-16,0 0-7 0,0 0-5 0,0 0-2 15,-2-4-4-15,2 4-5 0,0 0-5 0,0 0-5 16,0 0-3-16,0 0-1 0,0 0-5 0,14-3 3 16,-6 1-6-16,3-1 0 0,2 0 3 0,6 2-6 15,-1-3-2-15,1 1 3 0,4-2-6 0,-2 2 5 16,6-2-5-16,-6 4 3 0,1 0-6 0,-1-1-1 0,0 2-1 16,7-3 4-16,-5 3-6 0,-5-1 0 15,1 0 1-15,-2 1-5 0,2-3 2 0,-7 3-5 16,-5 0-1-16,1 0-4 0,-2 0 5 0,-2-2-2 0,-4 2 1 15,10 0-4-15,-10 0-3 0,7-2-10 0,-7 2-13 16,0 0-23-16,1 4-12 0,-1-4-28 0,-6 7-13 16,2-3-139-16,-2 0-277 0,2-2 123 15</inkml:trace>
  <inkml:trace contextRef="#ctx0" brushRef="#br0" timeOffset="66274.53">17526 3379 73 0,'0'0'115'0,"-5"-1"-13"0,5 1-8 0,0 0-8 16,0 0-6-16,-5-1-4 0,5 1-14 0,0 0 9 15,0 0-4-15,0 0-11 0,-4-3 2 0,4 3-10 16,0 0-4-16,0 0-3 0,0 0-6 0,0 0-6 16,-6-2 8-16,6 2 2 0,0 0-2 0,0 0 4 15,-5-2 1-15,5 2-1 0,0 0-3 0,-5-3-9 16,5 3-4-16,0 0 0 0,0 0-4 0,-7-1-2 16,7 1-4-16,0 0 3 0,-5-3-1 0,5 3-4 15,0 0 7-15,0 0-8 0,-4-2 2 0,4 2-1 16,0 0 4-16,0 0 2 0,0 0 3 0,0 0-2 15,0 0 6-15,-4-2-2 0,4 2-2 0,0 0 5 16,0 0 1-16,0 0-2 0,0 0 3 0,-1-6 3 16,1 6 6-16,0 0 2 0,0 0-2 0,0 0-5 15,5-4 1-15,-5 4-8 0,4-5-1 0,1-1-5 16,4 0-1-16,1-1-2 0,4-2-3 0,4-1-3 0,0 1-2 16,9-1-1-16,0 0-6 0,0 1-6 15,1 1-2-15,0 2-6 0,-8 3-3 0,0 0 1 0,1 1-4 16,-2-1-5-16,3 1 4 0,-3 0-1 0,-2 1 3 15,-2 1-3-15,-3 0-2 0,-3-1 4 0,-2 1 2 16,0 0 8-16,-7 0-4 0,10 0 9 0,-5-3 4 16,-5 3 4-16,0 0-2 0,6-2 2 0,-6 2-3 15,0 0-4-15,0 0-2 0,0 0-6 0,0 0-8 16,-24-4-10-16,15 5-10 0,-3 0-12 0,0 0-24 16,-5 5 1-16,-2-4-14 0,0 1-7 0,1 1-31 15,0 0-13-15,-1 1-81 0,1-2-235 0,-1-1 104 16</inkml:trace>
  <inkml:trace contextRef="#ctx0" brushRef="#br0" timeOffset="66744.53">17419 3357 14 0,'0'0'146'0,"0"0"5"0,0 0-1 16,-5 2-20-16,5-2-5 0,0 0-3 0,0 0-7 15,0 0-14-15,0-9-12 0,0 9-10 0,6-7-7 16,1-2-3-16,3 1-6 0,1-1-11 0,2 1-2 16,4-4-7-16,-2 3-7 0,2 1-2 0,-6 1-4 15,3 1-7-15,0-1-8 0,0 2-7 0,-1-2-5 16,5 1-9-16,-7 2-7 0,0-2-8 0,1 3-4 16,0 0 0-16,-2 1-9 0,-2-1-14 0,-1 2 0 0,-1 1-5 15,-1-3 7-15,-5 3 10 0,9-1-4 0,-9 1 1 16,7 0 9-16,-7 0 6 0,0 0-1 15,0 0 3-15,0 0 0 0,0 0 0 0,-9 9 6 16,2-8 0-16,0 4 2 0,-2 1 3 0,-3-1-9 16,0-1 6-16,1 4-6 0,-3-3-5 0,-2-1 0 0,0 3-12 15,3-4 8-15,-4 4 0 0,4-3-1 16,2 0 5-16,-2-3 0 0,4 2 2 0,-1-1 10 0,4 1 4 16,-1-2-5-16,2 2 3 0,-1-2 2 15,6-1 6-15,-7 3-7 0,7-3 15 0,-6 1-7 0,6-1 5 16,0 0 7-16,0 0 4 0,-3 4 3 0,3-4-4 15,0 0 2-15,0 0-1 0,13 4 7 0,-7-4 0 16,2 0 3-16,1 0-8 0,0 0-3 0,3 0 2 16,-1-1-1-16,0 1-6 0,1-1-7 0,-2-1-8 15,3 1-6-15,-1 1-5 0,-1 0-18 0,-1-3-15 16,-2 3-15-16,1-1-58 0,0 1-135 0,-9 0 60 16</inkml:trace>
  <inkml:trace contextRef="#ctx0" brushRef="#br0" timeOffset="66902.53">17460 3447 23 0,'0'0'111'0,"0"0"8"0,0 0-9 0,0 0-17 0,0 0-12 16,23-8-4-16,-10 3-9 0,4-2-4 0,2-2-16 16,2 1-9-16,-2 2-7 0,9-3-22 0,-8 1-21 15,-1 2-48-15,1 3-76 0,-2-3-145 0,2 1 65 16</inkml:trace>
  <inkml:trace contextRef="#ctx0" brushRef="#br0" timeOffset="83222.27">29606 2999 71 0,'0'0'113'15,"0"0"-1"-15,0 0-11 0,0 0 0 0,0 0-8 16,0 0-8-16,0 0-2 0,0 0 0 0,0 0 1 0,0 0-3 16,0 0-1-16,0 0-2 0,0 0-2 15,0 0-2-15,0 0-3 0,0 0-4 0,0 0-6 16,0 0-4-16,0 0 3 0,0 0-8 0,0 0 2 0,0 0-3 15,-7-1-2-15,7 1-1 0,0 0 2 0,0 0 0 16,0 0 0-16,0 0 3 0,0 0-2 0,0 0 0 16,0 0-3-16,0 0 3 0,0 0-2 0,0 0-1 15,0 0-2-15,0 0-9 0,0 0 4 0,0 0 2 16,0 0-5-16,3-6 1 0,-3 6-3 0,0 0-4 16,4-4-2-16,0 0-5 0,0 1-6 0,2-1-3 15,1 0-3-15,-2-1 2 0,7 0-4 0,1 2-3 16,-2-2 0-16,4 1 1 0,4 1-6 0,2-1-3 15,7 1-9-15,-6 1-8 0,0-3-14 0,-2 3-15 16,1 0-15-16,-3 1-20 0,-1 1-16 0,-6 1-18 16,1 1-28-16,-4-2-16 0,-3 2-14 0,0-2-10 15,-5 4-107-15,0-4-315 0,-7 5 140 0</inkml:trace>
  <inkml:trace contextRef="#ctx0" brushRef="#br0" timeOffset="83487.27">29544 3121 53 0,'0'4'96'0,"0"-4"17"0,0 0-7 15,0 0-7-15,0 0-1 0,0 0-8 0,0 0 0 0,0 0 1 16,0 0 8-16,8 2-1 0,-8-2 4 0,0 0-2 15,10 0-5-15,-10 0 2 0,12 0-14 16,-2 0-8-16,0-2-3 0,2 2-12 0,-1 0-4 0,2 2-10 16,1-2-19-16,5 0-22 0,-4 0-20 0,-2 0-22 15,1 3-41-15,-1-3-32 0,0 1-32 0,-2-1-104 16,-3 1-265-16,0-1 119 0</inkml:trace>
  <inkml:trace contextRef="#ctx0" brushRef="#br0" timeOffset="86602.28">28399 3817 39 0,'-10'3'79'0,"10"-3"-1"15,0 0 3-15,0 0 8 0,-4 2-3 0,4-2-2 16,0 0 2-16,0 0 1 0,0 0-6 0,0 0 1 16,0 0-5-16,0 0-1 0,0 0-1 0,0 0-10 15,0 0 6-15,0 0-4 0,0 0-5 0,-4 1-1 16,4-1 2-16,0 0-6 0,0 0 2 0,0 0-3 16,0 0 2-16,0 0-7 0,0 0-4 0,0 0 0 15,0 0 0-15,0 0-5 0,0 0-4 0,0 0-5 16,0 0-3-16,0 0-2 0,0 0-4 0,0 0 0 15,0 0-4-15,13-10-5 0,-7 9-1 0,2 1-2 0,5-2-9 16,-3-1-8-16,2 2-13 0,-1 0-19 0,1 1-20 16,-3 0-13-16,-3 0-15 0,3 0-19 0,-1-3-28 15,-8 3-28-15,7 3-95 0,-7-3-276 0,0 0 124 16</inkml:trace>
  <inkml:trace contextRef="#ctx0" brushRef="#br0" timeOffset="86830.27">28241 4001 109 0,'0'0'164'0,"15"-2"-12"0,-5 2-14 0,2 0-9 15,1 0-17-15,4-3-12 0,1 2-8 0,2 1-30 16,0 0-28-16,-1-3-37 0,3 3-47 0,-7 0-124 0,-1 0-187 16,-2 0 83-16</inkml:trace>
  <inkml:trace contextRef="#ctx0" brushRef="#br0" timeOffset="89571.8">25364 5291 6 0,'0'0'117'0,"0"0"-12"0,0 0-16 16,0 0 1-16,8 0-8 0,-4 1-10 0,-4-1-2 15,0 0-1-15,13 1-10 0,-12 1-6 0,8-2-18 16,-1 1 5-16,-3-1-1 0,5-1 3 0,-1 3 5 16,-3-2-4-16,2-1 2 0,5 1-5 0,0 0-4 15,-1-3 1-15,2 2-3 0,-1 1-6 0,-1-1-3 0,-1 1 2 16,-1-3-1-16,3 1-2 0,-6 1-8 0,0 1-2 16,2-4 0-16,-4 6-1 0,0-5-3 15,-5 3-3-15,9 0-1 0,-5-2-5 0,-4 2-2 0,0 0-6 16,0 0 3-16,10 2-9 0,-10-2 0 0,0 0 5 15,0 0-17-15,0 0-11 0,0 0-7 0,7-2-21 16,-7 2-40-16,0 0-87 0,0 0-206 0,-3-7 91 16</inkml:trace>
  <inkml:trace contextRef="#ctx0" brushRef="#br0" timeOffset="94220.32">29191 2089 50 0,'0'0'90'0,"0"0"-4"16,-2-3-6-16,2 3-9 0,-1-4-2 0,1 4-12 15,0 0 8-15,0 0-5 0,0 0-4 0,0 0-4 16,0 0-7-16,0 0-2 0,-4-2-6 0,4 2-20 15,0 0 8-15,0 0-6 0,0 0 13 0,0 0-13 16,0 0 2-16,-8-3 9 0,8 3-10 0,-4-2-21 16,4 2 12-16,-6-1-2 0,6 1 9 0,0 0-7 15,-5-1-3-15,5 1 7 0,0 0-20 0,-10-1 15 16,10 1-1-16,-7 0-4 0,7 0 4 0,-7-3-4 16,3 2 2-16,4 1 5 0,-12 0-12 0,12 0 0 15,-10 1-3-15,4 0 4 0,6-1 0 0,-14 0 2 0,6 2 5 16,0-2-9-16,-2 1 7 0,2-1-9 15,3 1 3-15,-4-1 1 0,0-1 7 0,3 2-5 16,-6 0-5-16,3 1-2 0,3-2 5 0,-5 3 1 16,0-2 3-16,3-2-7 0,-3 2 11 0,2 0-10 0,-1 1 9 15,1-4-8-15,0 4 1 0,-1-1-10 16,-2 0 12-16,2-1 6 0,-1 0-10 0,-1 0 4 16,2 0 3-16,-3 1 3 0,4-1-8 0,-1 0 3 15,-3 2 0-15,3-2 2 0,2 0-2 0,-4 0-1 0,5 0 2 16,-2 2-2-16,0-2 2 0,2 1-10 0,-1 1 11 15,2 1-9-15,-5-2 0 0,4 0 3 16,-1 1 0-16,2-1-2 0,-3 0 1 0,2 2 4 16,-2 0 3-16,2 0-2 0,-5 0-3 0,2 1-3 0,-3-2 2 15,0 3-5-15,3-1 7 0,-8 3-4 0,4-2-5 16,-5 3 14-16,8-3 0 0,-2-1-9 0,1 1 2 16,1 1 2-16,-1-1 7 0,2-1-13 0,-3-2 3 15,6 1 7-15,-2-1-10 0,1 3 7 0,2-2-5 16,1-1 3-16,-2 0 2 0,3 1-1 0,-1-2-2 15,0 2 4-15,5-3-4 0,-9 4 0 0,5-3 1 16,-1 2 2-16,1-2 2 0,-1 3-8 0,-1 0 3 16,2-1-3-16,-4 2 3 0,3-1 3 0,-4-1-3 15,2 2-7-15,0 4 4 0,0-7 7 0,-1 4-3 16,0 0 1-16,2-1-2 0,1-2 2 0,-3 6 2 16,2-4-8-16,1-4 0 0,0 6 4 0,-1-2 2 15,2-2 2-15,-2 1 5 0,1 1-8 0,1-3-1 16,0 1 0-16,2-1-4 0,-1 1 2 0,-1 1 2 15,1 1 6-15,-1-2-27 0,-1 2 28 0,2 0-8 16,-2-1 7-16,0 3-11 0,2-3 9 0,-2 1-5 16,1 4 4-16,-2-2-3 0,2-2 5 0,0 4-4 15,-1-2-7-15,4-2 3 0,-3 3 12 0,0 1-7 16,4 0 1-16,-4-3 4 0,4 3 0 0,-5-1-7 16,5-3 3-16,0 2-3 0,0 0 0 0,-1 0-5 15,2-1 5-15,-1 0-3 0,0-1 8 0,-1 2-9 16,2-2 3-16,-1 2 0 0,0-1 0 0,5-2 0 15,-6 1 1-15,1-1 5 0,1-1 5 0,-1 2-3 16,0 0-12-16,0 0 9 0,0 0 2 0,3 0 1 0,-2 1-1 16,3-2-3-16,-3 2 2 0,3-1 3 0,-1-2-13 15,-1 1 8-15,2 4-4 0,-1-3 0 16,2-2 4-16,-3 3 1 0,2-1 4 0,-1 0-8 16,1 1 2-16,1-2 0 0,-3 0 3 0,4 2 0 0,-2-2 0 15,0 2-6-15,0-1 0 0,1-1 7 0,-1 0-6 16,0 1 0-16,0 0-1 0,2-2 2 0,-1 1 4 15,-1-1-5-15,1 2-4 0,0-1 6 16,1-2 0-16,2 3-1 0,1-2-2 0,-4 1 4 0,3-1-6 16,2 2 6-16,-1-2 5 0,0 3-11 0,1-2 1 15,-1 2-3-15,-1-5 5 0,2 2 2 0,-1 3-3 16,-1-3 2-16,-2-1-8 0,6 1 6 0,-3 0 4 16,2 1-3-16,-1 1 7 0,1-2-2 0,-4-2-3 15,3 2 2-15,-1-1 0 0,1 2 3 0,1-2-8 16,-3 0 0-16,2 1-1 0,1-1 2 0,-2 1-4 15,0-2 5-15,0 2 3 0,3-3 0 0,-5 2-8 16,2 0 4-16,0-1 5 0,1 2-8 0,1-2 0 16,0 0 10-16,-2 2-6 0,0-2-1 0,4-1 8 15,-2 0-7-15,2 0 2 0,-3 3-9 0,2-3 3 16,-1 0 4-16,0 2-6 0,0 0 4 0,0-2 3 16,2 1-4-16,-2 2 5 0,1-3 2 0,-3 0-10 15,5 1 6-15,-2 0-3 0,-2 1 12 0,-1-2-5 16,4 2-2-16,-3-2-10 0,3 3 10 0,-2-1 3 15,3-2-2-15,-1 2 9 0,5-1-15 0,-5 0 10 16,1 2-22-16,-1-3 19 0,3 3 3 0,-3-1-10 16,1-2 1-16,-4 2 4 0,8 0-6 0,-4-1-1 15,0 1 6-15,0 0 1 0,-2-1-3 0,3 1-6 16,-2 1 6-16,0-2 0 0,-2 1-3 0,1-1 2 16,2 0 5-16,-3 0-15 0,3 2 16 0,-5-2-2 15,4 0 3-15,-2 0-11 0,2 1 13 0,0-1-5 16,1-1-3-16,-5 2-3 0,8 0 11 0,-4-2-8 15,0 2 6-15,2-2-4 0,2 2-1 0,2 0-3 16,0 1 3-16,2-2 8 0,-3 1-5 0,4-2-2 0,-2 0 1 16,1 2 8-16,6-2-8 0,-6 2 1 0,1-1 6 15,4 1-2-15,2-4-3 0,-8 4-4 16,-1-1 15-16,2 1-12 0,-10-2 1 0,7 3 2 16,-4-1-5-16,-2-2 1 0,2 0 7 0,-1 0-7 0,-3 2-5 15,3-2 7-15,-1 1-6 0,2 1 7 0,-1 2-5 16,0-4-4-16,4 5 10 0,-6-3-3 0,3-1-6 15,-1 1 3-15,2-1-1 0,3 0 3 16,-4 0 4-16,5 1-6 0,-1 1 6 0,3-3 0 0,-1 2-3 16,8-2 1-16,-1 3 1 0,-4-3 9 0,5 0-6 15,-5 0 9-15,-2 1-3 0,2 0-4 0,4-1 5 16,-6 0 1-16,-1 0-5 0,-3 5 4 0,4-5-3 16,-1 0-4-16,-1 0 5 0,3 2 3 0,-4-4-6 15,1 4 0-15,-1-4 5 0,3 6-8 0,-1-4 1 16,-1 1 3-16,3 1-7 0,-2 0 0 0,1-1 4 15,-5 1 2-15,7-2-5 0,-1 2 0 0,-1-1 0 16,-1 0 5-16,-2 2-3 0,4-2-3 0,-5 0-1 16,0 1 0-16,-2 1 3 0,-2-1-2 0,-1-2 0 15,3 5-1-15,-5-5 3 0,4 3 1 0,-1-3-1 16,2 1-1-16,-2 5-2 0,0-5 1 0,0-1 1 16,-1 1-1-16,0-1-5 0,0 3 0 0,0-3 5 15,0 4-2-15,-1-2-3 0,1-1 2 0,1 1-1 16,-1 0-4-16,1 1 5 0,-4-5-4 0,5 7 6 15,0-5-1-15,0 3-1 0,-1-1-1 0,1-2 2 16,-1 0-2-16,2 1 0 0,-2-2-2 0,0 2 4 16,-2-1 2-16,-1 1 0 0,4-1-11 0,-5-1 4 15,4-1 6-15,-1 2-2 0,-1 1-3 0,2-1 1 16,-3 0 2-16,-1 0-2 0,0 0 2 0,1-1-2 0,1 1 6 16,-4 0-9-16,2-1 2 0,3 1 5 15,-2 0-4-15,1-2-1 0,1 1 1 0,-1 1-1 16,0-3 0-16,-4 3 6 0,2 0-4 0,5 0 7 15,-5-2-5-15,3 1-3 0,-3-1 1 0,-2-1 8 16,2 1-2-16,4 0-1 0,-4-3-2 0,1 3 5 0,-2-1 6 16,1-1-1-16,-3 1 0 0,2 1-6 0,-1-1 6 15,-3-1 4-15,4 0-2 0,-1 0-4 16,1-1 2-16,0 0-3 0,-2 4 3 0,2-4-6 0,0 2-2 16,-1-1 1-16,0-3 1 0,1 3 2 0,3-1-7 15,-3-2-7-15,1 0 12 0,-2 3 11 0,0 0 7 16,0 0 2-16,-3-1-3 0,4-2-6 0,-1 0-2 15,1 0-4-15,-3 0 2 0,3-2-3 0,-3 2 19 16,1-2-8-16,2 2-4 0,-4-3 0 0,1 3 2 16,-1-2-6-16,0-1-2 0,-3 0 0 0,5 1 2 15,-2 1-3-15,0-4-5 0,-1 0 2 0,1 4-2 16,-3-6-4-16,0 3 3 0,2 2-3 0,-2-3 1 16,-1 0 0-16,1 0-1 0,2 2-2 0,-3-2 2 15,2 0 0-15,-2 3-1 0,0-4-2 0,-2 4-2 16,2-3-3-16,-1 0 3 0,-1 5 0 0,2-3-1 15,-4 0-1-15,2 2-7 0,-2-1-4 0,0 3 3 16,-2-2-18-16,-4-1 1 0,-1 1 3 0,1 1 1 16,-4-3 2-16,1 1 3 0,1 3 4 0,-1 0-1 15,-4-2 4-15,6 2 1 0,0-1 2 0,-1 3-2 16,-3-2 0-16,3 0 4 0,-4 0 1 0,0-1-4 16,3 1 4-16,-5 0 3 0,3-1-1 0,2 2 0 15,-4 1 4-15,3 0-2 0,0 0-4 0,-4 0 3 16,6 0 0-16,-2 2 2 0,-2-5-3 0,3 6 5 15,1-2-2-15,-6-2-5 0,4 0 5 0,-4 3-3 16,0-3 3-16,4 4 0 0,-3-3-1 0,-2-1 0 16,8 2 3-16,-7-1-3 0,6 2 4 0,-2-1-4 15,3-1 2-15,-2 3-1 0,-1-4-2 0,1 1 5 16,0 2 0-16,0-2-5 0,2 0 4 0,-3 1-3 16,-4 0 1-16,8 1-1 0,-2-1 3 0,1 0-2 15,-1 0-1-15,-1-2-1 0,2 5 1 0,-2-2 0 16,-1-1 4-16,1 1-4 0,-6-3 0 0,3 0 5 15,-2 2-3-15,-3-2-2 0,5 0 5 0,-5 0-5 16,3 0 2-16,-1-1 4 0,-6-5-8 0,5 7 5 16,6 3 0-16,-7-7-2 0,3 3 4 0,-1 0-3 0,3-2 5 15,0 2-4-15,3 1 4 0,-4-2-6 16,-1 4-3-16,0-2 4 0,-1-1 4 0,3 0-5 16,-2 4 0-16,4-1-2 0,-5-5-1 0,0 6 2 15,0-1 1-15,7 0-2 0,-6-1-1 0,0 3 5 0,0-4 0 16,0 1-2-16,-1-1 3 0,6 1-3 0,-6 2 2 15,1-1-1-15,2 2 1 0,-1-6-2 16,-1 3 3-16,1 0 0 0,3-1 6 0,-2 3-7 16,2-2 2-16,-2-1-6 0,1 1 0 0,1-1 0 0,0 6 6 15,1-5-5-15,-3 1-1 0,3-1 0 0,0 4 0 16,0-2 0-16,4 0 0 0,-3-2 0 0,0 3 0 16,3-3 1-16,-1 3 1 0,-2 0 1 15,0-1-5-15,0 1 2 0,-1 0 0 0,3-1-5 0,-3-2 4 16,-1 3 1-16,0 0 3 0,0-1-4 0,-3 0 7 15,2-1-3-15,0 0-2 0,-4-1-2 0,2 1 7 16,3 1-5-16,0-1 0 0,1 0 1 0,2 1 1 16,-2 0 0-16,-1-2 0 0,1 3 1 0,0 0 7 15,-1-2-8-15,0-1 4 0,3 2-4 0,0 0-1 16,-5-2 1-16,3 0-1 0,-1 3 0 0,1-1-1 16,-1 1 9-16,-3-4-7 0,6 3 1 0,-6-3-3 15,-2 0 2-15,5 2-3 0,-4 2 0 0,0 0 4 16,-1-2-2-16,0-1-1 0,0 3 8 0,0-1-4 15,0 1-7-15,2-1 4 0,2 1 4 0,-2 0-5 16,3 0 1-16,1 0 2 0,-1 0-3 0,1-2 0 16,4 4 3-16,-5-2-2 0,2 0-2 0,1 1 4 15,-3 0-2-15,0-1 3 0,0 0-1 0,4 0-1 16,-1 0-2-16,0 0 0 0,4 0 8 0,0 0-4 16,-3 3-4-16,1-3 2 0,0 2 7 0,0-2-6 15,0 0 2-15,4 0 0 0,-3 2-3 0,1-1-2 16,0 1 1-16,7-2-1 0,-10 0 6 0,2 1-1 15,2 0-4-15,6-1 4 0,-9 0-2 0,9 0 4 16,-11 1-7-16,4-1 2 0,0 2 3 0,-4-2-1 16,2 1 0-16,-1 0 1 0,4-1 0 0,1 0 0 0,5 0 0 15,-9 3 0-15,9-3-4 0,-9-3 3 16,9 3-1-16,0 0 1 0,0 0-2 0,-8 3 2 16,8-3-1-16,0 0-2 0,0 0 6 0,0 0-5 15,-8-3 3-15,8 3-5 0,0 0 6 0,0 0-3 16,0 0-1-16,0 0 2 0,0 0-2 0,0 0 5 0,0 0-4 15,-5 0-2-15,5 0 1 0,0 0 2 16,0 0-9-16,0 0-11 0,0 0-12 0,0 0-19 16,-7 4-21-16,7-4-24 0,0 0-28 0,-8 4-28 15,3 1-120-15,0-1-295 0,2 0 131 0</inkml:trace>
  <inkml:trace contextRef="#ctx0" brushRef="#br0" timeOffset="96448.32">28633 2987 53 0,'0'-5'112'0,"0"5"-6"0,3-5-4 16,-2 1-11-16,0 1-15 0,3-2-11 0,-3 0 0 15,-1 0-1-15,3 1 4 0,-2-1-3 0,0 2-4 0,1 1-10 16,-2 2-3-16,1-7 1 0,-1 7-2 16,1-4 3-16,-1 4-1 0,0-4-1 0,0 4-4 15,0 0 1-15,0-6-5 0,0 6-8 0,-1-3-5 0,1 3 1 16,-3-5-4-16,2 1 0 0,1 4 1 0,-4-5 4 16,4 5-9-16,-5-4 0 0,3 3 2 15,2 1-7-15,-7-3-2 0,2 0-2 0,0 1-2 16,-3 2-1-16,2-2 3 0,1 2-6 0,-3 0 4 0,0-1 0 15,-3-2-4-15,1 3-2 0,-2-1-3 0,1 1 9 16,1 1-7-16,-2-1 0 0,1-1 0 0,-1 2 2 16,-2-1 2-16,4 4-7 0,-4-4 0 0,1 2 3 15,0 0-1-15,-5 3 0 0,2-2 2 0,-1 2-3 16,-1-5-3-16,2 4 6 0,2-1-3 0,3 2 0 16,-8-1 4-16,2 0-2 0,0 0-1 0,0 4-1 15,-1-2 1-15,-1 2 2 0,1-3-2 0,0 2 2 16,-2 1-3-16,1-2 1 0,0 5 5 0,4-5-5 15,-5 2-1-15,3 0 4 0,3-3-5 0,-1 1 2 16,-3 3-2-16,5-1 3 0,-1-2-1 0,1 0-1 16,-2 2 3-16,4-2-3 0,0 1 6 0,-3-1 2 15,1 1-2-15,2 0-1 0,0-2-3 0,0 2 3 16,0-1 0-16,1-1-5 0,1 2 0 0,-3-1 1 16,3-1 1-16,1 1 4 0,-3 0-2 0,3 1 1 15,1-2 1-15,-5-1-5 0,3 4 3 0,-1-1 0 16,-3-1-1-16,4 0-1 0,0 0 2 0,-2 0-1 15,-1 0-3-15,3 1 3 0,-3-2 3 0,5 3-3 0,-3-3 0 16,0 2-2-16,2-1-1 0,0-1 0 0,-1 1 0 16,2-1-2-16,1-1 4 0,-2 5-1 0,1-1 3 15,0-1-3-15,0 0 2 0,1 1 2 16,1 2-5-16,-2-1-1 0,1 0 4 0,1-1-4 0,-3 2-1 16,6-1 6-16,-5 1 1 0,1 0-4 0,2-3 3 15,0 4-5-15,-1-2 1 0,1 0-3 0,0 1 4 16,2 0-2-16,-2-1 2 0,-1 0 2 0,3 0-3 15,0 2 2-15,2-2 1 0,0 0-1 0,-1 1 3 16,1-2-6-16,0 2 2 0,0 0-4 0,0-3 4 16,1 4 5-16,-1-5-6 0,4 3 3 0,1-2 0 15,-4 1-4-15,3 2 0 0,-3-3 3 0,2 0 2 16,1 0-3-16,0 0 0 0,2 1-1 0,-3-3 0 16,3 1 2-16,-1 3-2 0,0-4 6 0,2-1-7 15,-2 2 2-15,4 1-1 0,-3 0-1 0,4-3 1 16,-1 2 0-16,1 1 6 0,0-2-7 0,-1-1 1 15,2 3-1-15,-2-2 2 0,2 0 3 0,2-2-5 16,1 3 3-16,0-3 0 0,-1 2 0 0,5-2-1 16,-8-3 1-16,5 4-4 0,-2-2 4 0,6-2-2 0,-2 4 3 15,1-2-5-15,-4-1 2 0,3 0 0 16,-3-2-3-16,4 1 5 0,-6 1-5 0,4-1-2 16,0-1 1-16,2-2 2 0,1 3-2 0,-1-1-1 15,-4-2 0-15,6 3 7 0,-4 0-3 0,3-1 3 0,-1-4-3 16,0 5-4-16,3-3 5 0,0 3 0 0,-2 0-5 15,-2-3-1-15,2 3 6 0,-1-2 0 16,1 2-4-16,3 0 2 0,-5-2-2 0,3 2 5 16,0-1-3-16,0 1 2 0,1 1-2 0,-2-3 4 0,2 2 1 15,-1 0 1-15,1 0 2 0,-2 0 0 0,0 0-2 16,0 0 2-16,1-3 0 0,-3 3 4 0,-1 0-7 16,3 0 0-16,-6 0-1 0,7 0 1 0,-7-1 0 15,1 1 2-15,-1 0-2 0,3 0-1 0,-3 0 0 16,2 0-3-16,-2-1 4 0,6 1 0 0,-6-3-3 15,1 3 1-15,4 0 1 0,1-1 3 0,-3-1-4 16,1 1-1-16,-4 1 3 0,1-1-1 0,-1-1-5 16,2-1 5-16,2 3 1 0,-2-3-6 0,-2 3 0 15,1-1 0-15,0 1 4 0,0 0 3 0,0-3-6 16,4 2-1-16,-6 1 2 0,2 0-1 0,2-3 4 16,-2 2-3-16,3-3 0 0,2 1 2 0,-2 1 3 15,-2 1-2-15,2-2-5 0,-3 2 2 0,3-3 3 16,-3 1-4-16,2-1 1 0,-2 0-5 0,0 2 4 15,0-1-2-15,-1 1 2 0,1-3 1 0,-4 0-3 16,-1 3 6-16,0 0-4 0,3-4 0 0,-6 2 5 16,4 0-2-16,-2-2 1 0,1-1 1 0,-1 2 2 15,0-2 0-15,-2 1 9 0,1-1 3 0,-1-2 1 0,0 0-3 16,4 0-7-16,-2-3 1 0,3-1-4 0,-3 3-2 16,1-5 0-16,1 3 0 0,0 0-6 15,-1 4 5-15,-4-1-3 0,3-2 5 0,0 3-4 16,-1-1 0-16,-2 3 1 0,-1-4-4 0,0 4 11 0,0 1 4 15,-3-1 11-15,4-1 10 0,-2 0-4 0,-2 3-5 16,0-7-1-16,2 5-1 0,-2-5-5 0,-1 4 1 16,0-3 1-16,0 0 1 0,-1-2-1 0,-4 0 5 15,-3-4-5-15,-1 1-4 0,0-1 6 0,-8-6-1 16,0 4-2-16,0-3 0 0,-4-1-4 0,-4 2-1 16,1-1-1-16,-3-1-3 0,0-2 0 0,-1 4-1 15,0-1-5-15,1-1 0 0,-1 2 0 0,-1-1-9 16,1 2 2-16,2 0-12 0,2 2-7 0,-3 1-13 15,0-2-19-15,4 3-6 0,4 5-29 0,2 2-49 16,2 2-44-16,-5 1-146 0,1 5-357 0,2 0 159 16</inkml:trace>
  <inkml:trace contextRef="#ctx0" brushRef="#br0" timeOffset="98077.34">29125 3866 84 0,'-5'0'98'16,"-1"-3"-7"-16,-2 3-7 0,0 0 6 0,-2-1-4 16,0 1-16-16,2-2 0 0,-2 2 3 0,2-1 8 15,-2-3-9-15,1 3-2 0,1 0 0 0,2-2 2 16,-2 2-3-16,-2 1-16 0,-3-3 5 0,4 3-2 16,-3-1 0-16,1 1-9 0,-3 0-1 0,3 0-8 15,-1 0 2-15,-2 1-7 0,0-1-3 0,2 3 4 16,-5-3-6-16,-1 4-1 0,0-2-2 0,0 2 1 15,-3 0-4-15,2 1-7 0,-1 5 1 0,0-5-1 16,-8 4 2-16,3 0-1 0,5-1-3 0,-6 4 1 0,0-2-3 16,-1 1 0-16,-1 0-1 0,1-1-1 0,0 1 1 15,1-1 2-15,6 1-4 0,-2-5-4 16,4 3-3-16,-3-3 3 0,0 3-2 0,3-1 1 0,0 1 5 16,-1 0-7-16,3-1 5 0,-1 1-2 0,-1-2 0 15,3 2-7-15,2 0 4 0,0-2-2 0,2 0 2 16,0-1 0-16,-3 2 3 0,5-1-2 0,-3 3 4 15,1-3-6-15,2 1 2 0,-1 2 0 0,-4-2-1 16,4 4 3-16,1-3-1 0,0 0-4 0,-1 1-2 16,2 0-1-16,-2-1 0 0,1 0-2 0,3 2-8 15,-2-3 3-15,-1 2 6 0,4 0-7 0,-3-3 7 16,4 0-4-16,-2 0 2 0,3 1-2 0,-3-2 5 16,2-1 0-16,4 2-3 0,-2 0 1 0,-2-2 3 15,1 3 0-15,2-2 3 0,-2-1-11 0,2 3 12 16,0-4-5-16,1 3 3 0,-3 1-2 0,3-3-1 15,-1 0 4-15,1 2 1 0,0-2 2 0,0-2-4 16,0 3 0-16,1 1-1 0,-1-1 5 0,0-1-3 0,0 0 0 16,0 0-13-16,3-1 14 0,-2-1 0 0,-1-3-1 15,-1 8-4-15,2-4-2 0,0 1-1 16,-1-3 4-16,3 4-2 0,-2-2 3 0,-1 1 6 0,0-1-4 16,3 0-7-16,-2 0 4 0,-1-4 2 0,0 6-4 15,0-1 2-15,3 2 5 0,-1-2-2 0,1-2-4 16,-3 5 2-16,1-3-2 0,5-1 3 0,-3 4-5 15,-2-4-10-15,3 3-10 0,-1 0 11 0,-1-1-3 16,5-1 10-16,-3 2-4 0,4 0 1 0,0-1 4 16,-2-2-3-16,2 3 7 0,2-2-3 0,-1 0 3 15,2-1 0-15,0 1 1 0,2-2-1 0,-2 2 8 16,7-3-4-16,1 4 7 0,-1-2-3 0,12 0-4 16,-7-2 1-16,5 1-5 0,1 0 10 0,0-1 1 15,2 3 0-15,-3-3-1 0,0 0-3 0,-1 1 4 16,-6 1-9-16,2 0 2 0,-2-3 3 0,-3 3-1 15,3-2-3-15,-2 0 4 0,-2-1-1 0,-4 3 1 16,3-2-1-16,-2-1 2 0,1 1-6 0,-1 0 5 0,-1 1-4 16,4-1 5-16,-4 0-4 0,-1-1 4 0,9 1-4 15,-2 2-2-15,-1-1 4 0,11-3-2 16,-10 1 1-16,9 2-1 0,-5-1-2 0,7 2 4 0,0-3-3 16,1 2 3-16,0-2-2 0,-2 1 0 0,-1-2-1 15,2 3 4-15,-10-3-1 0,12 2-7 0,-5-1 2 16,-5 1-1-16,6-1 3 0,-8 2 1 0,7 0-2 15,-6-3 1-15,0 0-1 0,2 1-1 0,-2 0 4 16,7 0-7-16,-8 1-1 0,8-2-1 0,-8 2 3 16,3-1-7-16,-2 0 2 0,1 2-3 0,6-3-1 15,4 2-4-15,-1 1 9 0,4-3-5 0,-3-3 0 16,0 3 10-16,5-2-6 0,-1 2-1 0,-1-2 3 16,-1 2-1-16,2-2 0 0,-2 1 5 0,1-2-1 15,-2 2-4-15,0 1-2 0,2-1-6 0,-6-1 4 16,3-1-8-16,-1 2-2 0,-2-3-7 0,3 3-2 15,-2-2 7-15,-9 2-2 0,7-1 4 0,2-1-1 16,1-1 1-16,-1 1-1 0,-2 0 6 0,6-1-1 0,-5 0-4 16,0-1 10-16,3 2 1 0,-2-2 1 0,0 2 10 15,2-1 3-15,-4-1 10 0,2 1 1 16,-2-1 1-16,0-1 4 0,-9 4-3 0,0-2 16 0,-1 0-2 16,0-2 2-16,0 0 0 0,-8 2 2 0,2-1 2 15,-2 1-3-15,0 0 7 0,-1 0-4 0,0-1-4 16,-1 3-5-16,-2-4 0 0,1 0-1 0,1 1-3 15,1-2-3-15,-1 3 0 0,1-5-7 0,1 1-2 16,-1 0-7-16,4-6 6 0,2 0-6 0,3-7 3 16,-4 6-1-16,-1 1-1 0,2 0 2 0,-2-3 3 15,1 1-8-15,3-4 0 0,-1 0 0 0,-5 3-6 16,-1 0-2-16,-2-3 5 0,1 2 2 0,-3 1-1 16,-2 0-3-16,-1-9 0 0,-1 8 2 0,-4-2 0 15,-2-6-9-15,-4 1 3 0,-8 4 0 0,-3-3-15 16,-6 1 0-16,-5-1-8 0,-12-5 4 0,-6 4 1 15,0 5 11-15,-5 3-9 0,-9 3-9 0,-2 5-12 16,-1 4-13-16,-27 5-20 0,-1 5-35 0,-3 9-117 0,0-3-247 16,-1 4 110-16</inkml:trace>
  <inkml:trace contextRef="#ctx0" brushRef="#br0" timeOffset="99699.32">28509 3439 47 0,'5'3'122'0,"-5"-3"-8"0,0 0-11 0,0 0-5 15,0 0-37-15,0 0-27 0,0 0-19 0,7 0-32 16,-5 3-9-16,-2-3-67 0,5 2-99 0,0 2 45 16</inkml:trace>
  <inkml:trace contextRef="#ctx0" brushRef="#br0" timeOffset="129076.59">26147 6661 5 0,'1'6'98'0,"0"1"-6"0,0 1 3 15,2 3-10-15,-1-1-1 0,-2-2-3 0,2 2-11 16,0 1 20-16,-1 0-11 0,1-2 3 0,0 3-2 16,-2 1 1-16,0-2-2 0,0 1 1 0,0 5-9 15,0-2 4-15,0 5-1 0,0-4-3 0,-2 5-4 0,2 4-3 16,-2-1-5-16,4 3-6 0,-2 3 0 0,-2-2-6 16,2 5-4-16,2 2-2 0,0 11-3 15,-4-11-6-15,2 0 0 0,2 14-6 0,-6-1 1 16,4-12 0-16,0 13-3 0,-1-2 1 0,4 2-3 15,-1 1-1-15,-2-3-2 0,4 3 3 0,-4-4 1 0,1 4-3 16,3 1-5-16,-4-3-1 0,0 2 6 0,0-2-2 16,0-1-3-16,0 5-1 0,2-6 1 0,0-12-5 15,-4 15 1-15,2-16-1 0,-2 13 1 0,2 1-2 16,0-13-1-16,-2 0 0 0,0 2 1 0,1-5-2 16,-3 1 0-16,0 0-1 0,3 1 2 0,-3-4-2 15,2 2-4-15,-1-1 3 0,2-3-1 0,-3-3-4 0,3-3-4 16,1-2-4-16,0-3-6 0,0 0-16 15,0 0-8-15,1-5-16 0,-1-1-14 0,3-1-9 16,-2-1-15-16,3-4-20 0,0-1-31 0,-1-2-166 0,-3-1-333 16,0 0 147-16</inkml:trace>
  <inkml:trace contextRef="#ctx0" brushRef="#br0" timeOffset="131526.25">26118 6789 14 0,'-5'-5'122'0,"1"-1"-8"0,1 2-3 0,-1-3 4 16,0 2-8-16,3-1-13 0,-1-1-6 0,0 1-9 16,-1 0-3-16,3 1-8 0,3-2-6 0,-2 2-5 15,2 0-4-15,-1 0-6 0,1 0-2 0,1 0-5 16,-2 0-8-16,1 1 3 0,-1 0 1 0,1 1-7 0,-1 1 8 16,2-1 5-16,-4 3-4 0,0-7 6 0,1 5-1 15,-1 2-5-15,0-7-1 0,0 4 0 0,0 3-2 16,-1-6-21-16,1 6 2 0,-4-5 0 0,3 1-7 15,-3 0 1-15,2 1 1 0,-2 1-3 0,4 2-1 16,-7-4-4-16,5 1 5 0,-1 1-4 0,3 2-1 16,-5-3 2-16,3 0 7 0,2 3-4 0,-1-4 5 15,1 4-4-15,-4-3 2 0,4 3-2 0,-2-4-1 16,2 4-3-16,0 0 0 0,0-7 4 0,0 7-6 0,-1-4 1 16,1 4-2-16,1-4 0 0,-1 4-1 15,2-5 2-15,-2 5 0 0,0-5 0 0,0 5-5 16,0-3 1-16,0 3 0 0,0 0 2 0,2-4 0 15,1 0-2-15,-1 2-3 0,3 0 5 0,-5 2-4 16,7-6 3-16,-2 6 0 0,-1-3 4 0,0 0 1 0,1 0 3 16,0 1-2-16,-5 2 8 0,5-4 2 0,-3 1-7 15,-2 3-3-15,4-4-1 0,0 1 0 0,-4 3 2 16,5-2-2-16,-5 2-1 0,4-3-4 0,-4 3 0 16,6 0-1-16,-6 0-1 0,4-2 3 0,-4 2-5 15,0 0 5-15,0 0-5 0,12 0 4 0,-12 0-3 16,10 0 2-16,-2 2 0 0,-1-2 0 0,4 0-7 15,3 2 5-15,6-1 3 0,-1 0-2 0,11-1 1 16,3 0-5-16,1-2 4 0,2 0 1 0,2 0-1 16,3 2-1-16,14-5-6 0,-2 0 7 0,0 3-5 0,2-1-3 15,0-3-2-15,-1 3 0 0,-3-1-1 16,4-1-1-16,-3-3 3 0,-13 5 0 0,14-1 5 0,-16-1-4 16,21 0 3-16,-7 0 1 0,-13 1 3 0,-1-1 1 15,17-3-4-15,-17 6 4 0,4-1-3 0,-3 1-1 16,3-2 0-16,-4-1-6 0,4 4 0 0,-4-1-5 15,-2 2-10-15,1 0-1 0,-2 0 2 0,-1-2 2 16,-2 1 3-16,-2-1-1 0,-7-1 5 0,5 3-2 16,-5-4 4-16,-2 3 4 0,-3-3-3 0,0 2 2 15,-2 1 3-15,2-1 0 0,-4 1 2 0,1-1 1 16,3-1 1-16,-3 2-5 0,0 0 0 0,4-2-4 16,0 3-7-16,-4-3-11 0,4 3-16 0,1-1 8 0,-1 0-14 15,1 1 9-15,-2-3-14 0,3 3-10 0,-1-1 3 16,3-1 2-16,-3 1 5 0,2 1 7 15,-2 0 3-15,-1-2 6 0,1 0 7 0,-2 2 4 0,-2 0 4 16,-2 0 6-16,-1 0 2 0,-1-2 4 0,1 2 5 16,-7 0 7-16,2 0 8 0,-2 2 9 15,-5-2 10-15,0 0 3 0,6-2 9 0,-6 2-2 0,0 0 0 16,0 0 0-16,0 0-10 0,0 0 5 0,0 0-1 16,0 0-4-16,0 0-4 0,0 0-4 0,0 0-6 15,0 0 0-15,-14 6 4 0,14-6 1 0,-4 6-4 16,4-6-3-16,0 3-1 0,-1 1-1 0,1-4-1 15,0 7-2-15,0-7 1 0,0 3 11 0,0-3-11 16,0 5 0-16,0-5 8 0,-3 4 3 0,3-4 0 16,3 5 4-16,-3-5-1 0,-3 6-6 0,3-4 4 15,0-2-4-15,-1 8 1 0,1-4-1 0,0 0-1 0,0 3 2 16,0-2 6-16,-2 3-1 0,2 0-1 0,0 3 5 16,2 1-3-16,-2 0 3 0,-2 2-3 0,-1 3 1 15,2 1 5-15,-3-1-5 0,4 2 3 0,-2 5 6 16,0-4-1-16,2 6 3 0,-4-1-6 0,4 0-1 15,-1 3 10-15,-1-2-2 0,0 2 6 0,2-3-4 16,-2 4-4-16,0 2-4 0,1-3 6 0,-3 3-2 16,4-2-4-16,4 3 0 0,-3-2-5 0,-1 2 1 15,4 0-3-15,1-1 0 0,-1 3-3 0,0-2 2 16,-3 2-5-16,3 0 2 0,-1-1 3 0,-1-1-3 16,2 0-1-16,-4 4-4 0,0 0 1 0,0-1 0 0,-3 0-2 15,2-1 4-15,1 0-1 0,-2-2-2 16,2 0 2-16,-3 2-2 0,6 0 0 0,-1-3-1 0,-1 1 0 15,-1-1 0-15,4 0-3 0,0 0 0 0,-4 1 5 16,3 1-4-16,-1-2 3 0,-2 4-3 0,0-4 1 16,3 0-1-16,-3-4 0 0,0 2-1 0,-3-1-2 15,2 2 2-15,-3 1 0 0,0-3-1 0,3 0-1 16,-3 0-3-16,-1 0 4 0,0-1-2 0,3 3 3 16,-4 1-2-16,3-2 2 0,-3-3-5 0,6 1-7 0,-1-1-3 15,-3-1-5-15,4 0 2 0,-1-5-6 16,2 5 1-16,-1 3-11 0,4-3-8 0,-3 2 0 15,-1-6 5-15,2 3-1 0,-2-4 8 0,2 0 1 0,-2 3-6 16,4-2 10-16,-3-5-2 0,-1 2 5 0,0-3 3 16,3 2-1-16,-2-1 2 0,-1 0 3 0,2-4 3 15,0 5-2-15,3-3 2 0,-2 1 0 0,-1-4 5 16,2 0-4-16,0 2-7 0,-3-2-9 0,3 4 0 16,-3-4 3-16,-1 1-4 0,0-2-1 0,3 0-4 15,-3-1-1-15,-3 1 3 0,3-3 1 0,0 6 1 16,-2-1 5-16,-1-3 3 0,-1-2 11 0,4 5 6 15,-4-4 6-15,3 1 1 0,-1-2-5 0,-1-2 1 16,2 2 8-16,-2-1-3 0,2-1 2 0,-1 2-2 16,0-2 1-16,2 2-6 0,0-2 3 0,-4-1 0 15,4 0 1-15,0 1-5 0,0-5 4 0,-1 4-3 0,1-4 2 16,-2 3 0-16,2-3 0 0,0 0-2 0,-2 4-2 16,2-4-6-16,0 0 3 0,0 0 3 0,0 0 0 15,-2 2-1-15,2-2-2 0,0 0 2 0,0 0-1 16,0 0 0-16,0 0-1 0,2 5 1 0,-2-5-2 15,0 0 8-15,0 0-5 0,0 0 0 0,0 0-1 16,0 0 6-16,-5 2 0 0,0 1-4 0,1-1 4 16,-1 1-4-16,1-1-4 0,-1 2 4 0,-3-1 3 15,0-1-2-15,-3 2 11 0,2-2-5 0,-1 4 7 16,-1-3 7-16,-1-1-4 0,-6 1 4 0,1 2-2 16,-3-2 7-16,1-1 0 0,1 1 6 0,-5-2 5 15,-9 2 2-15,5-2 5 0,-3-1-1 0,2-1 1 16,-2-1-6-16,-2 1 1 0,4-1-8 0,-3-1 0 0,0 1-7 15,1-3 0-15,-1 3-1 0,-3-1-1 16,2 1-5-16,0-1 0 0,-5 2-1 0,5-4 2 0,-2 5-1 16,-3-5-1-16,1 3 0 0,-3 1-1 0,1-1 2 15,-12 1-2-15,14 1 0 0,-3-1 3 0,-11-2-2 16,-4 3 3-16,18-2 4 0,-2-1 2 0,1 3 4 16,0-2-4-16,3 4-3 0,0-5 0 0,2 2-2 15,0 0-3-15,2-1-3 0,-1 5 0 0,0-3-5 16,11 0-1-16,-3 1 1 0,0 2 3 0,4-3-4 15,-2 4-2-15,2 1-4 0,3-5 3 0,-3 3-7 16,6 0-3-16,-1 2 1 0,1-3-3 0,0 1-2 0,-5 1-3 16,3-2-3-16,-2 1 2 0,6 2-3 0,-3-1-1 15,-2 0 1-15,2-2 1 0,1 1 1 16,2-1 2-16,-2 0-2 0,3 1 3 0,-4-3-1 0,1 2 3 16,-1-2 2-16,1 0-1 0,-1-1 3 0,4 0 5 15,-3 0 7-15,-1-1 0 0,3 0 1 0,3 0 0 16,0 2-2-16,3-3 1 0,-1 1-1 0,-1 2 0 15,0-3 0-15,2 2-4 0,1-1-4 0,4 2 5 16,-7-5-7-16,5 3-3 0,2 2-6 0,-7-2 1 16,7 2-4-16,-4-3-2 0,4 3 1 0,0 0 1 15,-7-3-4-15,7 3-5 0,-5-4-4 0,2 2 2 16,3 2 3-16,-5-5 1 0,3 3 4 0,-2-2-2 0,0 0 2 16,2-1 4-16,0-2 0 0,-2 1 2 0,3-1 2 15,-1 3-1-15,0-2 0 0,1 0 3 16,-3 0-10-16,2 0-11 0,-1 1 0 0,2-6-3 0,-2 7-3 15,-2-4-4-15,4 3 3 0,-3 1-2 0,3-1-2 16,-2-1 6-16,2 1 4 0,-2 2-2 0,2-4 3 16,0 0 3-16,-2 2 8 0,-1-3-1 0,4 2 0 15,0 1 0-15,0-5 7 0,-2 3 5 0,3-3 2 16,-2 1 1-16,1-1-1 0,0 1 1 0,0-1 2 16,0 0 0-16,-4 0 2 0,0 0-3 0,4-2 0 15,-5 2-1-15,1-2-6 0,-1 2 1 0,0-1-3 16,-3-1 0-16,3 3 3 0,-4-2 0 0,4-1 4 15,-5 2 2-15,2 1-5 0,1-1 6 0,-1-1-1 16,-1-2 5-16,3 3 6 0,-1-4-3 0,1 3 4 16,-1-5 2-16,0 1 1 0,3-1-2 0,1-4 2 0,0 1 0 15,3-7 4-15,-3 1-5 0,2-1 2 0,-1 2-8 16,1-6-2-16,-1 1-14 0,-1 1-4 0,2 1-13 16,-2 0 1-16,3 8-9 0,-1-7-15 0,0 6-17 15,1 1-32-15,0 4-46 0,0 3-117 0,0 1-282 16,0 4 125-16</inkml:trace>
  <inkml:trace contextRef="#ctx0" brushRef="#br0" timeOffset="132953.24">26467 6667 40 0,'0'0'173'0,"0"0"-9"16,0 0-14-16,0 0-19 0,0 0-10 0,0 0-10 0,0 0-11 15,-1-2-12-15,1 2-12 0,0 0-5 0,0 0-6 16,0 0-12-16,0 0-4 0,0 0-7 0,0 0 1 15,0 0-9-15,-3 10 5 0,3-6-7 0,0-1-5 16,-1 2-10-16,-3-1 7 0,4 0-8 0,-5 0 0 16,5 1-1-16,-1 1 4 0,-3 1-4 0,3-1 4 15,-3 5-5-15,-2 0 1 0,4 0 2 0,-2 4 5 16,0 2-3-16,0 3 9 0,1-1-1 0,-1 6-2 0,0-6 1 16,0 5-1-16,3-4-7 0,-3-1-3 0,-2-3 1 15,5 4-1-15,-2-6 1 0,-1 2-5 16,2 0-5-16,0-7 1 0,2 3 2 0,-1-6 1 0,-1 2-1 15,2-5-6-15,-2 4 5 0,2-3 8 0,0 0 13 16,0-4 14-16,0 3-3 0,0-3 0 0,0 0-3 16,0 0-6-16,0 0-3 0,0-18-4 0,0 7-7 15,-2 1-14-15,0-3-15 0,-1-5-1 0,3 0-5 16,0-1-6-16,0 2-3 0,0-2 1 0,0 2 5 16,-4 2 0-16,1 1 4 0,2 1 1 0,-1 1 4 15,0 0 2-15,2 0 1 0,0 2 0 0,0-3 1 0,0 2 3 16,2 0 2-16,0 0-1 0,0 0-1 0,2 0-2 15,-1 0 3-15,1 3 3 0,-2-4-8 16,2 3 10-16,-3 3-1 0,3 0-6 0,-4 1 2 0,2-1 0 16,0 1 4-16,1 1-4 0,-2 2 3 0,-1 2 1 15,1-4 0-15,-1 4 2 0,3-4-3 0,-3 4 2 16,0 0 0-16,2-4-1 0,-2 4-1 0,0 0 2 16,0 0-2-16,0 0 1 0,0 0 1 0,0 0 0 15,-2-5 0-15,2 5-3 0,0 0 1 0,0 0 2 16,0 0-4-16,0 0 0 0,0 0 0 0,0 0 4 15,0 0 0-15,0 0-3 0,0 0 2 0,11 10 2 0,-7-6-3 16,0 1 0-16,2-2 2 0,-2 2 1 0,1 3 3 16,0 1 4-16,-1 2 2 0,4 0 1 0,-2 3 2 15,-1 2-7-15,2-3 8 0,-2 4-4 0,0 3 2 16,1-3 1-16,1 1 0 0,-2-3-1 0,1 4 4 16,-2-2-3-16,1-2-4 0,-1-3-3 0,-2 4 4 15,0-3 2-15,0-1-6 0,0 0 2 0,0-2-3 16,1-1 1-16,-1 0 0 0,0-1-2 0,-1-3 3 15,0 1-5-15,1 2-18 0,-2-5-15 0,0 1-17 16,0 0-24-16,0-4-31 0,0 0-62 0,0 0-161 16,0 0-353-16,0 0 156 0</inkml:trace>
  <inkml:trace contextRef="#ctx0" brushRef="#br0" timeOffset="133176.24">26282 6982 95 0,'0'0'186'16,"0"0"-16"-16,0 0-18 0,9-15-18 0,-4 13-14 15,4-5-13-15,-1 5-10 0,-1-1-15 0,5-2-24 16,0-2-7-16,0 2-20 0,5-3-4 0,-6 1-8 16,1 2-25-16,-1-4 4 0,-2 4-1 0,6-7-6 0,-2 0-5 15,-4-1-3-15,-3-2-11 0,2 1-17 0,0-2-10 16,-3 1-7-16,1 0-14 0,-2 4-6 15,1 1-73-15,-2-2-169 0,1 4 75 0</inkml:trace>
  <inkml:trace contextRef="#ctx0" brushRef="#br0" timeOffset="133672.24">26541 6715 28 0,'0'0'92'0,"0"0"13"0,0 0 13 0,0 0 12 16,0 0 1-16,0 0-6 0,0 0 0 0,0 0-5 15,0 0-3-15,7-4-9 0,-7 4-6 0,0 0-4 16,0 0-3-16,0 0-4 0,1-3-4 0,-1 3-6 15,0 0-9-15,0 0-8 0,0 0-8 0,0 0-7 0,0 0-5 16,0 0-1-16,0 0-4 0,0 0-7 0,0 0-4 16,0 0-4-16,5 7-1 0,-2-4-3 0,0 2-2 15,0 3 0-15,2-2-1 0,-1 2 0 0,0 1-6 16,2 1 0-16,1 4 3 0,-4-2-4 0,1 5-1 16,1 0 4-16,2 0-1 0,-4 1-3 0,1 0-3 15,0 0 2-15,0-2 1 0,-3 1 0 0,3-1 2 16,-2-4-5-16,0-1 2 0,-2 0-2 0,1-3-3 15,2 0 0-15,-3-3 2 0,2-1 1 0,-2-1 2 16,0 1 12-16,0-4 9 0,0 5 13 0,0-5 2 16,0 0-6-16,0 0-2 0,0 0-11 0,-5-13-3 15,4 7-2-15,1-2 0 0,-2-1-9 0,2 2 4 0,0 2-2 16,2-2-5-16,-2 0-2 0,6 2-1 0,-6-3 1 16,4 2-3-16,1 1 0 0,-1 0-2 0,1 1 2 15,3 0-1-15,-2 2-1 0,3 0-1 0,3 0 0 16,-3-1-4-16,-3 3-4 0,2 4-12 0,0-3 4 15,0 3 2-15,-1-3-1 0,-1 3-11 0,-1 2 2 16,1-2-1-16,0 1 1 0,-4-1 5 0,2 2 3 16,-3 1-2-16,1-2 7 0,-2 2-1 0,0-2 1 0,-4 0 4 15,1-1-2-15,-2 1 11 0,0 0 1 16,0 1 2-16,-3-2 4 0,2 0-1 0,-3 1-1 16,3-3 1-16,-2 1 1 0,0-1 0 0,1-1-3 0,0 0-8 15,1 2-14-15,-2-3-10 0,3 1-21 0,-2 0-33 16,1 0-21-16,6-1-27 0,0 0-51 0,-9-3-168 15,9 3-373-15,0-5 165 0</inkml:trace>
  <inkml:trace contextRef="#ctx0" brushRef="#br0" timeOffset="134197.24">26902 6921 129 0,'0'0'138'0,"0"0"-10"0,0 0-17 15,-7 0-5-15,7 0-12 0,0 0-15 0,0 0-3 16,0 0-10-16,0 0-4 0,0 0-7 0,-4-2-4 16,4 2-9-16,0 0 9 0,0 0-5 0,0 0 6 15,0 0-2-15,0 0 7 0,0 0 9 0,0 0-4 0,0 0-3 16,0 0-1-16,0 0 4 0,-9 3-3 0,5 2-6 16,2-3-5-16,-2 3-1 0,0-1-3 0,1 2 2 15,1 0-2-15,-3 1-2 0,3 1-11 0,0-3 0 16,-3 3-6-16,4-2 3 0,1 1-6 0,0-2 1 15,1 2-13-15,3-1 7 0,-3-2-1 0,3 1-2 16,1-2-7-16,-1 0 7 0,1 1-7 0,4 1 0 16,-4-4-2-16,4-2 0 0,0 0 4 0,0-3-3 15,-1 3-3-15,-2-2 5 0,-2-1-7 0,4 0 1 16,-2-2-2-16,-1-1 2 0,-1 0 4 0,-3 0 8 16,2 2-5-16,-2 0-1 0,0-2 3 0,-2 2 0 0,1 0 5 15,-2-1 2-15,-1 0-6 0,2 2 4 0,-4 2-3 16,1-2-1-16,0 3-9 0,0-2-15 0,4 3-21 15,-7 0-15-15,7 0-22 0,-8-2-26 0,8 2-35 16,0 0-47-16,0 0-149 0,0 0-353 0,0 0 157 16</inkml:trace>
  <inkml:trace contextRef="#ctx0" brushRef="#br0" timeOffset="134943.24">27055 6883 95 0,'0'0'168'15,"0"0"-6"-15,0 0-1 0,3 1-1 0,-3-1-5 16,0 0-9-16,0 0-8 0,0 0-17 0,0 0-3 15,0 0-11-15,0 0-5 0,0 0-15 0,0 0-7 16,0 0-9-16,0 0-8 0,0 0-7 0,0 0-3 16,0 0-11-16,0 0-7 0,0 0-2 0,0 0-4 15,0 0 0-15,0 0-5 0,0 0-4 0,0 0-3 0,0 0-1 16,0 5-1-16,0-5 2 0,-2 8-3 0,2-6-4 16,2 2-1-16,0 0 3 0,-2 0-12 0,0 0 3 15,0 1 6-15,0-1 2 0,0 1-4 0,0-1-3 16,3-1 0-16,-3-3-1 0,2 7-2 0,-2-5-2 15,1 2 3-15,3-3 2 0,0 2-3 0,-4-3-7 16,5 3-3-16,-3-1-1 0,-2-2 0 0,0 0-2 16,10-1-1-16,-10 1 1 0,7-3-4 0,-7 3 6 15,8-4 1-15,-7 4 0 0,-1 0 0 0,8-1 2 16,-8 1 3-16,5-1-6 0,-5 1 0 0,0 0 5 16,0 0 1-16,9-2 0 0,-9 2 0 0,9 0 0 15,-5-1 2-15,-4 1 0 0,13-2 0 0,-6 0-1 0,1 2 0 16,2-2-1-16,4-1 0 0,-1 0 2 0,4-3 1 15,-4 1-5-15,4-2-5 0,-4-2-7 0,1 2 2 16,0-2 0-16,0-1-7 0,-2-4-3 0,-2 2-1 16,0-1 2-16,-1-3-10 0,-5 4 6 0,0-1-1 15,-3 2 10-15,2-1 8 0,-2-1 5 0,-1 1 11 16,-1 0 15-16,1 6 14 0,-3-3 6 0,3 2-2 16,0 4-1-16,0-4 1 0,-1 2 0 0,1 1 0 0,0 4-6 15,0-5-9-15,0 5 6 0,-3-5-9 16,3 5-2-16,0 0-4 0,0 0 0 0,0 0-2 15,0 0 0-15,0 0 3 0,0 0-5 0,0 0-1 0,0 0 1 16,-2 13-1-16,-1-7-1 0,3-1-3 0,0-1 8 16,0 3-3-16,0 1 1 0,-1 0-4 0,-2 4-2 15,3 1 8-15,0-1 4 0,0 4 6 0,0-1-2 16,3 4-1-16,-2-2 2 0,-1 0-3 0,4-1-1 16,-1 2-1-16,-2-7-2 0,3 4 0 0,-2-3-4 15,3 0-2-15,-2 0-2 0,1-2 2 0,-3 1-2 16,2-3-3-16,-1 0-6 0,1-2-8 0,-2-1-23 15,0 0-28-15,1 0-34 0,-2 0-33 0,2-3-65 16,-2-2-166-16,0 0-389 0,0 0 172 0</inkml:trace>
  <inkml:trace contextRef="#ctx0" brushRef="#br0" timeOffset="135118.24">27309 6903 44 0,'5'-6'195'0,"-1"1"-18"0,4 2-20 0,3-2-18 15,5 1-9-15,2-2-21 0,-2 4-42 0,6-3-65 16,3-3-93-16,-6 1-65 0,1 1-167 0,-2-1 75 16</inkml:trace>
  <inkml:trace contextRef="#ctx0" brushRef="#br0" timeOffset="136486.24">27740 6752 13 0,'0'0'231'0,"0"0"-18"0,0 0-8 16,0 0-20-16,0 0-16 0,0 0-13 0,0 0-16 15,0 0-16-15,0 0-9 0,0 0-11 0,0 0-13 16,0 0-13-16,0 0-5 0,0 0-8 0,0 0-8 16,0 0-7-16,0 0-3 0,0 0-6 0,0 0-5 15,0 0-2-15,6 7-6 0,-6-2-3 0,4 2 3 16,-4-1-3-16,1 3-2 0,2-1 0 0,-2-2-4 15,-1 6 0-15,3 1-1 0,-2-1-3 0,-1 3-5 16,0-2 7-16,4-1 1 0,-4-2-7 0,0-2 0 16,1-1-2-16,0-2 0 0,-1 2 1 0,0-2-3 15,0-3 3-15,0 4 0 0,0-6 3 0,0 4 10 0,3-2 14 16,-3-2-2-16,0 0-6 0,0 0-2 0,0 0-2 16,-4-13-2-16,3 7-4 0,-3-5-1 0,0 0-4 15,4 2-3-15,-4-9-2 0,2 2-4 0,-1 4-3 16,-2 2 0-16,5 0 1 0,-4 0-1 0,3 1 1 15,1-1-4-15,-3 4 0 0,2 1-1 0,1-2 2 16,1 2-17-16,-1 0-1 0,3 1 6 0,-3 0-1 16,0 4 3-16,0-7 0 0,0 7 2 0,1-5 1 15,-1 5 1-15,0-5 0 0,4 2 0 0,-3 1 1 16,-1 2 0-16,4-5 2 0,0 3 1 0,-4 2-2 16,5-2 4-16,-5 2-4 0,4-3 2 0,-4 3-2 15,4-2 3-15,-4 2-4 0,0 0 1 0,0 0 2 0,0 0-1 16,0 0 0-16,0 0 3 0,0 0-3 0,0 0 2 15,9 6 0-15,-8-3 0 0,-1 3-1 16,4-2 3-16,0 6 1 0,-3-1 2 0,4-3 0 0,-2 4-1 16,2-2 0-16,-1 4 0 0,0 1 8 0,-1-1 0 15,1 0 0-15,0-3-2 0,-1 4 0 0,-1-6 0 16,2-2-2-16,-2 4-1 0,1-5-1 0,-2 2 1 16,1-2 2-16,-1 0-5 0,0 0 6 0,-1-1-4 15,0-3 4-15,1 4-1 0,-1-4 3 0,4 2 1 16,-4-2-6-16,0 0 0 0,2-11-1 0,0 5-5 15,-1-5-9-15,3-1 0 0,1 1-9 0,-5 2 0 16,3 0 0-16,1-2 1 0,-3 2 4 0,2 0-1 0,-1 1 3 16,-1 2-2-16,1 1 2 0,-1 0 1 0,0 3-2 15,1-4 0-15,-2 6 2 0,3-2 1 0,-3 2 0 16,0 0 2-16,9 0 1 0,-9 0 1 0,0 0 1 16,8 2-1-16,-4 1 5 0,0 0-4 0,-2 1 0 15,1-1 2-15,1-1 1 0,-2 3-1 0,3-1 2 16,-2-1 1-16,1-1-3 0,-2 3 2 0,-2 0 0 15,5 0 2-15,-3 0-3 0,2-1 0 0,-2 0 1 16,-1 2-2-16,4-2 4 0,-3 1-3 0,0-2 1 16,2 3 1-16,-3-2-1 0,1 0 0 0,0 1-1 15,-1-3 1-15,2 2-2 0,-2-2 2 0,3 0-2 0,-4-2 3 16,5 5-2-16,-5-5 5 0,9-2-3 0,-9 2 5 16,9-3-1-16,-1 1-1 0,-1-1-4 0,0-2 1 15,-1-4-3-15,2 2-3 0,-3-3-7 0,4 0-5 16,-5 2-2-16,1-3-18 0,-1-1 2 0,3-2-1 15,1 1 1-15,-5 6 3 0,-1-1 9 0,2 2 4 16,-1 1 5-16,-2-3 5 0,-1 2 0 0,2 0 1 16,0 2 1-16,0 0 6 0,-2 4 0 0,0-4-3 15,0 4 6-15,2-4-3 0,-2 4-1 0,1-4 2 16,-1 4-1-16,0 0 0 0,2-2-1 0,-2 2 1 16,0 0-1-16,0 0 0 0,0 0 4 0,0 0-4 0,0 0 2 15,0 0-2-15,0 0 2 0,0 0-3 0,0 0 1 16,0 0 0-16,0 0 2 0,0 0 1 0,0 0-1 15,0 0 0-15,0 0-3 0,0 0 4 0,0 0 0 16,0 0 3-16,0 0 3 0,0 0 1 0,0 0 4 16,0 0 1-16,0 0 3 0,0 0 4 0,0 0-2 15,0 0 0-15,0 0 0 0,0 0 0 0,0 0-4 16,0 0-1-16,0 0-4 0,0 0 2 0,0 0-2 16,0 0 0-16,0 0-4 0,0 0 0 0,0 0 0 0,0 0-2 15,0 0 2-15,0 0 1 0,0 0-1 16,0 0-1-16,0 0-1 0,0 0 3 0,0 0 3 15,0 0 4-15,0 0 1 0,0 0 2 0,0 0-1 0,0 0 2 16,0 0-4-16,0 0 2 0,0 0-4 0,0 0 3 16,0 0-5-16,0 0 3 0,0 0 1 0,0 0-5 15,0 0 0-15,0 0-4 0,0 0-1 0,0 0 2 16,0 0-1-16,0 0 0 0,0 0-2 0,0 0 0 16,0 0 0-16,0 0-2 0,-7 13 3 0,4-8-3 15,-1 2 6-15,2-1-4 0,0 0 3 0,-3 3-4 16,3 1 7-16,-2 0-1 0,3 0 1 0,-1 2-1 15,0 0 1-15,1 0-1 0,1-2 0 0,-2 1 0 16,2-1-2-16,2-1 2 0,-1 1 1 0,0-1-4 16,3 1 1-16,1-4-3 0,1 2-12 0,0-3-16 0,1 2-32 15,2-2-35-15,-3-1-41 0,3-2-63 0,1-1-198 16,-2-1-429-16,-3 0 190 0</inkml:trace>
  <inkml:trace contextRef="#ctx0" brushRef="#br0" timeOffset="137133.24">28196 6829 171 0,'0'0'234'0,"-4"-2"-5"0,4 2-18 0,-4-3-18 0,4 3-23 15,0 0-15-15,0 0-12 0,0 0-19 16,0 0-11-16,0 0-14 0,0 0-8 0,0 0-12 0,0 0-7 16,0 0-5-16,0 0-5 0,0 0-9 0,0 0-8 15,16-2-1-15,-16 2-5 0,0 0-4 0,5 6-5 16,-5-6-3-16,4 1-2 0,-4-1-4 0,0 0-5 16,0 0 0-16,1 3-1 0,-1-3 2 0,0 0-3 0,4 2-3 15,-4-2-3-15,0 0 3 0,0 0 0 16,0 0 0-16,0 0 4 0,0 0 8 0,0 0 8 15,0 0 3-15,0 0-4 0,0 0 7 0,0 0-3 0,6-6-9 16,-6 6 1-16,0 0-1 0,0-4-5 0,0 4-2 16,0 0-3-16,0-7-6 0,0 7-1 0,0 0-9 15,0 0-20-15,0-2-5 0,0 2-21 0,0 0-19 16,0 0-18-16,0 0-17 0,0 0-19 0,0 0-36 16,0 0-72-16,-1 12-133 0,-2-10-390 0,1 5 173 15</inkml:trace>
  <inkml:trace contextRef="#ctx0" brushRef="#br0" timeOffset="137453.24">28146 7028 21 0,'0'0'151'15,"0"0"2"-15,4 5-17 0,-4-5-6 0,0 0-3 16,0 0-9-16,8 1-3 0,-8-1 1 0,0 0-4 16,0 0-5-16,0 0-3 0,7 0-5 0,-7 0 3 0,0 0-7 15,0 0-7-15,8 0-8 0,-8 0-7 16,0 0-7-16,0 0-7 0,9 0-7 0,-9 0-2 0,0 0-8 16,0 0 0-16,0 0-6 0,0 0-2 0,0 0-8 15,6 0 0-15,-6 0 1 0,0 0-3 0,0 0-4 16,0 0-8-16,0 0 6 0,0 0-1 0,0 0-4 15,0 0 0-15,0 0 0 0,0 0-11 0,0 0-25 16,0 0-35-16,3-6-46 0,-3 6-77 0,1-5-179 16,3 4-388-16,-3-3 173 0</inkml:trace>
  <inkml:trace contextRef="#ctx0" brushRef="#br0" timeOffset="138328.24">26412 7338 35 0,'0'0'145'0,"0"0"-8"0,0 0-1 0,-5-2-8 16,5 2-3-16,0 0-7 0,0 0-5 0,0 0-9 16,-8-1-15-16,8 1-5 0,0 0-8 0,0 0-2 15,0 0-5-15,-1-3-7 0,1 3 0 0,0 0 0 16,0 0-3-16,0 0-1 0,0 0-5 0,-7-1 1 15,7 1-2-15,0 0-2 0,0 0 1 0,0 0-6 16,-7-2-4-16,7 2 0 0,0 0-4 0,-9 0-4 16,9 0 4-16,0 0-3 0,-4-1-1 0,4 1 1 0,0 0-3 15,0 0-2-15,0 0-3 0,-6 0-3 16,6 0-3-16,0 0-2 0,0 0-1 0,0 0 1 16,0 0-4-16,0 0 2 0,26 0 0 0,-14 0-5 0,6 0 2 15,4 0 0-15,6 0-1 0,3-5-3 16,2 2 3-16,4-1-15 0,17-1 5 0,-1 1 2 0,5-1 1 15,1-1 1-15,-1 0-3 0,5-2 2 0,-2-1-1 16,4 1 2-16,31-4 4 0,-6 0 0 0,-33 7 2 16,6 1-1-16,-2-4-4 0,2 3 2 0,-7 0-7 15,-4-2 7-15,-16 6-6 0,-3-2-4 0,-1 2-9 16,-9 1 0-16,-6 0-8 0,-6-1-2 0,2 2 3 0,-1-1 0 16,-5 0 0-16,0 0 0 0,-1 0-3 0,-6 0-2 15,11 0-1-15,-5 0 1 0,-6 0-4 16,6 0 2-16,-6 0 0 0,0 0-4 0,8-1-3 0,-8 1-14 15,0 0-9-15,0 0-13 0,5 1-11 0,-5-1-9 16,0 0-10-16,0 0-18 0,0 0-19 0,0 0-151 16,0 0-309-16,0 0 136 0</inkml:trace>
  <inkml:trace contextRef="#ctx0" brushRef="#br0" timeOffset="138850.24">26472 7422 61 0,'-9'1'208'0,"3"-1"-15"0,-2-1-16 16,8 1-21-16,-9 0-13 0,9 0-19 0,-10 1-13 15,10-1-10-15,-10 0-8 0,10 0-9 0,-6 1-12 16,6-1-7-16,0 0-6 0,0 0-6 0,-9 0-3 16,9 0-10-16,0 0-3 0,0 0-3 0,0 0-9 15,0 0 0-15,0 0-5 0,0 0-3 0,0 0 0 16,0 0-1-16,0 0-5 0,0 0 1 0,0 0 2 16,0 0 1-16,21 3 5 0,-12-3-1 0,4 0-3 15,9-3-2-15,-2 2 1 0,13-2-2 0,3-2-3 0,1 2 1 16,19-2-2-16,1 1-2 0,-1 1-3 15,1-3 1-15,-3 2-9 0,5 0-16 0,-4 1-10 16,2-2-14-16,2 1-16 0,2 0 4 0,-3 1-12 0,1-4-12 16,-2 4-4-16,-3 0 15 0,0 1 7 0,-3-4-6 15,-12 2 20-15,15 0 5 0,-18 2 21 0,0-1 13 16,0-2 2-16,3 0 19 0,-3 2 13 0,-2-4 3 16,-1 2 9-16,-3 1 2 0,1 0-2 0,-1 0-1 15,-11 3 3-15,4-2-15 0,-1-1 5 0,-3 2-6 16,2-1 0-16,-9 2-4 0,1-2-4 0,1 3 0 15,-2-2-8-15,-1 0-7 0,-3 2-8 0,-2-1-21 16,1 1-16-16,0-1-5 0,-7 1-6 0,0 0-1 0,7 1-3 16,-7-1-7-16,0 0-10 0,0 0-7 0,-21 8-14 15,8-4-99-15,-4-2-213 0,-5 1 95 16</inkml:trace>
  <inkml:trace contextRef="#ctx0" brushRef="#br0" timeOffset="139354.24">26236 7661 84 0,'-13'1'104'16,"5"0"-12"-16,0 0-4 0,1-1-10 0,7 0-12 16,-9-1-4-16,9 1-10 0,-10 1-13 0,10-1 5 15,-4 3-5-15,4-3-5 0,0 0 1 0,-4 1-5 16,4-1 9-16,0 0 6 0,0 0 1 0,0 0 4 16,0 0 5-16,0 0-7 0,0 0-1 0,0 0 6 15,23 2-2-15,-15-4-6 0,3 1-2 0,2 1-5 16,5-4 1-16,10 2-10 0,0-2 6 0,8 1-11 15,-1-2 3-15,4 3-8 0,12-2-2 0,-1-3 4 16,7 4-8-16,3-2-2 0,1-6 1 0,0 5 0 16,2-1 4-16,3-1-10 0,23-2-1 0,-26 3-1 15,2 2 4-15,27-8-4 0,-30 9 3 0,3-3 4 0,24-4-2 16,-29 3 3-16,-1 4-5 0,0-2 3 0,-3 1-9 16,-5 2 3-16,-13 0-5 0,-2 3-1 0,-4-3-6 15,-11 3-7-15,7 0-3 0,-9 0-5 0,-5 3 0 16,0-3 3-16,-1 1 4 0,-2 1-4 0,-2-2 6 15,-1 0 0-15,0 1 1 0,-2-1 1 0,1 2 1 16,-5 0 2-16,-2-2-5 0,9 0 8 0,-9 0 3 16,0 0 6-16,0 0-13 0,0 0-18 0,0 0-18 15,0 0-28-15,-22 6-28 0,4-6-111 0,-3 3-229 16,-1-1 103-16</inkml:trace>
  <inkml:trace contextRef="#ctx0" brushRef="#br0" timeOffset="139788.24">26360 7817 53 0,'-12'2'132'16,"6"0"-13"-16,1-1-12 0,-1 1-16 0,2-2-3 15,0 3-9-15,4-3-7 0,-9 5-5 0,6-4-5 16,3 5-6-16,0-6-3 0,0 2-8 0,0-2 0 16,4 6 1-16,-1-4-1 0,2 2 4 0,1-4 3 0,6 3-2 15,1-3-1-15,7-3-2 0,-1 3-7 16,4-1 1-16,5-3-7 0,8 0-2 0,-1 0 2 16,16-4-9-16,2-2-3 0,2 3-2 0,5-1 4 0,-1 0-12 15,1-2 3-15,-5 4-6 0,1-2 4 0,4 0-9 16,-1 2-6-16,-1 2-2 0,-2-7 1 0,-1 7-7 15,1-1-5-15,-6 0 10 0,2 0 1 0,-15 1-4 16,2 1 4-16,0-2 4 0,1 0 2 0,-4 3 1 16,-2-3 3-16,-2 4 0 0,0-1 3 0,-4 2 8 15,-6-2-2-15,-2-1 1 0,0 3 1 0,-1-1-8 16,-5 1 6-16,-3 1-2 0,-3-1-2 0,-2 0 3 16,3 3-13-16,-4-1-11 0,0 0-1 0,-5 2-17 0,0-4-26 15,-3 6-17-15,-5 2-21 0,-5-5-25 16,-4 3-22-16,-2 1-80 0,-2-1-236 0,-9-2 105 15</inkml:trace>
  <inkml:trace contextRef="#ctx0" brushRef="#br0" timeOffset="140243.25">26476 8084 32 0,'-4'1'160'0,"4"-1"-2"0,-5 5-16 0,5-5-9 16,-4 2-12-16,4-2-11 0,-1 3-6 0,1-3-14 0,0 0-8 16,0 0-7-16,-3 3-10 0,3-3-4 0,0 0-8 15,0 0-1-15,0 0-9 0,0 0-2 16,0 0-2-16,0 0-3 0,8 5 0 0,-4-4-3 0,-4-1-1 15,12 3 1-15,-2-3-2 0,3 0-3 0,4 0-1 16,4 0-6-16,10-4 2 0,2 2-4 0,1-1-4 16,19-2-1-16,-1-3-2 0,0 1-8 0,5-1 1 15,0-1-2-15,2 0-2 0,3 1-2 0,5-1 0 16,22-3 1-16,-25 3 3 0,0 1-4 0,28-2 1 16,-32 4 0-16,0-1-3 0,2 1 2 0,-7-1 2 15,-3 2-15-15,-18 3-15 0,2 0-17 0,-6 1-19 16,-11-2-9-16,-1 2-10 0,-7 1-12 0,1-2 1 0,-5 2 9 15,-1 0 3-15,-6 0 15 0,7 0 12 16,-7 0 8-16,0 0 7 0,0 0 7 0,0 0 17 16,0 0 13-16,0 0 7 0,0 0 1 0,0 0-1 0,-14 6 4 15,14-6-7-15,-8 1-14 0,1 0-13 0,0 0-20 16,-2-1-107-16,-1 2-166 0,-2-3 74 0</inkml:trace>
  <inkml:trace contextRef="#ctx0" brushRef="#br0" timeOffset="141104.24">26359 8279 106 0,'0'0'214'0,"0"0"-11"0,0 0-13 0,0 0-22 16,0 0-13-16,-8 1-17 0,8-1-19 0,0 0-7 15,0 0-14-15,0 0-11 0,-5 1-8 0,5-1-8 16,0 0-7-16,0 0-7 0,0 0-7 0,0 0-11 15,0 0-4-15,0 0 3 0,0 0-7 0,15 2-1 16,-7 0-4-16,3-2-9 0,6 1-6 0,2-2-11 0,4 1-9 16,5 0-12-16,3-2-2 0,3 0-5 0,2 0 3 15,17-3 1-15,-1-1 3 0,-2 1 1 16,2-1 9-16,4 1 0 0,-5 0 10 0,2 1 3 0,1 1 2 16,-1-3 5-16,-1 3 3 0,1 0 10 0,-1-5 8 15,-14 3-3-15,2 1 1 0,-7 0 0 0,3 0 5 16,-2 2-7-16,-2-2-1 0,-2 1 0 0,-2 0-1 15,-5 1-2-15,-5 2 3 0,5-2-3 0,-1 0 1 16,-3-1-1-16,-1 3 1 0,0-1-1 0,0-2-1 16,-2 3 0-16,-4 0-1 0,-1 0-3 0,1 0 0 15,-1 0-2-15,1-1-1 0,-1-1 0 0,1 2-1 16,-1-1-4-16,-2 1 2 0,0-1-3 0,1 0 3 0,-3 1-5 16,-1-2-1-16,1 0 2 0,0 2-3 0,-7 0 1 15,8 0 2-15,-3-3-3 0,-5 3-2 16,0 0 2-16,7 0 0 0,-7 0-2 0,0 0 0 0,0 0 2 15,0 0-3-15,10 0 2 0,-10 0-1 0,0 0 0 16,0 0 1-16,0 0 0 0,3-1-2 0,-3 1 1 16,0 0-3-16,0 0 4 0,0 0-1 0,0 0-2 15,0 0 0-15,0 0 1 0,0 0-1 0,0 0 2 16,0 0-2-16,0 0 3 0,0 0 2 0,0 0 1 16,0 0 3-16,0 0 3 0,0 0-2 0,0 0 1 15,8 1 2-15,-8-1 7 0,0 0 1 0,12 0 0 16,-5 0 1-16,1 0 4 0,2 3 4 0,1-3-3 0,3 0 1 15,2 2-3-15,-2-2 1 0,5 0-1 16,3 0-3-16,-3 0-1 0,-6 0-1 0,6-2-4 16,-6 2-2-16,2 0-2 0,-3 0 0 0,-3 0 1 0,-3 0-6 15,-1 0-5-15,-5 0 0 0,9 0-4 0,-5-3 4 16,-4 3-4-16,0 0 0 0,0 0 2 0,0 0 0 16,6 0-2-16,-6 0 3 0,0 0-1 0,0 0-1 15,0 0 0-15,0 0-2 0,0 0 3 0,0 0 1 16,0 0 0-16,0 0 1 0,0 0-1 0,0 0 1 15,0 0-4-15,0 0 0 0,0 0 1 0,0 0 1 16,0 0 0-16,0 0 1 0,0 0-11 0,0 0-14 16,0 0-22-16,0 0-24 0,0 0-31 0,0 0-35 0,0 0-36 15,-19 7-38-15,10-5-186 0,-3 1-429 16,1-2 190-16</inkml:trace>
  <inkml:trace contextRef="#ctx0" brushRef="#br0" timeOffset="150810.24">26369 7124 2 0,'0'0'102'0,"0"0"-1"15,0 0-8-15,-3-3-3 0,3 3-9 0,0 0 0 16,0 0-9-16,0 0-3 0,0 0-19 0,0 0-3 16,0 0-5-16,0 0 3 0,0 0-1 0,0 0-14 15,0 0-4-15,-11 3-2 0,11-3 3 0,0 0-3 16,-7 3-5-16,7-3-1 0,-4 1-3 0,4-1 9 16,0 0-1-16,-5 1 6 0,5-1 3 0,0 0-1 15,0 0 1-15,0 0-1 0,-6 0-5 0,6 0-1 16,0 0-1-16,0 0-7 0,0 0 3 0,-9 0 0 0,9 0-6 15,0 0 0-15,-6 3-1 0,6-3-6 16,-5 2 0-16,5-2 2 0,-6 0 3 0,6 0-6 0,-7 2 9 16,3-1-6-16,4-1-6 0,-6 1 3 0,6-1 2 15,-7 3-4-15,3-2-5 0,-1 1 2 0,5-2 0 16,-10 2 3-16,5 1-1 0,0-3 1 0,1 3-7 16,4-3-5-16,-10 1 13 0,7 1-2 0,-2-1-4 15,5-1 4-15,-9 3-1 0,7-1-1 0,-4 0-4 16,6-2 7-16,-10 3-1 0,10-3-12 0,-4 2 13 15,1 2-2-15,-1-3-1 0,-1 1-5 0,1 1 8 16,0 0-4-16,-2 0-2 0,0-2 7 0,1 2-1 0,0-1-5 16,1-2 2-16,-3 3 1 0,2 3 0 0,0-5 0 15,1 0 0-15,4-1 0 0,-8 2-3 0,5-1 3 16,-3 2-1-16,6-3-1 0,-6 3-4 0,3 1 4 16,3-4-4-16,-6 3 1 0,4-1 1 0,0 0 3 15,2-2 0-15,-4 3-6 0,-1 1 8 0,3-1 0 16,0 1-3-16,-2-1 2 0,0 0 0 0,2 1 3 15,-1 1-4-15,-2-2-11 0,3 0 9 0,-3 2 0 16,1-1 7-16,1 1-6 0,-2 0-1 0,4-1 0 16,-3 3 5-16,0-1-9 0,0-2 9 0,3 3-7 15,-2-3 2-15,1 2 2 0,-2-3 1 0,0 2 0 0,3 2-2 16,-3-3 2-16,4 0 1 0,-4 0 0 0,3 3-4 16,-2-2-1-16,2 0 2 0,1-1 0 0,-2 4 2 15,0-3-2-15,1-1-2 0,-3 4-3 0,3-4 3 16,-3 4-2-16,4 0 6 0,-4-3-2 0,4-1-2 15,-1 4 7-15,-2-2-2 0,2 2-2 0,-3 0 1 16,4-3-6-16,-1 3 5 0,-3 0 2 0,4-1-8 16,-2 2 4-16,2-1 0 0,-2 4-2 0,2-4-3 15,0 0 10-15,0 1-6 0,0 0 5 0,-3 0 2 16,6 2 0-16,-6-6-4 0,1 4 2 0,4-1-3 16,-2 1 3-16,0 0-3 0,0-2 1 0,0-2-4 0,0 3 4 15,3-2 3-15,-3 1-5 0,0-1-4 0,0 2 7 16,0-1-4-16,0-1 2 0,2 1-10 0,0 2 11 15,-2-1-1-15,0 2 0 0,0 0 2 0,1 0 2 16,-1 2-4-16,3-2-6 0,-3 0 2 0,1 2 7 16,-1-2 1-16,2 1-3 0,0 0-2 0,-1 0-1 15,-1-1 5-15,3 4 4 0,-2-4-4 0,1 0-2 16,0 2-3-16,-2-3 4 0,1 2 2 0,2 1-7 16,-2-1 1-16,-1 1 0 0,5-2 1 0,-1 1-1 0,-4 2 4 15,4-2 2-15,0 1-2 0,-3 0-6 16,4 0 3-16,-2 1 3 0,-2-1 1 0,3 1-2 15,-2-1-2-15,2 3 1 0,-1-2 5 0,-2-1-7 0,0-1-3 16,2 0 8-16,-2 0-5 0,3-1 6 0,-1 0 0 16,-1 1-1-16,-2-1-7 0,4-2-3 0,1-1 9 15,-4 2 2-15,3-1-1 0,0 1 0 0,-3-4-5 16,2 3 3-16,-1-2-2 0,1 1 6 0,1-1-5 16,0 2-1-16,-3 0 5 0,4 0-6 0,-2 2 9 15,0-5-9-15,0 4 4 0,0-1 0 0,-2-1-1 16,0 0 1-16,3 3 0 0,-3-1 9 0,3 1-13 15,-3-4 7-15,4 2 5 0,-3-3-4 0,0 0 3 16,1 0 0-16,-1 2-1 0,2 0 3 0,0 1 0 16,-1 1-3-16,2-1 2 0,-3-3-3 0,3 4-1 0,0-3 0 15,-1 0 1-15,0-1 0 0,1 1-6 0,-1-1 3 16,2 2-2-16,2-1 4 0,-3-1 0 0,-3 1-3 16,4 0-4-16,-3-1 3 0,5 3 0 0,-4-4-5 15,1-1 3-15,2 2 0 0,-5-1 7 0,6-1 6 16,-2-1 5-16,1 0-2 0,-1 1 1 0,2 0-1 15,-2-2-1-15,3 2 0 0,-2-1-8 0,4 0 1 16,-1-2-2-16,2 3 4 0,0 0-2 0,0-1-3 16,-2 1 2-16,4-3-1 0,-5 2-2 0,2 1 1 0,1 1-2 15,1-2 3-15,-2 1-3 0,1-3-1 16,-2 3 0-16,0 0 1 0,1-1-4 0,-1 0-4 16,3 0 9-16,-3 0 0 0,4 1-2 0,-2-3-1 0,-1 1-1 15,2-1 3-15,-2 2-4 0,1-1 1 0,1-1 2 16,1-1-2-16,-2 2-1 0,1-2-3 0,1 2-1 15,-4 0 3-15,2-2 0 0,2 1 3 0,-4 0-6 16,4 0 2-16,-3 0 4 0,0 0-3 0,-1 0 1 16,0 0 0-16,-2-1 2 0,2 1-1 0,2-2-2 15,-3 2 1-15,2-1 5 0,0 1-6 0,-1-2-1 16,1 2 1-16,2-1-2 0,-3 1 1 0,4-1-5 16,-1 0 2-16,-3 1 3 0,6 1-1 0,-2-2 0 0,1 1-2 15,0-2 1-15,-2 0 1 0,2 1-1 16,-2 1 2-16,5-1 0 0,-4 0-2 0,-2 1 5 0,2-2-1 15,-1 2 2-15,3-1-1 0,-2-1-4 0,0 2 4 16,-1-2-1-16,0 2 0 0,0-1-5 0,-3 0 5 16,3 1-1-16,3-3 2 0,2 1 1 0,-5 2 5 15,1-2-8-15,0-1 1 0,1 2-1 0,-2-1 0 16,4 0-1-16,-6-1 0 0,8 0-2 0,-6 2 5 16,0-2-1-16,0 3-3 0,-2-3 4 0,2 3 0 15,-1-1-1-15,0-2 2 0,0 3-1 0,1-3-2 16,-2 1 2-16,-1 0-3 0,2 2 0 0,-1-2 1 0,-2 1-1 15,5-2-1-15,-5 2 3 0,4-2 3 16,1 1-1-16,0 2-6 0,0-3 3 0,3-1-1 16,1 1 1-16,-2 0-2 0,4 1 0 0,-7 0-1 0,7-1 2 15,-1-1 0-15,-2 3 2 0,-5 0-1 0,1-2 2 16,2 0-13-16,-2-1 2 0,0 3-2 0,0-3 4 16,-2 3 2-16,2-3-3 0,-4 4 6 0,0-3-4 15,2-1 5-15,-3 2-6 0,2-1 7 0,0 1-4 16,-2 1 5-16,0-3-2 0,2 1-1 0,-1-2 4 15,3 1 0-15,0 0-5 0,-5 1 0 0,2-1 3 16,3 2-1-16,-7 2 3 0,4-5 0 0,-1 3 0 16,-3 1-5-16,5-1 8 0,-2 0 1 0,-4 0-10 0,4 0 4 15,-1 1 4-15,2 1-2 0,-2-2-1 16,-1 1 2-16,5-1-1 0,1 0-8 0,-3 1 10 0,1 0-4 16,0 0 6-16,1-2-2 0,1 3-4 0,-1-1 3 15,1 0 4-15,-1-1-3 0,-4 2-2 0,3 0 0 16,-2-3-2-16,1 3 3 0,-1 0-4 0,-2-1 3 15,-1-3 2-15,0 2-2 0,2 2-1 0,-7 0 0 16,10-4 3-16,-4 4-4 0,-6 0 4 0,9-2 2 16,-5 1-3-16,1-1 2 0,2 0-4 0,-1-1-8 15,3-2 11-15,-3 1-2 0,3-1-3 0,1 0 4 16,1 0 4-16,-2-1-1 0,5 0-4 0,-3-1 1 0,-1 2 2 16,3-1 1-16,-4 2-6 0,1-1 3 0,-1-2 5 15,0 2-1-15,0 0-2 0,-1 0 5 16,-2 0-4-16,-2 1 3 0,1-1-2 0,3 1 8 0,-3-1 16 15,-1 1-3-15,1-2-5 0,-1 1 0 0,1-1-2 16,-1-3 9-16,2 1 3 0,-3 2 2 0,1-1 2 16,-1 2-12-16,1-4 5 0,1 1-7 0,-1-2 1 15,4 0 0-15,-3 0-2 0,1 1-3 0,-2-1-14 16,1 0-3-16,2-1 0 0,-2 3 3 0,2-4 6 16,-1 3-1-16,-1-1 3 0,-1 0 9 0,2 1-3 15,-2-1 6-15,0-1 2 0,-1 0 2 0,3-2 2 16,-3 2 1-16,4 1 10 0,-5-2 4 0,3 2-6 0,-1-2-3 15,0-1 1-15,-3 1-4 0,3 3-4 16,0-3 2-16,-3 0 5 0,4 2-5 0,-2-1-2 0,-2 1-3 16,3-2-2-16,-3 3-3 0,3-2 0 0,-4-1-4 15,4 2 0-15,-3 0-4 0,2 1-1 0,1-1-2 16,-3-1 7-16,0-1-9 0,4 1 1 0,-1-1 0 16,-1 2-3-16,-1-1 1 0,2-1-3 0,1-1 3 15,-2 2-2-15,1 3 0 0,1-5 2 0,-2 2-1 16,1 1-3-16,-1-1-3 0,0 2 2 0,-1 3 3 15,1-4-3-15,-1 0 1 0,0 3 1 0,-1-2 0 16,-1 0-4-16,1-2 4 0,-2 2 0 0,0-1-4 0,1 2 1 16,-2-4 1-16,1 4 2 0,-2-2-3 0,2 1-2 15,-1 0 2-15,0 0 1 0,0-1-4 16,-1 2 4-16,-1-2-1 0,3 1-3 0,-4 1 1 0,1-1 2 16,4 4-1-16,-1-4 1 0,0 3-2 0,-2 1 5 15,2-4-3-15,-2 4-1 0,3-1 0 0,-1-1 0 16,-2 2 3-16,2-1-4 0,-2 0 1 0,2 0 1 15,-3 1-2-15,-1-3-1 0,4 1 0 0,-3-1-2 16,0-1 1-16,0 2-2 0,-1-3 2 0,1 4 3 16,-1-2-4-16,-1-2 0 0,1 1 1 0,-2-1 2 15,2 1-4-15,0 1 2 0,-2-2 2 0,0 3-3 16,2-1 1-16,-1 1 0 0,-1 0 3 0,-2-1-2 0,4 3-1 16,0 0 1-16,0-3 0 0,0 3 2 0,-1 0-2 15,-2-2 3-15,3 2-2 0,1 2 0 16,-1-2-1-16,-3 1-1 0,3 0 2 0,0-1-2 0,0 1 1 15,-2 0-2-15,-1-3 2 0,1 2-2 0,1 2-4 16,-1 0 1-16,1-1 1 0,-2-1-1 0,2 2 3 16,-2 0 1-16,3 2-3 0,-5-3 0 0,2 1 2 15,1 0 1-15,1 0 2 0,0 1-4 0,-3-1 3 16,1 1 1-16,3-3-1 0,-5-1-1 0,0 2 3 16,2 2 2-16,2 0 0 0,-6-3-1 0,5 2 0 15,0 0 1-15,1 0-2 0,-2 0 2 0,2 1-4 16,-1 0 3-16,1-2 1 0,-1 3-1 0,0-2 2 0,2 1-2 15,-3-1 0-15,4 3 2 0,-3-1-4 16,7 1 6-16,-12-3-4 0,8 2 0 0,-1-2-1 16,-4 2-1-16,4-2 3 0,5 3-2 0,-14 0 2 0,6 0-4 15,0 0 1-15,-3-2 1 0,-4 0 2 0,2 4 2 16,0-2-1-16,-1 0-1 0,3 0-2 0,-1 0-1 16,0 0 5-16,0 0-4 0,1 0 1 0,-2 2 1 15,0-2-2-15,0 0 5 0,3 0-4 0,0 3-1 16,-2-3-1-16,3 0 2 0,-1 0 0 0,1 0-1 15,-2 1 1-15,-1-1 0 0,1 0 1 0,-1-1 0 16,2 1-2-16,-2 0 4 0,1 0-1 0,1-3-1 16,-1 3-2-16,-1-2 3 0,3 2 0 0,-3-2-3 0,-2 1 1 15,5 1-3-15,-2-1 3 0,-1 0-2 16,3-1 2-16,-2 1 0 0,3 1-1 0,-3-1 0 16,3 1 3-16,-3-2-1 0,3 1-2 0,-4 1 0 0,5 0 1 15,-4-3 1-15,1 3-1 0,0-1-1 0,0 0 2 16,1 1-1-16,-3 0 0 0,1-2 0 0,-2 2 0 15,0-1-2-15,4 1 2 0,-2 0-2 0,2 0 3 16,-3 0 0-16,1-1 0 0,-1 0-1 0,3 1 0 16,-1 0 1-16,1-2-1 0,-2 1 0 0,1 1-1 15,-2-1 2-15,1 1-1 0,-1-3-1 0,3 3 2 16,-4-2-1-16,3 2 0 0,-1 0-1 0,-2-1 2 16,1 1-1-16,0-2 0 0,1 2 0 0,-2 1 0 0,0-2 0 15,0 1 3-15,-3-2-3 0,4 4-1 16,-5-4-2-16,4 1 2 0,-1 2 1 0,4 1-1 15,-3-4 2-15,-2 2-2 0,2-1 0 0,-1 0 0 0,1 1-1 16,-1 0 3-16,4-3-2 0,-2 1 1 0,-2 2 0 16,8 2-1-16,-2-2 0 0,-2 3 2 0,1-3-3 15,0 0 0-15,1-3 3 0,-2 3-2 0,3 3 1 16,-1-3 0-16,-1 1 0 0,0-2 1 0,-1 1 1 16,2 0-3-16,-3 1 0 0,-1-1 1 0,2 1 5 15,-1-1-5-15,-1 0-1 0,-1 2 0 0,0-4 0 16,4 2-1-16,-2-1 4 0,-1 1-2 0,1 0-2 15,2 1 4-15,-3-2-2 0,2 2 1 0,3-1 1 16,-1-1 1-16,0 1-4 0,-2-1 2 0,4 1 0 16,-2 0-3-16,0 1 2 0,1-2-1 0,7 1 1 15,-13 1 0-15,6-2-2 0,-1 1 2 0,0 0 1 0,-1 0-2 16,1 0 1-16,-2 0 0 0,1 0 1 0,0 1-3 16,-3 0 1-16,1 1 3 0,2-4-1 0,-3 2-1 15,1 2 0-15,2-1-3 0,-3-1 3 0,1 1-2 16,-1 2-1-16,1-1 4 0,2 0-2 0,2-1 0 15,-2 2 0-15,1-1 2 0,0 0-1 0,2 0-1 16,0-2 1-16,2 3-2 0,-4-2 0 0,6 2 3 16,-2 0-2-16,-3 0 0 0,1-1 3 0,2 0-3 15,-2 2 0-15,2 0 0 0,-3 0 0 0,1-1 3 16,1 1-2-16,0-1-2 0,-3 4 2 0,0-3-1 16,2-1 0-16,-1 2 3 0,0 0-3 0,-4-1 3 15,2 0-3-15,0-1 6 0,-2 1-2 0,4 1-2 0,2-3-2 16,0 1 1-16,-1-1-2 0,0 1 4 15,-1 4-3-15,0-3 1 0,-1 3-2 0,1 0 3 16,-1-3-3-16,-1 3 3 0,0 0-3 0,4-3-1 0,-4 2 3 16,3 1 2-16,-1-3-1 0,2 1 0 0,0-2-2 15,-1 2 1-15,-1-2 1 0,5 1 0 0,-5-2-1 16,2 3 1-16,0-2-2 0,-4 1-1 0,4 0 2 16,-1 0 0-16,-1-4 0 0,1 3 0 0,2-1 3 15,-2 1-3-15,3 1 2 0,-1 0-2 0,-2-1 3 16,1 1-3-16,0-1-5 0,0 3 1 0,1-2 0 15,-1-1 2-15,0-1-1 0,-1 3 0 0,3 0-2 16,-1-3 5-16,1-1-3 0,3-1 0 0,-6 3-1 0,2-2 0 16,1 2 2-16,1 1 1 0,-1 0-2 0,1-2-1 15,2-2 5-15,-8 2-3 0,4 0-1 16,2 3 1-16,2-5 0 0,-5 3 0 0,1-2 2 0,4-1-1 16,-5 3 3-16,5-3-2 0,-8 4 0 0,7-3-2 15,-2 4 5-15,-2-2-6 0,1 1 3 0,2 0-1 16,-1 0-2-16,-1 0 1 0,0 1-1 0,2-3 0 15,-2 3 5-15,3-3-4 0,-2 2 2 0,-2 1 0 16,1 1-3-16,3-1 2 0,-3-2 2 0,2 1-3 16,0 1 0-16,-3 0-1 0,5 0 2 0,-4-2 1 15,3 1-2-15,-3 1 1 0,4 0-2 0,-4-3 0 16,4 4 2-16,-1-1-4 0,-1-2 2 0,0 3 1 0,2 2-2 16,0-5 2-16,0 3 0 0,-1 0 0 0,-2 0 1 15,3-1-2-15,3 1-1 0,-3 0 1 16,0 0-1-16,0 2 0 0,0-1-1 0,0-2 3 0,-3 2-3 15,3 0-1-15,0 0 0 0,0-2-2 0,0 0-1 16,-1-1-1-16,1 1 5 0,0 1 0 0,-2-2-1 16,2 0 2-16,2 0-2 0,-2-4-1 0,0 9 2 15,0-6-5-15,0 2 9 0,0-2-4 0,1 3 1 16,2-1-2-16,-2-4 4 0,-1 4-1 0,0-1 1 16,0 1 1-16,2-1-2 0,-2 1-3 0,2 0 0 15,-2-2-1-15,0-3 3 0,0 8-4 0,0-2 2 16,0-1 3-16,0 0-2 0,0-3 0 0,0 2-2 15,-2 2 5-15,2-1-2 0,-2 0 0 0,2 0 1 16,0 2 0-16,0-2 1 0,0 2-1 0,0-1 1 16,0 1 1-16,0 2 5 0,0-3-5 0,2 0 3 0,-2 1-4 15,0 3 1-15,2-3 1 0,-2 1 0 0,-2-2-4 16,2 2-9-16,-2-3-3 0,2 5-4 0,0-4 0 16,0 2 1-16,0-1 2 0,-1 0-1 0,1-1 2 15,-3 0 1-15,2 0 4 0,1-1 2 0,0 1 2 16,0 0-3-16,0-2 0 0,0 1 1 0,0 1 4 15,0-1-1-15,0 1 4 0,1 0-8 0,-1-1 2 16,4 1 3-16,-2-1 2 0,0-1 4 0,-1 3-8 16,3-2 3-16,0 3 1 0,-3-4 1 0,3 0-1 15,0 3-2-15,-3-1 0 0,3-2-3 0,-4 3 1 16,1-3-3-16,3 1 2 0,-1 0 4 0,-2 0-6 16,0-1 2-16,3 2 4 0,-4-2 0 0,4 2 0 15,-1-1-1-15,0 1-3 0,0 2 3 0,-2-2 0 0,2-1 0 16,-1 1 2-16,1 1-2 0,-2 0 5 0,6 0-2 15,-5 1 3-15,1-3-1 0,-2 3-6 0,5-2 6 16,-3 1-3-16,1 0-1 0,0-1 5 0,-1-2-3 16,1 3-1-16,2 1 0 0,0-1 1 0,-2 0 4 15,-1-2-2-15,0 2 4 0,1-2-4 0,-2 1 0 16,2 0 2-16,1-1 0 0,0 1-3 0,-1 0 3 16,-1-2 0-16,2 0-2 0,-2 3 3 0,2-3-6 15,-3 2 5-15,2 1-1 0,0-3-4 0,0 2 0 16,-1 1 2-16,1 0 2 0,0-2-3 0,-1 1 1 15,1-2 4-15,0 3 0 0,-2-2-3 0,4 1-1 16,-2 0 4-16,1 0-3 0,-1 0 2 0,0 0-3 0,1 0 3 16,0-1-4-16,0 1 0 0,0-1 3 0,2-1 0 15,-1 3-1-15,-2-2 2 0,2 0-1 0,-2 0-1 16,4 1 4-16,-3-4-7 0,5 4 6 0,-6-2-2 16,1-1 2-16,2 4-4 0,-2-5-1 0,0 3 6 15,0-1-1-15,0-1-4 0,0 2 0 0,0-2 2 16,0 1-3-16,2 1 4 0,2-4-1 0,-3 3 0 15,1-1 0-15,2 1-2 0,-1-1 4 0,-3 1-2 16,3-3 3-16,-3 1 3 0,2 3-7 0,2-1 2 16,-2 1-1-16,-2-3-5 0,4 1 3 0,-4-1 3 15,4 1-3-15,0-1 1 0,0 1-3 0,-4-2 7 16,3 1-6-16,-3 0 4 0,3 1-2 0,-2 1 3 0,2-4-3 16,-2 3 0-16,1-1 2 0,0-1-2 0,-2 1-2 15,1 0 1-15,-1-1 0 0,0 0 3 0,-1 2 0 16,1-1-4-16,0-2 6 0,-5 0-2 0,9 1-5 15,-4 1 6-15,0-1-2 0,-5-1-6 0,11 0 1 16,-7 1 2-16,3 0 1 0,-2 0-5 0,1 0 4 16,2-1-1-16,-2 0 0 0,-1 2 3 0,7-2-2 15,-5 1 3-15,1 0 0 0,1 2-2 0,-4-1-4 16,5-2 4-16,-2 0 0 0,1 2-3 0,1-1 0 16,-3-1 1-16,-1 3-1 0,3-3 0 0,-1 1-1 15,-1 0-1-15,0 2 4 0,-1-2 2 0,2-1-5 16,-2 3 5-16,2-1-1 0,0-1 1 0,0-1-3 0,-1 2 0 15,1-2 1-15,-1 2 4 0,1-1-2 16,1 0-2-16,2 0 2 0,-3 1 0 0,2-2 0 0,0 2 2 16,0 1-3-16,2 0 0 0,0-3-1 0,-1 0 3 15,-1 1 0-15,2 0-2 0,-2 1-2 0,0-2 1 16,1 1 0-16,-1 0-2 0,0-1-1 0,0 0-7 16,3 3-9-16,-3-3 6 0,4 0-4 0,-2 2-6 15,1-2-6-15,-1 0-3 0,1 0-8 0,6 2-11 16,-1 0-4-16,3-1-15 0,0-1-8 0,-1 0-21 15,1 0-14-15,-2 0-106 0,1-3-238 0,-1 3 105 16</inkml:trace>
  <inkml:trace contextRef="#ctx0" brushRef="#br0" timeOffset="-169330.11">8865 2600 8 0,'0'0'113'0,"0"0"-7"0,0 0-6 15,-8 0 0-15,8 0 7 0,0 0-6 0,0 0 0 0,0 0 4 16,0 0-6-16,0 0-7 0,0 0-4 0,0 0-3 16,0 0-9-16,-4-2-1 0,4 2-9 0,0 0-3 15,0 0-5-15,-7-5-5 0,7 5 2 0,0 0-10 16,-3-2 4-16,3 2-1 0,0 0-2 0,0 0 7 15,0 0-3-15,0 0-5 0,0 0-2 0,-1-3-8 16,1 3 0-16,0 0 2 0,0 0-7 0,0 0-7 16,0 0 2-16,0 0-1 0,0 0-3 0,-4-3-3 15,4 3 0-15,0 0-3 0,0 0-1 0,0 0 1 16,0 0-2-16,0 0-1 0,0 0-1 0,0 0 0 16,-1-4 0-16,1 4 1 0,0 0 5 0,0 0-3 15,0 0 2-15,0 0-2 0,0 0 1 0,0 0 0 16,0 0-1-16,0 0-1 0,0 0-5 0,0 0 1 15,0 0-4-15,0 0-3 0,0 0-2 0,0 0 1 16,0 0 2-16,0 0-5 0,0 0 2 0,0 0-1 16,0 0-1-16,0 0 1 0,0 0 1 0,-3 7-5 15,3-7-2-15,0 0 4 0,0 0 1 0,0 0-5 16,0 0 3-16,0 0-2 0,-3 4 0 0,3-4-4 16,0 0 4-16,0 0-3 0,-2 8 0 0,2-6 5 15,0 3-3-15,0 1 13 0,0 3 0 0,-1-1-4 16,1-1 2-16,1 2 1 0,-1 5 5 0,-1 3-3 15,2 0-1-15,-2 0 4 0,2 3-5 0,1-1 2 16,0-2-6-16,-1 8 8 0,2-7-1 0,-3-1-6 16,4 2 1-16,-2-3 3 0,1 0 0 0,-3-3-1 15,5 3-2-15,-4 1 1 0,0 0 3 0,2-8-2 16,-2 4-4-16,2-5 3 0,-2 1-1 0,-1-1 3 16,0-2-3-16,3-1-2 0,-3 2-5 0,0-3-14 15,1 2-14-15,-1-3-21 0,0-3-25 0,0 6-27 16,1-4-31-16,-1-2-32 0,8 1-168 0,-8-1-364 0,0 0 161 15</inkml:trace>
  <inkml:trace contextRef="#ctx0" brushRef="#br0" timeOffset="-158793.99">21728 3023 72 0,'0'0'71'0,"0"0"0"16,0 0-5-16,-3-4-7 0,3 4-8 0,0-5-8 15,0 5-2-15,-1-4-8 0,1 4 4 0,-5-4-8 16,5 4 0-16,-1-4 12 0,1 4-7 0,-4-4 2 16,4 4-3-16,-4-4-13 0,4 4 4 0,-3-2 0 15,3 2-4-15,-5 0-1 0,5 0 0 0,0 0-4 16,-1-4-4-16,1 4-16 0,0 0-7 0,0 0-20 16,-3-4-1-16,3 4-15 0,0 0-8 0,0 0-2 15,0 0 7-15,0 0 3 0,0 0 4 0,0 0 6 16,0 0 1-16,0 0 6 0,0 0 5 0,0 0 4 15,9 8 6-15,-9-8 8 0,0 0 7 0,0 0 11 16,0 0 3-16,0 0 0 0,0 0 0 0,0 0-4 16,-1 5 3-16,1-5-10 0,0 0 7 0,0 0 0 15,1 4-7-15,-1-4 4 0,3 5 0 0,-2-2 0 16,3 0-5-16,-1-2 3 0,2 1-1 0,-5-2 1 16,7 4-4-16,0-4 3 0,-1 1-1 0,2-2-2 15,-1 1 6-15,4-1-2 0,-2-3 2 0,3 2 3 16,-1-1-6-16,0-3 5 0,-1 2-1 0,3-1-5 15,-3 0 0-15,1 1-4 0,1-1-13 0,2-2 4 0,-1-3-12 16,5 2-2-16,-4-3-11 0,3 5-30 0,-3-2-71 16,-3 3 31-16</inkml:trace>
  <inkml:trace contextRef="#ctx0" brushRef="#br0" timeOffset="-158089.98">22898 3125 107 0,'0'0'107'0,"0"0"-9"15,-4-12-7-15,4 12-10 0,0 0-9 0,-2-3-9 16,2 3-3-16,0 0-10 0,-7-1-5 0,7 1-9 0,0 0-9 16,-6-3 7-16,6 3-4 0,0 0-7 15,-7-2-1-15,7 2-3 0,0 0 3 0,-6-3-4 16,6 3-1-16,0 0-3 0,-9-1-2 0,7 0 0 0,2 1-5 16,0 0-3-16,-11-3-1 0,4 3 9 0,-1 0-9 15,-1 3 2-15,-2-2-1 0,1 0 7 0,-1 2-8 16,1-3-4-16,4 1 8 0,-6-1 5 15,2 3-5-15,1-1 1 0,0 1 4 0,3-3 8 0,-2 0 0 16,8 0 7-16,-9 1-1 0,5 1 2 0,4-2 0 16,-6 0 4-16,6 0-2 0,-7 1-3 15,7-1 4-15,0 0-3 0,0 0-3 0,0 0-4 16,-6 1-7-16,6-1 3 0,0 0-4 0,0 0-2 0,0 0-14 16,0 0-2-16,0 0-14 0,14 4-18 0,-7-3-24 15,0 1 1-15,5-2-29 0,-1 2-22 0,0-2-84 16,1 0-212-16,6 0 94 0</inkml:trace>
  <inkml:trace contextRef="#ctx0" brushRef="#br0" timeOffset="-157687.99">23692 3093 2 0,'0'0'65'0,"12"-1"-5"15,-4 0 3-15,4-1-4 0,-2 1 10 0,-1 0-4 0,2-2-9 16,0 0-7-16,-4 2 3 0,2 0-1 0,1 1-10 16,-2-3-3-16,2 3 0 0,3 0-3 0,-7 0-5 15,6-1-2-15,-2 1-10 0,2 1-8 0,-1-1-2 16,3 0-13-16,-2 0-13 0,2 0-9 0,-1 0-20 15,6 1-26-15,-3-1-39 0,5-1-120 0,-1 1 53 16</inkml:trace>
  <inkml:trace contextRef="#ctx0" brushRef="#br0" timeOffset="-157234.98">25717 2975 26 0,'0'0'157'0,"0"0"-11"16,1-3-18-16,-1 3-3 0,0 0-6 0,0 0-17 15,0 0-20-15,0 0-2 0,0 0-4 0,0 0-11 16,0 0-11-16,0 0 0 0,2-5-8 0,-2 5-6 15,0 0 0-15,0 0-12 0,0 0-9 0,0 0-7 16,0 0 5-16,5-2-8 0,-5 2 6 0,0 0-2 16,11 3 1-16,-11-3-12 0,13 2 2 0,-8-4-1 15,5 4 3-15,-1-4 6 0,0 5-11 0,4-3-2 16,-8 0-12-16,7 0-7 0,-2 1-13 0,0 2-13 16,-1-3-19-16,4 0-26 0,-7 0-114 0,5 2-221 0,0-4 98 15</inkml:trace>
  <inkml:trace contextRef="#ctx0" brushRef="#br0" timeOffset="-156817.45">26980 2837 17 0,'0'0'123'0,"0"0"-3"0,5-1-5 16,-5 1-12-16,0 0-11 0,5-2-5 0,-5 2-8 16,9-3-7-16,-3 2-2 0,-1 1-25 0,3-3 5 15,2 3-12-15,0 0-4 0,3 0-21 0,1 0-21 16,-4 0-10-16,6 0-17 0,3 3-11 0,0-3-19 15,-1 2-83-15,11 1-160 0,0-3 71 0</inkml:trace>
  <inkml:trace contextRef="#ctx0" brushRef="#br0" timeOffset="-156380.45">29287 2776 97 0,'17'-2'94'0,"2"-1"3"0,0 2-15 0,2-2-4 15,0 0-3-15,10-3 1 0,1 5-2 0,0-4 1 16,-4 1-4-16,3-1-10 0,0 3-6 0,-3-1-2 16,-7 2-8-16,-1-1-18 0,-1 2-7 0,1-3-11 15,-5 1-14-15,-1 0-28 0,-6 2-24 0,1 0-37 16,-4 2-56-16,-2 0-163 0,-3-2 72 0</inkml:trace>
  <inkml:trace contextRef="#ctx0" brushRef="#br0" timeOffset="-155289.37">19886 3959 47 0,'0'0'128'16,"0"0"-14"-16,0 0-14 0,18-7-9 0,-9 3-13 16,2 0-9-16,1 2-4 0,2-2-7 0,4 0-9 15,-1 0-4-15,1-1 1 0,-5 1-8 0,0 4-6 16,-2-3-9-16,1 1-4 0,0 0-8 0,0 1-1 15,0 0-9-15,-1-2-8 0,0 3-5 0,3 0-8 16,-1-3-8-16,6 1-11 0,0-1-19 0,-1-1-20 16,4 2-53-16,1-4-141 0,7 0 62 0</inkml:trace>
  <inkml:trace contextRef="#ctx0" brushRef="#br0" timeOffset="-154697.37">23129 3749 129 0,'0'0'130'0,"-7"-2"-19"15,7 2-11-15,0 0-10 0,-5-1-6 0,5 1-11 16,0 0-11-16,0 0-2 0,-5-3-10 0,5 3 1 15,0 0-8-15,0 0-1 0,0 0-4 0,0 0-4 0,0 0 0 16,0 0 0-16,0 0 1 0,0 0-5 16,0 0 1-16,0 0-6 0,0 0-2 0,0 0-1 15,0 0 0-15,0 0-7 0,0 0 2 0,0 0-1 0,17 0 1 16,-5-1 2-16,5-2-7 0,3 3 1 0,2-2-1 16,6-2-1-16,-1 4-10 0,-6-1-7 15,0 1-12-15,1-2-17 0,-1 2-10 0,-5 0-2 0,2 0-14 16,-6 0-9-16,2 3-16 0,-1-4-12 0,0 1-72 15,-4-2-185-15,1 2 82 0</inkml:trace>
  <inkml:trace contextRef="#ctx0" brushRef="#br0" timeOffset="-154227.84">24958 3717 79 0,'8'-1'99'0,"1"1"-8"0,1-3-9 0,0 3-4 16,3 0-3-16,0 0-5 0,1-1 3 0,0 1-11 15,5-3 6-15,0 0 8 0,4 1-2 16,-2 1-3-16,9-3-9 0,0 1 1 0,0 2-9 0,2-1 2 16,-2 0-12-16,2-1-3 0,0 2-8 0,2 1-1 15,2-3-2-15,1 3-7 0,-4 0-6 0,0 4-3 16,-1 0-12-16,-1-3 0 0,-8 1-27 0,4 2-25 16,-8-2-12-16,-6 0-19 0,1 1-23 0,-1 1-88 15,-1-1-207-15,0 0 91 0</inkml:trace>
  <inkml:trace contextRef="#ctx0" brushRef="#br0" timeOffset="-153746.84">28095 3766 61 0,'5'-6'178'0,"0"5"-1"0,0-3 6 0,1-1-3 0,-4 1-2 15,6 0-23-15,-6 1-6 0,3-2-17 0,3 3-8 16,1-5-9-16,1 4-16 0,1-2-7 0,6 1-9 15,3 3-10-15,0-2-7 0,2 0-5 0,6 3-11 16,-1 2-5-16,0-2-15 0,3 2-5 0,-2 1-20 16,3-3-8-16,0 5-17 0,-1 2-10 0,0-2-18 15,-2-3-21-15,1 4-13 0,-10-5-15 0,-1 2-11 16,0 1-13-16,-4-1-14 0,0-3-8 0,-2 1-92 16,-1-2-253-16,1-2 112 0</inkml:trace>
  <inkml:trace contextRef="#ctx0" brushRef="#br0" timeOffset="-153342.84">30311 3559 138 0,'29'-3'152'16,"-2"3"-12"-16,5 0-8 0,0-1-19 0,1-3-8 16,2 4-3-16,1 0-20 0,2 3-7 0,-1-2-4 15,1 2-2-15,-2-2-8 0,-3 3-9 0,-1-1-7 16,-2-2-6-16,0 3-5 0,-11-2-3 0,-2 0-3 16,1 0-11-16,-7 1-13 0,0-3-8 0,-4 0-24 15,0 0-38-15,-2 0-25 0,-5 0-127 0,0 0-234 16,0 0 104-16</inkml:trace>
  <inkml:trace contextRef="#ctx0" brushRef="#br0" timeOffset="-150928.83">24015 4468 157 0,'0'0'168'15,"0"-5"-18"-15,0 5-12 0,0 0-19 0,1-2-9 16,-1 2-10-16,0 0-12 0,0 0-12 0,0 0-3 16,0 0-8-16,0 0-11 0,0 0 2 0,14 0-11 0,-14 0-6 15,9 2 2-15,-4-2-6 0,3 3-6 16,1-2 0-16,-3 0-13 0,2 1-19 0,-3-1-18 15,4 2-17-15,-4-2-19 0,0 2-22 0,-1-1-16 0,3 1-122 16,-3-2-233-16,-2 2 104 0</inkml:trace>
  <inkml:trace contextRef="#ctx0" brushRef="#br0" timeOffset="-150077.84">26384 4355 43 0,'0'0'213'16,"0"0"-16"-16,5 2-19 0,-5-2-26 0,0 0-7 15,0 0-15-15,4 2-12 0,-4-2-11 0,0 0-14 16,15 0-8-16,-6 2-10 0,4-1-5 0,-3 0-8 15,8 2-11-15,0-1-3 0,5 1-4 0,0 0-8 16,5 2-11-16,0-3 0 0,-1 2 0 0,0 0-8 16,-4-1-14-16,5 2 9 0,0 0-6 0,-6-2-4 0,0-1 5 15,6 3-1-15,-1 0-3 0,-6-1-1 16,1-1-6-16,-4 1-5 0,0 0-3 0,-4-4-13 16,0 3-5-16,4-1-6 0,-5 0-9 0,-3 0-2 0,-2-1-5 15,0 2-4-15,4-3-6 0,-3 0-4 0,1 1-13 16,0-2-4-16,-2 1-34 0,2-2-93 0,0 1-227 15,3 1 101-15</inkml:trace>
  <inkml:trace contextRef="#ctx0" brushRef="#br0" timeOffset="-149409.3">29250 4562 101 0,'0'-5'177'0,"0"5"-6"0,-3-2-9 16,3 2-16-16,0-5-13 0,0 5-7 0,3-7-11 15,-2 2-10-15,2 2-8 0,-2-2-9 0,3 3-7 16,1-2-10-16,3 1-6 0,2 0-10 0,3 1-1 0,-1-1-5 16,7 1-5-16,1 0-4 0,-1 2-6 0,3 0-6 15,0 2 1-15,-2-2-2 0,1 2-6 16,0-1-2-16,1-1-5 0,-4 2-7 0,0-2-5 0,-8 0-19 15,3 1 0-15,-3 0-5 0,-3-1-4 0,-2 0-13 16,1 3-12-16,0-3-23 0,-6 0-21 0,5 3-15 16,-5-3-32-16,0 0-103 0,-11 5-266 0,3-4 119 15</inkml:trace>
  <inkml:trace contextRef="#ctx0" brushRef="#br0" timeOffset="-148513.3">22349 5445 129 0,'-3'2'172'0,"3"-2"-5"0,0 0-5 16,0 0-8-16,0 0-11 0,0 0-13 0,0 0-14 16,7 6-11-16,-7-6-11 0,6 2-8 0,-2 0-10 15,2-1-6-15,1 1-8 0,7 1-7 0,1 1-3 16,3-3-2-16,0 1-7 0,3-2-2 0,0 0-3 0,2 0-4 15,4-3-1-15,-7 0-6 0,3 2-2 16,-1-2-3-16,-2 1-8 0,1 1-8 0,-3-3-9 16,0 1-12-16,-6 3-16 0,0 0-16 0,-2 0-20 0,-3 0-29 15,1 0-28-15,0 0-47 0,-8 0-88 0,0 0-280 16,7 0 123-16</inkml:trace>
  <inkml:trace contextRef="#ctx0" brushRef="#br0" timeOffset="-146976.3">24769 1840 4 0,'-22'-2'19'0,"-6"2"-1"0,1 0 2 16,0 0-6-16,-1 0-3 0,-1 0 4 0,-1 2-4 15,0 1 2-15,-1 1-7 0,-1 0 3 16,0 0-3-16,-1 3-2 0,-1-2-1 0,-3 0-2 16,2 0 6-16,-1 2-2 0,-1-2 0 0,-4 2 0 0,4-1-4 15,-1 0 5-15,2 0 3 0,-15 3 2 0,11-1 2 16,-12 0 3-16,15 1 0 0,-4-4 0 0,5 3 1 15,-1-1-6-15,1-2 4 0,2 1-2 16,1 2-2-16,1-5 2 0,1 3 2 0,3 0-6 0,1-3-2 16,-2 4-1-16,1-2 0 0,0 0 1 0,1 2 7 15,-3-1-9-15,2 1-2 0,0-1 0 0,0 3-3 16,-4-1 5-16,0 1-1 0,3 1 4 0,-3 0-6 16,1 2-1-16,-1-2 6 0,0 2-6 15,2-2 13-15,0 2-12 0,-1-3 2 0,2 7-1 16,5-5 1-16,-3 4 3 0,5-3-3 0,-3 0-1 0,6-1 5 15,0 0 2-15,0-1-4 0,2 3 5 0,0 0-8 16,-2-5 3-16,2 4 8 0,-1-1-6 0,-5 5 2 16,0-2 11-16,3 2-11 0,-3-1 5 0,0-1 5 15,1 1-10-15,-2 1 1 0,2 2-6 16,-2 1 4-16,1 0 0 0,2-1 0 0,0 2-3 0,0 1-2 16,3-2 1-16,-2 1 1 0,2 1 4 0,0 1-6 15,-1-2 1-15,1-1-3 0,3 2 5 0,2-4-3 16,-5 3-4-16,1 3 4 0,2-3 3 0,-2-1 0 15,2-2 1-15,-2 3-1 0,1-1-2 16,2-3 1-16,1-1 1 0,0-2-5 0,-2-1 4 0,2 3-4 16,7-4 5-16,-7 1 1 0,4-1-5 0,-1 2 1 15,1-3-1-15,1 2 0 0,3-2 2 0,-3 2 1 16,4 3 3-16,0-1-5 0,1 3-6 0,3 1-3 16,0-1-11-16,0 0-13 0,3-1-14 15,-1 1-18-15,2-3-55 0,2 3-125 0,-2-3 56 0</inkml:trace>
  <inkml:trace contextRef="#ctx0" brushRef="#br0" timeOffset="-146262.3">24676 5428 53 0,'-3'-7'185'0,"3"5"-4"0,0 2-7 0,-3-5-7 16,3 5-11-16,-3-2-11 0,3 2-12 0,0 0-14 15,0 0-9-15,0 0-12 0,2-5 0 0,-2 5-10 16,0 0 0-16,0 0 2 0,-4-3-1 0,4 3 1 15,0 0 0-15,0 0-6 0,0 0-2 0,0 0-7 16,0 0-7-16,0 0-10 0,0 0-6 0,0 0-8 16,8-5-17-16,1 2-24 0,1-1-26 0,8 0-36 15,1-3-30-15,1 0-45 0,9-4-49 0,-2-6-178 16,2 0-389-16,1-5 173 0</inkml:trace>
  <inkml:trace contextRef="#ctx0" brushRef="#br0" timeOffset="-143679.3">24926 1794 15 0,'-8'-3'28'16,"2"1"-6"-16,-7 2-1 0,3-2 2 0,-4 1-6 16,1 0-4-16,-5-2-1 0,0 2 2 0,1 0-5 15,-3-1 5-15,3 1-5 0,-4-1 3 0,-1 1-5 16,2 1 2-16,-2-1-3 0,2 1-3 0,-1 0 5 16,-2 0-5-16,-3 0 3 0,-3 0-1 0,8 0 3 15,-1 0-4-15,-1 0 2 0,1-1-5 0,-5-1 2 16,4 1 5-16,-5 1-7 0,5-1 2 0,-4 0-1 15,-2 1 1-15,0 1 0 0,-1 0 0 0,0 2-1 16,0-1-1-16,0 2 5 0,0 0-9 0,0 0 2 16,-4 1-3-16,2 0 2 0,0 0-2 0,4-2 4 15,-4 2-1-15,3-1-2 0,0-3 9 0,-1 1-7 16,2-1 2-16,1 1 2 0,0-1 5 0,-1 0-1 16,1 2 1-16,4-1 0 0,-6 0-3 0,-2 1 4 15,2 3-2-15,-2-2-3 0,-1 1 0 0,2 1 1 16,-1 0 0-16,-1 0-4 0,-1 2 3 0,2 1-1 15,-1-1 0-15,-1 4 0 0,2 0-1 0,1-2 2 16,-2-1 1-16,1 1 1 0,4 0-3 0,0 1 0 16,0-1-2-16,7-2 3 0,-5 3-6 0,4-2 7 15,1-2-4-15,-6 2 3 0,-1 0-3 0,2 0-1 16,0 0 2-16,6 0-1 0,-2-2 2 0,1 1 1 16,-4 4-4-16,5-3 1 0,-7 1 5 0,3 0-6 15,-1 2 0-15,2-3 3 0,-2 3-3 0,2 1 2 16,-5-1-2-16,4 2 4 0,6-4-2 0,-1 0-5 15,0-1 6-15,-4 6-2 0,4-4 6 0,0 4-4 16,0-5-2-16,-3 9 1 0,-1-1 1 0,1 1 0 16,1 0 0-16,-2 1-1 0,6 0 3 0,-3-2-2 15,2 4 2-15,-2-3 0 0,-2 1 0 0,3-1 6 16,7-2 3-16,-2-2-6 0,-1 2 3 0,-1 2-1 16,4-4 5-16,-1 2-2 0,0-1 3 0,1 1-1 15,1 1-4-15,-1-1 6 0,0 0-3 0,-3 4 0 16,1-4 0-16,4 0-3 0,-5 6 3 0,1-8-2 15,-1 7 0-15,0 0 0 0,3-5-6 0,0 6-2 16,1-5 6-16,1-1 2 0,-1 7-1 0,0 0 1 16,5-5 7-16,-2 1 4 0,0 3-9 0,-3 2 2 15,3 0-4-15,1 1 6 0,-3-3-4 0,-1 3 3 16,1-1-4-16,-2 3-2 0,4-5 3 0,-1-5-1 16,0 7 1-16,2-7-1 0,-2-1-6 0,3 0-5 15,0-2 6-15,1 2 2 0,0-7 0 0,0 1-3 16,3 0-6-16,-3-2 5 0,4 1 2 0,-5 0-6 15,4 0 1-15,2 1-3 0,-1-2 5 0,4 1 2 16,-4 1-3-16,1 0 2 0,1 0-3 0,1 2-7 16,1 2 11-16,0 1 0 0,0-3-3 0,-3 7-1 15,2-1 8-15,1 5-6 0,-3-3 1 0,-2 7-2 16,-2-2 2-16,3 2-4 0,-1 1-7 0,-3-3 10 16,4-1-2-16,0 2-2 0,-4-7-1 0,4 4-2 15,-1-4 3-15,-2-4-5 0,3 2 1 0,-1 0 2 16,-2-1 1-16,2 2 3 0,1-2-1 0,0-2 0 15,-4 3-1-15,4-1-2 0,0 4 2 0,0 5 2 16,-5 2-3-16,4-2 3 0,1-1-5 0,0-1 8 16,1 1 0-16,-1 3-1 0,4-2-4 0,-1 3 2 15,0-1-5-15,1-2 0 0,0 2-4 0,0-1 4 16,1-8 0-16,-1 0 5 0,5 6-1 0,-5-5-8 16,1 4 13-16,3 1-4 0,-3-7 0 0,0 3-3 15,-3-1-6-15,2 0 6 0,0-3 5 0,0 3 1 16,-3-2-10-16,3 9 8 0,0 0-4 0,2-3 3 15,-3-5-1-15,2 0 3 0,0-1-3 0,0 1 1 16,-1-2-5-16,6-1 8 0,-4-1 1 0,3-2 5 16,2 4 3-16,1-3 6 0,1 0 5 0,-1 2-3 15,0-3-6-15,2 2 4 0,-1-2 2 0,0 0-3 16,4 0 4-16,-3-1-2 0,0 1-4 0,-1 2 4 0,6 2-6 16,-6-1-4-16,1-2 1 0,2 10 1 0,3-3-7 15,-4-7 4-15,2 8 5 0,-1-7-12 16,-1-1 2-16,0-1 2 0,-2 1-6 0,1-2 5 15,0 1-4-15,3-1 4 0,-2-2-3 0,1 1 4 0,3-1-3 16,6 2 2-16,-4-4 6 0,7 1-5 0,0 0-1 16,0 1-2-16,3-3 1 0,-1 5-1 15,-1 2-7-15,-1 2-4 0,2-3 1 0,-3 1 2 16,-3 2-8-16,-1-3 5 0,4-1-2 0,-4 2 0 16,-4-4 4-16,0 0 3 0,-1 0-6 0,3-1 2 0,4 4 5 15,-3-1 0-15,0-4 7 0,6 0 7 0,0-1 9 16,3-1 0-16,1-1 5 0,6-1 0 0,0-3 0 15,15 0-5-15,-2 2-2 0,0-3-3 16,-13 2-1-16,-1 3-4 0,-1-3-11 0,0 5 1 0,-3-2-6 16,-2 0 5-16,-1 0-4 0,-4 0-2 0,2 2 4 15,-9-2-4-15,2-1 1 0,-3-1 0 0,2 5 2 16,-3-6-1-16,1 3 7 0,-1 1 6 0,3-2 14 16,0-2 5-16,-1 0 5 0,3-2 9 15,6 0 8-15,3-2 9 0,2 0 5 0,7-2 2 0,-1 0 4 16,16-3-1-16,0 2-8 0,-1 0 3 0,-2 1-18 15,-11 1-3-15,10 1-4 0,-12 2-5 0,-1 0-5 16,1 0-3-16,-3 0-4 0,0 0-1 0,-4 0-2 16,0-3-2-16,-5 3-1 0,-4-2-3 0,-2 2-3 15,-1-2-1-15,1-1 1 0,1 1 1 0,5-2-4 16,0-1-4-16,2-2-4 0,-2 1-2 0,5-3-16 16,2 1 1-16,0-2-1 0,5-1 0 0,10-4 1 15,-12 7-2-15,1-3 1 0,-2 1 2 0,2-1-2 16,2 4 0-16,-3-2 2 0,0 2 1 0,3 0 0 15,-5 1 2-15,1-1 1 0,-1 0-1 0,-2 2 5 16,0-2 0-16,-3 0 2 0,-2 0 0 0,-7 4 1 16,6-4 2-16,1 0 1 0,-12 2 1 0,4-2 0 15,7-3 2-15,-2-3-2 0,3 3-6 0,0-6 1 16,2 1-5-16,6 0-3 0,9-8-14 0,-10 7-7 16,11-9-7-16,-1 1-5 0,2 2-9 0,-3 2 2 15,-10 0 14-15,12-3-2 0,-12 6 1 0,1-2 22 16,1 1 4-16,0 1 7 0,-3 1 0 0,-4-1 9 15,1 2 14-15,-4 1 9 0,-1-1 1 0,-1-2-4 16,-3 0-2-16,1 0 1 0,-2 0 28 0,-1-2-6 16,-1 0-4-16,4-3-2 0,-1-2-14 0,2 0-3 15,-1-2-5-15,1-3-6 0,9-11-2 0,1-1-10 16,-1 1-3-16,-2-3-11 0,0 0-1 0,-3-3-10 16,0 5-5-16,-3-1-4 0,-2 1-2 0,0-3 5 15,-10 12 3-15,1-1 9 0,-1 0-4 0,-1-2 5 16,1 0-1-16,-3 1 6 0,-2 2-1 0,0-2 2 15,-1 2 2-15,-5 0 3 0,3 3-4 0,-4 0 7 16,-5 0 1-16,1 4 14 0,-3-6-13 0,0 4 3 16,2-1 1-16,-4 1 0 0,2 2 11 0,-1-1-3 15,0-3-3-15,3 2 0 0,0-1 7 0,-1 0-4 16,3-3 3-16,-1 2-5 0,-2-3-2 0,2 0 3 16,0-1-1-16,0-2-10 0,-1-1-2 0,0 2 7 15,-4-2-17-15,-1 2-2 0,-3 3-1 0,-5-1-6 16,-5-11 0-16,5 16 3 0,-5-4 4 0,-6-7 3 15,7 10 5-15,-2 0-1 0,0-1 8 0,-2 3 0 16,3-2-2-16,-1 2 10 0,1 1-5 0,2 1-1 0,-3-1 2 16,1 0-3-16,0 0 2 0,1 1-1 15,1 0-4-15,0 0 6 0,2 0-5 0,-4 0-1 16,4 1 3-16,-3 2 3 0,-1-3-2 0,0 2-2 16,0 2-1-16,0-1-2 0,-2 2 0 0,-2 0 2 0,1-1-5 15,-4 3-1-15,0-1-1 0,-2-1-6 0,0 0 0 16,-1 4 0-16,0-1-1 0,-12-9 3 0,13 9-1 15,-2 1-3-15,-2-1 0 0,-1 3 2 0,-12-6-3 16,3 2-7-16,9 7 3 0,1-1 6 0,-2 0-2 16,1-1 2-16,-13 1-4 0,11 3 4 0,0 1-1 15,4 0-8-15,-4 1 5 0,3 2-2 0,-1-1 0 16,-2 5 7-16,3-1-4 0,-1 2 2 0,0-1-1 16,-3 5-2-16,3 0-14 0,0 0 9 0,-1 5-16 15,-11 1-5-15,-2-1 3 0,2 2 0 0,12-2-3 16,-15 6-8-16,1-3 3 0,1 3-1 0,0-2 12 15,14-5-4-15,1 2-6 0,-2-6 4 0,2 3-14 16,3-1-37-16,0 2-108 0,3-6 48 0</inkml:trace>
  <inkml:trace contextRef="#ctx0" brushRef="#br0" timeOffset="-142728.3">26632 5470 19 0,'0'0'176'0,"-4"-3"-13"0,4 3-14 16,0 0-13-16,0 0-15 0,-5-3-15 15,5 3-14-15,0 0-9 0,0 0-13 0,-2-2-12 16,2 2-4-16,0 0-5 0,0 0-5 0,0 0-4 0,0 0-8 16,-4 10 3-16,4-6-3 0,-2-1-8 0,2 3 6 15,0-2-6-15,-2 3 2 0,0-2 8 0,1 2-5 16,-4 1 6-16,3 4 0 0,-1 1-2 0,1-1-9 15,-2 1 5-15,0 2-4 0,-1 1 0 0,1 2-6 16,-1-1-1-16,0 0-2 0,0 0-1 0,1-1-1 0,0 0-2 16,3-3-2-16,-2-3 3 0,0 2-6 15,1-4 1-15,-2 1-4 0,4-1-7 0,0-2-3 16,-2 0-11-16,2 0-5 0,0-3-18 0,1 0-13 0,-1 4-9 16,0-7-25-16,4 4-34 0,-1-1-20 15,-3-3-95-15,7 0-256 0,-7 0 113 0</inkml:trace>
  <inkml:trace contextRef="#ctx0" brushRef="#br0" timeOffset="-141896.3">26898 5431 13 0,'0'0'170'0,"0"0"-12"0,0 0-10 0,0 0-8 0,0 0-12 16,0 0-12-16,0 0-11 0,0 0-4 15,0 0-9-15,0 0-8 0,0 0-6 0,0 0-4 0,0 0-4 16,-4-3-7-16,4 3-7 0,0 0-12 0,0 0-1 15,0 0-3-15,0 0-6 0,0 0-6 0,0 0-2 16,0 0-8-16,0 0-4 0,0 0-9 0,0 0 2 16,0 0-1-16,0 0-3 0,-12 8 2 0,8-6 1 15,4-2-3-15,-6 3 5 0,2-2-5 0,4-1-3 16,-9 3 2-16,4-2 1 0,-1 0-5 0,2 0 4 0,-1 1 2 16,-1 2-6-16,-1-3 1 0,3 2 1 15,-3-3-1-15,7 0 4 0,-8 2-5 0,4 1 3 16,4-3-2-16,-5 1-3 0,5-1-1 0,-5 3 1 0,5-3-1 15,0 0 3-15,-6 3-4 0,6-3 9 16,0 0-3-16,0 0 1 0,-5 0-2 0,5 0 2 16,0 0-5-16,0 0 0 0,0 0 3 0,0 0-2 0,0 0 6 15,0 0-6-15,-3 4 4 0,3-4-2 0,0 0-2 16,0 0 4-16,0 0-2 0,0 0 4 0,0 0 0 16,0 0-2-16,0 0-1 0,0 0 2 0,0 0-5 15,0 0 5-15,0 0-2 0,0 0-6 0,0 0 7 16,0 0-2-16,0 0 5 0,15 0-4 0,-15 0 0 0,13 1 5 15,-3 1-5-15,4-2 4 0,-3 2-8 16,1-2 1-16,1 0-2 0,1 0 2 0,-5 2-3 16,4-2 4-16,-8 3 1 0,4-3 1 0,-3 0-2 15,0 0-1-15,-6 0 3 0,7 0-2 0,-7 0 3 16,4 1-4-16,-4-1 1 0,0 0 5 0,8 1-6 16,-8-1 5-16,0 0-8 0,0 0-3 0,5 1-2 0,-5-1-3 15,0 0-4-15,0 0 1 0,0 0 1 0,2 6 1 16,-2-6-1-16,0 3 4 0,0-3-5 0,-1 6 4 15,1-6 3-15,-1 5-3 0,-1-1 4 0,1-2-1 16,1-2 3-16,-2 5 3 0,0-3 6 0,2-2-1 16,-6 5 2-16,4-2 1 0,-1 2 2 0,-1-1 5 15,0 1 0-15,0 2 0 0,-2 1-1 0,-3 0-1 16,4 1 2-16,-3 3 3 0,-1 2 1 0,-1 0 6 16,-3 3-1-16,4-2 2 0,-3 2-3 0,1-2 2 15,2 2 3-15,-1-5-4 0,3 0-3 0,0-2 0 16,2-1-4-16,-1 0 2 0,1 2-4 0,-1-4 1 0,4 0-1 15,-2-2-14-15,1-1 12 0,1-1-1 16,-1 2 4-16,2-1-8 0,1-4-9 0,-1 4-14 0,-2 0-9 16,3-4-13-16,0 0-18 0,0 0-39 15,7 3-31-15,-7-3-143 0,11-3-292 0,-3-2 129 16</inkml:trace>
  <inkml:trace contextRef="#ctx0" brushRef="#br0" timeOffset="-141292.3">27461 5580 101 0,'-2'6'120'0,"-2"-1"-15"16,2 1-4-16,-1 2-14 0,-2-1-12 0,1 2-4 16,1-3-4-16,1 1-8 0,-2 0-12 0,1-2 1 15,2-2-3-15,-3 2-5 0,3 0 1 0,-1-1-9 16,0-3-4-16,2-1-1 0,0 6 5 0,0-6-9 15,0 0 6-15,-1 5 5 0,1-5-5 0,0 0 2 16,0 0 2-16,0 0 0 0,8 0 1 0,-8 0-1 0,0 0-2 16,10-5-4-16,-6 4-1 0,-4 1-3 15,7-3 2-15,-4 1-2 0,1 1-4 0,1-1-2 16,-5 2-4-16,7-2-3 0,-3 0-8 0,-4 2 4 0,9 0 0 16,-9 0 1-16,10 2 0 0,-6-1 6 15,3 2-7-15,-1 0-6 0,-1 0 5 0,0 1-2 16,4 1-5-16,-4-3 0 0,2 3-4 0,-2 0-1 0,0-3 0 15,4 3 3-15,-4-2-4 0,0 0 3 0,3 1 2 16,-2-4 3-16,1 2 0 0,-1-2 11 0,-6 0 4 16,14-2 10-16,-5-2 0 0,-1-2 0 0,-3 1 12 15,0 0 16-15,2-2-4 0,1 0-3 0,0-2 5 16,-2 1 9-16,-1-2-4 0,0-1 0 0,1 2-3 16,-3 0 3-16,1 2 19 0,-1 0-1 0,-1-1-8 15,0 4-10-15,0-3-5 0,-2 2-6 0,4 0-2 16,-2 1-5-16,0 0-10 0,0 0-12 0,-2 1-15 0,0 3-20 15,4-2-25-15,-4 2-22 0,7-4-24 16,-1 4-16-16,-1-1-13 0,8 1-22 0,-3 0-20 16,-1 1-172-16,1-1-360 0,2 1 159 0</inkml:trace>
  <inkml:trace contextRef="#ctx0" brushRef="#br0" timeOffset="-140785.75">27916 5552 70 0,'0'0'172'0,"0"0"-17"15,0 0-17-15,0 0-11 0,0 0-15 0,0 0-4 16,0 0-11-16,0 0-5 0,0 0-14 0,-18 9 0 16,15-5-12-16,-1 2-4 0,-2 1-7 0,2-1-5 15,1 1-6-15,-2-1-5 0,2 1-4 0,-1-1 0 0,3 1-6 16,-1 1 1-16,2-4-4 0,-2 2 2 16,0-2-6-16,2 0-5 0,0-4-2 0,-2 5 4 15,2-2-4-15,0-3-2 0,0 5-4 0,0-5 1 0,0 0-1 16,0 0-6-16,0 0-5 0,0 5 8 0,0-5-7 15,0 0-3-15,0 0 5 0,0 0 5 0,0 0-6 16,0 0 0-16,0 0 5 0,0 0-2 0,0 0 2 16,0 0 1-16,0 0 5 0,0 0-1 0,0 0 3 15,6-15 13-15,-8 12-7 0,2-4 3 0,2 0-2 16,-2 2-3-16,1-4 4 0,0 3 0 0,3-3 0 16,-1 2-10-16,-1 2 2 0,2-2-6 0,2 1-1 15,-1 2-6-15,2 0-10 0,2 0-3 0,0 2-6 16,0 0 8-16,0 0-7 0,-2 4 0 0,7-2 6 15,-9 3-8-15,3 1 5 0,1 0-1 0,-3 0-3 16,1-2 1-16,-1 5 1 0,-2-2 4 0,2-1 1 16,-2 2 2-16,-1 0-4 0,1-1 8 0,-2 1-6 0,1-1 4 15,-3 0-1-15,1-3-3 0,2 0 5 0,-3 3-2 16,0-5 2-16,1 5 2 0,0-2 8 16,-1-3 4-16,3 2 5 0,-3-2-1 0,1 2 9 0,-1-2 3 15,0 0 10-15,5 3 12 0,-5-3 3 0,0 0 2 16,0 0-1-16,15-6-10 0,-4-1-1 0,0 2-6 15,5-4-8-15,1 1-18 0,-8 3-10 0,5 0-19 16,-3-3-20-16,6 3-38 0,-4-6-24 0,1 2-26 16,-1 3-23-16,0 2-128 0,-2 2-305 0,1-3 135 15</inkml:trace>
  <inkml:trace contextRef="#ctx0" brushRef="#br0" timeOffset="-140324.77">28372 5600 145 0,'0'0'143'0,"-6"4"-11"0,6-4-8 0,-6 4-8 16,3-2-8-16,-1 3-16 0,0 0-4 0,3 0-10 15,-5-1-3-15,0 6-11 0,4-3-5 0,-4 1-5 16,2 1-8-16,1-1-6 0,1-1 2 0,-1-2-16 16,2-1 5-16,1 1-8 0,-1-2 1 0,1-3 5 15,1 5 13-15,-1-5 11 0,0 0-4 0,0 0-7 16,15-3-6-16,-7-2 5 0,2 0-8 0,-1-1-3 15,5-5-11-15,-4 0-6 0,-1-2-7 0,4-1-1 16,-3-1-11-16,-1 3-1 0,0-2-15 0,0-2-2 16,-2 2 4-16,-2-2 1 0,-1 4 7 0,0-2-5 15,-1-2 9-15,-3 5-4 0,1-5 7 0,-1-2-3 16,-1 6 10-16,-2 2 2 0,0-2 9 0,-1 0 3 16,0 2 13-16,0 0 14 0,-1 1 7 0,1 1 2 0,2 3 5 15,-1-1-7-15,-3 0-4 0,2 2-9 16,0 1-3-16,0 0-5 0,4 3-4 0,-9 0-9 15,9 0-1-15,-10 4 0 0,5 1-2 0,1 2-1 0,-3 4-1 16,3 5 0-16,2 0 3 0,-4 2-8 0,2 7-6 16,0 1 5-16,3-1-8 0,-3-5-10 0,2 6 1 15,0-2 1-15,1-4-11 0,1-2 1 0,-4 0 2 16,4-2-2-16,0 0 4 0,0-5-1 0,0 0 1 16,0 0 4-16,0-4 5 0,0 1 1 0,2-1-11 15,0-2 13-15,-1 0-2 0,1-1-6 0,2 0-13 16,-2 0-26-16,3-4-33 0,7 0-46 0,-1-3-172 15,3 0-328-15,4-1 147 0</inkml:trace>
  <inkml:trace contextRef="#ctx0" brushRef="#br0" timeOffset="-139983.77">28725 5557 168 0,'0'0'182'0,"0"0"-4"0,0 0-12 0,0 0-18 16,0 0-8-16,-5 0-14 0,5 0-11 0,0 0-8 15,-13 2-14-15,6 2-2 0,0 0-9 0,1 3-7 16,-1-5-11-16,1 6-2 0,-3-1-9 0,4 0-3 16,1 3-8-16,0-4-4 0,2 4-5 0,-1-2-2 15,2 3-4-15,1-2-7 0,1 2-5 0,2-1-4 16,2 0-3-16,-4 2 4 0,4-3-12 0,-2-4 5 15,1 3-7-15,-3-4 3 0,3 3 1 0,-2-2 3 0,-1 0-3 16,1-1-1-16,-2 0-5 0,1 0 5 16,-1-4 1-16,0 7-2 0,0-7 4 0,0 2 4 15,0-2-2-15,-3 4 8 0,3-4-1 0,-6 4 2 0,1 0-5 16,1-1-1-16,-2 0-14 0,-1-1-31 0,2 1-18 16,-2-1-46-16,0 3-56 0,3-2-157 0,2-1-340 15,-2 0 151-15</inkml:trace>
  <inkml:trace contextRef="#ctx0" brushRef="#br0" timeOffset="-139807.77">28789 5819 269 0,'0'0'285'0,"0"0"-14"0,0 0-18 0,0 0-24 16,0 0-22-16,3-5-26 0,-3 5-43 0,0 0-54 0,0 0-66 15,0 0-86-15,0 0-75 0,0 0-145 0,0 0-311 16,0 0 138-16</inkml:trace>
  <inkml:trace contextRef="#ctx0" brushRef="#br0" timeOffset="-135324.17">19921 3256 67 0,'0'0'80'0,"0"-3"-8"0,0 3 3 16,0-7-5-16,0 7-1 0,-4-2-10 0,4 2-11 0,0 0 3 16,0 0-16-16,-3-5 7 0,3 5-8 0,0 0 4 15,-1-2-10-15,1 2-11 0,0 0 3 0,0 0-5 16,0 0 9-16,0 0-5 0,0 0-6 0,0 0-1 16,0 0 2-16,0 0-5 0,0 0-13 15,0 0 4-15,0 0 7 0,0 0 2 0,0 0 1 0,0 0-2 16,0-6 9-16,0 6-2 0,0 0 3 0,0 0-1 15,0 0 2-15,0 0 1 0,0 0-1 0,0 0 1 16,8-3 3-16,-8 3-6 0,5-2 5 0,0 1-7 16,-5 1-2-16,5-5-7 0,4-1 5 0,3-1-9 15,4-1 8-15,2-3-4 0,5-1-1 0,-4 1-3 16,0 2-10-16,-3 1 3 0,2-1-12 0,-7 2 3 16,0 2 5-16,1 0 3 0,-3 0-7 0,0 1 0 15,-3 1 9-15,1-1-11 0,-2 2-5 0,-1-1-14 16,0 2-3-16,-4 1-19 0,6-4-24 0,-6 4-69 15,0 0-159-15,0 0 71 0</inkml:trace>
  <inkml:trace contextRef="#ctx0" brushRef="#br0" timeOffset="-134706.17">19890 3435 36 0,'0'0'37'0,"0"0"3"15,0 0-7-15,0 0-2 0,0 0 1 0,0 0-1 16,0 0-7-16,0 0 2 0,0 0-1 0,0 0 7 16,0 0-7-16,0 0 8 0,0 0-2 0,0 0 4 0,14-5 0 15,-7 2-1-15,3-2-1 0,1 0 0 0,2-2-6 16,5 0-4-16,0-1 5 0,6-7-4 15,-6 5-1-15,0 0-3 0,6-3-1 0,-6 1-2 16,-2 3 2-16,1 0-3 0,-4 1 2 0,-2 0 6 16,1 1-4-16,-3 0-6 0,0 0 15 0,-1 2 6 0,-2 1-12 15,-1 0-6-15,-1 0-3 0,1 1 6 16,-2 1-3-16,-1-1-1 0,-2 3 0 0,7-2-6 0,-7 2-6 16,3-5 9-16,-3 5-7 0,3-2 5 15,-3 2-9-15,0 0 4 0,0 0-12 0,0 0 14 0,0 0-4 16,6-2-2-16,-6 2 2 0,0 0 0 0,3-1 3 15,-3 1-5-15,5-4 1 0,-2 2-1 0,-3 2-4 16,3-3 4-16,-3 3 8 0,0 0-18 0,6-3 9 16,-6 3 1-16,0 0 0 0,0 0 3 0,2-2-5 15,-2 2 0-15,0 0 0 0,0 0-5 0,0 0 7 16,0 0-6-16,4-3-3 0,-4 3-9 0,0 0-2 16,0 0-11-16,0 0-6 0,0 0-10 0,0 0-2 15,0 0-1-15,0 0-1 0,0 0-5 16,0 0-9-16,0 0-3 0,0 0-51 0,1 11-125 0,-1-11 57 15</inkml:trace>
  <inkml:trace contextRef="#ctx0" brushRef="#br0" timeOffset="-99076.46">28808 10861 19 0,'0'0'133'0,"-2"-8"-7"0,0 6-9 0,2 2 0 15,-4-5-23-15,3 1 1 0,-1 1-7 16,0 0-6-16,-1-1 5 0,3 4 1 0,-3-8-1 0,-1 6-1 16,4 2-2-16,-2-4-5 0,2 4-4 0,-2-6-1 15,2 6-2-15,-3-2-2 0,3 2 0 0,-2-3 3 16,2 3-3-16,0 0-5 0,0 0-1 0,0 0-1 16,0-6-4-16,0 6 0 0,0 0-9 0,0 0 7 15,0 0-7-15,0 0-4 0,0 0-4 0,-4-3-5 16,4 3-9-16,0 0 2 0,0 0-1 0,0 0-12 15,0 0 6-15,0 0-1 0,0 0-11 0,0 0 7 0,0 0-2 16,6 14-2-16,-5-11-3 0,1 1 0 0,0 3 1 16,0-1 0-16,-2 1-2 0,5-1-3 0,0 4 3 15,-5 0 6-15,0 4 7 0,0 3-4 0,4-2-1 16,-3 2 2-16,-2 3-1 0,5 6-3 0,-8-1 0 16,4 3-3-16,0 1-5 0,0-2 4 0,0 2-2 15,0-1 0-15,-2 3-3 0,0-2 1 0,-1 4-2 16,0-4 0-16,1 1 1 0,0 1 1 0,-2 0 7 0,1 5 3 15,-1-4 2-15,0 14 5 0,-1-13 0 16,-3 1 3-16,-1 13 1 0,3-11-1 0,-7 10-1 16,3 3-3-16,1-4 0 0,4-9-4 0,-4 0 1 0,0 10-4 15,2-9-3-15,2 9-6 0,-1-12 1 0,-2 16 3 16,-1-3-1-16,4-1-1 0,-4 2-2 0,4-16 2 16,-4 3-8-16,4 0 4 0,-3 0-1 0,-6 9-1 15,5-12 2-15,-1 14-1 0,1-13 1 0,0 4 0 16,-3-5-3-16,1 2 0 0,1-3 1 0,1 5-2 15,3-5-1-15,-1 1 0 0,3-2 1 0,1 3 0 16,0-5 4-16,2 0-3 0,1 0 0 0,1-1-1 0,2-1 4 16,-2 2-4-16,0-4-4 0,3 4 3 0,-3-3 1 15,3-1-1-15,-1-7-2 0,-1 3 1 16,2-3 1-16,0 1 4 0,1-1-4 0,-1 0-5 0,2-2-5 16,-6-3-4-16,3-2-18 0,1 0-17 0,0-2-13 15,1 1-25-15,-4-2-30 0,1-2-15 0,2 0-24 16,-2-5-22-16,-2 0-49 0,0 0-181 0,9-8-438 15,-4-1 193-15</inkml:trace>
  <inkml:trace contextRef="#ctx0" brushRef="#br0" timeOffset="-96870.33">28821 10957 46 0,'1'-11'89'0,"6"-2"-6"0,-5 1-9 0,3-5-7 15,-1 3-7-15,1 1-3 0,-1-4 1 0,2 5 5 16,-3 0-2-16,2-5-3 0,-1 5 14 0,0 2-7 16,-3-2 4-16,3 1 2 0,1-1-9 0,-5 1-2 15,4 1-3-15,-8-1-10 0,4 4-2 0,0-4-3 16,-1 5-3-16,1-2-2 0,0 2-6 0,-3 0-7 16,2-1-1-16,0 2-4 0,-3 0-2 0,1 0 7 15,-2-2-7-15,1 0 11 0,0 1 5 0,1-2-3 0,-4 1 5 16,6 0 4-16,-3 2-2 0,4-6-3 0,-5 2 8 15,1 0-11-15,0-1-2 0,3-3 0 16,-3 4 1-16,-1-4-5 0,5-1-5 0,0-1-8 0,-1-1 3 16,1 1-8-16,-4-1-6 0,1-1-8 0,2 2-1 15,1-2-1-15,-2 0 0 0,2-2-2 0,0 2 0 16,2 0 6-16,-4 0-7 0,2 5 6 0,0-3 0 16,-2 3 1-16,1-1 6 0,1 2-3 0,-4-1-1 15,4-1 2-15,-4 2 0 0,1 1-1 0,1-1 0 16,-1 2-7-16,1 1-11 0,-2-1-5 0,-1 0-8 15,1 2 9-15,-2 2-1 0,3-2 8 0,-4 1-2 0,0-1 2 16,1 1 8-16,1 1 14 0,1-1-4 0,-2 1 7 16,2 0 8-16,1 0 2 0,1 1 3 0,-2-1 2 15,3 2-2-15,-2-2 3 0,0 1 0 0,3 4-3 16,-3-4 0-16,1 3-3 0,2 1 0 0,-3-5 2 16,3 5-4-16,0-7-1 0,2 4-6 0,-1-3 4 15,2 1-1-15,1 1-2 0,-2-2-3 0,3 0 2 16,1 1-7-16,1-3 7 0,5-2-2 0,-1 3 0 0,2-5 8 15,2 4-8-15,3-1-3 0,-4-1 6 16,13-3 1-16,-1 2-4 0,-7 1 3 0,7 3-3 16,0-5 1-16,2 7 1 0,2-5-7 0,3 7 3 0,0-6-5 15,4 4 2-15,0 0 0 0,0 1 3 0,2-1-2 16,13 2-3-16,-12-1-1 0,12 3 4 0,0-2-3 16,-14-1 6-16,1 4-3 0,1-4-3 0,-2 2 4 15,0-2-3-15,2 4 0 0,12 0 1 0,-12-1 4 16,-2-2-5-16,2 3 4 0,10 0-2 0,-12-3 0 15,2 3 1-15,11 0-3 0,-14 0 0 0,15 0 1 16,-11 0-2-16,9 3 2 0,1-3-2 0,0 2 1 0,-14 0-1 16,17 1-6-16,-13 0 4 0,11-1 1 0,-1 3-1 15,-15-3 6-15,4 0-6 0,-2 3-3 16,0-2 0-16,1-1 1 0,0 3 7 0,-3 0-3 0,1-3-3 16,-2 3 3-16,-1-1-15 0,-2 1 1 0,0 1 1 15,2-4 2-15,-3 5-1 0,6-4 7 0,-3 2-4 16,1 0 6-16,4-1-5 0,-3-1-2 0,-1-1 5 15,0 6-2-15,-3-4 2 0,0 1 0 0,1-1 1 16,-4-4 2-16,3 5-5 0,-4-5 6 0,0 1-4 16,-8 1 1-16,0-4 3 0,-1 6-2 0,-2-5 0 15,-3 3 2-15,-3 0 0 0,0-4-1 0,-1 4-2 0,-4-2 3 16,1 0 3-16,-1 0-4 0,0 2 3 0,-6-2 1 16,8 0-1-16,-8 0-3 0,0 0 0 15,6-1 1-15,-6 1-2 0,0 0 0 0,0 0 0 0,0 0-1 16,4 2 3-16,-4-2-2 0,0 0 2 0,0 0 1 15,-13 4-3-15,8-1 0 0,-1-3 3 0,2 2 0 16,-3-1-2-16,1 1 4 0,1 0 0 0,-2 0-4 16,2-2 1-16,-1 5 0 0,3-3-3 0,-1 2-1 15,2 1 5-15,0-1-1 0,1-1-1 0,-2 2 0 16,-1 1 1-16,3-2 0 0,0 3 1 0,-2-2 2 0,-1 1-6 16,3 0 7-16,0 2 2 0,-2 2-2 0,-1 0-2 15,-1-1 2-15,0 4 3 0,-1-1-4 0,-1 1 1 16,2-1 0-16,-1 5 2 0,-1-1 0 0,1 1-1 15,2 1-2-15,-1 3 1 0,1-2-4 0,-2 5 2 16,2 0 2-16,-1 3-1 0,4-2 7 0,-2 0-6 16,2 0 3-16,-2 3 2 0,2-1 3 0,-3 1 2 15,0 0 5-15,-1 4 0 0,1-1-2 0,-4 4 0 16,2-2 5-16,1 13-3 0,1-12 3 0,-3 11-1 0,-1-10 0 16,-1 11-3-16,5-10-3 0,-5 12 0 15,-2-4 4-15,4-9-7 0,-3 11 8 0,1-14 4 16,2 3 1-16,-1-2-3 0,-1 3-2 0,-5 12-2 0,0-1-3 15,1-15 3-15,4 2-2 0,-1 16 1 0,0-16-2 16,2 0-1-16,-5 10-3 0,7-6 2 0,-2-4-4 16,3 2 2-16,-4 10-1 0,-2 1-2 0,6-11-3 15,-2-3 2-15,-1 2-3 0,0-2-2 0,0 1 6 16,-2 0-8-16,0-2 9 0,1 1-2 0,-2 0 2 16,-1-3-1-16,1 2-4 0,1 1 0 0,-1 2 0 15,-1 0 2-15,2-2 1 0,1 1-3 0,0 1 2 16,-3 9-1-16,6-12 3 0,-3 1-5 0,1-1 4 15,3-1-2-15,1 2-3 0,-2 1 0 0,2 0 0 16,3-4 1-16,-3 1-1 0,0 1-1 0,0-4 2 16,1-1-2-16,1 1 7 0,0 1 1 0,2-3 0 15,0 4 0-15,2-2 0 0,0 1-4 0,0-4 3 0,1 3 0 16,1-1-1-16,-1-2-4 0,1 2 6 0,0-4-5 16,1-4 1-16,-2 0 0 0,-1 0-1 15,3-2-3-15,-1 0 1 0,0-2 4 0,0 1-2 0,-3 0 0 16,3-5 2-16,2 2-5 0,-3-1 0 0,3 2 2 15,-2-2 0-15,1 1 0 0,-1-1-5 0,5 4 6 16,-1-2 0-16,-2 1-3 0,5 2 2 0,0-4-2 16,-2 3 0-16,2 0-2 0,1-3-1 0,-1 2 4 15,2-4-5-15,-7 0 0 0,3 0 0 0,-1-3 2 16,2 7 1-16,-1-6-4 0,-2 1 7 0,-1-2-2 16,6 5-3-16,-6-4 2 0,0 0-3 0,3 1 4 15,-4 0 0-15,3 1 0 0,-3-1-5 0,0 3-9 16,-1-4-5-16,6 3-1 0,-6-1-3 0,3-1 4 0,-2 0-2 15,-3-1 0-15,3-3 2 0,-1 3-1 16,-1-6 1-16,-2 2 5 0,0 0 2 0,-1-1 0 16,0-4 5-16,-1 5-2 0,1-5 1 0,-5 5 2 0,0-3-2 15,0 1-1-15,-3-1 3 0,0-2 3 0,2 0-3 16,-3 1 4-16,-1-1-3 0,-2 0-1 0,0 2-6 16,1-2 2-16,-3 2-3 0,-4-4 6 0,-2 2-4 15,-8 0 0-15,5 2 4 0,2-2 1 0,-9 0-2 16,-4 0 5-16,2 0-2 0,-4-2 0 0,-2 2-2 15,3 0 4-15,-4-2-1 0,2 4 2 0,0-4 1 16,-4 1 4-16,3 2-1 0,-2 1 5 0,-11-2 3 16,13 0 1-16,0 0 3 0,0 3 6 0,1-3-2 15,-1 2 0-15,2 2-2 0,-1-4-6 0,-2 3 2 16,-2-1 0-16,2 0 1 0,-13 4 1 0,15-3-6 16,-3 1 5-16,-11-3-3 0,13 3 1 0,-16-4 0 15,17 2 5-15,-16-1-1 0,13 0-3 0,-15 2 4 0,1-3-3 16,4 5 6-16,-3-5-4 0,16 0 4 15,-16-3 1-15,16 3-1 0,-4 0-4 0,4 0 1 16,2 3-4-16,-4-3 1 0,2 0-4 0,1 2 5 0,3-4-5 16,-1 4 1-16,-1 0-4 0,-1-4 0 0,4 4-3 15,0 2 3-15,2-3 1 0,0-1-4 0,0 0 1 16,3 0 0-16,6 0 0 0,-8-1 2 0,12-2-3 16,-2-1 2-16,0 0 0 0,1 4-2 0,0-2 0 15,2-2 1-15,4 0 2 0,-2 1-4 0,1 2 0 16,4-4-1-16,0 1 1 0,1 0 3 0,1 0 0 15,3 0-3-15,-1 0 3 0,1 0-2 0,3 2-4 16,1 2-8-16,3-6-6 0,1 2-10 0,-1 2-6 16,0-1-10-16,2 2-8 0,1-1-10 0,-6 2-2 15,7-2-6-15,-7 2 0 0,6-4 4 0,-5 3-4 16,-1 1-10-16,0 0-18 0,0 0-14 0,2-7-31 16,-2 7-197-16,0 0-365 0,-7-5 162 0</inkml:trace>
  <inkml:trace contextRef="#ctx0" brushRef="#br0" timeOffset="-95598.33">29149 10036 132 0,'0'0'174'0,"-3"-4"-14"16,3 4-18-16,-6-1-18 0,6 1-6 0,0 0-17 15,0 0-9-15,0 0-15 0,0 0-4 0,-5 7-5 16,3-2-9-16,0 1-5 0,0 1-5 0,1 2 2 16,-6 2-1-16,3 0-3 0,-1 6-3 0,-2 1-5 0,0-1 0 15,-4 8-5-15,-1-1-5 0,2 0-1 0,0 4 1 16,-2-1-6-16,0-1 1 0,0 2-5 0,-1 0 2 15,2 1 2-15,-3 3-4 0,1-3-1 16,1 0-4-16,-4-2 3 0,3 0-3 0,1-4-1 0,0-1-3 16,0-4 5-16,6-2 5 0,-3 0 0 0,4-4 2 15,-2 2 3-15,2-4-1 0,1 1-2 0,-2-1-2 16,2-1-1-16,0-3-2 0,3 0-3 0,-3 0 0 0,4 0 0 16,-4-2 1-16,3-3 1 0,-1 4-2 15,2-5 3-15,-2 1 9 0,2-1-6 0,0 0 1 16,0 0-3-16,0 0 2 0,-5-8-3 0,5 8-2 0,0-11-4 15,0 6 1-15,0-6-1 0,0 0-3 0,0 0 1 16,0-2-3-16,4-2-8 0,-4-4-3 0,1 1-4 16,1-7-4-16,1-2-9 0,0 1-6 0,1-2-3 15,-2 2 0-15,6-1 2 0,-2 0 2 0,-2-2 6 16,3 3-1-16,-2 1 2 0,0 6 8 0,0 0-3 16,0 0 4-16,0 4-2 0,-2 2 2 0,-2 1 4 15,2 3 7-15,-2-4 3 0,0 4-3 0,0 0 2 0,1 0 0 16,-2 3-1-16,2 0-2 0,1 1 4 0,-2-1-3 15,1 4 0-15,-1-2 2 0,0-1-4 16,3 2-1-16,-3 0 4 0,2 1-1 0,0-1-4 0,-3 3 6 16,8-2-6-16,-1 2 4 0,-7 0 1 0,8 0-1 15,-8 0-5-15,7 1 7 0,-7-1-4 0,5 5 4 16,-1-1-4-16,1 1-3 0,0 2 7 0,1 0 3 16,3 1-2-16,-5 2 1 0,1 0 7 0,-1 1 1 15,1 0 3-15,0 6 3 0,4 1 2 0,-4-1 2 16,1 0 2-16,2 2 1 0,0 3-8 0,5 1 4 15,-8-5 2-15,4-1 3 0,4 7-4 0,-3-7-3 0,-2 2 0 16,1-2-2-16,-2 0-1 0,3 0-1 0,2 6-6 16,-4-6-1-16,2-1 4 0,-2 0-5 15,1-3 2-15,-3 4-2 0,0-8-2 0,-1 2-6 0,-2-2 5 16,1-1 1-16,-2-2-1 0,-2-2-8 0,0 2-8 16,0-1-21-16,-5 0-29 0,1-1-24 0,-6-3-33 15,3-2-53-15,-2-1-184 0,-4 0-385 0,4-1 171 16</inkml:trace>
  <inkml:trace contextRef="#ctx0" brushRef="#br0" timeOffset="-95371.24">28760 10565 36 0,'-2'-3'210'15,"2"3"-22"-15,5-5-19 0,-2-1-21 0,3 4-9 16,-2-3-18-16,3 1-11 0,5-2-9 0,-1 3-9 16,0-1-9-16,7-1-16 0,1 2-9 0,-1-1-15 0,0 0-15 15,1 3-17-15,2-4-19 0,-1 2-27 16,-1 1-23-16,0-1-21 0,2 0-39 0,-2 2-100 16,-2-2-236-16,3 3 104 0</inkml:trace>
  <inkml:trace contextRef="#ctx0" brushRef="#br0" timeOffset="-95021.24">29368 10493 98 0,'0'0'128'0,"0"0"-11"0,-8 0-14 15,8 0-3-15,0 0-10 0,0 0-11 0,0 0-12 0,0 0 2 16,-6 4-4-16,6-4-4 0,-3 3-11 0,3-3 15 16,-5 5 2-16,2-3-6 0,0 1-8 15,-2 2 8-15,0-1-1 0,1-1-7 0,-1 3-10 0,-3 0 0 16,-1 2 2-16,1-5-1 0,-1 7 0 0,4-4-5 16,-5 1-2-16,2 0 0 0,2-2 2 0,-2 3-6 15,3-2-1-15,0-3-7 0,-1 6 1 0,3-1-4 16,-1-4 1-16,4 2-6 0,-2 1 0 0,4 0 2 15,-2 0 0-15,4 0-5 0,-3-2 2 0,7 3-1 16,-1-4 2-16,5 1-5 0,-3 2-10 0,9-2-12 16,-1 1-18-16,2-4-20 0,-1 0-25 0,2-3-26 0,1 1-45 15,-1-3-144-15,-1-3-311 0,2 2 137 0</inkml:trace>
  <inkml:trace contextRef="#ctx0" brushRef="#br0" timeOffset="-94259.24">29627 10490 46 0,'-10'0'152'16,"10"0"-15"-16,0 0-8 0,-7 0-5 0,7 0-12 0,-7 3-10 15,7-3-6-15,-4 1-13 0,4-1-6 0,-4 3-11 16,2 1 3-16,0 0-4 0,-1-2 0 15,-1 2-11-15,-1 0-1 0,1 3-8 0,0-2 3 0,-1 0-5 16,2 2 1-16,-2 0 4 0,0 2 6 0,-1-4-7 16,2-1-5-16,-1 3-3 0,2 1-1 0,1-2-9 15,-1 3-2-15,-1-6 0 0,3 6-4 0,0-3 0 16,1-1-6-16,-2 1 4 0,2-3-3 0,0 2-1 16,2 2-11-16,0-2 3 0,1-3 2 0,2 3-11 15,0-3-4-15,0 1-4 0,0-1-6 0,4-2-3 0,-2 0-4 16,0 0 0-16,1-2-1 0,0 0 5 0,1 0-1 15,-2-1-7-15,0-1-1 0,-1 3 6 0,0-3 1 16,2 0-6-16,-3 0 4 0,0-1 1 0,2 2 0 16,-2-1 6-16,-1 2-4 0,0-1 4 0,-1 0 3 15,1 1 3-15,0-1 1 0,-4 3 3 0,6-2-2 16,-6 2-1-16,4-3-7 0,-4 3 12 0,0 0-1 16,1-4 3-16,-1 4-2 0,0 0-1 0,3-1-4 15,-3 1 7-15,0 0 4 0,0 0-5 0,0 0 1 16,0 0-1-16,0 0 2 0,0 0-8 0,0 0 12 15,0 0-6-15,0 0 2 0,0 0 3 0,0 0 6 16,0 0-1-16,5 6 2 0,-5-6 4 0,0 0-7 0,0 0 5 16,0 0-4-16,0 0 4 0,0 0-7 0,0 0-2 15,0 0 7-15,0 4-3 0,0-4 4 0,0 0-5 16,0 0 1-16,0 0-1 0,0 0-1 0,0 0-3 16,-4 6 2-16,4-1 3 0,0-5 1 0,3 5-1 15,-3-5 2-15,1 7 0 0,-1-5 0 0,1 2-1 0,2 0-1 16,-2 0 3-16,2 0-5 0,-2 2 0 15,1-2 0-15,2 4 3 0,0-4-6 0,0 1 4 16,0 3 3-16,1-1-8 0,3-2 4 0,3 1 1 0,-6-5-3 16,3 6 0-16,0-5 1 0,1-1 0 15,1 1 6-15,0-3 6 0,-1 0-2 0,0-2-4 0,1-4 2 16,2 4-5-16,-3-2 10 0,0 1 7 0,-1-3 1 16,0-3-7-16,-1 2-2 0,-1-1 1 0,-5-2-7 15,3 6 4-15,-4-5-4 0,-2 2-1 0,0 1-2 16,2-1-1-16,-3 2-4 0,-3 0 4 0,2 1-6 15,-3-4 7-15,-5 7-8 0,3-2-3 0,-6 2 6 16,5 2 3-16,-2 0-3 0,-2 3 1 0,1 0-4 16,1-1 3-16,0 3-15 0,1-1-22 0,2 1-16 15,1-2-19-15,4 1-15 0,-1 1-30 0,4-1-57 0,-2-2-123 16,3 3-318-16,0 0 141 0</inkml:trace>
  <inkml:trace contextRef="#ctx0" brushRef="#br0" timeOffset="-93435.24">29993 10597 121 0,'-3'-1'142'0,"3"1"-11"15,0 0-17-15,0 0-7 0,0 0-4 0,0 0-12 0,0 0-1 16,0 0-12-16,0 0 2 0,0 0-6 0,-13 4 0 16,13-4-2-16,0 0-8 0,-5 1-3 0,5-1-3 15,-2 4 1-15,2-4-4 0,0 0-6 0,-4 7-2 16,1-5-3-16,2 1-4 0,0 1-7 0,-2 1 0 16,3-1-4-16,-1 1-3 0,1 0 2 0,-1-1-8 0,-1 2-1 15,2-1-3-15,3 0 2 0,-3 0-5 16,1-1 5-16,3 1-4 0,-3-2 2 0,3 2-2 15,0-2 1-15,2-2-1 0,1-1-2 0,-1 3 0 0,2-3-2 16,0 0-4-16,-1-3 2 0,3 2 1 0,-2-5-2 16,1 4-9-16,-3-1 2 0,0 1 2 0,-1-3 2 15,0 0-4-15,-1 3 3 0,-1-3-2 0,-3 5-2 16,4-4-2-16,-3 1 1 0,-1 3 0 0,4-3-3 16,-4 3 0-16,2-2 0 0,-2 2 1 0,0 0 1 15,0 0 1-15,0 0-3 0,0 0-2 0,0 0 5 16,0 0-5-16,0 0 7 0,0 0-1 0,9 5 3 0,-9-5 3 15,2 3-5-15,-2-3 0 0,8 2 4 16,-6 0 1-16,-2-2 0 0,11 0 1 0,-5 0-3 16,-6 0 2-16,11-2-1 0,-11 2-1 0,13-1 0 0,-8 1-1 15,-1-2-1-15,3 0 1 0,0 1-5 0,-7 1 3 16,9 0-4-16,-9 0 2 0,9 1 1 0,0 2 2 16,-4-2 2-16,3 0 1 0,1 1-6 0,2 0 0 15,0 1 0-15,-1-1 1 0,1 0 1 0,1-2-5 16,0 0-6-16,-1 1-2 0,2-1-7 0,1-4-9 15,-3 3-12-15,4-2-9 0,-2 1-2 0,1-3-8 16,-1-2-11-16,-1 2-7 0,2-2-14 0,-4-1 3 16,-1-1-3-16,1-1-2 0,-2 0 3 0,-1-4-18 15,1-1 11-15,-6 5 35 0,1-3 23 0,-2-3 24 16,-1 2 25-16,-1 2 15 0,1 0 26 0,-3 0 11 0,-1 0 17 16,2 2 4-16,-2 0-2 0,2-1-4 0,-2 6 0 15,3-2-5-15,-2 1-7 0,2 2-8 0,1 1-3 16,0 3-6-16,-4-5-7 0,4 5-2 0,0 0-4 15,0 0-2-15,0 0-3 0,0 0-5 0,0 0-3 16,0 15 0-16,1-8-5 0,0-2-1 0,1 3-3 16,-1 1 6-16,2 4-5 0,-3-2-1 0,1 2 0 15,-1 0-4-15,0 0 4 0,-1 1-1 0,1 1 0 16,0-5-1-16,-2 2-2 0,2 2-1 0,-1-2 1 0,2-2-2 16,-2 4 0-16,1-2 1 0,-3-1-1 15,3-1 1-15,-1 1-2 0,-1-4 1 0,0 3 0 16,2 0-2-16,-1-6-12 0,-2 4-20 0,1-2-27 0,1 0-30 15,-2-2-40-15,1 0-53 0,-2-1-112 0,0-2-314 16,1 3 139-16</inkml:trace>
  <inkml:trace contextRef="#ctx0" brushRef="#br0" timeOffset="-93267.25">30366 10610 104 0,'6'-3'164'0,"3"1"-18"0,3-1-16 0,-1-2-12 16,1 5-11-16,-1 0-15 0,3-1-14 0,-2-1-17 16,2 4-25-16,-1-4-21 0,6 4-22 0,-4-2-29 0,4 0-23 15,-5 0-29-15,-1 0-56 0,0 1-155 0,-2-1 68 16</inkml:trace>
  <inkml:trace contextRef="#ctx0" brushRef="#br0" timeOffset="-92974.23">30653 10606 73 0,'-4'1'110'0,"-2"1"3"16,-1 1-2-16,0 2-8 0,-1-1 2 0,-2 1-15 16,1 0-3-16,0 2-4 0,0-2-10 0,3 0-5 15,-2 0-6-15,3 2-4 0,1-5-2 0,0 4 1 16,3 0-6-16,1-2 4 0,0 3-11 0,0-3 1 16,1-1-3-16,3-1-5 0,1-1-6 0,2 0 3 0,-1-1-6 15,4 0-3-15,1 0-6 0,-2-1-2 0,-2 0-12 16,2 0-7-16,0 0-4 0,-1-2-4 15,-1 0 4-15,0 0-4 0,-1 2 4 0,1 0 5 0,-5-2-7 16,-2 3 2-16,9-4 6 0,-9 4-9 0,7 0-3 16,-7 0 3-16,0 0-2 0,6 3 5 0,-5 1 0 15,-1-4 1-15,0 0 8 0,4 4-5 0,-3-3 6 16,-1-1-3-16,4 6 6 0,-1-5-6 0,2 0 4 16,-5-1-9-16,8 2-15 0,-8-2-19 0,10-2-34 15,-8 0-54-15,5-1-96 0,0-3-240 0,1-1 107 0</inkml:trace>
  <inkml:trace contextRef="#ctx0" brushRef="#br0" timeOffset="-92599.24">30790 10461 14 0,'0'0'152'0,"14"10"-17"0,-13-7-9 16,3 1-7-16,0 2-5 0,-1 0-9 0,-2 1-10 15,3-1-7-15,0 3-6 0,-2 1-7 0,1-1-5 16,-2-1-6-16,-1 1-3 0,1 1 4 0,2-1-6 16,-3-1-3-16,0-3-6 0,0 2-5 0,0-2-2 15,0 0 0-15,1 0-9 0,-2-1 1 0,2 1-6 0,-1-5 1 16,0 6-1-16,0-6-3 0,0 2 0 0,0-2-2 16,4 2-1-16,-4-2-4 0,9 0-4 15,-4 1-1-15,-5-1-2 0,13 0-1 0,-6-1-1 0,0-1-1 16,0 2 2-16,-7 0-4 0,12 3-6 0,-7-2 3 15,0 2 0-15,-1-1-3 0,-3 0 1 0,2 3-2 16,-2 0 2-16,-2-1-4 0,-2 4 3 0,1-3 2 16,-5 5-3-16,4-3 4 0,-4 2-2 0,5-3 3 15,-4-1-2-15,0 1 1 0,4 1-2 0,-4-2 1 16,3-2-1-16,-3 0 0 0,3 3 0 0,-1-3-4 16,-1-1-16-16,2-1-27 0,3-1-35 0,0 0-28 15,0 0-37-15,-9-3-134 0,9 3-302 0,-2-10 134 0</inkml:trace>
  <inkml:trace contextRef="#ctx0" brushRef="#br0" timeOffset="-92330.65">31032 10669 44 0,'0'0'191'0,"0"0"-19"16,0 0-13-16,0 0-16 0,0 0-15 0,0 0-14 16,0 10-10-16,0-3-10 0,1 1-8 0,-1-1-11 15,1 2-7-15,2-2-8 0,-3 1-3 0,1-3-6 16,3 7-3-16,-3-7-7 0,0-1-1 0,-1 0-7 0,2 0-4 16,-1-2-1-16,-1-2-2 0,1 6-4 0,-1-6-11 15,0 0-25-15,0 0-20 0,0 0-28 0,0 0-36 16,0-16-52-16,-2 9-95 0,0-5-264 15,0 2 117-15</inkml:trace>
  <inkml:trace contextRef="#ctx0" brushRef="#br0" timeOffset="-92186.14">31037 10467 5 0,'6'-6'150'0,"-6"6"-15"0,5 0-21 0,-5 0-40 15,12 1-18-15,-12-1-41 0,12 0-63 0,-6 2-36 0,0-2-90 16,2 3 39-16</inkml:trace>
  <inkml:trace contextRef="#ctx0" brushRef="#br0" timeOffset="-91868.14">31276 10440 70 0,'-3'10'165'16,"3"0"-1"-16,0 1-5 0,0 2-11 0,4 1-12 15,-3 4-13-15,1-1-6 0,-1 0-7 0,3 1-10 16,-3-6-6-16,1 5-7 0,0 0-6 0,0-1-5 16,2-1-9-16,-1 2-4 0,-1-5-5 0,0 3-5 0,0-5-6 15,-2 1-3-15,0 2-8 0,-1-4 0 0,-2 3-1 16,1-4-2-16,0 0-3 0,0-1-6 15,-1-3-3-15,2 1 1 0,0-1-3 0,-2 0-1 0,2-2-5 16,-2 2-2-16,3-4 2 0,0 0-3 0,-6 0-10 16,6 0-13-16,0 0-17 0,-5-6-10 0,5 1-9 15,1-1-2-15,-1 0-2 0,0 0-16 0,3-6-20 16,-1 1-15-16,1 2-17 0,2-3-27 0,0 3-105 16,-2 0-274-16,0-1 122 0</inkml:trace>
  <inkml:trace contextRef="#ctx0" brushRef="#br0" timeOffset="-91654.14">31372 10650 113 0,'0'0'163'0,"0"0"-12"16,8 2-24-16,-8-2-3 0,0 0-2 0,4 5-10 0,-2-2-11 16,-1 1-8-16,1 1-6 0,2 0-3 0,0 2-10 15,-4-2-6-15,5 2 0 0,-2-1-3 0,-1 1-6 16,2-3-1-16,-3-1-4 0,3 2-2 0,-4 0 0 15,4 0-4-15,-3-3-6 0,3 3 0 0,-2-1-8 16,0-1-6-16,-2 1 0 0,0-4-20 0,1 5-33 16,-1-5-36-16,4 1-49 0,-4-1-201 0,0 0-336 15,0 0 149-15</inkml:trace>
  <inkml:trace contextRef="#ctx0" brushRef="#br0" timeOffset="-91471.13">31402 10484 125 0,'5'-3'130'0,"-5"3"-14"0,9-5-10 0,-9 5-8 0,0 0-14 16,5-3-9-16,-2 1-18 0,-3 2-29 15,6-3-31-15,-6 3-33 0,5-1-94 0,-5 1-142 0,0 0 63 16</inkml:trace>
  <inkml:trace contextRef="#ctx0" brushRef="#br0" timeOffset="-90867.61">31530 10472 139 0,'0'0'139'16,"0"0"-10"-16,0 0-20 0,0 0 0 0,0 0-2 15,8 6-2-15,-7-1-2 0,0-2-9 0,-1 1-12 0,0 3 2 16,0-1-6-16,0 1-5 0,-1 5-8 0,0-1-5 16,-1 2-2-16,0 3 0 0,-5 1-4 0,-1 0-14 15,2-1 6-15,-1 0-7 0,0 0-3 0,0 1-3 16,-1 1-6-16,3-1 1 0,1-1-3 0,-1-5-4 15,2-1 0-15,2 0-2 0,-3-6 1 0,3 4-6 16,-3-2 2-16,7 0-3 0,-3-6 12 0,0 5 0 16,0-5-2-16,2 2-6 0,-2-2 3 0,13-2-5 15,-5-3 1-15,2 2-13 0,3-1-10 0,-2-1-15 0,2-1-15 16,-2 4-3-16,1-3-1 0,1 0-2 0,-2 0 0 16,-1 2 8-16,-4-1 2 0,1 3 6 15,0 0-3-15,-1 1 7 0,-6 0-2 0,10 1 2 0,-9 2 4 16,-1-3 2-16,4 3 9 0,-4 0 2 15,0 2 3-15,0 0 3 0,0-5 3 0,-1 4 10 0,-3 3 7 16,2-4 1-16,0 1-2 0,2 2 2 0,0-6-1 16,-5 4-1-16,5-4 3 0,-1 2 1 0,1-2 4 15,0 0 0-15,0 5 6 0,0-5-3 0,0 0-2 16,0 0-3-16,0 0-7 0,19-7-1 0,-11 4-7 16,2-1-2-16,-4 4-4 0,3-4-5 0,4 1-2 15,-3 1-1-15,1 1-1 0,-5 2 6 0,3-1-6 0,-1 2 2 16,-2 1 3-16,2 1-2 0,-2 1 0 15,0 4 4-15,-2-3 6 0,1 3 6 0,-1-1-4 0,0 3 0 16,0-1 8-16,-2 2-2 0,0-3-4 0,2 1 9 16,-1-1 2-16,1 3-1 0,0-4 1 0,0 2-3 15,-1-3-5-15,3 0 1 0,-1 4-5 0,-3-6-5 16,2 2-33-16,0-1-39 0,1-1-47 0,-1-2-56 16,-2 2-158-16,1-1-355 0,-3 1 157 0</inkml:trace>
  <inkml:trace contextRef="#ctx0" brushRef="#br0" timeOffset="-89894.61">29250 11208 22 0,'0'0'178'0,"0"0"-2"16,0 0-8-16,0 0-14 0,0 0-9 0,0 0-11 15,-12-8-7-15,12 8-9 0,-2-3-5 0,2 3-11 16,0 0-5-16,-5-3-13 0,5 3-8 0,0 0-2 16,0 0-14-16,0 0-1 0,-8 6-8 0,5-5-4 15,1 4-5-15,-1-1-6 0,1 0-2 0,-2 1-3 0,3 2-2 16,-3 2-2-16,0-1-2 0,1 2-4 15,1 1-1-15,-3-2-2 0,-1 4-2 0,0 2 0 0,2-2-2 16,-1 3 0-16,-2 0-1 0,3-2-1 0,1-2 0 16,-1 2 0-16,-1 1-2 0,2 1 5 0,2-4-1 15,-1-1 0-15,2 2 4 0,2-2 6 0,-1 0-2 16,3 5 0-16,0-5 2 0,3-1 0 0,2-2-2 16,0 1-1-16,3-3-4 0,4 2 1 0,0-1-2 0,0-5-4 15,3 1 1-15,-1-3-2 0,4 0-1 16,0-3-2-16,-4 2-2 0,2-3-2 0,-2 0-6 15,-1-4-7-15,-1-1 0 0,-2 0-4 0,0 3-1 0,-1-5-5 16,-6 3-2-16,1-1-13 0,0 0-14 0,-3 0-15 16,-4-1-22-16,2 3-23 0,-3-2-30 0,-3-1-19 15,2 0-36-15,-7 1-109 0,2-1-327 0,-3 3 145 16</inkml:trace>
  <inkml:trace contextRef="#ctx0" brushRef="#br0" timeOffset="-89697.61">29155 11214 81 0,'-3'-3'255'16,"0"1"-10"-16,2-3-17 0,1 5-16 0,-1-7-15 15,2 2-14-15,0 0-19 0,2 1-14 0,0 1-15 0,4 1-14 16,-2-3-11-16,2 1-13 0,2 3-9 0,3-4-5 16,1 5-11-16,-3 0-13 0,3 1-25 0,1-1-29 15,0 1-24-15,-1 2-29 0,2 1-30 0,-6 2-30 16,5-4-21-16,-5 4-21 0,-2-2-32 0,-1 3-120 15,-3-3-325-15,-2 3 145 0</inkml:trace>
  <inkml:trace contextRef="#ctx0" brushRef="#br0" timeOffset="-89519.6">29191 11324 88 0,'-6'2'155'16,"2"1"-7"-16,1 0 1 0,3-3 7 0,-3 5-1 0,2-2-1 15,1-3 5-15,4 4-6 0,-1-1-6 0,4-3-14 16,0 0-8-16,0 3-6 0,4-3-9 0,3 0-11 15,-1 0-8-15,6 0-9 0,-1 0-11 0,0 0-4 16,-3-3-13-16,5 3-20 0,-7-1-23 0,0-1-25 16,5-1-37-16,-5 2-27 0,1 1-39 0,-1-3-34 15,-2 3-43-15,1-2-116 0,-1 2-334 0,-2-3 148 16</inkml:trace>
  <inkml:trace contextRef="#ctx0" brushRef="#br0" timeOffset="-89234.61">29600 11204 126 0,'0'0'139'0,"0"0"-13"15,3 13-14-15,-2-4-5 0,-1 0-6 0,2 2-7 16,-2 0-1-16,1 4 0 0,-1 2 2 0,0 1-3 15,0 1 0-15,0 1 5 0,-1-2-5 0,-2-2-7 16,4 4-2-16,-2-2-1 0,-2 0-9 0,2 0-8 16,-1 0-6-16,0 0-3 0,1-3-7 0,-2 2-2 15,1 3-8-15,1-2-5 0,-3-1-19 0,0-4-15 0,2 4-25 16,-2-1-16-16,0-4-15 0,0 0-19 0,1-4-18 16,-1 1-29-16,1-2-19 0,-4-2-125 0,2 0-288 15,0-2 128-15</inkml:trace>
  <inkml:trace contextRef="#ctx0" brushRef="#br0" timeOffset="-88569.61">29418 11457 163 0,'-2'-4'191'0,"2"4"-11"0,0 0-8 15,4-6-20-15,1 5-14 0,4-3-12 0,0 1-15 0,4-2-13 16,6 1-8-16,3 0-7 0,5 0-10 15,1-4-12-15,0 4-16 0,0-4-17 0,0 2-22 0,-7 2-20 16,4-4-9-16,-5 0-36 0,-3 0-17 0,2 4-10 16,-7-1 7-16,-2 0 2 0,0 1 0 0,-1 0-1 15,-2 0 0-15,-3 1 10 0,1-1 2 0,-3-1 7 16,1 1 9-16,-2 0 4 0,-1 0 10 0,0 4 9 16,-1-8 12-16,-1 4 15 0,1 1 7 0,0-2 6 15,1 5 5-15,-5-5 9 0,5 5 4 0,-3-4 9 16,3 4-8-16,-1-3 0 0,1 3-4 0,0 0-9 15,0 0 0-15,0 0 0 0,0 0 3 0,0 0 7 0,0 0-2 16,0 0 5-16,0 0-6 0,0 0 7 0,0 0 6 16,0 0-2-16,-1 11 2 0,1-11 0 0,0 7 12 15,-2-3 11-15,1 0-3 0,0 2-8 0,1-1 1 16,-1 2 9-16,-1-1-8 0,0 0-2 0,0 2-5 16,0 2-5-16,-2-3-4 0,3 5 2 0,-4-5-8 15,1 4-2-15,-1-1-2 0,2 1 0 0,1-3-3 16,-2 1-3-16,1-2-4 0,2-1-1 0,0-3-1 15,-1 1 0-15,1 1-5 0,1 0 5 0,0-2-3 16,0-3 4-16,4 4-3 0,-4-4 0 0,9 0 1 16,-9 0-4-16,18-7-5 0,-8 4-10 0,2-2-7 15,0 1-2-15,0-1-10 0,0-1 1 0,-1 0 6 0,-2 4-7 16,-1-1 2-16,2 1 2 0,-3 0 0 0,-1 1 3 16,-6 1 1-16,12 0 2 0,-12 0 2 0,7 4-2 15,-5-2 2-15,-1 2 1 0,-2 0 0 0,1 4 6 16,0-2-6-16,-2 0 5 0,0 2 3 0,1-2-3 15,-3 0 5-15,4 1-5 0,-2-1 1 0,-1 1 3 16,3-3 0-16,0 0 3 0,3 0-2 0,-1 1 1 16,-1-4 1-16,3 3 2 0,-4-4-4 0,9 1-8 0,-4-1-2 15,2 0-3-15,-7 0 0 0,11-2 0 16,-11 2 2-16,9-3 1 0,-5 3 2 0,-4 0 2 16,0 0-2-16,10 0 3 0,-10 0 0 0,0 0 2 0,7-1-8 15,-7 1 0-15,0 0 1 0,0 0-14 0,0 0-20 16,5 3-18-16,-5-3-13 0,2 2-19 0,-2-2-33 15,0 0-93-15,4-5-237 0,3 5 106 0</inkml:trace>
  <inkml:trace contextRef="#ctx0" brushRef="#br0" timeOffset="-88384.61">29944 11301 256 0,'0'0'278'0,"-1"-4"-24"16,1 4-24-16,-1-4-21 0,1 4-24 0,0 0-18 16,0 0-23-16,0 0-30 0,0 0-45 0,14 1-50 15,-14-1-54-15,6 4-49 0,-1-1-57 0,-1-1-137 16,0 0-301-16,2-1 134 0</inkml:trace>
  <inkml:trace contextRef="#ctx0" brushRef="#br0" timeOffset="-88095.61">30289 11369 203 0,'-6'3'191'16,"0"1"-20"-16,0-1-8 0,-4 3-15 0,0 2-10 15,-3-4-11-15,0 4-12 0,-2 1-4 0,5-1-8 16,-3 4-10-16,4-3-7 0,1 2-7 0,3-1-9 16,0-2-5-16,0 0-2 0,1 3-8 0,3-5-2 15,2 0-7-15,-1 2-3 0,4-2-4 0,2-1-3 16,2 2-6-16,1-3-17 0,1-2-16 0,3-1-14 16,1 1-20-16,5-2-19 0,-1 0-20 0,1-2-17 15,-2 1-15-15,2 1-32 0,-2-5-146 0,-6 4-308 0,2-6 136 16</inkml:trace>
  <inkml:trace contextRef="#ctx0" brushRef="#br0" timeOffset="-87545.61">30627 11412 3 0,'0'0'138'0,"0"0"6"16,0 0 5-16,0 0-1 0,0 0 1 0,0 0 4 16,0 0-9-16,0 0-2 0,0 0-9 0,2-7-10 15,-2 7-9-15,0 0-12 0,0 0-9 0,-4-2-11 16,4 2-6-16,0 0-8 0,0 0-9 0,-5-1-5 0,5 1-5 16,0 0-3-16,-10 0-5 0,10 0-6 0,-9 3-3 15,4-3-4-15,-3 3-2 0,-2-1-2 16,-3 1-2-16,2 2 2 0,-1 0 0 0,1 3-3 0,-1 0 0 15,-1 1-4-15,4-1 1 0,1 0-2 0,1 2-1 16,3-1-2-16,-1 1-2 0,5 1-1 0,0-1-1 16,0-1-1-16,3 3-4 0,-1-1-7 0,5-2-7 15,2-1-4-15,-2 1-3 0,2-1-5 0,0-2 4 16,1 0-4-16,-2 0 3 0,-3 0 1 0,0-2 3 16,2 1 2-16,-4-3-3 0,1 2 5 0,0-1 0 15,-3 0 2-15,3-2 3 0,-1 3 1 0,-3-4 5 0,1 5 4 16,-1-5 2-16,-9 2-4 0,5 1-1 0,-1-1 2 15,-1 0-2-15,0 1-7 0,-3 1-19 16,-2 2-36-16,0-3-59 0,-1 4-57 0,-8-5-155 0,2 2-359 16,-3 3 160-16</inkml:trace>
  <inkml:trace contextRef="#ctx0" brushRef="#br0" timeOffset="-86569.61">28951 11886 144 0,'0'0'216'0,"0"-4"-18"16,0 4-20-16,0 0-19 0,-1-3-14 0,1 3-17 15,0 0-13-15,0 0-10 0,-5 12-4 0,2-5-8 16,2 1-3-16,1 4-5 0,0 0-1 0,1 5-5 0,2-2-5 16,-2 2 1-16,2 1 5 0,-2 0-8 0,-1 1-5 15,0-2-3-15,0 0-10 0,4 1-3 0,-2 0-6 16,-2-1-5-16,0 1-4 0,0-2-7 0,2-1-2 16,-1-4 2-16,-1 0-4 0,1 1 1 0,-1-1-9 15,0-1-3-15,2-5-6 0,-2 1-4 0,0-1-10 16,-2 1-7-16,2-6-11 0,-4 0-20 0,4 0-19 15,0 0-6-15,-15-7-5 0,5 0-3 0,2 0-1 16,-3-5-1-16,0-1-6 0,1-1-10 0,0-1 8 16,4-4-10-16,-2-5 18 0,3 4 20 0,-2-7 4 15,7 1 7-15,-6 2 27 0,6 4 16 0,0-1 10 0,3 2 21 16,-3 0 13-16,3 2 9 0,1 0 11 0,1 3 0 16,-1 3 4-16,7-1-3 0,-1 2-5 0,5 1-3 15,-2 4-4-15,3-1-5 0,2 2-13 0,-5 2-2 16,2 2 3-16,-2 0-4 0,-2 2-12 0,1 2-6 15,1-1-6-15,-3 2-1 0,-1 3-1 0,-4-4-3 16,-1 3 1-16,0 3 0 0,-4-2 0 0,1 1 1 16,-2 0-1-16,-3 0 0 0,-1 0 4 0,-1 0 4 0,0 1 7 15,-4-2-2-15,3 1 4 0,-4-2-1 16,1 1-4-16,-1-1-2 0,0 0 2 0,-1-1-3 16,1-2 1-16,2 1-4 0,-3 1-8 0,4-3-12 0,2 2-17 15,0 0-15-15,2-1-5 0,0 1-13 0,2 0-14 16,2-3-27-16,2 3-17 0,2-2-11 0,2-1-24 15,1 0-110-15,1-1-288 0,2-1 128 0</inkml:trace>
  <inkml:trace contextRef="#ctx0" brushRef="#br0" timeOffset="-86038.6">29020 12063 131 0,'9'-2'77'0,"1"1"35"0,-2 1 15 15,1 0 6-15,-1-1-3 0,-1 1-3 0,0 0-13 16,-7 0-13-16,14 1-6 0,-8 2-4 0,-2-1 2 0,1 4-5 16,0 1-10-16,0 1-6 0,1 0-6 0,-1 3-8 15,0 0-3-15,-3-1-6 0,0 2-4 16,0 0-9-16,-1-2-1 0,1 2-8 0,0-4 1 0,-2-1-3 15,2 0-1-15,-1 0-3 0,-1-2-3 0,-1-1 0 16,1 0-2-16,0-4 1 0,-3 2 4 0,3-2 2 16,0 0 2-16,0 0 3 0,0 0 0 0,-1-13 3 15,3 7-2-15,0 0-2 0,0 0-2 0,3-4 5 16,1 5-7-16,-2-3 1 0,3 1 0 0,-2-2-4 16,0 4-1-16,3 0-3 0,-5-1-1 0,3 2-1 15,1 1-8-15,-2 0 6 0,1 0-3 0,-1 1-2 16,0 1 0-16,1 1 2 0,-1-2-3 0,-5 2-4 0,11 0-5 15,-3 0-10-15,0 0-2 0,0 0 0 16,-8 0-6-16,14 0-4 0,-8 2 5 0,-1-2 0 0,3 0 2 16,-2 0 2-16,-6 0 5 0,12 0-3 0,-7 0 0 15,-5 0 5-15,6-2-2 0,-6 2 7 0,0 0-7 16,8 2-1-16,-8-2 8 0,0 3 4 0,0-3-3 16,-1 6 2-16,-2 0-1 0,1-1 0 0,0-1-1 15,1 1 0-15,-1 0 2 0,0 2 2 0,2-4-2 16,0 4-2-16,-1-1 1 0,1-2 1 0,1 1 0 15,1-1-1-15,-2 1-2 0,1-2 6 0,1-1-1 16,2 1-3-16,-4-3 2 0,13 0 2 0,-5-3-4 0,-2 1 4 16,3-1-1-16,-3 0 0 0,5-1-3 0,0-3 3 15,-3 3 2-15,-2-3-2 0,1-2 2 0,-2 7 5 16,2-5 6-16,-4 2-2 0,-1 0 5 0,0-1 4 16,0 2 4-16,0-1-1 0,-2 0 0 0,0 1-6 15,0 4-6-15,-4-8 5 0,0 6 0 0,1 0-7 16,-4-1 1-16,0 0 0 0,0 1-4 0,-4 1 1 15,3 1-12-15,-2-1-11 0,3-1-19 0,-2 4-18 16,1-2-26-16,3 1-29 0,5-1-24 0,0 0-64 16,-8-3-131-16,8 3-353 0,0 0 156 0</inkml:trace>
  <inkml:trace contextRef="#ctx0" brushRef="#br0" timeOffset="-85348.6">29705 11922 73 0,'-3'-4'219'0,"0"2"-9"0,0 0-18 15,-2-1-18-15,5 3-14 0,-4-5-16 0,0 4-15 0,1-1-14 16,3 2-13-16,0 0-7 0,-8-2-11 0,8 2-8 15,0 0-11-15,0 0-5 0,0 0-4 0,0 0-7 16,0 9 3-16,-2-3 4 0,2 0 0 0,-2 2-7 16,2 3-4-16,-2 1 1 0,2 3-2 0,-2 1-5 15,2 3-3-15,0-1-2 0,2 0-4 0,-2 7-2 16,0-6-3-16,2 5-1 0,0-5-3 0,0 1-5 16,0 6-1-16,-2 0 1 0,4-8 1 0,-2 1-3 0,0 0-3 15,-1-2-1-15,3 0-1 0,-5 0-5 16,-2-7-7-16,3-3-7 0,0 5-1 0,-1-5 1 15,1-2-6-15,-2 0-18 0,-1-2-7 0,-2 2-12 0,1-3-19 16,4-2-10-16,-7 0-10 0,7 0-16 0,-8-6-11 16,5-2-10-16,-1 0-9 0,2-2-3 0,-2 1 9 15,0-3 19-15,4 0 29 0,-4 3 27 0,3-2 19 16,-3 2 9-16,0 0 26 0,1-1 7 0,0 0 19 16,0 4 12-16,0 0 10 0,-1-1 11 0,1 2-5 15,1-3 6-15,0 5-2 0,0-2-4 0,2 3-4 16,0 2-6-16,1-7-5 0,3 4-6 0,1 2-1 0,3 0-1 15,-2-2-5-15,4 2-2 0,4 0-10 16,1-3-2-16,-2 1-5 0,8 1-2 0,-1-4 2 16,3 0-1-16,7-6-4 0,0 2 5 0,0-1-1 0,-2 0-4 15,-2-2 4-15,-5 3-3 0,-5 1 0 0,0 0 4 16,-7 4-7-16,4-2 7 0,-4 1 0 0,-3 2 4 16,-3 1 1-16,3 1-3 0,-1 0-2 0,-2 0-2 15,-3 2-1-15,0 0 2 0,0 0 0 0,0 0 5 16,-15 11-9-16,4-5 6 0,1 0 0 0,-1 2-3 15,0 1 1-15,2-1 3 0,-1 0 0 0,1 4 5 16,-1-2-3-16,-1-4 7 0,2 4-4 0,2 0 7 16,-2-1 11-16,2-2-6 0,3 3-3 0,0-3 0 0,1-1 2 15,0-2 4-15,1 3 9 0,2-2 4 16,0-1-3-16,2 1-3 0,-1 0-3 0,4-2-1 0,1 4-12 16,3-2-22-16,1-2-21 0,2-1-39 0,-2 1-31 15,0-1-53-15,3-2-188 0,0-2-364 0,4 2 162 16</inkml:trace>
  <inkml:trace contextRef="#ctx0" brushRef="#br0" timeOffset="-85019.61">30206 12053 105 0,'-5'-2'170'0,"5"2"-12"0,-9-3-14 0,0 2-10 0,5 0-9 15,4 1-13-15,-14 0-10 0,9 0-2 0,-4 1-4 16,3 0-10-16,-2 2-2 0,3-1-4 0,-3 0-11 16,5 2-2-16,0 0-2 0,0-1-3 0,6 2-5 15,-2 0-5-15,3-1-2 0,2 2-8 0,3 0-8 16,0 0-9-16,5 1-14 0,-5 0-9 0,3 1-7 16,-1-2 2-16,2 5-2 0,-4-5-7 0,1 5 4 15,-3-5-4-15,-1 4 1 0,-3-4 2 0,1 2-1 16,-2-3 4-16,-2 0 9 0,-1 2 4 0,0-4 8 0,-3 2 5 15,-1-1 11-15,-3 1 0 0,0 0 1 16,-2 0 2-16,2-3-2 0,-1 3-2 0,-1-3-6 0,5-2 1 16,0 3-10-16,0-2-26 0,-2 2-41 0,1-2-43 15,6-1-67-15,0 0-160 0,0 0-348 0,0 0 153 16</inkml:trace>
  <inkml:trace contextRef="#ctx0" brushRef="#br0" timeOffset="-84381.61">30339 12068 72 0,'0'0'146'0,"-4"-4"-15"0,4 4-17 0,0 0-14 0,-5-3-9 16,5 3-8-16,0 0-7 0,0 0-11 0,0 0-8 15,0 0-1-15,0 0-4 0,0 0-3 0,0 0-4 16,-2 10 8-16,0-8 4 0,-2 1 7 0,4-3-13 15,-5 4-2-15,3-1-4 0,0-1 1 0,-3 1-8 16,2 1-3-16,-1 1-4 0,1-1 1 0,-1 0-1 16,2 1-5-16,-2 0-7 0,3 0-4 0,-1 1 5 15,0-2 1-15,0 3-6 0,2-3-4 0,0 3-7 16,0-2 1-16,2-3-4 0,2 1-2 0,1-1-8 0,1 0-10 16,1-2-1-16,1 0-4 0,0 0-6 0,1-2 7 15,0 0-2-15,2 4 3 0,-3-2 7 0,-3-2 4 16,4 2 2-16,-9 0 1 0,12 2 10 0,-7-2 13 15,-1 5 7-15,1-2-4 0,1 1 10 0,-2-1 6 16,-1 4-1-16,0 0-2 0,1-2-4 0,-2 2-2 16,-1-2 3-16,0 2-6 0,0 1 0 0,1-2-1 15,0-1-2-15,0 1 3 0,-1 1 1 0,2-4 2 16,-1 2 4-16,-2-1 7 0,2-1 6 0,0 1 6 16,-2-4-3-16,0 0-4 0,3 1-6 0,-3-1-2 15,6 1-4-15,-6-1-2 0,0 0-3 0,0 0-6 0,0 0-5 16,0 0-13-16,11-2-11 0,-11 2-10 0,0 0-14 15,0 0-5-15,0 0-10 0,6 0-5 16,-6 0-3-16,6-5-6 0,-4 3-6 0,2-2-10 0,0 1-2 16,0 0 2-16,0-3 4 0,2 0 5 0,0-1 2 15,-3-3 4-15,1 2 6 0,-2-1 9 0,2-3 3 16,1-5 6-16,-3 5 7 0,-2-5-2 0,0 6 14 16,-2-2 5-16,2 1 14 0,0-1 4 0,-2 2 29 15,-1 0 14-15,2 3 10 0,0 0 3 0,-1 3 3 16,2-2 3-16,-2 2 2 0,2 1 0 0,0 4-5 15,-2-6-3-15,2 6-5 0,0-7-7 0,0 7-5 16,4 0 0-16,-4 0-5 0,0 0-1 0,11 0-7 0,-11 0-3 16,12 0-15-16,-7 3-15 0,4 1-17 0,0-3-29 15,0 1-23-15,1 2-18 0,4-1-26 0,-2 0-23 16,-2-1-116-16,0 2-278 0,3-1 123 0</inkml:trace>
  <inkml:trace contextRef="#ctx0" brushRef="#br0" timeOffset="-83920.61">30698 12098 59 0,'0'0'149'15,"3"6"0"-15,-3-2-1 0,-3 2-4 0,2-4-13 16,0 3 4-16,-2 0-3 0,0 1-12 0,-2 0-8 16,1-1-15-16,1 5-6 0,-1-3-13 0,0 4-7 15,4-7-7-15,-2 3-3 0,0 0-6 0,1-4-3 0,2 3-6 16,2-3-4-16,-3 1 1 0,4-1-6 0,-1-2-1 16,-3-1-2-16,12 0-6 0,-12 0-2 0,15-4-4 15,-7 3-4-15,1-5 1 0,1 2-5 0,0-3-2 16,-1-1-2-16,0 1 1 0,0-3-8 0,-3 3 6 15,2-2 0-15,-3 0-4 0,0 4 3 0,-1-1 0 16,1 3 1-16,-1-1-3 0,0 1 3 0,-3 1-7 16,-1 2 2-16,4-4-4 0,-4 4 2 0,0 0 1 15,0 0-3-15,0 0-1 0,0 0 2 0,8 7-2 16,-7-4 6-16,5 0-3 0,-3 0-3 0,1 1-1 16,1 2 3-16,0-4 2 0,0 1-5 0,-1-1 3 15,2 1-1-15,1-3-1 0,0 2-1 0,0-2 0 0,0 0 2 16,-7 0-3-16,12 0 2 0,-6 0-1 0,-6 0 4 15,12 0-2-15,-12 0-1 0,11 2 0 0,-8-1 0 16,3 2 1-16,-2-2-3 0,-1 2 3 0,2 3-1 16,-1 0 1-16,1-4-1 0,-1 6 4 0,-1-3-4 15,1 2 4-15,5-1-2 0,-4-1 3 0,0 0 7 16,-1-2 3-16,4 2 5 0,-3 1 2 0,0-3 5 16,0 0 3-16,4-1 1 0,-1-2-3 0,1-2-3 15,-3 2 0-15,2-2-4 0,2-3-5 0,2 2-2 16,-2-2-5-16,-1 0-12 0,2-2-20 0,-2-2-15 15,2 4-14-15,-3 0-18 0,3-1-19 0,-2 2-17 0,1-3-17 16,-1 2-28-16,-3 3-22 0,1-1-121 0,0 3-318 16,-6-1 141-16</inkml:trace>
  <inkml:trace contextRef="#ctx0" brushRef="#br0" timeOffset="-79388.61">28881 12954 84 0,'0'0'186'0,"0"0"-7"0,0 0-12 15,0 5-18-15,0-5-6 0,0 0-11 0,0 0-17 16,0 0-6-16,15 1-5 0,-10-2-13 0,2 2-4 16,3 0-5-16,2-1-4 0,5-1-9 0,5 0-8 0,6 1-5 15,4-3-6-15,4 1-4 0,4-2-4 16,-1 1-5-16,15-2-1 0,-2-3-4 0,1 6-6 0,2-4 1 15,-2 0-7-15,-16 2-4 0,14-4-2 0,-11 4 0 16,-4 0-2-16,-4-2-12 0,-3 1-9 0,-8 2-13 16,-6 0-10-16,-5 1-7 0,0 0-15 0,-3 2-25 15,-1 0-12-15,-2-1-21 0,-4 1-28 0,0 0-141 16,0 0-305-16,0 0 134 0</inkml:trace>
  <inkml:trace contextRef="#ctx0" brushRef="#br0" timeOffset="-70891.59">28817 12387 46 0,'0'0'114'15,"0"0"-4"-15,0 0 2 0,0 0-13 0,0 0-3 16,0 0-5-16,0 0-1 0,0 0-8 0,-1 5-10 0,1-5-5 15,0 0-6-15,0 0-3 0,0 0-9 16,0 0-5-16,0 0-7 0,0 0-6 0,0 0-1 0,0 0 5 16,0 0-7-16,0 0-3 0,0 0-1 0,0 0-6 15,0 0-4-15,0 0-3 0,0 0 5 0,0 0-1 16,0 0 2-16,0 0 0 0,0 0 0 0,0 0 4 16,0 0 3-16,0 0-5 0,0 0 1 0,0 0-1 15,0 0 1-15,0 0-3 0,0 0-3 0,0 0 1 16,0 0 0-16,15-2 3 0,-15 2-6 0,9 2-1 15,0-1-4-15,-3-2 7 0,2 2-11 0,1-2 9 16,0 2-4-16,6-1-3 0,2 1 5 0,-4-1-7 16,0 0 3-16,7 1-1 0,0-2 5 0,-2 1-6 0,0-2 2 15,0-2-3-15,1 4 2 0,0 0-4 0,2-2 7 16,-3 1-4-16,1 1-3 0,0-3 4 0,2 1-7 16,-2 2 0-16,-1-2 6 0,3 1-3 0,-3 0-2 15,4 1 7-15,-2 0-4 0,-2 0 1 0,4 1-3 16,0 0 4-16,-4 1-6 0,2-2 7 0,-1 2-2 15,-1-1-2-15,1 1 4 0,2-1-1 0,-1 0-3 16,-1-1 0-16,-2 0-2 0,2 1 0 0,0 3-3 16,-2-2 3-16,-3-1 4 0,0 1-5 0,4-4 2 0,-1 4 3 15,-4-2-3-15,4 0 4 0,-3 0-3 16,3 0 2-16,-1 1-4 0,1-1 0 0,4 0-4 0,-2 2 3 16,-3-1 3-16,2-1 5 0,0 1-6 0,0 0 1 15,2-1 0-15,0 0-4 0,-4 0 1 0,3 0 4 16,-1 1-6-16,1-1 8 0,-2 3-7 0,1-3-1 15,-1 0 4-15,2-2-3 0,-4 2-1 0,0 2-7 16,3-1 12-16,0 1 0 0,-1-1 4 0,-2-1-24 16,0 3 2-16,7-3 4 0,-4 1-2 0,0 0 0 0,-1-1 8 15,0 1-3-15,0 1 3 0,1 0-6 16,-5-1 10-16,5-1-6 0,-1 2 7 0,-2-1-5 0,2 0-2 16,0-1 3-16,-3 3 1 0,0-3 2 0,5 1-2 15,-6 1 2-15,5-2 0 0,-5 1 1 0,1 0 0 16,0 2 0-16,0-2 1 0,-1 0-6 0,0 1 5 15,4 0 3-15,-4-2-3 0,0 3 0 0,-3-6 0 16,3 6 3-16,0-3-1 0,0 0 0 0,-1 2-2 16,-1-2 3-16,0 0 3 0,-3 0-1 0,1 0-7 15,1 1 1-15,0-2 3 0,-4 2 1 0,2-1-3 16,1 0 2-16,1 0 0 0,-1 1 0 0,-2 2 0 0,0-3 0 16,2 0-3-16,-2 0 3 0,0 0 2 0,0 1-1 15,0-1-3-15,-7 0 4 0,9-1-5 0,-9 1 3 16,9 0 4-16,-9 0 5 0,8 1 3 0,-8-1 3 15,0 0-2-15,6 1 2 0,-6-1-2 0,0 0 2 16,0 0-1-16,0 0-8 0,0 0-8 0,0 0-13 16,0 0-9-16,0 0-14 0,0 3-16 0,0-3-21 15,0 0-33-15,-10 4-39 0,1-3-78 0,4 0-242 16,-3 1 107-16</inkml:trace>
  <inkml:trace contextRef="#ctx0" brushRef="#br0" timeOffset="-69686.04">29286 12455 29 0,'0'0'53'0,"0"0"2"0,-9-1 3 0,9 1-3 15,0 0-4-15,-6 1-4 0,6-1-3 0,-8 0-1 16,8 0-4-16,-9 0-8 0,2 0-4 0,7 0-4 0,-11 0 1 15,4 0 2-15,0 0-10 0,7 0-3 0,-13 0 1 16,8 0 2-16,-2 0-1 0,1 3-4 0,6-3 4 16,-11 0 6-16,5-3-2 0,6 3 0 0,-11 0 5 15,6 0 2-15,5 0 4 0,-11 0 1 0,6-1 3 16,-2 0 13-16,1-2-16 0,-2 2 1 0,8 1 4 16,-14 0-12-16,9 0 7 0,5 0 2 0,-11-1-11 15,4 1 2-15,7 0 0 0,-9 0-3 0,4 1-2 16,5-1-3-16,-10 0-4 0,10 0 0 0,-12 0 4 0,12 0-6 15,-6-1-1-15,6 1 1 0,-13 0-10 16,8 1 16-16,5-1 1 0,-9-1 5 0,3 1 4 0,6 0 1 16,-12 0 2-16,12 0 7 0,-11 0 4 0,11 0-3 15,-5-2 2-15,5 2-6 0,0 0-10 16,0 0 0-16,0 0 4 0,-9 0-6 0,9 0-1 0,0 0 1 16,0 0 0-16,0 0-3 0,0 0-1 0,0 0-8 15,16 9 1-15,-12-9 3 0,5 0-5 0,-3 0 1 16,2 0-1-16,-1 0 1 0,0 3-3 0,6-3-3 15,-4 2 5-15,4-4-1 0,1 4 0 0,-3-2-1 16,5 0-6-16,0 2 3 0,2-1 1 0,2-1 0 0,-1 0-2 16,0 0 1-16,4 1-2 0,-3-1-1 0,-1 2 1 15,3-2 3-15,5 0-4 0,-5 0-3 0,-2 0-1 16,3 0-2-16,-2 2 2 0,1 0-1 0,1-1-2 16,-1-1 0-16,5 0 1 0,-8 1-2 0,4-1 2 15,5 0 0-15,-6 0 1 0,0 0-1 0,-1 3-1 16,7-3 3-16,-9 0 4 0,2 1-6 0,2-1 3 15,-1 1 0-15,-3 1 2 0,3-1-3 0,-4 3 0 16,0-4 3-16,-5 1-7 0,4 1 3 0,2-2-2 0,-6 2 1 16,1-2-1-16,-1 2 3 0,4-2 4 15,2 1-5-15,-1 1-2 0,-2 0-1 0,2-2 4 0,-5 2 2 16,6-1-1-16,-2-1 2 0,1 2 0 0,3 1 0 16,-3-3-6-16,4 1 3 0,-2-1 1 0,3 0 1 15,-2 0-3-15,1 1 1 0,-1-2 2 0,1 2 2 16,-2-1-1-16,1-1-1 0,-2 0 2 0,0 1-3 15,0 0 2-15,-1-3 5 0,0 3 1 0,-5 0-4 16,2 0 1-16,2 0 0 0,-3 0 3 0,-1-2-3 16,1 2 6-16,-1 0 0 0,2 0-4 0,-4 0 7 15,2 0-1-15,1 0 1 0,0 0-2 0,0 0-1 0,-1-1 3 16,2 1-1-16,-3 1-1 0,2-1 0 16,-1-1 1-16,0 2-2 0,-1 1 1 0,0-2-3 15,-1 0 1-15,1 0-3 0,-2 0 5 0,-2 0-4 0,-1 0 0 16,0-2 2-16,-7 2-4 0,11 0 1 0,-11 0 1 15,9 0-1-15,-9 0 1 0,7-1 3 0,-7 1-5 16,0 0 0-16,6 0-2 0,-6 0 2 0,0 0-1 16,0 0-2-16,0 0-4 0,0 0 2 0,5-2-3 15,-5 2 1-15,0 0-3 0,0 0-2 0,0 0-5 16,0 5 2-16,0-5-2 0,0 0-5 0,0 0-4 16,0 5-5-16,0-5-2 0,0 0 6 0,0 0-6 15,-4 5-5-15,-1-3-14 0,5-2-3 0,-9 2 6 0,2-2-8 16,7 0-2-16,-14-1-4 0,4 1-10 15,-2 0-7-15,0-1-10 0,-3 1-30 0,2 1-64 0,-6-1-194 16,0-1 86-16</inkml:trace>
  <inkml:trace contextRef="#ctx0" brushRef="#br0" timeOffset="-66373.92">29245 12422 61 0,'-14'-2'62'0,"1"1"3"0,-6-2-5 0,3 1-2 16,-1-2-4-16,3-2 7 0,1 4-4 0,-5-2 8 16,4 3-3-16,0-3-1 0,1-1-7 0,-3 2 3 15,3-2 4-15,1 3 1 0,-2 0-9 0,4-1-1 16,1 1-5-16,0 2-9 0,2-2 2 0,0 1-8 0,1 1-3 15,6 0 0-15,-10-2-5 0,10 2-2 0,-5 0 0 16,5 0-10-16,0 0 0 0,-8 2 5 0,8-2-5 16,0 0 0-16,-8 0 0 0,8 0-9 0,0 0 3 15,0 0 5-15,0 0 1 0,-7-3-1 0,7 3 0 16,0 0-1-16,0 0 2 0,-9 0-4 0,9 0 6 16,0 0-3-16,-6-2 2 0,6 2 0 0,0 0-1 15,0 0-1-15,-5-2 1 0,5 2 1 0,0 0-1 16,0 0-1-16,0 0 1 0,0 0 1 0,0 0-5 15,0 0 1-15,0 0 4 0,0 0 2 0,0 0 4 16,0 0 0-16,26 2-1 0,-17-4-1 0,1 4-4 0,5-1 1 16,-2 0 0-16,1 0-5 0,0 1 2 0,-1-1 1 15,5-1-3-15,-8 2 0 0,7-2-2 16,-4 4-3-16,3-3-2 0,2 1 3 0,0 0-1 0,0 1-1 16,0 0 0-16,-2-2 1 0,2 2-3 0,1 0-3 15,0-2 2-15,2 2-2 0,-3-3-2 0,0 3 0 16,2-2-3-16,-1 1 5 0,-1 0-1 0,3 0 5 15,-2 1-3-15,-2-1-7 0,0 0 7 0,0-2-1 16,2 2 0-16,0-1 1 0,-1 1-4 0,3-1 0 0,-2 0 1 16,-1 0 7-16,10 1-6 0,-10-2 3 15,2 1-2-15,3 0 1 0,5-1 2 0,-6 0 1 16,-3 0 3-16,3 0-4 0,-3 0-1 0,0 0-2 0,-5 3 1 16,0-2-1-16,0 0 0 0,-1 0 1 0,1-1 3 15,-2 1-5-15,-1-1 5 0,2 1-2 0,-3 1-3 16,-1-1-1-16,1 1 7 0,-2 0-3 0,0-2-1 15,-2 0 3-15,2 2 1 0,-2-2-3 0,3 0 1 16,-2 0-2-16,3 3 6 0,0-3-6 0,-1 0-2 16,0 2 0-16,-1-1 4 0,2-1-2 0,1 0 4 15,3-1-1-15,-3 2-2 0,3 0 1 0,-2 2 2 16,4-3-2-16,-3 1 1 0,4 0-2 0,-4-1-2 16,6 0-1-16,-7 0 1 0,2 0 3 0,-1 0 1 15,-2 0 0-15,1 0 3 0,-2 0-4 0,1 0-2 16,-3 0-2-16,-2 0 0 0,2 3 3 0,2-3 0 15,-3 0 2-15,-1 0-4 0,3 0 3 0,-1 2-1 0,-1-2 2 16,1 0 1-16,-1 0-1 0,5 2-2 0,0-1 1 16,-1 0-2-16,3 1 4 0,-2-2-5 15,2 2 8-15,-1 0-4 0,6 0 8 0,-6-2 0 0,2 0-4 16,-4 0-1-16,3 3-2 0,-3-3 5 0,-4 1-5 16,5 0-2-16,-6 1 0 0,7-2 4 0,-9 1-3 15,2 3 3-15,-1-4-8 0,0 1 6 0,-5-1 0 0,9 2-1 16,-9-2-3-16,4 0 5 0,-4 0-2 15,0 0 1-15,10 0-5 0,-10 0 1 0,0 0 2 16,8 0 0-16,-8 0 0 0,0 0 0 0,9 0 1 0,-9 0-2 16,10 0 4-16,-10 0-3 0,0 0-1 15,8 0 2-15,-8 0-2 0,5 0-1 0,-5 0 2 0,4 2-1 16,-4-2 1-16,8 2 0 0,-8-2-1 0,0 0 0 16,0 0 3-16,7 0-6 0,-7 0-1 0,0 0 3 15,0 0-2-15,0 0 0 0,0 0 0 0,0 0 1 16,0 0 2-16,0 0 0 0,0 0 2 0,0 0-5 15,0 0 1-15,0 0 2 0,0 0-4 0,0 0 5 16,0 0-6-16,-21 0 4 0,21 0-4 0,-6 1 1 16,6-1-4-16,0 0 1 0,-5 0-2 0,5 0 0 15,0 0 3-15,0 0-1 0,-6 2 6 0,6-2-2 16,0 0-7-16,0 0 5 0,-5 2 2 0,5-2-4 16,-5 2 1-16,5-2 3 0,0 0 1 0,-8 0-3 15,8 0 4-15,-13 1 1 0,8-1-3 0,5 0 2 0,-13 0-2 16,3 0-3-16,-1 2 5 0,0-2 0 0,1 0-4 15,-4 0 2-15,3 0 6 0,-2 0-4 0,1 0 0 16,0-2 2-16,1 4-3 0,0-4 1 0,-2 2-2 16,0 0-1-16,-1 0 7 0,0 0-4 0,0 2 1 15,-4-2 2-15,0 0 0 0,0 0 0 0,-5 0 1 16,4-2-7-16,-5 1 7 0,6 2 1 0,-4-1-6 16,-2-3 1-16,5 1 5 0,-3 0-2 0,-1 2 2 15,3-3 3-15,-8 1 2 0,6-1-1 0,0-1 6 0,3 1-1 16,-1 1 5-16,-1 2-3 0,3-3 2 0,-1 3-7 15,1-1-4-15,5 0 2 0,1 2-2 16,-8-2 2-16,7 1-2 0,-2 0-1 0,2 1 1 0,-2 0-3 16,2-1 1-16,-6 0-3 0,2 0 0 0,4 0 4 15,-8 3 0-15,6-6-5 0,-6 6 1 16,3-6 0-16,3 6 3 0,-5-3-4 0,1-3 2 0,1 3 3 16,-3 0-6-16,5 0 5 0,-3 0 3 0,-1 0-1 15,4 0-1-15,0 0 0 0,1-1-3 0,2 1 0 0,-1 0 0 16,1 0 3-16,-2-1-3 0,2 2 0 15,1 0-2-15,-1-1 3 0,2 0-3 0,0 3 4 16,1-3-2-16,-1 1-1 0,3 0 0 0,0-1-1 0,0 2 1 16,-1-2-1-16,2 1 2 0,-1-1-3 0,0 0 0 15,-2 2 3-15,1-4-4 0,0 2 5 0,1 0 0 16,2 2-3-16,-3-2-1 0,9 0 2 0,-13 0-2 16,5 2 1-16,-3-2 0 0,4 1-1 0,0-1 1 15,0 0-1-15,7 0 0 0,-12 2-1 0,6-2 0 16,6 0-2-16,-10 2 5 0,3-4-2 0,7 2-2 15,-9-2 3-15,9 2 0 0,-9 0 1 0,4-1-4 16,5 1-1-16,-10-2 4 0,2-1-2 0,4 3 7 0,-2-2-6 16,6 2 1-16,-13 0 1 0,13 0-3 15,-9-1 2-15,4 0 1 0,-4 1-2 0,9 0 4 16,0 0-8-16,-10 0 1 0,6 0 6 0,4 0-1 0,0 0-1 16,-8 0 1-16,8 0 1 0,0 0-4 0,0 0 1 15,0 0 0-15,0 0-1 0,0 0 3 0,0 0-1 16,0 0 8-16,0 0-9 0,0 0 1 0,0 0 1 15,0 0 1-15,0 0-2 0,0 0 0 0,0 0 1 16,0 0-2-16,0 0 4 0,0 0-3 0,0 0 3 16,0 0 1-16,0 0-2 0,0 0-6 0,0 0 4 15,0 0 0-15,0 0 1 0,0 0-4 0,0 0 2 0,0 0 3 16,0 0-3-16,0 0 1 0,0 0 0 16,0 0-1-16,0 0-1 0,0 0 1 0,0 0 2 15,0 0-3-15,0 0 1 0,0 0 1 0,0 0 0 0,0 0 0 16,0 0 0-16,0 0-3 0,0 0 2 0,0 0 2 15,0 0-3-15,0 0 2 0,0 0 0 0,0 0-2 16,0 0-2-16,0 0 4 0,0 0 1 0,0 0 0 16,0 0 0-16,0 0-2 0,0 0-4 0,16-4 8 15,-16 4-3-15,0 0 0 0,0 0 0 0,0 0 1 16,0 0-5-16,0 0 2 0,10 1 2 0,-10-1 1 16,0 0 1-16,10 0 3 0,-10 0-5 0,7 0 0 15,-7 0-1-15,10 0 3 0,-4 3-3 0,2-6 0 0,-8 3 4 16,14 0-3-16,-3 0 1 0,2 0-2 15,1 0 6-15,-1 0-2 0,6 0-3 0,-3 3 3 16,3-3 0-16,-3 0 1 0,4 0-10 0,-4 2 5 0,3 0-6 16,-1-1-3-16,-5 1 1 0,1 0-5 0,3-1 1 15,-5 1-1-15,0 0-2 0,1-2-1 0,-1 2 8 16,1-2 2-16,-1 1-1 0,1-1-2 0,-2 0 4 16,3 1-2-16,-4-1 2 0,4 0-1 0,-1 0 2 15,0 0-2-15,0 1 5 0,-3-1-2 0,1 0-5 16,1 0 1-16,0 2-6 0,-1-2-1 0,0 2-3 15,3-2 5-15,-5 0-2 0,4 0 4 0,-1 1 3 0,-1 1-2 16,2-2 4-16,1 0 3 0,-4 0-2 16,4 0-4-16,-1 0 4 0,6 3 1 0,-2-3-2 15,1 0 2-15,-5 0-3 0,1 0 3 0,-2 0 0 0,2 0 1 16,-2 0 2-16,2 1-3 0,-3-1 1 0,2 1-2 16,1-1 5-16,-3 0-3 0,1 0 3 0,1 0-3 15,-4 0 8-15,6 0-3 0,-2-1-2 0,1 2 8 16,-1-1-10-16,1 0-1 0,-1 0 8 0,0 0-6 15,1 2 0-15,-1-1 1 0,-1-1-1 0,2 1 3 16,-2 0-1-16,1 1-1 0,-1-1-3 0,2 0 2 16,-1-1 2-16,0 1 1 0,-3 1-2 0,-1-2 3 15,1 0-7-15,1 1 5 0,-5 1-4 0,0-1 2 0,3 0 5 16,-2 1-5-16,-1-1-1 0,-1-1 4 16,3 2 2-16,-2-2-4 0,2 0 0 0,0 2-2 15,-3-2 5-15,4 0-2 0,-2 0 0 0,0 0 0 0,0 0-2 16,6 0 3-16,-6 0-7 0,4 0 6 0,-1 0-1 15,-2 0 4-15,2 0-1 0,0 0 3 0,2 0-1 16,-2 2 2-16,3-1 8 0,-2-1-5 0,1 2 4 16,2-2 0-16,0 1-3 0,-1 0-1 0,-2-1-2 15,1 1 3-15,-1 1-3 0,-2 0 0 0,1-1-5 16,-2 0 4-16,-5 0 0 0,4 1-1 0,0-2 0 16,-1 0-3-16,-1 1 4 0,-5-1-1 0,9 2 0 0,-5-2-4 15,-4 0-1-15,10 0 5 0,-10 0 0 0,5 0-5 16,2 2 2-16,-7-2 1 0,0 0-2 15,10-2-2-15,-5 4 3 0,-5-2 0 0,0 0-1 0,5 1 0 16,-5-1-5-16,5 1-1 0,-5-1 5 0,0 0 1 16,0 0-2-16,8 0 0 0,-8 0-1 0,0 0 2 15,6 0-1-15,-6 0 4 0,0 0-3 0,8 1 2 16,-8-1-4-16,4 4-3 0,-4-4 9 0,0 0-5 16,2 2 0-16,-2-2 6 0,0 0-7 0,0 0-1 15,0 0 6-15,0 0 9 0,0 0 4 0,0 0 3 16,0 0 4-16,0 0 0 0,0 0 5 0,0 0 0 15,5 1-2-15,-5-1-4 0,0 0 2 0,0 0-1 0,0 0-7 16,0 0-2-16,6 2 3 0,-6-2-3 16,0 0-1-16,0 0-2 0,0 0 2 0,0 0-2 15,0 0-2-15,0 0-2 0,0 0 3 0,0 0-3 0,0 0-1 16,0 0 1-16,0 0 0 0,0 0-2 16,0 0 2-16,0 0-2 0,0 0 0 0,0 0-1 0,0 0-1 15,0 0 0-15,0 0 0 0,0 0-2 0,0 0 0 16,0 0-1-16,0 0-1 0,0 0 5 0,0 0 0 15,0 0 1-15,0 0 1 0,0 0-2 0,0 0 1 16,0 0 1-16,0 0-4 0,0 0-1 0,0 0 0 16,0 0 3-16,0 0-1 0,0 0-1 0,0 0-4 0,0 0 1 15,0 0-3-15,0 0 4 0,0 0-5 0,0 0 1 16,0 0 1-16,0 0-2 0,0 0 0 16,0 0 3-16,0 0-2 0,0 0 1 0,0 0 0 0,0 0-2 15,0 0 4-15,0 0-4 0,0 0 1 0,0 0 2 16,0 0 2-16,0 0 0 0,0 0-5 0,0 0 4 15,0 0-2-15,0 0 2 0,0 0 3 0,0 0 2 16,0 0 1-16,0 0 3 0,0 0 0 0,0 0 2 16,0 0 1-16,0 0 2 0,0 0 0 0,0 0-1 15,0 0 1-15,0 0 1 0,0 0-1 0,0 0-3 16,0 0-2-16,0 0 5 0,0 0-4 0,0 0-2 16,0 0 2-16,0 0-4 0,0 0 1 0,0 0-3 15,0 0 0-15,0 0-1 0,0 0 1 0,0 0-1 0,0 0 0 16,0 0 2-16,0 0-3 0,0 0 0 15,0 0 3-15,0 0-3 0,0 0 0 0,0 0 1 0,0 0-2 16,2-7 1-16,-2 7 0 0,0 0 0 0,0 0-1 16,0 0-1-16,0 0 2 0,0 0 0 0,0 0-1 15,0 0-1-15,0 0 1 0,0 0 0 0,2-5 1 16,-2 5-4-16,0 0 3 0,0 0 1 0,0 0-2 16,0 0 0-16,0 0 2 0,0 0-4 0,-8-4 4 15,8 4-1-15,0 0 1 0,0 0-1 0,0 0-1 16,0 0-1-16,0 0 2 0,0 0 1 0,0 0-1 0,0 0-1 15,0 0-2-15,0 0 1 0,0 0 0 0,0 0-1 16,0 0 0-16,0 0 2 0,0 0 2 16,0 0-1-16,0 0-2 0,0-4 1 0,0 4 0 0,0 0-1 15,0 0-1-15,0 0 2 0,0 0 1 16,0 0 0-16,5-2 0 0,-5 2-1 0,0 0 1 16,0 0-2-16,0 0 3 0,3-5-2 0,-3 5 2 0,0 0 0 15,0 0-2-15,0 0 2 0,0 0-1 0,0 0 0 16,-3-5-1-16,3 5 2 0,-1-5-6 0,1 5 0 15,-3-4-1-15,3 4 1 0,0 0-2 0,0-5-3 16,0 5-1-16,0 0-3 0,-3-4-6 0,3 4 4 16,0-4-6-16,0 4-5 0,0 0-3 0,0 0-6 0,0-5-8 15,-1 1-3-15,1 4-10 0,0 0-8 0,0-5-23 16,0 5-26-16,0-4-33 0,0 4-170 16,-5-5-341-16,1 3 150 0</inkml:trace>
  <inkml:trace contextRef="#ctx0" brushRef="#br0" timeOffset="-62805.92">28499 14707 132 0,'0'0'149'0,"0"-5"-9"0,0 5-7 0,-1-5-11 15,1 5-8-15,0 0-11 0,0 0-8 0,0 0-11 16,0 0-10-16,0 0-10 0,0 0-5 0,0 0-2 15,0 0-8-15,0 0-4 0,3 18 7 0,-3-11-10 0,-2 4 5 16,1 4-5-16,-3 3-1 0,-4 6 3 16,3 1 3-16,-1 1 0 0,-3 3 1 0,1 0-1 15,-1 0-4-15,4 2 6 0,-3-2 6 0,2 3-6 0,-2-1 2 16,3 0 1-16,1 0-4 0,-1-1 7 0,1 2 0 16,0-6-4-16,3 5 0 0,1-4 1 15,-5 5-6-15,4 2 1 0,-2 1-6 0,2 10-5 0,-1-12-3 16,0-3-4-16,2 2-4 0,0 4-1 0,0-2-4 15,-1 16 2-15,-2-4-4 0,3-10-2 0,-1-2-2 16,-1 0-2-16,0-4 0 0,2 6-1 0,0 0-5 16,-2 0 0-16,0-1 2 0,2-5-3 0,-5 5 1 15,5-2-3-15,0-2 2 0,0 1-3 0,-1 0-5 16,1-2 1-16,-2 2-3 0,0-3-8 0,2 0-8 16,0-2-3-16,0 2-17 0,0 0-6 0,0-5-7 15,0-5-6-15,0 1-7 0,0-4-3 0,0 2-1 16,0-3-7-16,-2-2-9 0,2 0-4 0,0-5-16 15,0-1-8-15,0-1-5 0,-2 0-13 0,2-1-15 0,0-1-115 16,-1-2-286-16,1-2 127 0</inkml:trace>
  <inkml:trace contextRef="#ctx0" brushRef="#br0" timeOffset="-61043.92">28481 14797 17 0,'0'-5'126'16,"1"3"-7"-16,-1 2-4 0,3-4-5 0,0-2-12 16,-3 6-10-16,3-4-5 0,-2-1-6 0,1 3-4 0,0-1 0 15,0-1 5-15,-1 0-3 0,0 0 0 0,0-1-8 16,1-2-4-16,-2 2-8 0,-2 0-4 16,2-2-3-16,0 2 6 0,-1 2-9 0,0-2 7 0,0-2-5 15,-2 2-10-15,2-4-1 0,-1 3-2 0,1 0-2 16,1 1-2-16,0-2-2 0,0 2-1 0,1-2-12 15,1-1 3-15,0 3 4 0,1 0-8 0,-1-2 3 16,2 2 1-16,3-2-11 0,-2 2 4 0,4-1 5 16,-2-1-6-16,2 1 1 0,3-1 0 0,1 3-3 15,3-1 2-15,2-1-3 0,1 2-4 0,3-1 0 16,-1 0 1-16,7 0 1 0,0 0-3 0,1 0 2 16,4 1 1-16,3 1-2 0,18 1-1 0,-1 1 0 0,2 2 2 15,-3-1-2-15,4 0 1 0,-3 1-5 0,2 0 2 16,0 4-1-16,-5 0-7 0,6 1 6 15,-5-3-1-15,-11 5 2 0,-3-3 2 0,16 0-7 0,-2 3 6 16,-12-2 1-16,-2 1-5 0,4-2 2 0,9 3 1 16,-13-3-1-16,1 1-1 0,-2 0-6 0,-4 0-4 15,1 0-1-15,1 0-4 0,-8-1-10 0,-4 0 0 16,-3 1 1-16,-1-2-15 0,1 1 18 0,-5 0 6 16,-2-2-2-16,-2-2-2 0,-3 2 11 0,0-2 1 15,1 2 3-15,-2-1-3 0,-1-1 5 0,2-1 1 16,-1 1 1-16,-2 1-5 0,2-1 2 0,2 2 5 15,-3-3-3-15,2 3 5 0,-1-2 1 0,-1 2-5 0,-1-2 2 16,-4-1 1-16,8 1-1 0,-5 0 3 16,-3-1-9-16,6 2 5 0,-6-2 0 0,0 0-2 15,3 0 3-15,-3 0 1 0,0 0 3 0,0 0-4 16,0 0-3-16,0 0 6 0,0 0-2 0,8 3-1 0,-8-3 1 16,9 0-7-16,-1-1 0 0,-8 1 2 15,17 1-7-15,-6-1 2 0,1 0-2 0,1 0-2 0,0 0-8 16,6 0-21-16,0 0 18 0,-1 3 2 0,0-2 3 15,4-1-9-15,-4 0 12 0,2 1-5 0,2-1 2 16,-4 2-4-16,2-4 8 0,-2 2 1 0,1 2-3 16,4-4 8-16,-5 1 2 0,4 1-6 0,-4-1-3 15,0 2 5-15,0-1 1 0,-7 1 4 0,4 3 2 16,-2-3-1-16,2 1-2 0,-2 0-1 0,1-1-6 16,-1 1 16-16,1 4-1 0,-1-4-2 0,0-1-3 15,1 4 6-15,-4-3-3 0,2 2-2 0,0-1 2 16,-3-1 2-16,-1 0-4 0,0 0-5 0,-2 1 14 15,-1-3 4-15,0 0 4 0,-5 0 4 0,7-3-4 0,-7 3 2 16,0 0 7-16,7 0-1 0,-7 0 4 16,0 0-5-16,4-3 0 0,-4 3-9 0,0 0 10 0,0 0-6 15,4-2 3-15,-4 2-3 0,0 0-1 0,0 0-10 16,0 0 8-16,0 0-4 0,0 0 0 0,0 0 0 16,-9 12-2-16,6-7-2 0,0 0 3 0,-1 2 6 15,0-2-6-15,0 2 6 0,2-2-4 0,-5 5-4 16,2 0 4-16,0 1 3 0,1-1 5 0,0 1-3 15,1 1 0-15,0 4-2 0,-2 1 5 0,2 4-7 16,1-4 9-16,-1 3-4 0,-2 1-3 0,1 4 4 16,-1 1 10-16,1-1-1 0,3 2-5 0,-4 1 5 0,2-1 0 15,2-1-6-15,-4 0 2 0,2 2 4 0,2 0 0 16,-3-3-5-16,0 4 4 0,-1-1-3 16,1 0-4-16,-1 1 3 0,0 0 2 0,0-1-2 0,-3 0 1 15,3-2 1-15,-2 2-5 0,-2 2 1 0,2-4 0 16,-2 3-5-16,2-2 5 0,-1 2-1 0,4-2-4 15,0-1-5-15,2 2 2 0,1-2 0 0,-1-1 2 16,1 0-5-16,2 0 1 0,-1-4 1 0,0 4-2 16,0-1-4-16,4-4 0 0,-1 6-3 0,-2-8 1 15,2 1 0-15,-1 0-9 0,1 0 3 0,-1 0-1 16,-2 0 0-16,0 1-1 0,3 5-2 0,-6-1 3 16,3-5-3-16,0 3-5 0,0-4-2 0,0 7 1 15,3-5-5-15,-3-1-3 0,0-1-4 0,0 0 2 0,0-1-2 16,1 0 7-16,-1-1 0 0,0 1 2 15,-1-2-5-15,-2-2 4 0,3 1 6 0,0-2-1 16,0 5 1-16,0-2-1 0,0-5 1 0,0 1 3 16,0 2-4-16,-2-1 4 0,2 2-1 0,0-4 7 0,-2 1-4 15,1 0 1-15,2-2-4 0,-2 2 4 0,1-1 1 16,1-2 0-16,6 4 4 0,-4 0-4 16,1-2 6-16,0 1-11 0,1-1 4 0,-1 1-9 0,-1-5-4 15,1 0-13-15,1 1 2 0,-3 0 3 0,3-2-2 16,-1 3 0-16,-3-4-6 0,3 1 10 0,-2 0-5 15,0 0 1-15,3-1-8 0,-1 0 5 0,-1 2-9 16,-1-3-6-16,3 2 14 0,-5-1-2 0,4 2 4 16,0-2 2-16,-3 2-1 0,3-2 8 0,0 0-2 15,-3 2 7-15,4 1-6 0,-5-3-5 0,3 1-5 16,-3 2 15-16,1-2 5 0,-1 0 0 16,0 0-4-16,0 0 9 0,-1 0 2 0,-2 2-5 0,2-2 1 15,1 0 2-15,-4 0 3 0,4 0-2 0,-1-1 4 16,-2-1-2-16,2 2 0 0,0-1-5 0,1-4 8 15,-3 6 2-15,3-4-6 0,-1 3 3 0,1-1 5 16,-4-1-1-16,4-3-1 0,4 9 2 0,-3-6 4 16,-1-3-5-16,0 5 2 0,4 0 4 0,-4-1-8 15,0 1-5-15,0 0 6 0,0-2-5 0,0 1-3 16,0 3-2-16,0-3-9 0,-1 0 1 0,-2 1-4 16,-1-1 0-16,3-1-4 0,-3-1 1 0,0 5 7 15,3-2-4-15,-4-2 8 0,0 3 1 0,1 0 7 16,0-1-2-16,0 0 6 0,1-1-8 0,1 1 7 15,2 0-3-15,-4 2 4 0,3-2 0 0,1-2-5 0,0 3-5 16,0-1-25-16,0-2-19 0,0 2-32 16,0-1-97-16,-2-1 42 0</inkml:trace>
  <inkml:trace contextRef="#ctx0" brushRef="#br0" timeOffset="-60153.92">30678 17236 34 0,'-13'1'28'16,"1"1"2"-16,-2-1-3 0,-2 0 0 0,-2 2-1 15,-12-3 3-15,11 0 7 0,-10 2 8 0,-1 0 2 16,0-4-1-16,-1 2 2 0,-6-2 17 0,1 2 7 16,-1 0 8-16,0-3 8 0,-14 1-5 0,-1 0 10 15,12-1 7-15,-11-2 0 0,11 3 4 0,1-5-1 0,2 4 0 16,-3 1-1-16,4-3-6 0,2 0-11 16,4 2-7-16,1 6-8 0,0-5-7 0,2 5-6 15,4-1-6-15,-6 2-5 0,4 2-5 0,-6-4-10 16,1 5 1-16,-2-3-4 0,2 2-2 0,1 1-4 0,-7-5-2 15,3 5 2-15,-1-2-8 0,0 0-4 0,0-1 3 16,1-1-1-16,2 0-2 0,2 1-1 16,0-2-2-16,3 2 4 0,4-3 0 0,4 2-3 0,-1 0-3 15,0-3 3-15,1 0-2 0,0 1-2 0,0-1-2 16,0 0 0-16,5-1 4 0,-2-2-1 16,2 3-1-16,-5-4 1 0,2 0-3 0,-2 0 4 15,6 2-2-15,-2-3-7 0,3 0 1 0,-2 0 4 0,3 1 6 16,-2-4-3-16,2 6-1 0,1-5 1 0,1 4 2 15,3-2-2-15,1 3 1 0,-3-3 2 0,3 1-2 16,0 1 3-16,0 0-3 0,0 2-3 0,4 1 0 16,-6-1-3-16,6 1 0 0,-7-2 1 0,7 2-3 15,-6-1 2-15,6 1-2 0,0 0-2 0,0 0 3 16,-7 4 0-16,7-4-2 0,0 0-2 0,0 0 0 16,-7 1 6-16,7-1-3 0,0 0 3 0,-4 3-2 15,4-3 5-15,-6 2-1 0,6-2-2 0,-4 1 0 16,4-1 5-16,-6 2-2 0,6-2-3 0,-5 3-1 15,5-3 2-15,-7 0 0 0,3 1 1 0,-3 2-3 16,2-3-6-16,5 0 2 0,-11 5-3 0,5 0-3 16,0-3 3-16,1 0 1 0,-1 2 4 0,0 0 0 15,1 0-1-15,-1-1 3 0,-1-1 1 0,2 1-5 16,0-3 1-16,5 0 3 0,-13-3 4 0,7 3 2 16,1-2 4-16,-2 2 3 0,5-4 5 0,-5 0-8 0,2 1 2 15,3-1-2-15,-5 0 0 0,3-2-6 16,2 2-17-16,-5-1-17 0,5-2-1 0,-6 3-3 15,3-1-18-15,1 0-23 0,-1-3-2 0,-3-1 0 0,2 1-7 16,1-2 1-16,1-2-14 0,-1 0-5 0,1-5-13 16,-2 0-10-16,-2-1-12 0,1 1-79 0,1-1-234 15,-1 1 104-15</inkml:trace>
  <inkml:trace contextRef="#ctx0" brushRef="#br0" timeOffset="-59213.91">28763 14689 111 0,'-8'0'100'0,"8"0"-1"0,-13 2-6 0,6 2 0 16,1 1-3-16,-2 2 4 0,-1 3 2 0,-3 0-7 15,3 5 2-15,-3 0-11 0,-2 8-4 0,4 1-9 0,-2-2 9 16,-3 2-9-16,1-1-2 0,1 2-11 16,0-4-1-16,3-3-7 0,3 0-2 0,0 1-9 15,1-2-2-15,-1 0-3 0,2-5-3 0,3-2-5 0,0 0-2 16,2-3 2-16,-1 0-2 0,2 0 1 16,1-3-3-16,0 0-4 0,5-2 1 0,0-2-2 0,-2 0-4 15,3-2 2-15,3-1 1 0,1 2-4 0,-3-2 2 16,2 0-2-16,-3 2-1 0,0 0-4 0,-3-2 2 15,1 3 2-15,-6 0-2 0,9 4-1 0,-5-1 1 16,0 2-5-16,-1-1 3 0,-1 4-3 0,1 0 2 16,-1-2 1-16,1 2-5 0,-1 1 0 0,1 2 1 15,2-2 3-15,-1-1 3 0,2-1-4 0,-1-3-2 16,2-2 3-16,3 0 1 0,-2-2 2 0,4-2 0 16,-1-1-7-16,-1-1 6 0,2-2-9 0,-2-2 6 15,-1-2 0-15,1 0-2 0,-1-4-1 0,2 2 2 16,-6 3-2-16,0-3 0 0,-1 7-1 0,0-3-2 0,-3 1 7 15,-1 2-4-15,3 0 1 0,-3 2 1 0,0 3-3 16,-3-4 3-16,3 4-2 0,0 0 4 16,0 0-3-16,-15 11 1 0,10-7-4 0,1 0 6 0,-2 6-6 15,4-3 3-15,-3-2-5 0,1 0 3 0,-2 0 0 16,4-2 4-16,0 0 1 0,-2-2 2 16,4-1 2-16,0 0-7 0,0 0-16 0,0 0-29 0,0 0-22 15,0 0-10-15,8-9-27 0,-2 4-43 0,-2-5-103 16,3 2-271-16,3-1 120 0</inkml:trace>
  <inkml:trace contextRef="#ctx0" brushRef="#br0" timeOffset="-58645.92">28979 15027 78 0,'0'0'204'16,"0"0"-7"-16,4 2-9 0,-4-2-8 0,0 0-14 15,0 0-17-15,11-4-11 0,-8 2-16 0,-3 2-13 0,10-3-12 16,-2 3-8-16,-3-1-10 0,-1-2-11 0,-4 3-23 15,9-2-5-15,-3 1-4 0,-6 1-6 0,9 0-7 16,-2 0-8-16,-2 1-2 0,0 0-4 0,1 0-4 16,-2 3 1-16,1-2 5 0,-1 1-1 0,1-2-2 15,-1 2 1-15,1-1-3 0,3 1 2 16,-3 0-1-16,-1-3-1 0,2 3 12 0,3-3-7 0,-2 0 2 16,3 0 1-16,2-3 0 0,-1 3-4 0,0-1 1 15,3-1-4-15,-3 0 0 0,1 0 0 0,-3-1 0 16,0 2-2-16,-4 0-3 0,4 1 5 0,-4-2-4 15,-5 2-1-15,13 2 2 0,-9-2-6 0,0 2 3 16,1 2-3-16,-4-1 4 0,4 0 1 0,-2 1-4 16,1-3 5-16,-2 7-2 0,5-4 3 0,-3-1 4 0,3 1 3 15,2 0 9-15,-4-3-2 0,3-1 2 0,5 3-2 16,0-3-1-16,6 0 1 0,-1-3-5 16,1 2-1-16,0-5 0 0,1 4-1 0,2-3-1 0,-2 2-4 15,3-4 2-15,-6 5-1 0,2-4-1 0,1 4-1 16,-3 1 2-16,4 1-2 0,-8 0-4 0,-3 1-2 15,6 3 1-15,-3 0 5 0,1-4-10 0,0 4 8 16,0 1-3-16,-1 0 1 0,1 0 2 0,0 2-1 16,0-2 9-16,3 0 10 0,-3-1 11 0,1 2 1 15,-2-5 0-15,6 4-7 0,-5-4-2 0,0 1 2 16,-3-2-4-16,3 0 3 0,-2-2-8 0,2 0 0 16,-5-1-1-16,3 1-1 0,-1-2-1 0,0 1-2 15,-1 0-1-15,1 1-1 0,-3-1-3 0,-2 2 1 0,2-3 1 16,-2 3-1-16,2-2-6 0,-3 3 4 15,2-3-4-15,-2 2 1 0,-5 1-2 0,7-1 1 16,-7 1-1-16,7 0 2 0,-7 0-8 0,6 0-15 0,-2 2-25 16,-4-2-35-16,3 6-46 0,-3-6-39 0,3 4-62 15,-3 0-168-15,0 1-426 0,0 0 188 0</inkml:trace>
  <inkml:trace contextRef="#ctx0" brushRef="#br0" timeOffset="-58005.92">28962 15323 157 0,'-2'-8'156'0,"0"2"6"0,0 1-4 0,-1-1-6 0,-5-1-10 16,2 2-17-16,2 1-14 0,-1 1-6 15,-3 0-12-15,-1 1-14 0,0-1-5 0,1 3-9 16,-1 0-9-16,-2 1 0 0,3 2-4 0,-2 1-8 0,-3 3-3 16,4-2-3-16,2 0-4 0,-5 3 0 0,7-1-3 15,-4 2-3-15,1-2 0 0,0 9 2 0,2-5 11 16,4 1 0-16,1 1 2 0,1 3 4 0,-2 2-1 16,4-1 0-16,1-1-2 0,-1 2-6 0,2-2 0 15,4 2-6-15,-4 0-2 0,3 2-4 0,0 3-1 16,1-5-3-16,-2 1-3 0,2 0-1 0,-3 8-1 15,4-4-6-15,-3-5 2 0,-3 2-4 0,-2-1 0 16,-1 0-6-16,0 2 6 0,0-5 2 0,-4 3-6 16,-2-4 0-16,1 2-10 0,-3-2-18 0,3-5-9 15,0 1-28-15,-4 0-13 0,4-3-31 0,-3-1-20 16,-1-2-33-16,3-2-197 0,-5-1-383 0,5-2 170 16</inkml:trace>
  <inkml:trace contextRef="#ctx0" brushRef="#br0" timeOffset="-57431.92">28620 15703 229 0,'0'0'233'0,"0"-5"-21"0,3 2-20 16,-2-2-18-16,7 1-15 0,-2-2-17 0,6 4-14 16,-2-2-18-16,3-1-9 0,0 2-16 0,-1-1-19 15,2 3-16-15,4-6-20 0,-1 3-1 0,2-1-4 16,-2 2-5-16,0-2-9 0,-1 2 1 0,-5 0-3 15,1 1-1-15,-2-1 1 0,-1 2-2 0,-3 1 2 16,1-2-6-16,-7 2 2 0,9 0 2 0,-9 0-3 16,7 2-1-16,-4-1 0 0,-3-1-4 0,5 4-4 15,-4-1 5-15,2 2 0 0,-2 0-3 0,0-1 5 16,2-2-1-16,0 1 0 0,1 3 1 0,0-2 1 16,3-3-3-16,2 1 0 0,1-1 4 0,0-1-3 0,3 0 0 15,0-1 0-15,-2-1 2 0,2 1-4 16,-1-1 6-16,-1 0 2 0,3 0 3 0,-5-2 8 0,0 4 0 15,0 0 4-15,1 2-2 0,-2 0 2 0,1 2 0 16,1-2 5-16,-1 2 10 0,0 3-3 0,2-2 1 16,-2 0-3-16,3 3-2 0,-1-1-3 0,-2 0-2 15,0 0-2-15,5-2-4 0,-5 0 0 0,0-1-1 16,-2-1-1-16,0 1-5 0,-2-3 3 0,3 1 0 16,-1-2-3-16,-7 0 1 0,12-3-5 0,-8-1-2 15,0 2 0-15,0-1-4 0,-3-1 1 0,0 0 1 16,3 0-1-16,-4 4-2 0,4-4 4 0,-4 4-12 15,4-4 7-15,-4 4 0 0,2-1-6 0,-2 1 7 16,0 0 1-16,0 0-4 0,0 0 2 0,0 0-1 16,13 4 1-16,-13-4 3 0,10 0-4 0,-3 1 2 15,-1-1-1-15,2 1 3 0,1-3-2 0,1-1 0 16,0-1-3-16,3-2 5 0,1-5-1 0,3 4-1 16,-5-4-1-16,4-2 0 0,-1 3 2 0,-1-6-2 0,-1 3 0 15,1-3-2-15,1-4 0 0,1 8-2 0,-5-1-6 16,-2 4-3-16,1 2-18 0,-2-1-19 0,-2 3-29 15,0 2-25-15,0 2-26 0,-1 1-35 0,-5 0-184 16,9 5-376-16,-7 0 167 0</inkml:trace>
  <inkml:trace contextRef="#ctx0" brushRef="#br0" timeOffset="-56173.92">28592 16029 29 0,'-4'-2'149'0,"4"2"-12"0,-5-2-5 0,5 2-14 0,0 0-11 15,0 0 6-15,0 0-1 0,-9 4-6 0,9-4-3 16,0 0-3-16,-3 5 11 0,5 2 15 15,-4-3-6-15,4 1-6 0,-4 3-13 0,2-1 1 0,0 3 1 16,2 5-9-16,-4-3-11 0,0 1-9 0,0 5-6 16,0-1-5-16,2 2-5 0,0-1-12 0,-1 0 1 15,1-1-7-15,1-2-1 0,1-1-5 0,0-3-4 16,2 1-9-16,-1 0-5 0,4-3-5 0,2-1-7 16,-4 1-1-16,7-4-6 0,-1-2-8 0,-2-2-8 15,8-3-4-15,-2-2-4 0,3-1-8 0,-4-5 5 16,4 3 2-16,-6 0 1 0,4 2 5 0,-6-3 0 15,1 1 6-15,-1 3 0 0,-2 2 0 0,1-2 2 16,-1 3 3-16,-3 1-1 0,-5 0 0 0,9 2 3 16,-5 1 1-16,0 2 0 0,0 0-2 0,-3 1 2 15,3 1 1-15,-1 1-1 0,-1 1 2 0,-1 2 3 16,3-3-6-16,-4 0 0 0,4-2-7 0,-4-2-7 16,4 3-5-16,-3-3-5 0,3-1 4 0,-1-1 0 15,3-1 6-15,-6-1-1 0,10-4 7 0,-2-1-5 16,2-1 5-16,2 0 0 0,3-2 6 0,-1-2 0 15,0-2 2-15,-2 7-4 0,2-5 3 0,-2 3 5 0,-3 3-3 16,0-2-1-16,1 1 2 0,-2 0 3 0,-3 1-5 16,-1 3-1-16,1-1-2 0,-5 2 2 0,5-2-2 15,0 1 1-15,-5 1 2 0,4-4 0 0,-4 4-1 16,4-3 6-16,-4 3-1 0,0 0 2 0,0 0 5 16,0 0-1-16,0 0 4 0,0 0 0 0,0 0 1 15,-5-7-6-15,2 4-4 0,2-3 1 0,-4 3 0 16,3 0-1-16,2 3-1 0,-2-7 3 0,1 1 1 15,1 3 1-15,0 3-1 0,-3-3 0 0,3 3-3 16,0 0 0-16,-3-4 1 0,3 4 7 0,0 0 0 16,0 0 1-16,0 0-6 0,0 0 4 0,0 0-3 15,0 0-2-15,0 0 3 0,0 0 0 0,0 0-1 16,0 0 4-16,3 13 1 0,1-10 3 0,-2-1-6 16,0 1 2-16,4 0 2 0,2-1 4 0,0-1-6 15,-2 0-5-15,7 2-4 0,-3-1-7 0,4-1 2 0,-1-1 7 16,0-1 0-16,5-1-6 0,1-1 4 15,-2-1-1-15,0-2-3 0,1 1 1 0,-6 1 8 0,1 0 3 16,0 0 1-16,-3-1 5 0,0 1 3 0,0 1-1 16,-4 1 0-16,-2-1 0 0,1 2-4 15,-1-2 2-15,-4 3-1 0,7 0 0 0,-7 0-2 0,7 2-3 16,-2 0 2-16,-1-1-2 0,1 3-1 0,0-1 2 16,3 0-3-16,-2-1-8 0,2 2-7 0,4 1 4 15,-1-2-1-15,-1-3-1 0,3 3 4 0,-1-5-1 16,-1 2 3-16,4 0 1 0,-4-1-1 0,3-1 3 15,-3-1 2-15,2 0 7 0,-3 1 6 0,3-2-1 16,0 1 4-16,-4 0 7 0,-4-2 7 0,1 3-2 16,2-2-1-16,-3 4-6 0,3-2-1 0,-8 2 0 15,13 2 1-15,-6-2-4 0,-2 2 1 0,3 0-4 16,0 1-3-16,3 1 4 0,-1-1-7 0,-1 0 2 16,1 2 1-16,1-1-5 0,0-2 1 0,-1 1 0 15,-1 1-1-15,0-3 9 0,1-1 5 0,-2-1 2 16,1 0-1-16,-1-1-4 0,-1 2 4 0,-3-1-3 15,3-1-4-15,-5 0-1 0,-2 2-12 0,3-4-38 0,-3 4-45 16,0 0-69-16,0 0-188 0,0 0-367 0,-9-5 163 16</inkml:trace>
  <inkml:trace contextRef="#ctx0" brushRef="#br0" timeOffset="-51803.92">28734 15270 69 0,'-8'-1'91'0,"2"1"-13"0,6 0-6 16,-9-3-4-16,9 3-10 0,-8-1-5 0,8 1 1 15,0 0-6-15,-11 1 1 0,11-1 4 0,-6-1-3 16,6 1 1-16,-6-3-1 0,6 3-4 0,-10 0-4 16,5-3 4-16,5 3-5 0,0 0 3 0,-9 3-4 0,9-3-4 15,-9 0-1-15,9 0-7 0,-9 0-6 16,9 0 1-16,-6 3-1 0,6-3-1 0,-8 1-3 0,4 2-1 15,-1-1-6-15,5-2 0 0,-6 3 9 0,6-3-7 16,-4 2 2-16,4-2-3 0,-4 0 8 0,4 0-3 16,0 0 4-16,-4 3 4 0,4-3-3 0,0 0 0 15,0 0 1-15,0 0 2 0,-4 4-5 0,4-4-1 16,0 0-2-16,0 0 3 0,0 0-6 0,0 0 3 16,0 0-3-16,18 0 1 0,-13 0-3 0,3 1 0 15,-3-1 3-15,3 2-2 0,1-2-3 0,-3 1-1 16,5-1 4-16,1 1-5 0,-1-1 0 0,0 3 0 0,2-3-1 15,1 0 1-15,2 0-1 0,4 0-3 0,1 0 0 16,6 2-1-16,1-2-3 0,4 1 3 16,3-1 1-16,1 2-4 0,4-4 6 0,-4 2-4 0,1 2-5 15,0-2-7-15,2 2-10 0,-1 0-8 0,2 0-3 16,-2-2-1-16,0 3-8 0,-1-3-3 0,-2 3 1 16,-2-6 9-16,0 3-2 0,-6 0 9 0,-4-3 1 15,0 2 1-15,-4-3 5 0,4 3 3 0,-2-2 8 16,-1 1-9-16,1-2 10 0,-1 1 2 0,-1 1 0 15,0-1 1-15,-2 0 6 0,2 3-2 0,0-1 0 16,-1 1 2-16,1-1 1 0,-1 1-1 0,1-2-1 16,-1 1-4-16,0 0 2 0,1 2 6 0,-2-2-3 0,-4 1-2 15,0 0-1-15,-1 0 0 0,-3 0 1 0,0 0 0 16,0 0 4-16,-4 1-4 0,-5-1 3 16,12 0 3-16,-12 0 8 0,4 0-11 0,-4 0 5 0,0 0 5 15,0 0 0-15,0 0 0 0,0 0-4 0,0 0-4 16,0 0 2-16,0 0-5 0,0 0 5 0,0 0-22 15,0 0-11-15,-27 0-22 0,17 3-28 0,3-2-29 16,-4 0-104-16,-7 2-225 0,-1-2 100 0</inkml:trace>
  <inkml:trace contextRef="#ctx0" brushRef="#br0" timeOffset="-51259.75">28879 15421 68 0,'0'0'100'0,"0"0"7"15,0 0-5-15,-7-1-4 0,7 1 1 0,0 0-1 16,0 0 7-16,0 0-7 0,0 0-4 0,0 0-4 15,-6 0-7-15,6 0-3 0,0 0-13 0,-7-3-5 16,7 3-6-16,0 0-5 0,-4-2-1 0,4 2-10 16,0 0-6-16,0 0-2 0,0 0-3 0,0 0-3 15,0 0 2-15,0 0-5 0,0 0 0 0,0 0-4 16,17 0-3-16,-17 0 2 0,15 0-1 0,2 0-3 0,-6 1 2 16,0-1-4-16,2 0-1 0,1 0-1 15,5 0 0-15,1 1-2 0,1-2 0 0,-1 0-5 0,2-1 3 16,7 1 3-16,4-2-2 0,1 6 4 0,0-2-3 15,4-1-9-15,-2 2 8 0,4-4-4 0,12 2 2 16,-15 0 1-16,-1 2-2 0,2 0-14 0,-3 2-3 16,-6-3-3-16,3 1-16 0,-4 0 5 0,-7-2-1 15,-1 3 0-15,-3-3 1 0,2 1 3 0,-5 2 5 16,0-2-1-16,0-1 1 0,-4 3 1 0,11-2 5 16,-11-2-1-16,-1 2 2 0,5-2 4 0,-2 1-2 15,-2-1 1-15,1 2 4 0,-2-4-4 0,-1 3 0 16,-1 0 5-16,0-1-2 0,-1 0 6 0,-2-1 3 0,-4 2 3 15,11-1 1-15,-11 1 0 0,4-3-5 0,-4 3 2 16,4-2-1-16,-4 2-6 0,0 0 1 16,0 0-19-16,0 0 13 0,0 0-19 0,0 0-9 0,0 0-6 15,0 0-17-15,0 0-19 0,-21 2-24 0,16-2-106 16,1 3-224-16,-2-2 99 0</inkml:trace>
  <inkml:trace contextRef="#ctx0" brushRef="#br0" timeOffset="-50811.76">29006 15461 74 0,'0'0'116'0,"-7"-3"-19"15,7 3-9-15,0 0-7 0,-11 0 0 0,6 0-11 16,5 0 4-16,-6-3-7 0,6 3 1 16,0 0 0-16,0 0 3 0,-5-1-1 0,5 1 0 0,0 0 2 15,0 0-5-15,-5-5 3 0,5 5-6 0,0 0 1 16,0-5 2-16,0 5-2 0,1-3-3 0,-1 3-7 16,5-4-9-16,1 1 1 0,1-1-5 0,-1 3-5 15,8-4-5-15,-4 2-2 0,7 1-3 0,2-2-2 16,0 1 0-16,2 0-7 0,1 2-2 0,6-3-3 15,0 2 1-15,0 0-4 0,3 2-1 0,3-2-3 16,-2 2-2-16,1 0-1 0,1 0-8 0,-1 0-4 16,-1 2-12-16,-3-2-3 0,2 0-13 0,-2 0-2 15,-7 0-32-15,-3 2 26 0,0-2 1 0,-5 0 3 0,-1 0 0 16,-2-2 4-16,-3 4 7 0,0-4 5 16,-4 2 1-16,2 0 1 0,-6 0-1 0,6-2 6 15,-6 2-2-15,0 0 7 0,0 0-1 0,0 0-6 0,-16-8-4 16,7 6-11-16,-1 0-7 0,-2-1-7 0,2 3-15 15,-4-3-22-15,1 3-24 0,-1 0-66 0,-3-2-190 16,-2 0 85-16</inkml:trace>
  <inkml:trace contextRef="#ctx0" brushRef="#br0" timeOffset="-50423.76">28979 15387 12 0,'-7'-1'100'0,"7"1"-1"15,-10 1 1-15,4-2-9 0,6 1-4 0,0 0 5 16,-9 1-6-16,9-1 5 0,0 0 6 0,-6 1 1 16,6-1-3-16,0 0-3 0,-6-2-7 0,6 2 0 0,0 0-1 15,-3-3-11-15,3 3 3 0,0 0-8 0,0 0-7 16,0 0-5-16,0 0-3 0,3-7-7 16,-3 7-4-16,0 0-3 0,12 0-2 0,-12 0-7 0,16 0-1 15,-6 0-2-15,5 0 1 0,-2 0-5 0,6-1-5 16,4 1 1-16,8 0-4 0,-2-1 0 0,2-3 1 15,5 3-3-15,2-5-4 0,1 5 1 0,14 0-2 16,-13-3-1-16,-1 4 0 0,-2-5-2 0,3 2 0 16,-7 1 1-16,3 0 1 0,-4 2-4 0,-4-1 4 15,-7 0-1-15,0 2-3 0,-9-2-4 0,2 2-5 16,-4-2 9-16,-3 2-3 0,1-1 1 0,-4-1-3 16,-4 1-1-16,9 1-1 0,-9-1-6 0,8 1-2 15,-7 2 0-15,-1-3 0 0,5 6-1 0,-4-1-7 16,-1-2-13-16,0 1-1 0,-1 0-7 0,-2 0-5 15,1 1-6-15,1-1-2 0,-2-1-15 0,3-3-15 16,-5 2-20-16,0 0-31 0,-1-1-118 0,-2 0-275 0,0-1 122 16</inkml:trace>
  <inkml:trace contextRef="#ctx0" brushRef="#br0" timeOffset="-50096.76">29015 15398 48 0,'0'0'170'0,"0"0"-10"0,1-5-7 16,-1 5-18-16,0 0-5 0,9-7-8 0,-1 1-5 16,2 4-12-16,-1-2 0 0,10 0-12 0,-3-1-10 15,3 1-8-15,4 0-7 0,3-3-8 0,2 5-5 16,0-1-3-16,1 2-4 0,-2 0-9 0,1 2 0 15,0 0-10-15,0 1 3 0,0-2-13 0,0-2 0 16,-6 5-5-16,1-3-1 0,-1 1-6 0,-2-1-20 0,-3 1-1 16,-3 1-1-16,-1 0 0 0,-4 1-4 0,0-3 2 15,-3 0 4-15,-1 0 0 0,-5 0 0 0,8 0-11 16,-8 0 8-16,0 0-5 0,0 0-15 0,0 0-7 16,0 0 3-16,0 0-21 0,0 0-16 0,0 0-25 15,0 0-32-15,0 0-84 0,0 0-235 0,0 0 104 16</inkml:trace>
  <inkml:trace contextRef="#ctx0" brushRef="#br0" timeOffset="-47319.24">31076 13914 98 0,'0'0'99'0,"-5"-5"-10"0,2 2-12 15,3 3 2-15,-6-2-6 0,6 2-12 0,0 0 2 0,-7-4-13 16,4 4-5-16,-1-3 7 0,4 3-1 0,-6-1-1 15,6 1 6-15,-9-6-7 0,5 4-4 0,-1 1 2 16,-3-1-6-16,4 1 0 0,-7 0 6 0,-1-2-7 16,2 3-1-16,-4 0-5 0,1 0-5 0,-1-2 4 15,1 2-2-15,0 0-2 0,0 2-2 0,-5 1-6 16,1 1 1-16,1 2-5 0,-1 1 2 0,-1-2-1 16,0 4-3-16,8-5 0 0,-5 7-16 0,1-2 13 15,1 5-1-15,3-5 0 0,-1 3-2 0,-2-1 2 16,3 4-4-16,0-2 3 0,0 0 8 0,2-1-5 15,-1 1 0-15,3-4 2 0,1 1-6 0,0 4 3 16,0-4 0-16,0 2-5 0,-1 2 9 0,0-4-3 16,1 1 0-16,1 0 3 0,-1 1-6 0,1-1 0 0,3 0 7 15,-2-1-8-15,3 4 4 0,0-2-1 0,0 1 2 16,3-3-5-16,-2 1 0 0,-1 2 0 16,4-3 1-16,-1 2 2 0,0 0-4 0,4-1 3 0,-1 0-6 15,4 0 1-15,2-1-2 0,-1 0 2 0,3 2-1 16,-2-6 4-16,1 6-7 0,5-6 3 0,-4 4 3 15,3-3-5-15,1 2-7 0,0-4 3 0,0 2-3 16,0 0 4-16,1-3 0 0,0 2 1 0,1-2-2 16,0 0 2-16,0 0 0 0,2 0-3 0,-3-3-1 15,2 2-1-15,-1-3 0 0,2 0 4 0,-3 0 1 16,2 0 1-16,0 0 3 0,0 0-1 0,-1-2 1 16,3 0 2-16,0-2-3 0,-5 3 2 0,1-4 1 15,0 0-5-15,1 0 1 0,-1-1-5 0,1-2 0 16,-6-1 3-16,1-3 2 0,1-2-3 0,-1 3-2 15,-1-4 3-15,-3-2-6 0,-1 0-2 0,-4-3 0 16,-1 2 0-16,-5-2 2 0,0 0 0 0,0 1-1 0,-4 0 4 16,-1-1-2-16,-2 2 0 0,-4-7-1 0,0 4 1 15,1 3 6-15,-2 4-3 0,1-2 0 16,-1 0-11-16,1 3 14 0,-2 2-1 0,-1-1-4 0,1 0 2 16,-2 0-3-16,3 4 5 0,3 3-2 0,-1-1-2 15,2 0-17-15,-2 2-16 0,-1 1-10 0,-1-1-9 16,1 1-23-16,-1 2-11 0,1 0-17 0,-1-2-33 15,1 3-96-15,-1 0-256 0,2 1 114 0</inkml:trace>
  <inkml:trace contextRef="#ctx0" brushRef="#br0" timeOffset="-45790.24">29949 14591 6 0,'0'0'125'0,"0"0"-6"0,7 11-6 0,-7-11-7 15,0 0-12-15,1 5-1 0,-1-5-10 0,0 0-3 16,0 0 2-16,0 0-4 0,1 1-2 15,-1-1 0-15,0 0-4 0,0 0-5 0,0 0 2 0,0 0-1 16,0 0 0-16,0 0 0 0,0 0-6 0,0 0-3 16,0 0-3-16,0 0-4 0,0 0-7 0,0 0-6 15,0 0-2-15,0 0-4 0,0 0-3 0,0 0 1 16,0 0-7-16,0 0 0 0,0 0 0 0,0 0-3 16,0 0-6-16,0 0 1 0,0 0-7 0,0 0 5 15,0 0-3-15,0 0-2 0,4-8 1 0,-4 8 0 16,0 0-6-16,0 0 4 0,1-6-4 0,1 3 3 15,-2 3-5-15,0 0 2 0,-2-7-3 0,2 7-4 16,3-3 1-16,-3 3 1 0,4-6-4 0,-3 4-1 0,0-1-5 16,1-2 5-16,1 1 1 0,1 0-12 15,-1 1 6-15,2-1 1 0,0-6-3 0,0 3-3 16,2-3 2-16,1-1-2 0,1-4 0 0,0 1-1 0,3 0-1 16,-1-1-2-16,8-5 4 0,-2 3-6 0,4-4-2 15,-1-1 3-15,-1 3 0 0,4 1-3 0,4-1 8 16,-3 2 3-16,-1 3-10 0,3 2 7 0,-6 2-1 15,-1 2 6-15,-2 1-6 0,-2 1 1 0,-2 2-5 16,-1 0-1-16,2 3 2 0,-8 1-7 0,3 0-2 16,0-1 1-16,-4 1 2 0,-5 0 2 0,9 1-1 15,-5 0 8-15,-4-1-3 0,5 2 0 0,-5-2-3 16,5 2-2-16,-5-2 3 0,1 1 1 0,-1-1 7 16,0 0 3-16,0 0 1 0,0 0-5 0,0 0 0 15,-10 5 10-15,10-5-3 0,0 0-3 0,0 0 8 16,-11-5-1-16,11 5-5 0,-8-2 8 0,4 1-4 15,4 1-10-15,-11-3-1 0,4 1 0 0,1-1-5 16,-4-2-6-16,2 3 3 0,0 0 0 0,-1-1 6 0,1 2-4 16,1-2 15-16,1 1-8 0,-1-1 4 15,1 1 4-15,2 0 1 0,0-1 5 0,-1 1-2 0,3-1 7 16,0-1-12-16,2 4 2 0,-2-6 5 0,2 6-1 16,0-7-1-16,0 7 5 0,2-4 0 0,2 1 4 15,-4 3 7-15,1-5-2 0,-1 5-4 0,4-2 6 16,-2-1 0-16,-2 3 0 0,0 0 9 0,8-1-2 15,-8 1 2-15,8 0 6 0,-8 0-8 0,7 1 2 16,-7-1-3-16,9 0 1 0,-1 1 1 0,1 1-9 16,0 0 6-16,-2-2 0 0,0 2-2 0,1 1 2 15,0-1 1-15,-2-1-7 0,7 3-2 0,-7-1 7 16,-1-2-6-16,3 2 4 0,-2 1-1 0,-1-2-1 16,1 0 0-16,-4 3 0 0,1-3 4 0,-2 3 16 15,2 0-10-15,-2 0 5 0,-1 0-5 0,-3-1-4 16,2 4-13-16,-1-3 6 0,-2 0 3 0,0 2 3 15,0-3-4-15,-1 1 0 0,0 2-2 0,1-4 2 0,-1 2-7 16,1 0 1-16,1-1 2 0,1-1-2 0,-2 1-2 16,1 1 0-16,1-1-4 0,-2 3 2 15,3-5 1-15,-2 2-2 0,1 1-3 0,-1-2 0 0,3 1 0 16,0-4-3-16,-1 5 0 0,1-5-1 0,0 4 0 16,0-4-1-16,1 3 3 0,-1-3 2 0,5 3-3 15,-5-3-6-15,0 0 8 0,0 0 1 0,13-6 6 16,-8 5-2-16,-5 1-8 0,7-3 4 0,-7 3 1 15,5-1 1-15,-5 1-2 0,5-3 1 0,-5 3-16 16,0 0-13-16,7 0-32 0,-7 0-30 0,0 0-56 16,0 0-96-16,5 4-261 0,-5-4 116 0</inkml:trace>
  <inkml:trace contextRef="#ctx0" brushRef="#br0" timeOffset="-43509.23">30118 13304 26 0,'0'11'95'0,"-3"0"1"0,2 1-7 16,1-1-10-16,-4-2-1 0,4 4 9 0,0-1-21 0,0-1 1 16,0 0-5-16,0 0 3 0,0 3-7 0,-2-4-7 15,2 0 1-15,2 2 4 0,-2-1-4 0,0 2-3 16,0 1 7-16,0-1 0 0,0-1-10 0,2 0 2 15,0 1-10-15,-2 3-1 0,0 1-2 0,4 0-4 16,-3-1-1-16,-1-5-7 0,4 6-4 0,2-1 2 16,-2 1-4-16,1-7 2 0,-1 7-2 0,4-7-5 0,-3 6 5 15,4-6-2-15,1 5-1 0,-1-1 3 16,5 1-3-16,0-3-1 0,2 0-2 0,-2 2-1 16,2-2-3-16,-2 1 1 0,3-2-1 0,-2 2 0 0,3-4-1 15,-4 1 2-15,4 1-4 0,-5 0-1 0,-2-5 4 16,-2 3-1-16,2-2 2 0,-3 0-4 0,1 0 0 15,-2-2-1-15,-2 0-1 0,0 0-2 0,1 0-1 16,-3-1 1-16,2-1 1 0,-1 0 1 0,-1-1-1 16,-2 2 3-16,1-4-3 0,1 5 0 0,-3-5 2 15,3 3-4-15,-3-3 3 0,6 2-1 0,-6-2-4 16,4 5 3-16,-4-5-3 0,2 1 4 0,-2-1 3 16,0 0-3-16,5 1 4 0,-5-1-5 0,0 0-4 15,0 0-1-15,0 0 0 0,0 0 2 0,0 0-6 16,0 0-2-16,0 0 3 0,0 0 0 0,0 0-1 15,0 0 5-15,0 0-2 0,0 0 2 0,0 0 3 0,0 0-2 16,0 0 2-16,0 0-1 0,0 0 1 0,-19-5-5 16,15 1 3-16,-2 1 4 0,1 1-4 0,0-2 2 15,-3-1 0-15,-1 0 4 0,1 2 10 0,1-4 1 16,-2 4 3-16,1-2-5 0,-1 0-1 0,4-1 1 16,-4 3-1-16,5-2-2 0,-1 3-1 0,1 1-2 15,-1-3 4-15,1 1-2 0,-1-2-6 0,4 2 7 16,-3 2-1-16,4 1-4 0,-4-8 0 0,3 4 2 15,-1 1 2-15,0 1-1 0,2-5 1 0,0 1-6 16,-2-1 4-16,0-1-3 0,2 0 5 0,0-2 0 16,0 1-2-16,0-2 0 0,2 4 0 0,0 0-4 15,0 2 1-15,0 0-5 0,3 0 5 0,-3 1-3 16,1 1-3-16,-3 3 0 0,9 0-5 0,-9 0-2 0,9 4 0 16,-5-1-2-16,0 0-8 0,0 1-11 15,-1 1 4-15,1 0 2 0,0-2-1 0,-1 2 3 16,-1-1-2-16,1-1 3 0,-2 2 7 0,-1-2 4 0,0-3-2 15,4 5 4-15,-3-4 6 0,-1-1 5 0,0 0-4 16,0 0 12-16,0 0 4 0,0 6 4 0,0-6 4 16,0 0 3-16,0 0-4 0,0 0 0 0,0 0-2 15,0 0-5-15,0 0-3 0,0 0-6 0,0 0 4 16,4 2-1-16,1 1-4 0,-5-3 3 0,5 2-1 16,-5-2-1-16,5 4 2 0,-5-4-3 0,4 0 2 15,-4 0-6-15,3 3 2 0,-2 1-4 0,-1-4 3 16,3 3 4-16,-3-3-5 0,-2 5 5 0,2-5-4 15,-3 5 4-15,-1-1 3 0,-1 0-2 0,-1 0 0 16,-1 1-3-16,-1 4 1 0,-1-4 0 0,0 2-1 16,-2 1 1-16,-1-1-3 0,2 0-3 0,1 0-16 0,1 0-12 15,-3 0-17-15,3-3-36 0,3 1-49 0,-1 0-148 16,-3-1-302-16,1 1 134 0</inkml:trace>
  <inkml:trace contextRef="#ctx0" brushRef="#br0" timeOffset="-42586.24">30058 13242 72 0,'0'0'111'0,"0"0"-7"0,0 0-14 0,0 0-9 0,0 0-10 16,0 0-12-16,0 0 6 0,0 0-13 0,3 13-3 15,-3-7 18-15,-2-1-7 0,1 1-8 0,0 0-3 16,-1 4 12-16,2-3 16 0,-3 3-13 0,-1-1-7 0,1 1 12 16,-1 2-3-16,-1 0-6 0,3 0-1 15,-3 3-5-15,-1 1-7 0,4 2 0 0,-1-1-4 0,-1 1-1 16,2 0 1-16,1 2-7 0,2-1-3 0,1 0-1 16,2-2-1-16,3 2 2 0,-2 1-6 15,1-3 5-15,3-1-5 0,1 1-2 0,-1-2 2 0,5 2-4 16,-3-2 0-16,3 1-6 0,6 1 3 0,-1 0 4 15,-1-6-9-15,-4 2-1 0,4 1-3 0,-1-3 2 16,3 7-7-16,-1-3 0 0,-2-4-4 0,-4 1-1 16,-2-6-6-16,-2 4-1 0,0-3-1 0,1 1 3 15,-1-1 1-15,-5-2-3 0,3-1 2 0,-4 1 4 16,5-2-4-16,-6-2-1 0,2 2 4 0,0-1-5 16,-4-2 4-16,5 1 2 0,-5-1-8 0,7 3-15 15,-7-3-20-15,0 0-14 0,11-4-16 0,-6 2-14 0,4-5-7 16,-1 3-6-16,-2 1-3 0,1 1 5 0,-1-3 13 15,3 0 5-15,-3 1 4 0,1 1 10 16,-2-1 9-16,0-1 19 0,-1 2 8 0,1-2 16 0,-1 2 8 16,-4 3 17-16,6 0 0 0,-5-2 8 0,-1 2-3 15,6-2 3-15,-6 2-5 0,0 0-3 0,0 0 1 16,0 0 1-16,0 0-6 0,0 0-1 0,0 0 3 16,0 0-1-16,0 0 7 0,0 0 9 0,0 0 6 15,0 0 7-15,0 7-3 0,0-7 3 0,0 5 11 16,1-1 2-16,0-1 2 0,-1-3-3 0,5 5-1 15,-1-4-6-15,-4-1-2 0,6 6-2 0,-2-3-8 16,1 1 0-16,-1 1-3 0,1 2-1 0,1-4-5 16,-2 4-3-16,0 0 0 0,0-2-4 0,-2 2-2 0,1 1 0 15,-3-3-1-15,0 2 2 0,0 0-2 16,-1-2 9-16,-1 0 8 0,-4 0 5 0,4-1 1 0,-4-1 2 16,2 0-6-16,-3-1 2 0,2 1-5 0,-3 1-1 15,-4-1-13-15,-1-1-32 0,2 2-40 0,-4-3-59 16,-2 3-230-16,-3-4-376 0,1 3 167 0</inkml:trace>
  <inkml:trace contextRef="#ctx0" brushRef="#br0" timeOffset="-40934.24">24143 15374 74 0,'1'-5'91'0,"2"-1"-1"0,-3 6-2 15,2-4-1-15,-1 2-4 0,-1 2-2 0,3-9-6 16,-2 8 0-16,-1 1 1 0,2-4-1 0,-2 4 1 0,2-6-6 15,-2 6-7-15,1-5-5 0,-1 5-7 0,0 0-4 16,0 0-9-16,2-2-2 0,-2 2-2 0,0 0-3 16,0 0-3-16,0 0-3 0,0 0-2 0,0 0-1 15,0 0 1-15,0 0-7 0,0 0 2 0,0 0-3 16,0 0 0-16,0 0 5 0,0 0-12 0,0 0 2 0,0 0-1 16,0 0 9-16,0 0 1 0,4 13 5 15,-4-11-5-15,1 5 9 0,-1 2 6 0,1 3 2 16,0-2 2-16,-3 2 3 0,2 2 4 0,-1 3-3 0,1 1-1 15,-3 0 0-15,2-1 1 0,-2-1-2 0,3 1-9 16,-1 1 4-16,1 0-2 0,1-1-4 16,-2-3 10-16,0 0-5 0,1 1-6 0,1-3 0 15,-1 4-7-15,0-4-5 0,0 1 7 0,-1-1-3 0,1-4-2 16,-2 5 2-16,2-4-5 0,-2 0 0 0,0 1-3 16,1-1-2-16,-1-2-1 0,2-1 1 0,0 0-2 15,-1-1-1-15,-1-1-5 0,2 1-6 0,0-1-14 16,0-4-8-16,2 7-7 0,-2-7-20 0,3 1-19 15,0 0-27-15,-3-1-40 0,0 0-64 0,9-5-124 16,-8 1-352-16,0-1 156 0</inkml:trace>
  <inkml:trace contextRef="#ctx0" brushRef="#br0" timeOffset="-40510.24">24156 15375 93 0,'7'-2'101'0,"2"-2"-13"0,0 4-7 16,1-6-11-16,-1 5-6 0,5-1-4 15,-3 1-9-15,0-1 1 0,-1-1-4 0,1 1 2 0,-1-1 2 16,1 1-7-16,-2-1 8 0,-1 2-4 0,3 1-2 15,0-1 0-15,-5 1 3 0,3-1-11 0,-3 2-8 16,1-2-3-16,0 1 0 0,-7 0 3 0,12 2-6 16,-7-1-3-16,-1 4 6 0,0 3-4 0,-2 0-5 15,1 3 4-15,-3 1-8 0,-1 0 6 0,-3 0-4 16,0 2 6-16,-3-3 8 0,1 0 4 0,-2 3 2 16,1-3-5-16,-2 2 3 0,-4 0 1 0,5-3 6 15,-6 0-3-15,7 0-2 0,-1-3-3 0,-4 2-5 16,5-4 0-16,-3 0-8 0,3-1 2 0,1 2-1 0,0-4-7 15,0 2-1-15,1 0-12 0,1-2 3 16,-1 0-13-16,1 1-9 0,4-3-8 0,-6 2-15 16,6-2-3-16,-1 4-17 0,1-4 3 0,0 0-8 0,0 0-12 15,7 5-18-15,-3-4-17 0,-4-1-21 0,12 1-78 16,-6 0-227-16,-1 1 101 0</inkml:trace>
  <inkml:trace contextRef="#ctx0" brushRef="#br0" timeOffset="-39921.24">24349 15634 18 0,'1'4'142'0,"0"1"-12"0,2-3-13 0,-1 3-10 16,2-1-6-16,-2 2-15 0,2-1-8 0,-1 1-8 15,1 1-6-15,-2-2-4 0,2 2-13 0,-1-2 0 16,-1 0-11-16,1 0 1 0,-2-1 2 0,3 2-2 16,-2-2-11-16,-2-1 4 0,0 1 7 0,0-4 4 15,-1 5 7-15,1-5 4 0,0 0 10 0,0 3-6 16,0-3-5-16,0 0-4 0,0 0-2 0,0 0-4 0,0 0 0 15,0 0 1-15,0-14-8 0,4 9-5 16,0-1-2-16,0 0-4 0,2-2-3 0,1-4 0 16,-1 6 0-16,2-2-1 0,-3 1-5 0,1-1 0 0,4 1-1 15,-6 3-6-15,1-2 2 0,-1 1-1 0,1 0 1 16,0 3-3-16,4-1-15 0,-4 1-17 0,2 0-1 16,-7 2-11-16,10 0-20 0,-4 2 6 0,3-2-19 15,-5 2-11-15,4-2-8 0,-3 3-13 0,1-2-1 16,1 0-13-16,-1 2-6 0,1-2 10 0,-1 1-70 15,-1-2 161-15,-5 0-59 0,8 3 33 0,-8-3 23 16,6 2 21-16,-6-2 24 0,0 0 6 0,3 2 9 16,-3-2 14-16,0 0 3 0,0 0 6 0,0 0 4 15,0 0-3-15,0 0-2 0,0 0-8 0,0 0-1 16,-12 4 5-16,9-1-17 0,2 2 11 0,0 1-1 16,0-1-7-16,-2 1-3 0,3 1 0 0,0-3-5 15,0 4-3-15,3-1-3 0,-3 1 0 0,3 1 2 0,-1-2 0 16,-1-1 0-16,0-2-2 0,3 1 2 15,-1-1 2-15,1 1-3 0,1-2 0 0,-1-2-3 16,-4-1 6-16,10-1-2 0,-10 1-4 0,11-5 0 0,-4 2-2 16,2-2-2-16,-2-1-4 0,-2-1 3 0,3 2-11 15,2-3 4-15,-6 1 2 0,-3 1-6 0,5 0 5 16,-4-1-2-16,-2 4-1 0,0-1-2 0,1-1-4 16,-1 1 3-16,-1 0 0 0,1 4-1 0,-2-7 2 15,0 5-3-15,2 2-6 0,-8-4 7 0,3 3-5 16,-1-1-2-16,6 2 6 0,-10 0-18 0,10 0-10 15,-10 3-16-15,6-2-19 0,-3 0-14 0,7-1-23 16,-3 2-33-16,3-2-20 0,0 0-116 0,0 0-287 16,0 0 127-16</inkml:trace>
  <inkml:trace contextRef="#ctx0" brushRef="#br0" timeOffset="-39564.24">24908 15380 86 0,'-5'-4'154'0,"4"-2"-13"0,-3 2-18 16,0 0-9-16,4 2-12 0,-4-1-6 0,4 3-13 0,0 0 1 15,0 0-14-15,-11 5-2 0,7 2 5 0,-2 3-2 16,3 1 1-16,-1-1-4 0,4 3 4 0,-4-1 4 15,1 4 1-15,0 1 3 0,2 1-3 0,-1-1 9 16,-4 2-3-16,5-2-7 0,0 2-2 0,1 0-4 16,-3 1-5-16,6-2-3 0,-2 2-6 0,1 4-4 15,1-4-5-15,-1-2-10 0,0 0 2 0,2 2-1 16,-1-2-4-16,1 0-6 0,-2 1-3 0,0-1-1 16,3-1-4-16,-3-1 2 0,0-2-5 0,-2-1-15 15,1-1-13-15,-1 0-16 0,0-1-13 0,0-4-19 0,0 1-21 16,-1-2-17-16,-1 2-16 0,0-4-19 0,2 0-21 15,-4-2-42-15,1 0-112 0,3-2-331 16,-9 0 147-16</inkml:trace>
  <inkml:trace contextRef="#ctx0" brushRef="#br0" timeOffset="-39170.24">24769 15741 45 0,'5'-8'136'0,"4"4"-10"15,1-4-7-15,2 2-9 0,0 0-10 0,0 0-6 16,2 1-11-16,-1-1-8 0,2-3-6 0,0 4-6 16,2-2-9-16,-3 2-8 0,-1 1-3 0,1-2-1 15,-4 2-3-15,1-1-6 0,-1 1-3 0,0-2-7 0,-5 3 1 16,4 0-6-16,-3-1 3 0,-1 2 3 0,1-1-3 16,-1 1 0-16,0-2 7 0,1 2-5 15,-2 0 0-15,-1-1 1 0,-3 3 1 0,5-1-1 0,-5 1-4 16,4-3-5-16,-4 3-1 0,0 0-3 0,5-1 0 15,-5 1 1-15,0 0 1 0,0 0-1 16,0 0 2-16,0 0 0 0,0 0 3 0,0 0 3 16,0 0 3-16,-11 11 0 0,9-6 4 0,-2 0 6 0,-1-1 1 15,-1 4 2-15,2-2-1 0,0 3-1 0,0 2-3 16,0 0-2-16,3-2-6 0,-2 3 5 0,3-3-5 16,-1 2-2-16,2-2-2 0,1 0-12 0,0-1 11 15,1-3-4-15,1 0 4 0,-1 2-3 0,4-3 1 16,0-1-4-16,4 0-4 0,-1-1-12 0,3-2-12 15,0-2-15-15,0-1-18 0,4-3-18 0,2 1-30 16,-1-4-25-16,0 0-34 0,1-1-138 0,-3-1-319 16,3 1 141-16</inkml:trace>
  <inkml:trace contextRef="#ctx0" brushRef="#br0" timeOffset="-38841.24">25340 15565 185 0,'-2'-3'180'0,"2"3"-17"16,-7-3 1-16,3 2-14 0,4 1-17 0,-5-3-12 0,5 3-11 15,-7 0-14-15,7 0-5 0,-9 4-11 0,4-1-9 16,2 0-10-16,-1 2-3 0,0 1-19 0,-1 0 7 16,1 3-4-16,-1 0-3 0,1-1-4 0,2-1-2 15,-1 1-3-15,3-1-4 0,2 0-4 0,1 3-1 16,1 1-5-16,1-3-9 0,0 2 1 0,1-3-1 15,0 2-14-15,4-3 4 0,-5 1-5 0,2 0-5 16,-1 0 3-16,2 0 3 0,-4-2 3 0,-1 0-2 16,1 0 3-16,0-2-2 0,0-1 0 0,-3 2 6 15,2-1 3-15,-3 0 6 0,0-3 5 0,-3 5-1 16,-2-3-6-16,3 0 4 0,2-2 0 0,-9 5-4 16,5-5 3-16,4 0-7 0,-10 3-4 0,10-3-17 15,-6 0-28-15,6 0-30 0,0 0-63 0,0 0-161 16,0 0-321-16,0 0 142 0</inkml:trace>
  <inkml:trace contextRef="#ctx0" brushRef="#br0" timeOffset="-38351.68">25589 15570 84 0,'0'0'159'0,"0"0"-17"16,0 0-7-16,0 0-9 0,0-5-13 0,0 5-1 15,0 0-12-15,0 0-1 0,-1-3-6 0,1 3-9 16,0 0-1-16,0 0-3 0,-12 0 2 0,12 0-12 16,-11 4 4-16,6-1 0 0,-2-1-4 0,2 2-1 15,-5 0-6-15,-1 1-2 0,2 2-4 0,-3-3-10 16,5 1 0-16,0 0-6 0,2 2-2 0,0-1-5 15,-1 1-2-15,2-2-6 0,3 1-1 0,1 1-4 16,1-2-4-16,3 1-3 0,6 0-5 0,-1-4-12 0,0 2-11 16,2-1-9-16,3 2 1 0,-1-2-9 15,1 0 6-15,-4-2-4 0,3 1 5 0,-7 1 1 0,2-2 3 16,1 0 4-16,-4 2-2 0,0 0 0 0,2-2 7 16,-5 4 4-16,0-2 12 0,-2-3-3 0,2 6 8 15,-2 0 5-15,0-2 7 0,0 2 8 0,0-2 0 16,-2 1 1-16,0-1-4 0,1 2-3 0,-3 0-3 15,3-2-1-15,-2 1 1 0,2-1-9 0,-3 0 2 16,4-4 0-16,-5 6 0 0,5-4-2 0,-1 1-2 16,1-3-1-16,-3 5-1 0,3-5-1 0,0 0-9 15,-1 4-1-15,1-4-10 0,0 0-8 0,0 0-6 16,0 0-10-16,0 0-22 0,9 3-14 0,-9-3-10 16,0 0-18-16,10-3-15 0,-3-2-23 0,0 1-10 15,-1 1-124-15,1 0-294 0,-2-1 130 0</inkml:trace>
  <inkml:trace contextRef="#ctx0" brushRef="#br0" timeOffset="-38197.68">25688 15637 56 0,'-5'-4'167'0,"5"4"-7"16,-4-2-3-16,4 2-13 0,-3-2-11 0,3 2-12 16,0 0-13-16,0 0-8 0,0 0-8 15,0 0-11-15,0 0-15 0,-4-4-22 0,4 4-26 0,0 0-35 16,7-7-25-16,-2 2-26 0,-1 1-39 0,0 0-96 15,1-1-219-15,-2 0 98 0</inkml:trace>
  <inkml:trace contextRef="#ctx0" brushRef="#br0" timeOffset="-36539.68">25840 15554 166 0,'0'0'253'0,"4"3"-13"16,-4-3-17-16,2 2-16 0,1 1-14 0,-2 1-17 15,0 1-15-15,2 0-16 0,-1 2-13 0,2 3-16 16,-1 1-11-16,-2 0-9 0,2 0-9 0,-2 1-13 16,0 4-2-16,1-1-10 0,-2-1-6 0,0 3-5 0,-3-2-5 15,2-4-3-15,-2 1-6 0,2-3-2 16,-2 2-2-16,2-6-7 0,0-1-1 0,-1 1-5 0,2-2 3 15,2-1 1-15,-2-2-4 0,0 0-3 0,0 0-3 16,0 0-2-16,14-10-1 0,-5 2 1 0,-2-2-4 16,2-3-3-16,0-2-21 0,1-1 2 0,-1 2-9 15,0 0 0-15,0-1 4 0,-2 5 0 0,-2 0 4 16,1-1 4-16,-2 5 1 0,-3-1-3 0,4 1 6 16,-3 2 0-16,0-1 1 0,-1 0-2 0,2 3 2 15,-3 2-2-15,1-3 2 0,-1 3 0 0,0 0-2 16,0 0 3-16,0 0 2 0,0 0-2 0,5 8 1 15,-1-4 0-15,-4-1 0 0,4 1 1 0,0-1 3 16,1 2 0-16,-2 0 0 0,4-1-1 0,-3 0-1 16,1 1 1-16,-1 0 1 0,2 0-11 0,-2 1 10 15,-1-1 1-15,1-1 1 0,-2 2-3 0,1 1 2 16,-2-3 2-16,2 2-1 0,-3-1 3 0,0 2 0 0,1-1-1 16,-1-1 2-16,0-2-4 0,1 1 5 0,-1 1 2 15,0-5 4-15,4 3 2 0,-4-3 2 16,8 0 1-16,-8 0-1 0,12-3-1 0,-2-1 1 0,1 2-4 15,-2-4 2-15,1 1-3 0,3 1-1 0,0-2 1 16,3 0-2-16,-2 1-3 0,2 1 0 0,-5 1 0 16,4-2 0-16,-7 3-2 0,1 2-3 0,4-3 2 15,-7 3 4-15,-1 0-4 0,2 5 2 0,-1-2 0 16,-1 1-12-16,0-1 0 0,-2 4-5 0,-2 0-16 16,2-2-5-16,-3 2-10 0,1-2-10 0,0 0-18 15,-1 2-4-15,2-2-4 0,-1-1-8 0,0 0-7 16,-1 0-1-16,4-2-4 0,-4-2-11 0,9 2-7 15,-9-2-7-15,11-2-16 0,-3 0-5 0,3-1-6 16,-2 1 12-16,-1 0-79 0,5 0 187 0,-7-1-66 16,5 1 19-16,-4 0 23 0,5-1 24 0,-6 2 17 15,1 0 10-15,0-2 18 0,-2 2 12 0,3 0 9 16,-8 1 7-16,6 0 14 0,-2-3-2 0,-4 3 5 16,4-3 3-16,-4 3 8 0,4-1 3 0,-4 1-1 0,0 0-3 15,5-3-2-15,-5 3 0 0,1-5-5 16,-1 5-3-16,0-5-2 0,0 5 3 0,4-4-2 0,-3 1 9 15,-1 3 1-15,0-7-5 0,0 7-1 0,3-2-5 16,-3 2-3-16,0 0-4 0,0-3-6 0,0 3 0 16,0 0-3-16,0 0-7 0,0 0-9 0,0 0-1 15,0 0-3-15,0 0-1 0,0 0 0 0,0 0-3 16,0 0-1-16,0 0-2 0,0 0-3 0,0 0 0 16,0 0 0-16,0 0-2 0,0 0-4 0,-17 4 8 15,17-4 0-15,0 0 1 0,0 0-4 0,0 0 3 16,0 0-1-16,0 0 0 0,0 0 0 0,0 0-2 15,0 0 0-15,9-11-3 0,-8 7 1 0,-1 4 0 16,4-5-2-16,-4 3 0 0,0 2-6 0,3-6 4 16,-3 6-1-16,1-5 3 0,-1 5 0 0,0-4-3 15,0 4-2-15,0 0-2 0,0 0 0 0,-4-3-1 16,4 3 2-16,0 0 0 0,0 0 0 0,0 0-2 0,0 0 1 16,0 0 1-16,0 0 1 0,-14 2-2 0,14-2-1 15,0 0-1-15,-5 1 1 0,5-1 1 16,-5 2 2-16,5-2 0 0,0 0-3 0,-5 2-3 0,5-2 6 15,0 0-3-15,-7 1 5 0,7-1-4 0,0 0 2 16,0 0-3-16,0 0-1 0,0 0 2 0,0 0 1 16,-6 1-2-16,6-1 0 0,0 0 4 0,-5 1-3 15,5-1 0-15,0 0 1 0,-6 2 3 0,6-2-3 16,-5 0 1-16,5 0-3 0,0 0 4 0,-9 2-2 16,9-2 3-16,-7 0-1 0,7 0-3 0,-5 2 0 15,5-2 1-15,0 0 1 0,0 0 1 0,0 0-2 16,-8 0-3-16,8 0 2 0,-3 3-3 0,-1-1 4 15,4-2 2-15,-8 5-2 0,4 0 3 0,1 2-4 16,-3-4 0-16,2 4 0 0,1-1 1 0,0-2 3 16,0 2-5-16,1-1 4 0,1 1-2 0,-2-2 6 15,3 1-6-15,-1-2 8 0,2 2 0 0,-1-5 2 16,4 4-3-16,4-3-1 0,-2-1 1 0,4-1 1 0,4-2-3 16,-5-1 3-16,8-3-5 0,-6 1 3 0,2-1-1 15,0 1-2-15,1-3-3 0,-3 1 6 16,0 1-5-16,-1-3-2 0,0 3 0 0,-1-1 0 0,-1 2-3 15,-2 2 6-15,-1 0-2 0,2-2 2 0,-5 3-1 16,1 1-3-16,-1-2-1 0,2 2-2 0,-4 2-10 16,5-3 1-16,-5 3 1 0,4-2-1 0,-4 2 2 15,0 0 0-15,4-3 2 0,-4 3 1 0,0 0 0 16,4-2-2-16,-4 2 6 0,2-2-1 0,-2 2 3 16,2-6-2-16,-1-1 1 0,1 3-4 0,-2-3 0 15,0-1 0-15,0-4-7 0,0 3-9 0,0-1 7 16,-1-1-1-16,2 0 4 0,-1 0-11 0,-2-2 16 15,2 3-4-15,-1 0 2 0,-2 1 3 0,2 1 2 16,-1 1 2-16,1 4 5 0,0-4 0 0,0 4 1 16,1-1-3-16,0 4-5 0,-3-4 6 0,3 4 0 15,0 0-2-15,0 0 2 0,0 0-2 0,0 0 1 16,-6 9 3-16,5-6-2 0,-1 2 0 0,2-5 3 16,-1 7-1-16,1-3 0 0,0 4-2 0,0-1 2 0,-1 0-3 15,2 3 2-15,-1 0 1 0,1-1 3 16,2 2-6-16,-2 2-1 0,0-1 3 0,2 1 0 0,1-2 1 15,1 0-1-15,-1 0-1 0,1 2 2 0,0-2-1 16,1-1 1-16,3 0-3 0,-1 0-2 0,0-1 4 16,2-4-10-16,1 6-5 0,-2-5-8 0,1 2 5 15,2-1 3-15,-2-3 0 0,3 1 0 0,-4 0 1 16,0-1 1-16,-3 0 2 0,2-2-5 0,-2 2 10 16,-2-1 4-16,1-1 1 0,-1-1 8 0,-1 1 7 15,-3-2 4-15,6 4 0 0,-4-4-1 0,-2 0 1 16,0 0-6-16,4 3 2 0,-4-3-1 0,3 3-2 15,-3-3-1-15,0 0-2 0,2 2-12 0,-2-2-15 0,0 0-20 16,0 0-42-16,0 0-53 0,10-5-52 16,-8 1-167-16,2-1-380 0,-2 0 168 0</inkml:trace>
  <inkml:trace contextRef="#ctx0" brushRef="#br0" timeOffset="-36144.13">26848 15498 18 0,'6'-3'135'0,"2"3"-10"0,1-1-20 15,-2 2-6-15,5-1 0 0,-3 3-15 0,0-1-10 0,5 0-7 16,-5 5-9-16,0-5-8 0,1 0-1 0,-1 1-4 16,0 1-3-16,-1 0-9 0,-3-1-2 0,-1-1 1 15,0-1-7-15,-1 1 3 0,-3-2 14 0,4 4 5 16,-1-3 5-16,-3-1 4 0,0 0 2 0,3 3 0 15,-3-3 0-15,0 0 5 0,0 0-1 0,-7 8 3 16,3-6 1-16,-1 1-2 0,0 1 2 0,-2 1 4 0,-1 0-4 16,1 2-2-16,1-1-5 0,1 2-8 15,-3-1-1-15,6 2-6 0,0-2 0 0,1-2-5 16,1 5-2-16,0-2-6 0,4 2 4 0,1-2-7 0,0 2 0 16,1-3-1-16,3 3-8 0,-1-1-1 15,0 1-1-15,-1-1-2 0,1-1 0 0,-3-1-6 16,3 0 1-16,-4 1-2 0,-1-2 2 0,0 0-6 0,0 0 1 15,-3 0 1-15,0-2 1 0,0 3 0 0,-3-2-5 16,-2 0-1-16,1 0-1 0,-6 1 4 0,3 0-14 16,0 0-18-16,-4 1-31 0,0-3-45 0,1-1-54 15,-3 2-68-15,2-1-142 0,-1-1-396 0,-2-1 175 16</inkml:trace>
  <inkml:trace contextRef="#ctx0" brushRef="#br0" timeOffset="-33676.61">24349 16329 81 0,'0'0'99'16,"0"0"2"-16,-2-12-11 0,2 12-8 0,0 0 1 15,0 0-6-15,0 0 1 0,0 0-7 0,0 0 2 0,0 0-8 16,0 0 5-16,0 0-4 0,0 0-5 0,0 0-2 15,0 0-5-15,0 0-3 0,0 0-6 0,2-5-5 16,-2 5-1-16,0 0-3 0,0 0-5 0,0 0-4 16,0 0-3-16,0 0 3 0,-2-5-6 0,2 5 1 15,0 0-3-15,0 0-3 0,0 0 1 0,-1-5 0 16,1 5 2-16,0-4 0 0,0 4-1 0,0 0 4 16,0 0-3-16,1-3 1 0,-1 3 4 0,0 0-6 15,0 0 0-15,0 0-1 0,0 0-1 0,-2-7 3 16,2 7-1-16,0 0-6 0,0 0-1 0,0 0-3 15,0 0 3-15,0 0-1 0,0 0 2 0,0 0-2 16,0 0-1-16,0 0 0 0,0 0 0 0,0 0-1 16,0-5 0-16,0 5-2 0,0 0 0 0,-3-2-3 0,3 2 2 15,0 0 1-15,-1-5-2 0,1 5 2 0,0 0-1 16,-3-5-4-16,3 5 6 0,-1-5 0 0,1 5-3 16,0 0-3-16,0 0 0 0,0 0 1 15,-4-4-2-15,4 4 4 0,0 0-2 0,0-3 0 0,0 3 1 16,0 0-1-16,0 0 1 0,0 0-3 0,-5-2 0 15,5 2-1-15,0 0 0 0,-6-2 3 16,6 2 1-16,-7 0-3 0,7 0-4 0,-10 2 4 0,1-2-1 16,4 3 3-16,5-3 1 0,-13 0 0 0,5 2 0 15,1 2-1-15,-1-1 2 0,3-1 1 0,-4 4-2 16,0-2 2-16,4 1 3 0,-1-1 7 0,3 4 2 16,-1-4-1-16,-2 6 8 0,2-2 3 0,2 1-3 15,-1-1 4-15,2 1-7 0,0 1-1 0,-1 0-5 16,4-1 2-16,0-2-1 0,-1 1 0 0,1 1 2 15,3-2-2-15,2 2-4 0,-3-2-2 0,5-1 5 16,0-1-3-16,1 1-1 0,-1-2-3 0,0-2 1 16,4 2-1-16,-3-1-2 0,-1-2-3 0,1 1 3 15,1-2 1-15,-5 1-1 0,3 0-1 0,-3 2-3 16,1-3 1-16,0 2 1 0,5 1-1 0,-6-2-3 16,1 2-2-16,-3-2 1 0,-1 2 0 0,5 1-1 15,-2 0-1-15,1-1-2 0,-2 0-2 0,1 1-4 16,1-1-2-16,0-3 2 0,2 1 3 0,0-2 0 15,3 1 0-15,-1-3 1 0,-2-1 1 0,1-1 2 16,-2-3-3-16,1 1 2 0,1-2-1 0,-5 1 2 16,4 2 1-16,-1-2-2 0,-2 0 4 0,-4 1 8 15,0 0 9-15,1 0 1 0,-2 4 3 0,-1-2 6 0,1 0-1 16,-1 5 0-16,-5-7-1 0,5 7 2 0,-2-4-4 16,-5 3-6-16,1-1 3 0,-2 2-2 0,8 0-3 15,-15 4 2-15,6-1-2 0,1-2-4 0,-1 3-3 16,-3 1 2-16,5 0-8 0,-2-2-22 0,2 1-26 15,1-1-28-15,3 3-36 0,1-4-42 0,-2 0-51 16,4-2-152-16,0 0-386 0,0 0 172 0</inkml:trace>
  <inkml:trace contextRef="#ctx0" brushRef="#br0" timeOffset="-32809.61">24700 16375 67 0,'-3'4'129'0,"2"1"-10"0,1 1-16 0,0-1-9 15,-4 1-8-15,3-1-11 0,1 0-2 0,0 0-11 16,0-1-3-16,1-1-8 0,-1-3 0 0,0 8-3 16,4-8 2-16,0 2-4 0,-4-2-1 0,0 0-1 15,0 0-3-15,15-5-6 0,-11 3-3 0,1-3-5 16,7 0-6-16,-6-2 0 0,2 2 4 0,-1 1-6 15,1-2-4-15,0 2 5 0,1 1-7 0,-2 1 2 16,0 2-8-16,-2-1 4 0,1 0 3 0,-6 1-4 0,13 2-6 16,-5 0 1-16,-3-1-1 0,1 1 2 0,4 0 3 15,-4 1-2-15,1 1-4 0,-2-3 6 16,1 1-2-16,2 0-4 0,-3-1 4 0,-1 1 5 16,4 0 3-16,-1-2-1 0,1-3 1 0,0 2 1 0,2 0-4 15,-2-2 3-15,1-1-2 0,-3-3-1 0,3 4-4 16,-1-2-1-16,-3 0 2 0,1 1-1 0,0 1-3 15,0 0-1-15,0 1-1 0,-2 0-2 0,-4 2 3 16,8-2-1-16,-8 2-1 0,0 0 1 0,10 4 0 16,-6-2-2-16,0 1 4 0,-1 0-5 0,1 1 0 15,0-1-1-15,1 1 0 0,0-1 2 0,2 0-3 16,0 1 4-16,-2-1 0 0,3-1 1 0,1 0 0 16,1-2-2-16,1-1 0 0,1 0 0 0,-1-3-1 15,-1 2-3-15,1-1 1 0,2 0-14 0,-4-2-10 16,5 0-8-16,-5 0-8 0,0 0-2 0,1 0 0 15,-2 1-13-15,1 1-9 0,0 2 7 0,-2 1 3 16,0-1-1-16,-7 1 4 0,10 0 3 0,-4 1 6 16,-1 0 5-16,1 2 1 0,1-3 3 0,-3 1 10 15,1 2-1-15,2-3 17 0,-2 3 19 0,-5-3 6 16,6 1 7-16,-6-1 8 0,5 1 9 0,-5-1 6 16,0 0 0-16,0 0 7 0,9-4 4 0,-9 4-9 15,5-5 0-15,-1 2-4 0,-3-1-1 0,3 1 2 16,-2-1-6-16,0 1-3 0,-1-2-4 0,3 1-1 0,-1 1-2 15,-1-1-4-15,3-1-6 0,-2 2 5 0,-3 3-3 16,4-2-4-16,-4 2-1 0,1-3-4 16,-1 3 0-16,0 0-1 0,4-5 0 0,-4 5 0 15,0 0-1-15,0 0 6 0,0 0 6 0,4 10 7 0,-3-7 0 16,0 2-3-16,-1 1-1 0,4-1-3 0,-4 0-1 16,3 3 2-16,-2 1 1 0,3-2 0 15,-2 3-2-15,-2-1 1 0,4 0-6 0,-1 2-1 0,-1-3 4 16,0 1 8-16,-1-2-3 0,0 1-2 0,-1 0-3 15,4-3-4-15,-4 2 2 0,3 3 2 0,-2-3-4 16,-1-1-1-16,0-1 0 0,1-1-2 0,-1 2-2 16,0 0 0-16,1-1-2 0,1 1-1 0,-1 0-1 15,1-1 1-15,1-1-3 0,-3 3 0 0,1-3 3 16,-1 1-3-16,2-1 0 0,-2-1-1 0,0 2 0 16,0-2 0-16,-2 2 0 0,1 1-1 0,0-2-1 15,-3 1-1-15,3-1-5 0,1 1-9 0,-3-1-13 16,2 0-14-16,0 0-21 0,-2 1-28 0,-1-1-15 15,4 0-29-15,-1 0-4 0,1-4-17 0,0 5-144 16,0-5-322-16,1 3 143 0</inkml:trace>
  <inkml:trace contextRef="#ctx0" brushRef="#br0" timeOffset="-32541.09">25468 16300 183 0,'0'0'225'0,"0"0"-19"0,0 0-15 0,0 0-17 16,0 0-17-16,20 10-14 0,-8-8-15 0,-2 3-11 16,4-1-13-16,-2 4-14 0,0-1-8 0,1 1-9 0,-1-1-5 15,-1 0-7-15,-6 0-12 0,-1-2-3 0,1 1-9 16,-1 1-6-16,0-2-10 0,-8-1-9 0,3 3-9 15,-3-4-14-15,-1 1-14 0,-4 0-15 0,-4-2-31 16,6 1-25-16,0-2-28 0,-1 2-31 0,0-3-126 16,8 0-302-16,-11-1 134 0</inkml:trace>
  <inkml:trace contextRef="#ctx0" brushRef="#br0" timeOffset="-32193.09">25716 16366 49 0,'0'0'235'0,"0"0"-16"16,-13 7-22-16,9-4-16 0,-1 1-22 0,1 3-11 15,-1-2-19-15,3 2-13 0,-2-1-6 0,1 0-12 16,3 2-13-16,0-1-11 0,1 0-9 0,1-1 0 16,0 0-14-16,3-2-6 0,1 2-7 0,1-5-6 15,1 0-5-15,1-1-8 0,1-1-10 0,2-3-9 16,-1 0 5-16,3-1-9 0,-4 0 0 0,3-2 2 15,-3 0-2-15,3 2 2 0,-3-2-1 0,2 4 3 0,-6 0-1 16,3-1 1-16,3 1 3 0,-6 1-4 16,2 0 0-16,-1 1-2 0,0 0 6 0,-1 1-3 15,1 2 1-15,-1 2 0 0,3-2-1 0,-3 1 2 0,-1-1-1 16,4 3-4-16,-1-1 6 0,0 0-2 0,-2-1 2 16,3 2-2-16,1-1-3 0,-3-2 5 15,0 1-3-15,1-1 0 0,2-1-5 0,-2-1-10 0,-2 0-28 16,2-3-31-16,-2 0-24 0,3 1-34 0,0-5-35 15,0 2-102-15,-1-3-292 0,-1 1 129 0</inkml:trace>
  <inkml:trace contextRef="#ctx0" brushRef="#br0" timeOffset="-31893.38">26126 16319 160 0,'-8'0'174'0,"2"0"-16"16,0 1-14-16,-1-1-16 0,1 1-12 0,0 3-11 15,0-2-15-15,0 0-1 0,1 1-14 0,1 1-7 16,0 1-9-16,-1 2-3 0,1-2-5 0,4 0-3 16,-1 0-7-16,1 2-4 0,0-1-4 0,1 0-3 15,-1-1-2-15,4 0-7 0,-1 2-1 0,0-2-4 16,1-3-9-16,-1 3-3 0,2 0-7 0,-1 1-4 16,1-2 3-16,-2 1 1 0,3 0-6 0,-4-2 3 15,2 2-3-15,-3 0 6 0,3-1-4 0,-2 3 4 0,-1-2 2 16,0-3-1-16,0 1 2 0,-1 1 8 15,0-4-4-15,2 5 4 0,-2-5 8 0,0 5 1 16,0-5-3-16,-3 3 0 0,3-3 0 0,0 0-4 16,-4 2-4-16,4-2-17 0,-1 5-28 0,1-5-40 15,0 0-52-15,0 0-128 0,0 0-280 0,14-10 123 0</inkml:trace>
  <inkml:trace contextRef="#ctx0" brushRef="#br0" timeOffset="-31465.37">26290 16387 199 0,'0'0'191'0,"2"-3"-18"0,-2 3-21 16,0 0-11-16,4-2-16 0,-4 2-11 0,0 0-13 16,0 0-10-16,0 0-5 0,0 0-1 0,6 5-4 15,-6-5-9-15,0 0-2 0,-2 7-9 0,2-7-2 16,-1 7-8-16,-1-4 1 0,1 0-2 0,-2 2-1 15,1-1-7-15,3 1-1 0,-3 0-6 0,-5-2-5 16,6 1-3-16,-3 1-1 0,0-2-3 0,2 1-2 16,-2 0-2-16,0-3 0 0,4-1-1 0,-1 5-5 15,1-5-1-15,-4 3 0 0,4-3 0 0,-3 4-5 16,3-4-2-16,0 0 4 0,-2 3 2 0,2-3-2 16,0 0-5-16,-3 2 2 0,3-2 0 0,0 0 0 15,-4 2-4-15,4 2 0 0,0-4 1 0,-6 4-2 16,6-4-1-16,0 0 1 0,0 2 1 0,0-2-1 15,0 0 2-15,0 0 0 0,0 5-4 0,0-5 3 16,0 0-2-16,0 0 3 0,13 2-4 0,-13-2 4 16,6-2-1-16,-6 2 0 0,7 2-2 0,-7-2 0 15,0 0 2-15,0 0-2 0,0 0 3 0,0 0-4 0,10-2 0 16,-10 2-2-16,0 0 0 0,0 0-8 0,0 0-3 16,0 0-9-16,0 0-13 0,-3 5-27 15,3-5-37-15,0 0-39 0,-5 6-54 0,5-6-118 16,0 0-336-16,0 0 149 0</inkml:trace>
  <inkml:trace contextRef="#ctx0" brushRef="#br0" timeOffset="-23441.38">23239 15533 11 0,'0'0'138'0,"-6"-4"-17"0,6 4-4 0,0 0-18 16,-1-2-8-16,1 2-1 0,0 0-10 0,0 0-13 0,0 0-11 15,0 0-3-15,0 0-2 0,0 0-9 0,0 0-5 16,0 0-4-16,0 0 2 0,0 0-6 0,0 0 4 16,0 0 5-16,0 0 4 0,-3-4 4 0,3 4 7 15,0 0 1-15,0 0-4 0,0 0-4 0,0 0-4 16,0 0-4-16,0 0-6 0,0 0-1 0,0 0-3 15,0 0-6-15,0 0-1 0,0 0-5 0,0 0 4 16,0 0-3-16,0 0-3 0,0 0-1 0,0 0-7 16,0 0 4-16,0 0 1 0,0 0 1 0,0 0-7 15,0 0 3-15,0 0-1 0,0 0 2 0,0 0-6 16,0 0 3-16,0 0-1 0,0 0 1 0,0 0-4 16,0 0 2-16,0 0-3 0,0 0-8 0,0 0 16 15,0 0-1-15,-5 7-3 0,5-1 10 0,3-2-4 0,-6 1 8 16,3 0 0-16,0 3-3 0,-1 0 0 0,2 3 4 15,-1 0 5-15,0-1 0 0,3 3-2 16,-3-1-5-16,-3-1 1 0,3 2-1 0,0 2 0 0,0 0-7 16,0-5 4-16,0 3-2 0,0-4 0 0,0 2 0 15,0 0-1-15,0-1 2 0,0 0-2 0,-1-3 3 16,-2-1-2-16,3 0 2 0,0-1-5 0,-1 1 5 16,0-3-7-16,1 3-6 0,0-6 9 0,-3 4-2 15,3-4-4-15,0 4 4 0,0-4-6 0,3 4-8 16,-3-4-14-16,0 0-27 0,0 0-31 0,-3 4-35 15,3-4-35-15,4 4-185 0,-4-4-360 0,1 2 160 16</inkml:trace>
  <inkml:trace contextRef="#ctx0" brushRef="#br0" timeOffset="-22142.38">23218 16407 75 0,'0'0'99'0,"0"0"-9"0,0 0-1 0,0 0-10 16,-7 0-13-16,7 0 3 0,0 0-6 0,0 0 2 16,0 0-6-16,-5-2-3 0,5 2 4 0,0 0-2 15,0 0 4-15,0 0-5 0,0 0 3 0,-9-1 0 16,9 1 0-16,0 0-4 0,0 0-2 0,-6 0-5 16,6 0 3-16,0 0 0 0,-4-2-6 0,4 2-2 15,0 0 0-15,0 0 1 0,0 0-5 0,-6-1-4 16,6 1-4-16,0 0-2 0,0 0-2 0,-7-2-1 15,7 2-6-15,0 0-1 0,-5-2 0 0,5 2-6 16,0 0 2-16,0 0-1 0,-8-2-7 0,8 2 6 0,0 0-5 16,0 0 8-16,-5-1-4 0,5 1-2 0,0 0-4 15,0 0 5-15,0 0 1 0,0 0 0 16,0 0 1-16,0 0-7 0,0 0 3 0,0 0 4 0,0 0-5 16,0 0 3-16,0 0 3 0,0 0-6 0,0 0 4 15,0 0-2-15,0 0-2 0,0 0-2 0,0 0-1 16,18 6 3-16,-11-4-2 0,-1 0-1 0,-1 0-1 15,0 2 0-15,2 0 0 0,-1 1 0 0,-1-1-5 16,4 2 3-16,-4-2-2 0,2 3 1 0,-1 2 1 16,-1-2 0-16,1 2-1 0,-3-5-2 0,0 4 0 15,-2-3 3-15,0 1-4 0,0 2 1 0,1-1 0 16,-2-2 4-16,-3 2-5 0,1-2 2 0,-1 1-2 16,-2 2-1-16,0-2 4 0,0-2-1 0,-3 4 0 15,2-1 0-15,-2-4-3 0,0 1 2 0,3 1-2 16,0 0 2-16,1-2-1 0,-1-1 3 0,0 1-1 15,1 1-2-15,0-2 1 0,4-2-1 0,-6 5 3 16,2-1-4-16,0-1 3 0,-1 1-3 0,1-2 2 16,-1 1-1-16,1 1 1 0,-2-2 0 0,6 1 1 0,0-3-1 15,-6 3 1-15,6-3 1 0,-4 1 1 16,2 4 6-16,2-5-1 0,0 0 3 0,0 0 2 16,0 0-1-16,-5 2 1 0,5-2-3 0,0 0 1 0,0 0 0 15,0 0 1-15,0 0-3 0,0 0 1 0,0 0-1 16,-2 2 2-16,2-2 2 0,0 0-7 0,0 0 3 15,0 0 1-15,0 0-1 0,0 0 2 16,0 0-1-16,0 0-1 0,0 0 4 0,0 0 2 0,0 0 4 16,0 0 1-16,0 0 1 0,0 0-1 0,0 0 2 15,0 0 2-15,0 0-2 0,0 0-2 0,15-6-1 16,-10 3-3-16,4 3-7 0,-2-1-2 0,2 0-2 16,-2-2-2-16,6 3 3 0,-3-2-2 0,-2 1 0 15,5 1-1-15,-7-1 4 0,2 1-2 0,-1 0-3 16,2-3 3-16,-2 2 0 0,-1 0-3 0,-1 1-2 15,2-2 0-15,-7 2-1 0,9-1 1 0,-9 1 1 16,6-1-2-16,-6 1-4 0,0 0-5 0,9 1-11 16,-9-1-23-16,6 1-25 0,-1 1-39 0,-1 0-21 15,3 1-34-15,-3-3-60 0,4 1-117 0,-3 0-368 16,3-1 163-16</inkml:trace>
  <inkml:trace contextRef="#ctx0" brushRef="#br0" timeOffset="-20820.37">23156 17051 58 0,'0'0'120'0,"0"0"0"0,0 0-7 0,0 0-9 16,0 0-2-16,0 0-6 0,0 0-13 0,0 0-4 16,0 0-9-16,0-6-2 0,0 6-9 0,0 0-7 15,0 0-1-15,0 0-4 0,0 0-3 0,0 0-12 16,0 0-1-16,0 0 0 0,0 0-1 0,0 0-9 16,0 0-2-16,0 0-1 0,0 0-5 0,0 0 5 15,0 0-6-15,0 0 2 0,0 0-1 0,0 0 6 16,0 0-19-16,0 0 7 0,0 0 3 0,0 0-5 15,0 0 2-15,0 0 18 0,0 0-2 0,-12 7 10 16,12-7 9-16,0 0 0 0,0 0 0 0,0 0 1 16,0 0-9-16,0 0 2 0,0 0-1 0,0 0-12 15,0 0 5-15,12-7-1 0,-12 7-5 0,4-1 3 16,-4 1-10-16,7-3 0 0,-7 3-2 0,11 2 1 16,-6-1-3-16,-5-1 0 0,9 0 1 0,-5 1-4 15,0 2-5-15,0-1 0 0,-2 0 3 0,3 2 1 16,-1-2 2-16,-1 2-5 0,-1 1 4 0,2 0-5 15,-4 0-4-15,0 1 3 0,3 0-7 0,-3-1 3 16,-3 2 0-16,2-2 6 0,-3 5-4 0,3-3-4 0,-2 0 7 16,2 0-2-16,-3 0 0 0,-1-2-1 0,1 0-3 15,0 0 0-15,0 2 3 0,3-4-1 16,-3 1 0-16,3 2 1 0,-3-2 2 0,0-3-3 16,4-1 1-16,-5 2 1 0,5-2-3 0,-1 4 4 0,1-4-3 15,0 0-1-15,-4 4 2 0,4-4 0 0,0 0-3 16,0 0-1-16,0 0 2 0,0 0-2 0,0 0 6 15,10 3 1-15,-10-3-3 0,0 0-1 16,14-4 1-16,-7 4 1 0,-2-2-2 0,4 2 1 0,-3 2-2 16,1-1 2-16,-1 0 0 0,2-1 0 0,-1 2 2 15,1-1-6-15,-2-1 6 0,3 3-1 0,-1-1-2 16,-2 2 1-16,2 0 3 0,0 0-4 0,1 0 1 16,-3 0-4-16,2 2 3 0,1 1 3 0,-2-2-4 15,0-2 1-15,-1 5 3 0,-3-4 0 0,4 1-5 16,-5 0 2-16,0-1 2 0,-1 1 3 0,-1-1-4 15,2 2-1-15,-2-1-3 0,-2 1 8 0,-1-1-4 16,1-2 0-16,-3 2 0 0,3 0 0 0,-1 0 2 16,-1-1-1-16,0 2-1 0,-1-4 5 0,0 3 5 15,1-1 0-15,-3-3-3 0,2 3 2 0,0-1 0 16,-2-3 3-16,2 3 0 0,-1-2 0 0,1 0 0 16,5-1-2-16,-7 2-2 0,7-2-2 0,-5 1-2 15,5-1-1-15,0 0-10 0,0 0-8 0,-8 0-20 16,8 0-25-16,0 0-28 0,0 0-22 0,0 0-34 15,0 0-163-15,0 0-332 0,0 0 148 0</inkml:trace>
  <inkml:trace contextRef="#ctx0" brushRef="#br0" timeOffset="-19789.37">23109 17817 11 0,'0'0'142'0,"0"0"-8"16,-4-6-12-16,4 6-9 0,0 0-10 0,2-3-13 16,-2 3-11-16,2-5 4 0,-2 5-14 0,0 0-1 0,0 0-10 15,3-3 4-15,-3 3-4 0,0 0-4 16,0 0-5-16,0 0-1 0,0-5-1 0,0 5-3 16,0 0 0-16,0 0-8 0,0 0-4 0,0 0-2 15,0 0-5-15,0 0 4 0,0 0-7 0,0 0-2 16,0 0 0-16,0 0 5 0,0 0-5 0,0 0 3 0,0 0 7 15,0 0 0-15,0 0 5 0,0 0-2 16,-5 15 2-16,5-12-4 0,-6 2-3 0,4 1 6 16,-1 2-3-16,2 0-4 0,-2-1 1 0,2 2 0 15,0-1-5-15,2-2-3 0,-3 4-4 0,2 0-13 16,-2-3-1-16,4 3 0 0,-2-2 3 0,2 0 4 0,1-2 3 16,-1-1 4-16,1 2-6 0,1-1 7 15,0-2 0-15,-1 0-1 0,1 0 5 0,2-3-5 16,0 1-1-16,1-1-1 0,-1 1-2 0,2-2 2 15,-3 0-7-15,-5 0 3 0,12 0-2 0,-7 0-3 16,5 0 2-16,-5-3 1 0,2 1-3 0,-2 0 10 0,3-1-9 16,-1 1-4-16,-3 0 8 0,4-1-6 0,-2 0-1 15,3 0 2-15,-4 1-4 0,4 0 3 16,-1 0-3-16,1 0 5 0,0-1-4 0,-3 2-3 16,1-1 1-16,-1 0 3 0,0 1-8 0,-6 1 3 15,8-2-4-15,-3 0-7 0,-5 2 1 0,9-1-5 0,-3 0-4 16,-6 1-3-16,5-3-8 0,-5 3-6 0,0 0-7 15,0 0-10-15,8 0-10 0,-8 0-9 16,0 0-23-16,0 0-10 0,0 0-30 0,0 0-14 16,1-3-116-16,-1 3-289 0,0 0 128 0</inkml:trace>
  <inkml:trace contextRef="#ctx0" brushRef="#br0" timeOffset="-19474.38">23236 17837 109 0,'0'0'108'0,"0"0"1"0,-3-3-19 0,3 3 5 0,0 0-17 15,0 0-3-15,0 0-4 0,0 0-12 16,0 0-5-16,0 0-7 0,0 0 3 0,0 0-3 16,0 0 22-16,0 0-3 0,-1 13-2 0,1-9 2 15,1 1 3-15,-1 3-9 0,0-2 9 0,0 4-8 0,5 1-3 16,-2-3-4-16,-2 6-5 0,0-3-6 0,2-1 0 15,-1 3-3-15,0-2-2 0,0 0 1 16,-2 1-2-16,3 1 0 0,-1-3-6 0,1 0 0 16,-3-1-6-16,1-1-2 0,-1-2-2 0,1 1-5 15,-1-2 3-15,2 3-1 0,-2-3-5 0,0-2 4 0,1 2-10 16,0-2-7-16,-1-3-15 0,3 6-23 0,-3-6-19 16,1 2-25-16,-1-2-29 0,0 0-21 15,8 0-32-15,-8 0-99 0,0 0-285 0,0 0 127 16</inkml:trace>
  <inkml:trace contextRef="#ctx0" brushRef="#br0" timeOffset="-18926.37">23331 18241 16 0,'0'0'117'0,"0"0"3"16,0 0-3-16,0 0-5 0,0 0 5 0,0 0-13 15,0 0-2-15,-21 14-13 0,21-14-19 0,0 0 13 16,0 0-5-16,0 0 2 0,0 0-3 0,0 0-3 15,0 0 3-15,0 0-6 0,-18 8-3 0,18-8-6 16,0 0-6-16,0 0-5 0,0 0-5 0,0 0-5 16,0 0-1-16,0 0-5 0,0 0-1 0,0 0-15 0,0 0 7 15,0 0 1-15,0 0-12 0,0 0 5 16,-8 14-2-16,8-14-5 0,0 0-2 0,0 0 0 16,0 0 3-16,0 20-3 0,0-20 1 0,0 0-4 15,0 0-1-15,0 0 2 0,4 21-4 0,-4-21 2 16,0 0-1-16,8 13 0 0,-8-13-2 0,0 0 3 0,14 18-2 15,-14-18-4-15,7 13 6 0,-7-13-2 16,14 7-5-16,-14-7 2 0,0 0-1 0,13 14 2 16,-13-14-2-16,0 0-1 0,12 11 3 0,-12-11 1 15,0 0-2-15,0 0-3 0,7 15 4 0,-7-15 1 16,0 0 1-16,0 0-2 0,0 0 2 0,-15 23 1 16,15-23 2-16,-14 12-6 0,14-12-5 0,0 0 2 15,-18 12 1-15,18-12-1 0,-13 8 2 0,13-8-9 16,0 0-13-16,-19 9-9 0,19-9-20 0,0 0-9 15,-20 5-27-15,20-5-11 0,0 0-20 0,0 0-19 16,0 0-18-16,0 0-96 0,-41-12-272 0,41 12 121 16</inkml:trace>
  <inkml:trace contextRef="#ctx0" brushRef="#br0" timeOffset="-18734.38">23193 18285 74 0,'0'0'206'0,"26"-25"-21"0,-12 15-11 16,1 1-14-16,-1-1-19 0,-14 10-12 0,32-15-13 16,-14 12-9-16,-18 3-14 0,33-9-13 0,-33 9-5 15,29-5-10-15,-29 5-9 0,26 0-18 0,-26 0-20 16,0 0-20-16,32 9-35 0,-32-9-20 0,0 0-38 16,23 8-21-16,-23-8-119 0,0 0-256 0,9 12 114 15</inkml:trace>
  <inkml:trace contextRef="#ctx0" brushRef="#br0" timeOffset="-17878.37">23374 18673 50 0,'0'0'93'0,"0"0"-11"0,0 0-4 0,0 0-5 16,0 0 6-16,0 0-5 0,0 0-9 0,0 0 0 15,0 0-4-15,-38-7-6 0,38 7-2 0,0 0 4 16,0 0 5-16,0 0 0 0,0 0-2 0,-34 17 1 16,34-17-12-16,-17 12 8 0,17-12-13 0,-12 12-4 15,12-12-3-15,-11 12 2 0,11-12-11 0,-7 13-2 16,7-13-4-16,-7 15-3 0,7-15 0 0,-5 19-1 16,5-19-3-16,-1 19 0 0,1-19 1 0,0 17-5 15,0-17 1-15,0 0 0 0,5 21-4 0,-5-21 6 16,6 14-2-16,-6-14-1 0,8 15-1 0,-8-15-5 15,12 13 3-15,-12-13 9 0,12 8-10 0,-12-8 3 16,17 10 1-16,-17-10-6 0,22 8 4 0,-22-8-5 16,20 6 4-16,-20-6-5 0,21 5 3 0,-21-5-2 15,0 0 1-15,20 4-3 0,-20-4 6 0,0 0 0 16,0 0 10-16,0 0-1 0,0 0 11 0,0 0 0 16,0 0 8-16,0 0-4 0,0 0 1 0,0 0-9 15,0 0-6-15,0 0 2 0,0 0-1 0,0 0-6 16,0 0-2-16,0 0 5 0,0 0-9 0,0 0 3 15,0 0 4-15,0 0-4 0,0 0 0 0,0 0 4 16,0 0-6-16,0 0 7 0,0 0 0 0,-69 10-2 16,69-10 1-16,-13 7-3 0,13-7 2 0,-15 8-9 15,15-8-10-15,0 0-19 0,-17 9-34 0,17-9-40 16,0 0-49-16,0 0-172 0,0 0-347 0,0 0 154 16</inkml:trace>
  <inkml:trace contextRef="#ctx0" brushRef="#br0" timeOffset="-15234.38">24185 15925 47 0,'-9'0'132'0,"9"0"-8"0,-5 0-7 0,5 0-8 16,0 0-5-16,0 0-5 0,-6-3-7 15,6 3-10-15,0 0-9 0,0 0-5 0,0 0-6 0,0 0-5 16,0 0 3-16,0 0-4 0,-6-2-4 0,6 2-5 15,0 0-1-15,0 0-4 0,0 0-4 0,0 0-1 16,0 0 1-16,0 0-5 0,0 0-12 0,0 0 0 16,0 0 2-16,0 0-5 0,0 0-3 0,0 0 1 15,0 0-1-15,0 0-4 0,0 0 0 0,0 0-3 16,0 0 5-16,0 0-17 0,0 0 11 0,0 0 2 16,18 5-1-16,-18-5-5 0,8 0 5 0,-8 0-2 15,8 0-4-15,-8 0 7 0,9 1-8 0,-3-1 5 16,0 1 1-16,3-1-6 0,-9 0 5 0,9 0-4 15,0-1 3-15,-2 1-4 0,0 1 1 0,5-2 2 16,-1 1-4-16,2-1 4 0,1 2 1 0,4-1-4 16,0 1 0-16,0-1-2 0,2-1 3 0,3 1-1 15,-2-1-3-15,-1 2 2 0,-1 0-5 0,4 2-4 0,-1-3-4 16,0 0-7-16,-3 0 4 0,0 1 5 0,3 0 0 16,-2-1 0-16,-1 2-4 0,-1 1 7 15,3-3-1-15,-1 1 0 0,-1 1 1 0,-1-4 3 0,4 2 0 16,-3 0-1-16,3 0-6 0,-3-1 10 0,0 1-5 15,0 0 3-15,3-3 7 0,1 0-6 0,5 2 7 16,-6-1 1-16,4 0-3 0,-5 1-5 0,1-2 8 16,-3 1 3-16,2 2-2 0,0-3 0 0,2 2 3 15,-5-1 1-15,1 2-6 0,3-1 4 0,-4 0-12 16,0 1 13-16,-5-1-7 0,-1 1 5 0,2 1 3 16,-2-2-13-16,1 2 9 0,-2-1 0 0,3 0 0 15,-2 1-2-15,1-1 1 0,-1-1 4 0,2 2-5 16,0 0-2-16,-1 1-1 0,1-2 6 0,-2 1-8 15,2 0 3-15,-1 1 1 0,6-2-2 0,-5 0 2 16,0 2-1-16,4-2-1 0,-4 1-1 0,-1 1 3 16,4-2-3-16,-2 0 0 0,-3-2 1 0,1 2-1 15,5-1 1-15,-7 1 3 0,2 0-2 0,1 0-4 0,-2 0 2 16,-2 0 3-16,2-2 6 0,-1 2-2 0,2 0-4 16,-2 0-3-16,2 0 6 0,-1 2-1 15,-1-2-4-15,2 0 7 0,-2 3-10 0,2-3 4 0,-3 1 2 16,2-1 0-16,-2 1 1 0,0 0-2 0,-1-1 0 15,0 2 0-15,4-1 1 0,-5 0-4 0,-2-1-4 16,3 0 6-16,-3 2-1 0,2-2 2 0,-1 0-1 16,-1 3 0-16,1-3-3 0,0 1 1 0,-1-1 0 15,-1 2 1-15,4-1-1 0,-2 1-3 0,-1-2 4 16,-6 0 1-16,10 0-3 0,-3 1 5 0,-2 0-1 16,-5-1-1-16,9 2-1 0,-5-1-1 0,-4-1 1 15,0 0-1-15,12 0-3 0,-8 1 6 0,-4-1-4 16,0 0 1-16,9 0-2 0,-9 0-1 0,0 0 3 0,7 0 1 15,-7 0 1-15,3 1 0 0,-3-1-2 16,4 4-2-16,-4-4-1 0,0 0 9 0,0 0-15 16,0 0 6-16,0 0 10 0,0 0 5 0,5 0 2 15,-5 0 4-15,0 0-1 0,0 0 1 0,0 0 1 0,0 0 1 16,0 0-1-16,0 0 0 0,0 0-1 0,0 0-12 16,0 0 5-16,0 0-3 0,0 0 6 15,0 0-2-15,0 0-3 0,0 0-1 0,0 0 2 0,0 0-3 16,0 0 0-16,0 0-6 0,0 0 6 0,0 0 0 15,0 0-4-15,0 0 4 0,0 0-3 0,0 0 1 16,0 0 0-16,0 0-1 0,0 0-1 0,0 0 5 16,0 0 4-16,0 0-4 0,0 0 3 0,0 0 1 15,0 0 4-15,0 0 1 0,0 0 3 0,0 0 6 16,0 0-1-16,0 0 0 0,0 0-7 0,0 0-1 16,0 0 4-16,0 0-4 0,0 0-3 0,0 0-2 15,0 0-1-15,0 0 1 0,0 0-7 0,0 0 3 16,0 0-1-16,0 0 0 0,0 0-1 0,0 0-4 0,0 0 1 15,0 0 0-15,0 0 0 0,0 0 0 16,0 0 0-16,0 0-2 0,0 0 1 0,2 3 0 16,-2-3 0-16,0 0 4 0,0 0-2 0,0 0-1 0,0 0-1 15,0 0-2-15,0 0-2 0,0 0 6 0,0 0-3 16,0 0 1-16,0 0-1 0,0 0-2 0,0 0 2 16,0 0 0-16,0 0-2 0,0 0-2 15,0 0 5-15,0 0-1 0,0 0-1 0,0 0 2 0,0 0-3 16,0 0 0-16,0 0 2 0,0 0-2 0,0 0 1 15,0 0 0-15,0 0 2 0,0 0-2 0,0 0 1 16,0 0-1-16,-2 5 1 0,2-5 0 0,0 0 0 16,0 0 1-16,0 0-2 0,0 0 3 0,0 0-4 15,0 0 2-15,0 0 1 0,0 0 1 0,0 0-2 16,0 0 0-16,0 0-1 0,0 0-1 0,0 0 2 16,0 0-2-16,0 0-1 0,0 0 4 0,0 0-1 15,0 0-1-15,0 0-5 0,0 0 6 0,0 0-1 16,0 0 0-16,0 0 0 0,0 0-2 0,0 0 1 0,0 0 1 15,0 0 2-15,0 0-4 0,0 0 2 16,0 0 0-16,0 0 2 0,0 0-3 0,0 0 3 16,0 0-2-16,0 0 1 0,0 0-3 0,0 0 0 0,0 0-5 15,0 0-6-15,0 0-5 0,0 0-6 0,0 0-13 16,0 0-9-16,0 0-15 0,0 0-13 0,-5 4-22 16,5-4-21-16,0 0-33 0,0 0-182 15,0 0-359-15,-5 0 159 0</inkml:trace>
  <inkml:trace contextRef="#ctx0" brushRef="#br0" timeOffset="-13760.38">24742 16740 100 0,'-4'-2'97'0,"4"2"-6"0,0 0-13 16,0 0 0-16,0 0-9 0,-5-2 4 0,5 2-7 15,0 0 3-15,0 0 0 0,0 0-1 0,0 0 6 16,0 0-6-16,0 0 1 0,0 0 0 0,0 0-8 15,0 0-5-15,0 0-4 0,0 0-2 0,0 0-11 16,0 0 3-16,0 0-5 0,0 0-4 0,0 0-4 0,0 0-4 16,0 0-2-16,0 0-3 0,0 0 2 0,0 0 0 15,13-5 1-15,-8 5-7 0,5 0 6 16,1-3-1-16,-1 3-2 0,4-1-3 0,5-2 5 0,1 0 2 16,9 1 0-16,-1-1-3 0,2-3-1 0,1 1 1 15,-2 4 2-15,3-4-1 0,-1 2-3 0,4-3-3 16,-4 3 3-16,5-1-3 0,-4-1-2 0,-1 1-1 15,1 0-3-15,-4 0 3 0,-1 1-1 0,-7 3-5 16,-1-2 2-16,-8 2-4 0,0-3 3 0,2 1-1 16,-7 2-1-16,3 0 4 0,-5 0 2 0,-4 0 0 15,13 0 5-15,-13 0-3 0,6 0-2 0,-6 0 1 16,0 0-4-16,8 0-1 0,-8 0 0 0,5 2 1 16,-5-2-4-16,6 3 2 0,-6-3-3 0,3 1 1 15,-1 3-4-15,-2-4 5 0,2 4-4 0,-2-4 3 16,0 0 0-16,1 3-4 0,-1-3 0 0,0 0 1 15,3 4 3-15,-3-4-1 0,0 0-3 0,0 0 3 16,2 2 3-16,-2-2-7 0,0 0 4 0,0 0 0 16,0 0 0-16,0 0-3 0,0 0 0 0,0 4 1 0,0-4 1 15,0 0 0-15,0 0-3 0,0 0 4 16,0 0-3-16,0 0 2 0,0 0-4 0,0 0 1 16,0 0 3-16,0 0-4 0,0 0 3 0,0 0-3 15,0 0 1-15,0 0-3 0,0 0 2 0,0 0 2 0,0 0 0 16,0 0 4-16,0 0-3 0,0 0-1 0,0 0-1 15,0 0 1-15,0 0 1 0,0 0 1 16,0 0 0-16,0 0-2 0,0 0-4 0,0 0 1 16,0 0 2-16,0 0 0 0,0 0 0 0,0 0-3 0,0 0 4 15,0 0-1-15,0 0-1 0,0 0 0 0,0 0 2 16,0 0-2-16,0 0 0 0,0 0-1 0,0 0 4 16,0 0-1-16,0 0 0 0,0 0 1 0,0 0-1 15,0 0 3-15,0 0 0 0,0 0-1 0,0 0 0 16,0 0 1-16,0 0 1 0,0 0-3 0,0 0 4 15,0 0-3-15,0 0-1 0,-13-6 4 0,13 6-6 16,0 0 2-16,0 0 1 0,-9-3-2 0,9 3-2 16,0 0 2-16,-3-1 1 0,3 1-2 0,0 0 0 15,-7-1 3-15,7 1-3 0,0 0-1 0,0 0 2 16,0 0 4-16,0 0 0 0,0 0-7 0,-9 1 3 16,9-1-3-16,0 0 2 0,0 0 3 0,-5-1 1 15,5 1-2-15,0 0-2 0,0 0 3 0,0 0-1 16,0 0 0-16,0 0-5 0,0 0 2 0,-9 0 4 15,9 0-2-15,0 0-3 0,0 0 2 0,0 0 2 16,0 0 1-16,0 0-2 0,0 0 1 0,-9 0 1 16,9 0-6-16,0 0-10 0,0 0-16 0,0 0-13 15,-4-2-14-15,4 2-26 0,0 0-24 0,-9 2-27 0,3 1-169 16,-5-1-326-16,2 0 144 0</inkml:trace>
  <inkml:trace contextRef="#ctx0" brushRef="#br0" timeOffset="-12710.38">24522 17268 64 0,'0'0'90'16,"0"0"-2"-16,0 0-6 0,0 0-8 0,-9 2 1 16,9-2-3-16,0 0-1 0,0 0-22 0,0 0 8 15,0 0-5-15,0 0-12 0,0 0 0 0,0 0-8 16,0 0 8-16,0 0-11 0,0 0-10 0,0 0 3 16,0 0-6-16,-7 3 0 0,7-3-3 0,0 0 4 15,0 0-10-15,0 0 8 0,0 0 2 0,0 0-10 16,0 0 1-16,0 0 5 0,11 4-5 0,-11-4-1 15,9 1 3-15,3-2-21 0,-1-1 18 0,2 2 0 16,5-1 2-16,0 0-9 0,11-2 4 0,-1 1 1 16,3-3 3-16,1 3-5 0,1-1-1 0,0 1-4 15,0-1 4-15,-1-2 2 0,2 1-4 0,0 1 0 16,1 1-1-16,-1-1 3 0,1-1 4 0,-5 1-6 16,4 3-6-16,1-2-2 0,-3-1-8 0,3 3 7 15,-6-2-5-15,0-1 0 0,1 1 6 0,-1 0-3 16,-3-1 8-16,2 3-3 0,-5-1 3 0,-1-2-5 0,-1 1 3 15,6-1 4-15,-6 2 1 0,-1 0 7 16,-2 0 3-16,-5-1-4 0,4 2 6 0,-1 0-10 16,-6 0 2-16,4-1-1 0,-2-1 12 0,-6 4-8 15,3-2-10-15,-1 0 11 0,-3 1 3 0,-1-1-13 0,1 2 4 16,-5-2-3-16,7 0 2 0,-7 0-4 0,0 0-5 16,0 0 6-16,0 0 4 0,0 0-5 15,0 0-3-15,0 0-13 0,0 0-19 0,-15 5-5 16,15-5-30-16,-9 2-89 0,4-1-176 0,-4-1 78 0</inkml:trace>
  <inkml:trace contextRef="#ctx0" brushRef="#br0" timeOffset="-11897.36">24597 17969 53 0,'0'0'93'15,"-3"-4"-9"-15,3 4 1 0,0 0-7 0,0 0-17 16,0 0-6-16,0 0-6 0,0 0-6 0,0 0-14 16,1-5 3-16,-1 5-3 0,0 0-6 0,0 0-3 15,0 0 1-15,0 0-4 0,9 0-2 0,-9 0-3 16,0 0-7-16,0 0 13 0,0 0-14 0,10 0 7 16,-10 0-7-16,3-1 10 0,-3 1-2 0,9-1-4 15,-3-2 5-15,2 1-4 0,2 0-15 0,5-1 9 16,-2 0 1-16,9-1 5 0,2-4-7 0,6 1 9 15,-1-3-11-15,2 7 19 0,2-6-6 0,1 2 12 16,2 0 4-16,0-3 4 0,1 4 7 0,4-3-4 16,9-3 1-16,-9 7 3 0,-3-3-4 0,0-1 3 15,1 2-11-15,-1 1-5 0,0-1 7 0,-2 1-4 16,1 2 1-16,1 1-11 0,-2 0 4 0,-4 0-5 16,-2 1-5-16,-4 3 7 0,-4-1-8 0,0-1 0 15,-4 1 2-15,-4 0-5 0,0 0 3 0,-4 0-4 16,2 0-6-16,-5 0 5 0,0 0-4 0,-1-2-4 15,-6 2 2-15,9 2-5 0,-9-2-2 0,4 1-5 16,-4-1-7-16,7 0-4 0,-7 0-15 0,0 0-7 16,0 0-12-16,7 1-8 0,-7-1-17 0,0 0-18 15,0 0-73-15,0 0-191 0,0 0 85 0</inkml:trace>
  <inkml:trace contextRef="#ctx0" brushRef="#br0" timeOffset="-11245.38">24613 18271 29 0,'0'0'63'15,"0"0"-14"-15,0 0-3 0,0 0-3 0,0 0 13 16,0 0-12-16,0 0 6 0,0 0 17 0,0 0-13 16,69-8 13-16,-69 8-13 0,32-9 19 0,-13 3 11 15,2 0 5-15,7-5 3 0,-1 6-18 0,-1-5-9 16,5 6 1-16,-1-6-7 0,0 4 3 0,1 0-9 16,2-1 1-16,2 1-5 0,0 2-2 0,-2-1-2 15,3 1-7-15,-4 1-4 0,3 0 1 0,-3 1-7 16,2-2 1-16,-2 4-2 0,0-3-4 0,-4 3-8 15,-28 0 2-15,46 0-12 0,-18 0-11 0,-28 0-11 16,0 0-1-16,40 0-7 0,-40 0 2 0,23 2-1 16,-23-2-14-16,0 0 8 0,36 0 2 0,-36 0 4 15,0 0-6-15,0 0 4 0,0 0-9 0,29 0 4 16,-29 0-13-16,0 0-21 0,0 0-23 0,0 0-118 16,0 0-223-16,0 0 99 0</inkml:trace>
  <inkml:trace contextRef="#ctx0" brushRef="#br0" timeOffset="-10638.36">24691 18781 165 0,'0'0'166'15,"0"0"-21"-15,0 0-10 0,0 0-20 0,0 0-8 16,0 0-14-16,0 0-11 0,0 0-8 0,0 0 2 16,45-20-7-16,-45 20 2 0,27-10-4 15,-9 3 3-15,2 1-5 0,-2-2-2 0,1-1 4 0,7 0-5 16,0-1-5-16,-4 5-1 0,1-6-1 0,-1 6-9 15,5-2-4-15,-8 2-4 0,8-3-3 0,0 3-4 16,-27 5-9-16,40-7-10 0,-22 5-14 0,-18 2-17 16,41-6-21-16,-41 6-18 0,32-1-26 15,-32 1-26-15,27-3-16 0,-27 3-27 0,0 0-96 16,28-4-270-16,-28 4 119 0</inkml:trace>
  <inkml:trace contextRef="#ctx0" brushRef="#br0" timeOffset="-9084.35">29360 6914 84 0,'-10'27'113'16,"0"3"-11"-16,-3 2-7 0,3-1-8 0,-7 16-6 16,7-3-5-16,-3-8-13 0,0 7 2 0,4-7 2 15,-6 9 2-15,2-2-6 0,-3 1 11 0,5-10-7 16,1 0 2-16,-2 10-3 0,0 0 2 0,4-7-2 16,-3 6 1-16,3-6-7 0,2 8-7 0,-2-10-3 15,0 14-4-15,1-5 0 0,-1 1-3 0,-1 3 0 16,7-14-4-16,-5 12-3 0,5-9 0 0,-5 10-7 15,3-11-1-15,-2 11-1 0,1 1-3 0,0-1 0 16,1 1 2-16,-2-2 0 0,0-11-1 0,6 1-3 0,-1-1-2 16,-3 11-3-16,4-10 0 0,4-2 0 15,-3 12-3-15,3-14-1 0,0 2-6 0,-3-2-13 0,7-1-6 16,-7 0-13-16,6-3-3 0,-6 0-9 0,-1-2 1 16,0-9-6-16,0 1-6 0,0-2 3 0,-4-1-4 15,3 1-14-15,-2-6-6 0,1-1-10 0,-1-2-14 16,-1-3-27-16,3-2-127 0,1-2-267 0,0 0 119 15</inkml:trace>
  <inkml:trace contextRef="#ctx0" brushRef="#br0" timeOffset="-7876.8">29181 7032 101 0,'4'-11'137'0,"0"3"-18"0,5-2-12 0,6 1-5 16,3-6-21-16,6 3 0 0,7-1-10 15,0 2-6-15,1 0-9 0,2 0-2 0,-3 2-6 0,0-1-6 16,-1 0-8-16,1 3 2 0,-2-3-2 0,2 2-10 15,-3-4 1-15,-1 3-4 0,0-3 0 16,2 0 0-16,-1 3 3 0,-1-4-9 0,0-1-3 0,-3 2 3 16,2-1 1-16,1 2-3 0,-9 1 0 0,3 2-2 15,-2-1-3-15,-1 2 4 0,4-1-2 0,-3 2 0 0,-2-1-4 16,1 1 1-16,-6 3 0 0,2 1 1 16,-1 0-4-16,0 2 0 0,-3-3 0 0,1 2 2 0,-1 2-4 15,1-1 0-15,-2 0 1 0,1 3 0 0,1-1 0 16,0 2 1-16,3 1-3 0,-4 1 0 0,8-2-1 15,0 2-1-15,4 0 1 0,9 1 3 0,-3 1 1 16,2-1 0-16,6 1-1 0,-3 1-3 0,8-3 3 16,8 5-4-16,3-1-1 0,-15-5 6 0,0 3-2 15,14-2-2-15,-15 5-5 0,1-5-15 0,0 2-5 16,-1 1-1-16,0-5-12 0,-4 4-2 0,0 0 8 16,-4-3-7-16,0 3-6 0,-8-3 4 0,0 0-1 0,0 2 8 15,-1-1 2-15,-5-1 16 0,4 2-10 16,-6-5 6-16,-2 1 5 0,0 2 1 0,-4-2 1 15,2-2 8-15,-1 3 0 0,1-3 2 0,-2 2 18 16,0 0-13-16,-1 1 6 0,0-3-4 0,0 0-1 16,-1 2 5-16,-4-3-9 0,10 0 8 0,-10 0-1 0,4 0-5 15,-4 0 2-15,5 3-5 0,-5-3-3 0,2 4 5 16,0 1 8-16,-2-3-3 0,0 5 1 0,0 1 0 16,-2 2 8-16,0-1-4 0,0 3-2 0,0 2-4 15,1 0-1-15,0 4 16 0,0 2 1 0,-1 0-1 16,2 8-2-16,0-1-4 0,0 1 3 0,-4-1-1 15,3 2-1-15,1 0 3 0,-2 3-6 0,0-3 2 16,0 2 3-16,-3 1 0 0,1 2 1 0,-1-1-1 16,-4 14 4-16,1-11 9 0,-5 13-5 0,2-2 5 15,-2 1 5-15,0 2 0 0,-2-2 2 0,2 1-2 0,0 1 6 16,-2 0-1-16,6-1-7 0,-3-2 1 0,1 3 1 16,3-4-9-16,3-13 0 0,-1 14-2 0,2-1-1 15,2-12-2-15,-2 12-3 0,4-1 1 0,-4-11-2 16,1 0-6-16,-2 0 5 0,1 1-4 0,-1-2 1 15,0-3-2-15,0 2-1 0,0-2-2 0,-1 3 0 16,-2-1-2-16,0-3-2 0,2 0-2 0,2 0-3 16,0-4-2-16,-1-2-6 0,0-3-1 0,1-2 0 15,2 0-11-15,-1 0 2 0,2 1 0 0,-3-7-4 16,0-1-10-16,0 0 9 0,0 0-1 0,-3-1 6 16,-1 0-2-16,0-3 3 0,2 0-1 0,-7-1 6 15,4-2 2-15,-1 1-5 0,-4-5 5 0,1 0 1 16,-5 0-1-16,-5-4-15 0,3 0 5 0,-2 0-2 0,2-3 3 15,-1 2-1-15,-6 0 4 0,-1-3 9 0,9 3-10 16,-2 1 2-16,-5-1 8 0,-1-2 2 16,-1 5 8-16,-1-1 3 0,-5 2 2 0,-3-2 3 0,0 3 11 15,-1-1-4-15,-16 1 4 0,3 0-1 0,-3 1 6 16,-2-2 6-16,-1 2 8 0,2 1-1 0,-3-1 12 16,4 3 6-16,3-4 0 0,17 2-9 0,-1-2 7 15,1 0 2-15,3 2-4 0,4 0 3 0,-1 1-3 16,0-2-1-16,5 3-3 0,0-4-5 0,-5 4-2 15,0-1-4-15,6-2-3 0,1 0-3 0,-8 0-3 16,9 1-4-16,-2 0-6 0,1-2 2 0,0 0 0 16,3 3-4-16,0-3 1 0,-1 0-5 0,1 0-10 0,2-2-5 15,3-1-11-15,-1-1-9 0,1 0-27 16,1 0-34-16,2-4-63 0,3-1-233 0,4-3-411 16,2-5 182-16</inkml:trace>
  <inkml:trace contextRef="#ctx0" brushRef="#br0" timeOffset="-6916.81">31335 4971 3 0,'1'-4'174'0,"1"-2"-5"0,0 4-17 0,-2 2-12 0,0-5-16 15,0 5-11-15,-2-5-14 0,2 5-13 0,0 0-12 16,3-4-10-16,-3 4-9 0,0 0 0 0,0 0-6 16,0 0-6-16,-10 16-2 0,7-6-9 0,-2 4-5 15,1 1-4-15,-1 2 2 0,-3 0-1 0,2 8 0 16,0-1 0-16,0 0-8 0,1 4 0 0,-5-4 2 15,4 8 8-15,-1-2 0 0,-3 6 6 0,0 14 2 16,-2-4-4-16,2 3 4 0,0 2 0 0,2-2 2 16,-2 2-8-16,1 4 1 0,1-4-5 0,5-1-3 15,-3 0-3-15,0-1 1 0,-2 0-2 0,3-3 2 16,-1 2-5-16,1 1 1 0,-1 0 1 0,0-2 0 16,1-12-2-16,0 9-2 0,-3 1 0 0,1-12-7 15,0-3 1-15,1 3-6 0,0-4-6 0,0 0 4 16,0-3-9-16,1-6-5 0,1 0-2 0,-1-3-8 15,0 0-5-15,0-5-6 0,1 0-14 0,0-2-13 16,2-1-20-16,0-1-26 0,1-4-12 0,1 1-25 0,0-1-100 16,0-4-269-16,0 0 119 0</inkml:trace>
  <inkml:trace contextRef="#ctx0" brushRef="#br0" timeOffset="-5963.81">31246 5025 4 0,'-5'-11'125'0,"1"-1"1"15,3 1-7-15,0-4-18 0,2 3-8 0,-1 1-12 16,5 0-5-16,0-1-9 0,3 2-7 0,2-3-9 16,6 1 3-16,1 1-11 0,10-5-2 0,3 3-8 15,2-1 3-15,-2 3-8 0,5-1-6 0,1-2 0 16,3 2 0-16,10-2-9 0,-11 5-5 0,12-4 3 15,-14 3-4-15,-2 0-4 0,3 1-8 0,-4 0 2 0,-1 1-1 16,0-2-6-16,-4-1 3 0,-1 3 0 16,-6 0-1-16,-2 3 7 0,0-4-9 0,-4 2 2 15,-4 4 4-15,1-4 4 0,-3 2 3 0,-3 1 4 0,2 1-2 16,-4 1 4-16,-1 2-2 0,3-3-5 0,-6 3-1 16,5-4 6-16,-1 3-3 0,-4 1-4 0,4-4 12 15,-4 4-3-15,1-3 0 0,-1 3 4 0,5-2-2 16,-5 2 0-16,0 0-4 0,14 0-1 0,0 2-5 15,2 1 4-15,3-2-3 0,8 7 3 0,-7-3-3 16,8 0 7-16,4 5-5 0,0-3-3 0,0 5 0 16,6-2 1-16,-6 4-5 0,-1-5 0 0,0 5 4 15,-1-1 2-15,-3 2-4 0,-1 0 0 0,1 4-2 16,-3-2-1-16,-1 2 2 0,-1 0 1 0,-6 3-14 16,3-1 13-16,-4 3-6 0,2 1 8 0,-6 0 0 15,3 1 2-15,-3 5 7 0,2-2-3 0,-3-1-4 16,-2 4 10-16,-3-2-9 0,-1 17 3 0,-3-11 5 0,-5 10 4 15,4 4-2-15,-5-1-5 0,-6-2 4 0,-5 4 1 16,2 1-2-16,-4-3-2 0,3 3 2 16,-2-3 1-16,-4 0-1 0,1-2-5 0,-3 4 5 0,2-5 1 15,-1 0-2-15,4 4-3 0,-4 0 3 0,0-2-5 16,2-7-2-16,4 7 5 0,-1-7 2 0,0 3-2 16,6-10-2-16,-6-3-3 0,6-2 3 0,-1 0 0 15,2-2 0-15,2 1-1 0,6-8-3 0,-2 0-5 16,0-3 8-16,-1 0-4 0,4 0 2 0,1-1 4 15,0-3-7-15,1-1-5 0,4-3-3 16,-1 4-4-16,2-5 3 0,2 1-18 0,6-3-13 0,2 2-15 16,-1 1-26-16,-4-4 8 0,2 1-9 0,0-1-9 15,-2-1 8-15,1 3 9 0,-1 1 10 0,-3-1 6 16,-5 0 4-16,4 0 17 0,-6 3 11 0,-2-1 17 16,-4-1 1-16,0-2 3 0,-3 2 9 0,-1 1 11 15,-3-3 8-15,-2 5 3 0,-3-5 5 0,-8 3 2 16,4-5 17-16,-1 0 3 0,-6 0-6 0,9-1 1 15,-12 2-1-15,4-5 13 0,-6 3 5 0,0-1 3 0,-3-2-6 16,-1 0-2-16,-18 2 2 0,0-2-1 16,-3 0 12-16,1 0-9 0,-3 0 3 0,0-2-1 15,-1 0 1-15,-3 4 4 0,3-4 1 0,3 2-3 0,8-3-3 16,13 3-6-16,0 0-6 0,7 0-4 0,8 0-4 16,4 0-7-16,4 0-2 0,2 0-21 0,2-1-28 15,10 1-39-15,-13 0-49 0,8-4-74 16,4 0-175-16,1 4-378 0,8-16 168 0</inkml:trace>
  <inkml:trace contextRef="#ctx0" brushRef="#br0" timeOffset="-3958.8">28050 11576 40 0,'-2'5'148'0,"-2"-2"-18"0,1-1-12 0,1 1-8 0,-1 2-10 16,0-1-9-16,0 2-3 0,2-1-4 0,0 1-7 15,1 2-1-15,0 1-5 0,0 0-1 0,1 2 0 16,-1-1 1-16,0 0 0 0,1 2 3 0,-1-3-5 16,3 1-1-16,-3 1-2 0,3 0 15 0,-4 1-8 15,1-2-7-15,0 0-7 0,0 1-2 0,0-1-8 16,-2-1-4-16,4 0-7 0,-2-2-6 0,0 0-15 16,1-1-8-16,-2 0-17 0,1-2-12 0,1 1-14 0,1-2-28 15,-2-3-21-15,5 2-37 0,-5-2-61 16,6-10-104-16,-3 4-309 0,3-2 136 0</inkml:trace>
  <inkml:trace contextRef="#ctx0" brushRef="#br0" timeOffset="-3382.8">28139 11400 74 0,'-2'-4'169'0,"-3"0"-7"0,1 1-16 16,-3-1-15-16,0 0-11 0,1 2-15 0,-1-1-10 15,1 3-8-15,-5-1-12 0,6 1-6 0,5 0-6 16,-16 0-5-16,7 1-4 0,-1 2 2 0,2-3 3 15,-3 2-3-15,1 2 2 0,-3-3-1 0,0 6-3 16,4-2-6-16,-5 2 3 0,1 1 1 0,-2 1-3 16,2 3-6-16,-3 1-5 0,3 0 3 0,0 0-6 15,0 1-6-15,3 0 2 0,-1 2-3 0,3-2-4 0,-1 1 0 16,1 2-1-16,2-3-1 0,2 3 2 0,0-2-1 16,2 0-3-16,0 2 0 0,4-1-1 0,-1-1 1 15,3 0 1-15,0-2-4 0,-2-1 2 0,3-2-6 16,2 2 5-16,-1-3-4 0,4 4 0 0,-1-4 0 15,4 1-2-15,-3 0 1 0,6-3 0 0,0 1 0 16,-1-3-8-16,3 2 8 0,-1-1-3 0,3-1-2 16,0-2 3-16,7 2-2 0,-6-2-2 0,2-1 0 15,-2-2-1-15,0-2 0 0,-2 1 2 0,4-3-6 0,-5 0 3 16,0 0 1-16,0-1-1 0,-1-3-3 0,0 0 1 16,-5 1 5-16,1-3-1 0,0-2 7 0,-4-2-2 15,0 1 3-15,-3-1 10 0,2-3 2 0,-1-3 2 16,-2-4-4-16,-1-3 4 0,-4 0 2 0,0 1-4 15,0-5-1-15,-6 2-3 0,-1-3-2 0,1 7 0 16,-5 1-7-16,2 6 2 0,0 1 4 0,-1 2-4 16,-2 2-3-16,0 0-11 0,1 8-11 0,-7 0-26 15,-1 3-17-15,0 2-37 0,-2 4-37 0,2-1-73 0,0 1-238 16,2 4-472-16,-3 2 209 0</inkml:trace>
  <inkml:trace contextRef="#ctx0" brushRef="#br0" timeOffset="-1963.81">27697 15219 8 0,'0'0'126'0,"0"0"-13"0,0 0-10 0,0 0-9 16,-18 4-5-16,18-4-8 0,0 0 1 0,-6 2-9 16,6-2 2-16,0 0-8 0,-6 3 2 0,6-3 3 15,0 0-1-15,0 0 9 0,0 0 12 0,-8-2 7 16,8 2 6-16,0 0-2 0,0 0-5 0,-5-3-7 15,5 3-7-15,0 0-3 0,-5-3-7 0,5 3-6 16,0 0-1-16,0 0-2 0,-8-1-9 0,8 1-6 16,0 0-3-16,0 0-6 0,0 0-3 0,0 0-11 0,0 0 2 15,0 0-9-15,15-3 7 0,-15 3-8 0,11 0-5 16,-3 3-12-16,-2-1-4 0,1 2-13 16,0 1 10-16,1 1-9 0,-2 0-1 0,-1 2 1 0,-1-1-4 15,0-2-1-15,-3 2-1 0,2 0 7 0,-2 3 2 16,-1-1 0-16,-1-2 3 0,-3 0-3 15,2 3 1-15,-4 0 0 0,1-2 6 0,1-2 4 0,-6 0-5 16,3-1 5-16,-2 2-2 0,-2-3-1 0,2 1 2 16,3-1-1-16,1 0-1 0,0-2 4 0,-3 4-6 15,3-5 3-15,0 2 0 0,2 0 3 0,-2 2-4 16,3-3 4-16,-1 0 0 0,-2 1 2 0,5-3 0 16,-4 4 2-16,4-4-5 0,0 0 6 0,-2 3 0 15,2-3 3-15,0 0-3 0,0 0 4 0,5 4-2 16,-5-4-1-16,9 0 0 0,-9 0 2 0,11-1 0 15,0-1-6-15,-4 2 0 0,2-1 3 0,1-2-2 16,2 3-4-16,-1-1 0 0,0-3-3 0,1 3-12 16,-3-2 2-16,5 1-9 0,-4 2-2 0,7-3-7 0,-4-1 1 15,-3 0-11-15,4 0 1 0,-2-1 2 16,-3 1 3-16,2-1-1 0,-2-2 0 0,0 2 6 0,0-3 2 16,-1 1 0-16,-3-1-1 0,-1 4 7 0,-1-3 5 15,0-1 0-15,-2-2 0 0,-2 1 4 0,0-1 3 16,-3 0 2-16,1 4 1 0,-1-2 5 0,1-2-5 15,-4 1-2-15,1 2 5 0,-1-3 3 0,1 3 0 16,0-4 3-16,-2 4 1 0,-1-1 2 0,3-2 0 16,-1 4-1-16,1 1-1 0,-4-2 2 0,2 1 8 15,-4 2-4-15,5-3 2 0,-5 3-7 0,2 1 0 16,-4 0 1-16,5 3 2 0,-5-1 5 0,1 2-8 16,0 2 6-16,-2-1-1 0,1 1 2 0,-2 2 1 0,3-1 0 15,-4 3-1-15,4 1 5 0,-1-1-6 16,3-1 0-16,-2 3 13 0,4-3-1 0,0 3 4 0,0 0-3 15,0 0 2-15,0 2 3 0,2-2-6 0,-4 5 2 16,6-3 4-16,-1-1 2 0,1 1-2 16,1 2-4-16,1 2 3 0,1 0-5 0,-1-4 1 0,3 4-1 15,3-4-2-15,1 5 1 0,-1-3-2 0,4-1 0 16,3 1-4-16,2 0 1 0,0-3-3 0,6 1-1 16,-4-1 1-16,8-3-3 0,-2-1 1 0,7 3 1 15,5-3-2-15,-4-1-1 0,1 2-1 0,1-7-1 16,-2 2-2-16,-6-4 1 0,6 2 2 0,-6-5-3 15,6 3 2-15,-10-3-2 0,2 0-2 0,-2-1 1 0,-4-3-2 16,3 2 0-16,-6 0 8 0,1-5 7 16,-6 2-4-16,3-1 0 0,-4 1 2 0,-5-1-3 15,4-5 6-15,-1 1-5 0,-6-3-2 0,-1 0 0 0,3 1-2 16,-4-3-4-16,-4 2-1 0,-4-6-14 0,4 6-9 16,-5-3-15-16,3 4-12 0,-1 0-18 0,1 3-33 15,0 2-2-15,0 3-31 0,1-1-44 16,-3 3-193-16,1-1-397 0,2 4 175 0</inkml:trace>
  <inkml:trace contextRef="#ctx0" brushRef="#br0" timeOffset="-359.69">29479 7821 135 0,'-8'0'140'0,"-2"0"1"16,1 0-1-16,2 0-1 0,-1 0 0 0,0 0-3 0,-1 1-11 15,3-1-6-15,6 0-4 0,-8 2-9 0,8-2-14 16,-9 0-6-16,9 0-10 0,-3 3-4 0,3-3-6 15,0 0-1-15,0 0-11 0,0 0-3 0,0 0-4 16,0 0-6-16,3 6-2 0,2-3-3 0,-5-3-2 16,9 4-1-16,-2-1-4 0,0-2-3 0,5 4 0 15,1-1-3-15,8 0-1 0,6-1 1 0,8 5-5 16,-2-4-5-16,5 2 1 0,17 3-4 0,1-1 0 16,1 3-2-16,-1-2-2 0,0 0-4 0,-1-2-7 0,0 0-4 15,0 1-3-15,-1 0-1 0,-2-1-9 16,2-1-1-16,-3-1 0 0,-13-3-10 0,-2 3 0 15,-3-3 1-15,-1-1 4 0,-2 0-6 0,-9 2 9 0,0-4 1 16,-9 2-3-16,0-1 7 0,-4 0 6 16,-1-1 12-16,-2-1-7 0,-5 2 3 0,9-2 0 0,-9-1-4 15,0 3-6-15,0 0-2 0,-10-8-5 0,4 7-12 16,1-1-9-16,-1 0-12 0,-1 1-11 0,7 1-26 16,-12-3-20-16,7 2-31 0,-1 1-96 0,-3-2-260 15,-1 4 115-15</inkml:trace>
  <inkml:trace contextRef="#ctx0" brushRef="#br0" timeOffset="123.33">29360 7840 129 0,'-9'-1'175'0,"1"-3"-13"0,2 2-12 16,1 0-9-16,0 1-12 0,5 1-11 0,-6-3-15 15,6 3-9-15,-7-3-8 0,7 3-11 0,-4 0-7 16,4 0-3-16,0 0-3 0,0 0-6 0,0 0-3 16,0 0 1-16,0 0 2 0,0 0 3 0,0 0 1 15,13 8-2-15,0-4 0 0,1 0-5 0,4-3-3 16,9 5-5-16,3-1-3 0,6-1-5 0,-3 0-3 0,6 1 0 15,-1 0-6-15,1-1-4 0,-1 1 0 0,14 1-2 16,1-2-1-16,-15-2-5 0,13 3 0 16,-13-2-2-16,13-3-2 0,-11 1 1 0,11-2-1 0,-12 1 0 15,12 0-1-15,-12 0 1 0,-2 0-2 0,3-2 2 16,-3 1 0-16,-1 1-3 0,-2-2-4 0,-2 0 0 16,-1 2-2-16,-9 0-1 0,-2-2 4 0,-5 3 0 15,1-2-2-15,-5 0 0 0,1 1 1 0,-2 0-1 16,-4 0 0-16,1 0-1 0,-7 0-4 0,10 0 3 15,-6-2-1-15,-4 2-3 0,0 0-2 0,7 2-3 16,-7-2-9-16,4 2-1 0,-4-2-8 0,2 3-1 16,-2-3-10-16,0 0-10 0,3 5-11 0,-3-5-15 15,-1 3-12-15,1-3-12 0,0 0-8 0,-6 5-6 16,6-5-14-16,-7 1-20 0,-1-1-135 0,-3 0-301 16,1 0 134-16</inkml:trace>
  <inkml:trace contextRef="#ctx0" brushRef="#br0" timeOffset="560.31">29420 7818 101 0,'-6'-3'153'0,"1"2"-13"0,5 1-7 0,-8-2-10 16,8 2-10-16,-6-1-9 0,6 1-9 0,0 0-5 0,-8-4-13 16,8 4-6-16,0 0-4 0,0 0-5 0,0 0-5 15,0 0-7-15,0 0-1 0,0 0-7 0,0 0-2 16,0 0-1-16,0 0-2 0,22 8 0 0,-11-5-6 16,6-2-5-16,0 2-2 0,5 2-1 0,5-1-4 15,4 4 2-15,0-6-6 0,-2 4 1 0,4-4-2 16,4 6 1-16,-1-3-2 0,6 3-1 0,-3-3-4 15,14 2 3-15,-12-4-5 0,-4 3-2 0,17-1 5 16,-17-2-4-16,1 1-1 0,-3 0 1 0,-1 0-3 16,-6-1 4-16,-5-1-4 0,-2 0 7 0,-2-1 2 15,-5 1 5-15,0-2 7 0,-1 2 3 0,-2-1 3 16,0 0-4-16,-4-1 1 0,-1 0 3 0,2 0 3 0,-8 0-1 16,7 0-1-16,-7 0-2 0,6 0-1 0,-6 0-6 15,0 0-2-15,7 3 0 0,-7-3-1 0,0 0-15 16,0 0-23-16,0 0-29 0,0 0-31 0,0 0-45 15,8-3-36-15,-8 3-166 0,0 0-354 0,9-4 158 16</inkml:trace>
  <inkml:trace contextRef="#ctx0" brushRef="#br0" timeOffset="1507.85">28523 8194 154 0,'0'0'193'0,"0"0"-7"0,-5-3-14 0,5 3-17 15,0 0-13-15,0 0-15 0,0 0-12 0,0 0-13 16,0 0-8-16,0 0-13 0,0 0-10 0,0 0-3 16,0 0-7-16,0 0-6 0,22 3-3 0,-16-2-8 15,1 0-3-15,-2 2-5 0,0 0-9 0,1 1 1 16,-2-3-7-16,1 3 1 0,0-1-3 0,0-1-2 0,0 2-3 16,-1-1-5-16,-1 0 0 0,-2 0-1 0,-1 0 1 15,0 2-4-15,0-5 1 0,2 8 0 16,-4-6-13-16,2 3 10 0,0 0-2 0,-4-2 1 0,4 2 1 15,-4 0 0-15,3 0-9 0,-1 0 9 0,0 0-3 16,2-1-5-16,-4-1 3 0,3 2-5 0,1-1 0 16,-2 1 1-16,2-5-2 0,-3 7 3 0,3-5-1 15,0 5-4-15,3-4 8 0,-1 0-3 0,-1 1 1 16,2-1 0-16,-2 2 1 0,3-1 1 0,-3-1-4 16,3-1 6-16,0 5-3 0,-4-2 0 0,4-1 0 15,-4 1 0-15,0 0 1 0,0-1-2 0,1 0 5 0,-1 1-1 16,-1 0-3-16,1-5 5 0,0 7-6 0,0-3 9 15,-4-1 4-15,4 1 6 0,-4-1-1 0,0 0 2 16,1 0 0-16,-3 1 5 0,5-2 4 0,-6 2-3 16,4-2 0-16,-1 1 1 0,4-3-4 0,-7 1-7 15,7-1 3-15,-4 3-7 0,4-3-3 0,-4 3-7 16,4-3-22-16,-1 4-27 0,1-4-35 0,0 0-39 16,0 0-210-16,0 0-362 0,14-10 160 0</inkml:trace>
  <inkml:trace contextRef="#ctx0" brushRef="#br0" timeOffset="1961.85">28763 7996 9 0,'-10'-6'197'0,"1"2"-1"0,3 1-16 0,-3 0-10 15,3 0-19-15,-3 0-30 0,-2 3-11 0,0 0-11 0,2 0-5 16,-5 4-5-16,1 1-8 0,-1 3 3 0,-4 4-1 16,-6 3-2-16,2-1 0 0,0 3-7 15,-1-2-3-15,3 2 7 0,-1 0-7 0,4 2-6 0,4-5-4 16,-1 2-5-16,1 0-4 0,-2 3-1 0,3-2 2 16,1 5-6-16,3-5-7 0,0-1-2 0,3 4 0 15,-4-2-2-15,8-2-4 0,-3 4-8 0,4-1-1 16,0-1 0-16,2 0-3 0,1 1-1 0,4-1 0 15,0-2-4-15,2-1-1 0,5-1-1 0,2 2-4 16,7 0 3-16,2-5-4 0,1-1 1 0,2-3-1 16,3-1-3-16,-1-1 4 0,2-4-3 0,3-1-3 15,-3-2 2-15,-2-2-1 0,-2-1 1 0,-8 0-1 16,7-3 0-16,-8-1 2 0,-4 0-4 0,0-4 2 16,-6-4-2-16,4 3 2 0,-4-4 2 0,-4 0 3 15,0-1-3-15,-3-6 0 0,-2 0-1 0,-2-3-1 0,-7-1-1 16,3 2-1-16,-7 0-5 0,-1 0-2 15,-4 0-1-15,5 2-2 0,-6 1-12 0,0 0-14 0,2 4-17 16,5 6-20-16,-2 1-30 0,3 1-42 0,5 2-58 16,-3-1-194-16,5 3-427 0,3-2 189 0</inkml:trace>
  <inkml:trace contextRef="#ctx0" brushRef="#br0" timeOffset="2973.85">31361 5853 69 0,'-4'-4'105'16,"1"0"-1"-16,0 1-10 0,-1 1-4 0,0-2-1 0,4 4-1 16,-5-4-9-16,4 2-1 0,1 2-10 15,0 0-3-15,-4-3-3 0,4 3-6 0,0 0-11 0,0 0 6 16,-4-3-3-16,4 3-7 0,0 0-12 0,0 0-1 16,0 0-2-16,0 0 1 0,0 0-4 15,0 0 1-15,0 0-2 0,23 4 3 0,-10 0 0 0,6 1-9 16,11 1 3-16,0-1-4 0,5 1 0 0,2-1-1 15,14 1 3-15,1 3 3 0,1-1-7 0,3-2 7 16,0-1 6-16,4 2-3 0,2-2 1 0,-2-1 2 16,-2-1-7-16,5 0-3 0,-3-1 4 0,-2 1-2 15,-7-3-6-15,-12 0-2 0,1 0 2 0,-4 4-1 16,-3-3-4-16,-1 0-2 0,-4 0-1 0,-11-1-1 16,-4 0 1-16,-1 0-5 0,-4 0 1 0,-3 0-2 15,0 2 0-15,1-2 2 0,-6 0-2 0,8 0-3 16,-8 0 0-16,0 0-3 0,0 0-1 0,0 0-4 15,0 0-11-15,0 0 3 0,0 0-10 0,-23 5-18 0,12-5-8 16,-6 4-10-16,-2-1-7 0,-2 0-1 0,-2-1-1 16,3-2-7-16,-2 0-9 0,-6 0-18 0,5 1-64 15,-4-1-189-15,-5-1 83 0</inkml:trace>
  <inkml:trace contextRef="#ctx0" brushRef="#br0" timeOffset="3447.85">31448 5941 24 0,'-9'-3'85'0,"0"1"-6"16,3-2 3-16,-4 3-4 0,3-1 0 0,0-1-3 16,2-2-2-16,-2 1-10 0,1 1 11 0,1-1-3 15,-2 2-6-15,3-3-12 0,1-1 10 0,-3 2-6 16,3-1 5-16,0 3-1 0,-1-2-2 0,0 0-7 15,1 1 4-15,0 2-1 0,3 1-3 0,-2-7 0 16,2 7-5-16,0-3-8 0,0 3 2 0,0 0-5 0,0 0-4 16,10-3-8-16,-5 1 2 0,4 2-5 15,2 0-2-15,5 2-2 0,3 1-1 0,1-1-5 0,8 2 4 16,2-3-4-16,-2 3-1 0,1-1-2 0,-1 2-3 16,0 3 3-16,3-6 2 0,-2 4-4 0,2-1 1 15,0-1 0-15,2 0-3 0,-1 1-1 0,1-1 0 16,4 1-4-16,0-2 3 0,2 2-1 0,-4-1 1 15,1 1-1-15,15-1-2 0,-15-2 1 0,-3 2-1 16,3-1 0-16,-4 1-2 0,1-3 4 16,-3 1 2-16,-1-1-2 0,-1 1 0 0,-6 2-2 0,-2-3-4 15,1 1 5-15,-2 2-2 0,-6-1-1 0,1-2 4 16,-3 1-3-16,-1 0 3 0,-1-1-1 0,-3-1-1 16,1 1 1-16,-2 0 1 0,2 1-1 0,-7-2-3 15,7 1-6-15,-7-1 1 0,4 2-4 0,-4-2-3 16,4 2-1-16,-4-2-4 0,0 0-4 0,0 0-3 0,0 0-17 15,0 0-10-15,0 0-19 0,0 0-20 16,0 0-29-16,-11 4-107 0,5-4-246 0,6 0 109 16</inkml:trace>
  <inkml:trace contextRef="#ctx0" brushRef="#br0" timeOffset="4155.85">30578 5678 56 0,'0'0'69'16,"-4"3"3"-16,4-3-8 0,-1 6-3 0,-2-2 0 15,-1 0-9-15,3 3 0 0,0 0 7 0,-2 1 3 16,-2 3-10-16,3-1 6 0,-2 2-19 0,-2 1 17 0,2 3 0 16,-3 1-9-16,1-7 1 0,-2 4 0 15,2 2-2-15,1-5 2 0,0-1 6 0,3-1-9 0,-2 0-3 16,1-1-8-16,0-3 4 0,-1 0-3 0,4 2 7 16,-4-2 1-16,2 2-1 0,2-4-2 0,0 2 0 15,0 0 4-15,0-5 3 0,1 4 7 0,0-1-7 16,3-1 8-16,0 0-1 0,6 1-9 0,-1-1-4 15,5-2-9-15,0-3 2 0,4 1-4 0,0 0 1 16,1 0-3-16,-6 2-5 0,1-3 1 0,-1 1-1 16,1 2-7-16,-4-2-1 0,1 1-1 0,-3-2-2 15,1-1-1-15,-1 2-3 0,-2 0 2 0,2 1-5 16,-2-1-8-16,0 0-10 0,-6 2-8 0,9 0-19 16,-6-4-12-16,4 3-12 0,-7 1-28 0,9 0-15 15,-3-3-31-15,-1 2-22 0,0-1-103 0,2 1-284 16,0-2 126-16</inkml:trace>
  <inkml:trace contextRef="#ctx0" brushRef="#br0" timeOffset="4413.84">30688 5859 30 0,'-7'2'98'0,"7"-2"-10"0,-1 4 0 16,0 0-8-16,2 1 7 0,-1-5-5 0,0 9-11 15,-1-1-8-15,1 0 7 0,1 2-10 16,-2 1-5-16,2-2-7 0,-1 3-11 0,-1-4 4 0,1 4 6 16,-3 0-4-16,3-2-2 0,0 2-4 0,-3-3-7 15,0 1 0-15,-1-3-2 0,4 0-10 0,-1-1 8 0,-2 3-9 16,-1-2 4-16,1 0-7 0,0-1 1 0,2 1 1 16,-1-1-13-16,1-3-2 0,1 2-14 15,1-1-24-15,1 2 5 0,0-4-25 0,-2-2-33 16,5 0-103-16,-5 0-209 0,11-2 93 0</inkml:trace>
  <inkml:trace contextRef="#ctx0" brushRef="#br0" timeOffset="5077.85">30720 5458 70 0,'-17'-3'80'0,"4"2"-8"16,-4 1 2-16,2 3-9 0,-2-2-9 0,0 4 0 15,4 0 4-15,-5 3-2 0,0 0 16 0,3 1-10 0,-3 2 1 16,0 1-9-16,-3 3 3 0,3-1-9 0,-3 0 5 16,1 3-10-16,-2 0 11 0,3 0 0 0,-3 2-3 15,4-2 1-15,3-2-6 0,-7 2 0 0,1 2 3 16,5-7-6-16,-2 5 1 0,-1 0-4 0,4-1-4 15,2-1-1-15,-1-1-4 0,1 1 0 16,2 0-1-16,-1 2 5 0,3-2-9 0,-1 1 8 0,5 0-7 16,-3 1-2-16,4 1 2 0,3-1-1 0,-3 0 12 15,4 3-2-15,0-3 5 0,0 4-2 0,5-2-3 16,2 6 2-16,2-1-2 0,1 2-3 0,3-1 0 16,2-4-3-16,-1 1 1 0,5-1 2 0,1 0-7 15,1 0 5-15,2-2-5 0,1-1-2 0,0-2 2 16,2 1-5-16,5-2 1 0,-2-2-1 0,2-3-5 0,4 1 1 15,-3-2-2-15,3-4 1 0,-2 0-5 0,2-3 7 16,-1-2-4-16,0-3-1 0,0-1 1 0,-2-3-4 16,-4 0-3-16,3-5 2 0,-3-3 4 0,0-2-2 15,-1-1-6-15,-4-7-1 0,-1 2-4 0,-2-4-4 16,-5-3 2-16,-3-2-9 0,-7 0-1 0,-1-2 2 16,-4 1-8-16,-4 2 3 0,0-1-8 0,-3 1 9 15,-3-3 1-15,-1 4 1 0,0 4 0 0,-1 0-1 16,1 2 2-16,-1-1 2 0,2 8-1 0,1 1 0 15,1 1-3-15,2 5-17 0,1 1-26 0,0 1-35 16,1 3-47-16,-1-2-70 0,0 7-152 0,-4 0-387 16,0 0 172-16</inkml:trace>
  <inkml:trace contextRef="#ctx0" brushRef="#br0" timeOffset="13101.84">29093 12355 95 0,'0'0'102'0,"0"0"-14"0,0 0 2 0,0 0-4 16,0 0-6-16,5 1 0 0,-5-1-4 15,0 0-2-15,0 0-2 0,0 0 2 0,0 0-1 0,0 0-9 16,0 0-8-16,0 0 8 0,0 0-9 0,0 0-3 16,0 0-10-16,0 0 2 0,0 0-12 0,0 0-6 15,0 0 4-15,0 0-6 0,0 0 0 0,0 5 0 16,0-5-4-16,4 3-2 0,-4-3-1 0,0 0-3 16,0 0 4-16,3 2 1 0,-3-2-2 0,0 0 4 15,0 0 1-15,2 3 2 0,-2-3 5 0,0 0 0 0,0 0 3 16,4 2-3-16,-4-2 2 0,3 4-2 15,-3-4 0-15,5 2 2 0,-1-1 0 0,3 1-7 0,-2 1 0 16,3-1 0-16,2 0-5 0,0 1-8 0,1 1 2 16,4-1 3-16,-2 0-3 0,8 0-2 0,0 1-2 15,-1 0 2-15,3-1-3 0,8 0 1 0,0-1-7 16,-2 0 3-16,4-2-2 0,-1 1 0 0,0-2 1 16,-4 2 1-16,6 1 1 0,-1 0-6 0,-5-3 4 15,6 1 0-15,-2 1 1 0,0-2 0 0,0 0-3 16,0 1 7-16,0 0-4 0,-1 1 1 0,-2 0 4 15,3 2-1-15,-1-2 1 0,2 1-14 0,-1 0-1 16,1 3-1-16,0-3 0 0,-1 0 2 0,0 5-2 16,0-2 4-16,0-2-3 0,0 2-1 0,-2 2 2 0,-1-5 2 15,0 2 0-15,-1 2-3 0,-6-1 4 0,-3-1-2 16,8-1 3-16,-4 2 2 0,-3-3 1 0,1 1 8 16,-2-2-3-16,-3 2-4 0,-2-1 3 0,-3-2-2 15,0 1 3-15,1 1-4 0,-7-1 1 0,4-1-1 16,-3 1 2-16,1-1-6 0,-7 0-7 0,5 1-10 15,-5-1-6-15,0 0-9 0,0 0-11 0,0 0-3 16,0 0-9-16,0 0-3 0,0 0-9 0,-15 3-9 16,8-1-11-16,7-2-18 0,-9 4-4 0,4-3-16 15,-3-1-114-15,8 0-259 0,-13 0 115 0</inkml:trace>
  <inkml:trace contextRef="#ctx0" brushRef="#br0" timeOffset="13776.85">29197 12414 59 0,'7'0'135'16,"-7"0"-5"-16,9 0-8 0,-4 1-11 0,4-1-7 15,0 1-5-15,5-1-6 0,-1 1-12 0,6 1 2 16,7 0-8-16,-4-2-9 0,6 1 3 0,4 2-12 15,2-2-8-15,3 3-8 0,-4-2-1 0,2 0-2 16,-2 2-1-16,0-3-2 0,2 3 0 0,-1-1-6 16,-2-1 4-16,3 0 1 0,-6 1-6 0,-6-2-1 15,-1 0-3-15,-1-1-3 0,0 0-6 0,-2 3 5 16,-1-3-6-16,1 2-1 0,-1 0 3 0,-5-2-1 16,2 0-2-16,-2 0-1 0,2 1-5 0,-2-1 5 15,5 1-3-15,-5 1 3 0,-2-4-8 0,1 4 1 0,-1-2-1 16,3 0-4-16,-7 2-1 0,4 0-5 0,-6-2 0 15,2 0-10-15,-1 1 1 0,-6-1-9 0,9 0 2 16,-9 0-2-16,5 1 0 0,-5-1 9 0,0 0-10 16,0 0 5-16,0 0 1 0,0 0 1 0,0 0 2 15,0 0 10-15,0 0-8 0,0 0 8 0,-14 3-1 16,8-3-5-16,6 0 6 0,0 0-2 0,-12 0-1 16,12 0-2-16,-7 0-18 0,7 0-22 0,0 0-21 15,0 0-26-15,0 0-127 0,-7-3-243 0,7 3 108 16</inkml:trace>
  <inkml:trace contextRef="#ctx0" brushRef="#br0" timeOffset="15454.85">30390 11914 76 0,'-4'-5'83'0,"-1"2"-6"0,1 0-6 0,-1-2-10 16,0 3 5-16,1-1-4 0,-1 1-3 15,1-2-9-15,-1 2 5 0,0-2 0 0,-4 3-3 0,4-2-6 16,-1 1-6-16,-1-1 6 0,-2 0-10 0,2 3 3 16,-4-2-2-16,-1 0-7 0,0 1 3 0,1 1 1 15,-3 0-7-15,1-1-3 0,-2 0 1 0,-2 1-9 16,3 0 2-16,0-2 0 0,-7 2-2 0,6 0-2 15,-3-2-8-15,0-1 8 0,0 3-1 0,1-1-5 0,0-3 3 16,-1 0-2-16,3-2-3 0,1 4-2 16,-3 0 6-16,3 0-2 0,-4-3-4 0,0 2 5 15,0-1-1-15,4 2-2 0,0-2 5 0,-3 0-1 0,-3 2 3 16,3 0-5-16,-4-1 2 0,2 2-3 0,4 0-7 16,-2 0 8-16,0-1-1 0,-1-1-2 0,5 3 3 15,-6-1-2-15,8 1-3 0,-3-2-4 0,1 2 2 16,-1 0 4-16,2 0-2 0,-1 0-3 0,-2-1 1 15,0 1 1-15,-3-1 1 0,0 1-3 0,0-1-3 16,0-1 0-16,0 2 0 0,-1-2 0 0,0 1 5 16,-1 1-5-16,-2-1 2 0,3 1 0 0,-2 0-1 15,1 1 2-15,-1 2 0 0,2-2 3 0,0 0-5 16,0 0 9-16,2 1-7 0,-2 0-1 0,2 0 2 16,5 1 0-16,-1-1 0 0,-1-1 1 0,1 2-5 0,3-1 7 15,-2 1-7-15,1-1-3 0,2 0 8 0,-4 1 5 16,4 0-7-16,0 1 1 0,-2 0-4 0,2-1 1 15,-4 0 1-15,4 1 1 0,1-1 2 0,3 0-1 16,-4-1 1-16,4 4-5 0,-2-5 3 0,1 4 1 16,1-1 0-16,0 1-3 0,-4-2 3 0,0 2 2 15,0 0-5-15,-2 0 4 0,1 1-3 0,1-1-1 16,0 0-3-16,1-2 7 0,0 2-7 0,-1 2 5 16,2-3-1-16,-2 2 2 0,0-1-3 0,4-2 1 15,0 1-2-15,-3-1 5 0,4 1-1 0,-1 1-5 0,0-3 5 16,2 3-2-16,-3-2-1 0,2 3 0 15,-1-1 2-15,1 1 3 0,-1 1-1 0,1-2-2 0,-2 4 0 16,1-1 4-16,1 1-3 0,-2-1 1 0,0 3 3 16,3-1-5-16,-2-1 2 0,2 2-1 0,3 0 4 15,-4-1-8-15,2 1 3 0,0-4-3 0,2 3 4 16,0 1-3-16,0 0 3 0,0 0 4 0,2-4-1 16,0 5 1-16,0-4-1 0,0 6-1 0,-1-5 4 15,4 3-5-15,-3-1 3 0,1-2 2 0,1 1-9 16,0 0 10-16,1 0 0 0,1 0-2 0,2-1-2 15,-3 0 3-15,3-1-5 0,1 1 5 0,1 1-3 0,-1-3-3 16,4 6 2-16,6-6-3 0,-2 4 0 0,-3-3 0 16,2-1 4-16,-4 0 1 0,3 1-5 0,3-3 4 15,-4 2-6-15,-1-2 5 0,1 0-3 0,5 2 0 16,-1-2-1-16,-1 2 2 0,1-2 2 0,-2 0-3 16,1-1 3-16,0 1-3 0,2 1 1 0,-2 0-2 15,1-3 4-15,0 2-6 0,-1 2 1 0,0-5 3 16,-1 3-8-16,2 2 7 0,0-2 2 0,0-2 0 15,0 1-7-15,1-2 4 0,-1 4 0 0,1-5 1 16,-2 2 0-16,2 0 0 0,2-1 1 0,-3-1-2 16,4 1 5-16,-2 0 0 0,1-1-2 0,2 1 3 15,-1-1 2-15,-3 0-1 0,3 2-2 0,-3-2 6 16,1 0-3-16,-1 1-5 0,0-2 8 0,2 3-3 16,-1-1 1-16,-2-1 3 0,-1 1 3 0,2 0-3 0,-6 1-2 15,-1-1 3-15,1-2 4 0,0 2 1 0,-1-1-3 16,1 1 0-16,4-4-1 0,-4 4 2 15,-1-2 2-15,0 3-1 0,1-2 2 0,6 2 2 0,-5-1-3 16,3-2-1-16,1 0-5 0,0 1 2 0,2 0-2 16,1 0 0-16,-1 1-4 0,-1-2 1 0,3 0 2 15,0 1-3-15,-2-1-3 0,3 1-1 0,-4-1 2 16,3 0 1-16,-2 1-2 0,-1-2 0 0,0 1-4 16,-2-1 6-16,0 0-3 0,-2 1 0 0,2 0 8 15,-3-2 6-15,3 0 2 0,-5-3-3 0,0 3 11 16,0 1-1-16,1-3-4 0,0 3 0 0,4-4 1 15,0 0-1-15,-1 3-2 0,-6-3-7 0,8 1 1 0,-1-3-2 16,-6 2-1-16,2 1-1 0,0-1 1 0,2-1-2 16,4 0 0-16,-7 2-1 0,1 0-1 15,-2-2-1-15,0-1-1 0,0 5-1 0,-6-4 4 0,4 0-5 16,-4 3-1-16,3 1-2 0,-3-3 0 0,1-2 2 16,-1 2-1-16,-1-1-2 0,0 1 2 0,2 0 1 15,-4 0 1-15,1 0-3 0,1-1 1 0,-2-3-1 16,0 4 1-16,2-2 0 0,-3-3-1 0,1 1 1 15,0-1-2-15,2-2-7 0,-3 2-1 0,3 0-3 16,-3-4 0-16,1 2 0 0,0-1-7 0,-2-3-7 0,0 0 2 16,-2 0 0-16,0-1 2 0,-3-3-4 15,0 6 6-15,1-3-3 0,-1 1 7 0,-4 1-1 0,-2-1 4 16,1 0 4-16,-2 2-1 0,-2 1 3 0,-8-1 3 16,6 2 0-16,-6-4 3 0,5 6 4 0,-2 3 2 15,1-3 1-15,0 5 3 0,-3-5 1 0,0 3 2 16,3 0 3-16,-1-1-1 0,0 2 0 0,0 0 0 15,0 0-3-15,-1 0-2 0,1 0 5 0,0 2-4 16,0 0-2-16,-3-3 5 0,4 4-5 0,0-1-3 16,1 3-1-16,1-4 1 0,-2-1 1 0,6 4 2 15,-6-2-3-15,1 1 2 0,-5-1-4 0,3 2 2 16,1 1 0-16,-1-1 1 0,-3 0 0 0,3 1-3 16,-1 1-3-16,-1 0 3 0,2 0-4 0,-3-1 3 0,2 2-1 15,1-2 2-15,-3 2-4 0,-1-1 2 0,5 1 1 16,-4-1-2-16,-6 0 1 0,2 0-3 15,-4-2-5-15,2 2-11 0,5 1-8 0,4-2-16 0,-11 2-28 16,2-1-21-16,0 1-48 0,-4-1-184 0,2 0-350 16,-1 0 156-16</inkml:trace>
  <inkml:trace contextRef="#ctx0" brushRef="#br0" timeOffset="19620.85">18643 2174 33 0,'4'18'63'0,"6"5"-8"16,-6-3-2-16,0-3-7 0,2 2-6 0,1 6 3 16,-3-7-3-16,2-1-5 0,-2 8-3 0,-1-5 7 15,1 5-3-15,0-6-2 0,-3 7 1 0,-1 0-5 16,0 0 2-16,0 1-2 0,-1-3-3 0,0 3-15 16,0 0 18-16,2 0-8 0,0 1 0 0,-1-2 1 15,1-1 4-15,-2 4-4 0,1-1 3 0,-1 2-5 0,1 1-4 16,-1 1 4-16,-1 3 2 0,0 0 0 15,-1 1 0-15,-1 12 0 0,3-3 1 0,-6-9-11 16,4 12-1-16,-1 1 5 0,0-2 1 0,-1 3-16 0,4-4 17 16,-3 0-3-16,1 1-7 0,3 2-4 0,0-4 6 15,0-8-3-15,0 14 0 0,-6 2 4 0,6-2 5 16,-1-2-9-16,2 5 3 0,-5-3-1 0,4 3-7 16,-5 4 4-16,1-4-4 0,0 1 6 0,3 2-3 15,-2-2-4-15,1 0 1 0,-1-3 1 0,2 2-6 16,-3-4 7-16,3 0 2 0,0 5-1 0,1-4-6 15,-4 1-2-15,1-3 4 0,2 0 3 0,1 0-1 16,-2-14 2-16,4 11 4 0,-2-11-2 0,0-1-5 16,0 1 6-16,4 0-1 0,-3-3 1 0,3 1 2 15,1-2-5-15,0-2 4 0,-1 1 9 0,4 1-1 16,-2-2-4-16,2 1 1 0,-2-2 4 0,-2 1-5 16,5 0 0-16,-2-2-9 0,0 0 3 0,-1 1-1 15,0-1-2-15,1 1 2 0,2-3 3 0,-4 2-1 16,0 0-2-16,1-1-3 0,-3-7 2 0,1 1 2 15,-1-1-5-15,0 1 0 0,1-3 2 0,-1 0-4 16,-1-1 4-16,0-4 3 0,-1 0-10 0,0 1 0 0,2-3 4 16,-3-1 1-16,0 1 3 0,1 0-2 15,0-2-8-15,1-2 1 0,-1-1-3 0,-1 4 4 16,0-9 4-16,1 11-11 0,1-5-2 0,-2-6 3 0,2 8-1 16,0-3-8-16,-2-5-2 0,2 7 3 15,-2-7 1-15,0 0-2 0,2 7 9 0,-2-7-6 16,0 0 10-16,0 0-1 0,0 0 0 0,0 0 4 15,0 0 6-15,0 0-7 0,0 0 5 0,0 0 4 0,0 0-9 16,0 0 13-16,0 0-5 0,0 0-1 0,-7-22-1 16,7 22-3-16,-1-10-2 0,1 10 4 15,0-7-6-15,0 7-5 0,-3-5-1 0,3 5 4 0,0 0 1 16,0-10-4-16,0 10 0 0,0 0 4 0,0 0 1 16,-1-6-6-16,1 6 1 0,0 0 5 0,0 0-3 15,2-8 5-15,-2 8-2 0,0 0 1 0,8-7-4 16,-8 7-1-16,8-3-9 0,-3-1-12 0,1 1-3 15,-6 3 5-15,14-7 0 0,-4 5-10 0,-1-1-1 16,5-1-6-16,-5 2 6 0,4-2-3 0,1 1-4 16,-1 2 0-16,6-3 4 0,-3 1-2 0,-1 1 4 15,3 1-1-15,-2-4 9 0,0 5 21 0,4-5 10 16,0 1 11-16,10 1-5 0,-1 1 3 0,-2-1 3 16,4 3 5-16,1-4-10 0,0 2 1 0,0-2 4 15,2 2-4-15,6 3 8 0,12-4-15 0,0 2 7 16,-2-2 5-16,4 2 2 0,1 1-6 0,0 0-16 15,1 0 12-15,3 1-1 0,-2-1-10 0,1 0 3 16,0 0 6-16,2 3-5 0,1-5 2 0,2 4 7 16,-1-2-7-16,4-2 9 0,25 1-6 0,-31 0 2 15,5-1-16-15,26 1 8 0,-27 0 3 0,28-2 6 0,-29 1-3 16,29 1-7-16,-30 1 9 0,29-2-7 16,-26 0-3-16,27 0 4 0,-27-1-1 0,32 0 3 15,-6-2-4-15,1 5 5 0,-27 0-6 0,32-2 11 16,-6 2-8-16,3 2 8 0,-28 1-12 0,29-3 12 0,-5 3-5 15,4 4-5-15,-2-6 6 0,-3 2-7 0,2 0-6 16,-24-1 0-16,30-1 5 0,-33 3-2 16,36-3 2-16,-7 2-6 0,2-2 7 0,-30 1-3 15,33-4-3-15,-3 2 4 0,-2 0 0 0,-2-3 1 0,-2-1 5 16,3 1-4-16,3 1 6 0,-5-4-8 0,4-1 7 16,5 2 0-16,-1 1-6 0,-2 1 3 15,2-6-1-15,-3 4 2 0,-2 3 0 0,-2-6 5 16,-25 5-7-16,29-3 7 0,-2 6-5 0,-27-3 7 0,28-2 2 15,-4 2 5-15,-27 2 5 0,28 0-3 0,-29-1-2 16,28 1 7-16,-25 0-8 0,0 1-1 0,31 0-2 16,-5 0 5-16,-25 0-13 0,29 0-8 15,-6 0 4-15,-24 1-3 0,-1-1 7 0,31 0-11 0,-29 0-8 16,2-1 17-16,-1 2-1 0,28-2 0 0,-30 1-5 16,1 0 13-16,24 0-1 0,-27 0 7 0,-2 2 5 15,-1-2-3-15,3 3-1 0,-4-2 7 0,-1 2 1 16,1-3 5-16,1 0-5 0,-2 5-2 0,3-3-5 15,2-1-2-15,-2 3 5 0,4-2-1 0,2 1-6 16,-2 2-4-16,0 0-5 0,0-1 4 0,0-3-3 16,-1 6-6-16,0-2-3 0,-4-3 0 0,5 3-3 15,-1-2 4-15,-4 2-2 0,3-4-4 0,0 2-2 16,-3 0 1-16,2-3-4 0,0 3 4 0,-4-1-9 16,1 0 3-16,0-1-2 0,-4 3 1 0,2-2-13 15,-2-1 21-15,-1-2-1 0,-2 2-1 0,1-4-1 16,-15 6 17-16,2-4 4 0,11-1 0 0,-14 1 1 15,15-1 7-15,-18 2-1 0,1 0 0 0,2 0 4 16,0-1-8-16,-2 0-2 0,3 1 5 0,-2 1 0 16,1-2-7-16,-1 3 4 0,14 0-32 0,-15-2 6 15,6 1-9-15,-4-1-16 0,-1 2-15 0,4-2-14 16,-1 0-23-16,-1-2-55 0,-3 2-159 0,4-1 70 16</inkml:trace>
  <inkml:trace contextRef="#ctx0" brushRef="#br0" timeOffset="21309.84">30101 5661 137 0,'37'-4'46'0,"2"0"25"0,-2 0 2 16,0-1 6-16,0 0-12 0,1 0-4 0,13-2-5 0,-12 5-2 15,-3-1 0-15,15-2-9 0,-14 5-6 16,2-2-17-16,14 1-7 0,-16 2-18 0,2-1-4 0,-2 0-16 16,13 2-8-16,-10-4 6 0,-1 2-6 0,1 2 3 15,11 1 9-15,-14-3 6 0,3 0 4 0,-4 0 9 16,-1 0 8-16,2 0 6 0,-5-3 4 0,0 1-5 16,-1 1 8-16,-3 1-2 0,-7-1 8 0,-2 0-2 15,-3-1-5-15,2 1-1 0,-4 0-6 16,0 1-3-16,-3 0 4 0,0 0 0 0,-3 0 1 0,-1-1-8 15,-7 1 5-15,12-2 5 0,-7 1 4 0,-5 1 5 16,6-1 3-16,-6 1-5 0,3-3-1 0,-3 3 3 16,0-5-12-16,0 5 1 0,0 0-6 0,-4-7 1 15,0 3 2-15,1 1-2 0,3 3-1 0,-2-3 9 16,2 3-6-16,-4-4-23 0,4 4 8 0,4-7-10 16,1 5 0-16,3-2-2 0,-2 2-1 0,2 0 7 15,2-2-9-15,0 1 1 0,2 0-8 0,1-2 13 16,-2 1 2-16,-2 2 2 0,3-2-4 0,-3 2 3 15,-3-3 0-15,1 1 1 0,-1 2 17 0,-1-3-8 16,-1 1 23-16,0 0 23 0,-2-1-6 0,3 0-7 16,-3 1 1-16,-1-2 2 0,0 1 2 0,0 1-3 15,1-1-7-15,1-2 1 0,-1 2-2 0,-1 2-7 16,0-4-4-16,1 0-2 0,-1 2-1 0,1-2-1 16,2 0-12-16,-1-1-3 0,-1-1-6 0,2-3 6 15,-2-5-11-15,0 8 5 0,-2-7 5 0,4-1 0 0,-4 1 3 16,0-2 6-16,4-10 13 0,-4 8-4 15,2 2-2-15,-2-10-2 0,-4 2 6 0,4-3 9 0,0-3 0 16,0 3-8-16,4-4-2 0,-4 1 1 0,1-4-6 16,3-13 8-16,0 15-10 0,0-12-11 15,-3 9 5-15,-1-8 4 0,4-1-15 0,-2 0 4 0,0 9 0 16,0-11-4-16,-2 2 0 0,0 10 2 0,0-10-1 16,0 0 9-16,0 1-9 0,0-2 2 0,0-1 1 15,0-2 7-15,0 0 4 0,3 3-7 0,-2-2-2 16,3 1 1-16,-4-1-4 0,4-3-7 0,-3 1 1 15,3 1-8-15,0 0-1 0,0 3-17 0,-3-3-8 16,3 0 3-16,-4 3 4 0,1-3-7 0,-1 4 5 16,0-1 1-16,-5-4 8 0,5 3-12 0,0-3 21 15,-1 5 16-15,-3-6-1 0,0 4 8 0,0 2 11 16,4 9 2-16,-5-9 3 0,5-4-5 0,-1 3 2 16,-2 1-5-16,2 11 6 0,2 0-4 0,-2-13 0 0,-2 13 3 15,7-13-10-15,-4 3-3 0,-1 10-5 16,-2-15-4-16,3 18-9 0,0-16-5 0,3 17-2 15,-3-2-12-15,-3 0-5 0,1-1-6 0,-2 1 12 0,-1 3-9 16,-3 0 14-16,3 0 3 0,-4 3 12 0,2 1-1 16,0 1 5-16,-2-1-6 0,2 8-4 15,0-2 14-15,2 2 1 0,0 1-6 0,-1 0-1 16,-2 0 3-16,2 2-7 0,0 1 13 0,3 1-7 0,-1 0 4 16,0 0-8-16,1 0 3 0,-2 1-3 0,0 0 6 15,1 3 11-15,-1-1 2 0,1-2-5 0,-1 0 10 16,1 0 12-16,-2 3-5 0,2 0 23 0,-1-1-1 15,0-1 0-15,2 1-4 0,-2 2-2 0,0-2-6 16,-4 0-7-16,4 2 4 0,1-2-7 0,-5 1-5 16,3 1-3-16,-2 3-4 0,1-3-3 0,0 0 1 15,-3 3-5-15,-3 1-1 0,-3-4 3 0,-1 4-1 16,-3-2 8-16,-1 4-7 0,-8-3 2 0,-2 4-11 16,-5 0 4-16,1-1-3 0,-1 2 14 0,-4 2-5 15,-12 0 3-15,13 1-3 0,-12-1-3 0,10 0-1 16,-12 3-1-16,-2-1 1 0,-3 0-2 0,0 1 1 15,0-3-8-15,4 0 2 0,-1 1 6 0,-3-1-3 16,-1 0-1-16,-3 1 2 0,1 3-1 0,0-5 2 16,-2 2-4-16,-1-3 7 0,-2 5 0 0,-30 0-1 15,5-1-2-15,25-1 1 0,-25 6 4 0,-5-9-2 16,0 3-2-16,3 2-5 0,-3 4 5 0,4-4-7 16,-2 0 3-16,-8 2 3 0,2 0-5 0,-1 1 0 15,3 3 0-15,-5-1 2 0,5 1 2 0,6-1-6 16,-2 3 1-16,3-3-1 0,0-3-1 0,25-2 4 0,-30 7 0 15,2-3-4-15,-1 1-6 0,1-3 10 0,3-4-3 16,25 1 6-16,-30 0-10 0,2 2 4 0,-1-5 6 16,4 3 5-16,25-2-4 0,-30-1-2 15,0-1 4-15,7-1-6 0,24 1-7 0,-26-3 1 0,23 3-10 16,-29 0 9-16,29 0-4 0,-24-3 7 0,0 5 0 16,30-2-3-16,-28-2 2 0,26 4 0 15,-28-2-2-15,31 1-1 0,-3 0 3 0,-5-1-5 16,5 2 8-16,-2-1-5 0,-2-2 8 0,3 4-2 0,-2-3 5 15,1 1-1-15,2-2 1 0,-25 2-3 0,30-1 4 16,-4 0 8-16,2-3-8 0,2 0 13 0,4 1-4 16,-2-1 7-16,2 1-5 0,-3-2 11 15,3 3-9-15,4-2 14 0,1 3-2 0,13-1-5 0,-14-2 7 16,10 3-2-16,-11 0-2 0,1 0-15 0,-3 3 3 16,0-2-2-16,1 3 5 0,0 0-12 0,1-1-3 15,0 4-10-15,-1-3 2 0,1 2-5 0,2-1-3 16,-4 0 5-16,14-3-4 0,-10 0 3 0,-1 3-1 15,12-4 1-15,-12 1 2 0,-2 0 8 0,3-1 2 16,10 2-2-16,-12-6 3 0,11 6 4 0,-8-5 11 16,-3 4-7-16,12-1 9 0,3 1-3 0,-15 0 12 15,13 1-6-15,-12-3-5 0,-4 3-2 0,18 0 3 16,-5 1-4-16,-10 0 0 0,-1 4-6 0,15-6-2 16,-14 0-6-16,-1 2-2 0,1 0 1 0,-1-2 3 15,0 1-1-15,0-1-5 0,14 1 10 0,-12-1-4 16,-2 0 4-16,12 1 9 0,-10-5-2 0,-1 2-1 15,12 2 17-15,-15-2 1 0,18 0-5 0,-4 0-4 16,-11 0 4-16,2 0-4 0,12 0-4 0,-13-2 10 16,12 2-5-16,-3 2-2 0,-8 0-3 0,-1-2 1 15,13 0-2-15,0 0-2 0,-1 0-5 0,1 0 3 0,-16 0-1 16,16 0 8-16,1 0-9 0,-3-2 0 16,-1 4 0-16,4-2-2 0,-2 0 4 0,3 0 2 15,-4 0 7-15,3 0-5 0,-1 0 2 0,-2 0 1 16,1 0-1-16,0-4-3 0,1 3 0 0,1 0 1 15,1 0-6-15,0-1-3 0,4 1 4 0,-1-2-1 16,-1 2-3-16,2-2-3 0,1 3 2 0,3 0-7 16,6 0 5-16,2-1 7 0,1 1-6 0,-2 1 1 15,3-1-4-15,5 0 2 0,-1 0 5 0,3 0 5 0,3 0-4 16,8 0 8-16,-14 0-2 0,14 0 9 0,-9-1-1 16,9 1-8-16,0 0 3 0,-10 1-3 0,10-1-1 15,0 0 4-15,0 0-2 0,-9-1-4 0,9 1-5 16,0 0-7-16,0 0-14 0,0 0-21 0,0 0-30 15,0 0-32-15,15-5-130 0,-15 5-248 0,13-4 110 16</inkml:trace>
  <inkml:trace contextRef="#ctx0" brushRef="#br0" timeOffset="65489.9">29531 10822 41 0,'3'-4'55'0,"0"1"6"0,-1-1 4 0,1 0 1 16,-2 2-3-16,2-1-4 0,-2-1-5 0,-1 4 1 0,2-5-6 15,1 1-18-15,-3 4 6 0,2-5-2 0,-2 5 0 16,2-4-4-16,-2 4-2 0,0-4-10 15,0 4 4-15,0 0-2 0,0 0-11 0,1-4 5 0,-1 4 3 16,0 0-10-16,0 0 11 0,0 0-4 0,2-3-1 16,-2 3 4-16,0 0-1 0,0 0 8 0,0 0 6 15,0 0 1-15,0 0 4 0,0 0-3 0,0 0 1 16,0 0 4-16,0-5-6 0,0 5 2 0,0 0-3 16,0 0 5-16,-2-4-1 0,2 4-3 0,0 0-6 15,0 0 0-15,-4-3-2 0,4 3 4 0,0 0-4 16,-5-2-2-16,5 2 1 0,0 0-6 0,0 0 2 15,-4-4-11-15,4 4 2 0,0 0 4 0,0 0-10 16,0 0-1-16,0 0 3 0,0 0-3 0,0 0 0 0,0 0 1 16,0 0-2-16,0 0 5 0,0 0-1 0,0 0-4 15,0 0-3-15,0 0 3 0,0 0-3 0,0 0 4 16,0 0 1-16,0 0-1 0,0 0-3 0,0 0 0 16,0 0-2-16,0 0-1 0,0 0 7 0,0 0-2 15,0 0 3-15,0 0-6 0,15 11 7 0,-4-6-2 16,7 1 1-16,0 1-5 0,12 2-1 0,-2-2-1 15,4 2 2-15,0 1-1 0,5-1 5 0,-2 1 0 16,-2 0-2-16,3-1 1 0,2-1 1 0,-1-1-7 16,0 4 4-16,-2-5-17 0,1 0-10 0,-1 0 8 0,1 3-2 15,-4-3 4-15,1 1-2 0,-3-2 5 16,3 1 1-16,-7 0 2 0,0-2 2 0,-3-1-3 0,-4 1 5 16,-1 0 0-16,3-2-1 0,-6 2 4 0,3-1-2 15,-5 1 6-15,-1-1-4 0,1-1-1 0,-1-2 0 16,-2 5-1-16,0-4 2 0,-2 1 2 0,0 0-4 15,-1 1 3-15,-3 0 1 0,3-2-3 0,-1 2 6 16,0-3-6-16,-6 0-1 0,5 1 2 0,-1 1-1 0,-4-2 5 16,0 0-1-16,2 2-3 0,-2-2-1 15,0 0 3-15,0 0-22 0,-17 1-26 0,7-2-43 16,-2 2-126-16,-4 0-235 0,1-1 105 0</inkml:trace>
  <inkml:trace contextRef="#ctx0" brushRef="#br0" timeOffset="66173.9">29795 11580 124 0,'0'0'200'0,"0"0"-12"0,2-4-13 15,-2 4-9-15,0 0-20 0,0 0-14 0,4-3-13 16,-4 3-12-16,0 0-12 0,10 2-9 0,-3-1-11 16,-2 2-8-16,6-2-2 0,0 1-7 0,0 1-8 0,2 1-3 15,2-1-3-15,3 2-7 0,-1-1-3 0,3 2-19 16,7 0-4-16,-7 0 2 0,10-1-1 0,-2 3-2 15,0-1-3-15,1-2 0 0,-1 2-2 0,1 0 0 16,-1 2-1-16,-1-5-1 0,-6 4 1 0,6-2 2 16,-7-2-4-16,-3 3 0 0,0-2 2 0,-1-1-2 15,-3-1 1-15,-4 1 0 0,-1-2-2 0,-2 1-2 16,-1-2 2-16,0 0-1 0,-1-1 2 0,-1 3-2 16,-3-3-1-16,5 3 3 0,-5-3-5 0,1 4 0 15,-1-4-2-15,0 6-10 0,-4-2-13 0,2-1-25 16,-2 2-34-16,0-1-26 0,-2 1-50 0,-6 4-116 15,4-1-300-15,2-1 133 0</inkml:trace>
  <inkml:trace contextRef="#ctx0" brushRef="#br0" timeOffset="66979.95">29159 12941 7 0,'4'-2'191'0,"-4"2"-21"0,4-2-16 16,1-1-6-16,-5 3-16 0,8 0-15 0,-8 0-10 16,15 0-7-16,-4 0-10 0,3 3 0 0,4-1-23 15,3 0-6-15,7 1-6 0,-1 2-10 0,5 0 0 16,-1-3-5-16,-1 2-6 0,0-1-4 0,-1-1-1 0,-1 1-1 16,3 0-1-16,-3-1-7 0,-7 0 0 0,7 0 1 15,-7 1-1-15,2-3 1 0,-5 2-6 0,1 1 3 16,-2-1-6-16,2-1 1 0,0 0-3 0,-6 0 1 15,-1 2-1-15,0-1-3 0,0 0-8 0,-2-1-3 16,-1 1-10-16,-1 0-8 0,-3 2-16 0,4-1-6 16,-4 0-16-16,1 0-11 0,-2 1-16 0,1 0-13 15,-1-1-19-15,0 0-116 0,-2 2-253 0,0 0 112 16</inkml:trace>
  <inkml:trace contextRef="#ctx0" brushRef="#br0" timeOffset="67639.95">29220 13306 171 0,'-2'-4'166'0,"-1"0"-11"0,1 1-3 16,2 3-10-16,-2-6-8 0,0 1-10 0,2 5-11 16,-1-4-6-16,1 4-11 0,0 0-8 0,0 0-7 15,0 0-3-15,0 0-5 0,0 0 0 0,0 0-5 0,0 0-5 16,0 0-2-16,23 8-7 0,-13-4-1 0,8 2-10 16,-1 3-4-16,3-1 0 0,6 3-7 0,-1 1-3 15,2-4-2-15,1 3-3 0,-1-2-2 0,5 2-3 16,-6-4-2-16,2 0 0 0,-4 2-3 0,6-5-5 15,-4 4-2-15,1-4-8 0,-8 1 3 0,1-1-3 16,1-2 2-16,-3 1-3 0,1-3 1 0,-7 3 1 16,-1-2-2-16,1 2 0 0,-8-1 0 0,1-2-6 15,2 1-7-15,-2 1-12 0,-5-2-2 0,9 2-16 0,-5 1-9 16,-1 0-13-16,2-3-9 0,-1 5-24 16,-2-1-21-16,2-1-24 0,-1 0-138 0,-3-3-306 15,1 6 135-15</inkml:trace>
  <inkml:trace contextRef="#ctx0" brushRef="#br0" timeOffset="93019.61">22872 15164 73 0,'0'0'75'0,"0"0"-1"0,0 0-4 16,0 0 1-16,0 0-7 0,-10-1-14 0,10 1-2 16,0 0-3-16,0 0-4 0,0 0 0 0,-6 1 0 0,6-1 6 15,0 0-1-15,0 0 4 0,-8 0-12 0,8 0 3 16,0 0-2-16,0 0-1 0,-6 2 0 0,6-2-2 15,0 0-4-15,-5 2-6 0,5-2 1 0,-4 2 4 16,4-2 8-16,-4 5-1 0,4-5 1 0,-2 5-4 16,-1-2 0-16,3 1-5 0,-3 1-2 0,2-2 6 15,-1 6 7-15,-1-4 3 0,-1 6-7 0,2 1-6 16,1-3 0-16,-2 0 8 0,2 3 1 0,-2 5-1 16,1-2 1-16,0 3-4 0,0 1 1 0,2-1 4 0,-3 2-2 15,3-1-3-15,-4 6-5 0,4-6 1 16,0 0-1-16,0 7 1 0,-1-1-5 0,2 3 2 15,-1-1 1-15,-1 0-2 0,1 1-4 0,-4-2-1 0,4 2-4 16,-2 4 1-16,-2-3-3 0,1 2 2 0,3-2-4 16,0 0-3-16,0 3-2 0,-1-3 1 0,5 2 1 15,-3-2-1-15,2 3-2 0,2-1 4 0,0 3-3 16,-4 0 4-16,7-2 1 0,-4 1-2 0,0 3-3 16,-1-1-1-16,1-2 2 0,1 1-3 0,-2-3 4 15,2 0-3-15,-2 1-3 0,-1-3-1 0,-2 0-1 16,0-3 0-16,0 2-4 0,1-1 6 0,-3-2-4 15,2-5 4-15,2 7 0 0,-2-3-6 0,0 5 2 16,-2-4-2-16,1-6 0 0,-1 5 2 0,0 1 1 16,-1 3-4-16,0-4 0 0,0 5 1 0,-1-2 0 15,-1 0 2-15,1-1 1 0,0 3 0 0,2 0 0 16,-1 0-2-16,-1 0 1 0,0-2 1 0,4-2 5 16,-5 1-11-16,5 3 6 0,-2-3 0 0,-2-7-5 0,1 6 10 15,3-1 0-15,0-5-8 0,3 1 6 16,-6-3-1-16,6 4-7 0,-3-4 8 0,0 3-3 15,1-3-1-15,-1-1-1 0,0-1 4 0,3 2 0 0,-1-5 1 16,-2 1 0-16,0-2 3 0,4-1 1 0,-3 5 1 16,-1-3 1-16,3 0-2 0,1 2 0 0,-3-4-2 15,3 0 0-15,-3 0-1 0,4 1 3 16,-2-1-5-16,-2 0 0 0,3-3 0 0,0 3 0 0,-2-4 0 16,1 5-1-16,1-6-3 0,-2 0-2 0,0-1 0 15,1 0 2-15,0-1 4 0,-2-1 0 0,1 1-1 16,-2-3-1-16,4 3 2 0,-4-3-2 0,3 4 0 15,-3-4-3-15,0 0-3 0,0 0 6 0,0 0-5 16,5 1 6-16,-5-1-9 0,0 0 7 0,0 0 2 16,0 0-2-16,0 0 1 0,10-3-3 0,-10 3-1 15,4-3-3-15,-4 3 10 0,3-4-5 0,-3 4-1 16,0 0 0-16,0 0-2 0,3-3 4 0,-3 3-1 16,2-4 2-16,-2 4-4 0,0 0-1 0,1-7 2 0,-1 3-2 15,0 4 2-15,3-4-2 0,-3 4 5 16,0 0-4-16,0 0 0 0,0-5 3 0,0 5-1 15,0 0 1-15,1-4-4 0,-1 4-1 0,0 0 2 16,4-4 2-16,-4 4-2 0,0 0 0 0,5-4 2 0,-5 4-3 16,5 0 2-16,-5 0 0 0,8-2 0 0,-8 2 0 15,0 0 0-15,9 0-2 0,-9 0 1 16,5 0 2-16,-5 0 1 0,6-3-2 0,-6 3-1 0,5-1 2 16,-5 1-2-16,9 0 2 0,-9 0 0 0,5-1 1 15,3 1-4-15,-8 0 2 0,17-3-1 0,-6-1-1 16,2 4 2-16,5-3 1 0,1 2 0 0,0 0 0 15,9-1-1-15,-7-1-1 0,-1-1 3 0,13 3 0 16,-2-4-6-16,-12 4 3 0,12 0 0 0,-9-1 3 16,1 1-3-16,-3 0 1 0,-1 0 1 0,3-1-3 15,-3-1 0-15,2 1 1 0,0 0 0 0,-4 1-4 16,-2-1 1-16,-2 0 2 0,2 2 0 0,-2 0 2 16,0-2-5-16,1 1 2 0,-2-1 2 0,0 2 7 15,1 0-9-15,6 2 3 0,-7-2-2 0,2-2 1 16,2 2 0-16,-2 0 2 0,-1 0-2 0,1 0-2 15,0-1-2-15,-1-1 5 0,1 2 0 0,-1 0 1 16,0 0-3-16,-2-3 1 0,1 1 0 0,0 2 2 0,-1-1 0 16,1 2-2-16,-1-3 0 0,-2 0-4 0,1 2 7 15,-2 0-2-15,-1 0-3 0,1 0 0 16,-1 0 2-16,6 2 1 0,-7-1-1 0,2 2 2 16,-3-2 1-16,3-1 0 0,-3 4 1 0,2-3-3 0,0-1-2 15,-3 2 2-15,1-1-2 0,-1 0 5 0,3 0-1 16,-7-1 2-16,8 2-1 0,-8-2 2 0,5 1 4 15,-5-1-1-15,0 0-1 0,0 0 0 0,0 0 0 16,7 0 1-16,-7 0-4 0,0 0 3 0,0 0-4 16,0 0 7-16,4 2-6 0,-4-2-1 0,0 0-2 15,0 0 1-15,0 0-3 0,2 4 3 0,-2-4-2 16,0 0-2-16,0 0 7 0,0 0-2 0,0 0-1 16,0 0 2-16,0 0-3 0,0 0 3 0,0 0-1 15,0 0 0-15,0 0-2 0,0 0-1 0,0 0 4 16,0 0-2-16,2-10 0 0,-2 10 0 0,1-4 0 15,0 1 2-15,-1 3 0 0,-1-9 0 0,2 4-7 16,-1 0 3-16,2-2 0 0,-2 0 0 0,2 1 0 16,-1-6-1-16,1 2 2 0,0-8 1 0,-1 8 0 0,2-9-3 15,-1 2 0-15,2-2 0 0,0-1 0 16,-1 3 2-16,-2-3-2 0,2 3 1 0,0-2 0 16,-1 2 3-16,3 0 0 0,-3 3-3 0,-2-2-2 15,3 1 6-15,-1-3 2 0,-2 2-7 0,3 0 2 0,1-5 1 16,2 4-1-16,-1 0 2 0,2-4-2 0,-2 2-3 15,1-3 2-15,1-3-1 0,0-1 3 16,0-1-2-16,-4 8 0 0,5-6 6 0,-4 6-6 0,-3 0 1 16,4 0-1-16,-2-1-1 0,3-2 3 0,-3 5 0 15,-2-2-2-15,0 0-2 0,-1 2 4 0,-1 0 0 16,2-2-4-16,-2 1 3 0,1 1-1 0,-4 2 1 16,3-3 1-16,-4 2-1 0,2 5-2 15,1-5 1-15,-1 3 3 0,2 1-3 0,-3-3 1 0,4-1 1 16,0 3-2-16,0-3 0 0,1-1 0 0,2 2-2 15,-2 1 3-15,-1 2 0 0,3-5-1 0,-2 2 0 16,0-2-2-16,2 5 4 0,-3-5-2 0,0 0 0 16,0 2 2-16,0-2-2 0,-4 1 0 0,3-1 1 15,-6 0 2-15,4 0-3 0,-3 2-1 0,1-2 4 16,-1-2-4-16,-3 2 1 0,5 0 1 0,-2 0 1 16,-1 0-4-16,-3 5 3 0,3-4 3 0,1 4-5 15,1 1 0-15,3 0 1 0,-3-2 3 0,1 1-3 16,1-1 0-16,1 0 1 0,2 3-5 0,0-2 3 15,1-3 2-15,0 4-3 0,2-1 4 0,1-4-5 16,-2 6 4-16,3-6-1 0,-3 3 2 0,0 2-1 16,1-1 0-16,-3 0-3 0,2-5 4 0,0 5-3 15,-1-3 0-15,0-3 1 0,-2 2 2 0,0-1-3 16,-1 2-1-16,1 1 0 0,0-3 0 0,-2 0 5 16,-1 0-5-16,3 2 2 0,-4-1-1 0,1-1 2 15,2 1-3-15,-1-1 2 0,-1 6 2 0,2-5-2 16,-1 4 0-16,0-1 1 0,2 1-2 0,2 2 3 15,-1-2-3-15,0 0 2 0,3 5-4 0,-2-6 2 16,1 3-1-16,-1 0 4 0,0 0-3 0,0-1 2 16,1 3 0-16,-1 2 1 0,0-3-5 0,-1-1 3 0,2 0 0 15,-1 1-2-15,-1-3 3 0,1 0 0 16,2 0-2-16,-2 2-1 0,0-1 3 0,3 1-4 16,-3 0 4-16,1 1-3 0,-1 2 3 0,-1 1-1 15,2-1 1-15,0 2-3 0,-2-3 2 0,1 3-1 0,0 1 0 16,-1-4 1-16,2 3 0 0,-2 0-2 0,0 5 3 15,-2-11-3-15,1 8 2 0,0-3 0 16,-1-1 0-16,1 2-2 0,0 1 4 0,0-2 4 16,1 6-4-16,-7-11-1 0,6 6 0 0,-2 0-4 0,0 0 0 15,1-1 1-15,1-1 0 0,-2 1 2 0,1 0 2 16,2 2 1-16,-3-1-5 0,2 0 0 0,1 5 1 16,-4-4 1-16,4 4-3 0,-1-7 5 15,1 7-5-15,0 0-2 0,-3-6 5 0,3 6-3 0,0 0 1 16,-3-4 2-16,3 4-3 0,0 0 6 0,0 0-6 15,0 0 1-15,0 0-2 0,0 0 2 0,0 0 2 16,0 0 0-16,0 0-3 0,0 0 4 0,0 0-2 16,0 0 2-16,0 0-3 0,0 0 1 0,0 0 1 15,0 0 2-15,0 0-2 0,0 0-2 0,0 0 1 16,0 0 1-16,0 0-2 0,0 0 4 0,0 0-4 16,-11 0 2-16,11 0 2 0,0 0-3 0,-13 0-1 15,13 0 4-15,-12 0-4 0,12 0 2 0,-10 0-2 16,10 0 1-16,-13 0 1 0,13 0 0 0,-17 0-3 15,8 0 1-15,-3-3 2 0,1 3 1 0,-3-1 0 16,3 0 1-16,-2-1-1 0,-2 0-1 0,-1 2 1 16,-3 0-2-16,0 1 2 0,-2 0 0 0,0 1-2 15,-2-1-2-15,2 0 3 0,-7-1 2 0,-1 0-2 16,1 0 1-16,-2 3 3 0,0-2-1 0,-1 1-1 16,0 0 1-16,-1 3 1 0,0-1-1 0,-2-1 0 15,1 6-2-15,1-6 3 0,1 2-3 0,3 0 0 16,1 2 2-16,5-3-2 0,-1 0-1 0,2 0 4 15,3 2-3-15,-3 1 0 0,5 0-1 0,2-4 1 16,-3 1-2-16,4 0 2 0,-1-1 1 0,0 2-2 16,4-2 0-16,-3 1 0 0,4-1 2 0,0 1-1 0,-3-3 0 15,3 1 3-15,2 1-2 0,-1 0-4 16,-2-2 2-16,4 2 2 0,-2-1-1 0,2 0-1 16,6-2 1-16,-14 1-2 0,7 1 1 0,2 0-2 15,-3-2 4-15,8 0-2 0,-11 5-2 0,2-5 4 0,4 2 0 16,-3 0-5-16,1 1 1 0,2-1 2 0,5-2 2 15,-12 3-1-15,6 0-3 0,-1-1 1 16,7-2 0-16,-9 2 2 0,9-2 0 0,-5 2 0 16,5-2 0-16,0 0-1 0,-9 3 0 0,9-3-3 0,0 0 9 15,0 0-11-15,0 0-7 0,-5 2-6 0,5-2-4 16,0 0-16-16,0 0-19 0,0 0-25 0,4 11-20 16,-4-11-33-16,1 8-31 0,3-5-57 15,-4-3-133-15,1 11-385 0,-1-11 171 0</inkml:trace>
  <inkml:trace contextRef="#ctx0" brushRef="#br0" timeOffset="93913.62">21615 16344 37 0,'-6'-7'146'15,"6"7"-5"-15,0 0-7 0,-5 0-14 0,5 0-6 16,-4-3-10-16,4 3-5 0,0 0-6 0,0 0-13 15,-4-3-8-15,4 3-8 0,0 0-6 0,0 0-7 16,0 0-6-16,0 0-1 0,0 0-2 0,0 0 2 0,0 0-2 16,0 0 5-16,0 0 8 0,0 0 3 0,-2-2 2 15,2 2 6-15,0 0-1 0,0 0 1 16,0 0-2-16,0 0-1 0,0 0-7 0,0 0-4 16,0 0-5-16,0 0-7 0,0 0-2 0,0 0-5 0,0 0-4 15,0 0-3-15,0 0-3 0,0 0-1 0,0 0-3 16,12-2-3-16,-12 2 0 0,13 0-1 0,-4-5 1 15,3 4-2-15,0-1-2 0,10-2-4 0,6 0 1 16,-1-1-1-16,2-3-1 0,1 1-1 0,2 2-1 16,2-4-1-16,-1 3 3 0,2 1-2 0,0-1 2 15,-1 0-3-15,0 4-4 0,-2-3 6 0,4 2-4 16,-5 1 0-16,-2 1-3 0,2 0 1 0,0 1 1 16,-3-3-2-16,0 1-2 0,-8 4-1 0,8-2 2 15,2-2-1-15,-2 0 0 0,0-1 0 0,0 3-2 16,-6-2 2-16,-2 0 2 0,3 1-1 0,5-4 2 15,-5 3 0-15,-1-1-2 0,-1 1-10 0,-4 0 5 16,1 2-10-16,0 0-11 0,-5-2-10 0,0 2-5 16,0-1-1-16,-1 1-3 0,-3 1-2 0,0-1-6 0,0 0 6 15,-9 0 2-15,9 2 2 0,-4-2 4 16,-1 1-1-16,-4-1 5 0,5 1 8 0,-5-1-2 16,4 4 3-16,-4-4-4 0,0 0-5 0,0 0-6 15,-9 6-18-15,5-4-15 0,-1-1-27 0,-1 0-31 0,-2 0-104 16,-1 3-256-16,1-4 114 0</inkml:trace>
  <inkml:trace contextRef="#ctx0" brushRef="#br0" timeOffset="95024.69">22102 16220 92 0,'0'0'140'0,"-1"-3"-1"15,-2 1-10-15,3 2-7 0,0 0-5 0,-4-7-3 16,4 7-7-16,-1-2-11 0,1 2-5 0,-2-5-7 15,2 5-6-15,-2-3-3 0,2 3-11 0,0 0-3 16,0 0-5-16,-1-4 1 0,1 4-5 0,0 0-3 0,0 0-2 16,0 0-1-16,-5-3 4 0,5 3 1 0,0 0-1 15,0 0-4-15,0 0-2 0,-2-3 0 16,2 3-3-16,0 0-3 0,0 0-2 0,-4-2-3 0,4 2-2 16,-3-3-2-16,3 3-3 0,0 0-4 0,0 0-3 15,0 0 0-15,-15 5-1 0,8-2-4 0,2-1-3 16,-1 1 0-16,-1-1 4 0,1 1 1 0,-3 1 3 15,3-3 4-15,-2 1 6 0,3-1 2 0,-3 3 2 16,2 0 0-16,1-4-7 0,-2 1-1 0,2 3-2 16,1-1-3-16,-2-2-4 0,2 1-2 0,-1 0-1 15,5-2-2-15,-4 4-1 0,2-1 0 0,-1-2 0 16,3-1-3-16,-4 3-1 0,4-3 0 0,0 0-2 16,-4 1 3-16,4-1-3 0,0 0 2 0,0 0-2 15,-3 3 2-15,3-3 2 0,0 0-3 0,0 0 0 16,0 0 2-16,0 0-3 0,0 0 3 0,0 0-1 15,0 0-3-15,3 6-1 0,-3-6 2 0,0 0-2 16,0 0 3-16,0 4-4 0,0-4 0 0,0 0 4 16,0 0-2-16,3 2 1 0,-3-2-2 0,0 0-2 0,0 0 2 15,0 0 2-15,0 0-2 0,-5 5-3 16,1-2 6-16,4-3-3 0,-9 4 0 0,5-1-1 16,-1 1 2-16,0 1-3 0,-1-3 2 0,-2 1-1 15,4-1-2-15,-4 1-1 0,3 1 3 0,-1 1 0 0,-2-5-2 16,3 5-1-16,-4 0 3 0,0 0 0 0,6-1 0 15,-1-2-5-15,-1 4 4 0,-1-4-2 16,3 3 1-16,-2-2 0 0,-1 4 3 0,4-5-4 0,-1 2 0 16,3 0 4-16,-4 0-2 0,3-1-3 0,-1 1 1 15,2-4 4-15,-2 5-2 0,2-5-2 0,-1 5 2 16,1-5 1-16,-1 2-2 0,1-2 0 0,0 0 4 16,-3 5-2-16,3-5-1 0,0 0 5 0,0 0-7 15,0 0 4-15,0 0 1 0,0 0-3 0,5 3 5 16,-5-3-8-16,5 2 4 0,-1-1-1 0,0 1 2 15,-4-2 1-15,9 3-2 0,-4-1-1 0,2 0-1 16,-2 0 2-16,1-1-1 0,4 1-2 0,-3 0 2 16,3-1-1-16,1 0 1 0,1 2 1 0,-3-2 1 15,2 1-2-15,1 0 4 0,-3-2-4 0,-2 0 4 16,1 2-5-16,0 0-1 0,0-1 5 0,-1 0-3 16,-1 0 0-16,0-1 0 0,0 1 10 0,-6-1-13 15,5 1 1-15,-5-1 3 0,0 0-2 0,13 0 0 16,-13 0 0-16,0 0 4 0,0 0 2 0,5 1 3 0,-5-1 1 15,0 0 0-15,0 0 2 0,0 0 0 16,3-4-4-16,-3 4 3 0,0 0-6 0,0 0 3 16,0 0-3-16,2-4 0 0,-2 4 0 0,0 0-2 0,0 0 1 15,0 0-3-15,0 0-3 0,0 0-4 0,-1-5-5 16,1 5-9-16,0 0-18 0,0 0-23 0,0 0-25 16,0 0-21-16,0 0-28 0,0 0-35 15,0 0-50-15,0 0-150 0,-8 10-402 0,8-10 179 0</inkml:trace>
  <inkml:trace contextRef="#ctx0" brushRef="#br0" timeOffset="95953.69">21012 16879 4 0,'-4'-2'102'0,"4"2"-8"0,-1-4-10 0,-2 0-1 15,3 4-14-15,-1-3-8 0,1 3 0 0,0 0 0 16,0-9 3-16,0 6 9 0,0 3 3 0,4-3 8 16,-4 3-1-16,-3-6 8 0,2 1 7 0,1 5 1 15,0-3 2-15,0 3-6 0,-2-4-4 0,2 4-2 16,-2-5-7-16,2 5-4 0,-4-3-6 0,4 3-4 15,0 0-10-15,0 0-3 0,0 0-9 0,0 0-7 16,0 0-4-16,0 0-4 0,0 0-3 0,-1 13 1 0,2-5-7 16,-1-2 3-16,3 5 4 0,-2 0-2 15,4 6 4-15,-2-5-3 0,1 3 0 0,-2 0-2 16,1 1 0-16,1 0-4 0,-2 1 0 0,2 0-1 0,-3-5-16 16,2-1 6-16,1 1 2 0,-3-1 0 0,3 1-1 15,-3 0-4-15,-1-7 1 0,3 2-2 0,-2-1 2 16,3 1-4-16,-3-1-4 0,1 0-3 0,0-1-14 15,-2 0-16-15,1-1-22 0,-1-1-26 0,3-1-28 16,-3-2-32-16,0 0-28 0,0 0-180 0,0 0-376 16,0 0 167-16</inkml:trace>
  <inkml:trace contextRef="#ctx0" brushRef="#br0" timeOffset="96571.69">21135 16833 123 0,'0'0'139'0,"0"0"-2"0,-5-3-12 15,5 3-11-15,0 0-12 0,0 0-13 16,-8 0-3-16,8 0-11 0,0 0-8 0,0 0-8 16,-10 3-3-16,10-3 8 0,0 0 0 0,0 0-2 15,0 0-1-15,-9-1 5 0,9 1-7 0,0 0 3 0,0 0 6 16,-1-4 1-16,1 4-3 0,0 0-6 0,0 0-1 16,0 0-15-16,0 0 5 0,0 0-5 15,0 0-6-15,0 0 0 0,0 0-7 0,0 0-10 0,0 0 5 16,0 0-3-16,0 0-3 0,0 0 0 0,-2 9 0 15,2-9-6-15,0 0 0 0,0 3 0 0,0-3-3 16,0 0-1-16,0 0 1 0,0 0-1 0,0 0-4 16,0 0 5-16,0 0-5 0,0 0-4 0,19-7 5 15,-12 3-1-15,2-1-2 0,1 1-4 0,-1 0 4 16,3 0-5-16,0 3-5 0,1-4 5 0,-4 3-3 16,2-2 2-16,1 2-5 0,-3-2 0 0,-3 1 6 15,2 3-1-15,-3-1-4 0,-5 1 5 0,8-1-1 16,-8 1 0-16,7 0-1 0,-7 0-1 0,0 0 9 15,4 2 1-15,-4-2 0 0,0 9 3 0,-4-4 1 16,4 1-2-16,-1 3-2 0,-4-1-2 0,5 2 8 16,0 3 1-16,-1 4 2 0,1-2 4 0,0 3-6 15,0 0-3-15,1-1 5 0,-1 1-2 0,5 0-3 16,-4-2 1-16,3 1-1 0,-4-1 1 0,0-3 1 16,0-2-2-16,4 2-4 0,-4-1 2 0,0-1-1 15,4-1 3-15,-3 2-3 0,-1-4-1 0,0 1-2 16,3-4-4-16,-3 3 3 0,1-4-8 0,-1 1-18 15,3 0-28-15,-3-1-22 0,0-4-38 0,0 0-40 0,4 1-59 16,-4-1-131-16,0 0-368 0,1-8 163 0</inkml:trace>
  <inkml:trace contextRef="#ctx0" brushRef="#br0" timeOffset="96901.69">21107 16985 138 0,'-4'-2'159'0,"4"2"-6"15,-8-1-9-15,3-1-1 0,5 2-7 0,-11-2-13 16,11 2-15-16,-8 1-10 0,4-5-5 0,4 4-14 16,0 0-8-16,-9 0-5 0,9 0-12 0,0 0-6 15,-5 5 1-15,5-5-10 0,0 0-4 0,0 0-4 16,0 4-3-16,0-4-9 0,0 0-6 0,0 0-18 16,10 6-6-16,-6-5-43 0,3-1-12 0,0 1-30 0,-7-1-58 15,12-1-87-15,-6 2-259 0,4-1 115 0</inkml:trace>
  <inkml:trace contextRef="#ctx0" brushRef="#br0" timeOffset="97477.75">21375 16980 5 0,'0'0'167'15,"-4"3"-21"-15,4-3-11 0,-1 2-17 0,1-2-11 16,0 0-8-16,0 0-13 0,0 0-9 0,0 0-3 0,0 0-9 15,0 0-2-15,0 0-3 0,0 0 2 16,0 0 1-16,3-13-5 0,-1 8-5 0,-2 1-2 16,1-1 2-16,3 0 5 0,-4 0 11 0,2-2-3 0,-1 3-5 15,1-4-3-15,1 3 2 0,-1 3-1 0,2-3-5 16,-3-1-6-16,5 2-4 0,1-1-9 0,3 1-1 16,-2 1-1-16,2 1-6 0,3 0-2 0,-3 0 0 15,3 2-4-15,1 0-3 0,-1 0-4 0,1 2 0 16,-2 1-2-16,-1 1-2 0,-3 0-2 0,1 1 0 15,0 0-1-15,-2 0 0 0,-2 0-3 0,2 2 0 16,-3 1-2-16,-2-1 3 0,2 0-6 0,-1-2 5 16,2 1-1-16,-3-1-1 0,1-4-3 0,1 3 3 15,-2-2 6-15,-2-2 3 0,7 0 13 0,-7 0 7 16,11-4 5-16,-5-1-3 0,2-2-3 0,-3 2-2 16,4-7 0-16,1 4-6 0,-2-1 2 0,1 3-4 15,-4-4-3-15,5 0 5 0,-2 3-8 0,0-1 1 16,-3 3-4-16,1-2-1 0,3 2 2 0,-2 2-3 0,-2-1-4 15,2 1 2-15,-2 3 0 0,2-1-6 16,-1 1-7-16,-6 0-11 0,12 0-16 0,-6 0-17 16,-6 0-19-16,8 2-19 0,-4 0-35 0,2-1-28 0,-6-1-58 15,6 2-145-15,-6-2-383 0,0 0 170 0</inkml:trace>
  <inkml:trace contextRef="#ctx0" brushRef="#br0" timeOffset="98096.75">21882 16806 66 0,'0'0'190'0,"0"0"-15"0,0 0-20 15,0 0-8-15,0 0-14 0,0 0-13 0,0 0-8 16,0 0-7-16,0 0-7 0,0 0-9 0,17-8-10 15,-11 5-3-15,1-1-9 0,-1 2-1 0,-1-1-8 16,5-1-3-16,-2 3-7 0,0-3-2 0,0 1-3 16,-1 3 2-16,1 3-3 0,-1-1-7 0,3 1 5 15,-3 1-2-15,-1 1-1 0,0 2-6 0,1-1-2 16,-3 2 0-16,4 2-5 0,-6 1 3 0,1-2-6 16,-1 1 0-16,-2 1-1 0,-1 0 0 0,0-1-3 15,-3 1-4-15,0 1 0 0,-3 0 1 0,3-4 5 16,-1 2 7-16,-1-6 5 0,3 3 0 0,-1-5 1 15,-2 4 2-15,2-4 5 0,1 1 3 0,2 1 3 0,1-4-7 16,0 0-7-16,0 0-2 0,0 0-5 0,0 0-3 16,11-9-7-16,-1 3-5 0,-2 4-12 15,2-6-12-15,1 1-9 0,-1 1-6 0,0 2-2 16,4 0-2-16,-4 0-2 0,3 1-2 0,-3 1-1 0,2 2 0 16,-1-2 5-16,-3 1 2 0,2-1 3 0,-1 0 0 15,-4 4 3-15,2-1 3 0,-1 0 3 0,-2 2 2 16,2-2 6-16,-5 0 6 0,3 5 3 0,-2-4-4 15,-1 2 7-15,-1-4-5 0,4 5 2 0,-2 2 0 16,0-3 2-16,0 0 1 0,2 3-3 0,2-2 3 16,1-3-2-16,2 5-5 0,0-2-1 0,1-1-1 15,-1-3 1-15,2-1 1 0,1-1-2 0,-1-3 7 16,-2-1 1-16,4-2 10 0,-4 5 7 0,0-8-1 16,0 0 14-16,-3-2 11 0,2 0 5 0,-3 3 8 15,0-1 4-15,-5 0-4 0,4-4-4 0,-4 5-7 16,-4 0 11-16,4 2 2 0,-1-3-6 0,-3 4-6 15,0 0-6-15,-1 1 0 0,5 0-7 0,-4 4-3 16,4 1-9-16,0 0-11 0,0 0-19 0,-18 7-31 0,13-1-44 16,-4 3-42-16,-1-2-63 0,-1 7-244 15,-5 5-472-15,2-3 209 0</inkml:trace>
  <inkml:trace contextRef="#ctx0" brushRef="#br0" timeOffset="99637.75">21007 17256 26 0,'0'0'110'0,"0"0"12"15,0 0 11-15,0 0-1 0,-4 0-7 0,4 0-7 0,0 0 2 16,-4-4-4-16,4 4-20 0,0 0-7 0,-1-6-9 15,1 6-9-15,0 0-7 0,0 0-6 16,0 0-1-16,0 0-8 0,0-5-8 0,0 5-7 0,0 0 2 16,0 0-7-16,0 0-5 0,0 0 2 0,0 0-3 15,0 0-9-15,-6 0 10 0,6 0-3 16,0 0 5-16,0 0-1 0,0 0-1 0,0 0 0 0,0 0 1 16,0 0 2-16,0 0-3 0,-12 4 0 0,12-4-4 15,-5 1-2-15,5-1 3 0,0 0-3 0,-10 2-3 16,10-2-1-16,-8 0-1 0,4 4 1 0,-1 0-5 15,0-4 1-15,-1 5-3 0,-4 2 0 0,3-2-3 16,-1 4 12-16,-1 0 1 0,-2 2 6 0,-1 3 5 16,3 1 1-16,-2-1 8 0,2 1-4 0,0-1 1 15,-1 3 0-15,2 0-1 0,2 0 0 0,-2 2 2 16,2-4-7-16,2 6 1 0,0-3 10 0,4-1-6 16,0 0-3-16,0 2 0 0,4 0-5 0,0 1-2 15,2-2-1-15,6 5-4 0,-2-6-1 0,0 0-2 16,6-5 1-16,-3 5-2 0,2-5-4 0,1 0 0 15,0 0 2-15,7 3-4 0,1-1-1 0,0-3 3 16,-10-2-3-16,3-2-5 0,1-2 4 0,2-1 1 16,-11-1-4-16,0 0-2 0,4-1 2 0,-6 1 0 15,0 0-2-15,-3-3-1 0,0 1 4 0,1 1-4 16,0-1-2-16,-5-1 3 0,6 2 2 0,-6-2-1 16,4 0-2-16,-4 0-7 0,0 0-12 0,0 0-8 15,0 0-9-15,0 0-10 0,0 0-6 0,0 0-7 16,0 0-8-16,0 0-7 0,0 0-7 0,0 0-7 0,0 0-1 15,0 0-6-15,0 0 8 0,0 0-12 16,-19-4-13-16,18-1 9 0,-2 1 5 0,2-1 11 16,0-1 3-16,-2-2 9 0,2 3 8 0,-3-3 12 15,2-1 9-15,2 0 12 0,-2 1 7 0,2-1 9 16,-1 1 19-16,-1 4-8 0,1-6 17 0,-2 5 0 16,3-1 5-16,2 2 3 0,0 0-10 0,2-1 2 15,0 2 1-15,1-1 4 0,2 1-6 0,0 1-2 16,-7 2 4-16,18 3-2 0,-7-2-6 0,-3 3 2 0,3 1 0 15,-3 1-1-15,1 0 10 0,-1 3 1 0,-3 0 27 16,-1 0-4-16,2 2 16 0,-6 3 8 0,4-4 2 16,-4 2 4-16,-2-2 2 0,-3-1 1 15,2 2-8-15,-1 0-7 0,-5 2 1 0,5-2-6 0,-5 0-5 16,2-2-3-16,-1 0-29 0,2-2-43 0,-1 1-61 16,2-3-73-16,0-3-163 0,3 0-353 0,2-2 156 15</inkml:trace>
  <inkml:trace contextRef="#ctx0" brushRef="#br0" timeOffset="100524.76">21445 17583 56 0,'0'0'117'0,"-6"4"-6"16,6-4-12-16,-13-1-14 0,5 1-2 0,2 1-4 16,6-1-3-16,-11 0 15 0,4 3-7 0,-2-3 3 15,4 1 5-15,-1 2-4 0,-2-2 10 0,2 3-2 0,-2 1-1 16,0 2-4-16,2-2-3 0,-2 2-15 0,-1 0-1 16,3 2 2-16,1 0-4 0,-2 5-10 15,2-3-2-15,-1 1 2 0,4-1-7 0,-5 4 0 0,7-2-4 16,-1 4-5-16,-3-2-4 0,4-4-2 0,-1 2-2 15,2-2-2-15,0 4-1 0,2-2-6 0,-2-2 2 16,3 0 14-16,0 2 0 0,3-3-10 0,-2 0 3 16,2 1-3-16,1-2-5 0,2-4 0 0,0 4-3 15,5-4 2-15,-1 1-7 0,3-4 0 0,2 0-11 16,0-1-7-16,-2-2-13 0,2-1-15 0,-1-3-16 16,1 2-11-16,0-1-1 0,-6 2-7 0,0-3 1 15,-2-2 10-15,1 3 8 0,-2-1-4 0,-6-2 11 16,0 3 8-16,-2-1 15 0,-2 1 6 0,-1-1 3 15,1 5 5-15,-6-5 10 0,0 3 6 0,2 0-4 16,-3-1 2-16,2 2-1 0,5 1 5 0,-13 0-3 16,6 3 3-16,-1-1 3 0,0 1-2 0,-2 2 0 15,1-1 1-15,5 1-4 0,-2-1-2 0,-2 1 1 16,-1 6-4-16,4-7-4 0,-3 6-6 0,3-3-20 16,0-2-28-16,0 3-31 0,1-2-33 0,3-3-54 15,-2 2-209-15,0-1-401 0,3-1 179 0</inkml:trace>
  <inkml:trace contextRef="#ctx0" brushRef="#br0" timeOffset="101017.75">21719 17697 63 0,'0'0'184'15,"-8"4"-12"-15,6-1-10 0,-5 1-13 0,3-1-7 16,2 2-9-16,-1 2-11 0,-3 0-4 0,2 3-3 16,3-5-2-16,-2 4-9 0,2 0-6 0,-3-2 5 15,1 2-3-15,6 2-5 0,-6-3 1 0,6 2-5 0,-3-1-10 16,4 1-4-16,-3-3-8 0,3 3-4 16,0-5-9-16,1 2 0 0,1-1-4 0,-2 0-10 15,4-4-1-15,0 3-7 0,2-2-8 0,0-3-5 0,-2 0-3 16,3-1-2-16,-5-1-4 0,2 0 0 0,-1-1-1 15,0-1-4-15,-2-1 3 0,-1-2-3 16,-1 0 1-16,-1 1-3 0,-2 1 1 0,0-4 3 16,0 1 4-16,-5 0-4 0,1-5 0 0,2 8 0 15,-5-2-1-15,2 1 1 0,0 2-1 0,0-1-10 16,0 0-10-16,0 2-12 0,0 3-23 0,-2-2-25 0,7 2-35 16,0 0-46-16,-10-2-43 0,10 2-197 15,0 0-424-15,0 0 187 0</inkml:trace>
  <inkml:trace contextRef="#ctx0" brushRef="#br0" timeOffset="101581.75">21918 17719 81 0,'0'0'229'0,"0"0"-7"0,0 0-1 0,3-4-9 15,-3 4-11-15,0 0-17 0,0 0-17 0,0 0-14 0,0 0-13 16,0 0-10-16,0 0-8 0,0 0 0 0,4 9 5 16,-3-6-11-16,0 2-12 0,-1 3-10 0,4-4-8 15,-4 4-6-15,5-2-4 0,-1 3-12 16,-3-2-2-16,3-1-6 0,1 4-3 0,2-3-8 0,-6-2-9 15,4 3 1-15,-1-3-6 0,-2-2-4 0,1 2 0 16,-3-1-5-16,2-4-4 0,0 5-10 0,1-2-3 16,-3-3-7-16,0 0-10 0,0 0-13 15,16-5-16-15,-12 2-14 0,8-1-14 0,-5 0-10 0,3-2-3 16,0 1-1-16,-1 0 3 0,1 2 4 0,-1 0 5 16,-1 1 6-16,-3-1 3 0,4 2 7 0,-9 1 7 15,13-1 2-15,-13 1 5 0,10 1 6 0,-10-1 7 16,14 2 1-16,-9 0 10 0,-1 1 6 0,4-1 1 15,-2 0 13-15,2 1-1 0,-2 0 2 0,-2-1 2 16,6-1 15-16,-3-1 0 0,0 1 4 0,1-2 1 16,-2 0 1-16,2-1-1 0,-3-3 11 0,0 2 1 15,-1 0-7-15,-3-3 8 0,5 1 8 0,-2-1 0 16,-2-3-3-16,0 1 12 0,0 3-2 0,-2-7 6 16,0 6 4-16,-2-2-4 0,2 1-8 0,-2 2-3 15,0 0-8-15,2 5-5 0,-3-9 0 0,2 6-4 16,-3-2-8-16,4 5-7 0,0 0-17 0,0 0-13 15,0 0-24-15,2-8-22 0,2 5-29 0,-4 3-31 16,6-3-41-16,-1 0-37 0,1-1-38 0,-6 4-158 16,13-3-425-16,-3 1 188 0</inkml:trace>
  <inkml:trace contextRef="#ctx0" brushRef="#br0" timeOffset="101953.75">22425 17650 210 0,'0'0'217'15,"0"0"0"-15,0 0-7 0,0 0-14 0,0 0-5 16,0 0-8-16,-10 13-8 0,6-9-12 0,-1 1-14 16,1 3-18-16,-1-2-11 0,3-1-8 0,-2 6-13 15,1-2-13-15,1-2-6 0,-2 3-9 0,4 2-10 16,3-3-10-16,-2 3-10 0,3-4-13 0,-1 2-12 16,1-3-11-16,3 2-2 0,-2-2-8 0,3 0-7 15,0-5-2-15,-1 2-2 0,-2-4-1 0,3 0-1 0,-3 2 2 16,-5-2-2-16,10-4 5 0,-6 2 1 0,0-4-2 15,-2 1 6-15,1-4 2 0,-2-1 1 16,-2-1 2-16,1-5 0 0,-1 6 0 0,-3-7 2 0,0 6 4 16,1-1-3-16,-3-3 0 0,-2 0 1 15,3 6 2-15,-1-1-3 0,-2 0-3 0,1 1 3 16,0 4-3-16,-1-2 1 0,2 2 0 0,1 2 4 16,-2 3-4-16,1-3 0 0,0 3 0 0,6 0-1 0,-12 3 5 15,7-2-4-15,-1 3-2 0,3 1-1 0,-1-1-14 16,4 2-12-16,0 3-17 0,0-1-18 0,0 0-14 15,4-2-8-15,1 4-18 0,0-6-24 16,3 2-14-16,-2-2-11 0,1 2-12 0,-2-1-96 0,0 1-286 16,-3-2 127-16</inkml:trace>
  <inkml:trace contextRef="#ctx0" brushRef="#br0" timeOffset="102467.75">22615 17718 38 0,'0'0'184'16,"0"0"-20"-16,0 0-12 0,-22 7-20 0,18-4-11 15,4 6-14-15,-1-4-14 0,-2-1-9 0,3 4-5 16,-1-1-11-16,1-2-7 0,-1 2 4 0,-1 0 0 15,2-1-3-15,-2 0-3 0,2-3-5 0,0 3-1 16,0-1-2-16,0 0-1 0,0-1-5 0,0-4 1 16,5 4-7-16,-4-1-5 0,-1-3-4 15,0 0-6-15,13-4-16 0,-4 1-11 0,-1-2-6 0,1 1-8 16,1-1-20-16,-1-1-4 0,0-1-2 0,-2 0-13 16,1 1 5-16,-2-3-1 0,-1 1 6 0,2-1 4 15,-3 0 17-15,-3-6 7 0,1 1 5 0,0-3 21 16,-4 5 9-16,0 2 8 0,-2-7 12 0,0 7 2 15,-1-2 11-15,-4-2-1 0,3 4-2 0,-2 2-1 16,2-1-3-16,-3 3-2 0,2 0-2 0,1 1-2 16,1 3-6-16,0-1-1 0,1 3-6 0,4 0-2 15,-6-5 1-15,6 5-3 0,-8-2-2 0,8 2-6 16,0 0 2-16,0 0-2 0,-8 5-4 0,7-3 3 16,1-2 9-16,-4 4 3 0,4-4 12 0,0 6 12 15,0 1 8-15,4-2-3 0,-1 4 15 0,-1-2-9 16,1 1-3-16,3 7-2 0,-1-3-5 0,0 0-4 15,3 2-2-15,0 3-6 0,0-1-6 0,3-2-13 0,-5 5-23 16,4-5-25-16,-5 1-33 0,2 2-41 16,-3-3-48-16,0-3-54 0,-4 1-182 0,1-3-422 15,-4 0 186-15</inkml:trace>
  <inkml:trace contextRef="#ctx0" brushRef="#br0" timeOffset="103301.75">21141 17309 74 0,'0'0'74'0,"0"0"0"0,0 0-7 0,-5 2 9 16,5-2 3-16,0 0 11 0,0 0-1 15,-2 2 7-15,2-2-1 0,0 0 4 0,0 0 7 16,0 0 6-16,0 0-2 0,0 0 6 0,0 0-1 0,0 0-1 16,0 0 0-16,0 0-9 0,0 0-9 0,0 0-8 15,0 0-11-15,0 0-2 0,0 0-9 0,0 0-9 16,0 0-7-16,0 0-2 0,-7-5-5 0,7 5-3 15,0 0-3-15,0 0-6 0,0 0-4 0,0 0-4 16,-2-4-1-16,2 4-2 0,0 0-4 0,0 0-1 16,0 0 1-16,0 0-6 0,0 0 2 0,0 0-2 15,0 0-1-15,0 0-1 0,0 0 2 0,0 0 4 0,0 0 2 16,0 0-1-16,0 0-1 0,0 0 2 16,0 0-2-16,0 0 1 0,0 0-3 0,0 0-2 15,0 0-1-15,0 0-2 0,0 0-1 0,0 0-2 16,0 0-1-16,14 5 3 0,-9-2-2 0,-3 1 0 0,1-1 2 15,1 1-3-15,-2 3 1 0,2-3 1 16,3 5 0-16,-4-4-2 0,6 3 2 0,-2 1 1 16,2-4-4-16,-2 2 3 0,2 0 0 0,0-1-1 15,0 0 0-15,1 4 1 0,-1-5-4 0,0-1 1 0,0 1 3 16,0 2-2-16,-1 1-2 0,-3-3-2 0,5-1 4 16,-4 3-5-16,0-2-4 0,-3-2-6 15,4 1-14-15,-5 0-17 0,3 1-17 0,-1-1-22 0,0 0-19 16,-1-3-24-16,-3-1-21 0,5 2-25 0,-5-2-193 15,0 0-394-15,0 0 175 0</inkml:trace>
  <inkml:trace contextRef="#ctx0" brushRef="#br0" timeOffset="103588.75">21334 17301 39 0,'-8'-2'187'0,"3"0"-19"0,5 2-19 16,0 0-14-16,0 0-16 0,0 0-8 0,0 0-14 16,0 0-4-16,-10 2-6 0,10-2 3 0,-1 6-3 15,-2-2 11-15,2 1-1 0,-2 0 1 0,1 1-8 16,-3 3-7-16,-3-2-4 0,3 3-4 0,0 0-7 0,-3-1-4 16,1 0-8-16,-2 2 1 0,1-2-4 15,-1 0-5-15,0 2-3 0,0-2-6 0,5 0-6 0,-3-2 2 16,-1 1-6-16,4-1-6 0,0 0-7 15,3-4-16-15,-3 2-18 0,0-1-9 0,4-1-27 0,-4 2-21 16,3-2-24-16,1-3-32 0,0 6-23 0,0-6-12 16,0 3-138-16,0-3-330 0,0 0 146 0</inkml:trace>
  <inkml:trace contextRef="#ctx0" brushRef="#br0" timeOffset="104111.75">21476 17258 96 0,'0'0'187'16,"0"0"-24"-16,0 0-11 0,0-4-14 0,0 4-4 15,5-5-14-15,-5 5 0 0,0 0-18 0,1-4-2 16,3 3-5-16,-1-2-1 0,1 1-1 0,-4 2-4 16,5-5-2-16,-1 0-8 0,-2 3-11 0,3-1-6 15,-1 2-6-15,1-2-5 0,2 1-4 0,-2 1-2 16,0-1-8-16,4 2-6 0,0-3-1 0,-2 6-3 16,3 0-10-16,-4-1-6 0,0 1-4 0,0 1-3 15,-2 0 2-15,0 2-7 0,0-2-4 0,-3 1 1 0,2 2 3 16,-1-2 1-16,-6 3-3 0,1-1 4 15,-2-5-5-15,1 6 10 0,-1-4 0 0,1 1 2 16,-1-1 2-16,1-1-1 0,-1 0-1 0,2 0-2 0,2 1 0 16,1-4-4-16,0 5 0 0,4-3 0 15,1 1-4-15,0-1-11 0,0-1-5 0,5 2-1 0,0 1-8 16,-1-2-9-16,2 0-2 0,0 1-2 0,-1 1 2 16,-2 1 4-16,-3-2 3 0,4 1 1 0,-4 1 5 15,-1 1 4-15,-3-1 11 0,3 1 10 0,-1-1 16 16,-3 3 3-16,-3-1 7 0,3-2 13 0,-1 2 3 15,-3-2 1-15,0-1 6 0,0 1 6 0,-1-2 1 16,0 2-5-16,0-3-8 0,-3 2-1 0,3 2-2 16,-3-4-8-16,0 0-13 0,1 3-20 0,-2-2-29 15,4 3-42-15,-2-2-52 0,0-3-67 0,1 0-171 16,-1 2-391-16,3-1 173 0</inkml:trace>
  <inkml:trace contextRef="#ctx0" brushRef="#br0" timeOffset="110818.66">21813 18185 42 0,'0'0'80'0,"0"0"9"0,0 0 7 0,0 0 2 16,0 0 0-16,0 0-3 0,0 0-1 0,0 0-7 15,0 0 8-15,0 0-12 0,0 0 6 0,0 0-15 16,0-27-6-16,0 27-5 0,0 0-5 16,0 0-5-16,0 0-6 0,0 0-4 0,0 0-12 0,0 0 6 15,0 0-9-15,0 0 1 0,0 0-6 0,0 0 0 16,0 0-7-16,0 0 9 0,0 0-3 0,0 0 9 15,0 0-3-15,0 0 12 0,0 0-7 0,0 0 8 16,0 0-3-16,0 0-4 0,0 0 6 16,0 0-12-16,-12-11 1 0,12 11-2 0,0 0-1 0,0 0-5 15,5 0-4-15,-1-3 1 0,3 3-3 0,0-3 2 16,4 2-10-16,-1 0 7 0,1-1-5 0,0 1-9 16,3 1 0-16,-1 0-10 0,-2-1 1 15,1 2-5-15,-3-2-3 0,2 1-7 0,-3 0-12 16,-3 1-6-16,3-2-7 0,-2 2-12 0,-6-1-8 15,0 0-16-15,0 0-20 0,0 0-14 0,0 0-13 0,0 0-107 16,0 0-256-16,0 0 113 0</inkml:trace>
  <inkml:trace contextRef="#ctx0" brushRef="#br0" timeOffset="111031.66">21867 18223 22 0,'0'0'132'16,"0"0"-6"-16,0 0-5 0,0 0 1 0,0 0-5 15,0 0-5-15,0 0-7 0,0 0-4 0,0 0-8 16,0 0-22-16,0 0-5 0,0 0-4 0,47 8-13 16,-47-8-14-16,0 0-31 0,32 4-17 0,-32-4-28 15,30 0-37-15,-30 0-29 0,0 0-77 0,33-4-198 16,-33 4 88-16</inkml:trace>
  <inkml:trace contextRef="#ctx0" brushRef="#br0" timeOffset="112314.66">20280 17834 44 0,'0'0'56'16,"4"1"-2"-16,-4-1 0 0,0 0-6 0,0 0 10 0,0 0-8 16,0 0 5-16,0 0 2 0,-10 6-3 0,4-3 3 15,2-3 3-15,4 0 13 0,-11 4 3 0,5-3 1 16,1 1-11-16,-1-1 0 0,3 1-7 0,3-2-6 15,-11 0-5-15,5 2-1 0,6-2-4 16,-8 0-6-16,8 0-4 0,-10 0 1 0,10 0-8 0,-9 2-4 16,9-2 3-16,-6 0-5 0,6 0 13 0,-8 3 4 15,8-3 2-15,0 0 4 0,-9 0 5 16,9 0 2-16,0 0 3 0,0 0-4 0,0 0-4 0,0 0-4 16,0 0 1-16,0 0-6 0,0 0-5 15,0 0 0-15,0 0-4 0,32-3-8 0,-18 3 4 0,3 3-4 16,1-3-3-16,2 0 1 0,7 3-6 0,-5-3-12 15,-1 1 2-15,1 0-10 0,0 1 1 0,-3-1-9 16,3-1 0-16,-6 0 0 0,0 1-5 0,-3-1-9 16,-2 4 8-16,-2-4-10 0,-1 0-4 15,-4 1-1-15,4-1 9 0,-8 0-3 0,5 0-11 0,-5 0-1 16,0 0-9-16,0 0-6 0,0 0 7 0,0 0-3 16,0 0 5-16,0 0 8 0,6-2 1 0,-6 2 16 15,0-4-9-15,0 4 23 0,0 0-13 0,1-7 0 16,-1 3 5-16,0 4-4 0,0-5 6 0,1 0 0 15,-1 1 8-15,0 4-1 0,3-5 12 16,-3 5 4-16,0-5-8 0,2 2 9 0,-2 3-5 0,4-4-7 16,-1 1 10-16,-3 3-1 0,9-2 6 0,-9 2-6 15,0 0 2-15,12 2 0 0,-6 1 5 0,-3-1 5 16,5 1 4-16,-3 1 11 0,0 0 3 0,-1 0-7 16,1 1 6-16,5 2 4 0,-6-2 1 15,0 2 1-15,-3 0-2 0,6 1-6 0,-6-1 3 0,2-2-6 16,-2 4 5-16,-1-2-14 0,-4-2 1 0,0 7-17 15,-6 0-39-15,-3-4-64 0,-1 3-167 0,-5-2-288 16,-7 3 128-16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09:59:05.94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13156 7167 16 0,'0'-4'57'0,"-4"2"-3"0,4 2-10 0,-1-8 4 15,0 4-9-15,-1 1-4 0,2 3-5 0,-1-7 0 16,1 7-5-16,0-5-2 0,-2 3-7 0,-1-2 2 16,3 4-6-16,-3-4-9 0,3 4 5 0,-1-4-5 15,1 4 4-15,-2-3-10 0,2 3 1 0,-2-4 3 16,2 4-1-16,-6-5-3 0,5 3 2 0,1 2 0 15,-3-3 3-15,3 3-7 0,-2-5 3 0,2 5 3 16,0-5-4-16,0 5 0 0,-2-5 1 0,2 5-1 16,0-4-2-16,0 4-3 0,0 0-2 0,2-5-5 0,-2 5-11 15,1-5-8-15,-1 5-24 0,0 0-62 16,0 0 27-16</inkml:trace>
  <inkml:trace contextRef="#ctx0" brushRef="#br0" timeOffset="2789">2176 7445 84 0,'-4'-4'116'16,"4"4"-12"-16,-4-2-12 0,4 2-7 0,-4-4-10 16,4 4-3-16,0 0-14 0,-1-3 0 0,1 3-4 15,0 0 0-15,0 0-1 0,-1-7 4 0,1 7-3 0,0 0-2 16,-4-1 6-16,4 1-4 0,0 0 0 0,-4-4-2 16,4 4-2-16,0 0 0 0,-1-3-2 15,1 3 7-15,-3-4-5 0,3 4-2 0,0 0-6 0,-5-2-4 16,5 2-2-16,0 0 4 0,-6-4-2 0,6 4-1 15,-3-1-3-15,3 1 3 0,0 0-7 0,-5-3-1 16,5 3 1-16,0 0-8 0,-5-3-4 0,5 3 2 16,0 0-6-16,-8 0 0 0,8 0 3 0,0 0-6 15,-10 3-8-15,5 0 8 0,5-3-3 0,-12 2-1 16,7-2-1-16,-1 4-3 0,-2-1 2 0,-1 2-1 16,3-2 3-16,-4 2-3 0,1 0-5 0,1 2 3 15,-1-1-1-15,-2 2 2 0,-1 4-3 0,-2 0-2 16,5-4-1-16,-4 5 1 0,3-5 1 0,4 1-2 15,-2-1 2-15,-1 7-3 0,0-6 6 0,4 1-2 16,1 0-1-16,-1-1 1 0,-1-1-2 0,2 1 0 16,0-1-3-16,4-2 3 0,-3 2 2 0,2 1-5 15,0-3 5-15,1-2-2 0,0 1 4 0,0 0-5 0,0 0-4 16,1-1 8-16,-1-4-4 0,1 6 3 0,-1-3 0 16,0-3 0-16,3 5-1 0,-3-5-2 15,0 0 3-15,4 3 2 0,-4-3-3 0,0 0 2 16,10-7 2-16,-4 5 0 0,2-3 2 0,-3 1-3 0,4-2-2 15,0-1 1-15,0 0-3 0,1-1 6 0,0 1-4 16,1 0-8-16,0-1 13 0,-2 0-2 0,1-1 0 16,2-4-2-16,-3 3 6 0,0 0-3 0,-2 0 1 15,1 2-1-15,-2-5-3 0,0 1-1 0,0 2-1 16,-2-2 3-16,-2 2-6 0,2-2-2 0,-4 0-8 16,0 2-5-16,1-1 5 0,-1 1 5 0,-1-2-10 15,1 1-4-15,-4 1 7 0,3-2-2 0,-3 4 6 16,1-2-2-16,-3 2-5 0,2-4-1 0,1 5 1 15,-3-2 0-15,3 1 6 0,-1 3-3 0,-1-4 3 16,2 3 1-16,-1 1 4 0,2-1-6 0,-2 0 4 16,1 4-3-16,-1-5 1 0,2 4 2 0,1-1 2 15,-3 1 1-15,4 3 0 0,-4-7 2 0,2 4 4 16,2 3 3-16,-4-1-1 0,4 1 3 0,0 0 2 0,-3-4 1 16,3 4-2-16,0 0-2 0,0 0-1 15,-4-4 3-15,4 4-1 0,0 0-4 0,0 0-3 16,0 0 3-16,0 0-1 0,0 0-1 0,-4 9 4 0,3-6-5 15,0 2 0-15,1-1-1 0,0 1 2 0,0 1 0 16,0 0 2-16,0 2-1 0,0 0 0 0,0-1-1 16,1 2 1-16,0 1 0 0,3 1-1 0,0-1 0 15,1 0 1-15,0 0 1 0,4 5 7 0,0-2-4 16,0 3-1-16,-2-5-3 0,4 1 0 0,-1 1 4 16,2 0-10-16,-2 2-28 0,-1-2-27 0,0 0-24 15,-1-3-52-15,-2 0-105 0,0-2-262 0,2 1 115 16</inkml:trace>
  <inkml:trace contextRef="#ctx0" brushRef="#br0" timeOffset="3036">2256 7481 85 0,'0'5'110'0,"0"-1"-14"16,0 2-3-16,0 0-4 0,3-1-12 0,-3 2-8 16,2 0-7-16,1-1-7 0,-2 0 0 0,3 0-7 0,-2-2-1 15,2 2-4-15,0-2-4 0</inkml:trace>
  <inkml:trace contextRef="#ctx0" brushRef="#br0" timeOffset="5621.21">2763 7010 8 0,'-5'3'115'0,"5"-3"-18"15,0 0-7-15,0 0-13 0,0 0 0 0,0 0-13 16,-4 2-4-16,4-2-5 0,0 0 0 0,0 0-14 0,0 3 9 16,0-3-10-16,0 0 13 0,0 0-3 15,0 0 6-15,0 0 4 0,0 0-5 0,0 0 7 16,0 0-3-16,0 0-3 0,0 0-2 0,0 0-6 0,0 0-9 16,0 0-5-16,-5 4 0 0,5-4 0 0,-5 2-13 15,4 2 5-15,-3 1 0 0,2-1-6 0,-1-1 1 16,-2 0 3-16,-2 5 1 0,1-6-1 0,2 2 1 15,1 0-9-15,-1-1 13 0,0-1 1 0,4-2 7 16,-4 5 10-16,1-5-1 0,3 0 7 0,-2 3 8 16,2-3 6-16,0 0 5 0,-5 4 4 0,5-4 0 15,-3 3 3-15,3-3-4 0,0 0 1 0,0 0-5 16,-4 3-6-16,4-3-6 0,0 0-9 0,-5 2-2 16,5-2-5-16,0 0-8 0,-4 4-1 0,4-4-4 0,-2 1-5 15,2-1-5-15,0 0 2 0,0 0-3 16,-5 3-4-16,5-3-1 0,0 0-6 0,0 0 5 15,0 0-6-15,0 0 1 0,0 0-2 0,0 0 0 0,0 0-2 16,0 0-3-16,0 0 0 0,0 0-2 0,0 0 1 16,14-6-2-16,-5 4 3 0,2-1 1 15,6-3-3-15,2 0-1 0,1 0 2 0,1-2 0 16,3 1-1-16,-3 2-8 0,-6 0 1 0,2 4-4 0,-4 0 1 16,-1-3 1-16,-2 4-1 0,1-2 2 0,0-2-2 15,-1 4 0-15,-3-1 6 0,-1-1-2 0,-6 2-1 16,9-1-3-16,-5 0-2 0,-4 1-2 0,5-1 3 15,-5 1 1-15,0 0-1 0,0 0-1 0,0 0-4 16,0 0-8-16,0 0-9 0,0 0-6 0,0 0 4 16,-17 5 1-16,10-4 0 0,-2 3 1 0,-3-3 5 15,0 0 4-15,0-1 3 0,2 1 5 0,-3-1-1 16,1 3 5-16,0-3-3 0,-1 0 7 0,4 0 0 16,-5 0-5-16,1 1 5 0,-2 0 1 0,2 2 2 15,-5 1-3-15,5-1 3 0,-4-1-1 0,1 3-2 16,2 0 0-16,0 3 1 0,1-4 2 0,2 1-6 15,0 2 6-15,0-4 0 0,5 1-9 0,-2 1 5 0,4 0 0 16,3-2 0-16,-2 1 2 0,2-2-4 0,1-2 3 16,0 0 2-16,1 5-4 0,-1-5 7 15,8 3-4-15,-3-2 4 0,2 1 2 0,-7-2 4 0,16-3 4 16,-4 3-6-16,-3 0 9 0,2-3 1 0,1 1-1 16,0-2 1-16,0 1-2 0,-1 1 2 0,3-1-3 15,-1 0 1-15,1-1 0 0,3-1-3 0,-1 0 3 16,1 0-3-16,1-2-6 0,1 4 4 0,-6-2 3 15,5 0-10-15,-5 0 3 0,-1 1 0 0,0 3-2 16,-2-2-2-16,-2-3-5 0,1 4-6 0,-4 1-6 16,0 0-9-16,-5 1-10 0,6-4-11 0,-2 4-27 15,-4 0-27-15,4-2-32 0,-4 2-186 0,-4-8-350 16,4 8 154-16</inkml:trace>
  <inkml:trace contextRef="#ctx0" brushRef="#br0" timeOffset="6002.21">2781 6907 112 0,'-6'0'118'0,"6"0"-16"0,-12 0-4 16,7 3-10-16,1-1-16 0,1 0-2 0,3-2-13 15,-8 3-4-15,6 1-6 0,2-4-5 0,-6 6-4 16,5-5-3-16,1-1-2 0,0 0-7 0,0 8 9 15,0-8-3-15,1 4-5 0,-1-4-4 0,0 5 2 16,2-1-6-16,-1 0 8 0,-1 3 14 0,3-2-4 16,-1 2-8-16,-2 0 5 0,1 5 1 0,3-1 0 15,-3 0 8-15,1 4-3 0,0 4 1 0,-1-1-3 16,2 0-5-16,1 2-2 0,-2-2-2 0,5 7-4 16,-2 3 2-16,1 1-4 0,-1 0 2 0,2-5 1 15,-2-5-4-15,3 5-4 0,-2-6 6 0,-1 0-7 16,2-1 0-16,-2-3 0 0,0-3-2 0,1 2-7 15,0 0 8-15,0-3-1 0,-1 0-6 0,-1-1 0 0,0-1 3 16,-2-2-3-16,3 0 4 0,-1-2-3 0,0 1-3 16,-2-2-6-16,1 0-7 0,-2 0-2 15,-1-3-20-15,0 0-27 0,0 0-37 0,9-12-40 16,-8 3-150-16,3-3-305 0,-1-5 136 0</inkml:trace>
  <inkml:trace contextRef="#ctx0" brushRef="#br0" timeOffset="6605.21">2933 7024 77 0,'0'0'170'0,"-1"-6"-9"0,1 3-12 16,0 3-14-16,-1-5-13 0,1 5-7 0,-3-5-22 16,3 5-2-16,-2-3-7 0,2 3-8 0,0 0-6 15,-3-3-10-15,3 3-6 0,0 0-7 0,-4-3-6 16,4 3 0-16,0 0-3 0,0 0-1 0,-5-2 0 15,5 2-4-15,0 0-5 0,0 0 0 0,0 0-4 16,-13 5 0-16,6-1-1 0,-1 3 2 0,-1 0-2 0,-3 8 5 16,0-2-1-16,-1 1-1 0,-1 1-1 15,-5 5-7-15,6-4 3 0,3-1-6 0,-4 6 3 16,1-4-2-16,-1-2-4 0,5-1 0 0,-3 1-2 0,2-1 4 16,1-6-8-16,4 2 2 0,1-4-1 0,1-1-1 15,-1-2 5-15,0 1 7 0,1 0 12 0,1-2 12 16,2-2 8-16,-4 2-3 0,4-2-5 0,0 0-3 15,0 0-4-15,-12-8-13 0,5 4-8 0,2-4-3 16,-2 1-2-16,0-2-2 0,-1 1-3 0,-2-3-1 16,1 3-7-16,1 1 0 0,-2-1 1 0,1 2 3 15,5 0 0-15,-1 2 3 0,0-1-2 0,0 2 3 16,1 1 2-16,0-3-4 0,4 5 0 0,-4-4-1 16,3 1-2-16,1 3 1 0,-3-3-5 0,3 3 3 15,0 0-2-15,0 0 3 0,4-7-2 0,-4 7 4 16,8-2 0-16,-4 1-3 0,3-1 2 0,4 2 3 15,-1 0 2-15,4 0-3 0,3-2 2 0,0 4-2 16,3-2 1-16,0 4 0 0,1 2 0 0,7-1 0 0,1 1-2 16,-1 0 4-16,-1 0-3 0,0 1 0 15,-1 0 2-15,-5 0 0 0,-1-3 0 0,0 5-3 16,-2-4 1-16,-1-1 0 0,-5 1-1 0,-2 0 2 0,3-1-7 16,-7 1 7-16,2 1-3 0,-4-2-2 0,0 2 2 15,-3-1 0-15,4 3-1 0,-5 4 2 0,3-4-4 16,-6 2 5-16,2-2-1 0,-3 2 0 15,4-3 1-15,-1 2-3 0,-2-3 2 0,2 1-4 0,1-2-11 16,-4 2-23-16,4-1-27 0,-1-2-21 0,-2 0-16 16,6 3-26-16,-2-5-33 0,-1 0-177 0,0-2-365 15,4 5 163-15</inkml:trace>
  <inkml:trace contextRef="#ctx0" brushRef="#br0" timeOffset="12336.21">4977 8726 62 0,'0'0'98'16,"0"0"-7"-16,0 0-14 0,0 0-9 0,-7 3-3 15,7-3-11-15,0 3-2 0,0-3-1 0,0 7-6 16,0-4-4-16,0-3-9 0,3 9 3 0,-3-4-6 15,0-1 6-15,1 4-5 0,-1-1 3 0,3 0-5 16,-2 2 6-16,-1 1-5 0,0 3-2 0,0 1 7 16,1 1-14-16,-2 2-3 0,1-1 1 0,0 4-2 15,-1 4-3-15,-2 3 1 0,-1-5 0 0,3 4 6 16,-3 1 7-16,3 0 0 0,1 0 0 0,-4-1-1 0,8 3 3 16,-3-5-2-16,4 5 2 0,3-2 3 15,-4 2-8-15,4 0 3 0,-2-1-6 0,0-1 1 16,1 5-5-16,-2-1-2 0,0 2 0 0,-1 1 1 0,1 1 1 15,0-3-5-15,-1 2-6 0,1-4 5 0,0 2 0 16,4-3-3-16,-2-2-2 0,4-1 5 0,3 1 5 16,-1-1-2-16,6-6 1 0,-3 0-1 0,2 3-1 15,-1-3-4-15,2-3 0 0,-5-3-2 0,9 3 2 16,-5 3-3-16,-1-8-1 0,2 9 3 0,0-6-2 16,-5-1 2-16,1-1-5 0,-2-1-2 0,0 2 1 15,2 0-1-15,-1-1 4 0,-1-1 0 0,0 0-1 16,1 2-5-16,-4-4 5 0,0 2-1 0,-1-2 0 15,-1-1 1-15,0-1 1 0,1 0 0 0,-1 1 7 16,1-2 4-16,0-2 11 0,2-1 9 0,-1 0 4 16,1-3 0-16,3-1-4 0,4-1 3 0,0-4 0 0,4-2 2 15,2-1-6-15,7-6 0 0,-5-1-1 0,2-2-6 16,2-3-3-16,-3-2-1 0,1-2-1 0,8-6-4 16,-5 5-1-16,7-7-3 0,-14 7 2 0,4 0-3 15,0 0-3-15,1 1-3 0,0-2-1 0,-1 1 0 16,7-9-1-16,-10 8-2 0,2-1 1 0,4-9-5 15,-6 9 4-15,11-10-6 0,-7-1 4 0,-3 9-4 16,8-5 2-16,-8 5-2 0,8-8 2 0,2 2 2 16,-1-1-4-16,-10 11 0 0,12-9 1 0,-2-2 1 15,-6 14 2-15,-1-2-4 0,1 1 2 0,-4 3-1 16,2 3-4-16,0-1 4 0,-8 0-2 0,5 3 2 16,-7 5-5-16,-2 1 0 0,2 0 3 0,-6 4-2 0,3-2 4 15,-4 3-1-15,2 0-3 0,-2 2 3 0,-3 1-4 16,0 1-1-16,1 0 3 0,1 1-3 0,-4 0 1 15,4 2-1-15,-4 2 3 0,3-1-2 0,-2 5 2 16,-1 2 0-16,-1 0 0 0,0 6 4 0,0 3-1 16,-4 0 0-16,-1 6 0 0,-2 1 1 0,2 2-1 15,-2-1 1-15,-2 2-3 0,0 1 0 0,0-1 2 16,-3 2 2-16,3-2-1 0,4 2 3 0,-6 1-2 16,6-1-2-16,-3-1-1 0,4 3 1 0,-1-3 1 15,1 1 0-15,-3-4 0 0,3 3-3 0,0-1 4 16,0 0-3-16,0 1 1 0,-1-3 3 0,-4 1 1 15,5-2-3-15,0 3 0 0,0-1-1 0,0-2 0 0,-3 2 2 16,3 0 0-16,0 0 0 0,0-2-2 0,0 2 1 16,3-1 2-16,-3-1-4 0,2-3-6 0,1 5 0 15,-2-4 1-15,3 1-2 0,1-2-1 0,-1-4-3 16,4 4 3-16,-2-7-1 0,-1 2 4 0,2-2-2 16,-1-1 5-16,2-1-4 0,2 0 0 0,-1-1-1 15,0-1 6-15,-2-1 3 0,1-4-1 0,-1 1-3 16,-1-1-1-16,0 1 0 0,2-3 4 0,-3 0 0 15,1-1-2-15,2 0 3 0,2 2 6 0,-3-6 2 16,3 1-2-16,0-2 3 0,3-3 3 0,0-2 0 16,3-2-3-16,0-1 1 0,3-4 1 0,-4-1-3 15,8-5-1-15,2 1 2 0,-5-5 1 0,4-4-2 0,-2 0 1 16,1 1 1-16,1-5-2 0,-1 1-2 0,13-7 2 16,-4-2-6-16,0 1 1 0,-8 11 1 0,8-9-2 15,-5 6 0-15,5-11 1 0,0 3 1 0,-8 8-1 16,-1 3 2-16,8-15-4 0,-7 16 4 0,-1-3 6 15,1 1 0-15,-2 2 2 0,1 2 0 0,4-4-3 16,-3 2-1-16,-1 0-1 0,-2 2 1 0,0 0-1 16,2 1-4-16,-3 0 2 0,1 1-4 0,-2 0 1 15,1 3-1-15,-1 1-2 0,-4 4 1 0,-1 2-2 16,-1-2-1-16,2 3 0 0,-6 2-2 0,3 1-9 16,-2 3-13-16,-2-1-2 0,3 3-3 0,-2-1-2 15,-1 3-1-15,-2 2-2 0,4 0-6 0,-5 1-2 0,1 0 8 16,1 4-1-16,3 1 6 0,-3 2 2 15,-1 4 0-15,3 1 2 0,-1-1 2 0,-3 3 5 16,0-1 0-16,-1 5 4 0,-3 4 2 0,3-1 1 0,1 1 5 16,-4 1-3-16,1 3 1 0,-1 0 1 0,-2 1 2 15,2-1-3-15,-2 4 5 0,2-1 2 0,-1 3-2 16,-1-1-1-16,1 1 4 0,1-1 1 0,-1 1-5 16,4 0 2-16,-2-1 0 0,-3 0 1 0,2-1 0 15,3 0 0-15,-1-3-2 0,-2 1-4 0,4-4 0 16,2 2-8-16,-6-3 2 0,4 0-3 0,0-1 2 15,5-2-6-15,-5-4 6 0,1-2-6 0,2 0 2 16,0-3 1-16,-3 1 5 0,5-1 2 0,-1-2-4 0,-2-4 12 16,2 3-5-16,2-5 2 0,-2-2-4 15,1 1 11-15,3-2 6 0,1-4 7 0,0-1 1 16,3-4 3-16,2-3 3 0,5-2 5 0,1-6-2 0,0 2 0 16,2-3-4-16,1-5-3 0,0 1 3 0,8-12-5 15,-2-1 2-15,1-3-2 0,1 2-2 0,-2 0-4 16,-1-2 0-16,6-2 1 0,-3 2-4 0,-2-1-1 15,4 1-2-15,-2-2-5 0,1 1 4 0,2 2-2 16,1-4 3-16,-3 4 0 0,-1 3 2 0,4-1-6 16,-3 0 5-16,-1 1-2 0,-8 8 0 0,6-8 3 15,-7 7-2-15,10-4-5 0,-1-1 6 0,-9 6 0 16,0 1-8-16,1 1 10 0,-1 1-2 0,-1 0 5 0,-2 1 0 16,1 3 3-16,-5 0-2 0,2 1-1 15,-8 8-4-15,3-1 5 0,-3 4-5 0,-2 0 2 16,0 3-2-16,-2 0 3 0,2 3-4 0,-2 2-1 0,0 2 0 15,2 2 0-15,1 3-2 0,-2 2 0 0,1 5 2 16,-1 2-4-16,-2 0 2 0,0 3-2 0,-3 9 2 16,2-3 5-16,-7 3-9 0,6 0-1 0,-6 1-2 15,1-4 1-15,-4 6 2 0,2 1-4 0,0-2 2 16,0 3-3-16,0-1-3 0,-4 1-1 0,8 1 8 16,-4 13-4-16,0-13 3 0,0-2 1 0,-1 2-2 15,1-2 3-15,0 1 2 0,1-2-4 0,-1 1 0 16,2-1 0-16,1-1 3 0,1-2 0 0,-3-4-2 15,3 2-1-15,1-3 5 0,-1-5-1 0,0-2 1 16,2 1 0-16,-2-3 1 0,4 0-1 0,-3-3-1 16,5 0 4-16,2-4-2 0,-2-1-2 0,2-2 3 0,1-1 3 15,5-1-1-15,1-3 0 0,1-5 6 0,1-2-5 16,5-3 3-16,2-5 2 0,-1 0 1 0,0-2-3 16,1-6 0-16,-3 1 5 0,5-1-8 0,5-11 1 15,-5 8 0-15,6-8-4 0,-3-1 1 0,3 1-9 16,-2-2 2-16,-7 12 0 0,11-15 2 0,-2 5 5 15,2 0-4-15,0 1 0 0,-2 0-3 0,-10 9 6 16,12-10-1-16,2 3-2 0,1 0 3 0,0 1 3 16,-3-1-7-16,3 1 7 0,-13 8-1 0,4-1-1 15,10-8 2-15,-12 9-3 0,-1-1 0 0,0 1-2 16,2-1 6-16,1 0-7 0,0 1-2 0,-4 4 1 16,5-1-2-16,1 1-4 0,-4 2 3 0,2-1-7 0,0 4 3 15,-5 2-5-15,0 1 1 0,0 3 6 0,-8 0-3 16,0 3 0-16,-4 0 7 0,-1 2-4 0,-1 0 2 15,-1 2 3-15,-1 3-5 0,-2-1 3 0,3 5 0 16,-1 0-2-16,-2 0 5 0,0 4-2 0,1 5-1 16,-1-1-1-16,4 9 6 0,-8 0-2 0,3 4 2 15,-3-1 3-15,-4 1-6 0,0 0 3 0,1 3-3 16,1-2 3-16,-6 3-1 0,0-2-1 0,1 0 4 16,-2 2-7-16,0-1 5 0,-3-1 0 0,4 3 3 15,-5 3-6-15,2-1 1 0,-2-2 9 0,3 2-5 16,-3-2-2-16,2 3 1 0,-1-2 2 0,2-2-5 15,1 1 2-15,1-1 1 0,3-3-2 0,-2 0 3 0,4 0-4 16,-4-5 3-16,4 1-1 0,-2-6 1 0,2-2-1 16,-1-5 2-16,2 0 0 0,-2-1-1 0,2-3-2 15,-2 2 0-15,3-3 4 0,-3-2 0 0,3 0 0 16,1-3 8-16,-1 0-3 0,-4-2 0 0,13-6 3 16,-3-1-7-16,4-4 0 0,1-1-9 0,5-7 3 15,1-5-6-15,1-3-4 0,1 1-4 0,9-11 0 16,-9 6-2-16,8-9-4 0,-2 0 6 0,3-1-3 15,-1 0 8-15,-1 2 4 0,4-1 14 0,0 2 2 16,1-2 2-16,3 3 3 0,-2 2 8 0,1-2 1 16,1 6-6-16,4-6 1 0,-3 1 2 0,3 2-5 15,2-2-1-15,-1 3-3 0,4 0 0 0,-7 2 0 0,5-1-10 16,-1 1 4-16,-2 1-1 0,-9 8-1 0,7-7-5 16,-8 8-8-16,0 2 1 0,9-8 1 0,-8 7 3 15,-4 3-1-15,7 0 3 0,-9 0 2 0,1 1-3 16,0-1 3-16,-2 7-4 0,-6 3 2 0,-2 0-2 15,1 2 1-15,-1 0 2 0,-1 1 0 0,-1 6 0 16,-3 0-3-16,1 3 5 0,3 2-7 0,-3 4-3 16,-3 3 2-16,0 2-1 0,0 9-4 0,-5 2 2 15,1 2 5-15,-5 2-5 0,0 3 6 0,-2 2-2 16,1 0-1-16,-1-2 2 0,-4 12 0 0,4-12 0 16,-1-1 0-16,1 1 2 0,-4-4-3 0,1 1 5 15,0 3-1-15,1-2 1 0,0 1 0 0,-2-1 0 0,2 0 5 16,-1 1-5-16,0-1-1 0,1-1 1 15,0-4 1-15,4 2 4 0,-2 0-3 0,1-3 2 16,0-6-2-16,2 4 2 0,-2-5-3 0,3-2 1 0,-2 0 1 16,4-1-3-16,-1-4 0 0,-1-2 5 0,-1 0-5 15,3-3 6-15,0-3 6 0,0 0 4 0,3-4 5 16,5-2-4-16,-4-6 5 0,6-1 7 0,3-7-1 16,5-5 0-16,3 0-7 0,-4-3 0 0,10-13 1 15,-2 0-4-15,2-3-6 0,-3 2 2 0,0-2-2 16,5-2-2-16,-2 1-6 0,3-3-1 0,0 4 4 15,-1-4-6-15,6 1 4 0,-1 3-6 0,0-3 3 16,-2 2-2-16,1 2 1 0,-1 2-1 0,1 1 3 0,3 2-3 16,-3 0 0-16,-10 9 0 0,8-4 0 15,5 0 1-15,-10 7-1 0,-1 2 3 0,-1-2-3 16,2 2-8-16,-1 3 8 0,2 0-5 0,2 2-3 0,-6 1-3 16,4-1-1-16,-1 5 6 0,-1-2-1 0,2 5 0 15,-2 1 1-15,-3-1 0 0,0 5 0 0,-5 0 1 16,0 2 0-16,-2 0 5 0,-2 5-5 0,1 2 1 15,-1 0 0-15,-1 3 1 0,5 9 5 0,-13-4-2 16,6 6 2-16,-6 2-4 0,3 1 4 0,-3 5-2 16,-5 0 1-16,2 4-2 0,-6 2 6 0,0 10-3 15,-1-10-1-15,-1 1-3 0,-3 14 7 0,-1-4-3 16,-1-10-3-16,2-1 6 0,-1 11-3 0,-2-9-3 0,2-2 2 16,1 12 2-16,0 0-4 0,-2-10 5 15,2 11-4-15,-1-1 3 0,0-2 0 0,-2 1 2 16,1 1-5-16,2 0 9 0,1-13-6 0,1 3-1 0,-3-1-1 15,5-2 2-15,-4-3-1 0,4 3 3 0,0-3 0 16,0-1-1-16,2-5-1 0,0-1-1 0,3-6-3 16,-1-4 3-16,1-3-2 0,4-3 2 0,0-1 0 15,1-5-4-15,7-2 5 0,2-2-2 0,8-11 1 16,1 0 0-16,1-5-6 0,3-4-5 0,17-8 0 16,-7-4-6-16,4-2-2 0,-6-1 10 0,2-2-8 15,0 1 2-15,-1 0 5 0,0-1 4 0,-2-2-2 16,2 7 2-16,0-4 2 0,0 5 3 0,-1-2-2 15,-1 4 1-15,-2-1 2 0,-6 13-1 0,-2-1 6 16,3-4-4-16,-1 7 1 0,-3-1 11 0,-2 3-5 0,-2 4 1 16,-4 3 1-16,0 2-3 0,0 2-2 0,1 1-2 15,-1 3-2-15,-5 3 0 0,7 1 1 0,-9 6 3 16,1-1-6-16,0 6 0 0,-1 0 1 0,-2 7 3 16,2 3 0-16,-4 0-11 0,-4 2 2 0,1-1-5 15,0 1 2-15,-5 0-3 0,0 2-2 0,1 0 2 16,0 0 2-16,-2 0 1 0,1-2-1 0,-1 1 3 15,1-2-2-15,1-6 2 0,3 5-2 0,-1-6 7 16,2-1-4-16,-1-2-1 0,7-3 9 0,-1 0 4 0,3-1 11 16,4-4 5-16,8 2 3 0,0-2 7 15,6-4 1-15,4-2 1 0,6 0-1 0,8-2 4 16,6-2 0-16,-2 0 2 0,2 1 3 0,-2-1-3 0,4 2-5 16,-3-2 0-16,3 3-2 0,-7-2 1 0,3 2-4 15,-16-1-2-15,15 1-4 0,-2-1-1 0,1 0-2 16,-1 0-3-16,2 0 0 0,0 0-6 0,4-2-5 15,-1-2-13-15,3-2-6 0,-1-1-25 0,9-1-34 16,25-9-40-16,-29 3-222 0,-1-8-361 0,26-11 159 16</inkml:trace>
  <inkml:trace contextRef="#ctx0" brushRef="#br0" timeOffset="18274.34">2093 12101 13 0,'0'0'120'16,"0"0"-12"-16,0 0-12 0,-6-3 1 0,6 3-25 16,0 0 1-16,0 0 0 0,0 0-15 0,0 0-3 15,-1-4-6-15,1 4-2 0,0 0-9 0,0 0-4 16,0 0-3-16,0 0-1 0,0 0 1 0,0 0 1 15,0 0 0-15,0 0 3 0,0 0 4 0,0 0 1 16,0 0 3-16,0 0 6 0,0 0-10 0,0 0 3 0,0 0-3 16,0 0-4-16,0 0 0 0,0 0-6 15,0 0-6-15,0 0 1 0,0 0-6 0,0 0-3 0,0 0 1 16,0 0 1-16,18 0-3 0,-6-1 0 0,-1-1-9 16,3 1 8-16,4-3-3 0,1 1 0 0,3-2 2 15,7-1-17-15,1 2 14 0,0-3-2 16,0 0 0-16,-2 1 0 0,-8 2-4 0,5-1 1 0,-7 2-4 15,-2-1-3-15,3 2 1 0,-7-1-2 0,-2 1 1 16,1 2-1-16,-4-3-3 0,-2 3 0 0,0 0 0 16,0 0-1-16,-5 0 2 0,8-1-4 0,-8 1-3 15,0 0-3-15,0 0 0 0,0 0-8 0,0 0-4 16,0 0-27-16,0 0-8 0,0 0-4 0,0 0-12 16,0 0-20-16,-18 4-104 0,13-4-220 0,5 0 98 15</inkml:trace>
  <inkml:trace contextRef="#ctx0" brushRef="#br0" timeOffset="18715.36">2232 11930 39 0,'0'0'93'16,"0"0"-17"-16,0 0-7 0,-4-5-6 15,4 5-12-15,0 0-3 0,0 0-3 0,0 0-5 0,0 0-2 16,0 0-1-16,0 0-5 0,0 0-3 0,0 0-5 16,0 0 1-16,0 0-19 0,0 0 12 0,0 0-1 15,0 0 0-15,0 0-4 0,0 0 0 0,0 0 6 16,-1 10-6-16,1-10 5 0,0 6 3 0,-1 0 7 15,1-3 0-15,0 1-14 0,0 4 9 0,-2-2 2 16,2 5 0-16,0-2 3 0,0 3 4 0,0 0-4 0,2-2 0 16,-2 4 0-16,1 3 0 0,0-2 0 15,0 2-5-15,3 0 1 0,-1 0 0 0,-1 0-3 16,3 0-3-16,2-2 5 0,-5-2-3 0,2 3 5 16,-1-3-6-16,2 3-5 0,-1-1 0 0,-2-3-3 0,1-1-4 15,1-2 6-15,-3 4-3 0,0-6-1 16,0 1-3-16,1-4 1 0,-1-1 6 0,0 2-8 0,1 2-2 15,-2-5-6-15,0-2-3 0,0 0-31 0,0 0-26 16,0 0-43-16,0 0-112 0,0-14-234 0,-2 3 104 16</inkml:trace>
  <inkml:trace contextRef="#ctx0" brushRef="#br0" timeOffset="19119.34">2375 11887 37 0,'0'0'93'0,"-5"-1"-12"0,5 1-1 0,0 0-14 15,0 0-12-15,-8 1 2 0,8-1 3 16,-5 2 3-16,0 1-8 0,1 1-3 0,0-2-1 15,-2 1 1-15,2 1 0 0,-4 1-6 0,1 0-4 0,3 2-1 16,-5 1-1-16,1-1 1 0,3 3-3 0,-6 2 5 16,3 2 3-16,-1 0-7 0,0 3 0 0,-1-3-1 15,2 0 2-15,2 2-8 0,-3 2 2 0,1-4-1 16,2 3 0-16,-1 0 4 0,0-5 1 0,3 3-2 16,-2-1-2-16,-1 3-4 0,2-4 2 0,0-1-3 15,1-1 0-15,2-1-8 0,-2 0 3 0,0 0-1 16,0-3-2-16,3 0-5 0,-3-1 1 0,4 0-5 15,-3-1 1-15,2-1-4 0,1-1 2 0,-2 2 0 16,2-5 1-16,0 0 1 0,-3 2-2 0,3-2-15 16,0 0-17-16,0 0-13 0,0 0-20 0,-5-14-15 15,5 9-33-15,-3-2-23 0,2-2-124 0,-3-1-269 0,3 2 119 16</inkml:trace>
  <inkml:trace contextRef="#ctx0" brushRef="#br0" timeOffset="19491.34">1984 12031 5 0,'0'0'73'0,"11"-4"-4"0,-5 2-1 15,0-1-4-15,0 3 0 0,3 0-3 0,-1-1-3 16,0-1 1-16,2 1 0 0,1 0-5 0,0-1 1 0,3 0 9 15,-3 2-7-15,2-1-4 0,-2 2 1 16,2-1-11-16,1 2-1 0,-1 1 0 0,4 1 2 0,-5-1-6 16,5 3-1-16,0 0-5 0,2 3 6 0,-1 0-12 15,6 4 1-15,-4-3-6 0,-3-1 2 0,6 6-2 16,-4-3-10-16,-6-1 11 0,4 0-9 0,-3 3-3 16,0-6 5-16,-5 2 2 0,2 2-6 0,-2-5 2 15,-3 0-4-15,1-3 2 0,-3 2-5 0,2-2 0 16,-2 1 5-16,0-2 5 0,-3-1 9 0,-1-2 14 15,5 1-5-15,-5-1-4 0,0 0-1 0,0 0-4 16,0 0-4-16,0 0-9 0,5-5 0 0,-5 5-21 16,-2-9-17-16,2 9-10 0,-2-7-29 0,1 3-33 15,-1 2-30-15,-4-1-104 0,-1-2-250 0,2 1 111 16</inkml:trace>
  <inkml:trace contextRef="#ctx0" brushRef="#br0" timeOffset="19738.34">2204 12048 8 0,'0'0'60'0,"-2"-6"-13"0,4 1 1 0,-1 0-1 16,-1-2-8-16,5 4-2 0,-4-2 9 0,2-2-7 16,0 2 6-16,0 0 2 0,0-2 10 0,0 2-6 15,-2 1 5-15,1-1 9 0,1 2 8 0,-2-1 0 16,-1 4 2-16,3-4-3 0,-2 0-1 0,-1 4-7 15,1-2-1-15,-1 2-9 0,0 0-3 0,0 0-11 16,0 0-8-16,0 0-14 0,0 0-6 0,0 0-8 16,0 0-10-16,0 0-17 0,0 0-33 0,3 14-43 15,-2-11-103-15,4 4-218 0,-1-5 96 0</inkml:trace>
  <inkml:trace contextRef="#ctx0" brushRef="#br0" timeOffset="24671.35">22512 15482 42 0,'0'0'45'0,"0"0"-8"0,0 0-1 0,1-3-5 16,-1 3-9-16,0 0 1 0,0 0-3 0,0 0-1 16,0 0-3-16,0 0 1 0,0 0-2 0,0 0 1 15,0 0-4-15,0 0 0 0,0 0 5 0,0 0-7 16,0 0 5-16,0 0 0 0,0 0-5 0,0 0 11 15,0 0-3-15,0 0-6 0,0 0 3 0,0 0-4 16,0 0 0-16,0 0-3 0,0 0 4 0,0 0-4 16,0 0-4-16,0 0 2 0,0 0-2 0,0 0 4 15,0 0-8-15,0 0 6 0,0 0-1 0,0 0-8 0,0 0 10 16,0 0 3-16,0 0 1 0,0 0 0 16,0 0-3-16,0 0 2 0,0 0 1 0,0 0 1 15,0 0 3-15,0 0 6 0,0 0-7 0,0 0 6 0,0 0-9 16,0 0 6-16,0 0-11 0,0 0-1 15,0 0 2-15,0 0 2 0,0 0-5 0,0 0 7 16,0 0-8-16,0 0 0 0,0 0 2 0,0 0 1 0,0 0-7 16,0 0 3-16,0 0-11 0,0 0 12 0,0 0-3 15,0 0 2-15,0 0 7 0,0 0-12 0,-11 8 10 16,11-8-6-16,0 0 4 0,0 0 1 0,0 0 0 16,0 0-8-16,0 0-1 0,0 0 4 0,0 0 1 15,0 0 3-15,0 0-5 0,0 0 3 0,0 0-5 16,0 0 7-16,0 0-5 0,0 0 3 0,0 0-3 15,0 0 7-15,0 0-6 0,0 0 4 0,0 0-1 16,0 0 1-16,0 0-3 0,-4 3 5 0,4-3 0 16,0 0-15-16,0 0 9 0,0 0 7 0,0 0 0 15,0 0-12-15,4 4 1 0,-4-4 13 0,1 4-10 0,-1-4 6 16,9 4 5-16,-5-4-2 0,5 5-2 16,-4-4 0-16,5-1 0 0,2 1 3 0,-2 0-1 15,3 1-5-15,-3-2 3 0,3 0-2 0,-2 3 6 0,0-2-5 16,0-1-5-16,-1 3 3 0,1-2-2 15,-4-2 5-15,5 2-4 0,-5-1 12 0,1 1-6 16,2 1-2-16,-5-2-7 0,3 0 12 0,-3 1-11 0,4-1-3 16,-9 0 5-16,13 2-17 0,-8-2 15 0,-5 0 1 15,14-2 6-15,-9 4-11 0,0-1 4 0,-5-1 2 16,7 0-5-16,-7 0 0 0,6 2 3 0,-6-2-4 16,5 1 0-16,-5-1-6 0,5 2-9 0,-5 2-4 15,0-4-20-15,4 2-20 0,-4-2-18 0,0 7-57 16,0-4-149-16,0-3 67 0</inkml:trace>
  <inkml:trace contextRef="#ctx0" brushRef="#br0" timeOffset="25270.36">22440 15715 22 0,'2'-13'92'16,"-2"13"-9"-16,0 0-2 0,0 0-11 0,0-4-11 16,0 4 7-16,0 0-13 0,0 0-2 0,0 0-6 15,1-3-5-15,-1 3-7 0,0 0 3 0,0 0-8 16,0 0 2-16,0 0-9 0,0 0-1 0,0 0 2 16,0 0-2-16,10-1-1 0,-10 1 4 0,11 1 2 15,-5-1-1-15,6 0-5 0,-1 0-2 0,3-1-3 16,0 1 5-16,8 0-9 0,-3 0 6 0,4-2-6 0,4 1 2 15,-4 0-1-15,-2-1 1 0,0 2-4 16,7-1 2-16,-7 2-2 0,-2-2 1 0,0 1-8 0,-6 0 3 16,1 0 5-16,-4 0-7 0,3 0 8 0,-6 1-11 15,1-2 2-15,0 1 0 0,1 1 4 0,-4-1-1 16,-5 0 2-16,10 3-1 0,-5-2-8 16,-1 1 9-16,2-1-4 0,-2 2 1 0,0-1-14 0,0 0 15 15,-4-2-5-15,3 3 8 0,0-1-1 0,-3-2-7 16,2 2-1-16,-2-2 5 0,0 0-2 0,2 3-7 15,-2-3 9-15,0 0 4 0,0 0-6 0,0 0-4 16,4 3 10-16,-4-3-2 0,5 1-2 0,-5-1-4 16,0 0 2-16,0 0-1 0,0 0-2 0,0 0 11 15,0 0-10-15,10-1-7 0,-10 1-1 0,6-3-9 16,-6 3-15-16,5-3-8 0,-5 3-11 0,4-1-16 16,-4 1-98-16,0 0-180 0,0 0 81 0</inkml:trace>
  <inkml:trace contextRef="#ctx0" brushRef="#br0" timeOffset="25917.35">22462 15484 42 0,'-5'-1'64'0,"5"1"-2"0,0 0-14 0,0 0 3 0,0 0-5 15,0 0 4-15,0 0-5 0,0 0 1 16,0 0-4-16,0 0 2 0,0 0-2 0,0 0 6 0,0 0-6 15,0 0 2-15,0 0-10 0,0 0-2 0,0 0-3 16,0 0 1-16,0 0-8 0,0 0 1 0,0 0-4 16,0 0 3-16,23 0 5 0,-18 1-4 0,4 1-5 15,3 2 7-15,-1-2-9 0,2-1 2 0,6 0-10 16,-6 0 5-16,6 1 3 0,-2 0-6 0,3-1 2 16,-1 1 1-16,-2-2-8 0,2 0 5 0,-3 0-6 15,-2 0 7-15,2 0-9 0,2 0 8 0,-7-2-4 16,1 1 3-16,1 0-16 0,-8 1 15 0,5 0 1 15,-3 0 3-15,-2-1 5 0,0-1-6 0,0 0 0 16,-5 2 6-16,9 0-6 0,-9 0-2 0,5-1 2 16,-5 1-6-16,0 0 1 0,0 0 0 0,7 0 0 15,-7 0-1-15,0 0 2 0,0 0-8 0,0 0-1 16,3 3-6-16,-1 0-4 0,-2-3-3 0,0 0-10 16,2 4-17-16,-2-4 2 0,0 6-25 0,0-6-4 0,-2 4-3 15,0 0-12-15,0-1-65 0,-1 1-162 0,-2-1 73 16</inkml:trace>
  <inkml:trace contextRef="#ctx0" brushRef="#br0" timeOffset="26387.35">22382 15754 2 0,'-3'-4'93'16,"3"4"0"-16,-2-5-14 0,2 5-6 0,-3-2-9 16,3 2-8-16,0 0-1 0,-1-5-18 0,1 5 10 15,0 0-6-15,0 0-3 0,-4-2-7 0,4 2 0 0,0 0-8 16,0 0-4-16,0 0 4 0,0 0-9 15,0 0 5-15,0 0 6 0,0 0 7 0,0 0-1 16,0 0-4-16,0 0 2 0,19 2 4 0,-19-2 4 0,13 0-3 16,-4 0-3-16,4 0-4 0,0 0 1 0,6 3-4 15,-1-3-4-15,3 0 3 0,2 2-4 16,0-1-3-16,3-1-5 0,-3 0 3 0,5 1 1 0,-6 0 5 16,-3-1-8-16,1 1-3 0,0 1-7 0,-4-1 3 15,-2-1-2-15,-1 0 2 0,-4 0 0 0,1 1-3 16,-5-1 5-16,3-1-3 0,-3 2 1 15,-5-1 8-15,10-1-3 0,-10 1 0 0,9-1-5 0,-9 1 4 16,4-3-2-16,-1 2 2 0,-3 1-4 0,0 0 1 16,0 0 0-16,4-4 1 0,-4 4-1 0,0 0-9 15,1-3-9-15,-1 3-9 0,0 0-22 0,0 0-19 16,-1-5-16-16,1 5-24 0,0 0-93 0,-7-2-210 16,7 2 94-16</inkml:trace>
  <inkml:trace contextRef="#ctx0" brushRef="#br0" timeOffset="26831.35">22525 15530 5 0,'0'0'91'0,"0"0"-14"15,0 0-2-15,-4-2-2 0,4 2-7 0,0 0-5 16,0 0-5-16,0 0-3 0,0 0-6 0,0 0-1 16,0 0 7-16,0-5-7 0,0 5-6 0,0 0 0 15,12-2-5-15,-7 1-6 0,2 1-2 0,1-1-5 16,5-2 10-16,-3 3-13 0,3-1 4 0,1 1-3 15,-1-2-3-15,5 2 1 0,-6 0-5 0,1 0 2 16,3 0-2-16,-5 0-7 0,2 2 8 0,-3-2-12 16,-1 1 7-16,-1-1 4 0,-2 0-3 0,-1 3-5 15,3-2-4-15,-3 0 8 0,-5-1-5 0,6 2-1 0,-6-2 6 16,0 0 1-16,8 0-4 0,-8 0-3 16,0 0 8-16,0 0-4 0,0 0-3 0,9-2 3 15,-9 2-2-15,0 0-5 0,0 0 11 0,0 0-11 0,0 0-6 16,0 0-5-16,0 0-11 0,0 0-7 0,0 0-11 15,0 0-10-15,-8 9-3 0,8-9-25 16,-5 7-84-16,1-4-176 0,3 0 78 0</inkml:trace>
  <inkml:trace contextRef="#ctx0" brushRef="#br0" timeOffset="27216.35">22428 15753 90 0,'4'2'120'0,"-4"-2"-4"0,0 0-6 0,0 0 0 16,6 0-15-16,-6 0-7 0,7 0-7 0,-7 0-16 0,12 0-6 15,-8 0-2-15,7 0-7 0,-1 0-2 16,1 0-8-16,-1 1-5 0,4-2 0 0,-1 2 2 0,6 1-9 16,-2 1 0-16,2-1-8 0,-1 0-1 0,-5 0-5 15,2-1 2-15,-2 1-4 0,-1-2 4 0,1 2-8 16,0-1 0-16,1-1-3 0,-5 2 8 16,-2-2-1-16,0 0-5 0,0 0 0 0,-1 0 2 0,-6 0-3 15,9-2 1-15,-9 2 1 0,7-1-1 0,-7 1-2 16,7-2-2-16,-7 2 2 0,1-3-8 0,-1 3-12 15,4-3-10-15,-4 3-9 0,0 0-9 0,4-3-7 16,-4 3-20-16,0-3-20 0,0 3-106 0,-4-7-210 16,4 7 93-16</inkml:trace>
  <inkml:trace contextRef="#ctx0" brushRef="#br0" timeOffset="27636.36">22562 15481 54 0,'4'-2'81'0,"2"-1"-15"15,1 3-12-15,-7 0 0 0,10-1 0 0,-6 1-7 16,1-2-2-16,-5 2-1 0,10-1-9 0,-3 1 2 16,-2-3-6-16,1 3 2 0,-6 0-5 0,13-1-1 15,-7 1-4-15,2-2-10 0,1 2 11 0,2-1 5 16,0 1 7-16,1-2-11 0,1 2-1 0,1 0 2 16,-4-2-7-16,3 0 5 0,0 2-2 0,-7 0 0 15,6-1-9-15,-1 1 9 0,-7 0-10 0,5 0 3 16,-4 1-4-16,-5-1-2 0,8 0 1 0,-4 3 2 15,-4-3 1-15,0 0-5 0,6 1-4 0,-6-1 6 16,4 2-7-16,-4-2 10 0,0 0-8 0,0 0-3 0,0 4-9 16,0-4-7-16,0 0-14 0,-1 6-1 15,1-6 0-15,-3 5-13 0,0-3-12 0,1 3-15 16,-3 0-76-16,0-3-157 0,0 2 71 0</inkml:trace>
  <inkml:trace contextRef="#ctx0" brushRef="#br0" timeOffset="28035.36">22382 15811 81 0,'14'-9'79'0,"-14"9"-6"0,10 0-19 0,-3 0 10 16,-7 0-14-16,15 3-1 0,-5-2 2 0,-2 2-13 15,3-1 2-15,-3-1-11 0,1 0 7 0,2 2-2 16,0-3 7-16,-1 3-8 0,0-3-1 0,0 4-2 16,2-3-4-16,-1-1 6 0,-2 2-1 0,5-2-3 0,-3 0 2 15,0 0-7-15,2-2-2 0,-2 2 4 0,2 0-8 16,-3 0 0-16,1-1-3 0,-4-2-9 15,1 3 6-15,-2 0-4 0,-6 0 8 0,11 0-7 0,-11 0-1 16,10 0 8-16,-6-1-6 0,-4 1 3 0,0 0-2 16,7 0 4-16,-7 0-9 0,0 0 2 15,0 0-5-15,0 0 5 0,5 0-9 0,-5 0 1 0,0 0-9 16,0 0 7-16,0 0-19 0,0 0-3 0,0 0-10 16,0 0-21-16,0 0-11 0,0 0-15 0,0 0-70 15,0 0-164-15,0 0 73 0</inkml:trace>
  <inkml:trace contextRef="#ctx0" brushRef="#br0" timeOffset="28477.35">22566 15473 56 0,'0'0'70'0,"0"0"-15"15,-4-3 14-15,4 3-7 0,0 0 1 0,0 0-8 16,0 0-1-16,0 0-4 0,7-4-7 0,-7 4 4 16,11-2-10-16,-3 2 9 0,1 0-6 0,3 0-4 15,0 1 0-15,2-2-8 0,-1 1 0 0,5 0-3 16,-4-1-2-16,0 1-1 0,1 0 5 0,-1-2-18 16,-4 2 6-16,3 0-5 0,-3 1 1 0,-2-2 3 15,-3 1 0-15,0 1-5 0,-5-1 2 0,12-1-12 16,-12 1 6-16,6 1-1 0,-3 1 5 0,-3-2-16 15,0 0 1-15,5 2-6 0,-5-2-1 0,0 0-12 16,-4 7 6-16,3-3-16 0,-2 2 0 0,-1 1-14 16,-1-4-23-16,0 4-64 0,-4 2-145 0,4-3 65 0</inkml:trace>
  <inkml:trace contextRef="#ctx0" brushRef="#br0" timeOffset="28825.36">22413 15770 106 0,'8'0'116'0,"3"0"-9"0,0 0-8 0,3 0-9 15,-1 0-21-15,0 0 8 0,-2 0-4 0,2 0-7 16,0 2-4-16,-3-2-5 0,0 1-4 0,3-1-5 15,-4 2-6-15,1-2-10 0,-2 0 2 0,-3 1-4 16,-1 0-1-16,1 0-6 0,-5-1 1 0,9 2-2 16,-6-1-11-16,-3-1 5 0,0 0-8 0,6 1-3 15,-6-1 10-15,0 0-3 0,3 2 1 0,-3-2-5 16,0 0 2-16,3 3-7 0,-3-3-3 0,0 0 10 16,0 0-6-16,0 0-2 0,0 0-1 0,0 0-2 15,2 4 7-15,-2-4-6 0,1 2-10 0,-1-2-6 0,0 0-9 16,1 5-4-16,-1-5-11 0,0 0-14 0,2 2-14 15,-2-2-22-15,0 0-85 0,0 0-191 0,0 0 85 16</inkml:trace>
  <inkml:trace contextRef="#ctx0" brushRef="#br0" timeOffset="44121.55">20061 3635 104 0,'0'0'133'0,"0"0"-3"0,0 0-16 0,0 0-5 15,0 0-7-15,0 0-5 0,0 0-9 0,0 0-3 16,0 0-14-16,0 0-3 0,0 0-12 0,0 0-1 16,0 0-6-16,0 0 0 0,0 0-8 0,0 0-10 15,0 0 3-15,0 0-5 0,0 0-5 0,0 0-9 16,0 0 0-16,0 0 7 0,-6 3-5 0,3 0-3 15,0 0 2-15,2 1-4 0,-3 1 4 0,1 2-8 16,0 0 0-16,1-1-2 0,-2 2-3 0,1 2 9 16,1-2-3-16,-1 3 1 0,1-3-7 0,-2 4 3 15,0-3-3-15,0 1-1 0,2 0 4 0,1-1-3 16,-2 0 1-16,-1 2-1 0,4-5-3 0,-1 0 1 16,-1 3 1-16,4-4 1 0,-4 3 1 0,4-2-1 15,-2 0-1-15,1-2 4 0,2 3 2 0,-1-3 4 16,2-2 3-16,0 1 4 0,2 1 2 0,2-3 0 15,0 0-4-15,-1-1 1 0,3-2 1 0,2-1 1 16,-2-1-2-16,0 2-5 0,-1-1-3 0,2 2 0 0,-5-3-1 16,2 1 0-16,1-1-1 0,-3 0 1 0,-1 1-2 15,1-1 0-15,1 1-3 0,-1-3 4 0,2 2-3 16,-3 0 1-16,0-2-1 0,3 1-1 0,-4 2-2 16,1-1 3-16,0-3-3 0,1 0 5 0,-2 1-4 15,0 2 1-15,0-1-2 0,0-2 4 0,-2 1 1 16,2-1-4-16,-1 1-1 0,-2 3 1 0,0-2 0 15,-1-2-4-15,3 5-7 0,-2-2 12 0,0 0 2 16,-1 4-5-16,0-7 4 0,0 7-1 0,1-5-8 16,-1 5 4-16,2-3 0 0,-2 3 2 0,0 0-3 15,0-5-2-15,0 5-1 0,0 0 2 0,0 0-4 16,0 0 0-16,0 0 3 0,0 0 0 0,0 0-2 16,0 0 2-16,0 0-1 0,0 0 2 0,0 0 0 15,0 0-2-15,0 0 2 0,1 16-2 0,0-11 2 16,1-1-4-16,-1 0 4 0,3 2 5 0,-2 3-6 15,3 1 4-15,-2-1-3 0,1 2 3 0,2 0-7 16,-2-1 6-16,0 2 2 0,0 4 1 0,-2 0-2 0,1-3-4 16,-1 1-1-16,2-2 1 0,-4 2 1 0,2 1-2 15,-2-1 11-15,2 0-21 0,-2-2 9 0,0-1 2 16,-2 2 3-16,4-2 0 0,-2 1 1 0,1 1 1 16,0 2 0-16,1 0-4 0,-2-2 0 0,0 0-2 15,1 0 4-15,0 4-3 0,1-5 1 0,-2 0-3 16,0-1 0-16,-2 0-8 0,2 0 5 0,-1-3-7 15,1 0 2-15,0 1-4 0,-3-5-1 0,2 3 3 16,-2-1-6-16,1-2-5 0,-2 0-4 0,2-3-2 16,-2 5-7-16,4-6-14 0,0 0-15 0,0 0-13 15,-12-7-6-15,10 2-24 0,-3 0-107 0,1-6-235 16,0 2 105-16</inkml:trace>
  <inkml:trace contextRef="#ctx0" brushRef="#br0" timeOffset="44533.55">20495 3745 76 0,'-7'0'111'0,"7"0"-5"0,0 0-25 0,-10 9-1 15,4-4-7-15,2 0-6 0,-1 4-11 0,0-1 3 16,1 0-10-16,-1-1-5 0,0 3 1 0,2-3-8 16,0 2-12-16,1 0-4 0,2 0 3 0,0 0-4 15,0-3-1-15,0 2 1 0,0-3-5 0,2 2 1 16,1-2 4-16,2 0-1 0,0-1-2 0,-1 2 7 16,2-4-8-16,2 0 1 0,0-1 6 0,-1-2-6 15,5 1-1-15,-1-3-7 0,-4 2 4 0,3-5-3 0,-1 5 6 16,1-5 0-16,-3 2 1 0,-1-3-2 15,-1-1-13-15,-1 3 27 0,-2-4 1 0,1 5 7 16,-2-4 3-16,-1 1 1 0,0 0 2 0,0 1-14 16,-1 0 7-16,-4 0 2 0,2 1-11 0,0 1 1 0,0 1-6 15,-3 1 0-15,0 0-4 0,6 2-12 0,-15 0-1 16,5 2-10-16,3 0-18 0,-1-1-9 16,1 3-20-16,1-2-8 0,1-2-26 0,2 2-16 0,-1 2-132 15,4-4-253-15,-6 3 112 0</inkml:trace>
  <inkml:trace contextRef="#ctx0" brushRef="#br0" timeOffset="45196.7">20699 3713 54 0,'0'0'78'0,"0"0"-9"16,0 0 0-16,0 0-13 0,0 0-1 0,-1 17-3 16,2-14 2-16,0 2 16 0,1-1-11 0,-2-1-11 15,1 1-4-15,0 1 2 0,0-3 5 0,1 2-8 0,-2 3-2 16,2-1 7-16,0 2-8 0,-1-1-1 16,2 1-4-16,-2 1 1 0,2 0-9 0,-1 2 5 15,0 1-5-15,1-3-7 0,-1 0 0 0,2 2 8 0,-2-4-11 16,0 2 2-16,1-3-4 0,1-1-3 0,-1 1 4 15,1-1-5-15,1 0-2 0,-3-5-1 0,1 1 13 16,-3-1 8-16,9 2 2 0,-9-2-1 0,9-6 6 16,-1 1-5-16,-3 1-6 0,0-1-2 0,-1-4-8 15,4 1 8-15,-5 0-2 0,1 4-5 0,3-6 4 16,-5 3-2-16,2 2-8 0,0 1-3 0,0-2-3 16,-3 4 3-16,7-2-2 0,-3 2-4 0,0-1-1 15,0 3-2-15,2-3 1 0,0 3 2 0,-1-3-9 16,5 3 0-16,-3 2-4 0,2-1 1 0,-4 2-3 15,4-3 2-15,-3 3 1 0,-1-1 6 0,0 1-9 16,1-1 3-16,-3 0 1 0,3 0-3 0,-3 1 8 16,1-3 0-16,-1 3-5 0,-3 0-6 0,3-1 7 15,0-1-2-15,-4-1 2 0,4 3 0 0,-4-3 7 0,0 0-3 16,0 0 0-16,6 4 4 0,-6-4-4 16,0 0 1-16,1 1 2 0,-1-1 0 0,0 0-5 15,0 5 5-15,0-5 4 0,0 0 5 0,0 0 14 0,0 0 7 16,0 0 1-16,0 0 13 0,0 0-8 0,0 0-7 15,12-9 5-15,-12 8-4 0,4-3-7 0,-3-1 4 16,3-1-5-16,0 2-2 0,-2-1 0 0,2 0 5 16,1 1-4-16,-1-1 0 0,0-1-4 0,1 0-3 15,-2 2 1-15,1-2 0 0,-1 2-7 16,1-3 13-16,-4 4 0 0,5-1 5 0,-5 1 2 0,3-1 2 16,-2 0 3-16,-1 4-2 0,3-4-4 0,-3 4-2 15,2-1-7-15,-2 1-9 0,3-4-14 0,-3 4-21 16,1-2-13-16,-1 2-26 0,0 0-26 0,5-4-26 15,-5 4-39-15,4-3-124 0,-4 3-304 0,6-4 134 16</inkml:trace>
  <inkml:trace contextRef="#ctx0" brushRef="#br0" timeOffset="45819.69">21449 3666 11 0,'0'0'81'15,"0"0"1"-15,0 0-15 0,0 0-10 0,0 0-4 16,0 0-2-16,0 0-6 0,0 0-3 0,0 0-7 16,0 0-5-16,0 0 0 0,-16 4-1 0,16-4-1 15,0 0 0-15,-2 3 3 0,2-3 3 0,0 0 3 16,0 0 6-16,0 0 6 0,-5 1-9 0,5-1 11 16,0 0-3-16,0 0 0 0,-9 0-5 0,9 0 0 15,-9 3-3-15,9-3-9 0,0 0-2 0,-5 0-3 16,5 0-1-16,0 0-14 0,-8 2 7 0,8-2-1 0,-3 3-1 15,-4-1 1-15,5 1-5 0,-1 2 0 0,-1-2-5 16,2 1-4-16,-2 0 7 0,3 2-1 16,-2 1 2-16,2-1-4 0,-3 2-4 0,3 1 17 15,-1 1-5-15,1-3-3 0,1-1 2 0,1 3-2 16,1-2-1-16,-2 0 3 0,0 1-5 0,2-2 6 16,-1 0-1-16,2-1 3 0,2-2-1 0,-1 1 1 15,1 1 0-15,3-3-3 0,-2-1 1 0,3 1-3 0,0-4-1 16,-1 2-6-16,3-3 4 0,-2-2-6 0,4 2 7 15,-3 0-4-15,-1-1 6 0,0-1-4 0,-4 2 1 16,2-1 1-16,-1 1 10 0,-2-1-3 0,2 1-5 16,-2 1 0-16,-4 2-5 0,5-2-3 0,-5 2 0 15,0 0-3-15,0 0 1 0,8 7-4 0,-6-4 9 16,0 0-5-16,-1 3 0 0,2-1-6 0,-2 1-6 16,0 0 1-16,3 2-9 0,-3-3-14 0,0-1 12 15,2 2-7-15,0-1-5 0,-1-1-5 0,1-3-12 16,-1 2-3-16,-2-3-13 0,11 2-22 0,-7-2-4 0,-4 0-38 15,9-2-71-15,-3-1-214 0,-1-1 94 0</inkml:trace>
  <inkml:trace contextRef="#ctx0" brushRef="#br0" timeOffset="46244.22">21714 3730 70 0,'0'0'129'0,"0"0"-9"0,0 0-14 15,0 0-8-15,0 0-9 0,0 0-11 0,-12 8-7 16,8-4-7-16,-6 3-10 0,5-1-9 0,0-1-1 16,-3 1-4-16,0 1-2 0,2-2-3 0,2 0-7 15,1 0-1-15,1 1-7 0,-2-1 6 0,3 1-12 16,-1-4-1-16,0 2 2 0,2-1-3 0,0-3-2 16,0 6 3-16,4-3-1 0,-4-3-2 0,9 0-2 15,-4 0-5-15,-5 0-1 0,15-3 10 0,-7 0-12 16,1 0 0-16,1 1-4 0,2 0 10 0,-7-2-8 15,4 3 2-15,-3-4 3 0,-2 5 2 0,4-2-5 16,-3 0-5-16,1 1 8 0,-6 1-9 0,8-1 1 16,-8 1 6-16,8 4-7 0,-6-2 8 0,3-2-5 15,0 5 2-15,-2-4-1 0,2 2 0 0,-1 0 9 0,0 1-8 16,1-3-2-16,-1 2 5 0,2-1 1 16,0-1 2-16,1 0-5 0,1-1-1 0,-1 0 1 15,-7 0-2-15,14-2 10 0,-5 0-10 0,1-2-1 0,-1-1 6 16,-1 3 0-16,0-2-5 0,-2-1 2 0,-1 1-11 15,0 1 0-15,-1-2-4 0,0 0 11 0,-1 3-6 16,-1-1 9-16,-2 3-7 0,4-4-16 0,0 1-6 16,-4 3-1-16,0 0-17 0,0 0-8 0,0 0-19 15,0 0-19-15,0 0-55 0,0 0-160 0,0 0 71 16</inkml:trace>
  <inkml:trace contextRef="#ctx0" brushRef="#br0" timeOffset="46976.22">22062 3710 55 0,'-5'3'92'0,"5"0"-3"0,-2 2-10 0,2-5-8 16,-4 4-2-16,2-2-3 0,2-2-10 0,-2 5-2 16,2-5 1-16,-4 2 0 0,4-2-4 15,-1 5-1-15,1-5 6 0,-2 3 7 0,2-3 0 0,0 0 5 16,0 0 2-16,0 0 1 0,0 0-4 0,0 0-1 16,0 0-5-16,0 0-6 0,0 0-3 0,0 0-7 15,0 0-3-15,0 0-7 0,0 0 0 0,0 0-7 16,0 0-2-16,0 0-12 0,0 0 4 0,0 0-7 15,-8 0 5-15,8 0-3 0,0 0-1 0,0 0 2 16,0 0-4-16,0 0-4 0,0 0 4 0,0 0 2 16,0 0-3-16,0 0 4 0,0 0-3 0,0 0 5 15,0 0-2-15,0 0-6 0,0 0-1 0,0 0-15 16,0 0 16-16,-5 3 2 0,3 1-8 0,1 1 2 16,-3 0 0-16,2 2 1 0,-2 1-3 0,0 0 8 15,2-1-8-15,-4 2 0 0,4-1 0 0,-2 2 2 16,0-2-2-16,3-2-1 0,0 1 0 0,0-1-7 15,-1 0-3-15,4-2 2 0,-2 1 0 0,0-1 5 0,0-4-4 16,6 1 1-16,-6-1 0 0,7 0-15 0,-7 0 5 16,12-1 2-16,-7-2-2 0,4-2 0 15,-3 4-6-15,2-6 1 0,1 4 12 0,-3-2-2 0,2 1-3 16,-2-1 5-16,0 3-2 0,0-1-1 0,-4 1 3 16,2 0 7-16,-4 2-6 0,8-3-1 0,-8 3 1 15,5-1 2-15,-5 1-5 0,0 0 2 0,8 4-1 16,-8-4-2-16,6 2 8 0,-5 1 0 0,3 1 0 15,0-2 0-15,0 1 5 0,1 0-4 0,3-3 1 16,-2 1-1-16,-1 2 3 0,2-1-2 0,-1 0 4 16,5-4-2-16,0 2 6 0,-4-3-4 0,6 0-1 15,-1 0-1-15,-2 0 0 0,1 1 4 0,-2-2-5 16,4 1-2-16,-7 1 3 0,2-1 9 0,-3-1-4 0,0 2 6 16,1-2-5-16,1 2 13 0,-2-1-8 15,-5 3 2-15,4-3 2 0,1 0-4 0,-5 3-3 16,0 0-7-16,0 0 7 0,0 0-6 0,0 0 4 15,0 0-4-15,0 0-6 0,-19 11-15 0,10-6-1 0,-4-1-27 16,-2 0-8-16,2-1-16 0,-6 1-17 0,2-2-25 16,-4 0-113-16,-7-2-244 0,1 0 107 15</inkml:trace>
  <inkml:trace contextRef="#ctx0" brushRef="#br0" timeOffset="47099.22">21300 3860 120 0,'-4'0'108'16,"4"0"-21"-16,0 0-23 0,0 0-41 0,0 0-59 16,0 0-25-16,0 0-67 0,0 0 30 0</inkml:trace>
  <inkml:trace contextRef="#ctx0" brushRef="#br0" timeOffset="48885.22">20017 3980 81 0,'0'0'90'0,"6"2"3"16,-6-2-4-16,6 2 6 0,-2-2 6 0,-4 0-4 0,9 0-2 16,-9 0 0-16,12 0-13 0,-7 0 8 0,-5 0-10 15,9 0-2-15,-3-2-3 0,-6 2 0 0,14-1-6 16,-5-1-7-16,4-2 0 0,-2 1-5 0,6-3-4 15,5 0-1-15,5-1-3 0,2 0-1 0,4 0-6 16,18 2 3-16,-11-3-3 0,11-1 3 0,-1 1-5 16,2 0-4-16,5 2-5 0,0 0 0 0,0-3-5 15,2 4-4-15,1-2-5 0,-2 6-5 0,-4 0-3 16,-3-2-3-16,2 2-6 0,-1 2-10 0,0-4-1 16,-11 2-7-16,11-4 0 0,-15 2-5 0,17 1 6 15,-17-2 1-15,0 2-3 0,-3-3-2 0,1 4 4 16,-6-5 0-16,2 3 3 0,-4 0 7 0,-6 1-1 15,0-1 0-15,-2 0-3 0,-1-1 0 0,-4 2 5 16,4-3 0-16,1 1 0 0,-1 1-11 0,-4-1 6 16,0 1 3-16,-1 2-13 0,-1-2-11 0,-1 0-11 0,-1 0-10 15,-1-1-12-15,1 1-4 0,-3 1-11 0,-2 0-13 16,-2-1-17-16,-3 3-108 0,0 0-236 16,0 0 104-16</inkml:trace>
  <inkml:trace contextRef="#ctx0" brushRef="#br0" timeOffset="49320.22">20363 4016 90 0,'-13'0'107'16,"8"1"-9"-16,-3-1-21 0,3 1 1 0,0 1-10 16,5-2-16-16,0 0 1 0,0 0-6 0,-9 1-5 15,9-1 0-15,0 0 3 0,-2 4 14 0,2-4 6 0,0 0 0 16,2 5 0-16,-2-5-7 0,9 2 12 0,-4-1 2 16,4-1 1-16,3 0-1 0,7 0-6 15,-1-1-1-15,10-1-6 0,1 0-6 0,1-4 0 16,4 4-6-16,3-2-3 0,17-2-4 0,0-3-4 0,2 3 5 15,4-5 1-15,0 5-7 0,4-5-1 0,2 0-4 16,-2 3 1-16,31-1-6 0,-33 3-7 0,-3 0-13 16,0 2-10-16,-4-1-8 0,-4 4-11 0,-15 0-5 15,-3-1-7-15,-1 2 4 0,-13-1 3 0,2 0 3 16,-5 2 4-16,-3 0 4 0,-3-1-4 0,2 0 14 16,-5 0 5-16,-3-1 14 0,-4 1 5 0,10 0 2 15,-6-1-1-15,-4 1-3 0,9 0-2 0,-9 0-14 16,5-2-22-16,-5 2-21 0,8 2-28 0,-8-2-23 15,9-2-33-15,-9 2-134 0,7 2-284 0,1-1 126 16</inkml:trace>
  <inkml:trace contextRef="#ctx0" brushRef="#br0" timeOffset="52415.22">22756 4388 99 0,'-6'-2'104'0,"6"2"-10"0,0 0-3 16,0 0-6-16,0 0-4 0,0 0-5 0,0 0 5 16,0 0-9-16,6-7 3 0,-6 7-5 15,0 0-2-15,3-4-6 0,-2 0-1 0,-1 4-6 0,1-3-9 16,-1 3 1-16,0 0 3 0,0 0-5 0,0 0-3 16,3-2-8-16,-3 2-1 0,0 0-4 0,0 0 2 15,0 0-9-15,1-4 1 0,-1 4 0 0,0 0-11 16,0 0 4-16,0 0-4 0,0 0-1 0,0 0 3 15,0 0-20-15,0 0 14 0,0 0 4 0,0 0-18 16,0 0 15-16,0 0 1 0,0 0 0 0,0 0-6 16,0 0 2-16,0 0 0 0,0 0-1 0,0 0 0 15,0 0-1-15,0 0 2 0,0 0-1 0,0 0-2 16,0 0 2-16,0 0-4 0,0 0 4 0,0 0-1 16,0 0 2-16,0 0 4 0,0 0-8 0,0 0 7 15,0 0 3-15,0 0 2 0,0 0-8 0,0 0-10 16,0 0 13-16,0 0-1 0,0 0 2 0,0 0-1 0,0 0 2 15,0 0-1-15,0 0-1 0,0 0-3 0,0 0 4 16,3-5-15-16,-3 5 12 0,0 0 1 0,0 0-2 16,0 0 2-16,0 0-1 0,0 0-2 0,0 0-4 15,0 0 1-15,0 0-3 0,0 0 5 0,0 0-3 16,0 0 0-16,0 0-2 0,-4 14-1 0,1-10 5 16,2 1-3-16,0 0 1 0,-2 2-3 0,3-1 2 15,0 3 1-15,0-2 2 0,0 4-2 0,0 1 3 16,3 0 1-16,-2 0-3 0,0 1 11 0,3 4-3 15,-1-2-1-15,-2 2-1 0,3-2 3 0,-4-3 3 16,5 5-4-16,-2-7-6 0,-1 2 9 0,-2-2-1 16,3 2-7-16,-2-4 2 0,0 1-8 0,-1 0 5 15,0-1 4-15,0-2-2 0,0 0-1 0,3 3 0 0,-3-4-1 16,0 3-4-16,1-3-9 0,-1-1-14 0,-1 3-5 16,-2-4-9-16,3 1-11 0,0-4-23 15,0 5-19-15,0-5-35 0,-2 3-154 0,2-3-302 0,0 0 134 16</inkml:trace>
  <inkml:trace contextRef="#ctx0" brushRef="#br0" timeOffset="52965.28">22862 4368 43 0,'0'0'102'0,"0"0"-5"0,-5 3-12 0,5-3 4 16,-4 3-13-16,4-3 5 0,0 0-6 0,0 0-6 15,-2 2 5-15,2-2-12 0,0 0 2 0,0 0 0 16,0 0-11-16,0 0-1 0,0 0-5 0,0 0-3 15,0 0-3-15,0 0 4 0,0 0-8 0,0 0-3 16,0 0 8-16,0 0-17 0,0 0 14 0,14 0-1 16,-14 0-7-16,15-2 1 0,-8-1 4 0,4 3-3 15,1-3 0-15,1 1-5 0,-1-1 2 0,7 2-6 0,-1-2-1 16,0 0-2-16,3-1-3 0,-2 3 0 16,-2 0-7-16,2-2-2 0,-3 1-4 0,-2 2-1 15,-3-3-8-15,1 0-13 0,-2 5 0 0,-2-4-6 0,-3 2-14 16,4 0-4-16,-9 0-3 0,9 0 4 0,-9 0 2 15,0 0 0-15,5 0-8 0,-5 0-15 0,0 0-2 16,0 0-12-16,0 0-23 0,0 0-101 0,-14 7-215 16,7-4 94-16</inkml:trace>
  <inkml:trace contextRef="#ctx0" brushRef="#br0" timeOffset="53273.28">22999 4392 74 0,'0'0'136'0,"0"0"-12"0,0 0-20 0,0 0-6 16,-5 3-4-16,5-3-9 0,0 0-29 0,5 8 4 0,-1-4-2 16,-3 2 0-16,-1 2-16 0,3-1 6 15,-2 2-4-15,3 3 4 0,-1 0-9 0,-1 5-1 16,3 0-4-16,0 0 1 0,-2 0-2 0,-1-5-5 0,3 3-2 15,-2 1 3-15,2-1-7 0,-3 1-5 0,3 0 5 16,-4-5-1-16,3 1-2 0,-4-2-3 0,1 2-2 16,1-2-4-16,-2 2 5 0,2-1-3 0,-1-3-1 15,0 2-1-15,-1-3-2 0,0 0-3 0,0-1-8 16,0-1-19-16,0 1-17 0,-1-2-24 0,1-1-18 16,0-3-23-16,-1 5-110 0,1-5-232 0,0 0 104 15</inkml:trace>
  <inkml:trace contextRef="#ctx0" brushRef="#br0" timeOffset="53652.28">23280 4368 103 0,'-2'6'105'0,"-1"0"-3"0,1 2-1 0,0 1-4 15,1-1-3-15,0 4-12 0,-2-2 2 0,6 3-5 16,-2-3-18-16,-1 3 11 0,3 2-8 0,-1 2-11 15,1-1 4-15,1-1-7 0,-1 0-4 0,0-3-1 16,0 0 11-16,-1 0-9 0,1-2-4 0,0 2-4 16,0-2-7-16,-2 1 4 0,0-1-6 0,-1 0-6 15,2 0-3-15,-1-3 1 0,-1 2-4 0,0-4-15 0,1 2-5 16,-1-1-26-16,0-2-23 0,0 1-13 0,0-1-32 16,0-4-15-16,0 5-108 0,0-5-238 15,0 0 105-15</inkml:trace>
  <inkml:trace contextRef="#ctx0" brushRef="#br0" timeOffset="54733.82">23423 4414 23 0,'0'0'113'0,"0"0"-16"15,0 0-10-15,0 0-8 0,0 0-10 16,0 0-12-16,0 0-4 0,0 0-5 0,0 0-5 0,0 0-6 15,0 0 1-15,0 0 0 0,0 0 5 0,0 0 3 16,0 0 6-16,0 0 10 0,0 0 8 0,0 0 1 16,0 0 0-16,0 0-5 0,0 0-2 0,0 0-3 15,0 0-4-15,0 0-2 0,0 0-9 0,0 0-11 16,0 0-4-16,0 0-2 0,0 0-10 0,0 0-4 16,0 0-3-16,0 0-10 0,0 0-7 0,0 0 3 15,0 0 0-15,0 0-1 0,0 0 2 0,0 0 4 16,0 0-2-16,0 0 0 0,0 0 4 0,0 0-4 15,0 0-2-15,0 0 4 0,0 0 5 0,-2 3-2 16,2-3 8-16,0 0 0 0,0 0-8 0,0 0 2 16,0 0 1-16,0 0-1 0,0 0-5 0,0 0 2 15,0 0 0-15,0 0-3 0,-4 3 1 0,4-3-4 0,0 0 7 16,0 0-1-16,0 0-4 0,0 0 5 0,0 0-7 16,0 0 3-16,0 0-1 0,0 0 0 0,0 0 1 15,-1 3 0-15,1-3-1 0,0 0 1 0,0 0 5 16,0 0 6-16,0 0 5 0,0 0 1 0,0 0 1 15,0 0 0-15,0 0 1 0,0 0 3 0,0 0 0 16,0 0-8-16,0 0 8 0,0 0-7 0,0 0 2 16,0 0-2-16,0 0 5 0,0 0-10 0,0 0-1 15,0 0 0-15,0 0-2 0,0 0 2 0,0 0-1 16,0 0 0-16,0 0 0 0,0 0-6 0,0 0-1 16,0 0 7-16,0 0 0 0,0 0 2 0,0 0-2 15,0 0 4-15,0 0 1 0,0 0 0 0,0 0 0 16,0 0-1-16,0 0 3 0,0 0-5 0,0 0 0 0,0 0 0 15,0 0 1-15,0 0-3 0,0 0-3 0,0 0-1 16,0 0-1-16,0 0 1 0,0 0 1 16,0 0 2-16,0 0 0 0,0 0 1 0,0 0 4 15,0 0 4-15,0 0-1 0,0 0-1 0,0 0 2 0,0 0-5 16,0 0-4-16,0 0-1 0,0 0 0 0,0 0 3 16,0 0-1-16,0 0 1 0,0 0-2 0,0 0-2 15,0 0-3-15,0 0 2 0,0 0 0 0,0 0-4 16,0 0 3-16,0 0-6 0,0 0 5 0,0 0-2 15,0 0-1-15,16-6 0 0,-9 2-5 0,-1 1 7 16,2 0 0-16,-2 1-4 0,4 0 2 0,-1-1 0 16,3 0-3-16,-3 0 1 0,1 1 3 0,1-2-4 15,-1 4 1-15,2-2 2 0,-2 0-2 0,-2 1-2 16,1-2 0-16,1 2-2 0,-3 0-1 0,-1 1-5 16,-1-2-2-16,-5 2-2 0,13 0-3 0,-13 0 2 15,9 0 3-15,-9 0-1 0,5 0 1 0,-5 0-1 16,5-1 3-16,-5 1-1 0,0 0-2 0,9 3 4 0,-9-3 1 15,4 1 2-15,-4-1 0 0,1 5 3 0,-1-1-4 16,4-1 5-16,-3 1 0 0,-1 1-10 16,0 1 11-16,0 1 1 0,3 0-2 0,-6 0 3 0,3 0-6 15,0 4 7-15,0-2-4 0,0 0 3 0,0 3 0 16,0-2-6-16,0 1 7 0,0 0 5 0,0-1-5 16,-1 1-1-16,0-1 2 0,-2-2-1 0,3 1 2 15,-1-4-2-15,-2 2 0 0,3-4 4 0,-1 1-4 16,-2 1-4-16,3 0 5 0,0-5 3 0,-1 6-2 15,1-1-4-15,-1-4-4 0,1-1-13 0,-4 10-14 16,4-7-11-16,0 1-17 0,0 0-14 0,-1 0-20 16,1-4-18-16,0 0-26 0,0 7-28 0,0-5-109 15,0-2-298-15,0 0 133 0</inkml:trace>
  <inkml:trace contextRef="#ctx0" brushRef="#br0" timeOffset="55379.82">23973 4405 98 0,'0'0'142'15,"-8"-7"0"-15,8 7-9 0,0 0-9 0,-1-6-10 16,1 6-12-16,-5-3-7 0,2 0-12 0,-1 0-2 0,-1 1-15 15,0-1-8-15,-4 1-4 0,2 1-3 0,0 0-8 16,-4-2-19-16,-1 3 13 0,-6-3-4 16,4 3-1-16,5 0-2 0,-2 0-1 0,-1 0-4 0,-1 3-3 15,3-3-7-15,0 0-1 0,6 0-9 0,-4 0 7 16,4 4-1-16,0-1-3 0,0 0 2 16,1 1-8-16,3 2 2 0,-2 0-5 0,6-1 0 0,-1 3-3 15,6-1-2-15,0 1-8 0,4 3 0 0,2-1-9 16,0 2 2-16,2-2-15 0,-1 2 6 0,-2 0-2 15,0 0-8-15,1 2 2 0,-3-2 2 0,-5-4-5 16,2 4 13-16,-2-4-7 0,-2 2 2 0,-1 0 5 16,-3-4 4-16,-1 1 1 0,-1 1 0 0,-2-1 6 15,-3 0 6-15,-2 0 0 0,-1-4 1 0,0 4 15 16,0-2-1-16,-2 0 11 0,-1-3-10 0,-1 3 15 16,2-2-6-16,-1-2 11 0,-2-1 2 0,5 1 3 15,0-2 15-15,-1 1 1 0,10 0 1 0,-11-2 3 0,6-2 0 16,3 1-1-16,0-4-7 0,0 2-6 0,6-4-1 15,-2-1-15-15,5 0 8 0,2-5-1 0,1 0-1 16,-1-1-4-16,5-1-2 0,-1 0-4 0,0 2 2 16,6-3-9-16,-1 4-7 0,-3 3-10 0,1-2-22 15,0 3-13-15,2-1-11 0,-1 2-40 0,-1 0-21 16,-3 3-137-16,-1 3-272 0,-1-1 121 0</inkml:trace>
  <inkml:trace contextRef="#ctx0" brushRef="#br0" timeOffset="55675.82">24084 4473 7 0,'-4'5'147'0,"2"0"-12"0,-2 0-9 0,0 2-15 16,-1 2-11-16,1 1-8 0,-1-1-9 0,5 2-7 16,0-2-10-16,-3 3-8 0,3-2-6 0,0-1 0 15,3 1-11-15,-1-3-3 0,2-2-3 0,0 1 4 0,1 0-5 16,3-3-6-16,-3-1-1 0,9-2-2 0,-2 3 1 15,3-6-4-15,2 1-4 0,-3-1 5 0,2-2-3 16,-3 1 5-16,-1-3 2 0,-2 0 1 0,1 1 0 16,-2-1 3-16,-2 0-5 0,0-2 5 0,-2 5-2 15,-1-3 0-15,-3 0-1 0,2 2-1 0,-2 0-7 16,-2-2-9-16,-3 3 3 0,0-1-8 0,-1-1 0 16,-2 2-8-16,0 1-14 0,-4-1-17 0,-1 1-1 15,2 0-19-15,0 2-9 0,0 0-14 0,2-2-28 16,-1 1-141-16,-1-2-265 0,3 1 118 0</inkml:trace>
  <inkml:trace contextRef="#ctx0" brushRef="#br0" timeOffset="56310.83">24355 4432 2 0,'0'0'209'0,"0"0"-7"16,0 0-11-16,0 0-18 0,0 0-19 0,0 0-13 15,0 0-13-15,0 0-23 0,0 0-1 0,0 0-16 16,0 0-14-16,0 0-7 0,0 0-9 0,0 0-13 16,0 0-5-16,0 0-11 0,0 0-1 0,0 0-4 15,0 0 0-15,7 0-4 0,-1 2-1 0,1 0-4 16,0-1-8-16,-1 2 0 0,6-1-2 0,-3 2-5 15,-2 0 2-15,2 2-8 0,0 1-3 0,-2-2 3 16,-2 2-5-16,2 1 7 0,-3 1 2 0,-3 1 2 16,3 1-3-16,-4-3 1 0,0 4-2 0,-2-3 6 15,-1 2-4-15,-1-2 3 0,-1 2-2 0,1-2 1 16,3 0 4-16,-3-4-7 0,2 2 2 0,-1-2 1 16,2 0 3-16,1 1-4 0,0-1-3 0,0-1-6 0,4-2-2 15,2 1-7-15,1-2-11 0,5-2-10 0,1-2-7 16,6 3-5-16,0-2-2 0,-6-1 1 0,8 1 7 15,-3 0 1-15,-3 1 8 0,-4 0-5 0,2 1 5 16,-3-2 6-16,1 4 0 0,-5-1 14 0,3 0-6 16,-3-1 8-16,-2 2 4 0,-4-2-3 0,5 2 12 15,-5-2 5-15,4 5 9 0,-4-2-3 16,0 1 9-16,0-4 2 0,-2 8-3 0,0-4 2 0,2-4-7 16,0 3 0-16,0-3-3 0,2 5 2 0,-2-5 2 15,2 4-7-15,-2-4 3 0,3 3-11 0,-3-3-1 16,12-3-10-16,-4 1 7 0,2 2 1 0,4-2-8 15,-2-1-9-15,3-1 3 0,-1 1 5 0,4-2 11 16,-5 4-3-16,1-2 9 0,3 2 16 0,-2-2 9 16,-2 2 4-16,2-2 4 0,-3 3 5 0,3 0 9 0,-4 0 5 15,1 0-2-15,-1-2 0 0,1 2-2 16,-2 0 7-16,-1 0-7 0,-1 0-4 0,-2 0-5 16,2 0 0-16,-8 0-8 0,14 2-7 0,-8-2-12 0,-6 0-16 15,9 0-16-15,-1 0-6 0,-8 0-14 0,9 0-23 16,-3-2-43-16,1 2-57 0,-1-3-114 0,-1-2-298 15,-4 1 132-15</inkml:trace>
  <inkml:trace contextRef="#ctx0" brushRef="#br0" timeOffset="57175.38">25579 4759 111 0,'0'0'169'0,"0"0"-19"16,0 0-9-16,-5-7-18 0,5 7-10 15,0 0-17-15,0 0-9 0,0 0-14 0,0 0-10 16,0 0-6-16,0 0-6 0,0 0-6 0,0 0-2 0,0 0-2 15,0 0 2-15,0 0-3 0,0 0-1 0,0 0 2 16,-8-1-4-16,8 1-3 0,0 0 2 0,0 0-5 16,0 0 2-16,0 0-3 0,0 0-3 0,0 0-2 15,-10 1 0-15,10-1 4 0,0 0 1 0,0 0 3 16,0 0 5-16,0 0 12 0,0 0 15 0,0 0 7 16,0 0 11-16,0 0 7 0,0 0-11 0,0 0-9 15,5-7-11-15,-1 3-4 0,0-1-2 0,-3 1-4 16,2-1-5-16,-2 1-3 0,1 2-6 0,-2 2-4 15,4-4-6-15,-4 4-3 0,4-4 1 0,-4 4-9 16,0 0-1-16,1-5-2 0,-1 5-8 0,0 0-2 16,4-1-4-16,-4 1 3 0,0 0 0 0,0 0-2 0,0 0 0 15,0 0 0-15,0 11 2 0,0-11-5 0,0 5-9 16,0-5 2-16,0 4-4 0,0-4-7 16,0 0-6-16,0 5-8 0,0-5-13 0,3 2-14 0,-3-2-14 15,0 0-24-15,0 0-46 0,0 0-80 0,0 0-124 16,4-12-380-16,-3 7 168 0</inkml:trace>
  <inkml:trace contextRef="#ctx0" brushRef="#br0" timeOffset="57571.38">25823 4466 117 0,'0'0'190'0,"0"0"-24"0,0 0-17 0,0 0-19 16,0 0-9-16,0 0-12 0,5 9-13 0,-2-2-6 15,-2 2-11-15,2 2-5 0,-1 1-7 0,2 0-8 16,0 8 4-16,0-2-5 0,-2 2-6 0,-2 4 1 15,3 1 6-15,-2-1-3 0,2 4 5 0,-3-2-1 16,2 2-6-16,1-4-7 0,-3 3-6 0,1-1-3 16,2-3-4-16,-2-2-1 0,-1-1-4 0,1-1-3 0,-1-2-5 15,2 2 1-15,-2-1-4 0,0-2-9 16,0 1-9-16,0-1-8 0,0-4-5 0,-2-2-10 16,1 1-7-16,-2-1-3 0,2-3-4 0,0-1-1 0,-2 0 2 15,1-2-11-15,-1-2-9 0,-1 1-11 0,-1-2-13 16,5-1-2-16,-9-4-7 0,4 0-17 0,1-1-7 15,2-4-10-15,-2-2-94 0,1-6-235 16,1-1 104-16</inkml:trace>
  <inkml:trace contextRef="#ctx0" brushRef="#br0" timeOffset="57799.38">25827 4717 58 0,'1'-15'136'0,"6"-1"-14"0,-3 3-5 0,3-1 3 16,2 5-9-16,-1-1-8 0,2-2-12 0,3 3-4 15,2 1-7-15,2 1-5 0,-2 2-10 0,4 2-11 16,-3 2 2-16,-2 1-10 0,-2 0-7 0,1 1-3 15,0 2-1-15,-2 0-2 0,-4 1-10 0,2-1-3 16,-4 1 3-16,-1 3 2 0,-3-2-5 0,2 3-4 16,-1 0 1-16,-2-2 4 0,-2-1-2 0,-1 2-2 15,-1 1 2-15,-1-2-2 0,-3 4-6 0,2-5 3 16,-3 2 2-16,1-2-14 0,2 0 13 0,-2 1-3 16,-4 0-3-16,3 0-4 0,2 0-13 0,-5-1-16 0,3 1-18 15,-2-1-14-15,1-4-28 0,1 5-30 0,0-2-130 16,-2-3-262-16,4 0 116 0</inkml:trace>
  <inkml:trace contextRef="#ctx0" brushRef="#br0" timeOffset="58443.42">26283 4647 143 0,'0'0'132'0,"0"0"-10"0,0 0-10 0,0 0-16 0,0 0-7 16,0 0-12-16,0 0-10 0,-11-2-4 16,11 2-4-16,0 0 8 0,-16 2 3 0,11 0-2 0,-1-1 0 15,-3 0-4-15,-3 5-2 0,3-4-4 0,-5 0-6 16,4 1-4-16,-2 1 1 0,-1 1-3 0,2 1-8 15,-1 1-2-15,1-4-4 0,-1 5-5 0,3-3-1 16,0 0 1-16,2 1-10 0,0-2 1 0,3-1-1 16,-1 0-3-16,2 2 1 0,1-1-1 0,-1-2-4 15,3-2 1-15,3 5-3 0,-3-5 0 0,10 0-1 16,1-2-6-16,2 0-1 0,5-1-15 0,-1-4-2 16,2 3-1-16,0 0-4 0,0-6-3 0,0 1 4 15,-1 0 0-15,1 1-2 0,-6-2-2 0,4 0 8 16,-7 1-3-16,1-2 2 0,1-2 5 0,-3 1 1 15,-5 2 4-15,-1-3 0 0,0 2 9 0,-3 0-16 16,0 0 21-16,-1 1 8 0,-3-2 0 0,4 7-7 0,-5-5 12 16,4 4 6-16,-3-4 3 0,1 4-4 15,-1 1-4-15,2 0-1 0,-1-2 8 0,1 3 1 0,-2-1-3 16,0 1 2-16,2 1 2 0,2 3 0 0,-6-5 5 16,4 5-2-16,2 0 0 0,-4-4-2 0,4 4 2 15,0 0-1-15,-5-2-1 0,5 2-3 0,0 0-2 16,0 0-4-16,-1-4-1 0,1 4-8 0,0 0 2 15,0 0-2-15,0 0 2 0,-9 10 2 0,6-5 2 16,2 2-4-16,0 1 1 0,-2 4-3 0,-1-2 2 16,4 2 3-16,0 1 1 0,-4 3 0 0,4-1 0 15,0 2-1-15,0 1 0 0,-1-6 1 0,1 5-5 16,0-1 3-16,1-3-4 0,-1 1 0 0,3 1-4 16,-2-2 2-16,6-3 0 0,-5 1-4 0,1-1-10 15,-1-1-7-15,2 0-18 0,-1-2-18 0,2 2-23 16,-1-4-3-16,-1 0-29 0,4-2-25 0,4-2-76 15,-2-1-128-15,6-1-357 0,2-4 158 0</inkml:trace>
  <inkml:trace contextRef="#ctx0" brushRef="#br0" timeOffset="58844.42">26783 4410 36 0,'-7'-3'167'0,"1"2"-16"0,-2 1-13 0,-2 0-13 16,0 1-10-16,0 2-9 0,-2 0-7 0,3 1-9 15,-1 1-4-15,-3 2-6 0,4 1 10 0,0 0-10 16,-1 1-5-16,2 0-10 0,3 2 1 0,-4 3 2 15,3 2-6-15,2 1-3 0,-1 0-2 0,3 2 6 16,2-1 2-16,-2 3-3 0,2 3-3 0,2 1 1 0,0-4-5 16,-1-2-2-16,3 1-5 0,1 4-6 0,0-7-2 15,0 10 1-15,-1-8-4 0,0 0-8 16,1 1 0-16,-2-1-2 0,0 1 2 0,-1-3-6 0,4 3-4 16,-6-2 1-16,0 2-4 0,0-6 1 0,0 2-6 15,0-3-6-15,0-1 3 0,0-3-2 0,0 2-1 16,-1-2-1-16,-3 1-10 0,3-4-2 0,-3-1-2 15,0 1-8-15,0-1-14 0,-1-2-19 0,0 1-25 16,-4-2-24-16,4-2-52 0,5 0-64 0,-17-4-121 16,9-1-365-16,1 0 163 0</inkml:trace>
  <inkml:trace contextRef="#ctx0" brushRef="#br0" timeOffset="59014.42">26643 4743 124 0,'13'-3'191'15,"5"-1"-23"-15,-1 2-17 0,-2-1-15 0,2 0-39 0,1 2-40 16,2-2-63-16,-5 3-77 0,-1 1-57 0,-2 1-151 16,0-2 68-16</inkml:trace>
  <inkml:trace contextRef="#ctx0" brushRef="#br0" timeOffset="59167.42">26978 4850 126 0,'2'3'247'0,"-2"-3"-41"15,0 0-59-15,0 0-83 0,0 0-196 0,0 0-143 16,-23-5 63-16</inkml:trace>
  <inkml:trace contextRef="#ctx0" brushRef="#br0" timeOffset="95913.13">19047 1332 55 0,'0'0'124'0,"0"0"-11"0,0 0 4 0,0 0-14 16,0 0-5-16,0 0-4 0,0 0-6 0,0 0-6 15,0 0-3-15,0 0-3 0,0 0-7 0,0 0-6 16,0 0 2-16,0 0-5 0,0 0-7 0,0 0 10 15,2 12 0-15,-2-10 0 0,-2 8-2 0,-1-4-12 16,2 3-1-16,1 3 0 0,-4 5-3 0,2 0-6 16,-1 0 11-16,3 9-3 0,-4-1 1 0,4 2-2 15,0 1 0-15,1 3-4 0,2-1-2 0,-2 3 1 16,1 1-5-16,0 0-4 0,2 0 5 0,2 2-9 16,-6-4-4-16,4 2 6 0,0-1-6 0,-3-1 1 15,-1-1-2-15,0 4 3 0,0-3-4 0,0-3-4 0,0 1 3 16,0 2-5-16,0-3 4 0,0 2-4 0,0-2-1 15,0-1-4-15,0-7 0 0,0 3 3 16,3 2-4-16,-3-8-1 0,1 1-3 0,-1-2-3 16,1 0-3-16,2-5-3 0,-3-2-3 0,0-1-15 15,0 1 3-15,0-1 0 0,1-4-12 0,-1 0-6 0,0 0-7 16,3-1-10-16,-3 0-10 0,0-4-9 0,1 4-10 16,-1-4-23-16,0 7-14 0,0-7-19 15,0 0-35-15,0 0-107 0,0 0-302 0,5-15 134 16</inkml:trace>
  <inkml:trace contextRef="#ctx0" brushRef="#br0" timeOffset="96684.13">19315 1951 33 0,'-6'2'113'0,"1"1"-4"0,-6 4-15 0,4-1 0 15,-5-2-5-15,5 6 7 0,-5-3-5 0,-2 1 0 16,6 1 8-16,-9-2 3 0,2 5-17 0,-2-3-3 15,0 4-7-15,2-1-1 0,-2-2-4 0,-1 1-6 16,3 0-5-16,-3 1-5 0,0 0-3 0,1 1-7 16,2-2-3-16,-3 0-9 0,5 0 2 0,1 1 4 15,-2-1-7-15,5-2-5 0,0-2 5 0,0 1-5 16,2 0-1-16,1-2-5 0,2-2 0 0,0 0 3 16,1 1-7-16,-1 0 2 0,1-2-2 0,2 0 1 15,1 2-4-15,0-1 2 0,2-1 2 0,-2-3-3 16,6 5 3-16,0-3-8 0,1 0 4 0,4-2-6 0,4 0 2 15,-1-2 0-15,5-3 1 0,-1 1-6 16,3 1 2-16,0 1-5 0,-3-4-3 0,9-1 4 16,-4 2-11-16,-1 2-8 0,-3-1-15 0,1-3-9 15,2 4-18-15,-4 1-10 0,2 0-7 0,-2-1 0 0,0 1 0 16,-4 2-2-16,-2-2-2 0,-2 1 10 0,3-2-11 16,-7 3 20-16,1-1 10 0,-1 1 2 15,-6 0 6-15,9-3 14 0,-9 3 2 0,0 0 12 16,10 3 23-16,-9-2 2 0,-1-1 15 0,3 4 1 0,-3-4 9 15,3 4 9-15,-3-4 1 0,0 8-2 0,0-6 0 16,0-2 2-16,-3 10-6 0,4-5-7 0,1-1 1 16,-1 3-5-16,-1 0 0 0,0-1-1 0,2 5 0 15,2-2-6-15,-1 0 3 0,2 3-6 0,-3-3-2 16,2 1-3-16,0 0 5 0,1-1 4 0,3-1-4 16,-3 2 0-16,5-2 2 0,-1 0-4 0,5-3 3 15,4-1-2-15,-4-1-10 0,4-2 7 0,1-6-1 16,3 1-1-16,0-4-3 0,-6 0-6 0,5-8-1 15,-5 3-4-15,0-1 2 0,-4-1-6 0,2-7-5 16,-6 3-2-16,-5 2-5 0,-1 0 0 0,-2-2-5 16,-5 2 4-16,1 0 3 0,-3 2 2 0,-4 1 3 15,-1 0 1-15,-4 3 5 0,3-3 1 0,-2 7 3 16,0-1 6-16,2 2-1 0,-6 2-4 0,-8-4 6 16,8 4 4-16,-2 3 2 0,2 0-3 0,-2 1-2 15,3 1-7-15,-1-2-15 0,2 2-21 0,4 0-25 16,3 0-38-16,-1-1-33 0,-2 2-130 0,2-1-282 15,1-1 125-15</inkml:trace>
  <inkml:trace contextRef="#ctx0" brushRef="#br0" timeOffset="97029.13">19862 1593 104 0,'1'-5'200'0,"-1"5"-15"0,0 0-21 0,2-4-14 16,-2 4-19-16,0 0-11 0,0 0-9 0,0 0-15 16,0 0-9-16,0 0-8 0,1 14 14 0,0-7-5 15,2 5 1-15,-6 5 1 0,6 2-5 0,-3 1 4 16,2 7 0-16,1 2-3 0,-3-1-1 0,0 4 2 15,0 2-8-15,0 0-6 0,0-1-5 0,2-1-8 16,2-1-5-16,-4 4-7 0,5-2 1 0,-1-2-9 16,1-3 1-16,2-1-11 0,0 4-12 0,1-5-11 15,-1 2-16-15,0-10-13 0,-2-1-9 0,0-3-16 16,-1-3-11-16,1 1-13 0,-1-5-19 0,-1-2-17 16,-2 1-21-16,5-5-31 0,-6-1-47 0,4-9-119 15,1 1-352-15,-2-4 156 0</inkml:trace>
  <inkml:trace contextRef="#ctx0" brushRef="#br0" timeOffset="97278.13">20161 2014 18 0,'0'5'228'0,"3"0"-8"0,-2 2-9 15,0 4-20-15,-1-2-12 0,3 0-13 16,-2 3-17-16,3 0-12 0,0 1-12 0,-2-4-12 0,2 4-9 16,-1-3-13-16,-1-1-5 0,1 1-9 0,-2-3-7 15,2-3-5-15,-2 1-14 0,-1 1-12 0,1-2-21 16,-1-4-25-16,0 0-38 0,0 0-45 0,0 0-35 16,0 0-45-16,-9-14-148 0,4 4-343 0,5-2 153 15</inkml:trace>
  <inkml:trace contextRef="#ctx0" brushRef="#br0" timeOffset="97428.13">20134 1820 138 0,'0'-4'254'0,"0"-1"-19"0,0 0-19 16,-1 0-23-16,5 3-22 0,-4 2-24 15,1-7-29-15,4 4-45 0,-1-1-45 0,1 0-53 16,0 3-55-16,7-2-165 0,-1 1-266 0,-2 0 119 0</inkml:trace>
  <inkml:trace contextRef="#ctx0" brushRef="#br0" timeOffset="98007.14">20464 1939 53 0,'-4'2'187'0,"4"-2"-15"0,-5 5-12 0,2 0-20 16,0-3-6-16,-2 2-10 0,3 1-10 0,-2 3 1 15,2-2-2-15,-2 5-3 0,0-2-5 0,2 0-1 16,-2 3-6-16,0 0-3 0,1 0 3 0,0-1 1 16,0 5-9-16,-1 0-5 0,-1 1-9 0,4-11-9 15,-2 8-4-15,3 3-6 0,0-5-5 0,-1 1-5 16,1-5-4-16,0 0-1 0,0 2-5 0,4-1-8 15,-3-4-2-15,2 2-2 0,-1-2-2 0,2-1-1 16,5-3-3-16,-1-1-1 0,2-3-4 0,4-6-6 16,0-3-7-16,4 0-4 0,0-8-8 0,-2 6-6 15,2-8-2-15,0 0-1 0,0 3 0 0,-8 7 2 16,3 0 1-16,-3 0 1 0,-1 2 1 0,-2 3 6 16,-2 2 4-16,1 0 3 0,-3 0 3 0,-1 0 4 0,1 3 5 15,-2-1 5-15,2 1-3 0,-3 2 4 0,2-5 4 16,-2 5-6-16,4-1 0 0,-4 1-2 0,0 0 1 15,0 0-4-15,0 0 2 0,0 0-7 16,0 0 5-16,0 0-5 0,6 7 0 0,-2-1 0 0,0 5-1 16,0-1-2-16,0 1 1 0,1 3 2 0,1 7 0 15,3 2-3-15,-4-6 2 0,2 9 2 0,0 2 1 16,0-2-4-16,0 0-1 0,-2 0 0 0,-1-3-3 16,-2 6 1-16,0-13 3 0,-1 4-2 0,-1-2 1 15,0 0 1-15,-1-1 0 0,-3 2 3 0,0-1-5 16,-2-3 4-16,-1 1 0 0,-4-3 0 0,0-2-1 15,-5-1 0-15,1-3 3 0,-3 3-1 0,-1-6-4 16,2 2 1-16,-3-3-4 0,-1-2-3 0,2-2-3 16,0-2-5-16,1-1-10 0,4-1-14 0,0-6-28 15,-2 4-21-15,4-5-32 0,3-3-26 0,1-4-25 16,6-7-25-16,3 3-154 0,2 2-375 0,6-8 167 16</inkml:trace>
  <inkml:trace contextRef="#ctx0" brushRef="#br0" timeOffset="98461.12">20962 1984 90 0,'0'0'145'0,"0"0"-17"0,0 0-12 0,0 0-18 16,0 0-12-16,0 0-3 0,0 0-2 0,0 0-10 15,0 0-5-15,0 0-3 0,0 0 8 0,0 0-12 16,0 0 3-16,-19 1 7 0,13 2-3 0,-2-3 5 15,2 2-2-15,-1 0 0 0,1 2-8 0,-5 1 3 16,0-1-7-16,1 1 0 0,-1-1-6 0,0 6-4 0,-3 0-2 16,4-3 0-16,2 0 2 0,-1 3-6 15,-1-3-6-15,3 1 0 0,0 1-7 0,-1 0-4 16,2-1-1-16,-2-1 3 0,5 5-10 0,1-9-12 16,0 2-8-16,0 0-1 0,2 1 0 0,2-5-9 0,4 4 3 15,1-3-2-15,4-4-17 0,1-3-1 0,5 2-8 16,0-8 1-16,2 3-3 0,-2-4 2 0,1 5 6 15,-2-3 15-15,-4 5-6 0,-1 0 7 16,-1 0 9-16,1 1 1 0,-5 1 1 0,-1 1 1 0,1 2 12 16,-2-3 2-16,-4 3 0 0,8 3 12 0,-5-1 3 15,1 5-5-15,-1-2-1 0,1 2 3 0,1 1-3 16,0 3 0-16,-5-2-5 0,4 2 1 0,0 1 1 16,-3-1-4-16,3 0 1 0,-3-1-7 0,6 2 9 15,-2-6-1-15,0 1 1 0,0-1-2 0,0-1 7 16,2-3-1-16,3 1 1 0,-4-3-3 0,6-6-1 15,2 2-19-15,-3-2-22 0,3-5-31 16,0 0-42-16,4-1-54 0,-2 1-167 0,-4-1-345 0,1-2 152 16</inkml:trace>
  <inkml:trace contextRef="#ctx0" brushRef="#br0" timeOffset="98950.13">21843 2051 121 0,'0'0'124'16,"-12"-3"-5"-16,10 3-14 0,2 0-9 0,-11 0-6 15,6 3-3-15,5-3-9 0,-11-3-3 0,6 6 0 16,-2-2-3-16,1 3 1 0,-2 0 0 0,-2-1-3 16,2-2 5-16,-2 2-6 0,0 0-1 0,0 1 5 0,-3 2-1 15,3-2 3-15,-7 3 5 0,3 0-9 0,1-4 1 16,-1 2 2-16,1 1 3 0,-2 2-7 0,4-5-5 15,-1 5-1-15,-1-1-10 0,3 0-6 0,0-2-2 16,1 0-8-16,3 0-3 0,0-1-3 0,0 3-3 16,2-3-6-16,0-3-3 0,4-1 0 0,-3 4-5 15,0-3-1-15,3-1-5 0,0 0-3 0,-5 3-3 16,5-3 1-16,0 0 0 0,0 0-9 0,0 0-9 16,11-8-12-16,-4 4-5 0,-1-1-4 0,-1 2-3 15,-1-2-3-15,1 3 7 0,-1 0 2 0,-4 2 1 16,5-3 0-16,-2 1-9 0,-3 2-17 0,3-4-29 15,-3 4-33-15,2-4-50 0,-2 4-144 0,0 0-338 16,0-4 150-16</inkml:trace>
  <inkml:trace contextRef="#ctx0" brushRef="#br0" timeOffset="99608.12">21567 2172 8 0,'0'0'209'16,"0"0"-11"-16,0 0-9 0,0 0-14 0,0 0-14 15,0 0-9-15,0 0-12 0,12-8-10 0,-6 6-7 16,-1-1-12-16,1 2-13 0,0-2-10 0,0 3-12 16,-4-4-6-16,-2 4-11 0,5-1-12 0,-5 1-7 15,0 0-9-15,0 0-6 0,0 0-4 0,0 0-3 16,-9 14-2-16,4-3-5 0,-4-2 0 0,0-1 0 16,2 1-2-16,-2-1-2 0,1-2 1 0,2 2-2 15,-2-1 3-15,4-3 2 0,-1-1 6 0,3-1 5 0,0 1 6 16,2-3 7-16,-4 2 10 0,4-2 8 0,0 0 7 15,0 0-4-15,0 0-8 0,2-12-6 16,4 5-5-16,0-1-3 0,2 1-4 0,0-5-7 16,0 5 2-16,0-3-6 0,3 4 0 0,-2 0-2 0,3 0-1 15,-3 1-3-15,2-1-3 0,-1 2-1 0,-3 3-3 16,1 1-1-16,1 0-3 0,-9 0-3 0,9 1 0 16,-7 2-1-16,5 1 1 0,-3-2-3 0,-3 1 1 15,4 4 1-15,-5-2-1 0,0 0 1 0,0-1-1 16,0 1-3-16,0 0-2 0,0 0 2 0,0-5 3 15,0 5 0-15,0-3 1 0,-1 3 1 0,1-5 4 16,0 0 11-16,-4 2-4 0,4-2 0 0,0 0-1 16,0 0-3-16,-12-5 3 0,12 5 4 0,-2-4-2 15,2 4-1-15,-3-7 0 0,-1 5 3 0,3-2 3 16,1 4-6-16,0-7 5 0,0 7-5 0,-1-6-2 16,1 1-2-16,0 2 3 0,0 3 0 0,-4-5 0 15,4 5-2-15,0-5-1 0,0 5 1 0,0 0 1 16,0 0-3-16,4-5 0 0,-4 5-5 0,0 0-5 0,0 0-7 15,0 0-5-15,0 0-7 0,0 0-7 16,0 0-8-16,0 0-10 0,0 0-14 0,0 0-29 16,-9 0-28-16,9 0-26 0,0 0-49 0,-4-5-196 0,-1 1-423 15,3-1 187-15</inkml:trace>
  <inkml:trace contextRef="#ctx0" brushRef="#br0" timeOffset="100065.12">22153 1907 180 0,'0'0'174'0,"11"6"-10"16,-11-6-20-16,1 1-3 0,0 3 4 0,2 0-4 15,-3 1-8-15,1 3-10 0,-1 1-3 0,1 3-3 16,1 0-7-16,-1 1-7 0,-2 13-4 0,2-8-8 16,1 0-5-16,1 2-3 0,1 4-10 0,-3 5-6 15,1-3-8-15,2 3-5 0,1-4-1 0,-1-1-7 16,-1 2-5-16,-1-4-6 0,2 0 0 0,-4-2-3 15,3 4 1-15,-3-5-6 0,0 3 3 0,1 1-5 16,-2-2-1-16,-2 3-3 0,3-5-1 0,-1 6-3 16,-2 1 0-16,1 0-2 0,1-9 0 0,-1 3-4 15,1-3-4-15,-2 10-7 0,5-10-3 0,-4 1-10 16,2-3-10-16,0-3-3 0,3 0-19 0,-4-1-3 16,1 0-14-16,0-4-7 0,0 1-10 0,1-1 7 15,-2-3-1-15,1 1-8 0,-2-2-15 0,2-3-17 16,0 0-22-16,0 0 1 0,3-19-13 0,-4 8-13 0,3-6-96 15,-2-9-276-15,0-3 122 0</inkml:trace>
  <inkml:trace contextRef="#ctx0" brushRef="#br0" timeOffset="100306.16">22188 2140 129 0,'0'-9'177'0,"1"1"-1"0,0 1-7 15,1 0-16-15,0 1-6 0,1 0-13 0,1-2-7 16,2 4-21-16,0 0-7 0,5-2-13 0,-2 1-10 0,3 2 0 15,0 1-9-15,-1 2-8 0,-1 2-9 0,2 3-4 16,-2-2-4-16,-1 4-10 0,0 0-1 0,-1 5 0 16,-2-1-3-16,-2-2-1 0,0 8-5 15,-4 0 1-15,1 0 4 0,-2-1 1 0,-3-1 11 0,0-3 8 16,0 0 0-16,-5 0 0 0,-1 0 1 0,1-4-1 16,-4 4-6-16,3-3-4 0,-6-1-2 15,-2-1-9-15,1 0-20 0,0-2-38 0,3-3-46 0,3-2-60 16,0-2-90-16,-1 0-124 0,3-2-382 0,0-6 169 15</inkml:trace>
  <inkml:trace contextRef="#ctx0" brushRef="#br0" timeOffset="101303.13">22930 2077 90 0,'-5'-4'223'0,"-1"0"-14"16,1 2-13-16,1-1-11 0,-4-1-12 0,2 4-13 15,-1-3-14-15,0 3-6 0,-5 0-14 0,3 0-8 16,-1 3-9-16,-1 1-7 0,0 1-7 0,-2 1-2 16,2 0-6-16,-2 2-6 0,4 2-8 0,0-3-7 15,4 2-7-15,-4-3-5 0,5 6-4 0,-2-5-5 16,2 5-4-16,3-5-6 0,1 1-1 0,0 0-3 16,1-2-10-16,-1-1-8 0,4 1 1 0,5-2-1 0,-3-2-9 15,2-2-7-15,2-2-15 0,6 0-9 0,-6-1-14 16,1-3-6-16,5-2-2 0,-5 2 5 15,4-3 0-15,-3 2 7 0,-3 0 2 0,0 1 5 0,-1-1 5 16,0 1 2-16,0-2 8 0,-3 6 10 0,-1-4 3 16,-1 2 5-16,1 1 5 0,-1 1 4 0,1-1 1 15,-4 3 1-15,3-7 5 0,-1 5-4 0,-2 2-4 16,0 0 1-16,0 0-2 0,0-3-3 0,0 3-4 16,0 0 5-16,0 0-3 0,0 0 0 0,0 0-3 15,0 13 1-15,4-9-4 0,-3-1 0 0,-1 3-2 16,4-3 0-16,0-2 2 0,-4-1-4 0,10 1 1 15,0-1-3-15,-2 0-6 0,1-2-3 0,1-1-3 16,-2 0-2-16,2-5-6 0,-1 3 2 0,0-5 1 16,-1 2 4-16,-2 0-2 0,2-2 4 0,-2-5 0 15,-1-2-10-15,-3 0 5 0,-1 3 4 0,0-5 1 16,-2 0 2-16,-3-6 0 0,-2 1 8 0,0 5 6 0,0 1 9 16,0 1 8-16,-2 1 9 0,-1 1-1 0,-2 0 3 15,2 1 1-15,-4 1 3 0,0 0 1 0,-1 0 0 16,-3 4 4-16,3 1 1 0,-5 0-2 0,4 3-3 15,-3-2-4-15,2 3 2 0,-3 2-5 0,0 2 2 16,1-3-4-16,1 6-2 0,4-1 0 0,-8 3-5 16,2 2 4-16,1 1-6 0,-1 1 1 0,-1-1 1 15,-3 6-3-15,3-2 1 0,-1 2 0 0,4-1 3 16,-7 4 3-16,5 2 7 0,-2 0-1 0,0 1 2 16,4-1-1-16,0 3 2 0,-2 2 3 0,4-3 1 15,1 2 1-15,0 3 1 0,1-2-6 0,1 0-4 16,3 1 1-16,1-1-1 0,2 2 4 0,3-1-6 15,-4 2-7-15,7-8 6 0,0 2-1 0,0-2-6 16,3-1 3-16,1 9-5 0,1-8 0 0,2-1 1 16,0 2 2-16,7 5-2 0,0-4 7 0,3-1-9 15,3 0-2-15,2 1-3 0,3-7-3 0,2 1-3 16,4-4 0-16,2 0-5 0,0-5-2 0,3 2-10 16,0-4-10-16,3-4-16 0,15 5-5 0,-14-5-18 15,-2-1-12-15,0-2-22 0,-6 1-16 0,1-5-41 16,-2-2-46-16,-3 1-236 0,-11-2-473 0,-1-2 210 0</inkml:trace>
  <inkml:trace contextRef="#ctx0" brushRef="#br0" timeOffset="102263.13">23427 1880 95 0,'-11'-1'162'15,"3"2"-7"-15,-3 0-5 0,-1-1-19 0,-1 3 2 16,-1-1-15-16,1 2 5 0,-1 2 1 0,0-1-15 15,3 1-2-15,-3 0-8 0,0 5-1 16,5-4-4-16,-3 1-12 0,6 4-1 0,-2-4-11 0,6 4-5 16,0 0-5-16,2 0-3 0,0-2-11 0,7 4-3 15,2 1-4-15,0-1-8 0,5 1-11 0,1-3-6 16,7 5-14-16,-4-6 2 0,4 5-9 0,-5-5-7 16,1-3-1-16,-4 2-4 0,-2-3 6 15,-2 1-6-15,0-1 3 0,-3-3 5 0,-5 2 3 0,2 2 1 16,0-2 0-16,-4-2 4 0,-5 1 7 0,2 5 7 15,-3-6-2-15,-1-1 10 0,-2 2 0 0,-1 0 2 16,1 0-3-16,0-1-1 0,-5 1-2 0,5 2 0 16,0-5 2-16,-1 1 0 0,-1 0-2 0,2 2-7 15,-1-3-14-15,1 2-20 0,-1-1-27 0,2-2-32 16,3 1-36-16,-1 1-42 0,3 0-157 0,3-3-347 16,0 0 153-16</inkml:trace>
  <inkml:trace contextRef="#ctx0" brushRef="#br0" timeOffset="102619.13">23745 1572 144 0,'0'0'197'16,"0"0"-12"-16,0 0-13 0,-10 8-3 0,6 0 5 15,-2 2-16-15,-4 6-5 0,3 2-4 0,-2 8-6 16,-1 0-8-16,1 2-4 0,4 3-3 0,-1 1-10 16,2 1-13-16,0 1-8 0,2 1-9 0,2-2-12 15,0-1-2-15,2 2-4 0,2-2-13 0,0-1-4 0,1 2 8 16,1-2-19-16,1 1 0 0,0-4-4 0,1-3-4 15,-3 1-3-15,0-9-10 0,-2 1-9 16,1-2-6-16,1-5-14 0,0-2-12 0,-3 1-20 16,2-4-18-16,0-2-16 0,-1-2-24 0,-3-2-31 0,0 0-38 15,14-6-34-15,-5-2-177 0,-2 0-410 0,4-7 181 16</inkml:trace>
  <inkml:trace contextRef="#ctx0" brushRef="#br0" timeOffset="102854.14">23984 2041 172 0,'-3'5'242'16,"0"-3"-9"-16,-1 5-10 0,2 1-22 0,-2-1-19 16,-1 4-16-16,-2-1-15 0,5 2-11 0,-1 1-16 15,1 0-5-15,0-4-20 0,4 6-11 0,-1-4-2 16,-2-3-9-16,2 4-14 0,-1-4-7 0,2-2-6 15,-2 1-20-15,2-2-20 0,-1 0-25 0,0-1-16 16,-1-4-29-16,0 6-28 0,0-6-45 0,0 0-29 16,0 0-39-16,0 0-103 0,-1-16-329 0,-3 8 146 15</inkml:trace>
  <inkml:trace contextRef="#ctx0" brushRef="#br0" timeOffset="103048.13">23908 1741 25 0,'-4'-5'271'0,"0"3"-16"0,3-1-20 0,1 3-24 16,-3-4-18-16,3 4-21 0,0 0-17 0,0 0-16 16,0 0-15-16,0 0-17 0,17 4-31 0,-8 3-31 0,0-1-47 15,1 1-53-15,-1-3-65 0,0 4-186 0,0-4-330 16,-2 2 146-16</inkml:trace>
  <inkml:trace contextRef="#ctx0" brushRef="#br0" timeOffset="103360.13">24264 1951 199 0,'0'0'240'15,"0"0"-12"-15,0 5 0 0,0 2-14 0,3 0-15 16,-2 4-18-16,1 0-12 0,1 5-11 0,-2-5-12 16,3 6-11-16,-4 0-12 0,4 3-12 0,-3-4-7 15,3 4-11-15,0-1-8 0,-4 1-9 0,5-4-5 16,-2 1-6-16,-1-5-11 0,-2-3-7 0,3-1-9 0,-2-1-13 15,0-1-16-15,2-2-20 0,-3 0-17 16,0 0-18-16,0-4-27 0,1 6-31 0,-1-6-23 16,0 0-31-16,0 0-63 0,0 0-151 0,0 0-403 15,5-16 178-15</inkml:trace>
  <inkml:trace contextRef="#ctx0" brushRef="#br0" timeOffset="103574.13">24306 1763 150 0,'-5'0'264'0,"5"0"-14"16,0 0-15-16,0 0-13 0,-5-3-26 0,5 3-21 15,0 0-15-15,0 0-23 0,0 0-26 0,0 0-32 16,0 0-40-16,14-8-54 0,-6 4-43 0,5-4-52 15,-4-1-57-15,-3 2-111 0,3 0-302 0,-2-2 134 16</inkml:trace>
  <inkml:trace contextRef="#ctx0" brushRef="#br0" timeOffset="103900.13">24631 1509 14 0,'0'0'189'0,"0"0"-16"0,0 0-18 0,0 0-14 15,0 0-10-15,10 2-8 0,-10-2-6 0,8 5-2 16,-4-3-9-16,2 3-5 0,-3-2-5 0,2 4 7 16,4 1 5-16,-2 1-7 0,2 4 9 0,0 0 6 0,0 5 6 15,3 5-2-15,-2 4-8 0,-4-1 2 0,2 4-2 16,-3 1-5-16,4 2-12 0,-5-1-7 0,1 1-4 15,-1 2-9-15,1-3-9 0,0 3-5 16,0-3-5-16,0-2-4 0,0 2-5 0,2-1-1 0,-3-3-18 16,0-3 2-16,0 4-4 0,3-5-9 0,-2-5-8 15,-4-7-12-15,1-3-6 0,0-1-14 0,-1-3-17 16,-1 2-22-16,-1-2-32 0,0-2-48 0,1-3-61 16,0 0-67-16,0 0-167 0,-13-13-474 0,8 4 211 15</inkml:trace>
  <inkml:trace contextRef="#ctx0" brushRef="#br0" timeOffset="104127.13">24626 2056 178 0,'13'-5'235'0,"5"-4"-18"0,8 1-16 0,-4 3-19 0,6-5-21 15,2 3-15-15,-1-4-12 0,2 2-14 16,-1 2-16-16,0-2-23 0,-4 3-23 0,-4 2-20 16,-4 0-27-16,0-1-22 0,-3 4-36 0,-2 1-19 15,1-2-16-15,-5 1-25 0,-1 2-8 0,1 1-125 0,-5-2-260 16,-1 3 115-16</inkml:trace>
  <inkml:trace contextRef="#ctx0" brushRef="#br0" timeOffset="104403.13">25235 2172 171 0,'0'0'234'0,"2"4"-23"0,-2-4-24 16,0 5-14-16,1 0-6 0,-1 2-13 0,0-2-15 15,-1 3-15-15,-1-1-12 0,2 0-10 0,-1 0-11 16,0-2-8-16,1 4-5 0,0-1-15 0,0-4-1 15,-1-1-7-15,1-3-2 0,-2 8-1 0,2-8 2 16,-1 5 10-16,1-5 4 0,0 2 10 0,0-2-1 16,0 0-5-16,0 0-12 0,0 0-1 0,-5-12-10 15,5 7-3-15,0 5-3 0,0-8-7 0,-1 4-8 16,1 4-23-16,-2-7-14 0,2 4-34 0,0 3-41 16,-1-7-54-16,2 4-61 0,-1-2-231 0,0 1-466 15,0 4 207-15</inkml:trace>
  <inkml:trace contextRef="#ctx0" brushRef="#br0" timeOffset="104804.13">25459 1517 100 0,'0'0'181'0,"2"-3"-9"16,-2 3-14-16,0 0-18 0,0 0-13 0,0 0-6 16,0 0 0-16,0 0-8 0,0 15-3 0,-1-6-9 15,0 3-9-15,0 1-6 0,-3 4-5 0,0 8 1 16,2 0-5-16,-1 4-7 0,0-3-6 0,3 3 1 15,0 5 5-15,-1-1-5 0,0-3-3 0,1 4 3 16,-1 0-2-16,2-3-8 0,-1 4 3 0,0-2 0 0,1-2-7 16,0 1-4-16,2 1-5 0,1 0-2 15,-3-2-3-15,0-2-4 0,-2 2-3 0,2-2-6 16,4-2-8-16,-6-1-8 0,4-1-10 0,-2-9-9 16,0-1-6-16,2 2-11 0,-1-5-4 0,1 0-11 0,-2-2-16 15,3-1-16-15,-1-3-15 0,1-2-37 0,6-1-28 16,1-3-220-16,0-3-406 0,4-6 181 0</inkml:trace>
  <inkml:trace contextRef="#ctx0" brushRef="#br0" timeOffset="105223.13">25831 1641 39 0,'-3'-4'151'0,"1"2"3"0,2 2-9 16,-4-5 2-16,4 5-15 0,-3-2-11 0,3 2-8 16,0 0-5-16,0-4-2 0,0 4-2 0,0 0 0 15,0 0 2-15,0 0-7 0,0 0 0 0,0 0-6 16,0 0-3-16,0 0-5 0,0 0-6 0,0 0-9 15,0 0-7-15,-5-2-6 0,5 2-8 0,0 0 2 16,-2 12 3-16,-1-2-1 0,-1 0-8 0,3 9-3 16,-4 3 2-16,1 4 2 0,-5 1 0 0,4 6 6 15,0 0 2-15,-3 0-1 0,4 1 5 0,0-1-3 16,-2 1-4-16,4-1 0 0,-1-1-5 0,3-1-2 16,-2-1-5-16,-2 0-1 0,1-1-6 0,3-5-2 15,1 0 4-15,-2-7-10 0,2 2 0 0,1-1-6 16,-2-1-4-16,2-5 0 0,-2-5-25 0,-2 4-17 15,4-5-10-15,-2 1-13 0,0-1-16 0,2-2-16 16,-2 1-19-16,2-1-25 0,1 1-39 0,4-7-46 16,-7 2-212-16,0 0-459 0,14-8 203 0</inkml:trace>
  <inkml:trace contextRef="#ctx0" brushRef="#br0" timeOffset="105599.66">26021 2002 139 0,'0'0'211'0,"-13"-4"-18"0,8 3-10 16,-4 1-10-16,9 0-19 0,-18 1-2 15,7 3-9-15,-2-1-12 0,-7 2-3 0,3 2-8 16,-2-3-6-16,0 4-7 0,1-3-6 0,-1 5-2 0,1-3-12 15,0 2-7-15,0 3-8 0,9-4-2 0,-5 1-7 16,1-1-11-16,4-2-9 0,2 4 0 16,-1-2-3-16,2 2-8 0,-1-3 0 0,5 0-4 15,-2 3 0-15,3-5-6 0,-1-1-1 0,4 4-1 0,0 0-1 16,3-4 0-16,2 1-2 0,5 0-3 0,5 2-3 16,2-3-4-16,9 1-1 0,-1-1-1 0,1-3-3 15,4 3-3-15,-2 1 0 0,-2-6-2 0,-1 5-2 16,-6-1-2-16,-3-2 1 0,0-1 0 0,-3 0-7 15,-4 1 0-15,0 1-10 0,-6 0-7 0,2-2-11 16,-2 1-21-16,-5-1-34 0,5 4-47 0,-5-4-52 16,5 3-195-16,-5-3-422 0,-2 7 187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07:11:06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2 932 0 0,'0'0'1538'0'0,"0"0"-191"0"0,0 0-190 0 0,0 0-236 0 0,0 0-65 0 0,-9-2-695 0 0,4 3 2841 0 0,5 3 6736 0 0,15 29-10267 0 0,-9-8-3247 0 0,-6-24 1483 0 0,0-1-1942 0 0,0 0-248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07:11:07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12 452 0 0,'0'0'1225'0'0,"0"0"-94"0"0,0 0-163 0 0,0 0-120 0 0,0 0-105 0 0,12-9 111 0 0,-10 8 3399 0 0,-1 0 4652 0 0,-1 1-8695 0 0,0 0-26 0 0,0 0-12 0 0,0 0-22 0 0,0 0-18 0 0,0 0-13 0 0,0 0-7 0 0,0 0-17 0 0,0 0-10 0 0,0 0-14 0 0,0 0 9 0 0,0 0-4 0 0,0 0-24 0 0,0 0-8 0 0,0 0 10 0 0,0 0-11 0 0,0 0-2 0 0,0 0 0 0 0,0 0-9 0 0,0 0-4 0 0,0 0 17 0 0,0 0-17 0 0,0 0-12 0 0,0 0-15 0 0,0 0 13 0 0,0 0 6 0 0,0 0-22 0 0,0 0-10 0 0,0 0-26 0 0,0 0-57 0 0,0 0-71 0 0,0 0-74 0 0,0 0-103 0 0,0 0-113 0 0,0 0-120 0 0,0 0-88 0 0,0 0-88 0 0,0 0-158 0 0,0 0-377 0 0,0 0-1065 0 0,0 0-1980 0 0,0 0-275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7T07:52:39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33 376 0 0,'0'-16'364'0'0,"-4"0"-40"0"0,35 165 3276 0 0,-42-140-3632 0 0,5-5-4 0 0,0-1-36 0 0,2 1-140 0 0,0 1-508 0 0,-8-3-1128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7T07:52:48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487 7 556 0 0,'0'0'952'0'0,"-8"-3"728"0"0,2-1-984 0 0,0 13-1004 0 0,2-4-288 0 0,-4 2-648 0 0,-2 2 284 0 0</inkml:trace>
  <inkml:trace contextRef="#ctx0" brushRef="#br0" timeOffset="1">186 240 200 0 0,'-3'3'7519'0'0,"44"12"-9597"0"0</inkml:trace>
  <inkml:trace contextRef="#ctx0" brushRef="#br0" timeOffset="2">10 349 692 0 0,'-1'0'91'0'0,"1"0"1"0"0,-1 0-1 0 0,1-1 0 0 0,-1 1 1 0 0,1 0-1 0 0,-1 0 0 0 0,1-1 1 0 0,0 1-1 0 0,-1 0 0 0 0,1-1 1 0 0,-1 1-1 0 0,1 0 0 0 0,0-1 1 0 0,-1 1-1 0 0,1-1 0 0 0,0 1 1 0 0,-1 0-1 0 0,1-1 0 0 0,0 1 1 0 0,0-1-1 0 0,-1 1 0 0 0,1-1 1 0 0,0 1-1 0 0,0-1 0 0 0,0 1 1 0 0,0-1-1 0 0,0 1 0 0 0,-1-1 1 0 0,1 1-1 0 0,0-2 0 0 0,11-14 1301 0 0,32-14-433 0 0,-34 23-407 0 0,23-9 683 0 0,-25 18-489 0 0,-17 15-531 0 0,9-16-194 0 0,-8 6 98 0 0,2-2-5810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07:53:28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9266 6243 28 0,'9'-9'111'0,"-9"9"-10"0,0 0-4 0,0 0 2 0,9 0-16 16,-9 0-6-16,0 0-8 0,1-3-7 0,-1 3-2 0,0 0-11 15,0 0-3-15,0 0-3 0,0 0-7 16,7-2-5-16,-7 2 2 0,0 0-4 0,0 0-5 0,0 0-4 16,0 0 1-16,0 0-3 0,0 0-1 15,0 0-5-15,0 0 2 0,0 0 1 0,0 0-5 0,0 0-1 16,0 0-2-16,0 0 3 15,0 0-7-15,0 0 1 0,0 0-4 0,0 0 6 16,0 0 0-16,0 0 3 0,0 0-2 0,0 0 3 16,0 0-3-16,0 0 2 0,0 0-4 0,0 0 0 0,0 0 2 0,0 0-5 15,0 0 1-15,0 0 3 0,0 0-5 0,0 0 2 16,0 0-1-16,0 0 1 0,0 0-1 16,0 0 1-16,0 0-4 0,4 5 2 0,-4-5-3 0,0 0-4 0,0 0 7 15,0 0 1-15,0 0-9 16,-3 8 8-16,3-8-1 0,0 0 0 0,0 0 0 0,0 0 1 0,0 0 1 15,0 4-2-15,0-4 0 16,0 0 3-16,0 0-5 0,0 0 12 0,0 0-17 0,0 0 6 16,0 0 4-16,0 3-3 0,0-3-1 0,0 0-1 0,0 0 2 0,0 0-5 15,0 0 7-15,0 0-3 16,0 0 5-16,0 0-6 0,0 0 3 0,0 0 0 0,0 0-4 0,3 2 3 16,-3-2 2-16,0 0-3 15,0 0 0-15,0 0 0 0,0 0-1 0,0 0 2 0,0 0 1 16,1 4-2-16,-1-4-2 0,0 0 3 15,0 0 0-15,0 0-2 0,4 4 2 0,-4-4-2 0,0 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08:12:35.58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9735 13612 101 0,'0'0'106'0,"0"0"-12"0,0 0-4 0,0 0-8 16,0 0-5-16,0 0-7 0,0 0-1 0,0 0 2 15,-4-3-14-15,4 3 12 0,0 0-6 0,0 0-3 0,0 0 0 16,0 0 0-16,0 0-4 0,0 0 0 0,0 0-1 15,0 0-4-15,0 0 4 0,0 0-11 16,0 0-2-16,0 0-2 0,0 0-8 0,0 0-4 0,-5-5 2 16,5 5-9-16,0 0 1 0,0 0-8 0,0 0-4 15,0 0 2-15,0 0 1 0,0 0-6 0,0 0-1 16,0 0-3-16,0 0 2 0,0 0 0 0,0 0 3 16,0 0-4-16,0 0-1 0,0 0 3 0,0 0-3 15,0 0 2-15,0 0 1 0,0 0-4 0,0 0 4 16,0 0-2-16,0 0-2 0,0 0 2 0,0 0-3 15,0 0 1-15,0 0-1 0,0 0 3 0,0 0-3 16,0 0 1-16,17 8 1 0,-12-8-3 0,0 2 1 16,4-2 2-16,0 2 0 0,0-1-3 0,-1 0-1 0,3 0 1 15,-1-1-1-15,2 4 3 0,-2-3-2 16,0 1 5-16,2-2-4 0,-1 1 0 0,2-1-2 0,1 2 1 16,-1-2 2-16,1 0-2 0,-2 0-2 0,4-2 2 15,-3 2 4-15,9-1-8 0,-4 1 4 0,-1 0-11 16,2 0-5-16,-6 0-10 0,3 1-6 0,-4-1 1 15,0 2 1-15,-1 0 2 0,-3-1 2 0,-1 2-2 16,-1 0-1-16,0-2 10 0,-1 1 1 0,1-2-4 16,-6 0 3-16,3 3 1 0,-3-3 7 0,6 2 0 15,-6-2-2-15,0 0 4 0,2 3-3 0,-2-3-13 16,0 0-21-16,4 2-11 0,-4-2-13 0,5 4-22 0,-5-4-95 16,1 2-201-16,-1-2 89 0</inkml:trace>
  <inkml:trace contextRef="#ctx0" brushRef="#br0" timeOffset="810.99">9656 13817 34 0,'0'0'76'0,"0"0"-8"0,0 0-2 0,-4-4-5 16,4 4-9-16,0 0-3 0,0 0-7 0,0 0 2 16,0 0-1-16,0 0-7 0,5-6-6 0,-5 6-4 0,4-4 0 15,-4 4 8-15,0 0-4 0,4-1 2 0,-4 1 4 16,4-4-5-16,-4 4 8 0,0 0-5 15,0 0-3-15,1-4 0 0,-1 4 1 0,0 0-3 0,0 0-5 16,0 0 0-16,0 0-1 0,0 0-8 0,0 0-1 16,6-1 3-16,-6 1-1 0,8-2-4 0,-4 2-3 15,1-1-1-15,4-3 3 0,-4 4-8 0,4 0 14 16,0 0-12-16,1-1-5 0,-1 1-3 0,3-1-9 16,-3 1-1-16,-3 0 3 0,3 0 0 0,4 1-2 0,-4-1 8 15,1 1-3-15,-4-1 0 0,5 0 8 16,-2 0-6-16,-2 0 3 0,5 0-5 0,-6 0 5 15,2 0 1-15,0 3-4 0,0-3 10 0,3 0 5 0,-4 0-7 16,2-3-3-16,1 2 3 0,-1 0-6 0,-1 1 11 16,1-3-7-16,0 1-2 0,-4 2-5 0,4 0 6 15,-4 0-2-15,0-2 3 0,2 1-8 0,-7 1 8 16,10 0-1-16,-5-2-3 0,-5 2-3 0,9 0 1 16,-9 0 6-16,0 0-3 0,9 0 1 0,-9 0 2 15,6 2-2-15,-6-2 0 0,8 0 9 0,-8 0-5 16,7 0 1-16,-3 0-3 0,-4 0 2 0,7 1 7 15,-7-1 5-15,6 0 5 0,-6 0 5 0,0 0 1 16,12-1 0-16,-9 1 4 0,1-4-5 0,1 3 3 16,-5 1-2-16,11-3 4 0,-9 2-11 0,-2 1 2 15,4-1-3-15,-4 1-2 0,0 0 1 0,6-2 3 0,-6 2-13 16,0 0-3-16,0 0-2 0,0 0-3 0,0 0 0 16,0 0 0-16,6 3-1 0,-6-3 1 0,2 4 3 15,-2-4-6-15,0 0 2 0,0 5-3 0,0-5 2 16,0 0-1-16,0 0-9 0,0 0-4 0,0 3-6 15,0-3-23-15,-9 6-24 0,4-5-33 0,-3 3-101 16,-1-3-219-16,0-1 98 0</inkml:trace>
  <inkml:trace contextRef="#ctx0" brushRef="#br0" timeOffset="3788.61">16399 13721 8 0,'0'0'76'0,"0"5"-4"0,0-5-5 16,0 0-10-16,0 4-2 0,0-4-10 0,0 0-6 16,0 5 1-16,0-5-8 0,0 0 3 0,-2 4-7 15,2-4 0-15,0 0 3 0,0 0-1 0,0 5-11 16,0-5 14-16,0 0-12 0,0 0 0 0,0 0-6 0,0 0 1 16,0 0 5-16,0 0-5 0,0 0 1 15,-3 3 0-15,3-3-12 0,0 0 4 0,0 0 0 16,0 0-4-16,0 0 5 0,0 0-9 0,0 0 10 0,0 0 0 15,0 0 15-15,0 0-5 0,0 0 7 0,0 0-1 16,0 0-5-16,0 0-3 0,0 0-4 0,0 0 2 16,0 0 0-16,19-4 1 0,-19 4-5 0,13-3 0 15,-7 3 1-15,3-1 2 0,0 1-6 0,4-1 2 16,1 1-7-16,0-1-1 0,0-1-2 0,4 1 6 16,0 0-3-16,1-2 3 0,-1 3-5 0,1-1-4 15,-1-2 7-15,1 2-3 0,0-2 2 0,-1 2-3 16,0 2 1-16,-5-1 1 0,0 1-5 0,-3 1 1 15,-1-1 0-15,0-1-1 0,-3 4-1 0,-1-4 5 16,-1 0-16-16,-4 0 7 0,12 0 3 0,-7 0 3 0,-5 0 0 16,0 0 0-16,0 0 0 0,7 0 3 0,-7 0 6 15,0 0 0-15,0 0 7 0,0 0 3 0,0 0-4 16,0 0 1-16,8 0 1 0,-8 0-3 0,0 0-3 16,7 0 5-16,-7 0-9 0,7 0-5 0,-7 0-11 15,0 0-29-15,7 0-10 0,-7 0-3 0,5 4-11 16,-4 0-25-16,-1-4-94 0,0 9-194 0,-1-6 86 15</inkml:trace>
  <inkml:trace contextRef="#ctx0" brushRef="#br0" timeOffset="4637.68">16431 13951 34 0,'0'0'36'0,"0"0"0"0,-5 1-2 16,5-1 11-16,0 0 0 0,0 0 2 0,0 0-1 15,0 0 11-15,0 0-6 0,0 0-9 0,0 0-3 16,0 0-5-16,0 0-2 0,0 0 5 0,0 0-3 16,0 0-7-16,0 0-5 0,0 0-1 0,0 0-3 15,0 0-2-15,0 0-4 0,0 0 0 0,0 0 1 0,-9 0-2 16,9 0-4-16,0 0 1 0,0 0-2 0,0 0 9 16,0 0-7-16,0 0 2 0,0 0 0 15,0 0 2-15,0 0 4 0,-3 3 8 0,3-3 5 0,0 0 10 16,0 0 0-16,0 0 2 0,0 0-2 0,0 0-6 15,0 0-5-15,0 0-2 0,0 0-4 0,0 0-8 16,0 0 4-16,0 0 1 0,0 0-7 0,0 0 1 16,17-3-2-16,-17 3-2 0,9 1-1 0,-9-1 4 15,6 2-2-15,1-2-3 0,-2 2-2 0,0-2 4 16,5 1-5-16,-2-1 3 0,2 0 0 0,3-1-4 16,4 1 1-16,2-2 6 0,-1 2-9 0,2-2 3 15,-1 0-5-15,2-1 5 0,-1 3 0 0,-1 0-7 0,-1 0-5 16,0 0 5-16,1-2-7 0,-10 2 3 15,3 0 1-15,-1 2-10 0,-3-2 12 0,-2-2-8 16,-6 2 3-16,12 0 0 0,-12 0 9 0,9 0 4 0,-9 0 4 16,0 0 11-16,9 0-1 0,-9 0 4 0,0 0-4 15,6 0-6-15,-6 0 3 0,0 0-4 0,5 0 3 16,-5 0-5-16,0 0-2 0,0 0 1 0,0 0-5 16,0 0 3-16,10 0-1 0,-10 0 10 0,0 0-10 15,9 0-4-15,-9 0 1 0,9 0 4 0,-9 0-2 16,10 0 1-16,-10 0-2 0,11-2-3 0,-5 1 3 15,-1 1-1-15,-5 0 1 0,13-2-3 0,-13 2 0 16,5-2 6-16,-5 2-2 0,7-1 2 0,-7 1 0 0,0 0-1 16,3-2-5-16,-3 2 1 0,0 0-1 0,0 0-8 15,0 0-4-15,0 0-8 0,0 0-3 16,0 0-6-16,0 0-4 0,0 0-2 0,0 0 0 0,0 0-25 16,0 0-10-16,0 0-24 0,0 0-100 0,0 0-208 15,0 0 93-15</inkml:trace>
  <inkml:trace contextRef="#ctx0" brushRef="#br0" timeOffset="17008.64">20532 3287 15 0,'0'0'67'0,"0"0"-9"0,0 0-6 0,0 0-5 16,-3-5-5-16,3 5-1 0,0 0-12 0,0 0 5 15,0 0-6-15,0 0-1 0,0 0 1 0,0 0-4 16,0 0 3-16,0 0 0 0,0 0 6 0,0 0-3 16,0 0 2-16,0 0 3 0,0 0 9 0,0 0-7 0,0 0 5 15,-2-2-5-15,2 2 2 0,0 0-13 0,0 0 0 16,0 0-7-16,0 0 0 0,0 0-5 0,0 0 8 16,0 0-10-16,0 0-5 0,0 0-1 0,0 0-2 15,0 0-8-15,0 0 4 0,0 0-4 0,0 0 8 16,0 0-6-16,0 0-2 0,0 0-3 0,0 0 2 15,0 0-2-15,0 0-3 0,0 0 5 0,0 0 3 16,-2 9 3-16,2-9-1 0,0 9-3 0,2-5 2 16,-4 0-3-16,2 3 2 0,2-3-1 0,-2 2-1 15,0 2 1-15,2-2 1 0,-2 1-1 0,0 1 2 16,0 2 4-16,0-2 0 0,0 1 0 0,0 0-3 16,0-2 0-16,1 2 0 0,1 0 4 0,-2 0-5 15,-2 1-3-15,2 0 11 0,-1 3-2 0,1-2-5 16,-2 0 1-16,2 1 1 0,0-2 0 0,-2 1-4 15,1-1 8-15,1 2 1 0,0-2-4 0,0-1-4 16,0 3 5-16,-1-4-1 0,2-2-2 0,-2 2 4 16,1-1-7-16,0 0 6 0,1-2 0 0,-1 0 0 15,1-2-4-15,-1 0 5 0,0 0-3 0,0-3-2 16,0 7-5-16,0-7-9 0,0 3-16 0,0-3-5 16,0 4-16-16,0-4-14 0,0 0-74 0,-2 3-148 15,2-3 66-15</inkml:trace>
  <inkml:trace contextRef="#ctx0" brushRef="#br0" timeOffset="17678.87">20703 3275 36 0,'0'0'108'16,"0"0"-20"-16,0 0 0 0,0 0-15 0,-4-3-9 15,4 3-6-15,0 0-9 0,0 0-3 0,0 0-14 16,0 0 1-16,0 0-7 0,0 0 2 0,0 0-3 16,0 0-2-16,0 0-4 0,0 0-4 0,0 0-1 15,0 0-3-15,0 9 0 0,0-9 6 0,0 0-17 16,-1 4 9-16,1-4-4 0,-2 4-3 0,2-4 4 0,0 0 3 16,0 5-6-16,2-2 0 0,-2 1-1 15,0-4 7-15,-2 8-8 0,2-3 4 0,-1 1 0 0,1 1-9 16,-1 0 5-16,1 2 2 0,0 0 0 0,-1 1-4 15,2 2 4-15,0-2-3 0,-1 2 1 0,1 1 3 16,1-2-1-16,-4-1 1 0,2 2 0 16,0 0 3-16,0-1 10 0,-1 0 6 0,0 1-8 0,0-1-2 15,1 0-4-15,-2-1 7 0,0-1-6 0,-3 1 0 16,5 0 2-16,-3 0 4 0,2-2-1 0,-2 0-6 16,2 0-4-16,-1 1 3 0,0 0-3 0,4 0-7 15,-2-1-2-15,-2 1-9 0,4 2-3 0,-2-5 0 16,0 3-11-16,1-1-21 0,-1-2-3 0,1 0-10 15,-1-1-15-15,1-1-61 0,1 1-149 0,-2-5 67 16</inkml:trace>
  <inkml:trace contextRef="#ctx0" brushRef="#br0" timeOffset="18163.87">20446 3500 83 0,'0'0'83'0,"0"0"-13"0,0 0-7 16,0 0 3-16,0 0-12 0,0 0 0 0,0 0 2 0,0 0-8 15,0 0 1-15,0 0-10 0,0 0 8 0,0 0-16 16,0 0-6-16,0 0-2 0,0 0-4 0,0 0-1 15,0 0-5-15,0 0 2 0,17 9 1 0,-10-8-4 16,5-1-5-16,-1 2-5 0,3-1-6 0,3-3 1 16,2 2-3-16,-1-1-1 0,0 0 1 0,-3 1-2 15,-1-3 4-15,3 2 4 0,2-2 7 0,-5 1 3 16,-2 1-1-16,-2-2 2 0,1 2-4 0,-4 0-1 16,0-1-1-16,0 2 0 0,-2-1-4 0,-5 1-2 15,9-2-13-15,-9 2-12 0,6-1-14 0,-6 1-10 16,0 0-4-16,9 1-69 0,-9-1-131 0,0 0 58 15</inkml:trace>
  <inkml:trace contextRef="#ctx0" brushRef="#br0" timeOffset="18806.41">20787 3556 45 0,'0'0'95'16,"0"0"-11"-16,0 0-15 0,0 0-4 0,0 0-6 0,8 7-6 15,-7-4-5-15,-1-3-9 0,8 4 1 0,-7-3-2 16,-1-1-9-16,6 2 1 0,-2 0-1 0,-4-2 2 15,4 2-4-15,-4-2 0 0,5 0 1 0,-5 0 1 16,8 3-8-16,-8-3 5 0,17-5-4 0,-7 5 2 16,-1-3-1-16,3 1-13 0,1-5 4 0,4 4-4 15,0-2-9-15,-1 0 6 0,0 1-9 0,-3 0-3 16,-1 1 1-16,3-2 1 0,-3 3-2 0,-1-1 5 16,-2 1-1-16,-2 1-6 0,-1-4 5 0,-1 4 7 15,0 1 7-15,-5 0 2 0,8-3 4 0,-7 0 2 16,-1 3 1-16,4-2-3 0,-4 2-4 0,0 0-2 15,0 0-6-15,4-2 7 0,-4 2-9 0,0 0 2 16,0 0-7-16,0 0-4 0,0 0-2 0,0 0-7 16,0 0-3-16,0 0-4 0,0 0 0 0,0 0 0 15,0 0-1-15,0 0 7 0,-20 6 0 0,13-5-1 16,3-1 4-16,-2 3 4 0,-1-2-3 0,7-1 3 16,-10 6-1-16,5-6 0 0,0 1 0 0,1 1 9 15,4-2 1-15,-11 2 2 0,4 0-2 0,4 1 4 16,-3-1-1-16,6-2 3 0,-9 3 4 0,4-2 1 0,0 1-7 15,0-1 1-15,5-1-3 0,-6 3 1 16,2-2 2-16,0 3-3 0,1-2-1 0,3-2 3 16,-6 6-3-16,4-5-1 0,-1 3 2 0,0 1-4 0,2-2 4 15,0 2 1-15,0-2 3 0,-1 2-4 0,2-1 0 16,-1-1 0-16,1-3-3 0,0 7-2 0,1-3 3 16,-1-4 0-16,0 3-1 0,0-3-3 15,2 5 7-15,-2-5 2 0,2 4-3 0,1-1-2 0,-1 0 1 16,5-2-1-16,-1 1-9 0,4-1-11 0,-1 2-16 15,3 0-27-15,-1-2-90 0,3 2-165 0,-1-2 72 16</inkml:trace>
  <inkml:trace contextRef="#ctx0" brushRef="#br0" timeOffset="19800.41">21323 3496 64 0,'0'0'81'16,"-12"0"-14"-16,7 2-7 0,5-2-5 0,-10 1-2 16,1 0-7-16,1-1-6 0,3 2 0 0,-3-1-3 15,-2 2-3-15,0 1-2 0,-3-1-2 0,3 1 2 16,-2 0-11-16,1 2 0 0,-1-2 2 0,2 4 0 16,-1-2-3-16,2-1-2 0,0 1-4 0,-1 1-3 15,3-3 3-15,0 2-2 0,1-2 1 0,1 2-10 0,0-2 5 16,0-2 4-16,4 1-1 0,-2 0-9 0,3-3 3 15,-5 5 6-15,4-3-8 0,1-2 7 16,0 0-5-16,-1 4 4 0,1-4 5 0,0 0-2 16,0 0-8-16,26-7-1 0,-13 3-9 0,8-2-3 0,-3 2-6 15,2 1-1-15,-3-2 2 0,-5 1 1 16,0 2 0-16,3-3 9 0,-6 2-6 0,1 3 1 0,-3-1 0 16,-1-1 2-16,-2 1 4 0,3 1-7 0,-1-1 6 15,-6 1-1-15,0 0-2 0,7-2 1 0,-7 2 0 16,0 0 1-16,0 0 5 0,8 0-7 0,-8 0-3 15,0 0 6-15,3 6 0 0,-3-6 1 0,-2 4-1 16,2 1 0-16,0-5 6 0,-1 6-6 0,1-6 5 16,0 6-5-16,0-2 2 0,0 1-2 0,1-1 3 15,-1 1-2-15,-1 0 5 0,1-1-3 0,1 1 6 16,-1 1-8-16,2-3 3 0,-1 0 3 0,0 1 4 16,2-1 6-16,-1 1 0 0,1-1 6 0,2-2-5 15,0 1-1-15,5 0-2 0,-2-2 9 0,3 0-6 16,2-2 0-16,1 0-2 0,3-2-3 0,2-3-3 15,-9 1-2-15,8-1 5 0,-6 2 1 0,-2-2-4 16,0 2 0-16,2-3 3 0,-4 2 7 0,0-4-1 16,-1 4-2-16,-2-2 7 0,-1 4-1 0,1-4 4 15,-2 3-2-15,0 0 2 0,-2-2-5 0,2 1 2 0,-2 2-3 16,1-3-1-16,-2 2-7 0,1-1 2 0,0 0 4 16,-1 0-4-16,1 0-3 0,2-1-1 15,-2-1 7-15,2-1 1 0,-1 1-6 0,2-2-3 16,-1 2 2-16,-1-3-2 0,1 6 1 0,-2-4 4 0,0 5-6 15,-1-2 2-15,0-1 9 0,0 3 3 0,0 0-4 16,0-2-7-16,-1 3 2 0,1-1-3 0,0 4-2 16,-4-5 1-16,2 2-1 0,2 3-5 0,-3-4 1 15,3 4 0-15,0 0-3 0,-6-3 2 0,6 3 5 16,-5-1-1-16,5 1 3 0,-4-4-3 0,4 4 8 16,-4-2 11-16,4 2 7 0,-4-3 9 0,4 3-1 15,0 0 4-15,-6-1 4 0,6 1-3 0,0 0-4 16,0 0 0-16,0 0-6 0,0 0-9 0,0 0 0 15,0 0-9-15,0 0 0 0,0 0-16 0,0 0-6 16,0 0-2-16,0 0 3 0,-4 8-2 0,4-3 3 16,-1 0-2-16,1 2-1 0,0-2 5 0,0 3 3 15,1 0 1-15,-1-3-2 0,0 5-2 0,0 0 0 16,1 0 1-16,1-1-1 0,-1 3 3 0,0-1-3 0,3-2-1 16,-3 3 4-16,2-1 1 0,-1 1-2 15,1-1-9-15,-1 0-7 0,1 3-8 0,1-5-18 16,0 3-11-16,1 0-16 0,0-3-19 0,-3-1-19 15,1-3-27-15,1 2-80 0,-3-2-232 0,2-4 103 0</inkml:trace>
  <inkml:trace contextRef="#ctx0" brushRef="#br0" timeOffset="20808.41">21619 3379 73 0,'-2'-2'100'0,"2"2"-2"16,0 0-7-16,-2-3-16 0,2 3-8 0,0 0-8 15,0 0-7-15,0 0 5 0,0 0-13 0,0 0 0 16,0-7-8-16,0 7 1 0,0 0-2 0,0 0-4 16,0 0-4-16,0 0-7 0,0 0-6 0,0 0 3 15,0 0-3-15,0 0 3 0,0 0-1 0,0 0-6 16,0 0 0-16,0 0-4 0,4 13 2 0,-3-9-8 0,3 1-2 15,-2 1 1-15,0-2 7 0,-2 3-3 16,2 0-4-16,1 3 4 0,-3 0 1 0,1 0-3 16,1 1 3-16,0-2-4 0,-2 1 3 0,0 1 3 15,2 0-2-15,-2 0-2 0,0 0 3 0,0-1-4 16,2 2 6-16,-2-1-7 0,1 2 2 0,2-1 4 0,-3-2-2 16,1 1 5-16,1-1-8 0,0 2-1 15,-2-4 8-15,1 1-1 0,2-1-4 0,-3-1 4 0,1-1-3 16,-1-1-12-16,4 1 5 0,-4-3-9 0,1 0-16 15,-1 1-15-15,0-4-24 0,0 0-99 0,0 0-180 16,0 0 81-16</inkml:trace>
  <inkml:trace contextRef="#ctx0" brushRef="#br0" timeOffset="21203.42">21655 3502 48 0,'0'0'170'0,"0"0"-17"0,-4-6-12 0,4 6-14 15,0 0-15-15,0 0-9 0,0 0-11 0,0-4-14 16,0 4-1-16,0 0-11 0,0-4-10 0,0 4-7 0,0 0-9 16,0 0-5-16,0 0 0 0,0 0-14 15,0 0-6-15,0 0-2 0,4-3-1 0,-4 3-4 16,0 0-3-16,0 0-5 0,14-1 5 0,-9 1-1 16,4 0 1-16,1-2-3 0,2 1 0 0,-2 0-4 0,3-2-9 15,-2 2-1-15,-2-2-2 0,0 3 3 0,0-2-5 16,-1-1-4-16,-3 2-2 0,2-1 4 0,-3 0-4 15,3 1-5-15,-3-2-2 0,-1 0 0 16,1 1-20-16,0-1-13 0,-1-1-23 0,-1-1-12 0,-1 2-61 16,-1-2-172-16,0 1 77 0</inkml:trace>
  <inkml:trace contextRef="#ctx0" brushRef="#br0" timeOffset="21776.41">21754 3370 68 0,'0'0'126'0,"-2"-3"-17"0,2 3-6 15,0 0-6-15,0 0-12 0,0 0-17 0,0-6 2 16,0 6-8-16,0 0-9 0,0 0-7 0,0 0 1 16,0 0-3-16,0 0-13 0,0 0-1 0,0 0 0 15,-1-4-4-15,1 4-4 0,0 0 1 0,0 0-5 16,0 0 0-16,0 0-3 0,0 0 1 0,0 0 1 0,0 0-4 15,0 0-6-15,0 0-3 0,0 0 3 16,0 0-7-16,0 0 6 0,0 0-4 0,0 0-2 16,0 0 4-16,0 0-2 0,0 0-2 0,-4 13 1 0,5-8-1 15,-1-5 5-15,0 7-8 0,0-1 4 0,3-1 2 16,-3 1-3-16,1 1-1 0,-1 3 6 0,1-1-2 16,-1 3-3-16,0-1 9 0,0 0-4 15,-1 1-7-15,1-1 4 0,0 1 9 0,-1 0-9 0,-2-1 2 16,3 2-8-16,0-2 7 0,-1-2-1 0,0 0-5 15,1-2 8-15,-2-2-5 0,1 1 1 0,0-3 1 16,1 1-2-16,-1 0 13 0,1-4 19 0,0 4 19 16,0-4-1-16,0 0-11 0,0 0-8 0,0 0-15 15,0 0-9-15,5-12-14 0,0 5-2 0,-2 0-12 16,5 0-4-16,0-2 1 0,1 2-8 0,2 1 4 16,1-1 0-16,-1 4 9 0,-2-4 0 0,2 4 3 15,1-1 2-15,-1 3-3 0,-4-1 0 0,2 1 1 16,-4 1 7-16,3 1-2 0,-8-1 1 0,10 1 2 15,-6 1-2-15,2 1 1 0,-2 1 7 0,1-3 3 16,-2 5-10-16,-2-3 2 0,4 4 4 0,-2-1 4 16,-2-3 4-16,2 5-2 0,-2-3-2 0,-1-1 4 15,2 3-8-15,0-2 5 0,-2 2-4 0,0-4 5 0,1 4-2 16,-1-4-1-16,0 1 9 0,0-4-11 0,1 5 8 16,-1-5-5-16,0 5 0 0,0-5-11 15,0 4-12-15,4-3-20 0,-4-1-35 0,0 0-102 16,7 0-193-16,-7 0 85 0</inkml:trace>
  <inkml:trace contextRef="#ctx0" brushRef="#br0" timeOffset="25250.94">22156 3238 8 0,'-3'-6'77'0,"3"3"-6"0,-2-1 6 0,0-1-1 15,0-1-3-15,-2 2-6 0,0 1-15 0,-1-4-1 16,1 2 4-16,3 1 5 0,-3-2-1 0,-1 2-3 15,-4-2-12-15,1 0 0 0,3 1-7 16,-4 0 2-16,3 0-8 0,0-1-3 0,-1 0-4 0,-2 2-3 16,-1-4-10-16,1 3-3 0,-1 1-5 0,-4-1-5 15,2-1-3-15,2 0 7 0,-4-2-4 0,2 4 0 16,-4-4 6-16,-1 0-7 0,2-1 15 0,-2 0-5 16,-1 1 6-16,4-2 0 0,-5 1 0 0,1-1-3 15,2 1-3-15,-1 0 5 0,0-2-6 0,0 0 2 16,1 1-8-16,0-1 6 0,2 4-8 0,-3-2 9 15,3 3-5-15,-4-5-8 0,0 4 2 0,0-3-2 16,0 5-5-16,0-3 2 0,-1 1-3 0,-1 0 10 16,1 0-5-16,-11 0-2 0,9 2 2 0,-1 0 1 15,0-1 1-15,-5 0-1 0,0 1-5 0,6-1 16 0,0 0-7 16,1 1 0-16,-10 0 3 0,9 0-2 16,-7 0 5-16,-3 3-11 0,4-2 2 0,-2 1-3 15,8 2-3-15,-7-1 3 0,6 0-2 0,-4 2 1 0,4 0-2 16,-6 0 6-16,7 2-4 0,0-2 1 0,0 0 5 15,1 3 2-15,-2-3 0 0,0 4 3 16,3-3-4-16,-1 2 3 0,-2-2-3 0,0 2 2 16,3 1 8-16,0-1-3 0,-2-1 0 0,0 1 0 0,0-1-6 15,6 2 4-15,-4 0-3 0,0 0 9 0,2 1-9 16,-1 0 3-16,3-1-9 0,1 2 5 0,2-2-3 16,-6 3 2-16,8-4-1 0,-3 2 4 0,1 0 0 15,1 0-4-15,2-1 3 0,-3 2 3 0,0 1-3 16,-1-3-1-16,2 4-5 0,-6-1 3 0,2 3 7 15,-4-1 4-15,1 1-2 0,-3 0 0 0,-3 2-6 16,6-5 15-16,-1 3-8 0,1-1-1 0,2 3-1 16,-1-2 2-16,2 1-4 0,1-1-8 0,2-1 1 15,3-1 2-15,-1 1 0 0,1-2-6 0,1 3 5 16,2-3-6-16,-2 0 11 0,3 2-8 0,1-3 4 16,0 0 0-16,2 2-6 0,-2-1 9 0,0 2-4 15,-1 1 2-15,0-2-8 0,1 3 7 0,-1-1 1 16,1 3 10-16,-2 1-8 0,0 2-4 0,-1 0 1 15,1 0-3-15,-1 1 5 0,-2 0-8 0,4-2-1 16,1-3 2-16,-1-1-5 0,0 1 7 0,1-3 1 16,2 4-1-16,-3-2 0 0,1-1 8 0,1-2-9 15,2 2 1-15,0-2-4 0,-1 0 0 0,2-2-1 16,0 5 3-16,2-1 0 0,-1 1 2 0,2-3 5 16,-3 3-6-16,1 0 8 0,2 0-7 0,0 2-4 0,-2 1 6 15,-1 1-11-15,2-3-3 0,-1 0 3 16,0-1-6-16,-1 1 3 0,2 0-2 0,-2 0 4 15,2-1 2-15,-1-2 13 0,3 0-12 0,-1-1 4 0,3 2-2 16,-2 0 5-16,6-2-9 0,-1 1 8 0,0-1 1 16,3-3 0-16,3 7 1 0,0-3-1 15,1 0 3-15,0 0 0 0,1-1 0 0,-3 1-3 16,1-2 0-16,-3 1 0 0,-1-2 4 0,0 2-5 0,0-2 6 16,-1 1-4-16,-1 0-1 0,1-2 3 0,-5-1 0 15,6 2-2-15,-2 1 5 0,0-2-1 16,0 0-2-16,3 1 5 0,-3 0 1 0,4-2-2 0,1 3-2 15,0-1 0-15,4-2-2 0,0 1 6 0,0 2-1 16,2-5 0-16,0 3 0 0,0 1-4 16,2-1 4-16,-2 0-2 0,2-1 2 0,-2 0-3 0,-2 1 3 15,3 0 11-15,-5-1-17 0,2 2 0 0,0-4 1 16,-7 2 6-16,3 1-4 0,1-1-1 0,1 3 0 16,-2-5 6-16,4 2-6 0,-4-1 5 0,5 0 0 15,-2 1-2-15,6-3 7 0,-4 0-6 0,4-2 12 16,4 1-8-16,1-2-5 0,0 2 0 0,0-3 0 15,-1 0 7-15,-4 2-7 0,-2-1 4 0,0 0 0 16,0 0-1-16,-2 0 5 0,3-1-1 0,-3 3 3 16,-2-3 4-16,2 2 1 0,-4-1 5 0,-1 1-5 15,-1-1-1-15,-2 0 9 0,5 0-8 0,-4 1 2 0,8-2-7 16,-1-1 2-16,-3 0-1 0,4 2-7 16,2 0 2-16,0-3 3 0,5 1 1 0,4-1-3 15,-3 1 6-15,3-1-1 0,-3 0 6 0,1 2-2 0,2 0 1 16,-2-3-2-16,-1 3 2 0,-6-2-3 0,-2 1-6 15,-2 1 7-15,0 1-4 0,-5 2 3 0,0-3 2 16,-1 0-11-16,0 1 5 0,1-2-4 16,-2 0 4-16,3 0-2 0,-3 3-3 0,6-7-3 0,-4 5 0 15,5-3 4-15,-1 0 1 0,2 1 7 0,-1-3-7 16,2 1 9-16,6-2 1 0,2 1 3 0,-1-2-4 16,-3 3 0-16,3-2 0 0,-8 4-3 0,0-3 6 15,-2 1-5-15,1 1-1 0,-4 0 3 0,1-4 1 16,-5 6 2-16,1-3 5 0,0 0-6 0,-1-1-1 15,-1-2-1-15,5-1 8 0,-5 3 4 0,0-2-3 16,1 2 0-16,-2-3 1 0,-3 2-3 0,5-1-7 16,-5 1-1-16,3-3 0 0,-3 3-1 0,2-2-6 15,4-2 3-15,-6 1-4 0,3 1 0 0,-3 1 1 16,5-4-8-16,-5 3 6 0,-1 2-1 0,0-2 0 16,-3-3-4-16,1 2-2 0,-1-2-4 0,-2 2 2 15,-1-2-3-15,-2-3 3 0,-3 2-1 0,-2-2 0 16,-1 0 1-16,-2 1-2 0,-2 1 1 0,-4-5-2 0,-1 3 4 15,1 5-6-15,-2-3 6 0,-5 2-5 16,0 0 0-16,1 0-7 0,0 2-5 0,-4 1-8 16,0 2-6-16,-4-1 3 0,2 4-7 0,-1-3 6 15,0 2-10-15,3 1 0 0,0-1-5 0,1 2-2 0,4 2-15 16,4-1-13-16,-4 1-12 0,-4-1-33 0,-2 0-86 16,-1 3-223-16,0 3 99 0</inkml:trace>
  <inkml:trace contextRef="#ctx0" brushRef="#br0" timeOffset="27456.94">24815 2791 58 0,'0'0'65'16,"0"0"-1"-16,0 0-7 0,-8-2-3 0,8 2-3 15,0 0 2-15,-1-3 1 0,1 3-4 0,0 0 0 16,0 0-2-16,-3-4-11 0,3 4-4 0,0 0 4 15,0 0-8-15,0 0-7 0,0 0 3 0,7-5-5 16,-7 5-5-16,10-1-1 0,-4 1-3 0,7-2 8 16,1 3-7-16,4-2 2 0,1-1-5 0,3 2-5 0,0 0-3 15,5-2-5-15,1 1 0 0,-7-1-4 0,6 2-2 16,1-3-3-16,-8 1 3 0,3 2-6 16,-2-2 2-16,-3 0-5 0,0 1 5 0,-5-1 2 0,0 2-4 15,-4 2 10-15,-3-4 6 0,2 0 5 0,-8 2 0 16,9-1-3-16,-9 1 5 0,6-2-1 0,-3 0-9 15,-3 2-2-15,0 0-4 0,0 0-6 0,5-1-17 16,-5 1-5-16,0 0-7 0,0 0-11 16,0 0-1-16,0 0-33 0,0 0-95 0,0 0 43 0</inkml:trace>
  <inkml:trace contextRef="#ctx0" brushRef="#br0" timeOffset="27906.52">25092 2781 26 0,'-7'-4'55'0,"7"4"-13"0,0 0-2 0,0 0-7 15,0 0 1-15,0 0-13 0,0 0 4 0,-5 5-2 16,5-5-6-16,0 0-2 0,-2 4-6 0,2-4 2 16,0 0 4-16,0 3 2 0,0-3-9 0,0 5 8 15,0-1-3-15,0-4-4 0,0 6-5 0,2-2 14 16,-1-2-3-16,0 1-11 0,0 2 3 0,1 0-5 15,0-1 8-15,-2 4-4 0,5-1-6 0,-5 3 3 16,5 1 0-16,-3 0 6 0,0-1-13 0,-1 1 4 16,3 1 6-16,0 1-2 0,0 1 3 0,-3-2 1 15,4 2-2-15,-1-3-6 0,0 5 0 0,-3-6 3 16,3 2-14-16,-4-2 13 0,0-1 4 0,0 1-3 16,0-1-4-16,0-3 1 0,0-1 1 0,0 0 0 15,0 1 1-15,-4-1 12 0,4-3 6 0,-5 3 5 16,1 1 4-16,-1-5 7 0,1 2-2 0,-1-1-6 15,0-1 6-15,1 1 8 0,-1-2-3 0,-4 3 6 16,9-3-7-16,-10-3-3 0,4 6-9 0,6-3-1 16,-13-3-6-16,7 3 0 0,-2 0-2 0,-2 0 2 15,-2 0-6-15,2 0 0 0,1 0-3 0,-4 3-4 16,3-2 1-16,-1 0 0 0,0 1-5 0,2-1 1 16,4 0-5-16,-4 0-9 0,9-1-8 0,-6 2-9 15,6-2-9-15,-7 0-11 0,7 0-15 0,0 0-20 0,0 0-61 16,0 0-154-16,0 0 69 0</inkml:trace>
  <inkml:trace contextRef="#ctx0" brushRef="#br0" timeOffset="28769.53">25161 2992 59 0,'0'0'59'16,"0"0"-8"-16,0 0-5 0,0 0 4 15,0 0-6-15,0 0-3 0,0 0 0 0,0 0 1 0,4-3-4 16,-4 3 3-16,0 0-4 0,0 0-9 0,5-1 0 16,-5 1 10-16,0 0-11 0,0 0 0 0,0 0-6 15,3-4 0-15,-3 4 5 0,0 0-7 0,0 0-3 16,0 0 0-16,1-4 4 0,-1 4-3 0,4-3-10 15,-4 3-6-15,0 0 0 0,0 0-5 0,0 0-3 16,6-2 1-16,-6 2-6 0,3-2 8 0,-3 2-7 16,4-2 9-16,-4 2 1 0,0 0-3 0,2-3 6 15,-2 3-9-15,0 0 11 0,5-3 7 0,-5 3 12 16,0 0 2-16,0 0 7 0,0 0-2 0,0 0-4 16,3-2 8-16,-3 2-3 0,0 0-9 0,0 0-5 15,0 0-2-15,0 0-2 0,0 0 3 0,0 0-13 16,0 0-5-16,0 0 8 0,0 0-7 0,0 0-3 15,0 0 6-15,5 8-5 0,1-4-1 0,-3-2-3 16,-1 2 4-16,1 0 4 0,0 0-5 0,-2 1-1 16,1 0-1-16,0-1 0 0,0 2 6 0,-2 0-4 15,2 0 1-15,-1 0 2 0,-1-2-2 0,1-1 7 0,0 1-5 16,1 1-5-16,-1 1 5 0,0 0 2 0,2-4-1 16,-2 3 3-16,-1-1-1 0,2 0 1 15,1 0-5-15,0-2-1 0,-1 2 8 0,2 0-7 16,3-1 5-16,-1-3-3 0,5 2 2 0,-4 0 0 0,3-2-6 15,0-2 1-15,0 0 4 0,2-1-5 0,-4 0 9 16,1-1-9-16,1 1 3 0,0-2-2 0,-4-1 20 16,1-2-23-16,-1 0 21 0,-2 1 3 15,2 2 5-15,-2 0 4 0,-1 0-4 0,-1 1 5 0,1-1-1 16,-2 2-2-16,3-1-2 0,-4 4-10 0,3-3-11 16,-3 3-3-16,3-4-18 0,-3 4-11 0,5-1 6 15,-5 1 1-15,0 0 13 0,0 0-9 0,9 8 4 16,-6-7 0-16,-3 3-1 0,1 0 9 0,2-1-2 15,-1-1 6-15,0 2-10 0,-2-4 9 0,1 8-4 16,-1-5 4-16,0-3-4 0,3 5-4 0,-3-5 3 16,0 6 5-16,0-6 1 0,1 1-1 0,-1-1 5 15,0 0-6-15,2 5 4 0,-2-5 3 0,0 0 3 16,0 0-1-16,0 0 2 0,0 0 4 0,0 0-10 16,0 0-22-16,13-7-7 0,-8 6-21 0,-1-3-37 15,3-1-58-15,0 2-157 0,3 0 71 0</inkml:trace>
  <inkml:trace contextRef="#ctx0" brushRef="#br0" timeOffset="29256.52">25573 2946 9 0,'0'0'81'0,"0"0"-4"0,0 0-11 16,0 0-6-16,0 0-4 0,-3-2-14 0,3 2-2 15,0 0-4-15,0 0-3 0,0 0-5 0,0 0-2 16,-1 11 2-16,1-6-11 0,-3-1 4 0,3 3-5 0,-1-1 1 16,2 6-2-16,-2-5-2 0,1 0-2 15,0 2 0-15,-2-1 2 0,2 0-3 0,0-1-8 16,0 1 7-16,0-1 3 0,2 0-7 0,-2-1 1 15,0 0 13-15,1-1-14 0,2-3 3 0,-2 3-1 0,-1 1-4 16,3-2 6-16,-3-4-10 0,3 3 8 0,-3-3 1 16,4 2-6-16,-4-2 3 0,0 0-3 15,17-5 2-15,-12 1-3 0,3-3-13 0,-2 1-5 16,2-4-5-16,-2 3-6 0,3-1-1 0,-2-1 5 0,-1 2 3 16,2 1 0-16,-4 0 3 0,2 3 4 0,0-3 6 15,-1 3-8-15,0 0 4 0,1 3 4 0,1 0-2 16,-7 0 4-16,12 4 3 0,-7-1-7 15,1 0 8-15,0 2 3 0,2 2 1 0,-4-1 2 0,1 3 1 16,0-2-7-16,-1 1 3 0,-2-2-1 0,1 2-3 16,1-3 0-16,-3 2 3 0,-1-2 2 0,4 0 0 15,-4 1-2-15,0-2 1 0,0-4 2 0,0 5 11 16,1-1 3-16,-1-4 2 0,0 0-4 0,0 0-24 16,0 0-30-16,0 0-59 0,7-17-107 0,-6 13 48 15</inkml:trace>
  <inkml:trace contextRef="#ctx0" brushRef="#br0" timeOffset="29690.52">25871 2743 4 0,'0'0'68'16,"0"0"-10"-16,0 0-11 0,0 0 3 0,0 0-1 15,0 0-14-15,5 14-2 0,-2-12-6 0,-1 5 1 16,-1-3-11-16,1 1 10 0,0 1-6 0,-1-1 1 0,0 1-2 16,-1 0-3-16,3 4 1 0,-2-1-8 15,0 1 4-15,-1-3-2 0,0 3-3 0,0 0 2 16,-1 0 0-16,0 0 0 0,1 3 0 0,0-3-8 16,-1 0 11-16,1 3-9 0,0-3 4 0,2 1-1 0,-1 1 2 15,1-2-1-15,2 0-5 0,-2-1-1 0,1 3-1 16,-1-7 4-16,3 5 2 0,-1-3-3 15,-1 0-1-15,-1 1-4 0,1-1-8 0,-1-4-26 16,2 3-10-16,-1-3-62 0,-1 0-114 0,5-1 50 0</inkml:trace>
  <inkml:trace contextRef="#ctx0" brushRef="#br0" timeOffset="30038.05">26125 2910 16 0,'-14'7'86'0,"7"-4"-14"15,1-1-2-15,-4 2-13 0,-1 4 3 0,1-4-9 16,-1 1-3-16,-1 1-10 0,3 0-2 0,-1-1-2 15,1 2-8-15,1-1 0 0,-2 1-4 0,3 1-8 16,0 0 0-16,-1-2 8 0,3 1-8 0,-1 0 1 16,2-2-4-16,2 4-17 0,-1-1 20 0,1-5-8 15,0 4 6-15,-2 0 0 0,4-3-5 0,-2 1 0 16,2 1 0-16,2-1 1 0,-2-3-6 0,4 2 5 16,-4 2 0-16,5-4-2 0,1 1 4 0,2-1-10 15,1 0 12-15,4-4-14 0,1 2-23 0,4 0-17 16,0 0-18-16,-4 0-57 0,0-1-127 0,5-1 55 15</inkml:trace>
  <inkml:trace contextRef="#ctx0" brushRef="#br0" timeOffset="30504.05">26499 2760 34 0,'-2'-2'83'0,"2"2"-19"0,0 0 5 0,0 0-1 0,-7-3-16 15,7 3-10-15,-4 0 4 0,4 0-7 0,0 0-6 16,0 0-2-16,0 0-12 0,0 0 15 0,-7 3-10 16,3-1 9-16,0 5-14 0,0-4 4 0,0 3-4 15,-1 2 3-15,-1 0 0 0,1 1-5 0,1 0-1 16,1 3-4-16,0-2 2 0,0 2-3 0,0 4 10 16,3 1-3-16,-1-2-9 0,1 2 1 0,0 1 4 15,0 1-4-15,1-2 7 0,-1 1-3 0,3-1-5 16,-2 0-1-16,1 1 4 0,1-1 2 0,1 0 2 15,-4 0-10-15,4-1 7 0,0 1-3 0,-3 0-2 16,4-2 2-16,0 1 2 0,-2-4-3 16,-2-1 2-16,2 3-7 0,-1-2-6 0,2 0 6 0,-4 0-8 15,3-4-15-15,-1 4-1 0,0-4-8 0,-2-1-4 16,0-3-17-16,1 3-13 0,-1-3-5 0,0-4-15 16,-1 4-42-16,1-4-133 0,0 0 58 0</inkml:trace>
  <inkml:trace contextRef="#ctx0" brushRef="#br0" timeOffset="30924.05">26532 2942 86 0,'11'-1'66'0,"-1"-2"-4"0,0 2-11 0,-1 1-15 0,0 1-7 16,-1 0-7-16,-1 2-5 0,0-1 2 16,0 2-10-16,-2-1 1 0,-1 6 2 0,0-5-6 15,-4 4-1-15,1-3 1 0,-1 3 6 0,-1-5 3 16,-3 6 0-16,4-2 5 0,-4 3 2 0,2-4-3 16,-1 0-7-16,-2 0 3 0,1 0 1 0,3 3-5 0,0-6 0 15,1 4-2-15,0 0 5 0,0 0-5 16,2-2 5-16,2 3 6 0,1-3 5 0,2-1-3 15,4-1-2-15,-1 4-6 0,3-5-4 0,0 1 12 0,2-2-9 16,-3-1 3-16,2 0-9 0,-4-3 1 0,-1 2 11 16,1-4-2-16,-3 1-6 0,-2-1 18 0,-1-2-8 15,-2-1 4-15,0 1-1 0,-1-5-4 16,-1 0 1-16,-3 2-6 0,1-2 8 0,-1 4-5 0,-1-1 4 16,0-1-5-16,-1 2-3 0,0 1-17 0,-1 1 9 15,-2 2-2-15,3 0-8 0,-3 1-4 0,1 2-12 16,0-2-5-16,1 3-18 0,6 0-21 0,-12 4-17 15,7-1-67-15,2 1-160 0,1-2 71 0</inkml:trace>
  <inkml:trace contextRef="#ctx0" brushRef="#br0" timeOffset="31339.05">26890 3074 50 0,'-1'2'52'0,"-2"2"-6"0,3 0-4 0,0 0-6 0,0-4 0 16,0 0-3-16,-1 6 1 0,1-6 3 16,5 5-6-16,-1-3 1 0,1 0-3 0,4-2 0 15,1 1-10-15,3-2 12 0,-4 1-7 0,6 1-6 16,-4-2 7-16,1 1-11 0,-3-2 7 0,3 1 7 16,-3 0 6-16,-3 1 11 0,-2-3 13 0,1 1 8 0,-5 2 6 15,0 0 3-15,8-2-3 0,-8 2-8 16,5-1 1-16,-5 1-7 0,0 0 0 0,-2-4-10 15,2 4-10-15,0 0 0 0,-6-8-2 0,4 5-13 0,2 3-8 16,-5-2-16-16,5 2-18 0,-4-5-27 0,2 2-37 16,2 3-22-16,0-5-108 0,0 5-231 0,2-6 102 15</inkml:trace>
  <inkml:trace contextRef="#ctx0" brushRef="#br0" timeOffset="31923.05">27258 2970 87 0,'-8'2'79'0,"0"3"-17"15,0 0 3-15,-2 1-13 0,1-2-3 0,0 2-3 16,0 2-6-16,1-1 0 0,1-2-3 0,0 2-6 16,2-1-1-16,1-3-12 0,-1 3 13 0,1-2-9 15,3 1 9-15,0-1-16 0,-2 0 4 0,3 1-2 16,5 0 5-16,-1-1 7 0,1 0-7 0,2-2 9 16,7 0-8-16,2-1 0 0,5 0 2 0,0-3-17 15,1-1 10-15,6-2-5 0,0-2-14 0,3 0 10 16,-3-2 2-16,-2-1-2 0,-8 3 5 0,1-4 7 15,-1 1-12-15,-4-1 5 0,2 1-12 0,-3-2-1 16,-6 3 1-16,0-1 4 0,-2-4-2 0,-1 4 2 16,-4-2-10-16,-3 0 3 0,2 1-1 0,-3 0 7 15,-2 0-3-15,-3-3-13 0,1 4 2 0,1 1 8 16,-7-1 2-16,3 6-3 0,1-4 10 0,1 3-4 16,0 1-2-16,2 0-6 0,-2 1 2 0,1 0-3 0,0 1 4 15,3-1 1-15,-2 3-5 0,3-2 6 16,4 2-5-16,-9 0-1 0,9 0-1 0,-8 2 4 15,8-2 8-15,-5 0-12 0,5 0 5 0,-6 2-2 16,6-2 2-16,0 0-6 0,-5 4 8 0,3 0-6 0,0 1 6 16,-1-3 1-16,2 6-8 0,-2 1 4 0,-2 3-1 15,4-3 6-15,-2 2-9 0,0-2 9 16,0 2-3-16,-1 2 3 0,0 2 6 0,3 3-5 16,1 0 5-16,-1-3-6 0,-2 2-11 0,3-3 8 0,0 1 11 15,3-4-13-15,-1 1-2 0,2-1-4 0,-1 1-15 16,1-3-17-16,2 2-16 0,-2-2-30 0,-2-2-55 15,6-2-151-15,-3-1 68 0</inkml:trace>
  <inkml:trace contextRef="#ctx0" brushRef="#br0" timeOffset="79336.67">22018 4224 120 0,'0'0'107'0,"0"0"-5"0,0 0-10 15,0 0-13-15,0 0-7 0,0 0-1 0,0 0-10 16,0 0-8-16,-8-11-5 0,8 7-11 0,0 4-5 16,-2-5 2-16,0 2-12 0,2 3 7 0,-5-6 3 0,4 3-4 15,-2-1-1-15,2 0-4 0,1 4 3 0,-4-6-4 16,3-2-5-16,0 4-2 0,0 0 5 15,-1-4-2-15,2 4 2 0,-1 0-3 0,0-2-5 0,-1-2 4 16,2 3-5-16,-1-2 2 0,0-1-3 0,-1 1-3 16,1-2 0-16,-3 1 2 0,2 1-1 0,-1 1 2 15,1-3 4-15,-1 2 10 0,-2-1-7 0,0-1 1 16,0 0 3-16,1 1 4 0,0 1-2 0,-1 1-1 16,-1-2-3-16,2 3 5 0,0 1-1 0,-1-4-1 15,1 1 0-15,-1 2-2 0,-3 0-2 0,6 1-2 16,-5-2-2-16,3 2 0 0,2 0-3 0,-5 0 0 15,6 0 0-15,-3 2 0 0,3-2-4 0,-4 0 1 16,3 0 1-16,0 0-4 0,1 1 0 0,1 3 4 0,-4-6-7 16,2 3 2-16,0-1-1 0,2 4 3 15,-4-5 1-15,4 1-3 0,0 4 2 0,-1-4-4 16,1 4 0-16,-4-5 1 0,2 2 2 0,2 3-3 0,-3-6-1 16,1 3-15-16,-1-2 18 0,1 0-6 0,0-2-3 15,0 4 6-15,-1-2 0 0,1 0 1 0,0 1-1 16,0 1-2-16,-1-3 1 0,2 3-2 0,1 3 2 15,-4-6-1-15,4 6-1 0,-4-4 0 0,4 4 2 16,-2-4 1-16,2 4-2 0,0 0-2 0,0 0 3 16,-4-4 0-16,4 4-9 0,0 0-3 0,-1-3 1 15,1 3 0-15,0 0 2 0,0 0-1 0,0 0 2 16,0 0 1-16,0 0-5 0,0 0 2 0,0 0 2 16,0 0 1-16,0 0-9 0,0 0 9 0,0 0-3 15,0 0-4-15,0 0 6 0,0 0-5 0,0 0-3 16,0 0 2-16,0 0 4 0,0 0 6 0,0 0-4 15,0 0 8-15,0 12-9 0,0-8 3 0,0-4 1 16,0 8 2-16,0-2 3 0,0-3 0 0,1 1 1 0,-1 4-4 16,0-3-4-16,0-2 7 0,0 2-2 15,0 2-4-15,1-5 5 0,-2 3-1 0,1 3 1 16,0 0-1-16,0 0-3 0,0-1-1 0,-1 0 0 0,-1 0 6 16,2 1 0-16,0-1-1 0,0 1-3 0,0-2 0 15,-2-1 6-15,4 3-6 0,-4-2 4 0,2 0 1 16,-2-1-4-16,2 1 6 0,0-2-1 0,0-2-1 15,-1 4 0-15,1-6 2 0,-1 5 2 0,1-5 7 16,1 1 3-16,-1-1 0 0,0 0-12 0,0 0 9 16,0 0 1-16,-11-5-3 0,7 1 1 0,-1-1-5 15,1 1-7-15,0-4 3 0,-1 3 0 0,0-3-2 16,-3 1 2-16,4 1-2 0,2 0-2 0,-1-1 5 16,1 2-2-16,-1 0 2 0,2 0 4 0,0-2-4 15,-1 4 2-15,2-2-2 0,0-1-2 0,-1 3-1 16,1-2 0-16,1 0 1 0,1-2-3 0,-2 3 2 15,1-2 6-15,-1 2-4 0,1-4-5 0,-1 4 0 16,3-2 6-16,-2-3-1 0,-1 1 0 0,1 2-5 0,1-3-3 16,-2 1 4-16,1 1 1 0,-1 0 0 15,1 1-5-15,0 0 8 0,1 0-3 0,-2 1 2 16,0-1 6-16,0 2-6 0,0-1 1 0,0 3 2 0,0 2-1 16,1-6-6-16,-1 6-17 0,0-4 20 0,0 4-4 15,1-4 7-15,-1 4-3 0,0 0 4 0,3-3-2 16,-3 3-6-16,0 0-1 0,0 0 0 0,1-4 5 15,-1 4-5-15,0 0 7 0,0 0-2 0,5-2-3 16,-5 2 2-16,0 0-3 0,5-1 6 0,-5 1-1 16,8 0-1-16,-4-3 0 0,-4 3 0 0,12 0 0 15,-6 0 7-15,1 0-6 0,0 0-2 0,2 3-3 16,-2-2 3-16,0 1-1 0,-1 2-2 0,4-3 0 16,-5 1 6-16,3 1-3 0,-3-2 0 0,-1 2 2 15,2-2-5-15,-2 1 2 0,-4-2 3 0,8 4-4 16,-6-2 4-16,1-2-5 0,1 3-2 0,-4-3-8 15,5 2-1-15,-5-2 3 0,0 0-3 0,0 3-6 16,0-3-2-16,0 0-3 0,0 0-8 0,6 2-14 0,-6-2-20 16,0 0-18-16,0 0-116 0,0 0-217 15,0 0 96-15</inkml:trace>
  <inkml:trace contextRef="#ctx0" brushRef="#br0" timeOffset="80263.67">22714 2585 28 0,'0'-5'56'16,"0"5"-13"-16,0 0 4 0,2-6 3 0,-2 6 0 16,3-3-1-16,-3 3 1 0,0 0-1 0,0-2-2 15,0 2-6-15,0 0-3 0,4-4-3 0,-4 4 0 16,0 0-4-16,0 0-6 0,0 0-1 0,0 0-6 16,0 0-5-16,0 0 2 0,0 0-10 0,0 0-3 15,0 0-3-15,0 0-4 0,0 0 1 0,0 0 5 16,-11 9-5-16,6-3 4 0,-1 2-4 0,-1-1 7 15,-1 3-9-15,-1 1 9 0,-4-1-4 0,1 3 2 16,-1 2-3-16,-2-1-8 0,-3 4 14 0,-3 1-1 16,1-3 5-16,-1 4 2 0,0-3 3 0,-2 1-16 15,0 2 16-15,1-2-3 0,-1-1-1 0,1 1-1 16,3-1 3-16,-3 1-9 0,3 3 13 0,1-4-10 16,3-2 1-16,-2-2 3 0,3 2-5 0,1 0 2 15,-3-1 0-15,4 1 0 0,2-6 2 0,0 0-2 16,1-1-1-16,1 2-2 0,-3-2-1 0,4-3-1 15,1 3-4-15,1-2 2 0,0-2-3 0,0 1 6 16,0 1-7-16,1-2 5 0,1-1 4 0,-3 2 0 16,2-3-7-16,-1 2 10 0,2 0-6 0,-2-3-2 15,4 3 6-15,1-4-4 0,-4 6-5 0,4-6-8 16,-4 3-10-16,3-1-3 0,1-2-4 0,0 0-8 16,0 5-4-16,0-5-7 0,0 0-16 0,0 0-40 15,0 0-110-15,0 0 48 0</inkml:trace>
  <inkml:trace contextRef="#ctx0" brushRef="#br0" timeOffset="80868.67">22188 2930 45 0,'0'0'36'0,"0"0"-2"15,0 0-9-15,0 0 1 0,0 0-7 0,0 0-3 0,0 0 8 16,0 0-11-16,0 0-1 0,0 0-4 0,0 0 3 16,0 0-2-16,0 0 1 0,0 0-1 15,-5 8 1-15,3-4-3 0,2-4 7 0,-5 4-3 0,5-4-5 16,-7 4 5-16,2 0-4 0,1 2 10 0,-3-1-1 16,1 3-1-16,-2 0-4 0,-1 0 1 0,3 1 1 15,-3-1 5-15,0 0 0 0,0-1-4 0,1 0 3 16,-2 3 1-16,2-5 2 0,3 2 0 15,0 1-6-15,1-4 0 0,-2 1-4 0,4-1-1 0,0 1 2 16,2-4-11-16,-2 6 14 0,2-7-5 0,2 5 7 16,0-2 9-16,4-1-1 0,-2 0-1 0,3-2 2 15,-2 3-8-15,3-3 8 0,6 0-7 0,-4 0-1 16,4 0-6-16,3-3 2 0,-3 3 0 0,-2-2-4 16,-1 2-1-16,1 0 1 0,-2 0 3 0,0 0-1 15,0 2-5-15,1-4-5 0,-1 4 9 0,-1-2-3 16,2 0-2-16,0 0 0 0,1 3-4 0,-3-3 3 15,3 1-4-15,-5 0-2 0,1 1-2 0,-3-1 0 16,3 0-5-16,-3 2 3 0,-5-3 3 0,9 2-1 16,-8-2-1-16,-1 0-2 0,5 4 6 0,-5-4-5 15,4 2-5-15,-4-2-10 0,3 2-3 0,-3-2-6 16,0 0-6-16,0 0-12 0,0 0-77 0,0 0-135 16,0 0 60-16</inkml:trace>
  <inkml:trace contextRef="#ctx0" brushRef="#br0" timeOffset="83082.21">19315 4025 61 0,'0'0'68'0,"0"0"-6"0,0 0-3 15,0 0-11-15,0 0-6 0,0 0 1 0,0 0-3 0,0 0-8 16,0 0-3-16,0 0-5 0,0 0-2 0,-5 3-2 16,5-3-2-16,-4 2 2 0,4-2-3 15,-5 2-5-15,5-2 4 0,0 0-1 0,-4 2 3 0,4-2-7 16,-5 1-3-16,5-1 3 0,-5 7-1 0,5-7-1 16,-4 0 2-16,4 0 5 0,-1 3-4 0,1-3 2 15,0 0-3-15,0 0-2 0,0 0 8 0,0 0-20 16,0 0 17-16,0 0-27 0,0 0 23 0,0 0-1 15,0 0 5-15,0 0-9 0,0 0 2 0,0 0-2 16,0 0-8-16,0 0 11 0,0 0-8 16,14-11 11-16,-9 9-9 0,0 0 8 0,3-3-13 0,2-2 8 15,2 2 0-15,-2 0 2 0,8-3-5 0,-4 0 6 16,5 0 3-16,0-1-5 0,6-3-16 0,-6 4 15 16,6-4-1-16,3 2-2 0,-1-2 4 0,-1 0-5 15,-2 3 3-15,2-2-1 0,-2 0-2 0,-4 1-3 16,5 2 3-16,-4-2-9 0,-3 5 18 0,0-3-10 15,-1 1-2-15,-2 1 3 0,2-5 7 0,-3 4-3 16,0 3-9-16,-3 1 10 0,1-1 2 0,-2 0-2 16,-2 1-3-16,-2 0 6 0,4-2-3 0,-1 0 8 15,0 1-3-15,1-1-2 0,-3-1 0 0,3 2 2 0,0-1 5 16,-4 3-7-16,2-1 5 0,0 0-9 0,1 2-4 16,-3-2-1-16,2-2 5 0,-2 4-2 15,-2 0 5-15,4 1-2 0,-8 0-1 0,9-5 3 16,-9 5-7-16,6 0-4 0,-6 0 5 0,0 0-6 0,5 0 2 15,-5 0-3-15,0 0 0 0,4-2-8 16,-4 2-4-16,0 0-12 0,0 0-15 0,0 0-21 0,0 0-19 16,0 0-59-16,0 0-152 0,0 0 67 0</inkml:trace>
  <inkml:trace contextRef="#ctx0" brushRef="#br0" timeOffset="84060.74">19780 3699 41 0,'0'0'77'0,"0"0"-7"0,-9 0-5 16,9 0-9-16,0 0 7 0,0 0-8 0,0 0-9 15,0 0 1-15,0 0-9 0,0 0-6 0,0 0 0 16,0 0-8-16,0 0 0 0,0 0 1 0,0 0-6 16,0 0 4-16,0 0-12 0,0 0 1 0,0 0-8 15,0 0 9-15,0 0-8 0,0 0-9 0,0 0 16 16,0 0-8-16,0 0 9 0,0 0-15 0,0 0 9 16,0 0-3-16,0 0 0 0,0 0 1 0,0 0-5 15,0 0 5-15,0 0-2 0,0 0 0 0,0 0-3 16,-1 4 6-16,1-4-7 0,0 0 8 0,0 0-5 15,8 7-2-15,-6-4 1 0,-2-3 1 0,8 0-2 16,-2 0-2-16,-6 0 4 0,18 0 1 0,-6 0 1 16,-1 0-9-16,3 0 0 0,-1 0-6 0,1 0 1 15,0-1-6-15,-2 1 0 0,-1 0-2 0,0 0 1 16,0 0 4-16,-5 0-1 0,2 0 2 0,-8 0 5 16,13 0 1-16,-13 0-9 0,9-2 7 0,-9 2 5 15,6 2 7-15,-6-2-3 0,7-2-1 0,-7 2 3 0,0 0-3 16,0 0-1-16,6 3 5 0,-6-3-8 0,0 0 2 15,0 0 2-15,4 0-1 0,-4 0 0 16,0 0-5-16,0 0 1 0,0 0 6 0,0 0 1 0,0 0-3 16,0 0 1-16,0 0 4 0,0 0-5 0,0 0 3 15,0 0 2-15,0 0-3 0,0 0 1 0,0 0-2 16,0 0 3-16,5 0-11 0,-5 0 15 16,0 0-3-16,0 0 2 0,0 0 4 0,0 0-9 0,0 0 9 15,0 0 4-15,0 0 1 0,0 0-2 0,0 0 5 16,0 0 4-16,0 0 2 0,0 0-2 0,0 0 3 15,0 0-6-15,0 0-3 0,0 0 4 0,0 0-3 16,0 0-4-16,0 0 3 0,0 0-6 0,0 0 5 16,0 0-4-16,0 0 3 0,0 0 0 0,0 0-8 15,0 0 11-15,0 0-1 0,0 0-1 0,0 0 8 0,0 0 2 16,0 0-3-16,0 0 3 0,0 0-9 16,0 0 1-16,0 0 1 0,0 0-6 0,0 0-3 15,0 0-2-15,0 0 3 0,0 0-5 0,0 0-8 16,-8 9 12-16,3-6-4 0,4 2 2 0,-2-2-3 15,2 2-7-15,-3 0 1 0,4 2-2 0,-1-1 5 16,-2 5 2-16,3-4-1 0,0 2-5 0,-1-3 3 16,1 4-1-16,0-4-3 0,1 3 7 0,-1 0 0 0,0-2-1 15,0 0-7-15,0-1 9 0,2 0-3 0,-2-1 0 16,0 1-3-16,-2 0 3 0,4-4-6 16,-2 3 3-16,0-5 10 0,0 7-3 0,0-7 0 0,1 3-4 15,-1-3 0-15,0 5-1 0,0-5 1 0,0 0-1 16,0 4-5-16,0-4-4 0,0 0-6 0,0 0-16 15,0 0-13-15,0 0-21 0,0 0-18 16,0 0-95-16,0 0-193 0,8 0 87 0</inkml:trace>
  <inkml:trace contextRef="#ctx0" brushRef="#br0" timeOffset="85466.74">20334 4758 63 0,'0'0'65'0,"0"0"-8"0,0 0 3 16,-2 3-3-16,2-3 4 0,0 0-3 16,0 0-3-16,0 0-5 0,0 0-8 0,0 0 1 0,0 0-7 15,0 0 2-15,0 0-7 0,0 0-4 0,0 0-5 16,0 0-2-16,0 0-2 0,0 0 0 0,0 0 11 16,0 0-11-16,0 0 9 0,0 0 8 0,0 0 0 15,0 0-4-15,0 0-1 0,0 0-5 0,4-12 5 16,-4 12-9-16,0-9-5 0,0 3 0 0,4 1-4 15,-3-2-1-15,1-2 0 0,-2-2-8 0,3-3 3 16,6-3-4-16,0-2 1 0,0-8-11 0,0 1-9 16,5-2 0-16,-1 0 6 0,1 1-6 0,-5-2 5 15,6 1-4-15,-4-1 13 0,3 2 15 0,-2 0-14 16,0 2 9-16,1 2 4 0,-3-2 3 0,0 7 0 16,-6 0-5-16,6 1-4 0,-3 1 7 0,-1-2 1 15,-1 2-1-15,-1 0 2 0,1 4-6 0,0-3 3 16,-4-1-1-16,3 4 3 0,-4 0 4 0,4 1-6 0,0 0 0 15,-3-1 0-15,2 0 1 0,-2 0-6 0,4-1 6 16,0 1-2-16,-2 0-3 0,-1 2-2 16,2-3-5-16,0 4 4 0,0-1 4 0,-3 4-3 0,-1 2 0 15,4-3-5-15,0 4 4 0,-4-2-4 0,1 3-2 16,-1 2 1-16,1-7 3 0,-1 7 3 0,2-2 0 16,-2 2-7-16,0 0-10 0,0 0-4 0,0 0 2 15,0 0-9-15,-2-6 4 0,2 6-8 0,0 0 3 16,0 0-6-16,0 0 7 0,0 0 0 0,0 0-8 15,0 0 0-15,0 0 0 0,0 0-3 0,0 0 6 16,0 0-11-16,0 0 8 0,0 0-9 0,-11 8-1 16,11-8-8-16,-4 3-7 0,4-3-11 0,-4 4-48 15,4-4-126-15,-6 3 56 0</inkml:trace>
  <inkml:trace contextRef="#ctx0" brushRef="#br0" timeOffset="86088.74">20473 4018 28 0,'0'0'76'0,"0"0"1"0,0 0-7 15,0 0-14-15,0 0 1 0,0 0-5 0,0 0 7 16,0 0-9-16,0 0 5 0,0 0-7 0,0 0 5 15,0 0 3-15,0 0-7 0,0 0-1 0,-3 4-1 16,3-4-3-16,0 0-3 0,0 0-4 0,0 0-2 16,0 0-8-16,0 0-5 0,0 0-2 0,0 0-3 15,0 0-1-15,0 0 1 0,0 0-6 0,12-6-1 16,-12 6-3-16,5-3 2 0,-1 0 5 0,1 0 2 16,0-1-7-16,1 0-4 0,1 1-2 0,-1-1-2 0,-1-1 5 15,4 0-3-15,0 1-4 0,-2 0-5 16,0-3 3-16,-2 3-1 0,4 2 8 0,-5-3-4 0,1 4 0 15,-2-4-2-15,2 3 1 0,-4-1 5 16,3 1-6-16,-4 2 3 0,6-2-6 0,-6 2-5 16,3-3 3-16,-3 3-2 0,0 0-10 0,1-3-7 0,-1 3 3 15,0 0-9-15,0 0 0 0,0 0 3 0,0 0 7 16,0 0-2-16,0 0 8 0,0 0 0 0,0 0-1 16,0 11 1-16,0-11 3 0,-4 6 0 0,4-6 1 15,0 3 2-15,0-3 1 0,0 0 6 0,-1 2-4 16,1-2-2-16,0 0 5 0,0 0-3 0,0 0-1 15,0 0 6-15,0 0 2 0,1 5-6 0,-1-5 5 16,4 2 1-16,-1 1 1 0,-3-3-2 0,2 4-4 16,-2-4-2-16,3 6 1 0,1-3 6 0,-3 1-2 15,2 2 6-15,-2 0 9 0,0-1-5 0,2 4 2 16,-2-1-8-16,-1 4 5 0,4-3-3 0,-2 3-7 16,0 0 11-16,-1-1-2 0,0 0-2 0,-1 2 3 15,3-1 0-15,-2-1-3 0,0-2 2 0,1 1-6 16,-1-1 3-16,0-2-6 0,0 0 7 0,-1 0 0 0,3-2-1 15,-2 0 1-15,-1-2 6 0,2-1-6 0,-1 2-3 16,0-1-3-16,-1-3 2 0,3 3-8 16,-3-3-10-16,0 0-13 0,7 1-37 0,-7-1-66 15,9-7-146-15,-2 5 65 0</inkml:trace>
  <inkml:trace contextRef="#ctx0" brushRef="#br0" timeOffset="93615.74">21550 4703 25 0,'-2'-5'77'0,"0"3"-9"15,1-3-4-15,1 5-8 0,-3-3-8 0,2-2 1 16,1 5-6-16,-3-9-3 0,1 6-3 0,1-1-2 15,0-4-2-15,-2 1 0 0,0 2-5 0,2 0 3 16,-1-4 0-16,-1-1-5 0,2 3 1 0,-3-3-4 16,1-1-12-16,1 1 12 0,-1-1-7 0,0-1 6 15,0 3-10-15,2-2 6 0,-2 0-5 0,2 1 2 16,-2 0-9-16,3-2-1 0,-1-3 3 0,0 6 3 16,2-5-8-16,-1 2 2 0,0 0-3 0,0 0-2 15,0 0 2-15,0 1-2 0,0-6 0 0,0 0-12 0,-1 1 14 16,-2-1-6-16,-1 2 6 0,4-4 1 15,-4 2-4-15,-2-3 5 0,2 4-15 0,-1-1 11 16,-3-1-7-16,3 0 10 0,0-10 0 0,0 10-3 16,1 1 4-16,0 1-4 0,4 0 11 0,0 5 2 15,0-1-3-15,0 2 0 0,-1-1 9 0,1 2-6 16,0-3-8-16,0 5 8 0,0-1 5 0,0 1 3 0,0 1-11 16,1 0 3-16,-1 1 6 0,0 0-1 0,0-2-4 15,0 4-1-15,0 3 0 0,0-6-5 0,0 2 5 16,3 0-6-16,-3 4-3 0,-4-5-2 0,4 5 1 15,0-5-2-15,0 5-2 0,-2-4-19 0,2 4 11 16,-2-4-7-16,2 4-1 0,0-4 1 0,0 4 5 16,-5-3-12-16,5 3 2 0,0 0 2 0,0 0-1 15,-4-3 3-15,4 3 0 0,0 0 11 0,0 0-1 16,0 0-7-16,-2-4 6 0,2 4-5 0,0 0 5 16,0 0 0-16,0 0 3 0,0 0-2 0,0 0 2 15,0 0-9-15,0 0 10 0,0 0-2 0,0 0-7 16,0 0-7-16,0 0-1 0,0 0 6 0,0 0-2 15,0 0 3-15,0 0-3 0,0 0 2 0,0 0-1 16,0 0 13-16,0 0-3 0,0 0-2 0,0 0 7 16,0 0-2-16,0 0 5 0,0 0-3 0,0 0 6 15,0 0-8-15,0 0 5 0,0 0 3 0,0 0 4 16,0 0-11-16,0 0 3 0,0 0 1 0,0 0 4 0,0 0-4 16,0 0-3-16,0 0 4 0,0 0 0 0,0 0-7 15,0 0 5-15,0 0-3 0,0 0 2 0,0 0 2 16,0 0-1-16,-8 0-3 0,8 0 9 15,0 0 3-15,-6-1-3 0,6 1-2 0,0 0 3 0,0 0-5 16,-5-1 5-16,5 1 1 0,0 0-12 0,0 0 3 16,0 0 0-16,0 0 3 0,-6-2-1 0,6 2-7 15,0 0-1-15,0 0 3 0,0 0-2 0,0 0-4 16,-1 7 6-16,-3-3 6 0,4 0-1 0,-5 3-7 16,2-1 3-16,1 1-5 0,-3-1 7 0,1 3-1 15,0 1 2-15,-1-2-5 0,0 3 3 0,-2-1 1 0,1 2 3 16,1-5-3-16,0 4 0 0,1-2 0 15,2-2-2-15,-2-2-3 0,1 1 7 0,1 0 0 16,1 0 0-16,-1 0-7 0,1-1 6 0,1 1 7 16,-1 1-11-16,1 0 10 0,0-2-2 0,0 2-4 15,1 0 4-15,-1-1-3 0,0-1 4 0,1 1-11 0,1 1 7 16,-2-4-2-16,-2 1 8 0,2 0-9 16,2 0 4-16,-2 0-6 0,0-4 4 0,2 2 1 0,-2-2 8 15,0 0-2-15,4 1 2 0,-4-1 0 0,0 0-6 16,8-7 7-16,-6 0-6 0,1-1 3 0,-1 3-7 15,3-7 6-15,-1 3-3 0,-2-4-7 0,1 1-6 16,0 0 6-16,-2 1-3 0,0 0-2 0,2 1 9 16,-3 1-7-16,0 1 5 0,1 2-2 0,-1-1-1 15,0 2 4-15,0 0-4 0,0-2 10 0,0 2-4 16,0 1 9-16,1-3 1 0,-1 1 3 0,0 2-4 16,0-2 0-16,2 1 0 0,-1-1 3 0,0 2-7 15,1 0 1-15,-1-2 6 0,0 3-6 0,1-2 1 16,0 2 3-16,1-4-11 0,-1 4 2 0,0-1 8 15,0 0-9-15,-1 2-2 0,-1 2-4 0,5-5 3 16,-5 5 4-16,0-3-7 0,0 3 5 0,2-4-3 16,-2 4-7-16,0 0 5 0,2-3 2 0,-2 3-5 15,0 0-4-15,0 0 13 0,0 0-7 0,0 0 1 16,0 0 2-16,0 0-1 0,0 0 0 0,0 0 0 16,0 0 4-16,0 0-6 0,0 0 7 0,0 0-3 15,0 0 0-15,0 0-1 0,0 0-3 0,0 0 5 0,0 0-1 16,0 0-5-16,0 0 1 0,0 0-3 15,0 0 8-15,0 0 3 0,9 7 6 0,-9-7-9 16,0 0 5-16,1 2-2 0,-1-2-6 0,0 0 7 0,6 6 2 16,-2-5-17-16,-1 0 6 0,2 2 6 0,-1-3 0 15,1 3 3-15,0-2-4 0,2 2 3 0,-1 0-2 16,-1 1-6-16,0-1 6 0,2 1 0 0,-1 0-8 16,3 3 5-16,-1-2 1 0,-2 2 4 0,2 0-9 15,1 0 8-15,-3 1-1 0,2 1-5 0,0-2 8 16,0 1-5-16,0-1-1 0,0 3 10 0,0-4-4 15,2 2-5-15,-3 0 3 0,-2-4-1 0,-1 2 8 16,3 0-10-16,-5-4 7 0,3 4-10 0,-5-3-1 16,0-3 8-16,4 5-1 0,-4-2 3 0,0-3-3 15,5 1-2-15,-5-1 11 0,0 0-10 0,2 3-26 0,-2-3-38 16,0 0-83-16,0 0-157 0,0 0 69 16</inkml:trace>
  <inkml:trace contextRef="#ctx0" brushRef="#br0" timeOffset="101810.75">24949 3430 3 0,'0'0'78'0,"0"0"-2"0,0 0-14 0,0 0-7 16,0 0-8-16,0 0-1 0,0 0-5 0,0 0-5 16,0 0-6-16,0 0-6 0,0 0 5 0,0 0-7 15,0 0-5-15,0 0-1 0,0 0-1 0,28 0 4 0,-16 2-9 16,0-1-1-16,1 1 0 0,6 0-2 0,-1 0-3 15,3 2 2-15,0-1-4 0,0-1-1 0,7-1 5 16,-5 4-2-16,5-4 0 0,-7 0-1 16,8-1-2-16,-8 3 4 0,-1-3-3 0,2 1-1 0,-1 1 7 15,1-2-5-15,-3 1-5 0,-1 0 4 0,0 1-2 16,-1-1 2-16,-3-1 3 0,-1 1-5 0,-1-1 0 16,0 0 2-16,-2 3-5 0,3-3 8 0,-2 0-3 15,-5 0 11-15,2 0-12 0,-8 0 10 0,11 0-4 16,-11 0 0-16,9 0 0 0,-6 0 1 0,-3 0 1 15,0 0-11-15,7 2-10 0,-7-2-39 0,0 0-68 16,0 0-129-16,0 0 58 0</inkml:trace>
  <inkml:trace contextRef="#ctx0" brushRef="#br0" timeOffset="102192.74">25081 3583 15 0,'0'0'100'0,"0"0"-2"0,0 0-11 16,0 0-4-16,0 0-8 0,0 0-15 0,0 0-7 16,0 0-2-16,0 0-7 0,0 0-3 0,0 0-2 15,20 0-4-15,-7 0-3 0,6 1-8 0,3 0 6 16,0-1-8-16,7 0-5 0,2 0-6 0,-1 0 1 16,0 0-1-16,-1 0 0 0,-1 2 0 0,0-1 1 0,-5-1-2 15,-1 0-8-15,0 0 0 0,-2 0 3 0,-7-1-3 16,2 2-6-16,-6-1-9 0,0 0-3 0,-2 0-7 15,-7 0-7-15,7 0-9 0,-3 1-12 0,-4-1-28 16,0 0-45-16,0 0-133 0,-21 0 58 0</inkml:trace>
  <inkml:trace contextRef="#ctx0" brushRef="#br0" timeOffset="112195.31">25961 4752 56 0,'0'0'93'0,"-2"-6"-3"0,0 3 6 0,2 3-4 15,-2-4-9-15,1 1 2 0,1 3-11 0,-4-4-3 0,4 4-3 16,-2-5 1-16,2 5-14 0,-4-4 2 16,4 4-12-16,-2-2-1 0,2 2-7 0,0 0-1 0,-4-4-2 15,4 4-8-15,-2-3 1 0,2 3-1 0,0 0-9 16,0 0-1-16,-7-3-7 0,7 3-9 0,-6-1 2 16,6 1 1-16,-9 1-4 0,9-1 1 0,-12 2 1 15,7 0-6-15,-2 0 10 0,1-2-7 0,-1 1 4 16,2 2-7-16,-3 1 2 0,2 0 2 0,-1-1-7 15,-3 1 6-15,5 0-1 0,-3 1 2 0,3 0 7 16,-1-1-2-16,-2 3-7 0,0-2 6 0,3 3-6 16,-5-2 0-16,3 1 2 0,4-2-1 0,-4 3-4 15,2-1 4-15,0-2 2 0,-2 4 2 0,2-4-2 16,-1 5 0-16,1-1-8 0,1 1 3 0,-4-1 4 16,1 0 4-16,3 2-6 0,0-3 9 0,1 2-3 15,-1-1-3-15,0 3 0 0,0-2-3 0,2-1 7 0,-2 3-1 16,1-3-5-16,1 2 0 0,-1 1-1 0,0-3 3 15,3 0-3-15,-1-3 1 0,-1 2 9 16,2-1-6-16,0 0 1 0,2 0 3 0,-1-2 0 0,1 0-3 16,2-1-1-16,-1 0-1 0,3 0-1 0,1 1 4 15,0-3-3-15,3-1 2 0,0-2 3 0,4 1 1 16,0-2-2-16,4 0 2 0,-4-1-5 0,0 0 3 16,-1-2-1-16,1 2-9 0,-4-2 9 0,2 0-3 15,-5-1 3-15,2 1 5 0,0 0 13 0,-2 1 9 16,-5 1-5-16,2 1 0 0,0-3-2 0,-2 2-1 15,-2 3-6-15,4-2-1 0,-4 2-4 0,3-3-2 16,-3 3-4-16,0 0-16 0,5-2-2 0,-5 2 1 16,0 0 2-16,0 0-5 0,0 0 3 0,3 7-5 0,-1-1 8 15,-2-6 0-15,1 7 2 0,-1-4-4 16,2 1 5-16,-2 1-3 0,1 0 7 0,-1 0 0 16,1 1-2-16,2-2-4 0,-2 2 5 0,2 0 2 0,-2 0-4 15,1-1-2-15,1 2 7 0,-2-2-7 0,2 0 7 16,-1-1-2-16,2 3 4 0,-1-3-1 0,-1 0-8 15,1-1-17-15,-1 3-13 0,2-5-3 0,-1 2-17 16,3-2-18-16,-6-1-112 0,7 1-201 0,-7-1 89 16</inkml:trace>
  <inkml:trace contextRef="#ctx0" brushRef="#br0" timeOffset="113028.31">25777 4930 45 0,'0'0'73'0,"0"0"-6"16,0 0-10-16,0 0-1 0,0 0-9 0,0 0-5 0,0 0-1 16,0 0-4-16,12 8-10 0,-12-8-4 0,3 3 0 15,1-2 0-15,-4-1-4 0,5 3-1 0,-5-3 5 16,8 2-11-16,-3-2 5 0,-5 0-3 0,12 4 3 16,-6-4 5-16,2 0-4 0,3 0 4 0,-2 0-2 15,3 0-6-15,6 0 2 0,-2 0-1 0,3-2-2 16,0 2-4-16,-2-2 1 0,-2 1-1 0,2 0-3 15,-3 1-4-15,-1 0 5 0,-2 0-8 0,1-3-6 16,-2 3 0-16,-3 0 1 0,0 0 1 0,-7 0 0 16,10-1 8-16,-10 1 0 0,8 0 10 0,-8 0 4 15,8-1 1-15,-8 1-3 0,0 0 3 0,0 0-1 16,6-2-5-16,-6 2 1 0,0 0-13 0,0 0-3 16,0 0-8-16,0 0-11 0,4-2-20 0,-4 2-13 15,0 0-1-15,0 0 4 0,6 4 5 0,-6-4 3 0,6 2 3 16,-1 1 9-16,1-2 2 0,-1-1 1 0,-1 3-2 15,1-1 9-15,0-2 0 0,3 2 2 16,-8-2 5-16,11 1-3 0,-7-2 1 0,1 2 1 16,-5-1 5-16,10 0 5 0,-10 0 13 0,8-1 2 0,-5-1-4 15,-3 2 5-15,6-5-1 0,-2 4 1 0,-4 1 5 16,5-4 5-16,0 1-3 0,-5 3 1 0,5-3 3 16,-1 1-7-16,0-1 12 0,-4 3-10 0,5-2 4 15,-4-1-12-15,3 1 7 0,-1-1-7 0,-2 1 4 16,-1 2-2-16,6-2-1 0,-3-1 4 0,-3 3 16 15,4-2 5-15,-4 2 3 0,0 0-1 0,0 0-2 16,2-4 2-16,-2 4-1 0,0 0-3 0,0 0 1 16,0 0-2-16,0 0-8 0,-9-5 2 0,9 5 0 15,0 0 1-15,-7-1-8 0,7 1 2 0,0 0-1 16,0 0-19-16,-7-2 11 0,7 2 0 0,0 0 5 16,0 0-6-16,0 0-3 0,0 0 4 0,0 0-3 15,0 0-7-15,0 0 2 0,-10 4 5 0,6-3-3 0,0 3 4 16,3-1-3-16,-4-1-1 0,1 3-5 0,0 0-2 15,1 0 7-15,-3 0 6 0,1 0-4 16,1-1-5-16,-2 1 2 0,2 2-1 0,2-2 0 0,-1 5-2 16,-1-4 1-16,2 2 2 0,2 0 4 0,0 1-4 15,-2-3 1-15,2 1-3 0,4 0-1 0,-4 2 9 16,4-4-7-16,-1 1 2 0,3 2-3 0,2-2 5 16,-1 1-8-16,1-2-9 0,1-2-6 0,3 2-28 15,-1-4-12-15,2-1-17 0,-2 0-112 0,0-1-198 16,3 0 88-16</inkml:trace>
  <inkml:trace contextRef="#ctx0" brushRef="#br0" timeOffset="113890.29">26384 4903 16 0,'0'0'85'0,"0"0"-12"0,0 0-5 0,-2 8-6 16,2-8-4-16,2 7-9 0,-2-4-4 0,-2 1 0 15,0 1-11-15,2 1 0 0,2-2-7 0,-4 1-4 16,4 1-5-16,-4 0 11 0,2-1-6 0,2 2-3 15,0-2-2-15,-2 0 1 0,0 1-3 0,1 0-5 16,-2-5 3-16,4 4-2 0,-1-2 2 0,-2-3-5 16,0 3-1-16,0-3 2 0,4 2 1 0,-4-2 1 15,0 0-5-15,12-5-2 0,-7-2-8 0,5 5 3 16,-4-6 6-16,-1 1-7 0,4 2 1 0,-2 1 5 16,-5-2 12-16,6 2 6 0,-7 1 9 0,4 2 1 15,-2-1-7-15,1 0-5 0,-4 2-11 0,0 0 14 0,5-4-9 16,-5 4 0-16,4 0-2 0,-4 0 2 0,0 0-5 15,0 0-4-15,7 6-2 0,-4-3 2 16,-2 0-1-16,-1 1 6 0,4 2-9 0,-3-2-1 0,2-1 13 16,1 1-11-16,-2 2 0 0,1-4 6 0,-1 3-7 15,1-4 3-15,0 2 2 0,1 0-5 0,-1-1 1 16,-3-2-3-16,5 4 4 0,-1-3-3 0,-4-1-1 16,10 1-2-16,-1 0 3 0,1-2 2 0,0 2-2 15,2-1 2-15,-2-1-3 0,-1 2 4 0,5-2-2 16,-5 1-6-16,5-1 4 0,-5 1 4 0,3-1-2 15,-6 1-1-15,3-1-2 0,-1 1 4 0,-3-1 2 16,0-1 1-16,-5 2 6 0,9 0 9 0,-9 0-2 16,5-3 5-16,-1 1-5 0,-4 2-2 0,0 0-3 15,5-3 10-15,-5 3-15 0,3-1 4 0,-3 1-1 16,0 0-6-16,5-5-10 0,-3 3-3 0,-2 2-19 16,10-5 15-16,-2 4-7 0,0-1 7 0,5 0-2 0,-1-1-1 15,2 3-4-15,-2-2 7 0,-2 1-4 0,4 0 5 16,-5-2-1-16,0 2 7 0,-4 0 4 0,4 0 2 15,-4-1 4-15,-1 0 5 0,0 2 3 0,-4 0 4 16,4-4 1-16,-4 4 5 0,1-6 5 0,-1 6 2 16,0-2-2-16,0 2-8 0,0-8 4 0,0 8-9 15,-4-4-1-15,3 1 2 0,1 3-6 0,-6-2 0 16,4-1 0-16,2 3-5 0,-7-2-3 0,7 2 4 16,-3-3-10-16,3 3 0 0,-9-1 13 0,9 1-10 15,0 0 9-15,-11 5-7 0,5-4-2 0,1 2 2 16,-3 1 3-16,2 0-3 0,-1 0 1 0,-1 1 0 15,-3-1 0-15,3 1 0 0,0 0-4 0,2 4 1 16,-2-6 0-16,2 5-1 0,-1-1-3 0,3-2 0 0,1 1 3 16,0 1 5-16,-1-4-7 0,2 5-3 15,1-3 4-15,1 2 1 0,0-2 1 0,1 0-2 16,1 0-3-16,3 1 4 0,-2-2-12 0,3 0-10 0,2-1-19 16,2 1-15-16,-1-3-31 0,1 1-26 0,4-2-98 15,-2-2-229-15,6 2 102 0</inkml:trace>
  <inkml:trace contextRef="#ctx0" brushRef="#br0" timeOffset="114390.83">27005 4909 43 0,'0'0'124'0,"5"-6"-6"0,-5 6-15 0,8 0-9 16,-8 0-17-16,0 0-5 0,10 4-4 0,-5 0-8 16,-2-2-7-16,-1 4-2 0,2-1-9 0,-4 1-7 15,1 1-2-15,3-2-4 0,-4 6-2 0,-2-5 0 16,2 2-4-16,0 0-5 0,-2 1 2 0,2-2-8 16,0-1 3-16,-1 0 1 0,1-2 0 0,0 3-4 15,0-4-3-15,0 2 1 0,0-5 2 0,0 7-4 0,1-5 0 16,-1-2 8-16,0 0 1 0,9-2-5 15,-1-2 0-15,0-1-4 0,-1 0-3 0,2-3 3 16,1 1-12-16,-2-2-8 0,4 1-2 0,-6-4 0 16,6 4 6-16,-5-1 0 0,1 1 0 0,2 2 5 0,-1-4-12 15,0 4 10-15,3 0-2 0,-1 1 1 16,1 0-11-16,0 1 1 0,-1 2-13 0,-2 0-9 16,3 1-11-16,1 2-7 0,-3 0-10 0,-1 0-17 0,-1 1-60 15,-3 0-154-15,0 0 68 0</inkml:trace>
  <inkml:trace contextRef="#ctx0" brushRef="#br0" timeOffset="114687.83">27346 4930 45 0,'4'2'76'0,"-4"-2"-6"0,3 4-4 16,-3-4-8-16,2 6-7 0,1-3-9 0,-2-1-1 16,-1 2 4-16,4 2-5 0,0-4-9 0,-2 3-1 15,0 2 0-15,0-4-4 0,2-1-3 0,0 3-3 0,0-1-2 16,0 2 2-16,-2-5-3 0,2 2-3 15,1 0 1-15,0-1 7 0,2 0 8 0,-1-2-2 16,0 0-8-16,-6 0 0 0,16 0-6 0,-9-2 5 16,0-1-3-16,0-1-1 0,0 3 1 0,-3 0 11 15,1-2-4-15,-1 0 24 0,-2-1 6 0,-1 1 4 16,1-1 2-16,-2 1-5 0,0 3 13 0,-3-10-13 16,-1 6 2-16,0 0-2 0,1-2-3 0,-5 1-4 0,-2-1-6 15,1 0-4-15,0 1-1 0,1 4-6 0,1-2-8 16,1 1-19-16,1-1-11 0,0 3-26 0,5 0-21 15,-8-3-23-15,8 3-17 0,0 0-46 0,-11 5-91 16,11-3-249-16,0-2 111 0</inkml:trace>
  <inkml:trace contextRef="#ctx0" brushRef="#br0" timeOffset="115497.34">27608 4886 2 0,'0'0'144'0,"0"0"-15"16,0 0-9-16,0 0-19 0,0 0-10 0,-1-4-8 16,1 4-10-16,0 0-8 0,0 0-3 0,0 0-9 0,0 0-11 15,0 0-7-15,0 0 6 0,0 0-10 0,0 0-2 16,0 0 1-16,0 0-2 0,0 0-7 0,0 0-10 15,0 0 11-15,0 0-8 0,-11 9 0 0,11-5-2 16,-2 1 3-16,1-1-8 0,0 1 4 0,-2-1 1 16,3 3-5-16,0 1-6 0,0-1 5 0,0 0 5 15,-1 0-8-15,2 3-15 0,2-2 27 0,-3-4-13 16,2 4 1-16,0-1 9 0,-1-2-9 0,0 1-5 16,2-3 8-16,-1 1-3 0,0-1 2 0,-1 0-1 15,-1-3 10-15,5 4 3 0,-5-4-4 0,0 0-3 16,13-7 5-16,-7 4-5 0,4-4 1 0,-1 1-8 15,-1-1 0-15,0-1-5 0,2 3-4 0,-5-2 8 16,1 2 2-16,-1 0-2 0,1 2 6 0,-2-1-2 16,0 2-3-16,0-1 1 0,-4 3-4 0,5-4-3 15,-5 4 2-15,2-2-4 0,-2 2-4 0,0 0 0 16,0 0-2-16,0 0 5 0,0 0-2 0,2 6 1 0,0-1-5 16,0 1 8-16,-2-2 4 0,1 3-3 0,3 0 1 15,1-3-1-15,-4 4 6 0,3 0-9 0,1-4 3 16,3 3-2-16,0-2-1 0,-1 1 6 0,1-2 2 15,1-1-5-15,-2-1 6 0,4-2 3 0,-1 1-6 16,-2-2 3-16,3-1-4 0,0-3-3 0,-4-1 6 16,3 0-15-16,-3 0 7 0,-2 0-11 0,0-2 23 15,-1 1 0-15,-1 2 7 0,0-3-2 0,2 2-1 16,-5 0 9-16,2 1 4 0,-1 0-4 0,2 1 3 16,-2-1-2-16,-1 5-8 0,2-7-1 0,-2 5-1 15,0 2-6-15,0-5 2 0,0 5-3 0,0 0-6 16,0 0 5-16,0 0-12 0,0 0 5 0,0 0-3 15,0 0 1-15,0 0 1 0,0 0 0 0,0 0-2 0,0 0 3 16,0 0-2-16,-5 12 0 0,5-12-9 16,0 0 2-16,0 7 1 0,0-7 4 0,3 5-4 15,-1-2 6-15,2-1-9 0,0 2 7 0,4-1-2 0,1 2 10 16,0-2-7-16,3 3 6 0,-3 0-5 0,4-1 5 16,1 2-10-16,-5-2 6 0,-1 1-4 0,3 1-7 15,-2-2 13-15,-1 4 0 0,-3-3-8 0,3 1 1 16,-3-3-3-16,-1 2 3 0,-1-1 2 0,1 1 4 15,-1-2-5-15,-1 1 3 0,0 0 1 0,-2-1 0 16,2 1-4-16,1-2 12 0,-3 1-5 0,0-4-2 16,0 8 1-16,0-8 2 0,0 5 4 0,0-5-7 15,1 4 5-15,-1-4-3 0,-4 4-15 0,4-4-12 16,0 0-10-16,-1 4-15 0,1-4-19 0,-6 0-87 0,6 0-173 16,-11 0 76-16</inkml:trace>
  <inkml:trace contextRef="#ctx0" brushRef="#br0" timeOffset="116240.35">28321 4916 13 0,'0'0'144'16,"0"-5"-13"-16,0 5-25 0,-2-5 4 15,0 2-20-15,2 3-5 0,-2-4-13 0,2 4-13 0,-3-3-16 16,3 3-12-16,0 0-17 0,-6-2-3 0,6 2-3 16,0 0-5-16,0 0-5 0,-4-3 4 0,4 3-9 15,0 0 4-15,0 0 2 0,0 0 5 0,0 0 1 16,0 0 14-16,0 0 6 0,0 0 7 0,-5-1 5 15,5 1 1-15,0 0 1 0,0 0-3 0,0 0-1 16,-4-3-5-16,4 3-5 0,0 0 0 0,0 0-1 16,0 0-5-16,0 0-15 0,-2-3-4 0,2 3-14 15,0 0-6-15,0 0-28 0,0 0-10 0,0 0-10 16,0 0-6-16,0 0-97 0,0 0-185 0,0 0 82 0</inkml:trace>
  <inkml:trace contextRef="#ctx0" brushRef="#br0" timeOffset="118653.35">30514 3488 137 0,'-1'-4'141'0,"1"4"-14"0,-1-6 3 0,1 6-17 16,0-5-3-16,0 5-10 0,-4-2-9 0,4 2-13 15,0 0-10-15,0 0-3 0,-3-5-9 0,3 5-8 16,0 0-11-16,0 0-7 0,0 0-8 0,0 0-10 15,0 0-4-15,0 0 0 0,0 0 0 0,-8 9 1 16,5-7-3-16,0 2 3 0,-1 2-4 0,2-2-3 16,-1 1 3-16,1 2-3 0,-1 2 0 0,-1 0 3 15,0 1 0-15,0 1 1 0,0 2-4 0,-2 2 8 16,1 3-6-16,3-2 4 0,-1 1-7 0,0 0 10 16,0 1-6-16,3 0-2 0,-2 7 4 0,1-6-1 15,0 2-3-15,1-4-6 0,0-2 0 0,1 2 5 0,-1-5-3 16,1 0 0-16,-1-2-1 0,0-3-7 0,2-2 0 15,-2 4 4-15,0-6 3 0,1 1 5 16,0 0 3-16,-1 1 3 0,0-5 10 0,0 0 0 0,0 0-5 16,0 0-10-16,0 0-6 0,13-9 0 0,-8 4-8 15,1 0-1-15,3 2 0 0,0-4-9 0,5 2 6 16,-1 2-10-16,-2 1 5 0,3-1 2 0,2-1 1 16,-3 2 1-16,-3 2-3 0,4 1 7 0,-2-1-8 15,-3 1 8-15,2 0 2 0,-6 1-1 0,3-1-2 16,-4 5-2-16,-2-2 5 0,2-2 2 0,0 1-1 15,-3 2-3-15,0-1-1 0,-2 0 8 0,-4 0 1 16,1 1 9-16,1 0-3 0,-3-1 2 0,1 0 2 16,0 0 0-16,0 0 0 0,-1 1 4 0,-1-2-6 15,5-1-2-15,-5 2 2 0,3-1 8 0,-1-3 0 16,0 3 0-16,5-3-4 0,-5 2 4 0,5-2-2 16,-5 2 2-16,5-2-10 0,-8 1-14 0,8-1-12 15,0 0-22-15,-7-4-17 0,7 4-36 0,-7-4-92 16,2 1-204-16,5-1 90 0</inkml:trace>
  <inkml:trace contextRef="#ctx0" brushRef="#br0" timeOffset="119042.35">30690 3918 135 0,'0'0'212'0,"7"-4"-21"15,2 3-21-15,1 1-16 0,3-1-16 0,1-1-18 16,5 1-9-16,0-2-11 0,0 2-15 0,3 0-12 16,-3-2-17-16,-6 1-2 0,0-2-6 15,-2 1-14-15,2-1-5 0,-3-2-4 0,-3 4-10 0,-2-3-3 16,1 0-1-16,-1 1-5 0,-2 1 1 0,-1-1 0 16,-2 0-4-16,0 4-1 0,0-6-3 0,-6 3-5 15,1 2 2-15,0-1 0 0,5 2-3 0,-13 0 1 16,5 2 0-16,1-1 4 0,0 2 2 0,2-2-5 15,-1 3-3-15,1 2 5 0,-2-3 0 0,4 1 0 16,-1 4-2-16,0-5 1 0,1 2 3 0,1 0-3 16,0-1 4-16,0 3-1 0,-1-5-4 0,3 3 4 15,-1-2 0-15,-2 0 0 0,3-3 1 0,0 5 0 16,0-5 4-16,0 0 4 0,0 4 2 0,0-4 3 16,0 0-4-16,0 0 3 0,2 3-2 0,-2-3-6 15,0 0-19-15,16-1-17 0,-2-1-13 0,4-1-13 16,3 3-28-16,2-1-35 0,7-2-118 0,-10 1-258 15,1 0 114-15</inkml:trace>
  <inkml:trace contextRef="#ctx0" brushRef="#br0" timeOffset="119392.88">31085 3899 110 0,'0'0'144'0,"0"0"-13"0,0 0-20 0,0 0-20 16,0 0-17-16,0 0-15 0,0 0-11 0,0 0-4 15,0 0-3-15,0 0-6 0,0 0-3 0,-5 5-1 16,5-5 0-16,0 0-8 0,0 0 1 0,0 0-10 16,0 0 9-16,0 0-6 0,0 0 4 0,0 0 4 15,0 0-11-15,0 0 2 0,0 0-5 0,-1 2 1 16,1-2 2-16,-1 7 0 0,1-7-2 0,1 8 3 16,0-3-5-16,0 2-2 0,3 1-5 0,0 1 6 15,0 1-7-15,1 1 4 0,3 2 0 0,-1-1-1 16,1 4 3-16,-1-7-4 0,3 5 0 0,-3 1 2 15,0-3 3-15,-3-3-9 0,2 3-2 0,-2-3 1 16,2 1-1-16,-5-1 1 0,3-2 4 0,-4 0-5 16,2 0-1-16,0-1 5 0,-2-2-4 0,0 3 10 15,0-2-4-15,-4-1-1 0,2 1 4 0,-3 0 5 16,1 1-4-16,0 0-4 0,-2-2 3 0,0 1-15 16,3 2-13-16,-3-3-19 0,3 1-25 0,-1-1-29 15,-2 0-95-15,2-1-205 0,0-2 90 0</inkml:trace>
  <inkml:trace contextRef="#ctx0" brushRef="#br0" timeOffset="119575.87">31116 3693 8 0,'0'0'186'15,"-1"-6"-41"-15,1 6-47 0,1-3-49 0,-1 3-24 16,0 0-23-16,0 0-40 0,13 11-42 16,-3-7-86-16,0 3 39 0</inkml:trace>
  <inkml:trace contextRef="#ctx0" brushRef="#br0" timeOffset="120104.87">31356 3863 71 0,'0'0'84'16,"0"0"0"-16,-4 0-8 0,4 0-6 0,0 0-4 15,0 0-2-15,0 0-5 0,0 0-3 0,0 0-3 16,0 0-13-16,0 0 7 0,-15 0-5 0,15 0-5 15,-6 3-5-15,6-3-3 0,-4 1 4 0,4-1-9 16,0 0-4-16,0 0-2 0,-5 3 1 0,5-3-6 16,0 0 3-16,0 0 2 0,0 0-6 0,0 0-1 15,0 0-2-15,0 0 3 0,0 0 1 0,0 0-3 16,-6 1 0-16,6-1 5 0,0 0-3 0,0 0 1 16,0 0 0-16,0 0-5 0,0 0-3 0,0 0-4 15,0 0 0-15,0 0-4 0,0 0 7 0,0 0-5 16,-2 4-3-16,-2-1 4 0,-1 2 0 0,0-3 1 0,-3 6-5 15,3 0 4-15,-2 0 4 0,-1 0-4 0,0 1 0 16,3 0 0-16,0 1 3 0,-1 0 2 16,2-1 5-16,1 4-6 0,3-3 0 0,0 2-2 15,0 1 7-15,5-3-4 0,-1 2-5 0,5 0 1 0,0 1 5 16,-1-4-1-16,4 4-6 0,-1-2 2 0,-2-3-1 16,1-1 1-16,-3 2-4 0,0-2-5 0,-3-1-3 15,1-1 3-15,0 4 0 0,-1-1-1 0,-3-1 3 16,-1 1 10-16,1 0 0 0,-2 1 12 0,-3 3 2 15,-2-6 1-15,1 4-1 0,-2 0-1 0,2-1 1 16,0-1-4-16,-4 0 1 0,3 1-1 16,3-1-3-16,-1-1-1 0,-1-2-14 0,1 0-16 0,2 0-26 15,-1-2-26-15,0 1-36 0,0-1-83 0,3-3-206 16,0 0 91-16</inkml:trace>
  <inkml:trace contextRef="#ctx0" brushRef="#br0" timeOffset="120280.87">31264 3785 25 0,'8'-9'113'15,"8"-1"-25"-15,4 0-45 0,0 5-40 0,2 0-49 16,-2 1-49-16,10 1 22 0</inkml:trace>
  <inkml:trace contextRef="#ctx0" brushRef="#br0" timeOffset="120802.87">31527 4013 122 0,'0'0'235'0,"0"0"-7"16,0 0-11-16,11-3-24 0,-6 0-19 16,-1 0-18-16,0 0-13 0,-1 1-15 0,2-2-13 15,3-4-13-15,-3 5-9 0,0-2-10 0,2 1-11 0,-2-1-15 16,2-3-12-16,-3 5-4 0,-2-1-3 16,1 1-8-16,1-1-10 0,-4 4-15 0,4-3-24 0,-4 3-13 15,0 0 3-15,0 0-1 0,8 7 8 0,-8-3 1 16,2 2 1-16,-2-1 3 0,1 7 1 0,3-2 8 15,-2 0-4-15,0-1-4 0,-1 1 10 0,3 2-4 16,-1-3-1-16,0 1 4 0,1 0-1 16,-4-5 0-16,3 2 4 0,-2-2-1 0,3-2 2 0,-4 3 3 15,1-3 5-15,3 0 0 0,-4-3 1 0,5 1-2 16,-5-1 1-16,17-4 4 0,-7 1-12 0,1-3-3 16,2 1-8-16,4-1-6 0,0 0-6 0,-4 3-4 15,1-4 8-15,2 4 4 0,-2 0 1 0,0 2 4 16,-2-2-6-16,-1-1 6 0,2 3 3 0,2-1 6 15,-3 2 8-15,6 0-1 0,-7 2 2 0,2-2 1 16,-3 0-6-16,1 0 4 0,-3 0-1 0,-1 1 10 16,-2-1 2-16,-5 0 8 0,9-1 7 0,-9 1 3 15,9 0 5-15,-9 0 6 0,5-2 10 0,-5 2-6 16,6-2-1-16,-3 1-7 0,0-3-4 0,0-3-5 16,-1 2-4-16,0-3-2 0,3-1 1 0,-2-1-9 15,1-2-6-15,-2-1-12 0,3 2 0 0,-3-1-33 16,2-5-19-16,-1 5-18 0,6-3-30 0,-4 2-23 15,0 7-72-15,1-4-107 0,0 5-328 0,0 4 147 16</inkml:trace>
  <inkml:trace contextRef="#ctx0" brushRef="#br0" timeOffset="122428.57">28183 4573 81 0,'0'0'82'0,"0"0"-9"0,0 0 3 0,0 0-14 16,0 0-11-16,0 0-6 0,0 0 0 0,0 0 0 16,0 0-5-16,0 0-7 0,0 0-2 0,0 0 7 15,0 0-5-15,0 0 0 0,0 0-5 0,0 0-2 16,0 0 2-16,0 0 4 0,0 0 1 0,0 0-1 16,0 0-2-16,0 0-2 0,0 0 5 0,0 0-4 15,0 0 0-15,0 0 1 0,0 0-9 0,0 0-5 0,0 0 5 16,0 0-6-16,13-8 0 0,-13 8 1 0,1-4-1 15,-1 4 1-15,12-5 6 0,-1 4 8 0,1-4 8 16,3-3-12-16,3 0 2 0,1 3-6 0,7-6 2 16,0 2 3-16,2 0-6 0,1 1 10 0,0-1-2 15,2 1-1-15,1 0-11 0,0 2 4 0,-1-2-11 16,-1 1 9-16,-2 1-5 0,3 0-13 0,-3 1 5 16,0 0-1-16,-6 1 4 0,0-2-9 0,-1 2 4 15,0-1-2-15,-1-2-2 0,-2 1 3 0,4-1-3 16,-3 1-4-16,0-2 9 0,8 0-23 0,1-3-1 15,0 0-4-15,4 0 5 0,0-2-1 0,0 3 5 16,3-1 1-16,-1 1 1 0,3-2-4 0,0 2 8 16,0 1 5-16,-1 0 12 0,2 1 0 0,-1 1 10 15,-6 0-4-15,2 1 1 0,-3 0 7 0,-1-2-1 16,-10 5 5-16,8-3 0 0,-8-1 7 0,-7 2-8 16,2 2 1-16,3-5-4 0,-1 3 0 0,0 0-1 0,-4-3-3 15,4 0-2-15,-4 3 0 0,6-4-3 0,-4 4-1 16,-1 0-6-16,2-3-1 0,3 0-11 0,-1 1 2 15,0 1-3-15,0 2 3 0,1 0-1 0,-5 2-4 16,0-2-3-16,1 3 0 0,-3 0-6 0,3 1-5 16,-5 0-5-16,-3 0-7 0,4 0 11 0,-3 1 0 15,-7-1 0-15,9 0-2 0,-4-1 3 0,-5 1 1 16,7 1 2-16,-7-1-3 0,6-2 4 0,-6 2 15 16,0 0 9-16,0 0 4 0,0 0 1 0,0 0 2 15,0 0-2-15,5-1 0 0,-5 1-2 0,0 0 0 16,0 0-4-16,0 0 0 0,0 0-14 0,0 0-2 15,0 0-12-15,8 2-1 0,-8-2 1 0,0 0-4 16,0 0-2-16,0 0 2 0,0 0-2 0,0 0 1 0,0 0 9 16,0 0-4-16,0 0 9 0,0 0-9 15,0 0 6-15,0 0 4 0,0 0 9 0,0 0 6 16,0 0-1-16,0 0 5 0,0 0-5 0,0 0 16 0,0 0-1 16,0 0-8-16,0 0-5 0,0 0 3 0,0 0 0 15,0 0-2-15,0 0-11 0,0 0-9 0,0 0-1 16,0 0-19-16,0 0-12 0,0 0-13 15,0 0-10-15,0 0-30 0,-22 1-77 0,22-1-191 0,-9 0 85 16</inkml:trace>
  <inkml:trace contextRef="#ctx0" brushRef="#br0" timeOffset="127170.72">27810 4489 46 0,'-5'-4'69'16,"1"2"-16"-16,-1-1 18 0,-1-2-1 0,1 1-13 16,-2 0-4-16,2 0-13 0,-3 0 7 0,2 2 5 0,2-2-2 15,-1 1-8-15,1 2 4 0,-2-3-15 0,-1 1-1 16,1 1 2-16,2-1-8 0,-1 1-1 0,1 1-9 15,-1-1 3-15,1-1 0 0,-4 1 0 16,1-1 4-16,1 1-6 0,-2 0-1 0,0-1-1 0,-2 0-8 16,-1 0 4-16,-2 2-13 0,0-1 4 0,-2 1 1 15,-2-1-9-15,-3 2 1 0,-2-2-3 0,5-1 2 16,-2 3-2-16,1-2 1 0,-2 2 7 0,1-3-5 16,2 3 5-16,-2-2-3 0,2 2-2 0,2-1 7 15,2 0-5-15,-3 1 3 0,3-2 2 0,-1 1-5 16,-6 2-2-16,1-2-1 0,0 2 3 0,1 1 1 15,-5 0-14-15,3-2 11 0,2 1 6 0,-1-1-10 16,0 0 6-16,-2 1 10 0,-2-3-5 0,4 3 0 16,1-1 6-16,0 0-2 0,-2-1-5 0,-1 1-2 15,1 0 4-15,1 0 1 0,0 1-8 0,0-1 10 16,2 0-6-16,-1 1 9 0,4-1-10 0,0 0-1 16,-3-1 6-16,-2 0-10 0,2 0 5 0,-3 2-4 0,1-1 4 15,-2 0-6-15,1 1 1 0,-2-1-4 0,3 1 3 16,-9 2 7-16,-2-1 3 0,10 0 2 0,-11 1 2 15,10-2-2-15,-9 0 6 0,10 0 8 0,-11 1-11 16,4 0 9-16,-2-2-5 0,7 2 2 0,-1 1-2 16,3-3 8-16,1 3-8 0,-2-2-2 0,3 1-4 15,0 0 0-15,-1 1-3 0,1-1-3 0,7 0 8 16,-3-2-4-16,1 3 4 0,0-2 0 0,-5-1-3 16,4 3 1-16,-4-1 3 0,-1 0-10 0,1 0 8 15,0 2-5-15,-1-1 0 0,0 1 0 0,0 1 4 16,-4-3 0-16,-4 1-4 0,-1 2 4 0,6-1-3 15,-3 1 3-15,3-2-2 0,2-1 10 0,0 2-10 16,1 3 4-16,-4-3-5 0,5-2 10 0,-1 2-6 16,1 2 4-16,-2-1 0 0,3-1-4 0,2-1-2 15,-2 4-2-15,6-5 5 0,0 3 3 0,0 0-3 16,2-1-9-16,0-1 0 0,-5 2 9 0,4 2 2 0,-3 1-3 16,0 0 4-16,3 0-6 0,-3 1 0 0,0 2 3 15,-2-1-5-15,2 2 3 0,0-3-4 0,2-1-2 16,2 1 3-16,-1 0 4 0,4-1-7 0,-2 0-2 15,0 1 16-15,-1-1-10 0,7 1 3 0,-6-3-4 16,3 0 5-16,1-1-10 0,-2 2 8 0,-1-2 1 16,2 0-8-16,-1 2 2 0,-2 0 4 0,3 1 6 15,-4 0-9-15,3 1-2 0,-2 0 5 0,0 0-4 16,-2 0-5-16,3 3 7 0,-2-4 0 0,1 3-1 16,-2 0 0-16,3-2 0 0,-2 2 1 0,-1-3-1 15,4 2 3-15,-1 1-3 0,1-3 3 0,-2 1-3 16,3-2 5-16,0 1-7 0,3-3-3 0,-2 0 1 15,0 2 7-15,1-1-3 0,2-3-3 0,0 2 0 0,-3 0 3 16,4 2-3-16,-1-2 12 0,-1 4-3 16,2-3-4-16,-1 3-2 0,1-2 0 0,1 3-1 15,-1 0 8-15,2 0-8 0,-2 1 5 0,0 0 3 0,2 1-5 16,1-1 3-16,-1 4-4 0,1-1-2 0,1 1 0 16,0 0 3-16,-1-1 1 0,4-1-4 0,0 0-5 15,-2 2 3-15,4 0 4 0,-1-1 1 0,2 3 5 16,-1-5-6-16,-2 5-3 0,3-5 5 0,0 1-2 15,0-1 0-15,3 0-3 0,-3 0 2 0,2-4 3 16,3 1-8-16,-2 1 4 0,5-1 9 0,-3 1-10 16,3-1-1-16,1-1 0 0,2-1-3 0,-2 2 3 15,6 0-10-15,-4-3-4 0,-1 2 4 0,3 1-10 16,-1 1 2-16,0-5 2 0,3 4 2 0,-4-1 3 16,7-2 1-16,-4 3-4 0,4-1 4 0,-5-3 6 0,3 2-3 15,-6-3-1-15,2 0 6 0,0-2 7 16,-3 1 1-16,1-1-1 0,0 1 5 0,1-3 1 0,-3 0 3 15,0 0-2-15,2 0-4 0,0 0-4 0,0 0 4 16,2-3 0-16,3 2-2 0,4-4-6 16,-1 2 3-16,-5 3 2 0,6-2 0 0,0-1 6 15,3 2 0-15,-1-1 13 0,-2 1 0 0,-6 0 10 0,7-1 2 16,-4 2-8-16,-5 0 1 0,1 2-4 16,-2-2-1-16,1 1-4 0,-2 0-4 0,0 2-3 0,-2-3-6 15,0 2 6-15,-4-1-2 0,6 1 0 0,-2-2 1 16,2 3-5-16,0-2 1 0,2 0 0 0,1 2-8 15,-1-3 6-15,1 0-2 0,6 0 0 0,0-1 11 16,2-1 2-16,0-1 14 0,0 1 12 0,-1-1-8 16,4 0 12-16,-2 1-1 0,0-2-9 0,1 3-6 15,-3 0-2-15,-1 0 0 0,0 2-2 0,3-1-3 0,-3 0-5 16,-8 1-3-16,0-1-8 0,-1 0 4 16,1 0-4-16,-6 1 4 0,0-1-1 0,0 0-2 15,0 0-5-15,-2 0 1 0,-2-1 2 0,3 2-2 0,-3-2 5 16,3 1 6-16,0-1 5 0,5 0 7 0,3-1-4 15,9-3 4-15,3 0 0 0,0 0-2 0,5 0-5 16,1 1-3-16,9-3 0 0,-7 2-7 0,-5 1-8 16,0 2-19-16,-3-1-4 0,-2 2-14 0,-4 1 1 15,-6 0-9-15,-3 0-3 0,-4 0-6 0,-3 0 7 16,-3 0 4-16,1 0 4 0,-5 0 7 0,-4 0-1 16,10 0 5-16,-10 0 3 0,9 0 5 0,-9 0-6 15,9 0 7-15,-5 1 1 0,4-1 2 0,-8 0 5 16,15-1 0-16,-7 1-3 0,10-3 4 0,2 0 3 0,-1 1-2 15,2-2 8-15,7 1-2 0,-8-1 7 16,8-1 0-16,-5 1 5 0,4 0 4 0,-4 2 1 16,-2-1-7-16,-1-1 3 0,0 1-6 0,-3 1 2 0,-2-1 3 15,-2 3 0-15,-4-2 7 0,1-2-3 0,-1 2 0 16,-1-2 10-16,-3 2 2 0,1-2 4 16,1 1-5-16,-2-2-1 0,-1 1-9 0,2-4-1 0,-2 1-2 15,1-1-4-15,4-3-19 0,-1-2-3 0,2-2-3 16,2 0-2-16,-3-1-17 0,0 2 15 0,2 1-17 15,-5 1 16-15,2 2-5 0,-3-1 12 0,1 1 5 16,-2-2 5-16,-1 3 11 0,-1-2 2 0,0 0 10 16,0 1-9-16,-2-1 10 0,0 2 5 0,0-3 0 15,0 0 3-15,-4 1-6 0,2-1 9 0,-1-1-7 16,1 1-2-16,-1 0 2 0,-2-3-6 0,1-1-3 16,3 3-1-16,-3-4-9 0,3 0-6 0,-3 0-7 15,1-1-3-15,0-2-7 0,-1 1 6 0,1 1 2 0,2 1 1 16,-5 2-1-16,2-1 3 0,1 4 1 0,-2 0 3 15,1 1 9-15,-1 1 4 0,0-1 11 16,0 4 5-16,-1-3-7 0,-1 1-6 0,-2 1-1 0,0-2-1 16,0 1 0-16,-1-3 0 0,-3 3 10 0,3-1 1 15,-4-1-7-15,1 0-21 0,-4 1 19 0,2 1-10 16,-1-1 6-16,0-2-3 0,0-2 1 0,0 1 7 16,0 0-5-16,2 2 0 0,-3-3-4 0,4 1 2 15,-2 0 0-15,2 0-10 0,0 0 14 0,-2-2 1 16,-8-1-7-16,5 6 3 0,-6-2 0 0,-2 1 0 15,0 0-4-15,-4 4-4 0,-6-2 0 0,3 1 2 16,-3 2-4-16,-16-2-3 0,12 3 3 0,-15-1 4 16,2 0-8-16,2 1 6 0,1 0 1 0,-4 5-2 15,18-5 3-15,-1 5 0 0,0-3-1 0,5 3 7 16,-1-1-3-16,11 0-11 0,-1-2 11 0,4 3-1 16,1 0-7-16,-3 0-4 0,0 0-6 0,2 3-5 0,0-1-4 15,-2 1-6-15,2 0 0 0,-1 1-14 0,-2 1-13 16,-1 0-13-16,-3 2-22 0,-2 1-26 0,-2 0-90 15,-1-2-225-15,0 2 100 0</inkml:trace>
  <inkml:trace contextRef="#ctx0" brushRef="#br0" timeOffset="154038.72">28426 5374 12 0,'0'0'58'0,"0"0"1"0,0 0-7 16,0 0 3-16,0 0 3 0,0 0-6 0,0 0-6 0,0 0 9 15,0 0-21-15,0 0-3 0,0 0 0 0,0 0-9 16,0 0-2-16,0 0 2 0,0 0-4 0,0 0-2 15,0 0 1-15,0 0-3 0,0 0-5 0,0 0 2 16,0 0-5-16,14 0 5 0,-14 0-4 0,7 1 2 16,-5 2-6-16,2-3 3 0,-4 0-1 0,10 4 1 15,-2 0 0-15,-2-2-4 0,1 2-1 0,4-1 3 16,1 1 3-16,-1-1 2 0,4-1-6 0,3 3-1 16,0-1-2-16,1 2 4 0,-2-4-2 0,6 2-1 15,-3 0 2-15,0 0 13 0,0-1-13 0,8-1-2 16,-7 1 2-16,0-3-3 0,0 2 3 0,3 0 7 15,-5 0-4-15,4 1 9 0,4 0-5 0,-5-2 2 0,-1 2 1 16,0-3 1-16,-1 1-6 0,-2 1 14 0,2 0-18 16,1-1 4-16,-7 0-2 0,5-1 3 15,-6 3-4-15,1 0 1 0,-2-3-1 0,2 2-3 0,-3 1 2 16,0-1 7-16,3 0-6 0,-4 0-5 0,-1 2 3 16,2 0-3-16,0 0-1 0,0-1 9 15,-2 0-7-15,1 1 1 0,0-1-2 0,-1 1 2 0,0-1-5 16,2 0 12-16,0 1-10 0,-2 0 1 0,0 0 0 15,1-2 0-15,-5 0 0 0,0 1 3 0,3-1-6 16,-2-1 6-16,-2 1-6 0,1 0 20 0,-1-2-7 16,0 3 0-16,0-1-13 0,-2 0 12 0,-2-2 7 15,7 3-10-15,-7-3 0 0,5 2 1 0,-1-2 4 16,-4 0-11-16,6 3 3 0,-3-3 1 0,-3 0 2 16,7 2-3-16,-7-2 2 0,7 2-8 0,-7-2-10 15,0 0 1-15,7 0-8 0,-7 0-19 0,0 0-12 16,7 0-12-16,-7 0-23 0,0 0-54 0,0 0-149 0,5 2 66 15</inkml:trace>
  <inkml:trace contextRef="#ctx0" brushRef="#br0" timeOffset="192194.72">19962 15691 64 0,'0'0'90'0,"0"0"-4"0,0 0-19 0,2-5 15 16,-2 5-16-16,3-3 5 0,-3 3-6 0,1-3-1 16,2 1 1-16,-3 2-6 0,2-5-3 0,0 1-5 0,-2 4 5 15,2-4-5-15,-2 1 3 0,0 3-17 0,4-2 5 16,-4 2-6-16,0 0-7 0,0 0-5 15,3-2 2-15,-3 2-3 0,0 0-6 0,0 0 1 16,0 0-8-16,0 0-4 0,0 0-1 0,0 0 1 0,0 0-3 16,0 0 5-16,0 0-3 0,0 0-7 0,0 0 3 15,2 7 2-15,-2-7 0 0,0 6-2 0,0 0-6 16,0-2 2-16,-1 5 4 0,0 1 1 0,-2-1 0 16,-1 3-4-16,2 4 5 0,-2 1-5 0,-3-1 6 15,6 1-9-15,-4 0 5 0,1-2 0 0,4 2-1 16,-4 1 0-16,3-2 1 0,1 1-1 0,-1 0 1 15,-2-1 3-15,2 1-1 0,-2 0-8 0,-1-2 4 16,3 2 2-16,-3-1 0 0,-2 1-3 0,2-2 7 16,-1 1-5-16,-1 0-3 0,0-1 3 0,1 1-3 15,-1-1 10-15,2-4-3 0,-1 5-4 0,1-5-1 16,2 4-12-16,-1-5 14 0,2-1 1 0,1 3 0 16,-1-2 3-16,3 0-4 0,-2 0 5 0,1 1-2 15,3-1 3-15,-4-1 0 0,2-1-7 0,0-2 4 0,-1 0-14 16,-1-1-3-16,4 0-14 0,-4 2 5 15,0-2-1-15,2-3-22 0,-2 3-7 0,0-5-10 16,-2 7-18-16,0-3-87 0,-3-1-181 0,1-3 80 16</inkml:trace>
  <inkml:trace contextRef="#ctx0" brushRef="#br0" timeOffset="193072.74">20210 16053 71 0,'0'0'69'0,"2"-3"3"0,-2 3 0 0,0 0-1 0,1-4-2 16,-1 4-1-16,0 0-3 0,0 0-2 0,0 0-5 16,0 0 2-16,3-3-10 0,-3 3 5 0,0 0-10 15,0 0-2-15,0 0-9 0,0 0-4 0,0 0-4 16,0 0 3-16,0 0-10 0,-1-5 7 0,1 5-6 15,0 0 0-15,0 0-1 0,0 0-3 0,0 0-6 16,-7-2-2-16,7 2 2 0,-7-2-6 0,7 2 0 16,-17 4 0-16,8-4 0 0,-2 3-1 0,-1-1 0 0,-2 1 1 15,0 1 8-15,-4 1-12 0,1 1 2 16,2-1 1-16,-4-1-1 0,2 1-3 0,3-3-2 16,2 4 1-16,0-2-1 0,-2 0 2 0,3-2 4 15,-1 2 1-15,2-1-3 0,-2 1-1 0,6-3 0 0,-2 0 1 16,3 2-6-16,1-2 1 0,-1 1 2 15,5-2 0-15,-5 1 3 0,5-1-5 0,-4 2 5 16,4-2-1-16,-4 1-5 0,4-1 4 0,0 0-2 16,0 0 4-16,0 0-2 0,0 0 3 0,-6 3-1 0,6-3 0 15,0 0 3-15,0 0-3 0,0 0 2 0,-6 2-9 16,6-2 9-16,0 0-5 0,0 0 1 16,-5 1-3-16,5-1-3 0,0 0 1 0,0 0 4 0,0 0-1 15,0 0 3-15,-2 5-4 0,2-5 4 0,0 0 1 16,0 0-7-16,-2 4 6 0,2-4-1 0,0 0 0 15,2 2 0-15,-2-2 2 0,0 0 2 0,0 0-6 16,0 6 6-16,0-6 12 0,0 0 16 0,2 4 12 16,-2-4 13-16,0 0 8 0,0 0 2 0,0 0-5 15,0 0 1-15,0 0-6 0,0 0-7 0,0 0-5 16,0 0-5-16,0 0-3 0,0 0-5 0,0 0-3 16,0 0-7-16,0 0 0 0,0 0-4 0,0 0-8 15,0 0 2-15,0 0-7 0,0 0 4 0,0 0 0 16,7 1-5-16,-7-1 5 0,4 1-3 0,2 2-5 15,-2-3 3-15,-4 0 0 0,7 2 1 0,-1-2-3 16,1 3 5-16,1-1-3 0,4 1 1 0,-2 1 1 16,9-1 1-16,3 1-7 0,-1-3-5 0,7 3-5 15,-2-1-10-15,5 3-5 0,-3 2-9 0,-6-3-12 16,-3 3 2-16,8 1 1 0,-2 3 1 0,-7-4 7 0,-7-1-5 16,2 5 2-16,-3-4 2 0,-4-2 9 0,0 5 8 15,-2-5-6-15,0 0 2 0,-2 0 3 16,1-1-1-16,-2 1 2 0,-1 0 11 0,2-3 2 15,0 1-4-15,-2-3-6 0,0-1-11 0,3 5-20 0,-2-3-17 16,-1-2-25-16,0 0-104 0,0 0-208 16,0 0 93-16</inkml:trace>
  <inkml:trace contextRef="#ctx0" brushRef="#br0" timeOffset="194310.72">20426 16041 53 0,'0'0'67'16,"-3"-3"3"-16,3 3-6 0,0 0-6 0,0 0-2 15,-4-4-10-15,4 4 0 0,0 0-5 0,0 0-5 16,0 0-7-16,0 0 3 0,0-3 3 0,0 3-7 16,0 0 3-16,0 0 1 0,0 0-2 0,0 0 4 15,0 0-1-15,0 0-2 0,-2-4 2 0,2 4-8 16,0 0 3-16,0 0-10 0,0 0-6 0,0 0 0 16,0 0 4-16,0 0-3 0,0 0 0 0,0 0 0 0,0 0-7 15,0 0-3-15,0 0 1 0,0 0-3 0,0 0 0 16,1 14 2-16,-1-11-1 0,1 2-2 15,-1-1 6-15,0 1-7 0,0-1 6 0,3 2 2 16,-3 1-7-16,1-2-3 0,-1 2 7 0,0-2-3 0,1 7-3 16,2-4 5-16,-2 1 6 0,0 1-1 15,2 2-6-15,-3-5-5 0,0 5 8 0,3-4-6 16,-1 3-3-16,-1-3 5 0,1-1 2 0,0 1-5 16,0-1 4-16,1 2 0 0,0-3-1 0,-2 0 4 0,-1-1-2 15,1-1 4-15,1-1-9 0,-1 3 4 0,0-4 0 16,-1-2 4-16,3 3-1 0,-3-3 8 15,0 4-3-15,0-4 2 0,0 0-5 0,0 0 2 0,0 0 0 16,0 0 0-16,0 0 0 0,5-11 0 0,-4 7-3 16,-1 4-3-16,4-6 5 0,-1 5-5 0,-2-4-2 15,3 0 1-15,-2 3-1 0,3-3 9 0,-1 0-14 16,3-2 5-16,-2 0 0 0,2 0-2 0,0 0 3 16,-1-1-2-16,1-1 0 0,0 4 0 0,0 0 1 15,0-5 2-15,1 4-2 0,-2-2-3 0,2 3-5 16,-3 1-7-16,4-4 4 0,-4 5-8 0,5-1 0 15,-1-1 12-15,-2 3-13 0,3-1 3 0,-1 1 4 16,-1 0 0-16,-2 1 4 0,0-1-1 0,2 1-6 16,-8 1 5-16,9 0 2 0,-9 0 6 0,6-1-8 15,-6 1 12-15,4-1-6 0,-4 1-1 0,0 0 0 16,0 0-6-16,8-1 4 0,-8 1 1 0,0 0 5 16,0 0 8-16,4 4-10 0,-4-4-4 0,2 7-5 15,-2-3 12-15,1 2-1 0,1 1 7 0,-1-2-4 16,-1 4 0-16,0-2-1 0,1 3 2 0,1-6 0 15,-2 7 5-15,2-4-8 0,-1 2 0 0,2-3-3 16,0 0 6-16,-2 0 2 0,2 0-5 0,1-2 12 16,-2 0-5-16,2 0-5 0,-2-1 10 0,3 2 1 15,-1-5-5-15,3 0 4 0,-7 0-2 0,14-3-6 16,-5 1-8-16,0-1 2 0,3-6-19 0,-3 6 4 0,0-1-1 16,1 1 4-16,-2-1-1 0,-3 1 2 15,3 1 2-15,-2 0 3 0,-2-1 10 0,0 2 8 0,-4 1-2 16,0 0-4-16,5-2 8 0,-5 2-4 15,0 0-5-15,0 0 5 0,0 0-3 0,0 0-1 0,0 0 1 16,0 0-3-16,0 0 0 0,0 0-2 16,-5 12 7-16,4-9 2 0,1 2-3 0,0-5-8 15,1 7 1-15,0-6 1 0,-1 3 4 0,3 1-1 0,-1-3-4 16,2 3 1-16,-1-2 8 0,-1 2-8 0,2-1 0 16,0-1 8-16,0 1-7 0,1 0-4 0,0 0 3 15,0-1-2-15,2-1 1 0,0 0-3 0,-1 1 4 16,1 0 4-16,1-3-1 0,2-1 5 0,-3 1 8 15,0-3-1-15,1 1 5 0,2-3 3 0,-3-1 6 16,1 2-1-16,0-3-1 0,-2-3-7 0,-1 1 1 16,-1-1 2-16,-3 0-3 0,3-2 0 0,0 1-3 15,-4 1-3-15,0-5 1 0,-3 4-4 0,2 1 5 16,0-3 7-16,-3 6-1 0,0-2-5 0,-1 3-6 16,-4 2 0-16,0-1 1 0,-2 1-6 0,-3 0 5 15,-3 3-3-15,-2 1 1 0,-1 1-4 0,1 0-2 16,2 4-5-16,0-1-11 0,3 1-14 0,4 1-10 15,2 0-14-15,-1 2-33 0,2 1-23 0,1-1-104 16,2-1-227-16,3-3 101 0</inkml:trace>
  <inkml:trace contextRef="#ctx0" brushRef="#br0" timeOffset="195040.72">21167 16065 5 0,'7'-4'93'0,"-2"2"-14"0,1 1-11 15,-6 1-4-15,11-2-8 0,-7 1-2 0,-4 1-5 16,8-2 6-16,-8 2 5 0,0 0 12 0,6-2 5 16,-6 2 0-16,0 0-8 0,0 0-2 0,6 0-13 15,-6 0-3-15,0 0-12 0,0 0-4 0,0 0-3 16,4 7-1-16,-1-4-2 0,-2 1-6 0,-1 1-1 15,1 2-5-15,2 0 3 0,-3 0-8 0,1 4 7 16,3-1-7-16,-3-1 1 0,2 1-3 16,-3 2 4-16,1-5-6 0,-1 5-1 0,1-5-3 0,-1-1-2 15,0 0 2-15,3 0 0 0,-3-2-1 0,0-1-2 16,1 1 1-16,-1-4 9 0,0 5-4 0,4-3-3 16,-4-2 6-16,0 0-11 0,0 0-6 0,14-9-4 15,-5 2-10-15,0 0 0 0,4-1-3 0,0-1-9 16,-3-1 12-16,1 5-2 0,-2-2 2 0,2-3 7 15,-1 8 2-15,-4-6 11 0,1 5-1 0,-2-1 6 16,0 1 2-16,-3 2-1 0,3-2-1 0,-5 3-5 16,7-3 3-16,-7 3-4 0,0 0 1 0,0 0-3 15,10 4-1-15,-5 1 3 0,0-1 2 0,-2-1 2 16,3 6-1-16,1-4-2 0,0 4 4 0,-2-2-2 0,7 2 4 16,-6-4-5-16,3 4 3 0,1-2-3 0,1-1-5 15,-5 0 4-15,4-1-1 0,-1 0 3 0,0-1 0 16,-2 0 1-16,0-1-1 0,0-2 4 15,-2 0 1-15,1-1-3 0,-6 0-3 0,10-5 1 0,-5 1 3 16,0 0 5-16,-1-4-6 0,3 1 1 0,-3-3 2 16,1 0 7-16,-2 1-5 0,1-1-6 0,-4-4 10 15,3 2 5-15,-2 0-6 0,0 2 5 0,1-2-2 16,0 0 0-16,-2 4 0 0,0-4 24 0,-2 3-2 16,0 3-2-16,0-1-10 0,1 0 1 0,-1 3-4 15,2-2-4-15,-4 2-14 0,3 1-21 0,1 3-34 16,-1-5-32-16,1 5-27 0,0 0-114 0,0 0-242 15,0 0 107-15</inkml:trace>
  <inkml:trace contextRef="#ctx0" brushRef="#br0" timeOffset="195402.73">21817 16016 61 0,'0'0'89'0,"5"15"-9"0,-3-10-6 0,0 2-7 15,1-1-5-15,1 3-8 0,-2 0-1 0,1 0-4 16,-1-1 0-16,1-1-5 0,-1 4-5 0,2-1-1 16,-3 0 1-16,1 1-3 0,0 1-3 0,0-2-2 15,0 2-1-15,-2 0-7 0,1-3-3 0,3 1-2 16,0-2 1-16,-3 2-5 0,3-1 0 0,-3-4-3 16,-1 0-10-16,4 0-15 0,-4 0-9 0,1 1-22 15,3-3-20-15,-4-1-23 0,0-2-48 0,0 0-147 16,0 0 65-16</inkml:trace>
  <inkml:trace contextRef="#ctx0" brushRef="#br0" timeOffset="196072.72">21965 15962 62 0,'3'-5'112'0,"-3"5"-6"0,5-1-16 0,-5 1-6 15,0 0-12-15,8 0-6 0,-8 0-11 0,0 0-5 16,9 4-6-16,-7-2-1 0,3-2-5 0,-5 0-2 15,3 7 4-15,-1-4 3 0,-2 3-6 0,2-3-1 16,-2 3 5-16,0 5-9 0,-2-2-3 0,2 0-8 16,2 1 8-16,-2 1-8 0,-2 0-3 0,2 0 2 15,0 0 0-15,-1 2-10 0,2-2 11 0,1 1-10 16,2-2 1-16,-2 3-2 0,1-3 1 0,-2-4-2 16,2-1 2-16,-1 0 3 0,-1 1 5 0,3-2 2 15,-1-3 5-15,-3-1-2 0,11-1 0 0,-2-3-5 16,1-5-3-16,-1 2-16 0,4-5-10 0,1 1-5 15,3 1-8-15,-2-3-4 0,-1 1-2 0,0 1 6 16,-1 2 2-16,0 3 8 0,-3-1-2 0,-1 1-1 16,2-1 7-16,-3 3 1 0,0 1-3 0,-2 1 9 15,0-1-4-15,-2 3 10 0,1 0-3 0,-5 0 0 0,10 2 8 16,-7 0-5-16,1 2-3 0,1 0 6 0,-2 0 1 16,3 2-6-16,-3 1 1 0,1-2 1 15,2 2 1-15,-5-1 2 0,8 2-4 0,-4 1 3 0,0 0 2 16,-1-4-8-16,1 4 1 0,2-4-2 0,-2 1-3 15,-3-2-9-15,2-2-10 0,0 1-12 0,0-1-21 16,-4-2-16-16,0 0-29 0,5-7-73 16,-2 3-189-16,-1-3 83 0</inkml:trace>
  <inkml:trace contextRef="#ctx0" brushRef="#br0" timeOffset="196408.72">22491 15971 59 0,'-2'-2'143'0,"2"2"-14"0,0 0-16 0,0 0-8 16,-2-4-21-16,2 4-3 0,0 0-13 0,0 0-6 15,0 0 2-15,0 0-14 0,0 0-3 0,6 13-11 16,-6-10 1-16,1-1-6 0,-1-2 1 0,4 10-4 0,-4-5-1 16,2 0-8-16,0 4-2 0,3-2 2 15,0 5 0-15,-1-2-5 0,5 4 1 0,0-1-2 0,1-1 2 16,3 3 1-16,5 5-1 0,0-2-5 15,0 3-2-15,0-1-4 0,-3-6 2 0,4 3 0 0,-5-2-7 16,-1-1 1-16,2-1-1 0,-6 1 1 16,1-4-4-16,-5 0 3 0,3 0-6 0,-4 1 7 15,-3-1-3-15,2-3 16 0,-6 1 6 0,0 1 10 0,-4-4 5 16,-2 2 12-16,-7-4-10 0,1 2 2 0,-4 0-8 16,0 0 2-16,1-3-6 0,0 0-4 0,7 3-13 15,-3-5-15-15,2 1-28 0,3-1-42 0,-1-1-45 16,4-1-125-16,-1-3-266 0,1-2 118 0</inkml:trace>
  <inkml:trace contextRef="#ctx0" brushRef="#br0" timeOffset="196616.71">22390 15816 127 0,'5'-6'136'0,"0"-2"-14"16,3 3-16-16,1 1-8 0,-2 2-13 0,1 1-5 16,-2 1-15-16,-1 3-6 0,2 1-1 0,-4 1-8 15,1 5-19-15,-4-2-18 0,0 5-21 0,-5-1-39 16,-5 5-39-16,-7 3-63 0,-3-1-160 0,-3-2 71 16</inkml:trace>
  <inkml:trace contextRef="#ctx0" brushRef="#br0" timeOffset="197347.72">23443 15831 148 0,'0'0'137'0,"0"0"5"0,21-4-3 0,-16 1 0 15,2-1-6-15,0 3-9 0,0-2-11 0,-1 0-15 16,-2 2-5-16,0 0-6 0,-4 1-13 0,6-2-6 16,-6 2-8-16,9 1-8 0,-9-1-4 0,9 6-7 15,-6 1-8-15,2 1 1 0,-2 4-1 0,3 3-6 16,-6 2-6-16,0-1-2 0,-2 1 1 0,-1 1-7 15,2 0 2-15,-2 0-6 0,0 1 2 0,3-6 0 16,-2 1-2-16,2-3-1 0,-1-4-3 0,-1-1 1 16,2 0-3-16,0-1-4 0,0 0 21 0,0-2 12 15,0-3 13-15,0 0-2 0,0 0-2 0,14-6-7 0,-4-2-3 16,3-4 0-16,1-2-11 0,4-6-20 16,0-2-14-16,1 2-4 0,-1-2-9 0,1 1-1 15,-2 2-1-15,-3 4 3 0,0 0 2 0,0 3 2 0,-1-2 3 16,2 3 4-16,-1 3-4 0,-5 0 6 0,-1 1 1 15,2 1-7-15,-1 2 6 0,-4-2 2 0,4 2 0 16,-5 2 1-16,1 2-4 0,-5 0-5 16,9 1-15-16,-3 0-24 0,-2 0-17 0,4 3-30 0,-3-2-42 15,0 1-102-15,8 1-268 0,-4-1 120 0</inkml:trace>
  <inkml:trace contextRef="#ctx0" brushRef="#br0" timeOffset="198075.72">24056 15831 85 0,'-8'0'126'0,"-2"0"-11"0,-3 0-18 0,3 0-10 16,0 0-3-16,-2 2-7 0,2 1-8 0,0 2-12 15,-2-1-2-15,1 1-17 0,2 2 7 0,-2-2-7 0,-2 5-1 16,4-1-6-16,-1 1 3 0,-2 0-9 16,2 3 4-16,-2-1 2 0,3 2-12 0,3-5-2 0,-2 2 6 15,3-2-6-15,1 3-5 0,-1-2 6 0,4-1 2 16,1-2-1-16,0-2 2 0,0 2-9 0,2-2 7 16,5 0-2-16,-1-3 6 0,8-1-5 0,-1-1 1 15,8-3-2-15,-1-1-4 0,1-4-6 0,-1 2-9 16,0-5-11-16,-2 6 4 0,-1-7-5 0,-6 8-2 15,2-3 0-15,-3 1 2 0,-2 2 9 0,-3-1 2 16,1 2 4-16,1 1 3 0,-6-1-4 0,4 1-4 16,-5 2 1-16,4-3-3 0,-4 3 5 0,0 0-7 15,4 6 2-15,-4-1-3 0,1 1 7 0,-1-2 2 16,3 2-2-16,-2 0 3 0,4-2 12 0,-1 2-5 16,1 2 7-16,0-3 8 0,4-3 1 0,3 4 3 15,-1-2 2-15,6-1 3 0,-4-2-1 0,4 0-6 0,-2-2 6 16,2-3-1-16,0 0-5 0,0-4-4 15,-1 3-3-15,2-7 0 0,-1 1-19 0,-1 1-3 16,0 0 4-16,-4-2-5 0,-1 3 3 0,3-2 2 16,-8 2-1-16,2-2-3 0,2-1 2 0,-6 3-1 15,0-3 1-15,-3 3 5 0,1-4 13 0,0-1 0 16,-4-1-3-16,0 3 11 0,-2-4 4 0,-3 1-1 0,1 0 4 16,0 0-1-16,1 1 3 0,-2 0-1 0,0-1-3 15,2 2-3-15,0 3 0 0,-1-2-1 0,1 1-8 16,0 2 0-16,-1 1-1 0,2 2 0 0,3 0-4 15,-2 1-3-15,2 0-12 0,0 3 10 0,-2-2-4 16,3 4-1-16,-4-4-4 0,4 4-4 16,0 0 2-16,0 0 2 0,0 0 0 0,-11 9 0 0,7-3 2 15,-1-1-3-15,-2 3 2 0,2 3 1 0,-3 1 1 16,2 1 1-16,-3 1-5 0,4-2 0 0,1 0 3 16,-1 2-2-16,0-1 2 0,3-1 2 0,2 1-2 15,0 3-4-15,2 0 1 0,0-1 4 0,1-2-1 16,2 1 3-16,-1-2-1 0,1 1-13 0,0-2-9 15,5 3-15-15,1-1-12 0,-1 0-14 0,0-2-24 16,-2-3-10-16,2 1-29 0,-1-1-22 0,0 1-104 16,0-2-269-16,1-3 119 0</inkml:trace>
  <inkml:trace contextRef="#ctx0" brushRef="#br0" timeOffset="198762.33">24466 15829 45 0,'0'0'145'0,"0"0"-13"0,0 0-18 15,0 0-13-15,0 0-5 0,0 0-15 0,0 0-11 16,4 15 0-16,-3-11-7 0,1 2-3 0,0 1-7 15,2-1 1-15,-3 1-4 0,-1 0-5 0,0 0 6 16,0-1-4-16,4 4-3 0,-4-3-7 0,0 0-2 16,0 0-4-16,0 0 0 0,1 2-4 0,0-2-3 15,2 0-3-15,-2 0-2 0,6-3 3 0,-2 3 0 16,4-1-4-16,2-4 1 0,0 3-3 0,1-4 1 16,0-1-5-16,1-1-7 0,1-2-2 0,-3 1-7 15,1-3 2-15,-2-2-7 0,-1 0 5 0,1-1 1 0,-2-1-2 16,-1 4 1-16,-3-1 8 0,1 2 12 0,0-1 1 15,-3 2 0-15,0 1-4 0,-2 2-3 16,4-6-4-16,-3 4-2 0,-1 2-5 0,0 0 5 16,8 0 0-16,-8 0-2 0,5 5-3 0,-3-2 4 0,1 2 4 15,2-3-8-15,0 2 4 0,-1-1-2 0,1 1 1 16,2 0 3-16,-2-1-1 0,1 1 3 0,3-1 2 16,-1-1 0-16,2 1 0 0,-1 0-4 0,3-3 4 15,-1 1-1-15,1-2 1 0,3-5-1 0,2 2-12 16,0-1-9-16,-1-2 3 0,-5 1-6 0,3-3-2 15,1-2 0-15,-3 2 0 0,-3-1 0 0,0 0 5 16,-3-1-2-16,-2 1 0 0,3 1 2 0,-6-1 5 16,-1-2 4-16,-1 1 11 0,-2 3-3 0,-1-2 2 15,-1 3 2-15,-4-1-2 0,0 1 3 0,2 0-3 16,0 4 2-16,2-2-10 0,-2 2 5 0,1 0-3 16,1 2 1-16,5 1-1 0,-9 0 2 0,6 4-4 15,-1-2 0-15,1 2 4 0,-1 1-2 0,2 0 0 16,-1 4-1-16,1-3 1 0,-1 0-4 0,2 4 4 0,-1-3 0 15,0 5-5-15,-1-2 4 0,1 0 2 16,1 1 0-16,1-1-1 0,0 0 6 0,0 2 1 16,0-3-3-16,1 0 0 0,0 2 1 0,3-1-4 0,0 0 1 15,1-2 4-15,1 1-4 0,1 0 5 0,5-2-3 16,-1 1-4-16,6-3-27 0,0 0-11 0,5-1-24 16,-3-1-45-16,9-1-29 0,-9-4-95 0,3-1-249 15,-1 1 110-15</inkml:trace>
  <inkml:trace contextRef="#ctx0" brushRef="#br0" timeOffset="199065.33">25170 15793 1 0,'-9'-5'143'0,"4"4"-6"15,-4-4-20-15,5 3-6 0,2 0-10 0,2 2-8 16,-7-1-16-16,7 1-3 0,0 0-4 0,8 10-6 16,-3-4-5-16,5 1-9 0,1 3 0 0,4 0-11 15,-2 3 0-15,1 2-10 0,-1-4 0 0,-1 1-8 0,1 1 6 16,-4 2-9-16,-1-1 4 0,-3-4-3 0,-1 1-7 16,-2-2 3-16,-2 0 8 0,-2 1 3 15,-5-3 20-15,1 3 4 0,-3-6 0 0,-1 3-4 16,0-2-8-16,1 0 3 0,0 0-6 0,0 1 0 0,0-2-22 15,2 0-30-15,1-2-41 0,0 1-66 0,-1-2-147 16,7-1-292-16,-9-1 129 0</inkml:trace>
  <inkml:trace contextRef="#ctx0" brushRef="#br0" timeOffset="199632.33">26139 15612 132 0,'5'-3'137'15,"-5"3"-15"-15,0 0-11 0,9 4-14 0,-7-2 0 0,1 3-14 16,-2 0-3-16,2 0-9 0,-1 2-9 0,2 1-8 15,-3 3 5-15,1-1-12 0,2 4-4 0,0-2 3 16,-2 3-11-16,2 0-2 0,-2-1-3 0,-2 1 1 16,2-2-10-16,0-2 1 0,-1 1-5 0,1-1 0 15,0 1 0-15,-2-3-3 0,-2 3-1 0,4-7-19 16,-2 2-12-16,0-2-13 0,0-3-16 0,2 2-31 16,0-1-47-16,-2-3-73 0,0 0-214 0,0 0 95 15</inkml:trace>
  <inkml:trace contextRef="#ctx0" brushRef="#br0" timeOffset="200173.33">26408 15562 114 0,'-10'-3'184'0,"-1"-1"-16"0,2 2-15 0,2 1-15 16,-4 1-17-16,5 0-13 0,-2 1-14 0,0 1-7 0,1 1-5 16,1 1-11-16,0-1-6 0,1 1-7 15,0 2-6-15,2-1-10 0,-2 3 3 0,5 0-6 16,0 1-5-16,0 1 0 0,5 1-1 0,2 0-5 0,-1 4-4 15,3-1 0-15,2 0-4 0,4 1-14 0,0-1-6 16,0 2-8-16,-2-3-12 0,-2 4-5 0,2-4-3 16,1 0 0-16,-5 0 11 0,0-2-3 0,-4 0 0 15,-1 0 3-15,-3-5 1 0,-5 4 0 0,2-5 10 16,-8 2 10-16,0-1 5 0,-4-2 12 0,-6 0 5 16,-9 1-11-16,6-3 11 0,3 1-1 0,2-3-3 15,0 0-1-15,6 0 1 0,3 0-5 0,3 0-9 16,6 0-30-16,0 0-28 0,0 0-41 0,0 0-185 15,20-3-299-15,2-2 132 0</inkml:trace>
  <inkml:trace contextRef="#ctx0" brushRef="#br0" timeOffset="201517.33">27143 15721 22 0,'0'0'138'0,"0"0"-13"15,0 0-13-15,0 0-11 0,0 0-3 0,0 0-13 16,0 0-12-16,12 11-3 0,-10-6-8 0,-2 1 0 15,0 1-6-15,0 1-6 0,0 1-1 0,-1 1 10 0,0 1-3 16,-3 1-2-16,3 0-8 0,-2 0-10 0,2 0 4 16,1 0-4-16,0 1 1 0,-3-3-4 0,3 2-7 15,3-1 3-15,-3-2 1 0,0-1 0 0,1-1-3 16,3 0-3-16,1-1-2 0,0 0-1 0,1-2 1 16,3-1-3-16,5 0-2 0,1-3-6 0,2-2 7 15,0 0-1-15,0-4-14 0,-1-1 13 0,2-1 0 16,0-3-7-16,-5-2-2 0,-3-3 3 0,0-1-1 15,-2-3-2-15,-2-5 0 0,-2 0 2 0,0 6-3 16,1-4 3-16,-9 4-2 0,3 1 11 0,-3 2 0 16,3 6-4-16,-2-1 3 0,2 1-2 0,-3 2 0 15,4-1 0-15,-1 4-17 0,1 2 10 0,0 3 1 16,4-2-1-16,-4 2 1 0,0 0-5 0,0 0-3 0,16 7-15 16,-8-2 0-16,1 2-13 0,-1-2-5 15,2 3-4-15,-1-1-13 0,0 3-15 0,1-3-1 16,-2 2 3-16,1-1-12 0,-2 1 3 0,1-1 2 15,-2 1 10-15,-2-3 8 0,1 3 1 0,-1-2-1 0,-3 0 6 16,4-1 8-16,-3 0 11 0,0 0 13 0,2-1 8 16,-3 1 10-16,3-3 4 0,0 4 9 0,1-5 6 15,0-1-2-15,5 0 0 0,3-1-2 0,1 0-1 16,-1-1-1-16,9 0-7 0,-4-1-3 0,0-5 4 16,-1 0 2-16,-2 0-4 0,0 0-5 0,-4 1 10 15,-2-1-3-15,-1-3 5 0,-2 1 0 0,-2 1 1 16,1-1-5-16,-5-1 3 0,0 4 5 0,0-1 0 15,-4 2-9-15,3 1 6 0,-3 2-10 0,-2-1 7 16,2 0-2-16,4 3-3 0,-15 3-1 0,8 0 0 16,-1 2 2-16,0 4-2 0,3 0 0 0,-2 1 1 15,2 0-6-15,-1 0 4 0,2 2-3 0,-1 0-2 16,2-3-1-16,1 4 2 0,-1-4 2 0,-1 1 1 16,2 1 2-16,-2-2-7 0,2 0-3 0,0 0 3 15,1 2 1-15,1-5 3 0,0 2 0 0,1-1-7 16,2 1 1-16,2 1 4 0,-1-1 4 0,2 1-5 15,2-3 2-15,1 2-1 0,1-1 3 0,1-1-4 0,1-1-1 16,1-1 2-16,0 0-4 0,0-2 3 0,3 1-1 16,-2 1-2-16,-3-4-10 0,3 0 13 0,-6 0 1 15,1 2 0-15,-2-2-2 0,0 0 3 0,0 0-1 16,-7 0 1-16,10 0 2 0,-10 0 0 0,6 0-7 16,-6 0 3-16,8 0-3 0,-8 0 2 0,0 0-4 15,0 0 8-15,7-2-3 0,-7 2-5 0,6-4 0 16,-3 1 3-16,1 1 5 0,3-4 4 0,-4 0-14 15,4-1 10-15,-1-4 2 0,1 1-3 0,0-6 0 16,1 0-5-16,0-2-1 0,-2-2 2 0,4 3 2 16,-5 0-3-16,4 0 6 0,0 0-7 0,0 3 3 15,-4 2-3-15,3 2 4 0,1 2-1 0,1 1-4 16,-1 1 0-16,0 0-13 0,1 2-10 0,2 1-11 16,-2 0-19-16,4 3-19 0,-2 0-17 0,-1 3-17 15,-1 0-135-15,-2-1-262 0,3 1 115 0</inkml:trace>
  <inkml:trace contextRef="#ctx0" brushRef="#br0" timeOffset="201995.33">28089 15781 132 0,'0'0'135'0,"-4"1"-3"0,4-1-16 16,0 0-5-16,0 0-17 0,0 0-8 0,0 0-7 15,0 0-10-15,0 0-7 0,3 6 0 0,-3-6-9 16,2 7-10-16,-2-3 4 0,1 2 0 0,-3 1-6 15,1 0 1-15,-3 5 4 0,0-2-9 0,1-1-2 16,1 2-7-16,-2-3 3 0,1 2-2 0,1-1-1 16,-1 1-6-16,2 0 1 0,2-4 1 0,-1 0-3 15,0 0 1-15,5 0-5 0,-1 0-2 0,3-2 2 16,3-1-1-16,1-1-10 0,1-2-6 0,2-2-14 16,-1 0-9-16,6-1 1 0,-3-3-9 0,5-1-3 15,-6 0 6-15,-2 3 6 0,1-4-4 0,-3 1 6 16,-2 1-2-16,-1-1 9 0,0 0 7 0,-2 1 8 15,-2-3 3-15,0 4 7 0,-2-2-2 0,1 1 4 16,-2 1-4-16,1-2 6 0,-1 2 10 0,0 1-3 0,0 0-4 16,1 0 3-16,0 1-7 0,-2 3 1 0,3-4-6 15,0 3 6-15,-3 1-3 0,8 0-7 16,-8 0 3-16,8 0-6 0,-8 0 5 0,8 1-6 16,-4 2-1-16,0 1 1 0,-4-3-4 0,0 6 5 0,0-3-7 15,0 3 2-15,-6 5 1 0,4-3-1 0,0 3 1 16,-2 0-3-16,1 4 6 0,1 1 2 0,0-1-1 15,-1 2 0-15,3 1 7 0,-1-1 1 0,1 2 1 16,1-1-6-16,-1 0-4 0,1-1 2 0,-1 0 3 16,-1-1 0-16,1 0-2 0,1-1 3 0,-1-2 0 15,0 3-6-15,-1-7-2 0,1 1-19 0,-1-1-21 16,1-3-52-16,1 1-51 0,-2-1-116 0,-2-2-282 16,1-3 125-16</inkml:trace>
  <inkml:trace contextRef="#ctx0" brushRef="#br0" timeOffset="202589.33">28806 15788 26 0,'3'5'123'0,"1"-1"-7"16,2 1-14-16,-3 2-8 0,4-3 3 0,-5 2 15 15,3 3-11-15,-1-4-8 0,1 5-11 0,-1-3-7 16,-1 2-6-16,3-3-9 0,-2 0-8 0,0 2-1 15,-2 0-4-15,1-2-10 0,-2 1 3 0,3-1-12 16,0-1-23-16,1 0-16 0,-3-1-27 0,1 1-18 0,1-3-22 16,-3 1-19-16,2-1-92 0,-3-2-204 0,0 0 91 15</inkml:trace>
  <inkml:trace contextRef="#ctx0" brushRef="#br0" timeOffset="202781.33">28806 15512 64 0,'3'-4'113'0,"5"-4"-2"0,2 3-11 0,-1 3-32 15,3-1-20-15,-1 3-29 0,2 1-38 0,1 1-65 16,3 0-91-16,-3 3 40 0</inkml:trace>
  <inkml:trace contextRef="#ctx0" brushRef="#br0" timeOffset="203449.33">29098 15707 189 0,'-5'-4'190'0,"5"4"-20"0,0 0-21 0,0 0-14 16,0 0-20-16,0 0-5 0,0 0-13 15,0 0-8-15,0 0-11 0,12 12-21 0,-11-10 6 0,0 3-5 16,3 0-11-16,-4 0-2 0,3 1-4 0,-2 1-2 16,0-2-10-16,-1 1 4 0,1 0-5 0,-1-1-3 15,2 1-8-15,-4-2 2 0,2 1 1 0,-1 0-5 16,-1 1 1-16,2-2-3 0,0-1-1 0,0-3-2 15,0 9-2-15,0-6-11 0,0-3 1 0,2 4 4 16,1-4-3-16,-3 0 2 0,6 4-1 0,-6-4-4 16,10 0 0-16,-10 0-1 0,9 0-1 0,-2-1 0 0,-5-2 2 15,4 2 2-15,-2-2 3 0,2 1-7 16,-1-3 0-16,0 2 6 0,-1-1 0 0,1-1 0 16,-2 0 0-16,1 0-3 0,1 0 2 0,3 2-1 15,-3-2-2-15,2 2 3 0,-2-1 2 0,1 3-2 0,1-3-2 16,0 4-2-16,3 0-1 0,-4 0 3 0,1 0 2 15,1 3 0-15,-2-1-6 0,2 0 5 16,-3 3-2-16,0 1-2 0,2 0-7 0,-1 3 4 0,-5-2-5 16,-1 4 5-16,0-4 1 0,0 4-3 15,-1-2 3-15,-2 0-2 0,3 1 7 0,0-3 2 16,-2 1 1-16,1-2-6 0,2 0 1 0,-1-1-4 0,0-1 8 16,0-1 1-16,0-3 0 0,2 5 1 0,-2-5 2 15,9-1 2-15,-9 1-2 0,14-5-5 0,-1-2 5 16,-3 0-4-16,7-3-13 0,-3-2-3 0,1 0-1 15,-1 0 1-15,2 2-1 0,-5-1 2 0,-2 1-4 16,5-1 3-16,-5 2 5 0,-1 3 1 0,-3 2 6 16,1-1 4-16,-2 1-4 0,1 2 2 0,-1 0-4 15,-4 2 5-15,8-1-1 0,-8 1 1 0,9 4 5 16,-7-1-1-16,2 2-3 0,-1 0-3 0,-1-2 9 16,1 6-1-16,-2-3-1 0,2 1 1 0,-2 3-2 15,0-4 2-15,-1 1-1 0,2 1 3 0,0-1-1 0,2 0-1 16,-2-2-1-16,1 3-4 0,-1-1 7 0,2-3-9 15,-1 2-19-15,0-2-18 0,-2-1-8 16,1 1-14-16,0-2-16 0,-2-2-41 0,0 0-84 16,0 0-220-16,0 0 98 0</inkml:trace>
  <inkml:trace contextRef="#ctx0" brushRef="#br0" timeOffset="203844.33">29706 15750 47 0,'0'0'125'16,"12"8"-10"-16,-11-4-5 0,8 2-13 0,-1 2 1 15,-2-1-7-15,2 3-7 0,-3 2 2 0,3-1-5 16,2 4-10-16,-2-1 6 0,-1 0-5 0,0 3-2 16,0 0-5-16,-5 1-6 0,1-1-5 0,0 3-1 15,-2 5-7-15,-1-3-4 0,-1 4-7 0,0 2-2 16,1-1-3-16,-3 1 0 0,-2-1-4 0,0 0-2 0,-4-2-4 16,6 0-4-16,2-8 0 0,0 1 1 15,-2-1-3-15,1-5-1 0,-1-1 2 0,3 1-4 16,-1-7 5-16,1 5-6 0,-1-5 1 0,-2-1-3 0,2-1 1 15,-2 0-1-15,3-3-11 0,0 0-21 0,0 0-16 16,-6-10-2-16,6 0-12 0,1-2-24 0,4-2-18 16,-2-4 0-16,3-6-21 0,1-2-16 0,-2 1-71 15,4-1-221-15,-4-1 98 0</inkml:trace>
  <inkml:trace contextRef="#ctx0" brushRef="#br0" timeOffset="204054.35">29811 16054 245 0,'2'-17'8'0,"-2"-1"7"16,-2 2 12-16,2-1 12 0,-1 7-2 0,1-4 24 15,0 2 7-15,3 2-3 0,-2 0-3 0,-1 0 10 16,0 1-1-16,4 1-9 0,-2 1-4 0,6-1-8 15,-2 2-8-15,5 1 0 0,2 3-3 0,0-1-10 16,0 2 1-16,-3 1-7 0,3 1 3 0,-1 3-6 16,-1-1 3-16,-3 1-9 0,-3 1-1 0,1-2-2 15,-3 5-5-15,-3-2 3 0,1 1 0 0,-2 3 3 16,-2-2 6-16,-3 0 10 0,-2-1-5 0,3 2 4 16,-3-1 13-16,-2-1 1 0,1 1 4 0,0-4-10 15,2 1-5-15,0-1-1 0,2 0 0 0,-1 0-5 16,3-2-1-16,-1 0-15 0,-1 1-15 0,4 0-31 15,1-3-24-15,-2 4-50 0,2-4-134 0,0 0-265 16,0 0 119-16</inkml:trace>
  <inkml:trace contextRef="#ctx0" brushRef="#br0" timeOffset="205142.33">30103 15891 157 0,'-7'-3'155'0,"7"3"-15"0,0 0-18 15,0 0-9-15,0-2-12 0,0 2-6 0,0 0-12 16,9-3-5-16,-9 3-8 0,7-1-8 0,-7 1-1 15,0 0 0-15,7-1 3 0,-7 1-2 0,0 0-3 16,0 0-9-16,0 0-4 0,8-2-4 0,-8 2-5 16,0 0 2-16,0 0-11 0,0 0-8 0,0 0-1 15,0 0 0-15,0 0-3 0,0 0 1 0,0 0-4 16,0 0-6-16,0 0 2 0,-4 8 1 0,4-8-1 16,0 0-3-16,-4 6-1 0,4-3 3 0,0-3-5 15,-4 4 5-15,4-4-2 0,-1 5-1 0,1-5 0 16,-2 3 0-16,2-3 0 0,0 0 3 0,0 0 9 0,-2 3 7 15,2-3 0-15,0 0 0 0,0 0-2 16,0 0-2-16,-7-7-1 0,7 7-2 0,-2-5-4 16,0 2 2-16,2 3-4 0,-3-3 3 0,3 3-3 15,-4-6-5-15,4 6 3 0,0-5 1 0,0 5-1 0,-1-3-1 16,1 3-4-16,0 0 4 0,0 0-1 0,1-5 1 16,-1 5-1-16,0 0 3 0,0 0-4 15,0-5-2-15,0 5 1 0,4-4 0 0,-4 4-2 0,5-3-2 16,-5 3 3-16,4-4-1 0,-4 4 1 0,1-3-1 15,-1 3-1-15,0 0 0 0,4-5 0 0,-4 5 1 16,4 0-3-16,-4 0-1 0,5-2-4 0,-5 2 6 16,8 0 0-16,-8 0-5 0,0 0 1 0,6 0 3 15,-6 0-1-15,0 0-2 0,8 0-1 0,-8 0 3 16,4 2-5-16,-4-2 2 0,0 0-5 0,2 3 0 16,-2-3 3-16,0 0 0 0,4 2 3 0,-4-2-5 15,0 0 1-15,3 3 3 0,-3-3-2 0,0 0 2 16,0 0 3-16,1 7-2 0,-1-7 0 0,0 0 2 15,3 0 0-15,-3 0 3 0,0 0-3 0,3 2-1 16,-3-2 2-16,0 0 1 0,0 0 0 0,4 2 0 16,-4-2-2-16,0 0 0 0,4 2 2 0,-4-2-4 15,0 0 0-15,0 0 0 0,0 0-1 0,0 0 3 0,0 0-1 16,0 0-1-16,0 0 0 0,0 0 1 0,0 0-4 16,0 0 4-16,0 0 2 0,0 0-1 15,0 0 1-15,0 0-4 0,0 0 5 0,0 0-1 0,0 0-1 16,0 0 2-16,0 0-6 0,0 0 3 0,0 0 3 15,-5 6-1-15,5-6-1 0,-4 2 3 0,4-2-4 16,-9 3 3-16,9-3-4 0,-5 2 4 0,1 0-5 16,4-2 2-16,-5 2-1 0,1 1 1 0,4-3-2 15,-4 5 2-15,-2-1-1 0,2 0 4 0,0 0 0 16,1 0-4-16,1 0 2 0,0 0 1 0,0-1-2 16,-3 0 3-16,5 1-2 0,-5 0-1 0,4-1 0 15,-2 0 2-15,3-3-1 0,-3 4 0 0,1 0 1 16,2-4 0-16,-2 4 1 0,0-1 0 0,1 2-3 15,1-5 2-15,-2 5 1 0,0-1 3 0,2 0-2 16,0 2-2-16,0-4 3 0,2 4-4 0,0 2 1 16,-2-3 3-16,5 2 1 0,-1-2-1 0,0-1-1 15,2 4 1-15,-1-3 3 0,1 2-3 0,1-2 0 16,1 0 0-16,-2-1 0 0,2 0 3 0,-3 0-4 16,0-3 1-16,2 1 2 0,-1-1-1 0,0-1 8 15,-6 0 3-15,13-3-4 0,-5 0 1 0,-3 0-2 16,1-2 3-16,3-2-3 0,-2-1 0 0,0-1-4 0,1-5-1 15,-2-1 2-15,-2 3-3 0,-1 0 0 0,2 1-6 16,-1 0-2-16,-3 0 1 0,1 3-1 0,-2 1 0 16,3 0 3-16,-3 0-5 0,-1 2 1 0,-3-1-2 15,1 2 3-15,-4-2-1 0,0 5-2 0,-4-2 6 16,-2 2 0-16,-1 1-9 0,1 0-12 0,-1 1-18 16,4 1-16-16,-3 0-37 0,3 3-20 0,2-2-30 15,2 1-152-15,0 1-319 0,6-1 140 0</inkml:trace>
  <inkml:trace contextRef="#ctx0" brushRef="#br0" timeOffset="205489.34">30227 15925 98 0,'0'0'152'0,"0"0"-11"0,12-2-14 16,0 4-12-16,-1 0-13 0,2 3-12 0,1 0-8 15,-2 0-8-15,0 2-7 0,-1 0-6 0,-4 2-10 16,1 2-1-16,-2-4-5 0,-1 4-9 0,2-5-2 0,-6 5 1 16,-1-5 7-16,0 1-3 0,-1 0-4 0,1 0-4 15,-3-2 1-15,2 1-3 0,-2-1 4 16,2-1 2-16,1-4 18 0,0 5 0 0,0-2 8 16,0-3-2-16,0 0-7 0,0 0-4 0,0 0-2 0,0 0-6 15,5-12-5-15,-1 3 2 0,1 0-9 0,2 0 0 16,0-1-1-16,2-4-6 0,2 6-3 0,0-6-2 15,2 2-1-15,-5 4-1 0,3 1 0 0,-2-2-4 16,0 4-2-16,-2-3-1 0,-1 3-5 0,0 3-10 16,0-1-14-16,1 1-19 0,0 2-12 0,0-2-13 15,-7 2-26-15,13 4-26 0,-6-1-20 0,0-2-23 16,-1 3-111-16,-1-2-294 0,0 3 130 0</inkml:trace>
  <inkml:trace contextRef="#ctx0" brushRef="#br0" timeOffset="205831.33">30531 15727 137 0,'2'-5'153'0,"2"2"-15"16,-3-1-12-16,3-2-16 0,1 5-9 0,4 0-5 15,-5-2-7-15,-4 3-9 0,9-1-11 0,-9 1 0 16,6 0-4-16,-6 0 1 0,7 2-11 0,-5 2-4 16,2-1-3-16,-3 0-4 0,-1 2 13 0,0 0-7 15,0 3-1-15,0 0 0 0,-2 4-7 0,-3-2-1 0,2 2-1 16,-2 3-3-16,1 1-5 0,7 2-3 0,-7-1-4 16,1 1-1-16,3 0-3 0,3 1-4 15,-2-1-2-15,3 0 2 0,-3 0-3 0,3-2 2 0,1 1-5 16,-1 0 0-16,1-5-4 0,-2-3 1 0,-2 2 3 15,-1-5-3-15,4 5 0 0,-3-4-5 0,3-1-22 16,-4 0-22-16,0 1-19 0,4-2-28 0,-3 2-39 16,1-4-174-16,0 0-326 0,-1 1 145 0</inkml:trace>
  <inkml:trace contextRef="#ctx0" brushRef="#br0" timeOffset="206016.33">30542 15950 41 0,'18'-1'112'16,"1"-1"-1"-16,-1-1-20 0,0 1-22 0,-5 1-18 16,0-3-28-16,2 1-25 0,-3 0-30 0,0-1-46 15,-3 2-84-15,3 0 38 0</inkml:trace>
  <inkml:trace contextRef="#ctx0" brushRef="#br0" timeOffset="207098.33">30860 15895 1 0,'2'-7'159'0,"-2"7"-15"0,0-2-15 0,0 2-11 0,0-4-11 15,0 4-17-15,0 0-8 0,0 0-9 16,0 0-11-16,-8-1-3 0,8 1-2 0,0 0-8 0,-11 6-14 16,5-5 0-16,1 5-1 0,-2-2-4 0,0 1 0 15,1 0-4-15,-1 3-1 0,2-4-5 16,-4 3 2-16,4 3 1 0,0-3-5 0,1-1 2 0,0 1-2 16,-1 2-2-16,0 1-3 0,4-5 2 0,-3 1-4 15,4 2 2-15,-2-3-1 0,2 2 1 0,0-2-3 16,2 0 4-16,-2-1-3 0,5 1-2 0,0-2-1 15,4 1-8-15,0-1-7 0,5-2-9 0,-2-1-2 16,-2-1 0-16,4-1 3 0,-2 0-3 0,2-1 2 16,-4-1 2-16,-2 0-5 0,-2 2 8 0,2-2 7 15,-3 1 4-15,-1 2 2 0,-1-3-5 0,1 2-1 16,-4 2 1-16,5-2-3 0,-5 2 6 0,0 0-11 16,0 0 10-16,4 8 3 0,-3-4-2 0,-1-4-3 15,3 6 6-15,-2 0-4 0,0-1 8 0,1 0-5 0,0-1 0 16,0 1-4-16,-1 0 4 0,-1-1 2 0,3-1 6 15,-3-3 10-15,1 4 16 0,-1-4-1 16,0 0-2-16,4 1 2 0,-4-1-6 0,0 0 1 16,7-5-6-16,-2 1 0 0,0-2-3 0,1 2-6 0,3-2-13 15,-1 4-5-15,1-2-7 0,-1-1 4 0,1 3 2 16,0 1 0-16,1-1-2 0,-1 2-3 0,0-1 10 16,-4-1-3-16,4 4-1 0,0-1-2 0,-1-1 0 15,-2 0-3-15,-6 0 2 0,9 2 3 0,-5-1-1 16,-4-1-3-16,6 0 4 0,-6 0 3 0,7 1 2 15,-7-1 5-15,10 0 4 0,-10 0 1 0,10 0 2 16,-2-1-4-16,-1 1 2 0,4 0-2 0,1-4 2 16,1 2-6-16,-2 0 5 0,1 0-3 0,1-1-4 15,1-2-8-15,-4-2-7 0,1 2 0 0,-1-4-4 16,-1 4-1-16,-5 0 2 0,1-2 0 0,-3 3 5 16,1 0-2-16,2-2 3 0,-3 3 2 0,0-1-2 15,-1 0 1-15,2 2 3 0,-3 2 3 0,2-5 8 16,-2 5 7-16,0-6 4 0,1 2 2 0,2 2 0 0,-3 2-1 15,3-8 9-15,-3 3 18 0,2 1 1 16,-1 0-8-16,1-2-5 0,0-1-4 0,-2 2-3 16,4-2-1-16,-4 2-2 0,2-4-6 0,0 1-1 15,-2 1 4-15,2 0-6 0,0 0-1 0,-1 2-3 0,1-2 1 16,0 2-2-16,-1 2 0 0,0-1-6 16,-1 4 1-16,2-6-5 0,-2 6-1 0,1-4 4 15,-1 4-5-15,0-4 2 0,0 4-1 0,0 0-4 16,0 0 5-16,0 0 1 0,0 0-9 0,0-5 6 0,0 5 4 15,0 0 1-15,0 0-1 0,0 0 2 0,0 0-1 16,0 0 0-16,1-2 0 0,-1 2 2 0,0 0 0 16,0 0 3-16,0 0-6 0,0 0 6 0,0 0 1 15,0 0-3-15,0 0 0 0,0-7-4 0,0 7 4 16,2-4-1-16,-2 4 1 0,2-4-1 0,-2 4 1 16,0-4 3-16,3 2 2 0,-3 2-5 0,1-7 3 15,-1 3-2-15,0 4 6 0,0-5 8 0,2 1 7 16,-2 4 1-16,2-4 3 0,-2 4-3 0,1-5-1 15,-1 5-5-15,0 0-2 0,0 0-8 0,2-3 1 16,-2 3-3-16,0 0-5 0,0 0 1 0,0 0-5 16,0 0-2-16,4 13 5 0,-1-8 0 0,-2 1-8 15,0 2 3-15,-1 2 2 0,2 1-3 0,0 0-1 16,-2 0 1-16,0 5 3 0,0-2-4 0,0 1-4 16,0 1 4-16,-4 1 1 0,3 0 4 0,0 0-6 15,0-1-1-15,1-3 3 0,0 2 1 0,-2-3-1 16,4 2-2-16,-4-2 3 0,2 0 3 0,2 0-3 15,-4 0 3-15,4-2 0 0,-1 0 1 0,0-3 2 16,-1-1-1-16,1 1-2 0,3 0-12 0,-4-3-15 0,3 1-20 16,-1 0-14-16,2-4-22 0,1 1-33 0,-3 1-47 15,1-1-194-15,-3-2-382 0,9-5 170 16</inkml:trace>
  <inkml:trace contextRef="#ctx0" brushRef="#br0" timeOffset="207325.34">31356 15987 15 0,'19'-6'180'0,"-1"1"-18"16,1-2-13-16,3 3-22 0,-3 1-22 0,3-2-21 15,0 3-22-15,-4 1-20 0,1 1-45 0,-2-2-35 16,-4 0-29-16,0 2-70 0,-1 0-147 0,-1 0 65 16</inkml:trace>
  <inkml:trace contextRef="#ctx0" brushRef="#br0" timeOffset="207639.33">31711 15908 78 0,'3'-3'155'0,"-1"-1"5"0,1 1 7 0,-3 3-7 16,1-7-6-16,-1 7-11 0,0-4-14 0,0 4-18 15,0-5-8-15,0 5-14 0,-7-3-16 0,7 3-3 0,-10 0-8 16,10 0-7-16,-13 2-5 0,5-1 0 0,-1 3-6 16,5 1-5-16,-1 0-8 0,1 2-3 15,-1 1 2-15,4 3-4 0,-2-1 0 0,3 2-9 16,3 0 2-16,-2 1 1 0,4 4-15 0,0-3-5 0,3 5-3 15,1-1-10-15,-5-6 4 0,1 4 1 16,-4-6-1-16,3 2-4 0,-1-4 4 0,-3-1-2 0,1 0-1 16,-2 0 4-16,-2-1 3 0,-1 1-2 0,-1-5 13 15,-3 0 9-15,-2 1 4 0,1-1 1 0,3-1-6 16,-3 0-5-16,-3 2 4 0,7-3-11 0,-2 0-29 16,-1 2-30-16,2-2-46 0,1 5-50 0,-3-3-139 15,3 0-314-15,0 5 139 0</inkml:trace>
  <inkml:trace contextRef="#ctx0" brushRef="#br0" timeOffset="-212427.29">22323 16603 33 0,'0'0'24'0,"0"0"9"0,3 3-7 0,-3-3 1 16,0 0-5-16,0 0-2 0,2 4 0 0,-2-4-1 16,0 0-1-16,3 2-6 0,-3-2-1 0,0 0 2 15,0 0 4-15,0 0 4 0,0 0 3 0,0 0-4 16,0 0 8-16,0 0-4 0,0 0 0 0,0 0 2 15,0 0-5-15,0 0 0 0,0 0-2 0,0 0-10 16,0 0 2-16,0 0-4 0,0 0 6 0,0 0-2 16,10-5-7-16,-10 5 5 0,9 1-2 15,-4-2-5-15,5 2 1 0,2 1 3 0,1-2-1 0,1 1-2 16,3-1 1-16,3 4-1 0,-1-4 0 0,3 0-6 16,-2 0 6-16,3-3 5 0,-4 3-11 0,2 0 7 15,-2 3-1-15,-1-3-2 0,0-3 4 0,1 3 3 16,-1-1-7-16,0 2 0 0,-4-2 7 0,0 1-4 15,6 1 1-15,-4-1-6 0,5 3 2 0,-3-7-3 16,4 8 3-16,-1-4-1 0,8 0-2 0,1 1 5 16,2-1 0-16,0 0-5 0,0 0 0 0,-1 1-2 15,1-1-1-15,0 2 5 0,0-2-6 0,-3 0 7 16,0 0-1-16,1 0-1 0,-10 0-7 0,1 0 6 16,-1-2 2-16,1 2 5 0,-3-2-6 0,1 2 4 15,0 0 0-15,-3-4 1 0,0 4 0 0,0-3-6 16,4 2 3-16,0-1 7 0,-1 0-9 0,4 4 7 0,7-5-8 15,-2 3 6-15,2 0 0 0,2 0-2 16,4 0-3-16,0 0 1 0,16 0 5 0,-13 1-4 16,16-1 6-16,-6 0 4 0,-8-1 4 0,10-1-7 15,-12 1 9-15,-1 0-4 0,-2-2 13 0,-4 1-3 16,-1 0-3-16,-10 2 9 0,0-1 1 0,-9 0-7 0,4-2 4 16,-5 3-2-16,4 0-2 0,-2 0-2 15,0-3-6-15,5 1-2 0,1 0 8 0,-1 2-12 16,1 0 2-16,4 0-2 0,4 2 0 0,-4-2 0 0,5-3 5 15,4 6-5-15,-2-1-3 0,3-1-3 0,-1 1 0 16,0-2 0-16,3 2 3 0,-3-1-3 0,-2-1 2 16,-1 1-6-16,-7-1 4 0,-3 1 1 15,0-2 1-15,-5 2-5 0,-1-1 12 0,-3-1-7 0,-2 1 1 16,0 0-4-16,-2 0 3 0,-6 0-1 0,10-1 3 16,-5 2 0-16,-5-1-3 0,9-1 6 0,-9 1-5 15,13 1 0-15,-8 0 0 0,2-1-6 0,-7 0 5 16,12 0 4-16,-3 2-1 0,-4-2-8 0,3 0-1 15,-4 1-4-15,-4-1 5 0,6 1-3 0,-6-1 2 16,0 0-1-16,9 0-11 0,-9 0 13 0,0 0-12 16,5 3 13-16,-5-3-7 0,0 0-2 0,0 0 1 15,0 0-10-15,0 0-5 0,0 0-5 0,0 0 0 16,3 2 3-16,-3-2-11 0,0 0 1 0,0 0-5 16,0 5 5-16,0-5-2 0,0 0 9 0,0 3 0 15,0-3 8-15,0 0 8 0,0 0 2 0,0 0 6 16,0 0-2-16,0 0-2 0,0 0 8 0,0 0-5 15,2-9 13-15,-2 9-11 0,0 0-5 0,0-4-18 16,0 4-41-16,0 0-44 0,0 0-120 0,0 0 53 16</inkml:trace>
  <inkml:trace contextRef="#ctx0" brushRef="#br0" timeOffset="-210892.29">26089 17415 2 0,'4'-9'79'0,"0"1"-3"16,-1 0-8-16,0-3-1 0,1 2-5 0,-2-1 2 15,-2 0 6-15,0-1-2 0,0 2-3 0,-1-2-6 16,-1 0-4-16,-1 0 9 0,-2 1-12 0,0 0 1 15,-3 1-6-15,-1-1-7 0,-2-2-7 0,-1 5 6 16,2-1-7-16,-2 1-7 0,1 2 1 0,-2 1-5 16,-1-1-3-16,3 1-1 0,0 1-4 0,-1 0-4 15,1 3 2-15,1 1-5 0,-1 0 2 0,0 2-3 16,1 0-1-16,-1 1 2 0,-1 3 5 0,0-2-11 16,-1 5 3-16,0 1 1 0,0 0 3 0,0 1-1 15,-1-1 1-15,4 2-8 0,1-3 5 0,0 1 0 16,0-2-4-16,5 0-1 0,-1 3 1 0,-2-3-2 15,2 1 23-15,1-2-17 0,1-1-9 0,2 0 14 16,1-2-4-16,1 0 0 0,4-3 7 0,2 1-5 16,4-1-3-16,2-2 2 0,0 0 0 0,7-3 2 15,-1 0-9-15,3-1 1 0,0 0-2 0,-2-2 5 16,-2-1-3-16,-1 1-6 0,0-1 4 0,-5 2 4 16,3-3-4-16,-4 0-1 0,0 2 3 0,-2 0 15 15,-4-3 0-15,0 3-1 0,-1-2 1 0,1 2 1 16,-2 1-1-16,-2-5-1 0,3 3 1 0,-2 0-5 15,-2-2 4-15,4 4-3 0,-4-2 0 0,3 2 1 16,-2-2-3-16,0 2 0 0,3 0-3 0,-1-2 4 0,2 2-4 16,-1 0-2-16,-3 0 0 0,2 0-3 15,0 2 4-15,0-1 0 0,-2 0 1 0,-1 4 0 16,3-5 5-16,-3 5 8 0,1-3 4 0,-1 3-2 16,1-3-3-16,-1 3 5 0,2-5-9 0,-2 5-1 0,0 0 5 15,0 0-7-15,0 0 0 0,0 0 0 0,0 0-7 16,2-4 2-16,-2 4-1 0,0 0-5 0,0 0 5 15,0 0-3-15,0 0-2 0,0 0 1 16,0 0-3-16,0 0-1 0,0 0 4 0,1 14 2 16,-1-11-4-16,-1 0 6 0,1-3-7 0,1 9 0 0,-1-4 6 15,2 2 1-15,-2 0-2 0,0 3 4 16,0 0 1-16,0 2-4 0,0 0 5 0,0 2-1 16,-2 1 1-16,2-1-1 0,-1 1 1 0,1 2-2 15,0-5-3-15,1 1 1 0,1-1-1 0,-2-1-4 16,1 0 6-16,0 0-3 0,2-1-1 0,-2 1 5 0,2-1-3 15,-2-3-1-15,3-2-1 0,-2 0 6 0,0-1-1 16,-1 0 0-16,0 0 4 0,2-3-4 0,-3-1-8 16,0 0-20-16,0 0-19 0,0 0-24 15,0 0-15-15,11-8-35 0,-8 5-42 0,-1-1-99 0,-2-3-276 16,0 2 124-16</inkml:trace>
  <inkml:trace contextRef="#ctx0" brushRef="#br0" timeOffset="-210156.29">26237 17220 64 0,'0'0'105'15,"0"-5"-1"-15,0 5 1 0,0-4 4 0,0 4 4 0,3-4-2 16,-3 4-12-16,0 0-4 0,-3-6-7 0,3 6-8 16,-1-3-10-16,1 3-7 0,0 0-2 0,-4-3-12 15,4 3-3-15,0 0-6 0,0 0-8 0,0 0 1 16,0 0-8-16,0 0 0 0,0 0-4 0,0 0-2 15,-4 11 0-15,4-11-6 0,-1 6-3 0,-2-3-1 16,2 2 7-16,1-1-5 0,0 1-2 0,-2 0 0 16,2 1 0-16,-2-2 0 0,2 4-2 0,0-4-6 15,0 1 6-15,0 2-3 0,0-1-3 16,-1-1 1-16,1 3 3 0,0-3-2 0,0 2 2 0,-3-1-4 16,3 5 6-16,0-5 5 0,0 3 1 0,0 0-5 15,-1 1 2-15,2 0 1 0,-1-3-7 0,0 0 0 16,0 0-1-16,0 1 0 0,0-3 5 0,3 4-3 15,-6-4-3-15,7-1 3 0,-4 0 3 0,0 0-5 16,0 0 2-16,0-4 4 0,0 5-3 0,0-5 19 16,2 5-18-16,-2-5-1 0,0 0 2 0,11-7-1 15,-6 4-5-15,4-5-6 0,-1 0 0 0,1 1-1 16,5-5-5-16,-4-3-3 0,3 2-13 0,0-1 7 16,-3-2-3-16,2 1-1 0,-1 1 12 0,-5 2-3 15,-1 0 2-15,4 2 11 0,-4 0-3 0,-2 0 1 16,1 3 14-16,0 2 1 0,-2-2 1 0,1 1-1 15,1 2-4-15,-2 0 0 0,4-1-1 0,0 2 1 16,1-1-2-16,-3 2 3 0,1 1-2 0,4-1-7 16,-2 2 3-16,0 2 3 0,-2-1 0 0,4 0-3 15,3 2-6-15,-3 0 0 0,-2 0 6 0,2 1-1 16,-1 3-5-16,0-2 4 0,-1 4-4 0,-2-4-1 16,2 2 2-16,-3 1-2 0,-2-1-2 0,1 0 8 15,-2 1-3-15,-1 1 0 0,0-2 0 0,-1 1 4 16,0 1-2-16,-1-3-1 0,1 0 2 0,1 2-3 15,0-3 1-15,0 2 7 0,0-2-8 0,0-2-5 16,3 2-6-16,-1 0-15 0,1-1-7 0,3-2-11 16,0 1-25-16,1 0-29 0,1-2-16 0,2 2-121 15,-3-1-256-15,0-2 113 0</inkml:trace>
  <inkml:trace contextRef="#ctx0" brushRef="#br0" timeOffset="-209492.74">26908 17279 38 0,'-1'-6'149'0,"1"1"-16"0,-3-2-11 15,6 2-10-15,-6 2 4 0,3-4-12 0,3 2-11 16,-6 1-6-16,3-4-12 0,-1 3-12 0,-3 0-3 16,3 1-5-16,-3 0-9 0,-1-1-4 0,-3 2 1 15,-5 0-13-15,3 1 2 0,-4-1-2 0,1 3-8 16,-4 2 3-16,2-1-5 0,1 1-7 0,-2 3 5 16,3 0-1-16,0 0-6 0,3 0 0 0,-1 2 0 15,2 3-3-15,1-3-3 0,3 3 6 0,0-3-7 0,-2 5 0 16,6-3-1-16,1-1 3 0,0-2 0 0,1 2 0 15,3 0 6-15,5-1-3 0,-1-1-2 16,1-2-2-16,5 0-2 0,-3-1 0 0,2-3 2 16,6 0 0-16,0-2-3 0,-3-2 4 0,1-3-2 15,0 1-7-15,-2-3-2 0,1-2 0 0,-2 1-5 0,-5-3-1 16,0-3-3-16,-2 6 1 0,-3-1-1 16,0-2 2-16,0 4 1 0,-3-3 1 0,-1 3-3 15,-1 1 3-15,-2 2 2 0,1-1 2 0,-1 3-4 16,1-2 0-16,-2 2 6 0,-1 1 1 0,5 3-4 0,-8-2 2 15,8 2 0-15,0 0-3 0,-9 7 5 0,9-5 0 16,0 4 2-16,-1-2-3 0,2 3 3 0,0-1-4 16,3 5 6-16,0-1 1 0,1 2 0 15,4 1-2-15,0 3-2 0,-2-2-4 0,0 1 10 16,2 2-5-16,-5 0-4 0,4 0 5 0,-6-2 8 0,2 0 1 16,-1 4 7-16,-2-5 3 0,-1 3-1 0,-1-1 7 15,-2 0 0-15,2-4-3 0,-1 2 2 0,0-1-3 16,1-2-3-16,-2 7 3 0,3-2-1 0,-1-4-4 15,-1 1 2-15,1 3-3 0,1-6 0 0,1 5-4 16,-1-4-2-16,0 0 1 0,0 0 0 0,-1-3-6 16,0 2 5-16,-3-3 3 0,-2-2-5 15,1 0 3-15,-4 2-4 0,0-3 5 0,-4 1-2 16,0-2-6-16,-2-3-17 0,2 2-15 0,-1-4-40 0,1 2-32 16,2-3-180-16,1-3-303 0,3-1 135 0</inkml:trace>
  <inkml:trace contextRef="#ctx0" brushRef="#br0" timeOffset="-209000.75">27098 17234 11 0,'0'0'138'0,"3"-7"-14"0,1 4-10 16,-4 3-7-16,2-2-7 0,-2 2-2 0,11 1 4 15,-11-1-7-15,12 4-7 0,-8-2-6 0,3 5-7 0,-1-2-1 16,2 3-11-16,-3 1-3 0,0 1-5 0,-1 0-7 15,1 2-10-15,-3 0 1 0,2 0-4 0,-1 0-2 16,1 0 0-16,-1 0-9 0,-1-1-2 0,0-2 1 16,0-2-1-16,-1 1-2 0,0-2-5 0,-1-2-2 15,0 0 4-15,1 3 2 0,-1-7 5 0,-1 2 1 16,1-2-3-16,0 0 4 0,0 0-2 0,-1-14-3 16,1 5 4-16,-1-2-6 0,1-6-4 0,0 0 1 15,5 0-3-15,-1-1-4 0,1 3 2 0,3-2-1 16,1 2-3-16,2 2 2 0,-2 5-5 0,2-5 3 15,-2 4 1-15,-2 2-3 0,0 0 2 0,2 3 3 16,-2-2-1-16,0 3-5 0,-2-1-2 0,0 1 4 16,-1 1-5-16,1 1 3 0,-5 1-5 0,8-4-4 15,-2 4-22-15,-6 0-14 0,9 4-22 16,-2-1-18-16,-2-1-21 0,1 1-44 0,3 0-132 0,-4-1-300 16,2 1 133-16</inkml:trace>
  <inkml:trace contextRef="#ctx0" brushRef="#br0" timeOffset="-208427.73">27464 17184 28 0,'0'0'119'0,"1"-3"-4"0,-1 3-3 0,0 0-9 16,0 0-5-16,0 0-9 0,0 0-13 0,0 0-11 15,0 0-3-15,0 0-12 0,0 0 1 0,0 0-8 16,0 0-4-16,0 0-3 0,-6 14-4 0,2-9-7 15,3 1 6-15,-2 0-6 0,2 1 0 0,0 3 0 16,-1 0-2-16,0-1 3 0,-1-1-1 0,2 2-3 16,0-3-1-16,1-2 1 0,-2 4-6 0,1-5-3 15,0 1 4-15,-1 1-1 0,1-1-4 0,1 0 2 16,-1-1-4-16,2 1-2 0,0-1 4 0,3 1-3 16,-2-4-3-16,3 4-2 0,0-3-7 0,4-1-5 15,0 1 3-15,2 0-7 0,1-2 7 0,-1 0-4 16,-2-2 3-16,1 0-2 0,-2 1 6 0,-3-3-4 15,3 1 12-15,-3-2 5 0,1-2-5 0,1 1 2 16,-5-3 2-16,2-1-4 0,0 1-1 0,-1-2 0 16,-2 0 0-16,0 4-1 0,-1-5-1 0,4 4-2 15,-3-1 4-15,0 2-4 0,2 2-1 0,-2 0 0 16,2 1 0-16,-2 0 0 0,3 0-6 0,0 4 3 16,-4 0-2-16,9 0 2 0,-9 0-4 0,10 3 11 15,-5 2-6-15,0 0-4 0,-1 2 7 0,3 2-2 16,-4 1 2-16,4-2-1 0,-5 3-1 0,2 3 1 15,2 1 1-15,-2-1 2 0,0 3-2 0,4-2 1 16,-4 2-9-16,1-2 10 0,0 3 9 0,1-3-5 16,-2 4 4-16,2 0-1 0,-2-1 11 0,-3-1 2 15,-1 0 8-15,-1-1-2 0,1 1 9 0,-4-2-1 16,0 2 7-16,0-2 3 0,-3-1 0 0,1-2-7 16,-3 2 0-16,-5-1 2 0,5-3-3 0,0-1-2 15,-1 0 4-15,-1-3-3 0,0-1 3 0,-4 2-4 16,-1-3-7-16,-3-4 1 0,1-1-2 0,0-4-16 15,4 4-21-15,-4-4-26 0,0 0-40 0,-1-2-48 16,1 0-66-16,1-1-130 0,0-3-343 0,-2 1 153 16</inkml:trace>
  <inkml:trace contextRef="#ctx0" brushRef="#br0" timeOffset="-198271.02">26581 16695 16 0,'-6'-3'66'0,"6"3"-6"0,-8-2-10 16,5-1-6-16,-2 3 0 0,5 0-6 0,-8-4-5 15,5 3-2-15,3 1-2 0,-10-3-6 0,6 2 4 0,4 1-8 16,-12 0-1-16,3 0-5 0,2 1 4 0,-4-1-2 16,-1 1-6-16,-5 2 3 0,-2-1 0 0,-1 0-1 15,0-1 0-15,-9 1 4 0,1-2-6 0,0 5 5 16,-1-1-6-16,5-2-5 0,0 1 12 0,-6-1-5 15,9 2 4-15,-5 0-7 0,3-2 1 0,3 1 0 16,1 0-3-16,-2 1 4 0,3-1-7 0,4 1 1 16,3-1 4-16,-2 0-8 0,0 1 3 0,4-3-12 15,-4 3 16-15,3-1-3 0,-3 2-1 0,-2-1 4 16,-3 1-2-16,-1-1-3 0,0 1-1 0,-8 3 1 16,0-3-3-16,0 2 5 0,7-1-6 0,-10 0 5 15,4 1-8-15,5 0 10 0,-4 1-3 0,4-1 6 16,3 0-2-16,0 0-7 0,3-1 6 0,2 3-3 15,3-1 0-15,4-2 0 0,-5 5-2 0,6-5 5 16,-1 6-9-16,-2 0 10 0,3-2-7 0,0 2 5 16,-4 3 1-16,-5-1-1 0,5-1-1 0,-2 0-3 0,-1 0-11 15,1 0 16-15,-1-1-8 0,1-1 6 16,-2 1-4-16,0 0 1 0,3-4 0 0,1 1-1 16,0-1 9-16,0 6-15 0,0-5 6 0,-1 1 1 15,2 0 1-15,3 0-1 0,-3-1-1 0,2 1 9 0,2 2-5 16,0-2-2-16,1 0 5 0,1 0-5 15,-2 2-6-15,3 2 4 0,1-4 0 0,-4 2-2 16,2 2 2-16,-1-1 5 0,-1 3-6 0,1-2 3 0,1-2-3 16,-2-1-1-16,-1 1 12 0,0 0-12 0,-2 2 5 15,0-3-2-15,7-2 0 0,-6 3 1 0,1 1-2 16,1-5 1-16,-1 5-2 0,0-4 4 16,2 3-5-16,2-4 6 0,1 3-1 0,-1-1 0 15,2-2 5-15,0 0 5 0,3 1-1 0,1-1 2 0,-3 0 14 16,4 1-1-16,-3-3-3 0,1 0 4 0,2 3 2 15,2-2-4-15,-4 0 1 0,3 0-10 0,-2 1 6 16,1-2 2-16,2 2 2 0,-1 0 1 16,5 1 0-16,-1 1 2 0,-2-2-11 0,4 3 4 0,1-1 3 15,0 3-5-15,-1-1-7 0,1-3 1 0,1 3 6 16,-2-2-8-16,0-1-5 0,2 3 7 0,1-2 0 16,0 1 5-16,-2-3-2 0,3 1 8 0,-1-1 8 15,1 1-1-15,2-3 6 0,1 2-4 0,1-1-8 16,-2 0-1-16,-1-3-9 0,3 6 0 0,-2-4-5 15,0 0 1-15,0 1 1 0,2 1-3 0,-1-3 0 16,-1 3-4-16,-2-3-5 0,2 2 8 0,-2-2 1 16,-2 1-2-16,3 1-3 0,-7-3 4 0,7 1-1 15,0 2-4-15,1-3-2 0,-2 1-1 0,2-1-1 16,0 0 0-16,-1 1 1 0,6-2-3 0,3-1 6 16,1 1-5-16,-5-1 12 0,3 1-18 0,2 2-4 15,0-5-4-15,-6 2 1 0,7-1-4 0,-8 1 4 16,-3 0-4-16,1-1 5 0,0-1 3 0,-2 1-3 15,-3 0 0-15,2 1 5 0,-2-1-1 0,0-1 0 16,-2 1 2-16,6-1 2 0,-5 2 2 0,1-2 0 16,2 1 10-16,2-1-12 0,2 2 6 0,0-1 1 15,1 1 3-15,6 0 0 0,5 3 4 0,-4-3-5 16,4-2 1-16,-1 3 3 0,-3 1-7 0,3-1 10 16,-1 2-3-16,-3-3-5 0,-7 1 4 0,1 1-3 15,-2 0 3-15,-1-3-4 0,0 2 3 0,-4-1-4 16,0-2-4-16,-1 2 6 0,1-1 12 0,-1 2-13 15,-1-2 8-15,6 2-3 0,0-1-5 0,-1-2-4 16,3 4 8-16,3-1-4 0,7 0 1 0,-2 2 0 16,-8-3 1-16,10 1 0 0,-9-1 1 0,8 2-8 15,1-4 2-15,-2 2-1 0,-1 3 7 0,-6-2-2 16,0-3 4-16,-2 2 7 0,1-2 5 0,-1 1 29 16,-1 1 3-16,-3-4-5 0,3 2-1 0,-8 2-3 15,3-4 0-15,0 2 1 0,0-2-10 0,3 2 3 16,6-1-10-16,-3-1-1 0,3 1-4 0,-1 0 1 15,7 2-3-15,3-2-3 0,-4 2-3 0,6 0-7 16,-6 1 3-16,3-2-2 0,-9 1-2 0,7 1 1 16,-7-2-3-16,-1-1-3 0,-1 2 4 0,-1-2-4 15,-1 0 2-15,-3 1 0 0,-4-1 2 0,3-2-2 16,-2-1 1-16,0 2 14 0,-6 1-2 0,1-1 4 16,1-2-4-16,2-1-1 0,0 2 2 0,1-1-7 15,-1 0-7-15,-2-2-13 0,5 0-13 0,-1 0-3 16,2 1-6-16,2-5-9 0,2 3-3 0,1-3-1 15,0 3 0-15,-3-1 4 0,0-3 4 0,-3 6 5 16,3-4 2-16,-3 3 1 0,-1-1 7 0,1 0 2 16,-1 4 6-16,-4-6 5 0,3 3 11 0,-4-3-5 15,1 2 6-15,-3 2-5 0,1-2 0 0,1-3 6 16,-5 5 0-16,4-4 4 0,-1 2-4 0,-2 0 2 16,0 0-1-16,-1-3 3 0,2 0-11 0,-2 0-2 15,3-3-11-15,-3 0-5 0,3-2-8 0,1 0-6 16,3-6-21-16,-3 6 0 0,0-4-4 0,0 2 3 15,3 0 8-15,-4 2 7 0,-2-1 4 0,2 5 2 16,0-1 0-16,-4 0 8 0,-1 0 6 0,-2 0-2 16,-1 2 9-16,-1 1 2 0,-1-3 14 0,-2 3-4 15,2-2 3-15,-2 2 7 0,-1-3-6 0,-4 1 1 16,4 2 6-16,-3-5-3 0,1 8 4 0,0-5-11 16,3 1 3-16,-1-2 4 0,2 5-3 0,-2-5 6 15,2 2-12-15,0 0 10 0,-1-4-12 0,0 2 5 16,1-2 2-16,2 2 12 0,-3-6-15 0,-2 4 1 15,2 1 7-15,-2-2-1 0,-3 2-6 0,0 0 6 16,-1-1 4-16,-4 2 9 0,-3-5 0 0,1 1 2 16,0 5 1-16,-4-6-9 0,8 5 13 0,-7-2-5 15,6 3 2-15,0 2 0 0,-1-5-2 0,1 2-1 16,2 4-5-16,0-1 0 0,-1 1-1 0,5 0 3 16,1 2-11-16,-1-1 8 0,4 2 0 0,-1-4-9 15,-1 2 1-15,0 1 0 0,1 1-4 0,-2-4 3 16,0 3-3-16,-2-5-1 0,-4 3 1 0,-1-2-3 15,-7-6 4-15,-2 6 1 0,0 1-5 0,-2-4 4 16,-1 6-1-16,0-5 0 0,1 1-3 0,-1 0 2 16,-1-1 0-16,0 1 3 0,0 0-4 0,-2-1 7 15,2 2-6-15,-1-1 0 0,3 1 2 0,-3 2 0 16,13 1-1-16,-9-1 4 0,8 2 1 0,0 1-6 16,2 0 9-16,-2 0-6 0,3-1 5 0,-1 1-3 15,-1-1 7-15,-2 2-6 0,-7-1 0 0,4 3 3 16,-5-1-4-16,-4-1 8 0,-3 0-4 0,-1 2 0 15,-16-3-5-15,-2 3 0 0,-2-1-4 0,-1 3-9 16,-2 2-4-16,-4 1-15 0,6 0-5 0,2-1-2 16,-4 0-16-16,7 3-11 0,0 3-8 0,1-1-19 15,14 0-15-15,0 1-80 0,-1 3-201 0,1 2 90 16</inkml:trace>
  <inkml:trace contextRef="#ctx0" brushRef="#br0" timeOffset="-193224.02">24738 17328 14 0,'0'0'31'16,"0"0"-7"-16,0 0 2 0,0 0-4 0,0 0-5 15,0 0-2-15,0 0 2 0,0 0 0 0,0 0 2 16,0 0 4-16,0 0-1 0,0 0 1 0,0 0 5 15,0 0-3-15,0 0-5 0,0 0 2 0,-6-7-2 16,6 7 0-16,0 0 5 0,-4-2 1 0,4 2-5 16,-4-3-6-16,4 3 5 0,0 0-6 0,0 0-3 15,0 0 1-15,0 0-2 0,0 0-4 0,0 0 4 16,0 0 3-16,0 0-2 0,0 0-6 0,-5-3 2 16,5 3-2-16,0 0 3 0,0 0 4 0,0 0-1 15,0 0 0-15,0 0 3 0,0 0-4 0,-4-2 2 16,4 2 1-16,0 0-2 0,0 0 4 0,0 0-5 15,-4-3-1-15,4 3-7 0,0 0 5 0,0 0 4 16,0 0 0-16,0 0-6 0,0 0-4 0,0 0 7 16,0 0-6-16,0 0 6 0,0 0-7 0,0 0-3 15,0 0 1-15,0 0 0 0,0 0 7 0,0 0-4 16,0 0 8-16,0 0-7 0,0 0-3 0,0 0 2 16,0 0 6-16,0 0-8 0,0 0-1 0,0 0 8 15,0 0-7-15,0 0 6 0,0 0 0 0,0 0-1 16,-5 6-2-16,5-6-4 0,0 0 3 0,0 0 3 15,0 0-8-15,0 0-8 0,0 0 12 0,0 0-2 16,0 0 5-16,0 0-2 0,0 0-5 0,0 0 9 16,0 0-8-16,0 0-2 0,0 0 3 0,0 0 22 15,0 0 1-15,0 0 0 0,0 0-3 0,0 0-3 16,0 0-6-16,0 0 7 0,0 0 0 0,0 0-1 16,0 0-5-16,0 0-4 0,0 0 1 0,0 0 3 0,0 0-2 15,0 0 2-15,0 0-4 0,0 0-2 0,12-7 3 16,-12 7-5-16,0 0 0 0,11 0 1 15,-11 0-2-15,8-2 5 0,-4 1 1 0,-4 1-6 0,0 0-3 16,10-2 4-16,-2 2-1 0,-2 0-10 16,-6 0 6-16,17 2-7 0,-5-2-2 0,0 0 6 0,1 1-14 15,0 1 11-15,4 0-4 0,1 0 2 0,-4-1 4 16,-1-1-6-16,1 1 9 0,0-1-3 16,-1 1-3-16,0-1 3 0,-3 0 0 0,4 0-3 15,-4-1 5-15,1 1-1 0,0 1 6 0,1-2 0 0,-2 1-3 16,0 0 4-16,0 0-5 0,1 1 8 0,1-1-6 15,0 2 4-15,2-2-12 0,-1 0 7 0,1 0-14 16,-2 1 8-16,1 1-3 0,1-2 3 16,-1 2 3-16,1-2-2 0,-2 0 2 0,-2 1-3 15,3-1 11-15,-7 0-2 0,3 0 19 0,-2-1-12 0,-7 1 1 16,11-2 9-16,-5-1-4 0,-1 3 0 0,0-3-4 16,0 1-1-16,-5 2 4 0,7-2-7 0,-3 1-1 15,2 0 2-15,-6 1 0 0,7-2-15 0,-7 2 8 16,7-1-2-16,-7 1 6 0,9 0-6 15,-9 0-6-15,0 0-3 0,5 0 9 0,-5 0-9 0,0 0 10 16,0 0-11-16,0 0-9 0,0 0 11 0,0 0-1 16,0 0 6-16,0 0-8 0,9-2 12 0,-9 2-1 15,0 0 5-15,0 0-4 0,7 3-1 0,-7-3 2 16,0 0 0-16,7-1-1 0,-7 1-6 0,0 0 0 16,8-2-9-16,-8 2-4 0,0 0-9 0,1-1-21 15,-1 1-26-15,0 0-45 0,0 0-131 0,0 0 58 16</inkml:trace>
  <inkml:trace contextRef="#ctx0" brushRef="#br0" timeOffset="-191911.02">24954 17210 21 0,'0'0'80'0,"-1"-4"-7"0,1 4-9 16,0 0-4-16,-1-4-3 0,1 4-1 0,0 0-4 15,-4-4-6-15,4 4-15 0,0 0 13 0,-3-1-9 0,3 1 2 16,0 0-10-16,0 0 1 0,0 0-5 15,-5-3-9-15,5 3 2 0,0 0-3 0,0 0 2 0,0 0-5 16,0 0 7-16,0 0-6 0,0 0-1 16,0 0-3-16,0 0 5 0,0 0-7 0,0 0 4 15,0 0 4-15,0 0 16 0,0 0-8 0,0 0 8 0,0 0-3 16,0 0 5-16,-14 3-10 0,14-3 6 16,-8-2 0-16,8 2-6 0,-5-2-2 0,5 2 4 15,0 0-11-15,-8-2-1 0,8 2 5 0,0 0-2 16,0 0-5-16,0 0 7 0,-3 6-3 0,3-6-1 0,1 5-3 15,-1-5 3-15,5 6-5 0,-1-3-1 0,-1 1 0 16,0-2-2-16,1 0-2 0,4 2 1 16,-3-3 11-16,5 2-11 0,-1-3 4 0,2 4 0 0,0-4-13 15,1 1 16-15,3 1-6 0,1 0 1 0,2-1 5 16,-2 1-6-16,3-1-2 0,-1 0 4 0,0 2-2 16,2-1-6-16,-7 0-7 0,1 4 2 0,-1-4-3 15,-3 0 0-15,3 2-4 0,-3 2-3 0,-2-4 6 16,-1 2 2-16,-2-3-1 0,-1 2 1 0,1 1 2 15,-3-1 1-15,-1-1 4 0,-1-2-7 0,1 4 3 16,-1-4 3-16,0 0-2 0,-5 6 3 0,2-1-3 16,2-3 2-16,-1 2 3 0,0 1-8 0,0-2-2 15,-1 0 15-15,2 4-10 0,0-2 0 0,-3 0 4 16,0 4-2-16,3-2 3 0,-4 2-2 0,2-1 11 16,-1 0-10-16,-1-1-2 0,1-1 0 0,-3 2 5 15,0 0 12-15,1-3-2 0,-3 0 5 0,-4 2-3 16,4-5-2-16,0 3 10 0,2-1 7 0,0-1-1 15,2 0-4-15,-3-2-7 0,3 0 5 0,0 1-9 16,5-2-11-16,-9 1-16 0,9-1-29 0,0 0-32 16,-4 1-31-16,4-1-93 0,0 0-214 0,0 0 95 15</inkml:trace>
  <inkml:trace contextRef="#ctx0" brushRef="#br0" timeOffset="-186358.02">19494 17469 10 0,'4'-2'72'0,"-4"2"1"0,5-1 1 0,-5 1 1 16,2-4-11-16,-2 4 4 0,3-3 0 0,-3 3-13 16,0 0 0-16,4-3-3 0,-4 3-14 0,1-4 1 15,-1 4-4-15,0 0-7 0,3-3-4 0,-3 3 4 16,0 0-1-16,0 0-10 0,0 0 1 0,0 0-6 15,0 0 4-15,1-5-2 0,-1 5-3 0,0 0-16 16,0 0 12-16,0 0 10 0,0 0 3 0,0 0-3 16,0 0 0-16,0 0 4 0,0 0-12 0,0 0 13 15,0 0-4-15,0 0-5 0,-4-4 10 0,4 4-10 0,0 0-4 16,0 0 2-16,0 0 0 0,0 0-3 16,0 0-3-16,0 0 4 0,0 0 0 0,0 0 0 15,0 0-5-15,0 0-2 0,0 0-3 0,0 0 1 16,0 0-5-16,0 0 9 0,0 0-5 0,0 0-1 0,0 0 2 15,0 0-7-15,0 0 13 0,0 0-12 0,0 0 5 16,0 0 7-16,4 14-5 0,-4-9 1 16,1 2-7-16,3-1 8 0,-4 3-15 0,3 0 9 15,1-1 4-15,-2 4-1 0,3 0 1 0,-2-2 0 0,-1 2 7 16,-2 5 2-16,3-5-4 0,-2-2 9 0,-1 3-2 16,3 0-5-16,-2-3-3 0,2 2 4 0,-1 2-9 15,1-6-2-15,1 4 1 0,1-3 6 0,-2 1-1 16,3-3 1-16,-4 1-11 0,2-1 4 0,0-5 12 15,-2 3-2-15,1 0-6 0,0-3 22 0,0 2 14 16,0-3 21-16,-3-1 0 0,0 0-6 0,0 0-3 16,0 0 1-16,0 0-11 0,4-10-3 0,-4 10 0 15,0-4-1-15,0 4-5 0,-2-9 0 0,4 4-6 16,-2-1-6-16,2 1 1 0,-1 1-2 0,-1-1-5 16,3-2 2-16,0 0-2 0,1 1-2 0,-1-3-2 15,0 3 3-15,2-3-5 0,-1 1-1 0,0-1 0 16,1-1 1-16,-1-2 0 0,-1 1-1 0,1 1-5 15,4-10 6-15,-6 4-4 0,0 1-2 0,2-2 4 16,-2 1 1-16,-1-1-1 0,3 2 0 0,-4 2-4 16,0 2-2-16,4 1 4 0,-4-2 2 0,0 4-6 15,1 0 1-15,-1 4-1 0,3 0-5 0,-3-2-19 16,0 4-13-16,1-3-18 0,-1 5-19 0,6-2-12 16,-6 2-10-16,0 0-6 0,12 2-24 0,-7 1-121 15,0-1-269-15,-1 1 120 0</inkml:trace>
  <inkml:trace contextRef="#ctx0" brushRef="#br0" timeOffset="-185320.02">19958 17466 53 0,'0'0'138'16,"-1"-7"-2"-16,-2 4-10 0,3-1-7 0,0 4-11 15,0-7-11-15,-1 3-13 0,1 4-3 0,-4-4-9 16,4 0-10-16,0 4 0 0,0-5-14 0,0 5-4 15,-4-3-5-15,4 3-8 0,0 0-6 0,0 0-7 16,0 0 1-16,-9 0-2 0,9 0-2 0,-10 8-5 16,5-4 2-16,-3 0-4 0,3 0 4 0,-3 3-2 15,0 3-2-15,1-3-3 0,-2 3-1 0,3-3 0 16,-2 4-3-16,3-2 2 0,-1 0 0 0,-1 3 1 16,3-4-1-16,-1 1-1 0,2 3-1 0,0-5 1 15,0 3-2-15,1-6 1 0,-1 2-1 0,3 1-3 16,-1-1 5-16,1 2 3 0,-1-3-9 0,2-1 1 15,0 2 2-15,0 0 2 0,3-2 4 0,0-2 1 16,0 1-4-16,4 1 1 0,-2-1 0 0,0-1 1 16,3 0-2-16,2-4 0 0,0 4 1 0,-2-4 0 15,-1 1 0-15,-1 0 7 0,1-1-1 0,-1-1-9 16,1-2 3-16,0-2-5 0,-4 0 6 0,1 1-3 16,3-6 3-16,-3 3 6 0,-3-4-1 0,1 4-10 15,-2-1 4-15,3 0-2 0,-3-1-4 0,1 3 4 16,-2 2-2-16,1 0 0 0,0 1 1 0,-1 0-5 15,0 0 0-15,0 1-9 0,0 4 2 0,4-3-2 0,-4 3 10 16,0 0-3-16,0 0-4 0,9 0 4 16,-9 0 0-16,5 5-2 0,-1-2 8 0,-3 1-1 15,2 1-2-15,-1-2 0 0,1 2-1 0,-1-1 3 16,1 4-3-16,-2-1-1 0,1-2 1 0,4 4 0 16,-4-1-4-16,2 1 2 0,-1-2 7 0,-1-1-1 15,1 1 9-15,-1-1-13 0,2 2-2 0,-1-1 3 16,1-1 1-16,-1 0-5 0,0-1 10 0,-2 0-8 15,3-2 8-15,-3 3-2 0,3-3-1 0,0 0 3 16,-1-1 0-16,1 1-3 0,2-1 6 0,0-1-2 0,-2 0 0 16,5-2 1-16,-2 0-6 0,1-2 2 15,0-1 2-15,1 1-3 0,1-1 7 0,-1-4-2 16,0 1-4-16,0-3 2 0,1 2 2 0,-1-5-7 16,-2 5 9-16,-3-5-8 0,2 1 5 0,0-5-4 15,-5 6 0-15,2-6-4 0,-3 0 1 0,0 1 0 0,0 4-5 16,3-3 9-16,-3 2 0 0,1 2-8 15,-1-2 3-15,-1 4 4 0,1-3-2 0,0 2 1 16,0 0-5-16,1 4 3 0,-1-2 6 0,2 3-5 16,-3-3 1-16,4 3 7 0,-3-1 1 0,0 1-3 15,0 0 5-15,0 2 9 0,0-2 3 0,1 1 8 0,-1 4-4 16,0 0-3-16,0-5-4 0,0 5-3 16,0 0-2-16,0 0 2 0,0 0-5 0,0 0 1 15,0 0 1-15,0 0-8 0,0 0 3 0,0 0-2 16,1 16 5-16,-1-12-5 0,2 2-1 0,-4 1-4 0,2-2 5 15,-1 5-3-15,2 0 0 0,-2-3 10 0,1 5-2 16,0 0 2-16,-1-4 7 0,3 4-7 16,0-1 4-16,0-1-6 0,2 3 2 0,-3-3-3 15,0 4 1-15,3-3-3 0,-1 0 3 0,-1 5 2 16,2-5-8-16,0 0 0 0,0 4 2 0,0-6-3 0,-1 3-1 16,0 1-7-16,0-6-5 0,-1 4-12 0,0-2-16 15,-2 2-5-15,1-3 2 0,0-1-12 0,2 0-11 16,-3-2-6-16,2 1-16 0,-2-4-8 15,2 2-16-15,-2-4-78 0,0 0-204 0,0 0 90 16</inkml:trace>
  <inkml:trace contextRef="#ctx0" brushRef="#br0" timeOffset="-184468.02">20400 17429 32 0,'0'0'93'0,"0"-4"-16"0,0 4-8 0,0 0-4 0,0 0-9 15,0 0 10-15,0 0 6 0,0 0-17 0,0 0-4 16,0 0-6-16,5 10-3 0,-5-10 2 15,3 6 10-15,-3-3-4 0,1 2-3 0,-1-2-7 0,0 3 0 16,0 0-7-16,0 4 15 0,0-3-7 16,0 2-4-16,0 2-1 0,0-2-6 0,0 0-2 0,3 3-1 15,-6-2-8-15,3 0 1 0,4 0-3 0,-2-3 0 16,0 0-3-16,-1-2-5 0,0 2-1 16,4 0 7-16,0-5 7 0,-2 3-11 0,5 0-3 15,-1-3 1-15,1-2-1 0,0-1-2 0,1-4-10 0,2 0 3 16,1 0-13-16,4-5-7 0,-3 1 5 15,0 1-6-15,-2-1 4 0,-2 4 7 0,-1-5-6 0,-1 5 6 16,0-1 12-16,-3 0 5 0,1 1 13 16,-1 1 3-16,-2 1-3 0,3-1 0 0,-5 2-2 0,0 2-9 15,4-4 2-15,-4 4 0 0,0 0-4 0,0 0 5 16,0 0-2-16,5 6-3 0,-5-6-4 0,3 7 4 16,-2-4-4-16,-1 1-8 0,3-2-3 0,-2 3-5 15,3-2 9-15,-3 2 0 0,2-1 5 0,-2-1-8 16,3 1 8-16,-3-1-6 0,2 2 2 15,-2-3-2-15,0 1 1 0,2 1 4 0,-2 1-3 0,3-2 2 16,-2-1 7-16,-2-2-7 0,6 4 1 0,-4-1 2 16,3 1 2-16,0-3-6 0,2 2 6 0,0-3-5 15,2 0 3-15,4 0-1 0,0 0 1 0,1 0-5 16,5-3 2-16,0-2 0 0,-1 1 11 16,-2 1-4-16,1-2-4 0,0-3-1 0,0 2 3 0,-3-1-4 15,1-3 0-15,-6 2 3 0,-1-1-3 0,2-1 8 16,-4 1 5-16,-1-1-12 0,-2 0 6 0,1 2 2 15,-3-1-4-15,0 1 9 0,-1 1-7 0,0-3 5 16,-1 4-1-16,0-1-2 0,-1 2 6 0,1 1 1 16,1-3-6-16,-1 3 2 0,1 4 0 0,0-5-1 15,-1 1-4-15,1 4 4 0,-2-5-7 0,2 5-2 16,0 0 4-16,0 0-8 0,0 0 5 0,0 0 1 16,0 0-3-16,0 0 2 0,-10 9 0 0,6-6-6 15,-1 3 4-15,3 2-1 0,-2-3-3 0,-3 4 11 16,2 1-1-16,-1-2-2 0,0 3 7 0,-1-2-1 15,2 0 4-15,0 3 3 0,-3-4-2 0,3 3 5 16,0-1 2-16,0-1-1 0,0-1-4 0,2 1 1 16,-1-1-3-16,4-3 2 0,0 4-4 0,-1-4 1 15,1 2-2-15,0 1 2 0,1-3-1 0,2 4 0 16,-2-4-2-16,4-1-5 0,3 2 5 0,2 1-1 16,2-2-4-16,-1-2-13 0,7 1-23 0,0 1-17 15,-1-1-18-15,0-1-35 0,0 0-35 0,-3-1-127 16,0-2-284-16,0 0 127 0</inkml:trace>
  <inkml:trace contextRef="#ctx0" brushRef="#br0" timeOffset="-184250.02">21321 17594 198 0,'0'0'190'0,"-5"-2"-47"0,5 2-66 16,0 0-58-16,0 0-81 0,0 0-33 0,0 0-102 16,0 0 46-16</inkml:trace>
  <inkml:trace contextRef="#ctx0" brushRef="#br0" timeOffset="-174578.02">12951 16607 30 0,'-1'4'65'16,"-5"1"-4"-16,2-2 1 0,-2 2 6 0,3 0-11 15,-3 0 0-15,1 1-7 0,-2 0-2 0,2 2-25 16,0-1 16-16,1 2-8 0,0-1-5 0,2-1 3 16,0-2-3-16,1 2-3 0,1 0-6 0,1-2 6 15,1 0-3-15,2 0-2 0,1 0-4 0,0 0-9 16,1-1 19-16,4-1 1 0,1-3 4 0,-1 0 2 15,4 0 1-15,-2-3-8 0,1-1-2 0,0 1-2 16,1-2 3-16,-1 0-4 0,0-4-4 0,0 3 6 0,-4 0-7 16,-2-2-1-16,2-1 0 0,-1 1-1 15,-3-1-6-15,0-1 7 0,-2 4 9 0,-1-2-8 16,2 3-1-16,-4-3 6 0,1 4 2 0,-1 0-7 16,0 0-7-16,-1 0 6 0,1 4-3 0,-4-5-17 0,2 2 11 15,2 3-12-15,-7-1-9 0,7 1-18 0,-10 0-7 16,10 0-17-16,-8 6-19 0,3-4-96 15,-1 1-187-15,3-1 83 0</inkml:trace>
  <inkml:trace contextRef="#ctx0" brushRef="#br0" timeOffset="-174141.02">13077 16863 5 0,'0'5'70'0,"-2"1"-10"0,2 1 4 0,-1 3-2 16,0 0-5-16,-2 1-9 0,-2 0-1 0,3 5-1 16,-2 1 2-16,1 0-14 0,1 0-1 0,-1 0 0 15,2-1 0-15,-3 2-6 0,3-1-10 0,0-1 5 16,1 4-6-16,-2-3 2 0,2 2-2 0,0 0-2 15,2-2-2-15,-2 1 3 0,1-2-9 0,0 1 10 16,2-5-8-16,-1 3 0 0,0-3-4 0,-1-1 4 16,1-1 3-16,1 0-5 0,-3-1 4 0,3-4-20 15,-1 2-9-15,1-2-24 0,-1-2-91 0,1-2-145 0,-3-1 64 16</inkml:trace>
  <inkml:trace contextRef="#ctx0" brushRef="#br0" timeOffset="-173744.02">12945 16871 25 0,'-9'8'91'0,"-1"1"-3"0,2-2-9 0,0 1-13 15,1 0-4-15,2 0-6 0,1-3-5 0,1 0-12 16,2 3 2-16,-1-4-1 0,-1 1-8 0,1-1 2 16,0-1-6-16,2-3 0 0,-1 3-5 0,1-3-8 15,0 0 6-15,0 0-11 0,0 0-9 0,0 0-10 0,0 0-15 16,14-10-13-16,-8 3-9 0,4 0-22 16,1-2-40-16,-1 1-117 0,0 0 52 0</inkml:trace>
  <inkml:trace contextRef="#ctx0" brushRef="#br0" timeOffset="-173326.02">13059 16830 61 0,'0'0'69'0,"-4"-1"-3"0,4 1-7 0,0 0-8 15,0 0 0-15,0 0-12 0,0 0-2 0,0 0-4 0,0 0-1 16,0 0-4-16,0 0-5 0,0 0 2 15,0 0-5-15,0 0-3 0,0 0-2 0,0 0-7 16,0 0 0-16,0 0 0 0,0 0 0 0,0 0-3 16,0 0 3-16,0 0-4 0,0 0 0 0,0 0 1 15,0 0 4-15,0 0 7 0,0 0 1 0,0 0 9 0,0 0 0 16,0 0 2-16,12-4 2 0,-12 4 3 16,0 0-4-16,0 0-1 0,0 0-3 0,3-2-5 15,-3 2 5-15,0 0-3 0,0 0-10 0,0 0 5 16,0 0 1-16,0 0 4 0,0 0 3 0,0 0 11 0,0 0 4 15,0 0 0-15,0 0 11 0,0 0-1 0,0 0-1 16,0 0-7-16,0 0-10 0,0 0-2 16,0 0-4-16,0 0-6 0,-1 11 0 0,4-7-1 15,0 3-4-15,1 0-1 0,1 3 0 0,1-1 0 16,0 1-3-16,5 2 3 0,1 0-7 0,3 0 3 0,-2-5 1 16,2 5-3-16,-2-2-2 0,5 0 1 0,-4-1 9 15,-2-4-16-15,-1-1-7 0,2 0-10 0,0 0-28 16,-7-3-24-16,2 3-25 0,-3-4-45 15,-5 0-86-15,11 0-242 0,-11 0 108 0</inkml:trace>
  <inkml:trace contextRef="#ctx0" brushRef="#br0" timeOffset="-172692.02">13070 17282 40 0,'-1'9'72'0,"-3"2"-2"16,2 0-2-16,-2-2 0 0,0 3-2 0,-1-1-8 15,0 1 1-15,-4-1-6 0,5 0-8 0,-1 4 3 16,-1-3-6-16,-1-2-5 0,3-1 0 0,-2 1-8 16,2-1 2-16,0-1-4 0,3-1-7 0,0 0-1 15,-2-4 4-15,3 0 2 0,0-3-5 0,0 0 0 16,3 4 10-16,-3-4-7 0,0 0-6 0,10-10 4 15,-5 5-3-15,-1-4-3 0,1 1-7 0,-1-2-7 16,1-1-3-16,-1-1-7 0,0-1-7 0,2 2-12 16,-2 1 2-16,-3 0-12 0,4 0 1 0,-1 1 3 15,-1 2-2-15,-2 2 6 0,7-3 0 0,-2-1 7 16,-1 4-8-16,0 0 7 0,0-2 0 0,3 4 3 16,1-4 2-16,-4 5 2 0,1-3 8 0,0 2-7 15,-1-1 9-15,2 1 5 0,-3 1 6 0,0-1 7 16,-1 1 12-16,-3 2 14 0,5-5-3 0,-5 5 2 15,4-1 1-15,-4 1-5 0,0 0-3 0,0 0-9 16,0 0-2-16,7-1-4 0,-7 1 5 0,3 7-6 16,-1-2-1-16,-1-3 5 0,2 6-3 0,2-1-5 15,3 2 5-15,-3-3-6 0,4 2-3 0,0 0 3 0,-4 0-6 16,5-1 12-16,-1 2 6 0,0-4-10 16,0 2 1-16,-4-2 8 0,0 1-9 0,-1-2 9 15,0-2-1-15,0 3 2 0,0-3-8 0,-3 1-2 16,3 0 6-16,-1 0 1 0,-3-3-6 0,4 4-22 0,-4-4-28 15,5 1-41-15,-5-1-108 0,8 1-202 0,-1-2 89 16</inkml:trace>
  <inkml:trace contextRef="#ctx0" brushRef="#br0" timeOffset="-172096.02">13947 16633 59 0,'0'0'118'0,"0"0"-14"16,0 0-5-16,0 0-18 0,0 0-2 0,0 0 2 16,0 0-12-16,-2 11-7 0,2-5 7 0,0 0-6 15,1 0 4-15,-2 2-3 0,2-1 3 0,-1 0-3 16,0 2-12-16,1 0-3 0,0 0-5 0,3-1-3 16,-1 0-3-16,-1-2-8 0,5 0 1 0,2 0-4 15,1-1-2-15,3-4-3 0,2-1-6 0,4 1-5 16,0-3-3-16,3-3-6 0,-3-1-15 0,0 0-3 15,2-4 7-15,-2 0-7 0,-3-2-5 0,-3-2-1 16,-1 1 8-16,-6 1-4 0,1-4 5 0,-2 1 4 16,-5 3-2-16,-2-1 19 0,0 1-6 0,-3 2 15 15,-2 0 2-15,-3 2-2 0,1 1-3 0,-2 2 0 16,-2 0 4-16,0 5-5 0,-1 0-4 0,1 0-2 16,-2 5 3-16,6 0-12 0,-4 2-15 0,4-1-22 15,4 3-24-15,0-2-30 0,1 4-126 0,4-4-238 0,0 3 105 16</inkml:trace>
  <inkml:trace contextRef="#ctx0" brushRef="#br0" timeOffset="-171659.01">14152 16862 127 0,'0'0'123'0,"0"0"-12"0,0 0-2 0,-3-5-11 0,3 5-9 16,0 0-11-16,0 0 3 0,0 0-9 0,0 0-14 15,0 0 3-15,0 0-2 0,0 0-13 0,0 0-10 16,0 0-2-16,0 0 0 0,-7 7-10 15,7-3-2-15,2 0 0 0,-1 7 1 0,0-3 1 0,1 3-10 16,0 2 4-16,5 4-4 0,-2 0 9 0,0 2-7 16,1 0 1-16,-1-1 1 0,2 7-2 0,-2-7 4 15,2 7-5-15,0 1 0 0,-2-1 1 0,-1 2 1 16,0-2 4-16,-2-4 7 0,4 4-11 0,-2-1 2 16,-2-3 2-16,0-1-1 0,3 4 1 0,-1-6-5 15,0 0 5-15,-1-2-5 0,-1 0 3 0,4 1-6 16,-3-2 4-16,-3-3-3 0,3-1-2 0,-1-1-2 15,-2-2-1-15,1-1 9 0,-1 0-7 0,3-2-1 16,-3-1-2-16,0 1-14 0,0-5-32 0,1 3-50 16,-1-3-86-16,0 0-91 0,8-17-285 0,-2 3 126 15</inkml:trace>
  <inkml:trace contextRef="#ctx0" brushRef="#br0" timeOffset="-171174.02">14168 16795 48 0,'-14'3'87'16,"10"-1"-6"-16,-1 2-10 0,-4 3-2 0,3-1 0 15,-4 4-5-15,-1 1 1 0,0 0-6 0,-2 4 5 16,4-2 2-16,-1 1-6 0,1 0-10 0,-1 0-2 16,4-1-1-16,0-4-7 0,1 3-2 0,-1-4-4 0,1 1 7 15,1-4-13-15,0 3 4 0,0-4 12 0,2 1 6 16,-1-1 1-16,3-4 5 0,-4 1-5 15,4-1-3-15,0 0-10 0,0 0-7 0,-8-7-6 0,8 2-8 16,-2 0-7-16,2 0-7 0,0 0 0 0,1 1-5 16,-1 4-12-16,3-8-7 0,-1 4-2 0,3 0-9 15,1 0-2-15,1 2 4 0,2-3 3 0,0 0-5 16,-2 3 7-16,3-1-3 0,1-2 3 16,-2 4 7-16,0-3-3 0,-4 4-2 0,3-1 6 0,-3-2-3 15,0 0 10-15,-1 1 7 0,0 0 1 0,-3-1 0 16,-1 3 2-16,1-7 7 0,3 4-6 0,-4-1 1 15,0 1 2-15,0-1-15 0,0 4-20 0,3-3-20 16,-3 3-22-16,1-4-16 0,-1 4-68 16,0 0-169-16,0 0 75 0</inkml:trace>
  <inkml:trace contextRef="#ctx0" brushRef="#br0" timeOffset="-170985.02">14183 16869 40 0,'-1'-3'149'0,"1"3"-17"0,0 0-13 0,0 0-13 15,0 0-15-15,0 0-8 0,0 0-7 0,0 0-5 16,15 3 6-16,-9 0-14 0,1 3-2 0,-2 2-3 16,4 1-7-16,0-1-6 0,-4 1 0 0,3 2-11 15,0-1-1-15,-1-2-5 0,1 7-2 0,-3-6-1 16,-1-1-1-16,2 3-2 0,-2-1-9 0,0-2-28 16,0-3-37-16,-3 1-37 0,3 0-131 0,0-1-237 15,0 0 104-15</inkml:trace>
  <inkml:trace contextRef="#ctx0" brushRef="#br0" timeOffset="-170337.5">14187 17336 97 0,'0'0'87'0,"0"0"-7"0,0 0-12 16,0 0 5-16,-9 9-7 0,7-3-2 0,-2-2-13 15,1 2-1-15,-2 2 3 0,0 0 1 0,0-3-1 0,-1 3-1 16,-1 1 14-16,-1 0-1 0,0 2 0 0,0-5-11 16,0 4 1-16,3 0-6 0,-1-1-8 0,-2 0-2 15,3 0-4-15,1 0-4 0,0-2-10 0,3 0-4 16,1-2-3-16,-3 1-4 0,2 0-7 0,1-3-3 16,0 1-5-16,1 0-1 0,-1-4 6 0,3 4-8 15,-3-4-1-15,0 0-5 0,0 0-12 0,0 0 6 16,10-7-12-16,-6 2-16 0,-1 0 5 15,-2-3-2-15,2 3 5 0,-2-4 4 0,0 2 1 0,4-3-4 16,-2 2-5-16,-1-3 15 0,1 4-2 0,1-1 4 16,0 0 3-16,-2 3 3 0,1-3 0 0,-2 3 4 15,5 0 2-15,-2-2 2 0,-1 2 2 0,2 2-6 16,0-1 9-16,-1-2-3 0,1 2 6 0,0 0-1 16,0 0 0-16,-1 0 0 0,1 0 0 0,1 1 6 15,0 0 4-15,1-1 11 0,0 1 9 0,-2 2 4 16,0-1-1-16,-1 0 5 0,-4 2-4 0,7-3-3 15,-7 3 9-15,7 5 2 0,-7-5-4 0,7 5 23 16,1 0-1-16,-4 0-6 0,6 0-1 0,-5 4 5 16,4-2-7-16,1 3-2 0,-1-2 1 0,4 4-4 15,5-3 3-15,-4-1-5 0,0-1 2 0,-1-1-3 16,3 2 1-16,-3-5-9 0,0 3 5 0,-3-1-2 16,-1-2-5-16,-2-3-2 0,0 1 3 0,-2 1-2 15,-1-2-20-15,-4 0-37 0,0 0-41 0,0 0-73 16,0 0-115-16,-8-11-281 0,2 7 125 0</inkml:trace>
  <inkml:trace contextRef="#ctx0" brushRef="#br0" timeOffset="-169623.5">15167 16504 116 0,'0'0'115'0,"-14"4"4"16,9 0-16-16,-3 4-10 0,2 0-9 0,-5 1-1 16,2 5-2-16,0-1-7 0,-1 0-8 0,4 1-7 15,1 1 1-15,0-4-12 0,4 1-3 0,-2-3-2 16,3 2-8-16,2 1-1 0,-2-5-3 0,2 2-4 16,-1-2-1-16,5 1 1 0,-3-1 0 0,1-5-2 15,4 1-9-15,2-1 3 0,0-2-5 0,3-1-1 16,-4 0 2-16,4-2-2 0,-2-3-7 0,-3-1 2 15,1-1-11-15,-4-2-13 0,4-4-1 0,-4 2-5 16,-2-3 4-16,-3-2-5 0,0 4 5 0,-3 0 3 16,-1 1 12-16,3 0 2 0,-3 4 2 0,-1-3 4 15,0 2 3-15,4 3-1 0,-2 1-4 0,-1 0-23 16,2 2-14-16,-1 0-30 0,3 3-40 0,0 0-95 16,0 0-215-16,-4 11 95 0</inkml:trace>
  <inkml:trace contextRef="#ctx0" brushRef="#br0" timeOffset="-169250.49">15166 16723 1 0,'0'0'129'0,"0"0"-15"0,0 0 1 0,0 0-16 15,0 0-8-15,0 0-10 0,0 0-5 0,18-2-4 16,-18 2-11-16,0 0-4 0,0 0-4 0,5 2-9 16,-5-2-2-16,5 5 2 0,-5-2-6 0,3 2 5 0,-1 2 1 15,-2 1-4-15,7 1 4 0,-5 3-3 16,2 0 0-16,3 5-6 0,-5 0 1 0,2 10 2 16,0-3-5-16,-2 2 0 0,-1-1-1 0,2 5 1 15,0-5-11-15,-2 4-2 0,0 0 5 0,2 3-3 0,-2-3-3 16,3 2-1-16,1-1-3 0,0-2 0 0,0 1 4 15,-1-2-2-15,0-8 3 0,1 6 2 16,-1-9 4-16,1 2 3 0,-4-6 0 0,2-3-4 0,-2 1 1 16,0-2 0-16,-1-2-4 0,2-3 1 0,-1 2 2 15,0-2-5-15,-1-3-9 0,1 4-25 0,-1-4-38 16,0 0-66-16,12-14-72 0,-6-1-99 0,1-2-313 16,-1-9 139-16</inkml:trace>
  <inkml:trace contextRef="#ctx0" brushRef="#br0" timeOffset="-168586.49">15153 16716 95 0,'0'0'100'0,"0"0"-11"0,0 0-10 0,0 0-9 16,0 0-2-16,-1 7-4 0,-2-1-2 0,2 3-4 16,0 1 9-16,-6 0-3 0,4 5 5 0,-5-1-2 15,0 2 0-15,-1 1-3 0,2-2-1 0,-5 7-7 16,3-8 1-16,0-4-4 0,0 0 3 0,3-1-9 15,0 1-1-15,-1-2-3 0,3-4-7 0,-1 1-2 16,3-3 5-16,-1 3-1 0,1-2 0 0,2-3-3 16,-4 3 2-16,4-3-4 0,0 0-13 0,0 0-15 15,0 0-22-15,-1-16-12 0,2 11-18 0,1-6-11 16,1 3-4-16,2-3 7 0,0 0-1 0,-1 1 3 16,-2-1-1-16,1 3 3 0,-2 1 11 0,1 2 9 15,0 0 0-15,-1 0 4 0,1 0-1 0,2 0 4 16,-2 3-1-16,3-1 5 0,2 2-7 0,0 1-3 15,4-5-9-15,2 5-9 0,0 0-10 0,9 0 1 16,-4-1-1-16,0 0 4 0,-5 1-1 0,5-3 11 16,-7 2 8-16,0 0 16 0,0-2 23 0,-2-2 19 15,-2 4 7-15,-2-2 13 0,-1 0-5 0,0-2 11 16,-3 0 13-16,1 1 3 0,-1 0 4 0,-1 0 5 16,1 0-10-16,1 1-6 0,-1-1-2 0,-1 4-12 15,2-6 2-15,-2 6-9 0,5-1-5 0,-5 1 0 16,4-1-7-16,-4 1-3 0,0 0-5 0,12 5-1 15,-8-2-1-15,0-1 3 0,-1 2-5 0,4 1-3 16,-2-1-2-16,-1 2 5 0,2-1 3 0,-1 4 0 0,0 0 0 16,0 1 5-16,0 0-6 0,2-1 0 0,-1 2 0 15,4 3 3-15,-1 0-5 0,3 0 4 16,3-1-4-16,-2-1-1 0,1 1 2 0,0-4-2 16,1 4-2-16,-6-6-1 0,0 3-5 0,-2-6-1 0,-1 0-9 15,-1 1-10-15,-2-2-17 0,1-1-29 0,-4-2-41 16,-2 3-152-16,2-3-278 0,-9 3 123 0</inkml:trace>
  <inkml:trace contextRef="#ctx0" brushRef="#br0" timeOffset="-167957.5">15135 17321 32 0,'0'0'72'0,"-10"5"-5"15,10-1 12-15,-2-1 1 0,-1 3-1 0,1 0 1 16,-2 2 0-16,1 2 7 0,0 0-1 0,0-1-5 16,-2 0 3-16,0 3-2 0,-1-4-5 0,1 4-3 15,-1-1-3-15,1-1-9 0,-3 0 3 0,2 0-13 16,-2 1-4-16,3 0-3 0,-1-2-5 0,2 1-5 16,1-2-3-16,1 2 2 0,-1-3-6 0,1 3-5 15,-1-5-3-15,3 1-4 0,-3-1 4 0,3-3-1 16,0-2-6-16,0 0-1 0,9 0 5 0,-9 0-9 15,17-7 1-15,-9-3-3 0,2 3-14 0,0-3-20 16,3-2 1-16,-3-5-32 0,9-4-7 0,-6-1-17 16,-2 7-10-16,1-2 2 0,-3 0-4 0,1 1 11 0,2 3 9 15,-6 4 27-15,-1-1 4 0,3 2 12 16,-7 1 13-16,4 1 7 0,-2 2 9 0,-2 0 2 16,2 0 5-16,-3 4-1 0,1-3 4 0,-1 3 0 15,0 0 7-15,0 0 3 0,0 0 1 0,0 11 4 0,0-7 10 16,-4 1-11-16,4 1 1 0,-1-3-1 0,1 2-4 15,0-1 0-15,-1 0-2 0,1-4 5 16,1 7 9-16,0-3-6 0,2-2 7 0,-1 3 4 16,1-2-9-16,-1 0 2 0,2 2 0 0,-1 0 3 0,0 1 1 15,3-1-2-15,0 1-2 0,-1 2-3 0,3-3-5 16,-1 5 5-16,0-3-8 0,-2 0 1 0,1 0-1 16,2-1 1-16,-2 1-7 0,0-2-2 15,-1-1 7-15,1-1-14 0,-2 2-25 0,-2-2-14 0,3-2-38 16,1 1-58-16,-6-2-102 0,0 0-255 0,16-6 114 15</inkml:trace>
  <inkml:trace contextRef="#ctx0" brushRef="#br0" timeOffset="-166785.5">16495 16900 41 0,'0'0'115'0,"0"-5"-15"0,0 5 0 0,0 0 1 15,-1-6 5-15,1 6-4 0,0 0-3 0,0 0-4 16,0 0-6-16,-3-3-10 0,3 3-8 0,0 0-9 16,0 0-5-16,4-3-7 0,-4 3-7 0,10 0-2 15,-3 0-7-15,3 0 0 0,4 0-4 0,3-2-3 16,4 2 0-16,7 2-7 0,2-6 0 0,3 4 5 15,0 2-1-15,6-4-3 0,14 0 2 0,3 1-4 16,-2-1-1-16,-1 2 1 0,2-2 0 0,-1-1-9 16,0 3 3-16,-3 0 1 0,0 0-3 0,-10 0 0 0,-3 2-5 15,-2-2-5-15,0 1 4 0,-1 3-3 16,-3-2-3-16,-4-2-1 0,-7 1 4 0,0-1 0 16,-8 0-3-16,0-2 6 0,-1 2-1 0,-3 0-1 15,-4 0 5-15,3-1 4 0,-3-1-1 0,-5 2 0 0,0 0 0 16,9-1-5-16,-9 1 1 0,0 0 1 0,8-1-4 15,-8 1 2-15,0 0-6 0,0 0-8 16,0 0-20-16,0 0-24 0,0 0-13 0,0 0-15 16,0 0-17-16,0 0-23 0,0 0-119 0,0 0-258 0,0 0 114 15</inkml:trace>
  <inkml:trace contextRef="#ctx0" brushRef="#br0" timeOffset="-166157.5">16486 16399 132 0,'-4'-5'127'0,"4"5"-7"15,0 0-17-15,-4-4-5 0,4 4-14 0,0 0-8 16,0 0-8-16,-1-3-14 0,1 3 2 0,0 0-6 0,0 0-5 15,0 0-8-15,0 0-7 0,0 0-1 16,0 0 2-16,0 0-6 0,0 0-2 0,0 0-3 16,0 0 1-16,1 14 8 0,-1-14-6 0,-1 5 4 15,0-1-4-15,-2 2-1 0,-1 0-1 0,1 3-5 0,-1 4 4 16,-3 3 1-16,2 1-2 0,0 1 1 0,-4 7 7 16,4-2-4-16,-3 4-3 0,3-2-2 15,0 3-1-15,1-1 1 0,-2-3 2 0,4 1-3 16,0-6-12-16,0-1 6 0,2-1-5 0,0 0 0 0,0 0-7 15,-2-4 15-15,2-1-9 0,-1-1 2 0,1-2 2 16,-1-1-5-16,1 1-14 0,0-4-19 0,0 0-29 16,0 2-18-16,1-4-34 0,-1-3-126 0,7 0-255 15,-7 0 113-15</inkml:trace>
  <inkml:trace contextRef="#ctx0" brushRef="#br0" timeOffset="-164907.5">16375 16474 43 0,'-1'-5'101'0,"-2"1"3"0,2-1-14 0,1 0-12 15,-1-1-9-15,-1 1-5 0,2 0 7 0,0-1-3 16,0 6-8-16,0-6 0 0,0 2 1 0,0 4-16 16,2-5-5-16,-2 5-5 0,0-4-11 0,0 4-12 15,2-3-8-15,-2 3 0 0,0 0-6 0,0 0-5 16,0 0 8-16,0 0-13 0,11 7 8 0,-11-7-8 16,3 2 4-16,-3-2 0 0,0 3 1 0,0-3-4 15,0 0 6-15,1 4 7 0,-1-4 8 0,0 0-3 16,-4 4 12-16,4-4 8 0,-2 5 11 0,2-5-3 15,-6 2 6-15,6-2-2 0,0 0-13 0,-3 2 9 16,3-2-2-16,0 0 2 0,0 0-14 0,0 0 2 16,0 0-1-16,0 0-7 0,0 0 1 0,0 0 9 15,0 0 9-15,0 0-4 0,0 0-1 0,0 0 2 16,8-11 3-16,-5 5-7 0,1 1 1 0,2-4 2 0,1 0-14 16,-2-1 6-16,4-1-2 0,0-2-6 15,0-3 2-15,5 0-9 0,-1 1-4 0,5-6-6 16,-4 6-5-16,1 1-10 0,6-3-1 0,-3 6-6 15,1 0 4-15,0 1 4 0,8 2-5 0,-7 1 5 16,-1 5 1-16,3-2-2 0,6 1 10 0,-5 2-3 0,4 2 0 16,1 1 2-16,-9-1-5 0,9 5 7 0,-6-2 3 15,6 3-3-15,-1 2 5 0,-10-4-5 16,2 2-1-16,0 1 1 0,-2 1 4 0,2 1 0 0,-1-2-5 16,0 1-7-16,-2 1-7 0,2-1-2 0,-5 3 6 15,2-2-4-15,-1 2 0 0,0-1 10 0,-6-1 3 16,1 0-7-16,1 2 1 0,-1 1 4 0,0 1-3 15,0 1 4-15,-4-1 10 0,0 3 6 0,0 2 5 16,-1-1-1-16,-1 1 4 0,-1-2-4 0,1 2-1 16,-2-1 0-16,0 0-3 0,1-1-3 0,-1 3 3 15,1-6 9-15,1 3-14 0,0-5 5 0,-1 0-2 16,2 1 1-16,0-4 0 0,-2 3-2 0,1-3 1 16,2-1-3-16,-4-2-12 0,2 1 14 0,-1-2 0 15,0 1-1-15,-1-1 11 0,0-3-14 0,1 2 2 16,-1 1-10-16,-1 0 15 0,0-2-4 0,0 2-2 15,1 0 4-15,-1-1 1 0,-1 0-1 0,1 0-5 16,1 1-6-16,-2 0 0 0,1 0-1 0,0 0 9 16,0-1-9-16,0-4 2 0,0 5 9 0,0-1-3 15,0-4 6-15,-1 4 4 0,1-4 12 0,0 0 7 16,2 2 5-16,-2-2-5 0,0 0 4 0,0 0-13 16,0 0-3-16,0 0 5 0,0 0-2 0,0 0-17 15,0-12-17-15,0 12-1 0,1-5-11 0,1 3-10 16,0-3 4-16,-2 5-13 0,4-6-4 0,0 4 0 0,-3-1 0 15,2-1-1-15,-1 2 5 0,-2 2 6 16,4-5 8-16,-4 5 13 0,3-2 5 0,-3 2 2 16,2-3 1-16,-2 3 10 0,4-5 5 0,-4 5 3 15,0-4 4-15,0 1-4 0,0 3-2 0,0-6 6 16,1 2-10-16,-1-1 4 0,0 1 2 0,2-1-10 0,0 1 4 16,-2-2 4-16,0 2 6 0,4-2-11 15,-4 2 4-15,0-1-1 0,1 0 8 0,-1 1 13 16,3 1 3-16,-1 0 1 0,-2 3 1 0,-2-11 6 0,-1 8 7 15,2 0-1-15,-1-2-3 0,0-2 7 0,0 5-4 16,2 2-5-16,-2-7-3 0,2 7-1 16,-1-5-9-16,1 5-7 0,-2-2 1 0,2 2-13 0,0 0 9 15,0 0-6-15,0 0 0 0,0 0 7 0,0 0-11 16,7 9 3-16,-3-4-3 0,0 1-2 0,-2 0-2 16,2 2 2-16,-3 3 3 0,3-3 12 0,-2 4-2 15,-2 0-4-15,-2 0 7 0,1 0 5 0,-2 3 3 16,2-1-2-16,-5 1-2 0,2-3-5 0,0 0 1 15,0 3 0-15,1-4 1 0,-1-4-8 0,0 3-2 16,1-3 2-16,1-1 1 0,0-1-1 0,1 0-1 16,0 0 5-16,2-1 7 0,-1-4 10 0,0 0 1 15,0 0-1-15,0 0-7 0,0 0-2 0,0 0-7 16,0 0-30-16,3-20-3 0,-1 11-2 0,-1-4-26 16,2 1-8-16,-2-4-18 0,3-1-4 0,-2 0 3 15,0-3-9-15,-2 1 0 0,0-2 15 0,0 3 1 16,-2-1 15-16,0 2 7 0,-3 2 32 0,2 1 5 15,0 3 3-15,1 0 0 0,-3-1 12 0,4 5 1 16,-1 0-9-16,0-1 3 0,0 6-22 0,-1-2-37 16,3 4-36-16,0-5-36 0,0 5-82 0,0 0-224 15,0 0 100-15</inkml:trace>
  <inkml:trace contextRef="#ctx0" brushRef="#br0" timeOffset="-158883.49">13551 15700 46 0,'9'-9'48'0,"-3"1"-9"0,-3 2 2 0,-2-2-11 16,-1 1 4-16,-1-1-5 0,-2 2 2 0,-2 1-7 15,-1-1-3-15,-4 1-2 0,-1 2-1 0,-1 1-4 16,-3 4 3-16,3-1-6 0,-1 0 3 0,0 2-6 16,-1 3-3-16,5-2 1 0,0 2-1 0,0 0-4 0,3 0-14 15,-1 1-6-15,5-2-10 0,-2 1-4 16,0-3-29-16,2 4-66 0,-1-5 30 0</inkml:trace>
  <inkml:trace contextRef="#ctx0" brushRef="#br0" timeOffset="-158279.5">13550 15618 51 0,'0'0'86'0,"-4"-3"-8"16,4 3-6-16,0 0-9 0,0 0-8 0,0 0-4 0,-13 1-6 15,8 3-5-15,5-4-8 0,-13 2 1 0,3 1-6 16,0-1 2-16,0 3-7 0,-1 0 3 0,-1 1-5 16,4-2 5-16,-1 1-2 0,1 3 0 0,-2-3-11 15,2 1-3-15,3 2 14 0,0-1-7 0,-4 2-6 16,5-4 8-16,0 4-4 0,1-3-1 0,-3 1 1 15,5 0-2-15,-3 0 1 0,3-2 0 16,0 1-6-16,2 0 9 0,0-3-9 0,3 2 4 0,0-3-3 16,-1 2 0-16,4-3 4 0,6 1-8 0,-4-2 3 15,6-2-11-15,3-2-2 0,3-1 3 0,-2 0-11 16,0-2 8-16,-1-2 0 0,-1 2-3 0,-2-3 1 16,-6 4-4-16,0-4-2 0,-2 3 2 0,-2-3-6 15,-2 2 8-15,0 1 0 0,-1 0 11 0,-2 2 1 16,-4-4 1-16,2 5 2 0,-1-1 2 0,-4 0 7 0,2 3-2 15,-2-2 0-15,-3 2-3 0,-3-1-1 16,0 2-5-16,-5 0 2 0,2 1 1 0,1 2-5 16,3 1-3-16,1-1-22 0,0 2-33 0,1 0-97 15,2-1-166-15,3-1 74 0</inkml:trace>
  <inkml:trace contextRef="#ctx0" brushRef="#br0" timeOffset="-157545.5">13546 15764 55 0,'0'0'60'0,"0"0"5"16,0 0-4-16,0 0 1 0,0 0-4 0,0 0-8 15,0 0-3-15,0 0-5 0,0 0-2 0,0 0-9 16,10-8 0-16,-10 8 3 0,0 0-8 0,0 0 2 16,0 0-6-16,0 0-4 0,0 0-7 0,0 0 5 15,1-3-5-15,-1 3 4 0,0 0-4 0,0 0 1 16,0 0 5-16,0 0 9 0,0 0-2 0,0 0-3 15,0 0-3-15,0 0-5 0,0 0-5 0,0 0-1 16,4-3-6-16,-4 3 10 0,0 0-12 0,0 0-2 0,0 0 5 16,0 0-8-16,0 0 4 0,0 0-3 0,0 0-3 15,0 0 0-15,0 0 6 0,3 9 0 0,-3-9-7 16,0 0 10-16,0 0 7 0,0 0-3 0,0 0 11 16,2 3 3-16,-2-3 2 0,0 0 3 0,0 0 1 15,0 0-4-15,0 0-10 0,0 0 2 0,0 0 0 16,0 0-6-16,0 0-17 0,0 0-8 0,0 0-14 15,0 0-2-15,0 0-5 0,0 0-2 0,0 0-1 16,0 0-9-16,-10 1-10 0,10-1-67 0,0 0-137 16,0 0 60-16</inkml:trace>
  <inkml:trace contextRef="#ctx0" brushRef="#br0" timeOffset="-156866.49">13526 15806 87 0,'0'0'87'0,"7"-2"-10"16,-7 2-10-16,5-2 3 0,-5 2-14 0,5 0-9 0,-5 0-8 15,0 0 4-15,5-2-5 0,-5 2-5 0,0 0 10 16,0 0 10-16,0 0 4 0,0 0 9 0,0 0 5 16,0 0-14-16,0 0 15 0,0 0-8 0,0 0-7 15,0 0-7-15,0 0-6 0,0 0-7 0,0 0-6 16,0 0-3-16,0 0-4 0,2 10 2 0,-1-7 0 16,4 3-6-16,-1 3-1 0,-2-1-5 0,2 1 1 15,0-1-10-15,1 1 6 0,-5 1-4 0,4 0-3 16,-1-1 5-16,0 1-3 0,-3-2 2 0,2 3-4 15,-2-5 2-15,2 5-2 0,-4-4-6 0,0 3 7 16,2-1 3-16,-6 0 1 0,5 0-2 0,0 1-3 16,-1-1 4-16,2-1-14 0,-4 1 11 0,4-1 5 15,-1 0-4-15,0 0 0 0,1-1 0 0,0-1-14 16,1 1-6-16,0-2-32 0,3-1-17 0,-4 1-36 16,3-4-31-16,1 1-85 0,1 1-233 0,-5-3 104 0</inkml:trace>
  <inkml:trace contextRef="#ctx0" brushRef="#br0" timeOffset="-156159.5">13485 15843 22 0,'1'-5'104'0,"0"0"-11"15,-1 5-3-15,1-4-13 0,1 2-4 0,-2 2-9 0,0 0-5 16,1-7-9-16,-1 7-8 0,0 0 4 15,0 0-9-15,0 0-10 0,0 0 4 0,0 0-2 16,0 0-7-16,0 0-8 0,0 0 4 0,0 0 9 16,0 0 0-16,-8 13 3 0,6-6-4 0,-4-3 5 0,3 0-3 15,-1 1-4-15,-2 0 5 0,-1-1-6 0,2 3-1 16,-3-2-5-16,3 0 3 0,-1-1 0 0,2 1-7 16,0 0 5-16,-1-2-6 0,1 2 1 0,-1-1 1 15,1-1 3-15,-1 1 3 0,1-2-2 0,0 2-1 16,3-2 0-16,1-2-2 0,-5 3 2 0,5-3-2 15,-3 2 4-15,3-2-8 0,0 0-8 0,0 0-9 16,17-8-13-16,-8 3-9 0,1-1-13 0,4 0 0 16,2-3-16-16,0 0-6 0,0-2-3 0,-1 2 4 15,-5 0 4-15,0 1 5 0,0 3 24 0,-2-2 8 16,-3 2 16-16,1 0 10 0,-3 1-2 0,1-2 12 16,0 4 4-16,0-3 0 0,-3 1 7 0,-1 4 5 15,3-5 3-15,-1 2-9 0,-1 2-2 0,-1 1 1 0,0 0-9 16,2-6-4-16,-2 6-12 0,2-3 5 0,-2 3-1 15,0 0 4-15,0 0-10 0,8 0 7 16,-8 0-7-16,0 0 11 0,0 0-7 0,0 0 1 0,10 3-24 16,-10-3 22-16,0 0-4 0,0 0 7 0,0 4-4 15,0-4 3-15,0 0 5 0,3 2-6 0,-3-2-1 16,0 0 6-16,0 0 1 0,0 6 0 0,1-3-6 16,-1-3 0-16,1 8 6 0,3-6 7 0,-3 2-3 15,5-1 0-15,0 4 0 0,0-2 0 0,2-3-1 16,1 3-3-16,0 1 0 0,0-2 1 0,-3-2 6 15,-2 2-9-15,1-3 3 0,-1 1 3 0,1 0 3 16,-5-2-1-16,5 3 0 0,-5-3 3 0,4 3-17 16,-4-3-33-16,0 0-61 0,0 0-115 0,0 0-226 15,0 0 101-15</inkml:trace>
  <inkml:trace contextRef="#ctx0" brushRef="#br0" timeOffset="-155476.5">13483 16032 52 0,'0'0'97'0,"0"0"-7"0,0 0-8 15,0 0 2-15,-6 1-2 0,4 3-9 0,2-4-1 16,-3 1-3-16,-1 4 1 0,1 0-10 0,-3-3 2 16,2 2-4-16,0 1-9 0,-1 1 5 0,1 2-4 15,-1 0-6-15,1-2-1 0,2 0-9 0,-2 0 1 16,4 0-4-16,-4 1-2 0,4 0-9 0,-1-3-1 15,2 2-2-15,-2-4 3 0,-2 3 2 0,2-1 1 16,1 1 0-16,0-5-2 0,0 0-2 0,0 5-2 16,0-5 0-16,0 0-11 0,0 0-17 0,0 0-11 15,4-14-8-15,-3 11-6 0,3 1 0 0,6-2-12 0,-5-1-4 16,4 3-10-16,-2-2 1 0,0 3 4 0,2-1-5 16,-2 1 3-16,0 1 9 0,1-2 4 15,-3 1 3-15,0-1 5 0,-5 2 17 0,8-2 6 0,-8 2 7 16,5-1 10-16,-5 1-1 0,3-4 0 0,-3 4 8 15,0 0 4-15,-3-7 3 0,3 4-5 16,0 3-1-16,-1-7 4 0,2 1-10 0,2 1 0 16,0 0-2-16,1 0-12 0,0-1-1 0,2 1-7 0,0 0-5 15,4 0-1-15,1 2 11 0,-4 1-3 0,-1-1 3 16,2 1 5-16,-2 0 4 0,-1 0 1 0,-1 1 19 16,-4 1-3-16,6-1 9 0,-6 1 6 0,8-4 3 15,-8 4 3-15,5-2-2 0,-5 2-1 0,0 0-5 16,0 0 1-16,0 0 1 0,0 0-6 0,0 0 11 15,8 3 2-15,-6 0 4 0,1-1 1 0,3 0 2 16,2 2-1-16,-3 0 3 0,3 3-6 0,1-1-1 16,0 2-4-16,-3 0 3 0,2-1-3 0,-2 1-2 15,2-1-4-15,-3 0-1 0,-1 3-4 0,0-3 1 0,-2 0-6 16,1 1 0-16,-2-4 4 0,2 1-8 0,-2 2 1 16,0-2-22-16,2-3-28 0,2 3-30 15,1 1-58-15,-1-6-122 0,6-1-265 0,-1-6 119 16</inkml:trace>
  <inkml:trace contextRef="#ctx0" brushRef="#br0" timeOffset="-154519.96">13896 15881 94 0,'0'0'105'0,"0"0"-6"0,0 0-10 15,0 0-3-15,0 0-7 0,0 0-4 0,0 0-6 16,0 0-5-16,9-9-1 0,-1 6-8 0,-1 1-7 15,3 0-10-15,1-2-1 0,1 0-3 0,-1 0 2 16,-1 1-9-16,4 3-2 0,-4-2-2 0,4-1-4 16,0 2 1-16,4 0-3 0,-2 1-5 0,1-2-2 15,0 2-4-15,2 2 0 0,4 0-2 0,-1 1 0 16,7-1 2-16,-1 5 2 0,-1 1-1 0,-6-2-7 16,4 5-4-16,-7-2-10 0,1 0-9 0,-3 3-9 15,1 1-3-15,-5-1 2 0,1 0 3 0,-6 1 2 16,0-3 1-16,-2 1 0 0,1 6 2 0,-3-2 0 15,-1-5 3-15,0 1 7 0,-1-1 1 0,0 0 0 16,1 0 13-16,0-1 2 0,1-1 7 0,-1 2 1 16,1-3 2-16,4 2 5 0,0-2-11 0,2 0 1 0,7 3 1 15,-3 0 2-15,6-3-1 0,2-2 0 16,-1 2-13-16,2-2-9 0,-1 0-8 0,7 0-9 0,-8-3-4 16,8 1 1-16,-8-1-6 0,1-3 5 0,-2 1 1 15,-6-1 12-15,-2 1 13 0,2-3 9 0,-1 1 21 16,-6-3-8-16,2-1 13 0,-1 1 21 0,0-1 6 15,-1 1-1-15,-1 3 7 0,2-3-14 0,0-2 2 16,3 2-9-16,1 3-8 0,2-3 0 0,4 3-6 16,2 2-7-16,2 0 4 0,2 0-6 0,5 1-13 15,0 3-10-15,-1 0-8 0,-8-2-3 0,8 5-7 16,-6 1 9-16,0-6-8 0,-3 6 10 0,-6-4-9 16,-1 1 7-16,-2-2-1 0,1 4 7 0,-2-7 15 15,-3 2 4-15,3 1 11 0,-4-1 5 0,1 1 4 16,-3-2 2-16,2 2-2 0,0-1 5 0,0 0 2 15,1 2 4-15,5-2-5 0,2 2 3 0,-1 0 1 16,3 0-8-16,3 0-5 0,3 1 6 0,-3-1-7 16,-4-2-5-16,7 3 2 0,-5-1-2 0,-2-1-6 15,1-2 1-15,-5 0 0 0,4 0-2 0,-5 0 0 0,-2-1-3 16,1 0 4-16,-7 0 8 0,12-2 4 16,-8 0 2-16,1-1-5 0,-1 3-1 0,1-4-4 0,3-1 0 15,-3 4-3-15,1 1 1 0,1-1-7 0,0 1 4 16,-7 0-13-16,14 2-7 0,-7 2-12 15,-1-2-9-15,2 1 3 0,-2 0-15 0,-2 1-4 0,1 3 0 16,-1-4-7-16,2 0-7 0,-2 0-3 0,0 1 5 16,-1-2-4-16,0 1 0 0,-3-3 5 0,7 3-18 15,-7-3-38-15,0 0-63 0,0 0-191 0,10-8 85 16</inkml:trace>
  <inkml:trace contextRef="#ctx0" brushRef="#br0" timeOffset="-154106.96">15326 16062 118 0,'0'0'152'0,"-3"-4"-14"0,3 4-9 16,0 0-4-16,1-5-11 0,-1 5-12 0,0 0-11 16,0 0-9-16,0 0-7 0,0 0-9 0,0 0-8 15,0 0-2-15,0 0-7 0,13 5-4 0,-7 0-4 0,1 0-2 16,-2 2-7-16,4 1 0 0,0 2-1 0,1 3-2 16,3 2-6-16,-4 0-3 0,4 1-1 15,2 6 4-15,2-1-4 0,-3 0-4 0,0 0-6 0,-5-4 1 16,2-1 2-16,-1 0-5 0,-2 1 1 15,-4 0-2-15,1-1 1 0,0-4-4 0,-4-2-1 0,-1 2-1 16,-1-6 9-16,-4 2 5 0,1-2 0 16,-5-1 14-16,0 0 6 0,-3-1 6 0,-1-4 0 15,-5 2-2-15,0 1-5 0,4-2-1 0,1 1-3 0,2 0-1 16,-1-1-6-16,3 2-16 0,3-2-28 0,-2 1-29 16,3 0-25-16,1 2-25 0,3 0-36 0,1 1-163 15,-4 0-321-15,4 2 142 0</inkml:trace>
  <inkml:trace contextRef="#ctx0" brushRef="#br0" timeOffset="-151775.96">13032 16688 3 0,'-1'-1'111'16,"1"1"-7"-16,-4-3-8 0,4 3-8 0,-1-5-10 15,1 5-5-15,-4-2-4 0,4 2-13 0,0 0-6 16,1-5-1-16,-1 5-7 0,0 0-9 0,-2-4 3 0,2 4 3 16,0 0-6-16,0 0-14 0,-4-3 8 15,4 3-2-15,0 0-8 0,-7-4 10 0,7 4-10 16,-6-3 1-16,2 1-2 0,-1 2 1 0,-3-1-12 16,8 1 7-16,-9-1 0 0,3 0-8 0,1-1 11 0,5 2-3 15,-8 0-10-15,8 0 0 0,-9 0-2 0,9 0 5 16,-9 0-4-16,9 0 1 0,-7 2-1 15,7-2-1-15,-7 2 14 0,7-2-18 0,-9 1 11 0,3-1-4 16,1 5-3-16,0-5 9 0,-2 1-10 0,2 0 1 16,-2 2 0-16,2-1 0 0,-2 0-3 0,1 2 7 15,0 1-9-15,-1-1 6 0,-2 0-1 0,3 4 1 16,-1-4 4-16,3 2-4 0,1-1 1 16,0 4 9-16,-1-1-8 0,3 1 1 0,1-1 10 0,-1-1-8 15,2 0-2-15,1 1-1 0,1-2 5 0,0-1-11 16,4 4 2-16,1-4 10 0,0 0 0 0,4-1 0 15,5-1-4-15,1-1 7 0,2-2-10 0,2-1 5 16,7-3 1-16,-7-1 0 0,5-1-11 0,-8 0 12 16,4-3-4-16,-4 2-2 0,-3-3 5 0,-1 1-7 15,-2-1 1-15,-4 0-2 0,-2 1 12 0,-2 0 1 16,-1 0-10-16,-4-2 4 0,0 5-5 0,-1-1 6 16,-2 0 5-16,1 0-9 0,-1 2 12 0,-3 1-1 15,0-1 2-15,-1 0-1 0,2 2-4 0,-1-1-6 16,-1 1 3-16,2 1-4 0,1 1 3 0,4 1-5 15,-6-2 2-15,6 2-1 0,0 0-1 0,-8 0-1 0,8 0-2 16,0 0 4-16,0 0-10 0,-10 0-7 16,10 0-8-16,0 0-10 0,0 0-30 0,-6 2-28 15,6-2-138-15,-5 1-245 0,5-1 109 0</inkml:trace>
  <inkml:trace contextRef="#ctx0" brushRef="#br0" timeOffset="-151150.95">13021 16781 19 0,'0'0'107'0,"2"-4"1"16,-2 4-16-16,0 0 4 0,0 0-22 0,0 0 6 15,0 0-15-15,0 0-11 0,0 0-1 0,0 0-9 16,0 0-3-16,0 0 1 0,0 0-8 0,0 12-6 16,3-10 0-16,-3 5 3 0,0-2-6 0,1 3-6 15,-1-2-4-15,3 2 1 0,-1 4-2 0,-2 3-9 16,0 2 1-16,0-3 4 0,0 1-4 0,-2 6 5 16,-5 4 3-16,2 1-2 0,1-1 10 0,-2 1-9 15,-2-2-2-15,2 3-1 0,-2-4 4 0,4 5-3 16,-5-11 1-16,8 2 1 0,-4 2-4 0,2-3-1 15,3-1 1-15,0 0 3 0,4-1-7 0,0-6-3 16,-3 2 12-16,4-4-4 0,-1-1-5 0,1-2-6 16,3-1-15-16,1 1-21 0,0-5-16 0,1-2-41 15,2-1-94-15,-1-4-204 0,-2-2 90 0</inkml:trace>
  <inkml:trace contextRef="#ctx0" brushRef="#br0" timeOffset="-150391.95">12848 16911 61 0,'-8'9'88'0,"2"0"-7"0,-2 2-10 0,1 0-4 15,2 0 0-15,-2-1-17 0,6-2-3 16,-3 0 3-16,0-1-6 0,4-1-11 0,-1-2-3 0,1 0-1 16,-4 0-1-16,4-4 4 0,4 5-9 15,-4-5-2-15,5 1 2 0,-5-1 1 0,9-5-4 16,0-2-11-16,1 1-9 0,-1-3-15 0,4-4-7 0,2 1-6 16,-2-2-2-16,2 1 1 0,-2 0 2 0,1 3 3 15,-5 0 5-15,0 3 7 0,1 0 10 0,-5 3 0 16,1-1 7-16,0 2 1 0,-1-2 2 0,1 2 4 15,-2-1 3-15,0 1-6 0,1 1-4 0,-1 1 1 16,-4 1-1-16,8-3 2 0,-2 2 4 0,-1-1 0 16,-5 2-8-16,9-1 1 0,-2 0 0 0,-2 0 0 15,0 1 2-15,-5 0-7 0,9 0 6 0,-4 1-2 16,-5-1 4-16,9 1-5 0,-5 0-1 16,2 2-3-16,-1 1 6 0,1 0-5 0,0 0 1 0,0 0 0 15,0 1-2-15,1 0 3 0,-2-2-1 0,1 2-3 16,2-1 10-16,2 0-7 0,-3 1 6 0,-2-2-6 15,1-1 5-15,-1 3-3 0,0-3 19 16,-5-2 2-16,5 1 10 0,-5-1-2 0,0 0-8 0,6 3 5 16,-6-3 0-16,0 0-8 0,7 4-20 0,-3-2-8 15,1 1-34-15,-4-1-43 0,-1-2-68 0,4 5-165 16,-4-5 73-16</inkml:trace>
  <inkml:trace contextRef="#ctx0" brushRef="#br0" timeOffset="-149678.96">12926 17428 47 0,'-4'6'85'0,"0"0"-8"0,-2-2-8 16,0 4-10-16,-2-1-6 0,4 0 1 0,1-4-9 16,1 6-1-16,1-4-10 0,-2 2-4 0,2 0-1 0,1-2-5 15,0 0-5-15,0 0-6 0,4-2-3 16,-3-1 2-16,-1-2-4 0,5 3 6 0,-5-3 1 16,0 0 7-16,13-5-3 0,-9 2 3 0,3-7-2 15,-2 1-3-15,1-1 4 0,0-2 1 0,3-2-8 0,-3-2-4 16,-2 0 6-16,3 2-5 0,-4 2-3 15,1 2 5-15,1 0-4 0,0 0 3 0,3 2-10 16,-3 0 8-16,-1 2-8 0,0 0 3 0,1 1-5 16,1 0-3-16,1 2 4 0,-1-2-1 0,1 3 7 0,-1 0 0 15,3-1 0-15,-3 3 8 0,1-2-6 0,0 1-1 16,1 1 0-16,-3-1-1 0,-5 1 6 16,10 0-2-16,-10 0 0 0,7-1 5 0,-7 1 0 15,6 1-6-15,-6-1 1 0,0 0 0 0,0 0 1 0,6 1-6 16,-6-1 5-16,3 3-1 0,-3-3 0 0,4 5-3 15,-2-1-14-15,4 1-10 0,0-1-30 0,2 1-33 16,1 1-98-16,2-3-192 0,3 1 84 16</inkml:trace>
  <inkml:trace contextRef="#ctx0" brushRef="#br0" timeOffset="-26781.76">13162 16740 6 0,'0'0'12'0,"0"0"-5"0,0 0-1 16,0 0-1-16,0 0 4 0,0 0-1 16,0 0-1-16,0 0-4 0,0 0-1 0,0 0-3 15,0 0 3-15,0 0 2 0,0 0-2 0,0 0 2 0,0 0-3 16,0 0 6-16,0 0-6 0,0 0 2 0,0 0-1 15,0 0-2-15,0 0 4 0,0 0 0 0,0 0-4 16,0 0 3-16,0 0-3 0,0 0 0 0,0 0 1 16,0 0-1-16,0 0 2 0,0 0 0 0,0 0-2 15,0 0 5-15,0 0 3 0,0 0 6 0,0 0 3 16,0 0 3-16,0 0-3 0,0 0 4 0,0 0-8 16,0 0 7-16,0 0-5 0,0 0-4 0,0 0-3 15,11 1 4-15,-11-1 3 0,0 0-9 0,0 0 3 16,6-5-9-16,-6 5-1 0,4-3-3 0,-3-1 0 15,1 2 1-15,0-2-6 0,-2 4 5 0,5-5 0 16,-4 3 6-16,3-1-2 0,-4-1 1 0,4 0-4 16,-3 3 4-16,3-4-2 0,-1 2-1 0,-2-1 6 15,0-1-4-15,3 3-2 0,1-3-2 0,-1 2 4 16,0-1-4-16,0 1 4 0,-2-1-2 0,5 0 1 16,-3 0 5-16,2 2-3 0,-1-1 4 0,0 0 0 15,2-2-2-15,-2 1 5 0,0 0 1 0,1-1-2 16,-1-3 0-16,3 3 5 0,-2-2 0 0,2 0 0 15,-2 1 4-15,1 1 1 0,-1-3 1 0,-1 1-7 16,1 1-4-16,-2 1 9 0,2-2-9 0,-1 2 1 16,-1 0-6-16,1 0 7 0,-1-1-3 0,0 1 2 15,2-1-5-15,0 0-5 0,-3 1 12 0,-1-1-10 0,2 0 7 16,1 0 0-16,0 1-6 0,-4-2 11 16,3 3-6-16,0-1 0 0,0-3 2 0,1 2 1 15,0 1-7-15,3-5-12 0,-2 3 15 0,1 0 0 16,-1-1-1-16,1 0-8 0,0-1 12 0,1 2-1 15,-2-3-3-15,1 3 1 0,0 0 3 0,0 2-7 16,-1-3 4-16,-1 0-8 0,2 2 5 0,-3 1-2 16,2-2 10-16,-4 3 3 0,2-1-4 0,-1 2-10 15,1-4 16-15,-1 4-10 0,1-1 1 0,2-1-3 16,-2-2 2-16,0 4-1 0,0-2 1 0,1 0 2 16,0 1 6-16,2-1-10 0,-2-3 6 0,1 1-7 0,-1 1 2 15,3 0-3-15,-2 2 7 0,2-4-2 16,-3 3 5-16,0-2-21 0,0 3 18 0,-1 0 3 15,1-2 6-15,0 2 5 0,-1 0-17 0,0 0 16 0,-1 0-1 16,-3 4-4-16,2-6 1 0,-2 6-5 0,3-5-1 16,-3 5-4-16,0 0 3 0,1-6-4 15,-1 6 2-15,0 0-2 0,0 0 4 0,0-6-8 16,0 6 0-16,0 0 8 0,0 0-8 0,0 0 4 16,3-5-10-16,-3 5 5 0,0 0-8 0,0 0 2 0,0 0-9 15,0 0-6-15,0 0 8 0,0 0-5 16,0 0-2-16,2-3-1 0,-2 3 0 0,0 0 3 0,0 0-3 15,0 0-2-15,0 0-3 0,0 0-3 16,0 0-4-16,0 0-11 0,0 0 9 0,0 0-4 0,0 0-6 16,0 0-3-16,0 0 9 0,0 0-34 0,0 0-76 15,-18 3 35-15</inkml:trace>
  <inkml:trace contextRef="#ctx0" brushRef="#br0" timeOffset="-26139.76">13488 16234 53 0,'0'0'44'0,"9"-4"-4"0,-9 4-9 0,10-5-3 15,-3 3-5-15,1-1-3 0,-1 1 3 0,3 0-9 16,-2 1 0-16,1-3-9 0,-3 1 4 0,2 1 2 16,-3 0-3-16,0-2 0 0,0 3 4 0,0-2 5 15,1 2-2-15,-3-1-9 0,0 0 3 0,-3 2 2 16,5-3-1-16,-5 3 4 0,0 0-4 0,9-5 0 15,-9 5 3-15,3 0-7 0,-3 0 3 0,0 0-7 16,0 0 5-16,10 1-3 0,-10-1-1 0,0 0 0 16,5 3 4-16,-5-3-5 0,0 0 1 0,4 4-3 15,-4-4 0-15,0 0 0 0,5 2 2 0,-5-2 1 16,1 2-3-16,-1-2 3 0,4 3-4 0,-4-3 1 16,0 0-1-16,1 5 5 0,-1-5 1 0,0 0-7 15,3 2 0-15,-3-2 2 0,0 0-8 0,1 3 13 16,-1-3-16-16,0 0 11 0,0 0 3 0,0 0-5 15,1 5 9-15,-1-5-5 0,0 0-6 0,0 0 6 0,0 0 1 16,4 3-2-16,-4-3-2 0,0 0 0 16,0 4-1-16,0-4 15 0,4 5-2 0,-4-3 0 15,3 3-4-15,-3-5 2 0,2 6-4 0,2 1-2 16,-1 0 6-16,2 0-1 0,-3 0 0 0,1 3 3 16,-2-3-2-16,2 1 1 0,-1 1-8 0,-2 2 3 15,1-3 6-15,-1 0 11 0,2-2-4 0,-2 2 1 16,1-3-5-16,-1 2-2 0,0-2 3 0,0 0-19 15,0 2 15-15,0-4-2 0,0 0 5 0,0-3-4 0,0 6-12 16,0-6 11-16,0 5 5 0,0-5-6 0,0 3 5 16,0-3-5-16,0 0-3 0,0 0-2 0,0 0-12 15,-1 3-19-15,1-3-31 0,0 0-66 16,0 0-133-16,0 0 60 0</inkml:trace>
  <inkml:trace contextRef="#ctx0" brushRef="#br0" timeOffset="15006.32">12333 7960 16 0,'-4'3'48'0,"4"-3"-4"16,0 0-3-16,0 0-4 0,0 0-2 15,0 0 3-15,0 0-2 0,0 0 0 0,0 0 1 16,0 0 3-16,0 0-9 0,0 0 0 0,0 0 4 15,0 0-6-15,0 0 0 0,0 0-2 0,0 0-9 0,0 0-1 16,0 0 5-16,0 0-4 0,0 0-1 16,13 1-7-16,-13-1 7 0,0 0-8 0,9-1 8 0,-9 1-12 15,9 0 3-15,-4 0 1 0,4 0-1 0,-9 0 1 16,13-1-2-16,-8 1-1 0,5 0-4 0,-2 0 3 16,1-1-5-16,0 1 1 0,0 0 6 0,2 0-1 15,-1-1-5-15,3 1 4 0,-4 0-5 0,4 1-2 16,-2-2 7-16,2 1-7 0,1-2 5 0,-1 1-11 0,6 0 1 15,-5-1-2-15,7 1-5 0,-8 1 1 0,6-2 2 16,-7 2-4-16,2-1 5 0,1 0 0 16,2-2 3-16,-4 2-1 0,1-1 1 0,-1-1 1 0,-2 3 3 15,2-4-3-15,1 3 6 0,-1 0 3 0,0 0-2 16,1-1 3-16,-3-1-4 0,2 0 3 0,0 3-5 16,1-2 11-16,-1-2-12 0,0 3 2 0,4-1 4 15,1 2-7-15,-1-1 4 0,2-1-4 0,-3 2-8 16,1-2 7-16,4 2-7 0,-6-3 2 0,4 3 0 15,-2 0 2-15,2-1-2 0,-1 1 4 0,-1-3 2 16,0 3-3-16,-4-1 3 0,5 1 0 0,-4-1-1 16,-1-1 5-16,1 1 4 0,0 1-6 0,0 0-3 15,-1-3 7-15,5 1-3 0,-5 0-2 0,6 1 3 16,-6 0-1-16,4 0-2 0,-4-1-2 0,1 1 3 16,3 0 0-16,-2 1 4 0,-2-3-13 0,1 3 2 15,5-3 3-15,2 2-3 0,-2 1 1 0,-1-3 2 0,1 2 7 16,-1 0-4-16,1-2 5 0,-1 3-4 15,-1-2 4-15,-2-1-3 0,-4 3 3 0,5 0 0 0,-4-2 4 16,0 0 3-16,3 2-5 0,-3-1-2 0,2-1-2 16,-4 2 7-16,5-1-5 0,-2 0-4 0,0 1 6 15,5 0-2-15,1 0-5 0,-2-3-2 0,3 2-10 16,-1-2-4-16,0 2-7 0,2 1-13 0,-2-3-6 16,0 2-25-16,3 0-75 0,-4 2 34 0</inkml:trace>
  <inkml:trace contextRef="#ctx0" brushRef="#br0" timeOffset="15496.32">14734 7853 50 0,'21'-1'53'0,"-1"-2"-10"15,1 1-3-15,-1 0-3 0,2 1-7 0,-2 0-5 16,3-2 0-16,4 2-8 0,-7-2-5 0,1 2 3 16,-2-1-8-16,4 1-4 0,-1 0 2 0,-4-1-5 15,1 2-2-15,-3 0 2 0,2-2 4 0,1 2-8 16,-6 0-4-16,0 0 10 0,1 0-5 0,0 0-2 15,4 0 2-15,-5 0 0 0,2 0 7 0,-1 0 8 16,0 0 2-16,3 0 1 0,-3 0 10 0,-1-3 5 16,7 3 0-16,-2-2 1 0,1 1 0 0,0-2-3 0,2 3-1 15,-1-3-4-15,1 2-2 0,-2 1 1 16,3 0 0-16,-2-1-6 0,-2 2-4 0,1 0-5 0,-1-1-3 16,-1 2 1-16,-1-1 4 0,1-1-5 0,-5 1-1 15,8-1-2-15,-2 2 0 0,-5-2 4 0,-1 1-3 16,1 1 0-16,0-2-4 0,-2 3 1 0,1-3-1 15,-1 2 6-15,1-1-6 0,-2 0 1 0,1 0 6 16,1 0-4-16,-2 2 2 0,3 0 2 0,-3-3 2 16,0 1 2-16,3-1 6 0,-1 0 1 0,-1 1-3 15,-2 1-4-15,0-1 1 0,-1-1-9 0,-2 1-10 16,1-1-26-16,-7 0-30 0,10 2-57 0,-8-1-131 16,-2-1 59-16</inkml:trace>
  <inkml:trace contextRef="#ctx0" brushRef="#br0" timeOffset="24444.32">12198 7954 36 0,'0'0'45'0,"0"0"-9"16,0 0-1-16,0 0-7 0,0 0 4 0,-6-2-7 0,6 2 0 15,0 0-3-15,0 0-5 0,0 0 5 0,0 0 8 16,0 0-1-16,0 0 4 0,0 0-6 16,0 0-5-16,0 0 2 0,0 0-7 0,0 0-2 0,0 0-4 15,0 0 8-15,0 0-12 0,0 0 13 0,0 0-12 16,0 0-2-16,0 0 4 0,0 0-4 0,0 0 0 16,0 0 0-16,0 0 1 0,0 0-1 0,0 0-1 15,0 0 8-15,0 0-4 0,0 0 3 0,0 0 1 16,0 0-3-16,0 0 3 0,0 0-8 0,0 0 7 15,0 0 1-15,15 5-9 0,-15-5 3 0,12 0 2 0,-4 1-5 16,1-1 6-16,-1 0-3 0,4 2-4 16,1-1 6-16,1-1 0 0,4 0-3 0,0 0-1 15,0 0-1-15,1-1 9 0,0-1-6 0,2 1-2 0,-1 1 0 16,1 0-4-16,-1-1 6 0,1 2-6 16,0 0-5-16,-3 1 1 0,1 0 3 0,4-1-7 0,-2 0 3 15,1 0-5-15,-3 2-1 0,-1-1 0 16,-1 2 1-16,0-1 4 0,2-2 2 0,0 0-4 0,-1 1 2 15,4-1 1-15,-3 2-4 0,2-2 10 0,-1-1-4 16,-1-1 1-16,4-1-5 0,4 1 7 16,4-1-4-16,-2 0 2 0,1-2-4 0,3 0 2 0,-1 2-2 15,3-2-5-15,-3 0 1 0,3-2 3 0,-2 3-6 16,-1 1 0-16,0 0-5 0,-4 1 2 0,3 1 1 16,-3 0-3-16,-9 0-1 0,2 1 3 0,0 2-2 15,2-2-1-15,-5 1 3 0,1 1-1 0,-2-1 3 16,1 1 3-16,-5 0 0 0,-2 0-1 0,3-1 8 15,0 1 11-15,-4-1 4 0,6 2 0 0,-4-3 12 0,8 0-10 16,1-1 6-16,1-1-3 0,10 0-2 16,-3-3-3-16,3 2 4 0,3-1-9 0,1 1-1 15,-1-2 0-15,1 2 1 0,0-2 2 0,0 0-2 0,-2 3 9 16,0 0-16-16,-2 0 0 0,-2 0 2 0,0 1-9 16,-2 1 7-16,-7 0 0 0,0 0 0 0,1-1-7 15,-1 1 7-15,2-2-1 0,0 0 4 0,5 0 5 16,-2-2 3-16,2-1 7 0,-6 1 0 0,7-3 2 15,-1 3 1-15,2 0 3 0,2-6-9 0,-2 5 1 16,5-3-1-16,-3 3-2 0,1-1-8 0,2 1 2 16,0 0 0-16,-2 2-6 0,3-2 4 0,-4 4-3 15,0-3 0-15,-3 3 2 0,1 0-3 0,-1 0 0 16,-2 3 0-16,1-3-2 0,-7 0 0 0,-1 0 7 16,0 0-9-16,0-3 0 0,-1 3 5 0,0 0 5 15,-1-3-2-15,2 2 3 0,2-2 3 0,5 1 0 16,-5 1 2-16,6-3 0 0,-7 1-8 0,0 0 2 0,6 3-2 15,1-1-6-15,-6 1 8 0,4-1-17 0,4 1 3 16,-3 1-6-16,-7-1 3 0,3 1-6 16,5 2 4-16,-1-3 4 0,1 3-3 0,0-1 3 0,-1-2 1 15,1 2 4-15,-7-4 10 0,6 2 4 16,-4-2 2-16,-2 2-4 0,0-3 0 0,8 3-2 0,-8-2-1 16,0 2 2-16,1 0-3 0,-3-1-1 0,4 1-6 15,-4 1 2-15,2-1-6 0,-1 2 1 0,0-4-2 16,1 4 1-16,7 1-4 0,-6-1 0 0,6-2-3 15,-7 2-2-15,0 0 5 0,7-2-1 0,-1 1 6 16,4 1 0-16,-2-2 12 0,3-2 2 0,4 1 0 16,2-3 10-16,3 2 1 0,10-4 2 0,0 4-5 15,-15 0 2-15,1 0 0 0,-1 2 6 0,-3 0-12 16,-1 0-2-16,0 0-2 0,-4-3 0 0,-10 3-7 16,3 0 3-16,-2-1-3 0,-3 2-1 0,0-1-8 15,-5-1 9-15,3 1 0 0,-5 0-7 0,3 0-1 0,-6 1-4 16,4-1 9-16,-1 0-4 0,5 0 7 0,-1 0-5 15,5 0-2-15,1 0 4 0,3 3-2 16,-1-3 1-16,8 0 5 0,0 1-8 0,2-2 7 0,1 1-5 16,1 0-2-16,0-3 4 0,5 3 12 0,1 0-2 15,13 0 5-15,-12-1-4 0,-1-2-2 0,0 1-1 16,-1-1-7-16,-1 2-2 0,-2-1 6 0,-6 0-6 16,4-2 3-16,-7 2-4 0,2 1-5 0,-8 0 4 15,-1 0-1-15,0 0-6 0,-6-1 5 16,7-1-2-16,0 3-3 0,-1 0 2 0,2 0 5 0,-1 0-4 15,3-2 3-15,-2 2 2 0,0-1 0 0,9 1-1 16,-2-2 0-16,1 0 8 0,2 0-5 0,-2-1 3 16,7 2 1-16,-3-3 0 0,3 3-3 0,0-2 0 15,2 2 3-15,-1 0-4 0,-1-1 8 0,2-1-5 16,-1 3 4-16,-1-1 2 0,0 1 2 0,-4 0-14 16,0 0 3-16,0-2 5 0,-3 2-4 0,-1-1-2 0,0 1 1 15,-6-2-5-15,-4 2-2 0,0-1-6 0,-4 1 1 16,0 0 0-16,0 0-4 0,0 0 6 15,-2 1 0-15,0-1 3 0,1 0-4 0,5 2 4 0,-5-1-1 16,7-1-1-16,-3 0 0 0,3 2 0 0,3-1 1 16,4-1-1-16,0-1-2 0,1 1 3 0,2 0 3 15,-2 0 3-15,2-2-2 0,1 2 4 0,-3 0 7 16,3 0-5-16,-4 0 1 0,-4 2 4 0,-3-4-6 16,1 2 4-16,0-1-7 0,-2 2 2 0,-2-2 4 15,-2 2-3-15,-2-1 0 0,5 0 0 0,-4 2 1 16,0-2 0-16,3 0 1 0,1 0-4 0,1 0 0 15,0-2 2-15,3 2 1 0,-2 0 0 0,7-1 0 16,-4 1 1-16,-3 0-1 0,1 0 0 0,1-2 4 16,-1 2-1-16,-3 0 0 0,3 0 4 0,-4-2 0 15,0 3 1-15,-4-2-4 0,-2 1 0 0,-3 0 0 16,-1 0 0-16,0 0-2 0,-7 0-3 0,10 0 0 16,-10 0 5-16,8 0-4 0,-8 0-2 0,5 1 4 0,-5-1 3 15,0 0-11-15,0 0 9 0,9 0-1 0,-9 0-2 16,0 0-4-16,4 1 4 0,-4-1-6 0,0 0-7 15,0 0-15-15,0 0-9 0,1 5-12 0,-1-5-20 16,0 0-52-16,-5 5-130 0,0-4 57 0</inkml:trace>
  <inkml:trace contextRef="#ctx0" brushRef="#br0" timeOffset="25654.33">14576 8195 16 0,'-8'-1'76'0,"8"1"-14"0,0 0-3 16,-9-2-15-16,9 2 4 0,-10 0-11 0,10 0 6 16,-8-1-12-16,8 1 0 0,0 0-1 0,0 0 0 0,-9 0 0 15,9 0 5-15,0 0-2 0,0 0 2 16,0 0 3-16,0 0-3 0,0 0 3 0,0 0-4 0,-4-4 1 16,4 4-14-16,0 0 0 0,0 0-3 0,0 0 3 15,0 0-9-15,0 0 2 0,0 0-3 0,0 0 0 16,0 0-2-16,0 0-3 0,0 0 0 0,0 0 3 15,17-2-2-15,-9-1-2 0,4 3-2 0,0-1 5 16,2 1-5-16,4-2 3 0,4 1-4 0,-1 1-2 16,9-1 2-16,-1-1-2 0,-1 1 4 0,3-1 4 15,-2-2-7-15,0 4 7 0,-1-3-6 0,-2 2 1 16,3-2 0-16,0 0-4 0,2 2 2 0,-3 0-4 16,4-6 6-16,1 4-2 0,3-2 4 0,3 3-2 0,-3-2 2 15,1 0-6-15,2 2-6 0,-3-1-6 16,0 2 3-16,0 0-7 0,-3-1 6 0,2 2-5 15,-5 0 2-15,0-3-4 0,-1 3 3 0,-1 1 7 0,-5-1 0 16,-1 0-4-16,-3 0 0 0,4-1 3 16,-1 1 2-16,-2-1 1 0,2 1 2 0,1-1 2 15,5-2-4-15,0 0 9 0,3-1 10 0,2 0-2 0,3 1 10 16,0-2 5-16,14-4-9 0,4 2 5 0,-1 3-6 16,2-2 1-16,-3 1-6 0,-16 2-8 0,5 0-3 15,0 2-3-15,-3-2-7 0,-2 1-1 0,-1-1 1 16,-4 3 0-16,0-2 0 0,-9 2 4 0,-2 0-6 15,1-1 5-15,-3-1-4 0,-1 0 8 0,-2 1 1 16,2 0 7-16,-4 0-5 0,6-1 7 0,-2 1 2 16,2 0 2-16,-1-5-5 0,1 6 9 0,8-1-2 15,2-3-1-15,2 2 2 0,1-2 3 0,5 0 1 16,-4 0-6-16,4 1-9 0,-4 2-5 0,-1-2-11 0,-1 0-2 16,-10 3 3-16,0 2-2 0,1-4-2 0,-4 2 4 15,1 2-1-15,-7-2 6 0,2 0 1 16,-4 0-13-16,3 0 15 0,-3 0 0 0,-2 0 4 0,2 0 7 15,1 0 5-15,-2 1-3 0,1 2 7 16,2-3 4-16,0 0 3 0,0 0 10 0,2 0-9 16,0-3 3-16,3 2 0 0,2-1-6 0,-6 0-2 0,2 1 0 15,-3 1-1-15,-2 0-1 0,3-1-1 0,-6 1-9 16,0-2-1-16,0 2 0 0,-7 0-1 0,8 0 1 16,-8 0-7-16,5-1-6 0,-5 1-9 0,0 0-19 15,0 0-18-15,0 0-22 0,0 0-106 0,0 0-196 16,0 0 88-16</inkml:trace>
  <inkml:trace contextRef="#ctx0" brushRef="#br0" timeOffset="26055.32">17806 7982 121 0,'4'-2'104'15,"1"0"-75"-15,-5 2-72 0,8-4-46 0,-3 2 21 0</inkml:trace>
  <inkml:trace contextRef="#ctx0" brushRef="#br0" timeOffset="35680.32">19481 8781 42 0,'0'0'87'0,"0"0"-6"0,0-6-6 16,0 6 4-16,2-5-10 0,-2 5-6 0,2-5-4 15,-2 5-1-15,0 0-9 0,-2-4-3 0,2 4-2 16,0 0-8-16,0-5 2 0,0 5 0 0,0 0-7 0,2-5 9 15,-2 5-4-15,0 0-2 0,0 0 0 0,0-3-15 16,0 3 5-16,0 0 0 0,0 0-3 16,0 0-18-16,0 0 15 0,0 0-1 0,0 0 0 0,0 0-1 15,4-2 1-15,-4 2 4 0,0 0-3 16,0 0 4-16,0 0-7 0,0 0-2 0,0 0 6 0,0 0-10 16,0 0 7-16,0 0-7 0,0 0-1 0,0 0-5 15,0 0 4-15,0 0 0 0,0 0-4 0,0 0 5 16,5 10-11-16,-5-6 8 0,4 1-7 0,0 0 2 15,-3 1 3-15,4 0-7 0,-1-1 4 0,-3 5 2 16,3-5-3-16,1 4 2 0,-2-1 1 0,2 4 1 16,0-3 0-16,1 3-6 0,1-1 4 0,-2 0 3 15,0 1-4-15,0-2 3 0,3 2-1 0,-2 0 2 16,-1 0 2-16,2 3-3 0,-2-6-6 0,1 1 6 16,-2 2-2-16,-2-3 3 0,2 3-2 0,-1-3 0 0,0 2-2 15,-2-4-3-15,1 1 3 0,0-1-2 0,-1-1 5 16,-1 0 1-16,1 0 4 0,-1-2 1 0,0 1-5 15,3 0-2-15,-2-1 4 0,-1-4-1 0,0 5 3 16,1-2-11-16,-1-3 0 0,3 4 4 0,-3-4-1 16,0 0 5-16,0 0-4 0,0 5 1 0,0-5 1 15,0 0 5-15,2 3-5 0,-2-3 6 0,0 0-9 16,0 0 3-16,0 0 2 0,0 0 2 0,0 0 0 16,0 0 1-16,2 2 6 0,-2-2 7 0,0 0-5 0,0 0 4 15,0 0-6-15,10-7 0 0,-8 2 4 16,4 0-9-16,-1 0 3 0,-2-4-3 0,5 0-13 15,-3-1-1-15,0-1-17 0,-2-5 6 0,3 1 1 0,-5-4-3 16,2 2-1-16,-2 0 1 0,2-1 3 0,-3 1 1 16,1-1 3-16,-1 3 2 0,0-2 0 0,2 0 6 15,-4 0-4-15,4 3 21 0,0 4-2 0,-1-4-4 16,3 2-4-16,0 0-3 0,-3 2 0 0,3-2 9 16,0 4-6-16,1 0 4 0,-1-2-10 0,0 4 2 15,-2-1-13-15,6-1-12 0,-4 1 3 0,-2 5-5 16,2-3 5-16,0 0-12 0,0 2-23 0,-3-1-15 15,3 2-36-15,-4 2-88 0,4-2-212 0,-4 2 94 0</inkml:trace>
  <inkml:trace contextRef="#ctx0" brushRef="#br0" timeOffset="36836.4">19949 8961 19 0,'0'0'47'0,"-4"-3"-5"0,4 3-4 15,-8-1-3-15,8 1-2 0,0 0-1 0,-11 0 1 16,3 4 0-16,3-4 2 0,-3 3-2 0,3-2-1 15,-5 2 0-15,1 0 0 0,2 2-5 0,-5 0 2 16,2-1-4-16,1-2 5 0,-1 4-9 0,2-1-4 16,2-1 2-16,-2 1-4 0,0 0 7 0,2 2-14 15,1-2 1-15,0 0 3 0,-1 0-6 0,-1 0 4 16,3 0-4-16,-1 0 12 0,1 2-8 0,0-4 0 16,-1 2-2-16,4-1 4 0,-2 0-4 0,1 0 4 15,-2 1 3-15,4-1 5 0,3 0 13 0,-3-4 4 0,1 5 2 16,1 0-6-16,2-3 8 0,4-1-12 0,0 1-2 15,2 0 2-15,1-1-3 0,1-2-6 16,3 1 1-16,-2-3-10 0,1 1 0 0,3-2-6 0,-5 1 2 16,1-4-11-16,1 2-8 0,-4 1 7 0,-1-1-4 15,0 0-13-15,0-2-1 0,0 2 9 0,-5-2-1 16,4 2 1-16,-3 0 9 0,-3 2-7 0,1-3 3 16,-2 1 6-16,2 1 3 0,-3-1 0 0,0-1 0 15,0 3-1-15,-3-2-4 0,3 5 2 0,0-9 6 16,-1 4 1-16,-2 2-3 0,2-1-1 0,0 1 2 15,-3-4 2-15,4 4-5 0,-4 0 0 0,4-1-1 16,0 4 0-16,-5-4 1 0,5 4 1 0,-4-4-4 16,4 4 2-16,0-4 6 0,0 4-6 0,0 0 5 15,-1-2-12-15,1 2 0 0,0 0-3 0,0 0 9 16,0 0-3-16,0 0-3 0,0 0 1 0,-8 6 1 0,8-6 5 16,-4 8 2-16,3-4-4 0,-3 0 1 0,3 2 0 15,1 0 0-15,-2-2-2 0,2 3 2 0,0-1-1 16,0 1 1-16,0-2 0 0,2 4 5 0,-2-3-7 15,5 0 8-15,-4 2 0 0,3-3-9 0,-3 4 6 16,3-4 3-16,-1 2 1 0,1-1 1 0,-2-1-6 16,5 1 3-16,-1-3 8 0,-1 2 2 0,0-2-1 15,3 1-5-15,-3-2 6 0,4 1 3 0,-1-2-1 16,1 0 9-16,2 1-10 0,-1-4 2 0,2 0-1 16,1 1-11-16,-2-3 6 0,-1 1-4 0,3-1-9 0,-1-1-8 15,0-3 0-15,1-1 4 0,-4-1-8 16,1 0-3-16,-2 1-11 0,-3-4-18 0,0 3 9 15,-1-3-4-15,1 2 7 0,-2 0 10 0,-2-2-2 16,-1 1 2-16,-4 3 10 0,4-3 4 0,0 2 1 16,-5 0 1-16,4-1 9 0,-2 0 4 0,3 2 3 15,-1-1-2-15,-3 0 11 0,0 1 4 0,4-2-2 0,-4 2-5 16,4 0 8-16,-1-1 2 0,0 2 5 0,-2 1-1 16,3 0-2-16,0-1-2 0,-1 4 0 0,-2-2-10 15,3 0 5-15,0 1 0 0,-1 0-1 0,1 1-1 16,-3 1 0-16,3 3-3 0,0-6 10 0,0 6-10 15,0-4 3-15,0 4-6 0,0 0-2 0,-2-4-1 16,2 4-1-16,0 0-2 0,0 0-2 0,0 0 3 16,0 0-3-16,0 0-1 0,0 0 2 0,0 0-3 15,-5 9 1-15,5-9-2 0,-3 8-3 0,3-3 9 16,-1 2-6-16,1 0 0 0,0 0 2 0,0 5-3 0,1-4 3 16,2 4 8-16,-2-5-2 0,3 7 0 15,-2-4 1-15,2 2 2 0,0 0-2 0,0-1 1 0,1 1-5 16,-1 0 7-16,4 2 0 0,-2-2-5 0,-1 2 11 15,2-4-12-15,-5 1-4 0,5 2-7 16,-2-3-12-16,0 2-15 0,-1-2-19 0,1-1-9 0,-1-1-16 16,-2 1-90-16,-1-4-182 0,2 1 80 0</inkml:trace>
  <inkml:trace contextRef="#ctx0" brushRef="#br0" timeOffset="37740.39">20377 8932 18 0,'3'3'56'0,"-3"-3"2"0,0 0 1 16,0 0-8-16,0 0-1 0,0 0-10 0,0 0 2 15,0 7-8-15,0-7 2 0,0 5 1 0,-3-3-3 16,3 3 1-16,0 2-1 0,0-3-8 0,0 2 5 16,0 4-3-16,0-5-4 0,-1 4-2 0,1-1 6 15,0-1-11-15,-3 2 1 0,3-4-2 0,0 2 2 16,0-2 0-16,-1 1-4 0,1-1-3 0,0-1 6 16,0 1 1-16,0-5-3 0,1 4 10 0,-1-4 4 15,0 4 2-15,0-4 1 0,4 1-4 0,-4-1 1 16,0 0-8-16,18-7-3 0,-10 2-11 0,-2-1-10 15,7 1 0-15,-4-1-5 0,0 0-4 0,0 0-7 16,-3 3 5-16,0-1 1 0,0 0 5 0,-1 1 7 16,0 0 10-16,-2 1 2 0,-3 2-4 0,6-2-6 0,-6 2 5 15,4-3-6-15,-4 3-1 0,2-2-2 16,-2 2-2-16,0 0 0 0,0 0 2 0,0 0 3 0,0 0-1 16,0 0-2-16,0 0-1 0,0 0-4 0,0 0 2 15,-5 10 2-15,5-10 8 0,-1 5-10 0,1-5 2 16,1 6 2-16,-1-6 4 0,3 6 1 0,-1-2-6 15,-1-2 4-15,2 3 2 0,1-2-5 0,-2 1 12 16,5-1 2-16,0 0-1 0,-2 1-11 0,3-3 8 16,4 1-9-16,-1 1 8 0,2-3-1 0,6 0-2 15,-1 0-3-15,-5-1 2 0,2-1 1 0,2-1-1 16,-3 1-2-16,2-3 4 0,1-2 2 0,-6 4 5 0,3-4-1 16,-3 2-6-16,0-3 0 0,-2-1-4 0,0 0 4 15,-2-2-2-15,-1 2 0 0,-3-1 0 16,-1 0-1-16,-2 1-2 0,0 2 8 0,0 0 5 0,-4-2 9 15,3 1-11-15,-2 3 6 0,0 0 8 16,-3 0-2-16,3 1-4 0,-1 1-7 0,-3 0 1 16,2 2-2-16,-1 0-2 0,-2 0-5 0,8 1 4 0,-18 2-6 15,11-1 4-15,-1 2-3 0,-1 0 2 0,1 1-2 16,2-1 1-16,-1 2 5 0,1-1-8 0,0 3-3 16,1-1 5-16,0 2 1 0,1-1 2 0,0 1-2 15,1-1-2-15,-3 0-2 0,2 4 11 0,2-5 0 16,-1 4 0-16,-1-2-4 0,4-1 4 0,-1 3-6 0,-2-3 15 15,3-1 1-15,0 2 0 0,0-2 2 16,3 3-3-16,-2-4 1 0,2 1-3 0,-2-1-1 16,4 2 2-16,3-2 1 0,-2-1-1 0,4 0-2 0,1 0-13 15,7 0-23-15,-1-2-25 0,1 1-30 0,3-4-62 16,-2-1-103-16,4 0-258 0,-3-1 114 0</inkml:trace>
  <inkml:trace contextRef="#ctx0" brushRef="#br0" timeOffset="37987.39">21075 9101 137 0,'0'0'210'0,"0"0"-25"0,-8-4-30 15,8 4-53-15,0 0-75 0,0 0-68 0,0 0-89 16,0 0-139-16,0 0 62 0</inkml:trace>
  <inkml:trace contextRef="#ctx0" brushRef="#br0" timeOffset="39018.4">20932 8896 45 0,'0'0'59'0,"-8"1"-4"0,8-1-2 0,-6 1-6 16,6-1-5-16,-8 1-3 0,3 1-3 0,5-2-1 16,-8 2-1-16,6 1 5 0,-1-1-13 0,3-2 8 15,-4 5-1-15,3-3-4 0,1-2-2 0,0 7-2 16,0-3 1-16,1 1-4 0,1-1-2 0,-1 0 5 15,3 4-11-15,0-6 0 0,-1 3 1 0,2-1-6 16,0 3-7-16,-1-3 10 0,3 5 8 0,-1-5-8 16,2 0 3-16,-1 3-4 0,1-1 0 0,2-2 1 15,-1 0-1-15,0 2 0 0,3 0 0 0,-1-1-5 16,-1 1 4-16,3 0-1 0,-1 0-4 0,-2 1-1 16,0 0-1-16,-1-2-3 0,0 2-2 0,2 2-1 15,-4-1-1-15,-2 0-5 0,2-2 4 0,-2-1 0 0,1 1 2 16,-2-1-2-16,0-1 4 0,-2 2-4 0,1 0 4 15,-2-2 3-15,-2-3 17 0,1-1 3 16,-4 6 8-16,0-3-1 0,-1-1 5 0,-3-1 3 0,2 1 1 16,-4 0-9-16,-2-1 4 0,2 0-6 0,2 0-3 15,2-1-1-15,-3 2-8 0,1-1 2 0,3 1-2 16,-3-2-6-16,3 0-15 0,5 0-10 0,-10 2-18 16,6 0-13-16,4-2-27 0,-7 2-36 0,7-2-64 15,-6 1-188-15,6-1 84 0</inkml:trace>
  <inkml:trace contextRef="#ctx0" brushRef="#br0" timeOffset="43695.97">20544 8561 71 0,'0'0'120'0,"0"0"-7"0,-1-4-17 0,1 4-7 16,-2-3-10-16,2 3-6 0,0-6-10 0,0 6-12 15,0 0-2-15,-2-3-1 0,2 3-12 0,0 0 0 16,0-5 9-16,0 5-10 0,-2-4 0 0,2 4-7 16,0 0-3-16,-3-5-1 0,3 5 0 0,0 0-8 15,-2-3 2-15,2 3 3 0,-3-3-4 0,3 3 0 16,0 0-9-16,-5-2 4 0,5 2-3 0,-4-3 0 15,4 3 2-15,-4-5 0 0,4 5-9 0,-4-1-7 16,4 1 11-16,-8-3 3 0,8 3-1 0,-7-3-5 16,7 3 5-16,-7-2-2 0,3 0-12 0,-3 0 0 15,7 2 12-15,-14-1-4 0,7-1 7 0,-1 0-6 0,-2 0-1 16,2 1 0-16,-2-3-3 0,0 0-2 0,-2 3 2 16,3-2 0-16,-5 2 7 0,4-2-3 0,-2 2 3 15,0 1-4-15,1-3-8 0,-1 3 11 0,0-4-1 16,0 4-3-16,1 0 0 0,0-2-6 0,-1-1 6 15,-1 3-3-15,3-1-4 0,-4-2 5 0,4 2 8 16,-2 0 7-16,1-2 6 0,-1 0-7 0,2 1 7 16,0 0-1-16,-2 0-6 0,1-1 10 0,-2 0-8 15,3 1 0-15,-3-1-1 0,3 0-1 0,-3 2 1 0,2-1-5 16,-2-1 0-16,-1 0 1 0,1 1-3 0,-2-1-1 16,-2 3 2-16,3-1-3 0,0 0-8 0,-4-1 6 15,5 1 3-15,-6 1-3 0,2 1 2 0,2-1-3 16,-7 0 4-16,10 0-4 0,-7 2 2 0,0-2-2 15,6 0-4-15,-4 2 0 0,3-1 4 0,0 1-1 16,0 0 3-16,2-2-13 0,-2 2 10 0,1-1-2 16,3 2-5-16,0 0 9 0,-2 0-12 0,5 0-2 15,-3 1 7-15,2-1-4 0,-1-1 7 0,2 1-3 16,-3 2-4-16,4-1 5 0,-1 1 1 0,0-2-2 16,-2 1 2-16,0 2-3 0,0-2 4 0,-2 0-5 15,-1 2-3-15,-1-1 6 0,3 2 5 0,-3 0-1 0,-1-3 1 16,1 4-3-16,3-3 4 0,-4 0-8 0,3 0 4 15,-1 0 4-15,3-1-6 0,-2 2 3 0,3-2 4 16,2-1-8-16,1-1-1 0,-1 0 7 0,3 2-5 16,-4 0 1-16,2-2 3 0,0 3 0 0,-1-2-1 15,0 1-5-15,1 1 4 0,-1 1 6 0,-3 0-5 16,0 2-1-16,1-1 6 0,-3 3-6 0,-2-1 0 16,-1 3-7-16,1-2 3 0,-1 0 5 0,1 2 2 0,1-3 0 15,0-1 3-15,-2 1-23 0,0 1 3 16,5-2-8-16,1-2 9 0,-2 1-3 0,5-3 0 15,1 2 6-15,0-3-5 0,-1 2 4 0,1-1-1 0,1 1 9 16,0 0-6-16,-1 1 6 0,1-2 1 16,-1 1-2-16,1 0-1 0,1 2 3 0,-1-2 0 15,-1 4 1-15,3-4 0 0,-3 5-4 0,-1-3 11 0,4 0-8 16,-2 2 1-16,-1-1 2 0,-1-2-3 0,4 2 5 16,-2-3 1-16,2 3-9 0,-3-2 3 0,4 1 0 15,-4-3 1-15,4 4 3 0,-1-2 2 0,-3 1-4 16,3 1-3-16,1-2 1 0,-1 1 4 0,1-1 0 15,0 1 0-15,0 1 0 0,1-1-1 0,-1 4-3 16,-1-3 5-16,1 2 0 0,1 0-2 0,-1-3 4 16,0 2-3-16,0 1-1 0,1-2-2 0,3 1-1 15,-4 1 2-15,1-4 5 0,-1 5 0 0,3-2-7 0,-3-1 3 16,4 2 2-16,-2-2-1 0,1-2 8 0,1 1-9 16,-2 0-4-16,2 0 2 0,0 3 6 0,5-2 0 15,-1-2 0-15,1 0-2 0,-1 1 2 0,3-2-2 16,1 0-4-16,-1 0 4 0,0 0-2 0,1 2-1 15,0-3 7-15,-1 1-10 0,-1 2 6 16,0-1-4-16,-1 1-9 0,0-2 0 0,-1 2-2 0,-1-2 2 16,1 3-4-16,-3-2 6 0,1-1-2 0,2 0 2 15,-3 1 0-15,-1-1-2 0,4 0 7 0,-2 1 3 16,-1-1-4-16,-1-1 2 0,5 3-3 0,0-2 4 16,-3-2-4-16,6 4 4 0,-2 0-3 0,0-4 3 15,2 5 8-15,4-1-5 0,-3-1-1 0,4 2 5 0,-1 0 2 16,2-2-5-16,0 2-8 0,1-1 5 0,-1 1 0 15,0-3 3-15,3 0 1 0,-5 1-11 16,2-1 7-16,0 1-2 0,-1-2 3 0,-3 0 1 0,2 3-3 16,2-4-2-16,-2 0-2 0,-3 1 1 0,3 0 5 15,-2 0 11-15,-1 0-13 0,1-1-2 0,-3-1 0 16,0 5 2-16,0-4 1 0,-2 1-3 0,1-1 0 16,2 0 2-16,-2 2-6 0,0-1-4 0,2-3 5 15,-1 4 1-15,3-1 0 0,-2 0-2 0,1-3 5 16,4 3-3-16,0 0-2 0,5 0 3 0,-3-2-2 15,1 1 0-15,2-1 3 0,5-1 3 0,-6 0-1 16,8-1 2-16,-9 3 4 0,11-1 1 0,-4-2 2 16,-7 3 5-16,9-3-2 0,-8 2 2 0,-2-2-7 15,3 0 0-15,-2 2 3 0,-1-1-4 0,-1 2 3 16,-5-1-7-16,1 0 3 0,0 0 0 0,-1-2 0 0,-4 3 2 16,2-2 11-16,1 2-20 0,-2-2 9 0,0 0-6 15,2 2 5-15,1-2-1 0,1 1 0 0,2-2-3 16,2 2 2-16,0-2 4 0,5 3-6 0,-1-2-2 15,7 0 1-15,2 1-2 0,-1-2 2 0,0-2 2 16,-1 4-1-16,3-2-2 0,0 0 4 0,-4 2-5 16,-7-2 3-16,1 1-5 0,-1-1 2 0,1 2 1 15,-4-2-4-15,-4 0 3 0,-1 0-1 0,-2-2 8 16,3 2-1-16,-4 0 5 0,-1 0 5 0,-1 0 6 16,-3-1 3-16,3-1-2 0,0 2-2 0,2-3-1 0,1-1-5 15,7 0 0-15,-2 0-3 0,3 2 4 16,2-2-4-16,7-1-1 0,-2-2-2 0,2 2 0 0,3 1-8 15,-3-2 0-15,0 1-3 0,0 0 1 0,-6 1 1 16,5-1-4-16,-11 2 3 0,2-2 3 16,-4 4-3-16,-1-2 3 0,-3 0 0 0,-1-1 3 0,-1-1 0 15,-2 2-3-15,-1 0 5 0,-1-1 3 0,0 1 1 16,0-4-4-16,-1 4 6 0,0-2 2 0,1-3 1 16,-1 3-2-16,-1 0-3 0,2-3-6 0,-1 0 0 15,2-1-2-15,0 1 3 0,1-1 2 0,1 0-3 16,-4 0-4-16,4-1 0 0,1 3 2 0,-1-1-4 15,-2-2 2-15,-1 0 2 0,1 3-6 0,0-4 1 16,2 3 2-16,-4-1 6 0,1 1 0 0,0-2 2 16,-3 3 9-16,1-2-12 0,-2-1 2 0,-2-2-3 0,0 2 3 15,1-2-5-15,-1 0 3 0,-3-3 6 0,0-2-5 16,0 3 5-16,0-1 0 0,1 3 7 0,1-1-10 16,0 0 2-16,-1 1-1 0,1 2 1 0,0-2-4 15,0 0 0-15,0 3-1 0,0-1-2 0,0 0 5 16,-1 2 0-16,2-1 2 0,-2 4 3 0,0-4-6 15,-1 3 2-15,1-1-1 0,-1 1 20 0,1-1-11 16,-1 2 1-16,1-1-1 0,-1-1 3 0,-4 2-3 16,5-2-3-16,-2-1 9 0,-1 2-11 0,1-2 2 15,-3 3-4-15,4-5 5 0,-3 5-3 0,3-2 1 16,-4 0-4-16,2-1-1 0,0 1 1 0,-2 0 1 16,-1 0-2-16,2 0 1 0,-1 0 0 0,-1 2-3 0,-1-3-6 15,0 1 7-15,1 2 3 0,-1-2-11 0,-5-1 9 16,1 1 3-16,-4-2-3 0,2-2 6 0,1 2-8 15,-1 2 11-15,-3-3 10 0,3 3 0 0,0-3-6 16,-2 2 1-16,2-2-4 0,0 2 1 0,1 0-2 16,0 1-2-16,-2-4 1 0,4 5-2 0,-1-3 1 15,3 3-1-15,-1-3 0 0,3 4-1 0,-3-3-3 16,2 2-1-16,-1 0 2 0,3 0-2 0,-3-1 0 16,3 1-4-16,-3-1-1 0,1 2 1 0,0 1 1 0,0-1 1 15,-3 0-8-15,-3-1 4 0,-1 2-2 16,-2 2 1-16,-1-2-1 0,-7-1 2 0,0 2-1 15,5 0-2-15,-4 1 3 0,-1-1-4 0,5 2 2 16,3 0-1-16,-7 1-2 0,5 0 4 0,0-1-3 0,3 1 0 16,-4-1 7-16,2-1-3 0,0 1-2 15,3 1-2-15,-1-2 3 0,-3 2 3 0,3-1-5 0,1 1 1 16,-2-1-1-16,-1 1 3 0,3-1 4 0,-2 1-6 16,-2 1 1-16,4-1-3 0,-5 0-5 0,2 1 2 15,-6-1-1-15,-1 1-2 0,-1 1-5 0,-1-1-2 16,2 1-13-16,0 0 1 0,0 0-8 0,1 2-5 15,5-1-6-15,3 0-12 0,2-2-8 0,2 1-28 16,2 2-32-16,2 1-115 0,-1 0-263 0,3-2 118 16</inkml:trace>
  <inkml:trace contextRef="#ctx0" brushRef="#br0" timeOffset="44917.97">19693 9515 28 0,'0'0'53'15,"0"0"4"-15,0 0-5 0,0 0 3 0,0 0-3 16,0 0 4-16,0 0-6 0,0 0-3 0,0 0-2 15,0 0-3-15,0 0 1 0,0 0-8 0,0 0 0 0,0 0-7 16,0 0 6-16,0 0-11 0,0 0 1 16,0 0-1-16,0 0-4 0,0 0-3 0,-8 6 6 15,8-6-8-15,-3 2-2 0,3-2-2 0,-8 4 1 0,6 0-1 16,-1-3 6-16,-1 4-5 0,0-2 6 0,-1 1-3 16,0 1 0-16,0 0-4 0,1 1 5 0,-2 0 4 15,-1 2-1-15,-3 1-1 0,3 1 4 0,-2-1-3 16,0-1-8-16,-4 4 3 0,5-2 1 0,-4 1-4 15,-1 2-1-15,1-4-5 0,2 1 1 0,2 0 1 16,-1-1 1-16,-1-1 3 0,4 1-4 0,-2 1 3 16,0-3-1-16,2 2-2 0,4-2 7 0,-4 2 4 15,3-2-2-15,-1 2 1 0,1-2-6 0,-3 3-1 0,0 0 3 16,4 0-4-16,-4-1 5 0,3 2-3 16,-2 0-1-16,1-1-4 0,-5 4 6 0,3 1-3 15,0 2 1-15,-1 0-4 0,2 0-1 0,-3 1 2 0,3 2-1 16,-2-3 2-16,1 0-8 0,1-1 2 0,1 0 1 15,0-4 1-15,1 2 2 0,2-2-5 0,-2-3 5 16,2 2-4-16,-3 0-2 0,0-1 3 0,4-2-1 16,0 3 1-16,-1-5 1 0,1-1 3 0,0 2 0 15,0-3-5-15,0 1 1 0,0 0-5 0,1-2 4 16,-1-3 1-16,0 7-11 0,-1-4-8 0,1-3-3 16,1 7-3-16,-1-7-4 0,-1 3-1 0,1-3-9 15,-3 4 8-15,3-4-18 0,0 0-13 0,0 5-7 0,0-5-9 16,0 0-16-16,0 4-59 0,0-4-162 15,0 0 72-15</inkml:trace>
  <inkml:trace contextRef="#ctx0" brushRef="#br0" timeOffset="45511.97">19126 10019 1 0,'0'0'75'0,"0"0"-5"0,0-5-19 16,0 5-6-16,0 0-3 0,0 0-8 0,0 0 0 16,0 0-6-16,0 0 7 0,0 0 2 0,0 0 6 0,18 4-3 15,-18-4 9-15,6 1-3 0,-6-1-1 0,0 0-2 16,7 0-5-16,-7 0-6 0,0 0-7 15,4 4 5-15,-4-4-3 0,2 1-9 0,-2-1 5 0,0 0-6 16,0 0-2-16,0 0-4 0,0 0-3 0,0 0 1 16,0 0 6-16,5 2-7 0,-5-2 2 0,0 0-1 15,0 0 0-15,0 0-6 0,0 0 8 0,0 0-14 16,0 0 7-16,0 0 2 0,0 0-2 0,5 2-4 16,-5-2 0-16,3 3 4 0,-1-1-5 0,1 3-1 15,-2 0 2-15,3 1 11 0,-1 1-15 0,1 1 4 16,-1 2 4-16,5 0-2 0,-4 0-4 0,-2 2 6 15,2-1 2-15,0-1 5 0,-1 1 0 0,1 0 3 16,-1-1 4-16,2-1-3 0,-3-1-5 0,0-3 11 16,-1 0-10-16,1 2 11 0,0-5-1 0,0 2 11 15,1-1 5-15,1-2 7 0,2 1-1 0,-6-2-3 0,17-6 5 16,-4 1-6-16,5-1-5 0,1-1-3 0,-1-1-8 16,10-4 0-16,-1 2-5 0,-2 2 4 0,-5 2-4 15,1 0-3-15,-1 1-1 0,-1 0-4 0,-4 1-10 16,-2-1-5-16,-2 3-1 0,-4 0 2 0,0 0 0 15,-1 0 4-15,0 1-3 0,-1-1-1 0,-5 2-1 16,0 0 9-16,6 0-1 0,-6 0-2 0,3-2-3 16,-3 2-1-16,0 0 1 0,0 0 4 0,-8-8 2 15,8 8-1-15,-7-4 1 0,2 3-10 0,1-3-8 0,4 4 4 16,-8-3-19-16,8 3-15 0,-1-3-25 16,1 3-26-16,-3-2-37 0,3 2-85 0,0 0-233 15,0 0 104-15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07:53:54.2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14351 11337 47 0,'0'0'117'0,"0"0"8"0,0 0-8 0,0 0-1 16,0 0-6-16,0 0-5 0,0 0-8 0,0 0-5 0,0 0-5 15,0 0-8-15,0 0-5 16,0 0-2-16,0 0-10 0,0 0-11 0,0 0 1 0,0 0-8 0,0 0-2 16,0 0-5-16,0 0-2 0,0 0-5 0,0 0-5 0,0 0-8 15,0 0-3-15,0 0 0 16,1 3 5-16,-1-3-5 0,0 0-2 0,0 0-4 0,0 0 4 0,0 0-4 16,0 0 0-16,0 0-1 15,0 0 3-15,0 6 4 0,0-6-2 0,0 0 5 0,0 0-5 16,0 0 7-16,0 0 6 0,0 0-1 15,0 0 4-15,0 0-3 0,3 1 0 0,-3-1 0 0,0 0-4 16,0 0 2-16,1 249-5 0</inkml:trace>
  <inkml:trace contextRef="#ctx0" brushRef="#br0" timeOffset="5879.72">12466 11448 10 0,'0'0'97'15,"-4"-2"-2"-15,4 2-5 0,-2-4-8 0,2 4-8 0,0 0-4 16,-2-6-19-16,2 6 5 0,0 0-6 16,0 0 4-16,-1-2-1 0,1 2-3 0,0 0 0 0,0 0 2 15,0 0-5-15,0 0-6 0,0 0 12 16,0 0 2-16,0 0 2 0,0 0-2 0,0 0 7 0,0 0 0 15,0 0 2-15,0 0-6 0,0 0-2 16,0 0-4-16,0 0-2 0,0 0-8 0,0 0-2 0,0 0-8 16</inkml:trace>
  <inkml:trace contextRef="#ctx0" brushRef="#br1" timeOffset="1145.82">7049 4371 53 0,'0'0'110'0,"0"0"-11"0,0 0-4 15,0 0-7-15,-4 4-5 0,4-4-20 0,0 0 1 16,0 0-6-16,0 0-9 0,0 0-4 0,0 0-1 15,0 0-3-15,0 0-4 0,0 0-6 0,0 5-5 16,0-5 0-16,0 0-6 0,0 0-1 0,0 6-2 0,0-6 2 16,2 5-11-16,-2-5 0 0,1 3 4 15,0 1-2-15,-1-4 0 0,3 5 8 0,-2-3-21 16,-1-2 18-16,3 3-1 0,-2 0 0 0,-1-3-2 0,4 6 3 16,-4-6 3-16,1 1-14 0,-1-1 4 0,3 4-3 15,-3-4 2-15,5 2-2 0,-3 1 0 0,-2-3 4 16,8 2 8-16,-5 1-1 0,4-3-4 15,-2 2 1-15,3-2 5 0,-2 0-2 0,4-2-1 0,2 2 1 16,2 0 4-16,4 0-1 0,1-3-6 0,2 1 6 16,0-1 2-16,1 1-4 0,6-2-8 0,1 4 0 15,1-5 3-15,-6 4-6 0,7-4-4 0,-3 3-4 16,-1-3-4-16,1 5 3 0,-9-3-9 0,-1 3 5 16,-1-3-6-16,-2 2 1 0,-4 1 2 0,1-1-9 15,-3 2 4-15,1-1 2 0,-2 1-5 0,0-2 5 16,-3 2 1-16,-5-1-2 0,10 0-7 0,-6 1-5 15,-4-1-3-15,0 0-1 0,9 2-16 0,-5-1-11 16,-4-1-7-16,0 0-28 0,7 2-78 0,-7-2-184 0,0 0 82 16</inkml:trace>
  <inkml:trace contextRef="#ctx0" brushRef="#br1" timeOffset="1665.82">7207 4673 39 0,'0'0'111'0,"-4"2"-5"0,4-2-5 15,0 0-5-15,0 0-9 0,0 0-4 0,0 0 0 16,0 0-4-16,0 0-14 0,0 0-1 0,0 0-12 16,0 0 1-16,0 0-5 0,0 0-12 0,0 0 1 0,0 0-9 15,0 0-16-15,0 0 7 0,0 0-1 0,0 0-5 16,0 0 3-16,0 0-4 0,0 0 1 15,0 0 5-15,17-4-1 0,-9 4-3 0,1-7 2 0,6 2 4 16,2-2 3-16,2 0-1 0,12-4-5 0,-3 1-2 16,4-1-5-16,3 2 2 0,-1 1-10 0,4-2-1 15,-2 2-6-15,-4 2-12 0,-1-2 1 0,-2-1-5 16,-2 2 8-16,-9 2-5 0,0 0 3 0,-7 2 2 16,2 2-1-16,-4-2 1 0,-4 3-5 0,2-1 12 15,-4 0 9-15,-3 1 6 0,9-1 2 0,-9 1 7 16,0 0 6-16,0 0 2 0,0 0-1 0,0 0-11 15,0 0-3-15,0 0-6 0,0 0 2 0,0 0-1 16,0 0-16-16,0 0-18 0,0 0-8 0,0 0-25 16,0 0-14-16,0 0 3 0,0 0-14 0,0 0-94 15,0 0-195-15,0 7 86 0</inkml:trace>
  <inkml:trace contextRef="#ctx0" brushRef="#br1" timeOffset="2840.35">12521 4642 7 0,'-6'0'103'0,"6"0"-11"16,0 0 0-16,0 0-6 0,0 0-8 0,-6-2-3 0,6 2 5 15,0 0-2-15,0 0-1 0,0 0-2 0,0 0 4 16,0 0 1-16,0 0-1 0,0 0-1 16,0 0-6-16,-5-3-4 0,5 3-7 0,0 0-5 0,0 0-3 15,0 0-3-15,0 0-7 0,0 0-6 0,0 0-8 16,0 0 2-16,0 0-9 0,0 0-3 0,0 0-5 16,0 0 1-16,0 0-4 0,0 0 1 0,0 0-3 15,17 5-1-15,-11-5 2 0,2 0-5 0,5-2 8 16,6-1-6-16,0 0-1 0,-1-1 0 0,4 2-6 15,1-3-6-15,3-2-8 0,0 4-1 0,-3-1-5 16,-2 1-4-16,5-2-12 0,1 0-1 0,-8 2-5 16,3 0 4-16,-4-1-7 0,-5 2 2 0,0 0 1 0,1-2 1 15,-4 0 7-15,-4 3 4 0,2 1-6 16,-2-1 6-16,-2 0 3 0,-4 1 3 0,7-1-6 16,-7 1-15-16,0 0-10 0,0 0-19 0,0 0-22 0,0 0-60 15,0 0-168-15,0 0 75 0</inkml:trace>
  <inkml:trace contextRef="#ctx0" brushRef="#br1" timeOffset="3366.35">12532 4872 115 0,'0'0'129'0,"0"0"-6"0,0 0-3 0,-3 5-6 15,3-5-6-15,0 0-10 0,0 0-10 0,0 0-8 16,0 0-7-16,0 0-8 0,0 0-18 0,0 0 9 15,0 0-8-15,0 0-6 0,0 0-8 0,6 1-3 16,-6-1-14-16,0 0 13 0,10-4 0 0,-1 2-6 16,5 0 0-16,4-1-2 0,0-2 0 0,9-2-8 15,1-1-5-15,-1-1-4 0,0 4-3 0,-7-2-5 16,7 2-1-16,-4 0 2 0,-1-2-3 0,3 0 0 16,-4 2 1-16,0 0 0 0,-3 4-5 0,-1-3 5 15,-4 1 3-15,-2 2-2 0,-1-2 0 0,-1 3 3 0,-1-2-11 16,-3-1 10-16,-1 3 7 0,-4 0 3 0,9 0 2 15,-9 0 6-15,0 0 1 0,10 0 6 0,-10 0-2 16,0 0 1-16,0 0-2 0,5-1 0 0,-5 1-4 16,0 0-3-16,0 0 3 0,0 0-10 0,5-1-7 15,-5 1-3-15,0 0-4 0,0 0-8 16,7-2-8-16,-7 2 2 0,5-2-7 0,-5 2 5 0,0 0-3 16,0 0-3-16,6-1 0 0,-6 1-5 0,0 0 5 15,0 0-6-15,0 0-2 0,0 0-3 0,7 0-13 16,-7 0-8-16,0 0-20 0,0 0-113 0,0 0-211 15,0 0 94-15</inkml:trace>
  <inkml:trace contextRef="#ctx0" brushRef="#br1" timeOffset="4606.35">19649 4619 21 0,'0'0'80'0,"0"0"17"0,0 0-14 0,-8 1-2 0,8-1 7 16,0 0 0-16,0 0-2 0,-8-1-7 0,8 1-5 15,0 0-4-15,-11 1-14 0,11-1-4 0,0 0-1 16,-8-4-5-16,8 4-5 0,0 0-3 0,-5 0-9 15,5 0-3-15,0 0 3 0,0 0-13 0,0 0 0 16,-5 0 1-16,5 0-5 0,0 0-5 0,0 0 4 0,0 0 0 16,0 0-1-16,0 0-5 0,0 0 4 0,0 0-4 15,0 0 4-15,0 0-1 0,0 0-2 16,-8 0-3-16,8 0 4 0,0 0-6 0,0 0 4 0,0 0-4 16,0 0 0-16,0 0-1 0,0 0 3 0,0 0-2 15,0 0 0-15,0 0 1 0,0 0-3 0,13 7 4 16,-9-6-7-16,2 0 9 0,2-1-6 0,0 0 11 15,2 0 1-15,4 0 2 0,-3 0-2 0,8-4-2 16,-6 2-3-16,6-1-3 0,-6 3 4 0,5-3 0 16,1 1 2-16,-6 0 0 0,0 1-4 0,0-1-6 15,-3 0-6-15,0 1-10 0,-1 1 3 0,-4-1-11 16,2 1-4-16,-7 0-7 0,10-1-9 0,-6 2 2 16,-4-1 4-16,7-1-5 0,-7 1 0 0,4 2-1 15,-4-2 2-15,0 0-14 0,0 5-12 0,0-5-18 16,0 0-54-16,-1 8-151 0,0-4 68 0</inkml:trace>
  <inkml:trace contextRef="#ctx0" brushRef="#br1" timeOffset="5184.35">19525 4817 41 0,'0'0'96'0,"0"0"-12"0,0 0-10 16,0 0-4-16,0 0-16 0,0 0-3 0,-7-1-6 16,7 1-6-16,0 0-2 0,0 0-15 0,0 0 11 15,0 0-4-15,0 0-3 0,0 0 0 0,0 0-11 16,0 0 13-16,0 0 1 0,0 0 0 0,0 0 8 16,0 0-2-16,0 0 7 0,0 0 2 0,0 0 4 15,23 3 2-15,-11-5-5 0,1 1-11 0,3-4-6 16,5 3 7-16,-2 0-5 0,1-1-8 0,3 3 3 15,0-2-12-15,3 1-3 0,-6 1 1 0,1 0-13 16,-2-4-7-16,0 4 8 0,1 0-3 0,-3-1 3 16,-3 2-2-16,-1-1 0 0,0 0-5 0,-2 0 5 15,-2 0 0-15,0 0-3 0,-4 0 2 0,-5 0-5 16,10 0 15-16,-6 3 13 0,-4-3 1 0,8 0 2 16,-8 0 12-16,0 0 3 0,0 0-18 0,6-3 16 15,-6 3-8-15,0 0-2 0,0 0-4 0,8 0-1 16,-8 0-4-16,0 0-2 0,0 0-1 0,0 0-6 15,9 0 1-15,-9 0-5 0,0 0 2 0,8 0 0 0,-8 0 0 16,6-1-2-16,-6 1-1 0,0 0 1 0,0 0-3 16,0 0 1-16,5-1 2 0,-5 1-7 0,0 0-3 15,0 0-24-15,0 0-19 0,0 0-51 0,0 0-143 16,0 0-264-16,0 0 117 0</inkml:trace>
  <inkml:trace contextRef="#ctx0" brushRef="#br1" timeOffset="10053.36">6162 7698 17 0,'0'0'29'0,"0"0"-7"0,0 0-2 0,0 0 1 15,0 0 5-15,0 0-1 0,0 0 3 0,0 0-1 16,0 0 6-16,0 0-1 0,17-3 0 0,-17 3 0 15,5-1-2-15,-5 1-2 0,9-3-4 0,-9 3-4 16,9-1 3-16,-1 0-8 0,2-3 2 0,2 4 2 16,4-5-10-16,1 3-5 0,3 1-12 0,-2-2-10 15,0 0-14-15,2 3-4 0,2-1-38 0,-4-1-79 16,0 2 36-16</inkml:trace>
  <inkml:trace contextRef="#ctx0" brushRef="#br1" timeOffset="10305.35">7261 7561 8 0,'0'0'48'0,"0"0"-6"15,7 0-20-15,-7 0-21 0,0 0-22 0,0 0-21 16,10 0 9-16</inkml:trace>
  <inkml:trace contextRef="#ctx0" brushRef="#br1" timeOffset="11998.4">6078 7702 24 0,'-2'-6'56'15,"2"6"-10"-15,0 0-6 0,0 0-3 0,0 0-4 16,0 0-2-16,0 0-7 0,0 0-3 0,0 0 2 16,-3-2 0-16,3 2 1 0,0 0-4 0,0 0-3 15,0 0 0-15,0 0-5 0,0 0 2 0,0 0-6 16,0 0 2-16,0 0 0 0,0 0 1 0,0 0-4 15,0 0 0-15,0 0 7 0,0 0-8 0,0 0 2 16,0 0 0-16,0 0-2 0,0 0-4 0,0 0-5 0,0 0 10 16,14 6-5-16,-14-6 8 0,0 0 5 0,8 0 2 15,-8 0-5-15,4 2 2 0,-4-2 2 16,0 0-3-16,0 0-7 0,6 0 12 0,-6 0-10 0,8-2 4 16,-8 2 2-16,0 0-2 0,12-2-1 0,-4 0 3 15,1 2-5-15,1 0-2 0,2 0-4 0,-1 0-1 16,3-1 6-16,-1 0-11 0,2 0-1 0,2 1-4 15,1-2-1-15,-4 1 1 0,0 1 3 0,3-1 2 16,-3 1 3-16,-4-3-6 0,5 3 0 0,-3 0-2 16,-1 0 3-16,2 0 2 0,-4-1-1 0,-1-2 0 15,3 2 1-15,-2 1-2 0,0 0 5 0,1 0 0 16,-2 0-1-16,2 1-1 0,0-1-1 0,2 0 2 0,-2 0 2 16,4-1 9-16,-2 1-15 0,3 0 8 15,-3 0-8-15,7 0 14 0,0 0-11 0,0-1 2 16,-1-1-3-16,-5 2 7 0,6-1-6 0,-5 1 1 0,1 0 2 15,-2-3-1-15,1 3 10 0,0-3 4 0,-2 2-3 16,2 1-2-16,-4-3 0 0,3 1 1 0,-2 0-1 16,-1 1-1-16,3 0 1 0,-4 0 2 0,3-2-3 15,-2 3-2-15,0 0 2 0,0 0-3 0,3 0 4 16,-3 0-1-16,3 0-3 0,-3 0-4 0,3 0 2 16,1 0 4-16,-1 0 2 0,2 0 8 0,-2 0 2 15,6-3-6-15,-2 3 7 0,2 0 0 0,-1-1 2 16,-2 1-8-16,2-1-2 0,-4-1 1 0,0 2-1 0,-1 0 0 15,0-1-2-15,0-1-6 0,-3 2 2 0,4-1 1 16,-2 0 0-16,0 1 6 0,0 0-7 16,-7 0 5-16,7 0-10 0,-4 0 1 0,1 0 3 0,-1 1-4 15,1-1-1-15,0 1 10 0,-1 1-10 0,2-1 4 16,-1-1-2-16,1 1-4 0,0 0 4 0,4 0-4 16,-5-1 1-16,4 0 2 0,-3 0 2 0,3 0-1 15,1 1-2-15,-2-1 2 0,1-1 0 0,3 0 1 16,-1 1-4-16,-1 0 6 0,0-1-5 0,-1 1 4 15,0-1-2-15,0 0 1 0,-2-1 11 0,1 1-17 16,-1 2 6-16,-2-1-6 0,5 0 3 0,-9-1 0 16,3 2-5-16,-3-2 6 0,4 2 0 0,-9-1 1 0,13-1-1 15,-8 0-5-15,0 1 5 0,-5 0 2 16,17 0 7-16,-8 0 7 0,-3 0 0 0,5 0-9 16,-2-2 5-16,2-1 3 0,1 3 0 0,-1-2-1 0,0-1-3 15,1 1-4-15,-1 0 0 0,3 0 2 0,-5 1 0 16,1 1-7-16,1-3 2 0,-5 1-1 0,0 1 0 15,2-1-6-15,-3 0 8 0,-5 2-3 0,9 0 4 16,-9 0-4-16,8-1 3 0,-8 1 0 0,5-1-3 16,-5 1-3-16,3-2 4 0,-3 2-2 0,0 0-2 15,0 0-1-15,0 0-1 0,0 0 2 0,7-1-3 16,-7 1 3-16,0 0 1 0,0 0 2 0,6 2-4 16,-6-2-2-16,0 0 0 0,6 2 2 0,-6-2 4 15,1 4-2-15,-1-4-2 0,1 2 2 0,-1-2-1 16,0 0 6-16,0 0-6 0,0 0 3 0,0 0-5 15,0 0 2-15,0 0 6 0,0 0-1 0,0 0 3 0,0 0 3 16,0 0-3-16,0 0-2 0,0 0-3 0,1 5 0 16,-1-5 0-16,0 0-1 0,0 0-4 0,0 0 4 15,0 0-3-15,0 0 5 0,0 0-2 0,0 0 1 16,0 0 3-16,0 0-6 0,0 0 1 0,0 0-2 16,0 0 2-16,0 0-4 0,0 0 2 0,0 0-10 15,0 0-3-15,0 0-16 0,0 0-10 0,0 0-13 16,0 0-4-16,0 0-5 0,0 0-17 0,0 0-30 15,-1 4-58-15,1-4-180 0,-2 4 80 0</inkml:trace>
  <inkml:trace contextRef="#ctx0" brushRef="#br1" timeOffset="12705.4">7973 7620 45 0,'-4'-2'119'0,"4"2"-21"0,0 0-9 0,0 0-13 16,-5-3-8-16,5 3-15 0,0 0-13 0,0 0-7 15,0 0-13-15,0 0-8 0,0 0 2 0,0 0-3 16,0 0 2-16,0 0-1 0,0 0-4 0,0 0 1 16,0 0-3-16,0 0 2 0,0 0-3 0,0 0 6 15,0 0-2-15,0 0 5 0,0 0 8 0,0 0-4 16,0 0 16-16,0 0-4 0,0 0 0 0,0 0 3 15,0 0 1-15,0 0-9 0,-1 10 3 0,1-10-4 0,0 0-2 16,0 0-3-16,-3 3-4 0,3-3 0 0,0 0-7 16,0 0 2-16,0 0-5 0,0 0-13 0,0 0 0 15,0 0-7-15,0 0-4 0,0 0-7 0,0 0-4 16,0 0-8-16,0 0-12 0,0 0-6 0,0 0-23 16,0 0-57-16,0 0-148 0,0 0 66 0</inkml:trace>
  <inkml:trace contextRef="#ctx0" brushRef="#br1" timeOffset="20632.45">13042 8931 55 0,'0'0'94'0,"-2"-4"-10"0,2 4-4 16,0 0 1-16,0 0-17 0,-5-2-4 0,5 2-9 15,0 0-2-15,0 0-6 0,0 0-5 0,0 0 1 0,0 0-14 16,0 0-1-16,-8-2-2 0,8 2 4 16,0 0-6-16,0 0-13 0,0 0 1 0,-10 2 10 15,10-2 2-15,0 0 1 0,0 0-3 0,0 0 4 0,-8 0-7 16,8 0 3-16,0 0-5 0,-9-2 1 16,9 2-4-16,-6-1 0 0,6 1 1 0,-11 0 2 0,11 0-8 15,-10 0 3-15,5 1 3 0,0 1 1 0,-4-2-3 16,0 2-1-16,4-1-3 0,-4 1 5 0,3-1-7 15,-1 0 1-15,1-1-4 0,0 3 7 0,0-2-5 16,3 0 0-16,3-1 4 0,-7 2-7 0,7-2 4 16,-6 1-4-16,6-1 9 0,-5 2-8 0,5-2 2 0,0 0 9 15,0 0-10-15,0 0 12 0,0 0 2 16,-5 1-9-16,5-1 5 0,0 0 2 0,0 0 0 16,0 0 0-16,0 0-1 0,0 0 5 0,0 0-11 0,0 0 7 15,0 0 1-15,0 0-6 0,0 0 0 0,0 0 4 16,0 0 2-16,0 0-4 0,0 0 10 0,0 0-5 15,0 0 8-15,-7 1 2 0,7-1-4 0,0 0 4 16,0 0 3-16,0 0-4 0,0 0-3 0,0 0-2 16,0 0 1-16,0 0-1 0,0 0-9 0,0 0 7 15,0 0-3-15,0 0-3 0,0 0 0 0,0 0 0 16,0 0 3-16,0 0-6 0,0 0-2 0,0 0 2 16,0 0-4-16,0 0 1 0,0 0-7 0,0 0 10 0,0 0-4 15,0 0-3-15,0 0 2 0,0 0 3 16,0 0-2-16,0 0-3 0,0 0 4 0,0 0-6 0,-4 3 6 15,4-3 0-15,0 0-2 0,0 0-4 0,0 0 4 16,0 0 1-16,0 0-1 0,0 0 1 0,0 0-7 16,0 0 5-16,0 0-2 0,0 0 0 0,0 0 2 15,0 0-5-15,0 0 7 0,0 0-5 0,0 0 4 16,0 0-4-16,0 0 1 0,0 0-3 0,0 0 6 16,0 0-4-16,0 0-1 0,0 0 0 0,0 0 0 15,0 0 2-15,0 0 0 0,0 0 2 0,0 0 1 16,0 0-3-16,0 0 6 0,0 0 1 0,0 0 5 0,0 0-3 15,0 0 3-15,0 0-3 0,0 0 0 16,0 0-1-16,0 0-2 0,0 0-5 0,0 0 2 16,0 0 3-16,0 0-2 0,0 0 5 0,0 0-11 0,0 0 0 15,0 0-8-15,0 0-4 0,0 0-1 0,0 0-6 16,0 0-1-16,0 0 4 0,-5 0 6 0,5 0 1 16,-6 2-2-16,2 0 0 0,4-2 1 0,0 0 3 15,-6 2 1-15,6-2 2 0,-5 1 2 0,5-1 0 16,-7 2-4-16,7-2 1 0,-4 1-18 0,4-1-17 15,-6 1-27-15,6-1-31 0,-5 6-147 0,5-6-265 16,-4 1 118-16</inkml:trace>
  <inkml:trace contextRef="#ctx0" brushRef="#br1" timeOffset="21254.45">12163 9036 43 0,'0'0'78'0,"0"0"1"0,-4 2-1 0,4-2-2 15,0 0-2-15,0 0-6 0,0 0-6 0,0 0-9 16,0 0-7-16,0 0 4 0,0 0-11 0,0 0-1 0,0 0 0 15,0 0-7-15,0 0-3 0,0 0 0 16,0 0 7-16,0 0-5 0,17 0-1 0,-12 0 1 16,3 0 3-16,-1-2 0 0,4 2 0 0,-1-2 2 0,4 2-8 15,-1 0-2-15,7-3 2 0,-1 2-2 0,8-2-1 16,-4 1-2-16,4 1-2 0,1-4 0 16,3 2-3-16,1-3 0 0,1 3-1 0,0-1-3 0,4 1 0 15,-2 0 0-15,0-1-2 0,0 1 1 0,0 0-2 16,-4 1-8-16,1-1-5 0,-1 2 6 0,0-2-4 15,-3 6 2-15,-6-6 3 0,7 3-3 0,-2 0 2 16,-4 0-18-16,2 0 17 0,-3 0-3 0,1 3 0 16,-1-3-4-16,-3 1 2 0,3-1-1 0,-3 0 1 0,-3 3-5 15,2-2 1-15,-1-1-1 0,-4 1 3 16,-2 0 5-16,2 1-6 0,-3-2 8 0,-2 2-18 0,-2-2 13 16,1 0 4-16,-1 1 1 0,-6-1 0 0,5 1 9 15,-5-1-8-15,0 0 2 0,8 0-10 0,-8 0 5 16,0 0-8-16,0 0-7 0,0 0-25 0,0 0-16 15,0 0-36-15,-12 6-111 0,2-4-220 0,4-1 98 16</inkml:trace>
  <inkml:trace contextRef="#ctx0" brushRef="#br1" timeOffset="21759.45">12337 9174 34 0,'0'0'81'0,"0"0"-2"15,0 0 0-15,0 0-6 0,0 0-6 16,0 0-2-16,0 0-8 0,-4 2-3 0,4-2-2 16,0 0-5-16,0 0-9 0,0 0 7 0,0 0-4 0,0 0 2 15,0 0 1-15,0 0-6 0,0 0 5 0,0 0-3 16,0 0 4-16,9 4 5 0,-9-4 0 0,8 0 0 16,-8 0-5-16,15 0-1 0,-5-1 1 0,3-2-4 15,5 2-6-15,0 0-6 0,0 1-2 0,0-2-2 16,2 2 0-16,0-3-5 0,1 0 1 0,7-1-3 15,0 0 1-15,-5 1-3 0,4 1-9 0,-7 2 2 16,1 0 0-16,1-1 3 0,-3-1 0 0,-3 2-9 16,-3-1 1-16,1 2-5 0,0-1 9 0,-2 2-2 0,-3-2-5 15,-3 0 2-15,2 0-4 0,-2 0-3 16,-6 0-1-16,7-2 3 0,-7 2-1 0,6 2 1 16,-6-2-1-16,9 0 2 0,-9 0 1 0,0 0-2 0,5 1 7 15,-5-1-4-15,0 0-1 0,0 0 1 0,0 0-6 16,6-3-13-16,-6 3 2 0,0 0-15 0,0 0-13 15,0 0-27-15,8 0-38 0,-8 0-114 0,0 0-240 16,5-1 106-16</inkml:trace>
  <inkml:trace contextRef="#ctx0" brushRef="#br1" timeOffset="61124.45">12830 11230 48 0,'10'-4'73'0,"2"1"-2"0,1-1-11 0,1 2-8 0,4-1-7 15,-2 1-2-15,3-1-6 0,3-2-2 0,-4 1-5 16,1 1-4-16,0 0 3 0,2 1-7 0,1-1 1 15,0-3 2-15,-1 3-11 0,7 1 2 0,-5-1-1 16,-3 3-4-16,2-1 0 0,0 0-1 0,1 2-2 16,-4-1-4-16,13 1-1 0,-13 2 1 0,9-2-7 15,-6 0 2-15,0-1-4 0,7 3-4 0,2-3 1 16,-2 2-16-16,2-2 5 0,1-2 3 0,-2 1-1 16,2-1-11-16,3 1 16 0,-2-4 2 0,3 3 12 0,2-2 10 15,13-4 1-15,3-1 1 0,-5 1 4 16,-8 1 4-16,10-2-4 0,-12 4 0 0,1-4-9 15,-3 3-4-15,4 0-4 0,-4 1-5 0,1-1-3 16,-2 4-11-16,-3-3-8 0,-1 2 13 0,3 1 0 16,-5-1-9-16,0 1 22 0,-3 1-7 0,-4-3 4 15,6 3-2-15,-9 1 5 0,10-3 1 0,-11 1-1 0,4 2 4 16,5 0-4-16,-1-1 15 0,4 0 7 0,-2 0 8 16,4 0-9-16,-1 0 4 0,1 1 6 0,2-1 4 15,1-3-1-15,1 2-2 0,2 2-2 0,14-3 2 16,-15 3-12-16,-1 0 4 0,-2 0 8 0,2 0-9 15,0 0-2-15,-5 3-6 0,-2-2 7 0,-2 5-13 16,1-5 1-16,-9 1-5 0,-1 0 3 0,0 0-3 16,-2 1-4-16,2-2-1 0,-1 3 0 0,-4-1 2 15,4 1-2-15,-5-3-8 0,1 2 12 0,2-3-19 16,-3 2 11-16,6 1 3 0,-6-2 6 0,1-1-7 0,0 0-1 16,0 0-1-16,-1 0 1 0,-2 1-1 0,1-2 8 15,-3 0-1-15,0 1-16 0,-1 1 2 0,-3-2-9 16,-5 1 2-16,10-2-13 0,-10 2-17 0,8 0-27 15,-8 0-66-15,0 0-152 0,0 0 68 0</inkml:trace>
  <inkml:trace contextRef="#ctx0" brushRef="#br1" timeOffset="166090.2">18072 9568 35 0,'0'0'69'15,"0"0"-19"-15,0 0-1 0,0-4 4 0,0 4-8 16,0 0-9-16,-3-3 1 0,3 3 1 0,0 0-4 16,0 0 0-16,0 0-1 0,2-6-4 0,-2 6-1 15,0 0-2-15,0 0-4 0,0-6 4 0,0 6-6 16,0 0-3-16,0 0 4 0,0 0-3 0,0 0-4 15,0 0-1-15,0 0-8 0,0 0 1 0,0 0 1 0,0 0-2 16,0 0-4-16,0 0 5 0,0 0 0 16,0 0-3-16,1 16 2 0,-1-11-5 0,0 1 3 0,0 3-1 15,1-4-1-15,-1 7 4 0,2-4 3 0,-1 4 16 16,-1 2-6-16,2-1 11 0,-1 1-9 0,1 1 2 16,0 4-4-16,0-5-2 0,-2 3 1 0,1 0-1 15,0 0 0-15,0 4 10 0,-1-3-2 0,2-1 6 16,-4 2-5-16,4 0 1 0,-2 1 7 0,0-1-4 15,-2 0-2-15,2 1 2 0,-1-3-3 0,1 0 2 16,0 2 2-16,0-2-2 0,0-2-5 0,0-2 1 16,1-2-2-16,1 1 0 0,0-2 1 0,0 2-6 15,1 0-1-15,1-1-2 0,-1-1 2 0,-1-2-1 0,3 0-3 16,-3-1 3-16,0-1-11 0,1-1-15 16,-1 2-14-16,0-3-24 0,0 0-26 0,0-2-14 15,-2-2-135-15,0 0-242 0,0 0 107 0</inkml:trace>
  <inkml:trace contextRef="#ctx0" brushRef="#br1" timeOffset="166678.23">18059 9680 61 0,'0'0'66'0,"0"0"-2"0,4-3 6 15,-4 3 1-15,0 0 0 0,3-2 0 0,-3 2-5 16,1-4-3-16,-1 4-5 0,0 0-3 0,1-4-5 16,-1 4 11-16,1-4-12 0,-1 4-7 0,0 0 1 0,4-4-5 15,-4 4-3-15,8-3-11 0,-4 1 0 16,2 1-8-16,4-1 2 0,2 0-5 0,1 1 3 15,0 1-5-15,6-2-7 0,0 2-1 0,-3 2-7 0,5-1-3 16,-5 1-6-16,0 0 1 0,-2-1 2 0,-3 1 11 16,2 2-9-16,-2 1-1 0,0-2 1 0,-6 0-1 15,0 1 7-15,1-1-9 0,-3 1 3 0,-1 1 2 16,-2 0 11-16,0 0-3 0,-1-1 7 0,-3 2 1 16,-1 1 0-16,0-3 2 0,-3 2 1 0,-1 1 0 15,-2-1-1-15,1 2-7 0,-1 1-1 0,0-3 4 16,2 0-8-16,0-1 8 0,-1-2-1 0,2 1-1 15,2 0 4-15,-1-2-7 0,1 1 4 0,1-1 3 0,1 0-1 16,-1 2-2-16,1-3-2 0,4-1-4 16,-5 3 2-16,5-3-8 0,-4 1-6 0,4-1-14 15,0 0-19-15,0 0-35 0,0 0-100 0,0 0-194 0,-14-4 87 16</inkml:trace>
  <inkml:trace contextRef="#ctx0" brushRef="#br1" timeOffset="167324.2">18315 9783 67 0,'0'0'90'0,"7"0"-5"16,-7 0-8-16,8-1-2 0,-8 1-8 0,10 0 1 15,-6-1-6-15,6-2-8 0,-5 2-1 0,3 0-3 16,2-3 1-16,3 3-6 0,-3-3-3 0,3-2-4 0,-3 2 0 15,3 1-9-15,4-3 4 0,-6 2-10 16,2 0 2-16,-3-1-8 0,0 1-1 0,2-1 4 0,-6 2-6 16,3-2 1-16,-2 1-5 0,0 1-3 0,0 1 4 15,-4-2 15-15,3 1-2 0,-1 0 2 0,-3 1 9 16,3-1-2-16,-5 3-6 0,4-4-1 0,-4 4 2 16,3-3-11-16,-3 3 0 0,2-2-8 0,-2 2-8 15,0 0-6-15,0 0-5 0,-4-7 1 0,4 7 1 16,0 0 6-16,-5-2-9 0,5 2 4 0,-8-1-4 15,8 1 4-15,-10 0-3 0,10 0 6 0,-9-2 2 16,9 2-2-16,-10 2-3 0,10-2 1 0,-10 0 4 16,5 1 0-16,5-1 1 0,-9-1 1 0,9 1 3 15,-9 0-1-15,9 0 4 0,0 0-7 0,-8 1 1 16,8-1-5-16,0 0 4 0,-6 2 2 0,6-2 7 0,-4 5-9 16,3-1 1-16,-2-1-7 0,3 1 4 0,-1 1 1 15,-4 0 2-15,5 0 3 0,0 0-1 16,0 0-5-16,0 2 6 0,-1-2 6 0,1 0 0 0,-1-1 1 15,2 1-1-15,-1 0 2 0,0 0-2 0,0 0-2 16,0-5 0-16,1 6-1 0,-1-3 1 0,0-3 3 16,6 3-2-16,-2 1 0 0,1-2 1 0,2 1-1 15,0-2-5-15,7 0-6 0,3 2-17 0,-2-2 5 16,3 1-34-16,4 0-26 0,1-2-21 0,-3 4-108 16,2-1-220-16,0-1 98 0</inkml:trace>
  <inkml:trace contextRef="#ctx0" brushRef="#br1" timeOffset="167750.2">18858 9724 6 0,'0'0'110'0,"-8"2"-10"15,4 0-12-15,4-2-4 0,-5 4-14 16,1 0-5-16,-1-1-8 0,5-3-1 0,-4 6-10 16,3-3-2-16,-1 3-6 0,2-3-7 0,0 1 1 0,2 1-1 15,-2-2-4-15,0-3-3 0,5 5-6 0,-3-2 1 16,2 1-3-16,0-3 6 0,4 0 0 0,-3-1 1 15,4 0-6-15,1-1-5 0,2-3 4 0,-2 0 2 16,3 2 2-16,-3-1-9 0,3-4-3 0,-4 2 1 16,-1 2-1-16,-1-4 1 0,-1 0-5 0,0-2 0 15,-3 1-4-15,0-1 3 0,-2 2 0 0,1-3 6 16,-2 2 1-16,-2 1 5 0,0 0 5 0,-1 0 2 16,-1 2 2-16,-1-2 2 0,-1 4-3 0,1 0 1 0,-2 1-6 15,0 0-1-15,-1 0-6 0,-1 2-1 16,-1 2-6-16,-1 2-24 0,0-1-21 0,1 3-28 15,1 0-41-15,-4-1-84 0,8 1-211 0,1 1 94 0</inkml:trace>
  <inkml:trace contextRef="#ctx0" brushRef="#br1" timeOffset="169229.2">18113 9721 142 0,'-4'-3'145'0,"4"3"-15"16,-9-4-13-16,5 1-8 0,0 1-4 0,-1-1-17 15,0 2-9-15,-1 0-5 0,6 1-11 0,-8-3-3 16,6 1-5-16,2 2-7 0,0 0-10 0,-8-2-5 16,8 2 4-16,0 0-8 0,0 0-6 0,0 0 5 15,0 0-4-15,0 0-2 0,0 0 1 0,27 0-1 16,-9 0 3-16,12 0 4 0,2-4 3 0,5 1 0 15,17-4-3-15,-2 2-5 0,4-1 1 0,-1 2-1 0,4 1-6 16,-3-2-8-16,-2 1-2 0,1 2-16 16,-3 1-2-16,-14-1-5 0,-4 0-5 0,1 1-4 15,0 1-5-15,-8 0-9 0,-4 0-3 0,-1 1 4 0,-9-1-8 16,-1 0 3-16,-1 0 0 0,-6 0 7 0,1 0 1 16,-6 0 7-16,9 1 3 0,-9-1 6 0,1 3 1 15,-1-3 1-15,0 0 7 0,0 0 0 0,-14 3-5 16,9-1 1-16,-1-1 4 0,-3 1 0 0,0 2 7 15,0-1-6-15,-1 0 0 0,-3-1-8 0,0 2-6 16,-1 0 2-16,-3 0-11 0,2 0 12 0,-5 0 2 16,-1 0 5-16,0 0-10 0,-9 2 13 0,1-2 5 15,-2 1 6-15,-1 0 5 0,0-2 5 0,-1 1 3 0,0 0-1 16,1 0 5-16,-1 0-4 0,-2-1 9 16,2 4-9-16,-2-2 2 0,2 0-6 0,5 4 0 15,1-6-2-15,7 1 5 0,1 1-1 0,6-3-6 0,1 1 3 16,2-3-4-16,4 3 3 0,-1-3 0 0,2 2 2 15,5-2-4-15,-9 4 6 0,8-3 0 0,1-1 1 16,0 0 8-16,0 0 14 0,0 0 8 0,10 5-2 16,-5-5 10-16,4 0-6 0,0 0-1 0,4-1 1 15,0 1-2-15,-1-2 0 0,6 0-7 0,0 2-4 16,0-1-5-16,3-2-3 0,0 2-3 0,-1 1-22 16,4 0-13-16,-4-2-5 0,7 2-10 0,-6 0-16 0,-1 0-20 15,2 0-19-15,-1 0-27 0,1 0-137 16,-3 0-267-16,2-2 119 0</inkml:trace>
  <inkml:trace contextRef="#ctx0" brushRef="#br1" timeOffset="169893.2">20133 9393 131 0,'0'0'150'0,"0"-6"-18"15,0 6-11-15,-3-5-9 0,3 5-8 0,0 0-8 16,-1-2-9-16,1 2-7 0,0 0-16 16,-5-3 1-16,5 3-8 0,-10 0-2 0,10 0-13 0,-13 3-1 15,4-2-4-15,-1 0-9 0,-2 4 1 0,2-2-5 16,-2 1-1-16,1 1 0 0,2 2-4 0,-2-2 1 16,2 0-7-16,1 5 4 0,-1-3-4 0,4-2-3 15,0 5 1-15,1-4-3 0,4 1 1 0,-1 1 3 16,2-1-4-16,3 3 1 0,1-3 2 0,3 1-3 15,-2-1-2-15,2 0-3 0,0 0-1 0,-1-1 4 16,-1 1-4-16,1-2 2 0,-3-1-1 0,1 1 0 0,1-2-5 16,-1 1 1-16,-2 1-2 0,-1-2 2 15,1 2-4-15,-2 0 7 0,-1-1-4 0,0 1 3 0,-1-1 5 16,0 2-6-16,-1-1 8 0,-1 0 3 0,-3-1 1 16,0-1-5-16,1 4-2 0,-1-3 4 0,2-1-8 15,-3 4 1-15,1-4 1 0,1 2 3 0,0-3-8 16,0 3-13-16,-1-1-8 0,4-1-10 0,-2 0-3 15,-1-1-10-15,4 0-13 0,1-2-1 0,0 0-20 16,0 0-59-16,0 0-72 0,0 0-228 0,0 0 100 16</inkml:trace>
  <inkml:trace contextRef="#ctx0" brushRef="#br1" timeOffset="170318.2">20226 9226 99 0,'0'0'117'0,"0"0"-10"0,0 0-10 15,0 0-13-15,0 0-7 0,0 0 0 0,3 14-15 16,-3-7-13-16,1 3 1 0,2 1 2 0,-1 2-12 0,-1-4-9 16,2 5 2-16,1 1-5 0,-2-1-1 0,2 0-2 15,-1 2-5-15,2-2 2 0,-2 2-7 0,1-2 3 16,0 2-5-16,-1-4 1 0,2 3 5 0,-1 1-7 15,-1-5-3-15,-1 1 7 0,3 2-4 0,-1-3-2 16,0 0-1-16,0-1-4 0,-2-1-3 0,-1 2-3 16,-1-2-12-16,2-3 0 0,-1 2-6 0,0-1-7 15,-1-2 1-15,-1 0-6 0,0 3-10 0,-1-4-17 16,-1 0-9-16,0 2-18 0,-1-1-61 0,-1-3-157 16,0 2 69-16</inkml:trace>
  <inkml:trace contextRef="#ctx0" brushRef="#br1" timeOffset="170486.2">20179 9515 65 0,'5'-5'113'0,"4"-1"-20"16,1 2-1-16,0-2-7 0,-2 1-4 0,1 2-5 16,1 0-9-16,-1-1-8 0,2-3-5 0,-1 7-14 15,-3-3-19-15,2-1-17 0,1 0-21 0,1 0-29 16,-3 2-86-16,-1-1-142 0,5-1 64 0</inkml:trace>
  <inkml:trace contextRef="#ctx0" brushRef="#br1" timeOffset="171746.2">20495 9414 8 0,'0'0'124'15,"-8"1"-17"-15,8-1-9 0,-5 4-14 0,2 0-4 16,1 1-6-16,-3 2-10 0,1-2-4 0,1 2-8 16,-1 0-9-16,1 1 0 0,-3-1-6 0,0-2-2 15,2 4-11-15,-2-3 8 0,2 1-2 0,3 0-3 16,-2-1-7-16,2-1-4 0,-2-1 6 0,1 0-10 16,-1 1 4-16,3-2-2 0,0-3-1 0,-2 5-4 15,2-5 9-15,-2 3-3 0,2-3-4 0,0 0-7 16,0 0 1-16,0 0-14 0,16-6-25 0,-10 4-17 15,6-3-2-15,-2 0-12 0,1 0 7 0,1 1 7 16,-3 1 3-16,0 1 4 0,0 0 10 0,-2 1 6 0,0 1 12 16,-1 0 8-16,2 0-1 0,-8 0 4 0,9 0 8 15,-5 1 10-15,-4-1 9 0,3 4 2 0,0-1 3 16,-2 0 6-16,-1-3-1 0,0 6-6 0,0-1 2 16,0-2-2-16,0-3-4 0,0 7 3 0,0-4-8 15,4 1-2-15,-4-2 1 0,6 1 1 0,-1-1 1 16,3 1-15-16,1-3-2 0,5 0-4 0,-5-3-19 15,4 1 1-15,1-3-11 0,0-2-5 0,-1 0-14 16,-2-3-7-16,1 1 9 0,-5 1 4 0,2-2 10 16,-1 2 18-16,-2-3 4 0,1 6-1 0,-1-1 17 15,-3-1 14-15,-1 2 5 0,2 1 4 0,0-1 4 16,-4 0 8-16,4 2-2 0,-3-1 1 0,0 2-6 16,-1 2 0-16,4-7 0 0,-2 3-5 0,0 3-1 0,-2-3 4 15,0 4-7-15,5-7-6 0,-3 3 2 16,0-1 1-16,-1 1-3 0,2-1-3 0,-2 1 4 0,-1-2-7 15,0 1 3-15,2 0-2 0,-2-1 0 0,0 1-2 16,2 2-3-16,-2-1-3 0,0 4 5 0,-2-8-5 16,2 8-5-16,0-5 2 0,0 5 1 0,-2-2 0 15,2 2 1-15,0 0-3 0,0-6-7 0,0 6 6 16,0 0 1-16,2-4 2 0,-2 4-5 0,0 0 9 16,0 0-9-16,0 0 8 0,0 0-1 0,0 0 2 15,0 0 4-15,0 0 4 0,0 0-1 0,0 0 4 16,0 0-2-16,0 0 8 0,0 0-9 0,0 0 1 15,0 0-5-15,-2-3 5 0,2 3-3 0,0 0-1 0,0 0 2 16,0 0-6-16,0 0 4 0,0 0-4 16,0 0 1-16,0 0 1 0,0 0-5 0,-4-5 6 15,4 5-5-15,0 0 1 0,0 0-2 0,-1-4 2 0,1 4-1 16,0 0 3-16,0-6 4 0,0 6 7 0,0 0 0 16,-4-2 1-16,4 2 2 0,0 0-1 0,0 0 5 15,-2-7-7-15,2 7-1 0,0 0 0 0,0 0-2 16,-2-3-6-16,2 3 1 0,0 0-3 0,0 0-1 15,0 0-1-15,0 0-7 0,0 0 1 0,0 0 0 16,0 0 0-16,0 0-1 0,0 0-2 0,0 0-1 16,0 0 4-16,0 0 2 0,0 0-5 0,0 0 2 15,0 0-1-15,0 0 2 0,0 0 4 0,0 0-4 0,0 0 2 16,0 0 0-16,0 0-1 0,0 0-4 16,0 0 2-16,0 0 0 0,0 0 3 0,0 0-3 15,0 0 2-15,0 0-5 0,0 0 4 0,0 0 2 0,0 0-4 16,0 0 5-16,0 0-1 0,0 0 1 0,0 0-2 15,0 0 12-15,0 0-4 0,0 0 4 0,0 0 7 16,0 0 2-16,0 0-3 0,0 0 3 0,0 0-2 16,0 0-4-16,0 0 3 0,0 0-6 0,0 0-1 15,0 0 0-15,0 0 1 0,0 0-4 0,0 0-2 16,0 0 2-16,0 0 3 0,0 0-2 0,0 0 0 16,0 0-1-16,0 0 0 0,0 0-3 0,0 0 3 15,0 0-5-15,0 0 1 0,-5-2-4 0,5 2 3 16,0 0 0-16,0 0 0 0,0 0 0 0,0 0-1 15,0 0 2-15,0 0-1 0,0 0 0 0,0 0 0 16,0 0-1-16,0 0 0 0,0 0 4 0,0 0-1 0,0 0 1 16,0 0 2-16,0 0 2 0,0 0-3 0,0 0-2 15,0 0 2-15,0 0-1 0,0 0 1 0,0 0-9 16,0 0 3-16,0 0-3 0,0 0 1 0,0 0-4 16,0 0 3-16,0 0-3 0,0 0-2 0,0 0 5 15,-6 10-2-15,2-7-1 0,2-1 4 0,0 3-7 16,0 1 6-16,-1 0 0 0,1 5-2 0,0 0-1 15,2 1 1-15,-4 4 0 0,2 1 2 0,-1 4-2 16,1 4 5-16,0-6 1 0,-1 8-5 0,0-4 0 16,1 1 2-16,0 2 2 0,0-7 2 0,-1 1-2 15,1-2 1-15,-1 2-3 0,3-1 3 0,0-2 1 16,-1-1-1-16,1 2-2 0,1-5 1 0,2 4 1 0,-1-5-1 16,-1-1 0-16,1 2-6 0,2-4-5 0,-2 2-3 15,1-2-12-15,0-4-9 0,0 3-19 16,1-2-12-16,-2 0-14 0,2-1-14 0,-2-1-28 0,-1-2-133 15,-1-2-274-15,2 3 121 0</inkml:trace>
  <inkml:trace contextRef="#ctx0" brushRef="#br1" timeOffset="171969.2">20668 9565 112 0,'27'-6'99'0,"-6"-1"-26"0,-1 4-38 0,1-3-32 15,-1 2-57-15,-2-3-58 0,1 5 26 0</inkml:trace>
  <inkml:trace contextRef="#ctx0" brushRef="#br1" timeOffset="172711.27">21035 9271 74 0,'0'0'77'0,"0"0"-12"0,0 0-1 0,0 0-15 15,3-5-3-15,-3 5-6 0,2-2-2 0,-2 2-4 16,0-4-2-16,0 4 0 0,0 0-8 16,0-6-5-16,0 6 5 0,0 0-10 0,0 0 4 0,-1-5-8 15,1 5 3-15,0 0 2 0,0 0-7 0,0 0 5 16,0 0-8-16,0 0-11 0,0 0-7 0,0-5-12 15,0 5-4-15,0 0 3 0,0 0-2 0,0 0 2 16,0 0-1-16,0 0 8 0,0 0 1 0,0 0 1 16,0 0 7-16,0 0 10 0,0 0 6 0,0 0 14 15,0 0 9-15,0 0 10 0,0 0 6 0,0 0 6 16,0 0 2-16,0 0-11 0,0 0 3 0,0 0 2 16,0 0-7-16,0 0-1 0,-8 0 0 0,8 0-9 0,0 0 1 15,0 0-2-15,0 0-3 0,0 0-1 0,0 0-5 16,0 0-1-16,0 0-1 0,0 0-5 0,0 0-4 15,0 0-8-15,0 0 11 0,0 0 5 0,0 0-5 16,0 0 4-16,0 0-4 0,0 0 2 0,0 0-2 16,0 0-8-16,0 0 4 0,0 0-5 0,0 0 4 15,-5 8-3-15,5-3 11 0,-4 2 11 0,4-1-10 16,-2 5-1-16,-2-2 3 0,0 4 3 0,4 3 1 16,-4 1 4-16,3 0 0 0,-3 1-2 0,0 1 3 15,3 6 6-15,-5 0 3 0,-1 1 3 0,6-6-1 16,-3 5 1-16,-1-1-5 0,1 2-3 0,2-5 3 15,0-1-7-15,1-1 0 0,0-1 1 0,2 1-4 0,-1-1-2 16,0 0-1-16,5-1-4 0,-5-2-2 16,0-2 0-16,1 1-3 0,-1-6 4 0,0 3-7 15,3 0 1-15,-3-3 0 0,-3 0-4 0,3-4-10 0,0 2-11 16,-1 0-5-16,1-1-20 0,0-5-19 0,-2 7-21 16,0-4-23-16,2-3-53 0,-5 2-113 0,5-2-290 15,0 0 129-15</inkml:trace>
  <inkml:trace contextRef="#ctx0" brushRef="#br1" timeOffset="172900.25">20818 9568 3 0,'10'-7'173'16,"8"0"-5"-16,-1-3-8 0,11 3-14 0,-3-2-16 0,3 4-12 15,-1 0-21-15,1 1-25 0,-10 3-31 0,4-2-37 16,-4 2-41-16,-5 0-50 0,-2 1-78 0,-2 0-179 16,-1 0 79-16</inkml:trace>
  <inkml:trace contextRef="#ctx0" brushRef="#br1" timeOffset="173321.24">21324 9199 11 0,'0'0'120'0,"0"0"-12"0,0 0-4 16,0 0-20-16,6 10 1 0,-4-4-17 0,0 1-3 16,-1 2-8-16,2 0-5 0,-3 2 0 0,3-1 6 15,-1 7-6-15,-1-1-1 0,1 0 1 0,-2 0 4 0,0 2 2 16,-2 2-4-16,2-2 0 0,0 2-6 15,-1 6 0-15,0-1 8 0,0-1 0 0,-5 2 2 16,8-2-3-16,-4-4-6 0,0-1-5 0,-1 5 2 0,1-4-6 16,0-1 0-16,0 0-5 0,-1-2-4 0,1 0-3 15,-1 0-4-15,1-2-24 0,0-1-19 0,-3 1-19 16,3-3-37-16,-1-1-50 0,-2-1-149 0,-1-2-296 16,-2-3 130-16</inkml:trace>
  <inkml:trace contextRef="#ctx0" brushRef="#br1" timeOffset="174347.36">21596 9447 98 0,'0'0'108'0,"3"3"1"16,-3-3-23-16,3 3 14 0,1 1-6 0,-4-4-7 16,5 4-2-16,-1-3-5 0,1 1-7 0,3-1-5 15,-2-1-8-15,6 0 1 0,-2-1-11 0,4-1-4 16,-2 1-4-16,2-2-5 0,1 0-8 0,-1 1-13 0,0-2-3 15,5-5-8-15,-6 6-13 0,0-1 6 0,2-5 1 16,-4 3-11-16,-3-1 6 0,1 2-1 0,-3 0 8 16,-3 1-6-16,4-1-1 0,-5-2 4 0,-2 4-1 15,0-2 5-15,0 1 4 0,-5 1-4 0,-2-2 1 16,0 4-6-16,-3 0 6 0,-2-1 2 0,1 4 3 16,-1-1 0-16,-2 0-5 0,1 4 4 0,-4-2-2 15,4 2 3-15,0-1-1 0,0 3-2 0,3-2-3 0,0 0 3 16,2 2-2-16,0 1-5 0,2-2 5 15,1 0 6-15,3 1 0 0,0 3-4 0,1-1 9 16,1-4 4-16,-3 7-1 0,6-5 4 0,-2 3 3 0,3-3 6 16,-3 1-4-16,8 0-3 0,-1 1 4 0,-2-2-2 15,2 0-2-15,2-2-1 0,-1 1 2 0,3-2-17 16,-2 1 13-16,0-1-6 0,3 1 0 0,1-2 1 16,-1-1-11-16,5 2-16 0,-2-2-19 0,5 0-29 15,0-2-29-15,-3 0-174 0,4-4-284 0,-3 2 126 16</inkml:trace>
  <inkml:trace contextRef="#ctx0" brushRef="#br1" timeOffset="174856.36">22036 9455 7 0,'0'0'95'0,"4"9"6"0,-2-4-7 15,-1-2-9-15,1 7-1 0,0-3-10 0,2 3-6 0,-4-3-2 16,1 0-13-16,2-2 2 0,-1 3-1 16,-2-2-6-16,4-1-5 0,-4 0 1 0,1-3 1 15,-1 3 0-15,0-2 4 0,0-3 11 0,6 3 7 16,-6-3-1-16,6 0-14 0,-6 0-7 0,11-8-4 16,-3 1-15-16,1-1-13 0,0-1-5 0,5-3-10 0,-5 4-7 15,0-2 0-15,1 1 2 0,1-1 0 0,-2 5-3 16,-2-3 11-16,-1 4 4 0,-2 0-1 0,1 1-6 15,-1 2 5-15,1 0 0 0,-5 1 3 0,0 0 2 16,12 4-3-16,-10-2 4 0,2 2 5 0,0 4-5 16,-1-2 3-16,2 3-6 0,0-2 1 0,-1 1-7 0,1-1 7 15,1 0 4-15,1 1 3 0,0 0 6 16,0-2-1-16,-2 0 0 0,2-1 4 0,-1-1 2 16,1-4 2-16,0 2-2 0,0-2 4 0,2-2-14 0,4-2 7 15,-4-1-7-15,0-1-13 0,2-1-13 0,1 0-8 16,-1-1-3-16,0 1-1 0,-2 2 5 0,-2-2 1 15,1 5 2-15,-3-1 0 0,0 0 0 0,2 2 7 16,-7 1-5-16,10 0 8 0,-7 2 2 0,1 0 2 16,0 1 0-16,1 1 4 0,-1 1 5 0,0 0-3 15,2-2 3-15,-3 4 2 0,-1-2 5 0,2-2-6 16,0 2 6-16,-1-1 0 0,1-2-4 0,-2 3 6 16,2-2-2-16,0 0 1 0,2-2-5 0,-1 2-10 15,0-3-20-15,3 0-29 0,3-3-30 0,2 1-59 16,0-5-113-16,4-1-270 0,-1-2 119 0</inkml:trace>
  <inkml:trace contextRef="#ctx0" brushRef="#br1" timeOffset="175197.36">22709 9394 114 0,'-4'-5'177'0,"4"5"-10"0,-4-4-12 0,4 4-12 15,-2-3-15-15,2 3-5 0,0 0-19 0,0 0-14 16,0 0-2-16,2-6-7 0,-2 6-10 0,0 0-8 0,0 0-7 15,0 0-7-15,0 0-10 0,0 0-2 0,0 0-5 16,0 0-3-16,0 0 0 0,4 17 0 0,-4-9-2 16,2 2-5-16,0 7-1 0,1-2 3 0,-1 4-5 15,0 0 5-15,0 1-1 0,3 5 6 16,-2 0 3-16,-1 0-1 0,-1-3-5 0,3 2-2 0,-1 3-2 16,-2-8-1-16,3 5 1 0,-4-5 2 0,4-2-3 15,-3 3-3-15,1-1 1 0,0 0-7 0,-2-2 5 16,0-5-2-16,0 5 3 0,0-6-11 0,0 1 5 15,-2-1-1-15,2-1 0 0,-2-4-3 0,2 2 1 16,-1-4 2-16,1 4 2 0,0-6 2 0,-3 1 2 16,3-3-4-16,0 0-7 0,0 0-25 0,0 0-16 15,-3-13-4-15,3 2-22 0,2-6-11 0,-2 1-14 0,0-11-27 16,1-1-16-16,-1-1-24 0,0-2-138 0,3-2-314 16,-2 4 140-16</inkml:trace>
  <inkml:trace contextRef="#ctx0" brushRef="#br1" timeOffset="175349.36">22746 9619 956 0,'0'-20'-10'15,"0"3"22"-15,0-1 12 0,4 1 7 0,-4 5 7 16,1 4 0-16,-1-1-1 0,5 4-1 0,-2 0-7 15,-2 1-4-15,3 3 0 0,-3-2 1 0,-1 3-11 0,9 1 2 16,-9-1-9-16,7 8 4 0,-5-3-3 16,2-1 0-16,-3 3 2 0,-1 0-5 0,0 0 5 0,0 1-8 15,-2-3 5-15,-1 2-5 0,3-2 1 16,-5 0 6-16,1-2 10 0,2-1-1 0,-5 2 4 16,2-4 0-16,-5 3-1 0,10-3-2 0,-13-3-19 0,5 1-31 15,2-4-45-15,-3 0-161 0,2-4-256 0,0-1 113 16</inkml:trace>
  <inkml:trace contextRef="#ctx0" brushRef="#br1" timeOffset="175904.36">22989 9305 36 0,'-8'-6'194'0,"4"-1"-16"0,3 2-20 0,-3 3-13 0,0-1-15 16,3-1-9-16,1 0-16 0,-5 0-9 0,5 4-12 16,-1-4-10-16,1 4-7 0,0 0-14 0,0 0-4 15,0 0-5-15,0 0-3 0,0 0-7 0,0 0-8 16,0 0-3-16,7 16 4 0,-4-11-3 0,-2 5 2 16,2-2-7-16,-2 3 0 0,0-1-3 0,3 3 2 15,-4-2 2-15,3 2-4 0,-2-1-1 0,3-2-2 16,1 2-1-16,0 0 2 0,3-2 2 0,-2-1-1 0,2 1 4 15,2-1-4-15,-1-2-3 0,4-3 0 0,-2 2-3 16,1-3-10-16,2-1-9 0,-3-2-2 16,0-2-8-16,1 0 4 0,-3-1 0 0,0-2 3 0,0 3-7 15,-2 0 6-15,-4-1 13 0,3 1 7 0,-3-3 5 16,0 5-3-16,-3 0-4 0,0 0-5 0,0 0 6 16,0 0-1-16,0 0-2 0,1 9 4 0,-2-6-2 15,-2 3 0-15,2 0 0 0,1-1-2 0,0 4 4 0,1-2 0 16,2-2-1-16,3 3 3 0,-2-1 1 15,1-1 2-15,4-2-2 0,4 0-3 0,-3-1 2 0,3-1 1 16,2-4-2-16,-2 0 0 0,0-1 3 0,-2-2-1 16,5-4-7-16,-2 1-3 0,-4-2 0 0,1-2-1 15,-3 3 4-15,1-3-4 0,-5 4 13 0,2-2 2 16,-2 1 2-16,-1 4 4 0,-1 0-3 0,0 1 1 16,0 0 0-16,-2 0-4 0,0 4-5 0,-4-5 0 15,4 5-2-15,-9 0 0 0,9 0 0 0,-14 6-1 16,5-2 1-16,0 0-1 0,2-1-11 0,0 2 3 15,2-2-6-15,0-1-7 0,1 1-2 0,-2 1-16 0,3-3-12 16,3-1-22-16,-5 2-32 0,5-2-28 16,0 0-169-16,0 0-322 0,0 0 142 0</inkml:trace>
  <inkml:trace contextRef="#ctx0" brushRef="#br1" timeOffset="176495.38">23459 9356 11 0,'0'0'138'0,"0"0"-14"15,0 0-13-15,0 0-14 0,0 0-10 0,0 0 0 16,0 0 0-16,0 0 1 0,0 0 1 0,0 0-5 16,0 0-10-16,0 0-8 0,0 0-7 0,0 0-6 15,0 0-8-15,-4 8 1 0,4-8-10 0,0 8-4 16,0-4-2-16,0 2 0 0,0 1-6 0,0 1 1 16,0 2-3-16,2-2-10 0,0 0 10 0,1 1-7 0,-1-1-2 15,1 0-1-15,1-3 2 0,0-1 2 0,3 1-4 16,0 0-7-16,-1-3 7 0,4 1 2 0,3-3 0 15,-1 0-6-15,0 0-2 0,0-3-2 0,-1-1-1 16,1-3-1-16,3-1-7 0,-6 1 2 0,1-1 5 16,-1 1 4-16,-4-2 1 0,4 4 14 0,-4 0 12 15,-1-2 1-15,-1 4 3 0,-1-2-6 0,1 3-1 16,-2-2-4-16,-1 4-6 0,4-3-9 0,-4 3-4 16,0 0 0-16,0 0 1 0,0 0 0 0,-5 12 0 15,2-6-6-15,1 1 0 0,-2 2-3 0,1 0 2 16,2 3 2-16,-2 0 0 0,2 0-4 0,1 5 3 0,0-2 1 15,0 2-2-15,4 0 1 0,-3 0 10 0,-1 0-3 16,4 2 3-16,1 0 10 0,-2-2-2 16,1 3 2-16,0-3-2 0,-2 2-3 0,6-2-1 0,-4 0-4 15,-2 0-2-15,1-7 1 0,-1 2 1 0,1-3-3 16,-1 3-2-16,0-3 2 0,-2-1-1 0,1-3 3 16,2 0 1-16,-2-1 3 0,1-3-4 0,-1 2-6 15,-1-3-33-15,0 0-31 0,0 0-11 0,12-13-7 16,-7 4-23-16,4-4-26 0,0-4-55 0,-1-9-99 0,-1-1-302 15,6 1 134-15</inkml:trace>
  <inkml:trace contextRef="#ctx0" brushRef="#br1" timeOffset="177564.36">23804 9506 125 0,'2'-7'150'0,"0"1"0"0,-2 2-10 0,1-1-9 16,2 2-14-16,-3 3-10 0,1-7-8 0,4 5-13 0,0 2-9 16,-5 0-7-16,12 0-13 0,-7 0-4 0,4 2-8 15,0 1-3-15,-3 1-5 0,3-2-4 0,-4-1 4 16,3 1-8-16,-3-2 0 0,-5 0 0 0,8 0-1 15,-4 2-1-15,-4-2 11 0,0 0 4 0,0 0 2 16,8-4-3-16,-5 1-7 0,0-4-6 0,0 2-6 0,3-3-13 16,-1 0-8-16,1-2 4 0,-1 2-1 15,0-1-4-15,-1-1-3 0,0 4 1 0,-3 1 3 0,2-3-1 16,-1 4-3-16,-2 0 9 0,2 0 4 0,-1 1-5 16,-1 3 4-16,1-6-3 0,-1 6-4 0,0 0-6 15,0 0 0-15,-5-3 5 0,5 3-1 0,0 0 0 16,-14 9 1-16,8-6-2 0,-1 1 0 0,2 1-2 15,0 0-1-15,2 2 4 0,0-2-4 0,-1 3 4 0,1-1 0 16,1 0-2-16,-2 3-1 0,0-3 6 16,4 0-4-16,0 2 5 0,3-3 4 0,-2-1-5 15,1 2 7-15,1-2 3 0,-2 4 2 0,4-4-2 16,-1 0 11-16,1 0-6 0,2 0 1 0,0-2-2 16,2 2-3-16,0-3-2 0,0 2 1 0,3-1-12 0,-1-3-3 15,-1 2 1-15,-1-1-15 0,2-2-5 0,1-1-1 16,-3-1-9-16,0 2 5 0,4-4-4 0,-3 0-2 15,-1-1 2-15,1-3-11 0,2-1-2 0,-4 0 12 16,4-4-6-16,-5 4 7 0,0 0-2 0,0-2 4 16,-1 3 5-16,-2-2 13 0,1 2 11 0,-1 4 7 0,-1-2 6 15,-1 2 0-15,1 0 4 0,-2 1 1 16,-1 1-6-16,3 1-1 0,-3 2-5 0,1-5 1 0,-1 5-5 16,1-5-11-16,-1 5-1 0,0 0-5 0,0 0 3 15,0 0-1-15,0 0 7 0,0 0-6 0,0 0 2 16,0 0 4-16,-2-5 0 0,2 5 3 0,0 0 2 15,0 0-1-15,0 0 5 0,0 0 8 0,0 0 1 16,0 0 5-16,0 0 3 0,0 0 1 0,0 0 6 16,0 0-2-16,0 0 4 0,0 0-1 0,0 0-3 15,0 0-3-15,0 0 1 0,0 0 2 0,0 0-1 16,0 0-7-16,0 0-1 0,0 0 1 0,0 0-1 16,0 0 3-16,0 0-4 0,0 0 2 0,0 0-3 15,0 0-3-15,0 0-1 0,0 0 3 0,0 0-1 16,0 0-3-16,0 0 3 0,0 0-1 0,0 0-6 0,0 0 2 15,0 0-2-15,0 0-6 0,0 0 3 0,0 0-3 16,0 0 0-16,0 0-5 0,0 0 0 0,0 0 2 16,0 0 2-16,0 0-1 0,-11 10-3 0,10-8 2 15,1-2-1-15,-3 8 5 0,1-5-4 0,-2 2-1 16,0-1 5-16,-1 2-1 0,3 2 0 0,-1-3 2 16,0 2-5-16,0 1 0 0,0-2 4 0,2 2 2 15,-1-1-1-15,0-2-2 0,-1 2-1 0,2-2 4 16,1-2-2-16,-1 4 4 0,1-2 1 0,0-1-3 0,2-1 0 15,1 0 1-15,2 1-3 0,1-2-6 16,2 1-16-16,4-3-13 0,-1 1-10 0,3-1-12 0,3 2-5 16,1-2-8-16,-6-2 1 0,2-1 1 0,1 2 4 15,-2 0 8-15,-1-2 4 0,-3 0 7 0,1 1 20 16,-2 0-2-16,-2-1 8 0,1-1 11 0,-3 1 9 16,1-2-2-16,-3 3 7 0,1-3 10 0,-1 2 0 15,0-4 3-15,1 3 13 0,-1 1 4 0,-1-2-3 16,0 0-7-16,2 0-5 0,-2-2-1 0,2 0-1 15,-2 2-3-15,2 0-1 0,-1-3-5 0,0 2 2 0,-2 2 0 16,3-1-1-16,-3 2-4 0,1-2 0 0,1 1 0 16,-2 4 0-16,1-4-4 0,-1 4 2 15,0-4-6-15,0 4 2 0,0 0 2 0,0 0-4 0,0 0-5 16,0 0 8-16,0 0-1 0,6 8 1 0,-3-4-1 16,2-2 1-16,0 4-3 0,3-1-1 0,-2 1 0 15,1 2-1-15,-1 0-3 0,4-2 6 0,-5 1 0 16,0 0-2-16,1 1 1 0,-4-2 0 0,3-1-1 15,-3 2 0-15,1-2 5 0,-3 0 2 0,0-2 6 0,2 4-1 16,-2-4 11-16,0-3 8 0,-2 7 2 16,-1-4-1-16,1 2-1 0,0-1-1 0,0-1-4 0,-1 1 0 15,-1 1-11-15,-3-2-22 0,1 1-42 16,-3 1-59-16,-3-2-232 0,-3-1-368 0,-1-2 163 16</inkml:trace>
  <inkml:trace contextRef="#ctx0" brushRef="#br1" timeOffset="181627.97">25033 9076 97 0,'0'0'144'0,"3"-5"-18"0,-3 5-4 0,4-3-9 16,-3-1-15-16,-1 4-8 0,1-4-10 0,-1 4-2 15,3-4 0-15,-3 4-15 0,3-3-1 0,-3 3 4 16,2-4-2-16,-2 4-2 0,0 0-3 0,0 0-8 15,3-2-15-15,-3 2-1 0,0 0-2 0,0 0-5 16,0 0 0-16,0 0-3 0,2 9-5 0,0-2-3 16,-4-1-2-16,1 3 4 0,0 3-5 0,-1-1-3 15,-1 7 1-15,-3-2-4 0,3 2-3 0,-1-2 1 16,-1 1-4-16,-2 1 4 0,2 0 3 0,1 2-3 16,-2-3-4-16,2 0 3 0,0-1 4 0,-1 2-2 15,4-3-10-15,-3 2 13 0,4-3 1 0,0 0 2 0,3-2 0 16,-1 0-4-16,3 1 3 0,0-1-3 0,3 2 0 15,2-2-1-15,3-2 2 0,1 1-2 0,1-3 1 16,3 0 3-16,1-2-7 0,1-3-10 0,0 0-10 16,-1-1-5-16,3-2-5 0,-4-3 12 0,1-1-12 15,-1 1-1-15,-5-2 8 0,1-5-7 0,0-3 3 16,-7 5 1-16,3-2 2 0,-2-2-1 0,-4 3 6 16,1 0 8-16,-3-2 3 0,0 1 10 0,-2 1 7 15,0 0 5-15,0 3 3 0,0 0 6 0,0 0-5 0,-2 0-4 16,0 2-5-16,0 2 0 0,-1 0-5 0,3 2-3 15,-9-1 4-15,9 1-3 0,-9 1-2 0,4 2-1 16,1 2-2-16,-2-1 5 0,1 1-10 0,-1 3 7 16,2 0-2-16,-1 1-1 0,2-1-1 0,0 2 2 15,1-3 0-15,0 1-7 0,1-3 6 0,1 4-5 16,0-2 5-16,1-2-2 0,-2 2 2 0,2-2 8 16,-1 0-2-16,2-1 0 0,-1 0 1 0,-1 0 6 15,3-1 0-15,-1-3-3 0,3 4 1 0,2 1 0 16,2-4-19-16,1 0-20 0,3 0-28 0,5 1-31 15,-2-4-58-15,2 1-133 0,4-3-298 0,-4 2 132 0</inkml:trace>
  <inkml:trace contextRef="#ctx0" brushRef="#br1" timeOffset="182037.97">25638 9394 69 0,'0'0'151'0,"-6"-2"-11"0,-1 0-22 0,7 2-11 15,-9 2-10-15,9-2-8 0,-9 1-9 0,0 0-7 16,4 2-5-16,-3 1-10 0,3 0-7 16,-2 1 0-16,0 0-1 0,2 0-7 0,0 1-7 0,1-1-2 15,-1-1 4-15,0 1-8 0,1 3 0 0,-1-3-5 16,3-1-2-16,0 3 1 0,0-2-2 0,2-2-2 15,-2 2-2-15,1 0-1 0,1-5 6 0,3 6-12 16,-1-5-1-16,-2-1 5 0,9 2-8 0,-9-2 6 16,14-3-3-16,-6 1-5 0,-2-1-14 0,2 1 6 15,2-3-2-15,-2 1 1 0,-2 3-2 0,2-1 2 16,-2-1 0-16,-2 1 5 0,3 0-3 0,-7 2-2 0,6-1 0 16,-6 1-2-16,9 0 4 0,-9 0-1 0,6 6 2 15,-2-2 1-15,0-1 2 0,0 4 0 0,1-2 1 16,-1 0-10-16,1 2 7 0,0-2 0 0,3 0-1 15,-3 1 6-15,4 0-3 0,-3-3 2 0,4 2-2 16,-5-1-4-16,2-1-9 0,2-3-9 0,-3 2-16 16,3-4-20-16,1 2-33 0,-1-4-144 0,-1 0-253 15,1-3 111-15</inkml:trace>
  <inkml:trace contextRef="#ctx0" brushRef="#br1" timeOffset="182435.97">25868 9424 94 0,'0'0'131'15,"0"0"-11"-15,0 0-12 0,0 0-10 0,0 0-13 16,0 0-6-16,0 0-18 0,0 0-4 0,0 0-4 16,0 0-3-16,0 0-10 0,-4 11-4 0,1-8-4 15,1 2 1-15,-1-1-4 0,2 1 0 0,0-2-12 16,-2 3 6-16,3-2-7 0,0 0-2 0,-1-1 8 15,1 2-5-15,1 0-8 0,-1-1 10 0,5-1-7 16,0 0 2-16,2-1 3 0,-1 0-5 0,7 0 1 16,-3-1-3-16,3-2 0 0,-1-1-2 0,0-1-5 0,0 1 2 15,-1-1-9-15,0-1-6 0,1 1 4 0,-3-6-5 16,0 4 5-16,1-1 4 0,-2-1 0 16,0 1-1-16,-3-2 22 0,1 3 15 0,-3 1 5 0,-1-3 5 15,0 2-7-15,-2 1-2 0,0-2 1 0,-2 0 0 16,1 2-7-16,-3-1-1 0,0 0-4 0,2 1-1 15,-2 1-3-15,0 1 1 0,3-2-2 0,1 4-10 16,-4-3-12-16,4 3-15 0,-4-3-13 0,4 3-17 16,0 0 3-16,0 0 8 0,0 0-15 0,0 0-2 15,12 8 1-15,-5-5-24 0,4 1-13 0,-2-1-26 16,3-1-78-16,0 1-210 0,0-2 93 0</inkml:trace>
  <inkml:trace contextRef="#ctx0" brushRef="#br1" timeOffset="182961.98">26240 9365 112 0,'1'-2'129'0,"-1"2"-8"16,4-7-6-16,-4 7-10 0,2-3-8 0,-2 3-11 16,0-3-8-16,0 3-14 0,0 0-8 0,0 0-1 15,3-6-13-15,-3 6-6 0,0 0-9 0,0 0-2 16,0 0-3-16,0 0-4 0,0 0-3 0,0 0-2 16,0 0-3-16,0 0 3 0,0 0-2 0,0 0 6 15,0 0-5-15,0 0 5 0,-13 2-4 0,13-2-1 16,0 0 1-16,-5 7 1 0,1-4 4 0,0 0-4 15,3 1 8-15,-3 1-6 0,0 0-1 0,-1 2-1 0,4 0-2 16,-4 0 1-16,1 1-3 0,2 1-3 0,0-1 4 16,-2-1-2-16,3 3-1 0,1-3 3 0,-2-1-3 15,2-1 11-15,-2-1-12 0,2 3 0 0,4-3 3 16,-3-1 1-16,1 1 5 0,4-1-6 0,-1-1 4 16,8-1-8-16,0-1-3 0,-3-1-15 0,9-3-7 15,-5-1-12-15,-1 2-8 0,5-4-13 0,-3-1-3 16,-3 3 11-16,-1-1 2 0,-2-1 14 0,-1 3 4 15,-2-4 4-15,1 3 8 0,-2 1 4 0,-1 0 5 16,-2 0 11-16,1-1-6 0,-1 2 2 0,2 1 5 16,-4 2-2-16,3-5 2 0,-2 2-1 0,-1 3 2 15,1-4 6-15,-1 4-10 0,0 0 2 0,3-3-5 0,-3 3 4 16,0 0-6-16,0 0-2 0,0 0 3 16,0 0-6-16,0 0 1 0,0 0 6 0,0 0-3 0,0 0 0 15,0 0-2-15,0 0 7 0,0 0-13 0,2 12 10 16,-2-7-5-16,4 1 2 0,-3-1 1 0,1 1-1 15,0 1 1-15,0 3 1 0,0-3-1 0,-1 2-2 16,-1-3 0-16,4 5 2 0,-4-5 4 0,-1 3 5 16,1-1 2-16,-3-3-1 0,2 1 1 0,-1-2 1 15,0 2 10-15,0-1 4 0,2 0 4 0,-2 0-2 16,1-2-1-16,-3 1-5 0,2-1-2 0,0 1-25 16,1 0-26-16,-4-3-35 0,5-1-62 0,-4 5-95 0,4-5-241 15,-2 2 106-15</inkml:trace>
  <inkml:trace contextRef="#ctx0" brushRef="#br1" timeOffset="184003.98">26980 9390 59 0,'-8'-10'163'16,"8"10"-13"-16,0 0-12 0,2-5-4 0,-2 5-2 0,2-4-7 16,-2 4-11-16,0 0-9 0,0 0-6 0,0 0-3 15,1-3-17-15,-1 3 1 0,0 0-17 0,0 0-4 16,0 0-11-16,0 0-3 0,0 0-8 0,0 0-2 16,-14 5-3-16,9-1-9 0,-2 1 3 0,1 1-6 15,-3 0 1-15,2 2 0 0,1 1-5 0,0 0-5 16,3-1 3-16,-3 0 0 0,2 3 0 0,3-3-2 15,0 3-1-15,1-5 0 0,1 1-1 0,0 3-3 16,7-3 2-16,-2 1 0 0,1-3 1 0,4 1-3 0,1-1-3 16,-2-2 4-16,2 0-4 0,0-2 4 15,0-1-9-15,0-1 2 0,-3-2 2 0,2-2 1 0,-1 1 1 16,-1-1-3-16,-2-3 1 0,-1-2-6 0,-1 1-2 16,-2-1-1-16,-1 0 4 0,0-2-7 0,-2 2 3 15,-2-2 4-15,0 3-5 0,-1 4 2 0,0-4-4 16,-1 3 4-16,0 0-1 0,3 1 5 0,-3-1 1 15,0 4-10-15,3-1 8 0,1 3-7 0,0-5-4 16,0 5-2-16,-2-4-5 0,2 4-4 0,0 0 3 16,0 0-2-16,0 0 7 0,0 0 1 0,9 0 6 15,-9 0 1-15,11 0-3 0,-3 2-9 0,3 0 11 0,-2-1-6 16,1 2-6-16,-1-1 4 0,3 2-10 16,1 1-5-16,-4 0-1 0,0 0 10 0,-2 3-8 15,1-2 6-15,0 2 2 0,-3 1 8 0,-1-1-6 0,1 1 1 16,-3 0 6-16,1-1 2 0,-1 1 0 0,0-4 5 15,-2 2-4-15,0-2 6 0,1-2-4 0,0 2 20 16,0-2 11-16,-1-3 14 0,2 4 14 0,-2-4 8 16,0 0 4-16,0 0 0 0,0 0-3 0,0 0-8 15,0 0-1-15,0 0 2 0,9-12 3 0,-7 7-1 16,2 0-6-16,-2-4-7 0,4 2-4 0,-1-3-3 16,0 3-9-16,1-4 4 0,1 2-4 0,0 1-17 15,-2 3-4-15,3-1-2 0,-3 2-21 0,4-2-24 0,1 4-3 16,2-1-13-16,-1 3-23 0,2 0-21 15,0 3-26-15,-3-3-32 0,3 4-118 0,1 0-301 0,-1 1 134 16</inkml:trace>
  <inkml:trace contextRef="#ctx0" brushRef="#br1" timeOffset="184326.98">27479 9437 101 0,'-5'-2'150'0,"5"2"-19"0,-4-2-12 15,4 2-11-15,0 0-12 0,0 0-14 0,-15 4-3 16,11-3-12-16,0 4-5 0,-2-1-2 0,3 1-9 0,-2-2-3 16,3 3-8-16,-3 0-1 0,1-1-3 15,1 2-2-15,1 0-6 0,0 1 0 0,0 2 0 0,2-3-2 16,1 0-1-16,2 1-5 0,2 1 0 0,2-1-7 16,0 0-5-16,4 2-6 0,-2-2-6 0,3-1-4 15,-1 2-4-15,3-4 6 0,-5 4-4 0,0-3 3 16,1 4 0-16,-5-3 0 0,-1-1-2 0,0 0 9 15,0-1 11-15,-3 2 11 0,2-2 11 0,-6 0 7 16,3 0 2-16,-2-1 2 0,-2 1 8 0,0 0 1 16,0-2-6-16,0 0-4 0,-1 1-3 0,4-1-7 15,-3 1-4-15,-1-2-10 0,1-2-10 0,0 3-10 0,1-1-27 16,3-2-16-16,-9 3-35 0,6-1-42 16,3-2-159-16,-11-3-302 0,5-1 134 0</inkml:trace>
  <inkml:trace contextRef="#ctx0" brushRef="#br1" timeOffset="184521.98">27513 9210 85 0,'-3'-4'196'0,"3"4"-26"0,-3-3-31 15,3 3-37-15,0 0-28 0,0 0-18 0,0 0-29 16,-7 10-43-16,5-3-58 0,1-1-53 0,2 0-137 16,1 4 61-16</inkml:trace>
  <inkml:trace contextRef="#ctx0" brushRef="#br1" timeOffset="184726">27718 9482 274 0,'-9'0'275'15,"9"0"-25"-15,-4 2-26 0,4-2-24 0,0 0-21 16,0 0-16-16,0 4-17 0,0-4-13 0,5 6-27 16,1-1-36-16,0-1-35 0,-1 2-40 0,4-1-43 0,-3-1-55 15,1 0-79-15,-2 0-105 0,0-3-310 0,-1 0 138 16</inkml:trace>
  <inkml:trace contextRef="#ctx0" brushRef="#br1" timeOffset="187060.99">28376 8965 23 0,'0'0'119'0,"0"0"-16"15,0 0-8-15,0 0-12 0,0 0-6 0,0 0-2 16,0 0-5-16,0 0-2 0,0 0-2 0,0 0-3 16,0-4-4-16,0 4 0 0,0 0-13 0,0 0 0 15,0 0-13-15,0 0-6 0,0 0-3 0,0 0-6 16,0 0 1-16,0 0-1 0,-4 9-2 0,3-4-1 0,-3 1 2 16,3-2-6-16,1 3-3 0,-2 0 3 0,0 4-1 15,2 0-1-15,-4-1 1 0,3 6-2 0,1-4 2 16,-2 2-4-16,0 3 3 0,2-1 1 0,-2 1 6 15,2 2-4-15,-2-4-1 0,2 2-1 0,-1-5-1 16,1 0 7-16,0 0-6 0,0-1-1 0,0-1 7 16,0-1-2-16,-2-2 2 0,2 0-1 0,-2 0-4 15,2-3-1-15,0 1 2 0,0-1-3 0,0 0 5 16,0-4-1-16,0 5 11 0,0-5-4 0,0 0 5 16,0 3 11-16,0-3 10 0,0 0 4 0,0 0-5 15,0 0-2-15,0 0-3 0,0 0-8 0,0 0-12 16,5-13-2-16,-1 9-5 0,0 0-2 0,1 0-7 0,-1-1 2 15,2 1-6-15,-2 1-4 0,5 1-7 0,-4-1-4 16,4 2-4-16,3 0-4 0,-2 1-3 0,0 0-1 16,-2 1-6-16,2 3 1 0,-1-2-2 0,-1 1 1 15,-2-1 2-15,-1 3 4 0,0-3-4 0,-1 2 2 16,1 1 6-16,-2-1 1 0,-1 0-3 0,0 1 4 16,-1-2 7-16,-1-3-2 0,1 6 5 0,-2-1 2 15,1-5 2-15,-4 6 5 0,1-4 2 0,1 3 9 16,-2-1-9-16,0-2 8 0,1 1 3 0,-3-1 5 15,1-1-2-15,1 1 7 0,4-2-2 0,-10 2-1 16,5-2 4-16,5 0-3 0,-9 1-1 0,9-1-3 16,-6 0 0-16,6 0-3 0,-9-1-11 0,9 1-15 0,-8 0-21 15,8 0-24-15,0 0-25 0,-9 0-34 0,9 0-112 16,-5 1-250-16,5-1 111 0</inkml:trace>
  <inkml:trace contextRef="#ctx0" brushRef="#br1" timeOffset="187544.52">28648 9285 46 0,'0'0'63'0,"0"0"-4"0,0 0-7 0,0 0-1 16,0 0-6-16,0 0 4 0,0 0-3 0,0 0 9 0,0 0-3 16,0 0 11-16,0 0 3 0,0 0-6 0,0 0 6 15,0 0 8-15,0 0-4 0,0 0-6 0,0 0-4 16,0 0-6-16,0 0-5 0,0 0 3 0,0 0-9 16,0 0 0-16,0 0-6 0,0 0-5 0,0 0-7 15,0 0-2-15,0 0-1 0,0 0-4 0,0 0 1 16,0 0-12-16,0 0-2 0,0 0 3 0,-6 1 3 15,1 1-1-15,0 0 0 0,1 2 1 0,-1-1-2 16,-2 0-1-16,5 0 3 0,-3 4-9 0,-1-2 3 0,4 1 0 16,-2-2-3-16,0 3-3 0,3-3 8 15,1 1-1-15,0 0 2 0,1 0 4 0,3-2 5 16,0 1 3-16,4-1 4 0,-2 0 1 0,3-2-1 0,-1-1 3 16,3 0 1-16,-2-1-4 0,2-2-5 0,-1-2 0 15,-4 2-5-15,3-2-7 0,-1-2-1 0,-2 0-5 16,-1 0-8-16,0-1 1 0,-2-1 1 0,-2 2 1 15,0-4-2-15,-1 4 1 0,-1 3-2 0,0-4 2 16,0 3-9-16,-2 2-8 0,-1-2-6 0,2 2-21 16,-3 0-21-16,2 0-21 0,3 3-26 0,-9-2-119 15,9 2-255-15,-9 0 113 0</inkml:trace>
  <inkml:trace contextRef="#ctx0" brushRef="#br1" timeOffset="187975.53">28971 9252 101 0,'0'0'91'0,"0"0"-7"15,0 0-11-15,0 0-4 0,0 0-11 0,0 0-2 16,-8 0-3-16,8 0-2 0,0 0-7 0,-7-1-1 16,7 1 1-16,-14 1 1 0,8-2-4 0,0 1 0 15,-1 1-1-15,7-1-4 0,-10 1-4 0,5 0-7 16,0 2 5-16,-2 0-6 0,2 1 0 0,1-2-4 16,-2 2 2-16,4 2-4 0,0 0 4 0,1-1-3 15,-3 3-2-15,4 0-1 0,0-1 4 0,0 0-10 0,5 1 2 16,-1 1-7-16,4 0 4 0,-1 1-6 0,2-4 2 15,-1 0-4-15,1 1 1 0,-4-2 0 16,0 0-3-16,0 0 0 0,-2-2 8 0,3 0-10 0,-3-2 3 16,-1 2 10-16,1 1 2 0,-3-4 4 0,2 4 1 15,-2-4-10-15,2 2 6 0,-2-2 0 0,-2 4-2 16,2-4-1-16,-5 7-2 0,1-4 3 0,2 2-4 16,-6 0 6-16,4-1-18 0,1-1-13 0,-3 2-27 15,1 0-28-15,-1-1-39 0,0-1-90 0,0 0-217 16,-1 3 97-16</inkml:trace>
  <inkml:trace contextRef="#ctx0" brushRef="#br1" timeOffset="188909.53">29048 9303 19 0,'0'0'67'0,"0"0"-10"0,0 0 0 16,0 0-10-16,0 0-7 0,0 0-3 0,23 1 6 16,-23-1-8-16,0 0 3 0,7-1-6 0,-7 1-2 15,6-3-3-15,-6 3 1 0,4-1 5 0,-4 1 15 16,5-1-3-16,-5 1 4 0,5-3-2 0,-5 3-6 15,0 0 7-15,5-3 3 0,-5 3-15 0,2-4 2 0,-2 4-3 16,2-3 4-16,-2 3 1 0,0 0-10 0,-1-4-3 16,1 4-4-16,-3-5-8 0,3 5 13 0,-5-6-3 15,5 6-3-15,-5-4-7 0,4 3-1 0,1 1 2 16,0 0-1-16,0 0-7 0,-8-4-1 0,8 4-2 16,0 0-5-16,0 0 10 0,0 0-11 0,0 0 6 15,-9 4-1-15,9-4-3 0,-1 5 0 0,-2-1 3 16,3 0-3-16,-1 0-4 0,1-4 4 0,-1 8-1 0,-3-3 7 15,4 2-1-15,0-5 4 0,0 4 0 16,0-1 2-16,0 1 5 0,4-2-1 0,-3 2-4 16,0-1 2-16,3 1-2 0,0-1-1 0,0 1-8 0,0 0 1 15,2 3 7-15,-1-1-1 0,3 1 1 16,-2 0-6-16,-1-1 0 0,1 1-2 0,-4-4-22 16,3 2 2-16,-4-2 2 0,1 2-7 0,-1-2 8 0,0 0 4 15,-1-1 10-15,0 0 4 0,0 0 10 0,-1 1 12 16,-2-1 11-16,0-1 5 0,-1 0-8 0,0-3-3 15,0 4-1-15,-1-3-3 0,0 3 0 0,0-2-6 16,-3-1-18-16,4 3-19 0,-2-3-29 0,2-1-34 16,0 3-53-16,4-3-116 0,-10 2-269 0,10-2 120 0</inkml:trace>
  <inkml:trace contextRef="#ctx0" brushRef="#br1" timeOffset="190248.53">28408 9619 119 0,'0'-5'121'0,"0"5"-3"0,0 0-1 0,0 0-4 16,0 0-3-16,-5-3-6 0,5 3-12 0,0 0-4 0,0 0-8 15,0 0-9-15,0 0-8 0,-4-4-4 16,4 4-8-16,0 0-8 0,0 0-2 0,-14 3-7 15,9 1-6-15,-1-2-5 0,-2 1-3 0,4 0 4 0,-5 3-4 16,0 0-1-16,1-1-3 0,0 5 1 16,3-3-6-16,-1 2 5 0,1-2-3 0,1 3-6 0,-2 0 2 15,5-1-1-15,1 0 0 0,0-3 1 0,1 2-3 16,1-1 1-16,-1-2 0 0,2-1 3 0,1 1 1 16,3 0 2-16,-2-2-1 0,5-2 4 0,2-1-5 15,-1 0 3-15,3-1-6 0,-4 0-7 0,2-4-1 16,2 1-12-16,-4-3 1 0,-1 2 0 0,0-2-3 15,-4 4-2-15,2-3 4 0,-5 1 3 0,3 1 1 16,-1 0-4-16,0 1 4 0,-2 1-4 0,-2 2-1 16,4-4-10-16,-1 3 3 0,-3 1 8 0,0 0-7 15,0 0-4-15,0 0 11 0,0 0-3 0,0 0 0 0,4 7 3 16,-4-7-2-16,0 0 4 0,0 6 3 16,0-6-3-16,1 4 1 0,-1-4 3 0,0 5 1 0,0-5-5 15,0 2 3-15,0-2 1 0,0 5 1 0,0-5 2 16,1 5 1-16,-1-5-1 0,0 5-5 0,0-5 8 15,2 5-1-15,-2-1-2 0,0-4 5 0,2 5 7 16,1 0-8-16,-1-1-2 0,3-1 4 0,-1 0 3 16,0-1-3-16,1 2 3 0,0-1-1 0,2-3 6 15,0 2-6-15,1-2 10 0,0-2 4 0,-1 0-8 16,3-3 0-16,-1 3 1 0,-1-4-5 0,0 4 3 16,-1-6-4-16,-3 4-4 0,1-1 2 0,-1-2-3 15,0 1 1-15,-3 0 1 0,4 4-3 0,-5-2-6 0,4 0 6 16,-3 2-3-16,-1 2-14 0,4-3 0 0,-4 3-2 15,0 0 1-15,0 0 5 0,0 0-3 0,0 0 9 16,0 10-4-16,3-6 1 0,-3 0 9 0,1 1-9 16,-2-1 2-16,2 0 6 0,0 0-1 0,2-1 11 15,-2 1 5-15,2-2 8 0,1 0 7 0,-2 1 2 16,7-1 1-16,-4-2-3 0,4 0-2 0,-1-2-4 16,2 0-1-16,0-1 2 0,1 1-5 0,-1-2 2 15,-3 0-6-15,2-3-9 0,3 3-11 0,-3-2-3 16,-1-1 0-16,0 0-5 0,-3-3 0 0,3 4-1 15,-3-1-3-15,1 1 6 0,-4 1 3 0,4 0 7 16,-6 0-3-16,2 3 7 0,0-2-2 0,-2 4-3 0,1-4 3 16,3 2-14-16,-4 2 0 0,0 0 8 0,2-5-11 15,-2 5 4-15,0 0-4 0,0 0 3 0,0 0 6 16,0 0 1-16,0 0 2 0,0 0-2 0,0-4 12 16,0 4 9-16,2-3 17 0,-2 3 5 0,0 0-2 15,0-4-8-15,0 4-7 0,0-10-5 0,0 9-6 16,0-3-5-16,0-2-3 0,0 0 7 0,0 3-14 15,0-5 2-15,-2 4 1 0,0 0-4 0,2 0 8 16,0 0-8-16,0 4 4 0,-1-5 4 0,1 5-8 16,-3-4-1-16,3 4-1 0,0 0 4 0,3-5 2 15,-3 5-3-15,0 0-3 0,0 0 6 0,0 0-2 16,0 0 5-16,0 0-2 0,0 0-1 0,-6-3-2 16,6 3 3-16,0 0 0 0,0 0-1 0,0 0-1 15,0 0-1-15,0 0 4 0,0 0-3 0,-8 8-2 0,8-8 4 16,0 7 5-16,0-2-6 0,0-1 2 0,0 1 4 15,0 3-2-15,1-2 12 0,-1 4-1 0,0-2 3 16,0 4-5-16,2-3-4 0,-2 2 10 0,3 0-4 16,-1 0-3-16,0-2-2 0,-2 0 2 0,4 1 0 15,-3 0-6-15,1 0 6 0,0-2-4 0,-2 3 3 16,4-1 4-16,-3-2-5 0,-1 3 0 0,4-1 0 16,-4-1-2-16,5 1-1 0,-5 2 4 0,4-3 1 15,-3 1-2-15,1 0 7 0,0-1-8 0,-1-1-10 16,2-2-22-16,-2 1-17 0,3-1-36 0,-4-2-38 0,1-1-120 15,3 0-257-15,-4-3 113 0</inkml:trace>
  <inkml:trace contextRef="#ctx0" brushRef="#br1" timeOffset="190613.53">28994 9585 17 0,'-8'9'102'0,"8"-4"1"0,-2-1-16 0,4 0 0 16,-4 3-6-16,2-2-7 0,0 0 7 0,0 7-1 16,-1-4-6-16,1 2-10 0,0 1 0 0,-1-1-6 15,2 0-9-15,-1-1-4 0,0 3-3 0,0 0-2 16,0-2-2-16,0 1-3 0,0 0-3 0,0-1-1 16,0 1-2-16,0-4-4 0,1 4-4 0,-1-2-4 15,2-3-11-15,-2 5-18 0,0-6-27 0,0 1-23 16,0 0-28-16,0-1-107 0,0 0-213 0,-3-3 95 15</inkml:trace>
  <inkml:trace contextRef="#ctx0" brushRef="#br1" timeOffset="191568.53">28949 9765 41 0,'7'-5'218'15,"1"0"-17"-15,-1 4-8 0,-1-3-7 0,-1-1-12 16,1 3-19-16,0-1-17 0,-1 0-16 0,2 1-15 16,2-1-15-16,0 2-17 0,-4-2-22 0,4 1-20 15,-4-1-23-15,3 2-12 0,-3 0-14 0,0-1-12 16,4 1-3-16,-4-1-16 0,3 2 6 0,-3-1-4 16,-5 1 8-16,14-1 9 0,-9 1-2 0,-5 0 5 0,9-3 4 15,-9 3 14-15,7 0 11 0,-7 0 9 16,6-1-1-16,-6 1 11 0,0 0 2 0,5-1 8 0,-5 1 2 15,0 0-2-15,0 0 4 0,0 0-7 0,0 0-1 16,0 0-5-16,0 0-5 0,0 0 1 0,0 0-3 16,0 0 0-16,0 0-3 0,0 0-4 0,8 0-2 15,-8 0 0-15,0 0-1 0,0 0-6 0,0 0 4 16,0 0 1-16,0 0-4 0,0 0-6 0,0 0 2 16,0 0-2-16,0 0 0 0,0 5 6 0,0-5-5 15,0 0 4-15,-4 7-1 0,4-7 3 0,-1 5-9 16,-1 0 9-16,2 0-3 0,-1-1-4 0,1 3 9 0,0-1-5 15,1-2 1-15,-1 1 3 0,0 2-7 16,2-4-2-16,-1 3-9 0,0 0 2 0,0-3 0 16,1-1 1-16,0 0 8 0,3 2-2 0,1-3 3 0,-6-1-4 15,12-1-9-15,-4-3 6 0,0 2-3 0,-1-1-1 16,1-2-1-16,2-4-14 0,-3 4 5 0,1-2 3 16,-4 1 6-16,1 2 9 0,-1-1 2 0,0 3 3 15,0-2-7-15,-3 1 3 0,4 2-4 0,-5 1-12 16,4-4 3-16,-4 4-3 0,0 0 4 0,0 0 0 15,5 9 8-15,-3-5-2 0,0 0-2 0,-1 2 4 16,-1 0 8-16,0-1-11 0,3-1 0 0,-2 1 1 16,-1 2 3-16,4-2 6 0,-4-2-1 0,1 0 2 0,2 1 1 15,-3-4 3-15,5 5 10 0,-5-5 11 16,0 0-3-16,6 2-1 0,-6-2-6 0,9-2-1 16,-2 0 2-16,0-1-5 0,0-2-3 0,-2 3-3 0,1-1-1 15,1 0 0-15,0-2-6 0,-2 3 3 0,2-2-2 16,-2 4-1-16,0-3 2 0,1 3 0 0,-6 0-4 15,9-2-2-15,-9 2 5 0,11 2-3 0,-6 0 2 16,1-1 1-16,-1 1-2 0,2 1-2 0,-4 1 0 16,5-2 3-16,-3 1 2 0,0-2 6 0,2 1 10 15,-1 0 2-15,1-1-1 0,1 2 8 0,0-3-8 16,1 0 5-16,0-3-2 0,1 3-4 0,3-1-1 16,1 1-4-16,-1-2-9 0,2 0-11 0,-2-1-6 15,6 0-8-15,-6-2-6 0,6 0-4 0,-2 0 3 16,-5-1-3-16,1 3-3 0,-2 0 15 0,1-1-4 15,-3-2 19-15,-4 2 10 0,4 3 12 0,-5-3 9 0,1 1 16 16,-4-1-4-16,3 2-7 0,-1-1-1 16,-3 3-2-16,0-7-4 0,0 7-7 0,-7-5-1 0,5 4-1 15,2 1-1-15,-7-1-5 0,7 1 2 0,-10-2-2 16,10 2-2-16,-9 2 1 0,9-2-5 0,-9 1-2 16,5 0-3-16,4-1-2 0,-8 0 3 0,8 0 0 15,-5 3 0-15,5-3 1 0,-6 1-2 0,1 0 6 16,5-1 0-16,-9 2 0 0,9-2 3 0,-5 3 0 15,1-1-1-15,1 1-4 0,-1-1 3 0,1 1-2 16,-1 3 0-16,0 0 7 0,1-1-5 0,-1 4 0 16,3 3-1-16,-2-3 2 0,3 2 1 0,1 1-4 15,1-2-4-15,0 1-16 0,1 2-14 0,3-4-31 0,-1 1-33 16,2-3-47-16,-2 3-112 0,2-5-276 16,3 1 124-16</inkml:trace>
  <inkml:trace contextRef="#ctx0" brushRef="#br1" timeOffset="191764.53">29926 9928 39 0,'0'0'319'0,"0"0"-21"0,-4 1-29 0,4-1-31 0,0 0-24 16,0 0-20-16,0 0-27 0,0 0-34 0,8 7-53 15,-7-4-63-15,3 2-77 0,0 1-100 16,-1-2-132-16,-3-2-315 0,0-2 139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A51639-B2D6-4652-B8C3-1B4C224A7BAF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80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2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09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937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5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9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1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0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95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C48EC7-AF6A-48D3-8284-14BACBEBDD84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01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90.png"/><Relationship Id="rId4" Type="http://schemas.openxmlformats.org/officeDocument/2006/relationships/customXml" Target="../ink/ink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Values, beliefs, attitudes and character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Prof. Koliya </a:t>
            </a:r>
            <a:r>
              <a:rPr lang="en-US" sz="2400" dirty="0" err="1"/>
              <a:t>Pulasinghe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6B4096-1D4F-4F64-8415-B75FF64A1B97}"/>
                  </a:ext>
                </a:extLst>
              </p14:cNvPr>
              <p14:cNvContentPartPr/>
              <p14:nvPr/>
            </p14:nvContentPartPr>
            <p14:xfrm>
              <a:off x="7653074" y="4793455"/>
              <a:ext cx="32760" cy="6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6B4096-1D4F-4F64-8415-B75FF64A1B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44074" y="4784815"/>
                <a:ext cx="504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264B49-B7F6-4A9B-9070-4480C2A47627}"/>
                  </a:ext>
                </a:extLst>
              </p14:cNvPr>
              <p14:cNvContentPartPr/>
              <p14:nvPr/>
            </p14:nvContentPartPr>
            <p14:xfrm>
              <a:off x="-458086" y="59801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264B49-B7F6-4A9B-9070-4480C2A47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67086" y="5890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0B6CEA-BDE0-4CBB-BF01-73E6E5FBE2F7}"/>
                  </a:ext>
                </a:extLst>
              </p14:cNvPr>
              <p14:cNvContentPartPr/>
              <p14:nvPr/>
            </p14:nvContentPartPr>
            <p14:xfrm>
              <a:off x="1006394" y="887095"/>
              <a:ext cx="7920" cy="23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0B6CEA-BDE0-4CBB-BF01-73E6E5FBE2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7754" y="878095"/>
                <a:ext cx="255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C30A0A2-F8D5-4636-ADA5-E3926F54E739}"/>
                  </a:ext>
                </a:extLst>
              </p14:cNvPr>
              <p14:cNvContentPartPr/>
              <p14:nvPr/>
            </p14:nvContentPartPr>
            <p14:xfrm>
              <a:off x="1235714" y="904735"/>
              <a:ext cx="5760" cy="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C30A0A2-F8D5-4636-ADA5-E3926F54E7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6714" y="896095"/>
                <a:ext cx="234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B13B48D-7F9E-48C7-86B0-31B9A72DA251}"/>
                  </a:ext>
                </a:extLst>
              </p14:cNvPr>
              <p14:cNvContentPartPr/>
              <p14:nvPr/>
            </p14:nvContentPartPr>
            <p14:xfrm>
              <a:off x="2190991" y="4643306"/>
              <a:ext cx="16200" cy="63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B13B48D-7F9E-48C7-86B0-31B9A72DA25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82351" y="4634666"/>
                <a:ext cx="338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77F929-9FB7-481A-A15F-1EE3D9EDA715}"/>
                  </a:ext>
                </a:extLst>
              </p14:cNvPr>
              <p14:cNvContentPartPr/>
              <p14:nvPr/>
            </p14:nvContentPartPr>
            <p14:xfrm>
              <a:off x="2047351" y="4759586"/>
              <a:ext cx="175680" cy="126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77F929-9FB7-481A-A15F-1EE3D9EDA7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38351" y="4750586"/>
                <a:ext cx="1933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433183-DEF6-4E8F-BF8F-CFB27CAFE174}"/>
                  </a:ext>
                </a:extLst>
              </p14:cNvPr>
              <p14:cNvContentPartPr/>
              <p14:nvPr/>
            </p14:nvContentPartPr>
            <p14:xfrm>
              <a:off x="3335760" y="2242440"/>
              <a:ext cx="12960" cy="11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433183-DEF6-4E8F-BF8F-CFB27CAFE1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26400" y="2233080"/>
                <a:ext cx="31680" cy="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46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“Beliefs are constructs that we hold to be true, especially one without proof”</a:t>
            </a:r>
          </a:p>
          <a:p>
            <a:endParaRPr lang="en-US" sz="2800" dirty="0"/>
          </a:p>
          <a:p>
            <a:r>
              <a:rPr lang="en-US" sz="2800" dirty="0"/>
              <a:t>“Belief is the state of mind in which a person </a:t>
            </a:r>
            <a:r>
              <a:rPr lang="en-US" sz="2800" dirty="0">
                <a:solidFill>
                  <a:srgbClr val="00B050"/>
                </a:solidFill>
              </a:rPr>
              <a:t>thinks something to be the case </a:t>
            </a:r>
            <a:r>
              <a:rPr lang="en-US" sz="2800" dirty="0">
                <a:solidFill>
                  <a:schemeClr val="accent6"/>
                </a:solidFill>
              </a:rPr>
              <a:t>with </a:t>
            </a:r>
            <a:r>
              <a:rPr lang="en-US" sz="2800" dirty="0"/>
              <a:t>or </a:t>
            </a:r>
            <a:r>
              <a:rPr lang="en-US" sz="2800" dirty="0">
                <a:solidFill>
                  <a:srgbClr val="0070C0"/>
                </a:solidFill>
              </a:rPr>
              <a:t>without</a:t>
            </a:r>
            <a:r>
              <a:rPr lang="en-US" sz="2800" dirty="0"/>
              <a:t> there being </a:t>
            </a:r>
            <a:r>
              <a:rPr lang="en-US" sz="2800" dirty="0">
                <a:solidFill>
                  <a:srgbClr val="C00000"/>
                </a:solidFill>
              </a:rPr>
              <a:t>empirical evidence </a:t>
            </a:r>
            <a:r>
              <a:rPr lang="en-US" sz="2800" dirty="0"/>
              <a:t>to prove that something is the case with factual certainty”</a:t>
            </a:r>
          </a:p>
          <a:p>
            <a:pPr algn="r"/>
            <a:r>
              <a:rPr lang="en-US" sz="2800" dirty="0"/>
              <a:t>-Wikipedia</a:t>
            </a:r>
          </a:p>
        </p:txBody>
      </p:sp>
    </p:spTree>
    <p:extLst>
      <p:ext uri="{BB962C8B-B14F-4D97-AF65-F5344CB8AC3E}">
        <p14:creationId xmlns:p14="http://schemas.microsoft.com/office/powerpoint/2010/main" val="211538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Attitude is a mindset or a tendency to act in a particular way due to both an individual’s experience and temperament.</a:t>
            </a:r>
          </a:p>
          <a:p>
            <a:endParaRPr lang="en-US" sz="2800" dirty="0"/>
          </a:p>
          <a:p>
            <a:r>
              <a:rPr lang="en-US" sz="2800" dirty="0"/>
              <a:t>An attitude includes three components: an affect (a feeling), cognition (a thought or belief), and behavior (an action).</a:t>
            </a:r>
          </a:p>
          <a:p>
            <a:endParaRPr lang="en-US" sz="2800" dirty="0"/>
          </a:p>
          <a:p>
            <a:r>
              <a:rPr lang="en-US" sz="2800" dirty="0"/>
              <a:t>Although the feeling and belief components of attitudes are internal to a person, we can </a:t>
            </a:r>
            <a:r>
              <a:rPr lang="en-US" sz="2800" i="1" dirty="0"/>
              <a:t>view </a:t>
            </a:r>
            <a:r>
              <a:rPr lang="en-US" sz="2800" dirty="0"/>
              <a:t>a person’s attitude from his or her resulting behavior.</a:t>
            </a:r>
          </a:p>
          <a:p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31BE3E-3763-426A-AD4B-2BD0D5DFC7F5}"/>
                  </a:ext>
                </a:extLst>
              </p14:cNvPr>
              <p14:cNvContentPartPr/>
              <p14:nvPr/>
            </p14:nvContentPartPr>
            <p14:xfrm>
              <a:off x="10168951" y="4108706"/>
              <a:ext cx="48960" cy="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31BE3E-3763-426A-AD4B-2BD0D5DFC7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0311" y="4100066"/>
                <a:ext cx="666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DF4411-4815-4912-8357-EA72B44FD22A}"/>
                  </a:ext>
                </a:extLst>
              </p14:cNvPr>
              <p14:cNvContentPartPr/>
              <p14:nvPr/>
            </p14:nvContentPartPr>
            <p14:xfrm>
              <a:off x="7201831" y="3822506"/>
              <a:ext cx="29160" cy="11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DF4411-4815-4912-8357-EA72B44FD2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92831" y="3813866"/>
                <a:ext cx="468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6225192-2BBD-4871-9A10-AE11182D4005}"/>
                  </a:ext>
                </a:extLst>
              </p14:cNvPr>
              <p14:cNvContentPartPr/>
              <p14:nvPr/>
            </p14:nvContentPartPr>
            <p14:xfrm>
              <a:off x="2015280" y="565920"/>
              <a:ext cx="8769960" cy="3834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225192-2BBD-4871-9A10-AE11182D40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5920" y="556560"/>
                <a:ext cx="8788680" cy="38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188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Attitudes may simply be an enduring evaluation of a person or object (e.g., “I like John best of my coworkers”), or </a:t>
            </a:r>
          </a:p>
          <a:p>
            <a:r>
              <a:rPr lang="en-US" dirty="0"/>
              <a:t>An emotional reactions to objects and to people (e.g., “I dislike bossy people” or “Jane makes me angry”). </a:t>
            </a:r>
          </a:p>
          <a:p>
            <a:r>
              <a:rPr lang="en-US" dirty="0"/>
              <a:t>Attitudes also provide us with internal </a:t>
            </a:r>
            <a:r>
              <a:rPr lang="en-US" i="1" dirty="0"/>
              <a:t>cognitions </a:t>
            </a:r>
            <a:r>
              <a:rPr lang="en-US" dirty="0"/>
              <a:t>or beliefs and thoughts about people and objects (e.g., “Jane should work harder” or “Sam does not like working in this department”). </a:t>
            </a:r>
          </a:p>
          <a:p>
            <a:r>
              <a:rPr lang="en-US" dirty="0"/>
              <a:t>Attitudes cause us to behave in a particular way toward an object or person (e.g., “I write clearly in patients’ charts because it upsets me when I can’t read someone else’s handwriting”).</a:t>
            </a:r>
          </a:p>
        </p:txBody>
      </p:sp>
    </p:spTree>
    <p:extLst>
      <p:ext uri="{BB962C8B-B14F-4D97-AF65-F5344CB8AC3E}">
        <p14:creationId xmlns:p14="http://schemas.microsoft.com/office/powerpoint/2010/main" val="29692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888923"/>
              </p:ext>
            </p:extLst>
          </p:nvPr>
        </p:nvGraphicFramePr>
        <p:xfrm>
          <a:off x="938461" y="1988577"/>
          <a:ext cx="10323096" cy="4541380"/>
        </p:xfrm>
        <a:graphic>
          <a:graphicData uri="http://schemas.openxmlformats.org/drawingml/2006/table">
            <a:tbl>
              <a:tblPr/>
              <a:tblGrid>
                <a:gridCol w="5161548">
                  <a:extLst>
                    <a:ext uri="{9D8B030D-6E8A-4147-A177-3AD203B41FA5}">
                      <a16:colId xmlns:a16="http://schemas.microsoft.com/office/drawing/2014/main" val="1911409477"/>
                    </a:ext>
                  </a:extLst>
                </a:gridCol>
                <a:gridCol w="5161548">
                  <a:extLst>
                    <a:ext uri="{9D8B030D-6E8A-4147-A177-3AD203B41FA5}">
                      <a16:colId xmlns:a16="http://schemas.microsoft.com/office/drawing/2014/main" val="2091221666"/>
                    </a:ext>
                  </a:extLst>
                </a:gridCol>
              </a:tblGrid>
              <a:tr h="344286">
                <a:tc>
                  <a:txBody>
                    <a:bodyPr/>
                    <a:lstStyle/>
                    <a:p>
                      <a:r>
                        <a:rPr lang="en-US" sz="2000" b="1" dirty="0"/>
                        <a:t>Positive Attitude</a:t>
                      </a:r>
                      <a:endParaRPr lang="en-US" sz="2000" dirty="0"/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Negative Attitude</a:t>
                      </a:r>
                      <a:endParaRPr lang="en-US" sz="2000"/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994362"/>
                  </a:ext>
                </a:extLst>
              </a:tr>
              <a:tr h="918145">
                <a:tc>
                  <a:txBody>
                    <a:bodyPr/>
                    <a:lstStyle/>
                    <a:p>
                      <a:r>
                        <a:rPr lang="en-US" sz="2000" dirty="0"/>
                        <a:t>Individuals who have a positive attitude will pay attention to the good, rather than bad in people, situations, events, etc.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People with a negative attitude ignore the good and pay attention to the bad in people, situations, events, etc.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350532"/>
                  </a:ext>
                </a:extLst>
              </a:tr>
              <a:tr h="918145">
                <a:tc>
                  <a:txBody>
                    <a:bodyPr/>
                    <a:lstStyle/>
                    <a:p>
                      <a:r>
                        <a:rPr lang="en-US" sz="2000" dirty="0"/>
                        <a:t>Positive attitudes are rewarded. It means the individual is encouraged to do the same thing in future.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Negative attitudes are punished in order to discourage the same action in future.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926135"/>
                  </a:ext>
                </a:extLst>
              </a:tr>
              <a:tr h="918145">
                <a:tc>
                  <a:txBody>
                    <a:bodyPr/>
                    <a:lstStyle/>
                    <a:p>
                      <a:r>
                        <a:rPr lang="en-US" sz="2000" dirty="0"/>
                        <a:t>If we think positive thoughts we will surely experience such emotions as joy, love, gratitude, peace, and hope.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If we think negative thoughts we will definitely have negative feelings such as anger, disappointment, irritation, envy, etc.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368018"/>
                  </a:ext>
                </a:extLst>
              </a:tr>
              <a:tr h="1205075">
                <a:tc>
                  <a:txBody>
                    <a:bodyPr/>
                    <a:lstStyle/>
                    <a:p>
                      <a:r>
                        <a:rPr lang="en-US" sz="2000" dirty="0"/>
                        <a:t>Having a “positive attitude” means a person believes everything happens for the best in the end.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person with a “negatives attitude” tends to believe their best days are in the past. There is nothing to “look forward to” and considers it a waste of time and energy.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98632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A5DF0F-FADB-4843-84A9-17288F4ED90F}"/>
                  </a:ext>
                </a:extLst>
              </p14:cNvPr>
              <p14:cNvContentPartPr/>
              <p14:nvPr/>
            </p14:nvContentPartPr>
            <p14:xfrm>
              <a:off x="2626560" y="233640"/>
              <a:ext cx="5037120" cy="3448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A5DF0F-FADB-4843-84A9-17288F4ED9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7200" y="224280"/>
                <a:ext cx="5055840" cy="346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476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825240"/>
              </p:ext>
            </p:extLst>
          </p:nvPr>
        </p:nvGraphicFramePr>
        <p:xfrm>
          <a:off x="938461" y="2273969"/>
          <a:ext cx="10407318" cy="3620856"/>
        </p:xfrm>
        <a:graphic>
          <a:graphicData uri="http://schemas.openxmlformats.org/drawingml/2006/table">
            <a:tbl>
              <a:tblPr/>
              <a:tblGrid>
                <a:gridCol w="5203659">
                  <a:extLst>
                    <a:ext uri="{9D8B030D-6E8A-4147-A177-3AD203B41FA5}">
                      <a16:colId xmlns:a16="http://schemas.microsoft.com/office/drawing/2014/main" val="1911409477"/>
                    </a:ext>
                  </a:extLst>
                </a:gridCol>
                <a:gridCol w="5203659">
                  <a:extLst>
                    <a:ext uri="{9D8B030D-6E8A-4147-A177-3AD203B41FA5}">
                      <a16:colId xmlns:a16="http://schemas.microsoft.com/office/drawing/2014/main" val="2091221666"/>
                    </a:ext>
                  </a:extLst>
                </a:gridCol>
              </a:tblGrid>
              <a:tr h="213398">
                <a:tc>
                  <a:txBody>
                    <a:bodyPr/>
                    <a:lstStyle/>
                    <a:p>
                      <a:r>
                        <a:rPr lang="en-US" sz="2400" b="1" dirty="0"/>
                        <a:t>Positive Attitude</a:t>
                      </a:r>
                      <a:endParaRPr lang="en-US" sz="2400" dirty="0"/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Negative Attitude</a:t>
                      </a:r>
                      <a:endParaRPr lang="en-US" sz="2400"/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994362"/>
                  </a:ext>
                </a:extLst>
              </a:tr>
              <a:tr h="371795">
                <a:tc>
                  <a:txBody>
                    <a:bodyPr/>
                    <a:lstStyle/>
                    <a:p>
                      <a:r>
                        <a:rPr lang="en-US" sz="2400" dirty="0"/>
                        <a:t>It is an optimistic approach of a person to achieve good results.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is a pessimistic mindset of a person who is not capable of handling critical issues.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558511"/>
                  </a:ext>
                </a:extLst>
              </a:tr>
              <a:tr h="371795">
                <a:tc>
                  <a:txBody>
                    <a:bodyPr/>
                    <a:lstStyle/>
                    <a:p>
                      <a:r>
                        <a:rPr lang="en-US" sz="2400" dirty="0"/>
                        <a:t>It can achieve long-term goals easily and in time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can achieve some initial goals but not the long-term goals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46732"/>
                  </a:ext>
                </a:extLst>
              </a:tr>
              <a:tr h="213398">
                <a:tc>
                  <a:txBody>
                    <a:bodyPr/>
                    <a:lstStyle/>
                    <a:p>
                      <a:r>
                        <a:rPr lang="en-US" sz="2400" dirty="0"/>
                        <a:t>It is a process of solving problems.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is a process of looking for problems.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75869"/>
                  </a:ext>
                </a:extLst>
              </a:tr>
              <a:tr h="371795">
                <a:tc>
                  <a:txBody>
                    <a:bodyPr/>
                    <a:lstStyle/>
                    <a:p>
                      <a:r>
                        <a:rPr lang="en-US" sz="2400" dirty="0"/>
                        <a:t>A person with a positive attitude pays attention to the virtues of others.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person with a negative attitude pays attention to other people’s shortcomings.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90189"/>
                  </a:ext>
                </a:extLst>
              </a:tr>
              <a:tr h="213398">
                <a:tc>
                  <a:txBody>
                    <a:bodyPr/>
                    <a:lstStyle/>
                    <a:p>
                      <a:r>
                        <a:rPr lang="en-US" sz="2400" dirty="0"/>
                        <a:t>These persons always see opportunities.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These persons see only limitations.</a:t>
                      </a:r>
                    </a:p>
                  </a:txBody>
                  <a:tcPr marL="27418" marR="27418" marT="27418" marB="27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39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7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Group of qualities that make a person, group or thing different from others.</a:t>
            </a:r>
          </a:p>
          <a:p>
            <a:r>
              <a:rPr lang="en-US" sz="3200" dirty="0"/>
              <a:t>What is “good character?” One definition is </a:t>
            </a:r>
          </a:p>
          <a:p>
            <a:r>
              <a:rPr lang="en-US" sz="3200" dirty="0"/>
              <a:t>1. “</a:t>
            </a:r>
            <a:r>
              <a:rPr lang="en-US" sz="3200" dirty="0">
                <a:solidFill>
                  <a:srgbClr val="0070C0"/>
                </a:solidFill>
              </a:rPr>
              <a:t>knowing the good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C00000"/>
                </a:solidFill>
              </a:rPr>
              <a:t>desiring the good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00B050"/>
                </a:solidFill>
              </a:rPr>
              <a:t>doing the good</a:t>
            </a:r>
            <a:r>
              <a:rPr lang="en-US" sz="3200" dirty="0"/>
              <a:t>”; i.e., </a:t>
            </a:r>
            <a:r>
              <a:rPr lang="en-US" sz="3200" dirty="0">
                <a:solidFill>
                  <a:srgbClr val="0070C0"/>
                </a:solidFill>
              </a:rPr>
              <a:t>the head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C00000"/>
                </a:solidFill>
              </a:rPr>
              <a:t>the heart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50"/>
                </a:solidFill>
              </a:rPr>
              <a:t>the hand</a:t>
            </a:r>
            <a:r>
              <a:rPr lang="en-US" sz="3200" dirty="0"/>
              <a:t>. </a:t>
            </a:r>
          </a:p>
          <a:p>
            <a:r>
              <a:rPr lang="en-US" sz="3200" dirty="0"/>
              <a:t>2. “understanding, caring about and acting on core ethical values such as honesty, responsibility, respect, hard work and caring for others.”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BE9B8F-3227-469B-94EF-0A3C3F42FFF3}"/>
                  </a:ext>
                </a:extLst>
              </p14:cNvPr>
              <p14:cNvContentPartPr/>
              <p14:nvPr/>
            </p14:nvContentPartPr>
            <p14:xfrm>
              <a:off x="3200760" y="3931920"/>
              <a:ext cx="5549760" cy="142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BE9B8F-3227-469B-94EF-0A3C3F42FF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1400" y="3922560"/>
                <a:ext cx="5568480" cy="14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207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Character develops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Your values shape your beliefs </a:t>
            </a:r>
          </a:p>
          <a:p>
            <a:r>
              <a:rPr lang="en-US" sz="2800" dirty="0"/>
              <a:t>Your beliefs shape your attitudes</a:t>
            </a:r>
          </a:p>
          <a:p>
            <a:r>
              <a:rPr lang="en-US" sz="2800" dirty="0"/>
              <a:t>Your attitudes shape your behaviors/actions.</a:t>
            </a:r>
          </a:p>
          <a:p>
            <a:r>
              <a:rPr lang="en-US" sz="2800" dirty="0"/>
              <a:t>Your behaviors/actions shape your habits</a:t>
            </a:r>
          </a:p>
          <a:p>
            <a:r>
              <a:rPr lang="en-US" sz="2800" dirty="0"/>
              <a:t>Your habits shape your character</a:t>
            </a:r>
          </a:p>
          <a:p>
            <a:r>
              <a:rPr lang="en-US" sz="2800" dirty="0"/>
              <a:t>Your character shapes your destiny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B33B72-5D0C-489B-8F71-56B2AAAC830B}"/>
                  </a:ext>
                </a:extLst>
              </p14:cNvPr>
              <p14:cNvContentPartPr/>
              <p14:nvPr/>
            </p14:nvContentPartPr>
            <p14:xfrm>
              <a:off x="1977120" y="2694960"/>
              <a:ext cx="4544640" cy="298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B33B72-5D0C-489B-8F71-56B2AAAC83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7760" y="2685600"/>
                <a:ext cx="4563360" cy="300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60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9458" y="2286000"/>
            <a:ext cx="8733483" cy="4023360"/>
          </a:xfrm>
        </p:spPr>
        <p:txBody>
          <a:bodyPr>
            <a:normAutofit/>
          </a:bodyPr>
          <a:lstStyle/>
          <a:p>
            <a:r>
              <a:rPr lang="en-US" sz="2800" dirty="0"/>
              <a:t>STEP 1: Start with a Beginner’s Mind</a:t>
            </a:r>
          </a:p>
          <a:p>
            <a:r>
              <a:rPr lang="en-US" sz="2800" dirty="0"/>
              <a:t>STEP 2: Create Your List of Personal Values</a:t>
            </a:r>
          </a:p>
          <a:p>
            <a:r>
              <a:rPr lang="en-US" sz="2800" dirty="0"/>
              <a:t>STEP 3: Chunk Your Personal Values into Related Groups</a:t>
            </a:r>
          </a:p>
          <a:p>
            <a:r>
              <a:rPr lang="en-US" sz="2800" dirty="0"/>
              <a:t>STEP 4: Highlight the Central Theme of Each Value Group</a:t>
            </a:r>
          </a:p>
          <a:p>
            <a:r>
              <a:rPr lang="en-US" sz="2800" dirty="0"/>
              <a:t>STEP 5: Determine Your Top Personal Core Values</a:t>
            </a:r>
          </a:p>
          <a:p>
            <a:r>
              <a:rPr lang="en-US" sz="2800" dirty="0"/>
              <a:t>STEP 6: Give Your Personal Values Richer Context</a:t>
            </a:r>
          </a:p>
          <a:p>
            <a:r>
              <a:rPr lang="en-US" sz="2800" dirty="0"/>
              <a:t>STEP 7: Test the Ecology of Each Value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BA6FA0-C6EC-4931-B726-6227D7C3258F}"/>
                  </a:ext>
                </a:extLst>
              </p14:cNvPr>
              <p14:cNvContentPartPr/>
              <p14:nvPr/>
            </p14:nvContentPartPr>
            <p14:xfrm>
              <a:off x="3178080" y="605160"/>
              <a:ext cx="8616960" cy="621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BA6FA0-C6EC-4931-B726-6227D7C325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8720" y="595800"/>
                <a:ext cx="8635680" cy="623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77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EB61-4CFB-4A28-BFBD-9B5B6696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Johari window exercise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A77B13-7BCA-4C96-A6E3-02FECB7BF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4164" y="2087218"/>
            <a:ext cx="5044664" cy="402272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B54D17-1E82-4667-9028-672FA231BF26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470081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Johari Window: A graphic model of awareness in interpersonal relations</a:t>
            </a:r>
          </a:p>
          <a:p>
            <a:r>
              <a:rPr lang="en-US"/>
              <a:t>Developed by Joseph </a:t>
            </a:r>
            <a:r>
              <a:rPr lang="en-US" dirty="0" err="1"/>
              <a:t>Luft</a:t>
            </a:r>
            <a:r>
              <a:rPr lang="en-US" dirty="0"/>
              <a:t> (1916–2014) and Harrington Ingham (1916–1995) in 1955</a:t>
            </a:r>
          </a:p>
        </p:txBody>
      </p:sp>
    </p:spTree>
    <p:extLst>
      <p:ext uri="{BB962C8B-B14F-4D97-AF65-F5344CB8AC3E}">
        <p14:creationId xmlns:p14="http://schemas.microsoft.com/office/powerpoint/2010/main" val="1957311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Knowing values, beliefs and attitudes helps us to develop a compelling character, to live a remarkable professional life</a:t>
            </a:r>
          </a:p>
          <a:p>
            <a:r>
              <a:rPr lang="en-US" sz="2800" dirty="0"/>
              <a:t>Industry always emphasize, “We hire individuals with good values and attitudes, because with those qualities, developing their technical skills is a simple task”</a:t>
            </a:r>
          </a:p>
          <a:p>
            <a:r>
              <a:rPr lang="en-US" sz="2800" dirty="0"/>
              <a:t>Know thyself – Socrates</a:t>
            </a:r>
          </a:p>
          <a:p>
            <a:r>
              <a:rPr lang="en-US" sz="2800" dirty="0"/>
              <a:t>Knowing yourself is the beginning of all wisdom – </a:t>
            </a:r>
            <a:r>
              <a:rPr lang="en-US" sz="2800" dirty="0" err="1"/>
              <a:t>Aristotal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999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Values</a:t>
            </a:r>
          </a:p>
          <a:p>
            <a:r>
              <a:rPr lang="en-US" sz="3200" dirty="0"/>
              <a:t>Beliefs</a:t>
            </a:r>
          </a:p>
          <a:p>
            <a:r>
              <a:rPr lang="en-US" sz="3200" dirty="0"/>
              <a:t>Attitudes</a:t>
            </a:r>
          </a:p>
          <a:p>
            <a:r>
              <a:rPr lang="en-US" sz="3200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1121243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A793-8207-423E-8086-A057C189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8F62D-00C1-4A0A-936F-D8787B22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- </a:t>
            </a:r>
            <a:r>
              <a:rPr lang="en-US" sz="2800" dirty="0"/>
              <a:t>Write “About Me” paragraph to a CV highlighting your core values. This may contain 5-6 Sentences (</a:t>
            </a:r>
            <a:r>
              <a:rPr lang="en-US" sz="2800"/>
              <a:t>60~75 words). </a:t>
            </a:r>
            <a:endParaRPr lang="en-US" sz="2800" dirty="0"/>
          </a:p>
          <a:p>
            <a:r>
              <a:rPr lang="en-US" sz="2800" dirty="0"/>
              <a:t>- Complete Johari window exercise by getting feedback from your parents, friends, teammates, teachers</a:t>
            </a:r>
          </a:p>
          <a:p>
            <a:r>
              <a:rPr lang="en-US" sz="2800" dirty="0"/>
              <a:t>- Write a reflective journal on an incident/situation in real life that you faced where content discussed in this lecture will be useful/can be put into practice</a:t>
            </a:r>
          </a:p>
          <a:p>
            <a:r>
              <a:rPr lang="en-US" sz="2800" dirty="0"/>
              <a:t>- Submit your assignment on or before midnight 23</a:t>
            </a:r>
            <a:r>
              <a:rPr lang="en-US" sz="2800" baseline="30000" dirty="0"/>
              <a:t>rd</a:t>
            </a:r>
            <a:r>
              <a:rPr lang="en-US" sz="2800" dirty="0"/>
              <a:t> February, 2021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5DB52E-5380-4291-B4DD-072CEFA93FB3}"/>
                  </a:ext>
                </a:extLst>
              </p14:cNvPr>
              <p14:cNvContentPartPr/>
              <p14:nvPr/>
            </p14:nvContentPartPr>
            <p14:xfrm>
              <a:off x="679320" y="479520"/>
              <a:ext cx="9033840" cy="521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5DB52E-5380-4291-B4DD-072CEFA93F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960" y="470160"/>
                <a:ext cx="9052560" cy="523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772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Values: What are they?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5061"/>
            <a:ext cx="10143744" cy="4664765"/>
          </a:xfrm>
        </p:spPr>
        <p:txBody>
          <a:bodyPr>
            <a:normAutofit/>
          </a:bodyPr>
          <a:lstStyle/>
          <a:p>
            <a:r>
              <a:rPr lang="en-US" sz="3200" dirty="0"/>
              <a:t>The principles that help you to decide what is </a:t>
            </a:r>
            <a:r>
              <a:rPr lang="en-US" sz="3200" dirty="0">
                <a:solidFill>
                  <a:srgbClr val="00B0F0"/>
                </a:solidFill>
              </a:rPr>
              <a:t>right and wrong</a:t>
            </a:r>
            <a:r>
              <a:rPr lang="en-US" sz="3200" dirty="0"/>
              <a:t>, and how to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act in various situations </a:t>
            </a:r>
            <a:r>
              <a:rPr lang="en-US" sz="3200" dirty="0"/>
              <a:t>– Oxford Dictionary</a:t>
            </a:r>
          </a:p>
          <a:p>
            <a:endParaRPr lang="en-US" sz="3200" dirty="0"/>
          </a:p>
          <a:p>
            <a:r>
              <a:rPr lang="en-US" sz="3200" dirty="0"/>
              <a:t>The importance of a value system is that once internalized it becomes, consciously or subconsciously, a standard or criterion for guiding one’s action.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D8F5C8-4FBA-4C9A-8C0A-0551BE43982A}"/>
                  </a:ext>
                </a:extLst>
              </p14:cNvPr>
              <p14:cNvContentPartPr/>
              <p14:nvPr/>
            </p14:nvContentPartPr>
            <p14:xfrm>
              <a:off x="3474720" y="923400"/>
              <a:ext cx="8072280" cy="558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D8F5C8-4FBA-4C9A-8C0A-0551BE4398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5360" y="914040"/>
                <a:ext cx="8091000" cy="56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9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Foundation, Focus, and Future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Foundation values:</a:t>
            </a:r>
          </a:p>
          <a:p>
            <a:pPr lvl="1"/>
            <a:r>
              <a:rPr lang="en-US" sz="2800" dirty="0"/>
              <a:t>The values we need in place to have a solid foundation to our lives</a:t>
            </a:r>
          </a:p>
          <a:p>
            <a:pPr lvl="1"/>
            <a:r>
              <a:rPr lang="en-US" sz="2800" dirty="0"/>
              <a:t> If our foundation values are threatened or if we are stressed, satisfying these values will demand most of our energy,  pulling us away from our focus and future values. </a:t>
            </a:r>
          </a:p>
          <a:p>
            <a:pPr lvl="1"/>
            <a:r>
              <a:rPr lang="en-US" sz="2800" dirty="0"/>
              <a:t>Who are habitually very stressed may live out much of their lives in this area.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029C8C-D2AD-4097-9CF7-D51A0B8A125E}"/>
                  </a:ext>
                </a:extLst>
              </p14:cNvPr>
              <p14:cNvContentPartPr/>
              <p14:nvPr/>
            </p14:nvContentPartPr>
            <p14:xfrm>
              <a:off x="2186280" y="1573560"/>
              <a:ext cx="8593200" cy="260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029C8C-D2AD-4097-9CF7-D51A0B8A12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6920" y="1564200"/>
                <a:ext cx="8611920" cy="262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65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Foundation, Focus, and Future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912577" cy="4023360"/>
          </a:xfrm>
        </p:spPr>
        <p:txBody>
          <a:bodyPr>
            <a:normAutofit/>
          </a:bodyPr>
          <a:lstStyle/>
          <a:p>
            <a:r>
              <a:rPr lang="en-US" sz="3200" dirty="0"/>
              <a:t>Focus values:</a:t>
            </a:r>
          </a:p>
          <a:p>
            <a:r>
              <a:rPr lang="en-US" sz="2800" dirty="0"/>
              <a:t>These are those value priorities in our lives that describe,</a:t>
            </a:r>
          </a:p>
          <a:p>
            <a:pPr lvl="1"/>
            <a:r>
              <a:rPr lang="en-US" sz="2400" dirty="0"/>
              <a:t>our present world view, </a:t>
            </a:r>
          </a:p>
          <a:p>
            <a:pPr lvl="1"/>
            <a:r>
              <a:rPr lang="en-US" sz="2400" dirty="0"/>
              <a:t>our criteria for decision making, </a:t>
            </a:r>
          </a:p>
          <a:p>
            <a:pPr lvl="1"/>
            <a:r>
              <a:rPr lang="en-US" sz="2400" dirty="0"/>
              <a:t>our attitude toward relationships, and</a:t>
            </a:r>
          </a:p>
          <a:p>
            <a:pPr lvl="1"/>
            <a:r>
              <a:rPr lang="en-US" sz="2400" dirty="0"/>
              <a:t>the focus of most of our energy. </a:t>
            </a:r>
          </a:p>
          <a:p>
            <a:r>
              <a:rPr lang="en-US" sz="2800" dirty="0"/>
              <a:t>We therefore tend to be more aware of our focus values than we are of our foundation or future values.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0EE778-7CA4-4B00-9F51-BB7DA023E0AA}"/>
                  </a:ext>
                </a:extLst>
              </p14:cNvPr>
              <p14:cNvContentPartPr/>
              <p14:nvPr/>
            </p14:nvContentPartPr>
            <p14:xfrm>
              <a:off x="3523320" y="1893960"/>
              <a:ext cx="4435560" cy="315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0EE778-7CA4-4B00-9F51-BB7DA023E0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3960" y="1884600"/>
                <a:ext cx="4454280" cy="31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30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Foundation, Focus, and Future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Future values:</a:t>
            </a:r>
          </a:p>
          <a:p>
            <a:r>
              <a:rPr lang="en-US" sz="2800" dirty="0"/>
              <a:t>These represent what is important to us about the future we are moving into. </a:t>
            </a:r>
          </a:p>
          <a:p>
            <a:r>
              <a:rPr lang="en-US" sz="2800" dirty="0"/>
              <a:t>Because they are not yet fully developed, but at the same time are important to us, they motivate us to grow and develop – pulling us into the future every moment of our lives.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069D5D-304F-420E-A523-B33CE2720076}"/>
                  </a:ext>
                </a:extLst>
              </p14:cNvPr>
              <p14:cNvContentPartPr/>
              <p14:nvPr/>
            </p14:nvContentPartPr>
            <p14:xfrm>
              <a:off x="2883600" y="224280"/>
              <a:ext cx="7838280" cy="285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069D5D-304F-420E-A523-B33CE27200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4240" y="214920"/>
                <a:ext cx="7857000" cy="28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075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! When we practice, actualize or embody our priority values,  we experience our lives as meaningful, significant and important.</a:t>
            </a:r>
          </a:p>
          <a:p>
            <a:r>
              <a:rPr lang="en-US" dirty="0"/>
              <a:t>! Values help us understand why we believe what we believe – and, if we wish, to change it.</a:t>
            </a:r>
          </a:p>
          <a:p>
            <a:r>
              <a:rPr lang="en-US" dirty="0"/>
              <a:t>! Shared values are the basis of relationship – the better we understand our own and others’ values, the more likely we are to have meaningful and fulfilling relationships.</a:t>
            </a:r>
          </a:p>
          <a:p>
            <a:r>
              <a:rPr lang="en-US" dirty="0"/>
              <a:t>! If we value something, we will go after it – we will be motivated by it. Thus, if we</a:t>
            </a:r>
          </a:p>
          <a:p>
            <a:r>
              <a:rPr lang="en-US" dirty="0"/>
              <a:t>understand our values, we also know what motivates us.</a:t>
            </a:r>
          </a:p>
          <a:p>
            <a:r>
              <a:rPr lang="en-US" dirty="0"/>
              <a:t>! Knowing our own values makes us more tolerant of others’ values – and of them as people – and so leads us to appreciate diversity.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2A18E0-B3A3-4503-B2AE-1ADED43FC13E}"/>
                  </a:ext>
                </a:extLst>
              </p14:cNvPr>
              <p14:cNvContentPartPr/>
              <p14:nvPr/>
            </p14:nvContentPartPr>
            <p14:xfrm>
              <a:off x="2006280" y="1270080"/>
              <a:ext cx="8340120" cy="298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2A18E0-B3A3-4503-B2AE-1ADED43FC1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6920" y="1260720"/>
                <a:ext cx="8358840" cy="30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23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! Being aware of our values helps us answer some of the big coaching questions such as  ‘Who am I?’ and ‘What is the difference I want to make?’</a:t>
            </a:r>
          </a:p>
          <a:p>
            <a:r>
              <a:rPr lang="en-US" dirty="0"/>
              <a:t>! Discerning our future values enables us to act more intentionally and move smoothly into future phases of our lives.</a:t>
            </a:r>
          </a:p>
          <a:p>
            <a:r>
              <a:rPr lang="en-US" dirty="0"/>
              <a:t>! Knowing our foundation values helps us deal better with difficulty and stress and return to equilibrium more quickly.</a:t>
            </a:r>
          </a:p>
          <a:p>
            <a:r>
              <a:rPr lang="en-US" dirty="0"/>
              <a:t>! Teams that are unaware of their value priorities will tend to operate at the lowest common denominator world view; self aware teams can operate at the highest common denominator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E372B5-772D-4575-9FCA-142139EB861C}"/>
                  </a:ext>
                </a:extLst>
              </p14:cNvPr>
              <p14:cNvContentPartPr/>
              <p14:nvPr/>
            </p14:nvContentPartPr>
            <p14:xfrm>
              <a:off x="7835760" y="1151640"/>
              <a:ext cx="4680" cy="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E372B5-772D-4575-9FCA-142139EB86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26400" y="1142280"/>
                <a:ext cx="23400" cy="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20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32C656-7703-4BAB-B1D9-93E563D11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744" y="1840740"/>
            <a:ext cx="4596420" cy="258548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992DE-4521-4DB9-819D-466928054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835" y="3487707"/>
            <a:ext cx="4596421" cy="282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63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1709</TotalTime>
  <Words>1447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Tw Cen MT</vt:lpstr>
      <vt:lpstr>Tw Cen MT Condensed</vt:lpstr>
      <vt:lpstr>Wingdings 3</vt:lpstr>
      <vt:lpstr>Integral</vt:lpstr>
      <vt:lpstr>Values, beliefs, attitudes and character</vt:lpstr>
      <vt:lpstr>Agenda</vt:lpstr>
      <vt:lpstr>Values: What are they?</vt:lpstr>
      <vt:lpstr>Foundation, Focus, and Future values</vt:lpstr>
      <vt:lpstr>Foundation, Focus, and Future values</vt:lpstr>
      <vt:lpstr>Foundation, Focus, and Future values</vt:lpstr>
      <vt:lpstr>Value of values</vt:lpstr>
      <vt:lpstr>Value of values</vt:lpstr>
      <vt:lpstr>Beliefs</vt:lpstr>
      <vt:lpstr>Beliefs</vt:lpstr>
      <vt:lpstr>Attitude</vt:lpstr>
      <vt:lpstr>Attitude</vt:lpstr>
      <vt:lpstr>Attitude</vt:lpstr>
      <vt:lpstr>Attitude</vt:lpstr>
      <vt:lpstr>Character</vt:lpstr>
      <vt:lpstr>How Character develops</vt:lpstr>
      <vt:lpstr>Values exercise </vt:lpstr>
      <vt:lpstr>Johari window exercise</vt:lpstr>
      <vt:lpstr>Concluding remarks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Values, beliefs, attitudes and character</dc:title>
  <dc:creator>koliya@gmail.com</dc:creator>
  <cp:lastModifiedBy>Koliya Pulasinghe</cp:lastModifiedBy>
  <cp:revision>38</cp:revision>
  <dcterms:created xsi:type="dcterms:W3CDTF">2018-07-03T04:19:12Z</dcterms:created>
  <dcterms:modified xsi:type="dcterms:W3CDTF">2021-02-17T11:57:58Z</dcterms:modified>
</cp:coreProperties>
</file>