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1"/>
  </p:sldMasterIdLst>
  <p:sldIdLst>
    <p:sldId id="256" r:id="rId2"/>
    <p:sldId id="257" r:id="rId3"/>
    <p:sldId id="258" r:id="rId4"/>
    <p:sldId id="266" r:id="rId5"/>
    <p:sldId id="268" r:id="rId6"/>
    <p:sldId id="269" r:id="rId7"/>
    <p:sldId id="259" r:id="rId8"/>
    <p:sldId id="267" r:id="rId9"/>
    <p:sldId id="276" r:id="rId10"/>
    <p:sldId id="270" r:id="rId11"/>
    <p:sldId id="271" r:id="rId12"/>
    <p:sldId id="274" r:id="rId13"/>
    <p:sldId id="273" r:id="rId14"/>
    <p:sldId id="275" r:id="rId15"/>
    <p:sldId id="260" r:id="rId16"/>
    <p:sldId id="261" r:id="rId17"/>
    <p:sldId id="272" r:id="rId18"/>
    <p:sldId id="277" r:id="rId19"/>
    <p:sldId id="262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4T07:01:04.3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80 0 0,'26'53'280'0'0,"-8"-8"-344"0"0,3 1-68 0 0,4-7 32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5T07:08:22.30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9103 9428 52 0,'0'0'86'16,"0"0"-4"-16,0 0-8 0,0 0-2 0,0 0-16 16,0 0 4-16,0 0-5 0,0 0-7 0,0 0-5 0,-7-2-2 15,7 2-3-15,0 0-9 0,0 0 4 16,0 0-7-16,0 0-5 0,0 0 0 0,0 0 0 0,0 0 0 15,0 0-6-15,0 0-7 0,0 0 7 0,0 0 0 16,0 0-1-16,0 0-12 0,0 0 8 0,-11 2 2 16,11-2 9-16,0 0-2 0,0 0-5 0,0 0 0 15,0 0-2-15,0 0-1 0,0 0 0 0,0 0-2 16,-4-2 2-16,4 2-7 0,0 0-2 0,0 0 4 16,0 0 2-16,0 0-8 0,0 0 3 0,0 0-1 15,0 0-1-15,0 0 5 0,0 0-13 0,0 0 10 16,0 0 0-16,0 0-5 0,0 0 7 0,0 0-2 0,0 0 4 15,0 0-1-15,0 0-3 0,0 0-4 16,0 0 5-16,0 0-2 0,0 0 1 0,0 0-6 16,0 0 0-16,8 9 4 0,-8-9 2 0,5 1-1 0,-3 1 4 15,-2-2-7-15,7 5 3 0,-3-5-2 0,1 2 8 16,-5-2-12-16,11 3 2 0,-3-2 2 0,-3 0 5 16,7 2-2-16,0-3-2 0,-1 0-3 0,2 1 7 15,0 0 2-15,-1 1-8 0,7-2-8 0,0 1 15 16,-1 3-9-16,-4-1 2 0,-1-2-3 0,6 0-10 15,-6 1-5-15,5 0-9 0,0-1-7 0,-1-1 4 16,0 0-9-16,-2 0 10 0,3 0-8 0,0 0 2 16,1 0-1-16,-2-3 1 0,2 3 10 0,-1-2-2 15,-5 1 6-15,1 1 4 0,0-1 1 0,-2-2-3 16,1 3 4-16,-2-4 1 0,-1 3 0 0,-1 1-7 0,-1-2 14 16,-1 1 2-16,0 0-2 0,0 1-2 0,2-1 12 15,-2-1-4-15,0 2 4 0,2 0-12 0,0 0 12 16,-2 0 0-16,0 0 0 0,2 0 0 0,0 0 1 15,-4 2 2-15,4-2 1 0,-1 1-3 0,-2-1 0 16,1 0-3-16,-7 0 5 0,6 0-2 0,-6 0 0 16,10 0-1-16,-10 0 10 0,0 0-3 0,0 0-2 15,0 0 0-15,7 0-4 0,-7 0-11 0,0 0-36 16,0 0-59-16,0 0-110 0,0 0 49 0</inkml:trace>
  <inkml:trace contextRef="#ctx0" brushRef="#br0" timeOffset="5867.96">8096 10614 51 0,'0'0'106'0,"0"0"-9"16,0 0-2-16,0 0-10 0,-3-8-5 0,3 8-8 15,0 0-4-15,1-4-19 0,-1 4 10 0,2-5-6 16,-2 5-6-16,4-5-4 0,-3 0-5 0,0-2 1 16,2 2-3-16,2-5-3 0,-1 3-1 0,0-5-9 15,2 2-3-15,-1-2 0 0,0-2-6 0,4-3 0 16,-4 0 1-16,2 0 1 0,-1-2-6 0,0 0 8 0,2-1-7 15,0-4-2-15,-2 7 0 0,3-3-2 0,-1 4 2 16,-1 1-2-16,0-2-7 0,-2 4-2 16,-1 4 6-16,1-1-1 0,0 1 4 0,1-1 0 0,1 1-9 15,-1 1 4-15,-2 3 1 0,-1 1-4 0,0 0 0 16,4 0 2-16,-2 2-5 0,-3-1 8 0,5 1-1 16,-7 2-3-16,11 0 1 0,-4 2 1 0,-2-1-3 15,0 1 3-15,0 0-3 0,0 1-2 0,0-1 7 0,-1 1-7 16,0 1 0-16,1-1 5 0,-2-1-2 15,-2 2 0-15,1 1 1 0,1-2-1 0,-2 1-4 16,1-1 3-16,0 0 3 0,-1 2-6 0,3-3 4 0,-1 1 3 16,-3-3-3-16,2 4-2 0,-2-4 3 15,3 2-4-15,-3-2 10 0,0 0-4 0,0 0 0 0,10-1 0 16,-10 1-6-16,9-5 3 0,-1 0-3 0,-1-2 6 16,1 2 0-16,1-5-1 0,0 3 3 0,0-3-7 15,0 3-1-15,1-5 3 0,2 0-3 0,-1-2 0 16,2 1 1-16,0 1 0 0,-1-1 1 0,1-1 0 15,-4 5 2-15,3-3-2 0,-3 4 3 0,-3-2 3 16,3 3-5-16,-2-2 1 0,0-1 0 0,-1 0 0 16,3 2-4-16,0-5-2 0,0 4 5 0,-1-1 2 15,2-3-3-15,0-1 0 0,2-1 4 0,-1 2 1 0,1 2-4 16,-2 1-3-16,0 3 5 0,3-4-1 0,-2 2 1 16,0 1-5-16,-2 0 1 0,1 1 0 0,-1 1 2 15,-1-1-2-15,2 3 2 0,-5 1 1 0,1-1-4 16,-1 1 3-16,-1 0 0 0,1 1-4 0,0 0 2 15,-1 1 3-15,0-1 1 0,-4 2-6 0,5-2 2 16,-5 2-4-16,0 0 4 0,0 0-6 0,9 0 2 16,-9 0 10-16,0 0-7 0,9 3 4 0,-9-3-2 15,0 0 3-15,9 0 1 0,-9 0-3 0,6-1 4 16,1-1-5-16,-7 2 4 0,11 0-5 0,-4-2 7 16,-1 1-3-16,1-3-1 0,-1 3 2 0,0-1 0 0,3 0-10 15,0-1 9-15,-1 1 0 0,-1 1 4 0,0-1-4 16,1-2-2-16,0-1 0 0,-1 3 3 0,0-1-1 15,1 1-1-15,1-5-2 0,-3 4-6 0,3 0 4 16,0 0 2-16,0-3 7 0,2 1-6 0,-2 0-6 16,2-2 9-16,-5 2-13 0,6 0 13 0,-2-2-3 15,3-1 2-15,-3 1 0 0,4-3-6 0,-2 2 6 16,2-3 0-16,-4 4 1 0,-1 0-11 0,1-3 11 16,3 0-3-16,-3-2-1 0,3 0 6 0,-2 0-4 0,-3 2-4 15,6-4 5-15,-4 2-3 0,3 0-2 0,0 0 0 16,-4 4 0-16,-3-2-2 0,3 2 5 0,0 0 2 15,-1 1-2-15,-3 2 3 0,-1 0-2 0,0 2 3 16,-2-1-9-16,2 1-2 0,1 1 4 0,-2-1 3 16,-3 3 4-16,4-3-4 0,-4 3-2 0,4-1-1 15,-4 1 0-15,6-5 0 0,-6 5 6 0,9 0-3 16,-9 0-6-16,6 4 4 0,-6-4 4 0,9 5 1 16,-4-5-6-16,0 3-3 0,0-1 0 0,3 1 10 15,-1-1-4-15,0 0 4 0,-1 1-7 0,2 0 6 16,0-1-2-16,-2 0-2 0,3-1 7 0,-2 0-3 0,3 0-4 15,1-2-6-15,1 0 7 0,-1-2 2 0,1-2 2 16,-2 1-4-16,8-4 4 0,-3 2-5 0,0-3 9 16,2 1-5-16,-2-3-6 0,1 3 6 0,-2-3 2 15,0 1-7-15,-1-1 0 0,-2-1 5 0,3 1 1 16,-1-1-7-16,2 0 4 0,-3 2-8 0,-2-4 8 16,0 6-4-16,3-6-2 0,-4 6 7 0,2-6 1 15,-3 5 0-15,1 0 0 0,1 0-4 0,1 1-1 0,2-4 5 16,-1 3-4-16,1-3-2 0,2 3 4 0,-2 0-7 15,1-1 8-15,0 0 2 0,4 0-2 16,-5 2-7-16,2 1 3 0,-2 2 8 0,1 0-1 0,-3 3-4 16,1 0 0-16,-1 1-5 0,0-1 6 0,-1 2 1 15,-3 2-3-15,4 1-5 0,-1-2-10 0,-1 1 6 16,-3 0 15-16,1 0-7 0,0 1 3 0,-1-1-2 16,1 1 0-16,2-3 5 0,-5 0-2 0,2 2-3 15,3-1-1-15,-4-1 4 0,3 0 2 0,0-3-4 16,2 0 0-16,0-4-2 0,3 2-1 0,0-3-1 15,2-1 11-15,3-1-14 0,0-1 11 0,-3-1-4 16,-1 3 0-16,4-3 3 0,-6 3-7 0,4-3 4 16,-7 2-1-16,1 2-1 0,-1-2-12 0,0-1 15 15,-1 4-2-15,2-4 0 0,-2 2 0 0,-3 0 6 0,5 0-9 16,-4-2 0-16,1 2-2 0,1 0 4 0,-1 1 4 16,1-4 2-16,0 5-5 0,-1-3 2 0,3 4-1 15,-1-1 4-15,0 2-7 0,-2 0 2 0,4 2-2 16,-6-2-2-16,2 3 2 0,-1 1-1 0,0-1 1 15,0 2 2-15,0 0-3 0,-6 0 5 0,10 1-6 16,-6 0 6-16,1 0-2 0,-5-1 0 0,9 2-1 16,-5 1 5-16,0-1-1 0,-4-2-1 0,5 3-5 0,-1-2 8 15,-4-1-7-15,7 1-1 0,-7-1 5 16,11-1 1-16,-5-1-1 0,-2 0-6 0,5-3 5 0,0 1-1 16,1-1 4-16,-1-1-17 0,0 0 16 0,6-5-3 15,-5 4-7-15,1-1 6 0,0-4 1 0,2 1 2 16,-3 1-5-16,4-2 5 0,-4 0-9 0,2 0 8 15,-2 3 1-15,-3-2-6 0,0 2 5 0,7-4 4 16,-5 1-2-16,0 3 0 0,-1-2 0 0,1 2-1 16,-3-1-6-16,4-4 3 0,-1 4 0 0,-1 3 5 15,0-2-4-15,-3 4-5 0,0 0-3 0,-1-1 11 16,-1 2-1-16,0 0 2 0,1 0 0 0,-3 2-2 0,-1 2 1 16,0 0 4-16,3-4-8 0,-3 4-2 0,0 0 0 15,0 0-5-15,0 0 12 0,0 0-5 0,0 0 0 16,0 0 2-16,0 0-5 0,-13 9-1 0,13-9 2 15,-6 1 3-15,6-1 3 0,-4 2-3 0,4-2 3 16,0 0-2-16,0 0-2 0,0 0 1 0,-8-3 3 16,8 3-1-16,-5-7-5 0,2 5 1 0,3 2 2 15,-5-7 3-15,2 2-12 0,-1 2 8 0,0-2-3 16,0 3 7-16,-2-3 0 0,-1-1-1 0,1 2-2 0,2-2 7 16,3 0-14-16,-3 1 10 0,-1-1-9 15,1 2 3-15,0-2 1 0,0 1 2 0,3 0 3 0,-4 0 0 16,2 0-2-16,2 0 3 0,1-3-4 0,0 4-3 15,4 0 6-15,-3-4 0 0,4 3-5 0,3-4 1 16,-3 2 3-16,3-1-1 0,-3 1-7 0,5 3 4 16,-1-4 3-16,0 3-5 0,1 0 7 0,0 0-1 15,1 0-5-15,0-1 3 0,-1 1 3 0,3-1-3 16,-1 2 2-16,-1-1 2 0,3 1-1 0,-1-1-1 16,2-1-5-16,-2 2 4 0,-4 1-5 0,4-1 2 15,-4 1 3-15,-3 1-2 0,3-1 7 0,-4 1-6 0,2-2-6 16,-2 3 7-16,-1 0 1 0,-2-4 0 15,3 4-1-15,-2-2-3 0,-3 3 0 0,2-5 3 0,-2 5-2 16,0 0 1-16,-1-4-2 0,1 4 3 0,0 0-3 16,-4-5-2-16,4 5 5 0,0 0-4 0,0 0 5 15,0-5-5-15,0 5 5 0,0 0-2 0,0 0-2 16,0 0-2-16,0 0-2 0,0 0 5 0,4 14 0 16,-3-9-13-16,0 2 20 0,-1 6-3 0,0-1-1 15,-1 4 5-15,-1 1-2 0,-1 0-4 0,-3 3-1 16,1-1-4-16,-3 5 8 0,0-5-4 0,2 6 1 15,0-7 0-15,-1 0-2 0,2-1 2 0,1 1 1 0,0 0-4 16,-2-3-2-16,5 2 2 0,-3-5 10 0,0-3-13 16,2 2 6-16,-1-2 1 0,0-2 0 0,2 0-5 15,-2-2 2-15,3-2 3 0,-1 1-4 0,1 0 1 16,-2 0 6-16,2-4 4 0,0 0-2 0,-4 3 6 16,4-3 2-16,0 0-5 0,-4 2 4 0,4-2-10 15,0 0-2-15,0 0 8 0,0 0 2 0,0 0-5 16,11-9 3-16,-7 8-2 0,0-2 0 0,0 1-1 0,-4 2-4 15,9-3 3-15,-9 3-1 0,5-2-3 16,0 2 2-16,-5 0 0 0,0 0-5 0,9 0 6 16,-9 0-6-16,0 0 2 0,7 0 5 0,-7 0-5 0,0 0-7 15,0 0 9-15,0 0-2 0,0 0 3 0,6 0-5 16,-6 0 1-16,0 0-1 0,5 2-1 0,-5-2 6 16,0 0 1-16,0 0-3 0,0 5-5 0,0-5 0 15,0 0 4-15,0 0 5 0,0 5-5 0,0-5-1 16,0 0-3-16,0 0 2 0,-1 6 9 0,1-6-8 15,-5 2-8-15,5-2-3 0,-4 3 8 0,0-2 2 16,4-1 5-16,0 0 1 0,-9 1-9 0,9-1 3 16,-9-3-1-16,3 0 7 0,-2 1-6 0,0-4 15 15,1 0-2-15,-3-1 5 0,-1-1 6 0,-4-1-2 16,3-3-6-16,1 1 7 0,-2-2-7 0,3-2 4 0,0 3-5 16,-2-2 4-16,2 0-5 0,-1-1 0 0,-1 2-2 15,3 1 3-15,-1 1-4 0,6 2-5 0,-5 0 5 16,5 2-4-16,-1 0 0 0,1 2-1 0,-2 2 0 15,3 0-2-15,2-1 2 0,1 4-8 0,0 0 3 16,0 0-1-16,0 0-1 0,0 0 8 0,4 13-2 16,1-6 1-16,-4-1-8 0,4-2 8 0,-1 3-4 15,3-2-1-15,-5 1-4 0,5 2 9 0,-6-3-4 16,5 2 3-16,-3-1-3 0,-2 0 0 0,3-3 2 0,0 1-1 16,-4 1-4-16,1-2-5 0,3-1 8 15,-4-2 4-15,0 5-6 0,0-5 5 0,0 0-4 16,0 0-2-16,0 0-1 0,0 0 6 0,0 0-2 0,0 0 0 15,-18-8 0-15,17 6 1 0,1 2-4 16,-8-5 1-16,8 5 1 0,-1-4 3 0,-2 2-1 0,3 2 1 16,0-4-4-16,0 4 2 0,0 0-2 0,0 0-6 15,-1-4 9-15,1 4 2 0,0 0-4 0,0 0-2 16,0 0 2-16,0 0 2 0,0 0-3 0,1-5-4 16,-1 5 8-16,0 0-3 0,0 0 1 0,0 0-3 15,0 0 4-15,0 0-3 0,0 0 3 0,0 0-3 16,0 0 3-16,0-5 1 0,0 5-3 0,0 0-3 15,0 0 6-15,0 0-1 0,0-5 0 0,0 5-7 16,0 0 10-16,4-3-4 0,-1-1-4 0,3 1 5 0,-1-1-1 16,4-1-3-16,0 0 2 0,2 0-3 0,-2-4-4 15,8-1-6-15,-3-1 4 0,3 0-6 0,-1 1 0 16,6-7 0-16,-8 5 4 0,5 0-3 0,-5 0 3 16,3 2-2-16,-7-1 1 0,3 3 0 0,-5 3 4 15,-2-2-5-15,-2 3 6 0,2 1-7 0,-2 0 3 16,-4 3 2-16,5 0-1 0,-5 0 3 0,0 0-2 15,0 0-1-15,-3 8 7 0,3-8 0 0,-2 9-7 16,-2-5 6-16,0 0-2 0,1 1 5 0,-4-1-6 16,5 1 6-16,-1 1-1 0,-2-2 4 0,1 3-7 15,-1-4 4-15,1 1-3 0,-1 2 1 0,4-2-3 0,-3-2 4 16,0 3 1-16,0 2-1 0,0-3-1 0,-1 1 3 16,4 3 2-16,0-3-4 0,-3 4 5 0,1 1-5 15,2 0-2-15,1 0 1 0,0-1 4 0,0 1-2 16,0 0 3-16,4-3-1 0,-4-1-6 0,1 0 6 15,2 1 0-15,-2-2 1 0,0 0-6 0,3 0 5 16,-4 0 0-16,1-3 3 0,2 1-3 0,-3-3-1 16,0 0 1-16,1 4-4 0,-1-4 6 0,0 0-8 15,0 0 8-15,0 0-1 0,0 0 1 0,-15-11 3 0,11 8-6 16,0-2 0-16,-5-1 4 0,5 1 0 16,-2-1-1-16,1 1-2 0,1 0 5 0,-4 1-2 15,5-1 1-15,-4 0-4 0,2 1 4 0,0 3 0 0,1-3-2 16,2 1-1-16,2 3 2 0,-4-3 0 0,4 3 2 15,0 0-5-15,0 0 5 0,0 0-15 16,0 0 10-16,-8 8 4 0,8-8-3 0,3 5-1 0,-3-5-1 16,3 7-7-16,-1-6-7 0,-1 3-14 0,-1-4-15 15,3 5-27-15,-3-5-38 0,2 4-103 0,-2-4-228 16,3 3 100-16</inkml:trace>
  <inkml:trace contextRef="#ctx0" brushRef="#br0" timeOffset="7170.46">10999 8057 19 0,'0'0'69'0,"0"-6"3"0,1 2-15 15,2 2-9-15,-3 2 1 0,2-8-1 0,2 6-10 16,-3-4 1-16,2 4-9 0,-3-2-1 0,1 1 10 0,2-2-4 16,-3 5 2-16,1-7-1 0,1 6-5 0,-2 1-1 15,0-5 1-15,0 5-6 0,2-4-2 16,-2 4-3-16,0 0-3 0,0 0 0 0,0 0-4 0,0-5-1 15,0 5-4-15,0 0 2 0,0 0 0 0,0 0 1 16,0 0-5-16,0 0 0 0,0 0 8 0,0 0-11 16,14 5 2-16,-14-5-4 0,4 4 3 0,-3-3 0 15,3 2-10-15,-4-3 9 0,5 2 1 0,-5-2-11 16,4 2 5-16,-4-2 7 0,3 2-3 0,-3-2-1 16,2 3-2-16,-2-3-6 0,3 7 5 0,-3-7 5 15,0 3-2-15,0-3-3 0,0 4 7 0,0-4-4 16,0 7-2-16,0-3 2 0,0-4 6 0,0 6 4 15,0-3-4-15,1 2 2 0,-1-1-16 0,4 1 16 0,-3-1-1 16,-1 2-8-16,4-1-2 0,-3-1 7 16,3 2 3-16,0-1-1 0,-3 0 0 0,6 0 0 0,-4 2 0 15,4-3 2-15,-1 1 4 0,3 1-6 0,0 0-2 16,1-1 9-16,0 2-5 0,1-1-1 0,1 1 3 16,1-3-19-16,1 1 19 0,0 2-8 0,-1-1 5 15,3-2 0-15,0 5-7 0,-3-4-1 0,-3 0 2 16,0 0 1-16,2 0 7 0,0-1-6 0,-3 2 4 15,2-1-16-15,-1 0 16 0,0-2-8 0,0 3 4 16,1-4-5-16,-1 1 9 0,-1-1-7 0,2 1 1 16,-1-1 1-16,0 0 3 0,0 2-6 0,-3-2 0 0,1 0 5 15,-2 0-3-15,3-1-2 0,3 2-1 0,-7-2 4 16,5 2 0-16,-1-1 5 0,-1-1-8 0,-3 0 3 16,3 0-6-16,0 2 5 0,-1-2-3 0,-2 0 3 15,-1 0-1-15,0 2-4 0,-4-3 5 0,7 0-7 16,-7 0-3-16,7 3 9 0,-7-3-1 0,4 1 1 15,-4-1-4-15,2 3 6 0,-2-3-5 0,0 0 9 16,5 3-4-16,-5-3-4 0,0 0-3 0,0 0 4 16,0 0 2-16,4 2 1 0,-4-2-5 0,0 0 5 15,0 0-1-15,0 0 0 0,0 0 4 0,0 0-3 16,0 0 3-16,0 0 2 0,0 0-11 0,0 0 9 0,0 0-3 16,0 0 2-16,0 0-5 0,0 0 4 0,0 0-2 15,0 0-21-15,-15 3-15 0,15-3-39 16,-5 2-114-16,5-2-200 0,0 0 89 0</inkml:trace>
  <inkml:trace contextRef="#ctx0" brushRef="#br0" timeOffset="7825.02">11045 8078 37 0,'0'0'84'0,"0"0"-6"0,0 0-4 16,0-5-10-16,0 5-3 0,0 0-9 0,0 0 1 0,0 0-10 15,0 0-3-15,0 0-6 0,0 0-1 0,0 0-5 16,0 0-3-16,0 0-4 0,0 0 2 16,0 0-10-16,0 0 1 0,0 0-2 0,0 0-10 0,0 0 19 15,0 0-7-15,0 13-4 0,0-7 4 0,0-3-10 16,0 2 5-16,0 2-5 0,1-2 0 0,2 1 2 15,-2-2-2-15,-1 4 6 0,0-2-6 0,0 4 1 16,0 0-3-16,0-3-1 0,0 0 2 0,4 1 3 16,-1 0-1-16,-1 1-1 0,6-1 8 0,-3 0-6 15,0 2 13-15,4-2 2 0,-1 0-1 0,3 0-5 16,-1-5 0-16,7 6 0 0,0-5-4 0,0-1 8 16,4 0-7-16,-1-1 0 0,2-2 2 0,1 1-4 0,-4-2 2 15,3 1-4-15,-3-1 4 0,2-2-2 16,-5 2-1-16,-4-1-7 0,0 1 12 0,-1 0-7 15,-5-2 3-15,1 3 3 0,-1-3-11 0,0 2 18 0,-2 0 8 16,-4 1 8-16,9-2-4 0,-9-1 8 0,0 3 3 16,0 0-6-16,4-2 3 0,-4 2-8 0,0 0-4 15,0 0-2-15,0 0-5 0,-4-7-3 0,4 7 0 16,0 0-4-16,0 0-1 0,0 0 0 0,-6-3-2 16,6 3 1-16,0 0 1 0,0 0-5 0,0 0-1 15,0 0 2-15,0 0-1 0,0 0-2 0,0 0-3 16,0 0 4-16,0 0-6 0,0 0-9 0,0 0-21 15,0 0-19-15,0 0-27 0,0 11-75 0,0-11-93 16,0 0-262-16,2 6 115 0</inkml:trace>
  <inkml:trace contextRef="#ctx0" brushRef="#br0" timeOffset="9759.12">11003 8131 16 0,'0'0'50'0,"0"0"-9"0,0 0 1 16,4-2-8-16,-4 2-2 0,0 0-5 0,0 0 0 0,0 0-6 15,0 0 1-15,0 0 3 0,0 0-8 0,0 0 3 16,0 0-7-16,0 0-3 0,0 0 3 0,0 0-9 15,0 0 7-15,0 0-1 0,0 0-3 0,0 0 2 16,0 0 1-16,-4 11 4 0,4-11 4 0,4 4-6 16,-2-1-2-16,-2-3 1 0,4 4-3 0,0 1 1 15,-3-3 0-15,1 1 6 0,0 1-7 0,-1-1 5 16,2 3-2-16,1-2 3 0,-3 3-5 0,0-2 2 16,3 1-6-16,1 0 4 0,-2 0-4 0,-1 2 5 0,5-1-1 15,-1 1-3-15,-2-2-3 0,6 2 4 0,-1-1-3 16,0 2 3-16,1-2 1 0,-1 0-18 0,3 1 16 15,-1-1-4-15,3 2 3 0,3-1 3 0,-4-2-2 16,5 1 3-16,-2 0-3 0,3-3 1 0,0 0-5 16,2 1-1-16,-2-3 3 0,4 0-6 0,-4-1 3 15,3-1-12-15,-3-1-17 0,-1-1-31 0,-4 2-51 16,0-2-117-16,0 1 53 0</inkml:trace>
  <inkml:trace contextRef="#ctx0" brushRef="#br0" timeOffset="10591.34">11040 8075 61 0,'0'0'71'15,"0"0"-11"-15,0 0 1 0,0 0-6 16,0 0-10-16,0 0-1 0,0 0-11 0,0 0 3 0,0 0-8 16,0 0-6-16,0 0 0 0,0 0-3 0,0 0 2 15,0 0-3-15,0 0-14 0,0 0 5 0,0 0 7 16,0 0 0-16,0 0-2 0,1 11-3 0,-1-11 4 16,0 6-12-16,0-3 6 0,0-3 0 0,0 8-2 15,0-4-3-15,-1 1 5 0,-2 0-4 0,3 0-6 16,0 1 10-16,0-1 2 0,0 2-7 0,3 0 3 15,-2-1-5-15,2-1 5 0,-2 2 0 0,0 0-3 16,6-1 1-16,-2 2 2 0,0 0-2 0,5-1 3 16,-2 0 5-16,0-1-2 0,2 1 1 0,-1 0-4 0,2-2-1 15,1 0-5-15,3 2-2 0,3-1 9 0,-5 0-4 16,1-5-2-16,2 5 0 0,3-1 0 0,-2 0 4 16,1 0 0-16,1-2-1 0,-6 1-1 0,1-1 7 15,-1 0-9-15,0 1-1 0,-1-2 1 0,0 1-6 16,-2-3-2-16,3 2 8 0,-3 1-5 0,1-1 6 15,-2-2-3-15,3 0 2 0,-4 0-17 0,1 2-4 16,-2-2-16-16,1 0-21 0,1 0-80 0,-9 0-144 16,10-3 64-16</inkml:trace>
  <inkml:trace contextRef="#ctx0" brushRef="#br0" timeOffset="11158.34">11030 8124 45 0,'0'0'59'0,"-3"2"-10"15,3-2-7-15,-1 5-1 0,1-5 4 0,0 5-3 16,0-5 3-16,1 4-3 0,-1-1-5 0,0-3-5 16,3 8 1-16,-2-6 3 0,0 2-2 0,3-1-1 15,-3 0-3-15,3 2 3 0,0-1-8 0,4 1 3 16,-3-3-3-16,5 5-5 0,2-1-1 0,-2-1-2 16,1 1-2-16,3 2 8 0,3-1-8 0,0 0-2 15,-1-1 1-15,0 0-8 0,1 0 5 0,0-1-5 16,2 0-1-16,-5-1 4 0,-1 1-7 0,0-2 7 0,-2 1 1 15,2 1-4-15,0-4-3 0,-2 1-2 16,-3 0 4-16,1 0-7 0,1-2 9 0,-3 4-10 16,0-4-4-16,1 1 15 0,-2 2 0 0,1-3-14 0,-2 1 9 15,1 1 6-15,0-1-14 0,-2 0-8 0,3 1 16 16,-3-1 5-16,0 1-6 0,1 0 1 0,0 0-6 16,1 2-13-16,-1-3-26 0,-1 2-50 0,-3 0-47 15,-1-3-148-15,5 1 66 0</inkml:trace>
  <inkml:trace contextRef="#ctx0" brushRef="#br0" timeOffset="12741.57">11063 8124 39 0,'-4'-2'107'0,"4"2"-13"16,0 0-26-16,-2-3 12 0,2 3-13 0,0 0-7 15,-4-2-2-15,4 2-10 0,0 0-5 0,0 0 1 0,-7-2-8 16,7 2-3-16,0 0 3 0,0 0-16 0,0 0 2 15,0 0-2-15,0 0 0 0,0 0-3 16,0 0 3-16,0 0-2 0,0 0-8 0,0 0 1 0,0 0 2 16,12 7 3-16,-12-7-2 0,4 3 2 0,2-2-7 15,-2 1-1-15,1-1 3 0,0 0-1 16,2 1-10-16,0 1 6 0,-2-2 1 0,2 3 4 0,-2-1-9 16,1 1 4-16,3-2-7 0,-3 2 5 0,2 1-1 15,1 0 4-15,0 0-5 0,-1 1 2 16,1-1-4-16,-2 1 8 0,4 0 1 0,-4-1-5 0,1 1 2 15,-1-2-6-15,1 1 0 0,0 0 2 0,-3-2-13 16,-1 1 16-16,3-1 0 0,0-1-6 0,-3 2 8 0,-2-2-11 16,5 1 7-16,-2 0-4 0,0-3 1 15,-1 2 0-15,-4-2-2 0,6 3 5 0,-2-3-4 16,-4 0-1-16,8 0 4 0,-8 0-2 0,0 0 3 0,0 0-2 16,10 0 5-16,-10 0 5 0,0 0-4 0,0 0 6 15,0 0-7-15,0 0 1 0,0 0 4 16,0 0-6-16,0 0-2 0,6 0 3 0,-6 0 2 0,0 0-2 15,0 0 2-15,0 0-6 0,0 0-1 0,0 0 3 16,0 0-5-16,0 0 3 0,0 0 2 0,0 0-2 16,0 0 7-16,0 0-3 0,0 0-2 0,0 0 1 15,0 0-3-15,0 0-4 0,0 0 8 0,0 0 0 16,0 0-8-16,0 0 2 0,0 0-1 0,0 0 9 16,0 0-6-16,0 0 0 0,0 0-1 0,0 0 2 15,0 0 1-15,0 0 0 0,0 0-6 0,0 0 3 16,0 0 1-16,0 0 1 0,0 0 3 0,0 0-5 0,0 0-1 15,0 0 0-15,0 0 1 0,0 0 1 0,0 0 1 16,0 0-4-16,0 0 1 0,-16-5 2 16,16 5-2-16,0 0 0 0,0 0 2 0,0 0-3 0,0 0 1 15,0 0 1-15,0 0-4 0,0 0 0 0,0 0 0 16,0 0 2-16,0 0-1 0,0 0 3 0,0 0 0 16,0 0-3-16,0 0-10 0,0 0 10 0,0 0 5 15,0 0-1-15,0 0-2 0,0 0 3 0,-8 5-3 16,8-5-2-16,-1 2 1 0,1-2 8 0,0 0-10 15,-4 3 3-15,4-3-3 0,0 0 2 0,0 0 4 16,0 0 2-16,0 0-2 0,-4 2-4 0,4-2 0 16,0 0 0-16,0 0 2 0,0 0 5 0,0 0-3 0,0 0 2 15,0 0-1-15,0 0-2 0,0 0-2 16,0 0 5-16,0 0-3 0,0 0-2 0,0 0-1 0,0 0 3 16,0 0-4-16,0 0 4 0,0 0 2 0,0 0-12 15,0 0 7-15,0 0-2 0,0 0 6 0,0 0-3 16,0 0-11-16,0 0 11 0,0 0 2 0,0 0-2 15,0 0 1-15,-4 5 1 0,4-5-3 0,0 0-1 16,0 0 5-16,0 0-7 0,0 0 0 0,0 0 4 16,0 0 4-16,0 0-4 0,0 0 0 0,0 0 4 15,0 0-4-15,0 0 0 0,0 0 2 0,-5 0 1 16,5 0 1-16,-5 3-6 0,5-3 5 0,0 0-5 0,-5 1 2 16,5-1 1-16,0 0-1 0,-4 2-1 0,4-2-1 15,0 0 7-15,0 0-8 0,-4 2-6 16,4-2 7-16,0 0 6 0,0 0 1 0,0 0-4 0,0 0 1 15,0 0-3-15,0 0-10 0,0 0 14 0,0 0-3 16,0 0 6-16,0 0-6 0,0 0 3 0,0 0-1 16,0 0 1-16,0 0 0 0,0 0-2 0,0 0 2 15,0 0-1-15,0 0-8 0,0 0 8 0,0 0-4 16,0 0-4-16,0 0 7 0,0 0-2 0,0 0 0 0,0 0 1 16,-5 2-2-16,5-2 6 0,0 0 0 15,0 0-5-15,0 0-1 0,0 0 1 0,0 0 6 16,0 0-4-16,0 0 1 0,0 0-4 0,0 0 4 0,0 0 1 15,0 0-16-15,0 0 14 0,0 0 2 0,0 0-2 16,0 0-2-16,0 0-2 0,0 0 0 16,0 0 4-16,0 0 1 0,0 0 4 0,0 0-9 0,0 0 5 15,0 0-4-15,0 0-1 0,0 0 6 0,-9 2-6 16,9-2 2-16,-4 1-2 0,4-1 6 0,0 0-6 16,0 0 10-16,-5 4-3 0,5-4-4 0,0 0 1 15,0 0-4-15,0 0 2 0,-5 1 0 0,5-1-9 16,0 0 10-16,0 0 1 0,0 0 1 0,0 0 0 15,0 0-2-15,0 0 0 0,0 0 3 0,0 0-6 16,-4 1 1-16,4-1 4 0,0 0-1 0,0 0-1 16,0 0-5-16,0 0 4 0,0 0 0 0,0 0 1 0,0 0 3 15,0 0-6-15,0 0 4 0,0 0-1 16,0 0 1-16,0 0 0 0,0 0 1 0,0 0 0 16,0 0-1-16,0 0 5 0,0 0-6 0,0 0-2 0,0 0 1 15,0 0 3-15,0 0-9 0,0 0 10 0,0 0-1 16,0 0-1-16,0 0-1 0,0 0 0 0,0 0 2 15,0 0-4-15,0 0 1 0,0 0 2 0,0 0 1 16,0 0-1-16,0 0-1 0,0 0 0 0,0 0 2 16,0 0-8-16,0 0 4 0,0 0 5 0,0 0-2 15,0 0 0-15,0 0-1 0,0 0 0 0,0 0-11 16,0 0 12-16,0 0 3 0,0 0-3 0,0 0 0 16,0 0 0-16,0 0-1 0,0 0-3 0,0 0 4 0,0 0 1 15,0 0 1-15,0 0-8 0,0 0 7 16,0 0 0-16,0 0 0 0,0 0-12 0,0 0 10 0,0 0-1 15,0 0 5-15,0 0-3 0,0 0 1 0,0 0-4 16,0 0 4-16,0 0-2 0,0 0 0 0,0 0-2 16,-5 3 7-16,-2 0-8 0,1 1-9 0,0-1-32 15,-2 1-66-15,-2 0-90 0,1 0-215 0,0-2 95 16</inkml:trace>
  <inkml:trace contextRef="#ctx0" brushRef="#br0" timeOffset="14667.76">11053 8144 13 0,'0'0'75'15,"0"0"2"-15,0 0-16 0,0 0-3 0,0 0-6 16,0 0-7-16,0 0-6 0,0 0-1 0,0 0-4 16,0 0-5-16,14 7-1 0,-9-5-1 0,0 2-5 15,0-1-2-15,4 2 1 0,1 0-2 0,2 2 2 0,-2-2-3 16,4 4-6-16,2-3-1 0,0 4 3 15,-2-2-5-15,3 0 4 0,0-2-1 0,0 2-6 16,1 0 5-16,-4-1-3 0,3 1 1 0,-7-3 2 0,2 2-10 16,-1-3 7-16,-3 1-1 0,1 0-3 0,-3-2 2 15,-2 1-1-15,1-1 2 0,-1-1 12 0,-2-1 9 16,-2-1 1-16,7 4 6 0,-7-4-2 0,4 0 0 16,-4 0-3-16,0 0 0 0,0 0-9 0,0 0 5 15,6 3 0-15,-6-3-5 0,0 0-4 0,0 0-4 16,0 0-2-16,0 0 3 0,0 0-3 0,2 2-1 15,-2-2-2-15,0 0 2 0,0 0-6 0,3 3-1 0,-3-3 6 16,3 3-1-16,-3-3-1 0,0 0-2 16,2 1 1-16,-2-1-3 0,0 0 4 0,0 0 0 15,0 0-1-15,4 3-7 0,-4-3 6 0,0 0-6 0,0 0 2 16,0 0 1-16,0 0-12 0,0 0-6 0,0 0-6 16,0 0-11-16,-13 2-4 0,13-2-4 0,-10 0-22 15,10 0-19-15,-10 0-18 0,10 0-58 0,-8-2-170 16,8 2 76-16</inkml:trace>
  <inkml:trace contextRef="#ctx0" brushRef="#br0" timeOffset="15696.5">11262 8258 88 0,'-2'-1'88'16,"2"1"-12"-16,-3-4-8 0,3 4-4 0,-4-2-6 15,4 2-9-15,0 0-7 0,0 0 1 0,-5-3-8 16,5 3 1-16,0 0-7 0,0 0-2 0,0 0-1 0,-10 0 0 16,10 0-7-16,0 0-4 0,0 0-1 0,-8 3 2 15,8-3-7-15,0 0 1 0,0 0-3 0,-9 1 2 16,9-1 1-16,-6 1 1 0,2 3-6 0,4-4 2 16,0 0-3-16,-9 0 0 0,9 0-1 0,-4 1 5 15,4-1-4-15,0 0 9 0,0 0 3 0,0 0-1 16,0 0-3-16,0 0-1 0,0 0-4 0,0 0 0 15,-5 2 0-15,5-2 0 0,0 0 0 0,0 0-1 16,0 0-1-16,0 0 2 0,0 0-1 0,0 0-1 16,0 0-3-16,7 5 1 0,-7-5-8 0,4 3 2 15,-2-1 9-15,-2-2-1 0,4 4-1 0,-4-4 0 16,5 5-4-16,-3-4 4 0,1 1 3 0,-3-2-2 0,6 4-2 16,-3-1-4-16,1 0-2 0,-1-1 3 0,-3-2 2 15,6 5 5-15,0-1-16 0,-2-1 9 0,1-1-2 16,-1 1 4-16,1 4 3 0,-1-3-4 0,0-1-12 15,1 2 7-15,-1-3 5 0,-2 5-1 0,1-5 2 16,-2 2 5-16,2-2-2 0,-3-2-16 0,4 4 13 16,-3-2-1-16,-1-2 6 0,1 4-6 0,-1-4 4 15,3 1 15-15,-3-1 2 0,0 0 4 0,0 0 2 16,5 3 0-16,-5-3 3 0,0 0 0 0,0 0-2 16,0 0-7-16,0 0 1 0,0 0-9 0,0 0 3 15,0 0 1-15,0 0 1 0,0 0-4 0,0 0-3 16,0 0-3-16,0 0 0 0,0 0-1 0,0 0-5 0,0 0 4 15,0 0-3-15,0 0 0 0,0 0 5 0,0 0-3 16,0 0-1-16,0 0 2 0,0 0 0 0,0 0-1 16,0 0-5-16,0 0 1 0,0 0 3 0,0 0-4 15,0 0 3-15,0 0-5 0,0 0 4 0,0 0-9 16,0 0 3-16,0 0 6 0,0 0 2 0,-13 2-7 16,13-2 3-16,0 0 1 0,-4 2-6 0,4-2 7 15,0 0-8-15,0 0 5 0,0 0-11 0,0 0 4 0,0 0 11 16,0 0-4-16,9 4 6 0,-5-3-3 15,-4-1-3-15,7 3 0 0,-1-2 5 0,-3 1-2 16,3 0-6-16,-1-2 5 0,0 1-4 0,1 2 6 0,-1-2-6 16,0 3 6-16,1-3-2 0,-1 1 3 0,1 1-4 15,3-1-3-15,-4 0 5 0,3-1-4 16,0 2 3-16,0-2-5 0,1-2 7 0,-1 2-4 0,0 1 0 16,-1-2 3-16,-7 0-3 0,13 1 5 0,-9-1-9 15,2 2 6-15,-6-2 1 0,0 0-2 0,8-2 1 16,-8 2-4-16,0 0-2 0,4-3 4 0,-4 3 2 15,0 0 0-15,0 0-6 0,0 0 4 0,0 0 1 16,0 0 1-16,-14-4-2 0,14 4-3 0,0 0 1 16,0 0-2-16,-13 3 4 0,13-3 0 0,-6 3 3 15,6-3-6-15,-6 1 0 0,6-1 3 0,0 0 0 16,0 0 1-16,0 0 3 0,-8 0-1 0,8 0-8 0,0 0 3 16,0 0 3-16,0 0 0 0,0 0-1 0,-5-4-3 15,5 4 7-15,0 0-5 0,0 0 7 0,0 0-3 16,-4-3 0-16,4 3-6 0,0 0-8 0,-4-2-16 15,4 2-28-15,0 0-43 0,0 0-130 0,-9 0-247 16,9 0 109-16</inkml:trace>
  <inkml:trace contextRef="#ctx0" brushRef="#br0" timeOffset="17207.99">11386 8378 7 0,'-4'-2'98'0,"-1"1"-6"0,0-3-5 15,-1 2-12-15,1 1-7 0,-2-2-3 0,2 2-10 16,0-2 3-16,0 0-15 0,-1 2 1 0,6 1-2 16,-7-3-8-16,7 3 3 0,-6-1-11 0,6 1-2 0,-4-4 0 15,0 2-3-15,4 2 2 0,0 0-1 16,-3-3-3-16,3 3-4 0,0 0 2 0,0 0-1 15,-2-4-3-15,2 4 1 0,0 0-12 0,0 0 14 0,0 0-10 16,0 0-2-16,0 0 6 0,0 0-9 0,0 0 5 16,0 0 2-16,15 6-2 0,-9-5-3 0,-1 1-4 15,1 0 8-15,0 1-9 0,2 0 2 0,0-2 1 16,2 2-1-16,-1-3 5 0,-1 3 1 0,4-2-8 16,-3 2 2-16,0-2 4 0,-2 0 0 0,0-1-10 15,0 1 9-15,-7-1-3 0,11 0-1 0,-7 0 1 16,-4 0 3-16,6-2-5 0,-6 2 2 0,0 0-1 15,0 0-2-15,0 0 4 0,0 0-1 0,0 0 0 0,0 0 0 16,-15-4-4-16,7 3 1 0,3 0 3 0,-5-1-7 16,0 2 1-16,1 0 7 0,-3-3 4 0,5 2 1 15,-1 0-9-15,-3-1 9 0,4 1-2 0,1 1-10 16,-1-4 7-16,1 4-3 0,6 0 6 0,-9-2-2 16,9 2-4-16,-8 0 1 0,8 0-4 0,0 0 7 15,0 0-2-15,0 0 1 0,0 0 0 0,0 0 2 16,0 0-2-16,0 0 1 0,0 0-13 0,0 0 13 15,22 0 4-15,-16 0 3 0,-6 0-9 0,9 0 9 16,-9 0-7-16,11 0-2 0,-8 0 5 0,-3 0-6 16,6 2 3-16,-6-2-8 0,0 0 6 0,2 5-2 0,-2-5 4 15,0 0 0-15,0 0 0 0,-1 4-3 16,1-4 3-16,0 0-4 0,0 0 3 0,0 0-2 16,-8 3-2-16,8-3 8 0,0 0-1 0,-6 2-7 0,6-2-4 15,0 0 13-15,0 0-6 0,0 0 1 0,0 0-2 16,-9-2-12-16,9 2 18 0,0 0-6 0,0 0 4 15,-8 2 3-15,8-2-5 0,-6 2-4 0,2-2 2 16,4 0 3-16,0 0-3 0,-8 3-2 0,8-3 1 16,0 0 4-16,0 0-3 0,-6 0 0 0,6 0 1 0,0 0-1 15,0 0 9-15,0 0-10 0,0 0 2 16,0 0 3-16,0 0-2 0,0 0-5 0,-8 0 6 16,8 0 0-16,0 0-1 0,0 0-3 0,0 0-4 0,0 0 6 15,0 0 4-15,0 0-5 0,0 0-4 0,0 0 10 16,0 0-1-16,0 0 3 0,0 0-6 0,0 0 2 15,0 0 0-15,0 0-8 0,0 0 2 0,0 0 5 16,0 0-2-16,0 0 2 0,0 0 2 0,0 0 1 16,0 0-10-16,0 0 11 0,0 0-7 0,0 0 2 15,0 0 3-15,0 0-4 0,0 0-3 0,0 0 5 16,0 0-2-16,0 0 7 0,0 0-2 0,0 0-18 0,0 0 16 16,0 0-5-16,0 0 3 0,0 0-1 15,0 0-4-15,0 0 5 0,0 0 2 0,0 0 0 16,0 0-1-16,0 0-1 0,0 0 2 0,0 0-7 0,0 0 8 15,0 0-1-15,0 0-2 0,0 0-1 16,0 0 1-16,0 0-6 0,0 0 2 0,0 0 2 16,0 0-7-16,0 0 12 0,0 0-2 0,0 0 1 0,7 8-5 15,-7-8-2-15,0 0 1 0,0 0-13 0,0 0 13 16,2 3 1-16,-2-3 1 0,0 0-4 0,0 0 2 16,0 0 3-16,0 0-15 0,0 0 10 0,0 0 6 15,0 0-5-15,0 0-1 0,0 0 12 0,0 0-7 16,0 0-19-16,0 0 15 0,0 0-1 0,0 0-6 15,0 0-3-15,0 0 0 0,0 0 1 0,0 0 2 16,0 0 3-16,0 0 1 0,0 0 0 0,0 0 1 16,-8 2-14-16,8-2 22 0,0 0-4 0,0 0 1 0,0 0-2 15,0 0 3-15,0 0-1 0,0 0-1 0,0 0 6 16,0 0-5-16,0 0-5 0,0 0 4 0,0 0 7 16,0 0-2-16,0 0-1 0,0 0-2 0,0 0-4 15,0 0 8-15,0 0-5 0,0 0 9 0,12-7-9 16,-12 7-1-16,0 0-1 0,0 0 2 0,0 0-1 15,0 0-1-15,0 0 0 0,0 0-11 0,0 0 15 16,0 0 2-16,0 0-7 0,0 0 12 0,0 0-12 16,0 0 6-16,0 0-6 0,0 0 6 0,0 0 2 15,0 0-3-15,0 0 1 0,0 0-4 0,0 0 10 16,0 0-8-16,0 0 9 0,0 0-12 0,0 0 7 16,0 0-6-16,0 0 1 0,0 0-1 0,0 0 8 15,0 0 2-15,0 0-15 0,0 0 7 0,0 0 2 0,0 0-8 16,0 0 5-16,0 0 3 0,0 0 0 0,0 0 1 15,-5 9-18-15,5-9-5 0,0 0-18 0,0 0-35 16,-5 3-67-16,5-3-149 0,0 0 66 0</inkml:trace>
  <inkml:trace contextRef="#ctx0" brushRef="#br0" timeOffset="22607.37">8109 10644 91 0,'0'-4'94'0,"0"4"-6"0,0 0-15 0,-2-5-7 15,2 5-9-15,0 0-3 0,0 0 0 0,2-5-1 16,-2 5-12-16,0 0-4 0,0-4 3 0,0 4-5 16,0 0-1-16,0 0-11 0,0 0 4 0,0-4-3 15,0 4-6-15,0 0 2 0,0 0 3 0,-3-4-4 16,3 4-2-16,0 0-3 0,0 0-1 0,-5-4 5 15,5 4-10-15,-3-2 6 0,3 2-7 0,-4-2 3 16,4 2-2-16,-6-3-2 0,6 3-3 0,-5-2-1 0,5 2 2 16,-5-3 1-16,1 2 2 0,4 1-8 0,-5-4 3 15,5 4 5-15,-5 0-1 0,5 0-7 16,-6-1 0-16,6 1 6 0,-6-2 5 0,6 2-12 0,-7 0 5 16,7 0-1-16,-9 0-4 0,9 0-2 0,-9 0 7 15,9 0 0-15,-9 2-4 0,9-2 4 0,-9 1-5 16,5-1-11-16,4 0 12 0,-13 0 1 0,13 0-3 15,-9 0 5-15,9 0-1 0,-9 0 4 0,9 0-2 16,-11 0 0-16,7 0 3 0,4 0 0 0,-9 3-5 16,1-3-5-16,2 1-2 0,1 0 8 0,-1 2 1 15,0-1-2-15,3 0-4 0,-1 0 2 0,-2 1 2 0,0-3 1 16,6 0 0-16,-6 3 1 0,6-3-2 0,-8 4-6 16,4-3 3-16,2 1 1 0,2-2-5 15,-8 2 4-15,8-2 7 0,-5 2-3 0,5-2-9 0,-4 2 15 16,4-2-3-16,0 0-2 0,-4 3-6 0,4-3 7 15,-3 2 1-15,0 1 0 0,3-3 0 0,-4 2-3 16,1 1 3-16,3-3 0 0,-7 2-17 0,6 3 14 16,-2-2-3-16,1-1 0 0,-1 3 4 0,0-3 0 15,1 3 1-15,-2 0-2 0,4-3 4 0,-5 2 0 16,5-4-6-16,-2 7-6 0,-1-6 0 0,2 2 9 0,1 1-2 16,-3-1-2-16,3-3 1 0,-1 5 3 0,1-5-7 15,0 5 13-15,0-5-8 0,0 0 3 0,0 6-7 16,-3-3-1-16,6 4 11 0,-3-2-8 0,-3-2-3 15,6 4 5-15,-3-2-2 0,1 0 2 0,-1-5-2 16,0 5-8-16,0-1 10 0,0 1 1 0,3-2-1 16,-2 1 4-16,-1 0-3 0,0-4-3 0,3 4 1 15,-3 0-2-15,0-4 7 0,1 5-5 0,-1-5-3 16,1 5 5-16,-1-5 0 0,5 3-3 0,-5 1-2 16,3 0 4-16,-3-4 8 0,5 4-18 0,-4-2 14 0,3 1-4 15,-2 1 2-15,1-1-5 0,1-1 0 16,1 1 4-16,-3-1 0 0,1 0-2 0,1 1 4 15,-4-3 1-15,4 5-1 0,-2-3-6 0,-2-2 1 0,5 3 0 16,-3 0 3-16,2 0-1 0,-2 0-1 0,2-1 3 16,0 1 0-16,-2 0-3 0,1 1 0 0,-1-3-6 15,4 0 1-15,-3 1 4 0,3 1 0 0,-2-2 5 16,2 3-3-16,0-1 1 0,-3-1-11 0,2 0 1 16,0-1 10-16,1-1 2 0,-2 2 4 0,-4-2-5 15,9 3-3-15,-6 1 3 0,0-3 3 0,-3-1 2 16,9 2-7-16,-5-1 4 0,-4-1 0 0,5 3 2 0,-1-2-1 15,-4-1-10-15,4 0 8 0,-4 0-4 16,9 0-4-16,-9 0 7 0,6 3 1 0,-2-2 2 0,1 2-4 16,-5-3-6-16,8 1 7 0,-3 0-1 0,-5-1-1 15,10 3 4-15,-6-3-4 0,-4 0 2 0,9 1-7 16,-3-1 4-16,0 1 2 0,-6-1 1 0,11 1-2 16,-5-2 5-16,-6 1-6 0,12 0-3 0,-6 1 2 15,1-2 2-15,-1 2-5 0,-6-1 4 0,10 0 4 16,-2 0-4-16,-2 2 2 0,1-2-7 0,-7 0 7 15,9 0-3-15,-9 0 0 0,9 0 3 0,-9 0 5 16,6 0-8-16,-6 0 5 0,8 0-6 0,-8 0 6 0,6-2 0 16,-6 2-3-16,8-1-3 0,-8 1 2 0,6-3 1 15,-1 0 1-15,-1-1 3 0,0 3-3 0,-4 1 4 16,5-3-7-16,0 3 0 0,-5 0 1 0,0 0-9 16,5-4 12-16,-5 4-2 0,4-3 3 0,0 2-4 15,-4 1 0-15,4-6-2 0,0 3 6 0,-4 3-5 16,5-2-1-16,-4-1-8 0,5 2 14 0,-6 1-7 15,8-6 8-15,-5 5-4 0,-1-2-1 0,1 0-1 16,1 2-1-16,1-1 0 0,-4-1 6 0,-1 3-1 16,5-5-3-16,-1 3-3 0,-4 2-2 0,4-6 8 15,-3 3 3-15,2 0-1 0,-3 3-7 0,5-4 7 0,-3-1-3 16,-2 2 7-16,2-2-3 0,-2 5-4 16,2-5 2-16,-1 1 1 0,-1 1 0 0,0 3-2 0,4-6 4 15,-4 6 1-15,0-7 1 0,1 3 0 0,-1 4-2 16,0-6-4-16,0 1 4 0,0 5-6 0,-2-5 7 15,2 2 10-15,0 3 3 0,-4-7-8 0,3 2-3 16,0 0 4-16,-1-2-5 0,1 2 3 0,0-2 1 16,-1 2 3-16,1 0 2 0,1-2-7 0,-1 2 2 15,0 2 0-15,-2-4-6 0,3 3 2 0,-1-1-4 0,-1 0 2 16,4-1 6-16,-4 1-8 0,1 1 2 16,0-1-3-16,1 1 1 0,-2-1 1 0,0 2-2 15,1-1 5-15,-3 1 2 0,4 3-5 0,-4-7-1 0,2 4 3 16,-1 1-1-16,3-3 4 0,0 5-11 0,-4-5 5 15,3 1 0-15,1 4 2 0,-5-5 0 0,2 3 0 16,-1-1-1-16,2-1 1 0,-2 1 2 0,0 0-2 16,3-1 1-16,-3 1-3 0,0 0-1 0,3-1 3 15,-3 1-1-15,0 1 1 0,0-3-2 0,4 5 2 16,-6-2-4-16,6 2-1 0,-4-6 2 0,3 4 1 16,-3-1 1-16,4 3 1 0,-4-4-4 0,4 4 5 15,-5-3-6-15,5 3 4 0,-4-3-7 0,4 3 2 16,-5-6 2-16,5 6-5 0,-5-1 6 0,5 1-1 15,-4-2 0-15,0-1 2 0,4 3-3 0,-5-2-3 0,5 2-1 16,-5-1 2-16,5 1-7 0,-7-6 10 0,7 6 5 16,-6-1-2-16,6 1 3 0,-3-2 1 0,3 2-1 15,0 0 0-15,-7-2-3 0,7 2 4 0,0 0-9 16,-6-3 2-16,6 3 1 0,0 0-7 0,-5-2 7 16,0 0 3-16,5 2-3 0,-5-2-1 0,5 2 1 15,-4-3 1-15,4 3-2 0,0 0-1 0,-7-1 0 16,7 1 4-16,-5-2-6 0,5 2 0 0,0 0 4 0,-5-2-4 15,5 2-5-15,0 0 4 0,0 0 0 0,-10 0 3 16,10 0-1-16,-8-2 0 0,8 2-2 16,-8 0 6-16,8 0-4 0,-11-1 2 0,11 1-4 0,-6-1 4 15,6 1 0-15,-9 0 0 0,9 0-5 0,-7-3-1 16,7 3 2-16,-10 0-1 0,10 0 2 0,0 0 4 16,-10 0-4-16,10 0-1 0,-8 0-1 0,8 0 4 15,-10 3-2-15,10-3-2 0,-9 0 3 0,9 0-3 16,-9 0-2-16,2 0 6 0,1 1-14 0,1 0 12 0,5-1 3 15,-8 2-2-15,3-1 1 0,5-1 2 16,-7 1-5-16,0 1 1 0,7-2 2 0,-9 1 1 0,5 2-4 16,-1-3 2-16,1 2 0 0,0 0 1 0,-2 0-6 15,1 1 3-15,0-2 0 0,-1 1 4 0,0 0-6 16,0 1 3-16,2 0 1 0,4-3 3 0,-6 1-5 16,2 1-1-16,-1 1 4 0,5-3-1 0,-4 2-3 15,-2-1 2-15,2 3 1 0,0-2-4 0,2 1 2 16,2-3-2-16,-6 3 6 0,4-1-6 0,2-2 3 15,-4 6 1-15,3-3-1 0,-3 0-3 0,4-3 5 16,-2 3 1-16,-1 2-4 0,3-5 1 0,0 4 1 0,0-4 0 16,0 5-2-16,0-5 1 0,0 3-2 15,0-3-1-15,0 7 6 0,0-7-6 0,-1 3 4 0,1-3 1 16,-3 4-2-16,3-4-2 0,0 3-1 0,0-3 2 16,0 7 4-16,0-7-6 0,0 5 5 15,0-2 1-15,0 1 0 0,0-1-3 0,0-3-4 0,0 7 5 16,0-2-2-16,0-1 1 0,4 1-1 0,-4-1-1 15,0 2 1-15,3-4 0 0,-3 3 2 0,1-1-1 16,-1-4 5-16,-1 5-2 0,1-5-3 0,0 6 2 16,0-6-2-16,0 6 0 0,0-2-5 0,1-2 7 15,-2 5-1-15,2-4-1 0,-1-3 0 0,0 11 2 16,1-9-4-16,-1-2 5 0,0 6-3 0,0-1 3 16,0-1-1-16,0 0-4 0,0-4 2 0,4 9 1 0,-4-5 1 15,1 0-2-15,-1 0 1 0,0 1-1 0,3 0 4 16,-2-1-2-16,0 1-2 0,0 0-1 0,1-3 1 15,-1 2 1-15,-1 0-2 0,3 0 0 0,-2-1 3 16,-1 2-3-16,0-5-2 0,2 5 6 0,0-2-3 16,-2-3-3-16,1 4 3 0,-1 0 0 0,0-4-1 15,4 5 2-15,-1-1-9 0,-1 0 7 0,-2-4 2 16,2 3-5-16,1-1-1 0,0 0 8 0,-3-2-1 16,2 4 2-16,-2-4-5 0,4 3-1 0,-3 0 4 15,2 1-1-15,-3-4 2 0,4 2-4 0,-4-2 1 16,2 3 5-16,-2-3-3 0,6 3-3 0,-3 0 1 0,0 0 1 15,-1 0 0-15,1-1-6 0,1-1 5 0,-2 2-8 16,2-1 10-16,-1 3-2 0,1-3 0 0,-1 2 2 16,1-3-3-16,-4-1-2 0,6 3 2 0,-3 1 1 15,2-2-1-15,-1 1 1 0,-1-1 1 0,2 1-2 16,-2 0 5-16,-3-3-1 0,8 1-4 0,-7 0 4 16,2 2-3-16,-3-3 3 0,6 2-3 0,-6-2 2 15,9 2 0-15,-9-2-3 0,4 3 2 0,-4-3-7 16,4 1 6-16,-4-1 1 0,6 1 1 0,-6-1 1 0,7 0-2 15,-7 0 1-15,5 2 1 0,-5-2-1 16,6 1 1-16,-6-1-3 0,9 0 1 0,-9 0-1 0,7 0 2 16,-7 0-3-16,6 1 2 0,-6-1-4 0,14-1-1 15,-9 1 1-15,-5 0 4 0,9 0 2 0,-9 0-6 16,13 0 2-16,-8 0 3 0,-5 0 0 0,10 0 1 16,-3-1-4-16,-7 1 2 0,11 0-2 0,-7-2 1 15,-4 2-1-15,9-1 3 0,-4 0 0 0,-5 1-4 16,13 0 2-16,-8-1-1 0,-5 1 6 0,8-2-4 15,-8 2 0-15,7 0-2 0,-7 0 3 0,7-3-3 16,-7 3 2-16,3-1 0 0,-3 1-1 0,6-1 0 0,-6 1 0 16,0 0-3-16,9-2 1 0,-9 2 3 0,7-1 0 15,-2 0-2-15,0-2 1 0,-1-1 0 0,1 0 4 16,3-1-7-16,-3 1 6 0,4-2-2 0,-4-3 1 16,4 5-2-16,0-3 0 0,0-1 5 0,0 0-9 15,-3 1 5-15,4-1 0 0,-4 3-3 0,3-4-2 16,-3 2 4-16,0-2 0 0,-1 4 2 0,2-2 0 15,-3 2-4-15,0-2 0 0,1 2 2 0,-3 0 0 16,2 0 0-16,1-2 2 0,-2 2-7 0,-1-2 7 16,0-2-1-16,0-1 2 0,-1 2-2 0,2-3-2 15,-2 0 1-15,1 2 0 0,0 1 0 0,-2-4 2 0,0 2 0 16,0-1-1-16,0-2 0 0,-4 3-2 0,0-2 0 16,-1 0 3-16,1 0-3 0,-1 3 2 0,-1-4 2 15,1 2-2-15,-2 1-5 0,2 2 5 0,-1-1-3 16,2 3-2-16,-2-3 4 0,-1 4-3 0,4-2 0 15,-3 3 1-15,2-2 3 0,-3 2-1 0,3-1-3 16,-1 1 4-16,-1 0-3 0,-1 0-2 0,2 2 4 16,-1 0-1-16,-2-1 1 0,3 1-1 0,-3 2 3 15,-2-3-2-15,1 1 3 0,0 1-3 0,-1 0-1 16,1 0 0-16,1-1 0 0,1 2-2 0,-5 0 0 16,2 0 2-16,1 2-3 0,-4 0 4 0,2-1-1 0,-3 4 5 15,2-3-3-15,0 1-2 0,-1 1 2 0,0-2 0 16,0 3-5-16,0-2 4 0,3 4 4 0,-3-3-6 15,3 4-1-15,-4-3-6 0,5 4-4 0,-4-2-8 16,3 0-23-16,1 2-4 0,0-2-22 0,2 2-16 16,1-4-40-16,3 0-140 0,0 2-289 0,0-3 128 15</inkml:trace>
  <inkml:trace contextRef="#ctx0" brushRef="#br0" timeOffset="23006.99">8129 10510 101 0,'0'0'139'0,"0"0"-12"16,-6-3-16-16,6 3-12 0,-7 0-9 0,7 0-9 15,0 0-6-15,0 0-9 0,-11 4-7 0,8-3-10 0,-1 3-6 16,0-1-2-16,2 2-3 0,-4-1 1 0,2 1-6 16,-1 2-8-16,-3-1 0 0,3 3 1 0,-4-2-5 15,4 2-3-15,-3 0 1 0,-1 3-7 0,-1 0 0 16,1 1-1-16,0 0-4 0,-1 0 7 0,1-1-5 15,0 1 2-15,1 5-5 0,-2-3 6 0,5 1-1 16,-3-1-3-16,3 0-8 0,0-2 5 0,1-2 2 16,0-1-5-16,3 2 3 0,-1-4-12 0,0-2-19 0,2 1-25 15,0-2-43-15,2 0-120 0,0-2-230 0,-2-3 102 16</inkml:trace>
  <inkml:trace contextRef="#ctx0" brushRef="#br0" timeOffset="23359.5">8257 10495 47 0,'-4'5'108'0,"3"-2"-7"0,-3 1-13 16,-1 1 2-16,0 1-13 0,0 0-7 0,-2-1-1 16,-2 2-7-16,0 0 1 0,3 1-4 0,-6 1-5 15,5 1-5-15,-7 0-5 0,3 2-3 0,-1 2-7 16,5-3-5-16,-4 3 1 0,-1 0-7 0,3 1 2 16,-1-1-1-16,1 1-3 0,0-1-2 0,3-2 1 15,-1 0-5-15,1-4 0 0,-2 3-2 0,2-2-7 16,2 0 4-16,-1-1 3 0,1-2-7 0,3 0-1 15,-4 0 2-15,1-2 0 0,3 0-3 0,-2 1 4 16,2-1-7-16,1 0 1 0,-1 2 1 0,-2-4-17 16,3-2-14-16,0 5-14 0,0-5-22 0,-1 3-28 0,1-3-95 15,0 0-204-15,0 0 91 0</inkml:trace>
  <inkml:trace contextRef="#ctx0" brushRef="#br0" timeOffset="23692.5">8297 10618 60 0,'0'0'115'0,"0"0"-15"0,0 0-9 16,0 0-23-16,0 0 3 0,3-4-5 15,-3 4-7-15,0 0-4 0,0 0 3 0,0 0 0 0,0 0-2 16,0 0 7-16,-7 12-4 0,2-5 3 0,-1 0-7 16,0-2-2-16,1 2-12 0,-1 2 0 0,-2 2-5 15,0 3-2-15,-2 3-1 0,-3 7-12 0,4-7 9 16,0-1-2-16,3-2-7 0,0 2-2 0,-1-3-1 16,1-1 2-16,-1-3-9 0,4 3 4 0,-1-4-1 15,1 3-4-15,-1-3 4 0,2-3-4 0,-1 4-5 0,3-6-4 16,-4 2-17-16,4-1-11 0,0-4-17 0,0 0-30 15,0 0-161-15,0 0-256 0,0 0 114 0</inkml:trace>
  <inkml:trace contextRef="#ctx0" brushRef="#br0" timeOffset="23963.68">8380 10660 28 0,'0'4'69'16,"0"1"5"-16,0 2-4 0,0 0 8 0,-2 2-11 15,1-1 0-15,-3 2-9 0,1-3 0 0,-3 3-5 16,1-2 8-16,-1 3-9 0,-1-3-10 0,1 0-4 15,-2 1 2-15,3-1-4 0,0-3-4 0,1 0-13 16,2-1-20-16,-2 0-57 0,-3-1-90 0,7-3-159 16,-8-2 71-16</inkml:trace>
  <inkml:trace contextRef="#ctx0" brushRef="#br0" timeOffset="24340.79">8050 10551 51 0,'0'0'97'15,"0"0"-6"-15,0 0-10 0,0 0-7 0,0 0-11 0,0 0-4 16,5 5-10-16,-2-3 5 0,1 0-7 0,3 0-1 16,-1 0-7-16,6 1 4 0,1 0-8 0,5-1 5 15,2 1-12-15,2-1-1 0,-3 0-3 0,1-1 2 16,2-1-4-16,0 5-5 0,-3-1-14 0,-1 1 14 16,-1-2 0-16,-4 0-2 0,-1-1-8 0,-3 2 5 15,1 1-5-15,-5-2 1 0,0 0 4 0,1 1-5 16,-4-1-2-16,3 2-3 0,-4 0 3 0,1 0 3 0,-2-1 4 15,0 1-11-15,-2 2 4 0,-1-2-6 16,1 0-45-16,-1-1-52 0,-1-1-71 0,0 1-183 16,-4-2 82-16</inkml:trace>
  <inkml:trace contextRef="#ctx0" brushRef="#br0" timeOffset="24666.46">7969 10692 162 0,'0'0'153'0,"0"0"-22"0,-10 0-10 15,10 0-14-15,0 0-6 0,0 0-16 16,0 0 1-16,0 0-18 0,0 0-1 0,0 0-10 0,14 7-4 16,-13-5-8-16,3 0-7 0,-4-2 2 0,8 5-3 15,-4-2-9-15,1 0 0 0,0 1-6 0,-1 1 1 16,1-3-5-16,-1 0 4 0,0 0-5 0,1 1 1 15,0 2-2-15,4-1-3 0,-3-1-7 0,2 2 6 16,3 0-3-16,-3 0-2 0,5 0-4 0,-2-1 3 0,1 0 6 16,-1 2-1-16,1-1-10 0,-3 0-3 15,1-3-8-15,0 1 3 0,-3 1-4 0,-2-1-7 16,1-1 3-16,-2 1 0 0,2-1 5 0,-2 1-5 0,-3-2-4 16,-1-1 4-16,4 4-2 0,-4-4-5 15,0 4-14-15,0-4-34 0,0 0-48 0,-5 3-87 0,5-3-220 16,-10 2 98-16</inkml:trace>
  <inkml:trace contextRef="#ctx0" brushRef="#br0" timeOffset="24965">7891 10772 54 0,'-5'-3'173'0,"5"3"-19"0,-8-1-9 0,5 0-17 0,3 1-12 15,0 0-13-15,-9 0-10 0,9 0-12 0,-4 2-5 16,3 2-8-16,-1-1-6 0,2 2-10 0,3 2-2 16,0-2-3-16,0-1-13 0,3 2 4 0,4 1-4 15,-1 0-1-15,2-2-4 0,6 0-3 0,1 0-2 16,-2 2-3-16,3-3 2 0,-2 1-6 0,1 0-1 16,-1 2-6-16,-3-4 0 0,-3 1-1 0,3 1-1 15,-2 0 1-15,-2-3-6 0,1-1 4 0,-3 2-1 0,-1-1 3 16,-1 3-4-16,0-3 3 0,-1-1 0 15,0 0-7-15,-2 2 4 0,2-3-8 0,-5 0-20 16,4 0-16-16,-4 0-27 0,0 0-52 0,0 0-140 0,0 0-279 16,6-5 123-16</inkml:trace>
  <inkml:trace contextRef="#ctx0" brushRef="#br0" timeOffset="25407.87">7886 10653 109 0,'0'0'137'0,"-2"-3"-13"0,2 3-9 15,0 0-13-15,-3-3-14 0,3 3-10 0,0 0-6 0,0 0-5 16,0 0-11-16,0 0-3 0,0 0-10 16,0 0-1-16,0 0-2 0,0 0-5 0,5 13-3 15,-2-11-2-15,1 4-8 0,1-2 3 0,0 0-6 0,4 2 1 16,0-2-6-16,1 4-2 0,3-2 3 0,2 2-2 15,0-2 0-15,2 3-1 0,-2-3-1 0,-2-2 1 16,5 4-2-16,-5-5-2 0,5 2-1 0,-3 2 0 16,-1-3-3-16,-1 0-1 0,0-1 0 0,-2 2 2 15,-1-1-9-15,1-1 14 0,0 1-5 0,-4-2-3 16,3 2-1-16,-4-3 2 0,1 2 0 0,-1 0-12 16,-1-2-24-16,-5-1-22 0,6 3-23 0,-2-2-140 0,-4-1-235 15,0 0 105-15</inkml:trace>
  <inkml:trace contextRef="#ctx0" brushRef="#br0" timeOffset="25728.91">8005 10630 39 0,'5'-1'146'0,"-1"-2"-15"0,4 3-12 0,1-2-17 0,-9 2-9 16,18 2-3-16,-5 0-10 0,0 0-9 0,5 1-10 15,-5 0-2-15,5 0-5 0,-3 2-4 0,3 2-10 16,-2-1 0-16,0 1-5 0,-3-2-4 0,-2-2-3 15,1 2-4-15,-2-1-5 0,-1 1 1 0,-1-2 0 16,-2 1-10-16,-2-2-2 0,2 1-22 0,1-1-15 16,-4-1-25-16,1 6-33 0,-1-5-111 0,-3-2-214 15,0 0 95-15</inkml:trace>
  <inkml:trace contextRef="#ctx0" brushRef="#br0" timeOffset="26085.98">7980 10514 81 0,'0'0'100'0,"0"0"-20"16,12 8-4-16,-3-4-8 0,-5 1-9 0,5 0 3 16,0 2-8-16,1 0-7 0,2 0-1 0,-2-1-10 15,3 1-7-15,-2 0 2 0,2-4-8 0,2 6 5 16,-3-4-5-16,-1-2 1 0,2 0 1 0,-3-1-6 16,-1 0-3-16,-1-1 5 0,1 0-4 0,-3 0-5 15,-1 1-4-15,1-1 2 0,-6-1 3 0,10 0-13 16,-9 2 7-16,-1-2 1 0,6 2 1 0,-2 1-8 15,-4-3 9-15,3 1-8 0,-3-1-11 0,1 5-15 16,-1-5-29-16,4 3-108 0,-4-3-172 0,0 0 77 16</inkml:trace>
  <inkml:trace contextRef="#ctx0" brushRef="#br0" timeOffset="26379.31">8217 10733 87 0,'0'5'113'0,"0"-5"-11"16,0 0-4-16,4 6-14 0,-4-3-15 0,0-3-3 16,5 7-3-16,-2-5-9 0,-2 2-7 0,2-2 0 15,-1 0-10-15,1 1-15 0,-3-3-29 0,5 4-36 16,-5-4-98-16,0 0-151 0,6 0 68 0</inkml:trace>
  <inkml:trace contextRef="#ctx0" brushRef="#br0" timeOffset="28640.98">11814 8168 22 0,'-5'9'82'16,"-1"-4"-10"-16,1 5-9 0,-2-3 1 0,2 2-2 15,0-1-11-15,0 0-11 0,0 0 6 0,2 0 1 0,1-3-5 16,-2 1-5-16,1 1 2 0,3 0-2 16,-1 2-2-16,0-3-3 0,2 0-4 0,-1 5-5 15,3-5 0-15,0 1-1 0,3 1-6 0,-1 2 6 0,0-3-10 16,1 2 8-16,3-2-4 0,-3 0-7 0,2 0 3 16,-1 1-2-16,-1-3 5 0,3 2-3 0,-1 0-1 15,-2-1 4-15,4-2-7 0,-3 2-13 0,-1 1 15 16,-1-2 1-16,0-1-1 0,4 2-4 0,-4-3 3 15,3 5-6-15,-3-3 3 0,3 0 1 0,-2-3-2 16,-1 4 5-16,4-5 0 0,-1 4-6 0,1-2 6 16,-3 1-8-16,4 1 4 0,2-4 2 0,-3 2 0 0,-1 1-1 15,-1-4-6-15,1 1 8 0,2 3-3 16,-1-3 0-16,0 0-4 0,-1 2 0 0,3-1 5 0,-4-2 3 16,3 0-4-16,0 2-1 0,0-4-1 0,3 2 2 15,-3 2-6-15,4-4 2 0,-1 2 1 0,-4 0-3 16,5-2 3-16,-5 2 3 0,5 0-5 0,-4-3 4 15,1 1-6-15,0-1 4 0,-2 2 1 0,-1 0-1 16,-2-2 1-16,0 1 2 0,-1 0-2 0,1-1 9 16,-1-2-2-16,-1 3 3 0,-1-1-6 0,1-1 7 15,1-1 5-15,-4 0-1 0,2 2-8 0,-2-3 0 16,1 0-2-16,-2 1 1 0,0-2 1 0,0 1-6 16,-2 0 6-16,2 1 1 0,-1-4 1 0,-2 3-4 15,2-1-3-15,-1 0-1 0,-2 0 3 0,1 0-1 16,0-1 1-16,0-1-1 0,-1 2-3 0,0-1 0 0,2 3 0 15,-2-4 0-15,0-1-3 0,-1 3 2 0,1-1 0 16,2 1-5-16,-2 0 7 0,1 0-8 0,-1-2 4 16,0 3 0-16,1-1 1 0,-2 2 1 0,0-3-6 15,-1-1 1-15,1 2-1 0,1 1 4 0,-1 2-2 16,-1-3 4-16,1 2 0 0,-3-2 1 0,3 2 1 16,0 0-7-16,-1 1 3 0,-2-2-1 0,0-1 1 15,-1 3-2-15,3 0 0 0,-2 0 6 0,-1-2-8 16,1 2 2-16,1 0 1 0,1-2-4 0,-1 3 5 0,-1-1-5 15,-2 0 5-15,5 0-4 0,-3 1 4 16,3-1-3-16,-1 1-3 0,-2-1 8 0,3 2-4 0,-1 0 4 16,-1-1-8-16,2 1 2 0,-2 2 3 0,0-2 2 15,0 1 0-15,0 1 2 0,-3 0-3 0,1 0-4 16,0 1-2-16,2 1 1 0,-1-1 5 0,0 0-1 16,4 2 1-16,-2-2-2 0,-3 1 1 0,4 2 1 15,-3-3-2-15,3 2 1 0,1 0-2 0,-5 0 4 16,5-1 5-16,-1 1-7 0,0 3 0 0,1-3 0 15,-1 2-2-15,0-1 5 0,-1 2-5 0,3-1 2 16,-3 1-2-16,1-2-5 0,1 0 9 0,-2 3-2 0,0-1 3 16,3-3-3-16,-1 2 3 0,1-1-3 0,0 2 2 15,2-1 1-15,0 1-7 0,1-2 2 0,-1 1 0 16,-1 2 5-16,1-2-4 0,0 2 3 0,1 1-1 16,-3-1-2-16,1 0 0 0,1-1-1 0,1 3 0 15,-2-2 6-15,1 0-3 0,0-1 2 0,-1 0-2 16,2-1 2-16,0 2 0 0,2-2-1 0,0 3-2 15,1-1-3-15,-1-2 4 0,2 2-1 0,-1-2 0 16,0 2 2-16,0 0-4 0,1 0 5 0,0-1-1 0,-2-1 4 16,4 4-6-16,-6-4 2 0,3 0-6 15,1 2 2-15,0-2 0 0,0 0-2 0,-2 2-15 16,2-2-20-16,-3-1-18 0,3 0-29 0,1 0-140 0,2-2-244 16,-1 0 107-16</inkml:trace>
  <inkml:trace contextRef="#ctx0" brushRef="#br0" timeOffset="29607.61">11871 8187 16 0,'0'0'95'0,"0"0"-13"0,-7 2-8 15,7-2-9-15,-6 1-7 0,6-1-4 0,-8 1-3 16,8-1-14-16,-6 1 7 0,6-1-6 0,-7 3 6 16,5-1 5-16,2-2-9 0,-7 4-8 0,2-2 1 0,2 1-3 15,0-1-3-15,-2 1 2 0,1 1-5 0,0 0-3 16,-1 1-4-16,0-1 0 0,0 1 0 16,0 0 3-16,0 0-1 0,-3 2 6 0,1 0-12 0,0 1 5 15,0 1-4-15,1-1 1 0,2 0-2 0,-1 1 2 16,4-1-4-16,-3-1 5 0,-1 2 3 0,4-2-3 15,-2-2 3-15,3 2-8 0,0 0 5 0,0 5-2 16,0-8-1-16,4 4-5 0,1 0 1 0,0 1 7 16,1-2-1-16,1 1-1 0,1 1 3 0,-2-1-5 15,3 0-5-15,-1 1 4 0,-2-2 1 0,0 0-4 16,1 1 0-16,0-1-2 0,1 0 1 0,-1 0-4 0,0 1 4 16,-1-1 2-16,2-3 1 0,1 3-5 0,1-1 5 15,-2-2-6-15,4 1 2 0,1 0-5 16,0-2 7-16,5 2 1 0,0-1 3 0,0-2-2 0,1-1-5 15,-1 1-1-15,0-1-1 0,-1-1 1 0,-5 0 3 16,5 0-4-16,-4 0-1 0,0-1-7 0,-1 1 8 16,-2 0 3-16,2 0-6 0,-2-3-6 0,-1 1 9 15,0 2-1-15,1-2 0 0,-1-1-2 0,-1 1 4 16,1-2-1-16,0 3 2 0,-2-1 1 0,4 0-5 0,-2-4-1 16,0 3 4-16,0 1-3 0,-3-3 4 15,4 3-4-15,-2-5 0 0,0 5-5 0,-2-4 4 16,0 0 3-16,-1 1 2 0,1-1 3 0,-3 0-7 0,1 1 6 15,0-2 0-15,1 0-5 0,-4 1 5 0,3-1 4 16,-4 0 0-16,4 2-3 0,0-5 2 0,-3 3 3 16,0 0-4-16,3 2 3 0,0-3 1 0,-1 0-4 15,-2 2-2-15,4-2 8 0,-4 1-6 0,2 0-2 16,-2-2 2-16,3-1-2 0,-4 5 4 0,0-4-4 16,-1 2-3-16,-2-1 1 0,3-2-2 0,-1 3 8 15,-3-2-2-15,-1 1-3 0,1 1 5 0,0-3-1 0,-1 3-1 16,1-3 2-16,-1 3-1 0,-4-2-2 0,2 1-2 15,-2 0-1-15,0 0 1 0,-1-1-1 16,-1 1-2-16,-4-2 2 0,2 0 2 0,2 3 0 0,-1 0-1 16,-2-2 1-16,1 3 0 0,3-1-2 0,-3 2 1 15,3-1-1-15,4-1-14 0,-3 3 14 0,0-1 0 16,1 0 0-16,3 1-1 0,-3 1 0 0,3-2-1 16,-4 2 1-16,2 1-2 0,0-1 2 0,-1-1-2 15,0 3 0-15,-3 0 3 0,0 0-6 0,-1 2 2 16,1 1-3-16,-3 1 2 0,-1 2 0 0,-5-1-3 15,4 3 5-15,-2 1-1 0,0 0 2 0,1 2-3 16,0-1 0-16,1 3 1 0,-7 2 3 0,0 1-28 0,8-1-30 16,-2 0-31-16,2-1-93 0,1 0-101 15,0 0-301-15,1-4 133 0</inkml:trace>
  <inkml:trace contextRef="#ctx0" brushRef="#br0" timeOffset="30039.82">12058 8194 92 0,'0'0'100'15,"0"0"-10"-15,2-4-7 0,-2 4-3 0,0 0-5 16,0 0-7-16,0 0-3 0,0 0-10 0,0 0 0 16,0 0-19-16,-7-3 10 0,7 3-10 0,0 0 6 15,-10 8-3-15,5-6 0 0,-3 3-5 0,2 1-3 16,-3 0 0-16,-1 1 5 0,1 3-7 0,-3-4 0 15,-3 4-6-15,6-3 2 0,-1 2 3 0,-3-2-2 16,4 2-3-16,0-2-5 0,-1 1 1 0,2-1-2 0,-1 0-1 16,0 0-1-16,6 0 0 0,0-1-4 0,-1-2 1 15,-1-1-2-15,1 2 2 0,0 0-4 0,-1-3-2 16,1 2 0-16,1-1 8 0,0 1-7 0,3-4-5 16,-3 5 0-16,3-5-16 0,0 0-28 0,0 0-53 15,0 0-132-15,0 0-243 0,0 0 107 0</inkml:trace>
  <inkml:trace contextRef="#ctx0" brushRef="#br0" timeOffset="30351.55">12148 8220 28 0,'-4'4'89'0,"-4"0"10"0,2-3-9 0,-7 5-5 16,4-1-18-16,0 2 5 0,-7 0 3 0,1 2-5 15,2-3-8-15,1 1-2 0,-2 2-7 0,0 0-1 16,0-2 9-16,-1-1-4 0,2 1-9 0,0-1-4 16,0 2-4-16,-2 1-7 0,3-2-3 0,1-2-1 15,-1 4 0-15,2-3-4 0,-3 1-3 0,4 0 1 16,0 1 0-16,1-2-7 0,2-3 2 0,0 2-4 0,3 0-2 15,0 0 0-15,0-2-1 0,2 2 3 16,-2-1-3-16,3 0 1 0,3 0-2 0,-1-2-19 0,-2-2-24 16,7 4-36-16,-1-4-163 0,1 0-249 0,5-1 111 15</inkml:trace>
  <inkml:trace contextRef="#ctx0" brushRef="#br0" timeOffset="30639.93">12126 8330 50 0,'-14'2'147'0,"1"5"-8"0,1-2-11 16,-4 0-15-16,0 4-7 0,4-2-13 0,-1-1-8 15,3 1-9-15,0 2-8 0,-4 0-4 0,5 0-7 16,0 0-6-16,0 1-2 0,0-3-10 0,5 1 0 15,-1 1-6-15,0 2-8 0,1-6 5 0,-1 1-7 16,4 1-2-16,-3-2 1 0,0 0-7 0,3 3 1 16,-2-4-2-16,2 3-2 0,-2-2-1 0,2-1-4 15,0 1-24-15,-3-2-42 0,4-3-75 0,0 0-87 16,0 0-239-16,0 0 106 0</inkml:trace>
  <inkml:trace contextRef="#ctx0" brushRef="#br0" timeOffset="30979.75">11951 8168 46 0,'4'5'89'0,"-3"1"-1"0,3 1-10 16,-1 1-8-16,-2-3 2 0,1 3-10 15,1-1-13-15,0 2 2 0,1 0 0 0,2-1 0 0,-1 0-7 16,1 2-1-16,2-3-3 0,2 2 1 0,0-1-1 16,3 3-5-16,4-1-3 0,-1 1-4 0,1-1 4 15,2 1-10-15,-5-2-2 0,4-4-6 0,-4 4 4 16,3-2-3-16,-8-1 2 0,0-1-2 0,-1 1-4 15,-2-2 3-15,-3 0-6 0,3 1-1 0,-4-4-2 16,1 3 5-16,-2-2-2 0,2 1-12 0,-3-3 11 16,5 3-20-16,-5-3-10 0,3 3-23 0,-3-3-146 0,0 0-207 15,0 0 93-15</inkml:trace>
  <inkml:trace contextRef="#ctx0" brushRef="#br0" timeOffset="31323.14">12080 8165 67 0,'4'-1'119'0,"1"0"-11"0,-5 1-11 0,14 0-11 0,-5 0-11 15,-4 2 0-15,0-2-13 0,3 3-5 16,-4 2-4-16,-2-4-13 0,2 3-4 0,0-3 4 15,0 2-7-15,0 1-3 0,0-1-4 0,-1-1-2 0,1 2-7 16,1-2 6-16,3 2-10 0,-3-1 2 0,3 1-4 16,1 2 2-16,1 0 1 0,3 0 1 0,-3 1-3 15,4 2 1-15,1 0-2 0,-4 0-2 0,2 0-3 16,-3 1 7-16,-1-3-12 0,1 3 9 0,-4-3-10 16,-1 0 9-16,3-2-12 0,-7 3 0 0,3-3 6 15,-3-1 3-15,-1 3-4 0,-1-5 2 0,1-2-2 16,-8 6-17-16,3-4-36 0,-3 2-50 0,-3-3-79 0,-2-1-194 15,4 0 85-15</inkml:trace>
  <inkml:trace contextRef="#ctx0" brushRef="#br0" timeOffset="31501.32">12011 8274 12 0,'0'-5'187'15,"3"1"-20"-15,-2 1-4 0,-1 3-14 0,1-5-18 16,-1 5-11-16,0 0-14 0,0 0-12 0,0 0-8 16,0 0-8-16,4 11-11 0,-5-5-7 0,2 2-2 0,-1 6-4 15,-3 0-29-15,2 4-44 0,-1 0-41 16,-8 4-187-16,1-5-267 0,-2-2 119 0</inkml:trace>
  <inkml:trace contextRef="#ctx0" brushRef="#br0" timeOffset="34356.46">9355 9392 2 0,'-8'9'88'0,"3"1"-10"0,-5 5-2 0,2 2-15 15,-1-2-12-15,1 1 7 0,-1 3-16 0,4-2 3 16,0 0 1-16,1 0-14 0,-1-1 5 0,2 2-7 15,2-3 5-15,-5 2-7 0,6-3 7 0,1 1-10 16,1-3-5-16,2 2 7 0,0-3-7 0,4 2 0 16,-3 2-3-16,3-5 1 0,3 4-1 0,-2-2 3 0,5 2-5 15,-6-6-10-15,5 1 5 0,2 1 4 0,-1-2 4 16,1 2 3-16,1-3-5 0,0-2-4 16,1 1 6-16,-2-5 3 0,2 2-7 0,2-1-6 0,-1-2 8 15,-4 3-3-15,-1-2-3 0,6-2 1 0,-5 1-6 16,-1-3-1-16,1 1 14 0,0-1-7 0,0 2 9 15,0-5-4-15,-1 3-4 0,3-4-3 0,1-2 0 16,1 1 5-16,-4-4 3 0,5 5-15 0,-1-5 8 16,4-4-2-16,-4 5 2 0,3-4 1 0,-8 3-7 15,2-2-1-15,-3 4 6 0,-2-2-2 0,0 2 1 16,-2 0-13-16,-3 3 17 0,3-7-3 0,-3 7-2 0,4-3 4 16,-8 0 13-16,3 3-2 0,-4 0-1 0,1-1-4 15,-1-1 0-15,0 0-6 0,0 1 6 16,-1 1 8-16,1-1-7 0,-5 1 1 0,1 0 0 0,-1 0-1 15,0-1-4-15,-1-1 1 0,-1 1 3 0,-1-1 4 16,0 1-8-16,0-4 4 0,0 5-2 0,-2-3 0 16,0 2-2-16,1-1 1 0,0 1-1 0,-3-1-4 15,2 2 2-15,0-2-2 0,1 1-5 0,0 2 4 16,-1-2 1-16,0 3 3 0,-2 0 0 0,-1 0-5 16,3 0 1-16,-1 3-2 0,-1-2-1 0,-2 1 0 15,1 2 1-15,2-1-3 0,-7 2 1 0,5 0 3 0,0 0-1 16,-2 0-6-16,2 0 2 0,-6 2 3 0,6 1-2 15,-3 2-3-15,4 0 4 0,-2 0 1 0,0 2-4 16,0-2 1-16,1 3 2 0,-1-2-22 0,-1 5-22 16,-2-5-46-16,4 4-182 0,2-4-289 0,0 2 129 15</inkml:trace>
  <inkml:trace contextRef="#ctx0" brushRef="#br0" timeOffset="34923.67">9684 9407 61 0,'0'0'105'16,"-9"-1"-19"-16,4 1 2 0,5 0-9 0,-13 3-16 0,8-1-8 16,-3 2 3-16,0 2-2 0,1 1-11 0,-2 3-10 15,-2 2 2-15,-2 0-9 0,3 2 2 0,-2-1-4 16,2 2 0-16,1-1-3 0,3-1-5 0,-2-1-1 15,3-3 4-15,4 3-10 0,-2-6 9 0,2 5-4 16,1-5-7-16,1 1 4 0,3 1-6 0,-3-3-1 16,6-2 3-16,0 1-5 0,5-1-1 0,1-3 8 15,6-6-9-15,1 2-12 0,-1 1-19 0,10-8-21 16,-3 1-6-16,1-3-9 0,0 0-2 0,-3 0-1 0,-7 1 13 16,-1 5-3-16,0-1 13 0,-5 2 10 15,-2 1 12-15,-2 2 10 0,-3 1 10 0,-2 1 14 16,-2 1 7-16,0 0 5 0,-4 11 1 0,-3-2 4 0,-2 3-3 15,-7 5-1-15,2 3-1 0,-5-1 7 0,1 3-15 16,-1-3 6-16,0 2-2 0,0-3-2 16,-1 3-4-16,1-1-3 0,5-6 7 0,-1-1-7 0,2 1 3 15,0-4-1-15,3-1-1 0,2-4 1 0,2 3-1 16,3-4-13-16,2-1 12 0,1-3-4 0,0 0 9 16,0 0-5-16,17-5-7 0,-4-1-13 0,1-1-18 15,3-4-54-15,-2 3-52 0,2-4-144 0,0 4 64 16</inkml:trace>
  <inkml:trace contextRef="#ctx0" brushRef="#br0" timeOffset="36356.96">9196 9861 32 0,'-28'15'76'0,"0"2"-7"0,1-3-4 0,-1 1-12 0,1-1-5 15,-1 0-7-15,1-2-1 0,0 2-6 0,0-1-3 16,1-1-5-16,0 1-1 0,-1 4 0 0,0-5-4 15,-1 2-3-15,0 3-3 0,0 0 3 0,-1 2-5 16,0 1 4-16,0 0-5 0,-2 2 1 0,2-1-1 16,0 1-1-16,1 2-5 0,1-1 5 0,0 0-9 15,3-3 3-15,-2-1 4 0,3 0-7 0,1-2 2 16,7-5 3-16,2-1-3 0,4-3-6 0,-1 1 1 16,0 1 2-16,1-5 3 0,0 5-2 0,1-5 6 15,1 4 2-15,-1-1 3 0,-2-1-5 0,1 1 5 0,-2-1 6 16,-1 4-9-16,-1-2 6 0,3 0 1 0,-3 0-8 15,4-1 4-15,-5 4 2 0,5-4-8 16,0 2 3-16,-1-4-7 0,4 5 6 0,-1-3-10 0,1-1 11 16,3-2-3-16,-1 1 0 0,1 0 3 0,0 0-7 15,0 1 0-15,3-2 5 0,-1 2-2 0,1 0 3 16,-2 1-4-16,0 1-3 0,0-2 2 0,-1 0-2 16,-1 3 3-16,-1-1-5 0,1 1 4 0,-2-2-1 15,2-2 0-15,0 1-1 0,2-3 5 0,-2 2-1 16,0 0-2-16,1-2 6 0,1-2 5 0,2-2 0 0,-5 3 2 15,5-3-6-15,0 0-2 0,0 0-2 16,0 0-1-16,0 0-3 0,-3-9 6 0,3 9-5 0,2-8 0 16,-2 8-9-16,2-2 10 0,-2 2-6 0,0 0-1 15,5-3 8-15,-5 3-3 0,0 0-8 16,0 0-5-16,0 0-12 0,0 0 11 0,9 1-4 0,-9-1 2 16,0 0 7-16,0 0-9 0,0 0 7 0,0 0-9 15,0 0 15-15,0 0 7 0,5-1 3 0,-5 1 3 16,0 0-1-16,0 0-2 0,0 0 4 0,0 0-2 15,0 0-2-15,0 0-6 0,0 0-2 0,0 0 5 16,0 0-7-16,0 0-4 0,-11 8-1 0,8-4-12 0,2-1-5 16,-3 1-1-16,2-3 1 0,-1 2-9 15,3-3 11-15,-2 6 3 0,2-6 0 0,-3 3 5 16,3-3 8-16,0 0-2 0,-1 4-1 0,1-4-2 0,0 0 0 16,0 0 6-16,0 0 1 0,7-9 3 0,-7 9-3 15,4-5 4-15,-4 5-4 0,4-4 2 16,-4 4 2-16,0 0-4 0,0 0-2 0,5-3 2 0,-5 3 5 15,0 0 1-15,0 0-10 0,0 0 7 0,0 0-1 16,0 0 2-16,0 0 0 0,0 0 0 0,0 0 0 16,0 0 2-16,5 5-4 0,-5-5 1 0,0 0 6 15,0 0 0-15,0 0-2 0,0 0 1 0,0 0 5 16,0 0-5-16,0 0 3 0,5-3-1 0,-5 3-1 16,3-4 3-16,-3 4-5 0,0 0 5 0,1-5-15 15,-1 5 10-15,0 0-2 0,0 0 1 0,0 0 0 16,0 0-2-16,0 0-9 0,0 0 13 0,0 0-2 0,0 0-10 15,0 0 8-15,0 0 2 0,-5 12-1 0,5-12 1 16,0 0 2-16,0 0 1 0,0 0 6 16,0 0-1-16,0 0 0 0,0 0 1 0,0 0 3 0,0 0-3 15,0 0-2-15,0 0-5 0,-1-12 0 0,1 12-9 16,2-10-4-16,-2 3-4 0,2 4-2 0,-1-2-9 16,-1-2 6-16,0 2-2 0,0 0 7 0,0 1 2 15,0 4 1-15,-1-7 5 0,1 7 7 0,-2-5 1 16,1 2-3-16,1 3 3 0,0 0-14 0,-3-2 14 15,3 2-3-15,0 0 4 0,0 0-7 0,0 0 2 16,0 0-2-16,0 0 8 0,-9 9-2 0,9-6 0 16,0-3-3-16,-2 5 3 0,2-1 0 0,0-1-1 0,0-3 1 15,1 7-4-15,-1-4 6 0,1 0-7 0,-1-3 6 16,6 4-12-16,-4-1 14 0,-2-3 7 16,8 2 1-16,-3-2 4 0,-5 0-8 0,8 2 1 0,-8-2-14 15,5 3 15-15,-5-3-6 0,4 1 3 0,-4-1 7 16,0 0 5-16,5 3-1 0,-5-3 4 0,0 0-4 15,0 0-1-15,0 0-7 0,0 0 7 0,0 0-3 16,0 0-6-16,2 1 1 0,-2-1 0 0,0 0-8 16,4 2-20-16,-4-2-27 0,0 0-31 0,4 1-95 15,-4-1-184-15,11-4 81 0</inkml:trace>
  <inkml:trace contextRef="#ctx0" brushRef="#br0" timeOffset="37423.48">8217 10623 73 0,'0'0'82'16,"0"0"-6"-16,0-5-2 0,0 5-13 0,5-6-14 15,-1 3 4-15,0-1-7 0,1-1-11 0,3-1 12 0,-2-3-9 16,1 2 2-16,-1-4 0 0,7-1-11 15,-4-3 2-15,1-1-9 0,0 2 6 0,0-6-4 0,1 4-2 16,0 1 1-16,2-9 1 0,0 3-9 0,-2 3 1 16,-1 1-5-16,3 0-4 0,1-5-4 0,-2 5 4 15,-1 1-4-15,2 1 8 0,1 0 0 0,-1-1-5 16,2 3 2-16,-3 0-8 0,1 2 8 0,-1-2-2 16,-2 7 0-16,-1-2-3 0,0 1 3 0,-1 1-3 15,-2 3 4-15,2-4-21 0,0 4 20 0,-3-2 5 16,1 0-4-16,-1 3-1 0,4-3-1 0,-4 1-3 15,3-2-2-15,-3 2 1 0,0 1 2 0,3-2-1 16,-6 0 2-16,6 0 2 0,-4 1-7 0,4 1 3 0,-3-2 2 16,1 1-3-16,-1-1 3 0,2-1 0 15,-2 4-2-15,-1-2 5 0,-3 4-6 0,5-3-2 16,-6 3 4-16,4-4 0 0,0 3 0 0,-4 1-5 0,0 0 9 16,0 0 0-16,0 0-4 0,0 0 2 0,1 8-6 15,-1-8-12-15,-5 10-22 0,1-6-33 0,-3 3-78 16,2 0-161-16,-2-1 71 0</inkml:trace>
  <inkml:trace contextRef="#ctx0" brushRef="#br0" timeOffset="40589.22">8329 10742 16 0,'2'-4'102'16,"3"-1"-6"-16,-1 2-15 0,-2 2 0 0,2-1-13 15,-4 2-4-15,7-5-12 0,-5 1-2 0,3 3-7 16,0-2-2-16,-5 3 2 0,9-2-15 0,-3 1 7 15,-3 0-12-15,3-2 5 0,1-1-9 0,-2 2 7 16,-1 2-9-16,2-3-2 0,1 0-9 0,-2 0 7 16,1 0 5-16,3-3-21 0,-1 1 1 0,1 1 16 15,1-1-6-15,-1 0 6 0,4 1-10 0,-4-3 0 16,5-2 2-16,2 0-3 0,-1 2 3 0,-4 0-1 16,1 0-1-16,-1 2-2 0,0-2 1 0,1 2 0 0,-1 0 0 15,1 0 0-15,-3-2-1 0,2 6 2 0,1-1-3 16,-2-4 0-16,3 2-5 0,0-1 2 15,-1 1 2-15,0-3-1 0,1 4 2 0,2-3 2 0,3-3-2 16,-3 3 1-16,3-2 2 0,0 3 2 0,0-2-3 16,-3 0-7-16,6 0 4 0,-5-1 3 0,4 1 4 15,-1 1-5-15,-1-2-1 0,1 1 0 0,0 0-9 16,0 1-1-16,0-3 11 0,0 1-1 0,-1-1 3 16,0 1 5-16,-1 1-14 0,2-2 2 0,0 4 7 15,-3-3 2-15,1-1-5 0,-1 2-5 0,-2 2 0 16,1-3 6-16,2 0-4 0,-2 0-3 0,4 0 10 15,-2 1-5-15,-2-3-1 0,2 1 4 0,2-1-2 0,7-3 1 16,-4 2-6-16,0-4-3 0,3 2 12 16,0-3-14-16,3 2 12 0,-5-3 1 0,4 2-2 15,-4-2-4-15,3 6-12 0,-3-6 19 0,-4 7-3 0,-3-1-2 16,3 0-2-16,-4 3 5 0,1 1 0 0,-3-2 0 16,1 1-4-16,-4 1-1 0,3 2 1 0,-3-3 4 15,2 2-1-15,-2 2-2 0,0-3-1 0,0 1-1 16,0 1-1-16,2-2 1 0,2-2 8 0,0-2-2 15,0 2-17-15,4-1 14 0,0 2-1 0,1-3 0 16,0-1 0-16,-2 2 3 0,1-2-1 0,5 0 3 16,-6 1-1-16,-1 1-4 0,2-3 3 0,5 1-6 15,-5 0 1-15,-1 0 9 0,0 2-14 0,0-2 4 0,0 2 6 16,-2-2-3-16,4 2 5 0,-3-2-4 0,-1 4 1 16,-1-3-6-16,3 1 5 0,-2 0-1 15,1-1-2-15,5 1 4 0,-4 0-5 0,8-6 4 0,-2 1-2 16,1 0-1-16,2-2 4 0,1 0-4 0,-2 3-1 15,2-3-1-15,0-2-2 0,-2 2 19 0,-2 0-10 16,-1 0 10-16,-3 5-3 0,-2 1 0 0,1-1-8 16,-3-2 8-16,3 5-3 0,-3-3-3 0,1-1-1 15,-2 4 4-15,1-3-4 0,2 0 7 0,-2-1-6 16,2 1-6-16,-2 0 7 0,0 0-4 0,2 0 0 16,5-3-7-16,-8 3 10 0,5 0-1 0,-2 2-3 15,-1-4 1-15,6-4 3 0,1 2-6 0,-3-1-6 0,2 0 10 16,-2 0 2-16,-4 5-2 0,2 1 1 15,-5 1-14-15,2-2 14 0,-6 4 0 0,4-2 0 0,-3 0 3 16,-1 3-8-16,1-1 4 0,1-1-2 0,-2 2 2 16,1-2 0-16,5-1 0 0,-2 0-1 0,-1 1-4 15,2-1-2-15,2 0 3 0,-1-2 6 0,-1 1-4 16,3 1-1-16,-1 0-2 0,-3 0 4 0,4 0 1 16,-7 2-4-16,2 1 2 0,-1 0-3 0,-2 0 4 15,-1-2-1-15,2 4 3 0,-3-5-7 0,1 4 4 16,2-2-3-16,-1 3 5 0,0-3 1 0,-2 1 2 15,1-2-12-15,1 1 6 0,0 1 0 0,4-1 5 0,-4-1-8 16,0-1-3-16,5 1 2 0,-2-1 7 0,-3 3-4 16,1-3 6-16,0 5-4 0,-1-4 2 0,1 2-4 15,-1 1 4-15,-1-1-12 0,-2 0 19 0,3 0-14 16,-2 0 3-16,0 2 3 0,-2-4 3 0,0 4-2 16,0 0-12-16,3-3 11 0,-3 1-2 0,3-1 0 15,-2 3 3-15,2-2-8 0,-3 0 9 0,3-2-3 16,-3 4 0-16,1-2 5 0,-2-1 0 0,1 4 2 15,-1-4-3-15,0 3 4 0,0 0 0 0,0 0-7 16,-2 1 6-16,2 0 3 0,-3 0-2 0,3 2-1 16,-4 2 6-16,3-7-6 0,-3 7-2 0,1-3 3 0,-1 3-4 15,0 0 6-15,0 0-3 0,0 0-8 0,0 0 4 16,0 0-3-16,0 0 6 0,-18 3-2 16,18-3-9-16,-10 2 8 0,3 1-3 0,4-3 1 0,-4 3 3 15,7-3-2-15,-4 2-2 0,4-2-11 0,-5 3 14 16,5-3 0-16,-4 1-1 0,4-1 3 0,-5 3 1 15,5-3-6-15,-5 2 5 0,5-2-2 0,0 0-3 16,-9 2 3-16,9-2-3 0,-5 1 3 0,5-1-6 16,0 0 1-16,0 0 1 0,-9-5 3 0,9 5 4 15,-4-3-4-15,4 3 0 0,-4-4-6 0,3 2 2 16,1 2-6-16,-1-6 11 0,1 6-9 0,-1-5 9 16,1 5 2-16,-2-6-1 0,2 6 1 0,0-6-6 0,0 6 0 15,-3-4-1-15,3 4 2 0,-3-3-2 0,3 3 2 16,-5-3-1-16,5 3 3 0,-9-1 2 15,9 1-11-15,-9 1 12 0,9-1-8 0,-10 3 4 0,5-2 2 16,0 0-1-16,-2 0 0 0,7-1-2 0,-9 2-7 16,9-2 10-16,-7 0-4 0,7 0 1 0,-6 1-3 15,6-1-1-15,-3 1 2 0,3-1 2 0,0 0 2 16,-6 3-1-16,6-3 0 0,0 0 1 0,0 0-4 16,0 0 3-16,0 0 5 0,0 0-12 0,0 0 4 15,0 0 5-15,0 0-4 0,0 0 3 0,0 0-3 16,0 0 2-16,0 0-6 0,0 0 4 0,11-9 1 0,-6 5 5 15,1 3-8-15,3-2 3 0,-1-2 0 0,2 1 2 16,1 1-2-16,-3-3 2 0,1 2-9 16,3-1 11-16,-3 0-4 0,-3 2 5 0,1 1-2 0,-1-2-9 15,0 1 3-15,-2 0 2 0,1 2 2 0,-5 1-1 16,8-3-4-16,-8 3 0 0,5-3 1 0,-5 3 6 16,6-3 1-16,-6 3-4 0,8 0 7 0,-4-1-6 15,-4 1-2-15,5-1-2 0,-5 1 7 0,8-2-3 16,-2 2-9-16,-6 0 12 0,10-4-1 0,-2 4-6 15,-8 0 2-15,10 0-2 0,-6-1 5 0,-4 1-1 16,8-2 0-16,-8 2 1 0,0 0 1 0,6-2-2 16,-6 2 3-16,5-1-10 0,-5 1 4 0,0 0 0 0,0 0 4 15,0 0 1-15,0 0-2 0,0 0-4 0,0 0 1 16,8 5 1-16,-8-5-2 0,1 2 7 0,-1-2-2 16,0 0-3-16,-1 5 4 0,1-5-7 0,1 3 5 15,0 1 1-15,1 0 0 0,0 0-3 0,-1-1 0 16,1 1 0-16,-1-1 4 0,0 2-12 0,1-1 8 15,-1 2 4-15,-1-2-6 0,1-1 5 0,-1 1-3 16,0 3 2-16,1-3-1 0,1 1-2 0,-2 1 3 0,1 0 1 16,0 0 1-16,-1 2 0 0,-1-3-4 15,2 2-1-15,1-2 2 0,-1 3 0 0,1-3 6 16,1 3-3-16,-2-3-1 0,0 3 1 0,2-1-1 0,-2-3-1 16,2 2 2-16,-3-1 1 0,1 1-5 0,2-1-8 15,-3 0 12-15,2-3-2 0,-2-2-4 16,2 6 1-16,-2-2 7 0,0-4-7 0,1 3 0 0,-1-3 1 15,1 4 2-15,-1-4-1 0,0 0 7 0,1 3-8 16,-1-3 3-16,0 0-1 0,0 0 1 0,-1 5 3 16,1-5-8-16,0 3 2 0,0-3 3 0,0 0-7 15,0 0 12-15,-1 5-5 0,1-5 1 0,-4 1-3 16,4-1 6-16,0 0 5 0,-10 0-5 0,10 0 10 16,-12-1-10-16,5 0 7 0,0-1-4 0,-1 1 5 15,0 0-3-15,-4 0-1 0,3 1-3 0,-5-2 3 0,5 1-3 16,-5 1-10-16,1-1 0 0,-2 1 9 0,3-1-1 15,0 1 2-15,-4-2-1 0,5-1 4 16,-2 2-3-16,0 0 1 0,3-1 0 0,-1 0 4 0,3 1 9 16,-1-2 4-16,1 1 4 0,3-2-6 0,1 1-1 15,0-2-6-15,2 0 5 0,1 2-3 0,-2-1-1 16,3-1-2-16,-1-2-1 0,1 5-1 0,1-4-5 16,-1 0-1-16,-1 1-3 0,1 5 3 0,1-3 0 15,-1-2-1-15,0 5-2 0,-1-4 2 0,1 4 0 0,0 0 2 16,-2-5-8-16,2 5 4 0,0 0-5 15,-3-2 2-15,3 2-4 0,0 0 5 0,0 0 1 16,-8-1 1-16,8 1-2 0,0 0 1 0,0 0-2 0,0 0-2 16,0 0 5-16,-2-4-3 0,2 4-1 0,0 0-1 15,0 0 2-15,0 0 1 0,0 0-2 0,0 0 1 16,0 0 0-16,0 0 0 0,0 0-3 0,6-5 5 16,-6 5-4-16,0 0 2 0,0 0-1 0,0 0-2 15,0 0 2-15,0 0 2 0,0 0-1 0,0 0-4 16,0 0-1-16,0 0 3 0,0 0 1 0,4 12 1 15,-4-12-1-15,3 2 0 0,0 1 2 0,-3-3-3 16,5 2 0-16,-5-2 3 0,5 4 1 0,-2-1 1 16,1-2-5-16,-4-1-5 0,9 2 9 0,-9-2 0 15,3 0-4-15,-3 0 2 0,0 0 1 0,4 2 2 0,-4-2-5 16,0 0 2-16,0 0 2 0,0 0-4 0,9-4-1 16,-5 1 1-16,1 0 2 0,3-1 1 15,-2 1-1-15,2-1 0 0,1-4-11 0,4 3 12 0,-2 1-1 16,-3-1-1-16,2-2 0 0,-5 4-2 0,3-4 3 15,-3 2-3-15,1 0 5 0,-1 0-4 0,2 0 5 16,-2 0 1-16,-1 2-3 0,0-1-1 0,-1 0-1 16,4-1-3-16,-6 3 1 0,-1 2 2 0,4-3-2 15,-4 3 0-15,4-3 2 0,-4 3-2 0,0 0 4 0,0 0-1 16,6 0-2-16,-6 0 2 0,0 0 4 16,0 0-7-16,0 0 2 0,9 3-3 0,-9-3 0 0,6 0 2 15,-6 0 1-15,0 0 1 0,0 0 2 0,8 0-3 16,-8 0-4-16,4 2 3 0,-4-2 0 0,0 0 1 15,5 3-8-15,-5 1 10 0,0-4-2 0,1 5 0 16,1-1 3-16,-2-1-3 0,1 2-1 0,1 1 2 16,0 0-6-16,0 2 5 0,0-4 2 0,-1 4-4 15,1-3 3-15,1 2 1 0,0 0-1 0,-1 0-1 16,3-3 2-16,-2 1 1 0,-1 3-1 0,6-3-6 16,-4 0 1-16,-2 2 2 0,1-3 4 0,0 4-1 0,-1-3 1 15,1 2-3-15,-2-2 0 0,-1 0 3 16,0 2 1-16,0-2-5 0,-3 0 1 0,2 2 2 15,-1-2-3-15,0 1 3 0,-3 0 1 0,2-2-3 0,2 2-1 16,-1-3-2-16,-2 4 2 0,-1-4 0 0,1 2 1 16,-1-1 0-16,1 1-2 0,1 0 1 0,-2-2-2 15,1 1 4-15,-2 0 2 0,1 1-2 0,0 0 1 16,0-2-2-16,1-1 1 0,0 3 0 0,-1-3-3 16,1 1-3-16,-1-3 4 0,5 0 1 0,-4 2-1 15,4-2-2-15,-6 2 2 0,6-2 5 0,-8 0-6 16,8 0 0-16,-9 0 3 0,9 0-1 0,-6-3 3 15,-1 2-1-15,2-2-2 0,-1 0 1 0,-2-1-1 16,1 1-1-16,-4 1-1 0,1 0 6 0,-1-4-4 0,-2 5-1 16,0-2-1-16,0 2 0 0,2 0 1 0,-1-2 3 15,2 1-2-15,0 0 3 0,2 0-2 0,0-1 1 16,1 0-2-16,1 1 0 0,-1-1-8 0,3 2 8 16,-1-2 2-16,1 1 2 0,-2 1-3 0,2-1 0 15,-1-3-1-15,2 3-2 0,3 2 5 0,-6-6-2 16,3 3 0-16,2-2-1 0,1 1 4 0,-1 0 0 15,-2 1-1-15,3-1-1 0,0-2-6 0,0 2 8 16,0-1-4-16,0 5 3 0,3-7-5 0,-2 5 1 16,-1 2 1-16,0-6-2 0,0 6 3 0,0-3-1 0,0 3-1 15,0 0 1-15,0 0 1 0,0 0-1 0,4-2-1 16,-4 2 1-16,0 0-1 0,0 0-1 16,0 0 0-16,5 7 1 0,-5-7-7 0,4 3 10 0,0 0-2 15,-3 1 1-15,3-1-2 0,1-1-1 0,-4 2 1 16,6-1 1-16,-2 2 3 0,0-3-5 0,0 2 7 15,4 0-2-15,-1 1-3 0,-1 1 0 0,-1-3-35 16,2 2-38-16,-3 0-91 0,-1-2-103 0,-2 1-289 16,-2 1 128-16</inkml:trace>
  <inkml:trace contextRef="#ctx0" brushRef="#br0" timeOffset="59022.14">6045 12560 86 0,'0'0'105'0,"0"0"0"0,0 0-8 16,0 0-11-16,-3-5-5 0,3 5-5 0,0 0-7 15,0 0-11-15,0 0-2 0,0 0-9 0,0 0-7 16,0 0 1-16,0 0-6 0,0 0-4 0,0 0-3 16,0 0-8-16,0 0 0 0,0 0-2 0,0 0-2 15,-2 9 0-15,-1-7-4 0,2 2 5 0,-2 0-9 0,2 1 5 16,-3-2-3-16,4 3 0 0,-5-1 0 15,4 2 1-15,-2-2-8 0,2 5 8 0,-1-3-8 16,0 0 2-16,1 3-3 0,-2-3 9 0,3 2-5 0,-1-3-3 16,-1 4 1-16,2-5-6 0,0 1 5 0,0-2 1 15,-2 2 0-15,2-1 3 0,-1-2-7 0,1 2-4 16,0 1 6-16,0-2-5 0,0 0-14 0,0-4-31 16,-3 7-48-16,2-2-91 0,-1-2-202 0,0 1 89 15</inkml:trace>
  <inkml:trace contextRef="#ctx0" brushRef="#br0" timeOffset="59421.32">6041 12714 4 0,'0'0'108'0,"8"-3"-18"0,-2 1-5 0,3-2-4 0,3 1-9 15,2-1-3-15,1 1-12 0,5-2-5 0,1 1-3 16,1 2-7-16,6-2-5 0,-5 1-4 0,6 1-2 16,-1-1-2-16,2-1-7 0,-2 2-11 0,5-3 12 15,-1 3-7-15,1-1 3 0,3 1-3 0,0-5-5 16,1 3 8-16,2 0-4 0,0-1-5 0,-1 0-6 16,0 2 4-16,3-1-7 0,-4 4 1 0,3-5-22 15,-2 3-24-15,-2-3-34 0,1 3-68 0,2 2-158 16,-3-7 70-16</inkml:trace>
  <inkml:trace contextRef="#ctx0" brushRef="#br0" timeOffset="60188.36">9509 12397 47 0,'31'3'69'0,"-3"-1"-5"15,3 0-9-15,-2 2-2 0,2-1-4 0,1 0-8 16,-2-1-4-16,1 1-2 0,4-1 4 0,-1 2-6 0,0 0-5 16,0-3 1-16,0 2-2 0,-2 0-1 0,0-1-8 15,-1 1 3-15,1 2 0 0,-3-3 7 0,0 3-2 16,2-3 2-16,-3-2-4 0,3 3 5 0,-3 1-1 16,3-2 0-16,-3 2-5 0,2-1-9 0,1-2 3 15,-2 2-4-15,5 1 0 0,-2 1-1 0,0-4 0 16,0 3 3-16,0-1-1 0,-2 4-5 0,6-2-6 15,-1 2 7-15,0 0-3 0,-2 2 2 0,2-3-8 16,2 3 1-16,0-1 1 0,3 1 2 0,-2-2-4 16,-2 2-1-16,16 0-13 0,-15-2 18 0,-1 1 1 15,2-2-11-15,2 1 10 0,-3 2 0 0,0-5-5 0,0 0 6 16,4 1 2-16,-7-2-9 0,2-1 5 0,0 1-1 16,-1-2-2-16,0 0-5 0,0 1 8 0,-2-2 1 15,0 1-5-15,1 1 3 0,0 0-1 0,-1-2-1 16,2 3-2-16,2-2 7 0,-3 3-11 0,2-2 7 15,1 2-1-15,-1-1-1 0,0 1 2 0,-2 1 0 16,3-4-1-16,-2 1 8 0,1 0-17 0,-2-2 5 16,3 1 5-16,-1 0 4 0,-2-1-18 0,0 1 15 15,-2 0 0-15,0 1-7 0,-1-4 5 0,0 1-2 16,1 0 7-16,-3 0-8 0,1 0 1 0,-3-1-1 16,1 2 4-16,-9-2 3 0,9 2 2 0,-6-1-7 15,-2 1 3-15,0 0-1 0,2 1-1 0,-1 1-1 0,2-2-3 16,5 2 5-16,-8 0-7 0,3 0 3 0,-1 1 0 15,0 0 5-15,9-1-3 0,-3 1-14 0,-1-2 4 16,2 1-4-16,4 1 9 0,-3-2-4 0,3 2-7 16,0-1 3-16,0-2 0 0,-1-2 3 0,1 2-1 15,-1-2 0-15,0 2 5 0,0-1 2 0,-3 0 6 16,-2 0-5-16,1-1-5 0,-6 2 6 0,1 0-1 16,4-2-1-16,-7 2-3 0,2-1 9 0,0 1-16 15,6 0-3-15,-6 0-13 0,4 0-7 0,3 0-24 0,-9 0 0 16,10-3-9-16,-1 2-42 0,-1 0-121 15,1-2 54-15</inkml:trace>
  <inkml:trace contextRef="#ctx0" brushRef="#br0" timeOffset="62937.64">13805 12677 240 0,'16'-2'8'0,"1"0"14"0,-5 0 3 16,2-1 1-16,-5 0 16 0,1-1-8 0,-2 2-1 15,-2-1-5-15,1 1-1 0,-2-1 5 0,0 1-5 16,0 0-3-16,-5 2-4 0,5-3 0 0,-5 3-8 16,0 0 9-16,0 0-10 0,0 0 1 0,0 0 0 15,10 5-1-15,-7-3 0 0,-3-2 0 0,6 3-3 16,-1-3-7-16,-5 0 4 0,9 1 2 0,-4 0 3 15,-5-1-7-15,9-1 2 0,-3 2-2 0,-6-1 3 16,10-1-3-16,-10 1 1 0,6-1-1 0,-2-4-8 0,-3 0 8 16,0 3-1-16,1-3-5 0,-1-2 7 15,-1 2-3-15,1-3 2 0,-2 1 1 0,2-2 3 0,1 1-4 16,0-1 10-16,-2 4 7 0,1-3-5 0,2 1 10 16,-3 0 10-16,0 0-7 0,0 2 9 0,1-3-11 15,2 3 18-15,-3 0-6 0,2-1-3 0,-2 1 0 16,4 2-4-16,-4-1 6 0,0 4-5 0,3-5-2 15,-3 5-2-15,2-5-5 0,-2 5-4 0,0-3-2 16,0 3-1-16,0 0-4 0,0 0 1 0,0 0-1 16,0 0-6-16,0 0 4 0,8 8-9 0,-11-3 2 15,2 1 6-15,1 0-5 0,-4 3 6 0,-3-2-4 0,0 3-1 16,2-2-5-16,-1 2 2 0,1 0 0 16,1-2 3-16,1-2-3 0,-1 1-7 0,2 0 10 0,-1-1-13 15,1 0 9-15,1 1-2 0,-1-3 2 0,1 1 5 16,1 1-6-16,0-1 4 0,0-3-1 0,0 3-2 15,0-5 1-15,-1 5 3 0,1-5 4 0,0 4-4 16,0-4-7-16,0 0 9 0,0 0-7 0,0 0 4 16,0 0-1-16,0 0 1 0,0 0 0 0,10-14-1 15,-8 12 0-15,0-1-3 0,-2 3-1 0,1-2-2 16,-1 2 4-16,1-6-4 0,-1 6 2 0,0 0 3 16,0 0 1-16,3-4-1 0,-3 4 0 0,0 0-4 0,0 0 1 15,1-5 3-15,-1 5-7 0,0 0 5 16,0 0 2-16,0 0-3 0,0 0 4 0,0 0-5 0,0 0-3 15,0 0 6-15,0 0-4 0,0 0 5 0,-8 0-5 16,8 0 2-16,0 0 4 0,-10 0 0 0,10 0-5 16,0 0 0-16,-11 3 2 0,5-3 0 0,0 1 1 15,-1 0-2-15,0 2 0 0,-1 0 1 0,-2 1-2 16,3-2 7-16,-5 0-3 0,4 1-3 0,-3 0 5 16,-1 1-11-16,2-1 8 0,0-1-3 0,-2 1 3 15,3-1 0-15,-2 0 1 0,1 1-2 0,1-1 1 16,-1 1-8-16,-1-3 7 0,2 2 0 0,-2 0 0 0,-1 0-1 15,1 1-5-15,-1 0 8 0,0-1 0 0,-2 1-1 16,-3-1 1-16,-2 2-4 0,1-1 4 16,1 0 2-16,-1 0 1 0,-1 3-8 0,-1-3 4 0,-7 1-6 15,-1 0 6-15,6 0-2 0,-5 1 4 0,4-1-8 16,-5 0-3-16,0 2 9 0,5-3 0 0,-8-1 3 16,2 1-9-16,0 1 5 0,2-1-3 0,6-2 8 15,-7 2-3-15,0-3-1 0,5 1-4 0,-5 1 6 16,1-2-3-16,5 0 2 0,-6-2-4 0,4 1 4 15,2-2-7-15,-6 2 9 0,8 1-3 0,-2-3-2 16,-6 1 5-16,5-1-1 0,-4 2-4 0,7-2 3 0,-7 0 1 16,4 1-7-16,-7-1 10 0,0-1-6 0,-1 2 4 15,0 0-4-15,-1-2-1 0,-1 0 4 0,1 1-6 16,-1-1 5-16,-4 0 3 0,3-2-7 0,-2 1 3 16,1 0 1-16,-2-2-5 0,1-1 2 0,-1 1 2 15,2 0-4-15,0 0 5 0,1-1-9 0,3 0 3 16,0 2 4-16,-1-2 2 0,4 1 0 0,5 2 0 15,-5-3 1-15,0 2 0 0,1-1-6 0,-1 2-3 16,7 1 4-16,-7-2 1 0,-1 1 7 0,-2-1-3 0,1 2 0 16,-2-1-2-16,4-1 4 0,-7 1-10 15,3 0 10-15,-6 0-16 0,2 0 8 0,-1-2 5 0,-1 2 0 16,-16-4 1-16,14 4 1 0,0 1-1 0,-10-2-3 16,0-2 9-16,10 4-9 0,6-3-1 0,-3 2 4 15,1 2 1-15,-5 1-2 0,5-5 0 0,-2 4-7 16,0-2 5-16,2 4 6 0,3-3-6 0,-2 0 1 15,2 1-2-15,-2 1 4 0,0-2-4 0,1 1-1 16,4 1 4-16,-5-1 2 0,1-1-5 0,-1 1 1 16,-1-2 4-16,-1 2-4 0,0-4 2 0,0 1 1 15,-1 2 2-15,-12-6-6 0,-1 1 0 0,0-1 2 0,1-2 4 16,-1 4-7-16,0 1 5 0,0-3-3 16,0 1 5-16,2-3 6 0,-1 1 3 0,12 5 3 15,-13-4 4-15,14 3 0 0,-16 0 1 0,16 2-3 0,-1-1 3 16,1 3-5-16,-1-1 3 0,2 1-5 0,0 2 1 15,1-1-4-15,2 0 2 0,5 3-3 0,6-1 0 16,1-1 1-16,0-1-5 0,2 2-2 0,0-1 2 16,1 1 0-16,0 0-2 0,-3 0 0 0,4 0-4 15,-4 0 2-15,2 1 1 0,-1 1 0 0,-2 0 1 16,0 0 0-16,-6-1 0 0,0 3-3 0,-1-2 3 16,-1-1-5-16,-1 4 3 0,5-1-2 0,-2-2 1 15,-2 2-2-15,3-2 3 0,-1 2-1 0,2 2 1 0,5-5-1 16,-1 3-4-16,2 0 2 0,-3-4-1 15,5 2 2-15,-2 1 0 0,0-3 5 0,1 3-6 0,0 2-4 16,2-4 7-16,-2-1-2 0,0 3-1 0,6-3 4 16,0 2-4-16,-4 1-3 0,-2-1 6 0,2 3 0 15,-5-3-1-15,3 3-2 0,-3 0 1 0,-6 0 2 16,0 1-2-16,-1-1 4 0,0 3-1 0,-1 1-5 16,2-1-5-16,0-1 8 0,1-1 2 0,0 1-3 15,6-3 3-15,-5 1-4 0,-1 0 0 0,-1-1 2 16,5-1-1-16,1-2-6 0,-5 1 2 0,-1 2 6 15,-1-1-4-15,8-1 3 0,-2 1-2 0,1-2 2 0,-4 0-6 16,4 1 6-16,-6-1-1 0,-3 2-3 16,3 1 4-16,-4-2-3 0,1 1 0 0,2 1 2 0,1 1-4 15,-1-5 7-15,-1 3-4 0,-2 1 3 0,4 0-5 16,-6 0 5-16,3-2-3 0,3 1 1 0,0-2 3 16,-3 2-6-16,-1 2 0 0,3-5 0 0,-3 0 2 15,0 1 1-15,-4 1-3 0,0-2 3 0,0 0-9 16,-2 0 4-16,1-2 2 0,1 2 2 0,-1 2 1 15,3-4 0-15,-2 4 0 0,4-2 0 0,6 0 0 16,6 2-1-16,2-2 0 0,1 0 0 0,3 2 1 16,3-1-3-16,1-1 4 0,-3 0-2 0,4 0-1 0,1 1-2 15,-6-1 6-15,5 3-7 0,-1-1 3 0,1-1 1 16,1 1 0-16,2-2 2 0,-7 3-4 16,3 1 0-16,-2-2 3 0,-1 3 0 0,-3-1-2 0,0 3 4 15,-1 0-3-15,-4 0 1 0,1 0-2 0,1-2-1 16,-3 2 4-16,-1-1-3 0,4-1 0 0,-9 3 1 15,7-5 0-15,1 0-1 0,1 0 1 0,0 1-2 16,-3-2 0-16,4 1 3 0,0-1-1 0,-1-1 0 16,1 0-2-16,-4 2-1 0,6-1 3 0,3-2 0 15,1 0 2-15,1 0-1 0,1 0-2 0,-1 3 2 16,0-2-2-16,5-1 2 0,-2 0-4 0,-1 1 2 16,-1 1 1-16,0 1 1 0,-2-1 1 0,2 1-5 0,0-2 1 15,-3 0 1-15,4-1 1 0,0 3 2 16,1-2-3-16,2-1-3 0,-2 1 3 0,8-1 2 0,-10 2 0 15,6-2 1-15,4 0-1 0,-10-2 2 0,10 2-5 16,-8-1 1-16,8 1 3 0,0 0 0 0,-7-1-3 16,7 1 3-16,0 0-2 0,0 0 0 0,0 0-2 15,-8 0 5-15,8 0-4 0,0 0 4 0,-8 1-5 16,8-1 0-16,-7 1 2 0,1 1 0 0,1 2-7 16,-2 0 7-16,0-2-2 0,1 0 2 0,1-1-1 15,1 3-3-15,-2 1 1 0,-1-1 1 0,2 0 2 16,0-2 1-16,2 3-4 0,0 0 1 0,0-1 4 0,-1 1 4 15,4-2-7-15,0 2 2 0,0-1-2 0,0 1-1 16,0-5 1-16,3 6 2 0,-2-4-1 16,-1 2 3-16,0-4-3 0,3 5 3 0,-3-5-2 0,1 3 0 15,-1-3-2-15,1 4 0 0,-1 1 1 0,0-5 3 16,0 0-2-16,0 0-2 0,0 0 3 0,0 0-1 16,0 0 2-16,0 0-3 0,0 0 1 0,0 0 0 15,-5-12 0-15,5 7-2 0,3-1 4 0,-3-2-3 16,1-2 3-16,1 0-3 0,-2-4 3 0,3-1-1 15,-3-1-5-15,4-1 6 0,-3 2-7 0,-1-1 6 16,-2 0-2-16,-1 4 2 0,2-4-4 0,-2 1-1 16,-2 5 6-16,4 1-4 0,-2-3 0 0,-3 5 1 0,5-2-2 15,-2 5 3-15,1 0-3 0,-1-2 0 0,2 2 1 16,1 4-4-16,0-3 3 0,0 3 0 0,0 0 2 16,0 0-3-16,0 0 0 0,0 0 0 0,10 8 4 15,-5-3-1-15,-1-1-8 0,0 1 10 0,-1 2-2 16,0-2-2-16,5 4 5 0,-3-2 0 0,-1 1-4 15,-2-3 1-15,-1 4 2 0,1-1-1 0,-2-1-1 16,-3-1-1-16,2 1-2 0,-4 0 1 0,2-2 0 16,1 2 2-16,-2-2-1 0,0-1 3 0,-1 1-4 15,1-2 2-15,0-1-2 0,1 3 5 0,-1-4-5 16,4-1 0-16,-8 1 6 0,8-1-1 0,0 0-2 0,-8-4 2 16,8 4-3-16,-5-5 2 0,4 2 5 15,-2-1-6-15,3 1 3 0,-2-2-7 0,-1-1 5 16,2 2-3-16,1-1 1 0,-1 1 3 0,-2-1-2 0,3 5-1 15,0-7 1-15,-1 4-3 0,1-2 1 0,0 5-1 16,0-4 4-16,0 4-2 0,-4-5 0 0,4 5-1 16,0 0 0-16,0 0 1 0,-3-3 2 0,3 3 0 15,0 0-8-15,0 0 1 0,0 0 9 0,0 0-7 16,0 0 0-16,0 0 0 0,0 0 3 0,0 0 0 16,8 10-5-16,-5-8 4 0,-2 3 2 0,0-3-1 15,2 1 3-15,-1 0-6 0,-2-3 0 0,0 5 5 16,3 0-3-16,-3-5-1 0,1 5 1 0,-1-5 0 0,-1 6 1 15,1-2 3-15,-3 0 0 0,3-4-8 0,-2 5-9 16,2-5 2-16,0 0-2 0,-3 5 5 0,3-5-2 16,-1 2 2-16,1-2 0 0,0 0-4 0,0 0 7 15,0 0 0-15,0 0-3 0,0 0 7 0,0 0-3 16,0 0 2-16,0 0-3 0,0 0 6 0,0 0-1 16,0 0-1-16,0 0-3 0,0 0-4 0,18-7 11 15,-18 7-4-15,4-1 5 0,-4 1-9 0,0 0-2 0,0 0 11 16,0 0-6-16,5-1-1 0,-5 1 0 0,0 0 1 15,0 0 6-15,0 0-3 0,5 4 1 16,-5-4-5-16,6 2 5 0,-2 1-5 0,-1-1 7 0,0 1-1 16,0-1-3-16,5 0 3 0,-3 3 0 0,4-5 1 15,2 3-22-15,3-2 17 0,3-1 4 0,3 3 0 16,0-2 1-16,1-1-3 0,6 2 3 0,1-2-3 16,-5 0 0-16,8 0-2 0,-3-2-1 0,3 2 0 15,-2 0 4-15,0 0-4 0,2 0 6 0,1 2 1 16,1-1-3-16,-1-1 2 0,1 5-3 0,2-4-3 15,-3 2 4-15,-4 2 0 0,4-2-7 0,-3 3-4 16,1-3-5-16,-2-1-9 0,1 5 3 0,-8-4-2 0,-1 1 1 16,3-2 8-16,-1-1 1 0,-3 1 4 15,5-2-11-15,-2-2 6 0,0 2 3 0,-2 0 4 0,3-1 1 16,4 0-1-16,1-2-1 0,3 1 4 0,-1-1 0 16,0-2 0-16,-1 2-5 0,3 2 2 0,0 0 4 15,-4-1-1-15,4 2 3 0,-2 0-3 0,-2 0-26 16,-8 0-23-16,2 2-22 0,6-1-22 0,-8-1-110 15,-2 1-224-15,4-1 99 0</inkml:trace>
  <inkml:trace contextRef="#ctx0" brushRef="#br0" timeOffset="63334.33">10677 12454 18 0,'19'0'99'0,"2"1"-11"15,-4-1-12-15,0 0-6 0,1 0-18 0,-4 3 7 16,-3-3-34-16,1 0-107 0,-7 0-87 0,3 0 39 16</inkml:trace>
  <inkml:trace contextRef="#ctx0" brushRef="#br0" timeOffset="64538.2">7162 12557 60 0,'0'0'72'15,"-7"0"-3"-15,7 0-6 0,0 0-1 0,0 0-7 16,0 0 0-16,0 0-2 0,0 0-1 0,0 0-16 15,0 0 18-15,0 0-10 0,0 0 7 0,0 0 4 16,0 0-6-16,0 0-7 0,0 0 2 0,0 0-7 16,0 0-2-16,0 0-3 0,0 0-6 0,0 0 5 15,20 3-10-15,-13-1 1 0,3 0-1 0,-1-2-5 16,5 3 1-16,-1 0-5 0,4 1 3 0,2 0-5 16,3-2 1-16,-1 0 1 0,10 0 3 0,0 1-8 15,2-1 4-15,0 0-11 0,2 0 9 0,3 1-2 16,0-3 1-16,15 0-2 0,-1 0 1 0,-1-3 1 0,0 1-3 15,2 0-2-15,-1 0-2 0,0-1 5 0,-2 1 1 16,-9 1 2-16,12-1-1 0,-1-2 0 0,-12 3-1 16,13-3 1-16,1 3-3 0,1-2 4 0,-3 1-5 15,-1 0 0-15,-12-1 5 0,16 3-10 0,-3-4 5 16,-1 2 0-16,-1 1-3 0,-8-1 1 0,-3 2-1 16,-1 0-1-16,2 0 5 0,12-2-3 0,-15 2-3 15,1 0-2-15,1 2 7 0,-4-4-5 0,1 4 4 16,0-2 1-16,1 0 0 0,-3-2-2 0,2 2 1 0,-2 0 1 15,0 0-2-15,-1 0-4 0,2 0 7 16,-1-1-9-16,1 1 4 0,-2 0 0 0,4-2 4 0,0 1 0 16,-1 0-10-16,0-2 8 0,-1 1-6 0,1 1 3 15,-4 0-2-15,0 0-3 0,-1 1 9 0,-2-5-5 16,-2 3-2-16,-4 0-2 0,5-1 6 0,0 1 3 16,-9-1 2-16,3 0-2 0,1-1-3 0,-2 2 0 15,7-1 3-15,-8 2-4 0,0-3 3 0,1 4-3 16,1-2 4-16,7-1-7 0,-9 1 8 0,11 1-4 15,-4 2 3-15,-6 1-7 0,2-2 2 0,3-2-9 16,4 2 11-16,-3 2-2 0,-6 1-5 0,1-3 5 0,6 0-4 16,-6 0 3-16,1 2 4 0,-3-4-4 0,2 2 0 15,-2 0 3-15,1 0 0 0,1-3-1 0,-2 1-4 16,-2 0 6-16,2 2 1 0,1-3 2 0,-3 1-5 16,0-1 2-16,0-1-4 0,-1 3 2 0,1-1 1 15,-1 0-6-15,2 2 1 0,-2-3 7 0,3 3-1 16,-2 3-3-16,0-3-3 0,0 1 0 0,1-1 2 15,0 0-8-15,2 1 6 0,7 2-2 0,-6-1 5 16,8-4-6-16,-3 6-2 0,-4-4 6 0,-3 1 6 0,2 1-8 16,0 0 2-16,-1-2 1 0,0 0-1 15,1-2-1-15,-1 2-5 0,6-3-1 0,-5 3 10 16,1-4 0-16,4 3 1 0,-7-1 1 0,1 2-2 16,1-1 3-16,-2 1 0 0,-1 0-12 0,2 1-9 0,0-1-10 15,0 3-3-15,-1-3-13 0,2 2 7 0,-2 0-6 16,0-1-6-16,-1 1-8 0,2-2-1 0,-3 2 8 15,3 0 5-15,7-1 5 0,-1-1-1 0,-6 1 4 16,1 0 8-16,0 1 5 0,-3-2 2 0,4 2 1 16,-1 1 5-16,-2-3 3 0,-1 3-2 0,2-2 5 15,-5 0-2-15,6 3 0 0,-4-3 7 0,-3 2-5 16,3-1 4-16,-1 1 0 0,-2 0 0 0,1 0 6 0,-1-2-2 16,-2 1-6-16,2 0-17 0,0 0-46 15,1 1-77-15,2-3 35 0</inkml:trace>
  <inkml:trace contextRef="#ctx0" brushRef="#br0" timeOffset="65554.28">12087 12522 44 0,'7'0'116'0,"6"3"-22"0,-3-2-5 16,3-2-3-16,-3 1-5 0,3 0-9 0,0 1-15 15,0 0-1-15,2-1-8 0,-4 3-3 0,3-3-6 16,0 3-5-16,1-1 1 0,-1-1-7 0,2 1 2 16,2 3-5-16,-3-3-5 0,2 1 3 0,2 1-9 0,-1 1 2 15,3-3-4-15,-1 1-4 0,-1-1-2 16,11-2 1-16,-4 2 4 0,5-2 2 0,-3 1-4 16,4-2 1-16,0 1-4 0,0 0 3 0,1 0-6 0,-2-2 5 15,2 2-5-15,-2 0-4 0,-3 0 4 0,3 1-2 16,-11-1-2-16,11 1-7 0,-10 2 0 0,7-2-12 15,-7 1-3-15,-1 1 1 0,2 0-3 0,5 1-8 16,-8 0 4-16,3 1-11 0,-1 0 10 0,0-2 2 16,-2 3 4-16,0-1-6 0,-1 1 10 0,1 0 0 15,3-2 1-15,-4 1 4 0,1 1-2 0,3-1 3 16,-4-3 3-16,2 1-3 0,0 1 4 0,1-1-2 16,7-1 5-16,-5 0 6 0,4-1-1 0,1 0 3 0,-7-1 5 15,-1 1 7-15,-1-1 5 0,-1 0-8 16,0 0-3-16,-1 0 3 0,-3 0 2 0,-3-1-3 15,3 0 1-15,-5 0-4 0,0-1 6 0,0 1-6 0,-4 1-6 16,3 0 3-16,-8 0 3 0,10-1-2 0,0 1-1 16,-5 0-3-16,3 0 6 0,-8 0-4 0,14 0 1 15,-9 0-2-15,4 0-5 0,-1 0 5 0,3 0 1 16,-3 1-1-16,1-1-1 0,2 1 5 0,0 1-1 16,-2-1 1-16,2 0-7 0,-2 0 3 0,1-1-11 15,-1 2-13-15,3-2-20 0,-2 0-27 0,0-2-46 16,3 2-124-16,-4 0 55 0</inkml:trace>
  <inkml:trace contextRef="#ctx0" brushRef="#br0" timeOffset="65949.49">14113 12538 39 0,'3'-3'101'0,"-3"3"-11"0,4-5-7 16,-3 3-8-16,-1 2-4 0,1-3-8 0,-1 3-11 16,4-3-4-16,-4 3-3 0,0 0-3 0,0 0-8 15,0 0-20-15,0 0 19 0,0 0 0 0,0 0-7 16,0 0 0-16,0 11-12 0,0-8 7 0,3 1-6 16,-2 1 2-16,-1 0-4 0,2 0-3 0,1 1-7 15,-3-2-8-15,1 1 17 0,2 1 0 0,-2-1-3 16,0 0 3-16,3 0-6 0,-1-3-1 0,-2 4 1 15,-1 0-7-15,1-6-20 0,-1 0-33 0,-1 5-105 0,1-5-171 16,-4 3 77-16</inkml:trace>
  <inkml:trace contextRef="#ctx0" brushRef="#br0" timeOffset="66727.98">14097 12605 14 0,'0'3'67'16,"0"2"-6"-16,0 2-5 0,-3-5 1 0,3 2-8 16,0 1-9-16,0-5 2 0,-4 6-1 0,3-4-13 15,1-2 9-15,-3 3 7 0,3-3 2 0,-1 4-6 16,1-4-5-16,0 0 2 0,0 0-7 0,0 0-2 15,0 0 0-15,0 0-5 0,0 0 3 0,0 0-8 16,0 0-2-16,1-15-1 0,2 10-2 0,1 1 3 16,-3-1-6-16,-1 0 2 0,0-2-6 0,0 1 3 0,3 0-4 15,-3-3-5-15,1 3 8 0,-1-2-4 0,0 2 0 16,0 1 5-16,0-2-5 0,-1 0-7 0,1 2 7 16,0 0 2-16,0 0-11 0,-3 1 6 0,3 0-3 15,0 4-6-15,-1-6 8 0,1 6 2 0,0-6-4 16,-3 4-6-16,3 2 8 0,0 0 4 0,0-4-2 15,0 4 6-15,0 0-5 0,0 0-10 0,0 0 11 16,0 0-5-16,0 0 2 0,0 0-1 0,0 11 0 16,0-11 0-16,-1 7 4 0,1-2-2 0,-4 0 0 15,4-1 0-15,-4 4-6 0,3-2 0 0,-3 1 7 16,0 0-8-16,-1 0 9 0,0 0-6 0,3-2 7 16,-1 3-7-16,-1-3-9 0,1 0 19 0,2 2-12 15,-3-5 4-15,3 3 6 0,-4-3-12 0,5 3 5 16,0-5 6-16,-4 3-10 0,4-3 17 0,-1 2 7 0,1-2-8 15,-3 4 14-15,3-4-11 0,0 0 1 0,0 0-1 16,0 0 4-16,0 0-5 0,0 0-11 0,0 0-19 16,0 0-64-16,-1-11-90 0,1 4-183 0,-2 2 81 15</inkml:trace>
  <inkml:trace contextRef="#ctx0" brushRef="#br0" timeOffset="71539.71">15023 12025 23 0,'10'-3'120'0,"0"3"-7"0,2 0-12 15,-1-3-8-15,1 3-12 0,-2-1 0 16,0 1 2-16,3 0-14 0,-1 0-5 0,-5 0-8 0,6 1-7 15,0-1-2-15,-2 2-5 0,2-1-2 0,-4-1-4 16,4 3-3-16,1 1-8 0,-1-1-2 0,-1 2 1 16,5 1-6-16,-2 2-1 0,2 0 3 0,-2-1-9 15,3 1 1-15,-2 1-4 0,0-1 3 0,1 2-1 16,-2-2 2-16,-2-2-6 0,-3 2 0 0,3-1 0 0,-4 1 0 16,1-3 4-16,-1 3-9 0,-1-4 5 15,1-1-3-15,-3-1 2 0,-1 0-3 0,2 0 1 16,-2 1-1-16,-5-3 2 0,10 0 4 0,-10 0 1 0,9-3-4 15,-3-1-6-15,1 2 0 0,1-1 5 0,3 1 2 16,-1-3-11-16,1 0 8 0,2 1-6 16,1 1 5-16,4-3 3 0,-1 2-4 0,1-2 2 0,0 0-5 15,-2 0 7-15,3 1-6 0,2 0 0 0,-2-1 2 16,1 1 0-16,0 1-1 0,0-2-4 0,-2 2 0 16,1 2 6-16,-1-1-5 0,0 3 2 0,0-2 0 15,1 4-2-15,-6-2 2 0,2 3-7 0,-2-1 9 16,2 1-6-16,1 1 11 0,-3 1-6 0,-1-2-2 15,-1 3 4-15,1 0-6 0,-3-1 4 0,1 0 0 16,2 0 0-16,-2 1 3 0,0-1-14 0,-2-1 10 0,1 3 4 16,0-3 0-16,1-2-5 0,-1 5 4 0,1-2 2 15,2-5-1-15,0 5-8 0,2-5 9 0,-1 4-1 16,1-3-1-16,0-1-4 0,4 3 0 0,0-3 4 16,-4 0-1-16,4-1-10 0,1 2 13 0,0-2-2 15,-2-1-3-15,2 1-5 0,-2-3 10 0,1 4-2 16,-2-2 1-16,3-1-5 0,-1 2 1 0,-1-3 3 15,2-3 1-15,-1 3-5 0,1 1 1 0,-1-4 7 16,-6 1-4-16,5-1-1 0,-5 1-4 0,2-2 1 0,-1 3 3 16,-3-2-4-16,1 2 7 0,-3-3-6 15,1 0 2-15,0 3 3 0,1-3-6 0,-5 0-1 16,2 4 5-16,-1 1 0 0,-2-1 3 0,1 1-4 0,-1 1-12 16,0 0 13-16,-4 2-3 0,6-1 4 15,-6 1 3-15,9 0-1 0,-9 0-5 0,12 2-3 16,-10 1 4-16,5-2 4 0,-4 0-9 0,-3-1 7 0,8 3-4 15,-4-1 5-15,0-1-1 0,-4-1 2 0,5 2-4 16,-5-2-13-16,4 2 14 0,-4-2-4 0,0 0 3 16,0 0-5-16,0 0-9 0,0 0-5 0,0 0 6 15,0 0 0-15,0 0 3 0,-4-10 3 0,4 10 3 16,-3-9-3-16,2 4-3 0,1-2 1 0,1 0-1 0,2-1 2 16,-1-3 0-16,1 1 2 0,0 0 6 15,-1 0-3-15,1 1-4 0,2-1 6 0,1 2-1 0,-1-1-3 16,2 4 7-16,-2-4-1 0,3 1-3 0,0 4 5 15,-1 1 2-15,0 1-11 0,1-1 5 0,2 3 1 16,-1-2 3-16,-1 2 0 0,-2 0-6 0,2 2 1 16,-3 0-4-16,0 0 4 0,0-1-1 0,3 2 9 15,-3 1-6-15,0-2-1 0,-1 2-3 0,1 0 3 16,-1 0 3-16,2 0-3 0,-2-1-1 0,1 0 1 16,-1 0 3-16,3 1 5 0,-2-1-7 0,-1-2 4 15,-4-1-4-15,4 1 4 0,-4-1-1 0,0 0-20 16,0 0 19-16,0 0-4 0,10-5 1 0,-9 1 7 0,-1 4-9 15,2-9 7-15,-2 5 0 0,2 0-5 0,-1-1-1 16,-1 0 0-16,3 0 2 0,-2 1-9 0,1-1 6 16,1 3 5-16,2-2-2 0,-3 2 2 0,2-1-4 15,-4 3 6-15,11-4-7 0,-11 4 8 0,14 3-9 16,-8-2 4-16,0 0 4 0,1 2-10 0,-1-1 10 16,-1 1-4-16,0 1 2 0,1-1 1 0,-3 1-8 15,1 1 7-15,-2-1-1 0,0 1-4 0,-2 0 1 16,0 1 1-16,0-1-3 0,0 4 2 0,-2-3-3 15,0 4-1-15,2-2 6 0,-2 2-5 0,-1-3 11 16,-1 4-6-16,0 0 4 0,0-1-4 0,1 0-3 16,-1 1 2-16,1-1-3 0,1-3 8 0,-2-2 0 15,4 0-14-15,-4 2 17 0,3-2-10 0,-2-2 8 0,2-1 1 16,1-2 10-16,-3 5-3 0,3-5 0 0,-3 2 1 16,3-2-3-16,0 0-6 0,0 0-5 0,0 0 15 15,-7-8-11-15,7 8 9 0,-2-4-4 0,1 1-1 16,1 3 3-16,0-7-5 0,-2 3-4 0,4-2-3 15,-1 2 2-15,-1 1 9 0,1-1-20 0,-1-2 15 16,0 0-1-16,3 2-3 0,-3-3 5 0,0-2-5 16,-2 5 4-16,0-4 0 0,1 1-2 0,-2-3 1 0,-1 2-10 15,0 0 9-15,0 0-4 0,0-1 5 16,1 3-2-16,-2 1-1 0,1-2 2 0,0 3-2 16,1-1 1-16,1 2-3 0,-1 0 4 0,1-1-6 0,2 4-1 15,-3-3 2-15,3 3 3 0,0 0-5 0,0 0 2 16,0 0 3-16,0 0 3 0,0 0-5 0,0 0 8 15,0 0-3-15,8 8-9 0,-4-5 5 0,0-1-3 16,-1 0 2-16,0 1 4 0,-3-3-4 0,5 3 1 16,-3-2 0-16,-2-1 0 0,0 0 0 0,4 5-1 0,-4-5 1 15,3 2-2-15,-3-2 0 0,0 0 7 16,0 0-21-16,0 0-2 0,0 0 15 0,0 0 3 0,0 0 1 16,-19-6-6-16,19 6 1 0,-8-1 2 0,8 1 2 15,-9 1-5-15,9-1-2 0,-5 2 6 16,5-2-4-16,-5 4 3 0,5-4-4 0,-1 4 9 0,-2-2-9 15,3-2 6-15,0 5-11 0,0-5-1 0,-1 5 15 16,1-5 0-16,0 4 0 0,0-4-7 0,0 0 7 16,1 3 4-16,-1-3-11 0,0 0 2 0,0 0 2 15,0 0 3-15,0 0-10 0,0 0 10 0,0 0 2 16,0 0-3-16,0 0 1 0,0 0 4 0,0 0-5 0,4-12-3 16,-4 12 1-16,0 0 3 0,0 0-10 15,0 0-33-15,0 0-70 0,-4-5-85 0,4 5-211 16,0 0 95-16</inkml:trace>
  <inkml:trace contextRef="#ctx0" brushRef="#br0" timeOffset="73160.89">16338 11569 37 0,'-7'3'92'0,"0"1"-5"16,-3 0-22-16,-2 2 2 0,3-2-11 16,-5 3-2-16,0 0-8 0,-1 3-1 0,-1 0-4 0,1 2-12 15,-2-1 4-15,3 4-8 0,2-1 4 0,-2 0-2 16,1 1-4-16,4 2-6 0,-1-2 3 0,1 1-1 15,1-1-1-15,3 2-8 0,-4-1 0 0,4-1-1 16,1 2 0-16,0-4-6 0,3-4 9 0,1 3 0 16,-1-3-9-16,-1 1 3 0,1-3-1 0,1 1 2 15,-1-2-1-15,2 0 1 0,-2-1-2 0,1 0 0 16,0 0 0-16,1 0-6 0,0-2 4 0,-1-3-3 16,-2 7 0-16,-1-3-11 0,3-4-10 0,-6 3-13 15,1-2-23-15,-3-1-81 0,8 0-148 0,-10-4 65 16</inkml:trace>
  <inkml:trace contextRef="#ctx0" brushRef="#br0" timeOffset="73603.41">16027 11722 42 0,'0'0'112'0,"0"0"-21"0,0 0-1 0,0 0-6 15,0 0-16-15,0 0-1 0,8 9-5 0,-4-4 0 16,-3-1-7-16,3 4-6 0,-3 1-6 0,2 2-4 16,-2 1 0-16,-1-1-4 0,1 1 2 0,-2 1-9 15,-3 2-4-15,4 1 4 0,-1-5-22 0,1 3 19 16,0-4-8-16,-4 1 0 0,3 0-1 0,-2 0 2 15,2-4-11-15,1-1 5 0,0 1-3 0,-1-2-3 16,1 2-1-16,0-3 9 0,0-1-7 0,0-3-2 16,0 0-3-16,0 5 7 0,0-5-4 0,0 0 6 0,0 0-6 15,19-8 3-15,-11 4 0 0,7-8-8 0,-5 7 5 16,4-6 5-16,1 3 6 0,2-2-5 16,1 2 9-16,1 1-1 0,-1-2-4 0,-1 1-4 0,-2 3 6 15,3-1 2-15,-5 3-8 0,-2-1 3 0,1 1-7 16,-3 2 6-16,1 0-1 0,-3-2 1 0,-1 1-7 15,-1 0 2-15,-1 1 1 0,-4 1 0 0,0 0-7 16,0 0-4-16,5 5-29 0,-5-5-30 0,-10 8-65 16,3-4-90-16,-3-1-234 0,0 2 104 0</inkml:trace>
  <inkml:trace contextRef="#ctx0" brushRef="#br0" timeOffset="75103.87">16536 12630 3 0,'-5'-3'108'15,"0"1"-8"-15,0-1-16 0,1 1-4 16,-1-3-4-16,-2 0-9 0,2 3-8 0,-4-1 0 0,4-3-6 16,0 0-13-16,-3 2-1 0,-2-3-8 0,5 1 0 15,-3-3 0-15,-1 3-2 0,-1-3-4 0,1 0 4 16,-4-4-9-16,-1-1 2 0,3 2-6 0,-4-5 0 15,2 2-10-15,0-2 7 0,-1-6 1 0,0 1 5 16,1-2 0-16,3-1 1 0,1 6 2 0,0-5-5 0,4 3 6 16,-3 4-3-16,7-1-1 0,-2 0 5 0,-2 2 2 15,4 1-2-15,1 0-2 0,0 6-10 0,-1-5 13 16,1 4-3-16,1 0-3 0,-1-2 2 0,1 3-5 16,4 0-5-16,-2 1 1 0,-2 3-4 0,2-3 4 15,-1 4-3-15,1-2-3 0,-2 2 3 0,2 1-2 16,-1 1 0-16,-2 2-2 0,3-5-5 0,-3 5 5 15,4 0-5-15,-4 0 4 0,0 0-2 0,0 0-7 16,0 0 7-16,6 5 0 0,-6-2 7 0,0 2-4 0,0 0-5 16,-5-1 3-16,5 2-3 0,-1 0 1 15,-2-1 1-15,2-1 3 0,-3 2-3 0,0 1 3 0,-1-2-6 16,1 4 3-16,0-4-8 0,-3 4 12 0,0-1-6 16,2 1-2-16,1-1 3 0,-1-3-5 0,0 4 1 15,1-2 4-15,1-1-4 0,-3 1 3 0,5 3 0 16,-3-2-8-16,-1 1 8 0,1 0 3 0,-1-1-1 15,1 1-3-15,3-4 1 0,-3 1-3 0,2-2 4 16,0 1 2-16,0 2-8 0,1-5 7 0,-1 1-4 16,2-3-2-16,-2 4 8 0,2-4 1 0,0 0-3 15,0 0-2-15,0 0 1 0,0 0-2 0,6-15 7 0,-1 9-8 16,-3 1 2-16,3-5 4 0,-1 1-1 16,2 1-1-16,0-3-2 0,-2 1-6 0,-1 2 5 15,3-4 0-15,-1 3 2 0,0-2 1 0,-1 4-2 0,1-3 3 16,-1 1-2-16,0 4 5 0,-3-2-2 0,3 2-8 15,-4 1 4-15,4-1-1 0,-2 0 2 0,1 2-7 16,-3 3 7-16,1-6-1 0,2 3 2 0,-3 3-5 16,0-4 6-16,0 4-6 0,0-5 2 0,0 5 1 15,0 0-2-15,0 0 2 0,-3-4 2 0,3 4-4 16,0 0 4-16,0 0-4 0,0 0 0 0,0 0 0 16,5-2 3-16,-5 2 1 0,0 0 0 0,0 0 0 15,9 8 1-15,-5-4-5 0,0-1 7 0,2 4-4 16,-2-2-2-16,1 0 1 0,-1 0-1 0,1-1-1 15,-1 1 6-15,2 3-7 0,-2-4 3 0,0 3 2 0,-1-4-1 16,-1 2-2-16,2-1 0 0,-1-1-2 0,-3-3 7 16,2 4-3-16,-2-4 0 0,3 3-3 0,-3-3 2 15,0 0 3-15,0 0-4 0,0 0-5 0,0 0 4 16,10-7 3-16,-10 7-2 0,0 0-5 0,0 0 3 16,0 0 4-16,0 0 0 0,0 0 6 0,0 0-10 15,-1 12-5-15,1-7 5 0,-3 5 7 0,1-1 1 16,0 1-6-16,1 0-6 0,0 0 8 0,-2 2 0 0,2-1 2 15,-2-1 0-15,2 2-2 0,0-2-3 0,-2 0-12 16,-1 0-28-16,0-4-68 0,-3-4-121 0,1 2-248 16,-5-3 110-16</inkml:trace>
  <inkml:trace contextRef="#ctx0" brushRef="#br0" timeOffset="77603.82">9743 11517 14 0,'-59'0'93'15,"2"0"-3"-15,3 3-8 0,4 3-10 0,9-1-11 16,4 2 2-16,-11 5-12 0,8-2-3 0,-7 5-9 16,-2 4 2-16,15-5 1 0,-12 11-12 0,13-7 3 15,-2 0-10-15,-5 10-6 0,11-6 0 0,0 1-1 16,-1 0-10-16,3-1-3 0,-2 3-10 0,1 0-8 0,0 1-7 15,-2 0-6-15,1-1-9 0,0-3-34 0,1 4-40 16,1-2-119-16,0-2 54 0</inkml:trace>
  <inkml:trace contextRef="#ctx0" brushRef="#br0" timeOffset="80237.67">7720 11575 95 0,'-1'-6'96'0,"0"2"-2"16,1 1-7-16,0 3-6 0,-3-7-11 0,3 3-4 16,0 4-8-16,0 0-1 0,-1-4-15 0,1 4-9 15,0 0 5-15,1-4 0 0,-1 4-7 0,0 0-5 16,0 0-5-16,0 0-2 0,0 0-3 0,0 0 9 16,0 0-6-16,0 0-10 0,0 0 0 0,0 0 2 15,0 0-8-15,-6 10 6 0,4-5-1 0,1 1-2 16,-2-1 5-16,1 2-7 0,-1 1 4 0,-2 0 1 0,3-2-1 15,1 1-2-15,-3-1-2 0,2 1 5 0,0-2-5 16,-1 0-4-16,1 0 3 0,-1-2 1 0,1 2 1 16,-2-2-5-16,-1 0 4 0,1 1 3 0,4-4 3 15,-5 3-5-15,3 0 6 0,2-3-5 0,-3 2 14 16,3-2-9-16,0 0 3 0,0 0-3 0,-6 1 0 16,6-1-2-16,0 0 2 0,0 0 0 0,0 0-4 15,0 0-4-15,0 0-9 0,-6-6-3 0,6 6-8 0,0 0-3 16,0-3 0-16,0 3-13 0,0 0 7 15,0 0-2-15,0 0 11 0,-1-5-7 0,1 5 8 16,0 0 1-16,0 0-2 0,0-5 7 0,0 5-1 0,0 0-3 16,1-6 9-16,-1 6 2 0,0-5 9 0,0 5 0 15,-1-5 4-15,1 5-1 0,-3-4-3 0,3 4 4 16,0-6 5-16,0 6-3 0,0-4-2 0,0 4 6 16,3-4-11-16,-3 4 2 0,0-4-10 0,0 4 8 15,0-5-1-15,0 5 1 0,0 0 1 0,0 0-1 16,0 0 1-16,0 0-5 0,-3-4 2 0,3 4 2 15,0 0 1-15,0 0-2 0,0 0-5 0,0 0 2 0,0 0-2 16,0 0 4-16,0 0-12 0,0 0 13 0,0 0-3 16,0 0 1-16,0 0-1 0,17 4 3 15,-11-1-3-15,1-1-4 0,3-2 4 0,1 0 2 0,5 1-3 16,2-1 4-16,3 0-2 0,6-1 3 0,1 1-3 16,3 1-7-16,-3-1 7 0,4 2-5 0,-4-1 1 15,1-1 7-15,-1 2-1 0,3 0-1 0,-5 0 0 16,2-2-2-16,-5 1 3 0,4-1 3 0,2 0-5 15,-2 0-2-15,1 0 3 0,0-3-5 0,-1 0 3 16,0-1-4-16,6 1-1 0,-6 3 4 0,2-4 2 16,2 3 1-16,0-5-3 0,-2 2 3 0,1 2-6 0,-1-2 2 15,2 1 0-15,-1 2 3 0,0-3 1 0,-1 1-1 16,-1-2 0-16,-1 4-1 0,5-2 2 16,-3 1-14-16,1 2 12 0,-1-3-7 0,0 1 8 0,-2 1-8 15,0-3 4-15,-4 3-1 0,8 0 4 0,-2 1-2 16,-2-3 6-16,2 2-4 0,3-2-7 0,3-1 9 15,-6 4-3-15,2-2-3 0,3-1-2 0,0 2 4 16,-2-2-5-16,2 0 9 0,3 1 0 0,4-2-3 16,9-6 2-16,2 0-7 0,-1-1 0 0,-12 5-4 15,14-2 9-15,-3 0 1 0,0 1-1 0,-10 4 0 16,-2 0 4-16,0 0-1 0,-1 2-6 0,-1 1 0 16,0-1 5-16,-4 1 4 0,0 1-16 0,-4 3-21 0,1-1 7 15,-2 1-2-15,-4-1-6 0,-3 0-9 16,2 1-2-16,5-1 13 0,-5 0-2 0,-1 1 4 0,6-2 4 15,0 3-2-15,1-3 4 0,3-2 3 0,1 0 0 16,2-1 6-16,3 0-1 0,2 1 2 0,-1 0-3 16,13 0 5-16,-14 0 1 0,-2 1-11 0,1 0-93 15,-5-1-122-15,0 2 54 0</inkml:trace>
  <inkml:trace contextRef="#ctx0" brushRef="#br0" timeOffset="82402.6">12779 11465 11 0,'1'-3'100'0,"3"1"-12"0,-1-1-8 0,-3 3-7 16,5-3-7-16,-5 3-9 0,0 0-5 16,0 0-6-16,9 4-8 0,-8 0-5 0,-1-1-4 0,0 4-21 15,0-3-7-15,3 5-17 0,-6-4-6 0,3 2-6 16,-1-1-11-16,-2 0-13 0,3 2 5 0,0-3 5 16,-1 2 6-16,1-1 4 0,0-3 0 0,0 2 6 15,0-5 0-15,1 8 3 0,2-6 4 0,-2 0 2 16,4 1 0-16,-1-1 5 0,0 0 4 0,-4-2 1 15,9 2-2-15,-3-2 9 0,-6 0 0 0,8 0 4 16,-8 0 7-16,9-1 7 0,-9 1 9 0,6-3 7 16,-1 3 8-16,-5 0-4 0,5-2-1 0,-5 2-4 0,4-3-5 15,-4 3 3-15,3-5-13 0,-3 5 8 0,2-4-3 16,-2 4 0-16,0 0-3 0,0 0-7 16,0 0 5-16,2-3-7 0,-2 3-1 0,0 0-1 0,6 0-2 15,-6 0-10-15,0 0 12 0,5 7-5 0,-1-5-4 16,-4-2-4-16,2 6-8 0,0-4-5 0,0 2-5 15,-2-4-11-15,0 5-1 0,0-5 2 0,2 4 0 16,-4 0 0-16,2-4 1 0,-1 4 1 0,1-4 3 16,0 0 5-16,-4 4 2 0,4-4-2 0,-1 1 7 15,1-1 1-15,0 0 2 0,0 0 5 0,0 0 6 16,0 0 5-16,0 0 3 0,0 0-5 0,0 0 6 16,0 0 2-16,0 0 4 0,0 0 3 0,0 0 8 0,14-5-1 15,-14 5-1-15,3-5 6 0,-3 5 8 16,2-4-3-16,-2 4 2 0,0-3-5 0,0 3-1 0,0 0-4 15,-6-4 0-15,6 4-4 0,-9-3-4 0,1 1-3 16,2 2-1-16,-2 0-4 0,-1-2 3 0,2 2-2 16,-1 2-5-16,-2-4-2 0,-1 4 5 0,1 0-1 15,0-1 4-15,-3 1-8 0,4-2 0 0,-5 3-2 16,0-2 2-16,-4 2 6 0,4 0-7 0,-5 1 6 16,0-1-6-16,-2 1-1 0,1-4 0 0,-3 3-2 15,-4 1-2-15,-4-3 5 0,2 2-2 0,0-3-2 16,-1 1 2-16,0-1-4 0,0 0 0 0,0-1 3 0,-1 0 2 15,0 1 1-15,3 0-3 0,-3-3-3 0,5 2 9 16,-2-1-3-16,7 1 3 0,-2 2-2 0,0-1-8 16,1 2 11-16,3-1-9 0,0 2 7 0,2-2 3 15,-1 0-10-15,1 2 0 0,2 0 7 0,-2-1-9 16,0 1 7-16,-3 2-1 0,-1-1 6 0,2 0-8 16,-3-1 0-16,-6 1-4 0,6 0 6 0,-8 0-5 15,-1-1-6-15,0 0-5 0,1 1 3 0,-6-4-1 16,0 4-11-16,-4-2-9 0,0-1-1 0,-14 2-11 15,-5-3-13-15,2 1 8 0,-1-2-3 0,1-2 1 16,-1 1 16-16,2 0 19 0,2-2 27 0,3-2 9 16,0 3 9-16,-3 1 7 0,17-1-1 0,-2 0 4 0,-2 0-7 15,1 1-5-15,1 1 1 0,-12-1-3 0,13 2-11 16,3 0 10-16,-1 0-4 0,-4 1 1 16,3 0-5-16,1 0 5 0,1 1-3 0,-1 2 0 0,0-1-5 15,3-1-4-15,-3 3 0 0,0 1-3 0,0-2 8 16,-3 0-8-16,3 0-1 0,-14 2 7 0,11-1-6 15,0-3 5-15,1 0-7 0,-3 1-3 0,-9 1 7 16,10-3-5-16,-10-1 0 0,9 2-4 0,1-2-1 16,0 0 10-16,1-2 2 0,-2 1-2 0,3 0 2 15,-1-2 1-15,2 2 3 0,0 2-2 0,3-1 3 16,-2-1-4-16,1 5-4 0,2-3 2 0,-5 0-4 0,3 3 2 16,2-2 1-16,1 0-2 0,2 1 1 0,0 1 3 15,2-2-7-15,0 2 2 0,6-1 4 16,-6-3-4-16,1 5-3 0,-2-2 3 0,1 1-2 0,-3 1-2 15,4-2-3-15,-1 1 1 0,5-2 3 0,-5 1 0 16,0-3 2-16,9 1-3 0,-3-1-3 0,3 1 4 16,2-3-12-16,-2 0 17 0,6 4-4 0,-2-2-5 15,2-2 4-15,-1 4 1 0,-4-2-1 0,0 1-1 16,5 0-4-16,0 0 1 0,0 1 7 0,0-1-5 16,-6 3 3-16,5-2-5 0,-3 0 3 0,-2 1 1 15,1-3 3-15,0 2-6 0,1-1 3 0,-3 0 0 0,-3 0 2 16,1-1-2-16,1 0-4 0,-6-2 2 0,5 1 2 15,0-1 2-15,2-1-6 0,-8-1 4 0,6 0-4 16,-6 3-10-16,6-1 19 0,-5-3-5 0,0 2-8 16,6 0 3-16,0 2 6 0,2-5-5 0,-1 5 1 15,2-3 8-15,0 0-15 0,0-1 9 0,1 2 2 16,3 1-2-16,2-2-1 0,-1-2 2 0,0 3-2 16,-1 0 3-16,1-1-2 0,0 0 0 0,-4 0 0 15,5 0-2-15,-2 0-4 0,1 0 3 0,-1 2 4 16,4-3-8-16,-2 2 12 0,1-4-9 0,3 5 3 15,3-2 6-15,-4 2-7 0,4-1 11 0,-1 0 3 16,1-1-6-16,-1 0 6 0,3 1-6 0,-1 0-8 0,0 1 5 16,2-3 0-16,2 5 4 0,-4-5 4 0,4 0-7 15,-2 3 3-15,2 2-3 0,-2-6 0 0,2 6-6 16,-1-4 7-16,1 4-4 0,-2-2 3 0,2 2-6 16,0 0-1-16,0-5 5 0,0 5 1 0,0 0-3 15,0 0 4-15,-1-6-1 0,1 6-2 0,0 0 3 16,0-4-3-16,0 4-5 0,0 0 4 0,0 0 0 15,-3-4 2-15,3 4-1 0,0 0 0 0,0 0 2 0,-1-3-5 16,1 3 3-16,0 0-1 0,0 0-4 16,0 0 6-16,0 0 0 0,-1-4-9 0,1 4 7 15,0 0-2-15,0 0 1 0,0 0 0 0,0 0-9 0,0 0 7 16,0 0 5-16,0 0-3 0,0 0 3 0,0 0-6 16,0 0 2-16,-1-5 2 0,1 5 4 0,0 0-1 15,2-3-3-15,-2 3 1 0,5-4-1 0,-5 4 1 16,4-3-2-16,-4 3 1 0,3-1 0 0,-3 1 1 15,2-4 0-15,-2 4 0 0,0 0-4 0,0 0 5 16,0 0 0-16,3-4-2 0,-3 4-3 0,0 0 1 16,0 0 2-16,0 0-7 0,0 0 6 0,0 0-11 0,0 0-9 15,0 0 27-15,0 0-12 0,5 12 3 0,-4-10 5 16,-1 5-5-16,1-2 1 0,1 2-2 16,-2-1 2-16,0 2-1 0,0 1 5 0,-3-1-5 0,-1 2 6 15,4-3-11-15,0 0 6 0,-1-1-4 0,1 1 10 16,-1-3-4-16,1 0 7 0,-1 0-5 0,1-4-3 15,-3 6 7-15,3-6-2 0,-3 4 7 0,3-4 2 16,-2 1 5-16,2-1-6 0,0 0-4 0,0 0 9 16,0 0-4-16,0 0 1 0,-9-11-5 0,8 8 1 15,1 3-1-15,-3-7-4 0,2 5 2 0,1-3-5 16,0 5 0-16,0-5-7 0,0 5-6 0,0 0-10 0,5-3-13 16,-5 3-24-16,14 3-169 0,-3 1-243 15,6 2 108-15</inkml:trace>
  <inkml:trace contextRef="#ctx0" brushRef="#br0" timeOffset="86253.04">12963 11465 7 0,'0'0'100'0,"0"0"-16"0,0 0-8 16,4-1-3-16,-4 1-12 0,0 0-6 0,0 0-4 16,0 0-11-16,0 0 1 0,0 0-6 0,0 0-5 15,0 0 2-15,0 0-16 0,0 0 6 0,9 7 0 16,-7-4-4-16,2 1-2 0,-3 1-1 0,2-1-4 15,1 0 3-15,-3 2-6 0,3-1 4 0,-4 0-1 16,1 2-4-16,2-3-2 0,-2 4 5 0,-1-3-4 0,0 0-1 16,-1 2-7-16,1-2 5 0,-3 2-1 0,3-4 2 15,-1 3 4-15,1 2-4 0,0-4-4 0,-1 1 4 16,1 0-5-16,0 2 3 0,0-2 1 0,-3 0-3 16,3 0 2-16,0 1-2 0,0-2-2 0,0-1 6 15,0-3 6-15,0 7-8 0,0-3 0 0,3-1-3 16,-3-3 3-16,0 2 0 0,0-2-5 0,0 0 1 15,0 0 6-15,0 6 3 0,0-6 12 0,1 3 6 16,-1-3 3-16,0 0-6 0,0 0 0 0,0 0-3 0,0 0-2 16,0 0-3-16,0 0 2 0,0 0-2 15,0 0 1-15,0 0-3 0,5-10-4 0,-5 10 2 0,4-3-8 16,-4 3 6-16,6-3-9 0,-3 1 8 16,-3 2-2-16,5-2-2 0,-5 2 2 0,3-2 7 0,-3 2-9 15,0 0-3-15,0 0 5 0,2-3-6 0,-2 3 8 16,0 0-8-16,0 0-3 0,0 0 2 0,0 0 0 15,0 0 10-15,0 0-9 0,0 0-4 0,0 0 3 16,0 0 2-16,0 0 0 0,-14 9-5 0,0-6 8 16,1-1-3-16,-10 3 0 0,-5-1-1 0,-6 2 3 0,-2-3-14 15,-18 1-12-15,-2-1-40 0,-4 4-124 0,-4-7-203 16,-31 1 91-16</inkml:trace>
  <inkml:trace contextRef="#ctx0" brushRef="#br0" timeOffset="88602.95">7578 11629 53 0,'-6'-4'94'0,"6"4"-13"0,0 0-8 16,-4-2-1-16,4 2-9 0,0 0-5 0,0 0-10 15,0 0-6-15,0 0 0 0,0 0-8 0,0 0 0 0,0 0-7 16,0 0-1-16,0 0 2 0,13-2-3 15,-13 2-3-15,0 0-5 0,6 0 2 0,-6 0-11 0,0 0 7 16,0 0-3-16,8 0-4 0,-8 0-10 0,0 0 12 16,0 0-1-16,5 3 5 0,-5-3-13 0,0 0 2 15,5 1 1-15,-5-1 0 0,9 1 0 0,-4 1 5 16,2-1-8-16,0-1 6 0,5 0 1 0,-1 1-1 16,7-2-3-16,-4 2 4 0,5-1-4 0,2 5-5 15,-2-5 2-15,10 4 5 0,1-1-4 0,-3 2 2 16,2 1-3-16,-1 0 0 0,1 2 8 0,0 0-5 15,0 2-16-15,0 1 11 0,2-2 0 0,-4 1-6 0,1-3-7 16,-2 1 5-16,2 1-10 0,-7-5 4 16,10 1-6-16,-3 1 3 0,3-4 4 0,1 1-4 15,1 1 3-15,-1-3-3 0,1 0 8 0,3-2-2 0,1 0 0 16,1-4 3-16,2 2-4 0,12-4 5 0,2 1 0 16,1-1 7-16,-1-2-4 0,-1 1-7 0,1-2 10 15,0 3 1-15,-1-2 11 0,6 1-3 0,-4-4 7 16,4 4-5-16,-4-3 2 0,-3 5 3 0,-14 0 3 15,2 2-12-15,-4 2 5 0,0-1-5 0,-5 1 4 16,1 1-1-16,-3 0-3 0,0-2 1 0,-11 3 1 16,6-1-4-16,-3 0-9 0,-1 2 13 0,1 0 0 15,-1 0-17-15,-1 1 11 0,-1-1 2 0,5 2 2 0,-5-2-1 16,1 1-3-16,-1-2 2 0,1 4 0 0,2-3 1 16,-3 0-5-16,2-1 2 0,-1-1-12 15,9 0 19-15,-6-1-7 0,6 1 3 0,0-3 2 0,3 1 7 16,-3-1-4-16,3 1 2 0,-2-1-5 15,2 1 8-15,-1 2-7 0,1 1 7 0,1-3-7 0,-1 3-1 16,-1-2 6-16,1 4-6 0,0-2 0 0,2 0-13 16,-1 2 15-16,-1-2-2 0,-2 1 6 0,0 0-13 15,1-1 4-15,-2 3 2 0,1-2-13 0,-1 2 12 16,3 0 8-16,-3-3-12 0,5-1 4 0,1-1 0 16,1 1 0-16,6-5-7 0,-1-1 4 0,13 3 7 0,-3 1-8 15,4-2 2-15,-2-1 1 0,2 2-3 16,-1 3 3-16,0-2 0 0,-2 1 2 0,1 1-9 15,-13 1 5-15,-1 0 0 0,-2 1-1 0,2 3-2 0,-7 1 7 16,0-1-4-16,-6 1-1 0,2 1-1 0,-6-2 2 16,-1 3-7-16,-1-1-1 0,0-2-8 0,3 1 3 15,6 1 3-15,-2 0-3 0,1-4-9 0,2 1 20 16,0 0-10-16,2-3 6 0,1 0 1 0,0-3 2 16,1 2-3-16,-1-2-2 0,1 2 5 0,-1-1-3 15,0 1 5-15,-4-1 0 0,-6 1-1 0,5 0-8 16,-7 2 5-16,2-1 1 0,-5 1-1 0,2-1 5 15,-8 2 0-15,5 0 0 0,-5 0 2 0,2 1-7 0,0-2-5 16,0 3-8-16,-1-1 11 0,6 1-5 16,-4 0 7-16,4-2-6 0,4 1 0 0,-2-3 8 15,1 1-1-15,7 1 2 0,1-2 0 0,3 1 0 0,0-1-5 16,0-1 3-16,-2 3 0 0,-1-3-3 0,-1 1 3 16,-6 1 2-16,-1 0 1 0,-1 2 4 0,0 0-8 15,-4-2-6-15,1 2 11 0,-3-2-6 0,-1 0 6 16,-1-1 0-16,2 2 1 0,-4 0 3 0,1 1-2 15,0-2-7-15,-1 2 1 0,1-3 6 0,-2 1-1 16,-1-1-4-16,0 1 7 0,2-1-8 0,-4-1 2 16,3 1 5-16,-9 0 5 0,14-1 4 0,-9 1-4 15,3 0 8-15,-3-3-6 0,1 2 5 0,-6 1 7 0,8 0-5 16,-8 0-3-16,8-2 1 0,-8 2 9 16,0 0-10-16,0 0 3 0,6 2-2 0,-6-2-10 0,0 0 7 15,0 0 1-15,0 0-2 0,0 0-10 0,0 0 2 16,0 0 4-16,0 0 0 0,0 0 1 0,0 0-7 15,0 0-2-15,0 0-6 0,0 0-8 0,0 0-12 16,-22-2-6-16,22 2-15 0,-8 0-41 0,8 0-70 16,0 0-170-16,-11-1 75 0</inkml:trace>
  <inkml:trace contextRef="#ctx0" brushRef="#br0" timeOffset="89258.37">12996 11565 14 0,'0'0'107'16,"3"-3"-14"-16,-3 3-8 0,1-4-4 0,-1 4-11 15,0 0-7-15,0-3-12 0,0 3-2 0,0 0-6 16,0 0-5-16,0 0-9 0,0 0 2 0,0 0-3 16,0 0-6-16,0 0 7 0,4 9-9 0,-4-4-10 0,0-2 2 15,-1 4 3-15,1-2-3 0,0 0-3 0,0-1 3 16,0-4-1-16,0 8-1 0,0-5-1 16,-3-1-2-16,3-2 21 0,3 5 6 0,-3-5 7 0,0 0-2 15,0 0 4-15,0 0-18 0,0 0 3 0,7-15 4 16,-3 5-1-16,0 3-2 0,1-4 6 0,-1 3-6 15,1-4 0-15,-2-1-5 0,2 4 4 0,-3-3 6 16,2 1-2-16,0 0-3 0,0 4-11 0,0-3-1 16,-3 4 2-16,3 1-3 0,-3-1-1 0,2 3-1 15,-1 1-3-15,-2 2 2 0,3-5-4 0,-3 5-2 16,0 0 6-16,0 0-5 0,0 0-2 0,6 8 0 16,-5-3-2-16,-2 2 2 0,1 1 2 0,-3 3-3 0,2-1-4 15,0-2 3-15,0 4 3 0,1-3-5 0,-2-1-4 16,-1 0 2-16,1-2 3 0,1 1-5 0,0-2 6 15,0 2-4-15,-2-2-1 0,3-2 3 0,0 1-2 16,0-4-1-16,-1 6 2 0,1-6-4 0,0 4 5 16,0-4 1-16,-3 3 1 0,3-3 1 0,0 0-3 15,0 0-7-15,-9 0-1 0,9 0-9 0,0 0-23 16,0 0-17-16,-10 1-34 0,6 0-169 0,-1 1-280 0,0 0 124 16</inkml:trace>
  <inkml:trace contextRef="#ctx0" brushRef="#br0" timeOffset="91320.49">12824 11672 114 0,'-5'-2'110'0,"0"0"-8"0,1-2-10 0,-4 4-4 15,-1-4-17-15,0 3-9 0,-4 0-3 0,-2-2-9 16,-5 1-3-16,-1 2-9 0,-7 0 1 0,1 1 1 16,-2-2-10-16,0 1-2 0,-1 0-4 0,-1-1-8 15,-1 1 6-15,-1-1 1 0,0 1-6 0,-3-1 1 16,-2-2-10-16,-2 0 3 0,-11 1 0 0,12 2-1 15,-11-1 3-15,10 0-7 0,-1 0-4 0,-12 1 4 0,0 1 0 16,16 0 2-16,-4 0-9 0,-14 1 7 16,4 0 0-16,1 2 0 0,-1-1-1 0,14-1-5 0,0 0 2 15,0 1 0-15,1 1-4 0,-3-4 1 0,-14 3 3 16,14-2-3-16,-14 3 3 0,0 0-7 0,13 1-3 16,-14-2-13-16,-1 0-6 0,17 0-4 0,0 0 10 15,2 0-3-15,-5 1-3 0,4-6 6 0,1 4 2 16,3-4 4-16,1 1-3 0,0 0 6 0,5-2-1 0,-3 0 3 15,0 1-3-15,2-2 4 0,0 0-2 16,-1-1 8-16,0 0-6 0,0 2 12 0,1-4 8 0,-3 1-1 16,2 2-1-16,-2-3 1 0,2 1-3 0,-3 2 3 15,3-1 3-15,-1 1-2 0,-3 1-13 0,0 0 11 16,-1 0-3-16,2 2-4 0,1-4 6 0,-4 4-4 16,0-1 0-16,6 0 6 0,-2-1-10 0,5 0 8 15,3 1-3-15,1 2 8 0,0-3-5 0,-6 2 1 16,5-2 2-16,-4 3-13 0,6-3 6 0,0 3 9 15,-8 0-5-15,1-1-6 0,-1 0 0 0,-1-1 5 16,-1 4-5-16,3-4 2 0,5 2 0 0,-5 0-4 0,1 0 3 16,5 0-6-16,2 0 7 0,-3 2-3 15,6-2-2-15,-2 1 6 0,1 0-5 0,5 2 0 16,1-2 0-16,-2 1 2 0,1 0 1 0,-5 1-1 0,5-2-1 16,-1 2-4-16,-1 2 2 0,-3 0 5 0,0 2-4 15,-1-4-5-15,-3 1 5 0,3 1 0 0,-3 0 1 16,3-3 7-16,-4 2-9 0,1-3-2 0,-7 0 5 15,7-1-8-15,1 0 10 0,-1 0-1 0,0 0-4 16,-1-2-1-16,1 0 5 0,3 0 5 0,0 0-5 16,2-1-6-16,6 1 4 0,1 0-2 0,-1-2 1 15,1 1 1-15,1 0-4 0,-1-1 1 0,0 1 6 16,2 1-3-16,2 0 4 0,-2 1-5 0,-2 1 6 16,5 0-5-16,-4 0 1 0,0 1-1 0,1 0-1 15,-2-1 0-15,2 1-1 0,-3 1-1 0,-1 0 3 0,2-2 6 16,-1 1-4-16,0-1 5 0,0-1-7 0,1-1-5 15,-2 0 3-15,-2 2 5 0,-4-2-6 16,-1-1 6-16,0 3-9 0,0 0 10 0,-3 0-8 0,-6 0 4 16,-3 1-4-16,2 0 4 0,2 0-1 0,-1 1 4 15,0 2-6-15,11-3 3 0,-2 0 1 0,6-1 3 16,-6 3-7-16,2-6-13 0,5 3 14 0,0 0-1 16,1 0 7-16,0 0-3 0,2 0 3 0,2 0 1 15,-2 0-2-15,2-1-1 0,1 0 0 0,-3-1 1 16,0-1-1-16,2 3 0 0,-3 0-1 0,-2 1 3 15,2-1-1-15,-2 2-1 0,1 1 2 0,-2-2-6 0,-1 2 5 16,1-3-10-16,-1 3 1 0,1-5-8 0,0 4 15 16,-1-1-2-16,1-1-1 0,1 0 4 0,-1-1 0 15,0-1-2-15,3 1 11 0,0-2-3 0,0 1-3 16,-2-3 9-16,3 4 1 0,-1-1-6 0,1 0 2 16,-3 0-4-16,2 2-10 0,0 0 10 0,2 0 3 0,-1 0-7 15,-3 0-4-15,1 3-4 0,0-2 5 16,3 1-2-16,-3 0 1 0,2 2 0 0,2-4-2 15,2 1 8-15,0 0-18 0,5-1 13 0,-12 3-4 0,6-3 5 16,6 0-3-16,-11 0-4 0,3 0 8 0,1 0-3 16,-1 0-2-16,0 0 5 0,2-3-4 0,-2 3-10 15,2-1 13-15,-2 0-1 0,3-1 0 0,5 2 2 16,-14-3-5-16,7 3 3 0,1-1 1 0,-2 1 0 16,8 0-1-16,-18 2 2 0,8 0-6 0,0 1-8 15,-3 1 4-15,3 0 0 0,-3-2-11 0,3 0 0 16,1 4 1-16,-2-3-1 0,4-2 0 0,-1 2-3 15,2-1 13-15,1-1 0 0,0 0 0 0,5-1-6 16,-7 4 4-16,5-4-1 0,2 0-1 0,0 0 7 16,-7 4-2-16,7-4-2 0,0 0 9 0,-3 1-3 0,3-1 2 15,0 0-8-15,-8 1 4 0,8-1 2 0,-5 2-1 16,0 1 3-16,-3-2-8 0,3 2 1 16,-4-1 1-16,4 1 0 0,-3-1 4 0,4-1 2 0,-1 1-7 15,0-1 8-15,5-1 1 0,0 0 6 0,-6 3 2 16,6-3-3-16,0 0-17 0,0 0 14 0,0 0-2 15,0 0 6-15,0 0-3 0,0 0 3 0,0 0 4 16,0 0-16-16,0 0 3 0,19-6 1 0,-19 6-4 16,4-2-8-16,-4 2 6 0,0 0 1 0,0 0 6 15,5-1 0-15,-5 1-3 0,0 0-3 0,0 0-2 16,0 0 7-16,0 0-1 0,0 0 5 0,0 0-2 16,-4-8 9-16,4 8-1 0,0 0 2 0,0 0-2 15,0 0 0-15,0 0-4 0,0 0 0 0,0 0-2 16,0 0 0-16,-4-4 0 0,4 4 0 0,0 0 1 15,0 0 0-15,0 0 0 0,0 0-6 0,0 0-4 0,0 0 7 16,-1 12 2-16,1-12-3 0,0 0 2 0,0 0 1 16,0 3-2-16,0-3-1 0,0 0 7 0,0 0-4 15,0 0 7-15,0 0 2 0,0 0-5 0,0 0 1 16,0 0-2-16,-8-10-1 0,8 10-2 0,-1-6 1 16,1 3 3-16,-4-1 0 0,4 4-4 0,-1-6-8 15,1 2 12-15,0 4-7 0,0-4 3 0,-4 1-4 16,4 3 5-16,-1-5 1 0,1 5-5 0,-3-3 6 0,3 3-6 15,-1-4 3-15,1 4-3 0,0 0 2 16,0 0-8-16,-4-3 1 0,4 3 5 0,0 0 3 0,0 0-6 16,0 0 3-16,0 0 6 0,0 0-11 0,0 0 3 15,0 0 3-15,-5 8-2 0,5-8 8 0,-3 9-10 16,2-8-4-16,1-1 8 0,0 7 2 0,-2-5 0 16,0 2-7-16,-1 0-1 0,3-4 6 0,-3 5-1 15,-1-2-3-15,4-3 3 0,-2 4 0 0,2-4 7 16,-4 2 0-16,4-2-8 0,0 0 2 0,0 0-3 15,0 0-4-15,-11-5 10 0,11 5-6 0,-3-5 5 16,0 2-3-16,3 3 4 0,3-9-3 0,-3 4 4 0,0 3 4 16,2-3-4-16,-2 1-7 0,0 4 3 0,3-5-4 15,-2 2 6-15,-1 3 1 0,0-4-1 0,0 4-1 16,0 0-5-16,0-7 5 0,0 7 1 0,0 0-5 16,0-3-1-16,0 3 2 0,0 0-1 0,0 0-3 15,0 0 4-15,0 0 1 0,0 0 1 0,0 0-2 16,0 0 1-16,0 0-1 0,0 0-7 0,0 0-11 15,0 14-16-15,1-8-44 0,-2-2-96 0,4 3-187 16,-1-2 83-16</inkml:trace>
  <inkml:trace contextRef="#ctx0" brushRef="#br0" timeOffset="92187.9">7647 11564 73 0,'-2'-6'118'16,"-1"3"-11"-16,3 3-13 0,-2-3-7 0,2 3-8 0,-7-2-10 16,7 2-7-16,0 0-5 0,-10 5-7 0,7-2-3 15,-3-1-4-15,3 3-6 0,0-1-3 16,0 2-7-16,-2-1-1 0,4 0-1 0,-3-1-7 0,3 1 4 16,-2 2-8-16,2-4-3 0,1 1 1 0,-3-1-4 15,2 1-8-15,1-1 8 0,0-3-4 0,0 5-10 16,-4-3 11-16,4-2-2 0,0 0 1 0,-1 5 1 15,1-5-1-15,-8 2 5 0,8-2-8 0,0 0 1 16,-10 0-12-16,10 0 12 0,0 0-2 0,-8-4 3 0,4 2 0 16,3-1 0-16,-3-1-5 0,3 0 6 15,-4 2-2-15,1-5 4 0,3 2-5 0,-3 1 0 0,0 0-1 16,4-3-2-16,0 5 11 0,-2-5-17 0,0 2 9 16,2 0 0-16,-1 1-1 0,1 4-2 0,0-5 3 15,0 5-6-15,0-3 6 0,0 3-4 0,-4-4-1 16,4 4-11-16,0 0-8 0,0 0-29 0,0 0-127 15,-7 9-193-15,4-5 86 0</inkml:trace>
  <inkml:trace contextRef="#ctx0" brushRef="#br0" timeOffset="97385.8">11642 10549 12 0,'0'0'58'0,"0"0"-7"0,-4-6-2 16,0 3-3-16,4 3-6 0,-2-6 19 0,-2 5-2 0,4 1-7 15,-5-5-6-15,2 3-4 0,-1-2-7 0,2 1-3 16,-3 2-1-16,1-3 2 0,0 1-4 0,-1 2-8 16,5 1-1-16,-9-5 1 0,4 3-3 0,-3 0 4 15,3-1-8-15,0-1-1 0,0 3-2 0,0-2 5 16,-3 2-6-16,4 0 6 0,-2-1-12 0,6 2 5 15,-12-1 1-15,12 1-2 0,-15 1 3 0,7 1-4 16,3 0-6-16,-5 1 4 0,1-2-5 0,0 3 7 16,1 0-5-16,-2 1 2 0,1-1 4 0,0 3-3 15,-1-1-2-15,-2-1-1 0,2 2 2 0,-1 2-8 16,1-3 7-16,-2 4 4 0,-1 1-1 0,-1-3 8 16,2 1 0-16,-1-1-2 0,0 1 0 0,3-1 6 0,-2-1 2 15,2 0-2-15,0 0-1 0,-2 1-1 16,2-1 1-16,1 0-4 0,1 0 0 0,0 1 0 15,1-2 2-15,-1 2-4 0,3 4-2 0,-4-2 3 0,3 0 0 16,1 1-3-16,-3 1-3 0,0 2 1 0,1-2-9 16,-2 0 9-16,-1 2-1 0,1 0-1 0,1 1 1 15,-1-1-2-15,3-2-2 0,-3 1-1 0,1 4 1 16,-1-3 4-16,3 3-1 0,-3 0-1 0,-3 0 4 0,3 1-6 16,-1-1 0-16,1 8 2 0,0-6 3 15,0 1 0-15,-3 2-9 0,5-2 6 0,1-2-4 16,-2-1-1-16,0 0 4 0,1 0 2 0,0 1 3 0,-1-3-11 15,0-1 9-15,0 3-6 0,2-3 3 0,-4 1 6 16,4-6-5-16,0 3-4 0,0-3-1 0,-2 1 8 16,3-1 2-16,1 0-8 0,0-2 7 0,2 0-4 15,-1-3-11-15,2 0-14 0,-2 0-23 0,3 1-44 16,0-5-78-16,0 0-182 0,0 0 80 0</inkml:trace>
  <inkml:trace contextRef="#ctx0" brushRef="#br0" timeOffset="98880.41">10772 11047 22 0,'-3'-6'124'0,"3"6"-22"0,1-6 4 0,-1 6-6 0,0 0-10 15,2-5-12-15,-2 5-10 0,2-1-5 16,-2 1-8-16,0 0-17 0,0 0 4 0,5-1 6 0,-5 1-9 16,0 0-9-16,9 1 4 0,-9-1-6 0,6 1-4 15,-3 2-6-15,1 1 1 0,-3 2-7 16,3-2 5-16,-4 6-3 0,0-3 5 0,0 5-10 0,0-3 0 15,0 2 4-15,0-2 0 0,-4 4-6 0,3-1-2 16,-2 0 2-16,2 1 2 0,-3 0-4 16,3-2-2-16,-3 0-1 0,3-1-1 0,-2 1 1 0,2-5 2 15,1 2 3-15,0-2-4 0,1 1-2 0,-1-2 7 16,3 0-5-16,2-1 7 0,-4-1-16 0,3 2 10 0,1-3 4 16,0-1-3-16,3 0 6 0,-8-1 1 15,13-1 2-15,-7 0-1 0,1-1-8 0,3-1 6 16,-4 1-6-16,3 0 3 0,-1 1-3 0,3-3-1 0,0 2 5 15,-1 2-5-15,-1-3 6 0,-3 2-6 16,2-1 3-16,-2 2-4 0,-1-1-2 0,-5 1 3 0,12-1-2 16,-8-2-3-16,-4 3 6 0,6 0-3 0,-6 0-1 15,0 0 0-15,0 0 2 0,6 3 2 0,-6-3 1 16,0 0-7-16,2 4 0 0,-2-4 1 0,0 0 1 16,0 0 1-16,-2 4-6 0,2-4 6 0,0 0 0 15,0 0-1-15,-1 5 0 0,1-5-16 0,4 2 18 0,-4-2 2 16,4 4-1-16,-4-4-4 0,6 0-1 15,-6 0 4-15,5 3-2 0,-5-3-6 0,0 0 10 16,0 0-3-16,0 0-2 0,9-5 4 0,-9 5-1 0,-1-8-1 16,1 4 3-16,0-4-8 0,0 2 2 0,-4-5 2 15,-1 2 0-15,1-3-1 0,-2-5-2 0,-6 5 5 16,3-5 3-16,-3 2-11 0,0-2 2 0,0 3 3 16,0-1 3-16,-1 1-7 0,2 2 7 0,-2-2 0 15,4 7-3-15,-4-1-5 0,4 2-1 0,0-1 11 16,-4 2-7-16,3 2 5 0,5 1-8 0,-3 0 4 15,2 2 1-15,0-2-4 0,6 2 5 0,0 0-13 16,-11 3 15-16,11-3-2 0,-2 2 2 0,2-2 0 16,0 0-1-16,0 0-3 0,6 6 0 0,-6-6 3 15,9 3-7-15,-5-2 6 0,2 1-4 0,2 0 2 0,-8-2 6 16,9 1-2-16,-4 0-1 0,0 0-2 0,4-1 1 16,-4 5 2-16,2-5-2 0,-1 4 1 0,-2-1-5 15,2-1-1-15,-2 1 8 0,4 0-10 0,-3-2 5 16,0 5-1-16,0-4 0 0,-1 1-5 0,0-1 4 15,0 2-1-15,-2 1-1 0,1-2 1 0,-2 1-1 16,2 1 6-16,-3 0 0 0,2 2-9 0,-1-2 6 16,1 0 2-16,-2 1-2 0,1 0 0 0,0 0 3 15,2-1 0-15,-2 1 0 0,0-2-4 0,-1 1 9 0,1-2-4 16,1 2-5-16,0-1 1 0,1-1 4 0,-2 1-3 16,-1-4 3-16,2 5 1 0,-1-2-10 15,-1-3 1-15,2 3 10 0,0 1-5 0,-2-4-4 0,0 0 3 16,-2 3 5-16,2-3-2 0,0 5 3 0,0-5-7 15,0 0 0-15,-1 7 1 0,-3-4 2 0,-1 0 2 16,1-1-4-16,-1 5 0 0,3-2 2 0,-3-1 5 16,-2 4-1-16,2 0-10 0,1 1 5 0,-3-1 0 15,3 1 2-15,-1 3 0 0,-2-2 0 0,2 1-1 16,1 0 3-16,3-1 0 0,-4 1-5 0,4 0 4 16,-2-1-4-16,3-3 4 0,0 0 1 0,0 0-2 15,0-5 3-15,3 5-4 0,-3-3-3 0,0 0 4 16,5-3-4-16,-4 3 6 0,-1-4 0 0,5 3-1 15,-5-3 3-15,0 0-3 0,9 0 2 0,-9 0-6 0,9-7-4 16,-1 7-15-16,-5-2-8 0,4-2-6 0,-2 1-13 16,1-1-2-16,4 0-16 0,-4 3-8 0,-1-2 4 15,1 0 11-15,3 1 3 0,-3-2 10 0,1 2 0 16,-1 0 7-16,-1 2 2 0,4-1 3 0,-2 1 5 16,-1 0 0-16,-6 0 1 0,13 0 5 0,-7 0 4 15,-6 0-1-15,8 0 6 0,-8 0-3 0,0 0 8 16,5 3 6-16,-5-3 13 0,0 0 2 0,0 0 11 15,0 0-1-15,0 0 14 0,-9 7-7 0,9-7 0 0,-8 1-6 16,8-1-1-16,-14 1-5 0,9-1 11 0,5 0 3 16,-11 0 3-16,3 0 2 0,0-1 1 15,2 0-6-15,-2-2-6 0,1-1 7 0,-1 1-6 0,3-1-4 16,0-3 0-16,0 0 6 0,-3-1-2 0,3-2-2 16,1 0 1-16,-1-2-1 0,5-1-2 0,-3-2 3 15,2-1-7-15,1-2-3 0,-2 2 3 0,3-1 0 16,0 6 0-16,-1-1 8 0,-1 1-7 0,2 1-2 15,3 0 3-15,-4 3-2 0,4 2-1 0,-2-1-7 16,2 3-1-16,0 0-2 0,-4 3 3 0,11 3-2 16,-4 0 0-16,1 2-2 0,-1 1-8 0,2 1-7 0,-4 1-16 15,2 1-1-15,-1 0-2 0,-1 1-6 0,0 0 3 16,0-2-14-16,-2 3 13 0,2-2 4 16,-4 0-1-16,2-4-1 0,-3 2 1 0,0-3 10 0,0 0 0 15,0-4 5-15,-4 5-4 0,2-4 5 0,-4 0 7 16,6-1 13-16,-10 0-2 0,10 0 12 0,-11-3-4 15,6 0 2-15,-1-1 2 0,0 0-7 0,-4-1 5 16,6 1 2-16,-1 0-6 0,1 0 0 0,-1-1 4 16,-1 5-9-16,2-5 5 0,0 3-3 0,4 2 0 15,-5-6-3-15,1 4-11 0,4 2-8 0,0 0-19 16,0 0-35-16,0 0-127 0,0 0-210 0,0 0 92 16</inkml:trace>
  <inkml:trace contextRef="#ctx0" brushRef="#br0" timeOffset="122200.32">1640 12905 104 0,'0'0'119'16,"5"-4"-16"-16,-2 1-6 0,-3 3 3 0,1-5-7 15,1 3-8-15,0-2-1 0,-2 4-7 0,0 0-1 16,2-4-4-16,-2 4-4 0,3-4-2 0,-3 4-5 0,0 0 5 15,0 0-9-15,-5-3-4 0,5 3-4 16,-2-5-4-16,2 5-8 0,-3-4-6 0,3 4 3 16,-4-3-6-16,4 3-7 0,-9-3 1 0,7 1-4 0,2 2 4 15,-11 0-4-15,8-2-4 0,-4 1-3 16,7 1-1-16,-13-3 3 0,5 3-2 0,-4-1-3 16,2 1-2-16,-4 0 2 0,3 0-5 0,-5 0 2 0,2 1 1 15,-7 1-3-15,7 0 0 0,-5 0-1 0,5 0-3 16,1-1 4-16,-1 1-1 0,0-2-3 0,3 3 5 15,-3-1-4-15,0 1-2 0,2 3 4 0,-1-5 0 16,2 3-4-16,-2 1 2 0,0 0-3 0,3-2 3 16,-3 1-4-16,3 0 7 0,-4 1 1 0,2 1-11 15,-2 1 7-15,-2 3 0 0,2-3-2 0,0-3-1 16,-1 4 3-16,-1 0 0 0,0 1 0 0,0 0 3 16,-3 2-7-16,5-2 2 0,-4 0 4 0,1-1-1 15,2 1-2-15,-2-3 2 0,5 1 2 0,-4 1-6 0,6-1 3 16,-3-3-1-16,2 2 2 0,-5 1 1 15,5 0-3-15,-3 0 1 0,4-2 1 0,-3 1 2 16,-2 2-3-16,3 0 1 0,-3 1 0 0,-1 3 4 0,2-2-2 16,0-2-4-16,-1 6 0 0,2-2-9 0,-1 0 12 15,3 1-1-15,-2-1 2 0,1 2-5 0,1 0 1 16,-2-2-2-16,1 0 6 0,12-12-3 0,-16 17-4 16,11-5 2-16,5-12-3 0,-13 19 5 0,8-9-3 15,5-10 0-15,-13 17 7 0,13-17-2 0,-6 20-5 16,2-8 0-16,4-12 1 0,-12 21 3 0,6-11 0 15,6-10-2-15,-9 20 2 0,4-8 3 0,5-12-3 16,-8 23-3-16,2-12 1 0,6-11 2 0,-9 24-2 16,6-15 2-16,3-9-3 0,-5 22 1 0,5-22-2 15,-4 23 3-15,3-6-3 0,1-17 9 0,-5 21-9 16,3-4-6-16,-1 0 7 0,3-17 2 0,-4 27 4 16,0-11 0-16,3 1-15 0,-2 1 13 0,2-2 2 0,1-16-7 15,3 22 3-15,-3-22 1 0,6 28-2 0,-3-18 5 16,-3-10-2-16,6 30-5 0,-1-15-3 15,2 2 5-15,-1-3 0 0,-1 5 2 0,5-2-1 0,-5 0 3 16,3 0 1-16,1 0-1 0,4 4-2 0,-7-3 0 16,3 0 0-16,2 9 1 0,0-2 6 0,-1 0-7 15,3 0-4-15,-3-1 2 0,-2-7 1 0,3 0 3 16,-2 6 0-16,1-6-2 0,2-2-1 0,-1 1 1 16,0-2 0-16,1 1-3 0,1-3 2 0,1 0 0 15,3 0 0-15,-2 1 5 0,2-1 4 0,2 0-7 16,0-2 3-16,4 6-4 0,5-4 2 0,-3-1 3 15,-5-1-4-15,8-2-4 0,-10 2 2 0,4-3 0 16,-2 2 5-16,7-1-1 0,-3 1-2 0,-2-3-2 16,0 1 7-16,-3-2-5 0,3 1 3 0,-2 0-2 15,-2-2 0-15,1-1 3 0,0 1-1 0,-2-1-1 16,2-1 0-16,0 1 1 0,-1 1-3 0,1-3 5 16,2 2-9-16,-1-2 4 0,-2 2-3 0,4-1 6 0,3-2-3 15,-3 3 1-15,9-6-3 0,-2 1 1 0,-1 0-2 16,4-1 0-16,0 0 1 0,-3 0-3 0,6-1-7 15,-3 2 10-15,2-3-4 0,-3-2 3 16,1 4 0-16,-4-3-2 0,0 0-5 0,2 1 7 0,-10 0-8 16,1 0 10-16,-2-2 5 0,0 1-6 0,-1 2 1 15,1-2-5-15,-1-2 6 0,-2 1-3 16,6-1 4-16,-4 2-1 0,0-2-4 0,-4 0 4 0,6-1 0 16,0 1 0-16,-5 0-5 0,4-2 5 0,5-2-1 15,-6 4-2-15,3-1 3 0,-1 0-14 0,2-4 11 16,-3 3-2-16,-1-2 5 0,4-4-4 0,-2-2-3 15,2 1 2-15,-3 1 2 0,0-2 0 0,0 0-4 16,-6 3 3-16,0 0 2 0,1-2-3 0,-5 1-2 16,1 1-4-16,-1 0 6 0,0-2 4 0,-4 0 2 15,4 3-7-15,-5-5 7 0,0 2-2 0,0 2-1 16,-3-2-1-16,3-2-4 0,0-1 2 0,-2-6 2 16,-1 1 0-16,2 1 3 0,-3 5 0 0,0 0-2 15,4-1 0-15,-4 0-2 0,1-3 4 0,-1 2 0 0,0 1-2 16,0-4 5-16,-1 7-9 0,1 0 7 15,-4-3-3-15,3 3 5 0,-1 0-2 0,1-1 3 16,0 2 11-16,-3-2-2 0,3 1 1 0,-3 0-1 0,0 0 6 16,0 1 3-16,-1-2-4 0,-4 0-1 0,4-2-4 15,-4 2 6-15,-1-1 1 0,1 1-4 0,-4-4 3 16,0-1 1-16,1-2-4 0,1 4-1 16,1 4 1-16,0 0 1 0,-3-5-3 0,3 5 3 0,1 2-2 15,1-2 8-15,-3 1-4 0,2 1-1 0,0 1-2 16,-1-3 3-16,-2 4 1 0,3 0-5 0,-6 0 0 15,2-1 1-15,-2 4-2 0,-2-3 1 0,1 2-4 16,0 0 5-16,-3 1-2 0,1 1 2 0,1-2-4 16,1 2 5-16,-2-2 0 0,-1 1-4 0,5 2-6 15,-4 0 7-15,0-1-4 0,4 3-2 0,-3-3 0 16,2 1-1-16,2 3 2 0,2 0 0 0,-2-1-5 16,0 1 2-16,2-1-1 0,-6 2-2 0,4-1 0 0,-5 2-1 15,2-1 0-15,-2 0 0 0,-4 0-2 16,3 2 1-16,0-1-1 0,-3 1 1 0,4 1-4 0,-1-1 1 15,0 2 3-15,-2 0-1 0,1 0-3 0,2-2 2 16,-1 1 0-16,0 0-2 0,1 1-2 0,4-3 4 16,1 3-1-16,-1 0-1 0,-1-3 0 0,2 2 1 15,0 1 0-15,0-1-1 0,1-1 2 0,-1 2 0 16,-1 0-1-16,-6 2 0 0,0-1-2 0,1 0-2 16,1 2 1-16,-1 0 3 0,1-1-3 0,0 0 3 15,-2 0-2-15,7 1 2 0,-6-1 2 0,2 0-3 16,-1 3 2-16,3-1-2 0,0 0-3 0,2-1 6 15,-5-1-7-15,4 2 3 0,-4 1-2 0,1-2 2 16,3 0 4-16,3 4-5 0,-8-2 1 0,3-1 0 0,2 1 0 16,-1 1 4-16,1-1-5 0,0 1 1 0,0-2-3 15,1 2 7-15,-1-1-4 0,1 0 3 0,3-1-5 16,-3 0 1-16,0 0 5 0,1 1-3 0,0 2 1 16,0-1-5-16,0-1 3 0,3 0 0 0,-4 2 1 15,3 1-1-15,-2-3 0 0,-2 5 2 0,1 1-3 16,0-2 6-16,1 4-3 0,2-7-1 0,-3 3-2 15,3 3 2-15,-1-4-3 0,4 0 3 0,-2 0-1 16,1 0 0-16,-2-3 0 0,5 2 2 0,-3-2-1 16,3 1 1-16,5-6 1 0,0 0-2 0,-22 25 0 15,15-15-1-15,7-10-1 0,-17 19 3 0,7-5-2 16,3-3 1-16,7-11-2 0,-13 16-3 0,13-16 4 16,-10 22-1-16,4-12 2 0,6-10 1 0,-6 18-4 15,6-18 2-15,-10 20-1 0,4-12 2 0,6-8 1 16,-6 19-2-16,6-19 2 0,-9 21 0 0,8-10 1 0,1-11-4 15,-8 23 2-15,8-23-1 0,-1 22 1 0,1-22 1 16,-1 22-2-16,-2-11 2 0,3-11-2 0,4 27 1 16,-4-27 0-16,1 23 0 0,2-11 1 0,-3-12-2 15,5 24 2-15,-4-11-2 0,1 3 4 0,-2-16-2 16,-2 31 3-16,4-16-4 0,-2-15 2 0,-2 27 1 16,2-11-4-16,0-16-1 0,-5 24 5 0,1-13-4 15,4-11 1-15,-2 21 0 0,2-21 5 0,-3 15 0 16,3-15-4-16,-4 17 1 0,4-17-1 0,0 0-2 15,-4 19 0-15,4-19 2 0,0 0-3 0,0 0 0 16,-1 16-1-16,1-16 3 0,0 0-2 0,1 17 3 16,-1-17 1-16,0 0-4 0,7 18 3 0,-7-18-4 0,5 17 6 15,-5-17 0-15,9 22-4 0,-6-10 4 0,0 3 0 16,-3-15-2-16,9 26 0 0,-5-9-3 16,0-4 2-16,1 0-1 0,0 1-1 0,-5-14 2 0,9 23 0 15,-4-12-3-15,-5-11 0 0,9 18 3 0,-4-10 3 16,-1 0-4-16,0-2 2 0,-3 1 0 0,2 0-3 15,-1-2 4-15,1 0-4 0,1 3 6 0,-1-3-3 16,1 0-9-16,1 3 6 0,-1-4 2 0,0 4 1 16,1 1 1-16,-1 0 2 0,1 0-1 0,0 1-1 15,-1-1 1-15,1 3 2 0,0-4-2 0,0 3 2 16,3-2-4-16,-3 0-1 0,0 3 1 0,3-5 2 16,-3 0-1-16,0 4 4 0,4-2-3 0,-1-2 2 0,-2 3-5 15,1-3 1-15,0 2-2 0,-3-6 6 16,1 2-4-16,2 2 1 0,-2-1-3 0,3 0 2 15,0 1 2-15,0-4-4 0,2 4-1 0,0 0 0 0,-1-1-3 16,2 0-3-16,-1 2 1 0,1-3-3 0,0 2 0 16,0-2-1-16,0 2-5 0,2-1 1 0,0 0-3 15,0 1 4-15,-2-3-2 0,2 3-2 0,1-3-1 16,-2 2-4-16,-2-2-3 0,5 0 2 0,-3 4-2 16,0-6 3-16,-1 3 2 0,0 2 4 0,1-2-1 15,-2-1 0-15,0 0 7 0,2 0-5 0,-2 1 4 16,0-3 0-16,-1 3 3 0,1-3-1 0,3 3-2 15,-4-2-2-15,0-1 2 0,0 1 1 0,4-1 6 16,-3-1-2-16,4 0 0 0,-3 2-2 0,1-2 2 16,2 0 8-16,-1 0-2 0,7 1-4 0,-1-2 2 15,-1 3-4-15,0-3 2 0,-5 0-5 0,6 1 6 16,-6 0 0-16,1 1-8 0,-1-2 5 0,2 0-2 0,0 0 4 16,-1 0-2-16,0-2 1 0,0 4 0 0,1-4 0 15,2 2 1-15,-2-1-5 0,-2 0 6 16,3 1 1-16,0-3-1 0,-3 3-2 0,0 0 2 0,5 0 2 15,-2 0-7-15,0-4 3 0,4 3-2 0,-4-3 2 16,4-1-3-16,-4 2-1 0,1 0 1 0,1-2 1 16,-5 1-2-16,4-1-3 0,-5 3-4 0,1-2 7 15,0-2-1-15,0 3 3 0,1-1 3 0,-4 0 0 16,0-2-4-16,2 1 3 0,-3 4 1 0,0-2 2 16,2-3-3-16,-1 3 0 0,-1-1 3 0,0 3-4 15,1-3 1-15,0 2 6 0,0-1-2 0,-1 2 3 16,1-2-5-16,3 3-1 0,-2-3 0 0,1 1 4 15,-1-1-4-15,2 1 11 0,0-1-11 0,-1-1-1 0,5-1 3 16,1 1 2-16,-2-2 0 0,1 1 0 0,1-1 2 16,1 1 4-16,-3 0-2 0,-4 2-2 15,5-2 0-15,-4 1 1 0,1 0 2 0,-4 2-4 0,0-4 0 16,-1 1 5-16,0 1-4 0,-1 2 0 0,2-4 2 16,-2 0-2-16,-2 1-2 0,4-5 4 15,-1 3-1-15,-1-4-1 0,0 3-3 0,2-2 5 0,-3-1-9 16,2 1 6-16,1-5 3 0,2 3-4 0,-3-2 1 15,2 2-1-15,1 1 2 0,-3 0-3 0,1 3 1 16,-1-4-3-16,3-1 0 0,-2 5 1 0,-1-2 1 16,-1 3 8-16,-2-3-6 0,3 3 0 0,-2-4 3 15,0 3 0-15,-2-2 1 0,1-2-4 0,-3 0 0 16,1 1 6-16,0-5-2 0,-3-1-1 0,-1 0-1 16,0-5 2-16,-1-4-3 0,-1 6 6 0,1-4-2 15,-2 5 7-15,1 0 8 0,-1-3 11 0,0 5 5 16,0-3 9-16,1 2-1 0,-2 0 4 0,1 1-5 15,0 1 1-15,1 1-6 0,1 3-1 0,-2 0-8 0,0-1 3 16,1 4-5-16,-3-6-5 0,2 6 1 0,0-8-3 16,-4 0-2-16,2 0-1 0,-3 0-2 15,1-1-3-15,-6-5-2 0,-5-2-1 0,4-4-2 16,-6 0 0-16,1 2-3 0,-2-4 2 0,-10-6-2 0,1 2 2 16,-1-2-2-16,-5-1 0 0,4-1-3 0,1-1 5 15,1 2-4-15,4 12 0 0,-8-8 1 16,6 12-8-16,-3 0-8 0,2-2-25 0,-3 7-22 0,-4 0-38 15,1 3-13-15,-12-3-70 0,-12 7-109 0,7 6-315 16,-4 1 141-16</inkml:trace>
  <inkml:trace contextRef="#ctx0" brushRef="#br0" timeOffset="124033.75">1673 12864 11 0,'0'0'66'0,"0"0"2"0,0 12-11 16,3-9 0-16,-3 1-4 0,1 0-2 0,2 2-3 16,1-3 0-16,-2 4-3 0,-1-2-3 15,3 5-4-15,1 1 0 0,-1 1-6 0,4 3 6 0,-4 1-15 16,5 2 3-16,-4-1 5 0,3 8-9 0,-3 1 4 15,0 3 5-15,4 0-4 0,-4 0-16 0,-1 2 21 16,0 1-5-16,-1 3-7 0,0 0 0 0,0-1 1 16,-3 0-1-16,0 3 0 0,-3-2 6 0,3-2-13 15,0 2 9-15,0-4 0 0,0 2-1 0,0 0 0 16,0-2-4-16,3-1-3 0,-1-2-3 0,0 1 4 16,2 0-7-16,0 2 5 0,-1-1 1 0,-1-3-2 15,0 1-6-15,1 1-1 0,1 1 6 0,0-2-3 0,1-3-5 16,-4 1-15-16,2-6 18 0,-2-2 1 15,2 7-2-15,-2-5-1 0,0-1-4 0,2 0 4 16,-3-1-3-16,1-1 6 0,-1 0-6 0,0-1-3 0,2-5 4 16,-2 0-2-16,1-1 2 0,0 1 1 0,-1-6-20 15,0 3 23-15,0-3-8 0,0-1 2 0,0-1-9 16,0 3 1-16,0-6-6 0,-1 6-5 0,1-6 1 16,0 2-16-16,0-2-10 0,0 0-16 0,-3 5-33 15,3-5-79-15,-6 2-185 0,2-1 82 0</inkml:trace>
  <inkml:trace contextRef="#ctx0" brushRef="#br0" timeOffset="124913.01">705 13812 34 0,'0'0'122'0,"0"0"-5"0,0 0-10 0,0 0-13 0,0 0 3 16,0 0-13-16,0 0-7 0,0 0-7 0,0 0 0 15,0 0-3-15,0 0-1 0,0 0-2 0,0 0-11 16,0 0-5-16,0 0-5 0,0 0-3 0,0 0-9 16,0 0 2-16,0 0-7 0,0 0-2 0,0 0-7 15,0 0 1-15,0 0-3 0,0 0-2 0,0 0-2 16,0 0-4-16,0 0 6 0,0 0-16 0,0 0 4 15,0 0 7-15,0-9-1 0,6 7 2 0,4 2-4 16,2-2 0-16,1 2 2 0,1-1-5 0,5 1 8 16,2 0-8-16,8-4 1 0,-1 3 4 0,0-1 0 15,3 1-12-15,-1 0 1 0,2-2 10 0,2 0-6 16,4 3 6-16,-5-4-3 0,7-1 0 0,-2 0 8 0,16 0-2 16,-2 0 3-16,6-4-5 0,-3-1 3 15,2 3-4-15,-1 7 4 0,-2-10-2 0,-2 5-2 16,-12 5-3-16,-2 0-3 0,2 0 3 0,-3 3 1 0,-1 1-5 15,-2-3 2-15,-2 2-6 0,0-2-3 0,0 3-4 16,-5-1 1-16,1 0-6 0,1 1 6 0,-7-1-13 16,6 0-2-16,0-2 7 0,-2 0-4 0,-3 1 4 15,5-4-3-15,4 1 3 0,1 0 12 0,-1-2-1 16,0-1-8-16,0-1 2 0,0 1 8 0,0 0-8 16,-5-1 5-16,2 1 4 0,-7 1 2 0,-2 3 0 15,-2 0-1-15,0-2 4 0,-2 4-1 0,-3-4 3 16,0 2-10-16,1-2 8 0,-2 2-5 0,2 0 2 0,-4-1-4 15,-1 1 14-15,0-1-11 0,-1 1 1 0,-2-1 7 16,1-1-6-16,-7 2-2 0,11 0 8 0,-7-1 1 16,-4 1 2-16,11-2 0 0,-7 1-7 0,1 0 9 15,-5 1-1-15,8-3 3 0,-8 3-11 0,6 0 9 16,-6 0-6-16,0 0 1 0,9 3-3 0,-9-3-1 16,0 0-14-16,8 0-11 0,-8 0-20 0,6 1-26 15,-6-1-44-15,1 4-68 0,-1-4-199 0,0 0 88 16</inkml:trace>
  <inkml:trace contextRef="#ctx0" brushRef="#br0" timeOffset="129683.74">3984 13791 84 0,'0'0'99'0,"0"0"-20"0,0 0 3 15,0 0-3-15,0 0-7 0,0 0-8 0,0 0-10 16,0 0-7-16,0 0 4 0,0 0-4 0,0 0-3 0,0 0-2 15,0 0 7-15,0 0-5 0,0 0 1 0,0 0 0 16,0 0 0-16,0 0 0 0,0 0-4 0,0 0 6 16,0 0-5-16,0 0-11 0,0 0 4 0,0 0-6 15,0 0-1-15,0 0-8 0,-8 0-10 0,8 0 6 16,0 0 5-16,0 0-3 0,0 0-10 0,0 0 2 16,0 0-1-16,0 0 2 0,0 0-1 0,0 0 1 15,0 0 1-15,0 0-2 0,19 2 2 0,-11-1 0 0,2 1 0 16,8-2-5-16,1 3 4 0,3-3-5 0,9-1 0 15,-2 1 5-15,6 0-8 0,0-2 1 0,4 2 0 16,-4 0 2-16,18-2-3 0,-16 2-1 0,-1 0 4 16,-1 2-9-16,-1 0-11 0,0-2-8 0,-3 3-6 15,-9-1-18-15,-3 0 10 0,-1 0-1 0,-3-1-5 16,-4-1 10-16,0 3-1 0,-1 1-2 0,-4-3 4 16,1 0 4-16,-3 0 10 0,2 1-1 0,-6-2 0 15,4 2 6-15,-4-2-3 0,1 3-4 0,-1-3-22 16,0 0-52-16,-9 5-78 0,1-1-185 0,-2-1 83 15</inkml:trace>
  <inkml:trace contextRef="#ctx0" brushRef="#br0" timeOffset="129966.24">4052 13977 111 0,'-3'-5'212'0,"3"5"-16"0,-4-2-17 0,4 2-20 16,0 0-15-16,0 0-20 0,0 0-11 16,-1-4-10-16,1 4-12 0,0 0-6 0,0 0-11 15,0 0-6-15,0 0-10 0,0 0-4 0,19 4-3 0,-14-3-7 16,4-1-6-16,1 0-1 0,3 1-6 0,-1-1-3 16,8 0-1-16,0-2-8 0,1 0 5 0,7-1-8 15,3 0 3-15,3-1-3 0,-1 1-2 0,3-4-4 16,0 2 1-16,1 0 0 0,-1 2-19 0,-2-3-15 15,-2 4-16-15,-6 2-15 0,-7-1-21 0,0 1-15 16,-6 1-23-16,0-1-41 0,-6 0-115 0,-2 2-291 16,-1-2 129-16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5T07:15:09.67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6681 10708 18 0,'0'0'118'15,"0"0"-14"-15,-4-1-2 0,4 1-16 0,0 0-2 16,0 0-18-16,0 0 0 0,0 0-4 0,0 0-1 16,0 0-3-16,0 0-7 0,0 0-3 0,0 0-4 15,-6-1-3-15,6 1-4 0,0 0 4 0,0 0-11 16,0 0-3-16,0 0-3 0,0 0-3 0,0 0 0 15,0 0 1-15,0 0-6 0,0 0-3 0,0 0 5 16,0 0-5-16,0 0-7 0,0 0 3 0,0 0-1 16,0 0 0-16,0 0 1 0,0 0-1 0,0 0 0 0,0 0-4 15,0 0-2-15,0 0 4 0,0 0 2 0,0 0-10 16,0 0 7-16,0 0-4 0,0 0 1 0,0 0 6 16,0 0-6-16,0 0-1 0,14 7-3 0,-10-5 3 15,1 1-2-15,0 1 6 0,-1-2-12 0,1 2 9 16,3-3 7-16,-3 2-12 0,5 0 2 0,-4 0 8 15,1 0 0-15,6-1-5 0,-3 1-5 0,1-2-5 16,2 4 7-16,-1-1 3 0,2 0-3 0,-1 0 10 16,1-1-11-16,0-1 1 0,1 2 9 0,0-1-5 0,2 1-5 15,-3-1 7-15,4 0-4 0,-4 0-2 0,4-2 2 16,-8 3-5-16,4-1 7 0,0 0 0 0,-1-1-1 16,1-1 2-16,-4 3-7 0,2-4 3 0,-1 4-2 15,-2-1 2-15,0-2-1 0,0 2 1 0,0-2 3 16,1 2-7-16,0-1 5 0,2 1 2 0,-3-2-3 15,2 3-4-15,1-1 3 0,-1-2 3 0,0 3-2 16,-1-1 1-16,0-1-4 0,1 1 5 0,0-2-6 16,-1 3 2-16,-1-1 3 0,-1 1-2 0,-2-3 1 15,3 0 3-15,1 2-3 0,-6 0 5 0,4 0-5 0,-1 1-2 16,-2-2 3-16,3 0 4 0,-4-2-6 16,1 1 0-16,-1 1-2 0,-4-2 3 0,10 1 4 0,-5 1-6 15,-5-2 2-15,5 4-3 0,-5-4 6 0,7 1 1 16,-7-1-3-16,0 0 2 0,5 1-4 0,-5-1-1 15,0 0 3-15,0 0-9 0,0 0 12 0,0 0-4 16,0 0 3-16,0 0-6 0,0 0-6 0,0 0-5 16,0 0-5-16,0 0-15 0,0 0-19 0,0 0-12 0,-8-12-33 15,8 12-91-15,-5-2-203 0,4-1 90 16</inkml:trace>
  <inkml:trace contextRef="#ctx0" brushRef="#br0" timeOffset="2023.77">7259 10686 2 0,'0'0'104'16,"0"0"-13"-16,-9-1-3 0,9 1-27 0,0 0 6 16,-7-2-6-16,7 2-8 0,-6-1 2 0,6 1-12 15,0 0 3-15,-5-1-7 0,5 1-4 0,0 0 9 16,0 0-5-16,0 0 1 0,0 0 1 0,0 0 1 15,0 0 3-15,0 0 0 0,0 0-8 0,0 0-3 16,0 0-1-16,0 0-2 0,0 0 5 0,0 0-6 16,-10 1-8-16,10-1 1 0,0 0-4 0,0 0-1 0,0 0-5 15,0 0 5-15,0 0-2 0,0 0-5 0,0 0-3 16,0 0 1-16,0 0 2 0,0 0-3 0,0 0-7 16,0 0 13-16,0 0-9 0,0 0 1 0,0 0 0 15,0 0-4-15,0 0 2 0,0 0-5 0,0 0-2 16,0 0 7-16,0 0-2 0,0 0 7 0,0 0-7 15,-2 4-6-15,2-4 3 0,0 0 3 0,0 0 3 16,0 0-3-16,0 0 0 0,0 0-3 0,0 0 4 0,0 0 2 16,0 6-4-16,0-6 2 0,0 0-3 15,0 0 0-15,3 6 0 0,-2-4 1 0,-1-2 0 16,3 7 4-16,0-4-3 0,0 1 3 0,1 4 0 0,2-3-8 16,-2-2 8-16,0 0-9 0,1 2-1 0,0 1 5 15,1-3-1-15,0 4 7 0,-1-1-2 0,0-2-4 16,2 3 7-16,-1-2-10 0,4 0 5 0,-5 2-3 15,0-2-5-15,-1 0 10 0,4 0-3 0,-2 3 1 16,-2 0-1-16,1-1 1 0,-1-1 1 0,1 1-4 16,-1-3 1-16,0 2 2 0,1-2-3 0,-4 3 2 15,3-3-1-15,-4 3-4 0,4-1 5 0,-3-3-4 0,2 0 5 16,-3 4-2-16,1-3 4 0,-1-1-3 16,0 0-2-16,0-3 4 0,0 8-3 0,0-5 0 15,0-3-3-15,-4 7-1 0,4-4 2 0,-4 0 7 0,4-3-5 16,-2 6 1-16,-1-3 3 0,3-1-2 0,-4 2 1 15,2 0-6-15,-1-1 5 0,2 1-4 0,-3-1 1 16,0 1 0-16,2 2 6 0,-2-2-1 0,-3 1-7 16,1-2 0-16,2 1 5 0,-1 1-3 0,0 0-1 15,-3-1-1-15,3-1 1 0,-4 2 3 0,3-3 3 16,0 2-2-16,-1 0-3 0,0-1 4 0,-1 1-5 16,1-1 1-16,1 1 4 0,-3-2-6 0,3 0 2 15,1-1 1-15,-1 2 3 0,1-1-2 0,1-2 0 0,4 0-5 16,-7 6 7-16,7-6-7 0,-4 1 1 0,4-1 6 15,-5 2-3-15,5-2 2 0,0 0 2 0,0 0-1 16,-4 3-3-16,4-3 7 0,0 0 2 0,0 0-1 16,0 0 4-16,0 0 5 0,0 0-2 0,0 0 1 15,0 0-3-15,0 0 6 0,0 0-3 0,0 0 0 16,0 0-1-16,0 0 0 0,0 0-9 0,0 0 6 16,0 0 2-16,0 0-5 0,0 0-2 0,0 0-3 15,0 0 3-15,1-12 0 0,-1 12 2 0,0 0-1 16,3-5-5-16,-3 3 0 0,3-3 0 0,-1 1 0 15,-1 0 2-15,1 1-4 0,2-1 1 0,-4 1 1 0,1-1-3 16,0-1 5-16,1 1-5 0,0-2 3 16,-1 1 0-16,-1-1 0 0,0 0-1 0,0 0 0 15,0-2-2-15,-1 1 5 0,1-2-8 0,-2-1 2 0,-1-1 0 16,2-1 2-16,-3 2-2 0,2-4 5 0,0 4-12 16,-2-2 10-16,3 2-8 0,-2-1 4 0,-2 1 0 15,4 0 0-15,-2 1 4 0,3 1-3 0,-1 0 2 16,-2 3 1-16,2 0 2 0,0 0-3 0,1 0-3 15,0 0 2-15,0 0 3 0,0 5 0 0,-1-5-3 16,1 5-1-16,1-4 2 0,0 0-2 0,-1 4-1 16,1-4 6-16,-1 4-5 0,0 0 3 0,3-3-2 15,-3 3-1-15,0 0 3 0,0 0-3 0,0-5 0 16,0 5 0-16,0 0 3 0,0 0-4 0,0 0-1 16,0 0 3-16,0 0-2 0,1-4-2 0,-1 4 4 0,0 0 0 15,0 0 0-15,0 0 3 0,0 0-2 0,0 0-1 16,0 0-4-16,0 0 2 0,0 0 5 0,0 0-3 15,0 0-1-15,0 0 5 0,0 0-2 0,0 0-2 16,0 0-3-16,0 0 3 0,0 0-2 0,0 0 1 16,0 0 4-16,0 0 0 0,0 0-4 0,-1-5 0 15,1 5 4-15,0 0-9 0,0 0 6 0,0 0-2 16,0 0-1-16,0 0 0 0,0 0 5 0,0 0-1 16,0 0-3-16,0 0 4 0,0 0-4 0,0 0-3 0,0 0 2 15,0 0 5-15,0 0-2 0,0 0-2 16,0 0 3-16,0 0 1 0,0 0-2 0,0 0 0 0,0 0-6 15,0 0 6-15,0 0 6 0,0 0-4 0,0 0-4 16,0 0 1-16,0 0 0 0,0 0-1 0,0 0 7 16,0 0-6-16,0 0 1 0,0 0 2 0,0 0-2 15,0 0 3-15,0 0-6 0,0 0 3 0,0 0 3 16,0 0-6-16,0 0 3 0,0 0 0 0,0 0-1 16,0 0 2-16,0 0-1 0,0 14 0 0,1-11-2 15,-1-3-2-15,0 4-1 0,4 0 2 0,-1-2 7 16,-1 2-7-16,2-1 2 0,0 1 1 0,0 0-1 0,1-2 1 15,0 2 0-15,1-1 1 0,-1 2-1 0,2-1 3 16,-1 0 1-16,3 3-4 0,-1-1 1 0,-2 1-3 16,1-2 1-16,-1 0-3 0,0 0 4 0,-1 1 1 15,1-2 0-15,-3 0-3 0,6 1 4 0,-5 0 1 16,1 2 0-16,0-4 0 0,1 2-5 0,0-1 4 16,0 2-2-16,-1-4 4 0,-1 3-9 0,0 0 6 15,0-3-1-15,0 0 2 0,-2 1 3 0,1-3-4 16,2 3 2-16,-5-3-1 0,5 5-1 0,-4-4-2 0,-1-1 5 15,4 3-4-15,-4-3 2 0,0 0-2 0,7 1 0 16,-7-1 1-16,0 0-1 0,0 0-1 16,0 0 6-16,0 0-3 0,0 0 2 0,0 0-3 0,0 0 1 15,0 0-1-15,0 0-3 0,0 0 2 0,0 0-1 16,0 0-2-16,0 0 3 0,0 0 3 0,0 0-1 16,0 0-2-16,0 0-1 0,0 0 2 0,0 0-2 15,0 0-3-15,0 0 2 0,0 0 0 0,0 0 0 16,0 0 3-16,0 0 4 0,0 0-4 0,0 0-2 15,-11 7 2-15,9-6-2 0,-2 2-7 0,-4-2 11 16,6 1-5-16,-6 0-2 0,3 2 3 0,-3 0-4 0,2-2 4 16,-2 1-2-16,3-2 1 0,1 2 5 0,-4 1-2 15,1-1-2-15,3-1 2 0,-1 1-2 16,1-1 3-16,-2-2 1 0,3 3-6 0,-3 0 4 0,2-2 2 16,1 2-3-16,3-3 0 0,-5 2 3 0,5-2 0 15,-4 3-10-15,4-3 8 0,-2 2 1 0,2-2 8 16,0 0 6-16,0 0-2 0,0 0 1 0,0 0 1 15,0 0-5-15,0 0-2 0,0 0 4 0,-13-5-7 16,13 5 0-16,0 0 5 0,0 0-5 0,-4-1 2 16,4 1-1-16,-3-3 0 0,3 3-1 0,0 0-4 15,-7-1 4-15,7 1-6 0,0 0 4 0,0 0-2 16,-5-3-1-16,5 3 2 0,0 0-1 0,0 0 0 0,0 0 0 16,0 0-1-16,0 0-1 0,-5-1-2 15,5 1 4-15,0 0-2 0,0 0 0 0,0 0-2 0,0 0 4 16,0 0-5-16,0 0 1 0,0 0-1 0,0 0-4 15,0 0-1-15,0 0 6 0,0 0 5 0,0 0 0 16,0 0-2-16,0 0 0 0,0 0-3 0,0 0 4 16,0 0 1-16,0 0 0 0,0 0 0 0,0 0-3 15,0 0-1-15,0 0-3 0,0 0-19 0,0 0-27 16,0 0-21-16,0 0-35 0,0 0-63 0,2-10-96 16,0 3-286-16,-2 2 127 0</inkml:trace>
  <inkml:trace contextRef="#ctx0" brushRef="#br0" timeOffset="4021.42">15457 9099 43 0,'3'2'81'16,"-3"-2"-4"-16,0 0-6 0,0 0-8 0,0 0-13 16,0 0 1-16,0 0-15 0,0 0 10 0,0 0-4 15,0 0-8-15,0 0 2 0,0 0-5 0,0 0-6 16,0 0 4-16,-10 3 0 0,10-3-2 0,0 0-7 15,0 0-1-15,0 0 1 0,-13-2-8 0,13 2 9 0,-9-3 1 16,3 3-7-16,-1-2 2 0,7 2 4 0,-16-3 0 16,5 3 2-16,1 0-3 0,0-2-4 15,-3 0 5-15,4 1-2 0,-5 1 2 0,3 0-12 0,-1-3 6 16,3 2-1-16,-1 1 2 0,-1 1-4 0,2-1 0 16,-2 0-3-16,1 0 1 0,-1 0-1 0,-1 1 0 15,2-1-4-15,0 2 4 0,-2-2-7 0,-2 0 3 16,4 1 3-16,-7-1-3 0,4-1 1 0,0 1-1 0,0 0 0 15,2 1-6-15,-1-1 2 0,0 0 6 16,1-1-17-16,-1-1 12 0,1 1 4 0,-3 1 0 16,1 0-3-16,-1-1 3 0,0 1-1 0,-3 0 4 0,4 0-6 15,-3-3 4-15,0 3-2 0,2 0-1 16,2-1 3-16,-2 0-1 0,3 1 2 0,0-2-2 16,-1 4 3-16,2-4-2 0,0 0-7 0,0 2 2 0,2-1 1 15,2 1 9-15,6 0-1 0,-10 0 6 0,10 0 1 16,-8 0-1-16,8 0-2 0,-8-2 5 0,8 2 2 15,0 0-2-15,-5-1-3 0,5 1 0 0,0 0 1 16,-5-3-6-16,5 3 1 0,-5-1-1 0,5 1-2 16,-9-3-3-16,5 1-2 0,0 0 0 0,0 0-5 0,-1-1 3 15,5 3 3-15,-10-3-1 0,6 3-16 16,4 0-16-16,-8-2-28 0,8 2-44 0,-5-2-141 0,5 2-259 16,0 0 116-16</inkml:trace>
  <inkml:trace contextRef="#ctx0" brushRef="#br0" timeOffset="5155.49">14800 8952 47 0,'0'0'46'0,"0"0"-3"15,0 0-2-15,0 0 19 0,0 0 7 0,0 0-9 16,-17 4 4-16,17-4-19 0,-9 0 5 0,9 0-2 0,-9-2 1 16,9 2-2-16,0 0-3 0,-10 0-8 0,10 0 4 15,-8 0-9-15,8 0 2 0,-8 0 1 0,8 0 3 16,-10 3-8-16,6-2-5 0,-1 2 4 0,3 0-15 15,-4-3 11-15,0 1-3 0,1 0 3 0,1 3-7 16,-4-1 2-16,1 2 2 0,-1-2-1 0,-3 1-1 16,2-2-2-16,-3 4 9 0,1-1-8 0,-1 0-3 15,1-1 3-15,-2 1 2 0,3 0-5 0,-1 0-3 16,4-2 0-16,-2 2 1 0,-1 1-2 0,1-3 1 0,1 0-4 16,-1 1-2-16,4-2 3 0,0 1-1 15,-3-1 0-15,3 1 1 0,0-1-6 0,1 0-6 16,4-2 13-16,-5 3-1 0,5-3 0 0,-4 2 0 0,4-2-1 15,-4 0-7-15,4 0 1 0,-1 4 9 0,1-4-4 16,0 0-1-16,0 0-2 0,0 0 6 0,0 6-4 16,0-6 0-16,0 0-1 0,0 5-2 0,0-5-2 15,3 5 6-15,-1-4-2 0,-2-1-5 0,0 6 2 16,0-4 2-16,0-2-1 0,1 5 3 0,-1-5-3 16,3 4 2-16,-2 0-1 0,3 0 0 0,-4-4-1 15,6 4 0-15,-3-1 4 0,2-1-11 0,0 2 10 16,-1 0-2-16,0 0 4 0,1-1-5 0,0 0 0 15,0 3-1-15,2-1-3 0,-2-2 1 0,0-2 5 0,-1 3-5 16,1-1 7-16,-1 1-6 0,-1-1-4 0,3-1 6 16,-4 1-4-16,2-1 4 0,-1 0-4 0,-1 1 6 15,1-1-4-15,0 1-6 0,-3-3 10 0,4 2 1 16,-4-2-2-16,0 0-5 0,4 3 3 0,-4-3 0 16,0 0 11-16,0 0-5 0,0 0 5 0,7 0-4 15,-7 0 0-15,0 0-2 0,0 0 3 0,0 0-4 16,7 0 6-16,-7 0-9 0,0 0-1 0,0 0 7 15,8 0-3-15,-8 0 1 0,0 0 0 0,6-1-3 16,-6 1 1-16,0 0 2 0,5-2 0 0,-5 2-1 0,0 0 1 16,0 0-8-16,3-3 1 0,-3 3 2 0,1-4 3 15,-1 4 0-15,0 0-3 0,0 0 1 16,-1-5-1-16,1 5 1 0,-4-7 4 0,4 7-1 0,-1-3-6 16,-1-1 7-16,2 4 0 0,-1-7 1 15,-1 3-3-15,2 4 6 0,-3-6 4 0,-1 1 3 0,1 2-4 16,0-4 2-16,2 2-5 0,-3-2 6 0,1 1-3 15,-1-3-4-15,-1 0 4 0,1-1 0 0,0 1 4 16,0 1-6-16,0-3-2 0,1 1 9 0,2 2 1 16,-3-3-3-16,4 2 2 0,0 0-3 0,3 0 1 15,-2 1-4-15,0 3 0 0,0-2 0 0,2 2-1 0,0-2 3 16,-1 5-2-16,1-1-4 0,-1-1-42 16,1 1-65-16,-3 3-196 0,4-2-319 0,-4 2 141 15</inkml:trace>
  <inkml:trace contextRef="#ctx0" brushRef="#br0" timeOffset="14715.42">6487 10451 4 0,'0'0'105'0,"0"0"-9"0,0 0-13 0,0 0-3 16,0 0-7-16,0 0-12 0,0 0 0 0,0 0-16 0,0 0 2 15,0 0 1-15,0 0-10 0,-5-1-1 16,5 1 0-16,0 0-4 0,0 0-5 0,0 0-2 16,0-4 1-16,0 4-8 0,0 0-2 0,0 0 0 0,0 0 1 15,0 0-2-15,0 0-2 0,1-7-5 0,-1 7-2 16,0 0 3-16,4-4-3 0,-4 4-6 15,5-3 4-15,-1 1-2 0,1 1 5 0,-1-1-5 0,-4 2 9 16,9-5-6-16,-5 4-6 0,0-2 6 0,1 0 1 16,1 1-7-16,1-1 1 0,4-2 1 0,-2 1 3 15,1 1-4-15,2-2-1 0,-1 1 3 0,4-6 0 16,1 5 2-16,2-4-7 0,-2 1-2 0,3 2 7 16,2-2-4-16,2 0 3 0,0-1 3 0,-4 4-2 15,10-5-7-15,-2 1 6 0,5 1-3 0,-2-1 7 16,0 2-5-16,2-1 1 0,-1 1-7 0,-1 4 7 15,1-3-2-15,-3 1 0 0,0 1-1 0,-2 0 1 0,-3 2-1 16,-1-1 1-16,-3-1-2 0,0 1 0 0,0 1 2 16,-2-1 0-16,-3 3 2 0,1-2-4 0,-1-1 6 15,0 1-1-15,-1 1 0 0,0 1-2 0,-4-1-7 16,6 0 6-16,-3-1-2 0,7 1 6 0,-6 0-3 16,6 1 0-16,-4 0-3 0,6 1 3 0,-2 0 2 15,-1 1 0-15,2 0-1 0,0-1-1 0,-1 1 5 16,2 1-10-16,-2-1 4 0,1 2 3 0,0-1-10 0,-1 1 15 15,-1-2-3-15,1 2-2 0,-2-2-6 16,-3 1 9-16,3-1-13 0,-4 1 8 0,0-1-5 16,1-1 5-16,-1 1 5 0,0-2-3 0,-3 2 2 0,2 0-1 15,-6-2-2-15,3 0 3 0,-4 0-3 0,1 0 1 16,-6 0 0-16,7 1-5 0,0-1 2 0,-7 0-1 16,0 0 3-16,0 0 1 0,9 1-1 0,-9-1-4 15,0 0 3-15,6 0 2 0,-6 0-4 0,0 0-3 16,0 0 5-16,1 5 0 0,-1-5 3 0,0 0-10 15,0 0-8-15,-3 6-11 0,3-6-13 0,-4 4-22 16,4-4-117-16,0 0-191 0,-10 0 84 0</inkml:trace>
  <inkml:trace contextRef="#ctx0" brushRef="#br0" timeOffset="15728.75">7388 10101 41 0,'0'0'57'0,"0"0"-1"0,0 0-11 0,10 9 0 16,-10-9-8-16,4 1-2 0,1 3-4 0,-5-4-3 0,4 2 0 16,0-1-2-16,-2 1-1 0,1 1-2 15,-3-3 17-15,6 6-10 0,-2-6 5 0,0 2-3 0,1 0 4 16,1 0-4-16,2 0 3 0,-2-1-5 0,5 0-3 15,-1 0 3-15,3 1-8 0,0-2 2 0,-1 1-4 16,2 0-14-16,0-1 10 0,-1 0-1 0,0 3-6 16,0-1 6-16,-3-2-7 0,3 2 3 0,-3 2 0 15,-1-2-3-15,1 2 2 0,-1-1 0 0,0 0-4 16,0 1-5-16,0 1 7 0,-3-3-4 0,2 1 1 16,-2 0 1-16,3-1-9 0,-2 1 4 0,-1-2 2 15,3 2 6-15,-4 1-7 0,1-2 5 0,-2-1-6 0,1 1-6 16,-1 1 4-16,-4-3 3 0,5 2 0 0,0 1-11 15,-2-2 11-15,-3-1-3 0,3 4-3 16,-1-2 3-16,-2-2 1 0,1 7 3 0,2-7-4 0,-3 0 2 16,0 5-2-16,0-5-1 0,0 6 2 0,1-4 8 15,-1-2-7-15,3 4-1 0,-3-4 4 0,0 0 12 16,0 0-1-16,0 0 8 0,0 0-1 0,0 0 1 16,0 0 1-16,0 0-8 0,0 0 1 0,0 0 2 15,0 0-6-15,0 0 4 0,0 0-5 0,0 0-8 16,5-9 10-16,-5 9-9 0,0 0 7 0,0 0 1 15,1-4-3-15,-1 4-5 0,0 0 0 0,0 0-4 16,0 0 8-16,0 0-1 0,0 0-5 0,0 0 3 16,0 0-10-16,0 0 11 0,0 0-11 0,0 0 8 15,0 0-2-15,0 0 1 0,0 0-1 0,-16 5 1 0,13-3-3 16,-1 0 1-16,-1 1 5 0,5-3-10 0,-8 4-4 16,5 0 4-16,0-1 8 0,-1 2-11 0,-1-1 12 15,0 1 0-15,-3 2-3 0,3 0 1 0,-1 1 1 16,-1-1-5-16,0 1 1 0,0-1 2 0,1 1 2 15,1-3-1-15,0 1 2 0,-3 1-2 0,4-2-5 0,-2-1 4 16,-1 1-1-16,1-1-2 0,0 0 6 16,1-1 1-16,-2 1-3 0,2-1 5 0,1-1 4 0,-1 1 5 15,0-1 0-15,3 0 2 0,2-2-11 16,-4 2 12-16,4-2-2 0,0 0 3 0,-7 1-7 16,7-1 4-16,0 0-4 0,0 0 0 0,0 0-2 0,0 0-2 15,0 0-1-15,0 0 0 0,0 0-8 0,0 0-6 16,0 0-3-16,0 0-11 0,0 0 3 0,0 0-7 15,0 0-5-15,0 0-2 0,0 0-5 0,0 0-4 16,0 0-13-16,0 0-9 0,3-10-13 0,-3 10-46 16,-3-3-69-16,3 3-204 0,0 0 91 0</inkml:trace>
  <inkml:trace contextRef="#ctx0" brushRef="#br0" timeOffset="16641.32">7430 10057 36 0,'0'0'82'0,"0"0"-4"16,0 0-8-16,0 0-11 0,0 0-2 0,0 0 2 16,0 0-18-16,0 0 6 0,0 0-12 15,0 0 3-15,10 9-4 0,-10-9-2 0,5 3-9 0,-5-3-2 16,8 3 4-16,-4-3 1 0,2 2 2 0,1-2-6 15,-1 3 9-15,4-2-10 0,-2 0 1 0,2 1 4 16,4 1-13-16,-1-1 10 0,1-1-9 0,-1 1 1 16,0 0 2-16,1 1-5 0,-4 2 4 0,4-3-6 15,-4 3 0-15,1-1-1 0,-1-2-3 0,-4 1 5 16,2 0-5-16,-2 0-16 0,2-1 15 0,-2 2-5 16,-1 1 6-16,-1-2-5 0,1 2-4 0,-1 2 2 15,0-2 4-15,-2 0 4 0,1 2-3 0,1 0-1 16,-2 0 0-16,1-1 1 0,0 0-3 0,-1 1-1 0,-2 1-2 15,3-2-3-15,-2 0 6 0,2-1 4 0,-1 2-4 16,-2-1 7-16,0-1-4 0,1-1-8 0,2 1 10 16,-2-3-6-16,-1 3 3 0,0-5-1 15,1 4-2-15,-1-4 8 0,0 0 2 0,0 0-2 0,-5 2 3 16,5-2-16-16,0 0 19 0,0 0-3 0,0 0 10 16,0 0-4-16,0 0 4 0,-12-2-3 0,12 2-1 15,0 0-2-15,0 0 2 0,0 0-8 0,0 0 0 16,-4-4 4-16,4 4-10 0,0 0 4 0,0 0 0 15,0 0-3-15,0 0-2 0,0 0 5 0,0 0-3 16,0 0 2-16,0 0-3 0,0 0-1 0,0 0 4 0,0 0-3 16,0 0-3-16,0 0-1 0,0 0 2 0,0 0 2 15,11 5-3-15,-11-5 2 0,0 0-7 0,0 0 8 16,0 0-9-16,0 0 2 0,0 0 7 0,0 0-2 16,-4 7 2-16,3-2 0 0,-1 1 0 0,-2 0-7 15,2-1 7-15,0 2-1 0,-2-2-6 0,0 3 2 16,-1-1 4-16,1 0 2 0,-2 2-2 0,1-2-4 0,0 2 3 15,-1-1-4-15,-1-1 0 0,3-2 6 16,0 0-8-16,0-1 10 0,0 1-13 0,1 1 11 16,0-4-3-16,-1 1-1 0,2-1 5 0,-2 1-7 0,4-3 7 15,-3 5-4-15,3-5 2 0,-1 3-11 0,1-3-9 16,0 0-32-16,0 0-169 0,0 0-238 16,-9-2 105-16</inkml:trace>
  <inkml:trace contextRef="#ctx0" brushRef="#br0" timeOffset="18064.93">6400 10500 33 0,'0'0'110'16,"0"0"-4"-16,7-3-12 0,-7 3-19 0,0 0-4 15,3-3 1-15,-3 3-6 0,0 0-6 0,3-1-4 16,-3 1 0-16,0 0-5 0,0 0 4 0,0 0-12 16,0 0 2-16,5-3 3 0,-5 3 0 0,0 0-2 15,0-4-5-15,0 4-4 0,5-3-12 0,0 1 5 0,-5 2-7 16,5-3 3-16,-3 1-6 0,-2 2 0 0,6-5-1 15,-2 2-2-15,-3 2-3 0,3-4-2 16,1 3-1-16,0-1-1 0,-1 0-3 0,0-1 0 0,1 1 0 16,-1 0 0-16,1 1 3 0,0-2-2 0,-1 1-3 15,1-2-6-15,-1 2 3 0,0-2 1 0,1 3 2 16,0-3-2-16,-1 2 0 0,0 1 2 0,1-1-4 16,-1 0 1-16,5-2 0 0,-3 2 2 0,-2 0-1 15,3 0-6-15,-2-2 9 0,7 2-7 0,-2-1-3 16,0 0 4-16,2-1 2 0,-1 2-5 0,2-1 6 15,1-1-6-15,-5 1 1 0,5 0-1 0,-4 0 0 0,2 2 6 16,2-2 5-16,-4-1-8 0,3 1 4 16,-2 0-7-16,-1 1 6 0,1-1-2 0,-2 1 1 0,0-2-6 15,1 1 1-15,-1-1 3 0,0 2 0 0,0-2 1 16,2 3 3-16,-3-3-1 0,1 0-3 0,1 2-9 16,-1 2 8-16,-2-2-4 0,0 0 9 0,3 2 1 15,-1-2-2-15,3 2 0 0,-2-3-3 0,-2 4 2 16,2-2-4-16,0 1 1 0,-1-1 2 0,-1 0-8 15,5 0 8-15,-3-1 0 0,-1 1-2 0,3 1 5 16,-1-3-4-16,0 1 0 0,2 2 1 0,0-2 1 16,-2 2-4-16,2-2 5 0,-3 1 0 0,3 2-2 15,-3-2-1-15,3 2 3 0,-4-1-3 0,0 1-3 16,4 0 3-16,-7-1 3 0,3 0 0 0,4 1-1 16,-4-2-3-16,-1 2 1 0,2 0-4 0,-3-2 5 15,1 2 0-15,1-3 0 0,0 3 2 0,1-3-1 0,0 3-7 16,-2-1 4-16,4 0 2 0,-1-2-9 0,-1 2 7 15,-1 1 1-15,2-3-2 0,1 3 4 0,-3 0 1 16,4 0-3-16,-3 0 3 0,3 0-3 0,-4 0-8 16,4 0 8-16,-3 0-3 0,-2 0 8 0,3 0-2 15,-1 0 0-15,-3 0-3 0,4 0 0 0,-4 0 0 16,0 0-3-16,7-1 3 0,-9 1 1 0,3-1 1 16,4 1 2-16,-1 0-2 0,-2 0 0 0,0-2-3 0,1 2 4 15,-5 0 0-15,7 0 2 0,-2 0-10 0,-2 0 2 16,2-1 6-16,-5 2-7 0,5-1 6 0,-10 0-2 15,10 0 6-15,-3 0-9 0,-7 0 0 0,10-1 4 16,-2 1 1-16,-8 0-5 0,11 0 5 0,-6 0-4 16,2 1-4-16,-7-1 8 0,9-1-6 0,-9 1 3 15,9 0-1-15,-4-2 1 0,-5 2-1 0,10 0 5 16,-10 0 3-16,10 0-10 0,-5 0 7 0,-5 0-4 16,9 0-1-16,-9 0 1 0,0 0 4 0,9 0-2 15,-9 0-2-15,0 0 3 0,9 0-1 0,-9 0 1 16,4 2 0-16,-4-2-2 0,0 0-3 0,0 0 3 15,10 0 3-15,-10 0-4 0,7 1 1 0,-7-1-2 0,6 0 1 16,-2 2 3-16,1-1-5 0,0 0 8 0,-5-1-5 16,5 0-6-16,-5 0 12 0,8 0-8 0,-8 0-3 15,5 3-1-15,-5-3 2 0,0 0 2 0,5 0 4 16,-5 0 1-16,0 0-2 0,0 0 3 0,0 0-6 16,0 0-4-16,0 0 3 0,0 0 9 0,0 0-5 15,0 0 0-15,-23-3-17 0,23 3-15 0,-13 0-33 16,8 0-31-16,0-2-128 0,-4 0-240 0,1-1 106 15</inkml:trace>
  <inkml:trace contextRef="#ctx0" brushRef="#br0" timeOffset="19609.45">7440 10110 20 0,'0'0'120'0,"0"0"-7"16,0 0-10-16,7-4-11 0,-7 4-11 0,0 0-5 16,0 0-5-16,2-3-18 0,-2 3-5 0,7-2 0 0,-7 2-4 15,0 0-9-15,0 0 1 0,0 0 0 0,0 0-8 16,10 2 0-16,-10-2-3 0,0 0-7 0,0 0 2 15,5-2 5-15,-5 2 6 0,0 0-9 0,0 0-9 16,0 0 6-16,0 0 3 0,0 0-2 0,0 0 2 16,0 0-5-16,0 0-5 0,0 0-4 15,0 0 0-15,0 0 1 0,0 0-3 0,0 0 2 0,0 0-1 16,0 0-2-16,0 0-1 0,0 0 3 0,0 0-10 16,0 0 6-16,0 0-2 0,0 0 6 0,0 0-7 15,0 0 0-15,0 0 3 0,0 0-19 0,0 0 21 16,0 0-1-16,0 0 0 0,0 0 1 0,5 3-5 15,-5-3 1-15,0 0 5 0,0 0-5 0,0 0 3 0,0 0-4 16,0 0 0-16,0 0 9 0,0 0-5 0,5 2-2 16,-5-2 0-16,0 0 4 0,0 0 1 0,8 0 2 15,-8 0-5-15,0 0 1 0,5 4-1 0,-5-4 3 16,6 1-7-16,-3 3-3 0,-3-4 7 0,6 2-7 16,-3 1 11-16,3 0-4 0,-1 0-1 0,0 1 3 15,-1-2-5-15,4 1 2 0,2 2 0 0,-1-1 1 16,0 2 0-16,1-1 1 0,3-1 3 0,-4 1-5 15,5-1 4-15,-4 0-2 0,3 0 0 0,-1 1-4 16,-2-1 3-16,0 0 0 0,-1 0-9 0,-1-2 10 16,-2 1-3-16,2-1-4 0,-3 1 7 0,1 0-4 0,-1-2-3 15,-1-1 1-15,1 3 8 0,0-2-10 0,-1 0 2 16,0 2 3-16,-4-3 1 0,9 4-4 0,-5-1 6 16,2-3-2-16,-2 2-4 0,1 0 2 0,-1-1 2 15,-4-1-2-15,9 1 1 0,-4 0-6 0,-5-1 6 16,9 0-1-16,-9 0-4 0,5 3 6 0,-5-3-2 15,0 0-7-15,5 0 2 0,-5 0 7 0,0 0 0 16,0 0-3-16,0 0 1 0,0 0-1 0,4 3 2 16,-4-3-1-16,0 0 0 0,0 0 1 0,0 0-4 15,0 0-4-15,0 0 5 0,0 0 6 0,0 0 0 16,0 0-5-16,0 0-3 0,0 0 6 0,0 0 3 0,0 0-3 16,0 0-8-16,0 0 4 0,0 0 1 0,0 0-4 15,0 0 0-15,0 0 4 0,0 0-3 16,0 0 4-16,-5 6 3 0,5-6 0 0,-4 3-6 0,0-1-2 15,0 3 2-15,2-3-1 0,-6 1 3 0,3 1-1 16,1 1 4-16,-1-2 0 0,0 4-1 0,1-1-5 16,-5 0 4-16,4 1 4 0,0 1-4 0,-1-1-3 15,-1 1 1-15,1 1-2 0,-2-2 0 0,2 3 0 16,1-2 4-16,-4 1-1 0,2-3 5 0,0 2-6 16,0-1 4-16,-2 1-1 0,4-4-4 0,0 2 8 15,1-1-6-15,-1 1 2 0,0-4-2 0,1 0 4 0,2 2-4 16,-2-1 5-16,4-3 4 0,-4 4 5 0,4-4 0 15,-3 4 5-15,3-4-2 0,0 0 3 16,-3 1-1-16,3-1 2 0,0 0 2 0,0 0-1 0,-3 3-6 16,3-3 1-16,0 0-5 0,0 0 0 0,0 0-1 15,0 0 0-15,0 0 2 0,0 0-8 0,0 0 1 16,0 0 0-16,0 0 1 0,0 0 3 0,0 0-6 16,0 0 1-16,0 0 2 0,0 0 0 0,0 0 3 15,0 0 1-15,0 0 3 0,0 0-5 0,0 0 3 0,0 0-3 16,0 0-3-16,0 0 2 0,0 0-3 0,3-12 4 15,-2 9-6-15,-1 3-15 0,0-8-12 16,1 3-19-16,-1-1-2 0,-1 0-15 0,0 2-9 0,-2-6-8 16,3 5 3-16,-3-4-6 0,0 1-4 0,0 0 16 15,-2 2 0-15,3-3 3 0,-2 1 14 0,-3 0-4 16,2 0 18-16,0-1 0 0,-1 1 3 0,-2 0 8 16,4 2 5-16,-1-3 6 0,-3 1 10 0,2 0 8 15,1 2 12-15,-2-3 6 0,2 2 4 0,1 1 0 16,-1 2 10-16,0-4-1 0,2 4 5 0,0 0 0 15,0-3 3-15,2 3-8 0,-3 2 2 0,4 2-8 16,-1-7 1-16,1 3 0 0,0 4-5 0,-3-4-2 0,3 4 1 16,0-4-8-16,0 4 1 0,0 0-4 15,0 0-3-15,0-5 4 0,0 5 0 0,0 0 1 0,0 0-3 16,0 0 5-16,0-5-2 0,0 5-4 0,0 0-3 16,0 0 9-16,0 0-7 0,0 0 6 0,0 0-2 15,-1-4 2-15,1 4-7 0,0 0 3 0,0 0 2 16,0 0-1-16,0 0-5 0,0 0 0 0,1-4 1 15,-1 4-5-15,0 0 3 0,0 0-3 0,0 0 5 16,0 0-1-16,0 0-3 0,0 0 0 0,0 0-1 16,0 0 3-16,3-2-4 0,-3 2 2 0,0 0-4 15,0 0 3-15,0 0 0 0,0 0 4 0,0 0-6 0,0 0 0 16,0 0 0-16,0 0 3 0,0 0 0 16,0 0 5-16,0 0 1 0,0 0-7 0,0 0 0 0,0 0 6 15,0 0-4-15,0 0 3 0,0 0-7 0,0 0 2 16,0 0-2-16,0 0 0 0,0 0 2 0,0 0 1 15,0 0-4-15,1 10-2 0,-1-10 0 0,3 5 0 16,-2 0 1-16,0-1 3 0,1 2-1 0,-2-1 1 16,2 1 0-16,0 2 1 0,0-1-1 0,1 2-5 15,2 0-3-15,-2 3 9 0,1-1-4 0,0 0 1 16,0 0 1-16,0 3-1 0,2-1 1 0,-2-2 1 16,2 4 0-16,1-2 2 0,-6-3-4 0,4 1 0 0,2-2 1 15,-5 0 3-15,7 2-4 0,-6-5-1 0,-1-1 3 16,2 2-2-16,-1-2 0 0,-2-2-1 0,3 3 4 15,-3-2 1-15,-1-1-4 0,0-3 3 0,3 5-2 16,-1-3 1-16,1 1-3 0,-3-3-14 0,0 0-38 16,2 2-70-16,-2-2-159 0,0 0-305 0,0 0 135 15</inkml:trace>
  <inkml:trace contextRef="#ctx0" brushRef="#br0" timeOffset="20830.24">7718 10222 11 0,'0'0'86'0,"0"0"-10"16,1 2-6-16,-1-2-3 0,0 0 8 0,0 0 3 16,-4 5-2-16,4-5-4 0,-2 4 1 0,-2-2-4 15,4-2-10-15,-8 2 1 0,3-2-1 0,-1 3-13 0,6-3 1 16,-11 1 1-16,6-1-3 0,5 0-6 0,-13 2-2 16,7-1-3-16,-2 0-4 0,2 0-3 0,-2 1 1 15,2-1-4-15,6-1-1 0,-5 2-5 0,1 0-4 16,4-2 3-16,-5 3-1 0,5-3-15 0,-4 2 11 15,4-2-4-15,-4 3-1 0,4-3 3 0,0 0 5 16,-5 2-5-16,5-2 2 0,0 0 0 0,0 0-3 16,0 0 3-16,0 0 0 0,0 0 3 0,14 2-3 15,-14-2-4-15,10-2-2 0,-2 2 3 0,1-1-5 16,0 1-8-16,-3-1 12 0,6 1-3 0,-5-1 1 16,0 1-4-16,-1 0 2 0,2 0-4 0,-8 0 5 0,9-2-12 15,-4 4 9-15,-5-2-1 0,0 0 3 0,9 0-1 16,-9 0-1-16,0 0-10 0,6-2 11 15,-6 2 0-15,0 0-2 0,0 0-8 0,0 0 9 0,0 0 2 16,0 0-3-16,0 0-2 0,0 0 7 0,-24 2-5 16,16-4 3-16,2 0-1 0,6 2 0 0,-13-2-1 15,2-1-4-15,3 3 8 0,0-3-5 0,-2-1 3 16,4 1 2-16,-2 2 5 0,2-3-3 0,0 1 2 16,0-1-1-16,0 2 5 0,2-1 1 0,0 1-6 15,-1-4 2-15,5 2-4 0,-1 2 0 0,-2-3-1 16,6-1-4-16,-2 1 5 0,0 1-2 0,3 0 0 0,3 0 1 15,-5 0-3-15,7 2-3 0,-4-1 3 0,1-1 0 16,0 2-5-16,-2-1 2 0,2 3 1 16,-6 0 0-16,6-3-1 0,-6 3-3 0,7-1 2 0,-7 1-3 15,5-1 3-15,-5 1-1 0,0 0-2 0,0 0 4 16,0 0-2-16,0 0 0 0,0 0-2 0,0 0-2 16,0 0 5-16,-17-2 0 0,17 2-2 0,-13 2 4 15,8-1-2-15,-3-1 1 0,2 1 0 0,1-1-2 16,5 0 4-16,-14 3-4 0,10-3 1 0,-1 2 2 15,5-2 1-15,-9 0-4 0,9 0 1 0,-5 1-1 16,5-1-5-16,-5 2 3 0,5-2 0 0,0 0-4 0,0 0 6 16,-7 3-2-16,7-3-3 0,0 0 5 0,0 0 1 15,0 0 0-15,-1 2-2 0,1-2-9 0,0 0 12 16,0 0-5-16,0 0 3 0,0 0 4 0,0 0-3 16,-5 2 2-16,5-2-5 0,0 0 0 0,0 0 3 15,0 0-1-15,-10 0-7 0,10 0 6 0,-4 2 6 16,4-2-5-16,-4 0 2 0,4 0 2 0,-5 4-3 15,5-4-1-15,0 4 0 0,0-4 3 0,0 4-1 16,0-4 2-16,3 4 0 0,3-1-2 0,-2 0 3 0,1 0 2 16,4 0-10-16,-4 1 5 0,1-2 1 0,2 1 0 15,-3-1 0-15,0 3-4 0,3-5 3 16,-3 2 7-16,-1 2-5 0,1 0-2 0,0 0-1 0,-1-1-1 16,-2 1 5-16,1-2-2 0,0 1 3 0,-1 0-3 15,1-1 1-15,-3-2-3 0,2 5-1 0,1-3-3 16,-3-2-17-16,3 5-12 0,-1-2-20 0,2-1-27 15,-3 1-47-15,2 1-102 0,-3-4-248 0,3 4 110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5T07:14:09.7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21369 11679 29 0,'0'0'69'0,"0"0"-2"0,-4-3-13 0,4 3-5 15,0 0-5-15,0 0-4 0,0 0-4 0,0 0-3 16,0 0-3-16,0 0 0 0,0 0-9 0,0 0 1 16,0 0-5-16,0 0-1 0,0 0 12 0,0 0-6 15,0 0 4-15,0 0 8 0,0 0-3 0,0 0 7 0,0 0-11 16,0 0 1-16,0 0-1 0,0 0 2 15,0 0-9-15,19 3-3 0,-9-3-2 0,-1 0-2 16,5 1 4-16,-4 0-3 0,6 1 0 0,0-1-8 0,5 0-1 16,-2-1 7-16,3 2-4 0,1-4 6 0,-3 2-11 15,10 0-3-15,-4 0 6 0,-3 2 1 0,5-4-7 16,-6 4 4-16,8-4 4 0,-10 2-6 0,7 0 6 16,2 0-8-16,-6 0 1 0,4 0-11 0,-8 2-6 15,4-2-1-15,8-2-2 0,0 4-9 0,-3-1 3 16,2 1-4-16,-3 1 4 0,1 0-2 0,0-2-2 15,3-1 7-15,1 1 0 0,-1-1 28 0,-2 2 2 0,2-1 3 16,-2-1-10-16,3 1 8 0,-4-2-3 16,4 1-5-16,-2 1 5 0,0-2-4 0,0 1 4 15,-9 0-2-15,9 0-4 0,-2-1-2 0,-1 1 7 0,1 0-1 16,-1 1 5-16,-1-1-7 0,-3 0-6 0,4 1 10 16,1 0-3-16,-6 1 5 0,5-2-3 0,-4 0 3 15,5 5-1-15,3-5 8 0,-4 4-3 0,1-3 11 16,-2 3 4-16,5-1-9 0,0 1 0 0,1 0-5 15,1-2-2-15,-1 2 8 0,1 0-8 0,0 0 5 16,3 0-7-16,-1 1 6 0,2 0-5 0,-2 2 2 16,1-1-5-16,0-1 1 0,1 2-4 0,-5-3 1 15,5 3-12-15,-5 0 12 0,-3-1 5 0,3-1-4 0,-1-1 6 16,-3 1-3-16,-6-1-5 0,-3 1 2 0,4-1 3 16,-4-1-1-16,2 0-1 0,-1 3 4 15,8-1-2-15,-6-1-4 0,-2 1 5 0,10 0-4 0,1-1-5 16,-2 4-1-16,3-1 5 0,1 0-5 0,4-4 9 15,-4 4-10-15,6-2 7 0,-2 2-6 0,0-2 1 16,15 2 7-16,-15-2-5 0,2 0-2 0,12-2 1 16,-12 1-7-16,2-2 6 0,10 2-3 0,-10 0 2 15,-1-2-1-15,12 1 1 0,-15 0 3 0,14-1 3 16,-12 0-5-16,-3 2 0 0,1-3-10 0,1 2 9 16,0 1 0-16,-1-1 0 0,3 2-1 0,-2-2 3 15,-1 1 0-15,0-2-1 0,3 5 3 0,-2-4-1 0,14-1-6 16,-13 3 1-16,1-1-2 0,-1-1 3 15,12-1-1-15,-11 0 2 0,-2-1 0 0,3-1 3 0,-2 0 0 16,0-1-1-16,1-2-5 0,-2 2 4 0,14-2-4 16,-12 2 8-16,-3-2-4 0,17-2-1 0,-14 5-15 15,11-2 10-15,-14-1 3 0,16-1 7 0,-14 1-8 16,0-1 3-16,0 1-6 0,0-2 0 0,-2-1 2 16,5 1 0-16,-3 0 1 0,-1-2 0 0,-2 0-4 0,2-3 7 15,-2 1-1-15,-3-1-15 0,4-2 12 16,0 0-1-16,12-4 3 0,-11 6-3 0,9-7 6 15,3 2-5-15,0 1 8 0,-13 6-1 0,14-6 0 0,2 1-4 16,-15 7 4-16,14-5-7 0,-13 5 1 0,14-4 0 16,-4 3 3-16,-9 2-1 0,10-2-5 15,-13 2 5-15,3 1-2 0,-1 0-1 0,-1 3-1 0,13-5-1 16,-14 5 2-16,0-2 0 0,4 1 5 0,-1 1-5 16,-2-1-2-16,0 2 10 0,-1-2-7 0,2-1 1 15,-6 3 4-15,4-3 0 0,-1 2-2 0,-4 1-3 16,-2-3 3-16,1 2 0 0,-3 0 3 0,2 1-5 15,-10-3 7-15,2 3-5 0,-3-3-6 0,-1 2 2 16,0 1-1-16,0 0-2 0,-4-1 9 0,5 0-14 16,-5 1 8-16,-4-2 3 0,4 4 1 0,-2-4-3 15,2 4 2-15,-3-1 1 0,2-1-12 0,5 1 11 0,0-1 4 16,-1 1-3-16,0-1 0 0,1 2-2 0,0-1 4 16,0-1-1-16,-4 3-5 0,5-3 5 0,-6 0 1 15,0 1-3-15,1-1-10 0,0-1 9 0,0 1 5 16,-1 0 2-16,2 0-2 0,-2-3-7 0,5 2 0 15,-2-1 5-15,4 2-2 0,-4 0 1 0,3 2 0 16,0-4 5-16,2 4-7 0,-2-1 2 0,3-1 2 16,-3 3-6-16,3-3 3 0,-2 1-3 0,-1-1 6 15,-1 0-1-15,1 1-1 0,-1-1 3 0,-4 0-5 16,0 2 2-16,0-2 2 0,-1 0 4 0,-1 0-8 16,-2-2 1-16,-2 2 7 0,-2 0-9 0,-6 0 0 0,9-1 2 15,-9 1-12-15,6-1 8 0,-6 1 5 16,0 0 2-16,0 0-21 0,-28-7-46 0,9 2-102 0,-8 0-182 15,-1-3 81-15</inkml:trace>
  <inkml:trace contextRef="#ctx0" brushRef="#br0" timeOffset="2099.6">3151 12796 31 0,'0'0'75'0,"0"0"4"15,-7-2 0-15,7 2-6 0,0 0-7 0,0 0 1 16,0 0-5-16,0 0-4 0,0 0-6 15,0 0-11-15,0 0-8 0,0 0 0 0,0 0-3 0,0 0-7 16,0 0 2-16,0 0 2 0,0 0-5 0,16 7-2 16,-10-3-7-16,-3-3 3 0,4 2-7 0,-3-1 3 15,2 0-4-15,6-1 3 0,2 0 1 0,-1 2-3 16,6-3-5-16,-1-3 7 0,13 3-6 0,3-2 1 16,0 0 2-16,6 0-6 0,11-1 0 0,0 1 0 15,4-2 6-15,-2 0-3 0,-1 1-2 0,3 2 5 16,0-2-5-16,-3 1-2 0,7-3 3 0,-1-2-1 15,0 2-2-15,1 0 4 0,-4-2-4 0,-4 4 5 16,3 1 1-16,-3 0-7 0,-14 2 2 0,0 2-5 0,-2 0 1 16,-2 1 2-16,0 2-3 0,0 2 3 0,-2 0 3 15,-3 5 0-15,5-4 0 0,-1 4 8 16,0-3-8-16,0 3 1 0,3-4-6 0,0 1 2 0,4-1 1 16,11-1-10-16,3-3-5 0,-3-4 4 0,5-2 2 15,4-6 4-15,1-4-2 0,28-10-3 16,-29 5 4-16,3 1-2 0,-2-1 0 0,-3 3 1 0,-7 2 6 15,-16 5-5-15,-3 2 0 0,-12 4 0 0,0-1 5 16,-1 1 1-16,-4 0 7 0,-1 0-10 0,5 1-2 16,-5 0 2-16,6-2 0 0,1 2-2 0,1 0 16 15,5 0-14-15,5 0 0 0,-3 0 1 0,4 0 1 16,3 0-3-16,4-4 6 0,-1-1-4 0,16-1 0 16,-1-5 2-16,3 0 0 0,-4 2-5 0,-15 1 1 15,4 2 3-15,-8 1 0 0,2 4 1 0,-7-1-7 16,-7 2 3-16,-1-2 2 0,-1 4 2 0,-2-2 4 15,0 1-7-15,-4-1 10 0,5 2-11 0,0 0 5 0,-4-2-1 16,4 2 2-16,3 1-3 0,-1-3 4 0,2 0 0 16,-2 0 1-16,8-2-7 0,0-3-2 0,3 4 2 15,1-5-1-15,0-4 3 0,6 3-2 0,13-8 8 16,-1 3 1-16,4 1 0 0,-16 5 4 0,12-3-3 16,-14 7-2-16,-4 2-1 0,-3 0-4 0,2 2 2 15,-12 1 0-15,-1-1 2 0,0 2 1 0,0-1-2 16,-1-3-1-16,0 2 1 0,-3-1 0 0,4 0-3 15,-1 0 5-15,2-1-6 0,-1 2 0 0,-4 0 1 16,5-4-3-16,-3 0 14 0,3 0-6 0,-2 1-2 16,0-1 0-16,-3-1-5 0,3 1 1 0,-6-1-1 15,-2 2-5-15,-2 1 4 0,-2-1 0 0,-5 1 0 16,11-2-1-16,-11 2 6 0,0 0-6 0,5 3 6 16,-5-3-3-16,0 4 6 0,0-4-12 0,0 2 8 15,0-2 1-15,0 6-4 0,0-6-2 0,1 4-1 0,2-2 7 16,-3 1 0-16,0-3-6 0,7 2 4 0,-4 1-3 15,5-1 0-15,-3-1 2 0,0 3-2 0,7-3-1 16,-1 0-6-16,-2-1-8 0,5 0 1 0,-5 3 2 16,3-3-1-16,-2 0 0 0,1 1 5 0,0 0 8 15,-1-2-10-15,0 2 1 0,-2-1 7 0,-1 0-5 16,2 0 5-16,-1 0-2 0,-2 0 1 0,-6 0-1 16,12 2 1-16,-6-1-3 0,-2 2 2 0,-1 1 5 15,-1-2-2-15,-2 1 4 0,4 2-4 0,-4 2-6 16,4-3-4-16,-3 1 6 0,4 0 2 0,-4 2-4 15,3-2 1-15,0 0-1 0,0 2 2 0,1-2 5 16,0-2 2-16,5 2-5 0,-2 1 0 0,1-2 7 16,4 1-3-16,-3 1-3 0,3-2 8 0,5 0 5 0,-1 0-2 15,0-1-3-15,1 2 6 0,-3-1 3 16,3 1-11-16,-1 0 1 0,-6 0 0 0,6 2-1 16,-2 0 3-16,2 1-14 0,2-3-14 0,-3 3-31 0,3-2-82 15,0 1-145-15,6 2 65 0</inkml:trace>
  <inkml:trace contextRef="#ctx0" brushRef="#br0" timeOffset="2499.17">9464 12826 73 0,'58'-5'98'0,"-6"-1"-10"0,-12 4-10 15,10-1-10-15,-12 1-5 0,-1 0-3 0,0 0-6 0,-1 2-6 16,0 0-4-16,1 0 2 0,-1 0-9 15,-2 0-3-15,3 0-2 0,0 2-5 0,3 0-5 16,-2-1 6-16,13 1-7 0,-11 0 6 0,12 0-1 0,-13 1-9 16,15-3 3-16,-1 4-6 0,-11 0 4 0,12 0-4 15,-16-1 1-15,14 1-5 0,-12 1-3 0,0 0-1 16,-1-2 3-16,-3 2-4 0,2 1 3 0,2-3-3 16,-4 3 2-16,0 0 1 0,-3-1-2 0,-4 1-3 15,1 0 1-15,-2-3-1 0,-9 2-3 0,9-1 5 16,-5-1-3-16,5 2 0 0,-9 0-3 0,8-1 5 15,-5-1-4-15,0-2 0 0,-2 2 0 0,3 1 1 16,-1-4-1-16,-2 1 2 0,7 4 1 0,0-2-3 0,-5-3-5 16,6 1 2-16,0 0 7 0,1-1 3 0,-2 2-3 15,1 1-1-15,3-2-4 0,-4 0 3 16,1-1-8-16,-3 0 4 0,2 0 0 0,1 0 1 0,-5 3 6 16,4-6-3-16,-4 3 0 0,-2 0-3 15,0-1 4-15,1 1-4 0,-3-1 2 0,0-1-2 0,-6-1-4 16,1 2-35-16,-4-1-53 0,-2-5-82 0,-2 5-187 15,-2-5 83-15</inkml:trace>
  <inkml:trace contextRef="#ctx0" brushRef="#br0" timeOffset="4033.25">17861 12712 84 0,'0'0'90'0,"0"0"-4"0,-2-3-9 15,2 3-12-15,0 0-4 0,0 0-9 0,0 0 0 0,0 0-5 16,0 0-10-16,0 0-2 0,0 0 2 0,0 0-17 16,0 0 14-16,0 0 4 0,0 0-7 15,0 0-5-15,0 0 1 0,0 0-1 0,0 0-5 0,0 0 3 16,0 0-6-16,0 0-6 0,0 0 9 0,0 0-20 15,2 13 13-15,-2-9-4 0,0 1-2 0,-1 1 0 16,1 0 5-16,-1 0-7 0,-1 0-1 0,2 1 2 16,0 1 1-16,0 1-18 0,-1-1 14 0,1 1 3 15,-1 0 2-15,1 0-3 0,-2-1 2 0,2-2 4 16,0 1-4-16,-1 1-1 0,1-3-4 0,0 0-10 16,0 1 5-16,0-1 5 0,-1-3 4 0,1-2-1 15,0 6 5-15,0-6 7 0,1 4-5 0,-1-4 1 16,-1 3 1-16,1-3-3 0,0 0 3 0,0 0-3 15,0 0-11-15,0 0 7 0,0 0-12 0,0 0-39 0,0 0-163 16,-8-10-223-16,5 6 98 0</inkml:trace>
  <inkml:trace contextRef="#ctx0" brushRef="#br0" timeOffset="12998.67">17728 12775 19 0,'0'0'79'0,"0"0"-8"15,0 0-3-15,0 0-1 0,0 0-8 0,0 0-11 16,0 0-1-16,-8-3-15 0,8 3 7 0,0 0 2 15,-8 0-14-15,8 0 2 0,0 0 1 0,0 0-2 16,-9 0-1-16,9 0-15 0,0 0 7 0,0 0 3 16,-8 0-1-16,8 0-9 0,0 0 4 0,-5 3-4 15,5-3-3-15,0 0 2 0,-7 1 1 0,7-1 9 0,0 0-10 16,-8 0 10-16,8 0-6 0,0 0 0 16,0 0 2-16,-8 0 3 0,8 0-6 0,0 0-3 0,0 0 2 15,0 0-1-15,0 0-6 0,-5 1 3 0,5-1 13 16,0 0-4-16,0 0 1 0,0 0-1 0,16 6-2 15,-9-2-3-15,0-2 4 0,4-2-1 0,1 3-6 16,1-1 5-16,0 0-3 0,1 2-5 0,1 0 6 16,3-3-7-16,-5 2 2 0,6-1-2 0,-1-1 5 15,-5 2-6-15,2 1-4 0,-2-4 5 0,1 3-3 16,1-3 2-16,1 2-1 0,-2 1 3 0,6-3-7 16,-5 1 4-16,6 2-8 0,-2-3 4 0,2 3 7 0,0-2 0 15,7 2-1-15,-6-1-1 0,0 1-1 16,-1-1 3-16,6 1-3 0,1-2-1 0,-7 1 1 15,-2 1 3-15,4-1-8 0,-4 2-7 0,3-4 5 0,-2 2 6 16,-2 1 0-16,1-2 0 0,-1 1-4 0,-1 0 6 16,-3-1-4-16,-4 0 0 0,3 0 0 0,1 1 4 15,-5-2-3-15,5 2 0 0,-1 0-2 0,1-1 5 16,0-1 2-16,-2 0-10 0,1 2 9 0,6 0-6 16,0-1-4-16,2 1 9 0,-3-2 0 0,1 1-4 15,4 0-2-15,-3 2 3 0,0-3 2 0,-1 0-5 16,2 2-2-16,-2-2 1 0,0 1 5 0,0-1-2 0,0 2-4 15,-1-2-3-15,1 2-6 0,-1 0 7 0,0-2 0 16,1 1 8-16,-2 1-2 0,1-1 0 16,0 0 5-16,0-1-4 0,-1 0 1 0,1 3-4 0,4-3 0 15,-3 0 2-15,-1 0-9 0,4 0 4 0,-2 0 6 16,2 0-3-16,7 0-1 0,1 0 4 0,-1 0 2 16,3-3-1-16,-1 3-4 0,-3-1 1 0,3 1 1 15,-2-1 1-15,-1-1 0 0,3 1-4 0,-1 1 2 16,1 0 6-16,0-1 0 0,-2 0 1 0,-1 1-3 0,0-2-2 15,-5 2 3-15,-3 0-4 0,9 0 4 16,-9-3-4-16,3 3 4 0,0-2-7 0,-2 2 6 0,2-2-1 16,5 1 1-16,-6 0-3 0,6-2 3 0,-3 2-8 15,-3 1 2-15,9-2-3 0,-3 0 2 0,-7 2 5 16,9-3-1-16,-1 1 1 0,1 0 0 0,0 0-2 16,-3 1 3-16,5-3-2 0,-4 3 6 0,5-2-6 15,-1 1 3-15,-2 2-2 0,-1-2-1 0,1 1 4 16,0 4 0-16,-4-3-5 0,3 3 2 0,-7-1-4 15,1 0 6-15,4 1 1 0,-4-1-7 0,-3 1 1 16,11 1 3-16,-4-3-3 0,3 4 3 0,0-1-2 0,-2-1 0 16,3-1 0-16,-1-2 4 0,-2 1-5 15,4 1-11-15,-5 0 17 0,4-1-3 0,-1 1 2 0,1 0-2 16,1-1-3-16,-3 0 4 0,2-1-6 0,0 0 0 16,-2 0 3-16,1 0 3 0,-1 0-2 15,-2 3 3-15,2-3-4 0,-10 0 0 0,3 1 1 0,9-1-1 16,-11-1-3-16,-1 1 3 0,3 0 1 0,-2-3 3 15,-1 3-4-15,2 0 3 0,-4 0-3 0,2-1-9 16,0-2 9-16,-5 2 2 0,7 0-2 0,-5-2-3 16,2 1 5-16,3 1-1 0,-2 1 2 0,2-2-4 15,6-2 2-15,4 4 0 0,-3-1 4 0,5 1-4 0,2-2-9 16,4 1 8-16,0-1-2 0,-1 0 3 0,16-1 1 16,-2-1-1-16,-15 3 4 0,2 0-6 0,0 0-9 15,-2-1 11-15,0 0-5 0,2 1 2 0,-5 1 4 16,-1 0-4-16,-1 0 4 0,3 0 3 0,-6 0-9 15,-6 0 2-15,-1 0 4 0,-1 0-2 0,8 0 3 16,-11 0-1-16,3 1-6 0,2-2-8 0,3 2 6 16,-6 0 6-16,3 0-1 0,5 1-1 0,-1-2 2 0,1 1 0 15,-7 0-6-15,3 0 7 0,3-1-2 16,-7 2 2-16,10-2 2 0,-2 0 4 0,-1 2-15 16,1-2 2-16,-6-2 2 0,6 0 0 0,-5 2 8 0,-3 0-5 15,3-2 4-15,5-1-4 0,-5 1 3 16,-1 1 0-16,-2 1-7 0,9 0 10 0,-10 0-7 15,2-3 4-15,1 1-3 0,0 2 0 0,-2-2-4 0,2 1 2 16,6 2 1-16,-1-2 3 0,-4 1 1 0,4 0-4 16,-7-1 3-16,12 2 2 0,-13-2-2 0,4 1 2 15,0-2-2-15,4-1-2 0,-6 3-2 0,0-3-2 16,2 1 10-16,-3-1-8 0,9-2 4 0,-1 0-4 16,-4-2 2-16,-1 3 7 0,-3-6-5 0,5 3 2 15,-5-4-2-15,1 5-6 0,-2-5 5 0,0 2 0 16,-1 0 1-16,1 0-2 0,8-2 3 0,-8 3-4 0,7-3 6 15,-6 6-8-15,6-6 2 0,1 5 4 0,-1-1-4 16,3 2 4-16,0 0-5 0,-1 1 5 0,-1 0 0 16,4 3 0-16,-2-2-3 0,3 3-1 0,1 3 2 15,0-3 2-15,-3 0-5 0,-2 1 1 0,-8 0 6 16,1-1-5-16,-4 2 5 0,0-2-8 0,-4 0 1 16,0 0 3-16,-3 0-1 0,2 0-3 0,-5 0 7 15,-2 1-1-15,7-1-3 0,-5 2 1 0,1 0-3 16,4 0-2-16,-1 1 2 0,-2 1 7 0,0 0-2 15,3 0 0-15,-2-1 0 0,1 2-3 0,2 2 3 16,-3-3-4-16,1 2 2 0,0 1-1 0,-1-3-2 16,-1 1 4-16,1-2 2 0,-3 2-3 0,-1-2 1 0,-2-1-4 15,2 1 5-15,-2-2-5 0,0 2 4 0,-4-3 1 16,3 2-7-16,-3-2 5 0,4 3-6 0,-4-3 6 16,0 0 3-16,0 0-2 0,0 0 3 0,0 0-5 15,0 0 0-15,0 0-1 0,0 0 4 0,-15 0-4 16,15 0-4-16,0 0 5 0,-10-3 2 0,10 3-1 15,-9-2 2-15,7-1 1 0,-3 1-6 0,1-1 2 16,-1-1 8-16,0 2-6 0,1-1-3 0,-1-1-2 16,1 0 6-16,0 1 4 0,0 1 1 0,0-2 0 15,2 1-3-15,-1-1-3 0,3 4 4 0,-5-3-3 16,5 3 5-16,-2-3 2 0,2 3-4 0,-2-2-3 16,2 2-1-16,0 0 2 0,7-5-2 0,-7 5 1 0,11 0 2 15,-5 0-3-15,-6 0 0 0,13 0-5 16,-6 1 1-16,0-2 9 0,-7 1-5 0,11 0 1 0,-11 0 4 15,11 0-9-15,-5 0 3 0,-6 0 2 0,8 0-7 16,-8 0 8-16,7 1-1 0,-7-1-3 0,6 0 2 16,-6 0-4-16,3 4 0 0,-3-4 7 0,2 3-8 15,3 0 2-15,-4 2 3 0,2 1 1 0,-2-2-4 16,4 3 3-16,-2-1 2 0,-2 0-8 0,3 0 8 16,-3 1-5-16,-1 1 2 0,4-1 0 0,-4 0-2 0,3-2 1 15,-2-2 1-15,-1 2 0 0,0-1 4 16,0 0-5-16,0-4 3 0,0 5 0 0,0-5 0 0,0 3-2 15,0-3-4-15,0 0 2 0,0 0 7 0,0 0-2 16,0 0-9-16,0 0 11 0,0 0-4 0,0 0 2 16,0 0-5-16,-1-13 4 0,1 13-8 0,0-7 3 15,1 3 4-15,4 2 4 0,-1-3 0 0,-3-1 0 16,4 2-6-16,-2 0 5 0,1-1 0 0,-2 2-1 16,0 1 0-16,0-3-9 0,3 1 0 0,-2 1 5 15,-2 0 5-15,2-1-4 0,-2 1 2 0,-1 3-6 16,1-5 5-16,-1 5 2 0,3-3 0 0,-3 3-5 15,0-4 6-15,0 4-5 0,0 0-5 0,0 0 8 16,0 0 2-16,0 0-4 0,0 0-3 0,0 0 0 16,0 0 3-16,0 0 3 0,1 10-3 0,-1-10 3 0,-4 7-10 15,4-2-12-15,0-1 23 0,-2 1 1 16,-1 0-1-16,2 1-5 0,-2-2 3 0,1 1 3 16,-1-3-2-16,2 3 0 0,1-5 2 0,-1 7-10 0,-1-5 3 15,2-2 5-15,0 0 0 0,-1 5 3 0,1-5-7 16,0 0 2-16,0 0-2 0,0 0 6 0,0 0-4 15,0 0 4-15,15-9-5 0,-11 4-4 0,0-2 3 16,0 2 1-16,0-2-3 0,1 2 6 0,1-4-2 16,-2 3 0-16,0-3-4 0,-2 1 2 0,1 2 1 15,-2 0 3-15,2-1-1 0,-3 0-4 0,1 2-5 16,0 2 6-16,1-1 0 0,-1 0 2 0,-1 4-1 16,1-4-2-16,-1 4 8 0,2-3-6 0,-2 3 3 0,0 0-1 15,0 0-4-15,0 0-1 0,0 0 6 0,0 0-6 16,2 9 0-16,-3-3 1 0,1-1 0 15,0 0 1-15,0 0 3 0,0 2 2 0,0-1-2 0,-3 0-6 16,3 1 8-16,-1-1-7 0,0 1 6 0,-1 0-4 16,1-2 1-16,-2 2 3 0,2 0-6 0,0-4 2 15,0 4 0-15,-1-2 0 0,2-3 4 0,-1 1-1 16,1-3 0-16,0 6 0 0,0 0-2 0,0-6-4 16,0 0-6-16,0 4 14 0,0-4 1 0,0 0-3 15,0 0-4-15,0 0-2 0,0 0 9 0,16-7-1 16,-14 4-3-16,2-1-4 0,1 2 7 0,-3-1-5 15,4-2-1-15,-4 0 1 0,2 1 1 0,0-1-20 0,-2 1 1 16,3-3-1-16,-2 3 1 0,1-1 11 16,-3 1-7-16,2-1 3 0,-1 0 1 0,-2 1 1 15,0 1-2-15,0 3 7 0,0-8-5 0,0 8 2 0,0-4 5 16,0 4 0-16,0 0-6 0,0 0 7 0,0 0-7 16,0 0 4-16,0 0 3 0,0 0 1 0,0 0 3 15,0 0-2-15,-2 14-8 0,4-11 5 0,-2 2 4 16,2 0-3-16,0 1 3 0,3-1-1 0,-3 2 2 15,1-1-5-15,4 1 3 0,-4-2 1 0,1 2-3 16,0-2-1-16,0 1 6 0,1 0-4 0,-3-1 2 16,1-1-1-16,-3 1-6 0,4-2 5 0,-3-1 0 15,-1-2-9-15,2 5 8 0,-2-5 1 0,2 4 2 0,-2-4 2 16,0 3-1-16,0-3 0 0,0 0-1 16,0 0 1-16,0 0-1 0,0 0 0 0,0 0-2 0,0 0 0 15,0 0 1-15,0 0 3 0,0 0-2 0,0 0-2 16,0 0 0-16,0 0 1 0,0 0 1 0,0 0-1 15,0 0-4-15,0 0 7 0,0 0-1 0,0 0-5 16,0 0 6-16,0 0-6 0,0 0-1 0,0 0 6 16,0 0-1-16,-14-5 0 0,14 5 1 0,0 0-1 15,-5-2-3-15,5 2 1 0,0 0-2 0,0 0 4 16,0 0 1-16,-9 0-5 0,9 0 9 0,0 0-10 16,-8 0 5-16,8 0 2 0,-8-2-3 0,4 1-3 15,4 1 4-15,-7-4 0 0,3 4 2 0,4 0-1 0,-5-6-3 16,5 6-2-16,-4-4 0 0,4 4 6 15,-5-2-1-15,5 2 2 0,-3-4-4 0,3 4 14 0,-3-1-17 16,3 1 5-16,0 0-3 0,0 0 3 0,0 0 1 16,0 0-2-16,0 0-4 0,0 0 2 0,-4-4-1 15,4 4-1-15,0 0-1 0,0 0 3 0,0 0 2 16,0 0-9-16,-10 1 8 0,10-1-1 0,0 0-3 16,0 0 6-16,0 0-2 0,0 0 11 0,0 0-16 15,0 0 2-15,-7 3 5 0,7-3-1 0,-3 2 3 16,3-2-6-16,0 0-1 0,0 5-2 0,0-5 7 15,1 7-7-15,-1-7 6 0,2 7-2 0,-2-4 3 16,2 1 0-16,0 1-4 0,0 1 4 0,-1-2-2 0,0 1 2 16,0 0-2-16,1 0 1 0,-1-1 2 15,2 1-2-15,-3 0-1 0,1 0 0 0,0-2 1 16,-1 2-3-16,1-1 3 0,-1-4 5 0,2 5-8 0,-2-5 1 16,0 3 3-16,0-3-1 0,0 0 0 15,0 0 1-15,0 0 0 0,0 0-3 0,0 0 1 0,0 0 2 16,0 0-4-16,0 0 2 0,1-15-3 0,-1 11 2 15,0 0 1-15,0-3 1 0,1 1 0 0,1 0-2 16,-1 0 5-16,0 0 0 0,-1 1-4 0,1-3 1 16,2 1-2-16,-1 1-3 0,-2-1 2 0,0 2 2 15,2 0-5-15,-1-2 6 0,0 2-1 0,1 2-1 16,-2-3 1-16,1 2-3 0,0 0 1 0,-1 4 1 16,1-7-1-16,1 5 4 0,-2 2-7 0,0-6 8 15,0 6-1-15,0 0 0 0,0-5 0 0,0 5-5 16,0 0 5-16,0 0 1 0,0 0 5 0,0 0-8 0,0 0-3 15,0 0 3-15,0 0-1 0,0 0 3 0,0 0-7 16,0 0 6-16,0 0 1 0,0 0 0 0,0 0-2 16,0 0 3-16,-5 15-5 0,5-15-1 0,-2 2 3 15,2-2 0-15,0 0-1 0,-1 3-2 0,1-3 7 16,0 0-3-16,0 0-4 0,0 0 5 0,0 0 3 16,0 0-11-16,-3 4 7 0,3-4-1 0,0 0 2 15,0 0-5-15,0 0 4 0,0 0 1 0,0 0 1 16,0 0 5-16,0 0-6 0,0 0 1 0,0 0-5 15,0 0-2-15,0-12 0 0,0 12 1 0,0 0 5 16,0 0-2-16,0-7 3 0,0 7-1 0,0 0 1 16,-2-2-6-16,2 2 9 0,0 0-6 0,0 0-5 0,0 0 6 15,0 0-4-15,0 0-1 0,0 0 7 16,0 0-3-16,0 0 0 0,0 0-3 0,0 0 2 0,0 0-1 16,0 0 5-16,0 0-5 0,0 0 1 0,0 0-3 15,0 0 4-15,0 0 0 0,0 0-2 0,0 0 2 16,-6 10 2-16,6-10 0 0,0 0-4 0,-4 4 6 15,4-4-4-15,0 0-3 0,0 0-2 0,0 0 4 16,0 0 7-16,-4 0-7 0,4 0 2 0,0 0-2 16,0 0 1-16,-4 3-4 0,4-3 5 0,-4 2-5 15,4-2 4-15,-5 3-1 0,5-3 0 0,-9 2 2 16,9-2 2-16,-8 2 3 0,3-2-5 0,5 0-5 16,-14 0 4-16,8-1 3 0,-2 1 3 0,1-1-4 15,-2-1-3-15,-3 1 0 0,7-1-4 0,-3 1 7 0,8 1-5 16,-15-1 1-16,7 1 1 0,-1-3-2 0,3 3 3 15,-5-2 3-15,-2 0-4 0,3 1-1 0,-1 0 4 16,1 1-3-16,-1 0 0 0,4-1 4 0,-3 1-3 16,0-2-1-16,0 1-1 0,-2-1 3 0,1 2-1 15,2-1 2-15,-3 1-2 0,-2-1-1 0,1-2 8 16,-1 3-4-16,4-2-3 0,-7 0 0 0,5 0 2 16,-4-1-3-16,3 1-1 0,-4-1 2 0,1 0 10 15,1 1-10-15,0-2-4 0,-5 1 3 0,4-2-2 16,-2 1 5-16,-1 0-4 0,2 2-2 0,-1-3 3 15,0 3 2-15,0-2-1 0,2 1 0 0,-2 1 3 0,0 1-9 16,1-1 7-16,0 0-2 0,4-1 4 16,-5 2 0-16,5 0-4 0,-1-1 0 0,1 1 1 0,3 1 0 15,-3 0 3-15,0 0-2 0,2 0 3 0,-2 1-8 16,0-2 2-16,-3 1 2 0,3 0 5 0,-2 0-5 16,-1 0-2-16,-3 0 0 0,0 1 4 0,0-1 1 15,0 2-7-15,-5-1 2 0,-2 0 4 0,0 1-2 16,3-2 0-16,-4 1 3 0,7 0-4 0,1 0 8 15,1-1-10-15,0 2 6 0,0-2-3 0,4 0 3 16,4 1-3-16,-2 1 2 0,1-2 0 0,-1 3-2 16,1-2 0-16,-1 2 1 0,3-1-1 0,-1 0 3 15,-1 1-3-15,-1-3-3 0,-2 2 6 0,1-1-5 16,-6 2 2-16,3-2-2 0,-5 2 1 0,1-1 4 0,-1 0-3 16,-2-1 1-16,-4 1 0 0,6-1-1 0,1 0-3 15,-1 0 3-15,0 1 0 0,2 0 0 0,0 1 0 16,5-1 4-16,-4 1-4 0,5 0 2 0,-1-1-3 15,0 1-2-15,2-2 6 0,-1 2-4 0,-1-1 1 16,2 1-1-16,1 0-1 0,-5-1 5 0,3 2-1 16,-7-4-6-16,4 3 8 0,-4-1-4 0,1 1-3 15,-9-1 3-15,1-1 0 0,-2 0 3 0,2 2-3 16,-3-3 3-16,0 2-2 0,-1-2-1 0,3 2 4 16,-1-1-2-16,1 0-5 0,6 2-5 0,-6-3 11 15,0 2-2-15,6 0 2 0,4 2-1 0,-1-3-2 0,1 2 0 16,-4-2-1-16,4 1 3 0,2 1-3 15,-3 1 4-15,4-1-5 0,-4-3 1 0,0 2 4 0,3 1-2 16,-2 1-7-16,0-4 7 0,-3 3 1 0,2-1-3 16,1 1 2-16,-1-1-2 0,1 1-1 0,-2-1 1 15,1 0 4-15,1 1-3 0,-1-3 3 0,0 2 2 16,-1-1-4-16,1 2-4 0,1-2 3 0,-1 1 6 16,-1-2-9-16,2 0 0 0,-1 0 4 0,1 0-2 15,1 0 7-15,-1 0-4 0,-1 0-1 0,-1-2-9 16,-2 1 16-16,1 0-12 0,-2-1 5 0,-5-1 4 15,-1 3-2-15,3-3-3 0,-4 3 0 0,3 0 3 16,-1 0-1-16,-2-2-4 0,12 1 7 0,-5 1-10 0,-5 0 2 16,9-1 2-16,-1 1 0 0,1 1 9 15,-2-1-8-15,4 0-6 0,2 1 5 0,1 1 2 0,0-2-7 16,1 0 7-16,-1 1 0 0,0-1-1 0,1 2 7 16,-6-2-10-16,1 2 3 0,0-1-3 0,-2 1 1 15,-3-1 1-15,-4-2-1 0,-4-1 2 0,3 2 5 16,-4-3-5-16,2 0 1 0,-1 0 4 0,2-1-5 15,-3 1 2-15,1-2 0 0,0 3-1 0,1-1 2 16,7 1-4-16,-4-1-3 0,5 2 1 0,1-2 2 16,1 3 4-16,6 0-5 0,0-3 0 0,0 3 1 15,0-1 2-15,1 0-1 0,-1 1 1 0,-4 1-3 16,2-1 2-16,-3 4 2 0,1-4-1 0,-3 0-12 0,0 3-2 16,1-6-4-16,-1 3-4 0,-9 0 10 15,2-3-2-15,6 3 3 0,1-2 1 0,0 0-2 0,-8 0-3 16,7-1 9-16,-6 1 4 0,6-1-1 0,-6 0 0 15,9 2-2-15,-4 0 1 0,2-2-2 0,2 2 1 16,2 1 1-16,0 0 3 0,-2 0-2 0,6 0 2 16,-2 0 6-16,-2 0-9 0,-1 0 0 0,4 0 4 15,-5 0-5-15,2 0 5 0,-2 0-2 0,1-1 1 16,0-1 3-16,-2 2-8 0,3 0 5 0,-3-2 0 16,1 2 1-16,-2-4-3 0,3 4 5 0,-2-3-2 15,-1 2-1-15,2-1 0 0,-4 2-3 0,3 0 1 16,-1-1 3-16,1 0-6 0,3 1 8 0,-2 0-6 15,0-3 3-15,2 3-6 0,-2 0 11 0,6-2-4 16,-1-1-1-16,0 2 3 0,2 0-2 0,-4-2-2 16,-3-1 4-16,2 1-5 0,-3-1 9 0,1-1-10 0,2 2-2 15,-5 1 5-15,-4-5-2 0,2 4 5 0,4 0-8 16,-3 1 2-16,2-3 3 0,0 3-2 0,4-1 5 16,5 2-6-16,-2 1 7 0,2-1-5 0,0 1 4 15,0 0 0-15,0 0-5 0,1 0 4 0,-1 0-2 16,2 0 0-16,-3 0 3 0,0 1-1 0,0 0-4 15,0-1 2-15,0 1 1 0,-1-1 1 0,-4 2-3 16,0-4 4-16,-2 2 6 0,3 0-14 0,-2 2 6 16,-3-4 1-16,4 2-2 0,-1-1 1 0,2 1 1 15,-2 0 1-15,0 1-4 0,8-1 1 0,-3 0 1 16,2 2-1-16,0-2 2 0,0 1-3 0,-1-1 8 16,4 2-8-16,-2 0 2 0,0 0-2 0,0 0 4 15,-1 0-6-15,2 0 3 0,-4 0-3 0,2 1 7 0,-3-1-5 16,5 0 2-16,-3 0-5 0,-5 1 1 0,-1-3 6 15,0 3 0-15,1-2-6 0,-1 0 3 0,0 1 0 16,0 0 4-16,3-2-2 0,-2 3-1 0,5-3 3 16,-3 1-5-16,3 0 3 0,-1-1-4 0,-1 3 5 15,1-1-2-15,1-1-5 0,-2 1 7 0,2 2-5 16,-5-1 5-16,1 1-6 0,2-1 1 0,0 2 0 16,-3-1 2-16,1-2-4 0,-2 2 7 0,2 3-5 15,-1-5 1-15,3 1 0 0,-3-2-3 0,4 0 6 16,0 2-7-16,-4 1 7 0,5-4-7 0,-4 3 5 0,1-1 1 15,1 0 4-15,2-1 4 0,-1 0-8 0,0-1-3 16,-4 3 6-16,0-3-6 0,4 2 9 16,-4-2-7-16,-1 1-2 0,-1 1 2 0,2 1 0 0,-4-1 2 15,3 2-2-15,-3-1-1 0,0-2-1 0,2 1 1 16,2 1 3-16,-2-1-4 0,3 0 1 0,-1 0 1 16,0 1 4-16,0-1-2 0,4-2 5 0,2 0-9 15,0 0 6-15,-2 0-1 0,0 1-3 0,1-2-2 16,-1 1 2-16,0 0 0 0,1 0 0 0,-2 0 0 15,-2-2 2-15,2 1 1 0,2 1-3 0,-5-2-3 16,4 2 3-16,2-2 0 0,-1 2 0 0,0-1-2 16,-1 1 7-16,1-3-8 0,-1 0 6 0,1 3-6 0,-1-3 3 15,1 1 1-15,1 1-4 0,0-1 7 0,-1 0-4 16,3 0-3-16,-1 1 3 0,-1-1 1 16,2 2-1-16,0-1 0 0,1 1 2 0,-1 1-1 0,2 1 2 15,-1-1-5-15,-2 0 4 0,4 2-3 0,-2-2-7 16,1 0 9-16,1 2-1 0,-1-3 2 0,0 1 0 15,3 1-6-15,0-2 7 0,-4 2 2 0,9-2-4 16,-10 1-2-16,2-1 4 0,2 2-4 0,6-2 6 16,-9 0-8-16,9 0 5 0,-6-2-2 0,6 2 2 15,0 0-2-15,-7-1 1 0,7 1 9 0,-4-4-18 16,4 4 3-16,0 0 10 0,0 0-5 0,2-5 9 16,-2 5-9-16,0 0 0 0,0 0 0 0,-2-5 2 0,2 5 0 15,0 0-9-15,0 0 4 0,-2-4 2 0,2 4 2 16,-8-2 1-16,8 2-1 0,-5-2-2 0,5 2 1 15,0 0-4-15,-6 0 3 0,6 0 1 0,0 0-5 16,-4-3 5-16,4 3 4 0,0 0-4 0,0 0 5 16,0 0 4-16,0 0-2 0,0 0-4 0,0 0 3 15,0 0-4-15,0 0 6 0,0 0-10 0,0 0 5 16,8-6 0-16,-8 6 1 0,0 0-3 0,5 0-1 16,-5 0 0-16,0 0-3 0,0 0 6 0,0 0-5 15,0 0 1-15,0 0 0 0,0 0 0 0,0 0 0 16,0 0 2-16,0 0-5 0,0 0 10 0,0 0-6 15,0 0 0-15,-8 12 3 0,7-7-6 0,1-1 6 0,-3 1-7 16,3-2 8-16,0 3-4 0,1-1-1 0,-1 0-1 16,0-1 2-16,2 0 3 0,-1 0-6 15,0-1 4-15,1 0 1 0,-2-3-1 0,2 7-5 0,-2-5 3 16,0-2 2-16,0 0 2 0,3 3-3 0,-3-3 2 16,0 0-1-16,0 0-1 0,0 0 6 0,0 0-9 15,4-10 3-15,-4 10 4 0,-2-7-3 0,0 4 5 16,2-3-11-16,-2 0 0 0,2 1 7 0,-1-2-2 15,0 0 5-15,0 1-3 0,1-1 2 0,0 1-1 16,0-2-4-16,0 1 1 0,1 1-1 0,0-1 0 16,-1 2 1-16,1 1-2 0,3-2-3 0,-4 2 9 15,2 0-5-15,0 1-1 0,2 1 8 0,-2-1-13 0,-2 3 4 16,4-5 4-16,-1 2-1 0,-1 2 1 16,-2 1 8-16,4-3-7 0,-4 3-1 0,0 0-4 15,4-2 0-15,-4 2-1 0,0 0 3 0,0 0 3 0,5 5-1 16,-3-3-1-16,-2 4 5 0,2 0-4 0,-4-2-3 15,2 3-1-15,-2-1 4 0,0 2-2 0,-1 0-3 16,3-2-1-16,-2 4 6 0,0-1 0 0,-2-1-2 16,4-1-2-16,0-2 4 0,-1 2 2 0,0-2-3 15,1-1 0-15,-2 0-5 0,1 0 5 0,1-4-1 16,0 5 2-16,0-5-3 0,0 4 4 0,0-4-4 16,0 0 9-16,0 0-8 0,3 3 1 0,-3-3-2 15,0 0 9-15,0 0-15 0,11-8 9 0,-7 6 3 16,4-3-4-16,-2 1 0 0,-2 1 1 0,1-2-2 15,0 2-1-15,-1-3 3 0,1 1-2 0,0 0 1 0,-2-2 13 16,-1 1-14-16,2 0 3 0,-1-1 1 0,-2 3-4 16,-1-2-1-16,3 0-2 0,-2 2 5 0,-1 1-1 15,0 3-2-15,0-7 1 0,0 7 1 0,1-5 0 16,-1 5-2-16,0 0-1 0,3-4 3 0,-3 4-1 16,0 0-2-16,0 0 1 0,0 0 2 0,0 0-5 15,0 0 7-15,-12 12 1 0,7-8-3 0,5-3-4 16,-4 3 4-16,-1-2 0 0,0 4-1 0,0-4 0 15,1 2-3-15,0-1 5 0,3 2-1 0,-3-2 0 0,2-2 9 16,2-1-12-16,-4 4 3 0,4-4-1 0,-4 2 5 16,4-2-1-16,0 0-3 0,0 0-1 15,0 0 4-15,0 0-3 0,0 0 0 0,0 0 3 0,0 0-3 16,0 0 0-16,0 0-2 0,0 0 1 0,0 0-5 16,0 0 0-16,0 0-7 0,0 0 6 0,0 0-1 15,0-13 1-15,0 13 4 0,-4-2-1 0,4 2 2 16,-2-3-3-16,2 3 2 0,0 0-3 0,-2-5 3 15,2 5 1-15,0 0 1 0,6-5-4 0,-3 3 5 0,-3 2 1 16,10-2-3-16,-6 0 1 0,-4 2 1 16,12 0-3-16,-12 0-4 0,11-2 10 0,-7 2-3 15,-4 0 1-15,9 0-2 0,-1 0 0 0,-2 0 0 16,2 0 1-16,2 0 0 0,-1 0-5 0,5 0 11 16,-2 1-10-16,0 0 9 0,1-1-5 0,5 2 0 15,-1-1 0-15,0-1-2 0,5 3 0 0,-6-2 1 0,5-1 1 16,-3 0 3-16,4 3 2 0,1-3-11 0,-1 0 7 15,-2 0-5-15,-1 0 3 0,0 2-3 0,1-2 0 16,-6 2 3-16,4 0 1 0,-5-1 1 0,-1 1-5 16,3 0 4-16,-2 1 2 0,0 0 0 0,5-1-6 15,-5 0 7-15,1 0 3 0,-1 1-8 0,0 1 0 16,4 0 3-16,-3-2-2 0,-2 3 1 0,5-2 3 16,0 2-4-16,1-1 1 0,2-2-2 0,1 3-2 15,1-3 4-15,-2 2 1 0,11-2-1 0,-1 2-6 16,2-1 5-16,0-1 2 0,3-1-1 0,-3 0 2 15,-2 2-4-15,0-2 5 0,-2 0 0 0,-6 2 3 16,0-1-4-16,-1 1 6 0,-2 0-7 0,-1-1 3 0,0 1-3 16,0 1 4-16,-4-3 1 0,3 3-13 0,-3-1 7 15,1 1-3-15,-1-2 6 0,0 1-3 0,5-1 2 16,-6 1-8-16,1-1 7 0,4 0 0 0,1 1 0 16,0-1 0-16,-2 1 2 0,3-3-3 0,1 1 2 15,-2 2 1-15,1-2-2 0,2-1 4 0,5 2-2 16,3-2-4-16,-9 2 4 0,9-2-8 0,0 0 3 15,0 5 1-15,-2-3 11 0,1 1-12 0,-1-1 1 16,-5 0 2-16,5-1-1 0,-7 4 1 0,7-3-2 16,-8 1 1-16,2-2 0 0,-1 2-2 0,0 1-2 15,0-3 5-15,-1 3 0 0,2-1-5 0,-2-1 4 16,2 1-2-16,5-3 3 0,-5 3 2 0,6-3-6 0,-5 4 4 16,-3-4-1-16,10 2 0 0,-1-3-2 0,-1 1 2 15,1-1-3-15,1 1 2 0,1 1 4 16,-3-2 0-16,2 1-3 0,2 0-1 0,-1 0 1 0,0 1-4 15,-1 0 3-15,2 2 1 0,-1-3-2 0,-2 5 1 16,-2-3 9-16,1 1-9 0,-5 0-1 0,-1 1-1 16,-3-2-7-16,9-1 2 0,-6 1-6 0,-3 0 0 15,2 4-1-15,0-4-3 0,-1 0 3 0,1 3-2 16,7-4 0-16,-1-2 8 0,-4 1-3 0,-1-2-5 16,7 2 7-16,-2-2 0 0,2 1 3 0,-6-1 1 15,7-1 1-15,-3 2-4 0,-6 0 7 0,6 1-5 16,-4 1 3-16,-1 0 4 0,0 2-1 0,-2-3-6 0,2 0 6 15,-3 2-1-15,0 1 2 0,0-3-4 0,2 2 0 16,-3-1 3-16,1 0 3 0,0 0-6 16,1-1 0-16,2-1 3 0,-3 1-4 0,3-1 0 0,6 1 2 15,0 0-1-15,-1-1 4 0,0 1 1 0,1 1-3 16,0 0 4-16,4 0-4 0,-3 1-3 0,5 0-1 16,-1 1-8-16,1-3 2 0,2 0 0 0,0 2 4 15,2-2-3-15,1 0 6 0,-1 0-4 0,0-5 1 16,3 8 2-16,-4-6 1 0,4 2-2 0,-1 0 2 15,-1-1-2-15,0 2-1 0,-3 0 4 0,0 0-1 16,0-1 3-16,-2-1 2 0,0 2-1 0,-1 0 2 16,1 1 1-16,0 1-3 0,-2 0 0 0,5-1-2 0,-3-2 1 15,2 1 2-15,-1-2 2 0,-2 4-7 0,3-2 3 16,-3 1 5-16,1-2-2 0,-2 1 0 0,0-7-1 16,0 7-3-16,-1-2-2 0,-2 1 6 0,-7-1 1 15,9-2 0-15,-2 0-5 0,1 3 2 0,-1-2 2 16,0 0-6-16,2 0 0 0,-3-1-1 0,2 0 5 15,-2 1 1-15,1 0 8 0,-1 0-7 0,0-1-4 16,-5 2-1-16,-1 0 2 0,5 1 0 0,2 1 3 16,-1 0-1-16,-1-2-1 0,-6 2 1 0,-1 2 0 15,3-2-3-15,-3 0 4 0,0 0-5 0,0 1 1 16,-2-1 3-16,-1 2-1 0,0-2 2 0,-1 0-2 16,-2 0-1-16,-1 0 2 0,5 0-2 0,-6 0 3 15,2 0 2-15,-1 0-2 0,6 2-3 0,-2 0 4 0,1-2-5 16,1 0 3-16,-1 1 3 0,2-1-7 15,-2 0 8-15,3 0-5 0,0 1 2 0,0-2-2 16,-2 1-1-16,3-1 3 0,-1-1 7 0,5 0-11 0,-3 4 3 16,0-4-3-16,-1 2-1 0,6-3 3 0,-8 3 0 15,3-2 1-15,-4 0-3 0,2 1 3 0,-2-2 0 16,1 3 1-16,1-1-2 0,-2 0-1 0,0-1 2 16,-2 1 12-16,1-1-10 0,0 0-1 0,-4 2-2 15,4 0 10-15,0 0-6 0,-6 0-2 0,6-3 2 16,-4 2-1-16,4 1-5 0,-4-1 2 0,4 1-3 15,-5 0 5-15,1-2-2 0,3 1 8 0,-2 1-5 16,0-1-5-16,4 1 5 0,0-3-3 0,0 3 1 16,2 0-1-16,1-2 2 0,-3 2 0 0,4 0-2 15,-1 2 1-15,1-2-2 0,2 0 1 0,-2 3-2 16,-2-3 9-16,2 0-4 0,-3 0-7 0,3 1 5 16,0-1 1-16,-2-1 2 0,-1 2-1 0,3-1-5 0,-3 1 0 15,0-1 8-15,-1-2-9 0,1 3 8 0,-2-2-5 16,1 1 6-16,-1-3-9 0,4 1 5 15,0 1 1-15,-4 1-5 0,3 0 2 0,1 0 13 0,-3 0-11 16,2-1-4-16,0 2 4 0,1-1 1 0,-3 0-1 16,-1 3-6-16,3-3 0 0,-3 0 4 0,-1 3-2 15,-4-3 2-15,0 0 1 0,0 1 0 0,-2-1-3 16,1 0 5-16,-6 0 4 0,2 1-5 0,-2-2-3 16,-6 1 4-16,10 1-5 0,-10-1-1 0,5 0 2 0,-5 0 2 15,8-1 3-15,-8 1-4 0,0 0 7 16,9 0-7-16,-9 0 2 0,10-1-5 0,-10 1 6 15,8 0-3-15,-8 0-1 0,6 0 3 0,-6 0-1 0,0 0-1 16,7 1-3-16,-7-1 2 0,0 0 4 0,0 0-4 16,0 0-2-16,0 0 3 0,0 0 0 0,0 0 0 15,0 0-2-15,0 0 5 0,1-6 0 0,-1 6-2 16,0 0 3-16,0 0-4 0,0 0 2 0,-9-5-1 16,9 5 6-16,0 0-5 0,-4-1 3 0,4 1 0 15,0 0-1-15,-4-4-1 0,4 4 1 0,0-5 0 16,0 5 7-16,0 0-6 0,0 0 0 0,0-7 4 15,0 7-5-15,-1-3 1 0,1 3 4 0,0-7-6 16,0 7-3-16,-4-5 3 0,4 1 2 0,0 0 4 16,-1-1-5-16,1 0-4 0,-3-1 1 0,2 0 6 15,1 0 1-15,0 0 3 0,-3-2-7 0,3-1 2 16,0 3-2-16,0-2-2 0,0 0 2 0,3 3 6 16,-3-5 4-16,1 2-4 0,2 1-7 0,-2 0 2 0,1 0-2 15,1-3 8-15,1 5-5 0,1-4 1 16,-1 4 2-16,0 0-6 0,1-2 1 0,-4 2 0 0,3 1 2 15,-1 0 2-15,-2 0-6 0,3 1-3 0,-3-1 4 16,-1 4-2-16,3-3 1 0,-3 3 1 0,4-4 1 16,-4 4-3-16,0 0-2 0,0 0 10 0,0 0-10 15,0 0 3-15,0 0 1 0,0 0 7 0,5 9-8 16,-5-4-1-16,1 0-4 0,-1-1 5 0,0 3 2 16,0 1-4-16,4-3-4 0,-4 2 8 0,0 0-3 15,0-2 7-15,1 2-12 0,-2 1 1 0,1-4 0 16,-4 4 5-16,4-3-2 0,0-1-5 0,0 1 5 0,-1 0 3 15,1 0-5-15,0 0 1 0,-1 0 0 16,2-1 3-16,-2 1-2 0,2-3 1 0,-1-2-2 16,0 8 3-16,1-6-4 0,-1-2 4 0,0 3 0 0,0-3-1 15,0 4 6-15,0-4 6 0,0 0-3 0,0 0-1 16,0 0 2-16,0 0-1 0,0 0-6 16,0 0 5-16,0 0-4 0,10-7 0 0,-10 3 7 0,0 4 7 15,3-5-1-15,-3 5-3 0,2-3 0 0,-2-2 2 16,2 3-3-16,-2 2-2 0,1-7-2 0,0 4 1 15,1 1-2-15,-2 2 1 0,2-5-1 0,-2 5 2 16,7-3-6-16,-7 3-1 0,4-4 1 0,-4 4 1 16,2-3-5-16,-2 3-5 0,0 0 4 0,4-2 1 15,-4 2 0-15,0 0 3 0,0 0 0 0,0 0 4 16,0 0-6-16,0 0-1 0,0 0-4 0,0 0 6 16,0 0-5-16,0 0 5 0,0 0-4 0,-10 10 5 0,6-8-7 15,0 0 3-15,4-2 0 0,-4 3-1 0,4-3 6 16,-4 2-4-16,4-2 9 0,-4 3-15 15,4-3 6-15,-2 5 0 0,2-5 1 0,-2 2-2 0,2-2 2 16,0 0-3-16,-2 4 4 0,2-4-2 0,-4 3 1 16,4-3 0-16,0 0-4 0,0 0 3 0,0 0 1 15,0 2 1-15,0-2 0 0,0 0 1 0,0 0-5 16,0 0 1-16,0 0 1 0,0 0 2 0,0 0-3 16,0 0 0-16,0 0 7 0,8-7 0 0,-8 7-5 15,2-6 3-15,-2 3 0 0,0 3 4 0,3-6-10 16,-2 4 4-16,0-2-5 0,1 0 7 0,0 0-5 15,0 0 1-15,0 1-2 0,-2 3 7 0,0-5-4 0,3 0-4 16,-3 5 2-16,0-4-2 0,1 0 5 16,-1 4-3-16,3-4 2 0,-3 4 1 0,0-4 4 15,0 4-4-15,0 0 0 0,0 0-2 0,3-4 4 0,-3 4-5 16,0 0 1-16,0 0-3 0,0 0 6 0,0 0-6 16,0 0 4-16,0 0-4 0,0 0 2 0,0 0 0 15,0 0 1-15,0 0-2 0,0 0 3 0,0 0-4 16,0 0 0-16,-5 12 6 0,5-12-5 0,0 5 7 15,0-5-7-15,-1 5 4 0,2-2-4 0,-1-3 0 16,2 8 0-16,0-4 5 0,-2-1-5 0,1 2 3 16,0-1 0-16,1-1-2 0,-1 2 5 0,-1-2-3 15,1 1-2-15,-1-4 4 0,3 7-4 0,-2-6 10 0,0 3-10 16,-1-4-3-16,3 5 4 0,-3-5 7 16,0 5-9-16,0-5 2 0,1 2-1 0,-1-2-1 15,0 0 3-15,2 3-3 0,-2-3 0 0,0 0 6 0,0 0-5 16,0 0-2-16,0 0 3 0,0 0 0 0,0 0 0 15,0 0 5-15,0 0-4 0,0 0-1 0,0 0-3 16,-6-12 5-16,5 9-4 0,1 3 2 0,-2-8-2 16,-1 3 3-16,2-1-1 0,-2 3 1 0,2-4 4 15,-3 1-4-15,4 0 0 0,-1 0 0 0,1-1-4 16,1 3 3-16,1-2-1 0,0 1 0 0,0 1 5 16,1 0-2-16,1-1-2 0,-3 1-3 0,2 0 5 15,-1 1-2-15,-2 3-1 0,5-4 2 0,-3 2-5 0,-2 2 3 16,1-4 1-16,-1 4-1 0,0 0 1 15,0 0 2-15,1-4-3 0,-1 4 1 0,0 0-1 16,0 0 2-16,0 0-3 0,-4 13 4 0,3-11 1 0,1-2-4 16,-1 10-4-16,0-6 3 0,1-1 3 0,0 1-1 15,0 2 1-15,-2 0-2 0,1-2 4 0,1 3-2 16,-1-3-1-16,-1 1 0 0,2 0 1 0,-1-1-1 16,1 1 5-16,-1-2-4 0,-2 0-5 0,3-3 7 15,-2 9-6-15,0-7 0 0,2-2 7 0,-1 4-5 16,1-4-1-16,-1 4 4 0,1-4-2 0,0 0-6 15,0 0 8-15,0 0 0 0,0 0 2 0,0 0-3 16,0 0-4-16,-6-10 3 0,6 10-2 0,-3-7 1 0,3 3 7 16,0 1-6-16,0-2-1 0,0 0 4 15,3 2-4-15,-3-2 0 0,0 5 7 0,1-6-3 16,2 0-5-16,-3 2 1 0,2 2 3 0,-2 2-1 0,2-5-1 16,-2 5-5-16,3-6 3 0,-3 6 2 0,1-2 2 15,-1 2 2-15,2-4-9 0,-2 4 9 16,0 0-8-16,0 0 3 0,0 0 3 0,0 0-1 0,0 0-2 15,0 0 0-15,0 0 4 0,0 0-3 0,0 0 8 16,1 12-14-16,-1-8 3 0,0-4 4 0,-1 6-1 16,-1-2-5-16,1 0 2 0,0 0 1 0,-2-2 6 15,2 2-2-15,-1-1 1 0,0 1-4 0,2-4 2 16,-2 5-5-16,2-5 0 0,-3 3 4 0,3-3-3 0,-1 3 7 16,1-3-2-16,0 0-3 0,0 0 2 15,-1 5 1-15,1-5-2 0,0 0 3 0,0 0 0 16,0 0-6-16,0 0 5 0,0 0 4 0,0 0-8 0,0 0 4 15,0 0-1-15,0 0 0 0,0 0-1 0,0 0-1 16,0 0 3-16,0 0-2 0,-16-10 0 16,10 8 4-16,-2-2-6 0,-1 2 0 0,0-2 3 0,-4 1-5 15,3 0 3-15,-4-1 1 0,0 2 2 0,-4-1-2 16,-1 0-3-16,-3 1 6 0,3 0-3 0,-9 0-2 16,1-1 0-16,-6 1 0 0,-8 2 3 0,-13-6-2 15,-3 4 2-15,-7-1-27 0,-29 2-25 0,2 0-62 16,-2-1-84-16,2 2-213 0,0-2 95 0</inkml:trace>
  <inkml:trace contextRef="#ctx0" brushRef="#br0" timeOffset="15900.32">23761 12792 7 0,'-28'1'23'0,"-1"0"0"0,3 2-6 16,-4-3 0-16,11 3 0 0,-3-3-3 0,1 1 0 16,0 3-3-16,-1-4 1 0,2 3-1 0,0-1-3 15,2-1 0-15,-1 2-1 0,-3 1 1 0,1-1-2 16,2-1-1-16,0 1 0 0,-1 1-2 0,-1-2 4 15,1 1-8-15,0 0 7 0,0-1-6 0,-2 0 4 16,3-1-5-16,-1 1 2 0,-2-2 2 0,4 2-3 0,-4-2 1 16,2 1 1-16,1-1-2 0,0 0 1 15,-3-1 0-15,4 1 3 0,-1 0-4 0,1-2 3 0,-1 1-3 16,0 1 4-16,-2-1 4 0,3-2 3 0,-1 2 0 16,1 0 1-16,-2-2-1 0,2 2 2 0,-3-1 6 15,1 0 0-15,-2 2-2 0,3-2 5 0,-4 0-5 16,2 1 1-16,1-1 0 0,1 1-1 0,-4 0-6 15,4-2 3-15,-2 0-2 0,0 1-1 0,2 0 1 16,-2 2-3-16,1-2-1 0,3 1 2 0,-1 1-1 16,4-2-4-16,0 1 1 0,1 0 1 0,-6 1-2 15,6 0 6-15,-4 0-8 0,-2 0-1 0,3 0 2 0,-3 0 0 16,0 2 2-16,-2 0-2 0,1-1-2 0,-1 1 2 16,-2 1-1-16,-3 1 1 0,4-1-6 15,-4-3 7-15,4 2-4 0,-7 0 1 0,1 0 3 0,0-1-3 16,1 1 3-16,-4-2 8 0,10 2-13 0,-6-4 1 15,5 4-2-15,-1-4 1 0,4 4 6 0,0-4 5 16,-3 2-8-16,5 0 5 0,-4 0-3 0,4 0 2 16,-2-2 1-16,0 1-5 0,0 0-3 0,2 1 8 15,-3-1 5-15,2 1-12 0,-7-3 1 0,-2 2 2 16,7-2 4-16,-11 0-3 0,3 1-4 0,2 0-1 16,0-3 6-16,-2 4-2 0,5-3-3 0,-4 0 3 15,0-1-3-15,4 2 0 0,3 1 5 0,-2-2-4 16,0 1-4-16,0-1 7 0,-7 3-4 0,6-2 2 15,3 1 5-15,-2 0-6 0,5 0 6 0,-4-1-6 16,1 0 3-16,6 1-3 0,-5 2 0 0,0-3-1 16,0 3 2-16,1 0 0 0,0-1 2 0,0 0-7 0,-1-1 6 15,0 2-3-15,0 0-2 0,-2-1 5 0,3 1-3 16,0-2 0-16,-1 2-3 0,2-2 2 16,-2 4 3-16,-1-2 0 0,2 0-3 0,0 1-3 0,-1-1 10 15,2 0-9-15,2 0 0 0,2 0 4 0,-1 0-3 16,2 0 0-16,-1-1 1 0,-1 1-1 0,1-2 3 15,-6 2-4-15,2 0 4 0,-3 2-2 0,-2-1 1 16,0 0-3-16,0 0 1 0,2 2-3 0,-8-2-6 16,0-1-9-16,0 3 2 0,9-1 0 0,-2 0 0 15,-7 1-1-15,8-2-2 0,-1 1 3 0,2 0-1 16,-1 0-1-16,0-2 5 0,1 3-4 0,0-3 5 16,2 1-2-16,0-2 5 0,2 1 2 0,2 0 1 15,-4 1 1-15,3-1-5 0,-4 1 6 0,0-1-1 0,-1 2 1 16,-2-1 1-16,2-1 1 0,-10 3 0 15,1-2 6-15,7-1-2 0,-8 3-4 0,-2-3-2 16,3 0 2-16,1 0 0 0,6 2 3 0,0-2-1 0,-1 0 0 16,-1 0 3-16,3 0-4 0,1-2 0 0,-3 2 0 15,4 0-1-15,0 2 0 0,-1-4 4 0,1 4 1 16,4-2 12-16,1 0-15 0,-4 0-3 0,4 0 7 16,-1 0 6-16,-3 2 3 0,2-2 0 0,-2 1-4 15,-1-1-5-15,1 0 6 0,2 2-4 0,-4-2-2 16,-3 2 3-16,3-1 2 0,-2 0-5 0,-8 1 7 15,9-1 2-15,-3 2-2 0,-4-3 0 0,4 1 4 16,3-1 11-16,-1 0-2 0,-2 0-3 0,5 0-1 0,-2 1-5 16,1-2 2-16,3 2-11 0,1-2 5 15,2 2-4-15,-2-1 6 0,2 0 3 0,0 0-7 16,-2 3 5-16,-2-3 0 0,-2 1-2 0,-2-1-2 0,-1 1 0 16,3-1 0-16,-3 2-4 0,-1-1-1 0,-4 0 0 15,5-1-1-15,-6 0 3 0,9 0-1 0,-4 0-2 16,4-1 0-16,-2 0-2 0,1-1-1 0,3 2 6 15,0-2 2-15,2-1-3 0,2 2 4 0,-3 0 1 16,1-2 1-16,2 0-1 0,-5-1 4 0,5 3-8 16,-6 0-1-16,6 1 1 0,-1-1 0 0,-2-1 0 15,-2 2-1-15,0 0-1 0,-1-2 3 0,5 2-3 16,-3 0-2-16,3 0 3 0,-3 0-5 0,3 0-1 16,-1 0 0-16,2 0 4 0,-1 0 1 0,1-3-3 15,3 2 0-15,-3 0-3 0,2-2 3 0,-2 1 1 16,3 0-5-16,1 2 4 0,-4-3-1 0,4 3 2 15,-2 0 1-15,-3-2-4 0,-4-1 1 0,1 2 5 0,-2 1-3 16,-2-1-5-16,2-1 3 0,-2 1 5 0,-1 1-3 16,-8 0-2-16,1-2 1 0,2 1-5 0,7 1 3 15,-3-1 7-15,2 1-4 0,2-3-2 0,6 3-2 16,-4-2 4-16,4 0 0 0,-1 1-3 0,3-1 6 16,-1 0-8-16,2 2 5 0,-1-2 1 0,2 1-6 15,-1-1 4-15,-1 2-6 0,-1 0 2 0,2 0 4 16,-2 3-2-16,-2-3 4 0,0 2-3 0,-1-2 0 15,-2 4 0-15,-2-1 4 0,1-1-6 0,5 1 5 16,-6-3-3-16,1 2 1 0,4 0-5 0,0-1 4 16,-1 2 6-16,2-3-5 0,4 1 2 0,-2 0-5 15,2-2 5-15,-2 1 1 0,1-1-6 0,4 0 3 0,-2 1-5 16,-2-2 5-16,-1 2 3 0,-1 0-1 16,-2 0-1-16,1 2-1 0,-5 0-3 0,2 3-1 15,-3-2-2-15,-2-2 5 0,2 3 2 0,-3 0 0 0,3 1-1 16,1-2-1-16,-1 1 6 0,1-2-8 0,4 1 0 15,1 0 9-15,1-1-5 0,1 0 1 0,1-1-6 16,1 0 5-16,3 0 7 0,1-1 0 0,5 0 9 16,-8 0 4-16,8 0-8 0,0 0 7 0,0-6 1 15,0 6-5-15,8-5-2 0,-5 2 3 0,5 0-7 16,-3 2-1-16,3 0-1 0,-2 0 2 0,1 1-4 16,-7 0 2-16,10-2-3 0,-4 2 2 0,-6 0-1 15,9 0-6-15,-9 0 5 0,9 0-3 0,-9 0-1 0,3 2-8 16,-3-2 2-16,5 1-2 0,-5-1-1 15,0 0 1-15,2 2 5 0,-2-2-5 0,0 0-4 16,0 0 7-16,0 0-1 0,0 0 2 0,0 0 2 0,0 0 1 16,0 0-7-16,0 0 3 0,0 0 1 0,0 0-4 15,0 0 1-15,0 0 0 0,0 0 5 16,0 0-2-16,0 0 4 0,0 0-5 0,0 0 0 0,0 0 0 16,0 0 2-16,4 3 0 0,-4-3-8 0,0 0 15 15,0 0-8-15,-12 4 1 0,12-4-5 0,-4 3 9 16,4-3-8-16,-4 2 5 0,4-2 2 0,0 0 0 15,0 0 0-15,0 0 0 0,0 0-4 0,0 0-13 16,0 0-18-16,0 0-35 0,0 0-126 0,0 0-208 0,0 0 93 16</inkml:trace>
  <inkml:trace contextRef="#ctx0" brushRef="#br0" timeOffset="16508.74">17236 12668 24 0,'5'0'128'0,"-5"0"-10"0,0 0-6 0,0 0-11 16,0 0-8-16,0 0-9 0,0 0-1 0,-2-8 6 0,2 8-7 15,0 0-6-15,0 0-5 0,0 0-10 0,-2-5-4 16,2 5-4-16,0 0-5 0,0 0-9 16,0 0 2-16,0 0-10 0,0 0-3 0,0 0-2 0,0 0-3 15,6 11 0-15,-5-6-5 0,1-1-1 0,0 1-2 16,0 0 1-16,0 0-3 0,-1 2-1 0,1-4 0 15,1 6-2-15,-2-4-5 0,2 2 5 0,-3 3-6 16,2-3 2-16,-2 1-2 0,0 1 1 0,0 2 1 16,0-2-3-16,-2-1 0 0,2 0-1 0,-2 1-4 15,2 0 4-15,-1 3-1 0,0-5 1 0,-2 3 1 16,2-1 2-16,0 0 0 0,0-1-4 0,-1-2 4 0,2 2-6 16,0-3 3-16,-2-1 1 0,2 2-1 0,0-1 1 15,-2 0-3-15,1-3 0 0,0 2 1 0,0 0 3 16,1-4-6-16,-3 7-15 0,2-5-20 0,1-2-21 15,0 0-41-15,0 0-148 0,0 0-265 0,0 0 118 16</inkml:trace>
  <inkml:trace contextRef="#ctx0" brushRef="#br0" timeOffset="17117.25">18598 12995 51 0,'54'3'66'0,"-2"3"-7"15,-13-1-12-15,13 0-3 0,-15 0 0 0,16 2-5 0,-2-1-10 16,-13-2-4-16,14 1 0 0,-12 0-6 0,11 0 0 16,-13-1-3-16,13 2 2 0,-13-5-21 0,-3 0-80 15,1-2-91-15,-1-1 41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4T06:13:13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1 752 0 0,'0'0'847'0'0,"0"0"-24"0"0,0 0-30 0 0,0 0-27 0 0,0 0-67 0 0,0 0-34 0 0,0 0 8 0 0,0 0 28 0 0,0 0-33 0 0,0 0-24 0 0,0 0-38 0 0,0 0-15 0 0,0 0-39 0 0,0 0-31 0 0,0 0-26 0 0,0 0-30 0 0,0 0-26 0 0,0 0-32 0 0,0 0-50 0 0,0 0-31 0 0,0 0-23 0 0,0 0-20 0 0,0 0-14 0 0,0 0-21 0 0,0 0-11 0 0,0 0-17 0 0,0 0-19 0 0,0 0-16 0 0,0 0-8 0 0,0 0-4 0 0,0 0-11 0 0,0 0 12 0 0,0 0 21 0 0,0 0 1 0 0,0 0-2 0 0,0 0-15 0 0,0 0-19 0 0,0 0-18 0 0,0 0-13 0 0,0 0-6 0 0,0 0-14 0 0,0 0-20 0 0,0 0-4 0 0,0 0-11 0 0,0 0-5 0 0,0 0-3 0 0,0 0-9 0 0,0 0-5 0 0,0 0-7 0 0,0 0-11 0 0,0 0 2 0 0,0 0-4 0 0,0 0-8 0 0,0 0-11 0 0,0 0-27 0 0,0 0-43 0 0,0 0-77 0 0,0 0-147 0 0,-9 2-204 0 0,-11 2 121 0 0,-24 6-2130 0 0,13-4-2171 0 0,0-5 86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4T06:13:15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16 148,'-10'-5'1476,"-15"-5"8338,12 10-10598,9 0 836,-10 7-37,0 13-231,15-15-6180,-1-5 4187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5T07:16:08.25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13446 6754 121 0,'0'0'122'15,"0"0"-10"-15,0-4-10 0,0 4-3 0,0 0-13 16,0 0-2-16,0 0-11 0,0-5-4 0,0 5-6 15,0 0-9-15,0 0-4 0,0-5-5 0,0 5-1 16,3-2-8-16,-3 2-5 0,0 0 0 0,0 0-1 16,0 0 4-16,0 0-7 0,-3-4 2 0,3 4-4 15,0 0-12-15,0 0 3 0,0-6 10 0,0 6 0 16,4-3-1-16,-4 3-6 0,0 0 6 0,0 0-7 16,0-4-1-16,0 4 5 0,0 0-3 0,0 0-3 0,0 0-7 15,0 0 2-15,0 0 1 0,0-5 2 0,0 5-9 16,0 0 0-16,0 0 0 0,0 0 7 0,0 0-3 15,0 0-2-15,0 0-5 0,0 0 5 0,0 0-8 16,0 0-2-16,0 0 9 0,0 0 2 0,0 0-8 16,0 0 0-16,0 0 1 0,0 0 1 0,0 0 3 15,0 15-6-15,0-12 2 0,0 1-3 0,0-4 3 16,1 9 2-16,-1-4 1 0,0 0 1 0,0 2-1 0,0-1-1 16,0 1-5-16,0-1 1 0,-2 4 1 15,-1-3 5-15,3 1-2 0,0 1 2 0,-1-1-1 16,-2 1-2-16,3-1-3 0,0-1 6 0,0 2-6 15,0-2 2-15,0 0 3 0,0 1 0 0,-1-3 4 0,1 2 0 16,-3 0 1-16,3-2 2 0,0 2 5 0,0-2-2 16,-1 0-1-16,1 1 1 0,0-2 2 0,-1 1 0 15,-2-2-3-15,3-3 5 0,0 6 5 0,-2-2 0 16,-1-3 2-16,3-1-7 0,-1 4 9 0,1-4 2 16,0 0 1-16,0 0-4 0,0 6 2 0,0-6-2 15,0 0-3-15,0 0 2 0,0 0-8 0,0 0-1 0,0 0 2 16,-4 2-3-16,4-2-3 0,0 0-20 15,0 0-28-15,0 0-35 0,0 0-45 0,0 0-231 16,0 0-375-16,0 0 167 0</inkml:trace>
  <inkml:trace contextRef="#ctx0" brushRef="#br0" timeOffset="1878.13">13465 6882 90 0,'0'0'86'15,"0"0"-7"-15,0 0-8 0,0 0-8 0,0 0-16 16,0 0 6-16,0 0-4 0,0 0 6 0,0 0-1 16,0 0-7-16,0 0 3 0,0 0 0 0,0 0-11 15,0 0 0-15,0 0-6 0,0 0 5 0,0 0 6 0,0 0 1 16,12 7-5-16,-12-7-3 0,4 1-7 16,-4-1 2-16,7 0-4 0,-7 0 3 0,9 0-11 15,-9 0 2-15,8 0 1 0,-8 0-10 0,11 2 7 0,-5 1-4 16,2-6-4-16,-8 3 3 0,15-2 1 0,-9 2 2 15,3 0-1-15,0-1-3 0,1 1 0 0,3-1 2 16,0 0 3-16,1-2 0 0,-3 2 0 0,8 1-1 16,-1-3-1-16,0 1 0 0,0 1-2 0,1-2-3 15,-1 2 2-15,0-2-5 0,0 3 5 0,-1-2-6 16,2 2 0-16,-2-2-6 0,0 1 2 0,2 1 1 16,-1-4 5-16,0 3-1 0,0-3-2 0,-1 2 0 0,0 0-4 15,1-1 6-15,1 0-3 0,-2 3-3 0,-2-3 2 16,2-1 1-16,2 3 4 0,-1-1-7 0,-5 2 2 15,2-2 5-15,-2 2-9 0,5 0 4 0,-4 0-2 16,4 0-2-16,-2 0 0 0,0-2 0 0,-3 2 2 16,4 0 2-16,1 0 1 0,-4 0-4 0,8-3-4 15,-5 2 5-15,-1 0-1 0,0 1-2 0,0-3 3 16,2 1 1-16,-5 2 1 0,4-1-3 0,-2 1-2 16,-2 0-1-16,4 0 5 0,-4 0-3 0,1 3 3 15,-1-5-3-15,6 2-2 0,-6 0-1 0,1 0-4 16,3 0 9-16,-7 2-3 0,9-1 0 0,-4-1-5 0,-2 2 7 15,0-1-2-15,8-1 0 0,-4-3 3 0,1 3-2 16,4-1-2-16,-3-1 6 0,-1 2-5 0,1-1 4 16,2 1-1-16,-3 0 1 0,-2 0-1 0,2 1-2 15,-4 1-1-15,3-2-3 0,-3 0 7 0,2 1 1 16,-2 1-3-16,-1-1-2 0,1-1-4 0,-1 1 7 16,2-1-1-16,-2 0 1 0,0 3 0 0,5-6 2 15,-5 3-5-15,1-1-3 0,2 2 0 0,-2-1 4 16,4-1-1-16,-4 2 2 0,5-2 2 0,-1 1-4 15,0 0 3-15,0-1-1 0,0-1 1 0,1 4 0 16,-1-4-2-16,1 2 0 0,-6 0 2 0,6 0-2 16,-2 0 2-16,3-1-5 0,-3-1 0 0,0 2 3 0,0-1-4 15,0 0 1-15,-2 1 3 0,2 0-1 0,2-3 0 16,-1 1 0-16,0 2 6 0,1-2-4 0,0 1-3 16,2 0 6-16,-2 0 0 0,0-2 3 0,4 0-6 15,-4 2-10-15,2 1 5 0,-2-3 9 0,-1 2 1 16,0 0-1-16,-1 1-2 0,0-2 2 0,2 1-5 15,0 0-2-15,-2 1 3 0,-2-1 3 0,3 1-3 16,-4 0-3-16,0-2 7 0,4 2-3 0,1-1 3 16,-6 0 5-16,6-2 0 0,-1 1 0 0,0 1-2 15,0 1 3-15,0-2-5 0,1 2 2 0,-2-2-4 16,0 1 2-16,3 0-3 0,0 1 4 0,-2 0-5 0,0 0 2 16,0 0-3-16,-2 1-1 0,4 0 1 0,-4 1 0 15,2-2 4-15,1 2-1 0,-6-2-1 0,4-1-2 16,-1 1 0-16,2 0-1 0,3 0 4 0,-2 1 2 15,2-1 2-15,8 0-1 0,-9 0-1 0,2 0-1 16,7 0-9-16,-10 0 13 0,3 0-3 0,6-1 2 16,-7 1-4-16,-1 1-1 0,-2-1 0 0,2 1 0 15,1-1 4-15,-5 2-4 0,2-2-2 0,-1 0 2 0,2 0 3 16,-6 0-6-16,5 2-2 0,0-2 4 0,0-2-3 16,1 2 6-16,-3 0-5 0,5-2 3 15,-2 1-2-15,1 1 4 0,2 1-5 0,6-1 1 0,-6 0 2 16,-3 0 1-16,4 0-1 0,5-1 1 15,-6 2 0-15,-1-2-6 0,0 2 3 0,1-1 3 0,-3 2-2 16,4-2-3-16,-4 0 2 0,-1 0 0 0,4 0-2 16,-1 2 0-16,-1-4 4 0,-1 2-4 0,1 0 2 15,-2 0 1-15,0 2 1 0,0-2-2 0,1 1 1 0,-1-1-3 16,0 0-1-16,1 0 0 0,-1-1 2 16,4 1-2-16,-1 0 3 0,1 0-5 0,-1 1 3 0,0-2-2 15,2-1 4-15,-5 2-3 0,5 0 2 0,-4 2 2 16,1-2 0-16,0 0-2 0,0 0-3 15,-2 0 2-15,3 0-1 0,-3-2 1 0,-2 2-1 0,0 0-1 16,-5 0 4-16,8 0-2 0,-1 0-5 0,0 0 7 16,-4 0-2-16,0 2 2 0,0-2-1 0,0 2-3 15,3-3 4-15,2 2-2 0,-2-1 0 0,3 0 0 16,0 0 3-16,1 1-4 0,-2-2 0 0,3 1 1 16,-3 0 1-16,4-1 2 0,0 3-4 0,0-2 2 15,4 0-2-15,-7 0 3 0,2 2-3 0,-2-1 1 16,1-1 0-16,1 0-5 0,-2 2 2 0,-2 1 6 0,4-2 0 15,-2 2-9-15,-2-3 7 0,0 0-2 0,1 1 1 16,-1 0-1-16,-3-1 2 0,-2 0 1 16,5-1 1-16,0 2-4 0,0-2 1 0,-4 0 1 0,4 1 2 15,0 0-3-15,0-3-1 0,1 3 0 0,-3 0-8 16,5-2 10-16,-5 0 1 0,4 1-1 0,0 0 5 16,-5 1-5-16,-1-1 2 0,-2-1-2 0,-2 1 0 15,2 0 3-15,-1 0-1 0,-2 1-3 0,2-2 0 0,-1 2 0 16,-1-3 0-16,-1 3 1 0,0 0-4 0,0-1 2 15,3 0 1-15,-1 1-3 0,2 0 6 0,-1-3 0 16,2 3-2-16,1-1-2 0,-1-2 0 0,1 3 1 16,5 0 2-16,-1-3-1 0,1 3-4 0,0 0 5 15,2-1-1-15,-3 0 0 0,0 1 1 0,-2-2 3 16,-2 4-3-16,-1-4 4 0,-1 2-4 0,-1-1 1 16,-2 1 2-16,1 0-3 0,-1-1-1 0,3 0-1 15,-3 1-1-15,1 0 2 0,0-2 1 0,3 1 0 16,-2 0 0-16,2 0-2 0,5-1 2 0,0-1-1 15,1 3-1-15,-1-2 2 0,0 2-2 0,1 0 2 16,-5-2-1-16,4 1-2 0,1 0 2 0,3 0 0 0,-3-1-9 16,0 2 11-16,-2 0-3 0,2 0 1 15,-5-2-2-15,3 2 3 0,-4 0-4 0,-1 2 0 0,1-2 4 16,-2 0-4-16,1 0 0 0,-3 0 4 0,1 0-2 16,-2 0-2-16,0 0 4 0,3-2-2 0,-1 2 0 15,1-3 3-15,-1 6-3 0,2-6 2 0,0 3-3 16,-1 0-3-16,2 0 5 0,1 0 0 0,-5 3 0 15,4-6 2-15,1 3-3 0,-1 3 2 0,-3-3-3 16,0-3 0-16,-2 3 0 0,0 0 2 0,-1 0-3 16,0 3 3-16,-1-6-1 0,-6 3-2 0,10 0 5 0,-10 0-5 15,9 0 2-15,-9 0 2 0,9 3 0 0,-9-3-1 16,7 0 5-16,-7 0 1 0,10 0 4 16,-4 0 1-16,-6 0-1 0,10 0-4 0,-10 0 3 0,7 0-2 15,-7 0-2-15,6-3 1 0,-6 3 2 0,0 0 1 16,0 0-1-16,7 5-2 0,-7-5 0 0,0 0-20 15,0 0-42-15,0 0-72 0,0 0-247 0,-16-11-405 16,9 5 180-16</inkml:trace>
  <inkml:trace contextRef="#ctx0" brushRef="#br0" timeOffset="5544.63">19905 6738 73 0,'0'0'69'0,"0"0"2"0,0 0-1 0,-5 2-4 0,5-2-3 15,-6 3-8-15,2-1-4 0,4-2-9 16,-5 3-3-16,5-3-3 0,-4 1 10 0,4-1-7 16,-4 3 1-16,4-3 2 0,0 0-8 0,-5 2 2 0,5-2-1 15,-6 3 4-15,6-3-3 0,-5 0-2 0,5 0 1 16,-4 3-14-16,4-3-7 0,0 0 19 0,0 0-6 16,-5 1-5-16,5-1-1 0,0 0 1 0,0 0-4 15,0 0-2-15,0 0 3 0,0 0-5 0,0 0 3 16,0 0-1-16,0 0-1 0,0 0 2 0,0 0-2 0,0 0 0 15,0 0-3-15,0 0 3 0,0 0 3 16,0 0-7-16,0 0 3 0,-8 0-5 0,8 0-1 0,0 0 7 16,0 0-2-16,0 0 1 0,0 0-4 0,0 0-2 15,0 0 2-15,0 0 4 0,0 0 3 16,0 0 8-16,0 0-3 0,0 0 0 0,0 0 2 0,17 3-3 16,-17-3 4-16,9 1 1 0,-3 0 1 0,1 2-1 15,0-2-4-15,-2-1-1 0,4 1 2 0,-2-1-4 16,3 0-1-16,0 0-3 0,-4 3-2 0,5-3 1 15,-5 0-1-15,7 0-2 0,-3 3-3 0,3-2 1 16,-3 0 2-16,0-1-1 0,2 2-3 0,-1-1 0 16,0 0-1-16,1 0 0 0,0 1 0 0,2 0-7 15,-3-1 6-15,2 0 0 0,-3 0 3 0,3 1-2 0,-2-1-2 16,1-1-1-16,2 0-1 0,0 1 4 0,-5 0-4 16,5 1 0-16,-1 0-1 0,-1-2 1 0,-1 0 1 15,1 3 1-15,1-3 1 0,0 0-4 0,2 1 1 16,-3 2-2-16,1-2 0 0,6 1 0 0,-2-2 0 15,2 0 3-15,-4 1 2 0,6 0-5 0,-5-1 3 16,1 1 1-16,2-1-9 0,1 0 7 0,-4 2 0 16,4-2 1-16,-2-2-3 0,4 4 1 0,-3-2-3 15,0 0 2-15,3 0 3 0,0 0 0 0,-2 2-1 0,1-2-1 16,-1 0-1-16,2 0-3 0,-2 0 6 0,1 3-5 16,0-3 1-16,-4 0-2 0,2 0 3 0,-1 0 0 15,3 0 0-15,-5 0 0 0,2 0 0 0,1-3 2 16,-6 3-2-16,7 0-1 0,-2-2 0 0,0 2 1 15,1 0 2-15,-2 0 3 0,2 0-3 0,0-3-2 16,-2 1 3-16,1 0-2 0,-1 2 0 0,2-1 2 16,-4-1 1-16,4 2-3 0,0-1-2 0,-6 2-1 15,2-1 3-15,-4 0-1 0,1 0 3 0,9-1 0 16,-8 1 2-16,1-1-5 0,1 1 3 0,0 0 3 16,-2 1-1-16,6-2 0 0,0 1 2 0,-1 0-1 0,1 0 4 15,3 0-6-15,1 0 4 0,4-3-1 0,1 3-3 16,-5 0 2-16,-1 0-1 0,-2 0 1 0,2 0-4 15,-2 0 4-15,0 3-2 0,0-6-2 0,-2 3 3 16,-3 0 0-16,-2 3-4 0,1-3-2 0,-1 0-1 16,1 0 2-16,-4 0 3 0,4 0-3 0,-2 0-2 15,1 0 3-15,4-3 1 0,-4 6-1 0,3-6-3 16,0 3 3-16,2 0-2 0,2-1 3 0,0 1 1 0,3-1-4 16,5-1 3-16,0 1 0 0,1 1 1 15,-1 0 0-15,3-1 2 0,-3 2-1 0,0-3-2 16,2 0 3-16,-4 0 2 0,-5 3 0 0,7-2 2 0,0 0-1 15,-7 1-4-15,-1 0 2 0,2 0-1 16,-2 0 4-16,-2 0-7 0,-1 1 2 0,2-1 1 0,-6 0 0 16,-2 1-3-16,2-1-1 0,-3 0 1 0,3-1 0 15,-3 2 1-15,2-2-1 0,-1 1 1 0,-1 0-6 16,2 1 4-16,-1 0 3 0,2-1-2 0,1 2-5 16,-1-2 6-16,6-3-2 0,-1 3 0 0,1 1-3 15,2-1-2-15,-2 2 1 0,3-2 8 0,-1 0-3 0,-3 0 1 16,5 0 0-16,-4 1-7 0,3 0 4 15,-1 2 2-15,-2-5-2 0,1 5 3 0,2-3 0 16,-2 1 0-16,-2 2 0 0,3-2-6 0,0-1 3 0,-4 3 0 16,3-2 2-16,2-1-5 0,-4 3-2 0,5-3 7 15,-3 1-2-15,0 0-1 0,1-1 5 0,2 0-8 16,-5-1 4-16,10-1 1 0,2 0-3 0,-10 2 2 16,10 0 0-16,-2-3 0 0,0 1 2 0,0 2-1 15,1-3 1-15,-1 3 0 0,-6-1-2 0,1-2 1 16,-2 3-1-16,-1 0-1 0,1-2 0 0,-1 2 0 15,-1-1-2-15,2 2-2 0,0-1 6 0,-4 0 3 16,-1-1-3-16,5 1 1 0,-6 0-2 0,-2 1 1 0,5-1-2 16,-5-1-3-16,6 1 7 0,-1-2-7 0,-2 1 7 15,4 1-1-15,1 0-3 0,-1-2-2 0,9 0-1 16,-9 2 1-16,11-2 6 0,0 1-3 0,-3 0-3 16,4 1 1-16,0-3 4 0,0 2 4 0,2 2-3 15,1-1 3-15,1 2 2 0,2-5 3 0,-4 3 3 16,-1 0-1-16,2-1-3 0,-4 2 2 0,-1-2 4 15,1 1-7-15,-2 0 7 0,-10-3-7 0,3 3 2 16,0 0 0-16,-2 3 1 0,1-3 0 0,7 0-5 16,-6 0-1-16,-1 0 6 0,-1 0-1 0,1 0-5 0,0 0 1 15,5 0 3-15,-4 0-2 0,0 0-5 0,-3 0 6 16,-1 0-3-16,4 0-1 0,-1 0 2 0,8 0 1 16,-10 0-2-16,10-3 0 0,-8 3-1 0,8 0-4 15,-1-3 2-15,0 3 4 0,0-2-1 0,-1 2 0 16,2 1 1-16,0-1-3 0,-2 0 0 0,3-1 4 15,-3 1-6-15,3 0 2 0,-4 1 0 0,-3-1 1 16,5 0 0-16,-5 0-2 0,-3 1-2 0,6-1 3 0,-3 0-2 16,4 0-2-16,-6 0 2 0,-2 0 0 15,2 0-1-15,0 0 2 0,1 0-1 0,-2 0 1 16,3 0 1-16,-4 0-1 0,3 0-3 0,6-2 0 0,-8 2 0 16,8-2-2-16,-7 2 2 0,7-1-3 0,-5 2 3 15,5-1 0-15,0 0 1 0,2 2 0 0,-2 0-1 16,1 1 2-16,-8-3 1 0,8 3-3 0,-2-3 1 15,1 2-1-15,-7-3 2 0,-1 2-1 0,3 1 0 16,-4-1-2-16,2 0 1 0,-1-1 2 0,-1 0-2 16,1 1 0-16,1-1 0 0,-2 2 2 0,-1-2 1 15,-4 0-3-15,3 0 1 0,3 2-7 0,2-1 7 0,-4-1 1 16,2 0-3-16,1 0-3 0,-3-1 3 16,3 1 5-16,0 0-3 0,-1 0 1 0,3 2 0 0,-1-2 0 15,5 1 1-15,1-1-1 0,-7-1-6 0,0 4 4 16,1-3-2-16,7 1 3 0,-1 1-3 0,-10 0 3 15,4-1 1-15,0 0 0 0,-3 2-2 0,0-3-9 16,0 0 13-16,0 0-3 0,-5 0-2 0,3 2 1 16,-2-2-1-16,-2 2 0 0,1-1 0 0,0 2 4 15,5-2-3-15,-6-1-5 0,4 1 4 0,0 1 3 16,2 0-2-16,-3-2 0 0,3 0 2 0,0 3-2 16,0-2 2-16,0-1-2 0,-1 0-1 0,2 1 2 0,-1 2-2 15,-1-3-2-15,-3 0 3 0,-3 2 1 0,6-2 0 16,-7 1-6-16,3-1 6 0,-2 0 2 0,-1 0-1 15,1-1 0-15,-3 1-3 0,-1 1 1 0,0-1-4 16,-3-1 6-16,3-1-1 0,-3 1-1 0,-5 1 1 16,9 1 1-16,-9-1-4 0,9-3 1 0,-4 3 1 15,-5 0-1-15,9 0 3 0,-9 0 1 0,8-1-5 16,-8 1 4-16,7-1 0 0,-7 1-1 0,8-3 2 16,-4 3-3-16,-4 0 3 0,8 0-3 0,-8 0 0 15,6-2 0-15,-6 2 0 0,0 0-7 0,10 0 2 0,-10 0 6 16,7-2-2-16,-5 0 4 0,-2 2-2 0,8-3 1 15,-3 2 1-15,-5 1-3 0,8-4 0 16,-4 4-2-16,-4 0-2 0,5-3 4 0,-5 3 4 0,0 0 1 16,0 0-4-16,0 0 1 0,0 0 3 0,4-1-3 15,-4 1-1-15,0 0-5 0,0 0 3 0,1-4 5 16,-1 4-2-16,0 0 0 0,0 0-4 0,0 0 0 16,0 0 3-16,0 0-4 0,0 0 6 0,0 0-8 15,0 0 7-15,0 0-1 0,0 0 1 0,0 0-1 0,-4-6 1 16,4 6 0-16,0 0 0 0,0 0-2 15,0 0 1-15,0 0-2 0,0 0 2 0,0 0-5 0,0 0 6 16,0 0-1-16,0 0 1 0,0 0 0 0,0 0-3 16,0 0 2-16,0 0-1 0,0 0 0 0,0 0 0 15,0 0-2-15,0 0 1 0,0 0 3 0,0 0-2 16,0 0-1-16,-8 10 0 0,6-9-5 0,-1 3 5 16,3-4 1-16,-2 7 0 0,-1-5-1 0,3-2 3 15,-4 8-1-15,2-2 1 0,-1-4-4 0,2 3 3 16,0-2 0-16,-1 1 0 0,1 1 0 0,0-1-2 0,1 0 4 15,-3 0-2-15,3-4 0 0,0 7-2 16,0-5 3-16,0-2-1 0,0 0 0 0,-1 5 2 0,1-5-2 16,0 0 0-16,0 0 1 0,0 5-1 0,0-5 2 15,0 0 1-15,0 0-1 0,0 0 4 0,0 0 1 16,0 0 7-16,-3 3 3 0,3-3 0 0,0 0-3 16,0 0-1-16,0 0-2 0,11-8-1 0,-11 8-1 15,2-7 2-15,1 2-4 0,-1 1-1 0,2-2 0 16,-3 2-2-16,3-3-1 0,-4 2 2 0,3-2-2 15,-2 0 0-15,0-2-1 0,-1 1-1 0,2 1-1 16,-1-1 1-16,0-1 1 0,-1 1-3 0,1 3 3 0,-1-2-1 16,2 0 1-16,-1 3 0 0,-1-4-3 0,0 6 0 15,1-2 1-15,-1 4 1 0,2-6-1 0,-2 6-2 16,-2-4 1-16,2 4-4 0,2-3 2 0,-2 3-2 16,0 0-6-16,0 0 8 0,0 0 1 0,0 0 0 15,0 0 0-15,0 0-1 0,0 0 1 0,0 0 1 16,-3 13-1-16,3-9 2 0,-1 1-2 0,1 0-1 15,-2 1 2-15,4 0 0 0,-2 1-1 0,0 0 3 16,1 0 0-16,-2 0-2 0,2 0-1 0,-2-2 3 0,2 6 0 16,-2-5-2-16,-1 1 0 0,2 1 1 15,0-3-1-15,2 1-1 0,-4 0 1 0,4-5 0 0,-2-1-3 16,-2 6 3-16,2-6 1 0,0 5 0 0,0-5-5 16,0 4 6-16,0-4-2 0,0 5 0 0,0-5 3 15,0 0 0-15,0 0-1 0,3 3 4 0,-3-3-4 16,0 0-1-16,0 0 3 0,0 0 0 0,0 0-1 15,0 0-1-15,13-6 2 0,-13 6-1 0,2-2-1 16,-1-2 1-16,2 1-2 0,-3 3 1 0,4-5-7 16,-4 5-20-16,-1-4-42 0,1 4-53 0,-6-5-104 15,-1 0-211-15,-2 0-471 0,0-2 208 0</inkml:trace>
  <inkml:trace contextRef="#ctx0" brushRef="#br0" timeOffset="9144.82">19378 5788 81 0,'0'0'125'0,"-9"-2"-11"0,9 2-21 0,-5-2-2 15,5 2-10-15,0 0-16 0,0 0 13 0,-5-2-4 16,5 2-6-16,0 0-7 0,-9-1-1 0,9 1-6 16,-9 0-3-16,1 0-13 0,8 0-1 0,-14 0-1 15,5 0-8-15,0 1 4 0,-5-1-1 0,5 0 2 16,-4 0-1-16,1 0 1 0,0-1-1 0,-2 1-7 15,3 0 0-15,-4-2 2 0,1 2 0 0,-1-2-5 16,0 2-3-16,-1 0-2 0,1 0 5 0,2 0-10 16,1 0 3-16,-1 0 1 0,0 2-3 0,0 0-5 15,0-1 2-15,-1 3-2 0,1 1 0 0,2-2 2 16,-2-1-2-16,-3 5 2 0,3-2-2 0,-4 0-5 0,1 0 2 16,2-2-2-16,-2 4 2 0,0-2-5 0,0 0 1 15,1-1 1-15,-2 1 4 0,0-2-3 0,1 1 1 16,2-1-1-16,1 1-2 0,-5-1 1 0,6 0 4 15,-6 1-2-15,5-1 2 0,0 1-5 0,-1 0 2 16,-2 0-4-16,-1 1 2 0,-2-1 3 0,2 1-2 16,-1-2 1-16,0 2-1 0,6-1 1 0,1 1 0 15,-4-1-3-15,3 0 3 0,1-2-1 0,0 2-1 16,-1 1 2-16,2-2-3 0,0 2 5 0,1-3-4 16,-1 1 1-16,2 3 0 0,0-3-7 0,3 0 1 15,-4-1 0-15,4 1 2 0,-3 1 0 0,3 1 4 0,-4-2 1 16,4 1 3-16,-3 2-4 0,2-1-3 0,-2 1 1 15,-2-2 0-15,4 0 1 0,-2 3-3 16,-1-1 4-16,0-1-2 0,0 1-2 0,1-1 4 0,0 0 3 16,-1 0-6-16,0 2 7 0,0-3-6 0,2-1-2 15,2 1 1-15,-2 2 4 0,0 0 1 0,1-3-2 16,1 0 1-16,-3 3-1 0,4 0 3 0,2-4-1 16,-5 1-5-16,5 4 6 0,-2-2-3 0,0-2-4 15,0 1 5-15,2 3 0 0,-1-2 1 0,-1 1 3 0,3-1-1 16,-3-1 0-16,3 1-2 0,-3-1 3 15,0 1-1-15,3-2 1 0,-2 1-2 0,2 0 0 0,0 0 1 16,1-4-3-16,-3 7 4 0,3-2 0 0,-1 0-3 16,1 0-2-16,-3-1 1 0,2 3 3 0,1-2-1 15,0 0-1-15,-2 0-3 0,0 0 5 0,2-1-1 16,0-1-4-16,-1 1 0 0,-2 1 0 0,2-2 5 16,1-3-3-16,0 7-2 0,0-1 1 0,-3-4 2 15,1 3-3-15,2 0 5 0,-2 1-3 0,0-3 0 16,1 0 2-16,-1 3 0 0,0-3-4 0,-2 3 2 15,3-1-1-15,-3-1 0 0,2 1 2 0,-1-1-4 16,0 1 0-16,1-2-1 0,-2 2-2 0,0-1 5 16,3-1 0-16,-1 2 1 0,0-2-3 0,2 2 1 0,-2 0-1 15,0-1 0-15,1 1 1 0,1-1 0 0,0-4 2 16,0 9-1-16,-1-3 3 0,1-2 0 0,-1 1-1 16,-1-1-2-16,2 1-1 0,0-1 1 0,-1 2-3 15,1-2 2-15,0 2 1 0,-1 1 1 0,1-3-1 16,0 1-5-16,0 1 4 0,0-1-2 0,0 0 4 15,1 2-3-15,-1-1 0 0,0-1 4 0,1 1-4 16,-1 0 2-16,0 0-2 0,2 0-1 0,-4-1 4 16,4-1-6-16,-2 2 3 0,1 0 2 0,-1-1-2 15,1-1 1-15,-1 1 0 0,0-2 1 0,1 2 0 0,-1 0 1 16,0-1-2-16,2 1-1 0,0 0 0 16,-2 2 2-16,2-2-3 0,-1 1 6 0,-1-2-5 15,2 1-1-15,0 2 4 0,0-2-1 0,0 0-1 0,0 2 0 16,-2-2 3-16,2 0-4 0,0 0 3 0,-1 0 0 15,2 0 0-15,-1-1-1 0,2 1-1 0,-1 0 1 16,-1-1-1-16,2-1 1 0,-1 1-2 0,1 1 3 16,-1 0-3-16,1-1 1 0,-3 1 1 0,3 1 1 15,0-2-4-15,-3 1 4 0,3-1-3 0,-3 3-4 16,2-3 5-16,-3 3 0 0,1-3 2 0,3 2-1 16,-4 1 1-16,4-3-2 0,-3 1 1 0,-1 1-5 0,1-2 5 15,-1 1-1-15,4 0 0 0,-4 0 2 16,3-2-4-16,-2 1 0 0,-1 2-2 0,4-4 2 15,-3 2 0-15,-1-1 1 0,0 1 2 0,4 0 2 0,-4 0-2 16,4-2 1-16,-4 2-6 0,0-4 4 0,6 6-2 16,-6-1-1-16,4-3 4 0,-1 2 0 0,-1 2-1 15,1-1-1-15,-2 0 0 0,4 0 1 0,-1-1 0 16,0 2 1-16,1 0 0 0,-3-3 1 0,2 2-3 16,0 0 1-16,0-1 0 0,-1 3-2 0,0-4 0 15,1 2 1-15,-1 2 3 0,2-2-6 0,-4-1 8 16,2-3-4-16,1 4 1 0,-2-1-2 0,1 1 0 15,-2 1 2-15,2-4-2 0,-1 1 5 0,2 1-5 0,1-1 4 16,0 2-7-16,-1-1 7 0,0 1 2 16,0-4-4-16,0 2 2 0,-1 0 2 0,1 0-1 0,4 1-3 15,-4-1 1-15,-1-1-2 0,1 3 2 0,0-3 1 16,0 1-4-16,2-1 4 0,-2 1 0 0,1 1 0 16,3-1 1-16,-3-1 2 0,5 1 3 0,-2-3 1 15,-3 1-6-15,4 2 4 0,1-3 0 0,-1 1-2 16,2 1-8-16,-3 0 6 0,0-1 1 0,-2 0-2 15,5 0 3-15,-2-1-1 0,0 2-3 0,-2 0 2 16,3-1 1-16,-2 1-7 0,-2 0 5 0,2 0-1 16,2-1 1-16,-3 0-1 0,-1 0 1 0,3 1-1 0,3-1 0 15,-1 3 1-15,-3-3-4 0,3-1 0 0,1 0 3 16,-3 1-1-16,2-1 1 0,-2-1-4 16,3 0 2-16,-1 1-2 0,-2 0 5 0,4-4 1 0,-7 4 2 15,5-3-4-15,-1 1 1 0,1 1 4 0,-1-1-6 16,-2 0-4-16,0 1 8 0,-2 0-1 0,4 0-1 15,-2-1 0-15,4 2-4 0,-5-2 4 0,1 2-2 16,-1 0-1-16,1-1-4 0,4 0 7 0,-2 1-1 16,-4-1-3-16,3 1 2 0,2-2 1 0,-4 1-1 15,2 0 0-15,3 0-1 0,-1 0 6 0,1-1-4 16,-1 1-2-16,1-2 1 0,-1 2-1 0,1 0-2 16,-1-1 4-16,-1 1-3 0,3-2 4 0,-8 3-4 0,6-1 0 15,2 0 0-15,-1-1-1 0,-3 2 1 0,1-2 1 16,-1 2 0-16,-1 0-1 0,1 0-4 0,-4-3 5 15,1 3 2-15,2-1-1 0,-2 0-1 0,3 1-6 16,-2-2 5-16,2-1 0 0,2 1 4 0,-3 2-4 16,-1-3 3-16,1 1-1 0,3-1-6 0,1 1 7 15,-3-1-1-15,4-1 0 0,-3 1 0 0,-1 1-3 16,1-1 1-16,-1 1 1 0,-1-1-1 0,3-1 0 16,-2 2 2-16,-2-1-3 0,-1 1 2 0,2 0 0 0,-3-3-2 15,0 3 4-15,0-2-3 0,3 2 0 16,-2-2-1-16,-1 0 2 0,0 1 0 0,0 1-6 15,1-1 5-15,0 0 1 0,0-2 1 0,2 2 2 16,-2 0-1-16,1 1 1 0,0-2-1 0,0 0 3 0,-1 1-1 16,-1-1 3-16,1-2-3 0,-2 3 2 0,5-2 0 15,-1 1 0-15,-3-1 3 0,0 2 6 0,4-2-3 16,-5 1-5-16,1-3 4 0,3 2-2 0,-3 2 4 16,0-2 4-16,0 1 2 0,-1-1 0 0,1 0-2 15,-1 0 2-15,1 0-1 0,0 0 7 0,-2 0 2 16,-1 1-5-16,1-3 5 0,-2 1-4 0,3 1-3 15,0-1 0-15,-2 1-3 0,0-1 0 0,-1 1 4 16,2-1-1-16,-2 1-3 0,3-2-5 0,-3 2 1 0,0-1-1 16,0 0-1-16,2-1-6 0,-2-1 4 0,2 3 1 15,-2-3-2-15,0 2-1 0,2-1-6 0,-2-1 3 16,1 3 4-16,0-2 0 0,-1 1 0 0,1 0-2 16,0 0-3-16,0 1 2 0,-1-1 1 0,1-1-2 15,-1 2-3-15,-1-2 3 0,0 0 1 0,0 2-1 16,0-2-2-16,2 0 3 0,-2 1-9 0,1-2 1 15,-2 1 4-15,1 0 2 0,0 0 1 0,-2-1 0 16,2 0-2-16,-1 0-1 0,-1 2 2 0,4-5-2 0,-2 5 1 16,-2 0 2-16,1-1-1 0,1-1 3 15,-2 3-2-15,2-3 0 0,0 1 0 0,2-1-7 16,-4 3 5-16,2-3-2 0,-1 1 3 0,1-1 0 0,-1 2 0 16,-1 1-8-16,2-2 8 0,-1 2-3 0,0-1 1 15,0 0 2-15,1 1-1 0,-2-1-2 0,2 0 0 16,-2 3-1-16,2-2 2 0,-2 1-2 0,2-3 3 15,0 1-3-15,-1 2 0 0,0-1 1 0,1 0-5 16,-4 1 8-16,4-3-4 0,-3 2 0 0,2-1 3 16,-1-1 1-16,-1 3-1 0,2-2-3 0,0-1 4 15,-2 0-3-15,2 0 2 0,-1 0-4 0,0 2-3 16,1-3 5-16,-2 1 2 0,2 1-1 0,-2 1 1 0,3-2-2 16,-1 1-1-16,-2 2 1 0,1-3-2 0,-1 3 2 15,-2-2 1-15,0-1 0 0,5 2-1 0,-4 0 0 16,3-1 3-16,-2 0-5 0,1 2 4 0,-2-2 0 15,0 0-4-15,4 1 0 0,-3 1 2 16,1 1-3-16,1-2 2 0,-2-1 1 0,-1 2 1 0,3-1 1 16,-3-3-3-16,3 5 1 0,-5 0-1 0,4-4-1 15,-3 4 2-15,0-2-2 0,1-1 1 0,0 1-2 16,1 0 4-16,-3 0 0 0,1 0-5 0,3 1 4 16,-4 1-3-16,4 1 2 0,-3-3 1 0,1 2-1 15,-1-1 3-15,0-1-3 0,0 1 0 0,-1-1 0 0,-1 0-4 16,1-1 1-16,1 1 4 0,-3 1-2 15,-1-3 0-15,1 1-4 0,1 2 4 0,-2-1 1 16,1 0 0-16,2 1 2 0,-1 0-2 0,1 0-2 0,-2-1 1 16,3 1-1-16,-1 3 0 0,-1-1 2 0,2-1 1 15,-1 0 0-15,-1-3 2 0,2 3-8 0,0 1 5 16,0 0 0-16,-4-2 0 0,1 3 2 0,2-2-4 16,-2-1 0-16,-2 0 3 0,4 0-3 0,-1 3 2 15,1 0-3-15,0-3 5 0,1 1-13 0,-2 0 1 16,3 1 1-16,-1-1 8 0,1 1-7 0,-2 2 3 15,1-3 2-15,0 2-3 0,1-2 1 0,-3 0-1 16,2 1 0-16,-2-1 3 0,-1 2-2 0,2 0 2 16,-2-1 0-16,-3 1 2 0,0-1-2 0,-3-1 1 15,4 1 0-15,2 0-1 0,-3 2 1 0,-2 0-1 16,4 0 0-16,-2-3 3 0,0 3-3 0,1 0 3 0,3 0-1 16,-1 0-1-16,8 0 1 0,-12 0 2 0,6 0-1 15,-3-1 3-15,9 1-5 0,-12 1 3 0,6-1-1 16,6 0 0-16,-11 0-3 0,6 0 1 0,-2 0 2 15,7 0 0-15,-10-1 0 0,1 1 1 0,1 0 0 16,-1 0-3-16,-2 1 2 0,-2-1 0 0,1 3 3 16,-1-1-5-16,2-2 7 0,-4 2-7 0,1-1 4 15,0 1-3-15,2 0 2 0,-1 1-2 0,1-1 2 16,0-2 0-16,0 3 0 0,-1-2-1 0,1 2-1 16,1 0 0-16,-1-1-1 0,2 3 1 0,1-5 1 15,1 3 1-15,-2 1-3 0,-3 0 1 0,4-3 0 16,-2 3 1-16,-1 1 1 0,1 1-2 0,-2-1-11 0,2 1-18 15,-7 0-15-15,1 6-20 0,2-1-26 16,-1-3-38-16,0 2-56 0,6-2-66 0,-3-1-145 16,4 0-429-16,0-3 189 0</inkml:trace>
  <inkml:trace contextRef="#ctx0" brushRef="#br0" timeOffset="10063.53">20137 5228 62 0,'0'0'141'0,"0"0"-12"0,1-3-5 0,-1 3-9 0,0 0-6 16,5-4-7-16,-5 4-6 0,0 0-6 0,0 0-8 16,0-3-3-16,0 3-1 0,0 0-7 0,0 0-6 15,0 0-7-15,0 0-6 0,-3-5-8 0,3 5-7 16,0 0 5-16,0 0-5 0,0 0-6 0,0 0 2 15,0 0-10-15,0 0 1 0,0 0-2 0,-15 3-7 16,15-3 5-16,-5 3-5 0,1-2 0 0,-4 3-1 16,2-3-3-16,1 3-6 0,-4 3 2 0,-1-1-1 15,1-1 1-15,-1 2 1 0,-1 2 1 0,-2 2-1 16,0 0 0-16,-4-3-1 0,3 6-5 0,-1-7 4 16,1 6-3-16,-3 0-1 0,3-1 3 0,-3 2-1 0,2-2 3 15,-1 1-4-15,-2 0 1 0,2 0-13 0,0 0 11 16,2 0 2-16,-3 1 0 0,3-3 3 15,0 0-3-15,0 2 3 0,0-2-3 0,1 0 3 0,4-1-2 16,-1-2-1-16,-3 5 2 0,0-1-3 0,3-3-3 16,1 0 2-16,-4 2 3 0,4-2-3 0,-2 3 2 15,2-5-2-15,0 1 2 0,3-1-5 0,-2 1-2 16,0-1 2-16,2-2 2 0,1 3 1 0,-2-2 2 16,0 0-2-16,3-1 0 0,-2-1-2 0,2 1 0 0,0 0 6 15,0-1-6-15,0-1 2 0,2 2-1 0,-2-1-1 16,1-1-1-16,2 1 2 0,-3 0-2 0,4-4 7 15,-2 5-6-15,-1-4 3 0,3-1-1 0,-1 4 0 16,1-4-3-16,0 5 0 0,0-5 4 0,0 0 0 16,-3 4-1-16,3-4-3 0,0 0 3 0,0 0-8 15,0 0-10-15,0 0-17 0,0 4-19 0,0-4-16 16,0 0-30-16,0 0-48 0,0 0-125 0,0 0-291 16,0 0 129-16</inkml:trace>
  <inkml:trace contextRef="#ctx0" brushRef="#br0" timeOffset="10708.26">19563 5540 146 0,'0'0'141'15,"0"0"-13"-15,0 0-18 0,0 0-6 0,0 0-7 16,0 0-10-16,0 0-7 0,-1-5-5 0,1 5 7 16,0 0-6-16,0 0 1 0,0 0-2 0,0 0-8 15,0 0-1-15,0 0-7 0,0 0-6 0,0 0-2 16,0 0-5-16,0 0-5 0,0 0-8 0,0 0-3 0,0 0 3 16,0 0-6-16,0 0-1 0,0 0-5 0,-13 12 0 15,12-7-2-15,-3 0-5 0,0 0-2 16,-5 3 2-16,0 0-1 0,0 2-4 0,-1-1 1 0,2 2 3 15,-1-2-3-15,3 1-6 0,-7 4 8 16,4-6-2-16,4 4-5 0,-4-3 3 0,4-1-6 0,-1 1 1 16,1-1 2-16,1 1 0 0,0 1-2 0,1-3 2 15,-2 1-8-15,4-1 6 0,-1-1-2 0,0-1 5 16,2 2-4-16,-1-1 0 0,0 1 1 0,-1 0-1 16,2-4 2-16,0 2-4 0,-1-1 1 0,0 1 2 15,1-5-1-15,0 5-2 0,-1-2-1 0,1-3 0 16,0 7 1-16,0-7 0 0,0 4 4 0,0-4-4 0,-2 3-4 15,2-3 7-15,0 0 0 0,0 5-2 16,0-5 2-16,0 0 4 0,3 6-4 0,-3-6 1 16,4 4 2-16,-2-1-2 0,1-1 4 0,-2 1-5 0,-1-3 0 15,8 5 9-15,-2-4-1 0,-1 2 0 0,2-1 1 16,5-1-1-16,-3 1 2 0,4 0 3 0,1-1-3 16,-1-2 0-16,1 1-4 0,-1-2 1 0,5 2-3 15,-3-2 1-15,0 2-1 0,-4-1 1 0,-2 1-1 16,2-2-2-16,-5 2-4 0,1 0 2 0,-2-2 10 15,-5 2 7-15,9 0 2 0,-9 0 3 0,7-1-6 16,-7 1 4-16,0 0-3 0,0 0 1 0,7 0-5 16,-7 0-2-16,0 0 0 0,5-1-2 0,-5 1 0 15,0 0-5-15,0 0 2 0,0 0-4 0,0 0 2 16,0 0 1-16,0 0-4 0,0 0-4 0,0 0-23 0,0 0-17 16,0 0-28-16,9-1-46 0,-8-3-55 0,0 0-187 15,3 0-386-15,0-4 172 0</inkml:trace>
  <inkml:trace contextRef="#ctx0" brushRef="#br0" timeOffset="11678.38">20461 5194 107 0,'2'-3'116'0,"-2"3"-8"0,0 0-9 0,0-5-4 16,0 5-5-16,0 0-4 0,-2-5 4 0,2 1-9 15,0 4-5-15,2-7-4 0,-4 4-8 0,2-4-10 0,-1 5-10 16,0-2 3-16,1 4-5 0,-4-9-1 0,1 5-4 16,2-1-5-16,-1-1 0 0,-3 1-4 0,1 1 5 15,0-1-4-15,3 0-12 0,-5 1 3 0,1-3 0 16,0 2 2-16,3 1 0 0,-6-2-2 15,4 0-6-15,-1 2 6 0,1-1-6 0,-1 1-1 0,1-1 2 16,-1 1 2-16,0 0-4 0,1 1-1 0,-1-1-3 16,0 2 2-16,-1-1-1 0,-1 2-1 0,7 1 0 15,-9-1 1-15,9 1 0 0,-7 1-5 0,0 1 0 16,2 0-1-16,0 2-1 0,-1 0-2 0,0 2-2 16,1-1 6-16,0 2-4 0,0 1-1 0,-4 1 2 0,4-1-2 15,-1-1 0-15,2 0 5 0,-1-2-2 0,1 2-2 16,-1 0 2-16,1 0-2 0,1 0 0 15,-2 1 0-15,3-3 1 0,-1 4-2 0,2-3 0 0,0 0 4 16,1 2-1-16,-3-2 2 0,2 0-5 0,2 2 2 16,2-1 0-16,-2-2 0 0,3 2-3 0,0-2 8 15,-1 0 2-15,4 0 4 0,-2-1 1 0,2 0 1 16,4-1 0-16,-3-2 4 0,4 2-7 0,1-2 0 16,-3-1 2-16,2-2 4 0,1-1-3 0,-1 0 0 15,0 2-2-15,-2-4-4 0,0-2 2 0,3 2-1 16,-4-2 2-16,0 2-3 0,0-3 3 0,-1-1-5 0,-1 1 2 15,0 1-3-15,-2-1 0 0,0-1 1 0,-3 1-1 16,1 2 0-16,0-1 0 0,-1-1-18 16,-2 0 2-16,1 2 0 0,-1 2 1 0,0-4-1 0,0 3 4 15,0 0 5-15,2 0-2 0,-4 0 7 0,2 5 4 16,0-5-1-16,0 5 5 0,-1-7-5 0,1 7 0 16,-1-5-5-16,1 5 3 0,-3-4 1 0,3 4-3 15,-2-2 3-15,2 2-3 0,-4-3 0 0,0 1-1 16,0-1-2-16,4 3 3 0,0 0 0 0,-7-2 1 15,7 2-4-15,0 0 0 0,0 0 1 0,-7-1 2 16,7 1-6-16,-6 6 9 0,3-2-8 0,-1-1 3 16,2 4-3-16,-2-2 3 0,1 0-2 0,0 2 1 0,0-2 2 15,-1 2-2-15,-1 2-1 0,5-1 6 0,-1-1-4 16,1 3-2-16,-3-5 2 0,3 2 0 0,0 0 1 16,-1 1-1-16,2-2-1 0,-2 1 1 0,2-2 1 15,-1 0-1-15,4 3 0 0,-1-3-1 0,-1 2-1 16,1-2 3-16,-2-1 1 0,7 0-4 0,-6 0 1 15,3 3 2-15,0-4-1 0,-2 1-2 0,2-1 6 16,0-1-3-16,2 3-1 0,-1-3-4 0,-1 1-20 16,2-3-22-16,-2 2-28 0,2-2-18 0,1 0-22 15,-2 0-34-15,-6 0-143 0,14-2-314 0,-9-1 139 16</inkml:trace>
  <inkml:trace contextRef="#ctx0" brushRef="#br0" timeOffset="12178.32">20759 5057 59 0,'-2'-3'135'0,"2"3"-9"0,-4-2-7 0,4 2-13 16,0 0-5-16,0 0-10 0,-4-3-9 0,4 3-9 0,0 0-5 16,-8-1-8-16,8 1-8 0,-6-2-4 0,6 2-1 15,0 0-4-15,-13 3-3 0,7-3-4 0,-2 1-2 16,2 0 2-16,-1 0-2 0,1 0 0 0,-2 2-3 15,2-2 0-15,-2 1-4 0,2 0 0 0,-3 3-3 16,1-2-3-16,-1 2 3 0,4-1 0 0,-4 1-9 16,0 4 0-16,5-4-2 0,-1 5 3 0,0-3-4 15,0 3 1-15,1-4-2 0,3 2-1 0,-2 1 0 16,2 2 1-16,1-2-2 0,0-4-1 0,0 2 0 16,0 0 0-16,4-1 1 0,-3 1 1 0,3 0-1 15,2-2 1-15,-2 0-2 0,1 2-4 0,3-2 2 16,0-1-2-16,2 0 0 0,-4 1 4 0,3-1-6 15,-4 0 1-15,4-1 3 0,-1-1-6 0,0-2 5 0,-1 3-3 16,3-3-1-16,-2 2 2 0,0-2-2 0,1 0 1 16,-3 0-10-16,2 0-20 0,0-2-21 0,0-1-17 15,0 1-25-15,1-3-45 0,-4 0-117 0,-1 1-272 16,5-5 121-16</inkml:trace>
  <inkml:trace contextRef="#ctx0" brushRef="#br0" timeOffset="12598.17">20915 4862 92 0,'0'0'113'0,"0"0"-9"16,0 0-15-16,0 0-7 0,0 0-10 0,0 0-6 15,0 0-3-15,0 0-7 0,0 0-5 0,0 0-6 16,0 0-3-16,-1 13-6 0,1-8 1 0,0-5-4 16,1 9-3-16,-1-3 3 0,0 0-2 0,0 1-1 15,3 3-5-15,-3 0 5 0,1 2 1 0,-1-1-3 16,1 1-1-16,0 0-4 0,1 5-1 0,-1-2-6 15,-1-2 6-15,1 3-3 0,2 0-2 0,-3 0 0 16,4-5 0-16,-3 2-3 0,-1-1 3 0,0 4-6 16,1-6 1-16,-2 2-1 0,3 0 0 0,-2-2 1 15,0-4-3-15,0 5 4 0,0-5-4 0,0 3-2 0,-1-4 1 16,1 1-6-16,-1 0 4 0,0-1 1 16,-2 0-4-16,3 0 3 0,-1 0-3 0,0-1-1 15,1 1-18-15,0-5-24 0,-2 4-30 0,2-4-59 0,-4 1-90 16,4-1-235-16,0 0 104 0</inkml:trace>
  <inkml:trace contextRef="#ctx0" brushRef="#br0" timeOffset="12950.9">20905 5154 34 0,'4'-4'132'0,"2"1"-17"15,2 1-18-15,1-1-6 0,1 2-11 0,-4-2-7 0,3-1-6 16,1-1 1-16,-2 4-16 0,-1-2-6 16,0 2 0-16,3-2-9 0,-2 3-1 0,1-1-2 0,0-1-9 15,-3 2 3-15,3-2-4 0,0 4-1 0,3-2-3 16,-6 2-7-16,3-2 11 0,-1 1-8 0,1 2-2 16,0 1-3-16,-3-1 2 0,3 2-4 0,-4 0-2 15,1-3-2-15,-2 5 2 0,1-4-2 0,-1 2 0 16,0-1-1-16,-2 1 12 0,1-2-2 0,-2 3 1 15,1-3 2-15,-1 2-3 0,0-3 2 0,-1-2 4 16,-1 8-3-16,1-8-1 0,0 5 3 0,1-3-5 16,-1-2-3-16,0 0 3 0,-1 5 3 0,1-5-5 0,0 0-3 15,-1 3-3-15,1-3 7 0,0 0-5 16,0 0 0-16,0 0-6 0,0 0-1 0,0 0-18 16,0 0-46-16,0 0-68 0,0 0-91 0,0 0-240 0,-4-11 107 15</inkml:trace>
  <inkml:trace contextRef="#ctx0" brushRef="#br0" timeOffset="13185.73">21091 4933 15 0,'-1'-3'185'0,"1"3"-15"0,0 0-18 16,0 0-15-16,0 0-14 0,0-5-15 0,0 5-7 16,0 0-11-16,0 0-10 0,0 0-9 0,0 0-4 15,10 8-7-15,-7-4-6 0,2-1-23 0,-1 2-35 16,2-3-54-16,3 4-54 0,-5-2-100 0,4 1-230 16,0 1 103-16</inkml:trace>
  <inkml:trace contextRef="#ctx0" brushRef="#br0" timeOffset="13578.86">21401 5129 109 0,'-2'6'105'0,"2"0"-9"15,-2-1 6-15,-1 1-2 0,1 0-4 0,0 3-8 16,-3-4-10-16,3 0-8 0,-1 3-5 0,-1 1-10 16,2-4 5-16,1 3-12 0,-2 1-3 0,2-1-2 15,2 1-5-15,-2-2-5 0,2-2-5 0,2-1-1 16,0 1-3-16,1-2 0 0,4 1 4 0,-1-2-5 0,1-1 0 16,1-1-6-16,1 0 0 0,-1 0-3 0,-1-2-1 15,-3-1-1-15,5 1-6 0,-5-2 4 0,2-2 2 16,-2 1 16-16,-4 0-2 0,3-3-3 0,-4 0-2 15,0-2 0-15,-1 2-3 0,-2-3-3 0,-2 3 7 16,1 0 1-16,-1-1 0 0,0 0 0 0,-3 3-4 16,3-1-2-16,-2 3-2 0,1-2 0 0,1 0-3 15,0 2 0-15,-4 0-1 0,4 4-3 0,-1 0-3 16,6 0 5-16,-14 3-3 0,7-2-11 0,2 3-38 0,-1-2-45 16,2 3-64-16,-1-3-116 0,1 1-288 15,3 1 127-15</inkml:trace>
  <inkml:trace contextRef="#ctx0" brushRef="#br0" timeOffset="14277.26">21609 5109 91 0,'0'0'123'15,"0"0"-15"-15,0 0-5 0,0 0 1 0,0 0-9 16,0 0 2-16,0 0 3 0,0 0-4 0,0 0-6 16,0 0-8-16,0 0 0 0,0 0-6 0,-9 0-4 15,9 0 1-15,0 0-1 0,0 0-2 0,0 0 0 16,0 0-6-16,0 0-4 0,0 0-6 0,0 0-5 0,-4-5-4 15,4 5-4-15,0 0-4 0,0 0-5 16,0 0-1-16,0 0-4 0,0 0-6 0,0 0-3 16,0 0 2-16,0 0-5 0,-5 8 3 0,5-2-6 0,-1-3 2 15,1 1 1-15,-2 2-5 0,2 4-3 0,-1-5 0 16,0 2 2-16,0 0 1 0,1 3-3 0,-2-1-2 16,4-2 1-16,-1 1 0 0,0-1 0 0,0 0-1 15,2-1 0-15,0 1-2 0,-1-3 0 0,2 3 1 16,-2-3-1-16,2 0 1 0,-2-2 2 0,0 2-2 15,1-1 1-15,1-2-3 0,1 1 1 0,-5-2 3 16,11-2-2-16,-4 1 0 0,0-2 0 0,-2-1-4 16,5 0 2-16,-2-2 1 0,1-1-5 0,-1 0 3 0,-2-2 0 15,2 1 1-15,-2-2-2 0,-2 3 2 16,3-4-1-16,0 3-1 0,0 0 2 0,-2-2-2 0,1 4-1 16,-2 1 3-16,0-2-2 0,-1 2 3 0,1 2-3 15,-1-2 2-15,-1 1-2 0,1 1 1 0,-3 3 2 16,3-2-1-16,-3 2-2 0,0 0 0 0,4-3 0 15,-4 3 0-15,0 0 0 0,2-2-4 0,-2 2 2 16,0 0 3-16,0 0-2 0,0 0-1 0,0 0 4 16,0 0-2-16,0 10-1 0,0-10 2 0,0 9 0 15,1-6-2-15,-1 2-1 0,0 1-1 0,2 0 1 16,-1-2 1-16,-1 3 0 0,2-1-1 0,0 0 3 16,-1 0 1-16,-1 0 0 0,2-1-1 0,0-1 1 15,0 2-2-15,0 1-2 0,-1-3 2 0,1 2 4 0,2-1-2 16,-2 0 0-16,1 1-1 0,1-2-2 0,3 1 1 15,-2 0 3-15,0-1-4 0,1 0-27 0,-2 0-36 16,1 0-36-16,4-1-47 0,-4-1-187 0,3 0-360 16,-3-2 159-16</inkml:trace>
  <inkml:trace contextRef="#ctx0" brushRef="#br0" timeOffset="16536.05">21989 5029 72 0,'0'0'101'0,"0"0"-5"16,0 0-4-16,0 0-13 0,0 0-1 0,0 0-9 0,0 0-15 16,0 0 3-16,0 0 3 0,0 0-3 0,0 0-11 15,0 0-1-15,0 0 4 0,0 0 1 0,0 0-7 16,0 0-3-16,-6 2-1 0,6-2-4 0,0 0-2 16,0 0-6-16,0 0 0 0,0 0 0 0,-2 3-4 15,2-3 3-15,0 0 0 0,0 0 4 0,0 0 2 16,0 0-1-16,0 0-4 0,0 0 1 0,0 0 1 15,0 0 2-15,0 0 4 0,-7 0-4 0,7 0 2 16,0 0 4-16,0 0 1 0,0 0-2 0,0 0 1 16,0 0 1-16,-7 0-2 0,7 0-5 0,0 0 4 15,0 0-8-15,0 0 7 0,0 0 0 0,0 0 2 0,0 0 1 16,0 0-5-16,-8-3-3 0,8 3-2 0,0 0 0 16,-1-4-4-16,1 4 2 0,0 0-2 0,0-5-2 15,0 5-5-15,0-5-2 0,0 5 0 0,0-7-2 16,0 4 1-16,0 3-20 0,1-7 0 0,0 2 1 15,2 1 1-15,-1-2 5 0,2-4-4 0,-1 4-1 16,3-4 3-16,-1 0-2 0,3-2 0 0,2-1 0 16,-1-3 1-16,1 0-2 0,2-1-1 0,3-3 1 15,0 1 3-15,-3 2-2 0,3-6 4 0,-2 7-3 0,-4-1 1 16,1 3 1-16,2-3 1 0,-2 0-3 0,0-1 3 16,3-5 0-16,5 0-3 0,-7 7 1 0,3-6 0 15,-1 8 3-15,6-6 0 0,-4 1 4 0,2-3 0 16,-3 8 2-16,8-5-3 0,0 2 0 0,-3-1 1 15,5 2-1-15,-2-2-2 0,-1 3 2 0,2 0 1 16,-6 4-2-16,0 1 2 0,2 0-3 0,-5 1 1 16,4-1-1-16,-5 5-3 0,-2-1 3 0,-2-2 0 15,2 4 0-15,-1-4 1 0,-1 3 2 0,-3 1-2 16,-2 1 1-16,5-1-3 0,-3 1-1 0,1-2-3 16,0 0 7-16,2 0 1 0,-1 0-5 0,-2 1 1 15,2-1 1-15,0 0 1 0,-3 0-3 0,0 2 1 16,-1-1-2-16,1 2 8 0,-3 0-6 0,1 1 2 15,1-2-4-15,-4 3 2 0,4-2-1 0,-4 2 0 16,0 0-2-16,0 0 3 0,0 0-3 0,0 0-14 16,0 0-22-16,0 0-32 0,0 0-22 0,0 0-39 0,-6 11-213 15,3-9-370-15,-1 1 163 0</inkml:trace>
  <inkml:trace contextRef="#ctx0" brushRef="#br0" timeOffset="19216.97">22915 4085 30 0,'0'0'65'0,"0"0"-8"0,0 0 7 15,0 0 1-15,0 0 3 0,0 0-5 0,0 0 1 0,0 0 0 16,0 0-8-16,0 0-6 0,0 0-4 16,0 0-4-16,0 0-7 0,0 0-1 0,0 0-1 15,0 0-7-15,0 0 3 0,0 0-8 0,0 0 7 0,0 0-7 16,0 0-11-16,0 0 4 0,0 0-3 16,0 0 5-16,0 0 2 0,0 0 4 0,0 0-4 15,0 0 5-15,0 0 4 0,0 0 0 0,0 0 2 0,0 0-14 16,0 0 19-16,0 0 2 0,0 0-9 0,0 0 9 15,0 0-9-15,0 0 0 0,0 0-2 16,0 0-4-16,0 0-1 0,0 0-2 0,0 0-3 0,0 0-2 16,0 0-6-16,0 0 5 0,0 0-3 0,-3-2-2 15,3 2 0-15,0 0-2 0,0 0 1 0,0 0 3 16,0 0-2-16,0 0 0 0,0 0 0 0,0 0-7 16,0 0 6-16,0 0-2 0,0 0 5 0,0 0 1 15,0 0 4-15,0 0 6 0,0 0 1 0,0 0-3 16,0 0-1-16,0 0-6 0,0 0 6 0,0 0-6 15,0 0 0-15,0 0-7 0,0 0 8 0,0 0-2 16,0 0-5-16,0 0 0 0,0 0 0 0,0 0 1 16,0 0 1-16,0 10-5 0,-2-4 2 0,0 0 2 0,2-1-1 15,0 2-2-15,-2 3-4 0,0 1 6 0,0 0-4 16,2-1-8-16,-1 2 12 0,1-1 0 0,-1-1-4 16,1 2 1-16,2 0 0 0,2-2 4 0,-4 2-1 15,2-4-4-15,2-1-2 0,-4 0 3 0,2 0 0 16,1-1-1-16,1-1 5 0,0-1-5 0,1 0 2 15,0 0 2-15,-1 1-1 0,-1-4 4 0,-1 2 5 16,-1-1-10-16,5 0 8 0,-6-2-1 0,6 3-1 16,-1-3 2-16,-5 0-3 0,6 2-2 0,-6-2-1 15,7 1 1-15,-7-1-1 0,0 0 3 0,10-1-5 16,-10 1 1-16,9-2 4 0,-4 2 3 0,-5 0-3 16,9-3-2-16,-4 1 1 0,-1 1 0 0,-4 1 4 0,9-4 2 15,-9 4-3-15,4 0 4 0,-2-3-1 16,-2 3-2-16,0 0-1 0,0 0-2 0,0 0-2 15,5-1 4-15,-5 1-6 0,0 0 1 0,0 0-2 0,0 0 3 16,0 0 1-16,6-3-5 0,-6 3-6 0,0 0 9 16,0 0-1-16,0 0 3 0,5-3-5 0,-5 3 1 15,4-4 2-15,-2 0-2 0,3 0-1 0,-2 1 0 16,2-2-3-16,-3-1 4 0,1 1-4 0,0-6 4 16,0 2-2-16,0-1 4 0,0-1-5 0,0-1 0 15,-3 2-3-15,0-2 1 0,0-1 3 0,0 4 0 16,-2 0-1-16,1-2 1 0,-1 2 1 0,1 3-2 15,0-1 1-15,1 2-2 0,-2 0 2 0,2 1-1 16,0-2 2-16,0 1-2 0,-1-1 0 0,1 2 4 0,1 0 0 16,-1 0 1-16,0 4 4 0,2-6-3 15,-2 2 0-15,0 4-1 0,0 0-5 0,-2-7 3 16,2 7 2-16,0-5 0 0,0 5-4 0,0 0-7 0,-1-2-16 16,1 2-25-16,0 0-21 0,-6-2-22 0,6 2-33 15,0 0-36-15,-17 3-130 0,11-2-314 0,1-1 139 16</inkml:trace>
  <inkml:trace contextRef="#ctx0" brushRef="#br0" timeOffset="20135.23">23183 4308 2 0,'0'0'152'0,"0"0"-2"16,8-1-11-16,-8 1-9 0,5-4-14 0,-1 2-3 0,0 0-3 16,-2-1-6-16,3 0-6 0,2-1-11 0,-5 0-10 15,5-1-3-15,-2 2-6 0,-1-2-8 0,-1 1-9 16,0-1-2-16,1 0-7 0,0 0 0 0,-2 2-6 15,1-3-7-15,-1 3 2 0,1-3-2 0,-2 2-5 16,-1 0-7-16,1 0 5 0,-1-1-7 0,0 5 2 16,-1-6-1-16,1 6 1 0,-2-5-4 0,-1 2-1 15,3 3 0-15,-6-3 0 0,6 3 1 0,-8-1-6 16,8 1 0-16,-10-1-4 0,10 1 4 0,-8 1-1 16,8-1 0-16,-9 1-3 0,5 2-1 0,3 0 3 15,1-3-3-15,-9 5 1 0,8-1-2 0,-2-2 3 16,2 4-4-16,1-2 3 0,-3 2-2 0,2-1 2 15,1 0-3-15,0 3-1 0,0-4 7 0,0 1-4 16,1 0-2-16,-1 0 2 0,4 1 2 0,-4-1-4 16,3-2-1-16,-3 2 5 0,1-2-3 0,3 0 3 0,-3 0-18 15,7-1 14-15,-2 0 3 0,-2 1 0 0,5-2-1 16,0 0-1-16,-3 0-5 0,5-2 10 0,0 1-5 16,-1-1 0-16,1 0 0 0,0-1-2 0,-2-1 3 15,1 1-3-15,0-1 2 0,1 0 2 0,-5 1 0 16,3-3-1-16,1 1 1 0,-3 0-11 0,0 0 7 15,2 0 3-15,-4-2-1 0,0-1 0 0,2 2-2 16,-5-3 6-16,2 2-7 0,4-2 2 0,-6-1 1 16,2 1-3-16,-1 0 3 0,-1 3 2 0,-2 0-3 15,4-1 0-15,-4 2-1 0,3 2 2 0,-2-1-4 16,-1 3 3-16,0-8 3 0,0 8-7 0,3-5 2 16,-3 5 5-16,0 0-3 0,0 0 0 0,0 0-5 15,0 0 6-15,0 0-3 0,0 0 4 0,2 13-6 16,-2-13 0-16,0 5-1 0,0-1 2 0,0 2 3 15,-1-1-1-15,1 0 1 0,0 2 4 0,1-1-6 16,-1 1 1-16,3 1-3 0,-2-2 3 0,4 3 0 16,-2-2-1-16,-1 2 4 0,-2-2-2 0,5 0 0 0,-2-1 0 15,-1 1-11-15,1-2 10 0,0 0 2 0,-1 1 1 16,-1-2 2-16,3-2 4 0,-3 2-6 0,1-1 10 16,-2-3 6-16,0 0-3 0,0 0 1 0,0 0 1 15,0 0 2-15,0 0-6 0,0 0-3 0,11-4 1 16,-8 1-1-16,-3 3 0 0,4-4-2 0,-2 2 0 15,-2 2-2-15,5-6 0 0,-2 4-1 0,-1-1 3 16,1 0-3-16,-1 0 3 0,1-1 2 0,1 0 2 16,-1 0 7-16,-1-1 2 0,-1-1 1 0,2-1-1 15,0 2 1-15,-2-4-2 0,2 1-5 0,1-2 8 0,-2 0-7 16,-1 1 6-16,3-1-2 0,-2-1-3 0,1 3-2 16,-1-6-1-16,2 4-3 0,0 0-2 15,-4 4 0-15,4 0 1 0,-4-1-4 0,1 3 3 0,0-1-1 16,3 1-3-16,-4 2-4 0,0 2-12 0,4-5-15 15,-1 3-20-15,-3 2-24 0,6-3-34 0,-6 3-39 16,5-4-52-16,-5 1-142 0,0 3-364 0,4-4 162 16</inkml:trace>
  <inkml:trace contextRef="#ctx0" brushRef="#br0" timeOffset="20678.55">23675 3975 71 0,'0'0'111'0,"0"0"-8"0,0 0-14 16,0 0-7-16,0 0-10 0,8 9-2 0,-6-4-4 0,-2 1-5 15,2-1-3-15,-1 2-3 0,2 2-4 16,0 3-4-16,0-2-5 0,-2 2 3 0,3 0-8 0,-3 0-3 15,2 2-7-15,-1 3 1 0,0-5-4 16,0 3 2-16,-2-4-7 0,2 2-10 0,-2-2 10 0,0 0-1 16,0-2-3-16,0-1 8 0,1-2-12 0,0 0-1 15,0-1 2-15,-2 0-2 0,2-1-1 0,-1 0-1 16,0-1-1-16,0-3 3 0,3 6-2 0,-2-5 2 16,3 2 0-16,-4-3-1 0,5 4 6 0,-5-4 1 15,6 2-8-15,-6-2 6 0,7 0-6 0,-7 0 3 16,9 0-7-16,-3 0-1 0,-6 0 2 0,10-2 6 15,-4 1 1-15,1-1-12 0,-1 1 17 0,6-2-1 16,-9 2 2-16,3 0-2 0,-1-2-7 0,4 1 5 16,-3 0-3-16,1 1-1 0,-7 1-1 0,11 0 0 15,-7 0-3-15,-4 0 1 0,12 2 0 0,-7 1-3 0,-1 0-5 16,-2-1 6-16,3 1-2 0,-5 2 0 0,0 0 0 16,0-1-8-16,0-4 11 0,-2 8 0 15,-3-5-1-15,1 2 3 0,-1-1-1 0,-2-1-2 0,2 1 9 16,-1-1-4-16,-2-1 4 0,-1-1 1 0,1 0 4 15,2 2 0-15,-5-2-2 0,6 0-2 0,-2-1 1 16,3 1-10-16,4-1 6 0,-12 1 2 0,12-1-8 16,-7 2 7-16,7-2-6 0,0 0-2 0,-10-2-14 15,10 2-22-15,-8-1-25 0,8 1-31 0,-4-2-53 16,4 2-127-16,-1-6-289 0,1 6 128 0</inkml:trace>
  <inkml:trace contextRef="#ctx0" brushRef="#br0" timeOffset="21711.85">24093 4178 103 0,'0'0'141'0,"0"0"-17"0,0 0-6 16,0 0-5-16,0 0-14 0,0 0-2 0,0 0-11 0,0 0-10 15,0 0-9-15,0 0-9 0,0 0 1 0,0 0-12 16,0 0-2-16,0 0-1 0,0 0-13 0,0 0 4 16,0 0-10-16,-19 4-8 0,19-4 7 0,-12 1-2 15,6 1-1-15,1 0-2 0,-3 0-2 0,-1 1 0 16,-3 0 0-16,1 1-8 0,2-1 22 0,-1 2-8 15,1-1-3-15,3-2 3 0,-1 2-3 0,0 0 1 16,0-2-7-16,2 1-2 0,3 1 1 0,-1 0 3 16,0-3-2-16,1 3-3 0,-1 0 2 0,3-4-3 0,0 7-3 15,0-7 3-15,7 5-3 0,-3-4 1 0,2 1-7 16,0 1 6-16,2-3-2 0,0 1 5 16,-2-1-4-16,4-1 0 0,-1 1 0 0,0-3-6 0,2 2 2 15,-3 1 3-15,-3-2 3 0,3 2-1 0,-3-3-2 16,-1 1 1-16,2 0 4 0,-2-1-1 0,0 1 3 15,-4 2-2-15,9-4-6 0,-5 3 2 0,-4 1-1 16,5-3 1-16,3 2-6 0,-8 1 3 0,5-3 2 16,-5 3-5-16,5-4 3 0,-5 4 4 0,4-2-1 15,-4 2 1-15,4-1 2 0,-4 1 1 0,0 0 4 16,0 0-2-16,2-3 0 0,-2 3-1 0,0 0-2 16,0 0 0-16,0 0 1 0,0 0-3 0,0 0 2 15,0 0-2-15,0 0-2 0,0 0 0 0,-9 9-3 16,9-9 2-16,-5 5 0 0,1-2-3 0,4 0 5 15,0-3-5-15,-4 4 1 0,3 1 0 0,1-2 1 16,0-3 3-16,1 8-2 0,-1-5-2 0,3 3-2 16,-2-3 2-16,3 1-4 0,-1 1 6 0,-1-3-4 0,5 0 0 15,-2 2 1-15,1-3 2 0,2 1 0 0,-1 0 0 16,3-4 0-16,1 4 0 0,-1-2-2 0,0-3 1 16,3 2 1-16,-4-1 0 0,4-2 2 0,-2 1-5 15,-2-2-5-15,0 0 7 0,0-1-4 0,-2-2 3 16,0 2 0-16,-1-3 1 0,1 1 1 0,-3-1-6 15,-2 0-3-15,2-3 6 0,-1 3-2 0,-2-4 3 16,2 2 1-16,-2 2-11 0,-1-4 6 0,1 3 1 16,-1-1-3-16,0 2 3 0,-1-2 0 0,1 1 5 15,0 2-2-15,0-2-5 0,0 4 6 0,0-3 2 16,-1 2 2-16,-2-1-1 0,3 2-5 0,-4-2 6 16,3 3-2-16,-2-2-1 0,1-2 5 0,-2 6 0 15,0-6-1-15,-1 4-1 0,0 1 4 0,1-4 0 0,0 2-1 16,-1 0 2-16,1 1 3 0,0-1-5 15,3 1 5-15,-4 1-3 0,1 1-3 0,-1-1-1 16,1 1 0-16,0 1 2 0,1-2-4 0,-1 3-5 0,4 1 1 16,-8-3 5-16,8 3 1 0,-9 0-4 0,9 0-1 15,-9 0 1-15,9 0 0 0,-9 3 0 16,4 1 0-16,1-2 0 0,1 3-6 0,-1 1 5 0,0 0-3 16,0 0 2-16,1 0-1 0,0 2-1 0,2 2 3 15,2 0 4-15,-1 2-2 0,5-3-10 0,-3 3 8 16,2 3 4-16,-1-4-4 0,2 4-2 0,-1-2 1 15,1 2 2-15,1 0-1 0,-1 1 1 0,-1-4-1 16,0 5 3-16,0-5-4 0,2 2-1 0,-3-2 3 16,4 0 1-16,-3 0 0 0,5-2-1 0,-4 0 0 15,1 0-3-15,2-3 3 0,1 2-1 0,-4-2 1 16,3-3-1-16,2 3 0 0,-2-3 0 0,-3 2-16 16,0-4-20-16,0 1-16 0,-1-1-21 0,-4-2-35 0,5 1-34 15,-5-1-195-15,0 0-362 0,0 0 160 0</inkml:trace>
  <inkml:trace contextRef="#ctx0" brushRef="#br0" timeOffset="21949.9">24525 4330 106 0,'0'0'185'16,"0"0"-18"-16,0 0-17 0,0 0-43 0,0 0-81 16,0 0-94-16,0 0-45 0,0 0-121 0,0 0 54 0</inkml:trace>
  <inkml:trace contextRef="#ctx0" brushRef="#br0" timeOffset="23576.92">21976 5113 9 0,'0'0'111'0,"0"0"-9"16,0 0-12-16,0 0 5 0,0 0 4 0,0 0-18 15,0 0 6-15,0 0 2 0,0 0-8 0,-6 3 1 16,6-3-9-16,0 0-2 0,0 0-4 0,0 0-3 16,0 0-1-16,0 0-4 0,0 0-5 0,0 0-3 15,0 0 0-15,0 0-4 0,0 0 0 0,0 0-1 16,0 0-6-16,0 0 0 0,0 0 3 0,0 0-6 16,0 0 5-16,0 0-4 0,0 0 2 0,0 0-8 0,0 0-1 15,0 0 3-15,0 0-7 0,0 0 2 0,0 0-9 16,0 0 5-16,0 0-3 0,0 0-4 0,0 0-1 15,0 0-1-15,0 0-1 0,0 0-2 0,0 0-1 16,0 0 3-16,0 0-2 0,0 0-5 0,0 0 10 16,0 0 2-16,0 0 3 0,0 0-2 0,0 0 2 15,0 0-5-15,0 0 0 0,0 0-2 0,0 0 0 16,0 0 2-16,0 0 0 0,0 0-1 0,0 0-1 16,0 0-3-16,0 0 0 0,0 0 1 0,0 0-3 15,15 2-1-15,-11 0 0 0,-4-2 0 0,11 1-2 16,-6-1 0-16,3 3-1 0,1-2-1 0,2 3-1 0,-1 1-1 15,4-3-4-15,-3 3 4 0,0-3-2 16,3 2 0-16,4-1 3 0,4 2-5 0,-2-2 4 0,1 1 1 16,6 1-4-16,-6-2 2 0,1-1-4 0,-3-1 7 15,9 2-1-15,-5-3-3 0,-1 1 0 0,-4-1 2 16,0 0-3-16,0 0 1 0,-6 0 2 0,1 0-3 16,0 0 2-16,-3 0-3 0,-2 0 1 0,-1 0 1 15,0 0 0-15,-1 0-1 0,1 0-1 0,0 0 0 16,-7 0 0-16,13 0 1 0,-4 0 2 0,-1 0-2 15,3 2 2-15,-3-2-7 0,3 0-2 0,1 2 3 0,-2-1 7 16,0-1-2-16,3 0 1 0,-3 2-3 0,-1-2 0 16,-1 0 1-16,-2 1 0 0,-2 0 1 15,-4-1 0-15,10 0 0 0,-10 0-5 0,8-1-10 0,-8 1-24 16,0 0-18-16,0 0-16 0,0 0-36 0,0 0-21 16,0 0-58-16,0 0-161 0,-22-4-376 0,19 0 167 15</inkml:trace>
  <inkml:trace contextRef="#ctx0" brushRef="#br0" timeOffset="24009.82">22888 5034 42 0,'0'0'170'0,"0"0"-10"16,0 0-15-16,0 0-15 0,0 0-16 0,0 0-8 16,0 0-14-16,0 0-4 0,0 0-9 0,0 0-10 15,1 12-9-15,-1-6-6 0,2-1-3 0,-2 2-8 0,-2 0 1 16,5 2-8-16,-2 3-4 0,-1-1 2 15,3 0-7-15,-1 0 4 0,2 2 3 0,1-1 0 0,0 2-8 16,-1 1-1-16,1 2 5 0,-3-6-4 0,0 6-1 16,3 0 1-16,-3-1-3 0,5 1-1 0,-6 0-4 15,4-3-2-15,-2-2 2 0,-2 3-6 0,4 1 0 16,-2-3 2-16,-2-1-2 0,2 0-4 0,-2-1 0 16,2 0 0-16,0 2-2 0,0-2 3 0,-2-1-4 15,2-1 3-15,-2-1-1 0,-1-3-2 0,0 0 3 0,0 1-13 16,0-3-12-16,0-3-25 0,-1 2-26 15,1-2-40-15,0 0-57 0,0 0-110 0,-13-9-297 0,8-1 132 16</inkml:trace>
  <inkml:trace contextRef="#ctx0" brushRef="#br0" timeOffset="24326.62">22906 5181 134 0,'2'-7'125'0,"2"3"-6"0,-2-1-8 15,0 0-1-15,1 2-12 0,-1-2-3 0,0 3-6 0,0-3-13 16,1 1-9-16,1 4 3 0,0-5-8 16,0 4-8-16,1-3-6 0,1 2 0 0,-3 1-4 15,5-2-10-15,-3 2 0 0,-5 1-3 0,10 0-3 0,-2 0-4 16,-8 0-2-16,13 1-5 0,-7 2 0 0,3-2 0 16,-5 1-5-16,5 2-2 0,-4-1 1 0,1 0 1 15,-3-2-1-15,2 2-5 0,-1-1 0 0,-1 3-3 16,-2 0 2-16,3-3 0 0,-4 3 3 0,0-5-4 15,-3 9 1-15,2-5 1 0,-2 3-6 0,2-1 0 16,0 0 5-16,-2-1-1 0,-2 0-1 0,1 3 2 16,0-1-2-16,-1-3-3 0,2 3 0 0,-4-1 4 15,2 1-2-15,1-3 3 0,-1 0 1 0,-4 0-2 0,5 2-4 16,-2-2-24-16,-1-2-36 0,2 0-52 16,0-2-143-16,5 0-274 0,-13-4 121 0</inkml:trace>
  <inkml:trace contextRef="#ctx0" brushRef="#br0" timeOffset="24927.84">23250 4945 68 0,'0'0'160'0,"0"0"-18"0,0 0-12 0,0 0-18 16,0 0-6-16,0 0-14 0,0 0-8 0,0 0-12 16,0 0-2-16,0 0-11 0,-2 12-4 0,2-8-2 15,0 3-7-15,-1-1-3 0,1 4-3 0,0-2-2 16,-1 3-1-16,1 0-3 0,-3 4 0 0,3-3 0 15,3 1-2-15,-3-1-6 0,0 4 0 0,-3-3-1 0,3-1-5 16,0 2 0-16,0 1-4 0,-1-4-1 16,0 0-1-16,2 5-3 0,-2-5 0 0,1 0 0 15,0-3 3-15,0-1-3 0,0 2-3 0,0-4 4 0,1 1-3 16,-1-1 0-16,1-3 1 0,-1 2 13 0,0-1 9 16,0-3 13-16,0 0-5 0,0 0-2 0,0 0-5 15,0 0-1-15,0 0-6 0,8-9 0 0,-7 2-3 16,0 2-1-16,1-3-5 0,0 3-2 0,1-3 0 15,1 3 1-15,1-3-5 0,-3 3-2 0,2-1 1 16,-1 0 0-16,1 1-1 0,-2 1-3 0,3-2 3 16,0 2-2-16,2 0-3 0,-1 0 0 0,1 0-1 15,-1 3-2-15,-1-2 4 0,1 1-6 0,-1 1 4 0,1-3-2 16,-1 2 2-16,1 2-1 0,-6 0-1 0,5-1-1 16,-5 1-1-16,0 0 0 0,10 3 0 0,-6 1 1 15,-4-1-2-15,2 0 1 0,0 2 0 0,-1 1 2 16,2 0-2-16,-3-2 2 0,1 6-1 0,-1-5 0 15,0 2 0-15,2-1 1 0,0 0 1 16,-2-1 0-16,1 2-3 0,3-1 2 0,-3 0-2 0,2-1 5 16,-2-2-5-16,-1 1-17 0,2 0-19 0,-2 0-15 15,0-4-28-15,3 2-21 0,-3-2-35 0,8 0-179 16,-8 0-341-16,5-9 152 0</inkml:trace>
  <inkml:trace contextRef="#ctx0" brushRef="#br0" timeOffset="25576.9">23533 5141 54 0,'-1'1'121'15,"0"3"-12"-15,0 0-8 0,-1 3-10 0,1-4-4 16,0 4-11-16,-2-1-3 0,0-2-9 0,1 4-8 16,-1 3-8-16,-2-6-2 0,3 2-3 0,-1-1-3 15,1 0-4-15,-1-1 0 0,2 2-5 0,0-3-1 16,-1 0 4-16,2-4-9 0,2 6-5 0,-1-2 3 16,3-2-6-16,-4-2 3 0,10 0-5 0,-10 0 1 0,13-3-1 15,-4-1-4-15,-1-1-7 0,1 1 5 16,0-4 2-16,0 1-8 0,0 2 11 0,0-2-10 15,-5 2 1-15,1 0 0 0,-1 0 0 0,2 0 4 0,-3 0 10 16,-1-2 1-16,1 3 3 0,1-1 7 0,-3 2 6 16,-1-2-2-16,3 3 4 0,-3 2 0 0,0-5-5 15,0 5 1-15,0-6-2 0,0 6-7 0,1-4-4 16,-1 4 2-16,0 0-3 0,0 0 1 0,0-2 0 16,0 2-5-16,0 0 1 0,1-5 0 0,-1 5-5 15,0 0 3-15,0 0-5 0,0 0 0 0,0 0 0 16,0 0-2-16,0 0-4 0,0 0 3 0,0 0 1 15,0 0-3-15,0 0-3 0,0 0 0 0,4 10 0 16,-4-4 5-16,0 0-4 0,0 0 0 0,4 2-3 16,-3-3 2-16,3 7 1 0,-3-3-2 0,3 1 2 15,-1 0 1-15,-1 1-1 0,1 2-1 0,1-1 1 0,0 0-2 16,-2-2-1-16,2 5 3 0,-3-6-3 0,2 8 3 16,-2-7-1-16,0 0 1 0,-1 2-2 0,0-3-2 15,-1 2 1-15,-3-5 1 0,3 4 1 0,-4-3 0 16,1-1-1-16,0 0 4 0,0-3 1 0,2 1-2 15,-2-1 1-15,1 0-4 0,-2 0 3 0,-1-2-1 16,1 2-2-16,-3-3 1 0,0 0-2 0,-3 0 2 16,-1 1 0-16,1-1 1 0,-1 0-1 0,1 0 0 15,-3 0-2-15,2-1 0 0,-2 1-4 0,4-3-7 0,0 3-7 16,1-1-16-16,0 0-24 0,4-1-29 0,0 1-22 16,1-3-63-16,0 1-99 0,4-2-292 0,0 5 129 15</inkml:trace>
  <inkml:trace contextRef="#ctx0" brushRef="#br0" timeOffset="26044.73">23836 5099 10 0,'0'0'121'0,"0"0"-13"0,-4-4-3 16,4 4-3-16,0 0 0 0,-1-3-8 16,1 3-1-16,0 0-6 0,0 0-6 0,0 0-4 0,0 0-14 15,-4-4-3-15,4 4-6 0,0 0-5 0,-4-2-5 16,4 2 4-16,-10 0-15 0,1 1 1 16,0 0-3-16,-3 3-3 0,1-1-8 0,0 1 0 0,-1 0-1 15,3 0 1-15,-1 0 3 0,0 1-15 0,0 0 4 16,3-1 0-16,3-1-1 0,2 4-1 0,-3-4 1 15,5 0-3-15,0 2-1 0,3-1 0 0,3 0-1 16,-1-1-6-16,4-2-11 0,5 1-1 0,2 0-3 16,4 0-2-16,-4-1 2 0,2 1-3 0,1-2-3 15,-6 1 12-15,-3 1-8 0,4-2 2 0,-6 3 3 16,5-2 1-16,-8 2 5 0,0 2-2 0,0-2-3 16,-2 1 4-16,-2-1 4 0,2 1-1 0,-3 1 8 0,0-5-1 15,-2 10 1-15,1-5 2 0,-3 0 4 0,0-1 5 16,2 0 1-16,-5 3-2 0,2-2-1 0,-1 1 2 15,1 0 5-15,-2-5-2 0,2 4-3 0,-4-3 2 16,4 3-2-16,0 0-2 0,0-5-4 0,-2 4-1 16,1-1-2-16,1-2-22 0,1 0-26 0,4-1-37 15,-9 1-59-15,9-1-88 0,0 0-244 0,0 0 109 16</inkml:trace>
  <inkml:trace contextRef="#ctx0" brushRef="#br0" timeOffset="26282.37">23972 5170 176 0,'-2'7'166'0,"4"-2"-10"0,-1 4-10 0,1-1-14 16,2-3-11-16,0 5-11 0,1 0-9 0,2-2-9 15,-2 1-10-15,0-4-10 0,-1 1-2 0,-1-1-8 16,0-1-6-16,0-1-5 0,-1 4-6 0,-2-7-19 16,0 0-48-16,0 0-61 0,0 0-178 0,0 0-281 15,-13-9 126-15</inkml:trace>
  <inkml:trace contextRef="#ctx0" brushRef="#br0" timeOffset="26443.33">23988 5017 62 0,'0'-4'220'16,"0"4"-21"-16,2-6-18 0,3 5-18 0,2 0-20 0,2 1-12 15,0 2-12-15,5-2-11 0,-4 2-13 0,2 4-33 16,-1-3-44-16,2 1-67 0,1 1-80 0,-2-3-92 16,2 3-239-16,-3-2 106 0</inkml:trace>
  <inkml:trace contextRef="#ctx0" brushRef="#br0" timeOffset="26672.13">24301 5107 95 0,'-6'2'175'0,"-2"1"-13"0,-1 1-12 0,-1 1-14 0,5-2-11 16,-4 3-11-16,1 0-7 0,-2 0-10 0,4 2-6 15,-1 0-11-15,2 1-6 0,-1-4-8 0,0 0-6 16,4 2-4-16,-2-2-10 0,2 2-3 0,1-2-3 16,-1 0-5-16,2 0-5 0,0 0-11 0,2 0-41 15,0-1-34-15,3 0-48 0,-2-2-167 0,4-1-291 16,2-1 129-16</inkml:trace>
  <inkml:trace contextRef="#ctx0" brushRef="#br0" timeOffset="27627.03">24457 5146 78 0,'-4'1'150'0,"-1"2"-20"0,5-3-12 16,-5 4-7-16,-1-1-17 0,2-2-5 0,1 3-9 15,-2-2-9-15,3 1-1 0,-3 0 0 0,1-1-6 16,4-2-4-16,-5 5-7 0,3-1-5 0,-2-1-7 16,4-3-6-16,-3 3-4 0,1 0 3 0,2-3 3 15,-2 2-8-15,2-2-7 0,-2 6 0 0,2-6-2 16,-1 3 0-16,1-3-5 0,-1 3-3 0,1-3-2 16,0 5 2-16,0-5 0 0,0 0-5 0,0 7-2 0,0-7 5 15,1 3 0-15,0 1-3 0,-1-4-1 0,0 2 0 16,0-2-3-16,0 0 0 0,7 6 1 15,-7-6 6-15,4 2-5 0,0 0-4 0,-4-2 0 0,9-2 3 16,-9 2-1-16,12-1 0 0,-8 2 0 0,-4-1-1 16,12-2-3-16,-12 2 1 0,11-2 0 0,-8 1 3 15,3-2-3-15,-2 2 5 0,-1 0 2 0,-3 1 8 16,3-3 3-16,-3 3 3 0,0 0-4 0,9-4-4 16,-9 4 0-16,0 0-3 0,0 0-1 0,0 0-1 15,4-2 1-15,-4 2-1 0,0 0-2 0,0 0 0 16,0 0-4-16,0 0 4 0,0 0-2 0,0 10 2 15,0-10-1-15,0 0-1 0,1 4-1 0,-1-4 0 16,3 3 3-16,1-2 1 0,1 0-5 0,-5-1 2 16,11-2 0-16,-3 2-4 0,1-3 2 0,0 0-1 0,1-1 4 15,2-1-5-15,-2 0 4 0,0-2-3 0,2 2-1 16,4-5-2-16,-6 2 6 0,7-1-2 16,-7 2-1-16,1 0-1 0,-1 2 2 0,-4-1-1 0,1 2 1 15,-1 2 1-15,-1-1 2 0,1-1 3 0,-2 0 3 16,-4 4 1-16,4-2 2 0,-3-1 3 0,-1 3-4 15,4-1-2-15,-4 1 0 0,0 0-1 0,0 0-3 16,0 0-1-16,0 0-3 0,0 0 3 0,-10 7 0 16,10-7-2-16,-4 7-1 0,-1-4 3 0,1 1-1 15,3 1-2-15,-2-1-2 0,2 0 1 0,1 3 2 0,0-2 1 16,1 2 0-16,-1-3-6 0,4 1 4 16,0 0 0-16,1 0 2 0,0 0 0 0,4 0-2 0,-1-2 1 15,-2-1 2-15,8-2-2 0,-2 2 1 0,3-4-1 16,1-1-4-16,3-3 0 0,-2 3 2 0,0-4 1 15,2 0 0-15,-1 1 1 0,-3-3-2 0,-3 4 0 16,3-5 3-16,-3 2-3 0,-3 2-3 0,1-5 0 16,-2 2 1-16,-2-1 0 0,2 1 3 0,-2-1 6 15,-1 1 4-15,0 1 0 0,-2-1-2 0,0 1 3 16,-3 1-5-16,0 1-1 0,-2-2 0 0,1 2 1 16,-2-2-3-16,1 2 2 0,-2-1-2 0,0 2-4 0,-1 0 1 15,1 0 2-15,-1 1 1 0,1 1 6 0,-1 1-1 16,1 1-1-16,4 1-3 0,-10-2 1 0,2 2-3 15,8 0-1-15,-10 0 1 0,6 2-2 0,-1-1 0 16,0 4-1-16,0-5 2 0,-1 4-2 0,0 1 1 16,3 1 0-16,-4 1 2 0,4 0-1 0,-1 4-1 15,0-2-1-15,1 2 1 0,-1-1 0 0,2 2-2 16,2 0 5-16,-1 5-4 0,1-6 5 0,1 1-3 16,0 1 0-16,0-1-1 0,1-3-1 0,0 2 3 15,1 1-1-15,-1-4 1 0,2 1 0 0,0-2-1 16,6 3-1-16,-3-3 1 0,0-2 2 0,7 0-3 15,-5 0-30-15,3-2-56 0,-1-2-78 0,-3-1-215 0,1-2-406 16,0-2 179-16</inkml:trace>
  <inkml:trace contextRef="#ctx0" brushRef="#br0" timeOffset="27841.64">25189 5241 55 0,'3'1'201'0,"-3"-1"-18"16,4 3-22-16,-4-3-12 0,2 4-14 15,0 0-51-15,-2-4-104 0,0 0-138 0,0 0-172 0,0 0 77 16</inkml:trace>
  <inkml:trace contextRef="#ctx0" brushRef="#br0" timeOffset="29209.26">23012 4495 9 0,'-8'0'133'0,"8"0"-14"0,0 0-17 0,0 0-10 16,0 0-5-16,0 0-12 0,0 0-4 0,0 0 1 15,0 0-9-15,0 0 0 0,0 0-5 0,0 0-4 16,0 0 0-16,0 0 0 0,-2-4 6 0,2 4-5 15,0 0-8-15,0 0 8 0,0 0-10 0,0 0 1 16,0 0-4-16,0 0-3 0,0 0-9 0,0 0-1 16,0 0-4-16,0 0-2 0,0 0-2 0,0 0-5 0,0 0 0 15,0 0 3-15,0 0-5 0,0 0-4 0,10 9 3 16,-6-8-4-16,0 0 4 0,2 1 0 0,0 0 3 16,1-2 6-16,1 3 1 0,3-5 3 0,2 6-2 15,-2-4-5-15,5 2 2 0,3-1-5 0,-1-1-1 16,1 0-2-16,1 0 1 0,2 3-7 0,0-2 4 15,3-1-3-15,5 3 2 0,-2-1-3 0,2 5 0 16,0-2-2-16,0-2 3 0,2 1-2 0,0-3 0 16,2 3-1-16,-1-4-3 0,4 0 2 0,1 1 2 0,3 1-1 15,10-2-3-15,-13 2-1 0,-2-1 1 0,0 1-1 16,0-1 0-16,-4 0 0 0,-3 2 0 0,-7-2-5 16,0 0 10-16,-4 1-4 0,1-1 1 0,-3-1 0 15,-2 2-3-15,-1-2 4 0,1 1-3 0,-4-1-1 16,4 0 2-16,-1 0-3 0,-4 0 1 0,5 0 1 15,-2 0 1-15,-2-1-3 0,1 2 1 0,0 1 2 16,-5-4-1-16,0 4 1 0,0-1-2 0,-6-1 0 16,9 1 0-16,-9-1-2 0,5 0 4 0,-5 0 0 0,0 0-2 15,7 0-3-15,-7 0 6 0,0 0-6 16,0 0-4-16,0 0-22 0,0 0-31 0,0 0-36 0,0 0-82 16,-16 3-108-16,8-3-310 0,-5 2 138 0</inkml:trace>
  <inkml:trace contextRef="#ctx0" brushRef="#br0" timeOffset="29742.09">23131 4711 110 0,'0'0'113'0,"0"0"-18"0,0 0-5 15,0 0-15-15,-9 0-1 0,9 0-9 0,0 0-5 16,0 0-3-16,0 0 3 0,0 0-1 0,0 0 0 15,0 0-2-15,0 0 5 0,-5-1-1 0,5 1-3 16,0 0 0-16,0 0-2 0,0 0-1 0,0 0-9 16,0 0-1-16,0 0-5 0,0 0-6 0,0 0-1 15,0 0-1-15,0 0-3 0,0 0-4 0,0 0 0 0,0 0-4 16,20 3 1-16,-13-1-7 0,3 0 3 0,1-1-1 16,3 1-3-16,4-1 1 0,3 0 5 0,8 0-8 15,3-1 5-15,-1 1 0 0,1-1-1 0,2 1-3 16,2 1 1-16,0-2 2 0,-2 2-2 0,-1 0-1 15,-1-1 0-15,-2 1 0 0,-10 1-2 0,3-3-3 16,-4 4-1-16,2-2 2 0,-3 1-5 0,-7 0 2 16,2-1 3-16,-5-1-3 0,-1-1-3 0,2 1 0 15,-1 0 0-15,-2 1 3 0,5-2-4 0,0 1-2 16,-3-1 6-16,-2-1-5 0,-6 1 0 0,14-2 2 16,-9 2 1-16,-5 0 1 0,7 2-8 0,-7-2 6 0,6 0-1 15,-6 0 0-15,0 0-1 0,0 0-2 16,11 0-9-16,-7 1-25 0,-4-1-21 0,4 2-57 0,-4-2-59 15,5 2-103-15,-5-2-298 0,0 0 133 0</inkml:trace>
  <inkml:trace contextRef="#ctx0" brushRef="#br0" timeOffset="45940.73">22710 5489 14 0,'0'0'114'0,"0"0"-9"0,0 0-8 0,0 0-13 15,0 0-2-15,0 0-8 0,0 0-9 0,0 0 0 16,0 0-3-16,0 0-5 0,0 0-6 0,0 0 2 0,0 0 2 16,0 0-10-16,0 0-13 0,0 0 10 0,8-8-5 15,-8 8-9-15,0 0-1 0,0 0 4 16,1-2-1-16,-1 2 5 0,0 0-5 0,5-2 0 0,-5 2-6 15,0 0 7-15,0 0-5 0,0 0-2 0,0 0 3 16,0 0-8-16,0 0-2 0,0 0-4 0,0 0 4 16,0 0-9-16,0 0 1 0,0 0 3 0,0 0-3 15,0 0 2-15,0 0-4 0,0 0 2 0,0 0-1 16,0 0 0-16,-5 13-7 0,4-7 1 0,2-1 1 16,-1 1 8-16,-1 1-12 0,2-1 2 0,-2-1-4 15,1 3 5-15,1-1 3 0,-1-2-2 0,0 3 1 0,4-2-13 16,-8 0 7-16,8 0 5 0,-3-2-1 0,-1 2 2 15,0-1 1-15,2 0-10 0,-2-5 11 0,0 6-3 16,-2-3 3-16,2-3-7 0,0 5 5 0,0-5 0 16,4 3-4-16,-4-3-2 0,0 0 7 0,0 4-2 15,0-4 0-15,0 0-4 0,0 0 4 0,0 0-6 16,0 0-22-16,0 0-34 0,0 0-37 0,0 0-154 16,0 0-272-16,0 0 121 0</inkml:trace>
  <inkml:trace contextRef="#ctx0" brushRef="#br0" timeOffset="48053.72">22748 5536 59 0,'0'0'101'0,"-2"-4"-12"16,2 4-14-16,0 0-1 0,0 0-8 0,0 0-4 15,0 0-11-15,0 0 1 0,0 0-6 0,0 0-5 0,0 0-6 16,0 0 8-16,0 0-6 0,0 0-11 16,0 0 5-16,0 0 4 0,0 0-5 0,0 0 1 15,0 0-4-15,0 0-7 0,0 0 3 0,0 0-17 0,0 0 9 16,0 0-12-16,0 0 13 0,0 0-7 0,0 0 5 16,0 0-4-16,0 0-15 0,0 0 3 0,-1 10 7 15,1-10-3-15,0 0 5 0,0 0 6 0,0 0-4 16,0 0-4-16,0 0 3 0,-3 3-9 0,3-3 14 0,0 0-9 15,0 0 13-15,0 0 5 0,0 0 2 16,0 0-1-16,0 0 1 0,0 0 4 0,0 0 1 16,0 0 1-16,0 0-1 0,0 0 1 0,0 0 3 0,0 0-7 15,19-3-3-15,-19 3-5 0,8-1 1 0,-3 0-3 16,2-1 0-16,-7 2-3 0,11-2-2 16,-3 2 3-16,-3-1-3 0,8-2-1 0,-7 2 4 0,4-2-3 15,-2 3-4-15,6-3 3 0,-2 2-6 0,2 0-1 16,-2-2 3-16,8 1 3 0,-8 2 0 0,2-2 1 15,3-1 1-15,-2 3-8 0,2-3-4 0,1 3 5 16,-1-3 4-16,-1 2-1 0,-2-1-6 0,4 1 1 16,0-1 2-16,-5 0-1 0,4 2 0 0,0-1 0 15,-2-1-3-15,2-1 4 0,-3 2-1 0,0-1-5 16,0 1 7-16,-1-1-7 0,2 2 2 0,-2-1 0 0,1 0 0 16,0 0 3-16,-2 1-4 0,2-5 0 0,-1 3 5 15,2 2-3-15,-2 0-7 0,3-1 7 0,-2 1-5 16,4-2 3-16,-5 0 5 0,6 2-9 0,-6-2 5 15,2 2 1-15,3 0-2 0,1-3 1 0,-6 3 2 16,6 0-1-16,-4-2 3 0,4 1-3 0,0-1-3 16,-6 2 5-16,4-2-7 0,-1 2 3 0,-4 0-2 15,8-1 9-15,-4 0-7 0,-2 1 1 0,4-3 1 0,-5 2 4 16,1 1-3-16,-2-1-3 0,5-2 2 16,-4 3 2-16,1 0-4 0,4 0 1 0,-4-2 5 15,-4 4-9-15,3-2 2 0,1 0 1 0,-1-2 4 0,1 1-2 16,0 1-6-16,0 0 3 0,-1 0 3 0,1 0-2 15,0 0 2-15,-1 0 1 0,1 0-3 0,-1 1-1 16,5-2 0-16,-2 1 1 0,0-1 4 0,-4 1-1 16,2 2-3-16,-1-3 1 0,8 2-1 0,-6-2 4 15,3 1-7-15,-5-1 7 0,1 1-6 0,-1 0 4 16,0 0-3-16,-1-1 2 0,3 2-4 0,-2-2-1 16,1 2 4-16,-1-2-2 0,-3 2 4 0,4 0-7 0,-2 0 4 15,2 1-4-15,-1-2 10 0,-2 3-2 0,3-3 0 16,-1 0 1-16,1 1 0 0,-1 0-2 0,1-1-1 15,-3 0 4-15,2 2-1 0,2-2 2 0,3-2-4 16,-5 2-2-16,6 0-4 0,-6 0 6 0,6 2-3 16,-5-2 2-16,4 0-1 0,-4 1 0 0,5-1 3 15,-7 0-5-15,2 0 4 0,-3 0-1 0,1 0 2 16,-1 0 1-16,0 0 0 0,1 0-1 0,-7 0 0 16,3 0-1-16,-8 0 3 0,13 0 0 0,-7 0-6 15,-6 0 4-15,9-1-3 0,-4 1 1 0,-5 0-2 16,12 0-1-16,-6 0 4 0,-6 0-2 0,13-2 4 0,-8 2-2 15,-5 0-5-15,13 0-2 0,-5 0 3 16,-2 2-2-16,1-1 2 0,0-1-2 0,-1 0 7 0,2 0-8 16,-3 1 13-16,-5-1-3 0,16 0-4 0,-10 0-1 15,0 0-2-15,2 1 3 0,0-1 4 0,-2 0-6 16,1 2 2-16,0-2-1 0,-7 0 2 0,14 0 1 16,-9 0-2-16,3 0-2 0,-1-2 4 0,-7 2-2 15,12 0 0-15,-7 2-1 0,0-2 0 0,-5 0 0 0,8-2 2 16,-8 2 4-16,6-1-7 0,-6 1 2 15,0 0 2-15,8 0-2 0,-8 0 3 0,0 0-4 16,0 0-1-16,5 1 2 0,-5-1 0 0,0 0 0 0,8-1-2 16,-8 1 2-16,0 0 2 0,0 0-2 0,11 0-3 15,-11 0 5-15,7 0-1 0,-7 0-5 0,9 0 4 16,-4 1 2-16,-5-1-3 0,9 0 1 0,-9 0-2 16,7 0 3-16,-7 0-2 0,0 0 1 0,8 0-8 15,-8 0 8-15,0 0 2 0,5 0-2 0,-5 0 3 16,0 0-4-16,0 0 0 0,0 0 0 0,9 0 3 15,-9 0-5-15,0 0 3 0,0 0 3 0,0 0-3 0,7 0 1 16,-7 0-1-16,0 0 3 0,6 2 0 0,-6-2-4 16,5 2 2-16,-5-2-3 0,5 3 1 15,-5-3 4-15,6 3-1 0,-6-3 0 0,7 0-4 0,-2 2 4 16,-5-2-4-16,8 2 3 0,-4-1-1 0,1 0-1 16,-5-1 4-16,0 0 1 0,7 0-6 0,-3 1 3 15,-4-1 3-15,0 0-2 0,7 0-5 0,-7 0 4 16,0 0-4-16,0 0 1 0,0 0 1 0,0 0 3 15,0 0 1-15,0 0 0 0,0 0-7 0,0 0 7 16,6 2 0-16,-6-2-3 0,0 0 0 0,0 0-2 16,0 0 2-16,0 0-3 0,0 0 0 0,0 0 5 0,0 0 1 15,0 0 0-15,0 0-1 0,0 0-1 0,0 0-1 16,0 0-2-16,0 0 4 0,0 0-1 0,8 0-3 16,-8 0 6-16,0 0-2 0,0 0 3 0,0 0-2 15,6-2-7-15,-6 2 5 0,0 0-4 0,6 0 0 16,-6 0 5-16,12-1 0 0,-6 0-3 0,2 0 2 15,-3 1-1-15,3-2-1 0,-2 0-6 0,7 2 1 16,-7-2-7-16,5 2-3 0,-3 0-4 0,-1-1-4 16,-1 1 7-16,-1-2-4 0,3 1 7 0,-8 1 2 15,5-1 0-15,-5 1 0 0,0 0 4 0,9 0 0 16,-9 0 1-16,0 0 0 0,5-3 6 0,-5 3-2 0,4-1-2 16,-4 1-3-16,0 0 2 0,4-1-1 0,-4 1-3 15,0 0 11-15,0 0-2 0,6-1-4 0,-6 1 5 16,5-3-3-16,-5 3 3 0,0 0 3 0,0 0-3 15,0 0-3-15,7 0 3 0,-7 0 0 0,0 0-5 16,0 0 2-16,0 0 6 0,0 0 4 0,0 0-1 16,0 0 3-16,0 0-3 0,0 0-1 0,0 0 1 15,0 0-6-15,0 0 3 0,0 0-1 0,0 0-4 16,0 0 6-16,0 0-3 0,0 0 2 0,0 0 0 0,0 0-4 16,0 0 0-16,0 0-2 0,0 0 5 15,0 0 1-15,0 0-4 0,0 0 2 0,0 0-3 0,0 0 4 16,0 0-1-16,0 0-2 0,-14 8 1 0,14-8 0 15,-5 2 0-15,2 1 1 0,1 0-2 0,2-3 7 16,-4 2-9-16,4-2 1 0,-4 3 2 0,4-3-1 16,0 0-2-16,-4 2 2 0,4-2 2 0,0 0-1 15,-3 2-4-15,3-2 3 0,0 0 2 0,0 0 2 16,0 0 2-16,0 0-3 0,0 0 4 0,0 0-3 16,0 0-2-16,0 0 1 0,0 0 0 0,0 0 1 0,0 0-2 15,0-9 0-15,0 9-3 0,-1-7 2 16,1 2 0-16,-1 2-2 0,1 3 1 0,-2-9 7 15,2 4-1-15,-1 2 7 0,0-5-4 0,1 3 4 0,-1 1 5 16,-2 2 2-16,1-4 3 0,2 6 2 0,-2-6 0 16,2 6 2-16,-1-4-8 0,1 4 1 0,0 0 0 15,0-4-4-15,0 4-2 0,0 0 0 0,0 0-1 16,0 0-1-16,1-4-2 0,-1 4-2 0,0 0-1 16,0 0-3-16,0 0 0 0,0 0 5 0,0 0-2 15,0 0-3-15,0 0-4 0,0 0 7 0,0 0-2 16,0 14-6-16,-1-11 0 0,1-3 3 0,0 9 1 0,-1-1 5 15,1-1-6-15,0-1 1 0,0 2 1 0,0 0-2 16,1-4-2-16,-1 4 3 0,-1-3-2 0,0-1 5 16,1 1 0-16,0 0-6 0,0-1 1 0,0-4 0 15,0 6 4-15,-2-4 3 0,2-2-7 0,0 0 3 16,0 0 0-16,0 0 2 0,0 0 9 0,0 0 9 16,0 0 2-16,0 0-1 0,0 0 3 0,-2-16-2 15,2 12 0-15,1-1-2 0,-1-1-1 0,1 0-7 0,1 1-1 16,-2-1 3-16,1-1-3 0,0 2 0 15,0 2-3-15,1-4 2 0,-2 7-3 0,1-6-2 16,-1 5-2-16,0 1-1 0,0 0 0 0,-1-5-2 0,1 5-1 16,0 0 0-16,0 0 3 0,0 0-4 15,0 0 0-15,0 0-13 0,0 0-35 0,0 0-49 0,-5 10-75 16,5-10-171-16,-6 5-370 0,3-3 164 0</inkml:trace>
  <inkml:trace contextRef="#ctx0" brushRef="#br0" timeOffset="51991.83">22907 4611 59 0,'0'0'95'0,"0"0"-7"0,0 0-4 15,0 0-20-15,0 0 1 0,0 0-2 0,0 0-7 16,3-7-10-16,-3 7-3 0,0 0-5 0,0 0 1 15,0 0-11-15,0 0 6 0,0 0-9 16,0 0 0-16,0 0-2 0,0 0 1 0,0 0 4 0,0 0-7 16,0 0 2-16,0 0 2 0,0 0 5 0,0 0-5 15,0 0 6-15,0 0-7 0,0 0-4 0,0 0 2 16,0 0 5-16,0 0-13 0,0 0 3 0,0 0 4 16,0 0 0-16,0 0-8 0,0 0-5 0,0 0 5 15,0 0 0-15,0 0-2 0,0 0-2 0,0 0-3 16,0 0 0-16,0 0 2 0,0 0-3 0,0 0 4 15,0 0-5-15,0 0 4 0,0 0-4 0,0 0-1 0,0 0 3 16,0 0-3-16,0 0-1 0,0 0 5 0,0 0 4 16,0 0-5-16,0 0-3 0,15 7-1 0,-10-7-5 15,-5 0 7-15,14 2-6 0,-5-2-1 0,3 0 2 16,-1 0-3-16,2 0 10 0,5 0-8 0,-1 0 8 16,-1-4-9-16,4 6 4 0,-2-4 4 0,3 1-4 15,0-1 1-15,6-1-4 0,-5 1-7 0,0 0 14 16,1-2-6-16,6 1 4 0,-8 1 1 0,0-1-3 0,10 2-5 15,-11 0 2-15,1-2-4 0,7-1 7 0,-6 3 3 16,6-3-4-16,-6 3 7 0,-2 0 6 16,8-3 1-16,-6 4-4 0,1-3 4 0,6 3 2 0,-9 0 1 15,10 0-5-15,-3-2 6 0,5 4-3 0,-1-5-2 16,-1 3-1-16,2-1 3 0,-1 1 0 0,-2-2-4 16,2 1 1-16,-3 2-5 0,0-1 2 0,-5 0-2 15,-1-1 0-15,-2 1-4 0,2 0 2 0,-3 1 3 16,-2-2 1-16,-1 1-1 0,-3-1-1 0,1 1-1 0,-2-1-2 15,-2 2-1-15,1-2-1 0,0 1-1 16,0-2-1-16,-3 1 5 0,0-1-3 0,2-1-7 0,-1 2 3 16,0-3 2-16,0 0 3 0,-1 0-5 0,0 1 1 15,1 0 1-15,-2-1 2 0,3 1-2 0,0-1 1 16,-4 1-2-16,4 0 3 0,1-2 4 0,-1 4-8 16,-2 0 2-16,-1-1 0 0,5 1 1 0,-2 1 4 15,2-2-4-15,-3 2 2 0,-2-2-4 0,5 2 5 16,-5-2-3-16,2-1 0 0,1 3-1 0,-3 0-4 15,-1 0 6-15,1-1-4 0,-1 1 6 0,-6 0-6 16,13-2 3-16,-7 1-3 0,-2 0-1 0,-4 1 4 0,7-3-2 16,-2 2-2-16,-5 1 0 0,7-3 2 15,-3 3 0-15,0-2 0 0,-4 2-7 0,5-3 11 16,-5 3-1-16,5 0-5 0,-5 0 1 0,0 0 3 0,9-1-2 16,-9 1-3-16,0 0 3 0,5 0-2 0,-5 0 1 15,0 0 0-15,9 1 2 0,-9-1-2 0,0 0 2 16,10-1 0-16,-10 1-1 0,0 0 4 0,7 1-5 15,-7-1 4-15,0 0-2 0,0 0-4 0,0 0 2 16,0 0 3-16,0 0-1 0,0 0 0 0,0 0 0 16,0 0 0-16,0 0 0 0,0 0-6 0,0 0 4 15,-22-2 4-15,22 2-4 0,-8 0-3 0,8 0 4 0,0 0 5 16,-11 0-6-16,11 0 2 0,-6 1-1 0,6-1 2 16,0 0-2-16,-7-1-8 0,7 1 13 15,0 0-2-15,-6-2 0 0,6 2 3 0,0 0 4 0,-7-3 2 16,7 3 4-16,-3-2-5 0,3 2 4 0,0-5 1 15,0 5-9-15,-2-5 3 0,0 2 1 0,2 3-3 16,-2-4 0-16,1 0 1 0,1 4-1 0,0 0 0 16,0-5-2-16,0 5-4 0,0 0-7 0,0 0 6 15,0 0-2-15,0 0 4 0,0 0 1 0,0 0-6 16,0 0 3-16,0 0-2 0,3 16 7 0,-3-11-4 16,2 0 4-16,-2 3 1 0,0 1-6 0,0 0-2 15,0 3-2-15,0-2 4 0,-2 2 6 0,2 0-21 0,-2-2-39 16,1-3-41-16,-3 3-184 0,-1-1-301 15,-1-1 134-15</inkml:trace>
  <inkml:trace contextRef="#ctx0" brushRef="#br0" timeOffset="61507.1">8217 6718 64 0,'0'0'151'0,"0"0"-11"0,0 0-13 15,-4 3-10-15,4-3-18 0,0 0-10 0,0 0-4 16,0 0-7-16,0 0-10 0,0 0-7 0,0 0-6 16,0 0-7-16,0 0-5 0,0 0-6 0,0 0-1 15,0 0-11-15,0 0 6 0,0 0-7 0,0 0 3 16,-1 2-14-16,1-2 4 0,0 0 1 0,0 0-2 16,0 0-2-16,8 5 0 0,-8-5-5 0,1 2-1 15,-1-2 0-15,0 0-3 0,5 2 2 0,-5-2-1 0,3 3-1 16,-3-3 0-16,1 3 0 0,2-1 0 0,-3-2 0 15,2 5-1-15,-2-2 1 0,0-3-14 0,4 6 13 16,-4-3-2-16,5 1 0 0,-5 0 3 0,4 0 2 16,-3-2-5-16,2 1-1 0,-2 1 4 0,-1 1-1 15,3-2-1-15,-2 0-1 0,0 1 0 0,-1-4-3 16,4 5 7-16,-4-3-6 0,3 2 0 0,-2 0-2 16,-1-4 5-16,2 7-2 0,0-5-2 0,-1 1 0 15,-1 1-2-15,4 1 7 0,-3 0-9 0,0-1 2 16,2 1 4-16,-1-2-2 0,0 3 0 0,-1-2-2 15,2 0 3-15,-2 1 2 0,0-4 0 0,-1-1-1 16,1 7 1-16,1-3 2 0,-2-4-6 0,1 5 1 0,-1-5 3 16,1 2-2-16,-1-2 2 0,0 4 4 0,0-4-3 15,0 0-4-15,0 0 9 0,0 0 7 0,0 0 2 16,0 0 3-16,2 2 4 0,-2-2 1 0,0 0-2 16,0 0-3-16,0 0 3 0,0 0-3 0,0 0-6 15,0 0-5-15,0 0 7 0,0 0-4 0,0 0-2 16,0 0 3-16,-8-7-3 0,8 7 0 0,0 0-5 15,-4-5 1-15,4 5-2 0,0 0-1 0,-5-3 2 0,5 3-1 16,0 0-4-16,0 0 3 0,0 0-1 0,-4-2 1 16,4 2-2-16,0 0 7 0,0 0-6 15,-5-2-4-15,5 2 4 0,0 0-2 0,0 0 1 0,0 0-1 16,0 0 2-16,0 0 1 0,0 0 3 0,0 0-6 16,0 0-2-16,0 0 4 0,0 0-2 0,0 0-1 15,0 0 1-15,0 0 1 0,11-4 1 0,-11 4-3 16,8-1 0-16,-3 1 2 0,0-1-5 0,3-3 6 15,1 2-2-15,0-3 4 0,2 3-1 0,-4-1-5 0,4 0 5 16,1 0-4-16,-6 1 4 0,4-1-1 16,3 2-2-16,-3-2 0 0,2 1-2 0,3-1-5 0,-6 1 4 15,0 0 4-15,0-1-4 0,0 1 0 0,3 2 3 16,-1-3 2-16,-2 1-1 0,3 0 1 0,-1 1-2 16,-1 0 1-16,5-2 1 0,-4 0-4 0,0 1 2 15,3-1 3-15,0 3 0 0,2-2-1 0,-1-1-2 16,4 1 0-16,-6-1-3 0,6-1 6 0,-6 4 0 15,1-2-3-15,-1 4 0 0,1-5 0 0,0 2-3 16,0 0 1-16,-3-1 4 0,2 0-2 0,2 2 2 16,-2-3-1-16,1 0-4 0,0 2 2 0,0 0 2 15,6-1 2-15,-4 1-3 0,-3-1 1 0,6-1-3 16,-1 1 5-16,-1 0-2 0,0 1-1 0,-4 1-3 16,6-2 2-16,-6 2 2 0,3 0 0 0,0 0 1 0,2 0-2 15,-5-2 0-15,6 2 3 0,-7 0 0 0,3-2-2 16,3 0 0-16,1 1-1 0,-3-1 3 0,-1 0-3 15,-2-1 3-15,2 1-5 0,-4 1 0 0,3-1-3 16,-3 1 6-16,1 1-1 0,1 0 0 0,-3-3 1 16,3 2-2-16,-4-1-1 0,0 2 5 0,4 0-4 15,-3 0 0-15,4-3 0 0,-3 2 0 0,2 1 0 16,1 1-1-16,-1-1-4 0,2-1 6 0,-2 2 0 0,5-1 4 16,0 3-3-16,1-3 3 0,-1 0-3 15,-5 0 3-15,5 0-4 0,0 0 1 0,-4 2-5 16,-2-4 2-16,1 2 4 0,1 0-4 0,-2 0 2 0,2 0 5 15,-3 0-6-15,3-3-3 0,-1 3 1 0,-2 0 1 16,5 0 7-16,-3-1-8 0,3 0 4 0,-4 2 1 16,3-1-3-16,-2-1 2 0,1 1 1 0,0-1-2 15,0 1-2-15,-2 1 1 0,2-1 0 0,0 2 3 16,-3-2-2-16,3 0 0 0,-1 3-1 0,1-3 1 16,-4 0 4-16,2 0-17 0,-1 0 14 0,2 0 0 15,0 0 3-15,-4 0-5 0,1 2 3 0,3-2-3 16,-3 1 2-16,-1 0-6 0,2 1 3 0,-4-2 6 15,1 0-3-15,1 1-4 0,2 1 8 0,-3 0-5 16,-1-2 0-16,4 1 0 0,0 2 0 0,-2-3 2 16,1 2-1-16,3 1-1 0,0-2 1 0,1-1-1 0,3 0 3 15,-5 1-2-15,5 1-3 0,0-2 5 0,0 0-1 16,-3 0-2-16,-1 2-2 0,3-2-1 0,-5 2 0 16,4-1 0-16,-4-1-1 0,1 0-1 0,1 2 2 15,-2-1 1-15,1-1-6 0,-3 0 6 0,3 0 0 16,-1 0-1-16,1 0 3 0,-1-1-2 0,2 1 3 15,-1-2-1-15,1 2-8 0,-1-1 7 0,1-1 2 16,1 2-3-16,0 0 0 0,-1 0-4 0,0-2-4 0,0 2-8 16,0 0-2-16,1 0-2 0,-1 0 3 15,0 2 3-15,0-2 2 0,0 2-2 0,-1-1 1 16,0-1 7-16,-1 0-1 0,1 2 4 0,-1-2-8 0,2 1 3 16,0 1 4-16,-1-2-1 0,-1 2 6 0,0-1-4 15,3 0 1-15,-6 0 2 0,1 1 1 0,2 0 1 16,-3 1-4-16,-3-3-1 0,3 3-7 0,1-3 0 15,-7 2-9-15,5 1 6 0,-1-1 3 0,2 0 1 16,-2 0-4-16,3-2 2 0,1 1 5 0,2 0 0 16,-1 0 0-16,-2 1-2 0,4-2 7 0,1 1-4 15,-1-1 2-15,-2 0 1 0,0 0 1 0,1 1 0 16,0-1-3-16,-3 1 5 0,1 1 3 0,-3-1-8 16,0 0-3-16,6-1 0 0,-8 3 6 0,4-3-2 15,-1 2 1-15,-1 0 1 0,1-2-1 0,0 3 6 0,-1-2-1 16,5 0 2-16,-2-1-3 0,3 3 1 0,0-3-6 15,0 2 3-15,4-2-3 0,1 3 5 0,0-3-2 16,1 0 1-16,2 0 0 0,-5 0-2 0,5 0 4 16,-3 1-1-16,1 0 5 0,-2-1-8 0,0 2 4 15,1-1-1-15,-5-1 1 0,2 2 1 0,-3-2-5 16,1 0 2-16,3 1-1 0,-6-1 2 0,4 1 3 16,-1-1-8-16,1 0 5 0,-1 0-1 0,5 0 5 15,-4-1 1-15,4 2-6 0,1 2 1 0,-4-3 6 0,2 2-8 16,2-2 2-16,-2 2-2 0,-1 0-2 0,4 1 6 15,-1-1-3-15,1-1-3 0,-2 4 3 0,0-2 1 16,0-1 3-16,-5-2-1 0,6 0-5 0,-8 2 2 16,3 0-1-16,3 1 3 0,-2 1-2 0,-2-3-2 15,-3 1 5-15,4 2-7 0,-2-3 8 0,2 1-7 16,-4 0 10-16,3 1-4 0,-3 0-4 0,0-1-2 16,2 1 0-16,-6-1 6 0,5 0-10 0,-4 1 8 15,2-1 1-15,-1-1 3 0,2 0-3 0,1 1 0 16,0-2-2-16,0-2 1 0,3 1 0 0,3 1 2 15,2-1 2-15,0 1 1 0,-1 0-2 0,3 0-3 16,-1 0 1-16,-3 1 3 0,2 2-4 0,-3-2-5 16,-2 1-1-16,-1 0-14 0,1 2-5 0,-1-2 1 0,-4 2-7 15,5-3 4-15,-4 3 1 0,-1-3 9 0,0 4 1 16,-1-3-3-16,1 0 2 0,0-1 1 0,-3 0 1 16,3 0 0-16,1 1 2 0,3-2 2 0,-4 0 3 15,1 0 1-15,-1 0 2 0,3 2 3 0,0-2-2 16,1-2-2-16,-2 2-1 0,1-3 1 0,1 2 1 15,-4 2-8-15,5-2 4 0,-5 1-12 0,5 1-5 16,-4-1 8-16,-1 1-2 0,5 1-2 0,-2 0 4 16,0-4-1-16,-1 2 4 0,0 3 1 0,3-3 0 15,-2 2 4-15,0-2-4 0,0 2 3 0,0-1 1 0,2-1 5 16,-2 1 2-16,2-2-1 0,2 1-7 0,0-1 11 16,1 1 3-16,2-2 15 0,2 1 7 15,-2-3-3-15,9 2 6 0,0-1-5 0,0-1 5 0,-5 1-1 16,-4 1-4-16,4 1-9 0,-1 0 2 0,-5 0-4 15,1-2 2-15,-6 3-5 0,2 0 3 16,-3 1 1-16,0 1-14 0,-1-1 14 0,-2 0-7 0,1-1 2 16,0 0-2-16,-1 3-5 0,-2-3 7 0,4 3-5 15,-1-3 1-15,0 0-4 0,0 0 5 0,2-3-5 16,1 1 6-16,3 4 0 0,2-2-13 0,-1-2 8 16,4 1-1-16,1 0 3 0,9-3-7 0,-3 0-1 15,-1 2 9-15,5-2-1 0,-3 4-7 0,-6 0 10 0,-4 1-1 16,1-1-5-16,-2 3 0 0,1-1 1 0,-6 0 5 15,1 0-9-15,-1 1 4 0,0-1-2 16,-1-1 0-16,0 4-7 0,-1-3 1 0,3 1 1 0,-3-1 8 16,3 0-7-16,1-2 0 0,0 0 1 0,-1 3 6 15,2-3-9-15,2-3 9 0,2 3 1 0,0 0-3 16,2-3 2-16,0 1 2 0,1-1-2 0,-3 3 0 16,3-1-3-16,-4 1 3 0,1 0-1 0,-1-3 0 15,-5 3-4-15,1 0-4 0,-3 0-5 0,0 3 18 16,0-3-9-16,-1 1 6 0,-2 0-4 0,1-1 2 15,-3 2-9-15,1-1 12 0,-1 1-3 0,1 0 1 16,0-2-5-16,-2 0 4 0,-5 0-2 0,13 2 7 16,-4-2-6-16,-3 0-1 0,2 0 1 0,-3 0 1 15,4-2 2-15,0 2-5 0,-4 0 3 0,4-2-8 0,1 1-2 16,-3 1 18-16,-1-1-9 0,2 0 0 0,-2-1 0 16,2 1 3-16,-4 0-2 0,-4 1-11 0,9-3 8 15,-9 3-1-15,6-2 9 0,-6 2-2 0,8-1-3 16,-8 1-2-16,9-1 4 0,-4 1-1 0,-5 0 0 15,10-1 1-15,-3 1-9 0,1 0 12 0,-8 0-4 0,14-2-2 16,-1 4 3-16,-8-4-7 0,4 2 1 16,-4 2 7-16,4-4-1 0,-4 4 3 0,-5-2-8 15,9-2 1-15,-9 2 11 0,7 2 2 0,-7-2 0 0,0 0-4 16,0 0-3-16,0 0 4 0,0 0-3 16,0 0-2-16,0 0 6 0,-20 1-5 0,15 0-2 0,5-1 4 15,-11 0-4-15,4 0-1 0,7 0-4 0,-10 0 3 16,5 1 2-16,5-1 0 0,-7-1-3 0,7 1 7 15,-7 0-8-15,7 0 2 0,-10 0-1 0,10 0 3 16,-10 0 1-16,10 0-6 0,-13 0 3 0,6 0-3 16,0 0 3-16,-1 0 1 0,0 0-2 0,-2 0 5 15,0-2-6-15,0 0 2 0,1 2 3 0,-4 0 4 16,3-2-5-16,-3 1-2 0,0-1 1 0,3 2 1 16,-8-2 0-16,-1 2-2 0,-1 1-2 0,-7-2 1 15,6 3 2-15,-9-3-1 0,-1 1-3 0,-1 1 4 0,1-1 0 16,2 2-3-16,-4-2 5 0,5 1-2 15,-2 0-1-15,2 0 4 0,0 2 1 0,9-2-6 0,-3 2 3 16,0 1-2-16,1-1 2 0,-8 2-4 0,3 0 2 16,-5 0 3-16,3 2 2 0,1 0-7 0,-1-2 2 15,-1 0 5-15,1-1-6 0,-2-1-2 0,-3-1 3 16,0 3 1-16,-7-5-4 0,-1 0 3 0,-11 0-2 16,-2 0 7-16,2 0-3 0,-2-2 0 0,14 2 3 15,-14 0 10-15,4-3 6 0,10 6-1 0,0-6-1 16,-9 3 5-16,14 0-6 0,2 3 1 0,1-1-3 15,1 1 0-15,3 1-4 0,5-1-1 0,3-1 0 0,-1 2-3 16,2 0 1-16,2 2-1 0,0-1-3 0,0 0 1 16,-1 0-6-16,3 3 8 0,-6-3-7 15,1-1-8-15,-7 4 1 0,-2-4 0 0,-2 3-3 0,-1-2-2 16,-2 0 3-16,-1 1-3 0,-1-2 9 0,-4 1-3 16,0-2-2-16,1 1 0 0,1-2 3 0,-4 1-1 15,-9-1 6-15,13 1-5 0,0 0 3 0,4-1 0 16,2-2-4-16,1 2 3 0,1-4 0 0,0 4 0 15,9-4-4-15,0 2 3 0,1-1 2 0,-2 1-3 16,4-1-3-16,-4 1 1 0,3-3 3 0,-3 3 1 16,3-3-2-16,0 3 7 0,-3 0-1 0,1 0-2 15,-2-2-3-15,-4 0 3 0,5 0-2 0,-5-1 5 0,-1 2-3 16,-1 0-2-16,3 0 3 0,-3-1 1 0,1 2-2 16,5 0-1-16,-4-2 1 0,-4 4-3 0,9-4 2 15,2 2 2-15,-7 0-5 0,5 0-3 0,6 2 2 16,-2-2 1-16,4 0 6 0,0 0-5 0,1 3-1 15,-1-1 3-15,5 1 1 0,-4-1-3 0,-1 1-1 16,5-2 2-16,-5 5 6 0,4-5-4 0,-6 2 2 16,3-2 0-16,-3 1 0 0,-3 0-7 0,0-2 7 15,1 0-2-15,-2-2-11 0,-2-1 12 0,0-1-2 16,-5 1 7-16,-1-1-4 0,-3-1-1 0,-1 0 4 16,-2 2-3-16,-3-1-3 0,0 0 1 0,0 3 7 0,-2-2-2 15,1 0-1-15,1 1 2 0,1 1-2 16,2 1 3-16,-1 0-8 0,-1-3 12 0,3 2 3 15,3-1-1-15,-2 2-4 0,5-1 1 0,-4 2-3 0,11 1-1 16,-2-2 0-16,-9 2 3 0,3 1-5 0,2-1 3 16,0 1-2-16,-2 4 1 0,0-4-5 0,-2 2-1 15,0 1 5-15,1-1-5 0,0 1 1 0,1 0 2 16,0-1 0-16,5-1-1 0,-4 2-3 0,5-4 0 16,3 3 2-16,-4-3-1 0,5-1 0 0,-1 0 2 15,1-1-5-15,2-1 3 0,2 1-1 0,1-1 3 16,0-1 1-16,-1 0-7 0,-3-1 6 0,2 3-1 0,2-1 1 15,-6 0-3-15,6-1 0 0,-6 1-10 0,-3 0 1 16,3 1 5-16,0 1-9 0,0-1-2 16,0-1 4-16,1 1-3 0,-1 0 5 0,6 0 0 0,0-2-1 15,-1 2 2-15,1 0 1 0,3-1 3 0,-1-2 0 16,2 3 1-16,-2-2-3 0,2 0 1 0,-1-1-1 16,-1-1 3-16,0 1 4 0,2-1-2 0,-3 0-2 15,2 0-8-15,-2 1 4 0,-2-1-4 0,4 1-3 16,-4-1-4-16,2 1 3 0,-1 0-8 0,2 2-15 0,-1-3 18 15,1 2-5-15,-1 0-7 0,3-1-2 16,-2 0-2-16,5 1 2 0,-1 1-1 0,1 0 11 16,-3 1-7-16,4-2 2 0,-2 0 5 0,2 1 7 0,1-4-3 15,-1 3 7-15,0 0-4 0,1-2 0 0,2 3 5 16,-2-4 1-16,0 2 7 0,2 0-10 16,-1-1 6-16,0 1 2 0,1-1-2 0,-3-1 1 0,4 1 9 15,-2-2-5-15,2 2 3 0,-1-2-3 0,1-1 4 16,0 2-4-16,1-2 4 0,-1 3 1 0,-2-1 5 15,3 1-3-15,0 0-3 0,-1 0 7 0,1 4-6 16,-2-7 4-16,1 2-2 0,0 2-3 0,1-1 3 16,-1-2 1-16,1 6 0 0,-3-4-5 0,2 1 3 0,-2-1 2 15,1 1-5-15,-2-1-7 0,0 2 6 16,4 2 4-16,-2-6-4 0,-1 3-4 0,3 3 5 16,-4-2 8-16,4 2-2 0,0 0-6 0,-4-3-10 0,4 3 9 15,0 0 7-15,0 0-9 0,0 0-11 16,0 0 11-16,0 0-6 0,0 0-12 0,-5 8-19 15,4-4-20-15,-2-1-15 0,1 1-63 0,-1 2-150 0,2-3 66 16</inkml:trace>
  <inkml:trace contextRef="#ctx0" brushRef="#br0" timeOffset="64323.71">5695 6183 115 0,'14'-9'121'0,"-4"1"-10"0,-1 1-7 16,1 1-9-16,1-2-6 0,-3 3-7 0,0-2-5 15,-1 1-12-15,-2 1 5 0,2-3-14 0,-3 0-4 16,-3 1 0-16,3 2-9 0,-4-2-2 0,0-1-4 16,0 4-2-16,-5-4-2 0,2 1-1 0,-1 0-6 0,-2-4 2 15,-1 3-2-15,-2-2-7 0,-7 1 3 16,2-2-3-16,-1 0 1 0,-2 1-4 0,-1 2-3 0,2-4 2 16,-3 0-1-16,-7-1 1 0,2 1 3 0,2-2 3 15,-4 1 0-15,2-2 5 0,1 2-22 0,5 1 0 16,-5 0-2-16,7 1 6 0,-1 0-5 0,-1 0 1 15,0 0 0-15,3 1 1 0,0-2-2 0,-2 3 0 16,-2-1 0-16,4 1 6 0,-3 1-4 0,1-1 1 16,-2 2-2-16,0 2 0 0,0-3-2 0,-8 1-1 15,0 2 2-15,-4 1 2 0,-3 1-1 0,2 1-1 16,-5-1-1-16,-14 3 3 0,11 0-1 0,-12 3 2 0,13-3-8 16,-13 3 0-16,15-2 2 0,-16 2 1 0,14-1-2 15,-1 1 3-15,2 1-3 0,-2 1 0 0,3-1 2 16,-15 2 1-16,17 1-5 0,-3 1 9 0,1 1-9 15,0-1 1-15,1 1 3 0,-1 1 3 0,0 1-5 16,-1-3 0-16,1 4 5 0,-2-4-9 0,1 4 3 16,1-3-4-16,2 2-4 0,0-2 1 0,-1 3 1 15,-1 0 0-15,1-2 0 0,-1-1-5 0,0 4 0 16,0-2 0-16,-1-3 2 0,-2 6-1 0,5-4 4 16,0 2-2-16,0 1 0 0,-2-1 2 0,5 2 3 15,-1-1-4-15,2 3 1 0,3-2-4 0,-3 3-2 16,5-2 7-16,0 0-3 0,2 2 0 0,-2-3 4 15,10-2-2-15,-1-2 1 0,3 2 1 0,1 3 2 0,2-1 3 16,0 0-6-16,4 1 0 0,0 1-3 0,1-1 3 16,0 0-7-16,2 2-3 0,0 0 2 15,0-2 2-15,3 1-4 0,-1-3 7 0,4-3 5 0,-2 3-10 16,0-1 11-16,1 0-2 0,-1-2 2 0,1 3-3 16,-1-2 4-16,-1 2 0 0,0-2 0 15,2 2 1-15,-2-1-1 0,2 0 2 0,-2 0-8 0,1-2 5 16,1 2 9-16,0 0-9 0,-1-1 0 0,3 1 1 15,1 3 2-15,-2-3-4 0,2-2 3 0,4 1 5 16,-2 1-1-16,4 0 1 0,-2-3-6 0,2 3 1 16,-1-5 10-16,0 3-4 0,4-4-5 0,-4 2 3 15,5 0 0-15,-4-1 2 0,7-1-1 0,-4 0 0 16,-1 1-6-16,5 0 6 0,-2 1 6 0,1-2-9 0,-1 0 2 16,4 1-2-16,-2-2-3 0,-1 0 7 15,2 3-5-15,0-4-3 0,1 1 3 0,3 2 1 0,-4 0 3 16,4-4 1-16,-2 5-6 0,6 0 3 0,-6-3-1 15,0 3-3-15,6-1 3 0,0 0 6 0,-2 3-4 16,-2-2-4-16,-3-1-18 0,0 0-1 0,1-2 3 16,1 1-3-16,-2-1 1 0,1-2-2 0,2 2 0 15,-4 0 1-15,1-1-1 0,3-1 5 0,-4-1-1 16,5 0 6-16,6-2-2 0,-1 1 8 16,0-1-3-16,1 0 2 0,-9 0 2 0,3 0-2 0,5 0-5 15,-6 3 5-15,6-3-3 0,-7 2 3 0,7-2-1 16,-7 0 8-16,10-1-2 0,-3 2 1 0,-1 2 8 15,1-3-7-15,-1 2 2 0,-5-3-7 0,4 2 2 16,3-2 3-16,-3 2-2 0,-3-2-2 0,7 1 3 16,-2-2-2-16,-1 2 0 0,-7-3 2 0,8 3 9 15,-5 0-5-15,4-1-7 0,-4-2 6 0,-1 2-5 0,1-2 0 16,-2 2 3-16,9-6 3 0,-10 7-9 0,2-3 9 16,-2 1-3-16,1 1 0 0,-2-4-3 0,4 4 8 15,-5-2-7-15,0 1 5 0,1-1-6 0,-1 1 6 16,4-1-4-16,-6-2 3 0,4 1-4 0,0-1 5 15,-1 2 7-15,0-1-11 0,3 1 1 0,-4 0-1 16,4-1 0-16,-2 1 3 0,-2-1-7 0,1 0 10 16,0 0-2-16,-1 0-3 0,1 1-1 0,-1 1 2 15,0 0-2-15,1-3 2 0,-2 2 1 0,2 1-8 16,-1-1 4-16,1 2 7 0,-2-4-8 0,-1 1-1 16,-2 2 19-16,-1-2-15 0,4 2-2 0,-4-2 1 15,-1 3-2-15,2-5 5 0,-2 4 1 0,1-1 0 16,-2 1 6-16,3-1-9 0,4-4 7 0,-1 3-8 15,-4 1 0-15,6-4 4 0,-3 4 2 0,6-2 1 16,-3 1 3-16,-3-2-7 0,3 2-5 0,-6 1 2 16,4-2 4-16,0 1-3 0,-2-2-2 0,2 1-1 0,-2 1 8 15,-2-3-4-15,1 2-1 0,-1 0 6 0,0 1-1 16,-2-3 9-16,-1 1-3 0,2 2 1 16,-1-3 6-16,-3 1 0 0,2-1-1 0,-1 1-4 0,-2-1 11 15,-1 1-2-15,2-1-1 0,-2-1 2 0,-1-1-1 16,-1 2 6-16,1 1 1 0,0-3-2 0,0 2 1 15,-1-3-3-15,1 1 1 0,-1-1-6 0,1 2 3 16,2-3-2-16,-5 1-6 0,6 2 1 0,-4-1-2 16,-2 0-5-16,5-2 3 0,-6 2 2 0,4 0 1 15,-2-1-6-15,-1 2-3 0,3-1 3 0,-5-1-3 16,4-1 4-16,-4 2-4 0,3 0 1 0,-2-1-1 16,-5 1 4-16,3-1 6 0,-2-1-7 0,-2 1 2 15,0-1 4-15,-1-3-1 0,-2 2-5 0,-1-1 3 0,-1-1-1 16,1 0-1-16,-3 2 3 0,0-3-3 15,3 1-1-15,-2 1 4 0,0 1-8 0,-1-1 4 16,1 7 0-16,2-6-1 0,0 4-3 0,-4-4-1 0,3 5 1 16,-4-5 0-16,0 4-4 0,4-3 1 0,-3 0 0 15,3 2 3-15,-3 0-4 0,-1-2 0 0,2 2 1 16,1 2-1-16,2 0 0 0,-4-4 3 0,-1 6 0 16,1-3-2-16,-1 3 2 0,3-2-6 0,-1 2 2 15,-4-2 0-15,-2 1 0 0,1-1 1 0,-2 1-1 16,0 1 2-16,-3 2-2 0,-5-3 6 0,-3 0-3 15,-1 3-5-15,1-1-2 0,-1 0 4 0,-1-2-3 16,-2 3 3-16,2-1-3 0,0-4-2 0,3 4 5 16,1 0 1-16,5 3-1 0,-4-4 1 0,3 2 0 15,3 2-2-15,-2-1 2 0,3 1-3 0,-2 1-1 16,2-1 3-16,-8 1-2 0,0 1 3 0,6-1-4 16,0 1 4-16,-6 1-1 0,-4-1 1 0,-1 2-4 0,2-2-1 15,-2 0 5-15,2 2 0 0,1-1-2 0,-2 0 2 16,-4 0-1-16,0-1-2 0,-1 4 2 0,-1-1 1 15,-15-1 0-15,2 4-3 0,0 1 2 0,2-4-3 16,-3 8-2-16,1-4 6 0,-1 3-4 0,2 0 4 16,-1-1-2-16,-2 1 1 0,15-1-2 0,0 0 2 15,2 3-5-15,0 2 5 0,4 0-12 0,0 5-30 16,4-1-27-16,2-2-50 0,2 3-152 0,1-1-291 16,4 0 129-16</inkml:trace>
  <inkml:trace contextRef="#ctx0" brushRef="#br0" timeOffset="65740.53">4830 5903 87 0,'-17'-4'116'0,"-2"1"-9"0,1 0-15 16,0 1-13-16,-1-1-7 0,1 3 0 0,0-2-10 15,0-1-9-15,6 2-1 0,-8 0-8 0,8-1-21 16,-6 1-3-16,4 1-1 0,0-2 0 0,-4 1 0 16,-1 1-1-16,-2 0-4 0,3 3 2 0,-1 0-6 15,-3 0 4-15,-6 1-6 0,1 0 0 0,-1 3-5 16,1-3 4-16,-2 3 0 0,1 0 3 0,1 2-11 16,-4-1 4-16,2 4 7 0,0-3-9 0,2 0 1 15,-3 4 1-15,-4-3 0 0,3 3 0 0,-2 2 0 16,0-4 0-16,0 5 0 0,1-1-2 0,0-1 1 0,1 2-1 15,4-2 3-15,-1 1-5 0,0 0-4 16,4 1 9-16,-2-3-1 0,3 1-6 0,4-4 2 0,-1 5 7 16,3-5-2-16,-1 3-1 0,4-3-2 0,0 4 2 15,1-2-6-15,-1-4 0 0,3 6 7 0,0-4-5 16,1-2 3-16,1 1 0 0,0 4-1 0,-1-4 2 16,0 4-7-16,2-2 3 0,-1 1 4 0,-2 0-4 15,-1 2 1-15,6-5-5 0,-7 5 7 0,4 0-3 16,1-6 0-16,1 3 3 0,-1-1 2 0,3-1-2 15,-2 1-6-15,2 0 10 0,-1-2-7 0,1 1-2 16,1 0 2-16,-1-1 0 0,2 1 3 0,2 0-3 16,-3-1 12-16,2 2-3 0,-1-2-11 0,2 0 0 15,1 0 6-15,1 1-5 0,-1 2-2 0,4-2 5 16,-2 1-8-16,1-1 2 0,0 1 10 0,-1 2-5 16,3-2 3-16,-1 0-1 0,0-1 5 0,0 3-7 0,2-3 10 15,-1 2-5-15,2-1-4 0,-5 0-4 0,2-1 4 16,0 0-4-16,1-1 14 0,-1 1-11 15,1 2-1-15,-1-5-2 0,0 2 1 0,0 1 3 0,-2-1-2 16,6 1 1-16,-3 2-3 0,0-2 5 0,1 0 0 16,2 0-3-16,2 1-3 0,-2-2 7 0,4 2 4 15,-1-4-7-15,4 6-2 0,1-3 2 0,-2 1 6 16,6-1-10-16,-4 0 4 0,4-1 1 0,-4-1-5 16,4 0 7-16,-1 0-7 0,0 1 2 0,1-1 5 15,1-2-3-15,-3 3 0 0,9-1 0 0,-6-3 0 16,1 1 1-16,6 0-2 0,-1 0-2 0,0-1 2 15,7 4-4-15,-2-4-2 0,1-1 3 0,2 2-2 16,-2 0 4-16,3-2-2 0,1 1 1 0,0-2 1 0,0-2-4 16,-1 2 5-16,0-4 5 0,3 0-7 15,13-3 1-15,-14 1-1 0,1-4 2 0,14 0 2 0,2-6-4 16,-3 1-2-16,-1-1 4 0,2-2 0 0,3-5 7 16,1 3 1-16,2-1-2 0,0-3 1 0,0 1 2 15,-2 0-1-15,-1-3-6 0,-3 2 2 0,1-1-8 16,-9-1-41-16,-4-2-37 0,-13 5-83 0,-2-3-179 15,-3 0 78-15</inkml:trace>
  <inkml:trace contextRef="#ctx0" brushRef="#br0" timeOffset="89055.38">23273 10607 39 0,'0'0'150'0,"0"0"-14"0,0 0-11 0,0 0-15 15,0 0-7-15,0 0-12 0,0 0-4 0,0 0-13 16,-2-3-11-16,2 3-3 0,0 0-5 0,0 0-5 16,0 0-4-16,0 0-5 0,0 0-7 0,0 0-5 0,-6-3 3 15,6 3-11-15,0 0 0 0,0 0 2 16,-4-4-8-16,4 4 4 0,0 0 0 0,0 0 7 15,0 0-3-15,-4 0-2 0,4 0-6 0,0 0 2 0,0 0-1 16,-2-3-4-16,2 3 3 0,0 0-5 0,-4-4 1 16,4 4-1-16,0 0 1 0,0 0-3 0,0 0-2 15,0 0-1-15,-4-2 4 0,4 2-10 0,0 0 6 16,0 0-3-16,0 0 1 0,0 0-2 0,-6-1 2 16,6 1 1-16,0 0-1 0,0 0 0 0,0 0 0 15,0 0-4-15,0 0 5 0,0 0 2 0,0 0-5 16,0 0-2-16,0 0 5 0,0 0 0 0,0 0-4 0,0 0-1 15,0 0 1-15,0 0-2 0,0 0 7 0,0 0-2 16,0 0 2-16,0 0-2 0,0 0 6 0,0 0 0 16,0 0 8-16,0 0-9 0,0 0 5 0,0 0-1 15,0 0-1-15,0 0 0 0,0 0 3 0,0 0-4 16,19 0-3-16,-13 1 2 0,3-1-1 0,-2 1-6 16,3-1 0-16,1 1 6 0,0-1-3 0,0-1-2 15,4 1 2-15,-4-1 1 0,3 1-1 0,1 1-3 16,-4-1 2-16,5 1-1 0,-2-2-5 0,-3 2 4 15,6-1-4-15,-2 2 0 0,-1-2 2 0,2-2 3 16,-3 2-7-16,0-1 5 0,0 2 5 0,1 1-3 0,-2-2 1 16,-1-2-2-16,2 2-1 0,-3 0 0 0,3 0 3 15,-3-1-4-15,2 0-1 0,-1 1-1 0,-2-1 1 16,3-1 3-16,-1 2-2 0,1-3 1 0,0 3 1 16,1-2-3-16,0 2 6 0,1 0-9 0,-1 0 3 15,1 0 2-15,-2 0-3 0,1 0-2 0,-1 0 8 16,1 0-1-16,1 0-2 0,-2 0-1 0,1 0-2 15,0 0 4-15,1 2 1 0,-1-2 0 0,-1 3-1 0,2-3 3 16,-1 0-3-16,2 0-1 0,-5 0-3 0,4 0 1 16,-4 0-4-16,2 2 7 0,-1-1-5 15,-2-1 5-15,2 0-3 0,1-1-1 0,-5 1 1 0,4 0-1 16,-1 0 5-16,-1 0-1 0,0 0-6 0,4 0 2 16,-3 0 2-16,2 0 2 0,-1 0-3 0,-1 0 2 15,0-2 3-15,1 2-2 0,-1 0-8 0,0 0 8 16,2-5-4-16,-2 5 0 0,1-1-6 0,0 1 6 15,-1 0 2-15,1 0 2 0,2-1-1 0,-1 0-1 0,-1-1 5 16,2 2-3-16,1 2-5 0,0-2-2 16,4 0 5-16,-5 1-2 0,6 0 3 0,-5-1 1 0,5 1-3 15,-7-1 3-15,0 2-4 0,1 1 5 0,-2-3-3 16,3 0 3-16,-3 0-3 0,0 0-3 0,2 0 7 16,-4-3-4-16,4 3-3 0,-3-2 3 0,1 2 2 15,-4 0-4-15,2 0 2 0,-1 0 5 0,4 0-4 16,0 0 1-16,-2 0-6 0,-1 0 4 0,1 2 0 15,-2-2-2-15,5 0 3 0,-4 0 1 0,1 0-2 16,0-2 1-16,-3 2 0 0,4 0-1 0,2 0-2 0,-3 0 1 16,2 0-4-16,-1 0 6 0,2 0 1 15,-2 0-2-15,2 0-2 0,1 0 1 0,0 2 4 16,1 1-3-16,2-3 3 0,-3 3-5 0,4-3 1 0,-5 0-2 16,2 2 4-16,-3 0-1 0,-1 0 2 0,1-2-3 15,-2 2 2-15,4-1 0 0,-2 3 0 0,-1-3-9 16,1 2 8-16,-3-2-6 0,2 0 3 0,-1 1 4 15,-2-1 0-15,3-1 4 0,-2 2-5 0,-1-2-2 16,0 2 4-16,-1-2-5 0,1 0 4 0,2 0 2 16,2 3-2-16,-1-3-1 0,-2 0 0 0,4 0-4 15,-3 0 7-15,3 0-4 0,-3 0 1 0,3 0 2 0,4 0-5 16,-2 0 4-16,4 2-4 0,0-3 4 16,-1 2 2-16,-4 1-3 0,4-2-3 0,-4 1 7 0,-2 0-4 15,4 2 0-15,-3-3-4 0,-3 2 0 0,4-1 1 16,-5 0 2-16,4 0-4 0,-4-1 5 0,1 2 0 15,-3-2 1-15,2 0-2 0,-4 1 3 0,1-1-1 16,-6 0-4-16,8 1 1 0,-8-1 6 0,9 0-6 16,-9 0 8-16,7-1-8 0,-7 1 4 0,9 1-4 15,-3-1 8-15,-6 0-10 0,11-2 4 0,-11 2 3 16,9-2-2-16,-5 1 1 0,-4 1-1 0,6 0 1 16,-6 0 0-16,0 0-2 0,6-2 3 0,-6 2 3 0,4-2-3 15,-4 2 1-15,0 0 0 0,4-4 0 16,-4 4-2-16,0 0 0 0,3-4-1 0,-1 3 4 0,-2 1-9 15,0 0 8-15,4-5 0 0,-4 5-3 0,0 0 0 16,5-2 1-16,-5 2-1 0,0-4 4 0,0 4-5 16,4-2 3-16,-4 2-1 0,5-3 2 0,-5 3 0 15,1-4-2-15,-1 4 0 0,4-1 1 0,-4 1 1 16,0 0-1-16,1-6-3 0,-1 6 4 0,0 0-3 16,0-3 6-16,0 3-4 0,0 0 1 0,0 0-3 15,3-2 2-15,-3 2-3 0,0 0-2 0,0 0 1 16,0 0 0-16,0 0 2 0,0 0-2 0,0 0 0 0,0 0 1 15,0 0 2-15,0 0-6 0,0 0 9 0,0 0-2 16,0 0-3-16,5 9 3 0,-5-9-2 0,0 3-4 16,0 1 3-16,0 0-1 0,0-4-1 0,2 6 4 15,0 0-3-15,-2-1-2 0,0-1 5 0,0 3 0 16,1-1-5-16,-1-1 7 0,3 2-5 0,-3-1 5 16,0-1-7-16,0 2 0 0,1-2-1 0,-1 0 6 15,0 2-2-15,3-1-3 0,-2 0 3 0,-1-3-4 16,0 3 9-16,2-2-4 0,-2-4 1 0,0 4-2 15,3-1 0-15,-3-3 3 0,0 0-2 0,0 6 2 16,0-6 9-16,1 4 9 0,-1-4 2 0,0 0 6 0,0 0 0 16,0 0-3-16,0 0-4 0,0 0-1 0,0 0-2 15,3-14-2-15,-3 10-1 0,0 4 0 0,-3-9-1 16,3 3-4-16,0 0-2 0,0-1-1 0,0-1 1 16,0 3 1-16,-1-2-2 0,1 0 5 0,-3 0 4 15,1 2-3-15,4-2-2 0,1 1-2 0,-3 0 0 16,0 1-1-16,0 0-2 0,0 1-1 0,0 0 0 15,1 0 0-15,-1 4 0 0,-1-5-1 0,1 5-1 0,0-3 0 16,0 3-5-16,0 0-1 0,-3-5 7 0,3 5-5 16,0 0-5-16,0 0 7 0,0 0-2 15,0 0 3-15,0 0-1 0,0 0 2 0,0 0-1 0,0 0 0 16,-3 13-1-16,0-9 0 0,3-4-2 16,0 8 1-16,4-5 1 0,-4 1 1 0,0-4-4 15,-4 5 3-15,7 0 0 0,-2-1 1 0,-1 1-1 0,0-5-4 16,0 5 2-16,0 0 0 0,0-5-2 0,0 5 5 15,0-5-1-15,0 5-2 0,0-5-2 0,0 5 3 16,0-5-1-16,-4 4-1 0,4-4-2 0,0 0-13 16,-1 3-11-16,1-3-23 0,-12 2-25 0,12-2-58 0,-14-5-85 15,4 1-112-15,-7-1-356 0,3 0 159 0</inkml:trace>
  <inkml:trace contextRef="#ctx0" brushRef="#br0" timeOffset="90138.58">23152 10557 8 0,'0'0'127'0,"8"-1"3"0,-8 1-8 16,4-1 3-16,-4 1-11 0,5-4-3 0,-5 4-8 15,4-3-12-15,-4 3-6 0,5-3-5 0,-4 0 0 16,-1 3-9-16,4-3-4 0,-4 3-5 0,5-4-7 16,-2 2 0-16,-3 2-13 0,0 0-2 0,5-1-4 15,-5 1-5-15,5-1-2 0,-5 1-3 0,0 0 0 16,9 0-5-16,-9 0-4 0,0 0 0 0,5 3-2 0,-5-3-2 16,3 5 2-16,-3-5-2 0,2 3-2 0,-2-1-1 15,3 2-1-15,-3-4 0 0,1 8 3 16,2-4-2-16,-3 0-2 0,1 3-1 0,-1 0-1 0,1-3 2 15,-1 2-3-15,0 0-2 0,0 1 4 0,0 1-4 16,0-3 5-16,0 2-9 0,0 0 7 0,3-1-3 16,-2 0 0-16,-1-1 1 0,0 0-2 0,5 0-2 15,-4 0 3-15,-1-1-1 0,0-4 2 0,2 5-1 16,-2-2 0-16,0-3 1 0,0 2 5 0,0-2-2 0,0 0 0 16,1 4 1-16,-1-4-1 0,0 0-1 15,0 0-2-15,0 0 4 0,0 0-3 0,0 0-1 0,-13-9-2 16,8 8 3-16,5 1-7 0,-5-4-11 0,5 4-22 15,-8-2-20-15,2 1-27 0,6 1-31 0,-9-1-61 16,5 1-90-16,4 0-284 0,-8-3 127 0</inkml:trace>
  <inkml:trace contextRef="#ctx0" brushRef="#br0" timeOffset="91660.7">23191 10626 26 0,'0'0'148'0,"0"0"-14"0,0 0-9 15,0 0-15-15,0 0-8 0,0 0-13 0,0 0-11 16,0 0-4-16,0 0-10 0,0 0-5 0,0 0-4 0,0 0-8 16,0 0-5-16,0 0-4 0,0 0-5 0,0 0-5 15,0 0-4-15,0 0 1 0,0 0-2 0,0 0 2 16,0 0-4-16,0 0-3 0,0 0-1 0,0 0-4 16,0 0-3-16,0 0 3 0,0 0-2 0,0 0-2 15,0 0 1-15,0 0 0 0,0 0 4 0,0 0 0 16,13 8 0-16,-12-6-9 0,-1-2 5 0,10 2-3 15,-5-1 5-15,2 0-7 0,-1-1-7 0,4 0 13 0,-2 3 0 16,2-3-2-16,0 0 2 0,2 0-3 0,-2 1 1 16,3-1 5-16,-3-1-6 0,3 1 0 0,-2 0 4 15,2-3-3-15,-1 3 2 0,-1-1-12 0,3 1 13 16,-5-1 1-16,4-1-2 0,-2 0-1 0,-2 1-2 16,4-1 0-16,-1 4-1 0,-3-1 0 0,0-1-4 15,-1 1 3-15,3-1-4 0,-1 1 2 0,-1 1 1 16,0-1-5-16,1 0 3 0,0 2 3 0,0-2-4 15,-2 0-1-15,1 2 0 0,-1 0 0 0,3-2 5 16,0 2-6-16,1-1 3 0,1 1-3 0,-2-2 0 16,2 2 5-16,-1-2-5 0,1 2-1 0,-2-2 4 0,2-1-2 15,-4 0-1-15,4 3 1 0,-2-1 1 0,-1-2 0 16,1 0-6-16,-3 2 3 0,0-2 1 0,0 0-2 16,0 0 6-16,4-2-3 0,-5 2 1 0,-1-2-6 15,4-1 8-15,-2 3 0 0,2-1-5 0,-2-2 4 16,-2 2-3-16,3-2 0 0,-1 2-3 0,2-2 1 15,-5 3 0-15,3-2 6 0,1 0-6 0,-2 1-1 16,0 1-13-16,-2-1 19 0,1 1-4 0,-6 0 2 16,16 0 0-16,-10-1 4 0,-1-1-5 0,2 2 3 0,-7 0 1 15,12 0 0-15,-4 0-1 0,-3 0-2 16,-5 0-1-16,15 0 0 0,-10-1 0 0,3 1-1 0,-1-2 4 16,0 2-3-16,2-1 1 0,0 0-1 15,-1 1 2-15,-3 0 1 0,6 0-2 0,-3 0-2 0,0 0 2 16,1 0-4-16,-9 0 0 0,11 0 6 0,-2-3-4 15,0 6 2-15,-1-3 4 0,2 0-5 0,-2 0 1 16,-1-3-4-16,1 3 0 0,0 0 2 0,-1 0 3 16,-7 0 2-16,16 0-5 0,-5 0 0 0,-1 0-5 15,-3 0 6-15,2 0 3 0,2 0-2 0,-4 3-2 16,2-3 3-16,1 1 0 0,1-1 1 0,-3 1-5 0,1 1 1 16,0-2 0-16,1 1-1 0,-2 1 6 15,-2-1-5-15,2-1-3 0,1 0 2 0,-2 1 1 0,1-1 0 16,4-1 2-16,-3 1-1 0,-2 1-2 0,2-1-1 15,-1-1 7-15,0 1-1 0,-1 0-2 0,1-1 1 16,-2 1-4-16,3 0 2 0,-4-2-2 0,4 2 1 16,-4-1 1-16,6 1-5 0,-4-2 5 0,3 2 0 15,-1 0-3-15,-1 0 4 0,2 0-1 0,2 0 2 0,-2 0-2 16,0 0 2-16,-1 0-2 0,1 2 0 16,-1-2 0-16,2-2 1 0,-4 2 2 0,2 0-4 15,-1 2-3-15,-1-4 6 0,4 1-2 0,-4 1-2 0,-7 0 0 16,14 0 0-16,-8-1 5 0,2 1 0 15,0 0-8-15,-1 0 8 0,0-3-4 0,-2 6 1 0,4-3 0 16,-9 0 5-16,14 0-6 0,-6 0-1 0,1-3 0 16,-3 3-4-16,6 0 5 0,-3 0 3 0,-3 0-8 15,3 0 4-15,-2 0 4 0,1 0 2 0,-1 0-1 16,0 0-5-16,-7 0 4 0,16 0-1 0,-6 0 2 16,-4-1-4-16,1 1 1 0,2 0-2 0,-3 0 3 0,-6 0-1 15,14 0 1-15,-6 0-1 0,-2 1 1 16,3-1-3-16,-1 0 1 0,-2 0 4 0,3 3-5 15,-4-3 3-15,7 0 0 0,-5 1 1 0,1 0-1 0,1-1-4 16,-1 2 5-16,2-1-1 0,0-1 2 16,1 2-3-16,0-1-1 0,-1-1 1 0,-2 1 1 0,1 0 2 15,-3 1-6-15,1-2 4 0,-1 2-2 0,3-2 3 16,-3 0-3-16,1 0-1 0,-2 3 8 0,-5-3 2 16,11 0 4-16,-6 0-2 0,0 0-1 0,-5 0 2 15,12 0-4-15,-6 0-3 0,-6 0 3 0,13-3-5 16,-8 6 0-16,3-6-5 0,2 3 6 0,-2 3 4 15,-2-3-2-15,3 0 0 0,0 0-1 0,-1 0 0 16,0 0 0-16,0 0-2 0,3 1 1 0,-1-1-3 16,0 0 0-16,-2-1 3 0,-2 1-1 0,2 1-3 0,3-2-1 15,-3 2 5-15,-2-2-2 0,0 2-3 0,2-1 4 16,-3 1-5-16,1 1 4 0,-6-2 2 0,11 0-2 16,-1 0-8-16,-5 1 7 0,3-2 3 0,0 2-3 15,-2 1 0-15,2-2 2 0,-3 1 0 0,1-1 1 16,2 1-5-16,1-1 5 0,-3 3-5 0,2-3-4 15,-2 0 8-15,2 0-3 0,-2 0 3 0,2 2 0 16,-1-2-2-16,-7 0 1 0,13 0 0 0,-7 0 0 16,-6 0 0-16,10 0-1 0,-5-2-1 0,-5 2 4 15,9 2 0-15,-5-2 0 0,-4 0-4 0,7-2 2 16,-7 2 1-16,8 0 0 0,-8 0-1 0,6-3 0 0,-6 3 0 16,6-1-5-16,-6 1 5 0,0 0-2 0,7-1-2 15,-7 1 0-15,0 0 4 0,0 0-2 0,2-3 1 16,-2 3-1-16,0 0-7 0,0 0 7 0,0 0 2 15,0 0-3-15,0 0 3 0,7 0 0 0,-7 0 1 16,0 0 1-16,0 0-3 0,0 0-3 0,0 0 4 16,0 0 2-16,0 0-4 0,0 0-1 0,0 0 5 15,0 0-1-15,0 0 0 0,4-3-4 0,-4 3-2 16,0 0 3-16,0 0 1 0,0 0-5 0,0 0 6 16,0 0-1-16,0 0 1 0,0 0-1 0,0 0-1 15,0 0 4-15,-4 11-5 0,4-11 3 0,0 0 1 0,0 0-3 16,0 0 2-16,0 0-1 0,0 2 0 0,0-2 1 15,0 0-2-15,0 0 1 0,0 0-1 0,0 0 1 16,0 0 0-16,0 0-8 0,-7 2-10 0,7-2-12 16,0 0-17-16,-8 1-23 0,8-1-38 0,0 0-170 15,-11-3-300-15,7 1 133 0</inkml:trace>
  <inkml:trace contextRef="#ctx0" brushRef="#br0" timeOffset="94104.95">7343 11729 64 0,'0'0'152'0,"0"0"-9"0,0 0-8 16,0 0-10-16,0 0-13 0,0 0-6 0,0 0-10 0,0 0-6 16,0 0-4-16,0 0-8 0,0 0-4 0,0 0-10 15,0 0-7-15,0 0-5 0,0 0-2 16,0 0-5-16,0 0 0 0,0 0-4 0,0 0-4 0,0 0-9 15,0 0-1-15,0 0-3 0,0 0-3 16,0 0-13-16,0 0 8 0,0 0 3 0,0 0-3 0,0 0-1 16,0 0-3-16,9 10-1 0,-9-10 1 0,0 7-4 15,3-2 1-15,-3 2 1 0,1 0-1 0,-1 3-9 16,1 1 7-16,2 0 0 0,-1 1-4 0,1 1 4 16,-2 1-4-16,2-2 3 0,-2 0-5 0,0 4 3 15,3 0-2-15,-4-3 3 0,0 0-2 0,0-1 0 16,0-2-3-16,0 0 6 0,0 0-6 0,0 2 3 15,-1-3-1-15,1 1-1 0,-3-1 1 0,2-1 2 16,1 1-3-16,0-4 0 0,-1 2-1 0,-2-2-2 0,3 0 6 16,0-2-3-16,0-3 1 0,-1 6 1 0,1-1-3 15,0-5 0-15,0 5 4 0,0-5-2 0,-3 2 2 16,3-2-3-16,0 0 4 0,0 0-3 0,0 5 3 16,0-5-5-16,0 0 1 0,0 0 6 0,0 0-1 15,0 0-10-15,0 0-21 0,0 0-35 0,0 0-35 16,0 0-73-16,0 0-110 0,8-9-299 0,-8 9 133 15</inkml:trace>
  <inkml:trace contextRef="#ctx0" brushRef="#br0" timeOffset="99456.69">7379 11916 81 0,'0'0'80'0,"0"0"-1"16,0 0-4-16,0 0-8 0,0 0-3 0,0 0-4 16,0 3-2-16,0-3 5 0,0 0-1 0,0 0-1 15,0 0-12-15,0 0-1 0,0 0 6 0,5 3-6 16,-5-3-5-16,0 0-1 0,7 1-1 0,-7-1 1 16,7 1-5-16,-7-1-3 0,9 1-6 0,-5-1 3 15,2 0-2-15,-6 0 1 0,14 0 1 0,-6 0-2 16,2-1-2-16,2 0-5 0,-1 1 1 0,1 0-11 15,-1-2 4-15,2 2-8 0,-2-2 7 0,1 1 2 16,2 1-6-16,-5-2-2 0,5 2 0 0,-1-1 3 16,-3 1-1-16,2-1-4 0,-1 0 1 0,2 2-2 0,0-1 0 15,-3 0-1-15,1 1-4 0,0 0 0 0,-1-1-3 16,-1 2 6-16,2-2-2 0,-2 0-2 0,2 3 6 16,1-2 0-16,-3 0-4 0,5-1-4 0,-4 1 3 15,2 0 2-15,3-1-3 0,-2 0-2 0,5 0 5 16,-4 1 0-16,4-1 0 0,0 0-1 0,1-1 1 15,-1 1 0-15,0-1-3 0,2 3-3 0,-1-3 1 16,-1 1 0-16,0 0-3 0,0-1 8 0,-4 1-2 16,4 0 0-16,2 1 0 0,-2-2-3 0,-1 1 4 0,1 1 0 15,-2-2-7-15,-2 1 8 0,3 0-1 16,-2-1-1-16,-2 2-2 0,1-1 1 0,4 0 3 0,0 0-2 16,-5 0-1-16,5 0 0 0,1-1 6 0,-3 2-4 15,2-2-4-15,0 1 4 0,0 0-1 0,0 0 0 16,2-1 1-16,1 1 3 0,-3 0-2 0,1 0-1 15,4-1 0-15,-2 2-3 0,0-2-2 0,1 2-3 16,7-1 12-16,-1 0-9 0,-6-1 6 0,1 1-3 16,-1-2 3-16,-1 2-4 0,1 0 2 0,0 0 1 15,0 0-3-15,6 0-2 0,-9 0 5 0,0 0-3 16,0-1-3-16,2 2 3 0,-2-2 1 0,0 1-3 0,-1 0 6 16,-1 0 3-16,1 0-4 0,-1 0-2 15,0 0 0-15,2 0 3 0,-1 0 0 0,0-2 0 16,1 2-7-16,3-1 5 0,-3 0 0 0,8 2 2 0,0-2-1 15,1 0 1-15,0-1-1 0,1 1-2 0,-2 0 3 16,1-1-5-16,-7 1 2 0,7-1 8 0,1 2-9 16,-1-1 6-16,2-1 2 0,-7-1-4 0,6 3 4 15,-1 0-2-15,0 0 3 0,-1 0-3 0,-4 0 2 16,-1 0-5-16,-2-1 5 0,1 1-6 0,-1 0 5 16,1 0 2-16,-1 0-1 0,3 1-2 0,-1-1 3 15,-3 0-6-15,4 0 6 0,5 0-1 0,0 0-2 16,-1 0 4-16,2 0-1 0,2 0-2 0,-3 0 3 15,3-1-4-15,-1 0 7 0,1-1 0 0,1 2 4 16,0-3 3-16,1 1-6 0,2-1 8 0,-2 2 3 0,0-2-2 16,4 0-1-16,-5 0-3 0,1-1 0 0,-2 4 1 15,1 0-4-15,-1 0-3 0,-8-3 2 0,2 3-4 16,-3 0 0-16,1 0-1 0,-3 0-1 0,1 0 3 16,1 0-10-16,-3 0 6 0,0 0-4 0,3 0 3 15,1 0-4-15,-3 0 2 0,10 0 0 0,-1 0 0 16,-9-1 1-16,11-2-2 0,1 1-1 0,-3 1 0 15,-2-1-1-15,1 0 3 0,0-1-4 0,0 2 3 16,3-2-5-16,-4 0 6 0,5 2-1 0,-1 0-2 16,-5-4 2-16,5 3-3 0,1 0-1 0,0 1 1 15,-4-2 4-15,1 0-4 0,1-1-1 0,1 3 2 0,-1-2-2 16,-4 2 0-16,2-1 3 0,0 1-3 0,-6-1-4 16,6 2 3-16,-6-2 1 0,-2 0 1 0,8 2 0 15,-5-2-1-15,-2 1 4 0,-1 0-3 0,2 0 3 16,-2-1-3-16,-2 1 0 0,3 1 1 0,-2-1-2 15,0 1 4-15,0-1-3 0,0 1 0 0,0 1 2 16,-1-1-4-16,0 0-4 0,4 0 6 0,-3 0 3 16,9-2-6-16,1 2 2 0,-3 0 2 0,2 0 2 15,-1-1 0-15,-4 1-1 0,4 0-3 0,0 1 3 0,1-1 1 16,0-1-5-16,-9 1-1 0,3 0 5 0,1 2-1 16,-4-2-8-16,2-1 10 0,-2 1-8 15,-3 1 9-15,2 1-3 0,0-2-1 0,-4 1-1 0,3-1 5 16,-2 2-3-16,2-4 1 0,1 4-3 0,-4-2-1 15,4 1 4-15,1-1-4 0,-7 1-1 0,10-1 3 16,0-1 0-16,-3 1 2 0,0 0-2 0,2 0-1 16,0 0 0-16,1 0 0 0,-2 0-1 0,0 0 2 15,1 1 2-15,1-1 2 0,0 0-3 0,-2 1-2 16,5-1 0-16,-4 0-2 0,0 2 4 0,7-2 0 16,-6 2-2-16,-1 0 1 0,-3-2-1 0,4 2 3 0,-4-1-2 15,6 0 2-15,-2-1 0 0,9 0-4 0,-5 0 1 16,-4 1 1-16,-3-1 2 0,4 0-1 15,0 1-1-15,-3 0-2 0,1-1 2 0,7 2 0 0,3-4-1 16,-4 2 2-16,-4 0-2 0,-3 0-1 0,10 0-5 16,-9 2 9-16,7-2-5 0,-1 0 2 0,-4 1 3 15,7-1 2-15,-2 0-7 0,1 0 3 0,-1 3 3 16,-6-3-5-16,1 1 3 0,-4-1-2 0,4 0 2 16,-5 0-8-16,4 1 6 0,-4-2 2 0,1 0 2 15,-1 1-3-15,-2 0 1 0,5-3-1 0,-5 3 1 16,2 0-2-16,-1 0 2 0,-2 0-2 0,-2-1 0 0,4-1 0 15,-6 4 2-15,3-4-3 0,3 1 4 0,-6 1-3 16,3 0-1-16,-2-1 3 0,2 0-2 0,-3 1 0 16,3-1 2-16,-1 1 1 0,-4-1-4 0,6-1-2 15,-3 2 0-15,7-4 0 0,-6 4-4 0,6 0 2 16,-2 0 0-16,1 0 1 0,-1 0-1 0,0 0-5 16,1 2-6-16,0 0 3 0,1-2-3 0,-7 0 3 15,8 0 3-15,-2 0-1 0,-3 2 3 0,-1-2 1 16,-1 1-2-16,7 0-5 0,-7-1 3 0,-1 1-1 0,-1 0-4 15,0-1 3-15,0 0 0 0,-5 0 1 16,2 0 4-16,-1 1 0 0,0-1-1 0,-2 2-1 16,2-2-1-16,-7 0-2 0,11 0-5 0,-6 0-3 0,2 1 5 15,-7-1-5-15,11-1 3 0,-6 1-5 0,3 0 8 16,-8 0-5-16,15 0 2 0,-7 0 5 0,-3-2-3 16,4 2 4-16,-9 0-1 0,10 0 4 0,-6-1-2 15,-4 1 8-15,9-1-4 0,-9 1 2 0,8-2 2 16,-8 2 0-16,3-3-1 0,-3 3-1 0,0 0 4 15,0 0-4-15,3-2 2 0,-3 2 4 0,0 0-4 16,0 0-6-16,0 0 2 0,0-5 1 0,0 5 10 16,0 0-5-16,0 0-3 0,0 0 5 0,0 0 5 15,0 0-3-15,0 0-1 0,0 0 0 0,0 0-4 16,0 0 2-16,0 0-5 0,0-4 12 0,0 4-6 0,0 0 0 16,4-2 2-16,-4 2 2 0,0 0-6 15,1-3 2-15,-1 3 1 0,0 0 0 0,3-6-12 0,-3 6 13 16,0 0-8-16,-2-3 8 0,2 3 7 0,0 0-7 15,0 0 0-15,0 0 1 0,0 0 1 0,0 0-1 16,0 0 4-16,0 0 5 0,0 0 1 0,0 0-7 16,2-5-3-16,-2 5 3 0,0 0-3 0,0 0 4 15,0 0-12-15,0 0 7 0,0 0 3 0,0 0-1 0,0 0-1 16,0 0-3-16,0 0 4 0,0 0 0 16,0 0-4-16,0 0 0 0,0 0 0 0,0 0-2 0,0 0 5 15,0 0-2-15,-5 11-6 0,5-7 5 0,0-4-4 16,-3 6 5-16,3-1 2 0,-1-1-3 0,1-1 2 15,0-3 2-15,-2 7-2 0,4-2-4 0,-4 0 6 16,2-5-1-16,2 5-6 0,-2 0 6 0,1-3-3 16,-1-2 1-16,3 7-6 0,-3-7 3 0,1 3 5 15,-1-3 2-15,0 2 1 0,0-2-1 0,0 0-2 16,2 4-4-16,-2-4 2 0,0 0 4 0,0 0-10 16,0 0 6-16,0 0 0 0,0 0 3 0,3-9-5 15,-3 9 4-15,0-5-1 0,0 5 1 0,3-7-5 0,-3 2 5 16,2 0 0-16,-2-2-1 0,3 3 2 15,-1-2-8-15,1-1 7 0,1 1-1 0,-2-1-5 0,2 1 1 16,1-1 2-16,-1 0-2 0,-1 3 2 0,0 0 0 16,0-1 1-16,1 1-2 0,-3 1 2 0,0 1-1 15,-1 2-1-15,3-3 1 0,-2 0-1 0,-1 3-2 16,0 0 4-16,0 0 0 0,0 0-1 0,0 0-9 16,0 0 9-16,0 0-3 0,1 9 5 0,-1-9 1 0,0 8-7 15,0-5 6-15,0 1-3 0,-1 0-1 16,1 2 5-16,-1-1-5 0,1 0 3 0,-2 0 2 15,1 1-3-15,1 0-2 0,-1 1 6 0,0-3 0 0,1 2-3 16,-2-1 3-16,0 0-2 0,2 0 2 0,-4 0 1 16,4 0-4-16,-2-1 0 0,2-1 0 0,-2 1 4 15,2-4-1-15,-1 6 3 0,1-6 0 0,0 4 4 16,0-4 3-16,-1 3-2 0,1-3 11 0,0 0-7 16,2 4 2-16,-2-4 0 0,0 0-3 0,0 0-4 15,0 0 0-15,0 0 0 0,14-7 4 0,-11 4-4 16,-3 3 2-16,5-2-7 0,-5 2 3 0,1-5-3 15,-1 5 2-15,3-4-1 0,-3 4-2 0,1-3 0 16,-1 3 1-16,0 0 0 0,3-4-4 0,-3 4-2 16,0 0 2-16,0 0 2 0,0 0-4 0,-4-5 7 0,4 5-6 15,0 0 1-15,0 0 0 0,0 0-3 0,-5-3 3 16,5 3-1-16,0 0-1 0,0 0 2 0,0 0 2 16,0 0 0-16,0 0-6 0,0 0 4 0,0 0-5 15,0 0 1-15,0 0 2 0,-4-3 0 0,4 3 0 16,0 0 0-16,0 0 4 0,0 0-5 0,0 0 1 15,0 0 0-15,0 0 3 0,0 0-5 0,0 0-2 16,0 0 2-16,0 0 2 0,0 0-1 0,0 0 3 0,0 0-1 16,0 0-2-16,0 0 1 0,0 0-2 15,0 0 5-15,0 0-3 0,0 0-5 0,0 0 8 16,0 0-4-16,0 0-2 0,0 0 2 0,0 0 1 0,-3 11 5 16,3-11-4-16,0 0-5 0,-5 1 7 15,5-1-6-15,-6 2 5 0,2-1-4 0,4-1 1 0,-9 3 2 16,4-3 4-16,0 2-8 0,-1 0 5 0,-1 0-3 15,1 1 0-15,0-2 2 0,-1 0-1 0,-1 2 2 16,2-3-4-16,-2 0 4 0,4 3 1 0,-6-2-6 16,5-1 8-16,-3 3-4 0,2-1 0 0,-3-1-4 15,1 2 2-15,1-3-1 0,0 1 6 0,-2 2-5 16,2-3 2-16,0 0 0 0,-2 2-4 0,0-1 8 16,2 0-9-16,-4 0 6 0,1-1-1 0,3 0-8 0,-4 2 10 15,1-2 0-15,-1 0-4 0,-1 1 1 0,-2-1 3 16,5 0-4-16,-1 0 0 0,-3 1 1 0,0-1 2 15,3 0 1-15,-4 3-2 0,2-3 0 0,-1 0-1 16,0 3 1-16,-1-2-1 0,1-1 3 0,1 2-2 16,-2-2 1-16,3 2 1 0,-1-1-6 0,1 0 0 15,0 1 2-15,-1-1-1 0,0 0 2 0,1-1 5 16,-2 1-4-16,4 1-3 0,-5-2 4 0,1 0-2 16,3 0 2-16,-3 0 2 0,0 0-4 0,-1 0-3 15,2 0 3-15,-2 0 0 0,1 0-1 0,-5 0 2 16,1 0-1-16,-2 0 3 0,6 1-6 0,-6-1 3 15,5 2-1-15,0-2 0 0,1 0 2 0,-2 1 0 0,2-1 2 16,-1 1-4-16,1-1-1 0,2 1 2 0,-1-1 3 16,1 1-4-16,-2-1-3 0,2 0 4 0,0 0 4 15,-1 1-6-15,0-1 3 0,-2 0-1 0,8-1-1 16,-6 1 4-16,-1-1-2 0,3 2-2 0,1-1 3 16,-1 0-2-16,1 0 3 0,-1 0-5 0,-2 0 1 0,2 0-1 15,-2 1-6-15,-1-2 11 0,2 1-10 16,-3 1 7-16,1 1 0 0,1-2 6 0,-1 0-3 15,-1 0 1-15,-3 2-5 0,3-2 4 0,-1 0-2 0,2 0-5 16,-5 0 6-16,4 0 1 0,-4 0-3 16,4-2-1-16,-4 2-2 0,7 0 2 0,-7 0 1 15,5-2 3-15,-2 2-4 0,1 0 2 0,0-1 3 0,1 1-3 16,0 0 1-16,-1 0 1 0,0 1-5 0,1-2-3 16,0 1 8-16,-1 0-5 0,3 0 4 0,-3 0 0 15,2 1-2-15,1 1-3 0,-2-2 5 0,3 2-5 16,-3-2 4-16,2 2 0 0,0-1-1 0,-4 1-2 15,5-1 0-15,-4 0 4 0,1 0-3 0,-5 1 4 16,1 0-4-16,3-1-2 0,2 0 3 0,-5-1-2 16,0 3 3-16,3-3 0 0,0 1-1 0,0-2 2 0,0 2 0 15,-2-2-3-15,0 1-2 0,6 1 3 0,-3 1 0 16,-1-2 3-16,0 2-1 0,1-2-1 0,1 2-1 16,0-1 0-16,2 1 0 0,-3-1-3 0,-1 0 3 15,-1 0 3-15,2 1-4 0,-1 0 2 0,1-2-1 16,-5 2 3-16,0-2-5 0,3 2 2 0,2-1 0 15,3-1 0-15,-7 0 0 0,4 1-3 0,-2-2 6 16,-5 1-2-16,3 0 3 0,-1-1-4 0,2 1-2 16,-4-2 1-16,1 2 1 0,3-1 2 0,-6 0-3 15,5 1-1-15,-3 0 3 0,-2 0-3 0,2-2 4 16,-1 0 0-16,0 1-2 0,-2 1-4 0,3-1 1 0,0 1 3 16,1-1 1-16,2 1-2 0,-2 0 2 0,1 0 0 15,-2 0-1-15,8 0-2 0,-7-2 2 16,1 2-3-16,5 0 3 0,0 0 2 0,-4-2-4 0,2 2 2 15,-2 0-1-15,-2-2 0 0,-1 2 4 0,1-1-2 16,0-1 2-16,1 1-4 0,-1 1 0 0,0 0-1 16,1 0 7-16,-2-3-6 0,3 2 5 0,-1 0-2 15,5 1-6-15,-2-1 6 0,-2 2-2 0,-1-2-5 16,-1 1 9-16,6 0-5 0,-6 0-4 0,5-1 9 16,-2 2-4-16,-1-1 0 0,-2 1-2 0,1-2 0 15,0 1 8-15,-2-1-6 0,-1 1 0 0,-1-2 0 0,-6 1 1 16,5 0 1-16,-6 0-1 0,0-1 1 0,1-1-1 15,0 1 1-15,-1-1-1 0,6 2-4 0,-4-1-4 16,1-1 7-16,5 3-1 0,2-1-1 0,1-1 5 16,1 1-6-16,2 0 3 0,0 1 1 0,1 0-3 15,-3-1 1-15,2 1 5 0,2 0 0 0,-1 0-2 16,1 0-2-16,-1 0 0 0,1 1-1 0,-5-1-1 16,0 0-1-16,2 0 8 0,-2 0-1 0,0 0-8 15,-1 0 5-15,-3 0 2 0,3-1 0 0,-4-1-1 0,-5 1-4 16,0-2 5-16,1 2-1 0,5-1-6 15,-6 1-4-15,0-1 8 0,5-2-6 0,4 3 8 0,-3 1 0 16,0-3-1-16,4 3-1 0,3 0-3 0,2-1 2 16,1 1 0-16,1-1 3 0,-1 3-2 0,0-2 0 15,-2-1 0-15,3 1 0 0,-1 1 3 0,-2-2-2 16,-4 1 0-16,4-1-1 0,0 2-1 0,-5-2 2 16,-2-1-5-16,1 0 6 0,-2 2-2 0,-1-1-3 15,3 0 3-15,-2-2-7 0,-1 1 8 0,4-1 2 16,-8 2-1-16,0 0-3 0,4-2 1 0,5 3 1 15,-5-3 2-15,3 3-8 0,0-2-1 0,-1 2 6 16,3-2-5-16,0 1 7 0,-1 0-2 0,0 1 0 0,1-1 1 16,-4 1 4-16,2 0-6 0,1-2-8 15,-3 2 9-15,2-2 2 0,-1 2 0 0,1-3-3 0,-2 3 1 16,0 0 2-16,-1 0-1 0,-4-1 0 0,-1 1 1 16,0-3-1-16,6 4-4 0,-4-1 0 0,5 0 7 15,-2 0-6-15,4 0 3 0,-3-2-1 0,3 0 0 16,0 4 4-16,0-1-5 0,0-2 4 0,2-1 0 15,-1 4-1-15,-2-4-6 0,3 2 3 0,-1 0-2 16,0 0 3-16,-4 0 0 0,6-1-1 0,-5 1 4 16,4-1-3-16,-2-2 1 0,0 1 5 0,2 2-9 0,-1-1 3 15,-1 1 4-15,-2 1-1 0,3-3-3 0,-1 3-2 16,1-1 4-16,-4 0-6 0,2 0 4 0,1 0-3 16,-2 0 4-16,1 0-2 0,2-1-3 0,0 1 5 15,-1 0-1-15,5 0 0 0,0 0 4 0,-4-1-2 16,5 1-2-16,3-1 2 0,1 0-10 0,-2 1 8 15,4 0 1-15,-4-2 3 0,3 1-3 0,0 1 2 16,1-3-4-16,-2 2-1 0,-3-2 3 0,2 3-4 16,1-1 5-16,-4-1 0 0,2 2 0 0,-1-1 0 15,-3 1-2-15,5-1-1 0,-8 1-1 0,5 0 3 0,-5-1-3 16,0 1-4-16,-1-1 8 0,1 0-4 16,-2-1 0-16,-1 2 5 0,0 0-3 0,0 0 3 15,2-2-3-15,-3 0-3 0,7 4-3 0,-6-2 6 16,9 0-3-16,-2 0 6 0,1 2-4 0,0-2 1 0,2 0 0 15,0 2 2-15,0-2-1 0,1 2 0 0,1-2-4 16,1 1 4-16,0 0-2 0,1 0 3 0,-1 1 0 16,-1-1-5-16,3 2 3 0,-2-1 2 0,3 0 1 15,-4-1-7-15,-1 1 3 0,-2 0 0 0,2 0 3 16,-1 4 0-16,0-5 0 0,-3 2 2 0,4-1-4 0,-3 1 3 16,2-3-2-16,0 3 1 0,0-3-14 0,1 2 14 15,-1 0 1-15,0-1 0 0,1 0 2 16,2 0-4-16,-2 1 4 0,1-2 2 0,3 1-9 0,-1 0-3 15,0-1 8-15,-1 3 1 0,0-3 0 0,2 0-4 16,-3 3 1-16,5-3 1 0,-5 1 1 0,1-1-1 16,0 3 1-16,1-2-1 0,-2-1 0 0,0 1-1 15,-2 0 0-15,3 1 2 0,-2-1-1 0,-3 0-4 16,2 2 2-16,-1-3-2 0,1 2 2 0,-1-1-1 16,-2 0 2-16,2 0 0 0,0 2 1 0,-1-2 2 15,5-1 1-15,-2 3 0 0,2-3-1 0,2 2 3 16,2-2 3-16,4 0-7 0,-9 1 5 0,9-1-3 15,-9 1 2-15,9-1-6 0,-5 1 3 0,0 0 2 0,5-1 0 16,0 0 0-16,-9 0-3 0,9 0 2 16,-9 0 1-16,9 0-4 0,-9 3 3 0,4-3 0 0,5 0-1 15,-9 1 4-15,3 1-1 0,-1-1-2 0,2 0 3 16,5-1 6-16,0 0-1 0,-16 0 2 0,11 0-7 16,-3 1 2-16,1-1-1 0,0 0-1 0,1 2 0 15,-1-2-1-15,-2 0-7 0,3 0 3 0,-2 1 3 16,8-1-2-16,-13 2 1 0,8-2 0 0,5 0-2 15,-10 1 0-15,10-1-2 0,-8 0 1 0,8 0 1 16,0 0 0-16,-10 0-3 0,10 0 3 0,0 0 1 0,0 0 3 16,0 0 7-16,0 0 3 0,-5 0 3 15,5 0 2-15,0 0 0 0,0 0 5 0,0 0-3 16,0 0 0-16,-11-1-11 0,8-2 1 0,3 3 6 0,-10-3-1 16,3 1-5-16,-3-1-2 0,0 0 3 0,-8 1-9 15,5 0 5-15,-6 0-2 0,2-1-1 16,0 3-1-16,1-1 0 0,2-2 0 0,0 3 0 0,4-1-1 15,-3 0-2-15,5 1 3 0,3 0-4 0,5 0 0 16,-12-3-5-16,6 3 3 0,6 0 1 0,-5 0 4 16,5 0 0-16,0 0-1 0,-8-3-2 0,8 3 1 15,-1-6-1-15,-2 2-1 0,1 0-3 0,2 0 1 16,0-1 1-16,0-3 1 0,0 4 1 0,0-1-3 16,0-3 0-16,0 3 2 0,0-2-7 0,-1-3 5 0,0 4 2 15,-1-1 2-15,1 1-4 0,1-1 3 0,-2 2-3 16,0-2 2-16,0 2-1 0,0 0-2 0,2 0 1 15,-1 0-1-15,1 1 0 0,-4 1-2 0,4 3 3 16,-2-7 1-16,2 7-3 0,-2-4 2 0,2 4-1 16,0 0 2-16,-1-3 0 0,1 3-1 0,0 0 3 15,-1-3-4-15,1 3-3 0,0 0 5 0,0 0-3 16,0 0 4-16,0 0-3 0,0 0-3 0,0 0 4 16,0 0-3-16,0 0 1 0,0 0-5 0,0 0 6 15,0 0 0-15,0 0-7 0,0 0 10 0,0 0-1 16,2 12-3-16,-2-12 1 0,-1 8 1 0,1-3-3 15,0 1 2-15,0 1-1 0,1-3 4 0,-1 5-3 16,2-5-1-16,-2 3 3 0,0-1-2 0,1 0 1 0,-1-2 3 16,0 2-3-16,1-2 1 0,-1 0-1 0,2 1-6 15,-2-5 8-15,0 5 2 0,0-5-1 0,0 3 0 16,0-3 1-16,0 0-3 0,0 0 2 0,0 0 0 16,0 0 0-16,0 0-3 0,0 0 3 0,0 0-1 15,-2-14 1-15,1 9-3 0,0-3 0 0,1 1 0 16,-2-1 0-16,1-2 0 0,0 3 3 0,0 1-2 15,-3 0-1-15,3-1 1 0,-1 1 0 0,1-1-1 16,0 3 0-16,1-1-2 0,-2 2 2 0,1-2 1 0,1 5-1 16,-1-6 3-16,0 3-2 0,1 3-4 0,0 0 2 15,-2-4 2-15,2 4-1 0,0 0 1 0,0-5-1 16,0 5 1-16,0 0-8 0,0 0 5 0,0 0 2 16,0 0-3-16,0 0 0 0,0 0 2 0,0 0-3 15,0 0 2-15,0 0 3 0,0 0-5 0,2 16 4 16,-4-11-3-16,2 0 2 0,0 3-1 0,-1-1 1 15,1 0 0-15,-3 3-2 0,2-3-3 0,0 0 5 16,0 1 2-16,1 0 2 0,-3-2-3 0,0-1-7 16,2-1 6-16,1 1 4 0,-1-1 1 0,-3 0-3 15,3-2-1-15,-4 3 0 0,2-3 2 0,-2 1 2 0,-1 2-5 16,-2-1 3-16,3-2-2 0,0 1-1 16,0-3 3-16,1 3-1 0,4-3 0 0,-8 2 1 15,3 0-3-15,5-2 2 0,-5 2 2 0,5-2-1 0,-4 1 2 16,4-1 10-16,0 0 8 0,0 0 1 0,0 0 6 15,0 0 5-15,0 0 1 0,0 0-2 0,0 0-2 16,0 0-1-16,0 0-3 0,0 0-2 0,-9 0-11 16,9 0 7-16,0 0-9 0,0 0 3 0,0 0-6 15,0 0 2-15,0 0-3 0,0 0 0 0,0 0-6 16,0 0-10-16,-4 4-15 0,3-1-24 0,1 1-31 16,-1 1-27-16,-2 0-34 0,3 0-41 0,0 0-247 0,0 0-460 15,0-2 204-15</inkml:trace>
  <inkml:trace contextRef="#ctx0" brushRef="#br0" timeOffset="101998.3">21408 11898 75 0,'0'0'124'0,"4"-1"-17"0,-4 1-8 0,6-3-6 15,-6 3-10-15,0 0-11 0,0 0-5 0,0 0 2 16,12 2-5-16,-12-2-8 0,0 0-3 0,0 0-5 16,0 0-1-16,5 1-4 0,-5-1 0 0,0 0 4 15,5 4 3-15,-5-1 6 0,3-1-4 0,-3-2-9 16,1 8-2-16,-1-4 0 0,0 1 0 0,1 0-2 15,3 2-1-15,-4-1 4 0,0 0 1 0,1 1-4 0,2 1 0 16,-3-1-3-16,1 0-4 0,-1 3-4 0,3-3 0 16,-3 3-3-16,0-3-2 0,-3 1 0 15,3-4 2-15,0 4-2 0,0-1-1 0,0-1-4 0,0-1 0 16,0 0-5-16,0 0-1 0,3-2-1 0,-3 1 1 16,1 0-3-16,-1-1-1 0,1 1 0 0,2 0 3 15,-2-2-2-15,2 1 0 0,-2-1-4 0,-1-2 4 16,5 3-2-16,-2-1 2 0,-3-2-11 0,6 1-27 15,-6-1-55-15,0 0-74 0,0 0-161 0,5-8-347 16,-5 3 154-16</inkml:trace>
  <inkml:trace contextRef="#ctx0" brushRef="#br0" timeOffset="103754.97">21459 12001 42 0,'0'0'111'0,"0"0"-11"0,3 4 2 16,-3-4-8-16,0 0-9 0,0 0-4 0,0 0-7 15,0 0 0-15,0 0-9 0,0 0-2 0,0 0-9 16,0 0-3-16,0 0-3 0,9-1-10 0,-9 1-2 16,0 0 0-16,11 0-7 0,-4 0-3 0,-7 0 5 15,10 0-10-15,0 0-4 0,-2 0 2 0,2 1-2 16,1-1 0-16,1 0 1 0,0 0-4 0,2 0 5 0,-2 0-1 15,2 0-2-15,-1 0 3 0,5 0 1 0,-4 0-8 16,0 0 6-16,3 3 4 0,-2-3-6 16,-2 2 2-16,5-2 0 0,-1 0 8 0,-4 0 1 0,6 2-6 15,-2-1-1-15,1 0-1 0,0-1-2 0,2 1 8 16,-7-1 2-16,6 2-4 0,1-1 0 0,-1-1 3 16,0 1-5-16,-2-1 2 0,2 2-2 0,0-4 1 15,4 2-5-15,-3 0 3 0,3 0-5 0,-6 2-1 16,2-4 2-16,3 4-4 0,-3-4-5 0,0 2 5 15,-1 0-2-15,1 0-5 0,2 0 5 0,-2 0-3 16,3 0 1-16,-1 2-3 0,1-4-2 0,0 4 2 0,6-1-1 16,-8-1 0-16,1 3 0 0,7-3 0 0,-6 0-3 15,1 2 2-15,-2 1 0 0,6-1 4 0,-4 0-1 16,5 0-2-16,-5-1-2 0,-1 1 7 0,-1-2 0 16,-2 2 2-16,1-1-8 0,-3 0 3 0,3 0-1 15,-2-1 0-15,-3 2-2 0,-2-2 3 0,6 1 2 16,-6 0 1-16,1-1 0 0,-1 0 0 0,6 0-1 15,-2 3 0-15,-1-3-1 0,5 0 0 0,-1 0 2 16,-1 0-5-16,4 0 7 0,-5 2-1 0,5-2-2 0,-1 0 0 16,-1 0 1-16,0 1 1 0,1-1-6 0,0 0 2 15,-3 1 0-15,1-1 1 0,-1 1-3 0,-1 1 3 16,1-2-9-16,2 2 8 0,-2-1-1 0,0-1 0 16,2 0-4-16,0 3 0 0,-2-2 3 0,1 0 2 15,0 1-4-15,3-2-1 0,-4 1 2 0,3 1 2 16,0-2-3-16,-3 1-1 0,1 0-1 0,0 2 3 15,-2-3-3-15,1 0 0 0,-6 1 3 0,4-1 0 16,2 0 0-16,-1 0 2 0,-4-1-6 0,-1 1 2 16,6-2-6-16,-2 1 1 0,2 0 8 0,-2 1-7 15,3 0 5-15,-6 0-2 0,0-1 5 0,4 1-2 0,-2 0-3 16,-3-3-2-16,4 3 5 0,2 0-3 0,-7-2 1 16,3 2-2-16,-1-1 4 0,4 1-3 0,-4 0 0 15,0-1 0-15,-1 1-1 0,-1-3 0 0,2 3 1 16,-3 2 2-16,1-4 0 0,-2 4-2 0,0-2 1 15,0 0-1-15,-1 0 0 0,0 0 0 0,1 0 2 16,1 1-2-16,0-2 0 0,-1 2 1 0,-1-1-3 16,0 1-9-16,3 0 14 0,-5-1-3 0,4 2 4 15,0-2-3-15,-1 0 1 0,1 0-2 0,-1 1-1 16,0 1 0-16,2-4 2 0,0 2-1 0,0 0 3 16,2 2-5-16,-3-2 4 0,2 0-4 0,1 0 4 0,-1 1-2 15,-2-1-2-15,1 0 4 0,-3 1-4 0,2-1 1 16,1 0 1-16,1 0 1 0,-3 1-5 0,1-1 5 15,1 0 0-15,1 0 1 0,0 2 0 0,0-4-2 16,0 4-1-16,1-2 1 0,-1-2-6 0,1 2 7 16,-4 2-2-16,3-2-2 0,0 1 2 0,-3 0 1 15,4-1 1-15,-2 0 0 0,-1 0-2 0,1 2 0 16,-2-2 2-16,3 0 1 0,-3 0-2 0,0 2 1 16,-1-1 0-16,0-1-1 0,1 0 0 0,-2 0-5 15,1 2 10-15,-3-2-4 0,5 0 0 0,-3 0 1 16,-3 0-1-16,-5 0 1 0,12 0-2 0,-7 0-1 0,4 0 5 15,-4 0-2-15,4 0 0 0,-9 0-8 0,9 0 2 16,-4 0 2-16,4-2-1 0,-1 2 2 0,-2 2 1 16,6-2 4-16,-3 0-4 0,2 1 2 0,1-2-2 15,-2 2 2-15,-1 0-3 0,2 0 0 0,-2-1 1 16,0 0-1-16,-1 2 4 0,0-2-3 0,-8 0-2 16,10 0 2-16,-4 1 0 0,-2-1-5 0,-4 0 8 15,10-1-3-15,-10 1-1 0,5-2 2 0,-5 2 1 16,0 0-2-16,4-1 0 0,-4 1-2 0,0 0 1 15,4-2 3-15,-4 2-1 0,0 0-1 0,0 0 0 16,1-3-1-16,-1 3-1 0,3-4 2 0,-3 4 1 0,0 0 3 16,0-5-6-16,0 5 4 0,0 0-1 0,-4-5-3 15,4 5 4-15,-4-3 0 0,2 1-1 0,2 2-1 16,-3-4 1-16,3 4-2 0,-4-4 3 0,4 4-1 16,-2-2 2-16,2 2-8 0,0 0 0 0,-2-5 5 15,2 5 3-15,-2-6-2 0,-1 3-4 0,3 3 5 16,-1-5-2-16,-1 2 1 0,0-3-2 0,2 3 3 15,-2-1-1-15,2 4 2 0,0-10-2 0,0 7-1 16,0 3-3-16,0-5-1 0,0 1 7 0,0 4-2 0,0-5 1 16,0 5-2-16,0 0 0 0,0-5-2 15,0 5 1-15,0 0 0 0,0 0 1 0,0 0-4 0,0 0 3 16,0 0 1-16,0 0 0 0,0 0-6 0,0 0 5 16,12 10 1-16,-12-6-2 0,0-4 1 15,4 5 2-15,-4 0-1 0,0 0 1 0,0 1 1 0,0-2-1 16,1 3-1-16,-1 0 2 0,0-2 0 0,3 2-1 15,-2 2-1-15,-1-3-1 0,0 1 2 0,0 2-1 16,2-4-1-16,0 2 2 0,-2-1-1 0,2-1 0 16,-2 0 2-16,2-1-6 0,-2-1-4 0,1 1 10 15,-1-4-2-15,3 5 1 0,-2-2 2 0,-1-3-1 0,0 0 0 16,0 0-11-16,0 0 10 0,0 0 5 0,0 0 4 16,0 0 0-16,0 0 0 0,0 0-3 0,0 0 1 15,0 0-2-15,5-14 4 0,-5 11-4 0,0-2-3 16,0 0 3-16,0 0-7 0,0 0-1 0,0 0 7 15,0 3-5-15,0-3 5 0,0 5 1 0,-3-7-2 16,3 3 0-16,0 4 1 0,-2-4 1 0,2 4-2 16,0 0 3-16,0-5-2 0,0 5-4 0,0-4 1 0,0 4 1 15,0 0-4-15,0 0 6 0,0 0 0 16,0 0-4-16,0 0 2 0,0 0-4 0,0 0 2 16,0 0-1-16,0 0 2 0,0 0 0 0,0 0-3 15,0 0 1-15,0 0 0 0,0 0 0 0,0 0 3 16,0 0-3-16,2 16 2 0,-4-11-2 0,2 0-1 15,-4 0-26-15,1 1-43 0,-3 2-48 0,-1-2-105 0,-3-1-130 16,-1-1-380-16,-2-1 169 0</inkml:trace>
  <inkml:trace contextRef="#ctx0" brushRef="#br0" timeOffset="104803.99">21466 11898 59 0,'0'0'135'0,"0"0"-9"0,0 0-6 0,-7-1-3 16,7 1-10-16,0 0-11 0,0 0-11 0,0 0-2 15,0 0-14-15,0 0-4 0,0 0-10 0,0 0-1 16,0 0-2-16,0 0-12 0,0 0-8 0,0 0 7 0,0 0-5 16,3 13-9-16,-3-8 1 0,-3 1 1 15,2-1 1-15,1 4-8 0,-4 0 9 0,3 0-2 16,-3 0-4-16,-1 1 0 0,1 1 0 0,0-3-3 0,3 2-1 16,-3-1-4-16,3 2 4 0,-3-3-1 0,2-1-2 15,0-1-2-15,0 0 0 0,0 0-2 0,1-1-2 16,1 0-1-16,0-5 0 0,0 5-3 0,-3-1 1 15,3 0-1-15,0-4 2 0,-2 3-2 0,2-3-3 16,0 0-2-16,0 6 3 0,0-6 5 0,-2 1-6 16,2-1 2-16,0 0-2 0,0 0 0 0,0 0-12 15,0 0-17-15,0 0-15 0,0 0-32 0,0 0-41 0,0 0-153 16,0 0-287-16,0 0 127 0</inkml:trace>
  <inkml:trace contextRef="#ctx0" brushRef="#br0" timeOffset="106537.97">21394 12018 102 0,'0'0'140'0,"0"0"-18"0,0 0-11 0,0 0-8 15,18 3-7-15,-13-2-16 0,0-1-7 0,-5 0-5 0,11 0-6 16,-5 3-11-16,-2-3-4 0,-4 0-4 15,10 2-2-15,-9 0-6 0,-1-2 3 0,9 0-10 0,-5 1 4 16,-4-1-8-16,13 0-3 0,-13 0 6 0,6 0-8 16,1 0-3-16,-7 0 1 0,10-1 0 15,-10 1-10-15,13 0 9 0,-6 1-1 0,1-2-1 0,2 1-10 16,2 0 3-16,-1 1 2 0,2-1-1 0,-2 0 0 16,2 0-3-16,1 1 1 0,-1-1 2 0,-3 0-1 15,3 0-1-15,-2 0 0 0,2-1 0 0,-1 1 0 16,-1-1 1-16,2 2-7 0,-1-1 7 0,-2 0 3 15,0 0-4-15,1 0 3 0,-2 0 1 0,3 0-4 0,-1 1 1 16,0-1 0-16,-1 0 0 0,1 1 5 0,0-1-1 16,0 0 0-16,3 0-3 0,-5-1 6 0,3 1-4 15,0 0-3-15,0 1-1 0,3 1 2 0,-3-2 2 16,-1 1-4-16,2 0-3 0,1-1 0 0,-2 1 1 16,-1-1 3-16,1 2-3 0,-2 0-5 0,1-2 5 15,3 1-7-15,-5 0 6 0,5-1 4 0,-5 1-3 16,0 1 1-16,-3-1-1 0,2-1-2 0,0 1 0 15,-2-1-2-15,2 0 4 0,2 3-7 0,-1-3 5 16,3 0-2-16,-1-3 5 0,1 6-2 0,2-3 4 16,-3 0-2-16,0 0 2 0,6 0-1 0,-4 0-3 0,1 0 4 15,-2 2-5-15,2-2 3 0,-3 0-3 0,0 1 1 16,1 0 2-16,-3-1-3 0,3 0-1 0,-1 1 2 16,-3-1-1-16,-3 2 0 0,5-1-1 0,-2-1 3 15,-2 0-2-15,2 1-5 0,1-1 3 0,-1 0-4 16,-2 0 9-16,2 0-4 0,0 0 0 0,0 0-4 15,3-1 3-15,0 1-5 0,0 0 7 0,1-1 3 16,7 2-7-16,-6-1-1 0,1 1-2 0,-1-1 6 0,2 1-2 16,-2 1 5-16,2-2-5 0,-2 1-1 15,1-1 6-15,-1 1-3 0,0-1 1 0,1 1-4 16,-3-1 5-16,2 2-3 0,-3-2 1 0,0 0-1 0,-1 0 1 16,0 0-1-16,-4 0 0 0,3 0 0 0,0 1 3 15,-2-1-7-15,1 0 5 0,-7 0 1 0,11 0-1 16,-5 0 2-16,2 0-1 0,-3 0-2 0,4 2 4 15,-1-4-2-15,-8 2-1 0,15 0-9 0,-7 0-10 16,1 0 20-16,4 0 1 0,-4 0 4 0,2 2-4 16,0-2-2-16,1 0 1 0,-2 0 1 0,4 0-4 15,0 0 3-15,-3 0-1 0,1 0-1 0,2 0 0 0,-5 0-4 16,5 1 5-16,-5-1 0 0,3 1-2 0,-6 0 0 16,6-1 2-16,-6 0-2 0,4 2 4 15,-1-2-3-15,-1 1 2 0,0 0-1 0,2-1-4 0,-3 2-2 16,4-2 0-16,0 0 5 0,-3 0 2 0,2 2-2 15,3-2-1-15,-2 1-1 0,0 1 2 0,1-2-3 16,-1 0 6-16,1 0-2 0,1 0 1 0,0 0 0 16,1 0-1-16,-4 1 4 0,4-2-2 0,0 2-2 15,0-1-2-15,-2 0 3 0,2 1-7 0,-1-1 2 0,-3 0 2 16,3 1 2-16,-2 1-2 0,-2-1 3 16,-1-1 1-16,1 1-2 0,-2 0-2 0,1 0 0 0,1-1 0 15,-3 0-3-15,2 3-2 0,1-3 9 0,1 1-5 16,-2-1 4-16,2 2 1 0,2-2-1 15,-2 1-1-15,0 0 0 0,3-1 0 0,-2 1 2 0,2 0-3 16,-1 0-2-16,-1-1 1 0,4 2-2 0,-2-1 4 16,1 0 0-16,-1 0 2 0,6-1-1 15,-7 2-2-15,3-2 3 0,-2 0 1 0,5 2-3 0,-5-2 5 16,-1 0-1-16,1 1 3 0,0-1 3 0,1 0 2 16,-1 0-6-16,-1 1 7 0,1-1-2 0,1-1 1 15,-5 0-2-15,0 1 1 0,0 0-1 0,1 0 1 16,-2 0-4-16,1 0 0 0,1 0 0 0,3 0 1 0,-4 0 0 15,4 1 0-15,-3-1-6 0,4 1 2 0,-3 0-5 16,1 2 3-16,1-2 2 0,0 0 0 16,-2 2-1-16,2-2-1 0,-2-1 1 0,3 3-3 0,-1-2 3 15,-1 1-4-15,-1 0 0 0,-1-4 2 0,3 4 1 16,-5-2-4-16,-2 0 1 0,6-2-2 0,-6 2 4 16,-6 0 1-16,13 0 1 0,-8 0-1 0,-5 0 2 15,10-2 1-15,-3 2-2 0,-7 0 2 0,11-1-3 16,-5 1 2-16,0 0-4 0,-6 0 1 0,11-3 3 15,-4 3-1-15,1-1-4 0,0-1 2 0,4 2-4 16,-2-2 5-16,1 2-3 0,-3-2-2 0,3 2 3 16,2 0-6-16,-4-3 10 0,4 3-3 0,0 0 0 0,1-1-4 15,-3 0-5-15,1 1 7 0,-1 0 3 0,0 0-3 16,-2 0-1-16,5-2 1 0,-5 2 4 0,3-2-1 16,-2 2 0-16,-2-1-3 0,1 1 2 0,-1 0-2 15,1 0 1-15,2-1-2 0,-2 0 1 0,1 1 2 16,2-2-6-16,-6 1-1 0,7 0 4 0,-4 1 1 15,4-1-2-15,-4 1-1 0,-3-1 6 0,7 1-3 16,-2 0 0-16,-2 1 3 0,0-1 0 0,0 0-2 0,-1 0 0 16,-2 1-2-16,2-1 0 0,-2 0 2 15,-6 0-2-15,11 0 5 0,-6 0-1 0,2 1-3 16,-7-1-3-16,11 0 2 0,-6 0-3 0,-5 0 7 0,12 0-1 16,-4 0-3-16,-3 0 0 0,-5 0 3 0,11 0-3 15,-3 0 3-15,-8 0 0 0,9 1 1 0,0-2-2 16,-9 1 1-16,14 1-5 0,-6-1 1 0,-3 0 1 15,4 0-2-15,-1 0 4 0,-2 0 0 0,-6 0 0 16,12 2-1-16,-7-4-1 0,-5 2 2 0,11-1-1 16,-6 2 0-16,-5-1 0 0,7 0 3 0,-7 0-3 15,0 0-2-15,8 0-2 0,-8 0 9 0,0 0-7 16,8 2 6-16,-8-2-3 0,0 0-2 0,9-3 0 0,-9 3 2 16,7-1 0-16,-7 1 0 0,5-1-1 15,-5 1 4-15,9 0-3 0,-9 0 0 0,7 0-3 0,-7 0 3 16,7-1-2-16,-7 1 1 0,0 0 0 0,6 1 0 15,-6-1-1-15,0 0-4 0,8 1 6 0,-8-1-2 16,0 0 3-16,0 0-2 0,4 1-4 0,-4-1 2 16,0 0-1-16,0 0 2 0,0 0 4 0,0 0 0 0,6 1 0 15,-6-1-3-15,0 0 2 0,0 0-5 16,0 0-1-16,5 2 2 0,-5-2 7 0,0 0-5 16,0 0-3-16,0 0 1 0,0 0 2 0,0 0 2 0,0 0 1 15,0 0-4-15,0 0 2 0,0 0 0 0,0 0 1 16,0 0 1-16,0 0-7 0,0 0 2 15,-15-5 2-15,15 5 0 0,-8-1 3 0,8 1-6 0,0 0 2 16,-13 1-6-16,13-1-18 0,-9 0-15 0,1 0-24 16,8 0-24-16,-12 0-41 0,4-1-175 0,0-2-329 15,-3 2 146-15</inkml:trace>
  <inkml:trace contextRef="#ctx0" brushRef="#br0" timeOffset="110103.65">24903 10914 12 0,'-9'-6'82'0,"0"-2"-5"0,-1 2-6 15,0-3 2-15,1 4-3 0,-3 0-1 0,3-2-5 16,2 0-8-16,-1-1 3 0,-2 3-4 0,2-3-19 0,0 3 17 16,2-2-2-16,-3 1-3 0,4 1 2 0,-1-5-8 15,-2 5 0-15,-1-4-6 0,3 4-6 0,-2-3 5 16,0 0-6-16,1 3-4 0,-1-3-5 0,0-4 5 15,2 6-4-15,-7-5 1 0,0 4-3 0,-2-4-4 16,5 5-2-16,-4-4 1 0,-2 0 1 0,1 1-3 16,-4 1 0-16,2-1-8 0,-2 0 3 0,3 1 4 15,-4 0-4-15,1-1 4 0,0 0-5 0,-8-1-2 16,9 0 1-16,-9 2 3 0,7-1-5 0,1 4 1 16,-2 0-1-16,0-3 2 0,3 3-5 0,-4-1 0 15,3 1 5-15,-2 1-3 0,2 1-2 0,0-3 0 0,-3 2 3 16,3 1-1-16,-1-1-3 0,2 1 1 15,-4-1-1-15,-1 1 4 0,-5-2 0 0,10 3 2 16,-5 0-2-16,2 0-11 0,-8-2 11 0,9 1-7 0,-2 2 6 16,-6-2-3-16,5 2 5 0,-5-2 2 0,-4 0-8 15,14 0 6-15,-11 1-5 0,7 0 3 0,-6-1-1 16,1 1 0-16,4-1 1 0,5 2 1 0,-5-2-1 16,4 1 3-16,-3-1-7 0,3 0 2 0,1 1 0 15,-2-1-7-15,-1 1 9 0,1 0-2 0,-2-1 0 16,-6-1 2-16,0 1-4 0,6-1 1 0,-6 0-5 15,-1 2 1-15,7-3 2 0,0 3-1 0,-5-3 5 0,-2 2 1 16,9 1 1-16,-1-1-3 0,-8-1-4 16,1-1 3-16,1 1-1 0,-1 0 9 0,5-1-5 15,-8-1-11-15,-1 1 10 0,5 0-1 0,-3 0-1 0,0 1 1 16,0-3-4-16,-1 2 3 0,2 0 5 0,-1 1-3 16,3 0-4-16,0 0 5 0,8 4-8 0,-4-1 10 15,4 1 0-15,-1 0 1 0,1 1-2 0,-1-1-4 16,0 3 1-16,-3-1 3 0,-4 1-11 0,0 1 0 15,0-3 10-15,0 6-2 0,-1-3-1 0,2 1 1 16,-4-3-3-16,10 1 1 0,-10-1 5 0,2 0 0 16,0 3-2-16,-1-5 1 0,2 0-1 0,-3 3-4 15,2-2-4-15,-4 0 11 0,0-1 0 0,12 2 0 0,-9-1-6 16,8-1 7-16,1 1 0 0,1 1-2 16,0 2-1-16,-1-2 0 0,1 2 4 0,1-1-6 0,3 2-4 15,-7 0 2-15,2-1 1 0,-1 2-1 0,0-1 6 16,-5 1-4-16,-1 3 1 0,2-1 1 0,4-3 1 15,-7 3-2-15,-3 0 1 0,3-1 0 0,-1 0 1 16,0 2-4-16,-1-4 5 0,2 3-3 0,1-1 4 16,5-2-6-16,3 2 5 0,-2-3-7 0,5-1 3 15,-2 2 2-15,3 1-1 0,1-2 0 0,2 2-1 16,0 0-2-16,3-2 3 0,0 0 0 0,1 3-5 16,2 0 10-16,3-3-6 0,-2 6-2 0,1-2 4 0,2 1-1 15,-5 1 0-15,3 1-2 0,1-1 0 0,-4 2 1 16,2 4 0-16,0-3 2 0,-3 1-3 15,3-2 4-15,-1 3-12 0,-2-7 2 0,-1 8 12 0,-1-5-5 16,1 3 3-16,-1-1-2 0,3-4-1 0,-5 3 3 16,4-3-9-16,-1 4 8 0,-1-1-3 0,3-2 3 15,0 1-2-15,-2-3-2 0,-1 6 0 0,-1 1 5 16,0-1-3-16,5-3-1 0,-5 1 4 0,5 0 0 16,-2-3 0-16,-1 0-3 0,3 1 4 0,-3 1-5 15,0-3 2-15,0 2-2 0,1-1-1 0,-2 1 7 16,1-2-9-16,4 1 8 0,-4-1-3 0,0 2-1 0,3-3-1 15,-1 1 5-15,1 1-4 0,1 0 5 0,-3-1-4 16,3 1-2-16,0-1 4 0,-1 0-6 0,0 1-2 16,4-2 3-16,-3 2-2 0,1 1 7 0,0 0-3 15,0 0 1-15,-1-3-1 0,3 4-1 0,-2-5-2 16,-1 4 6-16,2 0 0 0,-2-3-3 0,1 2 3 16,2-1-6-16,-2-2 6 0,1 2-4 0,1 0 4 15,-1-3-1-15,-2 3-3 0,4-3 2 0,0 3 0 16,-2-1 2-16,3 0 4 0,-1-1-7 0,1 2 6 15,1-1 5-15,-1-1-10 0,3 1 1 0,-2 1 0 16,0-3 6-16,-1 4 0 0,4-5-3 0,-3 4-1 16,2-1-2-16,-1 0 0 0,1 0 5 0,-2 1-7 0,2 0-1 15,-2 1 4-15,0 0 3 0,1-1-8 0,-1 1 3 16,-1-1 2-16,0 1 0 0,-1-1-3 0,1 2 1 16,0-2 4-16,-2-2-7 0,4 2 4 0,-1-1-5 15,-1 2 5-15,1-1-1 0,2-2 0 0,-1 5-4 16,1-2 0-16,3-1 6 0,-3-2 6 0,0 1-10 15,1 2 2-15,2-2 0 0,-3-1 1 0,6 0 1 16,-5 3-1-16,1-4 1 0,2 1-4 0,-4 0 5 0,1 0-7 16,3-2 5-16,-2 3 4 0,-3-2-10 15,2 1 2-15,1 0 3 0,-2 0 2 0,-1 0-4 16,2-1 5-16,1 1-2 0,-5 0 0 0,4 1 2 0,-1-2-6 16,-1 2 1-16,-1-2 1 0,2 0 2 0,2 0-7 15,-1 3 7-15,1-3-2 0,0 2-1 0,0-1 4 16,0-1-2-16,3 2-4 0,2-1 6 0,-2-1-4 15,1 4-1-15,3-4 5 0,-1-1 0 0,-2 2-2 16,0 1 2-16,2-2 2 0,-3 1-3 0,2-2 0 16,0 0 2-16,-1 4-6 0,-2-3 1 0,3 2 4 15,-4-2 0-15,2-1 1 0,-3 3-8 0,-1-2 9 16,-1 0-2-16,2 2-1 0,-3-2 2 0,3 0-1 16,-5 3-6-16,2-4-1 0,0 4 5 0,2-3-2 15,1 0 2-15,2 2 1 0,-2-1-4 0,1-2-2 0,-1 2 9 16,0-1-1-16,3 1-1 0,1 0-2 0,1-1 2 15,2 1 2-15,-1-1 1 0,2 3-4 0,1-4-4 16,0 2 2-16,0 1 0 0,-2-2 2 0,-1 0 0 16,2 2-1-16,-2-2 1 0,3 2-3 0,-3-1 1 15,0-2 2-15,1 1 0 0,-1-1 0 0,-1 2-3 16,3-2 1-16,-4 1 5 0,4-2-2 0,-2 0-3 16,1 1-4-16,2 0 1 0,0-1 3 0,3 2-4 15,-5-3 1-15,6 2 5 0,-5-1-1 0,2 1 0 16,-2 0-1-16,1-2 1 0,0 1 3 0,1 0-10 15,2 1 7-15,-3-1 0 0,-2 1 0 0,1-2 2 16,1 1-7-16,-2 0 5 0,2 2 3 0,-1-3-1 0,0 1-2 16,-2-1-2-16,2 3 0 0,1-3 2 0,-1 1-8 15,6 0 1-15,-10-2 8 0,5-1 0 0,3 5 4 16,-3-5-6-16,-4 2 1 0,5 1 2 0,-2 0 3 16,1-1 0-16,4 0-1 0,1-2 2 0,-1 3 1 15,-1 2 6-15,0-3 0 0,2 2 1 0,-4-3-4 16,0 1 2-16,-2 1-6 0,6 1-1 0,-6-2 3 15,1 1-1-15,-1 1-4 0,-2-1-1 0,2 2 5 0,0-3-3 16,-3 1-9-16,2 0 9 0,-2 1 0 0,0-1-4 16,0 2 3-16,2-2-3 0,-1 2-1 15,-2-3 7-15,5 2-4 0,-2-4-1 0,2 1-2 0,1 2-1 16,6-1 1-16,-3 2 0 0,3-3 0 0,1 0 0 16,7 2 6-16,-1-1-5 0,-6 1 3 0,1-1-1 15,4 1 1-15,0 1-8 0,-7 0 6 0,1-1 0 16,-2 0-1-16,0 0 3 0,-6 1-5 0,-2-1 2 15,2 0 4-15,-1 1-12 0,0-3 8 0,0 0 2 16,-2 2-3-16,0-1 2 0,-1 0-1 0,4-1-3 16,-3 3 1-16,3-3-2 0,0-1 4 0,-3 2 1 15,2-1 1-15,0 0-1 0,-1-1 0 0,2 0-3 0,6 0-3 16,-2 0 6-16,1 0-3 0,1 3-1 0,3-3 6 16,-1 1-2-16,-1 0 1 0,2 3-2 0,-3 0-6 15,4-2 8-15,-4 0-3 0,2 0 3 0,0-1-5 16,2 3 0-16,-5-3-2 0,4 0 3 0,-3-1 4 15,-2 0-3-15,1 3-5 0,-2-1 8 0,-3-2-1 16,-1 1-1-16,0 0-1 0,0-1-3 0,-1 0 6 16,3 0-4-16,-1 0 0 0,1-1 5 0,0 1-6 15,4-1-2-15,-4-1 6 0,4 2-4 0,-1-3 6 16,1 3 1-16,2 0-5 0,-2 0-3 0,2-2 8 16,7-2-2-16,-8 3-1 0,3-1 2 0,-3 2-4 0,3-2 3 15,-3 0 2-15,2 1-1 0,-3-1-2 16,1-1 2-16,0 1-2 0,-4 0 1 0,3-1-1 15,-5 3 4-15,-1 0 1 0,0-2 4 0,1-1 2 0,-2-2-5 16,2 1 6-16,-3 1 2 0,2 1-4 0,-2-5-3 16,4 4 2-16,0 1-2 0,0-1-1 0,-2 1 0 15,3-2 1-15,0-2-4 0,3 5-2 0,0-4 2 16,-1 2 1-16,2 0-2 0,0-2 0 0,0 3 1 16,-1-1-1-16,3 0-3 0,-1-1 0 0,-7 4 3 15,7-4 0-15,-2-2-1 0,1 4-2 0,-2-1 2 16,-2 1-2-16,0-3 2 0,-2 2-4 0,0-1 1 0,0 1 1 15,-3-3-3-15,-1 1-1 0,5 2 5 0,-5-1 0 16,3-1 3-16,-3 0-4 0,-2 2 5 0,2-2-2 16,0 1-1-16,-2 1 3 0,-1 1-4 0,3-3 2 15,1 0 2-15,-4 0-3 0,4 1 1 0,0-1-4 16,-1-2 1-16,2 2 1 0,-1-3 0 0,1 2 0 16,0 0 1-16,4-5 0 0,1 2-2 0,-1 0 4 15,-1 0-3-15,4 1 1 0,-3-1-7 0,5-2 3 16,-4 2 3-16,1 1-2 0,-2-1 3 0,2 0-3 15,-1 1 3-15,-3-1 0 0,1 2-4 0,-4 1 1 16,-1-1 3-16,4 0-2 0,-4-2-2 0,-1 0 2 16,1 1 1-16,-2 0 1 0,1-2 0 0,-3 3-2 0,2-4 1 15,0 1 0-15,1 0 0 0,-2-1 3 0,3 2-2 16,0-6-1-16,0 4 3 0,1-4-3 0,0 3 4 16,-2-1-2-16,2 1-2 0,2-4 2 0,-2 2-2 15,-1 1-2-15,-2-2 3 0,0 3-3 0,-2-2 3 16,3-2-3-16,-3 6 5 0,0-5-5 0,1 3 4 15,2-4-2-15,0 2-1 0,-3 3-2 0,0 1 5 16,5-5-5-16,-1 5 2 0,-2-1 1 0,3 1-1 16,-4-2 0-16,3-2 2 0,0 3 0 0,3-2 0 15,-3 1-1-15,-2 4-3 0,3-4 3 0,-5 1-1 16,3 0 3-16,-4 0-2 0,1 0-1 0,0-1 1 0,-2-5-2 16,-1 1 1-16,-2-1 0 0,0 1 4 0,-4 0 0 15,3-1-1-15,-1-3 0 0,-1 3 0 16,-1 0-1-16,3 0-1 0,-1-1-2 0,0 0 3 0,0 1-2 15,-2 2 4-15,0-1-3 0,1 4-1 0,1 0 4 16,-1-2-5-16,0 2 0 0,-1 1 1 0,0-1 1 16,-1 0-2-16,-2 1 3 0,2-4-1 0,-6 4-4 15,0-3 2-15,0-1 1 0,-6 0 2 0,-4 0-4 16,-1 1 3-16,-4-2 0 0,-2 2-1 0,0-1 2 16,-1 2-1-16,-2 0 1 0,-2-1-8 0,-3 5-6 15,-1-3-17-15,1 3-26 0,-3 1-26 0,-12-1-43 16,12 7-80-16,-2-3-113 0,2 3-342 0,2 1 152 0</inkml:trace>
  <inkml:trace contextRef="#ctx0" brushRef="#br0" timeOffset="111787.22">25156 11412 69 0,'0'0'110'0,"5"5"-8"0,-2-3-12 15,1 1-4-15,-2-2-4 0,1 2-19 0,-3-3 8 16,6 5-1-16,-2-4-13 0,0 2 9 0,0-2-8 16,-4-1-9-16,7 3 5 0,-4-3 0 0,-3 0-14 15,0 0 5-15,8 0-5 0,-8 0 3 0,0 0 3 16,7-3-2-16,-7 3-4 0,7-4-5 0,-5 2-2 0,2-2-8 16,0 0 0-16,0-1 2 0,2 1-7 15,-1-1-3-15,3-2-1 0,0-1-4 0,0 0 1 16,1 2 1-16,-2-6-2 0,1 5-3 0,2-3-2 0,-3 0 1 15,2 0 3-15,3-6-7 0,-1 3 1 16,-3 1-8-16,2-2 7 0,-2-1 1 0,-2-2 0 0,2 3 0 16,-3-3-1-16,1 2 4 0,1-3-4 0,-3 1 2 15,-2 1-3-15,3 0-2 0,-2-1 3 0,2 1-5 16,0-1-1-16,-2 4-2 0,-1-4 5 0,1 6-1 16,-1 0 3-16,0-3-2 0,0 3 3 0,-1 0 1 15,1 0-7-15,-1 2 4 0,-1 0-3 0,3 1-2 0,-2 0 9 16,1 1-7-16,1 2 2 0,1 0 0 15,-4-1-5-15,2 3 3 0,2-1 2 0,-3-2-5 16,2 3 7-16,0-1-2 0,-2 0 2 0,3 1 2 0,-4 3-4 16,5-5-1-16,-4 3-2 0,3-3 3 0,-3 0-4 15,2 4 7-15,-2-1-4 0,0-3-3 16,0 0 2-16,-1 1 5 0,0 4-3 0,-1-8-1 0,1 4 2 16,-1 1-3-16,0-2 5 0,-1 1-2 0,1 0-4 15,1 4 4-15,-1-8-3 0,1 5-4 0,-3-2 4 16,3 5 4-16,0-5-3 0,0 5-2 0,3-7 4 15,-3 7 1-15,1-2-2 0,-1 2-1 0,0-7 3 16,0 7-6-16,1-2 4 0,-1 2-2 0,0 0-8 16,0 0 7-16,3-3 1 0,-3 3 0 0,0 0 1 15,0 0-2-15,-1-5 4 0,1 5-3 0,0 0 0 16,0 0 2-16,0 0 3 0,0 0 1 0,0 0-4 0,0 0-1 16,0-5 3-16,0 5-6 0,0 0 9 0,0 0-5 15,0 0-3-15,0 0 5 0,0 0 0 0,0 0 0 16,0 0-4-16,0 0 1 0,-14 10 5 0,11-7-6 15,-1 1 1-15,0 1-4 0,0 0 5 0,-1 3 0 16,-1 0-5-16,2 1 4 0,-1 0 2 0,0 0-4 16,2 1 2-16,-2-1 0 0,-1-1 1 0,1 4 1 15,0-4-1-15,0 2-3 0,-2-2-2 0,3 0 6 0,-2-1 0 16,5-2-1-16,-2 0-2 0,-1-1 2 16,3 0 0-16,-3-2-4 0,4 2 5 0,0-4-6 15,-4 3 3-15,4-3 0 0,0 4 6 0,0-4 3 0,0 0 7 16,0 0 5-16,0 0 2 0,0 0 3 0,0 0 0 15,0 0-3-15,0 0 0 0,0 0 2 0,0 0-4 16,4-13-4-16,-4 8 2 0,4-1-3 0,0 1-1 16,-3-1 0-16,2 0-4 0,-2-3 2 0,-1 3-4 15,4-3 0-15,-3 3 0 0,-1-2 2 0,0 2-3 16,1-2-2-16,-1 0-4 0,0 0 1 0,3 2 1 16,-3-1 3-16,0 1-5 0,0 1 1 0,1-2-4 15,-1 2 5-15,0 1 0 0,0 0 0 0,-1 0 0 0,1 4-1 16,0-9 3-16,0 5-4 0,0 0 2 15,0 4-1-15,0-6-1 0,0 6 1 0,1-5-2 0,-1 2 2 16,0 3 1-16,0 0 1 0,0 0-3 0,0 0 0 16,0 0-3-16,0-4 5 0,0 4-6 0,0 0 3 15,0 0 0-15,0-5-1 0,0 5 1 0,0 0-2 16,0 0-1-16,0 0 3 0,-1-3 0 0,1 3-1 16,0 0 0-16,0 0-1 0,0 0-2 0,0 0 5 15,0 0-2-15,0 0 0 0,0 0-1 0,0 0 1 16,0 0 2-16,0 0 0 0,0 0-2 0,0 0 0 15,8 9 1-15,-8-9-2 0,6 3 4 0,-3 1-3 0,2 1 0 16,4 3 2-16,0 0 0 0,0-2 0 16,6 6-4-16,-2-3 3 0,1 3 2 0,2 1-1 15,-2-2-2-15,-1 4 3 0,2-3-3 0,-6 1 1 0,4 0 3 16,-3-6-4-16,-1 2-1 0,0-2-1 0,-5-1 3 16,4-1-1-16,-6-1 2 0,2 1 3 0,0-2-8 15,-1-1 7-15,-3-2-2 0,0 0-3 0,0 0 1 16,0 0 1-16,0 0-1 0,0 0 4 0,0 0-3 15,0 0 3-15,0 0-4 0,-11-8 1 0,6 6 1 16,5 2-1-16,-10 0 0 0,10 0-37 0,-13 2-63 16,5 5-83-16,1-4-120 0,-2 2-328 0,1-2 147 15</inkml:trace>
  <inkml:trace contextRef="#ctx0" brushRef="#br0" timeOffset="118159.94">20934 11812 42 0,'0'0'87'0,"-6"-3"-5"0,6 3-15 0,-4-1-7 15,4 1-2-15,0 0-10 0,-5-3 0 0,5 3-6 16,0 0-2-16,0 0-2 0,0 0-6 0,-7-2 3 16,7 2-2-16,0 0-5 0,0 0 3 0,-6-1-3 15,6 1-10-15,0 0-1 0,-9 3-1 0,5 0-9 16,-1-1 7-16,-1 2 5 0,-2 2-14 0,-2 0 6 16,-3 4-3-16,-1-3 2 0,-1 5 3 0,-6-3-4 0,3 2 0 15,-3 3 1-15,2-2 2 0,-5 1-6 16,1 1 4-16,6-4-7 0,0 2 0 0,-5 2-4 0,3-2 10 15,-3 3-2-15,-1-1 2 0,8-4 1 0,-3 2-6 16,2 0 1-16,0 0-3 0,-2 0-2 0,4-1 12 16,-5 0-3-16,-3 4-4 0,3-5-1 0,-5 3 3 15,-3 0-5-15,0-1-4 0,2 0 5 0,-3 0 0 16,-2 0 2-16,1-4-5 0,-3 3 7 0,-1 0 0 16,-1-3 0-16,1 0 1 0,-3-2 10 0,2 3-4 0,-2-1-4 15,2-2-1-15,-2-1-1 0,0 1 9 16,0 0-5-16,3 0-14 0,-2 1 15 0,2-3-6 0,-1 4 4 15,2-4-4-15,0 1 3 0,-1 2-1 0,0-2-3 16,1-5 4-16,-3 4-4 0,4-1 0 0,-1 3 5 16,0-4-5-16,2 0-1 0,-2-2 0 0,-1 0 0 15,-1 3-9-15,1-3 10 0,0 0 2 0,-1 0 0 16,-2 0 3-16,3-1-5 0,-6-3 2 0,5 4 3 16,-3 0-15-16,1-3 7 0,-1 1-1 0,1-3 2 15,-1 0-2-15,-15 5 0 0,16-5 0 0,0 0 0 16,-2 1 0-16,-2 0 4 0,4-3-2 0,-2 3 0 15,2 0-2-15,-1 2 3 0,0-2 2 0,0 0-8 16,-3-2 1-16,3 4 1 0,0-3 3 0,-1 3 0 16,0-4-3-16,-1 1 1 0,2 0 0 0,1 2-2 0,-3-1-5 15,3 0 9-15,-2 0-1 0,-1-1-1 0,2-1-1 16,-1 2-2-16,-16-3 4 0,16 2 0 0,1 0 0 16,-15 0 0-16,14 0-1 0,0-1-7 0,-4 1 10 15,5-3-3-15,-18 4-4 0,6-4 3 0,-2 3 1 16,12 4-1-16,-2-5-1 0,1 1-2 0,0 1 3 15,5 1 2-15,-2-3-5 0,0 2 0 0,1 0 3 16,0 3-5-16,3-3 3 0,-2 1 1 0,2 1-5 0,0-2 0 16,1 1 3-16,0 1 3 0,1 0 3 15,2-2-3-15,0 0 3 0,-1 2-7 0,1-1 4 0,-2 1 0 16,3 1-2-16,-4-1 3 0,0 1 0 0,3-3 1 16,-2 2 0-16,2-1-6 0,-3-1 2 0,1 1 5 15,3 2-4-15,2-1-6 0,-4-1 7 16,8 1-11-16,-7-2 12 0,8 1-7 0,2 0 0 0,-3 2 5 15,-7-2-5-15,2 1 3 0,-2-1 7 0,7 1 1 16,-5-3-3-16,7 0-3 0,-2 0-2 0,2 4 5 16,0-5 1-16,0 1-1 0,0 0-3 0,1 1 0 15,2 0 2-15,4 0 0 0,-1-1-6 0,1 1 5 16,0-1-2-16,1 1 2 0,0 0-3 0,1-1-1 0,0 1 3 16,0 1 1-16,-2-2 0 0,3 1-3 15,-3 1-1-15,3-2 9 0,-2 1-7 0,2 2-1 0,-3-2 7 16,2 0-7-16,-2 0 3 0,0 2-8 0,-1-2 7 15,0 1 2-15,-2-2 2 0,-1 2-10 0,-1 1 7 16,0 0 1-16,0 0 1 0,3-1-11 0,2 2 5 16,0-2-2-16,2 1 7 0,-1 1-3 0,-2-1 5 15,5 0-1-15,2 1-1 0,-1 1-3 0,0-1 0 16,3 0 2-16,5 1 0 0,-11-2 1 0,7 1-3 16,4 1-1-16,-9-2 1 0,9 2 0 0,-6-2 4 15,6 2 0-15,-7-2-4 0,7 2 2 0,-5-3 2 0,5 3-1 16,-5 0-4-16,5 0-1 0,-6-3 5 15,6 3 0-15,-7-1 0 0,7 1-5 0,-5-1 3 0,5 1-1 16,0 0-1-16,-6-2 1 0,6 2-1 0,0 0-3 16,-8-1 4-16,8 1 1 0,0 0-3 0,-6-1-2 15,6 1 8-15,0 0-6 0,0 0 0 0,0 0 3 16,0 0 3-16,0 0-4 0,0 0 2 0,0 0-1 16,0 0 0-16,0 0 3 0,0 0-11 0,0 0 7 15,0 0 1-15,-9 4-7 0,9-4 6 0,0 0 3 16,0 0 4-16,-3 2-6 0,3-2 9 0,0 0-9 15,0 0 3-15,0 0-4 0,0 0 2 0,3 6-7 16,-3-6 5-16,0 0 3 0,0 0 2 0,0 0-7 0,2 5-5 16,-2-5 6-16,0 0 7 0,2 4-1 0,-2-4 0 15,0 3 7-15,0-3 2 0,0 0 0 0,5 5 0 16,-5-5 5-16,2 1-6 0,-2-1-8 0,5 3 6 16,-5-3 0-16,4 2-1 0,-4-2 7 0,4 0-6 15,-4 0-4-15,4 3-1 0,-4-3 2 0,2 4 0 16,-2-4-1-16,2 2-3 0,-2-2 4 0,3 4-3 0,-3-4-1 15,4 4 0-15,-1-1 0 0,2-2-1 16,-3 2-1-16,4-1-6 0,-4 0 12 0,3 2-8 16,-2 1 2-16,1-3 1 0,1 3 0 0,0 0-3 0,-1-2 8 15,1 0-3-15,-3 1-3 0,2-1 1 0,0-1 2 16,-1 1-3-16,2 0 2 0,-5-3-2 16,3 4 1-16,-3-4 1 0,3 3-3 0,-3-3 3 0,0 0-6 15,5 1 4-15,-5-1 2 0,0 0 2 0,0 0 0 16,0 0 3-16,0 0 2 0,0 0 0 0,0 0-1 15,0 0-3-15,0 0-1 0,0 0 6 0,0 0-8 16,-6-11 2-16,6 11 0 0,-4-6 2 0,0 1-4 16,0 1 2-16,1-3-4 0,-1 1 1 0,-2-1 3 15,1-1-6-15,0 0 4 0,-1-1 3 0,0 1-5 16,-1-2 2-16,1 3-3 0,-2-1-1 0,2 1 4 0,1 2-2 16,1 0-3-16,-1 1 0 0,-1-1 5 15,0 0-5-15,1 2 5 0,3 1-5 0,-2 0 5 0,0-1-1 16,1 1-6-16,3 2 6 0,-5-4-3 0,5 4 2 15,-1-4 0-15,1 4 1 0,-8-2-1 0,8 2-1 16,-5-3-4-16,5 3 4 0,-4-2 1 0,0 0 2 16,4 2 0-16,-5-4-6 0,5 4 0 0,-4-5 4 15,4 5-2-15,-1-3 1 0,1 3-3 0,-6-4-1 16,6 4 4-16,-4-3 2 0,4 3 1 0,-5-3-9 16,5 3 7-16,-4-4-2 0,0 3 4 0,4 1-1 15,-2-5 0-15,2 5-4 0,-3-4 3 0,3 4-1 0,-4-2 4 16,4 2-2-16,-3-3 0 0,3 3 1 0,0 0-4 15,0 0 3-15,0 0 1 0,-2-3-4 0,2 3-2 16,0 0 0-16,0 0 3 0,0 0 1 0,0 0 1 16,0 0-4-16,-2-5 3 0,2 5-2 0,0 0 5 15,0 0-1-15,0 0-2 0,0 0-2 0,0 0 4 16,0 0-4-16,0 0 1 0,0 0 2 0,0 0 1 16,0 0-4-16,12 0 3 0,-12 0-6 0,13 2 0 15,-5-2 4-15,-1 3-5 0,2-2 11 0,3 2-1 0,-2-1-1 16,2-1-2-16,-1 0-2 0,3 1 1 15,-4 0-2-15,3 0 3 0,-3 1 1 0,1-3-3 16,-3 0 1-16,3 0 0 0,-3 1-1 0,3-1-1 0,-3 0 1 16,-3 0-1-16,-5 0 5 0,10-1-1 0,-7-1 0 15,-3 2-4-15,8-3 0 0,-5 1 0 0,-3 2 4 16,1-5-4-16,-1 5 4 0,0 0-3 0,0 0-3 16,0 0 6-16,0 0-7 0,-5-5 2 0,5 5 4 15,-7 0-2-15,7 0 1 0,0 0 1 0,0 0-2 16,0 0 1-16,-11 3-4 0,11-3 6 0,-4 3-1 15,3-1-4-15,1-2 2 0,-5 4 0 0,2 1-1 0,0-3-10 16,-2 1 9-16,0 1 4 0,-1 0-3 16,1 1 2-16,-1 0 1 0,-2 1-4 0,2-1 0 15,-2 1 2-15,0 0 1 0,1 2-3 0,0-1-4 0,4-1 6 16,-4 2-1-16,1 0 3 0,-2 0-1 0,3 1 0 16,1-3-2-16,2 0 4 0,-1 0-1 0,2 0 0 15,-2-1-3-15,3-1 4 0,-1 1-2 0,1 0-2 16,-1 0-4-16,1-2 6 0,-3 2-4 0,3 1 3 15,0-2 0-15,0 0 0 0,3 1 0 0,-6 1 0 16,3-1 3-16,0 0-3 0,0 2 3 0,0-3 1 16,0 0-5-16,-1 1 3 0,-3 0 1 0,4-1-1 0,-1-1 2 15,-3-1-4-15,4 2 0 0,-1 0-2 0,1-4 1 16,-3 4 1-16,3-4 5 0,0 5-1 0,0-5 1 16,0 0 0-16,0 0 1 0,0 0-2 0,0 0 2 15,0 0 2-15,0 0 2 0,0 0-4 0,0 0-5 16,0 0 6-16,0 0-1 0,0-15 4 0,0 11-3 15,0 4-3-15,3-7 3 0,-6 2 1 0,6 0-6 16,-3 5-6-16,1-5 7 0,-1 0-2 0,0 5 1 16,-1-6 3-16,1 2-1 0,0 4-5 0,0-6 1 0,-3 3 3 15,3-1-7-15,0 4 0 0,-4-7 5 16,3 3-1-16,-2-1 2 0,2 1-2 0,1 1 4 0,-1-2-1 16,-2-1-2-16,3 0 1 0,0 2-1 0,0-4-2 15,-1 0 4-15,2 2-1 0,2-2-3 16,-2-4-4-16,-1 2 9 0,5 0-4 0,-5-2 6 0,4 2-3 15,-4 0-1-15,4-1-3 0,-3 0 2 0,3 3 2 16,-4 1-3-16,4-1-3 0,-3 2 3 0,-1 2 0 16,3 0-1-16,-3-1 3 0,0 5-5 0,2-5-2 15,-2 5-3-15,0-4 6 0,0 4 2 0,0 0 0 16,0 0 0-16,0 0-2 0,0 0 3 0,0 0 0 0,0 0 0 16,0 0-1-16,0 0 0 0,-10 10 2 15,9-8-2-15,1-2 3 0,0 0-3 0,-4 5 0 16,4-5 3-16,0 0-5 0,0 0 3 0,-1 4-1 0,1-4-3 15,0 0 4-15,0 0-3 0,0 0 2 0,5 3-1 16,-5-3-2-16,0 0 4 0,18-6 1 0,-12 6-3 16,4-2 6-16,-1-3-6 0,1 3 0 0,2-3-1 15,-2 2 5-15,2-2-9 0,0-1 6 0,1 3-1 16,-4-2-3-16,1 2 3 0,-1-1 1 0,-4 1 1 16,1 1-2-16,-1 0-1 0,-2 0 0 0,1-1-1 15,-4 3-3-15,5 0 3 0,-5 0 1 0,0 0 2 0,0 0 0 16,0 0-3-16,0 0 3 0,-1 8-1 15,1-8 4-15,-9 7-3 0,2-2 0 0,1-1-1 16,1 1-1-16,0-2 0 0,-1 1 2 0,1-2-1 0,-3 3 1 16,2-2-1-16,-1-1-2 0,1 3 1 0,-2-3 3 15,2 1 1-15,-2-2-1 0,2 1 0 0,-4-1 3 16,3 0-7-16,-1 0 5 0,-2 0-2 0,-1-1 1 16,-1 1-2-16,-2 1 0 0,4-2 1 0,-2 2 3 15,1-2-3-15,2 0 1 0,0 2-1 0,0-1 2 16,2-1-2-16,0 0-3 0,7 0 5 0,-8 0-1 15,8 0-5-15,0 0 5 0,-10 2-2 0,10-2 4 0,0 0-3 16,-5 0 2-16,5 0-2 0,0 0 2 0,0 0-3 16,0 0 4-16,-6-2-3 0,6 2 2 0,0 0-2 15,0 0-2-15,0 0 4 0,0 0-2 0,0 0 1 16,0 0-4-16,0 0 5 0,0 0-4 0,0 0-1 16,13-7 2-16,-10 6-1 0,-3 1 4 0,9-2-3 15,-9 2 3-15,4-2-5 0,-4 2 3 0,5-3 3 16,-3 0-2-16,-2 3-2 0,0 0 3 0,2-2 0 15,-2 2-1-15,0 0-9 0,3-4 2 0,-3 4 10 16,0 0-2-16,0 0-4 0,0 0 0 0,0 0 0 16,0 0 4-16,-16 0-2 0,16 0-3 0,0 0 4 15,-10 4 0-15,10-4 0 0,-6 2-1 0,2-2-2 0,1 3 2 16,-3-2 1-16,2 2-4 0,0-1 3 0,4-2 0 16,-9 2-1-16,9-2 2 0,-5 4 1 0,5-4 0 15,-2 2-3-15,2-2 0 0,-4 3 3 0,4-3 0 16,0 0-6-16,-3 1 5 0,3-1 1 0,0 0-3 15,0 0-1-15,-4 3 0 0,4-3-8 0,0 0 10 16,-2 2 1-16,2-2-2 0,0 0 1 0,0 0 4 16,5 5-1-16,-5-5 0 0,5 4-1 0,-1-3-3 0,1 1 3 15,-2-1 2-15,3 0 0 0,0 2-4 16,1-1 2-16,0 0-3 0,1 0 0 0,2 0 1 16,1 0-1-16,1 1 0 0,-2-2 6 0,2 2 0 0,3 1-7 15,-2-3 1-15,1 2 3 0,-2-2-4 0,-1 1-3 16,2-2 4-16,-3 1-1 0,2-1 3 0,-5 1 3 15,2-1 0-15,-1 0-2 0,1-1-4 0,-3 1 0 16,-6 0 4-16,14 0-2 0,-6-3-2 0,-2 2-3 16,-1-1 4-16,1 0 2 0,-3-1 3 0,3 0-6 15,-3 0 1-15,1 1 2 0,-3-2 1 0,3 2-3 16,-4 2 6-16,4-5-6 0,-4 5 2 0,1-4 1 16,-1 4 0-16,0-3-2 0,0 3 1 0,0 0-2 15,-6-3 2-15,6 3 0 0,-11-1-1 0,4 1-2 16,-1 0 1-16,1 2 1 0,-3 0-1 0,-2-1 0 0,2 1-2 15,-4-1 5-15,2 2-1 0,0 0-1 16,-4-1 1-16,4 2-2 0,-5-1-4 0,4-1 9 0,4 0-4 16,-1 0-1-16,-4-1 2 0,1 4-5 0,0-2 3 15,3-1 0-15,-2 1 0 0,1-1 4 0,5 0 0 16,-1 1-4-16,2-3 3 0,1 1 0 0,-1 0-2 16,5-1 0-16,-9 2-1 0,4-1 0 0,1 2-1 15,-1-2 1-15,0-1 3 0,5 0-2 0,-6 3 2 16,6-3 0-16,-5 2 2 0,1 0-1 0,4-2-8 0,0 0 4 15,-5 1 1-15,5-1-2 0,0 0 3 16,0 0 3-16,0 0-7 0,0 0 6 0,-8 1-3 0,8-1 0 16,0 0 1-16,-8 0-6 0,8 0 3 0,0 0 2 15,-10-1-3-15,10 1-1 0,-6-1 3 0,-1 1 3 16,7 0-3-16,0 0 1 0,-14-2 0 0,14 2-2 16,-5-2 6-16,5 2 1 0,-6 0-7 0,6 0 1 15,0 0-4-15,0 0 8 0,0 0-5 0,-7 0 1 16,7 0 2-16,0 0 0 0,0 0-1 0,0 0 5 15,0 0-9-15,0 0 4 0,0 0-2 0,0 0 1 16,0 0 0-16,0 0 1 0,0 0 1 0,0 0 5 0,0 0-9 16,0 0 4-16,0 0-1 0,0 0 2 15,0 0 3-15,0 0-3 0,0 0-6 0,0 0 5 0,0 0-4 16,16 4 5-16,-11-2-3 0,1 1 2 0,-2-2 0 16,1 0-2-16,2 2 3 0,-2 1-1 0,0-1-4 15,1-1 2-15,0 1-1 0,-2 0 2 0,1 1 2 16,2-2-4-16,-2 1 1 0,1-1-1 0,1 1 3 15,-2 0-2-15,0-1 5 0,0 1-6 0,3-1 3 16,-3 0-1-16,-3-1-5 0,4 1 5 0,-3 0 0 16,3 1 1-16,-3-1-6 0,2 0 5 0,-1 1-3 15,1-1 5-15,-1 1-2 0,0 0 3 0,1-1 0 0,0 2-1 16,0 1-3-16,-1-2 3 0,0-1 1 16,1 1-6-16,-1-1 3 0,1 1 2 0,0-1-3 15,0 0 2-15,0 0-2 0,2 1-1 0,-2-2 1 0,-5-1 1 16,9 2-2-16,-8-1 2 0,-1-1-1 0,8 2 2 15,-8-2 4-15,5 1-8 0,-2 2 3 0,-3-3-4 16,2 2-1-16,-2-2 7 0,9 3-1 0,-7-1-1 16,-2-2 3-16,7 3-4 0,-5-1 3 0,1 0-1 15,-3-2-2-15,6 4 4 0,-2-3-7 0,-1 2 4 16,-3-3 0-16,6 2-1 0,-3 0 1 0,-3-2 4 16,4 0-4-16,-4 0 1 0,0 0 1 0,0 0-5 0,6 3 5 15,-6-3-2-15,0 0-2 0,0 0 3 16,6 2-4-16,-3 0 3 0,0 0 2 0,-3-2 0 15,7 4-2-15,-3-3-1 0,-4-1 5 0,6 3-5 0,-2 0 2 16,0-1 2-16,1 1-6 0,0 1 3 0,-1-2-1 16,-1 1 3-16,0-3 0 0,1 3-7 0,-4-3 10 15,5 2-7-15,-1 1 0 0,1-2 4 0,-5-1-1 16,0 0 2-16,5 3 6 0,-5-3 6 0,0 0-1 16,0 0 1-16,0 0-1 0,0 0 2 0,0 0-1 15,0 0-5-15,0 0 4 0,0 0-4 0,0 0-3 16,0 0 4-16,0 0-4 0,0 0-2 0,0 0 1 0,0 0 2 15,0 0-3-15,0 0 0 0,0 0 0 0,0 0 1 16,0 0-3-16,0 0-2 0,8-5 3 0,-8 5 2 16,0 0-1-16,0 0 1 0,0 0 7 0,1-5 1 15,-1 5 0-15,3-5 0 0,-2 1-2 0,3-1 0 16,-3 0-2-16,2 1 1 0,3-1-7 0,-5-3 6 16,2 0 3-16,1-2-6 0,0-1-3 0,-3-1 6 15,0 0-5-15,3-4 1 0,0 1-2 0,-1-2 2 16,-2 2-1-16,-1-2-1 0,0 0-2 0,0 8 2 15,1-3-2-15,-1 0 0 0,-1 2 2 0,1 1-3 16,0-1 2-16,0 3-3 0,-1-3 0 0,2 6-3 0,-1 0 6 16,0 0-1-16,0-1-1 0,0 2-4 0,0 3 3 15,5-5 3-15,-4 2-3 0,6 2 0 0,-7 1 2 16,6-5-2-16,-1 5 1 0,-1-2-5 0,4 1 4 16,-8 1 1-16,7 0 1 0,-3-2 0 0,-4 2-4 15,8 0 5-15,-8 0-6 0,0 0-2 0,6 0 3 16,-6 0 3-16,0 0 1 0,4 3-2 0,-4-3 0 15,0 0 0-15,0 0-1 0,-8 8 1 0,6-5 2 16,2-3-2-16,-9 3 0 0,5 0-5 0,-1 1 8 0,-1-1-4 16,1-2 0-16,-2 2-2 0,1 1 5 15,-2-1-1-15,-2 0 2 0,2-1-8 0,-4 1 3 16,2-1 2-16,0 0 1 0,-1 1 1 0,-3-1-2 0,3 0 3 16,-4 0-2-16,2 2-1 0,1-3-1 0,-3 1 1 15,-2-1 3-15,4 0-3 0,-2 2-2 0,3-3 4 16,-1 1-1-16,-1-1-2 0,5 3 0 0,1-3 1 15,-3 0 1-15,3 2-1 0,1 0 0 0,0-2 0 16,-2 0 0-16,9 0-1 0,-10 2 0 0,6-2 0 16,4 0 4-16,-9 1-3 0,9-1 0 0,-6 1 2 15,6-1 1-15,-6 0-3 0,6 0-2 0,0 0 5 16,0 0-2-16,0 0 1 0,-7 1-5 0,7-1 4 16,0 0 0-16,0 0-3 0,0 0 2 0,0 0 0 15,0 0-1-15,0 0 1 0,0 0 3 0,0 0-1 0,-10-1-1 16,10 1-4-16,0 0 3 0,0 0 1 0,0 0-2 15,-10 0 3-15,10 0-1 0,0 0-1 0,-8 0 2 16,8 0-1-16,0 0-3 0,0 0 3 0,0 0-10 16,0 0 7-16,-5-1 2 0,5 1-1 0,0 0 0 15,0 0 1-15,0 0 1 0,0 0 2 0,0 0-4 16,0 0 1-16,0 0-1 0,0 0 1 0,0 0 0 16,0 0-1-16,0 0 1 0,0 0 0 0,0 0 1 0,0 0-2 15,0 0 2-15,0 6-1 0,0-6 0 0,8 5 0 16,-3-2 0-16,1 0-2 0,2-1 1 15,-2 3 2-15,2 0-2 0,0 2 4 0,0-2-4 0,3 2 1 16,0-2-1-16,-1-1 2 0,-2 4 2 0,1-3-3 16,1-1 0-16,-1 1-3 0,3 0 1 0,-2-2 0 15,0 1 5-15,-1 0-2 0,4-2 2 0,-3 0-2 16,0 2 1-16,2-3-4 0,-3 2 3 0,-2-1-2 16,0 0-2-16,-1 0 4 0,-1 1 1 0,0-2-3 15,-1 3-1-15,-1-1-3 0,-1 1 4 0,2-1 2 16,-4 1-5-16,4 1 4 0,-4 1-3 0,1-1 4 15,0-2 1-15,-1 3-5 0,0-1 5 0,0-1 1 0,2-1-1 16,-1 3-2-16,-1-2-9 0,1 0-22 0,-1-4-22 16,4 3-29-16,-4-3-47 0,0 0-77 0,9-3-104 15,-9 3-334-15,10-5 148 0</inkml:trace>
  <inkml:trace contextRef="#ctx0" brushRef="#br0" timeOffset="166175.97">3511 15314 82 0,'0'0'101'0,"-8"-1"-22"0,8 1 5 0,-6-1-17 16,6 1 0-16,-5-3-7 0,1 2-6 0,4 1-7 16,-4-3-2-16,4 3-11 0,0 0-3 15,-5-1-1-15,5 1 2 0,-6-3-3 0,6 3-6 0,-8 0-3 16,8 0-7-16,0 0 2 0,-9 1-5 0,9-1 4 16,-5 2-4-16,5-2 5 0,-9 1-7 0,4-1-1 15,1 3 2-15,-1-2 1 0,5-1 4 0,0 0-2 16,-8 2 6-16,8-2 0 0,0 0-3 0,-4 1 6 15,4-1-6-15,0 0-1 0,0 0-3 0,0 0 2 16,0 0-10-16,0 0 4 0,-6 1-2 0,6-1 3 16,0 0-6-16,0 0 4 0,0 0-4 0,0 0 3 15,10 10 1-15,-6-8 8 0,0-1-9 0,0 2-4 16,1-2 1-16,0 0 4 0,4 0-3 0,-4 0 11 16,7 0-10-16,-1 1 6 0,-2-2-9 0,5-2-1 15,-1 4 2-15,1-1 0 0,5-1 5 0,-1 0-1 16,2 0 0-16,2-1 2 0,-3 1-6 0,3 0 0 0,6 0 4 15,-1 0-25-15,2 0 27 0,-1-3 2 0,1 3-5 16,1-2-6-16,2 1 6 0,-1-3-8 0,1 3 5 16,0-4 5-16,-2 3-4 0,2-1 1 0,-1 1-2 15,1 0 0-15,0-1 2 0,-1 3-1 0,-1-3-1 16,0 2-2-16,-1-2 3 0,-1 0 1 0,0 2-6 16,0-2-5-16,2 0 9 0,-2 0 2 0,-1 2-6 15,-7-2 6-15,1 2-1 0,-2 0-1 0,0-1-5 16,1 2 2-16,2 0-4 0,-9-1 6 0,5 1-3 15,-4 1 3-15,1-1-5 0,-2 2 5 0,5-2-3 16,-2 0-2-16,2-2 14 0,-1 1-11 0,3 1 1 16,-2 0 3-16,1-3-3 0,4 2 0 0,-1-2-2 15,0 2 5-15,-3 0-5 0,10 1 4 0,0-3-1 16,-8 2-4-16,-1 0 6 0,2-2 0 0,0 3-24 16,6 0 21-16,-8 0 6 0,-1 0-4 0,-2 0-7 15,0 0 12-15,-4 0-3 0,-2 0 1 0,0 0-5 16,0 0 3-16,-5 0 1 0,1 0-5 0,-7 0-1 0,10 0 3 15,-4 1 0-15,-6-1 7 0,0 0-3 0,9-1 0 16,-9 1 5-16,0 0-1 0,8 0-4 0,-8 0 4 16,0 0-1-16,0 0-2 0,0 0 2 0,0 0-2 15,7 0-13-15,-7 0-33 0,0 0-66 0,2-3-105 16,-2 3-230-16,0 0 102 0</inkml:trace>
  <inkml:trace contextRef="#ctx0" brushRef="#br0" timeOffset="168799.84">14522 13612 39 0,'-1'-5'100'0,"1"-2"-9"16,-4 0-1-16,4-3-11 0,0 4 1 0,-4-3-11 15,3 0-1-15,-2 1-7 0,-1-2-4 0,2 2-7 16,-2-2-15-16,-4 2 9 0,6 1-3 0,-2-1 3 16,0-1-9-16,-1 4-2 0,1-2 1 0,-2 1-3 0,0 0-6 15,-1 1-4-15,1 2-2 0,-1-1 6 16,0-1-10-16,0 5 2 0,-2-3-4 0,-1 1-2 16,1 0 3-16,1 2-16 0,-2 0 9 0,-2 0 7 0,0 1-2 15,2 0-3-15,-8 1-2 0,5 1 0 16,-1-1-4-16,-3 5 5 0,-2-4-9 0,0 4 8 15,2-2-7-15,1 0 6 0,2 2-11 0,-3-2 6 0,2 4 3 16,0-1-1-16,-1 0-1 0,5-1-1 0,-1 2 1 16,-2 0-2-16,0 1-2 0,1 2 5 0,1-4 2 15,1 4-4-15,3-1 1 0,-3-1-4 0,2 0 0 16,3 2 5-16,-2 2 0 0,-1-1-4 0,3 4 5 16,-3-3-4-16,1 3 3 0,2-2-1 0,1 2 3 0,-1 0-1 15,4-1-1-15,-1 2-6 0,2 0 4 16,1-3-5-16,1 1 6 0,-1 2-5 0,2-1 2 0,-1-1 6 15,1 0-5-15,2 1-1 0,0-1 2 0,0-3 0 16,0 3-1-16,2-1 5 0,-2 0-1 0,0-3-3 16,0 0 3-16,0 0 1 0,-2-1 0 0,2 1-9 15,-1 1 8-15,0-2-5 0,2 2 5 0,1-1-7 16,-3-1-2-16,3 3 5 0,0 1 0 0,-1-4 2 16,0 1 4-16,0 0-10 0,3 1 4 0,-3-1-1 15,0 0 8-15,4 1-9 0,-4-2 5 0,4 1 2 16,0 0-8-16,0-2 4 0,0 0 3 0,-1 0-1 0,2 0-4 15,-1-2-17-15,2 4 16 0,-1-3 5 0,1-1 4 16,0 2 0-16,1-1-2 0,1 1-1 16,-4-3-1-16,1-1-11 0,1 1 12 0,1 0-5 0,-1 1 4 15,0-2-2-15,1 1 2 0,0-2 4 16,-2-1-8-16,4 3-3 0,-1-3 7 0,1 1-5 0,-4-2 6 16,3 2-1-16,-3-1 3 0,0 2-6 0,3-2-3 15,0-2 6-15,0 3-3 0,1-2 6 0,-3 2-7 16,3-2-1-16,3-2 8 0,-2 2-6 0,-2-3 1 15,5 0-11-15,0 0 8 0,-4-3 7 0,3 2-1 16,-2 0-5-16,1-3 5 0,2 0 6 0,-5 2-1 0,2-2-6 16,3 1 5-16,-5 0-1 0,0-1-6 15,0 1 4-15,2-1-1 0,-4 1 1 0,2-1-1 0,1 0 0 16,-1-2 0-16,-1-1-4 0,2 4 6 0,0-6-3 16,-2 3-10-16,-1 1 10 0,-1-4 3 0,0 4-5 15,-2-2 1-15,1-1-2 0,-1-1 4 0,0 1-1 16,0-1-2-16,-3 1 2 0,3-1-1 0,-2-1 2 15,0-1 0-15,2 0-3 0,-4 1 5 0,2-3-1 16,1-2-3-16,-5 4-2 0,6-5 3 0,-4 3 2 16,1-1-3-16,0 2-4 0,0-4 0 0,-1 4 6 15,0-5-3-15,-3 0 0 0,3 2 2 0,-1 0 0 16,-2-4-6-16,-1 2 6 0,-1-2-1 0,-2-1-4 0,-1-1 2 16,2 4-4-16,-2-2 8 0,-3 1-8 15,0-3 8-15,-1 4-6 0,3-2 3 0,-4 1 2 16,0 0-9-16,0 1 10 0,0 0-7 0,-1 2 3 0,1 1 2 15,-1-1 8-15,-2 2-2 0,3-2-5 0,2 4 8 16,-1 1-5-16,-5-2-1 0,4 2 4 0,1 1-2 16,-3-1-2-16,0-1 0 0,-2-1-1 0,0 3 0 15,0-2 2-15,-1 0 0 0,0 0-1 0,0-1 3 16,1 2 1-16,-2 1-4 0,6 0 1 0,-7 1-5 16,5 0 4-16,-3 2-5 0,0-2 5 0,0 1-2 15,1 2 2-15,2-3-1 0,-1 4-1 0,1-1 2 0,-1 1-1 16,1-1-2-16,-1 0-1 0,3 2-4 0,-2 0 5 15,2-1 1-15,1 3-1 0,-2-1-8 16,1 0 3-16,1 2 1 0,-1 2-9 0,1-1-10 0,-2 1-14 16,1 2-14-16,-2 1-23 0,5-2-56 0,-3 1-105 15,2 1-253-15,2-2 111 0</inkml:trace>
  <inkml:trace contextRef="#ctx0" brushRef="#br0" timeOffset="172099.11">9896 13759 7 0,'-5'-3'75'16,"5"3"-17"-16,0 0 7 0,-4-2-6 0,4 2-7 16,0 0 10-16,-7-2 13 0,7 2-2 0,-5-2-9 15,5 2-16-15,-5-3 8 0,2 2-4 0,-1-2-2 0,1-1-2 16,0 2-8-16,-1-1 0 0,0-1 4 16,0 4-1-16,2-5-2 0,-3 2-10 0,1 2 1 15,-1-4-4-15,1 3-1 0,0 0-4 0,-2-2 2 0,0 1-12 16,3-1 2-16,-3 3-3 0,0-2 4 0,1 1-4 15,-1-2-5-15,0 2 2 0,0 0 5 0,0-1-4 16,-3 2 1-16,0 1-7 0,-3-1 4 0,2-2-2 16,0 3 1-16,-2-1 3 0,0 1-2 0,0 1-14 15,-1-1 11-15,3 1 1 0,-4 2-1 0,0-2 7 16,2 2-2-16,-2 0 0 0,-1-1 4 0,0 2-3 16,1 0-5-16,1 0 2 0,0 0-2 0,0 0 0 15,-1 0 2-15,0 3 1 0,-4 0-7 0,4 0 1 0,0-1 2 16,-1 2 2-16,0 3-2 0,0-5-2 15,0 5 2-15,1-1-4 0,1 0 2 0,1-1-1 0,-1 3-3 16,1-4 3-16,3 1 1 0,-2 3-1 0,2-2 1 16,1-1-3-16,0 1-2 0,2-1 5 0,-3 1-8 15,4 0 9-15,1 0 0 0,-1 2-3 0,2 0-2 16,-1-1 3-16,1-2-2 0,0 2 1 0,0 1 0 16,0-2-4-16,-2 0 1 0,2 2-3 0,2-2 12 0,-2-1-4 15,1 1-3-15,2-1 2 0,0 3-2 16,-2-4-2-16,-1 3 2 0,4 0 3 0,-1-2 2 15,2 3-8-15,-2-4 6 0,2 4-1 0,-1-2-1 0,2 1 2 16,1-1-2-16,-3 2-2 0,3-1 9 16,-3-1-4-16,0 1 2 0,3-1-6 0,1 2-1 15,-1-5 4-15,-2 6 1 0,1-2 0 0,0-1-1 0,-1-1-1 16,2 1-3-16,0 0 0 0,-1 0 1 0,-1 1 0 16,2-2 2-16,-1 2-4 0,1-4 3 0,3 3 6 15,-5-1-10-15,5-1 3 0,-3 1 4 0,-2-1-3 16,2-1 1-16,4-2 2 0,-2 4-1 0,-1-4 2 15,2 1-4-15,-2 0 2 0,1 0 3 0,1-1-3 16,-2 0 2-16,1-1-10 0,-2-1 7 0,5 1 4 16,-4-1-5-16,0-1 6 0,2 2-7 0,-2 0 5 15,2-2-1-15,-2 1 0 0,2 1-6 0,-2 0-9 0,1 0 13 16,2 0-1-16,-3-2 1 0,3 1 2 16,-2-2-2-16,-1 3 1 0,3-1-3 0,-1-2 3 0,5 2-1 15,-4-3 2-15,3 0-2 0,1 2-2 0,-1-4 0 16,-2-1 1-16,3 3 5 0,-5-1-3 0,1 0 0 15,1 1 3-15,5-3-5 0,-4-1 3 0,0 1-7 16,2 3 8-16,-2-4-2 0,0 1 5 0,2 0-3 16,-2 0-2-16,0 2-22 0,-1-2 0 0,0 1 3 15,2-2 5-15,-1 0-7 0,1 2 9 0,-2-2 0 16,4-1-3-16,-4 3 2 0,-4-1 3 0,5-2 0 16,-1 1 4-16,-1 1-4 0,-3 0 3 0,5-2 1 0,-2 1 0 15,1-3-1-15,-2 4 9 0,4-2-6 0,-6 1-1 16,1 0-3-16,2 0 5 0,1-1-3 15,-4 0 2-15,1 2 0 0,1-1-1 0,-2 2 5 0,4-3-7 16,-4-1 2-16,5 1 4 0,0-1 1 0,-1 2-5 16,-2-3 5-16,0 3-3 0,2-1 0 0,-1-2 0 15,-3 2 7-15,3 0 0 0,-1-2 3 0,1 1-3 16,-4 1 9-16,0-2-2 0,2-1 1 0,-2 3 0 16,0-3-7-16,-2-1 3 0,2 1-3 0,1-1 0 0,-2 0 1 15,-2 0-3-15,-1-2 5 0,3 4-2 16,-3-5-4-16,0 2-3 0,-3-1 6 0,2 1-5 15,-2-1 2-15,3-1 2 0,-2 2 0 0,-1 1-4 0,-1-1 4 16,4-1-1-16,-2 2 2 0,-3-3 9 0,2 3 0 16,-1-3-6-16,2 2 0 0,-2 1 2 15,1-2-1-15,1 1 2 0,-1-3-2 0,-1 5 1 0,-1-3-1 16,0 1 0-16,1 2-1 0,-1-1-1 0,1-1 0 16,-1 1-5-16,-5-3 1 0,6 2 2 0,-4 2 4 15,2 1-1-15,-3-2 0 0,0 1 2 0,1-4-3 16,-1 5-1-16,-1 0 1 0,3-2-1 0,-1 1-1 15,-2 1-2-15,0 0-1 0,1 1 0 0,-2 1-1 16,0-1 1-16,-2 3-4 0,3-2 4 0,-3 2-2 16,-1 2-2-16,1 0 1 0,0 1-2 0,-1 1 3 15,-5 3-1-15,5 1-1 0,-5 0 4 0,4 2-2 0,1-2 0 16,0 2-3-16,2-1 2 0,-6 2-9 16,4 0-22-16,-1 4-18 0,2-3-25 0,3 1-26 15,2-1-48-15,-1-1-140 0,0-1-308 0,4-2 137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5T07:23:02.11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7554 8203 21 0,'0'0'100'0,"-8"-1"-1"0,8 1-4 0,0 0-12 0,-6-1-3 16,6 1 0-16,0 0-9 0,-5-2-12 0,5 2 5 16,0 0-13-16,0 0-1 0,0 0-2 0,0 0-12 15,0 0-4-15,0 0-2 0,0 0-8 0,0 0 5 16,0 0-2-16,0 0-6 0,0 0-3 0,0 0-3 16,0 0 6-16,0 0-2 0,0 0-7 0,0 0-6 15,-8 3 1-15,8-3 1 0,0 0 0 0,0 0 4 16,0 0-4-16,0 0 1 0,0 0 3 0,0 0-1 0,0 0-15 15,0 0 13-15,0 0-8 0,0 0 4 0,0 0 7 16,-2 2-6-16,2-2-3 0,0 0 6 0,0 0-1 16,0 0 4-16,0 0-4 0,0 0 3 0,0 0 7 15,7 4-4-15,-7-4-1 0,4 3 4 0,-4-3 1 16,9 2-6-16,-9-2 7 0,5 2-3 0,0-2-1 16,-1 1-4-16,4 1 2 0,-3-1-1 0,4 1-4 15,-4 0-2-15,4-1 7 0,-4 1-5 0,8 0-5 16,-6-2 9-16,0 3-10 0,6-2-1 0,-3 1 5 15,0-1-2-15,0 2-1 0,1-1 8 0,0-2-13 16,0 2-3-16,0-1 6 0,0 1 6 0,-2-2-2 0,1 0 0 16,-2 0-2-16,1 1 1 0,-4 0 1 0,3-1 1 15,-3 1 4-15,-1 1-7 0,-4-2 1 0,10 2 5 16,-10-2-8-16,0 0 2 0,8-1 0 0,-8 1-4 16,0 0-1-16,6 0 10 0,-6 0-4 0,4 1 0 15,-4-1-3-15,0 0-1 0,0 0 0 0,9 0-16 16,-9 0-14-16,0 0-22 0,6 1-37 0,-6-1-130 15,0 0-240-15,0 0 107 0</inkml:trace>
  <inkml:trace contextRef="#ctx0" brushRef="#br0" timeOffset="705.52">7619 8328 33 0,'0'0'113'0,"0"0"-6"0,0 0-11 0,0 0-9 16,-5 0-8-16,5 0 0 0,0 0-6 0,-4-3-11 15,4 3-3-15,0 0-11 0,0 0 0 0,0 0-2 16,-10-1-8-16,10 1 3 0,0 0-3 0,0 0-1 16,0 0-13-16,-5-1 4 0,5 1-6 0,0 0 0 15,0 0-1-15,0 0-8 0,0 0 11 0,0 0-10 16,0 0-9-16,0 0 13 0,0 0-5 0,0 0-3 16,0 0 2-16,0 0-8 0,0 0 5 0,0 0 8 0,0 0-6 15,0 0-7-15,0 0 5 0,0 0 3 0,0 0 0 16,0 0 1-16,-5 4 2 0,5-4-4 15,0 0 4-15,0 0 1 0,0 0 4 0,0 0-9 0,0 0 2 16,0 0-3-16,0 0-4 0,0 0 0 0,0 0 2 16,0 0-1-16,0 0-3 0,0 0 4 0,0 0 3 15,0 0-2-15,0 0-6 0,0 0 2 0,0 0 4 16,0 0 0-16,0 0 1 0,0 0-1 0,0 0-2 16,0 0 3-16,0 0 4 0,0 0-5 0,0 0 8 15,0 0-4-15,0 0 3 0,10 4-8 0,-10-4 8 16,10 1-5-16,-6-1-2 0,1 3-1 0,2-1 3 0,-3 0-6 15,2 1 4-15,-1-1-3 0,0 0 2 0,1 1-1 16,0-1-3-16,-1 3 0 0,4-3 3 0,-2 1 0 16,0 0-6-16,0 1 3 0,2-1 3 0,0 1-4 15,4-3 4-15,-3 1-7 0,-1 1 5 0,0-1-2 16,1 0-1-16,-2-1-1 0,-2 1-4 0,2 0 6 16,2 1-6-16,-2-3-2 0,0 2 3 0,-3-2 3 15,1 1 0-15,0-1-2 0,-6 0 7 0,0 0 0 0,9 0 2 16,-9 0 1-16,6 2-1 0,-6-2 1 0,0 0-2 15,6 2 2-15,-6-2-1 0,0 0 1 16,0 0-5-16,0 0 1 0,0 0-4 0,0 0 6 0,0 0-2 16,0 0 0-16,5 1-6 0,-5-1 3 0,0 0 1 15,0 0 2-15,0 0-4 0,0 0-15 0,0 0-19 16,0 0-14-16,0 0-29 0,0 0-44 0,0 0-159 16,0 0-302-16,0 0 134 0</inkml:trace>
  <inkml:trace contextRef="#ctx0" brushRef="#br0" timeOffset="7235.95">24333 8276 16 0,'0'0'94'0,"0"0"-7"0,0 0-8 16,-2-2 3-16,2 2 2 0,0 0-6 0,-3-5-3 15,3 5-2-15,0 0-8 0,0 0-2 0,0 0-4 16,-1-5-14-16,1 5 4 0,0 0-7 0,0 0-3 16,-4-3-8-16,4 3 3 0,0 0-7 0,0 0 2 0,0 0-1 15,0 0 0-15,0-4-2 0,0 4-3 0,0 0-1 16,0 0 1-16,0 0 2 0,-4-4-7 0,4 4-5 16,0 0 4-16,0 0-4 0,0 0 6 0,0 0-6 15,0 0 4-15,0 0-1 0,0 0-4 0,-1-3 2 16,1 3-3-16,0 0 4 0,0 0 0 0,0 0-3 15,0 0 5-15,0 0-9 0,0 0 3 0,0 0 4 16,0 0-1-16,0 0 3 0,0 0 3 0,0 0-1 16,0 0-5-16,0 0-1 0,0 0 7 0,0 0-5 0,0 0 2 15,0 0 0-15,0 0 1 0,0 0 3 16,0 0-6-16,0 0-1 0,0 0 1 0,0 0 1 0,9-4-4 16,-9 4-2-16,11 1-1 0,-4-1-4 0,0 1 1 15,5 1 1-15,-2-1 0 0,-1 0 4 0,2 0-5 16,2 0-1-16,-4 2 1 0,5-3-3 0,-3 0 0 15,1 1 2-15,-1-1-5 0,-4 2 2 0,6-1 0 16,-7-1 0-16,3 1 1 0,3-1-1 0,-6 0 1 16,-1 0 2-16,-5 0-1 0,13 1-3 0,-8-1 1 15,-5 0-2-15,9 0-1 0,-9 0 3 0,4 1-4 16,-4-1 1-16,0 0 4 0,0 0-3 0,6 0 1 16,-6 0-3-16,0 0-10 0,2 4-5 0,-2-4-18 15,0 0-15-15,0 0-27 0,0 0-52 0,-4 7-146 0,4-7-298 16,0 4 133-16</inkml:trace>
  <inkml:trace contextRef="#ctx0" brushRef="#br0" timeOffset="7899.85">24200 8368 8 0,'0'0'86'15,"0"0"-11"-15,0 0 3 0,0 0-11 0,0 0-4 16,0 0-7-16,0 0-17 0,0 0 9 0,0 0-3 0,0 0-2 16,0 0-7-16,0 0-3 0,0 0-2 0,0 0-1 15,0 0-3-15,0 0-11 0,0 0-3 0,0 0-2 16,0 0 8-16,0 0-7 0,0 0-5 0,0 0 9 15,0 0-1-15,0 0 0 0,0 0-2 0,0 0 2 16,0 0 3-16,0 0 3 0,0 0 5 0,0 0-8 16,0 0 4-16,4 5 13 0,-4-5-3 0,0 0 5 15,0 0 0-15,10 2 0 0,-6-1-4 0,1 1 1 16,0-2-4-16,3 1 1 0,0 1-3 0,3-1-4 0,-2 0 4 16,1 2-7-16,2-2 6 0,-2 2-5 15,4-3-8-15,-2 2 3 0,-1 2 0 0,3-2 2 0,-2 2-2 16,1 1-2-16,-1-2-1 0,2-1-1 0,1 0 4 15,-3 2-1-15,2-2 2 0,2 2-4 0,-4-3 0 16,1 1-1-16,0 0 2 0,-7-1-3 0,6 0-2 16,-6 0-2-16,3 0-1 0,-4 1 2 0,-1-1 6 15,3-1-5-15,-7 0 7 0,7 0 2 0,-7 0 1 16,7 3 3-16,-7-3 0 0,3 0-1 0,-3 0 0 16,0 0 1-16,0 0-3 0,4 3-1 0,-4-3-5 0,0 0 3 15,4 1-4-15,-4-1-5 0,0 0 5 0,0 0-3 16,0 0-1-16,0 0-9 0,0 0 1 0,0 0 3 15,0 0-4-15,0 0-21 0,0 0-21 0,0 5-43 16,0-5-39-16,0 0-178 0,0 0-326 0,0 0 145 16</inkml:trace>
  <inkml:trace contextRef="#ctx0" brushRef="#br0" timeOffset="9915.32">24274 8267 91 0,'0'0'86'16,"0"0"-9"-16,0-4-11 0,0 4-1 0,3-3-7 15,-3 3-11-15,0 0 2 0,1-3 0 0,-1 3-7 16,0 0 5-16,3-5 1 0,-3 5-2 0,0 0-6 16,0 0 2-16,0 0-4 0,0 0-7 0,0 0-2 15,0 0-5-15,0 0 3 0,0 0-5 0,0 0-18 0,0-5 11 16,0 5 2-16,0 0-1 0,0 0-4 16,0 0 1-16,0 0-1 0,0 0-7 0,0 0 1 15,0 0 2-15,0 0 2 0,0 0-2 0,-4-2-7 0,4 2 3 16,0 0 4-16,0 0-3 0,-7 0-5 0,7 0 0 15,0 0-1-15,0 0 7 0,-3-5 0 0,3 5-1 16,0 0 2-16,0 0 3 0,0 0-5 0,-7 0-1 16,7 0 3-16,0 0-4 0,-1-5 8 0,1 5-4 15,0 0 0-15,0 0 1 0,-4-3-1 0,4 3-3 16,0 0-4-16,-1-3 6 0,1 3-1 0,0 0 1 16,0 0-2-16,0 0 5 0,-4-3 0 0,4 3 0 0,0 0-9 15,0 0-1-15,0 0 7 0,0 0-3 0,0 0 2 16,0 0-5-16,0 0 6 0,-4-2-3 0,4 2 0 15,0 0 0-15,0 0 3 0,0 0-1 0,0 0-5 16,0 0 6-16,0 0 2 0,0 0-2 0,0 0 3 16,0 0 3-16,0 0-5 0,0 0-2 0,0 0 7 15,0 0 0-15,0 0-3 0,0 0-1 0,0 0 2 16,0 0-11-16,18 4 9 0,-18-4-3 0,13 3 1 16,-8-2-1-16,4 1-1 0,1 1 2 0,2-2-2 15,-2 3 0-15,5-1 0 0,3 0 3 0,0 1-4 16,-5 1-1-16,1-4-6 0,-1 3 10 0,3-1-6 0,-3 1 2 15,1 1-1-15,-4-4-1 0,3 3 6 0,-3-2 0 16,2 0-5-16,-1 0 7 0,-3-1 1 16,2 2-3-16,-2-3 2 0,0 3-1 0,-2-2-1 0,2 0-4 15,-3 1-1-15,-1-1 5 0,-4-1 0 0,7 1 1 16,-7-1-1-16,5 0-5 0,-5 0-2 0,0 0 9 16,6 1 1-16,-6-1-8 0,0 0 5 0,0 0 3 15,0 0-3-15,0 0 5 0,0 0-2 0,0 0-2 16,0 0-3-16,0 0-1 0,5 2 1 0,-5-2-3 15,0 0 2-15,0 0 6 0,0 0-6 0,0 0-6 0,0 0 10 16,0 0-16-16,-9 7-20 0,9-7-19 16,-6 2-35-16,5 1-65 0,1-3-83 0,-7 2-250 0,7-2 112 15</inkml:trace>
  <inkml:trace contextRef="#ctx0" brushRef="#br0" timeOffset="10967.3">24195 8383 125 0,'0'0'136'0,"-5"-2"-28"0,5 2 9 16,-4-2-7-16,4 2-12 0,0 0-12 0,0 0-7 15,-2-3-5-15,2 3-11 0,0 0-4 0,0 0-8 16,0 0 0-16,0 0-14 0,0 0-1 0,0 0-4 16,0 0 4-16,-8-2-11 0,8 2 0 0,0 0-2 15,0 0-4-15,0 0-4 0,0 0 1 0,0 0 1 16,0 0-4-16,0 0 5 0,0 0 2 0,0 0-3 16,0 0 2-16,0 0 0 0,0 0 2 0,0 0 0 15,0 0-1-15,0 0-2 0,0 0 2 0,0 0 2 0,0 0-2 16,0 0-1-16,0 0-2 0,0 0-2 0,0 0 3 15,0 0-4-15,0 0 0 0,0 0-1 0,0 0-3 16,23 1-1-16,-12 2 3 0,2-3-5 0,-4 1 0 16,7 1 1-16,-4 0-8 0,9 1 6 0,-1 1-2 15,-2 1 1-15,4 0 0 0,-3 2-1 0,0-3-4 16,0 3 2-16,-2-1 3 0,0-1 0 0,-1 1-4 16,-2-2-1-16,-5 1 3 0,5 0-5 0,-5-1 1 15,0 2 4-15,-1-5 0 0,-2 2-5 0,-1-1 4 0,-1 1 3 16,1-1-4-16,-2-2-2 0,-3 0 0 0,5 2-1 15,-5-2 2-15,6 3 3 0,-6-3 0 16,3 3-3-16,-3-3 4 0,0 0-11 0,5 3 9 0,-5-3-1 16,0 0 0-16,0 0 1 0,3 1 1 15,-3-1-2-15,0 0-2 0,0 0-2 0,0 0-2 0,0 0-13 16,-7 8-5-16,7-8-18 0,-2 2-12 0,2-2-4 16,-5 2-11-16,5-2-20 0,0 0-32 0,-7 1-119 15,7-1-258-15,0 0 114 0</inkml:trace>
  <inkml:trace contextRef="#ctx0" brushRef="#br0" timeOffset="12221.23">24306 8214 3 0,'0'0'92'0,"0"0"-5"0,0 0-3 16,0 0-7-16,0 0-15 0,-5-3 6 0,5 3-4 15,0 0-5-15,0 0-2 0,0 0-8 0,0 0-18 16,0 0 9-16,0 0-5 0,-10 0 5 0,10 0-8 16,0 0-10-16,0 0-1 0,0 0-1 0,-5 3 2 15,5-3-9-15,0 0 0 0,0 0 1 0,-4 2-1 16,4-2 0-16,0 0-6 0,0 0 7 0,-4 4-3 0,4-4-7 15,0 0 3-15,0 0-2 0,0 0 1 16,0 0-10-16,-1 3 9 0,1-3 1 0,0 0-3 0,0 0 0 16,-3 3-1-16,3-3 4 0,0 0 0 0,0 0-1 15,0 0 0-15,0 0-9 0,0 0 6 0,0 0-2 16,0 0 3-16,0 0 4 0,0 0-4 0,0 0-6 16,0 0-1-16,0 0 7 0,0 0-4 0,0 0 3 15,0 0 1-15,0 0 5 0,0 0 2 0,0 0 1 16,0 0-2-16,0 0 0 0,0 0-1 0,0 0-6 15,0 0 3-15,0 0 0 0,0 3-3 0,0-3 9 16,0 0-6-16,0 0-2 0,0 0 2 0,0 0 0 0,0 0-8 16,0 0 9-16,0 0-3 0,0 0 6 0,0 0 2 15,0 0 0-15,0 0 10 0,0 0-1 16,0 0 0-16,0 0 2 0,0 0 3 0,0 0-7 0,0 0 0 16,7 2 2-16,-7-2 0 0,10 2 3 0,-5-2-8 15,5 1 1-15,1 2-1 0,0 0-2 0,2-1 4 16,4 1-6-16,-3-2-1 0,4 1-3 0,2 2-1 15,-4 1-1-15,-3-1 3 0,1-2-4 0,-3 0-2 16,0 1 4-16,-1-2 1 0,-1 2 3 0,-5-1-8 16,4-2 1-16,-3 0 0 0,0 2-5 0,-5-2 12 15,5 1-6-15,-5-1-2 0,5 2 2 0,-5-2-2 0,0 0-1 16,0 0 2-16,3 2-11 0,-3-2-5 16,0 0-18-16,0 0-21 0,0 0-23 0,-9 5-69 15,5-2-79-15,4-3-241 0,0 0 106 0</inkml:trace>
  <inkml:trace contextRef="#ctx0" brushRef="#br0" timeOffset="13198.1">24177 8411 8 0,'0'0'99'0,"-1"-4"-8"0,1 4-10 0,0 0-11 16,-1-6-7-16,1 6-2 0,0 0 0 0,0 0-7 0,0 0-9 16,0 0 6-16,0 0-6 0,0 0-3 0,0 0 0 15,0 0-4-15,0 0-3 0,0 0-17 0,0 0 12 16,0 0-4-16,0 0 5 0,0 0-6 0,0 0 0 16,0 0 7-16,0 0-4 0,0 0 5 0,0 0-3 15,0 0 0-15,0 0-2 0,0 0 5 0,0 0-4 16,0 0-1-16,0 0-7 0,0 0 4 0,0 0-4 15,0 0-4-15,0 0 6 0,0 0-8 0,0 0 6 16,5-4-3-16,-5 4-2 0,0 0 1 0,0 0-4 0,5-1-4 16,-5 1-2-16,8-1 2 0,-8 1 6 0,11 3-15 15,-1 0 8-15,-1 0-7 0,2 0 3 0,1-2 2 16,5 4-13-16,-3-1 9 0,-4-2 4 0,4 1 0 16,-2 0-3-16,1 1 0 0,-1-2 5 0,1 2-8 15,-2-3 5-15,2 2-3 0,-2 0 1 0,-1 1-2 16,-3-2-1-16,1-1 0 0,1 1 0 0,-1 0 2 15,-2 1 0-15,1 0 0 0,-4-3-1 0,3 1-1 0,-1 2 2 16,-5-3 0-16,7 2-1 0,-3-2-4 16,-4 0 1-16,4 5 4 0,-4-5-10 0,0 0 4 15,3 0 4-15,-3 0 2 0,2 4-9 0,-2-4-16 0,0 0-29 16,0 0-33-16,0 0-156 0,0 0-260 16,0 0 116-16</inkml:trace>
  <inkml:trace contextRef="#ctx0" brushRef="#br0" timeOffset="34438.12">9697 10118 19 0,'0'0'108'0,"0"0"-7"0,0 0-7 16,0 0-7-16,0 0-1 0,0 0-10 0,0 0-8 0,0 0 0 16,0 0-3-16,0 0-8 0,0 0-4 0,0 0-5 15,0 0-3-15,0 0-4 0,0 0 2 0,0 0-7 16,0 0-3-16,0 0-7 0,0 0-3 0,0 0-4 15,0 0 5-15,0 0-4 0,0 0-1 0,0 0 2 16,0 0-6-16,0 0 2 0,0 0 0 0,0 0-6 16,0 0 3-16,0 0-5 0,0 0 2 0,0 0 3 15,0 0 3-15,0 0-5 0,0 0 1 0,0 0 3 0,0 0-1 16,0 0-6-16,0 0 2 0,10-7-1 0,-10 7 5 16,0 0-3-16,10 0-1 0,-6-1-1 15,-4 1 0-15,13 0-3 0,-8 0 2 0,3-2-1 0,-3 2 7 16,5 0-4-16,-2-2-8 0,5 2 5 0,-2 0-1 15,2-2-5-15,2 1 6 0,1 1-1 0,-3-2-4 16,2 1 9-16,-2 1-8 0,4-1 4 0,-4-2-5 16,1 3-1-16,-1 0-2 0,-3-1 3 0,-1 1 4 15,-4-1 0-15,3 1-1 0,2 0-1 0,-10 0-4 16,9-1 0-16,-9 1 4 0,9 0 4 0,-5-2-2 16,-4 2 2-16,6 0-1 0,-6 0-3 0,0 0 0 0,0 0 4 15,0 0-8-15,0 0 4 0,0 0-2 0,0 0 0 16,0 0 3-16,-14-5-6 0,14 5 2 0,0 0 1 15,-9 1 0-15,9-1-3 0,0 0 1 0,-9 2-3 16,9-2 3-16,-5 2-2 0,5-2 3 0,0 0 0 16,-1 3-4-16,1-3-8 0,1 6-15 0,-1-6-16 15,4 6-7-15,-4-6-25 0,1 4-42 0,-1-2-130 16,0-2-266-16,4 6 119 0</inkml:trace>
  <inkml:trace contextRef="#ctx0" brushRef="#br0" timeOffset="66183.49">10599 16699 87 0,'-9'-4'79'0,"9"4"4"0,0 0-12 0,-5-2 2 16,5 2-4-16,0 0-8 0,0 0-7 0,0 0-5 0,0 0 0 15,0 0-10-15,0 0 1 0,0 0-13 0,0 0 3 16,0 0 0-16,-7-1-2 0,7 1-11 0,0 0 7 16,0 0 2-16,0 0 2 0,0 0-6 0,0 0 2 15,0 0-5-15,0 0 6 0,0 0-4 0,0 0 3 16,0 0-2-16,0 0-12 0,0 0 6 0,0 0 4 15,0 0-5-15,0 0 3 0,16-2-3 0,-16 2-3 16,14 0-10-16,-4-2 5 0,2 1-3 0,-1 1 4 16,2 0 2-16,1 0 2 0,4 0-3 0,1-3-5 15,3 2-4-15,0 0 6 0,4-2 0 0,5 2 1 0,1 0 0 16,0-2-4-16,3 1 0 0,-5 0-6 16,2-1 3-16,0 2 1 0,0-2 6 0,0 2-5 15,-1 0 0-15,-1-4 7 0,1 4-5 0,-3-1-3 0,0 0-1 16,-6 2 2-16,-2 0-3 0,2-1 5 0,-4 1-5 15,1-1 6-15,-1 1-5 0,-4 0 4 0,-2 0-6 16,-2 1 0-16,-3-2-2 0,-1 1-5 16,-6 0-11-16,10-1 10 0,-10 1-7 0,6 1 5 0,-6-1 1 15,0 0-1-15,0 0 2 0,0 0 1 0,0 0 11 16,0 0-10-16,0 0 0 0,0 0 3 16,0 0-4-16,0 0 6 0,0 0 2 0,0 0 1 0,0 0-12 15,0 0 9-15,0 0-1 0,0 0-2 0,0 0-1 16,0 0 9-16,0 0 1 0,-19 1-7 0,19-1 0 15,0 0 3-15,0 0 1 0,0 0 3 0,0 0 3 16,0 0-6-16,0 0 1 0,-5 1-2 0,5-1-3 16,0 0 6-16,0 0 5 0,-10 0-1 0,10 0 8 15,0 0-3-15,-12 0-2 0,12 0 3 0,-5-2 4 16,5 2 5-16,-5-1-2 0,5 1 4 0,0 0 1 16,0 0-6-16,0 0 1 0,-9-3 1 0,9 3 2 15,0 0 0-15,0 0-5 0,0 0-2 0,0 0 1 0,0 0-3 16,19-1 0-16,-11 1 0 0,-2 0-1 0,3-3-3 15,1 3-1-15,-1 0 0 0,0 3-2 16,0-3 0-16,-4 1 2 0,3 0 1 0,0 2-7 0,-2 1-1 16,-3-1 1-16,0 2-2 0,1 0 0 0,-1-1 2 15,-3 1 1-15,0 2-2 0,0-2 0 0,-3 1-1 16,2 0-3-16,-3-1 5 0,-1 0-4 0,1 0 4 16,-5 2 3-16,4 0-5 0,-1-2-1 0,1 0-3 15,1-3 7-15,1 1-3 0,-3-1 4 0,6-2 6 16,-4 3 6-16,4-3-1 0,-6 2-4 0,6-2-6 15,0 0 4-15,-7-7 2 0,7 7-2 0,-2-7-2 16,0 4-10-16,2-3-2 0,0 0-6 0,0 1-7 16,2-4 3-16,-1 4 1 0,0-1-3 0,1 0 8 15,0 0-6-15,1 1 5 0,-2 0 3 0,0 1-7 16,2 1 3-16,-3 3 4 0,0 0 1 0,4-2-5 16,-4 2 6-16,0 0-2 0,7 7-1 0,-7-4 2 15,0 4 0-15,-3-2 5 0,1 3-3 0,1-1 5 0,0 0-8 16,-2 2 5-16,1 0-2 0,-1-2 1 0,0-1-1 15,1-1 3-15,-1 1 1 0,1 1-3 16,-2 0 0-16,-1-3 1 0,0 0 5 0,1 0-3 0,-4 0-15 16,0-1-47-16,-5-1-72 0,-6-1-76 0,-1-1-226 15,-3 0 101-15</inkml:trace>
  <inkml:trace contextRef="#ctx0" brushRef="#br0" timeOffset="67082.34">10689 16692 5 0,'-4'-2'140'0,"4"2"-10"16,-4-5-12-16,0 2-13 0,1-1-4 0,1 1-18 0,2 3-6 15,-5-5-9-15,1 3-9 0,4 2-6 16,-4-2-3-16,4 2 0 0,0 0-8 0,-6-1-6 16,6 1 0-16,0 0-7 0,0 0-5 0,0 0 1 0,0 0 1 15,9 8-2-15,-3-7-5 0,6 2-4 0,-2-2-7 16,4-1 3-16,-1 0 7 0,7 1 1 0,-2-1-10 16,5-1 10-16,5 1-11 0,4-3 13 0,0 0 0 15,0 1 2-15,-1-1-14 0,3 2 9 0,-4 0-3 16,0 1-5-16,2 0 0 0,-5 0-2 0,-5 0-1 15,-1 2 3-15,-3 1-3 0,0 0-4 0,-6-1-11 16,0 1-6-16,-1-1-7 0,-1 2-6 0,0-1-5 16,-5 0 2-16,3 0-4 0,-3 0 10 0,-1 0 4 15,2-1-3-15,-2-1 2 0,-4-1 2 0,5 2 9 16,-5-2-4-16,3 2 0 0,-3-2-1 0,0 0 0 16,0 0 3-16,0 0 1 0,0 0 5 0,-22-2 3 15,17 2-2-15,-5 0 1 0,-3-2-7 0,1 4 10 16,1-4-4-16,-3 2-12 0,1 0 0 0,-1 0-13 0,1 0 2 15,-2 2-2-15,2-2 2 0,0 0 3 16,1 0 4-16,0 1-5 0,2 0 5 0,2 0 0 16,2 1 7-16,-2-1 0 0,8-1 6 0,-10 1 17 0,10-1 8 15,-6 0 14-15,6 0-3 0,0 0-6 0,-7-1 7 16,7 1 0-16,0 0 1 0,0-6-1 0,0 6-8 16,9-5-3-16,-4 2 6 0,4-1-5 0,0 0 4 15,0 0 1-15,5-1-20 0,-2 1 21 0,-1 1-5 16,3-2-7-16,3 1 2 0,-3 2-3 0,3-1 2 15,-4 1-2-15,4 2-4 0,-2-1 0 0,-2 1-2 16,1 1-2-16,-5-1 4 0,3 2-6 0,-5 1 6 16,1-1 0-16,-3 3-6 0,0-1 4 0,-1-1-7 15,0 2 8-15,-3 0-3 0,2-2 1 0,-3 2-2 16,0-1 0-16,0 1-3 0,-3-2 6 0,3-3-9 16,0 6 8-16,0-6-4 0,-1 5 1 0,1-5-2 15,1 3-5-15,-1-3 7 0,0 0 1 0,0 0-6 16,-1 4 9-16,1-4-10 0,0 0 6 0,0 0 0 15,0 0 1-15,0 0 1 0,0 0-3 0,0 0-4 16,0 0 1-16,1-16 2 0,-1 13 2 0,0-2 1 16,3-1-5-16,-2 3 4 0,0 0-8 0,-1 3 8 0,0-5-5 15,3 1 5-15,-2 1-8 0,-1 3 7 0,7-2-2 16,-7 2 1-16,6-3 0 0,-1 3 3 0,0-2-3 16,-5 2-2-16,14 2 4 0,-7-2-8 0,1 2 9 15,-2-1-2-15,-1 0 1 0,2 0-7 0,-1 3 13 16,0-1-8-16,-4-1 0 0,2 1-1 0,-2-2-8 15,-2-1 13-15,0 0-5 0,-8 11 0 16,-2-6-5-16,-3-2 6 0,-4 4 2 0,1-3-2 0,-2 0-1 16,0 0 4-16,-4 1 0 0,4 0-4 0,0-2-3 15,3 1-1-15,2-2 4 0,-2 1-7 0,6 0-33 0,-1-2-36 16,2 2-139-16,2-1-233 0,1-1 103 16</inkml:trace>
  <inkml:trace contextRef="#ctx0" brushRef="#br0" timeOffset="67721.75">10798 16696 1 0,'-1'-4'147'0,"-2"0"-13"0,1 3-13 16,2 1-11-16,-8-5-12 0,7 2-12 0,1 3-7 15,-8-2-14-15,3-1-5 0,0 2-6 0,-1-2 1 0,1 3-7 16,-3-2-6-16,3 1-6 0,-2 0-1 16,-1 1-5-16,1-1 1 0,0 2-5 0,0-2-3 15,7 1-6-15,-10 0-1 0,5-2 4 0,5 2-2 0,0 0-7 16,-9 0-3-16,9 0-2 0,0 0 4 0,0 0 1 16,-7 2 7-16,7-2 3 0,0 0 0 15,0 0 6-15,0 0 4 0,0 0-2 0,0 0-3 16,0 0 7-16,0 0 4 0,30-3 2 0,-17 2-4 0,6 1-2 15,-1-5 4-15,9 3-6 0,3-2-6 16,2 0 3-16,3 3-6 0,-5 0-3 0,4-2-1 0,-1 2-4 16,1-1 2-16,-2 2-1 0,0 3-1 0,0 1 0 15,-1-3-5-15,-2 2 2 0,-1 1-2 0,-10-1-9 16,1 2-12-16,0-3-8 0,-2 2-8 0,-3-1-5 16,-2-1 5-16,-2 1-5 0,3 2 4 0,-4-2-1 15,-4 1 4-15,0-4 0 0,1 1 3 0,-1 1 5 16,-1 0 1-16,-4-2 5 0,7 3-5 0,-7-3 2 15,3 1 2-15,-3-1 3 0,0 0 5 0,6 3-5 0,-6-3-1 16,0 0 2-16,2 2 3 0,-2-2 0 16,0 0 3-16,0 0-5 0,0 0 8 0,0 0-6 15,0 0 3-15,0 0 1 0,8 1-1 0,-8-1 0 0,0 0 0 16,0 0-22-16,1 4-9 0,-1-4-7 0,0 0-5 16,0 0-14-16,0 0-26 0,0 0-38 0,-11 3-67 15,11-3-208-15,-9-2 93 0</inkml:trace>
  <inkml:trace contextRef="#ctx0" brushRef="#br0" timeOffset="68219.3">11266 16605 126 0,'0'0'161'16,"-4"-7"-14"-16,3 2-14 0,1 1-8 0,0 4-9 0,0-5-12 16,0 5-11-16,-1-3-6 0,1 3-10 15,0 0-5-15,0 0-10 0,0 0-6 0,1-5-5 16,-1 5-1-16,5-2-8 0,-5 2-4 0,0 0-7 0,14 2-1 15,-6-1-5-15,-3 0 1 0,4 0-5 16,1 1 1-16,2-2-3 0,-1 3-2 0,2-1 0 16,-2 1-7-16,2-1-11 0,0 1 12 0,-1-2-2 15,0 3 1-15,-1 0-3 0,1 0 1 0,-3-1-5 0,-4-1 1 16,0 2 3-16,-1-1-5 0,-1 1-1 0,-1 0 1 16,-7 2 2-16,1-2-2 0,-2 3-3 0,-3-1-8 15,-4 0 10-15,2-1 2 0,-1 1 0 0,-2-1 1 16,3 0-5-16,-7 0 2 0,6-2 0 0,-2-1-1 15,4 3 4-15,-2-1-2 0,1-1-4 0,2 2 2 16,0-3-3-16,3 1 5 0,-2-1-1 0,3 1 4 0,1 1-2 16,-1-1-12-16,1 0 10 0,-2 1-4 15,2-1 0-15,4 0 6 0,-4-1 0 0,4-2-2 16,-1 7-5-16,1-7-5 0,0 2-22 0,0-2-13 16,0 0-27-16,0 0-33 0,1 5-51 0,-1-5-81 15,0 0-256-15,0 0 113 0</inkml:trace>
  <inkml:trace contextRef="#ctx0" brushRef="#br0" timeOffset="68514.46">11257 16644 2 0,'0'-4'187'0,"0"4"-20"0,0 0-17 16,4-7-13-16,-3 5-15 0,3 0-8 0,0 0-26 15,1-1 1-15,-5 3-10 0,10 0-8 0,-10 0-8 16,12 5-7-16,-8-2-11 0,1 2 6 0,1 2-7 16,-2-3-6-16,0 3-1 0,-2-1-9 0,1 1-9 0,-2-1-9 15,-1 2-12-15,-1-2-3 0,0 2-4 16,-1-2-5-16,0 1-13 0,-1 0-4 0,-2-2-11 15,0 0-9-15,-1 0-20 0,-2 0-52 0,-1-2-81 16,0 1-221-16,0-2 98 0</inkml:trace>
  <inkml:trace contextRef="#ctx0" brushRef="#br0" timeOffset="76675.96">16067 15495 58 0,'4'-2'54'0,"-4"2"-6"0,0 0 1 16,1-6-5-16,-1 6 4 0,0 0-5 0,4-5 4 16,-4 5-5-16,0 0-6 0,0 0-1 0,0-3-5 15,0 3 7-15,0 0-14 0,0 0-1 0,0 0-5 16,0 0-4-16,0 0-1 0,0 0 3 0,0 0-3 15,0 0-2-15,0 0 4 0,0 0-6 0,-4 14 0 0,3-12-5 16,-3 2 6-16,3 1-6 0,-2 1 5 16,-2-3 4-16,1 4-7 0,3 0-4 0,-3-2 3 15,0 1-3-15,3 1-1 0,-3 0 3 0,-1 0 4 0,4 0-6 16,-2 1-1-16,2-2-3 0,-3 1 4 0,4 0-1 16,-3 3 0-16,2-1 2 0,1-2-2 0,-4-1-1 15,4 0 8-15,-1 0-9 0,1-1 7 0,-3-3-5 16,1 2 0-16,2-4-2 0,0 5 2 0,0 0 2 15,0-5-1-15,0 0-5 0,0 3 6 0,0-3-1 16,0 0 5-16,0 0-7 0,0 0 2 0,0 0 6 16,0 4-15-16,0-4-11 0,0 0-18 0,0 0-33 15,0 0-42-15,0 0-121 0,0 0 54 0</inkml:trace>
  <inkml:trace contextRef="#ctx0" brushRef="#br0" timeOffset="77808.85">16183 15565 36 0,'14'0'52'0,"-1"0"-2"16,1-3 0-16,0 3-1 0,-1 0-8 0,1 0-4 15,-1 0-2-15,1-3-7 0,0 2-3 0,1 0 8 16,1 1-16-16,-2-2 2 0,0 1-1 0,0 1-3 15,2-1 6-15,-2 0-10 0,0 1 1 0,-1-2-6 16,6 2 2-16,-5 0 0 0,-1 0-2 0,0 0 0 16,1 0 1-16,0 2 0 0,1-2-3 0,-3-2 1 15,2 4 2-15,-2-2-1 0,0 0-1 0,2 0 0 0,3 0-1 16,-2-2-3-16,-2 2 1 0,6 0 2 16,-6 0-3-16,6 0-2 0,-5 0 3 0,-1 0 2 15,2-2-1-15,-1 4 0 0,1-2-6 0,4 0 5 0,-6 0 0 16,0 0-2-16,-1 0 10 0,7-2-9 0,-6-1-2 15,-2 3-2-15,4-2 4 0,-3 1-2 0,0 0 2 16,-2-2-2-16,0 2 4 0,-1 0 1 0,-2-2-2 16,-1 2 0-16,4-1-2 0,-1 1 3 0,-1 1 0 15,1-2-3-15,-2 2-1 0,5-1-1 0,-4 1 2 16,3 0-2-16,-1 0 5 0,4 1-3 0,-3-1 3 16,1 1-3-16,4 0 6 0,-1-1-4 0,0 0 2 15,6 1-7-15,-6-1 3 0,4 0 2 0,-2 0-4 0,-3 2 4 16,0-4-3-16,0 2 1 0,-2 0 3 0,0 0 5 15,1-1-8-15,-3 1 2 0,2 0-3 16,-5 0 0-16,5 0-3 0,-7-1 3 0,5 1-1 0,-5 0 2 16,3 0 2-16,-8 0 4 0,14 0-5 0,-9 0 1 15,4 2-2-15,-2-2-1 0,-1 0 0 0,2 0 2 16,-2 2 0-16,2-1-3 0,0 2 2 0,2-6 5 16,0 6-7-16,-1-3 16 0,2 0-13 0,0 1-1 15,-4-1 6-15,5 1 1 0,-6-2-2 0,4 2-2 16,-1-1-3-16,0 0 3 0,-5 0 0 0,-4 0 2 15,14-1-8-15,-8 1 6 0,2 0-8 0,-8 0 10 16,10 0-7-16,-10 0 5 0,13 0-1 0,-8 0 3 16,2-1-4-16,-7 1 2 0,11 0-5 0,-6 0 7 15,-5 0-5-15,13 0 2 0,-7-3-2 0,1 3 3 0,0 0 1 16,1-1-2-16,-1 1-5 0,-1 1 6 16,7-1-5-16,-3 0 12 0,-2 0-11 0,4 3 1 0,-5-3 0 15,-1 0 2-15,4 0-7 0,-1 0 6 0,-1 1-1 16,-3-2 0-16,4 1 2 0,-4 1-4 0,-5-1 8 15,7-1-8-15,-7 1 4 0,7 0-3 0,-7 0 0 16,9 0-2-16,-9 0 7 0,0 0-3 0,8 0 0 16,-8 0 2-16,5-3 5 0,-5 3-2 0,0 0-3 15,5-1 7-15,-5 1-2 0,0 0-3 0,0 0 0 16,0 0 4-16,5-2 4 0,-5 2-3 0,0 0-8 16,0 0 3-16,0 0 3 0,0 0 0 0,0 0-2 15,0 0 3-15,0 0-1 0,0 0-1 0,0 0-1 16,0 0 1-16,0 0 4 0,0 0-4 0,0 0 5 15,0 0-5-15,9 0-2 0,-9 0-1 0,0 0 0 0,0 0 4 16,0 0-5-16,0 0-3 0,0 0 2 16,0 0 2-16,0 0 1 0,0 0-7 0,0 0 1 15,0 0-18-15,0 0-25 0,0 0-34 0,0 0-67 0,0 0-155 16,0 0 69-16</inkml:trace>
  <inkml:trace contextRef="#ctx0" brushRef="#br0" timeOffset="78210.22">17824 15455 45 0,'-4'6'48'0,"4"-3"4"16,-1 2-8-16,0-1 2 0,-1 0-11 0,1 0-2 16,1-4-7-16,-1 10 2 0,-2-8-7 0,3 2-2 15,0-4 8-15,0 5-9 0,3 1 1 0,-3-6-3 16,-3 3-4-16,3-3 3 0,0 0 8 0,0 5 0 15,0-5 2-15,0 0 2 0,0 0-2 0,0 4 7 0,0-4 2 16,0 0-7-16,0 0 0 0,0 0-5 16,0 0-5-16,0 0 4 0,0 0 1 0,0 0-5 15,0 0-2-15,9-8-1 0,-9 8-1 0,7 0-7 0,-7 0 12 16,0 0-15-16,0 0 1 0,12 3-22 0,-7-2-37 16,1 2-86-16,-3-1-153 0,3 1 67 15</inkml:trace>
  <inkml:trace contextRef="#ctx0" brushRef="#br0" timeOffset="79551.19">18035 15571 55 0,'5'-2'56'0,"0"0"-6"16,4 0-1-16,-1-1-9 0,1-1-5 0,3 1 3 0,0 0-12 16,-1-1 2-16,2 1 0 0,5-1-4 0,1-1-4 15,0-1 4-15,-1 2-8 0,5-2 0 0,-1 1-1 16,5 1-6-16,1-3 3 0,1 2-4 0,1 0 2 16,0 2-3-16,2-4 9 0,0 5 4 0,5-1-8 15,-2 0 10-15,1 2-2 0,-2 1-6 0,3-2 5 16,0 2-2-16,-2 0-3 0,-2 3 3 0,0 1-1 15,0-1-7-15,-1 1 2 0,-1 2-7 0,-4-2 4 0,-4-1 2 16,-3 4-3-16,1-3-4 0,-2-2-4 16,-2 1 8-16,-3 1 0 0,-3 0-5 0,0 0 3 0,1-2-4 15,-5 4 6-15,1-5-1 0,-4 2-1 0,4-1-7 16,-6 1 7-16,-2-3-3 0,8 3 3 0,-8-3-2 16,4 0-2-16,-4 0-1 0,0 0 3 0,0 0-1 15,0 0 0-15,10-3-4 0,-10 3-1 0,0 0 4 16,0 0 2-16,0 0-3 0,0 0-1 0,4-3 0 15,-4 3 1-15,0 0-2 0,0 0 0 0,0 0-1 16,0 0 6-16,5-1-8 0,-5 1 3 0,0 0 4 16,0 0-3-16,9 0 2 0,-9 0 2 0,0 0 3 15,4-1-8-15,-4 1 1 0,0 0 3 0,0 0 1 16,0 0-2-16,9-2-3 0,-9 2 3 0,0 0-1 16,0 0 3-16,0 0-6 0,0 0 6 0,0 0-6 0,0 0 3 15,0 0 3-15,0 0-3 0,0 0 3 0,0 0-3 16,8 2-3-16,-8-2 3 0,0 0-2 0,2 2 4 15,-2-2 0-15,0 0-6 0,7 3 5 0,-6 0-1 16,1-1-4-16,-2-2 3 0,4 4 1 0,-3 0-6 16,-1-4 5-16,3 4 1 0,-3-4-1 0,2 3-2 15,-2-3 5-15,2 2-4 0,-2-2 7 0,0 0-4 16,2 3-2-16,-2-3 1 0,0 0 3 0,0 0-2 16,0 0 1-16,0 0 4 0,0 0-9 0,0 0 4 15,0 0 0-15,0 0-2 0,0 0 1 0,0 0 0 16,4 4-2-16,-4-4-7 0,0 0 11 0,0 0-3 15,4 2 1-15,-4-2 0 0,0 0-1 0,0 0 0 16,0 0 7-16,0 0-10 0,0 0 7 0,0 0-3 16,0 0 1-16,0 0 4 0,0 0-3 0,0 0-7 15,0 0 5-15,0 0 0 0,0 0 0 0,0 0 6 16,-18-4-3-16,18 4-1 0,0 0-10 0,-7-1 6 0,7 1 0 16,-7 3 4-16,7-3 14 0,-5 2-19 0,5-2 2 15,-8 1-1-15,2 1 1 0,6-2 2 0,-4 1 1 16,4-1-12-16,-9 2 11 0,5 0 7 0,4-2-6 15,0 0 1-15,-6 0 0 0,6 0-2 0,-9 0-5 16,9 0 7-16,-9-1-6 0,4 0 6 0,-2-1-1 16,2 1-2-16,-3-1-3 0,1 0 7 0,3-1 1 15,-4 0-6-15,2 1 1 0,-3 0 2 0,3-1-3 16,-1 0 4-16,-1 3-2 0,0-1-5 0,-1 1 6 16,-4 1-1-16,0 2 2 0,2-3-3 0,-2 3 4 15,-5-2-2-15,0 3-1 0,-2-2 0 0,-1 2 1 16,-5-1 1-16,5-2-9 0,2 1 10 0,1-1-7 15,-1 0 6-15,6 1-2 0,0-2 0 0,2 0-3 0,-1 0 1 16,0 0 1-16,0-2 4 0,2 2-1 16,-2 0 0-16,6 0-1 0,-2 0-5 0,8 0-42 15,-11 0-101-15,4 2-156 0,7-2 70 0</inkml:trace>
  <inkml:trace contextRef="#ctx0" brushRef="#br0" timeOffset="80402.12">19044 15513 93 0,'9'3'80'0,"-8"1"-3"0,3 0-6 16,-1 0-7-16,-2-2-12 0,-2 4-2 0,-2-1-8 0,2-1-1 15,-5 1 0-15,2-1-8 0,-2 1 1 0,-1 1-9 16,1-4 1-16,0 2-9 0,0-1 2 0,-1-1-5 16,1-1 6-16,1 1-6 0,5-2 0 0,-11 3 2 15,6-3-3-15,0 1 5 0,5-1-7 0,0 0-1 16,-9-1-2-16,9 1 0 0,-6 1-1 0,6-1-2 0,0 0 2 16,0 0-3-16,0 0 2 0,-6-4-6 15,6 4 2-15,0 0-7 0,0 0-2 0,0 0 0 16,0 0-6-16,8-8 5 0,-8 8-8 0,2-4 5 0,-2 4 1 15,2-5-5-15,-2 5 6 0,2-3-5 16,-2 3 6-16,3-2 2 0,-3 2 1 0,4-3-3 16,-1 2 7-16,-3 1-4 0,11-3 3 0,-8 1-5 0,1 2 4 15,3-3-2-15,-1 0 1 0,-1 1-2 0,4 0 10 16,-4 0-3-16,6-2-2 0,-3 1-2 0,1 0 2 16,0-2 0-16,-1 3-4 0,2-4 10 0,2 5 3 15,-6-1 0-15,3-1 1 0,-1-2 5 0,-2 3 1 16,-1 0 8-16,0 1-2 0,0-2 5 0,-2 2-3 15,-3 1-4-15,9-2-3 0,-5 1-2 0,-4 1-2 16,6 0 1-16,-6 0-6 0,0 0 2 0,9 1 1 16,-9-1-4-16,6 1-1 0,-2 0-1 0,-1 1 4 15,-1 2 0-15,0-1-3 0,-1 3-1 0,0-2 0 0,1-1-3 16,-1 1 3-16,-1 0-2 0,0-4-2 0,0 6 6 16,0-6-6-16,-1 4-2 0,-1 0 7 15,2-4-8-15,-4 4 11 0,4-4-13 0,-5 1 7 0,3 2 2 16,2-3-5-16,-8 0 4 0,8 0-6 0,-10-3 10 15,6 1-6-15,4 2 2 0,-12-4 0 0,6 0-2 16,0 2 12-16,-2-2 6 0,3-2-7 0,-3 1 3 16,2 0 9-16,0-3-4 0,-1 4 4 0,1-1 0 15,-1-2-1-15,1 0-8 0,1 3 3 0,-2-2-1 16,2 1-1-16,1 0 0 0,1 1-3 0,-1 0-4 16,0 2 1-16,4 2 0 0,-4-3-1 0,4 3-3 15,0 0-2-15,0 0-1 0,0 0 4 0,-9 7-6 16,5-2 4-16,3-2-10 0,1 2-7 0,1 1-19 0,-1-1-17 15,2 1-21-15,-2 2-25 0,2-4-101 16,-2 1-210-16,1 3 92 0</inkml:trace>
  <inkml:trace contextRef="#ctx0" brushRef="#br0" timeOffset="81063.08">19286 15513 121 0,'0'0'111'0,"6"-2"-6"16,-6 2-3-16,0-3-20 0,0 3-7 0,0 0-9 16,0 0-3-16,-6-9-11 0,2 8 2 0,4 1-13 15,-9-3 2-15,5 1-8 0,-5 2 2 0,9 0-8 16,-10-1-4-16,4 1-3 0,6 0 1 0,-11 1-5 15,5-1 1-15,0 1 1 0,1 0-10 0,5-1 9 16,-12 4-9-16,6-3-1 0,2 1 0 0,-1 0 2 0,1 1-9 16,0-1 16-16,0 0-11 0,2 0 1 0,-2 1-3 15,-3 1 2-15,2 0-4 0,0 1-3 0,0-1 1 16,1 0-4-16,-1 1 2 0,-2-2 4 0,0 2 3 16,3-1-9-16,-1 0 2 0,1-3 3 0,2 5 1 15,-2-5-1-15,0 3-3 0,4-4 4 0,-2 5 6 16,2-5-12-16,0 4 8 0,0-4-4 0,0 0 4 15,0 0-8-15,0 3 1 0,0-3 6 0,0 0-1 16,0 0 0-16,6 2 1 0,-6-2-4 0,6 0 1 16,-6 0-3-16,0 0 3 0,8 0 4 0,-8 0-10 15,0 0 0-15,0 0 3 0,0 4-53 0,0-4-151 16,-9 7-224-16,-1-2 100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5T07:24:34.32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8064 8647 5 0,'0'0'46'0,"0"0"-3"16,0 0 1-16,0 0-12 0,0 0 3 0,0 0 0 0,0 0-5 15,0 0 7-15,0 0 5 0,0 0 4 0,0 0 6 16,8 4 6-16,-8-4-6 0,7 1-2 0,-2-1-11 16,-5 0 0-16,18-3 5 0,-6 3-3 0,0-2-3 15,0 2-5-15,0 0 1 0,7 0-9 0,-8-3 1 16,5 1 3-16,1 2-13 0,-4-1 2 0,0 1 4 16,0 1-3-16,1-2-5 0,0 1 6 0,0 0-6 15,-1-2-3-15,-1 2-5 0,1 0 8 0,-1 0-6 16,1-2-2-16,-1 1 2 0,-4 1-5 0,2 0 5 0,-1-1-2 15,-3 1 1-15,1 0-3 0,-7 0-1 16,9 0 0-16,-9 0-2 0,7 0 0 0,-7 0-4 16,0 0-3-16,11 0 9 0,-11 0 4 0,0 0-2 0,0 0-7 15,5-3 2-15,-5 3 0 0,0 0-3 0,0 0-12 16,0 0-2-16,0 0-10 0,0 7-15 16,0-7-26-16,0 0-99 0,-8 8-180 0,4-8 80 0</inkml:trace>
  <inkml:trace contextRef="#ctx0" brushRef="#br0" timeOffset="985.48">7954 8724 4 0,'9'2'61'0,"-9"-2"-7"0,6 3 0 0,-6-3-3 16,8 1 1-16,-5 0-2 0,3-1 4 0,-6 0-3 16,9 0-7-16,0 0-4 0,-3 0-4 0,1 0 2 15,-1-1-8-15,3 1 3 0,1-1-1 0,0-1-1 16,2 4-6-16,-1-4-5 0,1 1 6 0,2 1-1 15,0 0-3-15,4-1 5 0,-1 0-14 0,2 2 4 16,-2-1 0-16,-5 0-15 0,7 0 12 0,-1 1-3 16,3-1-2-16,-6 1 2 0,-1-1-4 0,1 0 7 15,-2 2-5-15,0-2-5 0,-2 0-2 0,0 0-4 16,0 0 9-16,-3 1-5 0,-3-1 7 0,-5 0 1 0,10 0 3 16,-10 0 8-16,5-1 3 0,-5 1 2 0,5 1 0 15,-5-1-2-15,0 0 2 0,7-3 4 0,-7 3 0 16,0 0 1-16,0 0-3 0,7 0-6 0,-7 0-2 15,0 0 0-15,0 0-3 0,0 0-2 0,0 0 1 16,0 0-2-16,0 0-7 0,0 0 3 0,0 0-8 16,0 0 3-16,0 0 2 0,0 0 1 0,0 0-5 15,0 0 3-15,4-2-5 0,-4 2 6 0,0 0 1 16,0 0-2-16,0 0-4 0,0 0 1 0,0 0-2 0,0 0 0 16,0 0-1-16,0 0-4 0,0 0 7 0,0 0 0 15,0 0-1-15,0 0 1 0,0 0 2 0,0 0-1 16,0 0-7-16,0 0 6 0,0 0 0 0,0 0 0 15,0 0-1-15,0 0-5 0,0 0 9 0,0 0-3 16,0 0-6-16,0 0 1 0,0 0 2 0,0 0-2 16,0 0 3-16,0 0-1 0,0 0-1 0,0 0-1 15,0 0 1-15,0 0-2 0,0 0 6 0,0 0-5 16,0 0 5-16,0 0 1 0,0 0-1 0,0 0-5 16,0 0 2-16,0 0 2 0,0 0-3 0,0 0 4 15,0 0-4-15,0 0-1 0,0 0 2 0,0 0-5 0,0 0 9 16,0 0 0-16,0 0-6 0,0 0 6 0,0 0-7 15,0 0 3-15,0 0 1 0,0 0-3 16,0 0 5-16,0 0-5 0,0 0 0 0,0 0 6 0,0 0-3 16,0 0-1-16,0 0-11 0,0 0 8 0,0 0 5 15,0 0-1-15,0 0-3 0,0 0 2 0,0 0 3 16,0 0-1-16,0 0-6 0,0 0 2 0,0 0 8 16,0 0-7-16,0 0 0 0,0 0 7 0,0 0-5 15,0 0-3-15,0 0 2 0,0 0 3 0,0 0 3 16,0 0-4-16,0 0 0 0,0 0-4 0,0 0-2 15,0 0 0-15,0 0 4 0,0 0-2 0,0 0 2 16,0 0 2-16,0 0-1 0,0 0 2 0,0 0 1 0,0 0-6 16,0 0 0-16,0 0 0 0,-11-5 8 15,11 5-3-15,0 0-4 0,0 0-2 0,0 0 7 16,-3-3-2-16,3 3-1 0,0 0-3 0,0 0-5 0,0 0 7 16,0 0 2-16,0 0 2 0,0 0-5 0,0 0 4 15,0 0-3-15,0 0 1 0,0 0-3 0,0 0 5 16,0 0 0-16,0 0-6 0,0 0 4 0,0-4 2 15,0 4-11-15,0 0 7 0,0 0 4 0,0 0-5 16,0 0-1-16,-7-2 3 0,7 2 3 0,0 0-3 16,0 0 1-16,0 0-2 0,0 0-1 0,0 0 4 15,0 0 4-15,0 0-16 0,0 0-17 0,0 0-18 16,0 0-37-16,0 0-149 0,-9 1-248 0,9-1 110 0</inkml:trace>
  <inkml:trace contextRef="#ctx0" brushRef="#br0" timeOffset="2498.42">21080 8425 20 0,'0'0'81'0,"-5"-1"-14"15,5 1-7-15,0 0-6 0,0 0-3 0,0 0-4 16,0 0-2-16,-12 1-7 0,12-1-1 0,0 0-10 16,0 0 0-16,0 0-1 0,0 0-1 0,0 0 6 15,0 0 0-15,0 0 2 0,-5 1-2 0,5-1-4 0,0 0-1 16,0 0 3-16,0 0 2 0,0 0-5 0,0 0-7 16,0 0-2-16,0 0 9 0,0 0 2 15,0 0-7-15,0 0-1 0,0 0-3 0,0 0 1 0,17 4 8 16,-17-4-4-16,10 1-3 0,-5 0 4 0,3 0-3 15,1 1-1-15,2-1 7 0,-1-1 2 0,3 0-6 16,1 0 2-16,5-1 2 0,-2 1-5 0,2 0-5 16,-2 0 1-16,2 0-1 0,-2 0 2 0,2 0 0 0,-4 0 1 15,2 0-8-15,2 1 3 0,-6-2 2 16,-1 2-4-16,3-1 2 0,-3 0-2 0,0 0 2 16,-1-1-6-16,1-1 4 0,-1 2-1 0,1 0-3 0,-2-1 3 15,-4 1-2-15,2 0-1 0,0-1 1 0,-1 1-3 16,-7 0-4-16,11-1 1 0,-9 0 5 0,-2 1-4 15,0 0 0-15,11 0 0 0,-11 0-1 0,0 0 1 16,0 0-3-16,8 0 2 0,-8 0-2 0,3 2 4 16,-3-2-5-16,0 0 2 0,0 0 3 0,-1 5-6 15,1-5-4-15,0 0-5 0,-7 7-4 0,4-3-17 16,-1 0-12-16,0-4-21 0,1 2-28 0,3-2-14 0,-6 6-107 16,3-5-230-16,-2 0 102 0</inkml:trace>
  <inkml:trace contextRef="#ctx0" brushRef="#br0" timeOffset="3079.76">21125 8545 28 0,'0'0'128'0,"0"0"-17"0,0 0-7 16,0 0-10-16,0 0-8 0,0 0-7 0,0 0-10 16,7-5-4-16,-7 5-8 0,0 0-5 0,7 0 2 15,-7 0-25-15,8 0 11 0,-8 0-9 0,12-2 1 16,-7 2-5-16,-5 0 2 0,14-1-8 0,-5 1-1 15,0 0-5-15,3-1 0 0,-3 1 8 0,2 0-6 16,3-1-2-16,-2 1-1 0,0 1 5 0,1-2-10 0,0 1 0 16,2 0 8-16,-2 0 6 0,0 1 1 15,-2-2-4-15,3 2 3 0,-6-2 1 0,1-1-3 16,-1 2-4-16,4-2 5 0,-1 2-6 0,0 0-4 0,-4-2 3 16,0 1-1-16,1 1-4 0,-2-2-1 0,3 1 0 15,-4 0 4-15,-5 1-5 0,9-1 3 0,-9 1 3 16,8-3-1-16,-8 3-10 0,6 0 2 0,-6 0-2 15,0 0 7-15,8-2 0 0,-8 2-2 0,0 0-5 16,0 0 3-16,0 0-1 0,4-3-1 0,-4 3 0 16,0 0 0-16,0 0-4 0,0 0 0 0,0 0-3 15,0 0 6-15,4 0-3 0,-4 0 1 0,0 0 0 0,0 0 0 16,0 0-1-16,0 0-1 0,0 0 0 0,0 0 2 16,0 0 2-16,0 0-3 0,0 0 3 0,0 0-4 15,0 0 4-15,0 0 0 0,0 0-5 0,0 0 5 16,0 0-4-16,0 0 4 0,0 0-1 0,0 0-3 15,0 0 3-15,0 0-3 0,0 0 2 0,0 0-1 16,0 0 0-16,0 0-14 0,0 0-19 0,-12 9-18 16,12-9-50-16,-10 1-151 0,6 0-273 0,4-1 120 15</inkml:trace>
  <inkml:trace contextRef="#ctx0" brushRef="#br0" timeOffset="10105.7">9933 10710 28 0,'30'-2'29'16,"-2"2"3"-16,-6 2-5 0,6-4 4 0,0 0-4 15,0-3-7-15,-8 5-1 0,9-2 0 0,0-1-3 16,-9 1-6-16,3 0 2 0,5-1-8 0,-8 0 11 15,1 0-3-15,2 3-2 0,-3-2-1 0,1 0 3 0,7 1 2 16,-5-1-2-16,-2 0-2 0,2 0 10 0,4-1 0 16,-6 2 4-16,7-2-7 0,-2 2 4 0,-3-3 0 15,5 4-6-15,-1-5 3 0,-5 3-1 0,6-1 2 16,-8 1 1-16,7-2-2 0,-5 3-3 0,7-2 2 16,-9 3-1-16,1-1 1 0,-2 1-7 0,3 0 6 15,-4 0-10-15,1 0 6 0,0 0-1 0,0 1-4 16,-1-1 5-16,0 0 4 0,1 0-15 0,2-1 8 0,-2 1-3 15,1 0 4-15,2-3-2 0,-1 3-6 16,0-2 3-16,6 1-4 0,-5 1-9 0,-2-3 12 16,10 1-7-16,-3 0 9 0,-3 0-4 0,1 0 6 0,5 2-4 15,-10 0 1-15,1-3-3 0,2 1 2 0,-2 2 1 16,-3 0-2-16,1 0 3 0,-1-3-4 0,1 3 2 16,2 0 2-16,-2-2-3 0,3 2 4 0,-2-2-6 15,-1 1 0-15,2 1-2 0,0 0 4 0,-2-3-5 16,11 2 3-16,-7 1-3 0,-1-1 4 0,-3-2 1 15,4 2 0-15,-1-2-3 0,-1 3-3 0,0 0 6 16,1-1 0-16,-1-1-4 0,1 2 4 0,1-2 4 16,5 0-5-16,-6 1-4 0,1 0 4 0,3 1 0 0,-5 0 0 15,2-1-4-15,0 1 6 0,-4 0-7 16,3-2 1-16,0 2 4 0,-3 0-3 0,-1 0 6 16,1 0-4-16,0-3-1 0,-1 3 4 0,-1-2-6 0,-3 2 3 15,2 0 0-15,2 0 3 0,0 0-2 0,0 0-1 16,0 0-5-16,0 0 3 0,2 0 7 0,-2 0-1 15,4 0 4-15,0 0-12 0,-1 0 6 0,6 0-6 16,0 5-2-16,-8-5 4 0,3 2 4 0,-3 0-5 16,2 1 5-16,-2-1 2 0,0 0-7 0,1-1 7 15,-1 2 0-15,-1-2-5 0,1 0-3 0,-2 1 1 16,1-2-7-16,1 1 13 0,-1 0-3 0,1-1 7 16,2 1 0-16,-2 1-1 0,0-1-4 0,0-1 1 0,3 1 11 15,2-2-11-15,-5 1 0 0,9 0-3 16,-6 0 9-16,1 2-8 0,-1 0 6 0,-2-2-4 0,7 3-2 15,-6-2 3-15,-2 2-3 0,1-1-3 0,-1-1 6 16,3 1 0-16,-3 0-2 0,3 0-2 0,-3 1 1 16,3-2 6-16,-2 0-19 0,1-1 14 0,-1 1 7 15,3-1-5-15,4 0 0 0,-7-2-7 0,2 1 6 16,1-2 8-16,7 3-6 0,-4-2 5 0,3 0 0 16,-3 2 6-16,-3 0-10 0,-5-2 0 0,1 4-1 15,-1-2 3-15,3 2-13 0,-3-1 6 0,-3 1 5 16,4 1-2-16,-2-2-8 0,1-1 8 0,-3 4-4 0,-1-3-8 15,0 2 7-15,4-1 2 0,1 1-3 16,-5 0 7-16,4-1 0 0,0 0-3 0,1-2-2 0,-1 0-5 16,4-2 12-16,-3 2-9 0,2 2 5 0,-1-5 2 15,4 4-7-15,-4-2 1 0,1 2 1 0,2 1 0 16,-4-2-3-16,3 0 4 0,-3 2 0 0,0-2-3 16,-2 3 2-16,-3-3-2 0,0 2 8 0,-2 1-6 15,2-1 2-15,-2 0-1 0,1-2 1 0,0 3 3 16,1-3-10-16,-4 4 3 0,2-1 2 0,-1 0 3 15,-2 0-4-15,0-2 3 0,1 2-13 0,0 0 7 16,2-2 6-16,-2 0-2 0,0 1 0 0,1 1 2 0,1-3-7 16,0 1 4-16,-2 0 0 0,-1-1-1 0,-1 2-3 15,2-2 2-15,-2 3-3 0,-2-3 8 0,3 1-3 16,-4 0-2-16,-5-1-1 0,10 2 7 0,-10-2-6 16,8-2 9-16,-8 2 2 0,0 0 1 0,0 0 5 15,9 0 3-15,-9 0 7 0,0 0-4 0,5-1-5 16,-5 1 0-16,0 0-5 0,0 0 0 0,0 0 1 15,0 0 2-15,5-1-1 0,-5 1-4 0,0 0 1 16,0 0 6-16,5-3-13 0,-5 3 5 0,0 0-2 16,9 0-3-16,-9 0 3 0,0 0 0 0,0 0-9 15,8 0 3-15,-8 0 3 0,0 0-1 0,3-2 1 0,-3 2 1 16,0 0 1-16,0 0-5 0,0 0 4 0,0 0-1 16,6-1 0-16,-6 1 3 0,0 0 4 0,0 0-6 15,0 0 0-15,0 0 6 0,-4-7-4 0,4 7-3 16,0 0 5-16,-2-4-8 0,-1 1 5 0,3 3-1 15,0 0 1-15,-1-5-2 0,1 5-4 0,-7-3 5 16,7 3-10-16,0-4 9 0,0 4-3 0,0 0-3 16,4-5 8-16,-4 5-5 0,0 0 1 0,0 0 2 15,0 0-1-15,-1-5 6 0,1 5-7 0,0 0 2 16,0 0 0-16,1-7 4 0,-1 7-2 0,0 0 4 0,0 0 1 16,0 0-7-16,0 0 3 0,0 0-1 0,0 0-9 15,0 0 7-15,0 0-5 0,0 0-1 0,0 0 8 16,0 0-7-16,0 0 6 0,0 0 0 0,0 0-4 15,0 0-3-15,-4 15 8 0,4-15-6 0,0 6 0 16,0-1 1-16,-1 1-2 0,0-1 2 0,1 0-1 16,0 2-1-16,0-2 3 0,0-1 0 0,-3 4 2 15,3-6 1-15,0 2-2 0,0-4 2 0,0 4-4 16,0-4 2-16,0 0-2 0,0 6-3 0,0-6 8 0,0 0-7 16,0 0 18-16,0 0 4 0,0 0-5 15,0 0-2-15,0 0 1 0,0 0-8 0,0 0 5 0,-4-12 0 16,4 8 1-16,-1-1-4 0,1 5-6 0,1-7 7 15,2 4-6-15,-3-4 5 0,1 5-6 0,-1 2-1 16,0-5 2-16,0 5 0 0,4-5 0 0,-4 5-3 16,0 0 3-16,0-3-7 0,0 3-17 0,0 0-19 15,0 0-28-15,-13 0-60 0,13 0-124 0,-13 3-272 16,8-3 121-16</inkml:trace>
  <inkml:trace contextRef="#ctx0" brushRef="#br0" timeOffset="12289.27">9555 10660 52 0,'0'0'61'0,"0"0"-3"0,0 0-18 16,0 0 13-16,0 0-3 0,3-5 6 0,-3 5-9 15,0 0 3-15,0 0-7 0,6 0 4 0,-6 0-6 16,0 0 4-16,0 0-2 0,0 0-3 0,7 0 5 0,-7 0-6 16,0 0 1-16,13 0-3 0,-6 2-4 15,1-2-2-15,2 0 4 0,-1 3-8 0,1-3 2 16,3 1-7-16,0 0 1 0,4 1 5 0,0-2-11 0,2 1-1 15,-1-1 3-15,4 2-7 0,-2-2 8 0,1 0-15 16,0 1 4-16,8-1-1 0,1 1 4 16,-3-3-1-16,2 2 2 0,2-2-1 0,1-1-2 0,3 1 3 15,-2 2-3-15,3-3-3 0,0 1 0 0,-1 2 0 16,-2 0 0-16,3-2 0 0,-3 1 4 0,2 0-1 16,-1 1-5-16,2 0 3 0,0 1-2 0,-4 2-1 15,0-5-3-15,-2 2 2 0,1 0-2 0,-2 2 4 16,2-4-2-16,0 4-1 0,-3-2 1 0,3 0 1 0,-1 0-1 15,1 0-7-15,0 0 10 0,1-3-4 16,1 2 4-16,3 0-10 0,-3-1 5 0,1 1 3 0,3-1 1 16,-1 0 0-16,-3 2-1 0,7-3 3 0,-2-2-1 15,3 1 2-15,-2 1 2 0,-1-1-2 0,3 1 5 16,-4-1-6-16,0 1 7 0,-3 1-7 0,1 0 4 16,-3-1-13-16,2 2 7 0,-3 2 3 0,-2-1-7 15,-3 3 7-15,-4-1-5 0,-1 0 1 0,10 2 2 16,-3 1-4-16,0 1 5 0,3-1-5 0,-3 0 2 15,4-1-1-15,-1 1-1 0,1-2-1 0,-1 1-4 16,4-2 2-16,-3 1 3 0,5-2 1 0,-1 2 1 0,2-5-3 16,-1 2-1-16,3 0 6 0,-3-2-6 15,2-1-1-15,-3 1 5 0,0 2-1 0,1 0 0 0,-2-2 0 16,-1 2-2-16,-2-1-3 0,-3 1 5 0,2 3-4 16,-4-3 1-16,1 0-1 0,0 2-1 0,-5-2 0 15,7 3 3-15,-9-2-2 0,6 3 4 0,-6 0-6 16,8-1 4-16,-1-1-5 0,3 1 4 0,1 1-1 15,-2-3-1-15,4 0-7 0,3 1 0 0,-2-1 11 16,1 2 1-16,3-3-3 0,0 0-1 0,-1 0 0 16,0 0 3-16,-4-3 0 0,2 3 1 0,-3-1-6 15,-1-1 4-15,0 2-1 0,-6-4-4 0,-5 4 3 0,0 0 0 16,-1-1 2-16,2 1-6 0,-6-1 5 16,1 1-3-16,2 0 4 0,-5-1 0 0,-1 1-3 15,5-2 1-15,-4 2-1 0,3-2 3 0,2 2 0 0,1-3-5 16,-2 3 5-16,5 0 0 0,5-2-2 0,2-1-2 15,2 0 2-15,0 2 3 0,1-2-3 0,0 3-1 16,0 0 7-16,2 0-8 0,-5 0 0 0,0 0 5 16,-1 0-7-16,-6 0 5 0,-2 3 1 0,1-3-3 15,-1 0 0-15,-2 1 7 0,-6-1-10 0,2 1-1 16,-2-1 2-16,1 0 1 0,-1 2 5 0,0-4 0 16,-3 2 0-16,1-1-3 0,2 0-1 0,-3 1-3 0,2 0 8 15,1-3-3-15,0 1-8 0,0 2 4 0,0-3 1 16,1 1 0-16,3 0 7 0,-3 2-4 15,-4-1 0-15,2-1-2 0,-2 2 0 0,-2 0 1 0,-1-1-3 16,1 1 2-16,1-1 1 0,-3 2-2 0,-6-1 4 16,11 1 2-16,-6-1-5 0,1 2 4 0,-6-2-3 15,0 0 4-15,9-2-3 0,-9 2-4 0,5-1-2 16,-5 1 2-16,9 0-5 0,-4-1 9 0,0-2-5 16,-5 3 5-16,7 0-4 0,-7 0 7 0,0 0-3 0,6-1 0 15,-6 1 3-15,5-3-5 0,-5 3 3 16,0 0-4-16,4-2-1 0,-4 2 6 0,0 0-4 15,0 0 4-15,4-3-9 0,-4 3 8 0,0 0-4 0,0 0-2 16,0 0 5-16,2-3 4 0,-2 3 2 0,0 0-1 16,0 0 2-16,0 0 1 0,0 0 0 0,0 0 2 15,0 0-4-15,0 0-2 0,0 0 1 0,0 0 3 16,0 0 0-16,0 0-4 0,0 0-2 0,0 0 2 16,0 0-2-16,0 0-2 0,0 0 2 0,0 0-1 15,0 0-1-15,0 0 2 0,0 0-6 0,0 0 3 16,0 0-3-16,0 0 5 0,0 0-2 0,0 0 3 15,0 0 0-15,0 0 0 0,0 0 2 0,0 0-6 0,0 0-4 16,0 0 6-16,0 0 3 0,-12-2-5 16,12 2 3-16,0 0-4 0,0 0 4 0,0 0-1 0,0 0-2 15,0 0 3-15,0 0 2 0,0 0-4 0,0 0 0 16,0 0 3-16,0 0-6 0,0 0 3 0,0 0 1 16,0 0-5-16,-7 4 5 0,7-4 0 0,0 0-2 15,0 0 3-15,0 0-1 0,0 0-4 0,0 0-1 16,0 0 4-16,0 0-3 0,0 0 2 0,0 0 1 15,0 0-1-15,-4-4-4 0,4 4 4 0,0 0-1 16,-2-7 0-16,2 7 3 0,-2-2-3 0,2 2 4 0,-1-6-4 16,1 6 2-16,0-4 2 0,0 4 1 0,-2-3-2 15,2 3-2-15,0 0-5 0,0 0 4 16,2-7 2-16,-2 7 0 0,0 0-1 0,0 0 2 0,0 0-1 16,0 0-3-16,0 0 1 0,0 0 0 0,0 0 3 15,0 0-2-15,0 0 2 0,0 0-3 0,0 17 0 16,0-14 0-16,0-3 2 0,3 7 2 0,-5-3-1 15,2 1-1-15,2-2 2 0,-4 1-1 0,2 1-4 16,0 2 3-16,2-2 0 0,-2-1 0 0,1 0 2 16,0 0 1-16,-1 1-2 0,2-1 2 0,-2-4-4 15,2 5 4-15,-2-5-5 0,0 3 4 0,0-3-2 0,0 0-4 16,0 0 8-16,0 0 0 0,0 0 2 0,0 0-7 16,0 0 0-16,4-9 4 0,-4 9-2 15,0-8 3-15,1 4-3 0,-2-1-2 0,0 0-5 0,-1 0-24 16,1-2-37-16,-3 2-47 0,-1-3-146 0,-2 1-282 15,3 2 126-15</inkml:trace>
  <inkml:trace contextRef="#ctx0" brushRef="#br0" timeOffset="14905.57">9606 10611 50 0,'0'0'96'0,"0"-5"-10"0,0 5-9 16,0 0-4-16,0 0-8 0,-2-5-9 0,2 5-3 15,0 0-11-15,0 0 0 0,0-5 7 0,0 5-4 0,0 0-6 16,0-4 2-16,0 4-3 0,0 0-4 0,0 0 4 16,0 0-11-16,1-5 4 0,-1 5-4 15,0 0-5-15,0 0-6 0,0 0 6 0,0 0-6 0,0 0-5 16,0 0-1-16,0 0 4 0,0 0-2 16,-1 18-10-16,2-12 1 0,-2 0 4 0,-1 1 5 0,2 3-6 15,-1-4-6-15,0 2 5 0,0-1-1 0,1-2 4 16,0 3-2-16,-2-4 0 0,2 2-3 0,-1 2-4 15,0-5 3-15,1 2 6 0,-2-1-1 0,1-1-9 0,1 2 7 16,0-5-2-16,-1 4 0 0,1-4 16 16,-1 3 4-16,1-3 5 0,0 0 5 0,0 0-1 0,0 0 4 15,0 0-5-15,0 0 1 0,0 0-7 0,0 0 0 16,0 0-4-16,-3-12-7 0,2 9 5 0,1-2-9 16,0 5-1-16,-2-8 5 0,1 4 0 0,1-1-3 15,0 1-3-15,0 4 0 0,-1-8-1 0,0 5 1 16,1 3-3-16,-3-4 2 0,3 4-4 0,0-4 0 15,0 4 2-15,0 0-2 0,-2-5 2 0,2 5-1 16,0 0 1-16,0 0-5 0,0 0 3 0,0 0-3 16,0 0-2-16,0 0-1 0,0 0 2 0,0 0 5 15,0 0-1-15,0 0-4 0,0 0 1 0,0 0 0 16,0 0 1-16,0 0 2 0,-8 12-2 0,8-8-6 16,-4-1-9-16,4 2-3 0,-2-3-8 0,-1 2-7 0,-1 0-2 15,3-1-6-15,-2 1-7 0,2-1-8 0,0-1 1 16,1-2 9-16,-4 4-1 0,4-4 7 0,-4 2 3 15,4-2-1-15,0 0 13 0,-4 1-3 0,4-1 2 16,0 0 8-16,0 0 1 0,0 0 5 0,-10-5 11 16,10 5-2-16,-4-4 0 0,4 1 0 0,-4-1 2 15,4 4 7-15,-1-6-6 0,1 6 2 0,-4-5 8 16,4 5 0-16,-1-2-3 0,1 2 3 0,-4-3-4 16,4 3 5-16,0 0-10 0,0 0 6 0,0 0-6 0,0 0 6 15,0 0-6-15,0 0 6 0,4-5-5 0,-4 5-8 16,0 0 6-16,0 0 1 0,9 0 0 0,-9 0-2 15,0 0 6-15,0 0-6 0,0 0-2 16,0 0 3-16,0 0 5 0,0 0-3 0,0 0 2 0,10 1-13 16,-10-1 11-16,0 0-3 0,0 0 0 0,0 0 0 15,4 3 1-15,-4-3 3 0,0 0 1 0,0 0 0 16,5 1-15-16,-5-1 9 0,4 5 2 0,1-5 7 16,-1 3-8-16,1-2 2 0,0 0-3 0,-1 2 3 15,6-2-2-15,-2 1-2 0,1-1 2 0,2-1 0 16,1 0 2-16,-1 3 1 0,1-3 3 0,1 0-12 0,-1 0 6 15,1 0 7-15,1 0-2 0,0-3-6 0,-1 3 2 16,2 0-1-16,-2 0 2 0,1 0 2 16,1 0-2-16,5-1-2 0,-4-1 6 0,-2 2-4 0,4-4 2 15,1 3-5-15,2 1 8 0,-2 0-8 0,-4 0 3 16,2 0-1-16,2 0 0 0,-1 0 1 0,-8 0 0 16,13 0-4-16,-4 1-1 0,3 1 1 0,-2-2 5 15,2 1 2-15,0 0-4 0,6-1 2 0,-5 0 1 16,-2 2-4-16,7-1 3 0,0 2-5 0,-7 0 6 15,1-2-2-15,8 0-1 0,-2 0-4 0,1 2 1 16,-2-3-1-16,1 1-2 0,4-1 4 0,-1-1 4 16,-2-2-2-16,3 0 2 0,-2 0-2 0,0 0-6 0,-3-1 9 15,5 0-2-15,-3 0 0 0,-2-1-4 16,1 3 4-16,2-5-3 0,-1 4 0 0,-1-2 5 0,0 1 1 16,-6 0-3-16,5-1-1 0,0 2 1 0,-6 2-8 15,7-1 9-15,-6-2-6 0,9 1 2 0,-12 0 5 16,10 2-7-16,-7-2 2 0,6 1 1 0,-7-3 6 15,7 4-2-15,-8-1-6 0,3-2 4 0,4 1-1 16,1-2-1-16,1 5-2 0,1-5 5 0,-2 2-1 16,1-1-2-16,2 1 1 0,1 1 0 0,-4 1 2 15,4 1 2-15,0 0-7 0,-4 0 7 0,0 0-7 16,0 1 6-16,3-1-4 0,-12 0 3 0,4 2-2 0,4-2-2 16,2 3 0-16,-8-3 5 0,-1 0 0 15,8 3-3-15,-5-2 3 0,-1 0 1 0,5-1-4 16,-4 2-2-16,-1-4-4 0,-2 4 13 0,2-4-11 0,0 2 6 15,6 0-6-15,1 0 5 0,0-2 2 0,2 2-6 16,-1-1-2-16,-1-1 10 0,2-1 1 0,-2 1-2 16,-1 1-3-16,4 1-3 0,-5 0 1 0,2 0 1 15,-2 0-3-15,0 0-2 0,1 0 5 0,-7 0 5 16,5-1-2-16,2 0-4 0,-6 1 9 0,5 0-7 16,1-2 4-16,0 2-6 0,-6-1-2 0,6-1 4 15,-6 1 3-15,5-2-3 0,1 3 1 0,-8-3 1 0,3 2 0 16,-1-2-1-16,-2 2-3 0,2-2 1 15,7 1-3-15,-6-2 13 0,5 1 0 0,3 0 2 0,0 1-3 16,-2-1-5-16,-1-2 7 0,3 3-5 0,-4 0 3 16,1 0-1-16,-5 1-8 0,0 0 5 0,0 0-3 15,-5 1 0-15,4-2-2 0,-2 4 3 0,-2-1-3 16,2-1 5-16,-3 0-1 0,-2 1 1 0,4-1-6 16,-6 0 1-16,6 1 2 0,1-1 1 0,-8 2-7 15,9-4 6-15,-3 1-3 0,1 1 2 0,-1-1 3 16,2 1-6-16,1-1 4 0,-1 1-1 0,-1-2-1 15,4 0-2-15,-5 2-1 0,4 0 3 0,-3-3-2 16,-2 3-2-16,-2 0 3 0,-2 0 2 0,-2 0-3 0,3 0 0 16,-2 0-1-16,-1 0-1 0,2-1 1 15,-1 2 1-15,2-1 4 0,1 3-3 0,-5-3-1 0,3 0 5 16,1 0-3-16,0 2 0 0,4-2 0 0,0 2 0 16,1-1 0-16,-1-1 1 0,3 1-4 0,-2-2 1 15,-1 1-2-15,3 0 6 0,-3 0 0 0,-4 1-3 16,0-1 1-16,4 0-2 0,-9 3-1 0,5-2 2 15,-2 0 1-15,-1-1 2 0,2 2-1 0,-4-1-3 16,0 3 7-16,-2-2-4 0,0-2-1 0,4 2 3 16,-4 0-5-16,-1 0 0 0,2-1-2 0,3 1 1 15,-4 2 2-15,2-3 2 0,1 0 1 0,0 2-1 0,-1-3-3 16,0 3 3-16,5-3-5 0,-5 4 3 0,5-3-2 16,-5 1 3-16,1-1 1 0,-2 0-5 15,1 1 7-15,-2 1-3 0,4-2-1 0,-1 1 0 0,-2 0 3 16,-1 1 2-16,0-3-9 0,-1 3 5 0,0-2 2 15,-2 2-5-15,0-1-1 0,-4-2 1 0,5 3 3 16,-5-3 2-16,4 0-2 0,-4 4-4 0,0-4-3 16,3 4 9-16,-3-4-2 0,2 5-4 0,-2-5 0 15,3 4 5-15,-3-1-1 0,0-3-4 0,5 4 3 16,-3-1 0-16,2-1 0 0,-1 3-1 0,1-2 2 16,0 2-8-16,-1-1-10 0,2-3-16 0,-1 3-11 0,-3 0-20 15,2-1-11-15,-2 2-13 0,1-3-12 0,0 1-81 16,-2-3-194-16,1 4 86 0</inkml:trace>
  <inkml:trace contextRef="#ctx0" brushRef="#br0" timeOffset="15621.58">14508 10679 125 0,'0'0'46'0,"5"2"12"16,-5-2 9-16,9 1-1 0,-4-1-4 0,-5 0-5 15,9 0-4-15,-9 0 4 0,12 0-7 0,-8 0-10 16,-4 0-4-16,10 0 3 0,-10 0-7 0,6 0-9 16,-6 0 10-16,6 0-6 0,-6 0 0 0,0 0-2 15,0 0-4-15,0 0 1 0,10 1-2 0,-10-1-7 16,0 0 5-16,0 0-2 0,0 0-2 0,0 0-14 15,4 2 11-15,-4-2-5 0,0 0 8 0,3 4-2 0,-3-4-4 16,0 0-5-16,3 4 5 0,-3-2-4 16,0-2 0-16,0 0 3 0,1 4-1 0,-1-4-2 0,0 0 0 15,-1 8 3-15,1-8-4 0,0 4 4 0,0-4 4 16,-2 3-3-16,2-3 5 0,0 0 0 0,0 0 3 16,-4 3 7-16,4-3 4 0,0 0-8 0,0 0-4 15,0 0 2-15,-11-7 0 0,8 3-1 0,1-1 9 16,-2 0-10-16,3 1 4 0,-2-2-4 0,2 1 7 0,-3 0-1 15,3-2 0-15,-3 0-3 0,4 2-4 16,-1-2 0-16,-3 0-5 0,0 2 1 0,4-3 3 16,-1 1-8-16,-2 3 0 0,2-1 5 0,1 1-8 0,-1-1 3 15,1 5-3-15,-3-8 6 0,3 8-7 0,0 0-2 16,0 0 8-16,0 0-11 0,0 0 4 0,0 0 4 16,0 0 0-16,0 0-3 0,0 0 2 0,0 0-6 15,0 0 6-15,0 0-6 0,0 14 7 0,0-14 1 16,0 6-8-16,-1-4 3 0,1-2 2 0,0 7-2 15,-3-3 4-15,3-4 1 0,0 5-6 0,0-5 3 16,0 5-2-16,0-5-3 0,0 3 3 0,0-3 0 0,0 0 3 16,-1 4-2-16,1-4-2 0,0 0 6 15,0 0-8-15,0 0 2 0,0 0 2 0,0 0-1 16,0 0 3-16,0 0 0 0,0 0-1 0,0 0 1 0,0 0-2 16,0 0 4-16,-9-9-1 0,9 9-7 0,4-7 4 15,-4 7-4-15,1-5 6 0,-1 2-2 0,0 3-2 16,4-4 1-16,-4 4 4 0,0-5-4 0,0 5 1 15,1-3 3-15,-1 3-9 0,0 0 5 0,0 0 0 16,0 0 3-16,-1-5-14 0,1 5 7 0,0 0 8 16,0 0-6-16,0 0-1 0,0 0 5 0,0 0-4 15,0 0 1-15,0 0-4 0,0 0-1 0,-4 12 4 16,4-12-4-16,0 5-5 0,0-2 16 0,0-3 0 0,0 5-5 16,0-5 3-16,-1 7 0 0,1-7-5 0,0 2 5 15,0-2-3-15,0 5-4 0,0-5 7 0,0 0 2 16,0 5-4-16,0-5 0 0,0 0 3 0,0 0-4 15,0 0 3-15,0 0-3 0,0 0 5 0,0 0-7 16,-4-12 7-16,4 12-1 0,0-7-8 0,0 7 2 16,4-5 3-16,-3 2 1 0,-1 3 0 0,0-6-2 15,0 6 3-15,0-3-3 0,0-1-2 0,0 4 1 16,0 0-10-16,0 0-39 0,0 0-91 0,0 0-102 16,0 0-262-16,0 0 117 0</inkml:trace>
  <inkml:trace contextRef="#ctx0" brushRef="#br0" timeOffset="22788.04">19319 11793 80 0,'0'0'74'16,"0"0"-10"-16,0 0-9 0,0 0 0 0,0 0-16 15,0 0 4-15,0 0-4 0,0 0-5 0,0 0-3 16,0 0-8-16,0 0 3 0,0 0 1 0,0 0-1 16,0 0-7-16,-6 9-1 0,6-9 8 0,0 0-4 15,5 1-1-15,-5-1 2 0,6 1 0 0,-6-1-3 16,5 1-3-16,-5-1 2 0,10 2-2 0,-4-1 5 0,0 0-7 15,2 0 3-15,-3 1-4 0,1-2 2 0,2 2 0 16,2 0 4-16,2 0-7 0,-2-1-3 0,4 1 0 16,3-1-1-16,-4 0 6 0,5 2-1 0,0-3 0 15,4 4 3-15,-3-3-3 0,2-1 1 0,2 2-4 16,-2 1 3-16,6-3-1 0,-4 1 4 0,7 0-4 16,-1 1 1-16,-1 1-7 0,0 0 4 0,3-3 5 15,-2 4-9-15,-2-2 4 0,1 0-3 0,0-1-1 16,-6-1-2-16,6 0 2 0,-6 3-3 0,-1-3 2 15,9 0-12-15,-9 0 12 0,0 2-3 0,1-2 4 16,-3 0 4-16,4 0-11 0,-3 0 6 0,2 0-8 0,-1-2 10 16,-1 2-6-16,0 0-1 0,1 0 3 15,6 0 1-15,-4-3 2 0,4 3-9 0,-6 0 2 16,0 0-2-16,-1 3 5 0,3-3-2 0,-1 0 3 0,0 2-6 16,1 0 4-16,-2-1 0 0,1 0-12 0,-1 2 12 15,0-1 2-15,1 1-5 0,-3-3 3 0,3 4-1 16,-3-1 2-16,0 0-6 0,0 0 6 0,-1-1-2 15,1 0-3-15,-6-2 8 0,6 3-9 0,-2-1-1 16,-3-2 4-16,-1 2-1 0,1 0 2 0,-4-2 0 16,4 0 0-16,-2 0-3 0,-3 0 1 0,2 0 1 15,-3 0 3-15,2-1-6 0,0 1 2 0,-2-3-1 16,2 2 0-16,-1-1 5 0,1 0-3 0,1 2-3 16,-4-2 2-16,-1 2 4 0,2-1 3 0,-8 1-4 15,9-1-6-15,-4 1-3 0,-5 0 9 0,13-1-1 0,-13 1 5 16,6-2-5-16,-6 2-2 0,8 2-2 0,-8-2-9 15,5-2 13-15,-5 2-1 0,9 0 0 0,-9 0 2 16,0 0-3-16,9 0 7 0,-9 0-2 0,0 0-4 16,0 0 3-16,5-1 3 0,-5 1-1 0,0 0 2 15,0 0-3-15,4-2 3 0,-4 2-1 0,0 0 1 16,5-3 7-16,-5 3-3 0,0 0-8 0,0 0 7 16,0 0 0-16,0-4-3 0,0 4 3 0,0 0-4 15,0-4-3-15,0 4 5 0,0 0-7 0,0-6 3 0,2 2 1 16,-2 4-4-16,3-3 1 0,-3 3 2 15,0-7 2-15,0 7-3 0,0-2 0 0,3-3 0 0,-3 5-2 16,0 0 4-16,1-4-12 0,-1 4 6 0,0 0 2 16,0-3 2-16,0 3-4 0,0 0 1 0,0 0-9 15,0 0 13-15,3-5-5 0,-3 5 2 0,0 0-2 16,0 0 0-16,0 0 3 0,0 0 1 0,0 0-2 16,0 0 1-16,0 0 0 0,0 0-4 0,0 0 2 15,9 8 2-15,-9-8-12 0,2 3 16 0,1 3-10 16,-3-4 4-16,0 4-1 0,1-5 2 0,-1 6-1 15,0-2 0-15,0 0-4 0,0 0 7 0,0 2-2 0,-1-2 2 16,0 0 0-16,1 2-4 0,0-3-1 0,0 1 2 16,0 0 0-16,1-2 2 0,-2 1-1 15,2-1-1-15,-1-3 0 0,-1 5 4 0,1-5-4 0,1 5 10 16,-1-5 5-16,0 0-5 0,0 0 4 0,0 0 0 16,0 0-3-16,11-10-1 0,-8 7 0 0,-1-3 3 15,1 1-6-15,-1-1 1 0,0-1 1 0,0 1 0 16,0 0 0-16,0 1-2 0,0-1-1 0,0 0 1 15,-1 4-3-15,1-2 1 0,-1-1 1 0,-1 5 0 16,4-3-4-16,-4 3 2 0,1-3-2 0,-1 3 0 16,0 0 2-16,0 0 2 0,0 0-8 0,0 0-4 15,-9 10 5-15,7-8 1 0,-1 2 4 0,0 0-6 0,1 0 4 16,-2 0-1-16,1 0 1 0,-1 1-3 16,1-2-1-16,-5 2-5 0,4-1 8 0,-5 1 1 0,0 2-28 15,-1-4-45-15,-3-1-82 0,-1 1-87 0,-2-3-259 16,-3-3 115-16</inkml:trace>
  <inkml:trace contextRef="#ctx0" brushRef="#br0" timeOffset="28287.26">22855 13000 38 0,'0'0'94'0,"0"0"-7"15,0 0-7-15,0-3-7 0,0 3-6 0,0 0-8 16,0 0 3-16,0 0-6 0,0 0-6 0,0 0 0 16,0 0-5-16,0 0-2 0,2-5-5 0,-2 5-5 15,0 0 1-15,8-2-7 0,-8 2-4 0,10 0-3 0,-10 0 0 16,12 2 0-16,-5-2-5 0,1 1 1 0,4-2 0 16,-1 1-7-16,0 1 2 0,2-1-3 15,5-1-2-15,0-1-1 0,1 4-1 0,1-2 4 0,-1 1 4 16,0-2-4-16,1 1-8 0,1 0 11 0,0 1-5 15,2-2 2-15,-1 3 1 0,6-1 16 0,-1 1 6 16,-5-1-1-16,-2 1-7 0,7-2-3 0,-5 5-2 16,7-3-2-16,-10 2 2 0,3-3-6 0,0 2-5 15,-2-1-3-15,2 3 3 0,6-3 4 0,-6 2-2 16,-2-3 2-16,1 2-2 0,0-1-2 0,1 1 0 16,-4 3-2-16,4-5-4 0,-10 1 6 0,5 2 0 0,-3 0 1 15,0 0-5-15,-2-4-1 0,-1 3 3 16,-3-2-1-16,-2-1 3 0,1 1-4 0,-1-1-2 15,-6 0 2-15,10 2-1 0,-7-1-1 0,-3-1 1 0,5 1 1 16,-5-1-11-16,0 0 8 0,6 1 5 0,-6-1-4 16,0 0 4-16,0 0-8 0,0 0 6 0,0 0-6 15,7 3 3-15,-7-3-2 0,0 0 2 0,0 0-1 16,0 0 4-16,0 0-6 0,0 0 3 0,0 0-1 16,0 0 4-16,0 0-1 0,0 0-3 0,0 0-4 15,0 0-12-15,-22-4-33 0,22 4-54 0,-10-2-117 16,5 0-240-16,-2 0 107 0</inkml:trace>
  <inkml:trace contextRef="#ctx0" brushRef="#br0" timeOffset="28704.51">23611 12950 59 0,'0'0'99'0,"0"0"-11"15,0 0-6-15,0 0-13 0,0 0-4 0,0 0-13 16,4-3-1-16,-4 3 0 0,0 0 1 0,0 0 0 15,0 0-1-15,0 0-7 0,0 0 2 0,0 0 0 16,4-3-6-16,-4 3-8 0,0 0 3 0,9 0-6 16,-9 0 6-16,6 0-5 0,-6 0-1 0,0 0-4 15,9 2-5-15,-9-2 2 0,3 3-2 0,-3-3-2 16,6 2-7-16,-6 1 4 0,4-1-2 0,-1 2 1 16,-3-4-1-16,7 3-5 0,-4 0 4 0,-1 3-6 0,1-1 1 15,-2-2-1-15,-1 4-2 0,3 0 0 0,-2-1 0 16,0 3 3-16,1-4-7 0,-2 1 6 0,-2 3-2 15,0 0 2-15,-3-1-4 0,-2 1 2 0,-4 2 8 16,-2 2-10-16,-6-3-6 0,-5 2-38 0,4-3-30 16,-8-1-142-16,-1 0-233 0,1-4 103 0</inkml:trace>
  <inkml:trace contextRef="#ctx0" brushRef="#br0" timeOffset="29447.31">22971 12876 72 0,'4'-2'121'0,"-4"2"-14"16,0 0-9-16,0 0-10 0,0 0-7 0,0 0-13 16,0 0-12-16,0 0-1 0,0 0-2 0,0 0-8 15,0 0 0-15,0 0-5 0,0 0-8 0,0 0-2 16,0 8-5-16,0-8-9 0,0 0 8 0,0 0 0 16,0 0-6-16,-8 4 3 0,3-3-4 0,5-1-5 15,-8 4 5-15,5-2 1 0,-3 1-2 0,1-1-5 16,-5 1 6-16,5 1-7 0,-5 0 3 0,1 2 1 15,-3-3-3-15,6 1-3 0,0 1 0 0,-1 1 4 0,0 0-10 16,1-2 5-16,1 2 4 0,0-1-3 16,3 0 5-16,-2-1 2 0,0 1-3 0,2-1 0 0,0 1-3 15,1-2 2-15,1 4-2 0,0-4 4 16,1 2 2-16,2-2-1 0,-2 1 3 0,4 0-8 0,-2-1 9 16,3-1-3-16,-1 1-3 0,0-2 4 0,3 0-6 15,-2 2 5-15,-1-2-8 0,1 1 1 0,-1 0-2 16,-1 0 2-16,2 0-3 0,0-1 2 0,-2 3-3 15,1-1 1-15,0-1-7 0,1 3-11 0,-2-2-17 16,0 2-22-16,1-1-34 0,-1-1-55 0,0 0-75 16,-4-3-233-16,1 2 103 0</inkml:trace>
  <inkml:trace contextRef="#ctx0" brushRef="#br0" timeOffset="30455.22">22800 13031 84 0,'0'0'105'16,"0"0"-4"-16,0 0-6 0,0 0-8 0,6 0-1 15,-6 0-14-15,0 0-2 0,9-2-5 0,-9 2-8 16,0 0 2-16,9-3-7 0,-4 1-5 0,2 0-3 16,-1 0-8-16,3 1 0 0,2-2-2 0,1 1-4 15,-1-1-7-15,2 1-1 0,1 0 0 0,2 0-4 16,1 1-1-16,3-1-7 0,-4 0 4 0,2 0 4 15,0 1-8-15,2 1-4 0,0-3 3 0,-1 3-1 16,0-1 3-16,3-3-9 0,-2 3 5 0,1 0 1 0,0-2 1 16,-3 4-6-16,3-4 0 0,-3 1 1 15,2 2 3-15,-2 0 4 0,-1-3 0 0,-2 3 2 0,2 0 2 16,0 0-3-16,-4-1-2 0,8 0 2 0,-4 2-2 16,0-1 3-16,2 1 0 0,-6 0-7 0,1 1-3 15,-1-2 5-15,-2 5-2 0,2-3-3 0,-3-1 4 16,-2 0 2-16,1 2-1 0,-3-1-2 0,1-1-12 15,-2 1 10-15,1-1-3 0,-1 1-3 0,0-2 3 16,-5 0-3-16,6 5 6 0,-4-4-5 0,-2-1 8 16,0 0-9-16,9-1 5 0,-9 1-3 0,0 0 1 15,10-1 3-15,-10 1-3 0,9 0 1 0,-5 1-2 0,-4-1 1 16,7 0-3-16,-7 0-3 0,8-1 10 0,-4 3-4 16,-4-2-4-16,8 0 6 0,-8 0-2 0,6 1 2 15,-6-1-3-15,9 2-1 0,-5-2 4 0,-4 0-3 16,0 0 2-16,0 0 1 0,9 0 0 0,-9 0-9 15,0 0 2-15,0 0 7 0,0 0 4 0,5 0-8 16,-5 0 6-16,0 0-4 0,0 0-9 0,0 0 7 16,0 0 6-16,0 0 0 0,4-3 0 0,-4 3-5 0,0 0 3 15,0 0-6-15,0 0 7 0,0 0-2 16,0 0-1-16,0 0 3 0,0 0-3 0,0 0 1 16,0 0 2-16,0 0-1 0,0 0-3 0,0 0-4 0,0 0 9 15,0 0-4-15,0 0 1 0,0 0 1 0,0 0-2 16,0 0 4-16,0 0-5 0,0-6 4 15,0 6-6-15,0 0-1 0,-4-6 4 0,4 6-9 0,0-4 10 16,0 4-7-16,-5-6 2 0,4 2 9 0,1 4-9 16,-3-2 5-16,3 2-8 0,-4-6 8 0,4 6 3 15,0-6-5-15,0 6 0 0,0 0-3 0,0-3 3 16,0 3 2-16,0 0 4 0,0 0-5 0,0-4-1 16,0 4 1-16,0 0 0 0,4-4 1 0,-4 4-7 15,0 0 4-15,5-1 3 0,-5 1 3 0,0 0-1 0,0 0 2 16,0 0-2-16,0 0-4 0,0-4 0 0,0 4 2 15,0 0-2-15,0 0-2 0,0 0-1 0,0 0 6 16,0 0-6-16,0 0-1 0,0 0 5 0,4 9-4 16,-4-9 8-16,0 2-6 0,4 1-5 0,-1 4 9 15,-1-5-2-15,3 2 0 0,-1-1-2 0,1 2 3 16,0 0 0-16,0-1-4 0,-1-1 7 0,2 0-8 16,-2 1 6-16,0-2-4 0,-1 1 5 0,-1-1-6 15,-2-2 1-15,0 0 2 0,4 4-1 0,-4-4 2 16,0 0-1-16,0 0 1 0,-4 5-3 0,4-5 4 15,-10 4-8-15,3-2 5 0,-2 1-2 0,-2 1 4 16,0-1-14-16,-3 5-41 0,2-1-91 0,1-3-98 16,-1 3-263-16,-2-2 117 0</inkml:trace>
  <inkml:trace contextRef="#ctx0" brushRef="#br0" timeOffset="31491.54">23043 12908 13 0,'0'0'83'0,"1"-3"-1"0,-1 3-7 16,0 0 5-16,0 0-4 0,3-5-1 0,-3 5-9 16,0 0-2-16,0-4-8 0,0 4-3 0,0 0-12 15,0 0 10-15,0 0-8 0,0-3-9 0,0 3 3 16,0 0-6-16,0 0-1 0,0 0-1 0,0 0-8 16,-2-5 1-16,2 5-9 0,0 0 6 0,0 0-1 0,0 0-1 15,0 0-4-15,-10 1-4 0,10-1 2 0,0 0-5 16,-9 4-10-16,9-4 11 0,-9 0 4 15,9 0-6-15,0 0 1 0,-9 0-3 0,9 0 4 0,-10 0 3 16,2 3 0-16,2-3 3 0,-1 2 0 0,1 0-3 16,-3-1 0-16,4 1-6 0,-4 0 7 0,-3 2 0 15,1-1-8-15,1 2-1 0,-3-1 9 0,4 0-3 16,0 0 0-16,-3 1 0 0,2 0-4 0,3-2 2 16,-1 1 0-16,1 0-3 0,0-3 1 0,2 3 1 0,0-1-3 15,1-1 1-15,-1 1 1 0,0-1 0 16,1 1 0-16,4-3-3 0,-4 3-2 0,4-3 5 0,-5 2-1 15,5-2 2-15,-4 3-13 0,4-3 9 0,-4 2 0 16,4-2-1-16,0 0 4 0,0 0-4 16,0 0 6-16,0 0 0 0,0 2-1 0,0-2 4 0,0 0-4 15,0 0-3-15,0 0 8 0,0 0-1 0,0 0-3 16,8 4-2-16,-8-4-6 0,5 3 9 0,0-1-5 16,-2-1 2-16,-3-1-4 0,7 3 6 0,-2-2-4 15,1 0 5-15,-1 1-6 0,1-1 2 0,0 1-2 16,1 2-1-16,-2-2-1 0,4 1-2 0,-5-1 5 0,3-1 3 15,-1 1-5-15,-1-1 1 0,-1 0 0 0,-1 2-3 16,-3-3 5-16,8 3-6 0,-4-1 2 16,-4-2-1-16,2 2 2 0,-2-2 0 0,2 5-9 0,-2-5 9 15,-2 6-3-15,0-2 5 0,0-1 1 0,2 2-7 16,0-5-41-16,-3 4-79 0,3-4-94 0,0 0-235 16,0 0 105-16</inkml:trace>
  <inkml:trace contextRef="#ctx0" brushRef="#br0" timeOffset="32671.49">22838 12984 135 0,'0'0'133'16,"0"0"-13"-16,0 0-13 0,10 1-14 0,-10-1-8 15,0 0-10-15,11-3-1 0,-11 3-11 0,7 0-8 16,-7 0-3-16,9-2-3 0,-4 2-6 0,2 0-3 15,-1 0-4-15,2-2-10 0,3 1 3 0,-2 2-11 0,2-1 8 16,1 2-3-16,1-2-5 0,1 0-3 16,-1 0 4-16,1 2-4 0,-1 0-5 0,0-2-1 0,0 0-1 15,4 1 5-15,-2 1-2 0,-2-2-5 16,6 0 1-16,-1 0 2 0,0 0-2 0,-1 0-1 0,-2 0 0 16,-1 0 5-16,-1 0 0 0,5 0-7 0,-4-2 3 15,-1 2-2-15,-2 2 4 0,1-1-3 0,0-1-11 16,0 0 13-16,-1 1-1 0,-2-1-5 0,2 1-2 15,-4-1-2-15,2 0 10 0,-2 2-6 0,2-2 4 16,-3 2-3-16,4-1-3 0,-1 1 6 0,0 1-3 0,3-3 2 16,-1 2-4-16,-2 0 3 0,1 0-5 0,3-2 2 15,-4 3 2-15,4-3-6 0,-4 0 4 0,-2 0 1 16,2 0 1-16,2-2 0 0,-5 2-3 0,3-1 4 16,-3 0-4-16,1 0-4 0,-7 1-5 0,9 1 12 15,-9-1-6-15,8-3 5 0,-8 3 2 0,7 0-1 16,-7 0-1-16,8 0 0 0,-8 0-1 0,9 2 1 15,-9-2-1-15,10 1-3 0,-6 0 4 0,1 0-6 0,1 1 7 16,-1 0-2-16,-5-2-3 0,10 1 5 16,-5 1-3-16,-5-2 4 0,8 1 0 0,-8-1-7 15,5 1 3-15,3 2 2 0,-7-2-3 0,-1-1 3 0,8 3-1 16,-8-3-2-16,5 1-2 0,-5-1 0 16,5 2-2-16,-5-2 4 0,4 2 4 0,-4-2-1 0,0 0-3 15,4 1-4-15,-4-1 8 0,0 0 0 0,1 2-2 16,-1-2-8-16,0 0-1 0,5 2 5 0,-5-2 7 15,0 0-10-15,0 4 0 0,0-4 8 0,0 0-3 16,0 0 4-16,0 0 1 0,0 0-1 0,0 0 1 16,0 0-4-16,0 0 3 0,0 0 0 0,0 0-6 15,0 0 5-15,0 0-2 0,0 0 1 0,-14 1-4 16,14-1 2-16,0 0-1 0,-9 0 0 0,9 0 4 16,0 0 2-16,-1-6-5 0,1 6 5 0,-3-3-3 0,3 3-2 15,-4-3 0-15,4 3 3 0,-1-4 1 0,1 4 1 16,-5-5-5-16,5 5 3 0,0-3-1 0,0 3 2 15,-4-5-3-15,3 2-2 0,1 3 1 0,0 0 1 16,0-6-2-16,0 6 4 0,-1-3 4 0,1 3-9 16,0 0-1-16,-3-4-1 0,3 4 7 0,-1-4-1 15,1 4-3-15,0 0 0 0,0-5-2 0,0 5 5 16,0 0-2-16,0-4 3 0,0 4-2 0,0 0 3 16,4-3-3-16,-4 3 3 0,0 0-3 0,5-2-1 15,-5 2-2-15,1-3 5 0,-1 3-3 0,0 0-1 16,0 0 1-16,0 0-1 0,0 0 1 0,0 0 0 0,0 0 0 15,13 4 1-15,-13-4-3 0,0 0 3 0,5 4 3 16,-4-2-5-16,2 1 1 0,-3 1 1 0,4-1 0 16,-3 0 4-16,2-1 0 0,-1 1-1 0,2 2-2 15,-3-1 3-15,2 1 3 0,-2-2-2 0,0 6-4 16,-1-4-1-16,0 0-1 0,0 2 6 0,0-2-4 16,-2 1 4-16,-6 0 1 0,6-1-1 0,-5 2 2 15,-2 0-2-15,0-2-6 0,-1 4 8 0,-3 2-17 0,3-4-68 16,-1-2-178-16,0 1-276 0,-1-3 122 0</inkml:trace>
  <inkml:trace contextRef="#ctx0" brushRef="#br0" timeOffset="56435.75">7888 15087 73 0,'0'0'103'15,"5"-1"-16"-15,-5 1-2 0,0 0-8 0,2-3-6 16,-2 3-1-16,0 0-8 0,0 0-8 0,0 0-4 16,5-3-5-16,-5 3-6 0,0 0-3 0,0 0-3 15,0 0-4-15,0 0 0 0,0 0-3 0,0 0-7 16,0 0-8-16,0 0 6 0,0 0 5 0,0 0-7 15,0 0-4-15,0 0 6 0,0 0-6 0,0 0 3 16,0 0 7-16,0 0 0 0,0 0 2 0,4-1 0 16,-4 1-7-16,0 0 2 0,0 0 5 0,5-3-1 0,-5 3-12 15,0 0 9-15,0 0-1 0,0 0-4 0,0 0-5 16,0 0 5-16,0 0-3 0,0 0-1 16,5 6-1-16,-5-6-6 0,0 4 6 0,0-4-3 15,0 7 5-15,0-3-4 0,-1 2-9 0,0-1 5 0,-1 0 2 16,1 2 4-16,-2-1-3 0,0 0 4 0,2 0-5 15,-1-1-1-15,0 0 0 0,-1 2 2 0,-1-3-5 16,2 2 5-16,-1-1-11 0,1 0 3 0,-1-1 7 16,0-1-10-16,-1 2 15 0,0-2-1 0,1 0 2 15,1-1-4-15,2-2-1 0,-4 6-5 0,4-6 2 16,-4 3-2-16,4-3-11 0,-4 3 13 0,4-3 7 16,0 0-5-16,0 2-4 0,0-2 6 0,0 0-4 15,-3 4 2-15,3-4-3 0,-1 3 2 0,1-3-3 0,0 0 6 16,-1 5-4-16,1-5-22 0,0 7-19 15,0-7-34-15,4 5-39 0,-3-2-110 0,-1-3-238 16,5 0 105-16</inkml:trace>
  <inkml:trace contextRef="#ctx0" brushRef="#br0" timeOffset="58839.27">7954 15186 64 0,'0'0'77'0,"0"0"-5"0,0 0-2 15,0 0-16-15,-4 11-1 0,4-11-10 0,0 4 2 16,0-4-14-16,-2 3 4 0,2-3-8 16,0 0 4-16,-2 5-6 0,2-5-2 0,0 0 4 0,0 0-11 15,0 0 5-15,-2 3 5 0,2-3-1 0,0 0-6 16,0 0 8-16,0 0-4 0,0 0 10 0,-5 0-10 16,5 0 4-16,0 0-6 0,0 0-5 0,0 0 5 15,0 0-2-15,0 0-3 0,0 0-2 0,0 0-3 16,0 0 5-16,0 0-1 0,0 0-1 0,0 0-11 15,0 0 6-15,12-5-6 0,-8 2 2 0,-4 3 5 16,8-3-3-16,-2 1-8 0,-6 2 2 0,9-1 8 16,-1-2-2-16,-3 1-5 0,5 2 3 0,-2-1 3 15,1-1-2-15,0-1-3 0,1-1 2 0,2 3 1 16,-6 0-5-16,7 0 4 0,-6 1-2 0,5-3 6 16,-1 1 0-16,1 2 5 0,1 0-1 0,-1-3-2 15,1 1-8-15,0 1-1 0,-1 0 1 0,0-1 0 0,1 1 6 16,1 1-7-16,-4-1 3 0,7-1 4 15,2 1-5-15,0-1 1 0,-1 1-5 0,1-2 3 16,2 0-4-16,-1 2-1 0,-2-2 7 0,0 1-5 0,0 0 3 16,-2 1-5-16,-3-1 4 0,0-1-5 0,1 3 3 15,2-3 3-15,1 2-3 0,1 0 3 0,-1 0-8 16,-3-1 10-16,4 1-5 0,0 1 3 0,-2 0 0 16,2-3-6-16,0 3 6 0,1-1-3 0,2 0 6 15,-2-1-5-15,0 2-3 0,1-1 0 0,-2 1-1 16,2-1 3-16,-6 1-1 0,3 0-3 0,1 0 6 15,-1 1 1-15,2-1 1 0,-5 1-3 0,7-1 3 16,-8-1-7-16,3 1 5 0,2-1 0 0,0 0-6 16,-3-1 6-16,2 1-7 0,1 0 5 0,-2-2 2 0,2 0 1 15,0 3-2-15,-4-2 0 0,-1 0-6 16,2 2 13-16,-2 0-5 0,6-2 0 0,3 2 2 16,-4-1-8-16,-4 1-1 0,4 0 2 0,1 0 5 0,0-2-3 15,-1 2-1-15,1 0 2 0,-1 2 0 0,4-1-1 16,-2-2-1-16,-2 2-1 0,2-1 8 15,1 0-6-15,-1 1 0 0,1 0-3 0,0 1 6 0,0-1-3 16,2-1-5-16,-3 1 4 0,1-1 1 0,2 0 2 16,0 3 2-16,-3-3 0 0,0 1-4 0,1 1 1 15,-4 0 3-15,-1-2-7 0,4 0 9 0,-8 0-5 16,5 0 0-16,0 0-1 0,-2 0 2 0,2-1-5 16,2 0-1-16,-3-1 4 0,4 2-2 0,-1-1 6 15,-3-2-9-15,5 2 2 0,-5-2 1 0,2 2 7 16,1 0-12-16,1 1 3 0,0-1 0 0,-1 1 2 15,2-2 3-15,-1 2 5 0,-1 0-5 0,0-3-2 16,1 6 3-16,1-6 3 0,-4 3-5 0,3 0-20 0,0 0 20 16,0 0 5-16,-1 0-10 0,2 0 2 15,-2-2 9-15,1 2-3 0,-1 0-9 0,3 0 3 16,-2-2 9-16,1 2-5 0,-2-1 1 0,0-1 1 0,1-1-1 16,1 2-6-16,-3-2 4 0,3 3 3 0,-2-1-2 15,-3-1 5-15,4 2-9 0,-3 0 5 16,1-1-2-16,-4 1 1 0,3-1 4 0,2 1-5 0,-6 0-8 15,5-2 8-15,-4 2 4 0,0-1-4 0,3 2 0 16,-3-1-1-16,2 2 4 0,-1-1-1 0,2-1-1 16,1 0-4-16,1-1 3 0,-6 1 3 0,5 0 0 15,0 0-2-15,2-2-1 0,-1 2 4 0,-1 0-8 16,1-1 7-16,-4 1-2 0,2 1-6 0,1-1 1 16,0 2 3-16,1-1 0 0,-2 0 2 0,-3-1 0 0,-1 2-1 15,6-2-1-15,-5 1 1 0,2 2 2 16,1-3-4-16,1 1-2 0,-1-1 9 0,2 0-5 15,-1 0 1-15,-2 0-2 0,3 0 0 0,-2-1 1 0,1 1 3 16,1 0-7-16,-2 1 1 0,2-1 3 0,-1-1 0 16,0 2-3-16,1-1-8 0,-2 1 12 0,0-1 2 15,0 2-2-15,-2-1 1 0,-2 0-7 0,6 0 9 16,-2 1-4-16,-2-2 4 0,-2 0-2 0,7 2-1 16,-3-2-5-16,4 0 9 0,-4 3-5 15,4-3 3-15,-2 0-2 0,1 0 0 0,9 0-4 0,0 0 6 16,-1-3-2-16,-5 1 2 0,4 2-3 0,-5 0-5 15,-1 0 9-15,1 0-3 0,-4 0 0 0,1 0-4 16,-1 0 5-16,1 0 3 0,-3 0-8 0,-1 0 0 16,-2 0 3-16,2 0-2 0,-2 0 6 0,2 0-5 15,-2-2 2-15,6 2-2 0,-2-1-2 0,-3 2 2 0,2-1 2 16,3 0-6-16,2-1 1 0,-2 1 1 0,4-1 4 16,5 1-6-16,-6-1 4 0,4 1 2 0,2 0 0 15,-7 1-2-15,7-1 2 0,-6 1-1 0,-1 0-2 16,-1-1 0-16,2 2 6 0,-4-2-3 0,0 2-1 15,1-2-6-15,-1 3 11 0,-1-3-5 0,0 0 0 16,-3 2 1-16,-1-1 2 0,1-1-2 0,3 0 0 16,-2 1 1-16,3 0 0 0,1 1 3 0,-1-2-11 15,-5 0 3-15,4 0 3 0,0 1 0 0,1-1 1 16,0 0 1-16,1 1 3 0,-6-1-3 0,6 3 0 16,-1-2-6-16,-4-1 6 0,-1 2 0 0,1-1-10 15,-1 0 9-15,1 1 2 0,-1 0 0 0,-1-1-5 16,0-1 3-16,1 2 0 0,-1-1-7 0,-1-1 5 15,2 1-5-15,0-1 6 0,-1 0 2 0,3 0-1 16,-2 0-1-16,5 0 0 0,0 0-3 0,-5 0 3 16,4 0 2-16,1 0-5 0,1 0 0 0,1 0-2 0,0 0 5 15,-1 0 1-15,-1 3-1 0,1-3 1 0,-6 0-3 16,1 1 8-16,-1 1-6 0,0-1 3 0,-2 0-3 16,0 0 3-16,-1 1-4 0,0-2 4 0,-2 0 0 15,-1 0-6-15,-2 1 1 0,-5-1 2 0,9 0-1 16,-4 0 4-16,-5 0 2 0,10 0-5 0,-2 0 4 15,-8 0-8-15,9 0 6 0,-5 0-1 0,-4 0-8 16,13 3 2-16,-9-3 4 0,2 0-8 0,-6 0 10 16,14 0-4-16,-5 2 11 0,-4-4-7 0,4 4-5 15,4-1 4-15,-3-1-2 0,-5 1 1 0,3-1-2 16,1 1 8-16,-3-1-6 0,-6 0 5 0,8 1-3 16,-4 0 1-16,-4-1-1 0,9 0-1 0,-9 0 2 0,6 2-4 15,-6-2 7-15,0 0-5 0,6 1 3 0,-6-1-5 16,0 0 0-16,0 0-2 0,0 0 4 0,7-3 2 15,-7 3 1-15,2-2-3 0,-2 2 3 0,0 0 3 16,7-3-3-16,-7 3-3 0,7-2 2 0,-1 2-17 16,-6 0 14-16,0 0 3 0,7-3-2 0,-7 3-3 15,7 0 5-15,-7 0-1 0,0 0-1 0,0 0 0 16,0 0-11-16,8 0 14 0,-8 0 3 0,0 0 1 16,0 0-3-16,0 0-4 0,0 0 5 0,2-3 1 15,-2 3-2-15,0 0 1 0,0 0-3 0,0 0 8 16,0 0-4-16,0 0-8 0,-5-6 0 0,5 6 4 15,0 0 0-15,-5-3-1 0,5 3-1 0,0 0 9 16,0 0 5-16,0 0-7 0,0-6-3 0,0 6 8 0,-2-5-1 16,2 5-1-16,0-6-3 0,-2 4-1 15,2 2 1-15,0-7 4 0,0 7 3 0,-1-5 4 16,-1 2-5-16,2 3 2 0,-1-5-1 0,1 5-2 0,-1-4-2 16,1 4 3-16,0 0-4 0,-3-4 0 0,3 4-3 15,0 0 4-15,-2-4-6 0,2 4 2 16,0 0-2-16,0 0 2 0,0 0 1 0,0 0-5 0,0 0 2 15,0 0-2-15,0 0 3 0,0 0-4 0,6 12-7 16,-6-8 8-16,1 0 4 0,-1-2-3 0,2 3-4 16,-2 0 2-16,0-3 0 0,0 2 2 0,0-4 1 15,0 9-8-15,0-6 3 0,0 1 2 0,1 0-4 16,-1-4 6-16,0 8-6 0,0-5 2 0,1 0 2 16,-1-3 0-16,0 5 1 0,1-2-3 0,-1-3 4 15,0 0-3-15,0 6-1 0,0-6 2 0,0 0 7 0,0 3-22 16,0-3 19-16,0 0-3 0,0 0 2 0,0 0-10 15,0 0 10-15,0 0 1 0,0 0-1 0,4-13-4 16,-4 9 7-16,-1 0-8 0,1 4 6 0,0-8-3 16,0 3 3-16,0 1-10 0,0 0 5 0,0 4 0 15,0-7-1-15,0 1 4 0,0 6-2 0,0-5 1 16,0 1-4-16,0 4 2 0,1-5-2 0,-1 5 1 16,0-3 2-16,0 3 1 0,0 0-2 0,-2-5 0 15,2 5 0-15,0 0 1 0,0 0 2 0,0 0-4 16,0 0 1-16,0 0 3 0,14 6-6 0,-12-4 1 15,-2-2 1-15,3 8-2 0,-2-4-8 0,0-2 12 16,1 4-8-16,-2-1 6 0,0-5 5 0,-2 9-4 16,2-6-3-16,0 0 5 0,0-3 0 0,0 6 2 15,0-6-5-15,-1 5 6 0,0-3-5 0,1-2-3 0,-3 4 6 16,3-4-1-16,-5 3 11 0,5-3 3 0,0 0-3 16,0 0 10-16,0 0-1 0,0 0-2 15,0 0-3-15,0 0 0 0,0 0 2 0,-6-10-5 0,6 10-2 16,0-7-3-16,1 4 2 0,-1 3 1 0,1-6-1 15,0 2-5-15,-1 0-2 0,2 0 1 0,-2 4 5 16,1-5-3-16,-1 5-5 0,1-3 1 0,-1 3-12 16,0 0-36-16,0 0-38 0,4-2-64 0,-4 2-130 15,0 0-301-15,0 0 133 0</inkml:trace>
  <inkml:trace contextRef="#ctx0" brushRef="#br0" timeOffset="66254.3">21930 15153 22 0,'0'0'38'15,"0"0"0"-15,-3 2-5 0,3-2-3 0,0 0 4 16,0 0-7-16,0 0-3 0,0 0 2 0,0 0-5 0,0 0-2 15,0 0 2-15,0 0-7 0,8 6-2 0,-8-6 1 16,2 2 0-16,1 0-1 0,1 1 2 0,-2 1-3 16,2-1-2-16,0-2 2 0,0 2 0 0,1 0-1 15,-3 1-2-15,3-3-2 0,2 2 4 0,-2-3 4 16,5 3-4-16,-2-3 8 0,0 1 2 0,2 0 5 16,-1 2-5-16,2-2-5 0,2 1 3 0,-2 1-2 15,1 0 3-15,3-2-5 0,2 2-4 0,-3-1-7 16,3 4 9-16,-3-5-4 0,0 0 2 0,-2 2-3 15,3-2 7-15,-4 0-8 0,3 1 2 0,-1-1-3 16,1-2 1-16,-2 1 2 0,0 0-3 0,0-2-2 16,-1 2 4-16,3-1-2 0,0 0 1 0,7 0-3 0,-1 1 5 15,-2 1-6-15,3-1-1 0,-3 0 4 0,2 1 0 16,0 0-2-16,0-1 0 0,1 2-2 0,2-2 4 16,-4 0-4-16,3 1-1 0,-3-2 2 0,-2-1 4 15,-3 4-5-15,0-4-1 0,0 2 4 0,-1 0 2 16,0-1 0-16,-2 1-4 0,1 1 5 0,2 1-2 15,-3-2-2-15,3 0 2 0,-1 1 4 0,-3-1 2 16,4 3-3-16,-1-2-4 0,5-1 1 0,0 3-1 16,0-3 2-16,0 2-2 0,2-2 10 0,-1 3-10 0,2-2-2 15,-1-1 6-15,-1 1-4 0,3 1-2 16,-5-4-1-16,3 4 4 0,-1-2-5 0,-2 0 2 16,-4 0-1-16,-2 2 4 0,3-2-3 0,0 1 5 0,-1 1-7 15,2-2 2-15,-2 2 1 0,1-1 1 16,0-1-2-16,2 2-2 0,0-2 3 0,2 2 2 0,0-1-4 15,0-1-2-15,1 1 4 0,-1-1 0 0,1 0-5 16,3 0 4-16,-4 0 1 0,2 0-2 0,-1 0 1 16,3 3 1-16,-3-3-1 0,-1 0 1 0,4 1-2 15,-2-1 1-15,1-1-1 0,-1 2-5 0,1 1 13 16,-3-2-14-16,-1 0 7 0,-2 0 2 0,2 0-4 16,5-2 4-16,-9 4-1 0,2-4 0 0,-1 2 6 15,0 0-18-15,3-1 7 0,2 1-1 0,-1 0 5 16,0-3-8-16,-1 3 4 0,2 0 3 0,1-1 0 15,-2 1 1-15,0 0-5 0,0-1-1 0,0-1 17 16,-1 2-9-16,0-1-6 0,4 1 1 0,-5 1 3 0,5 1-2 16,0-2-1-16,2-2 2 0,-2 2-2 0,7 0-4 15,0 0 8-15,-5 0 0 0,4-1-2 0,-4 1-2 16,-3 0 1-16,3-1 4 0,-4 0-7 0,3 1 3 16,1-2 0-16,-1 2-3 0,-3-2 7 0,3 2-5 15,0-3-4-15,-1 3 7 0,0 0-3 0,6 0 4 16,-1 0 1-16,4 0 21 0,-1-2-1 0,-1 2 0 15,2-1-5-15,2 1 1 0,1 0-3 0,1 1-6 16,1-2 3-16,-2 2-2 0,3 1 0 0,-3-2-2 16,0 0 1-16,3 0 2 0,-3 0-3 0,-1 0 0 15,2 0 3-15,0 0-6 0,-1 0 0 0,-1-2 3 16,5 4-4-16,-5-2 5 0,-1 0 1 0,-3 2-4 0,0-1 3 16,-9 1-1-16,2-2-3 0,2 0-1 0,-3 2-1 15,3 0-5-15,4 1 2 0,-8-2-1 0,7 0 3 16,-5-1 1-16,1 3-5 0,0-2 6 0,4 1-1 15,2-1-2-15,2 0 1 0,-2 1-3 0,4-1-3 16,-1 0 5-16,1 2-6 0,1-3 8 0,5 2-2 16,-6-2 1-16,4 3-2 0,3-3-5 0,-4 1 4 15,2 1 1-15,0-1-2 0,-1-1 1 0,-4 0-1 16,1 0 2-16,-3 0 0 0,0 0-4 0,2-1 5 16,-4 1-1-16,3 1-1 0,1-1 1 0,-1 0-2 15,-3-1 0-15,0 1 1 0,1 0-1 0,-1 0-6 16,-5 0 6-16,8 1 1 0,-3 0 0 0,4-1 8 15,1 2-10-15,-1-2-2 0,4 0 2 0,1 1 3 16,-1 0 0-16,3 2-1 0,1-3 2 0,-1 2-6 0,14 0-1 16,-17-1-2-16,0 1 4 0,3-2 4 0,-3 2-1 15,1-1 5-15,-1-1 1 0,-3 1-1 16,3-1-1-16,0 3 0 0,1 1 0 0,-3-1 1 0,-2 0 1 16,4 0 5-16,-3 2-1 0,0-3 0 0,1-1 3 15,3 3-5-15,-3-2-2 0,2 2 3 0,-1 0 3 16,-2-1-5-16,2-1 5 0,-3 3 0 0,2-1-5 15,-4-1 0-15,2-1-5 0,2 0 6 0,-4 2-5 16,2 0 0-16,-1 1-2 0,3-1 3 0,-2-2-4 0,0 4 1 16,3-1 0-16,-3-1-1 0,0-1 2 0,1 2 0 15,-3-1 0-15,-4-2-3 0,6 1 8 16,-2 1-5-16,-2 0 0 0,-2-2-2 0,-3-2 1 0,-2 2 4 16,8 0-8-16,-10 1 1 0,4-2-1 15,4 1 1-15,-4 2 1 0,5-3-3 0,-8 0 2 16,1 2 2-16,0-3 0 0,-1 3 3 0,0-1-6 0,1 0 5 15,-2-1 2-15,0 1-5 0,-1-2-1 0,0 2 0 16,1-2 2-16,-2 1 0 0,1-2-1 0,0 3 0 16,-2-2 0-16,3 0-2 0,-1 0 2 0,5 0-1 15,-4 0 7-15,1 3-9 0,8-2 2 0,0 3-4 16,-1-1 11-16,1 1-7 0,-7 1-2 0,6-4 2 16,3 3 1-16,-10-1 8 0,10 1 3 0,-9-1-5 0,-1-1-1 15,0-1-2-15,0-1 0 0,0 1 5 16,-4-2-13-16,-2 1 13 0,5-1-5 0,-6-1 4 15,1-2-5-15,-1 1 0 0,0-1 1 0,2 0 2 0,-1-1-4 16,3-1-3-16,-3 3 7 0,3 0-3 0,0-1-1 16,4-2 0-16,-1 4-1 0,2-1 0 0,-2-2-2 15,1 3 4-15,2-1-2 0,-2-1-1 0,9 1-2 16,-3 2 0-16,-7-3 5 0,1 2-4 0,2-2 7 16,-3 1-2-16,2-1-4 0,-3-2-2 0,-1 2-6 15,-4-1 5-15,-3 2 5 0,3-4 3 0,-2 3-2 16,0-2 0-16,0-1 1 0,0 2-1 0,-1 1-2 15,-1-4 2-15,3 3-3 0,-3-2 1 0,2 2-1 16,-2-1 2-16,3 3 4 0,0-4-19 0,3 2 17 16,0-1-4-16,3 2-2 0,-4-1 2 0,3 2-3 15,-5-2 5-15,1 4-5 0,0-3 4 0,1 0 0 16,-2 1 0-16,1 3 5 0,-1-2-7 0,-2-2 5 0,-2 1-3 16,0 2-1-16,-1-2 5 0,-2 2-6 15,1-2 6-15,-5-1-6 0,5 2 2 0,-3-1-4 16,-2 0 2-16,-2 3 2 0,0-5 2 0,3 3 5 0,-3 2-4 15,-3-7-2-15,3 7 1 0,0-4-3 0,0 4 1 16,-1-5-4-16,1 5 10 0,0-5-1 0,-1 2-1 16,1 3-6-16,-2-4 1 0,2 4 0 0,0-5-3 15,0 5 5-15,0 0 0 0,0-6 0 0,0 6 3 16,0 0-5-16,0-4-3 0,0 4 2 0,0 0 3 16,-2-4-2-16,2 4 6 0,0 0-4 0,0 0-5 15,0-3 3-15,0 3 0 0,0 0-1 0,0 0 4 16,0 0-2-16,-3-4 3 0,3 4-2 0,0 0-4 15,0 0 2-15,0 0 4 0,0 0-3 0,0 0-5 16,3 11 3-16,-6-7 3 0,3 2-1 0,0-1 3 16,-4 2-9-16,4 0 6 0,-2 3 2 0,-1-1-1 15,-1 0-2-15,4 2-3 0,-3-4 4 0,0 3 1 0,2-4 0 16,-2 2-4-16,3-2 1 0,-4 1 6 0,4-1-6 16,-2-1 2-16,-1 1 1 0,3-2-4 15,-4-1 3-15,4 1-4 0,0-4 5 0,-1 6 2 0,-2-4-5 16,3-2 10-16,0 0-8 0,0 0 2 0,0 0-3 15,0 0 2-15,0 0 0 0,0 0-2 0,0 0 4 16,0 0-5-16,0 0 4 0,0 0-5 0,4-13 3 16,-1 10 3-16,-2-1 2 0,-1-2-4 0,0 0-1 15,0 1 1-15,0-2 3 0,0 1 1 0,3-1-5 16,-3 1 1-16,0 0-3 0,0-1-1 0,0 0 5 16,-3 3 0-16,3-2-4 0,0-1 2 0,0 2 3 15,0 1-4-15,0-3-1 0,0 2 2 0,-1 1-2 16,1 0 2-16,0-1-12 0,0 5 17 0,-3-7-4 15,3 7 0-15,0-5-2 0,0 5-5 0,0-4 6 0,0 4 1 16,0 0 2-16,-5-1-11 0,5 1 9 16,0 0-3-16,-10 5 3 0,6-2 0 0,-1 2-1 0,-1-3 4 15,-1 1 1-15,2 1 1 0,-4 1-2 0,0 2-18 16,-3-2-23-16,1-1-26 0,1 2-29 16,-3-1-35-16,-2 2-117 0,0 0-263 0,-2 1 117 15</inkml:trace>
  <inkml:trace contextRef="#ctx0" brushRef="#br0" timeOffset="67587.94">22068 15126 26 0,'0'6'66'0,"0"-6"-6"0,-2 5-5 0,2-4-7 15,-1 4-6-15,-2-1-5 0,2 1-3 0,1 2 3 16,-4-1-6-16,-2 4 5 0,2-3-12 0,-1 3-2 16,3-4-1-16,0 0 0 0,-3 1-1 0,3 1-3 15,-1-3-4-15,2 0 3 0,-1-1 6 0,-1 1-13 16,3-1 4-16,-2 1 3 0,2-5 17 0,-1 6 4 15,0-5 9-15,1-1-1 0,0 0-4 0,0 0-3 16,0 0-4-16,0 0-3 0,0 0 3 0,0 0-3 16,0 0 5-16,9-11-12 0,-7 6-3 0,1 0 3 15,-1 1-7-15,2-2-2 0,-2-1 0 0,0 0 1 16,1 0-7-16,-1 0 4 0,-2 2-8 0,2-3 6 16,-4 3-4-16,4 0-1 0,-2-1 2 0,0 6-2 0,-4-5 5 15,2 2-10-15,2 3 1 0,-2-5 1 16,2 5 2-16,-8-2-2 0,3 2-5 0,5 0 7 0,-11 1-5 15,11-1 1-15,-9 3 4 0,3 0-8 0,3 0 4 16,0-2 3-16,-2 1-6 0,3 2 1 0,-1 0 1 16,0-1-2-16,2 1 5 0,-2-2-3 0,2 3 1 15,1-1 1-15,-1-1-4 0,1-3 1 0,2 5 1 16,-3-2 3-16,1-3-4 0,0 0 2 0,1 6 2 16,-1-6-1-16,0 0 0 0,3 1-2 0,-3-1 1 15,8 0 1-15,-8 0 2 0,11-1-5 0,-4-2 2 16,-7 3 4-16,12-2-4 0,-4 1-2 0,0-2 1 15,3 0 3-15,-1 2-6 0,3 0 2 0,-2 0 1 0,-1 2-1 16,1-1-9-16,-2 0-33 0,1 1-43 0,-2 2-115 16,1-1-218-16,1 0 97 0</inkml:trace>
  <inkml:trace contextRef="#ctx0" brushRef="#br0" timeOffset="73893.86">23679 16254 56 0,'3'-4'87'0,"-3"4"0"0,0 0-4 0,0 0-9 0,0-6-5 16,0 6-8-16,0 0-2 0,0 0-8 15,0 0-8-15,0 0-4 0,0 0-1 0,0 0-7 16,1-3-5-16,-1 3 0 0,0 0-6 0,0 0 6 0,0 0-14 15,0 0-1-15,0 0 5 0,0 0-2 0,0 0-1 16,0 0-4-16,0 0 6 0,0 0-7 0,0 0-3 16,0 0 2-16,0 0-4 0,0 0 6 0,0 0 0 15,0 0 0-15,0 0-2 0,0 0-6 0,0 0 1 16,0 0-1-16,0 0 4 0,0 0-7 0,-14 2 9 16,14-2-7-16,0 0 0 0,0 0 2 0,-10 1-5 15,10-1 9-15,0 0-4 0,-7-1-1 0,7 1 5 16,-5 2-7-16,5-2-3 0,-8 0 8 0,8 0-7 15,-6 2 6-15,-2-1-2 0,3 1-5 0,5-2 7 16,-13 0-8-16,5 0 6 0,1 0 0 0,-1 0-4 16,1-2 7-16,-3 2-2 0,10 0-2 0,-17 0-3 15,9-1 3-15,1-1 4 0,-1 2-5 0,3-2-4 0,-2 1 10 16,7 1-5-16,-10 0 1 0,10 0-3 0,-7 0 3 16,7 0-1-16,0 0 2 0,-8-1-1 15,8 1 3-15,0 0-8 0,-5-1 6 0,5 1-2 16,0 0 0-16,0 0 0 0,0 0 0 0,0 0 0 0,0 0 0 15,-8-2-7-15,8 2 12 0,0 0-3 0,0 0 1 16,0 0 3-16,0 0-3 0,0 0-3 0,0 0 3 16,0 0-2-16,0 0-2 0,0 0 6 0,0 0-7 15,0 0 11-15,0 0-7 0,0 0 3 0,0 0 0 16,0 0-6-16,0 0-1 0,0 0 9 0,0 0-7 16,0 0 0-16,0 0 0 0,23 0 0 0,-23 0-2 15,7 3 7-15,-7-3-4 0,8 1 0 0,-8-1-4 16,7 1 6-16,-7-1-4 0,6 0 6 0,-6 0 0 15,7 4-5-15,-7-4 5 0,0 0 4 0,7 0-9 16,-7 0 5-16,0 0-5 0,5 1 6 0,-5-1-3 16,0 0 5-16,0 0-13 0,0 0 8 0,0 0 5 15,0 0-9-15,3 3 3 0,-3-3 5 0,0 4-12 0,1 0 5 16,-1 1 2-16,1 1-2 0,1 0-1 0,-2 1-2 16,2 0 7-16,0 3-2 0,-1 1-2 0,3-3-3 15,0 2 1-15,-2 2 3 0,2-2 4 0,-3 0-6 16,2-1-6-16,-1 1 3 0,0 0 11 0,0-5-7 15,-1 2-5-15,1-2 9 0,0 2-5 0,-2-1 0 16,4-2 7-16,-4 0-6 0,0-1-1 0,1-1 7 16,-1-2-3-16,3 6 3 0,-3-6 2 0,0 0-5 15,1 4 7-15,-1-4-5 0,0 0-3 0,0 0 9 16,0 0-7-16,0 0-2 0,0 0 2 0,0 0 3 16,0 0-9-16,0 0 4 0,0 0-22 0,0 0-20 15,0 0-30-15,4-10-114 0,-4 10-198 0,0-6 87 16</inkml:trace>
  <inkml:trace contextRef="#ctx0" brushRef="#br0" timeOffset="78152.73">23547 16322 77 0,'0'-3'103'0,"0"3"-3"0,4-3-17 15,-4 3-2-15,5-1-15 0,-5 1-3 0,5 0-11 16,-5 0-5-16,0 0 5 0,0 0-12 0,0 0-4 16,9 0-1-16,-9 0-4 0,0 0 1 0,0 0-8 15,0 0 1-15,9 0 5 0,-9 0-5 0,0 0-2 16,0 0-6-16,0 0 8 0,0 0-7 0,7-3-7 16,-7 3 1-16,10 0-11 0,-5 3 2 0,-5-3 8 15,11-3-3-15,-3 6-1 0,0-3-2 0,3 1 3 16,1 0-7-16,-2 1 5 0,3-2 1 0,0 0-2 15,1 1 3-15,-3 0-7 0,2 0 5 0,0-1 2 16,6 3-5-16,-4-1 3 0,-1-2-4 0,-1 0 0 16,-3 2-4-16,4 0-1 0,-1-2 0 0,0 2 1 15,-3-2 1-15,3 3 8 0,1-2-6 0,-1 1-1 0,2 0 2 16,-2 1 2-16,1-2-9 0,0 0 2 0,-1 1 1 16,1 0 5-16,-3-1-5 0,3 1 5 0,-1 0 0 15,-1 1 1-15,0-2-5 0,0 2-1 16,3 0-3-16,-3-1 6 0,-1 1-2 0,2-1 4 0,0 1-2 15,0-2-2-15,0 3-4 0,0-1 0 0,-1-1 5 16,2 0 4-16,-1-1 0 0,3 1-3 16,0 2 0-16,2-1 0 0,-2-1-4 0,1 0 6 0,-3-2-3 15,1 1 4-15,7 1-5 0,-5-1-1 0,2 0-13 16,-6 2 18-16,6-2 2 0,-3 1-7 0,5 0 0 16,-5 0 6-16,2 0-2 0,1 0 1 0,-2-2-1 15,2 1-1-15,2 2-1 0,-5-1 2 0,3-1-2 16,-7 1 1-16,3 0-7 0,-1-2 8 0,-1 2-1 15,0-2-2-15,5 3 6 0,-5-1-7 0,-1-1 2 16,1-1 3-16,-3-1-2 0,3 2 4 0,-3-1-3 16,3 1-2-16,1 0 4 0,-2 1 1 0,2-2 0 15,-2 1 3-15,2 3 2 0,1-4-7 0,4 1-6 0,-3 2 3 16,3 0 3-16,0 0-8 0,2-1 5 0,-2 0 4 16,1 2-2-16,0-1-1 0,2-2-1 0,-3 6 6 15,1-5-7-15,3 1 3 0,0-2-2 0,5 3-3 16,-7-2 7-16,-1 3-6 0,3-1 0 0,-3-1 2 15,0 0-4-15,1-1 4 0,8 0 4 0,-9 1-2 16,8-1-4-16,-9 1 5 0,11-3-1 0,-2 1-2 16,0 2 0-16,0 0 2 0,-7-2 4 0,9-1-2 15,-3 1-7-15,1-2 9 0,-5 2-2 0,5-1 2 16,3-1-6-16,-4 0 7 0,1 1-8 0,2 0 9 16,1-1 3-16,-4-1-13 0,6 0 3 0,-2 1 2 15,1-1 4-15,-1 0-7 0,0 2-1 0,0-1 4 16,-1 0 0-16,0-2 5 0,0 3-10 0,-1 0 6 15,-3-2 0-15,-5 1 4 0,7-1-4 0,1 2-1 16,-3-2 4-16,-3 1-6 0,7 1 2 0,-10-1 2 16,8-2 2-16,-6 3-7 0,-2 0 2 0,0-2 1 15,0 2 5-15,0-3 1 0,1 3-9 0,-2 0-1 16,0 0 6-16,1 3-3 0,-1-3 0 0,-6 0-2 0,7-3 0 16,-3 3 1-16,-1 3 3 0,-2-3 1 0,5 0-3 15,-1 0 0-15,0 0-2 0,1-3 0 16,-2 1 0-16,1 1 0 0,1 0 1 0,-2 1 1 15,2 0-2-15,-1-3 3 0,2 2-1 0,-1 0 2 0,-1 0-3 16,3-1-2-16,-1 0 4 0,-1 2-4 0,3 0 1 16,1-3 0-16,-4 2 1 0,3-1-1 0,-3 1-2 15,0 0 0-15,0 1 6 0,4 0-2 16,-5-2-2-16,0 1 3 0,1 0-4 0,2-2-2 0,-1 3-1 16,-3-2 5-16,-2-1-3 0,4 1 7 0,-2 0-8 15,-3-1 4-15,3 1-3 0,-3-1 5 0,1 1-7 16,-5-2 2-16,4 1 4 0,-1-2-1 0,0 3-1 15,0-1-3-15,1-2 8 0,1 2-2 0,4-1-3 16,-2 0 2-16,2-1-5 0,1 4 3 0,2-1 1 16,1 1-4-16,5-1 2 0,3 0 2 0,-4 4 0 15,2-2 0-15,-1 1-5 0,-6 0 5 0,6-1 0 16,-9 1-2-16,0 1-4 0,-1-1 3 0,3 0 3 16,-5 3-2-16,0-3-1 0,-2 0 8 0,-2 2-5 15,0-2 4-15,1 2-8 0,-2-2 2 0,2 0-1 16,-3 0 3-16,-1-1-8 0,0 1 8 0,-1-1-2 15,2 1 0-15,-3-2 1 0,1 1-2 0,-8 0 4 16,13 0-5-16,-5 0 3 0,-2 0 1 0,2-1-3 16,-8 1 2-16,10 1 1 0,-10-1 1 0,9 0 2 0,1-1-4 15,-1 1-1-15,-1-1-4 0,-3 0 4 16,5 1 1-16,-3-1 0 0,-2 0 2 0,4-1 0 16,-2 0 4-16,-2-1-8 0,3 1 2 0,-3 0 3 15,2 0-2-15,-1 1-6 0,0-1 5 0,-1 0 0 0,3-1-3 16,-3 0 5-16,2 2-3 0,-2-2 3 15,1 1-2-15,-1 1-3 0,-1-1 0 0,2 0 4 16,0 1-2-16,0-1 2 0,-3-1-2 0,3 2 2 16,-6 1 1-16,6-1-2 0,-1 1 1 0,3 0 0 0,-3-2 0 15,2 1-4-15,-7 1-1 0,12-2 4 0,-8 2 3 16,-4 0-2-16,12 0 4 0,-6 0-7 0,-6 0-1 16,12 0 0-16,-7 0 1 0,-5 0 1 15,9-2 8-15,-9 2-4 0,6 2-3 0,-1-2-3 0,-5 0 1 16,6 0 4-16,-6 0-3 0,10 0 1 0,-10 0-3 15,7 2 6-15,-7-2-1 0,9 1-5 0,-4 1 2 16,0-2 0-16,2 2 0 0,-1 1 0 0,4-1 0 16,-5-1 4-16,3 0-4 0,-1 2-3 0,0-3 4 15,-2 1 2-15,0 1-2 0,-1-2-3 0,0 3 2 16,-4-3 2-16,5 0 2 0,-5 0-6 0,0 0 1 16,6 1 0-16,-6-1 8 0,7 1-5 0,-7-1-3 15,0 0 2-15,0 0 2 0,0 0-2 0,0 0-3 16,0 0 4-16,0 0 0 0,0 0 0 0,0 0-3 15,0 0 3-15,0 0 4 0,0 0-5 0,0 0 2 16,0 0-2-16,0 0 1 0,0 0 4 0,-17-8-6 16,16 6-2-16,-1 0 6 0,2 2-1 0,-6-7 4 15,3 4-4-15,1 0 2 0,-2-1-2 0,-1-1 4 16,2 0-6-16,-1 0-4 0,1-1 4 0,-1 2-3 0,0-3 5 16,1 0-2-16,-1 0 1 0,0 2 1 0,0-3 3 15,2 3-4-15,0 1 2 0,0-4-1 16,0 4-2-16,-1-1-2 0,1-3 3 0,0 5 0 15,2-2 0-15,-3 0-2 0,2 1 3 0,1 0 1 0,0 4 0 16,-1-8-5-16,-1 5 2 0,2 3 0 0,0-6 1 16,-1 4-1-16,1 2-1 0,0-6-4 15,0 6 3-15,0 0 2 0,0 0-2 0,0 0 3 16,0 0 0-16,0 0-2 0,0 0 0 0,0 0-1 0,0 0 2 16,-1 15 0-16,-1-9 0 0,2 1-3 0,0 3 5 15,0-1 1-15,2 3-3 0,-2 0-1 0,1 0-1 16,0-2 3-16,2 4-2 0,1 1-4 0,-2-5 2 15,0 3 2-15,-2-2 1 0,1-2-4 0,0 1-1 16,0-2 3-16,-1 0 3 0,0-2-1 0,0 1 1 16,0-2-1-16,0 0-3 0,-1-1 0 0,1 0 7 15,0-4-1-15,-1 4-2 0,1-4 0 0,0 4-1 16,0-4-1-16,0 0 7 0,0 0-2 0,0 0-3 16,0 0-1-16,0 0 7 0,0 0-8 0,0 0 1 15,-5-9 3-15,5 9 5 0,2-8-13 0,-2 8 4 16,0-4 3-16,0 4 2 0,2-5-2 0,-1 2-3 15,-1 3 0-15,2-5 7 0,-2 5-2 0,2-4-5 16,0 1 2-16,-2 3-2 0,4-4-1 0,-4 4 3 16,2-5-3-16,0 3 0 0,-2 2 7 0,2-4-5 15,-2 4 0-15,4-2 3 0,-4 2-5 0,4-5-2 16,-4 5 7-16,0 0-9 0,0 0 9 0,1-4-3 16,-1 4 3-16,0 0-3 0,0 0 0 0,0 0-3 15,0 0 5-15,0 0-8 0,0 0 7 0,0 0-2 0,6 10 5 16,-6-10-4-16,-2 4-6 0,2-4 3 15,2 6 2-15,-2-2 2 0,-2 0 1 0,2-4 3 16,0 8-7-16,0-3 0 0,0-3 1 0,2 5-1 0,-2-2-1 16,0-1 4-16,2 0-2 0,-2 0 4 0,0-4-3 15,0 8 1-15,0-8-2 0,0 4 3 0,0-4-4 16,0 0 1-16,1 1 1 0,-1-1 0 16,0 0 1-16,0 0-1 0,0 0 3 0,0 0-2 0,0 0 0 15,0 0 0-15,0 0 2 0,0 0-2 0,0 0-3 16,0 0 0-16,0 0 2 0,0 0-1 0,-10-8-1 15,8 4 2-15,2 4 3 0,-6-2 0 0,6 2-7 16,-8-3 3-16,8 3 2 0,-8-1 3 0,8 1-7 16,-3-3 2-16,3 3 2 0,-7 0-1 0,7 0-4 15,-10-1 4-15,6 1 1 0,4 0 0 0,0 0 1 16,-16 0-5-16,7 0 4 0,-1-3 4 0,2 6-6 16,-2-3-2-16,1 0 1 0,0 0 0 0,-1 1 4 15,-3-1-2-15,2 0 1 0,-2 0 3 0,2 0-7 16,0 1 4-16,-1-1 0 0,1 2 3 0,0-1-2 15,-1 1 0-15,1-1 0 0,-4 0 2 0,3 0-2 16,-1 3 0-16,2-1-1 0,0-1 2 0,-1 0-2 16,0 3 2-16,1 0-6 0,-1-1 0 0,-1 0 5 15,2 3-1-15,-2-3-5 0,4-1 6 0,-5 1 4 16,3-1-4-16,-1 1 1 0,-1 0-2 0,2 0 2 0,-2-2-2 16,0 1-2-16,1 0-2 0,0 1-1 0,0-1 7 15,1-1-1-15,-2 1-4 0,-1 1 5 16,4-1-1-16,-3-1 0 0,-1 3-3 0,-3-4 0 0,2 1-3 15,4 2 3-15,-5-1 2 0,4-1-1 0,-1 0 0 16,0 0 3-16,1 0-2 0,0-1 0 0,0-1 2 16,0 1-3-16,0 2-1 0,-1-3 2 15,-1 1 2-15,1-2-2 0,-1 2-5 0,4 0 4 0,-4-1-2 16,1 0 6-16,0 2-3 0,-2-2 0 0,-3 0 2 16,2 0 3-16,-3 0-3 0,2 0 4 0,-4-2-10 15,5 4 3-15,-5-2 1 0,2-2 1 16,2 2 0-16,4 0-1 0,-2 0-5 0,1-1 2 0,-4 0 2 15,5 0 3-15,-3-1-2 0,1 1 0 0,2 0-3 16,-1 0 3-16,0 1-1 0,-1-1 0 0,3 0-1 16,-1 0 4-16,-1 1-1 0,0 0-2 0,0 0 3 15,-4 0-1-15,0 0-1 0,-1 1 0 0,0-2 4 16,0-1-5-16,-1 2 1 0,0 2-2 0,-1-4 5 16,-1 2-3-16,1-2 2 0,-2 2-3 0,0-2 0 15,5 2 0-15,-5-1 1 0,3 2 1 0,1-2-8 16,0 1 9-16,3 0-3 0,0 0 6 0,-1 0-4 15,4 0-3-15,3 0 0 0,-4 0 1 0,1 1 0 16,3-2-1-16,-3 2 2 0,5-1-2 0,-2 0 1 16,0 2 1-16,0-2-1 0,-1 2 0 0,1-4-2 15,-1 4 3-15,-2-2-3 0,0 0 2 0,-1-4 0 0,0 3 4 16,-5-1-2-16,0 0-4 0,-3 0 6 16,-6-1-2-16,-1 0-1 0,1 1-4 0,-3-1 3 0,2-1-1 15,-1 1 2-15,7 1 3 0,4 0-6 0,-8-1 3 16,4 1 2-16,4-1 2 0,0 1-5 15,0 1 2-15,2-4 2 0,-1 4-4 0,-1 0-3 16,6-1 0-16,-6 1 1 0,5 0 2 0,-4-2 0 0,5 3 1 16,-6 0 0-16,2-2 9 0,-2 2-10 0,0 0-3 15,3-1 2-15,-3 1 6 0,-1-1-7 0,1 0 4 16,-4-1 3-16,5 1-4 0,0 0-4 0,-1 0 4 16,3-3-3-16,-2 4 4 0,1-3-1 0,2 0 0 15,1 2-5-15,-4 0 2 0,1-1-1 0,-2 0 2 16,6 1 0-16,-1-1-1 0,1 2 1 0,-2 0-1 15,-2-2-4-15,0 2 6 0,2 0-3 0,0 2-8 16,2-2-3-16,-2 0 3 0,2 0-2 0,-5 0 0 16,6 0-5-16,-6 0-4 0,1-2-3 0,3 2 0 15,-4-3 3-15,-1 0-5 0,-3 1 4 0,6 0 0 16,-5 0 2-16,1-3-1 0,-1 1 3 0,-6 0 5 16,6 0 1-16,-1-1-3 0,3 1 5 0,-3 1 1 15,3-2-3-15,2 1 2 0,-2 1 3 0,6 1-3 16,-4 0 9-16,4 1-12 0,-1 0 1 0,2-2-6 15,0 2 8-15,0-1 2 0,0 1-2 0,1 0 0 16,-2 0 5-16,3-2 0 0,-3 2-5 0,0 0 5 16,2-2-1-16,-1 1 4 0,-2-3-1 0,0 3-2 15,1 0 4-15,-3-1 1 0,-2-1-4 0,3-2 0 16,-1 4 2-16,4-1 0 0,-6 1 6 0,5-1-9 0,-4 1 3 16,4-1 4-16,-2 0 1 0,-1 3-2 0,3-1-3 15,-3 1 0-15,5-3 0 0,-2 3 1 16,2-1-1-16,-1 0-1 0,1 2 8 0,0 0-4 15,-1 0 1-15,1-1-1 0,1 2 2 0,-4-2-2 0,5 1 2 16,-1 1 5-16,-3-1-6 0,0 0 0 0,-2 2-5 16,4-1 5-16,-5 0-1 0,3 0 0 0,1 1 0 15,-8-3 3-15,3 1-4 0,0 2 2 16,-1-2 4-16,0 2-9 0,4-2 0 0,-4 0 1 16,4 1 6-16,1-2-3 0,-2 3 3 0,2-3-4 0,-1 2 4 15,3-2-3-15,-3 1 3 0,2 1-1 16,1 0-1-16,-1-2-1 0,1 2 0 0,-1-2 1 15,-1 1-2-15,2 0 1 0,-2-1-1 0,2-1 0 0,-2 0 3 16,-1-1 1-16,-2 0 0 0,-1 1-6 0,-2-3 4 16,0 2 1-16,-1 1-5 0,-2-3 0 0,1 1 5 15,1-1-1-15,0 1-1 0,1-2 0 0,0 0 6 16,-3 1-3-16,1 3-1 0,4-1 1 0,-2-1-6 16,2 1 1-16,-2 0 4 0,3 1 1 0,1 1-2 15,2 1 1-15,-1-2-1 0,3 1 3 0,-2 1-5 16,0 0 0-16,0-1 7 0,-1 1-4 0,4-1-4 15,-4 0 0-15,3 2 4 0,-2-1-4 0,-1-2 2 16,0 2 4-16,-3-4-3 0,0 2 0 0,0-1-5 16,2 0 6-16,-4 0 1 0,0-1-2 0,4-1 0 15,-3 0 4-15,5 3 2 0,-3-2 3 0,5 1 2 16,-3-3-5-16,3 2 6 0,-2 1-7 0,2 0 0 16,-1-1 0-16,3 1 0 0,-1-2 0 0,2 1-2 15,0 0 2-15,3 3 3 0,-1-5-7 0,1 3 0 16,0-2-4-16,0 1 5 0,1-2 2 0,-1 3-2 15,-3-3 6-15,4 2-1 0,-1-3 4 0,1 2-2 16,-1 0 0-16,1 1 1 0,-1-3 14 0,0 1-4 16,4 2-3-16,-3 0 1 0,0-1-4 0,0 1 1 15,4 3-4-15,-5-5 0 0,5 5-1 0,-4-3 2 0,3 1-2 16,1 2 1-16,0 0-6 0,-5-4 2 0,5 4-3 16,0 0 5-16,0 0-3 0,-3-3-3 0,3 3 7 15,0 0-1-15,0 0-2 0,0 0-3 0,0 0 0 16,0 0 4-16,0 0-1 0,0 0-6 0,0 0 1 15,18 4-4-15,-14-3 6 0,0 1-3 0,1 0-2 16,0 1 2-16,4-2-1 0,-1 0 2 0,-2 2-2 16,1 0 1-16,0-1 2 0,3-2-1 0,-2 2-2 15,4 1-4-15,-6-1 3 0,-1-1 1 0,2 0 1 16,-2 0-2-16,0 1 0 0,-2 1-3 0,1-2 4 16,-4-1 4-16,6 3-11 0,-6-3 2 0,2 3 3 15,-2-3 2-15,0 5 0 0,-2-1-5 0,2-4 7 16,-4 7-1-16,2-3-2 0,0 0-4 0,-1 1 5 15,-1 0 3-15,2 2-5 0,1-3 1 0,-3 5-3 16,1-4-1-16,1 0 3 0,0 3 0 0,0-1-3 16,1-2 4-16,-3 0-1 0,2 2 1 0,0-2 2 15,1-1-4-15,-2 0 1 0,3 0 4 0,-1-1-5 16,1-3 4-16,-4 4-1 0,4-4 0 0,-1 5-1 16,1-5-2-16,0 0 3 0,0 3 0 0,0-3 0 15,0 0-1-15,0 0 1 0,0 0 2 0,0 0-1 16,0 0-3-16,0 0 3 0,0 0 0 0,0 0 0 15,0 0-1-15,6-13-4 0,-5 9 5 0,-1-2 0 0,2 0 1 16,-1 0-4-16,1 0 2 0,-2-5-2 0,2 0 0 16,0 4 1-16,0-5 3 0,-1 7 1 0,0-4-2 15,0 3-2-15,1 0 0 0,-2 1-1 0,1 2-1 16,-1 3 0-16,1-8 4 0,-1 6-2 0,0 2-6 16,2-4 10-16,-2 4-4 0,0 0-2 0,0 0 0 15,0 0 0-15,6 9 4 0,-6-4-1 0,2-1-4 16,-2 2-2-16,0-2 4 0,0 4 1 0,2 1 0 15,-1 3-1-15,-1-5-1 0,2 3 5 0,0-2-3 16,-2 0-1-16,1 1-3 0,0-2 9 0,1-1-7 16,-2-1 1-16,0 0 0 0,0 0-1 0,0-2 2 15,0 2 0-15,0-5-4 0,0 4 3 0,0-4 4 16,0 0-2-16,0 0-2 0,0 0 1 0,0 0-2 16,0 0 6-16,0 0-4 0,0 0 4 0,0 0-1 15,0-15-2-15,1 8 0 0,0 1 1 0,2-4-4 16,-1-1 4-16,2 2 3 0,0 0-3 0,2-2-3 15,-3 2 0-15,-1 0 2 0,2 2 1 0,-2 2-1 16,0 0-2-16,-1-2 1 0,1 4 1 0,-1-2-3 16,-1 5 5-16,0 0-5 0,0 0 2 0,-3-4 4 0,3 4-5 15,0 0-1-15,0 0 8 0,0 0-5 16,-14 10 0-16,8-6 2 0,4 1 0 0,-2 0-6 16,1 0 1-16,2 2 0 0,1-2-12 0,1 3-31 15,3 0-27-15,1 0-31 0,1-2-116 0,3 0-237 16,2-1 106-16</inkml:trace>
  <inkml:trace contextRef="#ctx0" brushRef="#br0" timeOffset="84623.61">19617 4168 63 0,'0'0'112'16,"0"0"-9"-16,0 0-1 0,0 0-14 0,0 0-13 16,0 0 1-16,0 0 0 0,0 0-1 0,0 0 2 0,0 0-9 15,0 0-1-15,0 0-1 0,0 0-1 0,0 0-2 16,0 0-3-16,0 0-2 0,0 0-3 0,0 0-4 16,0 0-2-16,0 0-8 0,0 0 0 0,0 0-7 15,0 0-1-15,0 0-3 0,0 0-6 0,0 0 3 16,0 0-6-16,0 0 4 0,0 0-7 0,0 0 4 15,0 0-2-15,0 0-5 0,0 0 1 0,0 0-1 16,0 0 4-16,0 0-3 0,0 0-5 0,0 0 3 16,0 0-5-16,0 0 0 0,0 0-1 0,0 0 0 0,0 0-1 15,0 0-2-15,0 0 0 0,0 0 2 16,0 0 0-16,0 0-2 0,0 0 5 0,0 0-1 0,0 0 1 16,0 0-3-16,0 0 2 0,1 15-2 0,-1-15 2 15,0 0-4-15,3 2-2 0,-3-2-2 0,0 0 4 16,0 0-2-16,-3 4 1 0,3-4 0 0,1 6 0 15,-1-6 3-15,0 4-2 0,0-4 4 0,2 3 7 16,-1 2-2-16,-1-5-2 0,0 0-1 0,-1 6-1 16,2-2 1-16,-1-4-2 0,0 4-1 0,0 1 1 15,0-1-2-15,0 0-3 0,1 0 3 0,-1-1-2 16,0 1 0-16,0 1 3 0,0-2 14 0,3 2-3 16,-3-1 1-16,1 1 0 0,-1-1-6 0,0 0 1 15,0-4 1-15,-1 10 5 0,-2-5-2 0,3-2 0 16,0 3-3-16,0-1-1 0,-2 0-1 0,3-1 2 0,-2 0-5 15,-1 2 0-15,2 1 0 0,2-3-4 0,-2 3 4 16,0-2-2-16,0 0-1 0,0 1-2 0,0 0 0 16,0 2 0-16,0-3 4 0,1 2 1 0,-2-1-5 15,1 2 1-15,1-2-3 0,0-1 8 0,-1 5 5 16,-1-1 2-16,2 0 0 0,-1 1-2 0,0 0-1 16,0-3-2-16,0 3 5 0,-1 0 0 0,1-1-4 15,-1 0 2-15,2 2-3 0,-1-2-2 0,0-2-2 0,-1 0-1 16,1 1 0-16,-2-1 0 0,2 3 0 15,-1-3-2-15,0 1 0 0,0 1 0 0,1-3 1 0,-2 0-4 16,2 0 0-16,0 0-1 0,-1-3-1 0,1 2 2 16,-1 0 0-16,1 2 0 0,0-1 0 0,0 2-2 15,0 0 1-15,0-1 0 0,-2-1-1 0,4 2-1 16,-4 1-1-16,1-1 1 0,1 2 0 0,0-3 3 16,-1 1-2-16,1-1 1 0,-2 4-2 0,2-2-1 15,2 0 2-15,-5 0-2 0,3 2 0 0,0-2 0 16,0 1 0-16,0-2 2 0,-1 3-2 0,1-1 3 15,-1-3-3-15,2 3 3 0,-2-3-3 0,-1 5 3 16,2-3-3-16,0-3 0 0,2 4 1 0,-4-1-2 0,4 0 3 16,-2 1-2-16,0 0 2 0,1-1 0 15,-1 1 0-15,2 0 1 0,-2-1-3 0,0 0 0 16,0 2 1-16,0 0 0 0,3-3 0 0,-2 1-2 0,-2-1 2 16,1 2 2-16,0 2-3 0,0-3 0 15,0 3 0-15,-1-2 2 0,1 0-1 0,0 0-1 0,-3 2 1 16,2-3 1-16,2 3 0 0,-5-2 0 0,3 5-1 15,0-6 0-15,1 0 1 0,-3 4-2 0,1-4 0 16,1 1 2-16,-1 0-1 0,2 0-1 0,-1-3 2 16,1 3 1-16,-1-2 1 0,-1 2-2 0,4 1-2 15,-2 1-1-15,0-5 2 0,0 5-1 0,0-4 2 0,0 3-1 16,1-1-1-16,-1-2 3 0,0-1-2 0,0 0 0 16,-1 3-1-16,1-3 2 0,0 3-1 15,-2-3 0-15,1-2-2 0,0 2 4 0,1 3-3 0,0-3 1 16,0 0 1-16,0 0-4 0,0 1 2 0,1-1 1 15,0 4 0-15,-1 0-1 0,2-2 0 0,-1 1 0 16,2 2 0-16,1-3 0 0,-1 0 1 0,0 0-1 16,-2-2-1-16,3 3 4 0,-2-5-3 0,0 3 3 15,0-4-3-15,1 3-1 0,-1-2 1 0,0 0 1 16,-1 0-1-16,-1-1-1 0,4 0 1 0,-3 1 2 16,-1-1-2-16,0 3 0 0,1-7 0 0,-1 4 1 15,0 1-1-15,0 0 1 0,1 0-1 0,-1 0 5 0,2 1-7 16,0 0 3-16,-2 1 0 0,0 0-1 15,0-2-2-15,2 2 2 0,-1 0-1 0,0-3 2 16,0 2-2-16,1 2 1 0,-1-3 1 0,2 2-1 0,-3 0 0 16,1-1 1-16,0 0-1 0,0 1 1 0,-1-2-1 15,0 0 1-15,2 1 0 0,-1 0 4 0,-1-3-6 16,0 2 2-16,1-1-2 0,1 0 0 0,-4 1-1 16,2-1 0-16,0 0 1 0,0 1 2 0,-1 0-1 15,1-5 2-15,1 9-2 0,-1-3-1 0,0-2 5 16,0 3-7-16,0-1 4 0,0-1 1 0,0 0-2 15,0 1 2-15,2 0-3 0,-4 0 2 0,1 0 1 16,1-1-1-16,0 0-2 0,0-1 1 0,0 1-1 0,0 2 3 16,-1-2-2-16,2-3-1 0,-2 4 0 0,1 0 2 15,0-2-1-15,-2 3 2 0,4-2-3 0,-2 3 1 16,0-3 6-16,0 5-7 0,0-5 0 0,1 4 0 16,-1-4 2-16,0 2 0 0,0 0-1 0,1-3-1 15,-1 1 5-15,2 1-5 0,-4-1 0 0,1 1 2 16,0 0 1-16,-1 0 0 0,1 0-1 0,0-1-1 15,-2 1 2-15,2 0-2 0,0-2 1 0,-1 3 4 16,1-3-7-16,1 2 3 0,-2 2-3 0,0-4 2 16,2 4 0-16,0-3-1 0,0 3 2 0,2-6 0 15,-2 3 0-15,0-5-1 0,1 9 0 0,-1-7 2 0,1 1-2 16,-1 0 1-16,0-3-3 0,0 9 3 16,-1-6-3-16,2 0 3 0,-1 1-1 0,0 3-2 0,0-7 2 15,0 5 1-15,-1-2-2 0,1-3 0 0,0 5 1 16,0-1 2-16,0-4-2 0,0 0 1 0,0 6-2 15,0-6 2-15,0 0-5 0,1 4-5 0,-1-4-1 16,0 0-5-16,3 2 1 0,-3-2-10 0,0 5-4 16,0-5-6-16,0 0-3 0,2 2-2 0,-2-2-4 15,0 0-7-15,0 0 0 0,0 0-10 0,0 0-7 16,0 0-21-16,0 0-24 0,9-7-23 0,-4 1-39 16,-3 1-167-16,-1-2-368 0,1-2 163 0</inkml:trace>
  <inkml:trace contextRef="#ctx0" brushRef="#br0" timeOffset="87265.98">19552 5875 4 0,'0'0'105'0,"0"0"-3"16,0 0-1-16,0 0-1 0,0 0 3 0,0 0-2 15,0 0 4-15,0 0-4 0,0 0-2 0,0 0-4 16,0 0-5-16,0 0-3 0,-7-1-4 0,7 1-2 16,0 0-5-16,0 0-3 0,-2-3-5 0,2 3-6 15,0 0-1-15,-4-2-9 0,4 2-5 0,-3-3-5 0,3 3-3 16,0 0-5-16,-5-4-3 0,5 4-4 15,0 0-2-15,-5-5-3 0,5 5-1 0,-4-3-4 0,4 3 0 16,-5 0 0-16,5 0-5 0,0 0-4 0,0 0 6 16,-4-4-3-16,4 4 3 0,0 0 4 0,0 0-2 15,-5-2 3-15,5 2 5 0,0 0-2 0,0 0 4 16,0 0-4-16,0 0 3 0,-5-1-5 0,5 1 2 16,0 0-1-16,0 0-4 0,0 0 1 0,0 0-2 0,-5-2 3 15,5 2-1-15,0 0-3 0,0 0 2 0,0 0-1 16,0 0 1-16,0 0-2 0,0 0-1 0,0 0 2 15,0 0 0-15,0 0 0 0,0 0 3 0,0 0-3 16,0 0 0-16,0 0-1 0,0 0 0 0,0 0 0 16,0 0-1-16,0 0 2 0,0 0-5 0,0 0 2 15,0 0-3-15,0 0 0 0,0 0 3 0,0 0-6 16,0 0 4-16,0 0-3 0,0 0 6 0,0 0 3 16,0 0 3-16,0 0-4 0,0 0-2 0,5 12-2 15,-5-12-1-15,0 5 2 0,2-1-4 0,1 0 0 16,-3 1 2-16,0 1-2 0,5-1-1 0,-1 4-2 15,0-1 1-15,-3-3 0 0,3 1 2 0,0 0 0 0,1 0-2 16,-1-1-3-16,0 2 1 0,-2 1 0 0,2-5-2 16,-1 4 3-16,-2-2-3 0,0-2 1 0,2 1-3 15,-2-2-1-15,2 1 5 0,-3-3-7 0,1 5 3 16,-1-5 0-16,0 0 0 0,0 5-1 0,0-5 0 16,0 5 7-16,0-1-6 0,0-4-1 0,0 6 0 0,-4-4 2 15,4-2-2-15,0 7 2 0,0-3-2 16,0 0 2-16,0 0 1 0,0 1-4 0,0-1-1 0,0 2 2 15,0-2 1-15,0 1-3 0,0 0 3 0,3-3-1 16,-2 3 2-16,0-1-2 0,-1-4-1 0,-1 5 1 16,1-2-1-16,0-3 0 0,0 0 1 0,1 4 1 15,-1-4 2-15,0 0-4 0,-5 5 2 0,5-5-3 16,0 0 3-16,0 0-1 0,0 0-2 0,0 3 3 16,0-3-2-16,0 0 0 0,0 0-1 0,-4 3 8 15,4-3-8-15,-1 4 1 0,0 1 3 0,-2-2-3 0,3-3 1 16,0 5 2-16,0-1-2 0,0-4 3 15,0 6-2-15,0-4-5 0,0-2 4 0,4 3 2 16,-4 1-1-16,0-4 0 0,0 7 1 0,0-7 0 0,-1 5-2 16,1-5 0-16,2 3-2 0,-2-3 2 0,0 0-1 15,0 0 1-15,-1 4 0 0,1-4 0 0,0 0 0 16,0 0 2-16,0 0-3 0,-1 4 3 0,1-4-5 16,0 0 3-16,0 0 0 0,2 4 2 0,-2-4-1 15,0 0-1-15,1 3-2 0,-1-3 4 0,0 0-1 16,2 4 0-16,-2-4 0 0,0 0-1 0,0 0 0 15,1 2 0-15,-1-2-1 0,0 0 3 0,0 0 0 0,0 0-1 16,5 3 1-16,-5-3-1 0,0 0 0 0,0 0-3 16,0 0 5-16,0 0 2 0,6 0-4 0,-6 0 1 15,4 3-4-15,-4-3 2 0,5 4 1 0,-5-4-2 16,4 1-2-16,-4-1 1 0,4 1 1 0,-1 2 0 16,-1-1 0-16,-2-2-1 0,0 0 3 0,5 3-1 15,-5-3 0-15,0 0 0 0,0 0-2 0,0 0 4 16,3 1-2-16,-3-1 0 0,2 4 0 0,-2-4 1 15,0 0 0-15,3 3-1 0,-3-3 6 0,0 0-7 16,4 2 1-16,-4-2-2 0,0 0 4 0,2 2-2 0,-2-2-2 16,4 5 6-16,-4-5-5 0,0 0 7 0,4 1-6 15,-4-1 0-15,3 3 0 0,-3-3 0 0,5 3-1 16,-5-3 1-16,2 2-2 0,-2-2 1 0,3 3 1 16,-3-3-1-16,0 0 2 0,0 0-3 0,0 0 1 0,0 0-1 15,4 1 0-15,-4-1 0 0,0 0 2 16,0 0-2-16,2 4 2 0,-2-4 1 0,0 0-4 15,0 4 4-15,0-4-3 0,0 4 0 0,0-4 4 0,1 4-1 16,-1-4-1-16,0 4 2 0,0-4-1 0,2 5-1 16,-2-5-3-16,0 3 6 0,0-3-1 0,0 0-4 15,0 0 4-15,0 0-5 0,0 5 3 0,0-5 0 16,0 0 0-16,0 0 1 0,0 0 1 0,0 0-2 16,0 0 0-16,0 0 3 0,0 0-3 0,0 0 0 15,0 5 3-15,0-5-3 0,0 0 5 0,0 0-4 16,0 0 2-16,0 0-1 0,0 0-2 0,0 0 3 0,0 0 1 15,0 0-2-15,0 0 5 0,0 0-6 16,0 0 1-16,0 0-1 0,0 0-1 0,0 0 1 0,0 0-1 16,0 0 0-16,-4-15 2 0,4 15 1 0,0 0 0 15,-1-5 0-15,1 5 2 0,0 0 2 0,-2-2 1 16,2 2-1-16,0 0 0 0,-2-3-3 0,2 3 2 16,0 0 0-16,0 0 0 0,0-5-1 0,0 5-3 15,0 0 1-15,0-7 1 0,0 7 0 0,0 0 1 0,2-2 3 16,-2 2 0-16,0 0 1 0,0 0-2 15,0-5 3-15,0 5-5 0,2-5 5 0,-2 5-4 0,0 0 0 16,0 0 0-16,2-2-2 0,-2 2 2 0,1-5-1 16,2 2 0-16,-3 3-2 0,1-6 0 15,3 0-2-15,0 4 1 0,-1-5-3 0,2 2 2 0,2 1-1 16,-3-2 2-16,-1 1 0 0,3-1-1 0,-1 1-1 16,1 2 1-16,-2-2 1 0,0 0 0 0,0 0-3 15,3-2 1-15,-1 4 2 0,-1-1 0 0,-3 2-2 16,2 1 3-16,0-4-3 0,0 1-1 0,0-1 1 15,-3 4 1-15,3-3 1 0,0 2 4 0,-2-2-7 16,2 3 0-16,-4 1 1 0,3-7 2 0,-2 2 0 16,2 2-3-16,-1-2 3 0,1 1 1 0,-1-1-4 0,1 2 4 15,1-2 1-15,1 0-3 0,-3 1 6 0,1-3 4 16,-2 0-2-16,3 1 0 0,1 1-3 0,2-2 1 16,-2-2 11-16,1 1 0 0,-1 2-2 0,-1 0-4 15,1 1-4-15,-1-6 2 0,1 8-4 0,-2-2 2 16,2-2-3-16,-2 2-1 0,-1 3-1 0,0-3-1 15,1-1 4-15,-3 2-6 0,2 2 6 0,-2 2-2 16,2-8 0-16,-2 8 5 0,1-3-2 0,-1-2 0 0,3 1-5 16,-2 2-1-16,-1 2 4 0,1-7-2 0,0 3-1 15,-1 4 3-15,2-4-6 0,-2 4 0 0,1-5 2 16,-1 5-1-16,4-4-2 0,-4 4 0 0,2-3 1 16,-2 3 0-16,0 0 2 0,0 0 4 0,0-5-1 15,0 5-3-15,0 0 0 0,0 0 2 0,2-4-1 16,-2 4 1-16,0 0-1 0,0 0 0 0,0-5-1 15,0 5 0-15,0-4 1 0,0 4-2 0,1-4-1 16,-1 4 0-16,1-6 1 0,2 5 1 0,-3 1 0 16,2-3-2-16,-2 3 3 0,0 0-4 0,4-4 1 0,-4 4-2 15,0-4 3-15,0 4-3 0,0 0 0 0,0 0 6 16,0 0-1-16,0 0-4 0,0 0 5 0,0-5-3 16,0 5-1-16,0 0 4 0,0 0-3 0,0 0-2 15,0 0 1-15,0 0 0 0,0 0-1 0,0 0 2 16,0 0-2-16,0 0 2 0,0 0 1 0,0 0-1 15,0 0-1-15,0 0 1 0,0 0 0 0,0 0-2 16,0 0 0-16,0 0 3 0,0 0 0 0,0 0 1 0,0 0-2 16,0 0 0-16,0 0-3 0,0 0 5 15,0 0-2-15,0 0 0 0,-6 10 1 0,6-10-3 16,0 0 1-16,0 0 0 0,-3 4-1 0,3-4 1 0,-4 3 2 16,4 1 0-16,0-4-5 0,-6 5 4 0,6-5 1 15,-3 2 1-15,3-2-2 0,-3 5 1 0,0-2 0 16,0 1 2-16,0 1-1 0,-1-2-1 0,1 1 0 15,-1 0 1-15,1 0-4 0,-1 0-4 0,-1 1 0 16,1 0 10-16,-1-2-7 0,1 2 1 0,-1-1 4 16,0 0 0-16,0 1-1 0,-3 1 4 0,3-1-6 15,-2 2 5-15,1-2-1 0,2 1-6 0,0-1 1 0,-1-1 4 16,0 4-2-16,0-3 1 0,0-1-2 0,1 1 2 16,0 1 0-16,-1 1 2 0,1 2-1 0,-1-1 1 15,1-3 0-15,-1 5-3 0,0-3-2 0,1-3 3 16,4 4-2-16,-5-3 2 0,5 0 1 0,-4 1-2 15,3-5 2-15,-2 2-1 0,3-3 1 0,-4 5-1 16,4-5-2-16,-1 2 4 0,1-2-6 0,0 0 1 16,-3 4 2-16,3-4 1 0,-2 3-2 0,2-3 1 15,-1 5 2-15,1 0 1 0,0-5-3 0,-4 4 0 0,4-1 2 16,0-3-3-16,-4 7 0 0,2-5 3 16,2-2-4-16,0 0 5 0,-2 3-3 0,2-3 0 0,0 0 2 15,0 0-3-15,-3 3 3 0,3-3-6 16,0 0 6-16,0 0 1 0,-2 4-1 0,2-4-4 0,0 0 4 15,0 0-1-15,0 0-5 0,0 0 1 0,0 0 6 16,0 0-3-16,0 0 0 0,0 0 0 0,0 0-1 16,0 0 0-16,0 0 1 0,0 0 2 0,0 5-3 15,0-5-3-15,0 0-2 0,0 0-10 0,0 0-8 16,0 0-13-16,0 0-16 0,0 0-20 0,-9-9-28 0,9 9-26 16,0-7-31-16,-5 2-25 0,5-1-45 0,2 1-210 15,-2-1-473-15,0-2 211 0</inkml:trace>
  <inkml:trace contextRef="#ctx0" brushRef="#br0" timeOffset="89655.36">19587 5767 119 0,'0'5'177'0,"2"-1"-14"0,-2-4-14 0,0 0-11 15,1 5-15-15,-1-5-15 0,0 0-13 0,1 3-7 16,-1-3-6-16,0 4-11 0,0-4-5 0,0 0-7 16,0 0-3-16,0 0-7 0,0 0-2 0,0 0 1 15,2 4 5-15,-2-4-2 0,0 0 3 0,0 0-9 16,0 0-2-16,0 0-2 0,0 0-5 0,0 0-2 15,0 0-5-15,-3 4-4 0,3-4-1 0,0 0-2 0,0 0-3 16,0 0 1-16,-5 0-6 0,5 0 3 0,-5 3-3 16,5-3-3-16,-5 3 1 0,5-3 1 15,-6 2-4-15,4 2 1 0,2-4-6 0,-9 2-2 0,9-2 7 16,-9 0 1-16,5 1-2 0,4-1 0 0,-14 2-1 16,8-2 3-16,-2 0-5 0,3 1-3 0,-4-1 3 15,1 2 0-15,3-2 0 0,0 3-2 0,0-1 0 16,-4 0 0-16,4-2 2 0,-1 1-2 0,2 2-1 15,4-3 0-15,0 0 0 0,-7 1 1 0,7-1-6 16,0 0 3-16,0 0 0 0,-10-1 0 0,10 1 3 16,0 0-2-16,0 0 0 0,0 0-4 0,0 0 6 0,0 0-1 15,0 0-1-15,0 0 2 0,0 0 5 0,0 0 0 16,0 0 6-16,0 0 7 0,-6-2 4 0,6 2 3 16,0 0 0-16,0 0 5 0,0 0 3 0,0 0 2 15,0 0-3-15,0 0 1 0,0 0 0 0,0 0 2 16,0 0-5-16,0 0 3 0,0 0-4 0,0 0-2 15,0 0-8-15,0 0-2 0,0 0 3 0,0 0-5 16,0 0 1-16,0 0 0 0,0 0 7 0,0 0 2 0,0 0 0 16,8 10 0-16,-5-7-3 0,2 0-3 0,-3 1 4 15,1-1 0-15,1 1-2 0,0-2 0 0,0 1 0 16,1 1-1-16,-4 0-6 0,3 0 5 0,-4-2 7 16,5 3 2-16,-3 1-3 0,0-2-5 0,-1 1-1 15,2-1-1-15,-2 1-1 0,2 0-2 0,-3 2 1 16,1-2-2-16,-1 3-1 0,4-1-3 0,-3 5 0 15,2-7-2-15,0 4-1 0,4-1-2 0,-3-1 3 16,-2 1-4-16,2 2-3 0,-1-3 5 0,3 2-3 16,-1 0-3-16,0-1 2 0,-2 0-2 0,-2-2 2 0,3 1-2 15,1-2 0-15,-1 3-1 0,4-1-1 0,-6-2 0 16,-1 2 1-16,3-3 1 0,-1-1 0 0,-1 1 1 16,1 4-1-16,-2-7-1 0,1 1-3 0,0 4 0 15,-1-2 1-15,-1-4 5 0,3 5-4 0,-3-3 2 16,1 2-1-16,-1-4-1 0,-1 7 0 0,1-7-2 0,0 6 3 15,1-3-7-15,-1-3 8 0,0 0-1 16,2 5-2-16,-2-5 1 0,0 0-2 0,0 0-3 16,0 0 6-16,0 0-7 0,-2 4 10 0,2-4-5 0,0 0 2 15,0 0 3-15,0 0-6 0,0 0 4 16,0 0-1-16,0 0-1 0,0 0-2 0,0 0 2 0,0 0 0 16,2 4-4-16,-2-4 6 0,0 0-2 0,1 4-3 15,-1-4 4-15,0 0-2 0,2 4-2 16,-2-4 4-16,0 0 0 0,4 2-1 0,-3 0-1 0,-1-2-2 15,0 0 3-15,5 3-7 0,-5-3 4 0,3 2 0 16,-3-2 5-16,3 4-1 0,-3-4-1 0,2 4-2 16,-2-4 0-16,2 5 3 0,0-2 0 0,-1-1-4 15,1 2 1-15,-1-1-1 0,3 2 2 0,-2-2-4 0,-2-3 4 16,0 0 2-16,0 4 0 0,0-4-1 16,5 4-2-16,-5-4 1 0,0 0 0 0,0 3 3 0,0-3-3 15,0 0 2-15,0 0 1 0,0 0-6 0,0 0 1 16,2 5-4-16,-2-5 6 0,0 0-2 0,0 0 6 15,0 0-3-15,0 0 2 0,0 2-1 0,0-2-4 16,0 0-4-16,0 0 11 0,0 0-4 0,0 0-1 16,0 0 2-16,0 0-4 0,0 0 2 0,0 0 2 0,0 0-3 15,0 0 0-15,0 0 1 0,0 0 0 16,0 0 0-16,0 0 2 0,0 0-1 0,0 0 2 16,0 0-1-16,0 0-4 0,0 0 5 0,0 0-2 0,0 0 1 15,0 0 1-15,0 0-1 0,0 0-2 0,0 0 2 16,0 0-5-16,0 0 6 0,0 0-3 0,0 0-2 15,0 0 4-15,0 0-2 0,0 0-1 0,2-10 3 16,-2 10-2-16,0 0-1 0,0 0 1 0,1-4-1 16,-1 4 0-16,0 0-3 0,0 0 6 0,0 0-1 15,-1-5 2-15,1 5 1 0,0 0-2 0,1-6-4 16,-1 6 1-16,3-6 0 0,-2 3 2 0,2-1-1 0,-2 2 1 16,2-1-2-16,-3 3 3 0,2-5-2 0,3 0 0 15,-3 0-2-15,1 3 2 0,1-5 3 0,0 4-2 16,-1-2-5-16,-1 0 4 0,0 1-4 0,1-1 6 15,3 4 0-15,-2-3-1 0,-1-1-3 0,2 0 6 16,-1 0-6-16,0-2 3 0,1 2-2 0,-1 0 1 16,1-4-1-16,1 3-2 0,1-3 3 0,-1 0-3 15,2 1 2-15,-2-1-3 0,3 1 4 0,-1-1-5 0,1 0 3 16,0-2 2-16,1 0 2 0,-1 3 2 16,1 0-9-16,-2-1 3 0,0 2 0 0,-3-1 1 15,2 1 1-15,-2 4 0 0,2-4 2 0,-2 3-5 0,0-1 2 16,1 2 3-16,-1-1-4 0,-1 1 4 15,0-1 1-15,-1 3-3 0,-1-2 1 0,-2 3-2 0,5-4-2 16,-1 2-3-16,-4 2 3 0,1-4 3 0,-1 4 3 16,4-7-2-16,-4 7 1 0,0-4-3 0,0 4 1 15,4-2 2-15,-4 2-1 0,0 0-3 0,1-3 5 16,-1 3-6-16,0 0 2 0,0 0 0 0,2-4 1 16,-2 4 1-16,0 0 0 0,0 0-5 0,0 0-1 15,0 0 6-15,2-4-6 0,-2 4 4 0,0 0-1 16,4-4 0-16,-4 4 0 0,0-2 5 0,0 2-1 0,0 0-1 15,4-4-1-15,-4 4 0 0,0 0 4 0,1-4-4 16,-1 4 1-16,0 0-2 0,0 0 1 0,0 0-2 16,0 0 5-16,0 0-6 0,0 0 1 0,0 0 0 15,0 0 3-15,0 0-4 0,0 0 4 0,0 0 2 16,0 0-1-16,0 0-3 0,0 0 2 0,0 0 1 16,0 0-2-16,0 0-2 0,0 0 2 0,0 0-8 15,0 0 5-15,0 0 1 0,0 0 4 0,0 0 3 0,0 0-4 16,0 0-4-16,0 0 6 0,0 0 1 15,0 0-3-15,0 0-2 0,0 0 2 0,0 0-1 16,-5-4 3-16,5 4-3 0,0 0 4 0,0 0-8 0,-13 2 2 16,9 1 1-16,4-3-4 0,-10 3 5 0,5-2 3 15,-1 2 0-15,-3-1-5 0,2 1 3 0,1-1 1 16,0 1-6-16,-2 0 4 0,-1-2 0 0,4 2-3 16,-4-1 3-16,1 1-3 0,-1-3 4 0,2 1 1 0,-2 2 1 15,1-2-1-15,0-1-2 0,-2 0 3 16,5 1-1-16,-3-1-2 0,1 2 0 0,7-2-1 15,-16-2-5-15,11 2 10 0,-1-1-3 0,6 1 2 0,-12 1-6 16,7-1 3-16,5 0 0 0,-12 2 0 0,6-2-2 16,6 0 2-16,-10 1-1 0,6-1 1 0,4 0 1 15,-7 3 2-15,7-3-2 0,-9 0 0 0,9 0-6 16,-8 0 8-16,3 1-1 0,5-1-3 0,-8 0 5 16,8 0-7-16,-9-1 3 0,9 1 2 0,0 0-3 15,0 0 4-15,-5 1-5 0,5-1 1 0,0 0 4 16,-6-4-1-16,6 4-1 0,0 0-2 0,-5-1 2 15,5 1 1-15,0 0-4 0,-4-3 4 0,4 3-5 16,-5-3 4-16,5 3-2 0,0 0 1 0,-5-2 0 0,5 2-2 16,-3-3 3-16,3 3-3 0,0 0 1 0,0 0 2 15,-5-2-1-15,5 2-1 0,0 0-4 0,0 0 5 16,0 0 0-16,-4-2-5 0,4 2 5 0,0 0-1 16,0 0 2-16,-9 0-1 0,9 0 0 0,0 0 1 15,0 0-2-15,0 0 2 0,0 0-2 0,0 0 1 16,0 0 2-16,0 0-3 0,-6-1 0 0,6 1 2 15,0 0-2-15,0 0-2 0,0 0 2 0,0 0 1 0,0 0 3 16,0 0-1-16,0 0 2 0,0 0-4 0,0 0 0 16,0 0-3-16,0 0 3 0,0 0 3 0,0 0-6 15,-13 1 4-15,13-1-2 0,0 0 2 0,-6 2 4 16,6-2-2-16,0 0-2 0,0 0-1 0,0 0 0 16,-4 2 1-16,4-2-1 0,0 0-2 0,0 0 3 15,0 0-1-15,0 0-2 0,0 0 1 0,0 0 4 16,0 0-4-16,0 0 4 0,0 0-6 0,0 0 1 15,0 0 7-15,0 0-7 0,0 0 4 0,0 0-3 16,0 0-1-16,0 0 7 0,0 0-5 0,0 0 3 16,0 0-5-16,0 0 5 0,0 0-3 0,-8 0 1 0,8 0 2 15,0 0-2-15,0 0 0 0,0 0-2 0,0 0-2 16,0 0 2-16,0 0-1 0,0 0 0 0,0 0 2 16,0 0 2-16,0 0 1 0,0 0-6 0,0 0 0 15,0 0 3-15,0 0-2 0,0 0 1 0,0 0-2 16,0 0 2-16,0 0 3 0,0 0-6 0,0 0 6 15,0 0 0-15,0 0-4 0,0 0 2 0,0 0-2 16,0 0 2-16,0 0-5 0,0 0 3 0,0 0-2 0,0 0 2 16,0 0 2-16,0 0 3 0,0 0-3 0,0 0-3 15,0 0 3-15,0 0-1 0,0 0-4 16,0 0 6-16,0 0-5 0,0 0-4 0,0 0-4 0,0 0-3 16,5 7-6-16,-5-7-6 0,0 0-14 0,0 0-18 15,0 0-28-15,0 0-31 0,0 0-38 0,0 0-63 16,0 0-271-16,12-9-529 0,-6 6 235 0</inkml:trace>
  <inkml:trace contextRef="#ctx0" brushRef="#br0" timeOffset="91021">19890 5903 2 0,'0'0'164'16,"0"0"-18"-16,0 0-15 0,0 0-13 0,0 0-18 15,0 0-2-15,0 0-14 0,0 0 2 0,0 0 1 16,0 0-3-16,0 0-5 0,-7 5 1 0,7-5-4 16,0 0 4-16,-4 2 5 0,4-2 1 0,-5 3-6 0,5-3 1 15,-7 2-5-15,3 0-1 0,-1 1-2 16,0 2-3-16,0-3-7 0,-1 0-5 0,-4 1-3 15,0 3-4-15,0-1-5 0,-1-2-5 0,3 0-3 0,-4 4 0 16,1 0-5-16,2-1-6 0,0 0-1 0,-1-1-5 16,0 1-1-16,2-1-1 0,-1 1-4 0,0-3-3 15,4 1 3-15,1 1-3 0,-1 0 0 0,-2-3 1 16,4 2-5-16,-1-3 3 0,0 2-3 0,4-3 0 0,-4 2 2 16,4-2 2-16,0 0 5 0,0 0 2 15,-5 2 3-15,5-2 1 0,0 0 3 0,-2 4-2 16,2-4-1-16,0 0 2 0,0 0-9 0,0 0 4 0,0 0-3 15,0 0 1-15,0 0-5 0,0 0-2 0,0 0-1 16,0 0-1-16,0 0-3 0,0 0 2 0,0 0-2 16,0 0 3-16,-3-11-3 0,3 11-4 0,0 0 4 15,0-7-5-15,0 7 1 0,1-5 2 0,-1 0-2 16,0 5 2-16,0-6-4 0,2 3 3 0,0-2-1 16,2 0-1-16,-1 0 0 0,3-2 1 0,-2 2-2 15,2 0-2-15,5 0 0 0,-2-2-7 0,3 2-3 0,-3 2-4 16,0-1-5-16,1-1-9 0,2 2-5 15,-3 1-6-15,1-1 4 0,-5 1-7 0,2-1 9 0,-2 2 6 16,-5 1 3-16,7-3 4 0,-4 1 1 0,-3 2 3 16,0 0 4-16,0 0 3 0,0 0-1 0,0 0 3 15,0 0 1-15,0 0 2 0,0 0 2 0,-22 2 4 16,18 1 0-16,-5-2 3 0,3 2-3 0,-3 0 2 16,1-3-3-16,-3 2 4 0,2 1 1 0,1 1 2 15,-2-2 0-15,5-1 1 0,-3 1 0 0,0-1 0 16,1-1-3-16,1 2 0 0,-1 0-1 0,7-2 0 0,-13 0 1 15,6 0-2-15,3 0 4 0,4 0-5 0,-12 0 1 16,6 0-5-16,6 0-1 0,-9 0 2 0,9 0 5 16,-5 0 3-16,5 0-3 0,0 0 0 0,0 0-2 15,-5 1 1-15,5-1-1 0,0 0 0 0,0 0 0 16,0 0-4-16,0 0-1 0,11-5 1 0,-11 5 2 16,3-4 0-16,-3 4-2 0,6-6 2 0,-1 6-1 15,-5 0 0-15,5-3 0 0,-2 1-8 0,-3 2 10 16,0 0 0-16,4-3 0 0,-4 3-2 0,4-3 4 15,-4 3-4-15,0 0 1 0,0 0 3 0,2-1-2 16,-2 1 2-16,0 0 0 0,0 0-2 0,0 0 1 0,0 0-2 16,0 0 3-16,0 0 0 0,-6-8 3 0,6 8-1 15,0 0 0-15,-8-3-4 0,4 2 5 0,4 1 3 16,0 0-4-16,-6 0 3 0,6 0 0 0,0 0-1 16,0 0-1-16,0 0-2 0,0 0-1 0,-9-3 3 15,9 3-2-15,0 0 2 0,0 0-3 0,0 0 0 16,0 0-3-16,0 0 3 0,0 0 1 0,0 0-2 15,19 0-2-15,-19 0 2 0,7 3 0 0,-4-1-3 0,-3-2-4 16,9 2 6-16,-9-2-2 0,5 1 3 0,-5-1-3 16,4 2 5-16,-4-2-4 0,0 0 2 15,0 0-1-15,2 5 2 0,-2-5 5 0,0 0 4 0,0 0 1 16,0 0 2-16,2 1-4 0,-2-1 4 0,0 0 0 16,0 0-1-16,0 0 0 0,-10 4-2 0,10-4 0 15,-3 2-1-15,-2 0-3 0,3 1 4 0,-2 3-5 16,0-1 0-16,0-2-1 0,0 0 0 0,0 4-1 0,1-3-1 15,-2 0 2-15,1 1-2 0,-1 4 0 16,-1-4 3-16,3 0-3 0,0 0-4 0,0-1 4 16,0-1-4-16,0 1 4 0,2-1 2 0,0 0-3 0,1-3 0 15,0 6 1-15,4-3 1 0,2-2-8 0,-2 0 1 16,-4-1 6-16,10-1-1 0,-10 1-6 0,9-1-8 16,-3-3-16-16,-1 0-23 0,-2 2-35 0,-1-3-44 15,2 0-77-15,-2-1-202 0,0 0-443 0,-1 0 197 16</inkml:trace>
  <inkml:trace contextRef="#ctx0" brushRef="#br0" timeOffset="92368.86">13612 4725 30 0,'0'0'211'0,"-5"-2"-12"16,5 2-11-16,0 0-9 0,0 0-13 15,0 0-11-15,-2-2-11 0,2 2-10 0,0 0-16 0,0 0-12 16,-3-4-10-16,3 4-12 0,0 0-6 0,0 0-11 16,0 0-3-16,0 0-8 0,0 0 0 0,0 0-8 15,0 0 3-15,0 0-6 0,0 0-1 0,0 0-3 16,0 0 0-16,0 0-5 0,0 0-4 0,0 0-4 0,0 0-1 16,0 0-2-16,0 0-3 0,0 0-3 0,0 10 12 15,0-3 12-15,0-2-5 0,3 1-2 16,-3 1-5-16,0 2 0 0,2 1 7 0,-2 2-2 0,1 0 2 15,-1 2-5-15,-1-2 1 0,2 2-9 0,-1 1-1 16,0 2-2-16,-1-2-7 0,1-5 8 0,0 4-6 16,0-2-8-16,-2 5 8 0,0-1-4 0,1-5 0 15,1 5-6-15,-3-3 7 0,3 3-2 0,3-1-1 16,-6 0 0-16,3 2 0 0,0 0 3 0,3 0 1 16,-3-1-2-16,0-4-2 0,0 3 2 0,0 4 0 15,0-2-5-15,0-5 1 0,0 7 0 0,-3-4 0 16,3 3-1-16,0 0 1 0,0 0-2 0,-1 1-1 15,1-1 1-15,-2 2 0 0,0-3-4 0,1-1 3 16,1 0 0-16,-1 1-2 0,-2 0-1 0,3 0 4 0,-2 0-6 16,0 0 0-16,2-5 0 0,-3 3 6 0,6 2-4 15,-3-1 1-15,0-4-2 0,0 0 1 0,0 0 0 16,2 0 1-16,-4 0-2 0,6 1 1 0,-4-4-3 16,0 3 5-16,1-3-2 0,1-3-2 0,-2 2 2 15,0 3-5-15,0-3 3 0,0 1 1 0,-2 2-1 16,2-3 2-16,-1 1-4 0,1-1 1 0,-4 2 1 15,4-2 1-15,-3 1-3 0,0 1 1 0,1-5 2 16,0 1-5-16,4 0 3 0,-2 4-3 0,0-2-4 0,0-2-10 16,0-1-13-16,1 1-13 0,0-1-16 0,0-2-14 15,-1 2-14-15,0-5-18 0,5 7-18 0,-5-5-22 16,0-2-35-16,4 3-43 0,-4-3-172 0,0 0-427 16,0 0 189-16</inkml:trace>
  <inkml:trace contextRef="#ctx0" brushRef="#br0" timeOffset="92918.28">13511 5669 122 0,'0'0'197'16,"0"0"-12"-16,0 0-14 0,-14-6-16 0,14 6-18 16,0 0-12-16,0 0-12 0,0 0-15 0,0 0-11 0,0 0-4 15,0 0-14-15,0 0-4 0,0 0-7 0,0 0-4 16,0 0-8-16,0 0-4 0,10 10 4 15,-10-10 2-15,2 5-4 0,-2-5 1 0,2 2-8 0,-2-2 5 16,0 0-6-16,4 3 4 0,-3 0 4 0,-1-3 5 16,3 6 2-16,-2-3 2 0,-1 0 6 0,5 2-4 15,-4 1-3-15,-1-1-5 0,3 1 2 0,-2-1-7 16,2 3-2-16,0 0-4 0,2 1-4 0,-3 1 1 16,2 1-10-16,0-1 4 0,2 3 2 0,-2-3-7 15,1 0-2-15,0 1 0 0,1 0-7 0,-3 0 0 16,6-1 1-16,-2 0-3 0,-4 1 0 0,3 2 1 0,-3-4-4 15,1 3 1-15,1 0 3 0,-3-4 0 0,0 4 0 16,2-3-1-16,0-1 5 0,-3 1-5 0,-1-1-2 16,0-3 2-16,1 2-4 0,-1-2 4 0,0-1-3 15,0-4 1-15,-1 5-1 0,1-5-2 0,1 5-2 16,-1-5 3-16,0 3 1 0,0-3-4 0,0 0-5 16,0 0-11-16,3 3-13 0,-3-3-11 0,0 0-14 15,5 1-17-15,-5-1-20 0,5 1-24 0,0 1-22 16,-5-2-19-16,9 0-35 0,-9 0-201 0,9-3-419 15,-5 1 185-15</inkml:trace>
  <inkml:trace contextRef="#ctx0" brushRef="#br0" timeOffset="93385.62">13776 5709 103 0,'-5'-5'209'0,"5"5"-16"0,-4-4-10 0,4 4-13 15,-5-2-12-15,5 2-14 0,-4-3-13 0,4 3-10 16,0 0-15-16,-4-3-6 0,4 3-10 0,0 0-16 15,0 0-1-15,-2-2-12 0,2 2-3 0,0 0-8 16,0 0 0-16,0 0-4 0,0 0 2 0,0 0-1 16,0 0 8-16,0 0 0 0,0 0-1 0,0 0 3 15,0 0-2-15,0 0-1 0,0 0-2 0,0 0-4 16,0 0-4-16,0 0-1 0,0 0 1 0,-7 9 8 16,6-5 1-16,-2 2-3 0,1 2 0 0,0-1-4 0,0 3-6 15,-1-1 1-15,1 5-1 0,-1-4 10 0,1 2-9 16,-1 5 5-16,1-5-1 0,-2 3-8 0,0 2-3 15,0-5-1-15,-1 3-3 0,4 1-5 0,-3 0 3 16,0-1-5-16,1-2-3 0,1 1 0 0,-2-4-3 16,3 2-4-16,-2 3-5 0,2-5 5 0,0 0-2 15,-2-1-1-15,3-5-2 0,0 2-2 0,0-2-6 0,-2 0-20 16,2 2-23-16,0-6-32 0,0 0-38 16,0 0-41-16,0 0-51 0,0 0-60 0,5-21-201 15,-3 9-503-15,2-5 223 0</inkml:trace>
  <inkml:trace contextRef="#ctx0" brushRef="#br0" timeOffset="94103.71">13587 5663 180 0,'0'0'229'0,"0"0"-22"0,0 0-13 0,-10-2-15 0,10 2-13 16,-8 0-15-16,8 0-18 0,0 0-12 0,-9 2-12 16,6-1-10-16,-3 1-9 0,6-2-11 15,-6 2-6-15,2-1-9 0,4-1-4 0,-5 5-4 0,2-4-6 16,3-1-3-16,-4 3 3 0,4-3 3 0,-4 3-2 15,4-3 5-15,0 0-2 0,0 0-1 0,-5 2 1 16,5-2-2-16,0 0-9 0,-4 3 4 0,4-3-6 16,0 0-2-16,0 0-6 0,-2 2-1 0,2-2-4 0,0 0 0 15,0 0-3-15,0 0-1 0,2 7-5 0,-2-7-2 16,3 3 2-16,0-1-5 0,-3-2 1 0,3 4 1 16,-3-4-4-16,5 3 2 0,-1-1-3 0,1-2 1 15,-5 0-4-15,11 0 0 0,-3 0 2 0,0 0-3 16,5 0-1-16,0-2-3 0,0 2 2 0,7-4-2 15,-10 4 3-15,9-3-2 0,-2 1-3 0,1 1 3 16,-5-1-1-16,-1-1-3 0,1 2 1 0,1 0 1 16,-3-2-1-16,-1 2-3 0,-3 0 5 0,1-1 1 15,-3 0-3-15,2 2 0 0,-3-3 1 0,2 3-2 16,-6 0 3-16,6-3-3 0,-3 1 3 0,-3 2-1 0,6-4 0 16,-6 4-1-16,4-3 1 0,-4 3-4 0,0-3 4 15,0 3 0-15,0 0-4 0,5-2 2 0,-5 2-2 16,0 0 2-16,0 0-3 0,5-2 5 0,-5 2-4 15,0 0 4-15,0 0-2 0,0 0 1 0,0 0-3 16,0 0 4-16,0 0-1 0,0 0-6 0,0 0 1 16,0-5 8-16,0 5-5 0,0 0 3 0,0 0 2 15,0 0-5-15,0 0 1 0,0 0-3 0,0 0 6 16,0 0-8-16,0 0 6 0,0 0-1 0,0 0 1 0,0 0 2 16,0 0-8-16,0 0 5 0,0 0-1 15,0 0 4-15,0 0 0 0,-9 14-2 0,8-11 4 0,-2 1 4 16,2 1 0-16,-4 1 1 0,1 3-1 0,0-1 2 15,-3 4-2-15,0-1 1 0,0 4 2 0,0-2-4 16,-2 3 0-16,3-2-1 0,-3 3 1 0,1 1-2 16,-3 5 0-16,4-6-44 0,1-1-40 0,0 0-58 15,-2-2-70-15,-1 1-288 0,4-4-535 0,0 2 237 16</inkml:trace>
  <inkml:trace contextRef="#ctx0" brushRef="#br0" timeOffset="96332.58">14428 4093 22 0,'0'0'128'0,"-3"-5"-7"0,3 2-12 15,0 3-11-15,-4-7 1 0,4 7-12 0,0-5 2 16,0 0-3-16,0 5 2 0,0-4-5 0,-1 0-4 16,1 4 1-16,0 0 10 0,0-6-3 0,0 6-1 15,-3-3-6-15,3 3-7 0,-2-4-11 0,2 4 0 16,-4-5 0-16,4 5-3 0,-4-4-4 0,3 0-6 16,-3 3-4-16,4 1-6 0,-5-3-4 0,5 3-2 15,-7-5-3-15,6 1-6 0,1 4 0 0,-6-4-2 0,3 3-1 16,3 1-2-16,-9-3-4 0,4 2-4 0,0-1 1 15,-1-1 0-15,0 1-1 0,6 2 2 16,-11-4 4-16,11 4 4 0,-5-1-6 0,5 1 1 0,-4-1-1 16,4 1-3-16,0 0-4 0,0 0 3 0,0 0-2 15,-9 0-4-15,9 0 1 0,0 0-2 0,0 0-2 16,0 0 3-16,0 0 1 0,0 0-1 0,-9 1-2 16,9-1-2-16,-5 1 1 0,5-1 1 0,0 0-1 15,-5 2 1-15,5-2 0 0,0 0-1 0,0 0-1 16,-5 2-1-16,5-2 0 0,0 0 3 0,-8 2-1 15,4 1-2-15,4-3 4 0,-8 3-3 0,8-3 1 0,-7 0-2 16,3 3 3-16,4-3-1 0,-5 0 0 0,1 2-3 16,-1 2-3-16,1-1 4 0,1 2 3 0,-3-2 0 15,-1 6-3-15,3-5 1 0,-4 4 0 0,2 0 1 16,-1 1-1-16,0-2-1 0,-2 3 0 0,2-3-2 16,2 4 5-16,-2-1-4 0,0 1 3 0,0 3 1 15,-1 1-3-15,3-4 4 0,0 2-2 0,-2 3-2 16,1-3 3-16,2 2 0 0,3-4-5 0,-3 2 9 15,0 3-4-15,3-3 1 0,-2 0 1 0,3-3 2 16,0 3-2-16,0-2-2 0,0-1 1 0,0 2 0 16,0-3 1-16,0 0-5 0,3 1 1 0,-2 0-6 15,2-2 8-15,-3-2 0 0,1 1 1 0,2-2-4 0,-1 2 5 16,1-1-1-16,1 1 2 0,-1-1-11 0,1 1 10 16,-1-1 0-16,0-1-1 0,3 2 0 0,-2-5 1 15,-1 5 2-15,6 1-1 0,-4-3-5 0,0-4 4 16,-1 3 0-16,3 0 1 0,-3-1 3 0,3 1-4 15,1-4 1-15,-2 0-2 0,1 1 1 0,-7-1 0 16,18-5-2-16,-9 2 1 0,1 2 1 0,1-3-1 16,-2 0-1-16,4-1 0 0,-3 0-2 0,2-2-1 15,-1 2 5-15,1-3-3 0,-3 0-5 0,-1 2 3 16,1-1 0-16,1 0 1 0,-3 0 2 0,-2 2-2 16,0 0 1-16,-1 2 2 0,0-2-3 0,-1-1 1 0,-1 3-5 15,1 0 3-15,-2-1 2 0,-1 4-3 0,1-6-2 16,3 3 5-16,-4 3 1 0,1-4-3 0,-1 4 2 15,2-5-3-15,-2 5 3 0,1-5 1 0,0 1-2 16,-1 4-2-16,0-5 1 0,0 5 1 0,1-2 1 16,-1 2 0-16,0 0 1 0,0 0-4 0,0 0 2 15,-2-5-2-15,2 5 1 0,0 0-1 0,0 0 0 16,0 0-2-16,-3-3 1 0,3 3 1 0,0 0-1 0,0 0 0 16,0 0 1-16,0 0 0 0,0 0 1 0,0 0-3 15,0 0 2-15,0 0-2 0,-11 5 2 16,11-5 0-16,-3 4 0 0,3-4 2 0,-2 6-2 0,0-1 1 15,0-1 0-15,1 1-1 0,-1 0 0 0,0 0 0 16,0 2-2-16,2-1 5 0,-1 0 0 0,0 0-3 16,0 1 4-16,2 0-3 0,0-2 3 0,0 2-3 15,1-2 1-15,0 1-2 0,2-3-4 0,0 1 6 16,-1 2 3-16,0-4-4 0,1 1 4 0,1-1-3 16,0 1 3-16,-5-3-2 0,11 1-2 0,-6-2 2 15,4 1-2-15,-3 0 0 0,2 0 1 0,-2 0 2 16,4-3-5-16,-5 1 2 0,3 2 1 0,-3-3-3 15,3 1 2-15,-2-1 1 0,-2-1 2 0,1 1-1 16,-1-1-2-16,1-1-4 0,-1 0 5 0,1 0-1 16,-4-1 3-16,2-1 1 0,-2 1-2 0,-1 0 4 0,3-4-4 15,-3 2 0-15,-3 0 0 0,6 0 0 0,-6 2 3 16,-1-5-2-16,3 6-1 0,0-2 1 0,-3 2-2 16,0 1 1-16,0-1-2 0,2 1-4 0,-5 0 3 15,5 3 3-15,-2-2-2 0,-4 1 0 0,2 2 3 16,-2-2-2-16,8 2-2 0,-14 2-1 0,9-2 3 15,5 0-1-15,-9 2-6 0,3 1-32 0,3-3-31 16,-1 2-32-16,4-2-50 0,-6 3-80 0,1-1-130 0,1 0-389 16,4-2 173-16</inkml:trace>
  <inkml:trace contextRef="#ctx0" brushRef="#br0" timeOffset="97092.84">14613 4293 102 0,'1'3'180'0,"3"0"-11"0,-3 1-15 0,0 1-16 0,2 0-10 15,1 0-16-15,-2 2-8 0,2 1-9 16,0 1-10-16,-1-1-4 0,1-1-10 0,-2 4-9 0,2-4 10 15,-3 1 5-15,-1-2-7 0,0 5-8 0,0-4 4 16,0 0-8-16,1 0-4 0,-1-3-3 0,-1 3-5 16,1-3-6-16,1 0-5 0,-1 1-2 0,-1-1-3 15,1-4-1-15,3 5-4 0,-3-5 0 0,0 0-3 16,0 4 2-16,0-4-9 0,0 0-1 0,0 0-1 16,0 0 5-16,9-12-4 0,-7 7-2 0,2-1 0 15,1-2-5-15,0-1-1 0,0 1 2 0,0-2-3 16,1 2 0-16,0 0 1 0,-1 0 0 0,1 0-1 15,0 3 0-15,-3-2-2 0,4 2 1 0,-5 1-4 16,5 2 1-16,-1-5 4 0,-1 3-5 0,2 2 3 0,-2 0-1 16,0-3 0-16,1 3 1 0,-1 0-3 0,-1 1-5 15,-4 1 5-15,9-2 1 0,-9 2 1 0,8 0-2 16,-3 3 0-16,-3 0 3 0,2-2-4 0,0 6 5 16,-1-5 1-16,-1 5-2 0,0-2 1 0,0 1-1 15,1 3-1-15,-2-2 0 0,0 3 0 0,-1-2 0 0,2-1 0 16,0 0 0-16,-2 0 1 0,1-1 3 15,-1-1-2-15,1 0-1 0,-1-3 3 0,0-2-9 16,2 5 2-16,-2-5 8 0,0 4-1 0,0-4 6 0,0 0-3 16,0 0 0-16,0 0-2 0,0 0-1 15,0 0 3-15,1-12-2 0,-1 12-1 0,1-9-3 16,1 4 1-16,-1 0-2 0,-1 0 0 0,1-1 0 0,0 2-1 16,2-3 2-16,-2 2-2 0,3 0-1 0,-1 2-1 15,-1-1 2-15,1-1-4 0,1 2 3 0,-1-1 2 16,0 2-5-16,1-1 3 0,1 1 2 0,0-1-10 15,0 0 8-15,1 1 1 0,2-1-2 0,-4 2 2 16,3 0 2-16,-1-1-5 0,0 2 3 0,2 0-4 16,-3-2 4-16,-5 2-3 0,10 2-3 0,-5-2 5 15,3 2 0-15,-8-2 2 0,5 1-2 0,-1 0-1 16,1 3 2-16,-1-1 0 0,1 1-3 0,-4 0 1 0,3 1 1 16,-1-2 1-16,-1 4-2 0,0-3-1 15,0 3 5-15,1-1-2 0,-3 1 1 0,0-2 0 0,1 2-2 16,-1-2 0-16,3 0 1 0,-3 2 0 0,0-1-2 15,0-2 4-15,0 1-7 0,1-1 5 0,0 0 1 16,-1-4-1-16,1 6-1 0,-1-3 0 0,0 0 0 16,0-3-27-16,0 0-34 0,0 0-40 0,0 0-65 15,0 0-211-15,0 0-407 0,0 0 180 0</inkml:trace>
  <inkml:trace contextRef="#ctx0" brushRef="#br0" timeOffset="97651.9">15111 4234 62 0,'0'0'208'16,"0"0"-17"-16,0 0-19 0,0 0-14 0,0 0-13 15,9 4-9-15,-9 0-1 0,1 0-12 0,3 5-10 16,0-2-5-16,-3 3-12 0,6-2-6 0,-4 3-3 15,5 4 1-15,-3-1-13 0,2 3 1 0,-6 0-4 16,5 0-3-16,-3 0-11 0,-2 0 8 0,2 1-2 16,-2 2-1-16,-1 0-4 0,0 0 0 0,0 4-5 15,-1-5-1-15,-2 0-6 0,3 0-1 0,0 1-1 16,-1-5-6-16,-2-1-2 0,-3 1-5 0,5-1 0 0,-3-1-4 16,0-1-4-16,4-6-3 0,0 1-6 0,0-1 3 15,-4-1-2-15,4 1 1 0,0-6-2 0,0 3 1 16,0-3-17-16,0 0-15 0,0 0-15 0,-11-12-7 15,8 3-16-15,-2-2-5 0,1-6 0 0,-1-1-7 16,1-6-3-16,0-1-6 0,3-2-1 0,-2 0 3 16,2-1 7-16,1 4 4 0,1 5 1 0,2-1 7 15,-3 3 6-15,5 1 2 0,-1 1 9 0,1 4 5 16,0-1 5-16,2 3 2 0,0 1 4 0,-2 2 3 0,7-4 3 16,-3 5 6-16,-3-2 2 0,3 0 1 15,4 4 1-15,-3-2 4 0,-1 1 1 0,0 3 3 16,-1-1 3-16,-2 2 2 0,1 0 2 0,-1 2 6 0,2 1 10 15,-3-1-5-15,-1 1 0 0,-2-1 2 0,2 3 6 16,-3 1 3-16,-2 0 2 0,0 2-4 0,-1 1 0 16,0 0 1-16,-1 2-2 0,-3-3 0 0,1 1-9 15,-1 0 5-15,-1 0 2 0,1-3 0 0,-3 3 0 16,0-3-1-16,1-1-3 0,-1-1-11 0,4 0 5 16,-1 0 1-16,-2-2-3 0,4 1-5 0,-2-2-24 15,-1-1-50-15,7 0-56 0,-7-5-64 0,4 0-185 16,2-3-400-16,1 0 177 0</inkml:trace>
  <inkml:trace contextRef="#ctx0" brushRef="#br0" timeOffset="99251.72">15523 4282 146 0,'-7'-3'208'0,"7"3"-18"15,0 0-11-15,0 0-20 0,-9-1-14 0,9 1-10 0,0 0-16 16,0 0-11-16,0 0-11 0,0 0-10 0,-11 4-8 15,8 0-3-15,-2 1-4 0,1 0 0 0,-2 2 1 16,-1 1-8-16,0-2-2 0,0 5 1 0,1-4 2 16,-3 4-5-16,2-2-3 0,0-1-5 0,2 0-6 15,-3 2 0-15,3-2-6 0,-1 0-3 0,2-2-4 16,0-2-11-16,3 1 7 0,-2 0-5 0,2-2 1 16,1-3-4-16,-3 4-3 0,3-4-3 0,4 4 4 0,-4-4-2 15,0 0-3-15,0 0-1 0,18-7-3 0,-13 3 1 16,3-3-2-16,0 2-2 0,-1-3-1 0,1 2-2 15,0 0 1-15,-3 1 2 0,0 1-4 0,1-1-1 16,-1 1 1-16,2 0-1 0,-3 0 5 0,2 1-6 16,0 2 5-16,-2-3-4 0,1 4-6 0,-1-2 6 15,-4 2-6-15,9-2 6 0,-4 1-1 0,-5 1 0 16,12 0 0-16,-6 0 0 0,-6 0 1 0,10 0-4 16,-10 0 4-16,10 0 0 0,-10 0-3 0,12 0 0 15,-6 0 1-15,-2 1 1 0,2 1 1 0,1 0-1 16,-7-2 0-16,5 1 1 0,-1 2-1 0,-3 1-2 15,3 0 0-15,-4 1 3 0,0-2 0 0,0 5-6 0,0-4 6 16,-1 1-3-16,-2 0 2 0,2-1 1 0,1 1 0 16,-3-2-3-16,2 0-1 0,1-3 1 0,-1 4 1 15,1-4 0-15,-3 5 1 0,3-5 1 0,0 0 0 16,0 0 4-16,0 3 2 0,0-3 2 0,0 0 1 16,0 0-1-16,0 0 0 0,9-12-2 0,-6 9 2 15,1-2-4-15,-2 0 3 0,3-1 1 0,-2 2 1 16,1-1-2-16,1 0-2 0,-1 1 2 0,1 0-1 15,1 0-4-15,0 3-2 0,-2-2 2 0,1 0-2 16,-2 2 1-16,3 0-1 0,-6 1-2 0,13 1-4 16,-8 0 5-16,0 0 0 0,1 1 2 0,-3 1 1 0,4 1-3 15,-4-2 1-15,4 1-3 0,-3 0 0 0,0 1 2 16,0-1-3-16,-2 1 3 0,2-1 0 16,-2 1 2-16,0-1-2 0,1 2-2 0,-1-2 0 0,0 0 3 15,-2-3-2-15,2 5 0 0,0-3 1 0,-2-2-3 16,0 0 3-16,3 4 1 0,-3-4-3 0,1 3 3 15,-1-3-3-15,0 0 1 0,0 0-8 0,0 0 7 16,5-9 3-16,-4 4-3 0,3 4 0 0,-1-4 1 16,-1-1 1-16,2 4-4 0,0-2-1 0,-3 0 5 0,3 1 0 15,0-2-1-15,-1 0 2 0,4 5-3 0,-3-4-4 16,1 3 2-16,0-2 2 0,3 2-2 16,1 0 0-16,-4-1 3 0,-5 2-3 0,14 3 2 0,-8-3-1 15,2 1 3-15,-3 2-1 0,2-1 0 16,-2 1-2-16,0-3-1 0,1 4 0 0,-2 1 1 0,-2-1-2 15,1 1 4-15,0 0 0 0,1-1-3 0,-3 0 3 16,0-1-2-16,-1 0 2 0,0-3-2 0,0 5 1 16,0-5 0-16,1 4 1 0,-1-4-1 0,2 4 0 15,-2-4 4-15,0 0-4 0,0 0 0 0,0 0-3 16,0 0-3-16,10-7 1 0,-6 4-1 0,-2-2 0 16,3-1-1-16,0 1-2 0,1 1 1 0,1-1-1 15,-2 0 3-15,2-1 1 0,0-1 1 0,2 3-3 16,0-1-1-16,0 1 6 0,-5 0-3 0,1 2 4 0,1-1 0 15,1 2-2-15,-2-3-3 0,-1 2 3 0,-4 2 1 16,5-2 0-16,0-1 1 0,-5 3 1 0,0 0 0 16,0 0-3-16,5-1 3 0,-5 1 0 0,0 0-1 15,0 0-1-15,0 0 1 0,0 0-9 0,9 2 9 16,-9-2 1-16,0 0 1 0,0 0-1 0,0 0 1 16,0 0-2-16,0 0 2 0,0 0 1 0,0 0-2 15,0 0 3-15,0 0 0 0,0 0-4 0,0 0 2 16,0 0-2-16,0 0 2 0,0 0 2 0,0 0 0 15,0 0 2-15,0 0-1 0,0 0 0 0,3-2 0 16,-3 2 4-16,0 0 0 0,0 0 8 0,0 0 4 16,0 0-5-16,0 0 3 0,0 0-5 0,0 0 2 0,0 0 1 15,0-5-1-15,0 5 3 0,0 0-4 0,0 0 1 16,0 0-4-16,0 0-2 0,0 0 0 16,0 0 0-16,0 0-2 0,0 0-5 0,0 0-2 0,0 0 6 15,0 0 2-15,0 0-5 0,0 0 1 0,-7-5-2 16,7 5 1-16,0 0-2 0,0 0-2 0,0 0 6 15,0 0-5-15,4 14 3 0,-4-9-2 0,-1 0 1 16,2 0 1-16,2 2 0 0,-2 2 3 0,2 3 5 16,-1-1 9-16,-2 0-2 0,4 0 2 0,-1 0-8 0,-2 1 6 15,5 4-3-15,-3-1 1 0,1 1 1 16,-2 2-2-16,2-2 3 0,-3-4-1 0,2 5-5 16,-3-5 2-16,0 5-1 0,1-1 1 0,-1-4-2 0,-1 4-1 15,-2-2 0-15,1 0 1 0,-1-2 0 0,1 0-1 16,-5 2 4-16,-3-1 4 0,6-3-6 0,-5 3 3 15,4-3 0-15,0-4-4 0,0 0-1 0,1 1 1 16,0-3-4-16,0 0 0 0,3-1 7 0,-3 2-12 16,-1-3 2-16,-2 0 4 0,1-1-2 0,1-1 0 15,5 0-13-15,-13-1-29 0,5-3-34 0,-1-1-45 16,1 0-48-16,-3-2-57 0,3-3-74 0,-3-4-201 0,1 0-535 16,5 3 236-16</inkml:trace>
  <inkml:trace contextRef="#ctx0" brushRef="#br0" timeOffset="99474.5">16293 4443 228 0,'0'0'218'0,"0"0"-20"0,4 3-23 0,-4-3-46 0,0 0-76 15,0 0-106-15,0 0-105 0,0 0-172 0,-18-9 77 16</inkml:trace>
  <inkml:trace contextRef="#ctx0" brushRef="#br0" timeOffset="101303.31">14917 4717 95 0,'0'0'116'0,"0"0"1"15,0 0-3-15,6 6-7 0,-6-6 3 0,0 0-4 16,0 0 5-16,0 0-2 0,0 0 1 0,0 0-2 15,0 0-5-15,0 0 1 0,0 0 2 0,0 4-2 16,0-4-4-16,0 0-3 0,0 0-5 0,0 0-5 0,0 0-5 16,0 0-7-16,0 0-6 0,0 0 2 0,0 0-11 15,0 0 0-15,0 0-7 0,0 0-4 0,0 0-10 16,0 0 0-16,0 0-3 0,0 0-2 0,0 0-3 16,0 0-1-16,0 0-5 0,0 0 2 0,0 0-5 15,0 0-3-15,0 0 2 0,-14-6-4 0,14 6 1 16,0 0-3-16,0 0 0 0,-5-1 2 0,5 1 1 15,0 0 0-15,0 0-4 0,-6-2-1 0,6 2-1 16,0 0-3-16,0 0 3 0,0 0-3 0,-7-1 1 16,7 1-4-16,0 0-4 0,-10 0 3 0,10 0 2 15,-9 0-7-15,3 1 3 0,6-1-3 0,-14 2 8 0,6-1-5 16,2 0-1-16,-2 0 1 0,-1 1-2 0,3 0 0 16,-2-1 1-16,-2 2 2 0,0-2 0 0,2 1-1 15,3 0-2-15,-4-1 1 0,1 1 0 0,3-1-1 16,0 0 0-16,-3 1-2 0,8-2 1 0,-10 3-3 15,5-3 3-15,-3 0 2 0,3 4-1 0,-4-2 1 16,4 0-2-16,0 2 0 0,-3-1 3 0,3-1-6 16,0-2 4-16,0 3 1 0,-1 0-3 0,0 1 3 15,0-2-1-15,0 1-1 0,-1 1 3 0,0-2-4 16,1 1 2-16,0 0-1 0,0-1 0 0,1-2 0 16,-3 3 0-16,2-1 0 0,-3 1-2 0,1-2 3 0,-1 0 0 15,0 2-1-15,-2-1 3 0,-1 2 0 0,3-3-3 16,-1 4 3-16,5-3-2 0,-3 0-3 0,3 1 4 15,-3-2-1-15,2 4-3 0,0 0 3 0,0-2-2 16,1 1 1-16,-1 1 0 0,2-2-2 0,-1 2 4 16,1 2 0-16,-1-2-1 0,1 0-1 0,0 0 1 15,-1 0 0-15,3-1-1 0,-3 1 0 0,1 0-1 16,-1 2 2-16,-2 1-1 0,-2 0 0 0,2 1 2 0,0 0-1 16,0-1-3-16,-5 0 3 0,-2 1-1 0,0 3 0 15,4-3 1-15,-2-4 1 0,1 2-1 16,-2 3-3-16,0-1 1 0,3-3 1 0,4 1 3 0,-1-3-3 15,0-1 0-15,2 2 0 0,-1-3-1 0,1 3 2 16,1 0-4-16,-1-2 3 0,-1 1-4 0,2 1 5 16,-2 2 0-16,1-2 2 0,-1 0-1 0,1 1 2 15,-4 0-5-15,2 2 4 0,-1-1-1 0,-1 0 1 16,0 0-5-16,0 3 2 0,-2 2 0 0,2-1-1 16,-3 0 4-16,2-3-4 0,1 3 3 0,0-4 1 15,0 1-1-15,0 1 0 0,0-1-4 0,2 1 2 0,-1-1 2 16,3 1-2-16,-1-2 2 0,0-2-2 0,1 3 2 15,-1 1-6-15,0-2 7 0,2 3-3 16,-3-3 0-16,1 2 3 0,-1-1-7 0,0 0 4 0,2-2 1 16,-3 2 1-16,-1 1-1 0,2-3 0 0,0 3 0 15,-1-3 1-15,1 1 0 0,-3 0-1 0,2-3-1 16,0 2-4-16,3-2 6 0,-1 0-7 0,1 0 8 16,1 0-3-16,1 1 1 0,-2-2 1 0,5-1-3 15,-4 1-1-15,4-3 1 0,-4 4-3 0,4-4-10 16,0 0-19-16,-5 3-27 0,5-3-31 0,0 0-31 15,0 0-37-15,0 0-48 0,0 0-204 0,-1-12-445 16,1 7 198-16</inkml:trace>
  <inkml:trace contextRef="#ctx0" brushRef="#br0" timeOffset="101935.93">13896 5216 119 0,'0'0'163'0,"0"0"-15"16,0 0-12-16,0 0-12 0,0 0-15 16,0 0-11-16,0 0-7 0,1 3-14 0,-1-3-6 0,0 0-3 15,0 0-11-15,0 0-5 0,0 0-4 0,3 4-4 16,-3-4-6-16,0 0 3 0,0 0 0 0,1 2 8 15,-1-2-5-15,0 0-1 0,0 0-1 0,0 0-2 16,0 0 4-16,5 3-7 0,-5-3-3 0,3 1-2 16,-3-1-1-16,0 0-4 0,0 0-6 0,4 6 4 15,-3-4-5-15,-1 2-4 0,0-4 6 0,-1 6 1 16,1 0 1-16,-3-2-4 0,3 5 1 0,-1 0 1 16,-2 2 3-16,1-4 0 0,-2 7-1 0,0-3 3 15,-1 2 4-15,-3-3-10 0,3 0 9 0,1 0 3 0,-2 0 0 16,-1 0 1-16,1-1 0 0,1-3 1 15,-1 2-2-15,3-3-4 0,-1-1-5 0,1 2-2 0,2-4-1 16,-3 1-1-16,4-3-3 0,-1 5-3 0,1-5 1 16,4 5-2-16,-3-1 1 0,-1-4-2 0,4 3-1 15,1-2 0-15,0-1-2 0,3 1-2 0,2 1 0 16,-1-1 2-16,3-1-5 0,-1 0 1 0,2 0 0 16,1 1 3-16,-4-2-3 0,1 2-2 0,1-3 0 0,-1 3-2 15,-4-2 3-15,3-1-2 0,-1 1-1 16,-1 1 1-16,-2 0-2 0,3 0 1 0,-9 0 0 0,11 1-2 15,-5 1 3-15,-6-2-4 0,0 0 4 0,10-2-1 16,-10 2-2-16,5 0 2 0,-5 0 2 16,0 0 2-16,0 0 1 0,8 2 5 0,-8-2 10 0,0 0 6 15,0 0 2-15,0 0-1 0,0 0 5 0,3-4 2 16,-3 4 2-16,0 0-3 0,0 0-2 0,-10-10 1 16,7 8-4-16,-3-1-9 0,2 1 5 0,-3-1-1 15,1 2-3-15,1-3-1 0,-2 0-2 0,-2 1-4 16,3 1-5-16,1-1 4 0,-3 1-6 0,2-4-20 15,-3 2-46-15,1 0-43 0,2-3-72 0,-2 0-115 0,0-4-169 16,-2-3-496-16,1 4 219 0</inkml:trace>
  <inkml:trace contextRef="#ctx0" brushRef="#br0" timeOffset="111298.17">19688 4178 51 0,'0'0'86'0,"0"0"-7"0,0 0-3 15,0 0-2-15,0 0-4 0,0 0-8 0,0 0-1 16,0 0-3-16,0 0-8 0,0 0-4 0,0-7-8 15,0 7-4-15,0 0-2 0,0-4-2 0,0 4-10 16,0 0-3-16,-6-4 6 0,6 4-3 0,-4 0 1 0,4 0-7 16,0 0 1-16,0 0 3 0,-4-4-6 15,4 4 4-15,0 0-2 0,0 0 0 0,0 0 7 16,0 0 1-16,-4-2 1 0,4 2 3 0,0 0 8 0,0 0-5 16,0 0-4-16,0 0 7 0,0 0-3 0,-5-3-1 15,5 3 0-15,0 0-1 0,0 0 2 0,0 0-1 16,0 0 0-16,-4-4-3 0,4 4-1 0,0 0-7 15,-3-1-1-15,3 1 3 0,0 0-1 0,0 0 1 16,-5-3-9-16,5 3 3 0,0 0-1 0,0 0 2 16,0 0-5-16,0 0-3 0,0 0-4 0,0 0-1 15,0 0 6-15,-7-1 1 0,7 1-4 0,0 0 4 0,0 0-7 16,0 0 6-16,0 0-4 0,0 0 2 16,0 0-4-16,0 0 1 0,0 0 2 0,0 0 1 15,0 0-3-15,0 0 0 0,0 0-1 0,0 0 0 0,-9 1 0 16,9-1-6-16,0 0 4 0,-2 4 3 0,2-4-1 15,0 0 0-15,0 6-1 0,0-6 1 0,0 0 0 16,-2 7-2-16,2-4-2 0,0-3 3 0,0 8 2 16,2-4-1-16,-2 0-1 0,0 1 1 0,1 0 0 15,0 0 4-15,-1-1-6 0,1 4 5 0,-2-3-3 16,2 2-4-16,1-1 3 0,-1 1 0 0,-1-2-1 16,3 4 2-16,-2-1 2 0,-1-1 0 0,-1 4 1 15,1-3-2-15,0 1 1 0,0 1 0 0,-2 0 1 0,4 0-3 16,-4 1-1-16,2-1 0 0,-1-1 5 0,1 4-3 15,0 3 1-15,-1-4-1 0,2 2 0 0,-1 2-4 16,-1-4 4-16,-2 4-1 0,1 4 3 0,0-3-4 16,0 0 0-16,-1 0 3 0,2 0-2 0,-3 0 3 15,3 0 0-15,-2 1-2 0,2-2 1 0,-3 1 3 16,3-2-3-16,-2 1 2 0,1-2 0 0,0-2-5 16,0-1 1-16,-2 5 0 0,3-1 3 0,-2-3 4 15,-2 0 1-15,3 1-7 0,0-1 4 0,0 0-4 16,-2 1 5-16,0 3-4 0,2-4 0 0,-2 3 3 15,4 1 1-15,-3-4-3 0,1 5-1 0,-2-3 1 0,4 1-1 16,-4 0 1-16,3 2-1 0,-2-3 2 0,2 1-4 16,0-1 4-16,2 0-3 0,-2-2 2 15,1-1 1-15,0 0-5 0,0 3 0 0,0-3 2 0,-3 2 0 16,2-1-1-16,-2-1-2 0,2 1 3 0,0 0 3 16,-1 2-4-16,1-3 1 0,0 1-2 0,-2 4-1 15,-2-3 0-15,5-1 0 0,-1 3 1 0,0-4 1 16,-2 0 2-16,-1 6-2 0,3-1 1 0,-2-5 0 15,2 1-4-15,0 1 4 0,-2-1-1 0,2-3-1 16,-2 0 2-16,3 2 1 0,-1-1-1 0,1-2-2 16,0 2 4-16,0-2-5 0,1 0 3 0,-1-2-1 15,3 2 4-15,-2-3-4 0,-1 2-1 0,0 1-3 0,0-2 3 16,4 2 2-16,-4-3-2 0,0 2-2 16,1 1 6-16,3 2-6 0,-1-1 2 0,-2 3-1 0,2-2 0 15,-1 4-3-15,2-4 3 0,-3 0 4 0,3 2-1 16,-4-3-3-16,0 3 2 0,1-2 2 0,-1 2-1 15,2-2 0-15,-1 0-2 0,-1-1 1 0,1 1 5 16,-1-3-9-16,0 0 3 0,0-2 3 0,3-2-5 16,-3 2 3-16,0 1 0 0,0-2 5 0,1 0-10 15,-1-1 5-15,3 1-1 0,-3-1-3 0,0 1 5 16,1 0-6-16,0 0 5 0,0 1 5 0,-1-2-5 16,2 2-3-16,-2-1 1 0,1 0 0 0,-1 2 3 0,0-2-2 15,0 3-1-15,0-2 2 0,-1 0-3 0,2-1 5 16,-1 1-5-16,0 1 5 0,0-1-4 15,0-1 2-15,-1 1 0 0,1 0 0 0,1 0 1 0,-1-1-2 16,0 1-4-16,0 0 3 0,0-2-1 0,3-1 5 16,-2 3-3-16,-1-5 3 0,0 5 0 0,0-5-1 15,1 7 0-15,-1-7-4 0,3 1 0 0,-3 3 2 16,0-4 4-16,2 3 0 0,-2-3-9 0,0 4 5 16,0-4 1-16,0 0 1 0,0 0 0 0,0 0 0 0,1 3 1 15,-1-3-2-15,0 0-3 0,0 0 3 16,0 0-1-16,0 0-25 0,0 0-34 0,0 0-51 15,0 0-190-15,0 0-324 0,4-12 144 0</inkml:trace>
  <inkml:trace contextRef="#ctx0" brushRef="#br0" timeOffset="112114.15">19290 5547 78 0,'2'3'121'0,"-2"-3"-6"0,0 4-7 0,0-4-1 16,0 5-7-16,0-5-14 0,0 7 5 0,0-3-5 15,-2 0 1-15,2 1-5 0,2 0-8 0,-4-1-4 16,4 0-10-16,-2 0 4 0,0 0-3 0,1 3-5 15,3-5-3-15,-1 4-7 0,-2 0-1 0,3-1 1 16,-3-2-4-16,3 2-6 0,-4 2-4 0,5-2-2 0,-2-2-1 16,3 2-2-16,-1 4 0 0,-1-3-10 0,-1 0 7 15,2 2-8-15,-1 1 2 0,2-1-4 0,0 1-5 16,-1 1 3-16,2-1-4 0,-3 1 3 0,1-1-1 16,2 3 2-16,0 0-5 0,-1-2 1 0,1 2-3 15,0-2-1-15,3 3 1 0,-4-1 2 0,1-3-1 16,0 2-1-16,2 0-1 0,-4-1 1 0,1-1-1 15,-2 1-4-15,1 1 4 0,-4-2-5 0,7 3 0 16,-7-3 4-16,1 3-2 0,4-4-1 0,-5 1 4 16,3-4-6-16,-4 0 0 0,4 2 3 0,-3-2 2 15,2 1 1-15,-2 0-1 0,1-1-3 0,1-2 2 0,-3 4 3 16,1 0-6-16,3-1 1 0,0-2-1 16,-4 3-2-16,5-2 2 0,-5-3 1 0,3 5-2 0,-2-2-1 15,-1-1 3-15,3 1-2 0,-1-4 4 0,-2 3-2 16,0-4 3-16,5 3-3 0,-5-3-1 0,3 5 3 15,-3-5-4-15,1 4 6 0,-1-4-1 0,0 0-1 16,0 0-3-16,3 3 0 0,-3-3 1 0,0 0 0 16,0 0 2-16,0 0-2 0,0 0-1 0,0 0 2 15,0 0-1-15,0 0-17 0,0 0-42 0,0 0-51 16,0 0-208-16,0 0-345 0,-4-14 152 0</inkml:trace>
  <inkml:trace contextRef="#ctx0" brushRef="#br0" timeOffset="113581.56">19368 5666 15 0,'0'0'131'16,"0"0"-10"-16,0 0-5 0,0 0-9 0,0 0-10 0,0 0-8 15,0 0-5-15,0 0-7 0,0 0-5 16,0 0-4-16,0 0-4 0,0 0-5 0,0 0 3 16,3 4-5-16,-3-4-3 0,3 4-5 0,-3-4-9 0,3 3 5 15,-3-3 3-15,6 1-4 0,-6-1-3 0,8 2-5 16,-5-1 0-16,-3-1-4 0,8 2-7 0,-4 0 1 15,1-1-5-15,1 0 3 0,-6-1-6 0,11 1-3 16,-5-1-2-16,4 2 2 0,-3-2 0 0,0 0-4 16,4 2 0-16,0-2-1 0,-1 3-6 0,-2-3 5 15,2 0-4-15,3 3 4 0,-3-2-6 0,0 0 0 16,1 3 5-16,0-1-1 0,1-3-1 0,-3 2 0 0,3 1-5 16,-3 0 1-16,2-1 2 0,0 1-2 15,-1-2-5-15,-1 2 3 0,3-2 1 0,-5 0 3 0,-2 1-3 16,3-1 2-16,-1-1-2 0,1 0-2 0,0 0 3 15,1 0-6-15,0-1 4 0,-4-1 1 0,3 2-2 16,-2 0 0-16,2-1 0 0,-2 0 0 0,2-2-2 16,-2 3 5-16,6 0-2 0,-6 0-1 0,1 0 1 15,-2-1-2-15,-5 1 2 0,12 0 2 0,-7-1 1 16,-5 1-4-16,9-2 0 0,-3 4-1 0,-6-2 1 16,9 0 6-16,-9 0-8 0,11 1 3 0,-6 0 3 0,2-1-1 15,-2 3 0-15,0-3-5 0,0 1 0 0,-5-1-5 16,6 1 5-16,-6-1 0 0,5 3 4 0,-1-2 2 15,-4-1 0-15,4 2-4 0,-4-2 3 0,0 0-2 16,6 2 0-16,-6-2 4 0,0 0-5 0,0 0 4 16,5 0-1-16,-5 0-3 0,0 0 0 0,0 0-2 15,6 2 0-15,-6-2 5 0,0 0-6 0,6 0 3 16,-6 0-1-16,5 2 2 0,-5-2 3 0,0 0-1 16,0 0-1-16,0 0 0 0,9 0 0 0,-9 0-2 0,0 0-1 15,0 0 4-15,0 0-4 0,5 3 5 16,-5-3 0-16,0 0-3 0,0 0 5 0,0 0-3 0,0 0-3 15,0 0 0-15,0 0-1 0,0 0-4 0,0 0 4 16,0 0 3-16,0 0 0 0,0 0-1 0,0 0 2 16,0 0 1-16,0 0 2 0,0 0-9 0,0 0 3 15,0 0 5-15,0 0-6 0,0 0 4 0,0 0-5 16,0 0 1-16,0 0 3 0,0 0-1 0,0 0 1 16,0 0 3-16,0 0 0 0,0 0 3 0,0 0-2 15,0 0 2-15,0 0-1 0,0 0 0 0,0 0-3 0,0 0 1 16,0 0 0-16,0 0 0 0,0 0-1 15,0 0 4-15,0 0-13 0,0 0 5 0,0 0 4 0,0 0-4 16,0 0 0-16,-10 6 2 0,6-3 1 0,0 1-2 16,0 0 4-16,1-2-4 0,0 1 0 0,-1-1 1 15,0 3 3-15,3-3-2 0,-3 2-3 0,1-1 1 16,-1 2 2-16,-1 0-2 0,3-1 0 0,-3-1 3 16,3 2 1-16,-2 0-3 0,0 2-3 0,-1-4 2 0,1 2 0 15,-1 2 0-15,0 0 0 0,0-1 2 16,0 1-1-16,-2 2 0 0,1-1 0 0,-2 1 2 0,2-1 0 15,-3 1-2-15,1 3-2 0,-1-3 2 0,-1 0 1 16,2-1 1-16,-3 6-2 0,1-8-3 0,-2 5 3 16,0-2-1-16,1 0 0 0,0 3 5 0,0-5-2 15,-1 0-6-15,3 1 6 0,0-1-1 0,-2-1-1 16,4 1-2-16,0-1-1 0,2-3 3 0,-1 4-1 16,2-5-1-16,2 1 3 0,-2 1-1 0,1-2-3 15,3-2 4-15,-4 4-6 0,4-4 0 0,-2 4 0 0,2-4-4 16,0 0-3-16,-3 3-3 0,3-3-2 15,0 0 1-15,0 0 1 0,0 0-6 0,0 0 0 16,0 0-2-16,0 0-4 0,0 0-3 0,-4-8-1 0,4 8 3 16,0-9-2-16,0 5-5 0,-2-2 12 0,1 1 1 15,-1-2 3-15,2 0 0 0,-1-2-5 0,2 1 7 16,1-4 4-16,1 2 4 0,-2-4 2 0,1 4 0 16,0-7 7-16,2 0 1 0,-1 2-1 0,-1-2 4 15,4 1-3-15,-5 4 5 0,3-3 1 0,-3 4-1 16,3 0 4-16,-2 1-1 0,-1 0-2 0,-1-1 3 15,0 4 1-15,0-4 3 0,-1 6-3 0,1 0-7 0,0-3-22 16,-1 3-37-16,0-6-67 0,-4 5-126 0,1-2-265 16,-1 1 118-16</inkml:trace>
  <inkml:trace contextRef="#ctx0" brushRef="#br0" timeOffset="114301.62">19466 5802 8 0,'0'0'119'0,"0"0"-7"15,0 0-6-15,0 0-7 0,19 0-13 0,-19 0-5 16,10-1 3-16,-6 2-14 0,-4-1-8 0,13 1-2 16,-9-1-8-16,-4 0 0 0,10 1-2 0,-5-1-6 15,4 0-8-15,-4 0-3 0,4 0-8 0,3 2-2 16,-5-4 2-16,0 6-4 0,2-4 3 0,-1 1-7 0,0 0 2 16,0-1 0-16,2 1-1 0,2 1-10 0,-5-2-1 15,2 0-4-15,0 1 4 0,0-1 2 0,-2 0-3 16,-1 0-4-16,1 0 2 0,-7 0 3 0,12 2-5 15,-7-2-3-15,-5 0 4 0,8 0 2 0,-8 0-2 16,0 0 5-16,10 0-7 0,-10 0 4 0,0 0 0 16,0 0-6-16,4-2 9 0,-4 2-2 0,0 0-4 15,0 0 8-15,0 0 1 0,0 0-3 0,0 0 2 16,0 0 1-16,0 0 3 0,0 0-1 0,0 0 6 16,0 0 0-16,0 0-1 0,0 0 7 0,0 0-3 0,0 0-3 15,0 0-1-15,0 0 5 0,0 0-1 0,0 0-4 16,0 0-5-16,0 0 8 0,-17-3-3 15,17 3 5-15,-6-1 2 0,0 0-2 0,6 1-2 0,-11-3-3 16,11 3-5-16,-14 2-1 0,7-2-2 0,-1-2 4 16,-1 4-1-16,0-2 1 0,-1 1-14 0,1 0 7 15,-1-1 6-15,-2 1-2 0,-1 1-3 0,3-1-5 16,2-1 4-16,0 2 0 0,0 0-1 0,-1 0-1 0,1-1-2 16,3 1-3-16,-1-1 3 0,-1-1 3 0,2 1-5 15,5-1-6-15,-10 3-18 0,6-3-18 0,4 0-17 16,0 0-30-16,0 0-55 0,-9 0-138 0,9 0-305 15,0 0 136-15</inkml:trace>
  <inkml:trace contextRef="#ctx0" brushRef="#br0" timeOffset="115719.26">19522 5771 145 0,'0'0'139'0,"0"0"-13"0,0 0-6 0,0 0-10 15,0 0-10-15,0 0-12 0,14-7-7 0,-14 7-6 16,8-1-6-16,-8 1-7 0,11 0-3 0,-5 0-4 16,5 1-14-16,-2 2-2 0,3-3-3 0,-2 3 1 15,0-2-9-15,0 2-2 0,3-1-7 0,0-1 0 0,1-1-1 16,-3 2-3-16,3-2 4 0,-1 0-8 0,-4 0 3 15,5 2-3-15,-5-2 2 0,0-2-1 16,1 2-5-16,-2 0 0 0,-2 0 5 0,1-2 3 0,-7 2 4 16,11-1 19-16,-6 0 8 0,-1 0 5 0,-4 1 5 15,5-2 1-15,-5 2 3 0,5-1-2 0,-5 1-2 16,5-1-7-16,-5 1-5 0,0 0-5 0,0 0-7 16,0 0-5-16,0 0 2 0,5-3-4 0,-5 3 0 15,0 0-8-15,0 0 3 0,0 0-4 0,0 0-1 16,0 0 0-16,0 0-8 0,0 0 5 0,0 0-1 15,0 0-1-15,0 0 0 0,0 0-2 0,0 0 0 0,0 0-2 16,0 0 0-16,0 0-7 0,0 0 10 0,0 0-5 16,0 0 1-16,-16-3 2 0,16 3-5 0,-17 1 2 15,6-1-3-15,1-1-5 0,-1 0-10 0,-3 0-8 16,5 1-11-16,-5 0-4 0,4 0-8 0,1 0 0 16,-4 1-4-16,3-1-5 0,0 0 3 0,-2 1 3 15,1-1-3-15,1 0 2 0,2-1-7 0,0-2 7 16,1 3 4-16,0-2-3 0,1 1-4 0,-2-3 9 0,1 1 10 15,-2 0-6-15,1 1 13 0,4-2 0 16,-1 1 2-16,1 1 1 0,2-2 5 0,-2 0 11 0,1 1 2 16,-2-1 2-16,5 4 5 0,0-5 1 0,0 5 0 15,-1-4-3-15,1 4 7 0,-4-3-6 0,4 3 2 16,-4-5-16-16,3 4-6 0,1 1-13 0,-4-4-9 16,4 4-9-16,-9-2-4 0,4 0-1 0,0 2-4 15,-3-3 14-15,3 3-8 0,5 0 16 0,-9 0 7 16,9 0 0-16,-13 0 14 0,13 0 18 0,-9 0 1 15,9 0 6-15,-5 0 8 0,5 0-4 0,-7 0 4 0,7 0 1 16,0 0 5-16,0 0-5 0,0 0 0 0,-5 3 6 16,5-3 5-16,0 0-1 0,0 0-5 0,0 0 7 15,0 0 1-15,0 0 4 0,0 0-2 0,0 0 0 16,0 0 5-16,0 0-5 0,0 0 3 0,0 0 1 16,0 0-4-16,0 0 3 0,0 0-4 0,0 0 1 15,0 0-9-15,0 0 1 0,0 0-5 0,0 0 2 16,0 0-5-16,0 0 5 0,0 0 4 0,0 0 3 0,0 0 1 15,17 3 1-15,-9-3-4 0,-4 2 0 16,1 1-2-16,0-2 0 0,0 2-1 0,-1-3-3 16,4 2-4-16,-7 1 5 0,4 0-7 0,1-1-1 0,1 0 1 15,-2-1-2-15,0 0-3 0,3 2 0 0,-2-2 0 16,2 2 0-16,-3-2-4 0,3 2 2 0,1-1-2 16,0 0-1-16,0 0-2 0,1 1-2 0,1 1-1 15,0-2-1-15,-4-1 2 0,5 1 5 0,-1 1-6 16,1-2 2-16,-1 2 3 0,-4-2 0 0,-1-1-1 15,4 1-2-15,-3 0 0 0,0 1-1 0,1-2 2 16,-2 1-4-16,-1 0-1 0,-5-1 4 0,12 0-10 0,-8 1 0 16,-4-1-2-16,10 0-1 0,-10 0 1 0,9-1 0 15,-5 0-3-15,-4 1-1 0,9-3 5 0,-3 2 4 16,-1 0-1-16,0 1 0 0,-2-4 0 0,-3 4 1 16,6-4-3-16,-6 4 3 0,8-2 2 0,-3 0 0 15,-3 1 1-15,-2 1-2 0,6-3 3 0,-6 3-5 16,0 0 2-16,5-1 3 0,-5 1-2 0,0 0 2 15,4-3 0-15,-4 3-1 0,0 0-1 0,0 0 0 0,2-2 6 16,-2 2-3-16,0 0-3 0,0 0-1 16,0 0 2-16,0 0 0 0,0 0-3 0,0 0 4 0,0 0 0 15,0 0 1-15,0 0-4 0,0 0 3 0,0 0-1 16,0 0 0-16,0 0 2 0,0 0-4 16,0 0 3-16,0 0 0 0,9 5-4 0,-9-5 6 0,1 2 1 15,-1-2 2-15,4 4-4 0,-4-4 0 0,4 3 3 16,-4-3 0-16,1 3-1 0,-1-3-5 0,3 5 4 15,-2-4 1-15,-1-1-5 0,1 4 3 0,-1-4 1 16,0 4-2-16,0-4 1 0,2 7 0 0,-2-7-5 0,-2 3 2 16,4 1 4-16,-2-4-1 0,-2 5-4 15,1 0 3-15,0-2 0 0,0-1-1 0,1 3 5 16,0-5-3-16,-2 7 0 0,1-4 2 0,0 0 0 0,-2 2 0 16,-1-1 2-16,-1 1-3 0,2-1-1 0,-1 0-1 15,0 0 1-15,0-1 1 0,0 1-2 0,-1 2 4 16,-1-2 2-16,1 1-8 0,1 0 3 0,0-2 0 15,0 1-2-15,0-2 4 0,1 3-1 0,1-3-2 16,-3 1-13-16,4-1-14 0,1-2-28 0,-5 3-23 16,5-3-23-16,0 0-40 0,0 0-138 0,-12-3-302 15,12 3 133-15</inkml:trace>
  <inkml:trace contextRef="#ctx0" brushRef="#br0" timeOffset="116175.93">19792 5809 112 0,'0'0'121'0,"-8"0"-6"15,8 0-7-15,0 0-24 0,-10 1-2 0,10-1-2 16,-4 1-9-16,4-1-10 0,0 0-5 15,-6 2 3-15,6-2-9 0,0 0-4 0,0 0-8 0,0 0-5 16,-8 0-1-16,8 0-3 0,0 0-5 0,0 0 1 16,0 0-1-16,0 0-4 0,0 0 0 0,0 0-1 15,0 0-5-15,0 0-3 0,17 1 2 0,-17-1 0 16,8 0-8-16,-8 0 4 0,0 0-3 0,11-1-1 0,-11 1 5 16,4 0-6-16,-4 0-1 0,0 0 4 15,0 0-1-15,0 0 2 0,0 0-7 0,0 0 11 16,0 0-11-16,0 0 9 0,0 0-1 0,0 0-4 0,0 0-2 15,0 0 3-15,0 0-7 0,0 0 10 0,0 0-4 16,0 0 1-16,0 0 1 0,0 0-1 0,0 0 1 16,-22-2-4-16,22 2 2 0,0 0-4 0,-5 2 2 15,5-2-7-15,0 0 8 0,-8 1-4 0,8-1 0 16,0 0 5-16,-4 0-2 0,4 0-1 0,-9 4-3 16,6-3-4-16,-1 1-5 0,1 1-10 0,3-3 3 15,-5 4-16-15,5-4-5 0,-4 4 1 0,4-4-4 0,-4 1-17 16,4-1-8-16,0 0-6 0,0 0 1 0,0 0-12 15,0 0-8-15,0 0-57 0,0 0-161 0,0 0 71 16</inkml:trace>
  <inkml:trace contextRef="#ctx0" brushRef="#br0" timeOffset="116717.46">19725 5833 266 0,'0'0'7'0,"0"0"32"0,0 0 31 15,0 0 12-15,0 0 3 0,0 0-4 0,0 0-4 16,0 0-1-16,0 0-6 0,-10-3-6 0,10 3-6 16,-7-2 0-16,7 2-7 0,-7 0-1 0,7 0-5 15,-8-1-11-15,8 1 3 0,0 0-9 0,-10 0 1 16,10 0 0-16,0 0-6 0,-9 0 3 0,9 0 3 15,-7-4-5-15,7 4 3 0,-7-2-9 0,3 0 2 0,-1-1 0 16,-1 1 0-16,-1 1-6 0,2-1 0 16,-2 0-3-16,-2-3 5 0,0 2 1 0,1-1-1 0,1 3-3 15,-1-1 1-15,0 1 1 0,2-1 1 0,1 0 5 16,-3-1-8-16,5-1 6 0,3 4-3 0,-7-1-1 16,3-1-9-16,0 0 4 0,4 2-3 0,-9-1-1 15,4 0-4-15,1-2-12 0,4 3 2 0,-9-2-7 16,5-1-6-16,-2 1 5 0,2 0 1 0,-1-2 1 15,1 3 1-15,-1-3 1 0,0 0 2 0,-4 0-2 16,4 0 2-16,-1 0 3 0,-1 0 4 0,-1 2 9 0,2-4 3 16,0 4 1-16,-1-1-3 0,3 2 5 0,-1-2 1 15,0 1-7-15,5 2-1 0,-6-4 0 0,6 4 3 16,-5-2-2-16,5 2-2 0,0 0 3 0,0 0-5 16,0 0 2-16,-7 5 3 0,7-5-1 0,-2 3-1 15,2-3-3-15,0 0 3 0,0 0-1 0,0 0 1 16,5 7-2-16,-2-6 4 0,-3-1-3 0,5 4 2 15,-3-1 1-15,2-2-2 0,-4-1 2 0,0 0-1 0,9 1 0 16,-9-1 1-16,0 0-1 0,2 2-1 0,-2-2-2 16,4 2-2-16,-4-2 7 0,6 0-2 0,-6 0-1 15,7 3 2-15,-7-3-6 0,6 0 4 0,-6 0 2 16,8 2-8-16,-3 0 2 0,-1-1 3 0,-4-1-4 16,7 4 4-16,0-1-8 0,-7-2 6 0,4 3-2 15,-3-2 0-15,3 1-2 0,-4-3 5 0,4 4 0 16,-3 0-1-16,-1-4-5 0,0 0 5 0,0 0 0 0,0 5 3 15,0-5-5-15,0 0 8 0,0 0-2 16,0 0 3-16,0 0 0 0,0 0 2 0,0 0-4 16,0 0-1-16,-5 1-3 0,5-1-33 0,0 0-60 15,0 0-218-15,-9-6-333 0,9 0 148 0</inkml:trace>
  <inkml:trace contextRef="#ctx0" brushRef="#br0" timeOffset="127697.29">13221 1346 64 0,'0'0'93'0,"-2"-2"-6"0,2 2-2 15,0 0-7-15,0 0 0 0,0 0 0 0,-3-5-11 0,3 5-1 16,0-5 0-16,0 5-1 0,0 0-7 0,0 0 1 15,0 0 5-15,0 0 8 0,0-4-16 0,0 4 3 16,0 0-8-16,0 0-4 0,-1-3-3 0,1 3 1 16,0 0-12-16,0 0 7 0,0-8-12 0,0 8 2 15,0 0-16-15,-3-3 6 0,3 3-6 0,0 0 2 16,0 0-7-16,0 0 4 0,0 0 2 0,-5-3-5 16,5 3-1-16,0 0-1 0,0 0 0 0,0 0-2 15,0 0-1-15,0 0-4 0,-1 11 6 0,1-11 3 16,-4 6-7-16,1-6 1 0,2 4 1 0,-3 1-5 15,3 0-2-15,1 0 6 0,-5-2-2 0,5 4 0 16,0-3 2-16,-2 4-2 0,2-3-7 0,-2 3 11 16,4 0-4-16,0 1-3 0,-2-1 0 15,5 2 3-15,-4 0-2 0,3-3 3 0,0 3 4 0,1 0-5 16,-5-3 1-16,4-2-3 0,1 2 6 0,-2-4-6 16,-1-1-1-16,2 4 6 0,-3-5 0 0,3 6-6 15,-4-6 3-15,0-1 5 0,4 5-1 0,-4-4 4 16,0-1 5-16,0 0-1 0,0 0-6 0,0 0 4 15,13-7 1-15,-8 2-1 0,-1-1-7 0,-1 1 5 16,4-3-1-16,-2 0-8 0,2-3 9 0,0 4-4 16,-2-3-4-16,0 0-1 0,-1 3 4 0,1-4-7 15,-2 6 2-15,2-1 9 0,-3-1-4 0,1 2-5 16,-2-2 5-16,2 4-1 0,-2-1-4 0,0 2 5 16,-1 2 0-16,3-5-5 0,-3 5 2 0,1-3 0 15,-1 3-6-15,0 0 6 0,0 0-3 0,0 0-2 16,0 0 2-16,0 0 2 0,0 0-1 0,9 7-6 15,-6-5 9-15,-3-2-2 0,0 6 2 0,3-1-4 16,0-3-1-16,0 2 4 0,-1 0-2 0,1 0 0 16,-3-4-3-16,6 5 0 0,-2-1 11 0,0 0-7 15,2 0-1-15,-5-1 0 0,3 1-9 0,0-2 9 0,0 2 6 16,1-1 0-16,-4 0-5 0,-1-3 5 0,8 0-3 16,-2 1-5-16,-6-1 3 0,8 1 3 0,-8-1-4 15,12 0-1-15,-7-1 4 0,1-2-4 16,-1 2-1-16,-1-1 8 0,4 1-8 0,-4-1-1 15,-4 2 6-15,10-2-1 0,-6 0-4 0,-4 2 2 0,6-3 3 16,-2-1 1-16,0 1-4 0,-2 1 19 0,1-2-5 16,-3 0 3-16,0 4 2 0,1-9-7 15,-1 5 5-15,0-1-3 0,-4 0 2 0,2-2-1 0,1 2 0 16,-3-5-3-16,-2 4-2 0,3 1 1 0,-4-4-2 16,1 1 1-16,2-2 5 0,-2 6-7 0,-1-5 4 15,1 2-5-15,-2 3 1 0,3-2-7 0,-3 3-1 16,3-1 5-16,0 0-1 0,-1 0-2 0,-2 4-4 15,3-2-25-15,-1 2-27 0,0-3-26 0,6 3-33 16,-7 5-25-16,4-2-162 0,3-3-325 0,3 6 144 16</inkml:trace>
  <inkml:trace contextRef="#ctx0" brushRef="#br0" timeOffset="128501.7">13612 1359 60 0,'-1'5'67'0,"-2"-1"5"0,2 2 4 0,-1-1-15 16,-1 1 1-16,3-3-7 0,-4 6-6 0,4-1-3 16,-2-3-5-16,0-1-8 0,2 4 3 0,-1-1-5 15,1-2 3-15,0 1-9 0,1-1 0 0,1 1 1 16,0-1 11-16,-1 2-10 0,2-3 4 0,0-1-3 16,3 2 7-16,-1-2 1 0,0-1-6 0,0-2 3 15,3 0-3-15,1 2-4 0,-3-4-4 0,2 2 0 16,0-2 2-16,-2 1-7 0,4-6 0 0,-6 4 8 15,4-1 7-15,-4 1 7 0,1-4-2 0,0 2 4 16,-1 1 1-16,-2-4-8 0,-1 1 2 0,1-3-2 16,-4 1 3-16,1 1 0 0,0 2-2 0,-2-5-2 15,-3 2 1-15,1 1-2 0,-2 1-1 0,1-2 0 16,0 2 0-16,-3 1-4 0,4-1-6 0,-3 2 0 16,3 1 4-16,-3-1-6 0,3 0-7 0,4 2 4 15,-3 1 1-15,4 2-6 0,-4-6-2 0,3 5 4 16,1 1-6-16,0 0 0 0,-3-5 3 0,3 5 0 15,0 0-3-15,0 0-2 0,0 0 1 0,0 0-1 16,0 0-3-16,0 0 4 0,13 0 1 0,-13 0-6 16,15 2 1-16,-7-2 3 0,4 3 1 0,-1-2-3 15,-2-1-4-15,5 3 3 0,-1-3 2 0,-2 3-7 0,3-1 5 16,-1-2 2-16,0 3 0 0,-2-2-6 0,-1 3 1 16,2 1 2-16,-3-1 1 0,-2 2 1 0,0 3-3 15,-2-5-2-15,0 6 2 0,-1-2 0 16,0-1 0-16,0 2 0 0,0-1 1 0,-3 0-4 0,4-2 6 15,-4 2-1-15,3-1-3 0,-4-2 2 0,3 2 2 16,-2-2-2-16,0-4-3 0,-1 4 3 0,3-1-4 16,-3-4 5-16,1 4 6 0,-1-4-4 15,3 3 2-15,-3-3 5 0,0 0 2 0,0 0-5 0,0 0 4 16,0 0 0-16,0 0 5 0,4-11-5 0,-4 6 11 16,0 1 4-16,0-3 1 0,0 2-3 0,-3 0-2 15,3 0-3-15,0-2 8 0,0 1-2 0,3 1-6 16,-2-2 6-16,0-1-6 0,3 1-5 0,1 1-3 15,-2 1 4-15,-1-3-4 0,6 2-1 0,-3 1 0 16,-1-1-3-16,2 1-2 0,3 0 2 0,-4-2 1 16,2 4-4-16,-2 0-1 0,1-4 0 15,0 2-4-15,-2 1-16 0,2-2-24 0,-1 2-30 0,2-2-40 16,1-1-37-16,0-1-45 0,-3 0-150 0,2 0-370 16,0-1 164-16</inkml:trace>
  <inkml:trace contextRef="#ctx0" brushRef="#br0" timeOffset="129432.84">14062 1129 61 0,'0'0'75'0,"0"0"-3"16,0 0-6-16,0 0-4 0,0 0-11 0,0 0-4 16,0 0-8-16,0 0-2 0,0 0 2 0,0 0-11 15,0 0 4-15,0 0-5 0,5 12 5 0,-5-12-6 16,0 4 4-16,0-4-12 0,0 6 3 0,0-1 7 16,0-1 10-16,0-1-3 0,4 1-7 0,-4 4 2 15,0-3-8-15,1 0-6 0,-1 2 6 0,0-3-2 16,4 1-10-16,-4 0 16 0,1 1-8 0,2-2-2 15,-2 1-1-15,-1 0 4 0,3-3-4 0,-3 1-5 16,0-3 10-16,0 0 5 0,1 4 6 0,-1-4 7 16,0 0-1-16,4 3-1 0,-4-3 0 0,0 0 1 15,0 0-8-15,0 0 2 0,0 0-4 0,0 0-3 0,0 0-1 16,0 0 6-16,0 0-13 0,0 0-1 16,0 0-3-16,0 0-5 0,0 0 5 0,5 0 2 15,-5 0-3-15,0 0 4 0,0 0-7 0,0 0-3 16,0 0-4-16,0 0 7 0,0 0 0 0,0 0-3 0,0 0-3 15,0 0 5-15,0 0-2 0,0 0-4 16,0 0-1-16,0 0 8 0,0 0-5 0,0 0 5 16,0-8 0-16,0 8-4 0,0 0-4 0,0 0 0 15,-1-4 5-15,1 4-7 0,0 0 3 0,-3-5 6 0,3 5 1 16,0 0-1-16,0 0 1 0,0-5 0 0,0 5-6 16,0 0 4-16,0 0-3 0,0 0-1 15,0 0 1-15,0 0 1 0,0 0 1 0,4 12-2 16,-1-7-3-16,-1 0-2 0,-2 3 4 0,5-2 3 0,-1 5-5 15,-3-2 5-15,3 3 1 0,-1-2 1 0,-2-1-9 16,3 1 12-16,-3 1-10 0,3-3 0 0,0 2 0 16,-1 0 3-16,-1 0-3 0,-1-4 0 15,2 2 11-15,-1-4-11 0,-2 1-3 0,3-1 5 0,-2 2-1 16,0-4 3-16,1 2 0 0,-2 0-2 0,0-4-1 16,0 0-2-16,1 4 4 0,-1-4-6 0,0 4 5 15,0-4 9-15,0 0 6 0,0 0 2 0,0 0 6 16,0 0-4-16,0 0-2 0,0 0-2 0,0 0 0 15,0 0-5-15,-3-15-2 0,2 13 2 0,0-3-6 16,1-1 0-16,0 6 3 0,-4-7-1 0,3 3-6 16,-2 1 7-16,0-1-4 0,0-1-3 0,-1 2 0 15,0 2-2-15,4 1 3 0,-6-4 4 0,6 4-6 16,-7 2-2-16,7-2 9 0,-10 3-7 0,8-3 1 16,-2 3-2-16,4-3 6 0,-8 5-6 0,4-3 0 15,0 3 1-15,3-1-2 0,-2-1 1 0,2 1 8 16,0 2-7-16,1-1-5 0,1 1 7 0,-1-2 1 15,1 3-4-15,-1-6 0 0,3 6 2 0,-2-2-3 16,3 0 1-16,-1-1 4 0,-2 0-2 0,3 1 1 16,-3-4-1-16,3 2-1 0,-4-3 0 0,3 4 1 15,-3-4 1-15,1 5 0 0,-1-5-1 0,0 0 1 16,9 0-2-16,-9 0 3 0,0 0-3 0,14-4 0 16,-9 2 1-16,5-1 0 0,3 0 0 0,0-1-5 15,-2 2 3-15,2-1-1 0,-2 1-21 0,2 3-7 16,1-2-22-16,-1 1-24 0,-1-3-27 0,2-1-13 15,-3 1-35-15,3 0-121 0,-5-4-293 0,0 3 129 16</inkml:trace>
  <inkml:trace contextRef="#ctx0" brushRef="#br0" timeOffset="129868.08">14341 1302 91 0,'0'0'129'0,"0"0"-10"15,0 0-14-15,0 0-9 0,0 0-16 0,0 0-6 16,0 0-5-16,0 0 0 0,0 0-11 0,1-6 9 16,-1 6-5-16,0 0-6 0,0 0 3 0,0 0-2 0,0 0-5 15,0 0-8-15,0 0-3 0,0 0-3 16,0 0-18-16,0 0 17 0,0 0-6 0,0 0-8 16,0 0 0-16,0 0-3 0,0 0 4 0,0 0-6 15,-5-1-4-15,5 1-5 0,0 0-1 0,0 0 6 0,0 0-10 16,0 0 5-16,-12 6 6 0,7-4-3 0,1 2-4 15,-6-1 3-15,5-1-1 0,1-1 9 0,-1 4-6 16,1-4-3-16,-1 3-2 0,0-2 2 16,1 0 2-16,0 1-6 0,3 0 2 0,1 3 2 0,0-1 1 15,0 0-18-15,5 0 24 0,-3 0-8 0,0 2-4 16,4-2-1-16,2 2 10 0,0 0-11 0,1 0 6 16,1 1-4-16,-1-3-2 0,0 2 3 15,1-2-2-15,-2 0 1 0,-2-1 2 0,2 1 0 0,-3-2-1 16,-1-1-4-16,-1 1 1 0,1-1-4 0,-1 1 2 15,-3-3 0-15,0 0 0 0,1 7 4 0,-1-7-4 16,-6 2 5-16,3 2-2 0,1-1 2 0,-2 0-1 16,-2 1 1-16,2-1-3 0,-3 2 1 0,2-2 1 15,0-1-3-15,-4 1 3 0,7 3-3 0,-5-1-28 16,2-4-52-16,1 3-59 0,4-4-147 0,-10 1-306 16,10-1 135-16</inkml:trace>
  <inkml:trace contextRef="#ctx0" brushRef="#br0" timeOffset="132085.85">15022 1158 95 0,'0'0'113'0,"-6"-1"-8"16,6 1 0-16,0 0-14 0,-7-1-16 0,7 1 9 15,0 0-10-15,0 0-3 0,0 0 8 0,0 0-7 16,0 0-12-16,0 0-4 0,-4-3 0 0,4 3-16 16,0 0-3-16,0 0 4 0,0 0-12 0,-1 7-6 15,1-7 5-15,0 10-4 0,-1-3-7 0,1 1 7 16,-3 3-2-16,3 1-4 0,0-1-6 0,0 3 9 16,3 3-6-16,-2-3-7 0,-1 3 8 0,1 0 0 15,0-1-6-15,-1 0 7 0,0-2-9 0,0-2 2 16,2-2-1-16,-1 2-1 0,-1-1 3 0,5 1-9 15,-4-4-2-15,0 4 8 0,1-2-3 0,2 0 9 16,-2 0-5-16,2-1-6 0,-1-2-23 0,-1-2-39 16,2 0-51-16,-3 1-132 0,1-2-263 0,-2-4 117 15</inkml:trace>
  <inkml:trace contextRef="#ctx0" brushRef="#br0" timeOffset="132760.74">14752 1452 163 0,'-4'-1'149'16,"4"1"-11"-16,0 0-19 0,0-6-10 0,0 6-11 16,9-5-4-16,-5 0-18 0,6 0-2 0,-1-1-12 15,1 1-1-15,2 0-6 0,1-2-6 0,0-3-10 16,3 2 2-16,-4 2-10 0,4-6 1 0,0 2-5 15,0-1 0-15,1 2-10 0,-2-2 0 0,3 0-2 16,-5 2-1-16,2-3-2 0,-5 7-3 0,1-4-3 16,-1-1 5-16,-3 5-3 0,0 0-4 0,-1-4-4 0,-2 4 7 15,1 0-3-15,-1-1-1 0,-2 2 2 16,1 0 3-16,-2 1-7 0,1-1 0 0,-1 1 1 16,-1 3-2-16,4-4 2 0,-4 4 1 0,1-4 0 15,-1 4-7-15,0 0 6 0,0 0 0 0,0 0-4 0,0-4 4 16,0 4 1-16,0 0-6 0,0 0 10 0,0 0-6 15,0 0-5-15,0 0 9 0,0 0-4 16,0 0-3-16,0 0 2 0,0 0 3 0,0 0 3 16,1 14-9-16,-1-9 3 0,-1 1-2 0,0-2 0 15,-1 4 3-15,4 1 2 0,-2-2 0 0,0 3-4 0,0-1 3 16,1-2 2-16,-1 3-1 0,0 2 6 0,1-4-8 16,2 2 3-16,-1 1 0 0,1 0-5 15,2-2 15-15,0 3-13 0,0 0 4 0,-1-2-2 16,0-1-3-16,1 1 5 0,-2-1-2 0,2-3 1 0,1 2 0 15,-5-2-3-15,3 1 9 0,0-4-9 0,-3 1 5 16,1 1-6-16,0-3 7 0,-2-2 6 0,4 3 5 16,-4-3 2-16,5 3 7 0,-5-3 3 15,3 1-7-15,-3-1-2 0,0 0 0 0,0 0-4 0,0 0-1 16,10-6-4-16,-10 6 3 0,5 0-4 0,-5 0-5 16,5-3 7-16,-1 0-9 0,-4 3 3 0,6-4 2 15,-6 4-4-15,8-2-2 0,-4-1 5 0,-4 3-1 16,10 0-2-16,-5-4-2 0,0 4-1 0,-5 0 3 15,9 0-3-15,-9 0-1 0,7 0 0 0,-3-3 5 16,-4 3-4-16,0 0 1 0,10-1-3 0,-10 1 3 16,6 4-2-16,-6-4-3 0,4 1 3 0,-4-1-1 15,0 0 0-15,8 3 0 0,-8-3 3 0,5 3-5 16,-2-2-2-16,-3-1 3 0,8 1-14 0,-5 2-28 16,-3-3-28-16,0 0-34 0,13 4-40 0,-10-4-132 15,-3 0-299-15,0 0 133 0</inkml:trace>
  <inkml:trace contextRef="#ctx0" brushRef="#br0" timeOffset="133401.42">15441 1380 117 0,'-3'3'119'0,"3"-3"-9"0,-7 1-13 16,3 0-7-16,-1 2-12 0,1 1-5 0,0 0-3 15,0 1-17-15,-1-1 7 0,0 0-10 0,4 1 0 16,-2 0-4-16,-1-2-1 0,3 2-17 0,-3-1 9 16,3-1-4-16,-2 2 0 0,-1 0 0 0,3-4-5 15,-4 5 6-15,1-5-2 0,3 2-9 0,-2 2 0 16,3-5 0-16,-2 3-4 0,2-3-4 0,-4 2-4 16,4-2 5-16,0 0-1 0,0 0 1 0,0 0-7 0,-3 3 4 15,3-3 2-15,0 0-3 0,0 0-1 16,0 0-2-16,17 0-5 0,-12 0 3 0,4 0-4 15,-9 0 9-15,17-3-2 0,-7 5-12 0,0-2 4 16,-2 0 1-16,2-2 0 0,2 1-4 0,-2 0 4 16,1 0-1-16,1-1 5 0,-1-3-4 0,-2 1 2 0,0-2 1 15,0 0 0-15,3-2 5 0,-3 3 16 16,0-2-12-16,2-2-5 0,-2 1 3 0,0-2-2 16,-2 1-3-16,1-3 6 0,-4 3-5 0,-3-3-1 15,2-6 3-15,-6 5-2 0,2-4-2 0,-3 1 10 0,-1 4 10 16,1 2 4-16,-2-2 8 0,1 0 3 15,-2 2-15-15,4 1 5 0,-3 2-3 0,3 1-2 0,-2 0-1 16,2 1 1-16,-1 2-3 0,2-2-1 16,-1 3-4-16,3 2 0 0,-4-7-4 0,2 7-4 0,2 0 5 15,-7-2-8-15,7 2 2 0,0 0 0 0,0 0 0 16,-12 2-8-16,12-2 1 0,-6 0 5 0,6 0-2 16,-6 5 1-16,2 1-3 0,1-3 3 15,-1 3-5-15,0 0 0 0,1-1-2 0,1 1 3 0,-1 5 3 16,2-1 3-16,1-1-8 0,-2 1 1 0,4 2 3 15,-2 0-2-15,2 1 2 0,0-2 0 0,1 0-3 16,1 3 1-16,-1-2 2 0,2-4-3 0,-1 3 1 16,2-1 0-16,-1 2 0 0,2-4-3 0,-1 1 4 15,2-2 3-15,-2 0-4 0,-1-2 0 0,5 2 2 16,-2-2-5-16,-3 0 3 0,3-1-21 0,2 2-23 16,-5-1-36-16,4-4-31 0,-4 2-36 0,3-1-54 15,-7 1-103-15,4-3-324 0,-5 0 143 0</inkml:trace>
  <inkml:trace contextRef="#ctx0" brushRef="#br0" timeOffset="133602.79">15503 1328 53 0,'7'-3'158'15,"2"-2"-12"-15,2 1-18 0,2 2-6 0,2 1-16 16,2-2-9-16,-1 0-8 0,1 3-16 0,1 1-5 16,0-2-6-16,1 4-3 0,0-1-26 0,-1-1-32 15,3 0-42-15,-2 3-49 0,-3-2-88 0,2 2-192 16,0-1 86-16</inkml:trace>
  <inkml:trace contextRef="#ctx0" brushRef="#br0" timeOffset="134439.51">16086 1334 93 0,'0'0'123'0,"0"0"-16"0,0 0-7 0,0 0-17 15,0 0-12-15,0 0 2 0,0 0-8 0,0 0-8 16,-1 10-7-16,1-10-2 0,-4 6 0 0,0 0 0 15,-1 0-12-15,0-1 0 0,1 2 4 0,-1-2 1 16,1 4-4-16,0-1 1 0,-1-2-5 0,0-1-5 16,4 2 8-16,-3-2-18 0,3 2 2 0,-2-2 1 15,3-1-9-15,0 0 3 0,0-4 3 0,0 0 0 0,3 9-1 16,-1-6 1-16,-2-3-1 0,14-3-10 16,-2 3 11-16,-12 0-9 0,19-4 2 0,-10 1-4 15,0 0 4-15,1-1 3 0,-4 1-6 0,1-2-4 16,-1-4 1-16,3 4 4 0,-5-1 0 0,0 2-4 15,0 0 6-15,-2-1 4 0,1 0-2 0,-1 2 3 16,-2 3 1-16,4-5 2 0,-4 5-3 0,2-2-2 16,-2 2-4-16,4-4 4 0,-4 4-4 0,0 0 0 15,2-3-2-15,-2 3 1 0,0 0-5 0,0 0 4 0,0 0-5 16,0 0 1-16,9 7 0 0,-7-5-4 0,2 2 7 16,0 0 3-16,0 3-11 0,2 0 2 0,-5 5 5 15,3-2-9-15,0 0 9 0,-3 2-6 16,2 2 5-16,-3-5-7 0,5 7-3 0,-5-2 6 0,0-4 2 15,2 2 3-15,0 0 1 0,-2 0 0 0,1-2-5 16,-1 2-2-16,3-5-2 0,-3 3 8 16,0-1-7-16,1-4-2 0,-1 2 6 0,0-4-2 0,0 2 5 15,0-5-5-15,3 4 6 0,-3-4 2 0,2 5 13 16,-2-5 12-16,0 0-6 0,0 0-4 0,0 0-1 16,8-12-5-16,-7 5-2 0,0-2 4 0,3-1-5 15,0-2-4-15,0-4 0 0,2-2-2 0,1 6-4 16,-1-13 1-16,-1 7 2 0,-1 3-5 0,0 3 0 15,5-3 2-15,-5 5-8 0,-1 0 6 0,0 3 4 16,1 2 1-16,-1-2-7 0,-1 5-3 0,1-3 0 16,-2 2 2-16,1-1 1 0,-2 4-2 0,0 0-2 15,0 0-1-15,0 0 2 0,12 5 1 16,-10-2 0-16,1 1-5 0,1 1 2 0,-2 0 3 0,1 2 0 16,2-2 6-16,0 4-1 0,-1-5-10 0,1 5 10 15,0-5-2-15,2 0 2 0,1 1-4 0,0 1 4 16,-4-4-1-16,3-2-10 0,1 2 11 0,-1-1-3 15,-1-2 1-15,3 1-2 0,-9 0 3 0,10-4-1 16,-5 1 3-16,-1-5-4 0,0 4-2 0,0 0 3 16,-3-2-3-16,2-2-1 0,-2 1 1 0,-1 1 0 15,3-4-1-15,-3 5 5 0,-3-1-3 0,3-1 1 16,-1 1 4-16,-2 1-5 0,-1-2 6 0,3 4 1 16,-3-1 2-16,0 1-11 0,1 0 7 0,-4 1 7 15,3-2-7-15,-1 2 1 0,5 2 2 0,-5-4-4 16,5 4 1-16,-6-1-2 0,6 1 2 0,-3-3 1 15,3 3-3-15,0 0-14 0,-11 0-34 0,11 0-43 16,0 0-49-16,0 0-189 0,0 0-351 0,-9 2 156 16</inkml:trace>
  <inkml:trace contextRef="#ctx0" brushRef="#br0" timeOffset="134916.28">16596 1359 32 0,'0'0'68'0,"0"0"-2"16,2 4 4-16,-2-4-8 0,2 4 3 0,-2-4-6 15,0 0-2-15,1 4-6 0,-1-4-13 0,0 0-4 16,0 0 4-16,0 0 8 0,0 0-9 0,0 5 4 15,0-5 3-15,-3 4-7 0,2-1 4 0,1-3-9 16,-1 8-2-16,1-4 6 0,0-1-11 0,-1 1 2 16,1 1 4-16,-2 1-5 0,2-2-4 0,0-4 11 15,2 9-13-15,-2-5-8 0,1-3 8 0,-1-1-6 0,1 5-1 16,0-2 3-16,2-1 5 0,1 1 1 16,-4-3-2-16,10 1 0 0,-4-1 4 0,-6 0-9 0,12-5 4 15,-6 1-7-15,0 2 7 0,1-1 7 16,-2 2-3-16,0-5-4 0,2 3-1 0,-5-1-4 15,2 1-1-15,0 1 11 0,1-1-3 0,-1 0-8 0,-4 3-3 16,0 0-2-16,0 0 4 0,0 0-2 0,0 0 11 16,6 8-11-16,-3-3-5 0,-3-2 5 15,1 4 1-15,-1-2-8 0,4-3 8 0,-1 3-3 0,-2 2-4 16,0-4 2-16,4 3 3 0,0 0-2 0,-1-4 1 16,0 2 0-16,2 2 2 0,0-4-5 0,1 1-2 15,0-3 3-15,-1 2-19 0,-6-2-62 0,19-2-78 16,-10-1-102-16,-1-5-277 0,0 2 122 15</inkml:trace>
  <inkml:trace contextRef="#ctx0" brushRef="#br0" timeOffset="135303.23">17365 1127 14 0,'0'14'109'0,"4"3"3"0,-1 0-7 16,-1 2-5-16,1 0-9 0,-2 1-7 0,5-1-4 0,-1 6-15 15,-2 0 6-15,2-8-12 0,-2 3-2 16,1 7-6-16,-3-8-7 0,0-2 3 0,3 0-11 0,-3 0-7 16,0-1 4-16,-1-4-2 0,2 6-8 15,-4-6 17-15,2-2-16 0,0-1-3 0,0 1-9 0,0-5-6 16,0 2-20-16,0-2-18 0,0-3-16 0,0-2-20 15,-2 3-32-15,2-3-81 0,0 0-195 0,-13-7 87 16</inkml:trace>
  <inkml:trace contextRef="#ctx0" brushRef="#br0" timeOffset="135750.68">17275 1426 101 0,'-6'-4'174'0,"6"4"-10"15,-1-3-7-15,1 3-15 0,-1-5-8 0,1 5-15 16,0 0-13-16,6-2-7 0,-6 2-10 0,13-2-18 15,-5 1-5-15,3 1 1 0,3 0-13 0,-1-2-4 16,0 4-5-16,5 1-6 0,-3-6-4 0,5 4 2 16,-6 1-3-16,4 0-8 0,0-2 0 0,2 0 0 15,-1 0-10-15,-2-1 2 0,-4 0-4 0,0-1 3 16,-3-2-3-16,2 0 3 0,-1 2-4 0,-2-3-4 16,-1-2-1-16,0 0-1 0,-1 0-7 0,-2 4 12 15,-1-2-2-15,-1-2-5 0,-2 4 4 0,3-3-4 16,-2 3 1-16,-2 0 2 0,3 0 3 0,-3 3-1 15,0-7-3-15,4 5 5 0,-4 2 0 0,0 0-9 16,2-2 4-16,-2 2-1 0,0 0 0 0,0 0 1 16,0 0-4-16,2-3-2 0,-2 3 6 0,0 0-6 15,0 0-4-15,0 0 3 0,0 0 5 0,0 0-6 16,-17 6 0-16,14 2 4 0,1-4-8 0,-2 1 5 16,0 1 9-16,-1-1-12 0,0 3 1 0,0 3 3 15,1-6 3-15,0 6-5 0,0-2 5 0,2-2 0 16,-1 3-1-16,-2-1 2 0,4-1-1 0,-3-1-1 15,4-2-6-15,0 6 3 0,0-6 1 0,0 2 3 16,4-1 2-16,-3-1-3 0,4 1 2 0,-1-3 0 16,1-1 0-16,2 1-4 0,-1-2 2 0,3 5 2 15,-3-4-5-15,2-4-23 0,0 2-20 0,-8 0-33 16,20-6-48-16,-10 0-27 0,0-2-148 0,-3 2-323 0,-1 0 144 16</inkml:trace>
  <inkml:trace contextRef="#ctx0" brushRef="#br0" timeOffset="136129.9">17675 1105 45 0,'0'0'167'0,"0"0"-22"16,0 0-10-16,0 0-13 0,0 0-13 0,0 0-11 16,11 10 2-16,-5-4-18 0,-2 1-9 0,3 3 2 15,0 0-14-15,2 0-4 0,-4-1-9 0,4 6-4 0,-1 2-2 16,-2-2-1-16,3 1-1 0,-4 1-7 16,2-1 0-16,0 2 2 0,-3-4-8 0,1 3-1 0,-1-2 3 15,0-3-5-15,1 3 3 0,-2-2 6 16,2-1-8-16,-1-3-6 0,-3 1 2 0,0 2 0 0,2-3 0 15,-2 3-1-15,2-3-2 0,-3 2-7 0,2-2 2 16,-2-5-3-16,4 1 1 0,-1 1-3 0,-3-3-1 16,2-1 0-16,-1 3 2 0,2-3-1 0,-3 3-3 15,0-5 2-15,0 0-19 0,4 3-25 0,-4-3-31 16,0 0-15-16,11-13-17 0,-8 9-38 0,-1-2-121 16,1-2-282-16,0-3 125 0</inkml:trace>
  <inkml:trace contextRef="#ctx0" brushRef="#br0" timeOffset="136418.06">17830 1134 59 0,'-2'-3'143'0,"2"3"-14"15,0 0-15-15,0 0-13 0,0 0-8 0,0 0-7 16,10 13-10-16,-8-11 5 0,2 1-11 0,0 4-12 15,0-3-4-15,0 0-3 0,0 4 5 0,1-3-4 16,-1 0-5-16,-1 7 1 0,0-1 6 0,2-2 1 16,-2 3 2-16,-1-3-5 0,1 3 0 0,1 5 1 15,-2-3 0-15,2-2-8 0,-1 8 0 0,-3-10-5 16,1 9-5-16,-1-8 0 0,1 8-2 0,2-3-4 16,-1-4-3-16,-2-2 0 0,3 2-4 0,-1 0-2 15,-2-3 0-15,3 2-1 0,-2 1-3 0,1-6-1 16,0 5-12-16,-2-6-52 0,1 2-71 0,1-2-206 15,-2-1-353-15,0-4 156 0</inkml:trace>
  <inkml:trace contextRef="#ctx0" brushRef="#br0" timeOffset="136982.29">18851 1143 36 0,'0'0'111'0,"0"0"-10"0,-1-7-4 0,1 7-13 16,0 0-15-16,0 0-4 0,0 0 2 0,0 0-16 16,0 0-3-16,0 0-6 0,0 0 14 0,-4 12 2 15,4-7 4-15,1 4-4 0,2 1 6 0,-3-2 3 16,1 1-4-16,2 4 2 0,-3-1-9 0,1 4-6 16,3 1-1-16,-4 0-3 0,4-2 1 0,-3 4-1 15,4 7-5-15,-2-11-6 0,-2 4-3 0,3-3-1 16,-3 3-5-16,3-3 1 0,-1-1-2 0,-1 2-1 15,-2-5-7-15,4 0 2 0,-1 0-2 0,-1-6-1 16,-2 3-1-16,2-4-3 0,-2-1 0 0,2 4-2 16,-4-4-12-16,4-1-17 0,-2-3-30 0,-4 3-36 15,4-3-44-15,0 0-144 0,-11-6-294 0,4 4 130 16</inkml:trace>
  <inkml:trace contextRef="#ctx0" brushRef="#br0" timeOffset="137327.91">18791 1410 47 0,'0'0'140'15,"2"-5"-32"-15,0 2 10 0,-2 3-20 0,3-4-14 16,1 3-9-16,-2-3 1 0,-2 4-5 0,6-4-5 16,-2 3-4-16,-4 1 0 0,5-4-2 15,-1 3-8-15,0-3-3 0,1 3-2 0,4-1-3 0,-4 0-5 16,3 1-8-16,2-1 8 0,4 5-11 0,-1-3-2 16,2 2 3-16,3 2-8 0,0 4-1 0,1-3 5 15,-1 3-11-15,3 1 0 0,-2 2-9 0,-3-1 7 16,2-2 0-16,-1 4 3 0,-2 0-3 0,-2-7 6 15,0 1-7-15,-2 0-6 0,0-3 0 0,-4 0 6 16,1 0 1-16,-3-3 0 0,1 0 12 0,-6 0 18 16,9-3-5-16,-2 0 8 0,-5 0-4 0,2-2-6 15,-3-3-1-15,1-3-5 0,-2 1-1 0,1 0-2 16,-2 0-7-16,-2 1 4 0,-1-3-2 0,0 5-5 16,-3-3-4-16,0 0 1 0,0 3-3 0,-1-1-3 15,0 1 1-15,3 1 4 0,0 2-6 0,1 0-1 16,-1-1-1-16,4 2 1 0,-2 1 5 0,3 2-11 15,-6-2 2-15,6 2 3 0,0 0-4 0,0 0-30 16,-6 0-31-16,6 0-29 0,0 0-32 0,0 0-44 16,-7 2-121-16,7-2-312 0,0 0 139 0</inkml:trace>
  <inkml:trace contextRef="#ctx0" brushRef="#br0" timeOffset="138567.06">19879 1345 84 0,'0'0'149'0,"0"0"-13"0,-3-1-19 0,3 1-12 16,0 0-7-16,0 0-9 0,-1 10-3 0,1-6-20 15,-1-1-6-15,-1 3 1 0,2 1-11 0,0-1 0 16,0-1-5-16,0 6-4 0,-2-1-6 0,2-2 6 15,-3 1-9-15,3 2 2 0,-1-1-15 0,1-6 4 16,0 4 3-16,0-1-3 0,1-2-7 0,-2-1 0 16,2 1 3-16,-1-2-1 0,0-3-9 0,3 3 12 15,-3-3 9-15,2 6-5 0,-2-6-5 0,5 0 1 16,-5 0-4-16,0 0 1 0,17-7-4 0,-11 5-5 16,2-1 11-16,1-4-9 0,-4 4 3 0,0-1-11 15,4-4 12-15,-4 1-10 0,2-1 3 0,-5 2-5 16,5 2 5-16,-6-2-8 0,5-1 6 0,-2 2-1 15,0 0 2-15,0 3 3 0,-3-3-5 0,3 0 7 16,-1 1-3-16,-1-2-1 0,3 5-3 0,0-3 4 16,-2 0 1-16,1 1-8 0,0-2 3 0,-1 1 6 15,3-1-5-15,-3 2-5 0,1 1 7 0,0-3-5 16,0 0 3-16,-2 0 0 0,2 3-2 0,-1-5 0 16,-2 5-2-16,-1 2 4 0,4-4 1 0,-3 0-6 0,-1 4 2 15,3-4-5-15,-3 4 5 0,0 0-4 16,0 0 6-16,0 0-2 0,0 0 4 0,0 0-6 15,0 0-2-15,-1 14 2 0,-1-7 1 0,0-2 1 16,4 3-2-16,-2 0 2 0,3 1-4 0,-1-3 1 0,-1 5 4 16,1 0-3-16,0-1 0 0,0-1-2 0,-1 4 7 15,0-1-7-15,2 0 5 0,-2 0-3 16,2 3 2-16,0 2-2 0,-1-1 6 0,0-1-3 16,1 1 3-16,-2-1-7 0,0 1 9 0,4 1 1 0,-1-1-9 15,-4-4 5-15,1 0-3 0,1 2-2 0,-2-5 1 16,1 4 3-16,-1-1 0 0,-1-5 0 0,1 1 0 15,-2-1 0-15,1 0-4 0,-3-2 2 16,2 0 9-16,-3 0-1 0,0 0 1 0,0-1 2 0,-2-4 6 16,1 3-1-16,-2-2-5 0,0 0 1 0,3-1-1 15,5 0-2-15,-14-1 2 0,9 0 2 0,0-2-1 16,0 2-1-16,0-3 1 0,1 0-6 16,-1-1 0-16,1 1 3 0,3-4-5 0,0-1-2 0,-1-2 5 15,4 2-4-15,0-3-1 0,3-2-6 0,3-2-7 16,0 1-12-16,1-2-7 0,2-1-1 0,4-2-6 15,-2 6 2-15,4-6-10 0,-1 6 3 0,-3-2 0 16,2 2 2-16,-2 3 4 0,1 0 4 0,-5 7-1 16,0-4 4-16,-1 2 4 0,-2 4 2 0,2-2-2 15,-4 2 5-15,2 0 8 0,-2 1-5 0,-4 1 0 16,0 0 5-16,9 9-4 0,-9-8-2 0,1 2 8 16,-2 4 2-16,2-2-4 0,-1-1 1 0,0 2 3 15,1 1 0-15,1-4 1 0,-1 3 4 0,3 0 8 16,-3-2-13-16,3 0 7 0,0 2-1 0,1-3 5 15,0 0-7-15,0-1 1 0,-1 1 10 0,4-2-2 16,-5-1 0-16,-3 0 6 0,10-2 4 0,-6-1 8 16,-1-1-7-16,0-1-3 0,-1-3-4 0,1-1 0 15,-1 2 10-15,1-4 0 0,-3-2-2 0,1 5 2 16,-1-1 4-16,0-1-7 0,0-2 1 0,0 2 1 0,-1 1-1 16,0-1 6-16,-2 3 1 0,2 4 0 15,-1-4-3-15,0 2-1 0,-1 0-4 0,-2 2-2 16,-1-1-1-16,1 2-1 0,0 0-4 0,-3 2-1 15,8 0 3-15,-18 4-3 0,8 0-24 0,-2-1-53 0,2 2-63 16,1-2-225-16,3 1-382 0,-2-1 169 0</inkml:trace>
  <inkml:trace contextRef="#ctx0" brushRef="#br0" timeOffset="140049.56">20408 1318 104 0,'0'0'144'0,"0"0"-4"0,1-4 1 16,-1 4-12-16,0 0-18 0,0 0-8 0,0-4-2 16,0 4-2-16,0-3-10 0,0 3-5 0,3-5-6 15,-3 5-6-15,3-6-3 0,-3 6 4 0,2-3 0 16,-2-1 2-16,0 4-12 0,-2-5 2 0,2 5-5 15,0 0-2-15,2-3-7 0,-2 3-6 0,0 0-6 16,0 0 0-16,0 0-5 0,0 0-7 0,0 0-3 16,0 0 2-16,0 0-4 0,0 0-5 0,0 0 0 15,0 0-3-15,0 0 1 0,-12 12-3 0,12-10 2 16,0 4-2-16,0 1-3 0,-1-2 1 0,1 1-9 16,0 2 8-16,0-3-2 0,1 4 0 0,-1 0 0 15,4-1-2-15,0-2 0 0,1 1 4 0,-1-2-1 16,-2 3-2-16,2-4-1 0,0 3 1 0,0-1 0 15,1-2-6-15,1 0 7 0,-2-3-4 0,1 3 4 16,-1-1-5-16,1-3 6 0,0 2 1 0,-5-2-11 16,12-2 4-16,-8-1 0 0,1 2 2 0,0-3 0 15,-1 0-1-15,0 1 3 0,2 1-1 0,-2-3-5 16,0-2-1-16,-1 3 5 0,1 1-4 0,0-2 0 16,-1-2 1-16,2 1 0 0,-3-1-1 0,2 1 3 15,-3 2-1-15,3 2-3 0,-2-3 1 0,0-2 1 16,2 5 0-16,-1-1 0 0,-1 1-1 0,2-3-7 0,1 3 10 15,-5 2-3-15,5-3-4 0,-4 1 0 0,-1 2 2 16,7 0 2-16,-7 0-2 0,0 0 2 0,6-1 1 16,-6 1 0-16,0 0-3 0,0 0 0 0,9 3 3 15,-8 1-4-15,2 0 1 0,-2 0 2 0,-1-1 2 16,3 0-3-16,-3 3-2 0,1 0 2 0,0 1 4 16,-1-3-3-16,0 2 0 0,3 3-1 0,-2-1 0 15,2 1 3-15,-2 1-2 0,-1-3 0 0,4 1 1 16,-3-2 0-16,3-1-2 0,0 1-1 0,-2-2 5 15,0 0-5-15,-1-1 4 0,-1-3 4 0,1 5-4 16,2-3-4-16,-3-2 6 0,0 0 1 0,0 0-1 16,0 0-6-16,0 0 6 0,9-7 0 0,-7 5-3 15,2-2-1-15,-1 0-3 0,-1 0 7 0,1-1-4 16,-1 2-1-16,1-2 2 0,1 4 1 0,-2-2-2 16,1-1 2-16,-1 0 0 0,-2 4 0 0,6-2 1 15,-4-3-4-15,2 2 2 0,0 0 1 0,1-1-3 16,0 2 0-16,-1-2 0 0,0 1 4 0,0 0-3 15,0 1 0-15,2 0 0 0,-6 2-8 0,9-2 6 16,-4 1 1-16,1-1-5 0,-6 2 7 0,10 3-5 16,-6-1 2-16,1 2 3 0,-1 1 0 0,0 0-4 15,1 0 1-15,1 3-1 0,-2-2 3 0,-3-1-3 16,6 2 7-16,-6-2-2 0,3 3-3 0,-4-1-2 16,4-5 5-16,-3 3-3 0,2 0-2 0,-1 0 3 15,-2-5 2-15,0 2 1 0,1 2 0 0,-1-4-1 0,0 0 3 16,3 3-1-16,-3-3-1 0,0 0 0 0,0 0-3 15,0 0-1-15,-3-15 1 0,6 10 1 16,-2-1 2-16,-1 2-3 0,0-3 0 0,3 3 0 0,-2-3 1 16,-1 0-1-16,3-2 0 0,-1-2-1 0,2 4 1 15,0-4 1-15,-1 3-2 0,-1-1 4 0,6 1-6 16,-3-2 2-16,0 1 2 0,3-1-4 0,-3 2 3 16,1-1 0-16,2 1-2 0,0-1 3 0,-2 2-6 15,4-1-7-15,-2 3-15 0,1-2-23 0,1 2-29 16,-5 0-18-16,5 1-32 0,-1 1-22 0,-1 2-21 15,-1-2-129-15,1 2-325 0,-3 0 144 0</inkml:trace>
  <inkml:trace contextRef="#ctx0" brushRef="#br0" timeOffset="140766.1">21062 1214 73 0,'1'-3'151'0,"-1"3"-2"0,0 0-17 16,0 0-10-16,0 0-6 0,0 0-9 0,0 0-14 15,0 0-11-15,0 0-10 0,0 0-9 0,0 0-3 16,0 0-6-16,0 0-6 0,0 0-5 0,0 0-8 16,0 0 2-16,-5 12-2 0,4-9-10 0,-2 2 1 15,3-1-1-15,-1 3-3 0,1-2-3 0,-2 0 1 16,0 0-3-16,0 2-5 0,-1 1 1 0,3-1 5 16,0 0-14-16,-1 2 11 0,2 1-5 0,-1-1-2 15,0-3 0-15,4 4-10 0,-1-1 12 0,0-1-4 16,1-1 0-16,4 1 5 0,-3-2-5 0,0 0 0 15,5 0 1-15,-5 2 0 0,0 1-1 0,-1-4-4 16,-1-1 5-16,1 0-12 0,-2 3 6 0,-2-3 7 16,2-1-5-16,-2 4 1 0,0-4-1 0,0-3 2 15,-4 6 0-15,1-2-2 0,-1-2-3 0,-1 0 1 16,0 2 1-16,1-1-2 0,-1-2 15 0,0 3-17 16,1-4 4-16,-1 3-3 0,1-2 3 0,4-1-1 15,-5 1 3-15,5-1-2 0,-9 2-1 0,9-2-1 0,0 0 7 16,-5 2-8-16,5-2 2 0,0 0 4 0,-4 1-2 15,4-1-8-15,0 0 10 0,0 0-3 0,0 0-1 16,0 0 5-16,3-10 0 0,3 6-2 16,-1 0-3-16,3 3 4 0,2-5-9 0,3 1 4 15,-2 0 2-15,2 1-6 0,6-3 6 0,0 2 2 16,0-1-1-16,-2-1-3 0,0-1-2 0,-2 1 8 0,2 0-4 16,-6-1-3-16,1 1 0 0,-2 1 3 15,-1 2-1-15,-4-1 0 0,-1 0 3 0,3 1 3 16,-5 0 0-16,4 2 4 0,-4-4 4 0,-1 3-5 0,1 3-3 15,-2 0 0-15,0 0 9 0,0 0-11 0,0 0 3 16,-7-5-5-16,7 5 2 0,-8-1 0 0,8 1-3 16,0 0-2-16,-10 6 0 0,6-6 6 0,-1 2-5 15,5-2 1-15,-6 2-4 0,-1 3 6 0,5-2-5 16,-2 1 1-16,-3 0 4 0,2 2-3 0,0-4-2 16,0 1 8-16,1 0-6 0,0 0-2 0,1 1 2 15,1 1 1-15,-3 3 0 0,1-4-1 0,1 1 1 16,1-1 2-16,1 0-3 0,1-4 2 0,0 6-1 15,0-1-1-15,-2-3-1 0,2-2 4 0,5 8 6 16,-2-4-7-16,1-1 3 0,3-1-4 0,0 3 5 16,6-1 7-16,-4 0-8 0,1 0-1 15,3-1 0-15,-4 2-1 0,3-1 6 0,-1-1-9 0,-2 1 0 16,1-1 6-16,0 1-2 0,-1-1-2 0,-1-3-5 16,1 1-23-16,-3 1-41 0,1-2-33 0,0 0-49 15,-1-2-152-15,2 1-324 0,-4-4 144 0</inkml:trace>
  <inkml:trace contextRef="#ctx0" brushRef="#br0" timeOffset="141567.49">21532 1088 21 0,'0'0'125'16,"0"0"-17"-16,0 0-8 0,0 0-7 0,0 0-10 0,0 0-15 16,0 0 3-16,0 0-8 0,0 0-7 15,0 0-6-15,0 0 5 0,0 0-3 0,-9 2-6 16,9-2 3-16,0 0-3 0,0 0-5 0,0 0-1 16,0 0 1-16,0 0-5 0,0 0-1 0,-1-5-2 15,1 5-2-15,0 0-6 0,0 0 2 0,0 0-1 0,0 0-6 16,0 0 1-16,0 0 4 0,0 0 2 15,0 0-10-15,0 0-2 0,0 0 1 0,0 0 1 0,0 0-5 16,0 0 7-16,0 0-2 0,0 0 11 16,-1-4 6-16,1 4 7 0,0 0-1 0,0 0-1 0,0 0-2 15,0 0-7-15,-4-3-7 0,4 3 2 16,-3-5-8-16,3 5-2 0,-5-2 6 0,5 2-5 16,-1-3-3-16,1 3 2 0,0 0 2 0,0 0 3 15,0 0 0-15,0 0 0 0,-5-4-1 0,5 4 3 0,0 0-1 16,0 0 1-16,0 0 0 0,0 0-2 0,0 0 2 15,0 0 1-15,0 0-12 0,0 0 6 0,0 0 1 16,0 0-2-16,0-3 1 0,0 3-2 0,0 0 12 16,0 0 0-16,0 0-3 0,0 0-2 0,0 0-2 15,0 0-6-15,0 0 3 0,0 0-6 0,0 0 0 16,0 0-2-16,0 0-2 0,0 0 1 0,-4 10-2 16,4-5 1-16,0 0 0 0,0 2-3 0,0 2 4 15,0 0-4-15,0 2 1 0,0 0-2 0,0 2 2 16,0 3-2-16,0-7 0 0,3 5 1 0,-2 0 0 15,-1-3-1-15,1 5 3 0,1 1-3 0,0-4-3 16,-2-1 6-16,1 4-1 0,-1-5-4 0,0 4 3 16,0-2-7-16,0-1 5 0,0 2 2 0,0-2-2 15,0-2-2-15,0 3 4 0,0 1-4 0,0-5 6 16,0 3-3-16,0 0-2 0,3-4 1 0,-1-1 0 16,0 3 1-16,-2-4 0 0,2 0 5 0,1 0-7 15,-2 0 4-15,2-1-4 0,-1-3-1 0,-1 2 4 16,1 1-2-16,-2-5-14 0,4 3-26 0,-4-3-25 15,10 0-22-15,-10 0-28 0,10-5-34 0,-2 1-58 16,-1 1-135-16,-2-1-368 0,3 0 163 0</inkml:trace>
  <inkml:trace contextRef="#ctx0" brushRef="#br0" timeOffset="142218.46">21944 1055 96 0,'-3'-3'119'0,"3"3"-10"0,-4-5-8 16,2 3-3-16,2 2-6 0,-2-4-4 0,2 4-12 16,-6-4-1-16,6 4-11 0,-2-6-4 0,-5 3-8 15,3 2 1-15,2-1-9 0,-5-1-9 0,6-3 5 16,-8 5-5-16,4-1-8 0,-3-1 9 0,3 0-5 0,1 2-5 15,4 1-2-15,-10-5-3 0,6 5 1 16,4 0-8-16,-5-3 0 0,5 3 1 0,0 0 0 16,-9 0-8-16,9 0 1 0,-10 7 1 0,6-2-1 15,-1-2-1-15,1 0 0 0,0 3 2 0,-2 0 6 16,0 3 2-16,2-1 1 0,-1 1 2 0,1 0-6 0,0 1 3 16,1 1-3-16,0 0 3 0,1 1 1 15,0 0 0-15,-2 0 3 0,2 5-1 0,-1-2-4 16,2 2 6-16,-1-2 3 0,1 2-1 0,0-1 2 15,-1-4-5-15,2 7 1 0,0-4-2 0,-2 1 0 0,2 4 0 16,1 0-3-16,-2-5-2 0,1 3 1 16,0 2-2-16,0-2 0 0,0-2 1 0,1 1-2 0,-1 0-2 15,0-3-2-15,0 1 2 0,1 0-2 0,-1-1 0 16,0-4-1-16,3 6 4 0,-3-3-4 0,0-2 3 16,1 1 6-16,2 1-5 0,0-4 6 0,-2 0 2 15,0 3-3-15,0-4-5 0,2 0 2 0,-1 3 0 16,0-5-3-16,-1 0 0 0,1 0 0 15,0 1 0-15,0-3-2 0,0 2 1 0,-2-3 0 0,1 2-2 16,0-1-1-16,0-2 0 0,1 3-4 0,-2-5-18 16,0 3-34-16,0-3-41 0,2 4-47 0,-2-4-211 15,0 0-376-15,0 0 166 0</inkml:trace>
  <inkml:trace contextRef="#ctx0" brushRef="#br0" timeOffset="142538.89">21754 1374 107 0,'8'-3'181'0,"-4"3"-16"0,4-2-7 0,2 1-18 16,0 1-9-16,3-2-10 0,2 2-7 0,1 0-9 15,4-2-7-15,-1 2-6 0,2 2-8 0,-1-1-9 16,-1-1-6-16,1 2-7 0,-3 0-6 0,-2 0-12 16,-2 1 3-16,0-3-4 0,-1 2-6 0,-6-4-4 15,1 5-1-15,-4-2-13 0,-3-1-36 0,0 0-28 16,0 0-45-16,0 0-54 0,0 0-143 0,0 0-310 15,0 0 138-15</inkml:trace>
  <inkml:trace contextRef="#ctx0" brushRef="#br0" timeOffset="143666.42">18488 2321 152 0,'-1'-4'152'0,"1"4"-7"15,1-7-14-15,-1 4-15 0,0 3-6 0,2-4-7 16,-2 4-7-16,0-6-1 0,0 6-2 0,1-6-3 15,-1 6-2-15,-3-3-6 0,3 3-6 0,0 0-7 16,-1-6 1-16,-1 3-7 0,2 3-7 0,-2-6-6 16,2 6-6-16,-4-2 0 0,4 2-7 0,-6-2-6 0,1 1 0 15,5 1-2-15,-6-2-2 0,6 2-5 16,-12 0-3-16,12 0 1 0,-14 2-5 0,10 0 0 16,-1-1-5-16,0 1 4 0,1 1-4 0,-1 0 2 15,0 0-3-15,1 2-3 0,4-4-6 0,-1 6 7 0,1-2-2 16,1 0-2-16,-1 2 7 0,4-2-3 15,2 2-3-15,2 0 0 0,-2 0 2 0,2 1-1 0,2-2-5 16,-1 2 5-16,0 1-1 0,1-1-3 0,-3 0 1 16,-2-2 3-16,-1 0 0 0,1 3-2 0,-1-4 0 15,1 3-8-15,-4-4 8 0,0 4-1 0,-1-2 1 16,-1-3-1-16,1 4 1 0,-4-2-4 0,3 0 5 16,-2 1-3-16,2-2 4 0,-3 1-2 0,2-1-3 15,-1-1 3-15,1-1-1 0,0 3-1 0,-2-2 1 16,1 0-2-16,0-1-5 0,3-2 5 0,-7 2 3 15,3 0-2-15,4-2 4 0,-7 3-3 0,7-3-3 16,-13 0 4-16,7 0 3 0,-2 0 9 0,8 0 5 16,-10 0-2-16,1 0-3 0,3 0 0 0,6 0 1 15,-12-3 5-15,7 3 1 0,5 0-2 0,-9-2-1 16,6-1-1-16,3 3-1 0,-7-2 0 0,7 2-4 16,-4-3-2-16,4 3 3 0,-2-2-4 0,2 2 3 15,0 0-5-15,-3-5-9 0,3 5-25 0,0 0-32 0,1-5-49 16,4 0-53-16,-1 1-64 0,0 1-123 0,1-1-375 15,4 1 166-15</inkml:trace>
  <inkml:trace contextRef="#ctx0" brushRef="#br0" timeOffset="144167.26">18598 2455 70 0,'0'0'195'0,"0"0"-17"0,8-3-23 15,-8 3-13-15,9-1-10 0,-4 0-17 0,5 1-10 16,2 0-13-16,-2 0-9 0,3-1-6 0,-3-1-8 16,4-2-8-16,-2 3-4 0,-3-3-4 0,2 3-4 15,-1-1 5-15,-3-2-7 0,-1-1-2 0,2 2-5 16,-2-1-1-16,-2-2 1 0,1-1 3 0,-1 3-6 15,-1-1-1-15,-1 0-7 0,0-1 3 0,0 1 0 16,0 1-3-16,-2-1-3 0,0 1-1 0,0-1-5 16,0 5 0-16,-2-7-1 0,2 3-3 0,0 4-1 15,-4-4-2-15,0 2 0 0,4 2-1 0,-2-3 1 16,2 3-2-16,0 0-3 0,-7-1 0 0,7 1 1 16,-10-1-1-16,10 1-2 0,-13 1-2 0,8 1 2 0,-1 0-2 15,-1-2 2-15,1 2-2 0,0 1 1 0,-3 1-2 16,2 1 0-16,-2-2 0 0,-1 2 2 0,1 0 1 15,0 2-2-15,0-2 0 0,0 1-3 0,4-1 0 16,0 0 4-16,1 0-1 0,-5 2-1 0,5-1 0 16,1-1-3-16,0 6 2 0,-1-8-2 0,2 2 4 15,0 2-2-15,0-2-2 0,2 0 6 0,-2 2-4 16,2-3 0-16,2 1 0 0,4 0 1 0,1 1-1 16,4 0 0-16,3-1 2 0,-1-1 5 0,5 2-4 15,-3-4-2-15,3 3-3 0,-3-1-21 0,-2-3-22 16,1 1-34-16,0-2-46 0,-1-2-28 0,0 0-197 15,-2-2-376-15,2 0 166 0</inkml:trace>
  <inkml:trace contextRef="#ctx0" brushRef="#br0" timeOffset="144567.69">18932 2152 10 0,'0'0'192'0,"0"0"-15"15,0 0-19-15,-3-4-14 0,3 4-10 0,0 0-16 16,0 0-7-16,0 0-17 0,0 0-5 0,-6 11-16 15,6-6-3-15,-3 0-9 0,2 2-3 0,0 2-3 16,0 2-9-16,-3 1-2 0,1-1-5 16,3 1-2-16,-2 4-2 0,2-4-4 0,-3 0-3 0,3 4-3 15,-1-5 0-15,-2 5-3 0,3 1 2 0,0-2 1 16,-1-2-4-16,1 3-2 0,-2-5 1 0,4 1 0 16,-2-1-4-16,0 3 1 0,0 0-5 0,1-4 4 15,-1 0-4-15,3 2 0 0,-3-2-3 0,0-2 0 16,0 1 0-16,0-3-2 0,1 1 3 0,-1-3-2 15,1 1-13-15,1 2-24 0,-2-5-47 0,0-2-56 16,0 0-185-16,5 0-344 0,-5 0 153 0</inkml:trace>
  <inkml:trace contextRef="#ctx0" brushRef="#br0" timeOffset="145150.28">19319 2276 84 0,'0'-3'128'0,"0"3"-16"16,-1-4-15-16,-2 0-6 0,3-4-4 0,0 3-1 15,-1 0-5-15,-3 0-3 0,4-1 0 0,-4-3-1 16,-1 0-7-16,1 4-5 0,0-5-2 0,-2 5 12 16,2-1-7-16,-1-2-9 0,-3 5-1 0,3-4-6 15,-5 2-6-15,1 0-3 0,1 3-6 0,-3-2 3 16,2 1-6-16,-1 0-1 0,1 2-7 0,1-2-2 0,1 2 2 15,-1 1-6-15,-1 3 0 0,1-2 0 16,1 0-6-16,0 2-1 0,0-1-2 0,-1 4 4 16,2-2-1-16,-1 1 0 0,2 3-1 0,0-3 0 0,0 6 4 15,2 2-8-15,1 1 10 0,-1-3 12 16,3 2-3-16,-1 5 0 0,1 0 0 0,1-1-3 0,-1-3 1 16,0 3 1-16,3 3-4 0,-1-4 0 0,-2 2-1 15,3 0-1-15,-2 0 2 0,2-1-3 0,-3 0-3 16,1 0 0-16,-1 0-4 0,4-1 0 0,-3-3 1 15,-1 1 1-15,-1 0-1 0,3 1 2 0,-2-3-1 16,0 2-3-16,3-2 2 0,-2 2 0 0,3 3-4 16,0-5-1-16,0 1 0 0,-2-3-1 0,1 2 0 15,1 0 1-15,1 0-2 0,-3-3 2 0,1 1 0 16,-1-3-1-16,0 1-2 0,0-5-1 0,1 2-2 16,-1 0-2-16,0-1-18 0,-1-1-34 0,-1-3-46 15,2 2-69-15,-2-2-218 0,0 0-415 0,0 0 185 16</inkml:trace>
  <inkml:trace contextRef="#ctx0" brushRef="#br0" timeOffset="145439.1">18971 2489 189 0,'8'-3'177'0,"-1"1"-25"0,7 2-14 15,-2-3-16-15,6 3-7 0,5 0-14 0,-5 0-9 16,5 0-7-16,-1 0-10 0,-3 3-9 0,0-3-5 16,0 0-11-16,-3 0-8 0,-2 0-21 0,-1 0-10 15,-2 0-8-15,-1 0-9 0,0-3 4 0,-2 3-3 16,1-1-3-16,-4-2 4 0,3 2-18 0,-2-3-4 15,3 1-21-15,0-3-11 0,0 0-18 0,0 1-26 16,5-1-89-16,-5-2-207 0,4 5 92 0</inkml:trace>
  <inkml:trace contextRef="#ctx0" brushRef="#br0" timeOffset="145850.51">19650 2206 22 0,'0'0'194'16,"0"0"-22"-16,0 0-13 0,0 0-15 0,0 0-18 15,0 0-14-15,0 0-10 0,1-4-13 0,-1 4-6 16,0 0-8-16,0 0-7 0,0 0-4 0,0 0-1 16,0 13-4-16,0-8 0 0,0 2-5 0,2-2 1 15,-2 2-1-15,0 5-3 0,3-4-1 0,-3 3-4 16,2 4-1-16,-1-4-2 0,-1 0-2 0,1 6-2 16,-1 0-6-16,0-6-4 0,1 2-2 0,1 2-3 15,0 1 1-15,-4 1-6 0,2 2 2 16,-2-5-3-16,2 3 0 0,-1-5-2 0,1 4-2 0,-1-1-2 15,-2 1-2-15,3-3 2 0,-3 0 0 0,1-1-2 16,0 4-2-16,0-4 2 0,1 1-2 0,0-4-1 16,-2 2-1-16,2-1-21 0,-2 1-46 0,1-2-53 0,2-4-56 15,-1-1-172-15,-1-1-370 0,2-3 164 16</inkml:trace>
  <inkml:trace contextRef="#ctx0" brushRef="#br0" timeOffset="146616.44">19568 2437 111 0,'12'0'160'0,"-2"0"-19"0,3-2-7 0,1 2-16 16,0 0-4-16,2 0-17 0,-2 2-12 0,-1-4-8 15,-2 4-7-15,1-4-4 0,-3 4-9 0,-1-2-10 16,-1 1-1-16,-7-1-1 0,12 0-6 0,-7 0-7 16,2 0-3-16,-1 0-1 0,-6 0-2 0,9 0-5 15,-3 2-6-15,-1-2-20 0,3 1-7 0,0 0-12 16,-1-1-4-16,2 0-16 0,3 0-9 0,-2 1-13 16,0 2 6-16,3-3-1 0,-3 1-17 0,-2 1 2 15,1-2 6-15,-3 1 1 0,-1-1 10 0,-5 0 9 16,8 1 22-16,-8-1 24 0,0 0 4 0,10-2 14 15,-10 2 1-15,4-3 25 0,-4 3 10 0,0 0 15 16,0 0-1-16,0 0 4 0,0 0 2 0,0 0-3 16,0 0 3-16,0 0-7 0,-4-8-6 0,4 8-2 15,0 0-5-15,0 0-3 0,0 0-4 0,0 0 2 0,0 0-14 16,0 0 0-16,-14 2-5 0,14-2-3 16,-9 1 2-16,4 1-6 0,1 4 2 0,-3-4-2 0,0 0-2 15,1 2 2-15,1 1-1 0,-5 0-3 0,2 0-2 16,0 2-1-16,0 0 1 0,3-4 2 0,-2 4-4 15,0-1 0-15,2 0-3 0,-3-1 1 0,5-1 0 16,-2-1 2-16,1 2-1 0,1-3-3 0,2 2 2 16,-3 0-2-16,4-2 3 0,0-2 1 0,0 0-1 15,0 0 2-15,3 5 1 0,-3-5-2 0,0 0-1 16,23-7 1-16,-13 3-3 0,3 0 0 0,-2-1-2 16,1 0 1-16,-2 1 3 0,0-1 8 0,-3 0 10 15,-1 3 4-15,0-3-1 0,1 2-5 0,-3-1 2 16,-1 1 6-16,1 1 1 0,0-1 3 0,-4 3-1 15,5-4-2-15,-4 2 0 0,-1 2-5 0,2-4-2 16,-2 4-4-16,0 0-1 0,0 0-3 0,3-2-2 16,-3 2-3-16,0 0-1 0,0 0-3 0,3-2 0 15,-3 2-1-15,0 0-1 0,0 0 2 0,0 0-4 0,0 0 0 16,0 0-4-16,0 0 3 0,0 0-2 16,0 0-3-16,0 0 0 0,0 0 0 0,0 0-3 15,0 0 5-15,0 0-2 0,0 9-2 0,0-9 3 16,0 8-4-16,-3-4 4 0,3 2-3 0,-1 1 3 0,2-3 1 15,-1 1-1-15,3 3-2 0,-3 0 3 0,3-3-4 16,-1 0 3-16,2 1 2 0,0-1-3 0,-1 1-1 16,0-4 4-16,6 0-7 0,-4 1-17 0,2-4-21 15,-7 1-27-15,14-5-36 0,-9 2-42 0,3-4-44 16,1-1-189-16,-7-1-410 0,7-1 181 0</inkml:trace>
  <inkml:trace contextRef="#ctx0" brushRef="#br0" timeOffset="147099.06">20063 2157 87 0,'0'0'134'0,"2"7"-1"15,0-4-10-15,-1 1-6 0,0 0-6 0,2 1-4 0,-1-1-10 16,1 1-6-16,-1-1-7 0,2 1-6 0,-1 0-10 15,-1 0-6-15,1 0-5 0,-2-1-1 0,0 1-8 16,1 0 3-16,0 3-1 0,-2-2 1 16,0 2-1-16,2 0 0 0,0 4-6 0,-4-2-1 0,2 1-1 15,0 1-1-15,-2-1-7 0,0 2 1 0,0 2-2 16,1 0-1-16,0 1 2 0,1-2-2 0,-2 2-2 16,2 2-4-16,2-5 2 0,-4 1-5 0,2-1-1 15,2 2 1-15,-2-2-3 0,1-3-1 0,0 5 0 16,1-5-2-16,0 2-2 0,0-5 2 0,0 0-5 15,-2-1-1-15,0-1 2 0,0 3-4 0,0-6 2 16,0 1-6-16,0 0 1 0,0-3 3 0,0 9-4 16,0-9-2-16,0 3-12 0,0-3-32 0,0 2-43 15,0-2-51-15,0 0-224 0,0 0-388 0,0 0 172 16</inkml:trace>
  <inkml:trace contextRef="#ctx0" brushRef="#br0" timeOffset="147584.29">20219 2230 62 0,'0'0'153'0,"0"0"-13"0,0 0-17 15,0 0-13-15,0 0-11 0,0 0-13 0,0 0-6 16,-3-5-5-16,3 5-11 0,0 0-7 0,0 0-1 16,0 0-8-16,0 0 0 0,0 0-10 0,0 0-5 15,0 0-3-15,3 12 4 0,-3-8-5 0,2 4 1 16,-2-4 11-16,1 2-2 0,-1 5 6 0,0-2-3 15,2 0-6-15,-2 5-1 0,0-3-4 0,0 2 0 16,0-1-1-16,0 3-4 0,0 1-2 0,-2 0 0 16,1 1-2-16,0 0 1 0,1-1-7 0,-4 0 1 15,4-4 0-15,0 1-2 0,-1 3 2 0,-1-3-1 16,1-1-6-16,2 1 3 0,-1-1-1 0,2-1 0 16,-2 0-3-16,1-2 5 0,-1 3-5 0,4-7 0 15,-4 3 0-15,0-3-1 0,1-1 1 0,0-1 0 16,-1 3-2-16,0-3-2 0,2 0-1 0,0 0 4 15,-2 2-3-15,0-5-7 0,4 6-25 0,-4-4-22 16,0-2-25-16,5 4-26 0,-2-3-46 0,-3-1-137 16,0 0-306-16,0 0 135 0</inkml:trace>
  <inkml:trace contextRef="#ctx0" brushRef="#br0" timeOffset="148184.82">20327 2420 31 0,'0'0'162'0,"0"0"-25"0,0 0-14 16,0 0-13-16,0 0-4 0,0 0-15 0,0 0-7 15,0 0-9-15,0 0-6 0,0 0-6 0,0 0-9 16,0 0-11-16,0 0 2 0,7 3 0 0,-7-3 1 16,0 0-8-16,0 0 2 0,0 0 0 0,0 0-1 15,0 0 0-15,0 0-7 0,0 0-4 0,0 0-4 16,0 0 1-16,0 0-4 0,0 5 2 0,0-5-7 15,0 0 0-15,-2 7 2 0,2-7-2 0,-2 5-5 16,-3 1 2-16,2-2 4 0,-3 1 4 0,3 0-1 16,-3-1 1-16,-1 3 1 0,2-1-2 0,0-2 4 15,-2 2 0-15,0-1-3 0,3-1-1 0,0 1-6 16,-2-3 5-16,1 1-1 0,2 1-2 0,1-1 0 16,-2-1-1-16,4-2-1 0,0 0-3 0,-4 5 0 15,3-2 1-15,1-3-4 0,-1 4 0 0,1-4 4 16,2 7-2-16,1-4 2 0,-2 1-2 0,2-1 2 0,0 0-1 15,3 1 3-15,0-1 0 0,3 0-3 0,0 1 0 16,-1-2-5-16,4 3 1 0,0-3 0 0,0-1-1 16,1 4-4-16,-1-3 2 0,-1-2 1 0,1 5-2 15,-6-3 0-15,3 0 0 0,-1-1 1 0,-2-1 0 16,-2 2-1-16,2-2 0 0,-6 0-2 0,7 1 4 16,-7-1 0-16,6 1 0 0,-3 2-4 0,-3-3 2 15,0 0-3-15,4 3 5 0,-4-3-2 0,0 0 0 16,0 0 2-16,0 0-7 0,0 0 5 0,0 0-7 15,7 0-29-15,-7 0-64 0,0 0-74 0,2-10-163 16,-4 7-363-16,2-2 161 0</inkml:trace>
  <inkml:trace contextRef="#ctx0" brushRef="#br0" timeOffset="152359.06">11597 560 42 0,'0'0'98'0,"0"0"-12"0,0 0 1 0,0 0 2 15,0 0-13-15,0 0 0 0,0 0 0 0,0 0-9 16,0 0 6-16,0 0-7 0,0 0-6 0,0 0-5 15,0 0 0-15,0 0-5 0,0 0-8 0,0 0-6 16,0 0 1-16,0 0-1 0,0 0-8 0,0 0 1 16,0 0-1-16,0 0-6 0,0 0-3 0,0 0-5 15,0 0 1-15,0 0-1 0,0 0-3 0,0 0-3 16,0 0 4-16,0 0 0 0,0 0 4 0,0 0-7 16,15 22 0-16,-15-22-1 0,5 18-2 0,-1-6-1 15,-4-12-3-15,7 23 2 0,-3-10 1 0,-4-13 1 16,7 21-9-16,-4-9 4 0,-3-12 1 0,6 21-3 15,-6-21 2-15,4 19 6 0,-4-19-5 0,3 14 5 0,-3-14-3 16,3 15-2-16,-3-15 4 0,0 0-1 16,3 16-6-16,-3-16 3 0,0 0 0 0,0 0-4 15,0 0 3-15,1 17 1 0,-1-17 1 0,0 0 0 16,0 0 0-16,0 0-1 0,0 0-4 0,0 0 10 16,0 0-4-16,0 0-3 0,4 15 10 0,-4-15 15 15,0 0 2-15,0 0 13 0,0 0-1 0,0 0-11 0,0 0 2 16,0 0 0-16,0 0-5 0,0 0-4 15,0 0-4-15,0 0 3 0,0 0-7 0,-22-42 0 0,22 42 1 16,-10-22 1-16,4 13-4 0,-1-6-1 0,7 15 0 16,-11-22 0-16,6 10-3 0,-2-4-2 0,7 16 0 15,-9-22 3-15,4 10-7 0,0-4 3 16,5 16 0-16,-6-21 15 0,6 21-6 0,-3-21 1 0,3 21-2 16,0-17 0-16,0 17-3 0,0 0-1 0,0-23-2 15,0 23 3-15,0 0-2 0,4-16-1 0,-4 16 0 16,0 0-2-16,3-14-1 0,-3 14 3 0,0 0 3 15,0 0-7-15,6-14-3 0,-6 14-1 0,0 0 0 16,0 0 4-16,0 0-1 0,6-14 1 0,-6 14 0 16,0 0-4-16,0 0 3 0,0 0 0 0,0 0-5 15,0 0 2-15,0 0-1 0,0 0 2 0,0 0-3 16,0 0 1-16,0 0-2 0,0 0 3 16,0 0-1-16,0 0-2 0,0 0 5 0,0 0 0 0,0 0-1 15,0 0 1-15,21 35 8 0,-21-35-10 0,9 12-2 16,-9-12 6-16,6 16-7 0,-6-16 8 0,9 19-8 15,-9-19 4-15,9 18 0 0,-4-8-2 0,-5-10 4 16,9 15 1-16,-9-15-4 0,8 14 2 0,-8-14-1 16,6 14 0-16,-6-14-3 0,9 12 3 0,-9-12 9 15,8 13-9-15,-8-13 0 0,0 0 2 0,10 16-3 16,-10-16 2-16,0 0 1 0,10 12-7 0,-10-12 7 16,0 0-5-16,9 13 3 0,-9-13 4 0,0 0-4 15,0 0 0-15,0 0 6 0,0 0-7 0,0 0 5 16,17 9 5-16,-17-9-3 0,0 0 4 0,0 0-2 15,0 0-1-15,0 0 1 0,0 0-2 0,30-27 2 16,-30 27-2-16,11-15-3 0,-11 15-1 0,11-16 1 16,-11 16 0-16,12-21-1 0,-9 11 1 0,-3 10 0 15,10-19 2-15,-10 19-1 0,9-19-4 0,-9 19-1 16,3-16 1-16,-3 16 1 0,7-15-4 0,-7 15 4 16,0 0-1-16,2-17 2 0,-2 17-2 0,0 0 1 15,0 0-3-15,0-18 3 0,0 18-2 0,0 0 1 16,0 0 1-16,0 0-4 0,0 0 2 0,0 0 2 15,0 0-1-15,0-17-1 0,0 17 2 0,0 0-2 16,0 0-1-16,0 0 1 0,0 0 1 0,0 0-3 16,0 0 2-16,0 0-2 0,0 0 2 0,0 0 1 15,0 0 0-15,0 0-1 0,0 0-2 0,0 0 2 16,0 0 1-16,0 0 0 0,-1 53 0 0,1-53 3 16,0 17-6-16,0-17 5 0,1 19 0 0,-1-19-4 15,-1 19 3-15,1-19 1 0,1 22-2 0,-1-22-1 16,3 22 2-16,-1-10-3 0,-2-12 4 0,4 24 1 15,-1-14-4-15,-3-10 3 0,2 22-2 0,-2-22 1 16,2 19-2-16,-2-19 3 0,2 15 0 0,-2-15-1 16,0 0 2-16,1 19-6 0,-1-19 7 0,0 0-3 15,7 15-3-15,-7-15 10 0,0 0-9 0,0 0 1 16,0 0 4-16,7 14-1 0,-7-14-6 0,0 0 6 16,0 0 0-16,0 0-3 0,0 0 5 0,0 0-5 15,0 0-9-15,0 0-11 0,0 0-9 0,0 0-11 16,0 0-5-16,0 0-6 0,31-34-9 0,-31 34 2 15,13-18 3-15,-13 18 2 0,10-17 11 0,-10 17-3 16,14-14 8-16,-14 14 7 0,11-13 1 0,-11 13 3 16,0 0-2-16,16-10 4 0,-16 10-1 0,0 0 8 15,14-8 0-15,-14 8-4 0,0 0 3 0,0 0 3 16,0 0 0-16,0 0 5 0,0 0-5 0,0 0 6 16,0 0 2-16,0 0 1 0,0 0 1 0,19 26 4 15,-19-26-8-15,0 0 2 0,0 0 1 0,11 14 0 0,-11-14-1 16,0 0 9-16,0 0-2 0,13 14 5 0,-13-14-5 15,0 0 3-15,15 8-3 0,-15-8 0 16,0 0-3-16,0 0 7 0,0 0-8 0,0 0 0 16,39-5 6-16,-39 5 0 0,0 0 0 0,0 0 0 15,22-12 3-15,-22 12 3 0,7-13 2 0,-7 13 3 0,7-14 7 16,-7 14 8-16,0 0-4 0,0-23 2 0,0 23 6 16,0 0 4-16,-4-20 2 0,4 20-7 15,0 0-3-15,-10-16-1 0,10 16-3 0,0 0 0 16,-13-9-2-16,13 9-4 0,0 0-1 0,-27-5-3 0,27 5 1 15,0 0-3-15,0 0 1 0,0 0 0 0,-38 2-4 16,38-2-1-16,0 0-3 0,0 0 1 0,0 0 6 16,0 0-6-16,-29 12 0 0,29-12 0 0,0 0-3 15,-10 10-23-15,10-10-41 0,0 0-43 16,0 0-40-16,0 0-133 0,0 0-298 0,0 0 132 0</inkml:trace>
  <inkml:trace contextRef="#ctx0" brushRef="#br0" timeOffset="152732.79">12255 560 67 0,'0'0'125'0,"0"0"-13"16,0 0-11-16,0 0-5 0,0 0-10 0,0 0-4 0,0 0-9 15,-34 25-8-15,34-25-5 0,0 0-1 0,0 0-4 16,2 21-6-16,-2-21 0 0,0 0-3 0,9 21-8 16,-9-21-5-16,13 16 4 0,-13-16-9 0,18 16 3 15,-8-9-5-15,-10-7-1 0,19 15-3 16,-10-6-3-16,-9-9-8 0,18 16 7 0,-18-16-1 0,9 7-4 16,-9-7-6-16,0 0 4 0,14 15-5 0,-14-15 5 15,0 0-2-15,0 0-5 0,5 14 6 0,-5-14 1 16,0 0 0-16,0 0-2 0,0 0 7 0,-18 19-6 15,18-19 5-15,0 0-6 0,-14 8 3 0,14-8 1 16,0 0-6-16,0 0 0 0,-19 7 6 0,19-7-6 16,0 0-2-16,0 0 1 0,0 0-1 0,0 0-23 15,0 0-33-15,0 0-53 0,0 0-144 0,0 0-267 16,0 0 118-16</inkml:trace>
  <inkml:trace contextRef="#ctx0" brushRef="#br0" timeOffset="153104.01">12351 424 30 0,'0'0'69'0,"0"0"-2"0,0 0 1 16,0 0 4-16,0 0-7 0,0 0-5 0,0 0 10 15,22 31 3-15,-22-31-3 0,5 15-14 0,-5-15 8 16,9 22-9-16,-4-8-1 0,1 2-8 16,2-1-5-16,-2 2-5 0,-1-1 3 0,1-1-9 0,0 0 0 15,2 1 4-15,-3-1-3 0,-5-15-6 0,11 26-4 16,-7-14 11-16,-4-12-12 0,9 20-3 0,-9-20-2 15,2 15 3-15,-2-15-12 0,0 0 11 16,6 16-3-16,-6-16-9 0,0 0-2 0,0 0 6 16,4 15-3-16,-4-15 4 0,0 0 4 0,0 0-21 0,0 0-21 15,0 0-19-15,0 0-44 0,0 0-113 0,0 0-220 16,0 0 98-16</inkml:trace>
  <inkml:trace contextRef="#ctx0" brushRef="#br0" timeOffset="153317.26">12435 623 21 0,'0'0'104'16,"0"0"-4"-16,44-4-13 0,-44 4-11 0,0 0-8 0,34-1-5 15,-34 1-2-15,0 0-12 0,28 0 3 0,-28 0-4 16,0 0-6-16,35-4 6 0,-35 4-14 0,26-4-16 15,-26 4-11-15,21-4-44 0,-21 4-41 0,24-3-50 16,-24 3-138-16,0 0 62 0</inkml:trace>
  <inkml:trace contextRef="#ctx0" brushRef="#br0" timeOffset="154007.5">13004 599 93 0,'0'0'98'16,"0"0"8"-16,0 0 0 0,0 0 3 0,0 0-3 15,0 0-3-15,0 0-2 0,0 0-1 0,0 0-3 16,0 0-3-16,0 0-5 0,0 0-6 0,0 0-2 16,0 0-6-16,0 0-2 0,0 0-5 15,0 0 0-15,0 0-7 0,0 0-1 0,0 0-6 0,0 0-7 16,0 0-2-16,0 0-8 0,0 0-6 0,0 0 1 16,0 0-3-16,0 0-6 0,0 0 1 0,0 0-6 15,0 0-1-15,0 0-3 0,0 0-10 16,0 0 12-16,0 0-2 0,0 0-3 0,-4 39 1 0,4-39-8 15,8 33 1-15,-6-15 5 0,2 0-1 0,3 2 3 16,-1-2 0-16,-1 8-5 0,4 1 1 0,0-2 1 16,-1-2 0-16,-2 2-4 0,2-5 1 0,-3-2-4 15,1-1 3-15,2-1 4 0,-4 1-6 16,2-2-1-16,-2-4 4 0,-2 0 1 0,0-4-5 0,0 0 4 16,0-2-9-16,-1 2 9 0,0-4-1 0,0-1 1 15,-1-2-4-15,2 4-5 0,-2-4-22 0,0 0-14 16,0 0-9-16,-11-15-20 0,6 9-2 0,-2-6-15 15,-2-2 3-15,1-3 9 0,-1 0-1 0,-4-5 10 16,3 4 11-16,6-1-5 0,-6-6 12 0,1 7 14 16,0-4 18-16,5 5 1 0,-2-2-1 0,5 5 14 15,1 14 8-15,-3-23-5 0,3 23-6 0,4-20 2 16,-4 20 5-16,10-13 2 0,-10 13-2 0,16-10 0 16,-16 10 0-16,0 0-2 0,28-8 4 0,-28 8-2 15,0 0-9-15,32 1 8 0,-32-1-6 0,0 0 0 16,0 0 1-16,28 10 4 0,-28-10-12 0,0 0 12 15,16 9-5-15,-16-9 4 0,0 0 1 0,8 11-2 16,-8-11 4-16,0 0 5 0,0 0-2 0,0 0 2 16,-3 19 7-16,3-19-8 0,0 0 4 0,0 0-2 15,0 0 1-15,-17 19 12 0,17-19-15 0,0 0 1 16,-17 12 0-16,17-12 0 0,-15 7-10 0,15-7-30 16,0 0-46-16,-18 7-42 0,18-7-121 0,0 0-258 15,0 0 115-15</inkml:trace>
  <inkml:trace contextRef="#ctx0" brushRef="#br0" timeOffset="154367.63">13275 659 81 0,'0'0'114'16,"0"0"-6"-16,0 0-17 0,0 0-1 0,-16 36-14 15,16-36-11-15,-6 13-1 0,6-13-3 0,0 0-7 16,-5 20 0-16,5-20-1 0,0 0-2 0,-1 18 0 16,1-18-7-16,0 0-5 0,0 0 8 0,0 17 3 15,0-17-7-15,0 0 3 0,0 0-5 0,0 0-2 16,20 10 1-16,-20-10-12 0,0 0 1 0,33-2-4 16,-33 2-4-16,0 0 7 0,36-9-7 0,-36 9 2 15,19-10-4-15,-19 10-2 0,13-12-4 0,-13 12-1 16,10-10 0-16,-10 10 10 0,0 0-6 0,8-15 11 15,-8 15 2-15,0 0 0 0,0 0-3 0,0 0-5 16,-8-21 0-16,8 21-1 0,0 0-1 0,0 0 3 16,0 0-6-16,0 0-3 0,-28-4 1 0,28 4-4 15,0 0-3-15,0 0-2 0,0 0-30 0,0 0-33 16,0 0-33-16,0 0-40 0,0 0-146 0,0 0-301 16,0 0 133-16</inkml:trace>
  <inkml:trace contextRef="#ctx0" brushRef="#br0" timeOffset="155461.53">13481 662 70 0,'0'0'96'0,"0"0"-8"16,0 0-5-16,0 0-18 0,0 0 1 0,0 0-4 15,16 26-10-15,-16-26 11 0,0 0-15 0,0 0-4 16,4 19-8-16,-4-19-2 0,0 0-8 0,5 17 0 16,-5-17-1-16,1 13-3 0,-1-13 3 0,0 0-12 15,4 18 9-15,-4-18-1 0,0 0-8 0,5 12 5 16,-5-12 4-16,0 0-13 0,0 0 2 0,16 10-1 16,-16-10 9-16,0 0-8 0,0 0 6 0,0 0 3 15,0 0-2-15,0 0 0 0,0 0-1 0,0 0 1 16,0 0 14-16,45-18 9 0,-45 18-4 0,0 0 1 15,0 0-6-15,0 0 1 0,0 0-7 0,0 0-3 16,12-9 2-16,-12 9 3 0,0 0-20 0,0 0 13 16,0 0-5-16,0 0-3 0,0 0-12 0,0 0 11 15,0 0-2-15,0 0 2 0,32 14-1 0,-32-14-9 16,0 0 7-16,0 0-3 0,22 7 1 0,-22-7-4 16,0 0-2-16,0 0 4 0,0 0-1 0,31-2 0 15,-31 2-3-15,0 0-1 0,0 0 5 0,0 0 2 16,14-14-8-16,-14 14 4 0,0 0 0 0,0 0-4 15,0 0 2-15,3-16-4 0,-3 16 7 0,0 0-2 16,0 0-3-16,0 0 3 0,0 0 4 0,0 0 12 16,0 0-2-16,0 0 4 0,0 0 3 0,0 0-5 15,-3-21 1-15,3 21-2 0,0 0-5 0,0 0 3 0,11-11-6 16,-11 11 3-16,0 0-1 0,15-13 0 16,-15 13-2-16,13-9-4 0,-13 9 1 0,17-9-3 15,-17 9-6-15,0 0-15 0,19-5-1 0,-19 5-1 16,0 0-13-16,0 0-7 0,0 0 6 0,33-2-6 15,-33 2 5-15,0 0 12 0,0 0-7 0,0 0 7 16,0 0-5-16,0 0 9 0,36 8-1 0,-36-8 0 16,0 0-3-16,0 0 12 0,0 0-5 0,0 0 9 15,0 0 4-15,0 0-5 0,32-6 2 0,-32 6 7 16,0 0-10-16,18-11 4 0,-18 11 2 0,0 0 2 16,15-12 7-16,-15 12-3 0,0 0 0 0,13-13-2 15,-13 13 2-15,0 0 5 0,5-12 8 0,-5 12 1 16,0 0-3-16,0 0-3 0,8-20 0 0,-8 20 1 15,0 0-7-15,0 0 8 0,0 0-4 0,0-15 1 16,0 15 1-16,0 0 5 0,0 0-6 0,0 0 0 0,0 0-1 16,0 0-1-16,0 0 0 0,0 0 0 15,0 0-14-15,0 0 16 0,0 0-10 0,0 0 1 16,0 0 2-16,0 0-4 0,0 0 9 0,-49 35-7 16,49-35-2-16,-9 17 1 0,9-17 0 0,-9 16 5 15,9-16-1-15,-2 15-2 0,2-15 5 0,-4 14-6 0,4-14 2 16,0 0 2-16,-3 21-7 0,3-21 1 15,0 0 5-15,8 18-2 0,-8-18 4 0,15 9-5 16,-15-9 4-16,21 6 0 0,-21-6-15 0,24 5 9 0,-24-5 7 16,37 0-3-16,-37 0-4 0,37-6 1 15,-37 6-1-15,37-4 4 0,-37 4-3 0,32-2 3 0,-32 2 1 16,27-1-1-16,-27 1-7 0,0 0 2 16,32-1 2-16,-32 1-2 0,0 0 1 0,0 0-4 15,0 0 2-15,29 3 1 0,-29-3 3 0,0 0 1 16,0 0-3-16,21 11-4 0,-21-11 2 0,0 0 3 0,0 0-3 15,13 6 6-15,-13-6-1 0,0 0 4 0,0 0 1 16,0 0-4-16,0 0 10 0,0 0 6 0,0 0-1 16,0 0 2-16,0 0-1 0,0 0-5 15,0 0 0-15,0 0 4 0,0 0 5 0,0 0 9 16,0 0-2-16,0 0 5 0,0 0-9 0,0 0 7 0,0 0-4 16,-8-35-2-16,8 35 16 0,0 0 6 0,-4-20-6 15,4 20-3-15,-3-19-3 0,3 19-4 0,2-20-3 16,-2 20-1-16,6-21-5 0,-6 21-1 0,10-21-2 15,-6 12-7-15,-4 9 2 0,14-15-11 0,-14 15-18 16,0 0-28-16,11-13-31 0,-11 13-37 0,0 0-49 16,0 0-191-16,19-9-379 0,-19 9 168 0</inkml:trace>
  <inkml:trace contextRef="#ctx0" brushRef="#br0" timeOffset="155998.13">14450 536 146 0,'0'0'160'0,"0"0"-13"0,0 0-9 16,0 0-14-16,0 0-11 0,0 0-11 15,0 0-13-15,0 0-13 0,0 0-1 0,-38 15-2 0,38-15-16 16,-10 12-6-16,10-12-4 0,-12 15-7 0,12-15 0 16,-10 25-2-16,5-9-6 0,-1-4 2 0,2 4-6 15,1-1-3-15,3-15 1 0,-5 31-4 0,4-14-7 16,1 1 1-16,1-2 1 0,2 1-3 0,-2 0 7 15,0 2-7-15,5-1-1 0,0 1-5 0,-4-4 4 16,3 3 6-16,1-1-11 0,-3-5 0 0,4 4 2 16,-2-2 3-16,1-2-9 0,-2 2 4 0,-1-4-1 15,-1 4 0-15,2-5 1 0,-1 2-1 0,-3 1-12 16,1-4-28-16,-1 0-51 0,-1-2-54 0,2-1-135 16,-1 0-295-16,0-5 131 0</inkml:trace>
  <inkml:trace contextRef="#ctx0" brushRef="#br0" timeOffset="156236.09">14231 761 162 0,'0'0'154'0,"0"0"-12"16,25-24-20-16,-25 24-10 0,28-10-9 0,-11 5-10 16,-17 5-12-16,40-9-3 0,-20 6-10 0,-20 3-13 15,35-6-14-15,-35 6-28 0,24-2-50 0,-24 2-43 16,0 0-105-16,29-1-200 0,-29 1 89 0</inkml:trace>
  <inkml:trace contextRef="#ctx0" brushRef="#br0" timeOffset="156881.84">14532 691 103 0,'0'0'116'0,"0"0"-8"0,0 0-10 0,0 0-11 15,0 0-8-15,0 0-13 0,0 0-8 0,-24 26-2 16,24-26-2-16,0 0-3 0,0 0-11 0,-3 17-8 15,3-17 5-15,0 0-6 0,0 0 1 0,-5 17-4 16,5-17-1-16,0 0-8 0,0 0 2 0,0 0-4 16,0 17-1-16,0-17-7 0,0 0 3 0,0 0 0 15,0 0-2-15,0 0 5 0,0 0-4 0,0 0 2 16,0 0 0-16,0 0-11 0,35 1 5 0,-35-1-1 16,0 0-2-16,0 0-2 0,32-22 7 0,-32 22-4 15,13-10-2-15,-13 10 0 0,0 0 5 0,14-13 7 16,-14 13 8-16,0 0-9 0,0 0 10 0,9-11-2 15,-9 11-8-15,0 0-2 0,0 0 1 0,0 0-6 16,0 0 0-16,0 0 5 0,0 0 1 0,0 0-7 16,0 0 2-16,0 0-2 0,0 0-4 0,0 0 4 0,53 14-2 15,-53-14-2-15,0 0 5 0,32-2-7 16,-32 2 3-16,0 0 0 0,28-5 0 0,-28 5 1 16,18-8-2-16,-18 8 3 0,14-10-2 0,-14 10-3 15,16-14-1-15,-16 14 1 0,10-17 6 0,-10 17-1 0,4-19 1 16,-4 19-1-16,0 0 2 0,1-25 3 0,-1 25 3 15,-3-18 3-15,3 18 0 0,-2-22 2 16,2 22 12-16,-3-21-4 0,3 21-3 0,-1-18-4 16,1 18 0-16,-6-20 8 0,6 20 3 0,-7-16 2 0,7 16-2 15,-5-13 1-15,5 13 3 0,0 0 1 0,-8-11 0 16,8 11-6-16,0 0-1 0,0 0 3 16,0 0-9-16,-11-15-4 0,11 15 2 0,0 0-4 0,0 0-4 15,0 0 1-15,0 0-1 0,0 0 1 16,-21 36-1-16,21-36-4 0,-4 25 1 0,2-14-4 0,2-11 4 15,5 27-1-15,-4-10-2 0,3-1 2 0,0 0-3 16,-4-16-1-16,9 24 1 0,-5-7 1 0,2-2 0 16,-2-2-3-16,4 3 5 0,-8-16-5 15,6 22 3-15,-2-10-4 0,-4-12-1 0,10 19 4 0,-10-19-5 16,8 18 2-16,-8-18-34 0,5 16-51 0,-5-16-63 16,0 0-205-16,0 0-381 0,9 13 168 0</inkml:trace>
  <inkml:trace contextRef="#ctx0" brushRef="#br0" timeOffset="158232.64">15401 563 3 0,'0'0'87'0,"0"0"-3"0,0 0-9 15,0 0-4-15,0 0-3 0,0 0 6 0,0 0-8 0,0 0 3 16,0 0 4-16,0 0 4 0,0 0 0 0,0 0-2 16,0 0 2-16,0 0-3 0,0 0 2 0,0 0-7 15,0 0-9-15,0 0-3 0,17-23-4 16,-17 23 13-16,0 0-4 0,0 0 0 0,0 0-9 0,0 0-3 16,0 0-7-16,0 0 1 0,-8-19-9 0,8 19 1 15,0 0-4-15,0 0-6 0,0 0 0 0,0 0-5 16,0 0-3-16,0 0-1 0,0 0 0 0,0 0-3 15,0 0-3-15,0 0 2 0,0 0-3 0,0 0-1 16,-33 34-2-16,33-34 3 0,0 0-5 0,-4 16 1 16,4-16-1-16,0 0-1 0,0 0 1 0,5 25 3 15,-5-25-1-15,8 20-2 0,-8-20-3 0,9 17 4 16,-9-17-3-16,10 18 1 0,-1-12-1 0,-9-6-2 16,14 19 2-16,-14-19 9 0,14 14-10 0,-14-14 1 15,0 0 6-15,17 5-1 0,-17-5-6 0,0 0 2 16,0 0 1-16,0 0 1 0,0 0 1 0,0 0-3 15,0 0 4-15,40-19-3 0,-40 19 2 0,7-12-3 0,-7 12-2 16,8-16 0-16,-8 16 1 0,5-13 2 16,-5 13-3-16,0 0 4 0,6-16-5 0,-6 16 1 15,0 0-4-15,0 0 0 0,0 0 4 0,9-13-2 16,-9 13-3-16,0 0 3 0,0 0 1 0,0 0-1 16,0 0 2-16,0 0-3 0,0 0 1 0,0 0-2 15,0 0 3-15,0 0 0 0,0 0 0 0,0 0-1 16,0 0 0-16,0 0-1 0,0 0 3 0,0 0-3 15,0 0 3-15,0 0-1 0,56 13 2 0,-56-13-1 16,0 0 1-16,0 0-3 0,0 0-2 0,0 0 7 0,0 0-4 16,22-3 0-16,-22 3 2 0,0 0-2 0,0 0 7 15,0 0-5-15,0 0-2 0,18-10 4 0,-18 10 7 16,0 0 5-16,0 0 1 0,0 0-1 16,4-14 0-16,-4 14 7 0,0 0 2 0,0 0 3 0,-3-22 2 15,3 22 0-15,0 0 1 0,-1-17 1 0,1 17-1 16,0 0-3-16,-4-19-3 0,4 19-2 0,0 0 0 15,-1-22-6-15,1 22 0 0,0 0 0 0,0 0-2 16,-3-15-3-16,3 15-1 0,0 0-5 16,0 0-1-16,0 0 2 0,0 0-20 0,0 0-30 0,0 0-34 15,0 0-47-15,0 0-47 0,0 0-62 16,42 5-126-16,-42-5-386 0,0 0 171 0</inkml:trace>
  <inkml:trace contextRef="#ctx0" brushRef="#br0" timeOffset="158765.57">15883 522 2 0,'0'0'156'15,"0"0"-14"-15,0 0-15 0,-50 19-7 0,50-19-14 16,-18 13-11-16,18-13-7 0,-13 16-6 0,7-8-3 16,6-8-10-16,-9 14-10 0,9-14 3 0,-4 14-8 15,4-14-3-15,0 0-1 0,-1 17-6 16,1-17 2-16,0 0-1 0,0 0 0 0,6 21-2 0,-6-21-5 15,0 0-3-15,19 11-4 0,-19-11 0 16,0 0-7-16,0 0 0 0,34 0-4 0,-34 0 0 0,0 0 0 16,0 0-4-16,27-17 1 0,-27 17-3 0,11-12-5 15,-11 12 4-15,0 0-1 0,8-23-6 0,-8 23 2 16,1-19-2-16,-1 19-1 0,0 0 1 16,-2-24-1-16,2 24 1 0,0 0 3 0,-6-16-1 0,6 16 3 15,0 0 1-15,0 0-1 0,-1-18-1 0,1 18-3 16,0 0-1-16,0 0 0 0,0 0 0 0,0 0 1 15,27-4 0-15,-27 4-5 0,0 0 3 0,0 0 1 16,0 0-3-16,47 18 2 0,-47-18-4 0,16 14 1 16,-16-14 2-16,11 12-2 0,-11-12 2 0,11 14-2 15,-11-14-1-15,6 12 1 0,-6-12-2 0,0 0-1 16,6 14-1-16,-6-14 2 0,0 0 0 0,0 0 2 16,0 0 0-16,0 0-2 0,5 17 1 0,-5-17 1 15,0 0 3-15,0 0 10 0,0 0 8 0,0 0 4 16,0 0-2-16,0 0-1 0,0 0-4 0,0 0-2 15,0 0 1-15,0 0 1 0,0 0 10 0,0 0 9 16,0 0 0-16,0 0-2 0,0 0-1 0,23-36-4 16,-23 36-4-16,0 0-3 0,8-15-4 0,-8 15 0 15,0 0 2-15,14-12-9 0,-14 12-2 0,0 0 3 16,14-12-5-16,-14 12-4 0,0 0-18 0,17-7-32 16,-17 7-28-16,0 0-43 0,21-6-43 0,-21 6-33 15,0 0-154-15,22-7-373 0,-22 7 165 0</inkml:trace>
  <inkml:trace contextRef="#ctx0" brushRef="#br0" timeOffset="159083.42">16293 509 95 0,'0'0'91'0,"0"0"6"15,0 0-6-15,0 0-1 0,0 0-11 0,-20 22-5 16,20-22 1-16,0 0-2 0,-13 17 6 0,13-17-11 16,-17 17 2-16,17-17-10 0,-14 15-4 0,4-6-4 15,10-9-2-15,-18 16-6 0,9-9-2 0,9-7-8 16,-11 14 0-16,11-14-1 0,0 0-6 0,-12 14 0 16,12-14-4-16,0 0 5 0,0 0 1 0,-1 16 5 15,1-16-9-15,0 0 0 0,0 0-6 0,0 0 1 16,0 0 0-16,29 6-9 0,-29-6 6 0,0 0-6 15,0 0 0-15,58-15-11 0,-40 8-22 0,-2-2-33 16,1 1-23-16,2-2-29 0,-2 0-36 0,-1-1-76 16,-2 0-236-16,4 0 105 0</inkml:trace>
  <inkml:trace contextRef="#ctx0" brushRef="#br0" timeOffset="159334.07">16356 385 27 0,'0'0'103'0,"0"0"0"0,-18 18-6 0,18-18-8 16,-9 13 1-16,9-13-3 0,-8 18-2 0,8-18-3 16,-4 19-6-16,4-19 6 0,0 23-4 0,0-23-14 15,3 23 10-15,2-8-12 0,-5-15-5 0,9 26-5 16,-3-12-5-16,3 0-6 0,-2-1 1 0,-7-13-6 15,16 22 2-15,-7-11-5 0,0-2-9 0,0 6-3 16,-9-15-14-16,14 18-30 0,-14-18-38 0,13 16-33 16,-13-16-36-16,6 12-86 0,-6-12-232 0,0 0 104 15</inkml:trace>
  <inkml:trace contextRef="#ctx0" brushRef="#br0" timeOffset="159703.51">16593 545 95 0,'0'0'139'0,"0"0"-22"0,0 0-19 0,0 0 0 16,0 0-8-16,0 0-3 0,-42 17-9 0,42-17-2 15,-9 10-4-15,9-10-11 0,0 0-5 0,-6 16-1 16,6-16 2-16,0 0-8 0,0 17-4 0,0-17 0 16,0 0-5-16,11 23-1 0,-11-23-2 0,14 16-6 15,-14-16-5-15,16 13-2 0,-16-13-7 0,15 17 8 16,-15-17-11-16,13 12 8 0,-13-12-11 0,0 0 4 16,10 10 1-16,-10-10 2 0,0 0-2 0,0 0 4 15,0 0-6-15,-4 20-2 0,4-20 9 0,0 0-4 16,0 0 4-16,-25 15 2 0,25-15-4 0,-17 3-2 15,17-3-6-15,0 0 0 0,0 0-2 0,-28 6 1 16,28-6-21-16,0 0-46 0,0 0-49 0,0 0-178 16,-19 5-306-16,19-5 135 0</inkml:trace>
  <inkml:trace contextRef="#ctx0" brushRef="#br0" timeOffset="160384.21">17314 298 2 0,'0'0'76'15,"0"0"4"-15,-11 22-2 0,11-22 4 0,-7 15-2 16,7-15-7-16,-9 20 0 0,9-20-5 0,-5 21-4 16,0-10-2-16,3 5 10 0,2-16-1 0,-4 29-13 15,1-12 9-15,3-2-5 0,0 4-2 0,0-19 2 16,1 32-1-16,1-13-8 0,0-4 0 0,2 3-4 15,-3-2 3-15,3-3-2 0,-4-13-19 0,5 27-1 16,-2-15 4-16,-3-12-9 0,4 25-1 0,-2-12 3 16,-2-13-6-16,1 21 1 0,-1-21-6 0,3 16 2 15,-3-16-3-15,1 20-1 0,-1-20-3 0,4 12 3 16,-4-12-6-16,0 0-15 0,5 14-36 0,-5-14-33 16,0 0-29-16,0 0-28 0,6 15-110 0,-6-15-263 15,0 0 118-15</inkml:trace>
  <inkml:trace contextRef="#ctx0" brushRef="#br0" timeOffset="161083.35">17228 543 28 0,'0'0'115'15,"0"0"-10"-15,50-7-2 0,-28 5-13 0,-22 2-7 16,41 1 2-16,-41-1-13 0,46 0-12 0,-25 2-2 16,-21-2-5-16,35 4-5 0,-35-4-9 15,25 7 10-15,-25-7-10 0,15 7-8 0,-15-7 2 16,0 0-8-16,13 13-5 0,-13-13 7 0,0 0-9 0,-2 16 0 16,2-16-4-16,0 0-7 0,0 0 14 0,-19 22-10 15,19-22-5-15,-13 8 3 0,13-8-4 16,0 0 10-16,-11 16-4 0,11-16-8 0,0 0 6 15,-8 13 7-15,8-13-8 0,0 0-1 0,0 0 1 16,0 0-1-16,-1 17-4 0,1-17 3 0,0 0-3 0,0 0 7 16,0 0 0-16,0 0 1 0,0 0-8 0,0 0 12 15,0 0 6-15,0 0 3 0,0 0-3 0,0 0 10 16,0 0-4-16,54-30-3 0,-54 30 0 16,2-14 10-16,-2 14-11 0,0 0-3 0,-8-28 6 15,8 28-4-15,-10-18 1 0,10 18 0 0,-12-17 4 0,12 17 1 16,-8-14-1-16,8 14 3 0,0 0 2 0,-8-13 5 15,8 13-7-15,0 0 1 0,0 0 0 0,0 0-6 16,0 0 0-16,0 0-4 0,12-20-2 0,-12 20 0 16,0 0-4-16,37-1 1 0,-37 1-4 0,0 0 2 15,39 1-8-15,-39-1-1 0,0 0 1 0,36 9-2 16,-36-9 3-16,22 11-3 0,-22-11-1 0,13 10 0 16,-13-10-2-16,14 13 0 0,-14-13 4 0,7 11-5 15,-7-11-2-15,0 0 4 0,7 18-4 0,-7-18 0 16,0 0-3-16,4 18 2 0,-4-18-1 15,0 0 1-15,2 18 5 0,-2-18-4 0,0 0-4 0,3 16 10 16,-3-16-7-16,0 0 1 0,0 0 1 0,5 15-2 16,-5-15 4-16,0 0-1 0,0 0 0 0,0 0 5 15,0 0-9-15,0 0 4 0,0 0 3 0,0 0-1 16,0 0-2-16,0 0 0 0,0 0 3 0,0 0 0 16,0 0 0-16,0 0 6 0,0 0 8 0,0 0-6 15,32-32 5-15,-32 32-2 0,20-21-2 0,-6 10-2 16,-1-3 1-16,2 2-2 0,-4 1-3 0,1 1 5 15,2-1-2-15,-14 11 0 0,22-16-6 0,-22 16 2 16,14-8-8-16,-14 8-32 0,0 0-48 0,19-9-59 16,-19 9-212-16,0 0-382 0,0 0 169 0</inkml:trace>
  <inkml:trace contextRef="#ctx0" brushRef="#br0" timeOffset="163434.04">18290 456 18 0,'0'0'84'0,"0"0"-9"0,0 0-5 0,0 0-11 0,0 0-2 16,0 0-9-16,0 0 0 0,0 0-2 0,0 0-8 16,0 0-10-16,0 0 3 0,0 0 12 0,0 0 1 15,0 0 3-15,0 0-1 0,0 0-3 0,0 0-1 16,0 0 8-16,0 0 3 0,0 0-3 0,-33 29-2 15,33-29 1-15,-6 13-6 0,6-13-6 0,-8 14 3 16,8-14-5-16,0 0-1 0,-6 22-1 0,6-22-4 16,0 0 1-16,0 15 2 0,0-15 5 0,0 0 14 15,0 0 0-15,15 16-3 0,-15-16-4 0,0 0-5 16,35-2-5-16,-35 2-2 0,0 0 0 0,0 0-3 16,49-14-5-16,-36 9 0 0,-13 5-6 0,21-16 2 15,-21 16-2-15,20-13-6 0,-20 13 0 0,10-13-2 16,-10 13-1-16,9-10 1 0,-9 10-4 0,0 0 3 15,13-11-3-15,-13 11-3 0,0 0 2 0,0 0-2 16,0 0 2-16,0 0-3 0,0 0-1 0,0 0-4 16,0 0 6-16,0 0-3 0,0 0 0 0,0 0 0 15,0 0 1-15,0 0 1 0,0 0-1 0,0 0 1 16,0 0 2-16,0 0-3 0,0 0 1 0,0 0 0 16,0 0-1-16,0 0 0 0,0 0 0 0,-8 50 1 15,8-50-2-15,0 18 5 0,0-18-3 0,3 22 0 16,-3-22-3-16,0 21 4 0,0-21 0 0,1 22-2 15,-1-22-1-15,1 21 4 0,-1-21-5 0,-1 22 5 16,1-22-4-16,4 21-1 0,-4-21 6 0,1 16-3 16,-1-16-1-16,0 0 1 0,8 18 1 0,-8-18-2 0,0 0 2 15,8 12 9-15,-8-12-5 0,0 0-4 16,0 0-1-16,0 0 0 0,0 0 0 0,24 3-1 16,-24-3-2-16,0 0 5 0,0 0-4 0,0 0-2 15,32-29 3-15,-26 21 3 0,-6 8-5 0,19-24-1 16,-10 10 4-16,1 0 1 0,-1-1-2 0,2 1-2 0,-1 1 4 15,0 4-2-15,-10 9-3 0,10-20 0 0,-10 20 4 16,11-13-2-16,-11 13 4 0,0 0 0 16,7-13 2-16,-7 13-2 0,0 0 0 0,0 0-2 15,0 0-1-15,9-13-2 0,-9 13-1 0,0 0 6 0,0 0-5 16,0 0 3-16,0 0-3 0,0 0 2 16,0 0 2-16,0 0-3 0,0 0 2 0,0 0-1 15,0 0 0-15,0 0 0 0,-7 54 2 0,7-54-3 16,0 0 1-16,6 15 3 0,-6-15-4 0,0 0 2 15,15 9 2-15,-15-9-1 0,0 0 0 0,0 0 1 0,31 3-2 16,-31-3 2-16,0 0-1 0,0 0-4 0,0 0 5 16,29-20 0-16,-29 20-4 0,0 0-2 0,4-19 3 15,-4 19-1-15,0 0 0 0,-5-19 1 0,5 19-2 16,0 0 0-16,-11-18 3 0,11 18-2 0,0 0 0 16,-16-11 1-16,16 11 1 0,0 0-2 0,-27-7 0 15,27 7 0-15,0 0 2 0,-24-3-2 0,24 3 0 16,0 0 3-16,0 0-5 0,0 0-1 15,0 0-28-15,-40 12-42 0,40-12-52 0,0 0-60 0,0 0-113 16,-15 7-323-16,15-7 144 0</inkml:trace>
  <inkml:trace contextRef="#ctx0" brushRef="#br0" timeOffset="164084.21">18798 524 78 0,'0'0'85'0,"0"0"0"0,0 0-4 0,0 0 2 0,0 0-10 15,0 0 6-15,0 0-1 0,0 0-8 16,0 0 2-16,0 0-10 0,0 0-2 0,0 0-3 16,0 0-2-16,0 0-6 0,0 0-7 0,0 0-3 0,0 0-5 15,0 0 1-15,0 0-3 0,0 0-6 0,0 0-1 16,0 0 0-16,0 0-3 0,0 0 2 0,0 0 6 16,0 0-7-16,0 0 3 0,0 0-1 15,0 0-3-15,0 0 9 0,0 0 1 0,0 0-2 0,0 0 3 16,0 0 1-16,0 0-2 0,0 0-4 0,0 0-3 15,0 0-4-15,0 0 2 0,0 0-7 16,0 0 2-16,0 0-4 0,0 0 2 0,0 0-3 0,0 0 3 16,0 0 2-16,0 0-7 0,0 0 4 0,-9 29-1 15,9-29 0-15,0 0 9 0,-5 18-8 0,5-18-2 16,0 0 1-16,-2 18 0 0,2-18 4 0,0 0 0 16,0 0-1-16,2 20 4 0,-2-20 0 0,0 0 7 15,7 12 3-15,-7-12 4 0,0 0 3 0,13 9-3 16,-13-9-2-16,0 0-2 0,0 0-2 0,41-3-4 15,-41 3-1-15,0 0-3 0,36-10-3 0,-36 10-3 16,20-12-1-16,-20 12-1 0,17-11 5 0,-17 11 3 16,12-7 4-16,-12 7 4 0,0 0 2 0,0 0-2 15,13-10-1-15,-13 10-1 0,0 0 0 0,0 0-7 16,0 0-4-16,0 0-1 0,0 0-1 0,0 0-2 16,0 0-3-16,0 0 1 0,0 0-3 0,0 0 1 15,0 0-1-15,0 0 0 0,0 0-2 0,0 0 2 16,0 0-3-16,2 33 2 0,-2-33-2 0,0 0-1 15,14 16 0-15,-14-16 4 0,14 12-5 0,-14-12 1 16,18 7 6-16,-18-7-8 0,23 11-17 0,-23-11-67 16,25 4-93-16,-25-4-267 0,0 0-479 0,0 0 212 15</inkml:trace>
  <inkml:trace contextRef="#ctx0" brushRef="#br0" timeOffset="170473.02">10879 442 22 0,'0'0'56'16,"0"0"0"-16,0 0-5 0,0 0 6 0,0 0-13 16,0 0 5-16,0 0-6 0,0 0 8 0,0 0-4 15,0 0-4-15,0 0 2 0,0 0-4 0,0 0-5 16,0 0 10-16,0 0-5 0,0 0-8 0,0 0-4 15,0 0 0-15,0 0-4 0,0 0-2 0,0 0 2 16,0 0-6-16,0 0-4 0,0 0-2 0,0 0 1 0,0 0-5 16,0 0 2-16,29 14 0 0,-29-14 1 15,0 0-10-15,8 15 10 0,-8-15-6 0,0 0 5 16,6 17-5-16,-6-17-3 0,0 0 0 0,6 18 1 16,-6-18-1-16,3 13 4 0,-3-13-4 0,0 0 2 0,6 16 3 15,-6-16-2-15,0 0 0 0,5 13-4 0,-5-13-2 16,0 0 1-16,10 14-1 0,-10-14 5 0,0 0-6 15,0 0 5-15,0 0 2 0,4 15-5 16,-4-15-1-16,0 0-2 0,0 0 3 0,0 0 0 16,0 0-2-16,0 0 1 0,0 0 3 0,0 0-5 0,7 12-36 15,-7-12-41-15,0 0-85 0,0 0-178 0,0 0 80 16</inkml:trace>
  <inkml:trace contextRef="#ctx0" brushRef="#br0" timeOffset="171023.15">11018 428 65 0,'0'0'80'0,"0"0"-8"0,0 0-5 16,0 0-2-16,0 0 6 0,0 0-6 0,0 0 1 0,0 0-1 15,0 0 7-15,0 0-3 0,0 0-1 0,0 0-4 16,0 0-5-16,0 0-4 0,0 0-4 0,0 0 5 16,0 0-13-16,0 0-4 0,0 0-4 15,0 0-7-15,0 0-2 0,0 0-1 0,0 0 7 16,0 0-13-16,0 0 3 0,0 0-5 0,0 0-5 0,0 0 2 16,0 0-3-16,0 0 0 0,0 0-1 0,0 0-6 15,0 0 2-15,-18 28 2 0,18-28 0 0,0 0-2 16,0 0 2-16,3 21-3 0,-3-21 0 0,0 0 0 15,2 18-2-15,-2-18-2 0,0 0 5 0,4 20-5 16,-4-20 5-16,0 0-1 0,1 19 4 16,-1-19-3-16,0 0 0 0,4 17 4 0,-4-17-2 0,0 0-3 15,0 0-2-15,6 15 2 0,-6-15 3 0,0 0-2 16,0 0 1-16,0 0-5 0,0 0 1 16,3 14 0-16,-3-14-1 0,0 0 3 0,0 0 6 0,0 0-28 15,0 0-44-15,0 0-60 0,0 0-118 0,0 0-258 16,0 0 114-16</inkml:trace>
  <inkml:trace contextRef="#ctx0" brushRef="#br0" timeOffset="177338.59">22372 755 98 0,'0'0'99'0,"0"0"-9"0,0 0-3 0,0 0-8 15,0 0-8-15,0 0 10 0,0 0-16 0,0 0 2 16,0 0-1-16,0 0-5 0,0 0-7 0,0 0 3 16,0 0-2-16,0 0-1 0,0 0-9 0,0 0-3 15,0 0 6-15,0 0-17 0,0 0 1 0,0 0 8 16,0 0-12-16,0 0-9 0,0 0 2 0,0 0-1 15,0 0-4-15,0 0 0 0,0 0-6 0,0 0-7 16,0 0 8-16,0 0-7 0,0 0 2 0,0 0 1 16,0 0 2-16,0 0-4 0,0 0-2 0,0 0 3 15,0 0 5-15,0 0-9 0,0 0-1 0,0 0 5 16,10 35-5-16,-10-35 14 0,0 0-17 0,8 12 2 16,-8-12 9-16,0 0-6 0,0 0-2 0,3 15 1 15,-3-15 6-15,0 0-4 0,0 0 1 0,0 0-6 16,0 0-2-16,0 0 5 0,0 0-4 0,0 0-1 15,0 0 6-15,0 0-5 0,0 0 1 0,0 0-2 16,6 14 12-16,-6-14-11 0,0 0-4 0,0 0 3 16,0 0-36-16,0 0-34 0,0 0-35 0,0 0-116 0,0 0-241 15,0 0 106-15</inkml:trace>
  <inkml:trace contextRef="#ctx0" brushRef="#br0" timeOffset="177833.38">22516 694 29 0,'0'0'114'15,"0"0"-13"-15,0 0-16 0,0 0-9 0,0 0-5 0,0 0-4 16,0 0-7-16,0 0-5 0,0 0-4 0,0 0-14 16,0 0 5-16,0 0-5 0,0 0-11 0,0 0 5 15,0 0-2-15,0 0 4 0,0 0-3 0,0 0 3 16,0 0-7-16,0 0-2 0,0 0 3 0,0 0-2 15,27 21-14-15,-27-21 3 0,0 0-2 0,0 0 9 16,0 0-4-16,0 0-3 0,0 0 0 0,6 16-4 16,-6-16-8-16,0 0 8 0,0 0-3 0,0 15-8 15,0-15 14-15,0 0-2 0,0 0-6 0,4 18 7 16,-4-18 5-16,0 0-6 0,5 13-1 0,-5-13 0 16,0 0-1-16,0 0-4 0,7 15-3 0,-7-15 1 15,0 0 3-15,0 0 2 0,4 14 6 0,-4-14-6 16,0 0-6-16,0 0 7 0,0 0-7 0,0 0 7 15,0 0-6-15,0 20 2 0,0-20-2 0,0 0 5 16,0 0-28-16,0 0-59 0,0 0-142 0,-12 17-240 16,12-17 106-16</inkml:trace>
  <inkml:trace contextRef="#ctx0" brushRef="#br0" timeOffset="178751.96">17850 1937 20 0,'0'0'135'0,"0"0"-3"0,0 0-14 16,0 0-1-16,0 0-6 0,0 0-6 0,0 0-3 15,0 0-8-15,0 0-7 0,0 0-7 0,0 0 1 16,0 0-5-16,0 0-2 0,0 0-9 0,0 0-7 16,0 0-3-16,0 0-9 0,0 0-1 0,0 0-4 0,0 0-3 15,0 0-7-15,0 0-2 0,0 0-4 0,0 0-3 16,0 0 0-16,-6 14-1 0,8-9-2 0,-5 0-4 15,3 0 3-15,0-1-6 0,0 2 0 0,0-2 1 16,-1 1-3-16,3 0 2 0,0 0-3 0,0 1 0 16,0-2 5-16,0 0-2 0,1 0 0 0,-2 0 1 15,2-2-8-15,-2 0 4 0,-1-2-1 0,2 4 0 16,-2-4-1-16,0 0-21 0,0 0-37 0,0 0-53 16,0 0-209-16,0 0-340 0,0 0 151 0</inkml:trace>
  <inkml:trace contextRef="#ctx0" brushRef="#br0" timeOffset="179047.81">17872 1906 11 0,'19'2'93'0,"-19"-2"-5"0,7 2-8 16,-7-2-8-16,6 0-5 0,-2 3-17 0,-4-3 4 16,4 4-10-16,0-3 2 0,-1 1-7 0,-1 3 10 0,-2 0 7 15,0-1 12-15,0-1-7 0,0-3-4 0,0 9 4 16,-2-4-4-16,-1-2 3 0,2 2-1 16,-1 0-2-16,1 0-8 0,1-3-5 0,-1 3-4 0,0 0-7 15,1-5 0-15,0 6-2 0,2-2-1 0,-1 0-5 16,2-2-21-16,2-1-59 0,0 1-88 0,-5-2-77 15,9-3-239-15,-4 1 106 0</inkml:trace>
  <inkml:trace contextRef="#ctx0" brushRef="#br0" timeOffset="179931.23">20514 1858 185 0,'0'0'193'0,"0"0"-16"0,0 0-13 15,0 0-13-15,0 0-13 0,0 0-12 0,0 0-14 16,0 0-11-16,0 0-11 0,0 0-7 0,0 0-7 15,0 0-6-15,0 0-12 0,0 0-4 0,0 0-8 16,0 0-5-16,0 0-6 0,0 0-1 0,0 0-5 16,0 0-1-16,0 0-1 0,0 0-3 0,2 13-3 15,-2-9-1-15,0-4-3 0,-2 9 0 0,0-5-2 16,1 1-6-16,0 0 4 0,0-1-2 0,1 1-2 16,-2 1 4-16,-1-1-4 0,1-1-3 0,1-1 0 15,1-3 1-15,-1 6-1 0,1-2-2 0,0-4 0 16,-1 4 0-16,1-4-19 0,0 0-26 0,0 0-33 15,0 0-39-15,0 0-57 0,0 0-134 0,0 0-328 16,0 0 145-16</inkml:trace>
  <inkml:trace contextRef="#ctx0" brushRef="#br0" timeOffset="180234.87">20584 1813 36 0,'4'6'130'0,"-3"-5"-15"15,-1-1-12-15,3 6-8 0,-2-3-5 0,-1-3 4 16,1 8 1-16,-2-4 0 0,1 1-8 0,0 0-5 15,0 1-15-15,0-1-1 0,0 0-8 0,-1 0 1 16,1 2-4-16,0-1-7 0,-3-2-6 0,3 1-4 16,0 2-10-16,0-2 6 0,0 2-8 0,-1-5 1 15,2 3-48-15,-1-1-60 0,4-1-164 0,-4 1-266 16,0-4 119-16</inkml:trace>
  <inkml:trace contextRef="#ctx0" brushRef="#br0" timeOffset="188763.91">18060 2531 68 0,'0'0'153'0,"0"0"-21"15,0 0 1-15,0 0-6 0,0 0-13 0,0 0-5 16,0 0-6-16,0 0-2 0,0 0-1 0,0 0 7 16,0 0-1-16,0 0 5 0,0 0-4 0,0 0 0 15,0 0-3-15,0 0-8 0,0 0-9 0,0 0-3 16,0 0-8-16,0 0-7 0,0 0-6 0,0 0-5 16,0 0-8-16,0 0-6 0,0 0-6 0,0 0-2 15,0 0-7-15,0 0 1 0,0 0-5 0,0 0 2 16,0 0-6-16,0 0 2 0,0 0-2 0,0 0-2 15,0 0-2-15,0 0-4 0,0 0 1 0,0 0-1 16,0 0-1-16,0 0-2 0,-20-4 2 0,20 4-5 0,-4-2 2 16,4 2-2-16,-2-5 0 0,2 5 3 0,-2-2-4 15,2 2 0-15,0 0-3 0,0 0 4 16,-5-4-1-16,5 4-3 0,-1-4 0 0,1 4 0 0,-3-2-2 16,3 2 1-16,0 0 0 0,-5-6-4 0,4 5 5 15,1 1-6-15,-5-5 3 0,5 5 2 0,-5-3-1 16,2 1-1-16,3 2 1 0,-4-3-1 0,4 3 1 15,-6-2-2-15,6 2 0 0,-7-5 1 0,4 4 0 16,3 1 1-16,-4-4-2 0,0 2 2 0,-1-1 3 16,-2 2-3-16,2-2 0 0,-1 0 0 0,1 2 0 15,5 1 1-15,-13-3 0 0,2 0-2 0,2 3-4 16,2 0 4-16,-4-2 2 0,-1-1 1 0,5 2-4 16,-4 1 1-16,-1 0 0 0,3-1 0 0,-5 2 1 15,-2 0 2-15,-3-1-1 0,5 3-1 0,0-1-1 16,1-2-2-16,-1 3 0 0,-4-1 4 0,-1-1-3 15,2 3 3-15,-3-2-2 0,1 0 1 0,2 1 0 16,-1-2 0-16,2 1-1 0,2 1 3 0,2-2-3 0,-2-1 1 16,-4 3 1-16,7-1 0 0,-5-1-1 0,6 1-4 15,-6 0 3-15,4-1 0 0,-3 0 2 16,2 2 1-16,-1-3-1 0,2 5 0 0,-1-5 6 0,1 1 1 16,-1 0-1-16,-1 2-2 0,1 0-1 0,2-2-1 15,-6 2 0-15,3-2 2 0,5 0 3 0,-2-1 2 16,-1 3 0-16,3-4-4 0,-5 3-3 0,1-1 4 15,-1 2-2-15,-2 1-1 0,4-4 1 0,1 3-2 16,-1-3 1-16,1 1 1 0,1 2-3 0,-1-2-1 16,2 3 1-16,-2-4 0 0,3 2-1 0,-1 1 2 15,-1 0-4-15,2-1 3 0,1 0-1 0,-2 0-2 16,-3 0 3-16,7 0-2 0,-3 2 0 0,1-1 1 16,-3 1 3-16,-1-2-3 0,1 1 1 0,-3 0-2 15,3 1-2-15,-3 1-1 0,3-2 4 0,-9 1-3 16,9 2 4-16,-3-2 0 0,0-1-3 0,3 1 0 15,2 0-2-15,-4 0 5 0,5-1-2 0,-5 2 1 16,2 0 1-16,3-1-3 0,0-1 2 0,0-1 1 0,-4 3-2 16,2-1-1-16,-1 1 1 0,-2 0 0 0,1-3 1 15,-5 5 1-15,0-1-2 0,-2 1 0 16,2-1-1-16,-2 0 2 0,5-2 0 0,-5 1-1 0,4-1 4 16,1 0 1-16,3 0-6 0,-4-1-1 0,4 1 4 15,0-3-1-15,-2 3-1 0,1 1-1 0,2-3 1 16,-4 1 1-16,3 0 0 0,-2-3 4 0,1 3-8 15,-1-2 0-15,1 4 4 0,-1-4 0 0,-1 1-2 16,2 0 1-16,-4 1-2 0,-2-1 0 0,-5 0 3 16,8 1 1-16,-7 2-2 0,3-2 3 0,-2 2-4 15,0-3 0-15,2 2 3 0,-1 1-1 0,2-2-3 16,-2 1-1-16,0-1 0 0,2-3 2 0,-2 4 1 16,0 0-2-16,1 0 2 0,-2-2-2 0,2 1 1 15,-4 1-2-15,3 0 5 0,2-2-4 0,1 2 1 16,3-1 0-16,-5-2 2 0,5 3 3 0,-2-3-8 15,3 5 4-15,0-4-1 0,-1 2 0 0,1 1 1 16,1-2-2-16,-1 1 3 0,2 0-4 0,-1 1 5 0,2-3-3 16,1 1 0-16,0-1 2 0,2-1-4 15,2 0 2-15,-1 2 0 0,0-1-1 0,-4 3 2 16,4-2-3-16,-3 1 2 0,0 1 0 0,2 2 4 16,-4 0-6-16,2-1 4 0,-1 0-3 0,-1 2 3 0,1-3 0 15,-1 2 1-15,0 1-5 0,1-2 2 16,2-2 0-16,2 0 2 0,-1 0-1 0,1 1-2 0,0-2-1 15,1 1 4-15,0 0-1 0,0-3-1 0,0 2 3 16,-1-1-3-16,3 0 4 0,-2 0 6 0,4-2 2 16,-4 4-1-16,4-4 1 0,0 0-1 0,-4 2-3 15,4-2 0-15,0 0 0 0,-5 2 0 0,2 1-2 16,3-3 3-16,0 0-4 0,-6 1-1 0,6-1 1 16,-5 3 0-16,5-3-5 0,-4 3 2 0,-1 0 2 15,1-1 0-15,2-2 0 0,-2 5-3 0,4-5-2 16,-8 4 7-16,8-4-3 0,-5 3-3 0,5-3 0 15,-4 1 0-15,4-1 4 0,0 0-3 0,0 0 2 16,-5 4 0-16,5-4-2 0,-1 0 1 0,1 0 0 16,0 0-4-16,-7 3 5 0,6 0-4 0,-3 0 3 15,-1-1-1-15,0-1-1 0,1 4 0 0,3-3-1 16,-5-2 5-16,4 4-4 0,-3-1 0 0,-2 2 0 16,1-2 0-16,3 0 2 0,-3-2-1 0,3 2 0 0,-3-1-2 15,4 1 2-15,2-3 2 0,-9 3-3 0,5-2 2 16,-1 0 1-16,5-1-1 0,-8 3 0 0,4-2 0 15,4-1 0-15,-10 1 2 0,5-1-3 0,1 2-2 16,4-2 5-16,-6 3-2 0,2-2-3 0,4-1 3 16,0 0-3-16,0 0 2 0,-6 1-3 0,6-1 2 15,0 0 1-15,0 0-2 0,0 0 2 0,0 0-5 16,0 0-6-16,0 0-29 0,0 0-36 0,0 0-29 16,0 0-23-16,0 0-51 0,0 0-55 0,18-10-198 15,-8 3-464-15,3-1 205 0</inkml:trace>
  <inkml:trace contextRef="#ctx0" brushRef="#br0" timeOffset="191214.18">15581 2927 99 0,'0'0'117'0,"0"0"7"0,0 0 10 16,0 0 7-16,0 0 6 0,0 0-4 16,0 0-9-16,0 0-10 0,-5-3-10 0,5 3-12 15,-4-4-12-15,4 4-9 0,-5-3-10 0,5 0-4 0,0 3-6 16,-4-5-6-16,4 5-4 0,0 0-5 0,-5-2-7 15,5 2 0-15,0 0 0 0,0 0 0 0,0 0-2 16,0 0 0-16,0-4-3 0,0 4 2 0,0 0 2 16,0 0-5-16,0-4 2 0,0 4 2 0,0 0 6 15,0 0 6-15,0 0 2 0,0 0 1 0,0 0 1 16,0 0-6-16,0 0 1 0,0 0-4 0,0 0-2 16,0 0-3-16,0 0-5 0,0 0-3 0,0 0-3 15,0 0-2-15,0 0-4 0,0 0 0 0,0 0-7 16,0 0 0-16,-9 8-2 0,9-8-1 0,-1 7-1 15,1-4 1-15,-4 2-4 0,2-1 2 0,-1 4 0 16,-2-1-3-16,0 0 0 0,-1-2-2 0,-1 1 1 16,-1 2-3-16,2 2 4 0,-1-2-4 0,-2 1 3 15,0 0-2-15,0-2-2 0,0 1 1 0,2 0 2 0,1 0-4 16,-2 1 1-16,1-2 0 0,0 2 1 0,2-1 0 16,0 0-2-16,1-4 2 0,-1 1-1 15,1-1-1-15,3 0 1 0,0-2-1 0,1-2 0 0,-3 7-1 16,3-4 2-16,0-3-2 0,-5 4 0 0,5-4 1 15,-4 1 0-15,4-1 0 0,0 0-3 0,0 0 3 16,0 4 1-16,0-4-2 0,0 0 0 16,-4 0 1-16,4 0-2 0,0 0 1 0,0 0 0 0,0 0 0 15,-1 5 1-15,1-5-2 0,0 0-1 0,0 0 3 16,0 0-2-16,0 4 1 0,0-4-1 0,0 0 1 16,0 0 0-16,0 0-2 0,0 0 3 0,0 0 2 15,0 0-3-15,0 0 4 0,0 0-4 0,0 0 2 16,0 0-1-16,0 0-1 0,0 0 2 0,0 0-1 15,0 5 1-15,0-5-2 0,0 0 1 0,0 0-2 16,0 0 7-16,0 0-6 0,0 0-2 0,0 0 2 16,0 0 0-16,0 0 0 0,0 0-1 0,0 0-1 15,0 0 2-15,0 0-1 0,0 0-1 0,0 0 1 0,0 0 1 16,0 0 1-16,0 0 3 0,0 0-3 16,0 0-1-16,14-4 3 0,-14 4-2 0,9 0 3 0,-1 0-2 15,-2 2 0-15,-1-2-1 0,-1 2 6 16,5 1-6-16,-4-3 1 0,4 1-2 0,1 0 1 0,2 4-2 15,-2-3 0-15,0-2 1 0,4 3 0 0,-1 1-1 16,1-2 3-16,-2-1-1 0,4 1 1 16,1-1 1-16,-5-1 2 0,4 2-8 0,-6-2 3 0,3 0-1 15,-3 0 5-15,-3 1-4 0,-1-1 0 0,-1 1 1 16,-5-1-2-16,9 0 4 0,-9 0-4 0,6 0 2 16,-6 0-2-16,4 3 0 0,-4-3 0 0,0 0 1 15,0 0-2-15,9 0 3 0,-9 0-2 0,0 0 0 16,5 0-1-16,-5 0 3 0,0 0-1 0,0 0 1 15,0 0-1-15,7 1-1 0,-7-1-1 0,0 0 2 16,4 3-1-16,-4-3 0 0,0 0 3 0,0 0 0 16,0 0 0-16,2 2-1 0,-2-2 2 0,0 0 6 15,0 0-7-15,0 0-1 0,0 0 3 0,0 0-2 16,0 0 3-16,0 0 1 0,0 0 0 0,0 0-1 0,0 0-1 16,0 0-2-16,0 0 1 0,0 0 1 15,-11-6 3-15,11 6-1 0,0 0 0 0,-8-3 2 16,5 2-3-16,1-6 2 0,-3 6-2 0,2-4-1 0,1 2 1 15,-2 2-3-15,0-2-1 0,1-1 1 0,-1 0 0 16,1 0 1-16,-2-1-1 0,1 1 2 0,-1 0 0 16,1 0 0-16,-4-3 4 0,-1-3-2 15,4 0 0-15,-3 1 6 0,3-2-6 0,-3 2 2 0,1-1-6 16,-1 1 7-16,1-7-1 0,1 7-4 0,1 2 2 16,-1 0-1-16,2-3 2 0,-1 5-2 0,1 1 2 15,2-1 2-15,-1 2-2 0,0 1 5 0,1-3-3 16,1 0 2-16,-2 1-3 0,3 4-2 0,-4-5 2 15,4 5 3-15,-1-5-5 0,1 5-1 0,-4-5-1 16,4 5 0-16,-2-5 0 0,-1 2-3 0,3 3 3 16,-3-2-2-16,3 2 0 0,-2-3-2 0,2 3 3 15,0 0 2-15,-4-4-5 0,4 4-2 0,-1-3 1 16,1 3 1-16,0 0-3 0,0 0 7 0,0 0-2 16,0 0-5-16,0 0 0 0,0 0 9 0,0 0-5 0,0 0-1 15,0 0 1-15,0 0-2 0,0 0 1 16,0 0 0-16,0 0 0 0,0 0 1 0,0 0-2 15,0 0 4-15,-2-5-4 0,2 5 1 0,0 0 0 0,0 0 0 16,0 0-1-16,0 0 0 0,0 0 0 16,0 0 2-16,0 0 1 0,0 0-1 0,0 0-2 0,0 0-1 15,0 0 8-15,0 0-5 0,0 0-1 0,0 0-1 16,0 0 1-16,0 0-3 0,-4-2 4 0,4 2-1 16,0 0-1-16,0 0 1 0,0 0-1 0,0 0 0 15,0 0-1-15,0 0 1 0,0 0 1 0,0 0-2 16,0 0 1-16,0 0 2 0,0 0 3 0,0 0-6 15,0 0 3-15,0 0-4 0,0 0 3 0,0 0-2 16,0 0 3-16,0 0-5 0,0 0 0 0,0 0 4 16,0 0-3-16,7 12 2 0,-7-7-1 0,0-2 1 15,-1 4-1-15,-1-3 3 0,1 2-1 0,-2 1 1 16,0-2-1-16,-2 6-1 0,0-1 0 0,-2 1 0 16,1-1 3-16,-2 1-1 0,3-1-1 0,0-1 2 15,0 1-3-15,1 1-1 0,-1-3 5 0,1-1-5 16,-1 1 4-16,5-3-3 0,-2 2 2 0,0 0 0 15,1-4 1-15,0 3-2 0,-2-2 1 0,3 1-1 0,-1-1 2 16,1-4-1-16,-3 7-2 0,3-5 0 0,0-2 2 16,-2 5-2-16,2-5 1 0,1 3 4 15,-1-3-4-15,0 0-2 0,0 0 4 0,0 0 0 0,0 5-2 16,0-5 0-16,0 0-2 0,0 0-1 0,0 0 3 16,0 0-2-16,1 4 4 0,-1-4-2 0,0 0-1 15,0 0 1-15,0 0-1 0,0 0 0 16,0 0 2-16,0 0-2 0,0 0 1 0,0 0 1 0,0 0 0 15,0 0-4-15,13-5 4 0,-13 5 2 0,9-2-4 16,-4 1 1-16,0 0 0 0,2-2 4 0,-7 3-4 16,10 0 2-16,-4 0-4 0,1-2 1 0,-7 2 1 15,14 0 1-15,-7 0-4 0,1 0 5 0,-2 0-4 16,2-2 2-16,0 2-2 0,-8 0 0 0,12-1 1 16,-4 1-3-16,-3 0 1 0,-5 0 0 0,10-2-1 15,-4 2 0-15,-6 0-1 0,10 0-1 0,-10 0 0 16,0 0 4-16,5 0-1 0,-5 0 0 0,0 0 0 15,10 0 1-15,-10 0 0 0,0 0 2 0,0 0 2 0,5-2-2 16,-5 2-4-16,0 0 2 0,0 0 5 0,0 0-5 16,0 0 3-16,0 0-1 0,0 0-2 15,0 0 2-15,0 0 0 0,0 0 0 0,0 0-2 16,0 0 2-16,0 0 1 0,0 0-3 0,0 0 3 0,0 0-1 16,-15-5 2-16,11 2-2 0,3 1-1 0,-6-1 0 15,4 1 0-15,-3 0 1 0,3-3 0 0,-4 3-3 16,2 0 7-16,-1-2-5 0,1 0-3 0,1-1 2 15,-1 1 0-15,-3-1 2 0,4-2-1 0,0 5 2 16,-1-2 0-16,1 0-2 0,-1 0-1 0,-1-1-1 16,2 2 2-16,0 0 2 0,0 0-2 0,4 3 2 15,-5-2 0-15,5 2-2 0,-4-5 1 0,2 4-2 16,2 1 5-16,0 0-4 0,0 0 3 0,-4-4-2 16,4 4-2-16,0 0 0 0,0 0-2 0,0 0 5 15,0 0-3-15,-5-2 0 0,5 2 1 0,0 0 1 16,0 0-1-16,0 0 0 0,0 0 0 0,0 0-1 15,0 0-2-15,0 0 2 0,0-3-1 0,0 3 0 16,0 0 1-16,0 0 0 0,0 0-2 0,0 0-3 0,0 0 5 16,0 0-3-16,0 0-1 0,0 0 1 0,0 0-1 15,0 0 1-15,0 0-3 0,0 0-2 16,0 0-5-16,10 9 2 0,-9-6 2 0,-1-3 4 0,6 1-2 16,-6-1 0-16,6 2 0 0,-2 0 1 0,-4-2 1 15,8 3 3-15,-2-3 4 0,-1 0-7 0,-1 3 0 16,2-1 1-16,-6-2-2 0,7 2 2 15,-2 0-5-15,-2 1-1 0,-3-3-2 0,6 5 2 0,-6-5-2 16,3 2 4-16,-3-2-1 0,0 0 2 0,6 0-2 16,-6 0 3-16,0 0 2 0,3 1 0 0,-3-1 1 15,0 0 0-15,0 0 0 0,0 0-2 0,0 0 5 16,0 0-4-16,0 0 7 0,0 0-6 0,0 0 2 16,-7 5 0-16,7-5 1 0,-5 3 4 0,5-3-4 15,0 0 1-15,0 0-1 0,-9 0 1 0,9 0 2 16,0 0-1-16,0 0-3 0,-10-5 1 0,10 5 2 15,-6-3 0-15,6 3 0 0,-2-3-2 0,0-2-1 16,2 5 4-16,-2-5-1 0,1 1 1 0,1 1-2 0,-2-2 0 16,2-1 1-16,-1 0-1 0,1 1-2 0,0 1 2 15,1-2 0-15,-1 2 3 0,2 0-1 16,-2 4 1-16,-2-4-2 0,2 4 0 0,3-5 1 16,-3 5-4-16,0 0 2 0,0 0-1 0,-3-4-2 0,3 4-2 15,0 0 3-15,0 0 1 0,0 0-1 0,0 0 1 16,0 0 0-16,0 0 0 0,0 0 1 15,0 0 0-15,-5 13 1 0,5-13-3 0,-2 5 0 0,1-2-7 16,1 1-11-16,0-4-20 0,-3 9-25 0,2-7-47 16,-1 2-70-16,0 1-254 0,-3-1-471 0,1 0 209 15</inkml:trace>
  <inkml:trace contextRef="#ctx0" brushRef="#br0" timeOffset="200398.51">17984 2489 93 0,'0'0'123'0,"0"0"-10"15,0 0-17-15,0 0-7 0,0 0-14 0,16-3 1 16,-16 3-13-16,0 0-7 0,0 0-4 0,0 0-5 15,0 0-3-15,0 0-2 0,0 0-7 0,0 0-3 16,0 0-2-16,0 0-7 0,0 0-1 0,0 0 2 16,-15 5-6-16,15-5 0 0,0 0-1 0,-5 1-5 15,5-1 6-15,0 0-9 0,0 0 7 0,0 0-10 16,-7 1 10-16,7-1-6 0,0 0 9 0,0 0-8 0,0 0 16 16,0 0-7-16,0 0-1 0,0 0-4 15,0 0 2-15,0 0-1 0,0 0 5 0,0 0 0 16,0 0 1-16,0 0-7 0,0 0-1 0,0 0-1 0,-9-2 2 15,9 2 3-15,-6-3-17 0,6 3 17 0,-5-1-8 16,5 1-2-16,-9-1-1 0,5-1 6 0,4 2-1 16,-5-3-7-16,5 3 7 0,0 0 1 15,-9 0 1-15,9 0 1 0,-5-1 0 0,5 1 1 0,-5-3-9 16,5 3-10-16,-8-1 11 0,2 1 3 0,6 0-4 16,-18 1 2-16,1 3 0 0,-3 4-7 0,-11 1-7 15,-7 1-43-15,-12 2-52 0,-11 5-169 0,-26 5-292 16,-3 4 129-16</inkml:trace>
  <inkml:trace contextRef="#ctx0" brushRef="#br0" timeOffset="201599.36">17828 2452 50 0,'0'0'104'16,"0"0"-5"-16,0 0-8 0,0 0 1 0,0 0-4 16,9 0-6-16,-9 0 3 0,0 0-3 0,0 0-8 15,0 0 2-15,0 0-8 0,0 0-2 0,0 0-6 16,0 0-3-16,0 0-7 0,0 0 9 0,0 0-19 15,0 0-3-15,0 0-7 0,0 0 1 0,0 0-5 16,0 0-4-16,0 0 1 0,0 0-6 0,0 0-1 16,0 0-1-16,0 0-2 0,0 0-3 0,0 0-1 0,0 0 3 15,0 0-4-15,0 0-4 0,0 0 1 16,0 0 1-16,0 0 0 0,0 0 0 0,0 0-5 0,0 0 5 16,0 0 4-16,0 0-11 0,0 0 9 0,0 0-6 15,0 0 3-15,0 0-3 0,0 0 4 0,0 0-2 16,0 0 0-16,0 0 0 0,0 0 0 15,0 0-2-15,-14 6 3 0,14-6 0 0,0 0-2 0,0 0 5 16,0 0-18-16,0 0 17 0,-7 0-4 0,7 0-5 16,0 0 5-16,0 0-14 0,0 0 15 0,0 0 1 15,0 0-6-15,0 0 4 0,0 0-1 0,0 0-5 16,0 0 3-16,0 0 3 0,0 0-3 0,-6 2 0 16,6-2 3-16,0 0-8 0,-9 0 8 0,9 0 4 15,0 0-4-15,0 0-2 0,0 0 1 0,-6 0-4 16,6 0 2-16,0 0-6 0,0 0 9 0,0 0-1 15,0 0 0-15,0 0-1 0,-7 3-4 0,7-3 1 16,0 0 0-16,0 0-9 0,0 0-19 0,0 0-9 0,0 4-11 16,0-4-13-16,0 0-4 0,0 0-12 15,0 0-4-15,0 0-17 0,0 0-98 0,13 0-214 16,-13 0 95-16</inkml:trace>
  <inkml:trace contextRef="#ctx0" brushRef="#br0" timeOffset="204648.91">17924 2435 30 0,'-9'-9'105'0,"9"9"-17"15,0 0-14-15,0 0 1 0,0-5-8 0,0 5-5 16,0 0-12-16,0 0 6 0,0 0 1 0,-3-3-3 0,3 3-8 16,-1-4 0-16,1 4 6 0,0 0-6 0,0 0 2 15,1-5-4-15,-1 5 1 0,0 0-8 0,0 0 7 16,0-5-13-16,0 5 7 0,0 0-9 0,0 0 1 16,0 0-6-16,0 0-4 0,-2-3 9 0,2 3-5 15,0 0-1-15,0 0 1 0,0 0-6 0,0 0-1 16,0-7-2-16,0 7-2 0,3-5-2 0,-1 3 1 15,-2 2 0-15,2-3 1 0,2 0-5 0,-4 3 3 16,1-5-5-16,1 2 3 0,-2 3-4 0,3-4 6 16,-3 4 3-16,4-4 0 0,-4 4 2 0,0 0 2 15,0-2 6-15,0 2-1 0,0 0-5 0,0 0-4 16,0-4 4-16,0 4 2 0,0 0-7 0,0 0-1 16,0 0 0-16,0 0-1 0,0 0-1 0,0 0 1 15,0 0-3-15,0 0 0 0,0 0-10 0,0 0 7 0,0 0 2 16,0 0-2-16,0 0 1 0,9 5-3 0,-9-5-3 15,0 0 0-15,0 0 5 0,0 0 1 0,2 6-6 16,-2-6 3-16,0 5-2 0,0-5 3 0,0 0 0 16,0 0-3-16,0 0-2 0,-2 5 4 0,2-5-1 15,0 0-1-15,2 2-2 0,-2-2 4 0,0 0-2 16,0 0-5-16,-2 4 3 0,2-4-1 0,0 0 3 16,0 0-1-16,0 0 1 0,0 0 1 0,0 0 1 15,0 0-4-15,0 0 5 0,0 0-5 0,0 0 3 16,0 0 1-16,0 0 0 0,0 0 1 0,0 0 6 15,0 5-4-15,0-5-1 0,0 0 3 0,0 0 0 16,0 0 2-16,0 0 0 0,0 0-2 0,0 0 2 16,0 0 2-16,0 0-5 0,0 0 3 0,0 0-7 15,0 0 5-15,0 0 6 0,0 0-1 0,0 0 1 16,0 0 0-16,0 0-5 0,0 0-4 0,0 0 3 16,0 0-1-16,0 0-1 0,-11 0 2 0,11 0-3 15,-8 3-2-15,8-3 4 0,0 0 1 0,-6 0-2 0,6 0 0 16,0 0-4-16,-9 3 6 0,5-3-3 0,4 0 0 15,-11 4-1-15,3-3 1 0,1 0-6 16,0 2 4-16,-1-3 2 0,2 3-4 0,-2-1-1 0,0 0 3 16,-3 3 0-16,-1-3-2 0,-3-1 6 0,2 1-6 15,-5 1 2-15,3 4-2 0,-3-3-1 0,0-3 2 16,-2 3 0-16,1 0 1 0,1-3-5 0,0 4 3 16,1-2-6-16,3-1 0 0,1 1 5 0,-6 1 5 15,6-1-5-15,2 2 1 0,-2-1 1 0,-2 0-3 16,2 0 5-16,0 0-2 0,-3 2-4 0,4-2 5 15,-4 1-2-15,3 2-2 0,-5-2 3 0,2 2-2 16,-4 1-2-16,5-2-4 0,-2 2 3 0,-2-1-2 16,1-2 3-16,0 2-3 0,-1 0 1 0,1-1-2 0,2 3 6 15,0-6-4-15,-3 2 2 0,1 2-2 16,-2-4 3-16,6 1 1 0,-3 2 0 0,3-2-3 16,1-2 1-16,-6 0 2 0,7 2 2 0,-4 0-3 15,3-2-1-15,0 1 3 0,1 1-2 0,1-1 4 0,2-1 0 16,-2-1-4-16,4 1 1 0,2 0-1 0,-2 1-1 15,-1 1 3-15,0-1 1 0,2-1-4 16,-1 1 4-16,-4 1-7 0,2-1-1 0,0 2-3 0,-1-3 2 16,1 1-2-16,-3 1 1 0,1-2 5 0,2 1-7 15,1 0 3-15,-3-1-1 0,3 2 4 0,-3-1-4 16,-1-1 2-16,3 0 1 0,0 3 4 0,1-4-5 16,-3 1 4-16,2 0 0 0,-3 1-1 0,1 0 0 15,1-1 0-15,-1 0 2 0,2 0-3 0,-3 1 2 16,-2 2-2-16,5-3 1 0,-4-1 3 0,3-1-5 15,-1 3 4-15,-1-2-1 0,1 2 2 0,2-1-1 16,-3 1-4-16,4-1 3 0,1-2 2 0,-2 1 2 16,0 1-3-16,1-2 5 0,2 2-4 0,-2-1-2 15,-1 1-1-15,3 2 5 0,-1-2-3 0,1-1-1 16,1-1 2-16,0 2 0 0,0-1-2 0,1 1 4 16,-1 0-3-16,5-2-3 0,-14 2 4 0,6-2-1 0,0 1 3 15,-1 4 2-15,2-3-1 0,-2-2-2 0,-3 4-5 16,2-3 3-16,-1 2 7 0,0-1-3 15,-1 2-6-15,1-2 1 0,1 2 0 0,1-3 4 16,0 0-3-16,4-1 1 0,-4 3 0 0,3-2-1 0,-3 2-4 16,1-1 4-16,-1 1 1 0,2-1-2 0,1 0 1 15,0-1 1-15,2 1 4 0,-3 0-2 0,-1 1-2 16,0-3-3-16,3 2 3 0,-4 0 4 0,4 0-3 16,-4 1-3-16,1 0 3 0,-3-1 0 0,3 0-4 15,-1-1 4-15,-1 3 3 0,1-1-3 0,0-2-1 16,-3 3 0-16,3-3 2 0,-2 1-4 0,1 0 2 15,1-1 1-15,-1 0 0 0,2 2 0 0,-1-2-1 16,2 0 0-16,2-1 3 0,-2 3-3 0,0-1-2 16,0 0 3-16,2 1-5 0,1-1 9 0,-1 2-5 15,-4-3 0-15,4-1 5 0,0 3-7 0,-3 0 1 16,3 0 4-16,-4-1-4 0,0 1 2 0,4 0-1 16,-3-1 4-16,2-2-8 0,-3 3 7 0,-1 1-4 0,0-1 5 15,1-1-5-15,1 1 2 0,2 1-1 0,-4-1 3 16,1 0-3-16,2 2 0 0,-1-5 0 0,0 1 4 15,1 2-4-15,2-1-9 0,-1 1 11 0,-2 0-4 16,2-1 6-16,-1 0-3 0,2 0 1 0,0-1-1 16,-4 2-4-16,5-2 1 0,-1 2 1 0,-3-3-5 15,3 0 8-15,-4 1 4 0,4 2-4 0,0-2-3 16,1 2 4-16,-1-2-3 0,-4 2 2 0,4-1-4 16,-1-2-1-16,-1 3 3 0,2-2-1 0,1 2 2 15,-3-2-1-15,7-1 1 0,-8 2-1 0,4 0 0 16,-1-2-3-16,1 3 2 0,0 1 1 0,-2-2-1 15,1 1 5-15,0-1-4 0,1-1-2 0,-1 1-4 16,1 1 5-16,4-3 0 0,-6 0 1 0,6 0-2 16,-8 5 0-16,5-1 1 0,3-4 7 0,-5 3-7 0,3-1 7 15,2-2-5-15,-5 3-1 0,5-3-3 16,-5 1 4-16,5-1 0 0,0 0 4 0,-4 3-2 16,4-3 5-16,0 0 0 0,-5 2-7 0,5-2 6 0,0 0-4 15,0 0 0-15,0 0 2 0,-9 0-2 0,9 0 1 16,-8 2-2-16,8-2-3 0,-9 0 6 0,5 1 0 15,4-1-2-15,-5 3-4 0,5-3 1 0,-5 0 3 16,5 0-1-16,-8 0 0 0,8 0-1 0,0 0 2 16,-6 3-6-16,6-3 3 0,-3 3 2 0,3-3-1 15,0 0 2-15,0 0 1 0,0 0-4 16,0 0 1-16,-5 1-1 0,5-1 1 0,0 0-7 0,0 0 6 16,0 0 4-16,0 0-4 0,0 0 2 0,0 0 1 15,0 0 2-15,0 0-7 0,0 0 4 0,0 0 1 16,0 0-7-16,0 0 4 0,0 0-1 0,0 0 4 15,0 0-1-15,0 0-2 0,0 0 0 0,0 0 2 16,0 0-2-16,0 0 3 0,0 0 0 0,0 0 0 16,0 0-7-16,0 0-2 0,0 0-3 0,0 0-11 0,0 0-10 15,0 0-8-15,0 0-7 0,0 0-7 16,0 0-2-16,0 0 9 0,0 0-1 0,0 0-2 16,0 0 9-16,0 0 5 0,0 0 3 0,0 0 4 0,0 0 0 15,0 0 2-15,0 0 13 0,0 0-6 0,0 0 2 16,-4-7 0-16,4 7 8 0,0 0-3 15,-6 0-1-15,6 0 5 0,0 0-3 0,0 0 8 0,-13 0-1 16,13 0 6-16,-5 0-3 0,5 0-1 0,-8-3-4 16,8 3 4-16,-6-1-1 0,6 1-1 0,-5-2 1 15,5 2-1-15,-6-4 5 0,6 4-4 0,-4-3 3 16,4 3 1-16,-1-5 2 0,-1 1 5 0,0 1 3 16,2-1-9-16,0-2 8 0,-2 1-11 0,2 1 22 15,0-2 8-15,0 2 2 0,2 0 5 0,-2-1-3 16,2 2-6-16,-2 3 2 0,0-8 4 0,0 4 5 15,0 2 5-15,0 2-5 0,0 0 7 0,-2-5-4 16,2 5 5-16,0 0 0 0,0 0-10 0,0 0 2 16,0 0-2-16,0-5-8 0,0 5-4 0,0 0 1 0,0 0 0 15,0 0-5-15,0 0 2 0,0 0-6 16,0 0-2-16,2-4 0 0,-2 4 0 0,0 0-5 16,0 0 1-16,0 0 0 0,0 0-1 0,0 0-2 0,0 0-1 15,0 0-1-15,0 0 2 0,0 0-4 0,0 0 2 16,0 0-6-16,0 0 3 0,0 0 1 0,0 0-3 15,0 0 3-15,0 0-4 0,0 0 2 0,0 0-4 16,0 0 2-16,0 0-1 0,0 0 2 0,0 0-1 16,0 0-2-16,0 0 5 0,0 0-2 0,0 0 1 15,0 0-1-15,5 9-1 0,-5-9 2 0,2 6-3 16,-2-2 6-16,2 0-5 0,2 4-9 0,-2-2 11 16,1 2-6-16,2-3 5 0,-4 3 2 0,3-1-2 15,4 0 2-15,-2 2 0 0,-2-1 0 0,1-3-2 16,0 4 3-16,-1-6-1 0,1 4-2 0,3-1-2 15,-6 0 2-15,5-1-3 0,-3 0 3 0,-3 0 2 16,4-1-3-16,-1 0 3 0,0 0-3 0,-3 0 0 16,3 1 2-16,-3-2-5 0,2-1 4 0,-2 1 2 0,-1 1-1 15,0-4 1-15,4 5 0 0,-4-5-2 16,0 0-1-16,1 3 3 0,-1-3-1 0,0 0 0 16,0 0-1-16,0 2 1 0,0-2 0 0,0 0-1 0,0 0 1 15,0 0-1-15,0 0-1 0,0 0 2 16,0 0-2-16,0 0 1 0,0 0-1 0,0 0 2 0,0 0 2 15,-16-4-5-15,16 4-4 0,-3-2 8 0,3 2-5 16,0 0-3-16,0 0 7 0,-9 0 0 0,9 0 1 16,-8 0-3-16,8 0-3 0,-10 2 0 0,5-2 5 15,5 0-2-15,-13 0 1 0,6 0-1 0,-1 2-1 16,0-2 1-16,1 2 1 0,0-2 1 0,-2 0-3 16,0 0 3-16,3-2-3 0,6 2 1 0,-13 2-1 15,8-2 1-15,5 0 2 0,-8 0-2 0,8 0 1 16,0 0 1-16,-10 0-1 0,10 0 5 0,-6-2-5 15,6 2 0-15,0 0-3 0,0 0 3 0,-8 0-1 16,8 0 0-16,0 0 3 0,0 0-3 0,-8-2 0 16,8 2-9-16,0 0 10 0,-6-2-2 0,6 2-2 0,-4-1 6 15,4 1-3-15,0 0 0 0,0 0 0 16,-10-2-2-16,10 2 1 0,0 0 2 0,-6 3-4 16,6-3 0-16,0 0 2 0,-7 1 0 0,7-1 0 0,0 0-2 15,-5 1 2-15,5-1-1 0,0 0 2 0,-5 2 0 16,5-2-3-16,0 0 3 0,0 0 0 15,0 0-2-15,0 0-7 0,0 0 14 0,0 0 0 16,0 0-1-16,0 0-1 0,0 0 3 0,0 0-2 0,0 0-1 16,0 0-1-16,-4-7-2 0,4 7-1 0,4-8 2 15,1 3-1-15,-5-1-1 0,5-1-1 0,-1-4 4 16,1 2 0-16,-1-1-4 0,3 1-1 0,-1 0 2 16,0 3 0-16,-3-1 1 0,1 1-3 0,1-3 3 15,-1 5 1-15,-2-2-3 0,3 1 0 0,-2 0 2 16,-1 1 1-16,1 1-3 0,-1 2 3 0,-2 1-1 15,0 0-2-15,6-4-5 0,-6 4 10 0,0 0 0 16,0 0 0-16,1-4-3 0,-1 4-1 0,0 0 2 16,0 0 1-16,0 0-1 0,0 0-3 0,0 0-2 0,-1-5 4 15,1 5-6-15,0 0 6 0,0 0-1 16,0 0 0-16,0 0-2 0,0 0 1 0,0 0-17 16,0 0-28-16,-7 10-31 0,7-10-42 0,-2 4-59 15,-4-4-162-15,3 5-368 0,3-5 163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5T07:31:21.77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9849 15380 85 0,'2'-2'134'0,"-2"2"-13"0,0 0-5 0,0-5-20 15,0 5-4-15,0 0-16 0,0 0-2 0,0 0-10 16,0 0-3-16,0 0-4 0,0 0-9 0,0 0 3 0,0 0-1 15,0 0-5-15,0 0-2 0,0 0-6 0,0 0-1 16,0 0-2-16,0 0-3 0,0 0-4 16,0 0-4-16,0 0 0 0,0 0-6 0,0 0 1 0,0 0-1 15,0 0-4-15,0 0 1 0,0 0-4 0,0 0-3 16,0 0 1-16,0 0 1 0,0 0-3 16,0 0-4-16,0 0-1 0,0 0 4 0,0 0 0 0,0 0-4 15,0 0 1-15,-4 13 2 0,4-13 7 0,0 6-13 16,1 0 6-16,-1-2 0 0,0 2 1 0,0-1-1 15,0 3 0-15,1-3 1 0,-1 5 1 0,0-2-3 16,0 2 6-16,0-1 5 0,4 1 1 0,-4 0-2 16,1 2 1-16,0 1 3 0,-1-2 3 0,2 0-2 0,-1 2-2 15,1-2 5-15,1 1-3 0,0-1 4 16,-1 0-1-16,0-1-2 0,-1 0 0 0,0-3-6 16,2 3 5-16,-2-4-1 0,-1-1-4 0,1 2-3 0,1-2 1 15,-1-3-1-15,-1 4-1 0,2-2 0 0,-2-4-2 16,1 3-1-16,-1-3 5 0,0 3-1 0,0-3-2 15,0 0-1-15,0 5 3 0,0-5-21 0,0 0-35 16,0 0-24-16,0 0-36 0,0 0-42 0,-4-11-128 16,1 7-298-16,0-2 133 0</inkml:trace>
  <inkml:trace contextRef="#ctx0" brushRef="#br0" timeOffset="1728.96">9862 15536 97 0,'0'0'94'16,"0"0"-7"-16,0 0-13 0,0 0-6 0,0 0-5 15,0 0-9-15,0 0-6 0,0 0 2 0,0 0-4 16,0 0 2-16,0 0-2 0,0 0 4 0,0 0 0 16,0 0-8-16,0 0-1 0,0 0-6 0,0 0 2 15,0 0-3-15,0 0-2 0,0 0-2 0,0 0-3 16,0 0-4-16,0 0-2 0,0 0-1 0,0 0 0 15,0 0 1-15,0 0-14 0,0 0 11 0,0 0-6 0,0 0-4 16,0 0 5-16,6 9-6 0,-6-9 8 16,0 0-5-16,8 0 11 0,-8 0 2 0,7 3-4 15,-7-3 8-15,8 0 1 0,-3 2 1 0,3-2 3 0,-3 0 2 16,4 2 4-16,0-1 1 0,0-1 0 0,1 1-4 16,0 0 4-16,2 2-4 0,-2-2-3 0,-2-1 0 15,6 0-2-15,-1 0 0 0,5 0-1 0,-5 0-3 16,0 0 2-16,3 0-1 0,-5 0 2 0,2 0 2 15,0-1-1-15,-2 1-5 0,3-3-1 0,-3 3 0 16,1-1-3-16,1 0 0 0,-5 1-5 0,3-1 1 16,1 1 0-16,-2-2-1 0,4 0-4 0,-1-1 0 15,-1 3-2-15,0 0 0 0,2 0-2 0,-1-3 0 0,7 1-3 16,-7 2-2-16,6-3 2 0,-2 2 1 16,2-2-2-16,-1 0-2 0,1 3 2 0,-1-2 0 15,-1 1 0-15,0-3 3 0,1 2-6 0,0-3 0 0,-5 2 0 16,6 2 2-16,-6 0-2 0,1-1 0 0,-1 1 0 15,1 1 2-15,0-1-3 0,0-2 0 0,3 3 2 16,-6 0-3-16,3 0 5 0,-1-2-1 0,0 0 1 16,-3 1-2-16,4 0-2 0,-1 0 3 0,1-1-2 15,-1 1-1-15,-2 0 2 0,3 1-3 0,-1-2 0 16,6 1 0-16,-5-5 1 0,3 4 3 0,3-1-1 16,-2-1 1-16,0 2-2 0,-1-2 1 0,1 0-2 15,-2 3 1-15,2-2 4 0,1 1-5 0,-3 2 2 0,-3-1-2 16,0 1-1-16,1 0 1 0,-1 0-1 0,-4 1-1 15,5-1 1-15,-2 3 4 0,-1-2-6 16,-1-1 4-16,-2 0-2 0,2 0 1 0,2 0 2 0,-1 0-3 16,1 0 3-16,-1-1-2 0,2 0 1 0,-1-1 0 15,0-2 1-15,4 4-2 0,-1-4-1 0,4 0 1 16,-5 2 0-16,7 1-3 0,-4-2 4 0,2 3-2 16,-2-3 1-16,1 3 2 0,-2-1 1 0,-5 1-3 15,4 1 0-15,-2-1-2 0,-5 0 2 0,5 0-2 16,-2 3 3-16,-1-3 0 0,2 2-3 0,-3-2 4 15,2 1 0-15,-3-1-1 0,1 0-1 0,0-3 3 16,6 3-3-16,-3-3 2 0,0 1-3 0,1-1 1 0,5 0 2 16,-5 3 0-16,5-1 1 0,-7-2-1 0,8 3 0 15,-1-2-1-15,-4 3 2 0,-1-2-4 0,8 1 2 16,-8-2-1-16,3 4 4 0,-2-1-3 0,-2-2 0 16,0 1 0-16,1-2 1 0,-3 4 0 0,2-1-4 15,-1-1 2-15,2 0-1 0,-8 1 1 0,9-1 1 16,-3 0-1-16,0 0 0 0,3-1 0 0,4-2 0 15,0 2 0-15,1-1 0 0,2-1 1 0,-1 2-2 16,2-1 2-16,-3 2 0 0,3-1-2 0,-1 1 2 0,-1 0 0 16,0-3-2-16,-1 3 1 0,-2 0 0 15,2 0 0-15,-6 0-2 0,1 0 3 0,0 0 0 16,0 0 2-16,-3 3-5 0,2-3 1 0,0 0-1 0,-3 1 2 16,3 1-2-16,0-2 1 0,1 0 2 15,1 0 1-15,4 1-1 0,-1-1 1 0,1-1 0 16,2 1-1-16,-3-3-1 0,3 0-1 0,0 2 1 0,-1-3-1 15,3 2 3-15,-5 0-3 0,0 2 2 0,1 2 0 16,-6-2 0-16,1 1-1 0,-2 0 3 0,-2 0-3 16,1 2 0-16,-1 1 2 0,2-4 0 0,-2 1-1 15,-3 1 1-15,2-1-1 0,1 3-2 0,-4-3 3 16,2 2-1-16,2-2 0 0,-4 0-2 0,3 2-1 16,-1-3 0-16,0 0 3 0,3 1-4 0,-6-1 2 15,7-1-1-15,-1 4 1 0,-2-2 4 0,-1 0-1 16,5 1-2-16,-3 0 0 0,1 1 0 0,1 0-2 15,-2-1 2-15,1 0 0 0,0 1-4 0,-1 0 0 16,1 1-4-16,0-3 1 0,-3 1-3 0,2 0 6 16,-4 0-2-16,2-1 0 0,-2 1-1 0,-1-1 2 0,1 0 1 15,1 1 1-15,-2-1 1 0,-1 1 0 0,-4-2 1 16,9 0-2-16,-9 0 0 0,10 0 2 0,-5 0-1 16,3 0 1-16,-8 0-1 0,11 0 0 0,-4 0 3 15,-2-3-3-15,0 0 2 0,0 2-2 0,-5 1 2 16,10-4 0-16,-6 3-1 0,0 0 2 0,-4 1-4 15,6-4 6-15,-3 4 5 0,-3 0 6 0,3-9 3 16,-3 9 5-16,1-4 3 0,-1 2-1 0,0 2-2 16,0 0 0-16,0-5-3 0,0 5-2 0,0 0 2 15,-4-5-6-15,4 5 7 0,0 0-10 0,0-4 1 16,0 4-1-16,0 0 0 0,0 0 1 0,0 0 3 16,0 0 1-16,0 0 0 0,0 0 4 0,0 0 1 0,0-4 1 15,0 4 0-15,0 0-2 0,0 0-2 0,0 0 0 16,0 0-3-16,-3-4-2 0,3 4 0 0,0 0-1 15,0 0-3-15,-11 5-2 0,7-2 4 0,-2 0-5 16,1-1 5-16,5-2-5 0,-8 3 0 0,4-2-1 16,4-1-1-16,-8 0 5 0,8 0-5 0,-2 5 0 15,2-5 0-15,-5 2-3 0,5-2 3 0,-4 1 1 16,4-1-1-16,0 0 0 0,0 0-2 0,0 0 0 16,0 0 1-16,-8-5 0 0,7 1 0 0,-2 0 2 0,2-3-1 15,1 3-3-15,0-3 2 0,-3 1 1 16,3 1-1-16,-1-1-1 0,1 1-1 0,0 0 0 0,0 5-1 15,-1-8 1-15,1 6 0 0,0 2 0 0,0 0-2 16,0 0 2-16,0 0 0 0,0 0 0 0,0 0 0 16,1 14-1-16,-1-6 0 0,1-1 1 0,2-1 1 15,-2 3-1-15,-1-1-1 0,3 3 2 0,-2-3 0 16,2 2-3-16,-2-1 2 0,0-2-2 0,2 1 1 16,-2 1 0-16,-1-4 1 0,0 0 1 0,3 2-3 15,-3-4 1-15,0 1 1 0,1-1-1 0,-1-3 3 16,4 4-3-16,-4-4 1 0,0 4-25 0,0-4-49 0,0 0-79 15,0 0-116-15,0 0-148 0,0 0-450 16,-12-12 199-16</inkml:trace>
  <inkml:trace contextRef="#ctx0" brushRef="#br0" timeOffset="2796.18">13786 15507 27 0,'0'0'148'0,"0"0"-18"0,0 0-13 0,0 0-13 15,0 0-8-15,0 0-12 0,0 0-8 0,9 8-1 16,-8-3-7-16,4 1-9 0,-1-2-7 0,-3 3 0 16,2 1 2-16,0 2 0 0,-1 0-7 0,2 0-9 15,-4-1 9-15,0 1-7 0,0 1 0 0,1-1-1 16,-1 1-3-16,-1 0 1 0,1 2-5 0,0-1-4 15,-3 0 5-15,2-3-5 0,-3 2-3 0,4-1-1 16,-2-2-3-16,0 0 1 0,1-2 2 0,-1 0-5 16,0-1-2-16,0-1-1 0,-1-1-7 0,3 0 3 15,-2 1-2-15,2-4-2 0,-1 5-1 0,1-5-15 0,0 0-29 16,0 0-56-16,0 0-65 0,0 0-103 0,0 0-281 16,-2-19 126-16</inkml:trace>
  <inkml:trace contextRef="#ctx0" brushRef="#br0" timeOffset="4456.18">13823 15678 78 0,'0'0'80'0,"9"2"-10"0,-7-1-4 0,5 1-3 16,-7-2-6-16,9 3-6 0,-4-2 4 16,-5-1-7-16,13 1-1 0,-7-1 2 0,2 0 5 15,2 0-9-15,-1 0-9 0,3-1 1 0,2 0 5 0,-3-2-8 16,2 3 8-16,1-3-11 0,4 2 0 0,-2-1-8 16,2-1 0-16,2 0-1 0,-4 1-1 0,-3-1-3 15,5-1-5-15,-3 2-2 0,3 0-1 0,1 0-1 16,-6-2 5-16,1 2 2 0,-1-1-8 0,6-1-2 15,-6 3 3-15,3-4-6 0,-2 0 5 0,-1 3 3 16,9-2-3-16,-3 3-2 0,-1-2 5 0,1-1 2 16,3 1 1-16,-3 2-1 0,0-2-2 0,0 1 4 15,1 1-4-15,-1-2-7 0,0 3 6 0,0 3-1 16,0-3-4-16,3-3 7 0,-4 3-7 0,1 3 4 16,0-2-5-16,3-1 4 0,-3 3-9 0,0-2 2 15,-4 1 3-15,4 1 5 0,-2-1 7 0,-4 0 5 0,6-1 3 16,-1 1-1-16,-4-2 5 0,4 0 2 0,-5 1-3 15,2-2 0-15,-1 2-3 0,0-1-6 16,0 1-3-16,-1 1 2 0,2-2 1 0,3 3-5 0,-5-3-5 16,4 2 9-16,-1 0-8 0,-2-2 2 0,6 0-2 15,-4 1-4-15,2-1 1 0,1 0 1 0,-1 1-1 16,1-1 1-16,0-1-5 0,-2 2 1 0,4-1 0 16,0-1-1-16,0 1-1 0,-1 0 4 0,2 0-2 15,-2 3-2-15,2-1 4 0,0-1-4 0,-2 1 3 16,-2 1-4-16,2 1 1 0,2 2-1 0,-4-3-1 15,1 1 1-15,-6-3-3 0,5 2 4 0,-5 1-2 16,1-1 3-16,-1-2-2 0,4 1 2 0,-4-2-2 16,2 1 1-16,4-1-2 0,-3 0-3 0,3 0 4 15,0 0 0-15,3-1 0 0,-1-1 0 0,7 1 1 16,-8-1 2-16,8 2-1 0,-6 2-2 0,-1-2-1 16,0 2 4-16,2-1 1 0,-4 0-4 0,3 2 0 0,0 0-4 15,-3-2 3-15,1 2 0 0,1 1 7 16,-4-3-6-16,4 2 2 0,-2-1-2 0,-2 0 1 0,5 0-2 15,-1-2 4-15,0 1-4 0,2 2 5 0,4-2-6 16,1-1 3-16,-1 0 0 0,-5 3-1 0,6-3 3 16,-2 0-2-16,-3 0 1 0,8 3-3 0,0-3 0 15,-2 0 0-15,0 1 2 0,0 2-3 0,1-1 2 16,-2 2 0-16,-1-2-2 0,1 0-1 0,-6 1 2 16,6-1 3-16,0 2-7 0,-6-4 4 0,2 3 1 15,4-1-1-15,-10-1 2 0,12 0 2 0,-10-1-2 16,9 1-1-16,1-1 0 0,-1 1 1 0,1-1 5 15,-1 0-9-15,3-1 3 0,-4 1-2 0,4 0 7 16,-3-1-8-16,1 1 7 0,0-1-3 0,1 0 0 0,-2-1 2 16,2 2-2-16,-3 0 2 0,-7-3-3 0,8 3 4 15,-7 0-8-15,1-1 2 0,-3 1 2 0,2-3 2 16,-2 3 2-16,2 0 0 0,0-1 8 0,0 0 2 16,-1 0 2-16,0-1 1 0,1-1-1 0,8 2-2 15,-2-2 3-15,0 2-3 0,3 0 1 0,0 0-2 16,-1 1 3-16,0 2-4 0,-1-2 0 0,-1-1-2 15,0 2 3-15,3 2-5 0,-3-3 1 0,0 1 1 16,-6 0-4-16,-2 0-1 0,2 1 3 0,-3 0-4 16,3 0 0-16,-5-1 1 0,-1 2-3 0,1-3 3 15,-4 1-3-15,2-1 2 0,-2 0-1 0,1 0 0 0,4 0-3 16,1 0 5-16,-1 0-5 0,2 0 0 16,-2 0-1-16,1 0 2 0,3-1 0 0,1-2 1 15,-1 2 0-15,1 0 2 0,4-2-1 0,-6 3-1 0,1-3 1 16,0 2-5-16,-2 1 4 0,3 0-2 0,-5-1-1 15,4-1 3-15,-3 2-2 0,-5 0-1 0,5-1-1 16,-6 1 3-16,0-1-1 0,1 0-1 0,-3-2 3 16,2 3 2-16,-1-1-2 0,5 1-2 0,-5 0 0 15,-1 0 0-15,-3-3 2 0,2 3-1 0,-2-3 0 0,2 3-1 16,-2-2 0-16,2-1 1 0,0 1 1 16,1-2-1-16,-1 1 1 0,4 0-4 0,-3-1 2 15,2-1 3-15,5 2 0 0,0 1-8 0,1-2 5 0,0 1-1 16,-1 1 1-16,0-1 1 0,0 2-2 0,-3-2-1 15,-1 3 4-15,-1 0-4 0,-2-2 2 0,-3 2 2 16,-1-1 1-16,0 0-5 0,1 1 0 0,-2 0 1 16,-6 0-1-16,9 0 2 0,-9 0-2 0,12 0 5 15,-5-2-5-15,1 2 1 0,1-2 0 16,4 2 6-16,-2-2-6 0,2 2 2 0,1 0-1 0,-1 0 1 16,1 0-1-16,-4 0-1 0,4 0-2 0,-1-2 5 15,-1 2-2-15,-1 2-1 0,1-2 4 0,-6-2-4 16,-6 2 2-16,11 0 1 0,-4-2 0 0,-3 1-2 15,0-2 0-15,-2 2 0 0,-2 1 3 0,4-6-4 16,0 1 2-16,-4 0-1 0,0 1 2 0,-3-1-2 0,2 1-2 16,0-2 1-16,-1 2 2 0,1-3-3 0,-1 3 0 15,-1-2 1-15,0-1 1 0,1 3-2 0,-1-1 2 16,2 0 4-16,-2 1-7 0,2 0 2 0,0 0 1 16,1 4 1-16,-1-4-2 0,-1 2 2 0,2 2-2 15,0 0-1-15,-1-6 2 0,1 6-2 0,1-5 4 16,-1 5-2-16,0 0-2 0,0 0 2 0,0 0 2 15,0 0-1-15,0 0-1 0,0 0-2 0,0 0 4 16,0 0 3-16,7 15 1 0,-5-12 5 0,0 1 1 16,0 2 0-16,-1-1 0 0,2 1-1 0,-2 1 0 15,1 1-1-15,-2-1-1 0,0 3-3 0,0-4 1 16,-2 5 1-16,2-5-4 0,-1 0 1 0,0 1 0 16,1-2-1-16,-3 2 0 0,2-1 0 0,0-3-1 0,-1 1 0 15,0 0 2-15,-1 0 0 0,3-4 1 16,-4 3-2-16,4-3 1 0,-7 3 1 0,7-3 2 15,0 0-1-15,0 0-3 0,-9-4 1 0,9 4-1 0,-1-8-4 16,1 3 3-16,1 1-1 0,0-2 1 0,2-2-1 16,-1 3-3-16,-2-1 7 0,3 0 4 0,-2 0 7 15,-1 3 5-15,1-3 2 0,1 4 3 0,-2 2-4 16,0-6-1-16,0 6-4 0,3-3-5 0,-3 3 1 16,0 0 0-16,0 0-1 0,0 0-3 0,0 0 1 15,0 0-6-15,0 0-46 0,-6 17-80 0,5-13-115 16,-2-1-143-16,1-1-410 0,-2 0 182 0</inkml:trace>
  <inkml:trace contextRef="#ctx0" brushRef="#br0" timeOffset="5405.9">19997 15441 64 0,'-2'2'163'0,"-2"2"-13"0,3 0-9 0,-3 3-20 15,2-1 3-15,-1 2-11 0,2-3-24 0,-2 5-14 16,1 1 1-16,2 1-7 0,0-1-4 16,0 1-6-16,0 3-4 0,1-4-3 0,-1 0-7 0,1 2 1 15,-1-2-3-15,-1 0-7 0,0 0-1 0,2-1 1 16,-2 1 2-16,-1 0-2 0,-3-1-7 0,5-2 0 15,-1 4-5-15,-2-4 0 0,3 1-3 0,0-2 0 16,-1 0-5-16,1 0 0 0,0-2 1 0,1 0-6 16,-1 0 4-16,0-2-1 0,4 1-11 0,-4 1-16 0,5-3-31 15,-5-2-40-15,7 0-41 0,-7 0-160 16,6-7-307-16,2 3 136 0</inkml:trace>
  <inkml:trace contextRef="#ctx0" brushRef="#br0" timeOffset="6648.53">19977 15615 54 0,'0'0'134'16,"0"0"-14"-16,0 0-12 0,0 0-9 0,0 0-7 15,0 0-23-15,0 0 1 0,0 0-1 0,0 0-10 16,0 0 0-16,0 0 0 0,0 0-1 0,0 0 1 16,0 0-11-16,0 0-8 0,0 0-1 0,0 0 0 15,0 0-5-15,0 0-6 0,0 0 1 0,14 8 3 0,-14-8-2 16,6 2 0-16,-6-2-5 0,7 0-1 16,-2 0-2-16,2 0-3 0,1 0-3 0,1 0 2 0,-1 1-4 15,2 0-3-15,0-1 2 0,1 0-3 0,1 0-3 16,1 2 2-16,0-4 0 0,1 4 1 0,0-4-3 15,4 1-1-15,0 1-2 0,-5 1-3 0,0-1 2 16,0-1-2-16,4 1 1 0,2 0 4 0,-7-1-3 16,2 1-1-16,3 0 2 0,-4-2-2 0,4 1 1 15,-3-1-1-15,5 2-2 0,-1-2 0 0,1 2-2 16,4 0 7-16,-2 0-4 0,1 0-1 0,6-2 0 16,-2 1 7-16,5 1-4 0,-2 0-5 0,2 0 7 0,1 0-7 15,0 0-1-15,0 0 2 0,-3 1 0 16,-2-1-3-16,1 0 4 0,-6 2 2 0,1 0-3 15,-2-4 0-15,-3 4 2 0,2-2 0 0,-1 0 3 0,0 2-1 16,0-2 2-16,-1 1-3 0,0-2 3 0,1-1 3 16,2 2-2-16,-2 0 4 0,0 0-4 15,-5-2-1-15,13 0 2 0,-4 2-2 0,4 0-2 0,0-1-1 16,0 1 5-16,-6 0-2 0,6-1-3 0,1 0-1 16,3 0 1-16,-4 0 4 0,1-1-2 0,1 1 0 15,-1-2 2-15,-1 3 0 0,-5 3-4 0,0-3 1 16,6-3-3-16,0 6 3 0,-7-3-6 0,1 0 3 15,1 1 3-15,5 1-3 0,-5-2 3 0,-2 2-2 16,7-1-2-16,-6 0 2 0,-1 0-3 0,0-1 4 16,1 4-3-16,-1-2 0 0,7 1 0 0,-5-2 2 15,-2 0 5-15,2 1-5 0,-3-1-2 0,1-1-1 0,7-1 3 16,-6 1-1-16,-1 0 0 0,-3-2 0 0,1 2 0 16,0 0 2-16,-2 0-3 0,2 0 0 15,-6 2 2-15,2-4-1 0,-2 2 4 0,6 2-8 0,-2-1 4 16,1-1 5-16,-1 1-3 0,-4-1-3 0,2 0 0 15,2 1 4-15,-4 1-4 0,6-2 3 0,-6 0-1 16,5 2 1-16,1-2 2 0,-1 0-1 0,1 0 1 16,1 1-1-16,0-1 7 0,0 1 0 0,3-1 5 15,4 2 4-15,-4 0 0 0,4-1-1 0,-5-2-1 16,-3 1 2-16,1 1-2 0,2-1 0 0,-3 0 0 16,0 1-3-16,-3 0-1 0,2 1 0 0,-1-2-6 15,0 1 3-15,-3 1 0 0,-1-2-2 0,1 2-2 16,3-2-2-16,-5 0 3 0,3 2 2 0,-5-4-5 0,4 2-2 15,-1 0 5-15,1 0-4 0,-2 2 3 16,2-2-2-16,-1 0-1 0,1 2 1 0,4-2-6 0,-6 3 2 16,-1-2 0-16,3-1 4 0,-2 1-3 0,-1-1 2 15,2 1 0-15,-3-1-4 0,2 1 0 0,-3 1 5 16,2-1-2-16,-1-1-1 0,-1 3 0 0,2-1-2 16,-1 0 1-16,0-1 0 0,-4-1 3 0,1 2 0 15,1-4-2-15,-8 2 1 0,12-1 0 0,-7-1 1 16,-1 0 0-16,3 2 1 0,-4-3-8 0,5 2 6 15,-8 1-1-15,5-4 2 0,-1 2-3 0,-4 2 0 16,1-5 1-16,2 3 0 0,-3 2-1 0,0 0-2 16,1-4 0-16,-1 4 1 0,4-3 1 0,-4 3-1 0,0 0-1 15,0 0 2-15,0 0 2 0,1-3-4 16,-1 3 1-16,0 0-1 0,0 0 2 0,-10-5-1 16,6 4 2-16,4 1-3 0,-10-3 1 0,6 2 4 0,4 1-3 15,-9-2 1-15,5 1-2 0,4 1 2 0,0 0-4 16,-7-3 2-16,7 3 2 0,0 0 0 0,-7-1 0 15,7 1-1-15,0 0 0 0,0 0 0 0,0 0 2 16,0 0 0-16,-3-2 4 0,3 2-1 0,0 0 7 16,0 0 0-16,-2-3 6 0,2 3 2 0,0 0 0 15,0 0 2-15,0 0-3 0,0 0-1 0,0 0 1 16,0 0-5-16,0 0-2 0,0 0-1 0,0 0 1 16,0 0-5-16,0 9 2 0,0-9-2 0,0 7 2 15,4 0-3-15,-4-1 2 0,0 1-2 0,1-1 3 16,-1 3-3-16,0 0-2 0,0 3 0 0,0-4 0 15,-1 0 0-15,1-1-1 0,0 0-1 0,-2-2 2 0,2 1-1 16,-2-1 2-16,0-2-1 0,4 2-2 0,-4-1 1 16,2-4-1-16,0 5-2 0,0-5-28 0,-3 4-56 15,3-4-67-15,0 0-231 0,0 0-412 0,0 0 182 16</inkml:trace>
  <inkml:trace contextRef="#ctx0" brushRef="#br0" timeOffset="8728.12">23898 15426 16 0,'0'0'142'15,"-4"0"-14"-15,4 0-16 0,-3 3-6 0,3-3-4 16,0 0-21-16,-4 3 2 0,4-3-1 0,0 0-10 15,0 0 0-15,0 0-13 0,-2 4-3 0,2-4-2 0,0 0-9 16,0 0 12-16,0 0 0 0,0 0-2 16,0 0-4-16,0 0 2 0,0 0-6 0,0 0-1 0,0 0 0 15,0 0-3-15,4 5-2 0,-4-5-2 0,0 0-8 16,0 0 4-16,0 0-5 0,0 0-4 0,0 0-1 16,0 0-8-16,0 0 2 0,0 0-2 0,0 0-1 15,0 0-1-15,0 0-1 0,1 3 8 0,-1-3-3 16,5 2 5-16,-1 0 3 0,-4-2-5 0,11 1 3 15,-4 1-7-15,0 0-1 0,2-1-1 0,3 0-2 16,-1 2 2-16,3-3-4 0,4 0-1 0,1 1 2 16,-2 1 0-16,6-2-5 0,-3 1-6 0,10 0 4 0,-2 0 2 15,-7 1-1-15,5-3-2 0,2 4 2 0,-5-3-1 16,4 0 0-16,-4 1-1 0,-5 0-2 0,5 1-1 16,-4-1 2-16,0-1-1 0,1 0-1 0,-2 0 2 15,2-1-2-15,0 2 4 0,-2 1-6 0,0-2 4 16,2 0 3-16,1 0-5 0,6 1 0 0,-7 0 3 15,10 1-3-15,-1 0 1 0,2-2-6 0,-2 1 5 16,0 0 0-16,2 2-1 0,1-3-6 0,0 4 7 16,0-4 1-16,1 0-2 0,1 2-1 0,1-1 1 15,0-1 1-15,-1 0 1 0,-1 1-3 0,-1-1-1 0,0 1 4 16,-1 1-4-16,-2-2 2 0,-2 1 0 16,-5 0-1-16,6-1 2 0,-6 1 1 0,-2-1-1 15,8-3 1-15,-1 3-4 0,-5-2-2 0,6 0 3 0,-1-1 1 16,2-1 1-16,-2 0-4 0,0 1 2 0,-6 1 3 15,7 0-1-15,-2-1 0 0,5-4 0 0,0 4-4 16,-2-1 2-16,3-1 1 0,1 1-2 0,4 0 2 16,-4 2 1-16,3 0-3 0,-3-1 0 0,3 3 0 15,-1 0 2-15,-2-2 0 0,0 3-5 0,0-2 0 16,-4 1 6-16,0-2-2 0,-6 2 1 0,-1-2-2 16,-1 0 2-16,1 1-1 0,6 1-1 0,-6 0 4 15,-2-3-2-15,1 2-1 0,2 0-5 0,6-1 5 0,-10 1 0 16,-1 0 0-16,5 1-1 0,-2 0 4 0,-1-1-2 15,2 1 0-15,7 0-6 0,-7-2 4 0,-1 4 2 16,0-1-4-16,10 0 3 0,-2 0 2 0,-2 2-2 16,1-3 1-16,0 1-3 0,-5-1-1 0,4 0 3 15,0 0 1-15,1 0-4 0,-5 0 4 0,7-2-4 16,-9 3 6-16,2-2-5 0,-2-1-1 0,0 2 6 16,1-2-5-16,-1 1 2 0,-1-1-2 0,-1 2 0 15,-1-2 1-15,1 0 2 0,2 1 0 0,-3 1 1 16,-1-3 0-16,5 3-3 0,5-1 0 0,2 1-1 15,-7-1 3-15,6-1 0 0,0 4-3 0,-5-2 1 0,-5-2 4 16,5 2-12-16,5 0 7 0,-6-1 2 0,-3 0 0 16,0 0-2-16,1 2 2 0,1-1-1 15,-3 0 4-15,0 1-2 0,-1 0-2 0,3 1-1 0,-7-2 1 16,6 2 2-16,-2-2-6 0,1 4 4 0,0-1 2 16,-5-2-3-16,6 2 4 0,-2 1-2 0,4-2-16 15,-3 1 3-15,-1-2 1 0,5 1 0 0,-3 3 0 16,3-4 2-16,1 2-2 0,-2 0 3 0,7-2 0 15,-8 1 3-15,0 0 2 0,1 0-2 0,2 1 4 0,-3-2-4 16,1 2 0-16,1-3 2 0,-1 1-2 16,-1 1 5-16,-3 0-2 0,-4-1 3 0,0-1-4 0,0 1 2 15,-3-1-1-15,0 1 1 0,-3-1 3 0,0 0-3 16,0-1 2-16,-7 1 0 0,9-1-4 0,-2 1 4 16,-7 0 2-16,4-2-1 0,-4 2 0 0,10 0-3 15,-6-1 3-15,-4 1 0 0,0 0 1 0,5-6-2 16,-3 5-1-16,-2 1 1 0,3-5 0 0,0 3-1 15,-3 2 2-15,5-3 0 0,-5 3 1 0,1-6-5 16,-1 6 3-16,5-2-2 0,-5 2-1 0,0-4-1 16,0 4 2-16,-6-6 0 0,6 6 2 0,-4-2-3 0,-1 0 0 15,1 0 2-15,4 2 1 0,-9-3 0 16,9 3-3-16,-6-1 0 0,6 1 3 0,-6-1 1 16,6 1 0-16,0 0 1 0,-9 0-5 0,9 0 2 0,0 0 1 15,0 0 1-15,-7 2 0 0,7-2-2 0,-4 3 1 16,4-3-1-16,-2 4 2 0,2-4-1 15,-4 5 1-15,3-2 0 0,-2-1 0 0,-1 2-2 0,4 3-1 16,-5-3 0-16,1 2 4 0,2 1-2 0,-6 0 0 16,2 0-4-16,-2 0 0 0,0 2 1 0,2-2 0 15,1-2 3-15,1 1 3 0,2-1-4 0,-2-1 2 16,1 0-5-16,2 0 5 0,1-1 0 0,0-3 1 16,1 7-1-16,0-4 1 0,-1-3-2 0,0 0-1 0,8 1 4 15,-8-1-1-15,12-3 1 0,-7 1-2 16,-1-1 2-16,2-1-3 0,-2-1 3 0,2-3-2 15,-2 4-1-15,2-6 2 0,-3 5-1 0,-2-1 0 0,4-3-2 16,-5 2-2-16,0 1 5 0,2-1-2 0,0 0 1 16,-2 3-1-16,0 0-2 0,0 4-2 0,0-4 5 15,0 4-3-15,0 0 2 0,0 0 1 0,0 0-3 16,0 0 2-16,0 0-5 0,0 0 4 0,0 0 2 16,0 0-1-16,0 12-2 0,0-6 2 0,0-2 0 15,0 0-2-15,0 0-1 0,0-1 5 0,0 2 0 16,0 0-1-16,0 0 2 0,-2-2-2 0,0 3-34 15,2-2-79-15,-5 1-227 0,4-3-367 0,1-2 164 0</inkml:trace>
  <inkml:trace contextRef="#ctx0" brushRef="#br0" timeOffset="9845.86">23895 15420 162 0,'0'0'170'0,"0"0"-7"0,0 0-16 0,0 0-12 15,0 0-6-15,0 0-10 0,0 0-11 0,0 0-4 0,0 0-10 16,0 0-1-16,0 0-11 0,5-1-5 16,-5 1-6-16,0 0-5 0,0 0-2 0,0 0-10 15,0 0-5-15,0 0-2 0,0 0-7 0,0 0 2 0,0 0-9 16,0 0 1-16,-4 10-3 0,3-6-6 0,1-4 1 16,-1 5-4-16,-2 0 2 0,3-1-3 0,0 2-3 15,3-4-5-15,-3 2 1 0,1 1 1 0,0-1-5 16,1 1 1-16,-1-1-1 0,-1-1-8 0,0-3 6 15,1 3 1-15,-1-3 0 0,3 7-3 0,-3-7 2 16,3 3-3-16,-3-3 2 0,0 0 0 0,0 0-1 16,0 0-2-16,9-7-1 0,-9 7 1 0,3-7 0 0,-2 3 2 15,0-2-4-15,2 1 1 0,0-1-1 0,-2 2 1 16,0-2 2-16,2 2-7 0,-3-2 4 16,1 1 1-16,0 1-4 0,1 1 3 0,-2-1 0 0,0 4-1 15,2-5 1-15,-2 5-2 0,1-4 1 0,-1 4-2 16,0-4 1-16,0 4-3 0,0 0 3 0,0 0 2 15,0 0-2-15,0 0 1 0,0 0-3 0,0 0-1 16,0 0 4-16,0 0-3 0,0 0 2 0,0 13-1 16,0-9 2-16,0 0 2 0,0 2-4 0,0-1 4 15,0 0-2-15,2 0-4 0,-1-1 2 0,0 3 4 16,0-3 1-16,3 2 1 0,-2-3-3 0,-1 2 2 0,1-3-1 16,0 2 0-16,0 0 2 0,-2-1-2 15,0-3-2-15,0 4 1 0,0-4-1 0,3 3-2 16,-3-3-29-16,0 0-31 0,0 0-46 0,0 0-79 0,0 0-161 15,0 0-377-15,0 0 167 0</inkml:trace>
  <inkml:trace contextRef="#ctx0" brushRef="#br0" timeOffset="11969.49">5257 16607 157 0,'0'0'161'0,"0"-5"-3"0,0 5-9 16,0 0-17-16,1-3-9 0,-1 3-8 0,0 0-8 15,0 0-8-15,0 0-8 0,0-5-9 0,0 5-3 16,0 0-9-16,0 0-7 0,1-4-11 0,-1 4-3 16,0 0-4-16,0 0-6 0,0 0-3 0,0 0-7 15,0 0 1-15,0 0-4 0,0 0-4 0,7 9 0 16,-4-5-6-16,-2 1 1 0,1 2-3 0,0-2-1 15,1 4-1-15,-2-2-1 0,-1 3-3 0,1 0 0 16,2 0 0-16,-3-1-2 0,1 3 1 0,-1-3 1 16,0 1 0-16,0 0-1 0,-1-2-3 0,0 2-2 15,-1 0-1-15,0-4 1 0,1 1 1 0,1-2 1 0,-2 3-2 16,1-4-2-16,-2 4 1 0,2-3 1 16,0-1-1-16,-1 1 1 0,0 0-2 0,1-2-1 15,0 1 3-15,-1-1 0 0,2-3-3 0,-1 5-12 16,1-5-24-16,0 0-33 0,-2 4-46 0,2-4-67 15,0 0-98-15,0 0-305 0,0 0 134 0</inkml:trace>
  <inkml:trace contextRef="#ctx0" brushRef="#br0" timeOffset="14562.16">5268 16719 40 0,'0'0'80'0,"0"0"-7"0,0 0-9 0,0 0 2 16,0 0-3-16,0 0-7 0,14 4 6 0,-14-4-4 15,0 0 0-15,0 0 2 0,0 0-7 0,0 0-7 16,0 0 2-16,1 4-9 0,-1-4 3 0,0 0-11 15,0 0 0-15,6 1 1 0,-6-1-10 0,3 3 3 16,-3-3-3-16,9 0-1 0,-4 2-6 0,0-2-2 16,-5 0-1-16,17 0 12 0,-8 0-5 0,3 0-10 15,-2-2 2-15,0 0-3 0,0 2 4 0,3-1-2 16,-3 2 2-16,2-2-4 0,2 1-8 0,-4-1 2 16,-1 1 4-16,5 0-2 0,-1 0 4 0,-1-3-4 15,0 3-1-15,2 0-2 0,4-1 5 0,2 1-5 16,-2 0 2-16,4-1-3 0,-2 0 3 0,10 1-5 15,-10 1 5-15,3-2 5 0,5-1-6 0,1 2-1 0,-8 0 1 16,7 2 1-16,-7-1-3 0,-1 0 3 0,2-1 0 16,-5 3-2-16,3-2-2 0,-1 0-2 0,0 0 0 15,0 3 3-15,2-4 3 0,-1 3 2 0,2-3-3 16,1 2 3-16,-2-1-3 0,8-1 4 0,0 1-8 16,-2-1 5-16,-5 0 0 0,6-2 1 0,-6 2-3 15,-3-2 1-15,4 2 0 0,-4 0 4 0,3 0-3 16,0 0 2-16,-1 0-1 0,0 0-3 0,-1 0-2 15,2 0 12-15,8 3-13 0,0-3-2 0,-5 2 4 16,6 1 0-16,1-3 4 0,-3 4-6 0,5-4 6 16,-4 2-4-16,1-2 0 0,-2 0 1 0,2 1-2 15,1 0 1-15,-3-1 4 0,1-1-6 0,0 1 3 16,-1 1-1-16,1-1-1 0,1 0-4 0,0-1 6 16,-1 0-1-16,2 1 1 0,0 0-1 0,0 0 1 15,0 0 0-15,0-2-4 0,-1-1 3 0,-1 8 5 16,-3-5-7-16,1 0 1 0,-1 0-2 0,-8 0 0 15,3-2 4-15,1 2-2 0,-5 2 5 0,4-4-5 16,-3 2 1-16,-3-3 0 0,4 3-2 0,-6 0 5 0,5 0-1 16,-6-2-5-16,7 2 5 0,-2-2 2 0,-3 2-4 15,3-1 0-15,3 1-2 0,-2 0 1 16,2 0 1-16,-1-1-1 0,1-2 0 0,1 3 4 16,0-2 1-16,7 2-1 0,-2-1-1 0,-4 1-1 0,5-2 2 15,-6 0 0-15,6 1 2 0,-9 1-2 0,4-1 0 16,-5 1 1-16,3 0 0 0,-1 0-4 0,3 0 3 15,-6 0 0-15,3-1-2 0,0-2 2 0,-3 3-1 16,2-1 4-16,0 1-4 0,-2-3 4 0,-2 2 7 16,2-1 7-16,-2 2 6 0,3-3 1 0,1 0-5 15,-2 0 3-15,2 3-9 0,3-2 4 0,-3-1-3 16,1 0 1-16,1 1 0 0,-1 1-1 0,2-2-8 16,1 2-1-16,5-1 1 0,-1 2 5 0,-6-2-3 15,2 2-5-15,-2-1 0 0,2-1 1 0,4 0-3 16,-6 1 0-16,0-1 3 0,-3 0 0 0,1-1 3 15,2 2-5-15,-2-3 6 0,0 2-5 0,-1-3 6 16,0 3 0-16,0-4 4 0,0 4-2 0,-1-3-5 16,1 1-1-16,-1 0 1 0,2 0-1 0,-1 1 2 0,1-1-1 15,2 2-3-15,-1-1-3 0,1 2-1 0,-2 0 7 16,0-2-6-16,1 3 0 0,-3-3-2 16,2 2 3-16,4-2 2 0,-5 2-6 0,1 0 4 15,3-2-3-15,-3 1 1 0,0 0-1 0,0-2 0 0,2 4 1 16,1-1-2-16,-1-2-1 0,-3 2 5 15,4-2-2-15,-3 2-4 0,-1 0 2 0,0-2 3 16,1 3-3-16,-2 0 2 0,0 2-4 0,3-2 2 0,-4 0 0 16,5-2-1-16,-3 2 2 0,2 0 2 0,3 0-3 15,-5 2-1-15,5-2 1 0,5 0 1 0,-1 2-2 16,-5-2 1-16,6 1-1 0,1-1 2 0,-1 0 0 16,3 2-1-16,-3-1 2 0,1 0 1 0,-2-1-5 15,3 0 4-15,-2 0 1 0,-4 3-1 0,4-2-7 16,4-1 9-16,-11 1-3 0,9 1 0 0,-2-1-4 15,-1 2 5-15,1-1-1 0,-1 0-1 0,-4-1-2 16,5 0 3-16,1 2 0 0,-7-2-1 0,8-1 3 16,-1-1-1-16,3 1-4 0,-2 0 2 0,0 0 2 15,-3 0 0-15,2 0-1 0,-1 0 0 0,3 0 1 16,-3 0-2-16,-7 0 0 0,8-3 0 0,-7 3 0 16,-2 0-2-16,2 0 3 0,-3 3 0 0,0-7-4 15,2 5 6-15,-3-1-3 0,2 3 0 0,-1-7-1 16,-1 3-1-16,5-1 1 0,-4 4 3 0,-1-4-3 0,4 4 1 15,-2-4 0-15,0 2 4 0,0 3-4 0,8-3-1 16,-6 0 2-16,6 1 0 0,0-1 0 16,-5 0-1-16,4 0 0 0,-6 3 2 0,6-6-4 0,-5 3 4 15,6 3 0-15,0-6 0 0,-6 3-4 0,-3-2 1 16,3 0 3-16,0 1-3 0,-2 2 0 0,3-2-2 16,4-1 1-16,-5 0 5 0,-1 1-3 15,1 1-1-15,1 0-5 0,-1 0 8 0,-2-2-1 0,2 2-1 16,-3 2-1-16,2-1 0 0,-5-2 0 0,5 2-1 15,0 1 3-15,-1-2-3 0,0 1 2 0,-7-1 1 16,6 1-1-16,-2 0 1 0,-1 1-5 0,-3-1 4 16,1-2 2-16,0 2-1 0,-1-1-1 0,0-1-1 15,-1 1 1-15,-1 0-3 0,2-2 2 0,-2 2 1 16,0 0-2-16,2 0 0 0,-3-1 2 0,2 1 0 16,2 0-3-16,-4 1 4 0,3-1-3 0,1-1 2 15,-1 1-2-15,1 0 8 0,-3 0-7 0,2 1-1 16,-1-1-1-16,1-1 1 0,-2 2 1 0,-1-1 1 15,2 2 3-15,-2-4-3 0,0 4-2 0,1-2 4 0,1 0-4 16,-2 0 0-16,3 1 0 0,-4-1 2 16,1 0 1-16,3 1-2 0,-4-1-2 0,0 3 3 15,0-3 1-15,-1 0-1 0,-2 0-1 0,2 0 2 0,0 0-4 16,-1 0 0-16,1 0 6 0,-1 0-4 16,2 0 2-16,-1 0-1 0,1 0-1 0,-1-3-4 15,2 6 4-15,0-3 2 0,0 1-3 0,-1-2 2 16,0 1 0-16,0 0 1 0,1 1-3 0,0 0 0 0,2-2 2 15,-2 1 0-15,2-1 1 0,-2 2-2 0,0-1 3 16,-2-1-1-16,0 1-1 0,-1 1 0 16,-1-1 0-16,2 0-2 0,0-1-1 0,1 1 5 0,-9 0 1 15,13 0-5-15,-8 0 1 0,-5 0-2 0,7 0 2 16,-7 0 0-16,14 0 1 0,-8 1-2 0,-6-1 6 16,9 0-2-16,-3 0 0 0,0 1 0 0,-6-1-2 15,9 2-1-15,-5-2 4 0,5 0-3 0,-4 0 0 16,1 1-2-16,2 1-1 0,0-2 1 0,-2 0 1 15,2 1 1-15,-2-1-2 0,1 1 2 0,-7-1 2 16,11-1 0-16,-2 2 0 0,0-1-3 0,1 3-2 16,-2-6 3-16,-3 3 3 0,3 3-3 0,-2-1 0 15,0-2-2-15,-6 0 1 0,12 0 2 0,-8 2 1 16,2-2-1-16,-6 0-2 0,12 1-2 0,-7 0 6 0,1-1-1 16,-1 1-3-16,-5-1 1 0,10 0 0 15,-10 0 1-15,8 0 5 0,-8 0 5 0,0 0 3 16,7 2 1-16,-7-2 2 0,0 0-1 0,0 0-2 15,0 0 0-15,0 0-2 0,6 0-3 0,-6 0-3 0,0 0 1 16,0 0-2-16,0 0 1 0,0 0-1 0,5 1 2 16,-5-1-4-16,0 0 1 0,0 0 1 0,0 0-2 15,0 0 1-15,0 0 1 0,5 4-1 0,-5-4-1 16,5 3-1-16,-5-3 1 0,4 1-5 0,-4-1 2 16,0 0 0-16,8 0 2 0,-8 0-1 0,2 3-1 15,-2-3 2-15,0 0 2 0,0 0 1 0,0 0-2 16,0 0-1-16,0 0-2 0,10-2 0 0,-10 2 0 15,0 0 1-15,0 0 1 0,3-5 1 0,-3 5-3 16,0 0 0-16,0 0-1 0,-4-5 3 0,4 5-3 16,0 0-2-16,-6-5 3 0,3 3 0 0,3 2 2 15,-1-6-1-15,1 6 0 0,0-4 0 0,-1 0 2 16,1 4-2-16,0-7-1 0,0 7 0 0,-3-6 2 16,6 3 3-16,-3 3-3 0,-3-6-1 0,3 6 0 15,0-4-2-15,0 4-1 0,4-5 2 0,-4 5 2 16,0-5-2-16,0 5-1 0,-1-5-1 0,1 5 4 15,1-3 0-15,-1 3-3 0,0 0 2 0,0 0 0 16,-4-5-2-16,4 5-2 0,0 0 0 0,0 0 3 0,0 0-1 16,0 0 0-16,0 0-2 0,0 0 0 0,0 0 0 15,0 0-1-15,0 0 2 0,0 0 2 16,0 0-2-16,0 0 0 0,3 15-2 0,-6-10 3 0,6-2 1 16,-6 2 1-16,3 0-1 0,-1-1 0 0,1 3 2 15,-3-2-6-15,2-1 2 0,1 1-1 0,0 3 1 16,0-3 3-16,-4 2-1 0,4-3 1 0,-1 2 0 15,-2-2-1-15,2 1-3 0,1 0 1 0,-2-1 4 16,-1-1-1-16,3-3-2 0,0 7-1 0,0-7 3 16,0 0 1-16,0 5-2 0,0-5-1 0,0 3 2 15,0-3 2-15,0 0-1 0,0 0-1 0,0 0 1 16,0 0-2-16,0 0 4 0,0 0-4 0,0 0 3 16,0 0-1-16,0 0-1 0,0 0-3 0,0 0 2 15,0 0 0-15,0 0 1 0,-5-12-1 0,5 12 0 16,1-6 2-16,-1 6-5 0,2-6 6 0,0 1 1 15,-2 0-2-15,0 0-2 0,0 0 0 0,0 3 0 16,5-5 0-16,-4 3-2 0,-1 0 2 0,3-2 2 16,-2 2-2-16,3 2 0 0,-4 2 0 0,1-6 3 0,2 3-1 15,-2 1-2-15,3-1 0 0,-4 3 2 16,0 0-2-16,1-4-2 0,-1 4-2 0,0 0 3 16,0 0-1-16,0 0-2 0,0 0 3 0,0 0-1 0,0 0 2 15,0 0-1-15,0 0-2 0,4 9 2 0,-4-5 0 16,0 3-1-16,-1-3 4 0,1 2-4 0,0-2 2 15,0 0 1-15,-3 3-2 0,3-2 0 16,0 1 1-16,-1 0 3 0,1-1-4 0,0 2 3 0,0-2-2 16,0 1 0-16,-1-2 0 0,-2 1 0 0,2-1 0 15,1 1-3-15,-3-2 3 0,3 2 0 0,-1-1 2 16,1-4 1-16,0 5-5 0,-2-1-1 0,2-4 3 16,-2 5-1-16,2-5-34 0,-1 5-71 0,1-5-229 15,0 0-362-15,0 0 160 0</inkml:trace>
  <inkml:trace contextRef="#ctx0" brushRef="#br0" timeOffset="30659.39">13194 16286 71 0,'0'0'109'16,"-1"-5"-11"-16,1 5 4 0,0 0-15 0,1-5-5 0,-1 1-12 15,3 1-6-15,-3 3-2 0,1-8-1 16,-1 3-11-16,0 1-3 0,1-1-2 0,2 0 8 0,-3 0-10 15,1-2-1-15,3 0-2 0,-1 2-6 16,-1-1-3-16,2 0-5 0,-1-1 2 0,-1 2-9 0,2-2 3 16,1-3 9-16,-1 5-8 0,0 0 4 0,0 0-4 15,2-2-3-15,-1 2 2 0,1 0-5 0,1-4-1 16,1 4-6-16,-2-4 0 0,3 3 4 0,-4 2-6 16,4-2 2-16,-2 2-1 0,0 0 2 0,-2 0-5 15,4-2 3-15,-4 2 1 0,3 0-4 0,-2 0 2 16,3 1-5-16,-5 0-1 0,1-1 0 0,0 0 1 15,2 0 1-15,-1 1 1 0,0 1 1 0,2-2-5 16,2 1 5-16,-2 1-4 0,0-1-4 0,-3-1 1 16,1 1 2-16,3-2-4 0,-1 2 4 0,2-1 4 15,-1-1-3-15,-1 3-1 0,-2-1-1 0,2 2 0 0,-2-2-1 16,0 0 2-16,1 0-2 0,-1 1 4 0,2 0 0 16,-2-1-1-16,-2 1-2 0,4-1 3 0,-2 0 1 15,0 2-5-15,0-2-6 0,-1 1 6 0,1 2 1 16,-6 0-9-16,7-4 15 0,-2 3-7 0,-5 1-4 15,9-3 3-15,-9 3-3 0,7 0 7 0,-7 0-3 16,0 0 3-16,9 3-9 0,-9-3 9 0,7 0 0 16,-7 0-3-16,7 5 1 0,-4-5 4 0,-2 2-5 15,-1-2 3-15,5 8 4 0,-2-5-7 0,-2 1 0 0,3-2-1 16,-3 5 0-16,4-2 2 0,-1-2-2 16,-4 1 3-16,5 1-3 0,-1 0 4 0,0 0-3 15,1-1-5-15,-2 1 3 0,-1 0 1 0,2 0 1 0,-3 0 1 16,3 0 5-16,0 0-8 0,0 0 7 0,-3-1-7 15,3 2 3-15,0-1 0 0,-3 0 2 0,4 0 1 16,-2-1-5-16,-1 0 2 0,-1 2 4 0,1-2-8 16,-1 2 2-16,2 1 1 0,-1-3 1 0,-1 1 1 15,-1-3-2-15,2 3 2 0,-1 0 0 0,-1-2-1 16,1 5-2-16,-1-7 4 0,0 6-4 0,2-1-2 16,-2-4 5-16,1 3-1 0,0 0 0 0,0-1 4 15,1 0-3-15,-2-4-3 0,0 5 2 0,3-1-1 16,-1 0-1-16,-1 0 5 0,0 1 0 0,0-2-2 15,1 0 0-15,-2-3-5 0,0 4 8 0,0-4-4 16,1 6-3-16,-1-6 0 0,0 0 1 0,1 4 0 16,-1-4 2-16,0 0 2 0,0 0-2 0,-2 5-5 0,-2-3 6 15,1 2-19-15,-2-1-34 0,2 0-43 16,-4-2-143-16,2 0-257 0,5-1 114 0</inkml:trace>
  <inkml:trace contextRef="#ctx0" brushRef="#br0" timeOffset="31208.56">13548 16225 52 0,'0'0'96'16,"0"0"-7"-16,0 0-13 0,0 0-5 0,0 0-2 16,0 0-16-16,0 0-16 0,0 0 8 0,0 0-1 0,0 0-9 15,0 0 1-15,0 0-6 0,0 0-7 16,0 0 0-16,0 0-6 0,0 0 6 0,0 0 3 0,0 0-4 16,0 0-3-16,0 0 2 0,0 0 1 15,0 0-5-15,0 0-1 0,0 0 2 0,0 0-3 0,0 0-1 16,0 0 1-16,0 0-9 0,0 0 11 15,0 0 0-15,0 0-7 0,0 0 7 0,0 0 1 16,0 0 4-16,0 0-2 0,0 0 4 0,0 0-4 0,22 2 3 16,-17-2 2-16,2 1-9 0,-7-1 1 0,14 2 1 15,-5-2 5-15,-6 2-6 0,8 0-2 0,-4-1 0 16,2 1 3-16,-1 1-10 0,1-1-2 0,-3 0 3 16,2 1-3-16,-3 0 5 0,4-1 0 0,-5 0-4 15,1-2-5-15,-1 1 7 0,-4-1-4 0,6 2-3 16,-2 1 4-16,-4-3-3 0,5 2-1 0,-2 0 4 15,-3-2-7-15,5 2 2 0,-4 2 2 0,-1-4-1 16,3 3 0-16,-3-3 0 0,0 0-1 0,0 0 1 16,3 4-5-16,-3-4 5 0,3 4-8 0,-3-4 7 0,3 2 0 15,-3-2 0-15,1 6-1 0,-1-6 3 16,4 2-3-16,-4-2 0 0,6 4 2 0,-4-1-7 16,1-1-8-16,-3-2-12 0,7 0-13 0,-7 0-23 0,0 0-18 15,10-2-34-15,-8-1-80 0,2-1-208 0,0 2 93 16</inkml:trace>
  <inkml:trace contextRef="#ctx0" brushRef="#br0" timeOffset="31693.36">13799 16080 42 0,'0'0'92'0,"4"-3"-14"16,-4 3-2-16,3-2-9 0,-3 2-7 0,4-2 3 15,-4 2-3-15,0 0-2 0,4-3-4 0,-4 3 2 16,0 0-5-16,0 0 0 0,4-3-1 0,-4 3 7 16,0 0-13-16,0 0 3 0,0 0-7 0,1-2-4 15,-1 2 0-15,0 0-5 0,0 0 3 0,0 0 2 16,0 0-2-16,0 0-4 0,4-4 1 0,-4 4 1 16,0 0-1-16,0 0-1 0,0 0 0 0,0 0 1 15,0 0-2-15,0 0-1 0,0 0-8 0,0 0 0 0,0 0-3 16,0 0-3-16,0 0-6 0,0 0 1 15,0 0 2-15,0 0-2 0,0 0-2 0,0 0 3 16,0 0-5-16,0 0 2 0,0 0 3 0,-9 14-1 0,5-6 0 16,0-1-2-16,-1 1-1 0,-2 1 3 0,2 0-1 15,-1 4 2-15,1-2-6 0,-1-1-1 16,-4 5 6-16,2-1-3 0,-1 2-1 0,-1-3 0 0,0 2 1 16,-2-1-19-16,1 0-68 0,-6-3-198 0,2 0-303 15,-2-1 134-15</inkml:trace>
  <inkml:trace contextRef="#ctx0" brushRef="#br0" timeOffset="36225.68">13188 16225 3 0,'0'0'84'0,"0"0"-8"16,0 0 0-16,0 0-18 0,0 0-1 0,0 0 0 15,0 0-3-15,0 0-7 0,0 0 7 0,0 0-2 0,0 0-7 16,0 0 4-16,0 0 2 0,0 0-1 0,0 0 3 16,0 0-2-16,0 0-8 0,0 0 3 0,0 0-1 15,0 0-5-15,0 0-2 0,0 0-11 0,0 0 2 16,9-7-4-16,-8 4-2 0,3 0-7 0,-3-1 8 16,3 2-10-16,0-3 2 0,-3 3-4 0,3-2 0 15,1 0 1-15,0 0 0 0,-1-1-6 0,0 2 0 16,1-2-2-16,-1 0 0 0,1 1 5 0,0 1-2 15,-2-4-1-15,2 4-7 0,0-1 8 0,3 0-6 16,-2-4 5-16,2 3-4 0,1-2 0 0,-3 3-1 16,3-3 7-16,-4 3-4 0,1 0-8 0,1 1 1 15,-1-1 2-15,0-1-9 0,2 2 9 0,-3 0 3 16,3 0-3-16,-4-1 3 0,3 1 0 0,1-1-1 16,-3 1-2-16,3 0-1 0,-3 1 0 0,1-2 0 0,1 1-4 15,-5 1 11-15,-2 2-6 0,8-3-3 16,-4 0 3-16,2 1-12 0,-2-2 17 0,1 3 1 0,3-1-5 15,-3-1 3-15,2 3-1 0,-1-1-7 0,-2-2 7 16,1 2-4-16,1 0 3 0,-1-2 0 0,7 3 0 16,-5 0-2-16,1-2 3 0,-1 1 1 0,-1 0-10 15,2 0 5-15,-1 1-1 0,1 0 1 0,1-2 3 16,0 2 0-16,-3 0-3 0,4 0 1 0,-3 0 1 16,-1 0 1-16,-6 0-1 0,13 0 4 0,-5 0-6 15,-2-1-3-15,-1 2 4 0,-5-1-3 0,9 2 2 16,-4-2 1-16,-5 0 5 0,10 3-7 0,-6-1-1 15,3-2 3-15,-5 3-4 0,5-1 4 0,-2 0-2 16,-3 0 3-16,2 1 0 0,1-1 0 0,-1 0-5 16,-1 1 8-16,2-1-4 0,0 1-3 0,0-1 2 15,0 1 2-15,0 0 4 0,0-1-8 0,-1 0 4 0,2 1 0 16,-2 1 1-16,1-3-7 0,1 1 4 0,-1 0 1 16,-1 2 0-16,-1-2-1 0,2 0-15 0,-1 0 19 15,0 1-1-15,-4-3-4 0,8 2 7 0,-2-1-4 16,-3 1 5-16,4 0-6 0,-3 1 2 0,0 1-1 15,1-4 10-15,0 3-5 0,0-1-8 0,-5-2 5 16,13 3-1-16,-9 0 3 0,-1-2-1 0,3 3 0 16,-1-2-6-16,0-1 1 0,-1 3-1 0,0-2 4 15,-4-2 1-15,2 2 0 0,2 0-4 0,-4-2-3 16,7 3 9-16,-7-3-1 0,0 0-5 0,0 0 2 16,0 0 1-16,0 0 4 0,0 0-1 0,0 0-11 15,0 0 9-15,0 0 0 0,6 0-5 0,-6 0-1 16,0 0 4-16,0 0 0 0,0 0-7 0,0 0-27 0,0 0-47 15,-18 0-149-15,18 0-247 0,-13-3 110 16</inkml:trace>
  <inkml:trace contextRef="#ctx0" brushRef="#br0" timeOffset="36821.71">12945 16257 53 0,'9'0'63'0,"-9"0"-5"0,0 0-1 0,9-2-8 16,-4 1-9-16,-1 1 0 0,-4 0-2 0,14 0-14 16,-9-2 2-16,-5 2 7 0,8-1-15 0,-8 1-19 15,9 0-39-15,-9 0-37 0,6-1-82 0,-6 1 36 16</inkml:trace>
  <inkml:trace contextRef="#ctx0" brushRef="#br0" timeOffset="37992.19">13072 16286 28 0,'3'-7'80'0,"-3"7"-8"0,0 0-5 15,0 0-5-15,0 0-11 0,0 0 1 0,0 0-10 16,4-3 4-16,-4 3-14 0,0 0 10 0,0 0-9 16,0 0 4-16,0 0-2 0,0 0-8 0,0 0 7 15,0 0-9-15,0 0 12 0,0 0-10 0,0 0 0 16,0 0-1-16,0 0-4 0,8 0-2 0,-8 0 3 15,0 0-3-15,3-3-7 0,-3 3 4 0,0 0 2 0,0 0 3 16,4-2-7-16,-4 2-6 0,0 0 4 16,2-5-13-16,-2 5 8 0,0 0 1 0,5-2-6 0,-5 2 8 15,0 0-1-15,0 0-2 0,4-3 3 0,-4 3-1 16,0 0-7-16,0 0 8 0,0 0 3 0,2-4-7 16,-2 4 3-16,3-2-4 0,-3 2 1 15,4-3-2-15,-2 1-2 0,1-1 4 0,-3 3-6 0,8-4 2 16,-5 2-9-16,1-1 12 0,1 2 1 0,1-2-1 15,-1 1-6-15,1 0 2 0,0-1 5 0,2 1-13 16,-3-1 11-16,0 1-1 0,3-1-12 0,1-1 9 16,-4 2 1-16,3-1 0 0,-3 0 3 0,1 1 1 15,-1-3-6-15,2 1-1 0,-2 1 2 0,0-1 1 16,0-1 3-16,4 0-5 0,-4 0 3 0,3-1 6 16,1 1-8-16,0-2 2 0,-4 3 4 0,2-1-9 15,0 3 2-15,-1-2-14 0,-2 1 25 0,1 0 1 16,-1 1-1-16,0 0-5 0,1-3 3 0,-1 3-4 0,2-1-4 15,-1 0 3-15,0 2 4 0,-1-2-5 16,1 1-1-16,1-1 1 0,-2 0 5 0,4 3-8 16,-3-2 2-16,0 0 0 0,2 1-6 0,-1 0 5 0,-1 0-4 15,3-1 5-15,-3 1 0 0,8 0-1 0,-7-1 1 16,7 1 1-16,-3-1-6 0,0 1 4 16,0 1 1-16,-3-2-2 0,2 2 2 0,-1 0-2 0,2-1 3 15,-3 1-2-15,3 0 1 0,-3 1-2 0,0 1 4 16,0-4 0-16,2 2-4 0,-4 2-2 0,-5-2 1 15,14-2-1-15,-6 2-9 0,1 0 14 0,-3 0-1 16,5 0-7-16,-1 0 9 0,-4 0-1 0,3 0 5 16,0 0-2-16,0 0 2 0,0 0 0 0,1 2-3 15,-1-2 1-15,0 0 3 0,0 0-7 0,0 3 3 0,0-2 1 16,0 0 0-16,0-1-7 0,-3 1 3 16,1 0-5-16,-2 0 5 0,2 1-2 0,-3 0 7 15,0-1-2-15,2 1-3 0,-2 0-3 0,2-2-1 0,0 1 5 16,0 0-1-16,-1 0 4 0,0 2-6 0,3-3 0 15,-3 2 0-15,1-2 6 0,2 1-3 16,-4-1 5-16,4 0 2 0,-1 2-6 0,1-1-2 0,0-1 9 16,-2 3-5-16,3-2-14 0,-4 0 11 0,2 0 1 15,-2 0-2-15,1 0 1 0,-1 2-5 0,-5-3 7 16,9 1-8-16,-5 2 5 0,-1-3 1 0,0 2 0 16,-3-2-1-16,6 3 1 0,-6-3-9 0,3 4 4 15,1 1 5-15,-1-5-1 0,0 3 2 0,3-1 2 16,-1-2 2-16,1 2 6 0,0-1-7 0,1 4 2 15,-1-3-11-15,1-1 9 0,0-1 4 0,0 1-4 16,-3 2-1-16,-1-3 1 0,-3 0 0 0,8 1-4 16,-4 0 5-16,-4-1-5 0,5 2-3 0,-5-2 4 0,0 0 3 15,0 0-4-15,6 0-2 0,-6 0 1 16,0 0-1-16,0 0 2 0,0 0 1 0,4 1-1 16,-4-1-1-16,0 0 1 0,0 0-8 0,0 0-1 0,0 0 13 15,0 0-2-15,0 0-2 0,0 0 0 0,0 0-3 16,0 0-1-16,0 0 2 0,0 0 2 0,0 0-2 15,0 0-14-15,0 0-41 0,0 0-59 16,-18 5-136-16,11-5-269 0,-2 0 119 0</inkml:trace>
  <inkml:trace contextRef="#ctx0" brushRef="#br0" timeOffset="39226.41">13821 16034 61 0,'-3'-5'96'0,"3"5"-11"16,0-4-8-16,0 4-8 0,-3-4 8 0,3 4-11 15,-1-4-6-15,1 4-13 0,0 0 7 0,-4-2-7 16,4 2 2-16,0 0-7 0,0 0 0 0,0-5 1 15,0 5-7-15,0 0 6 0,0 0-5 0,0 0-4 16,-2-5-1-16,2 5-5 0,0 0 2 0,0 0 3 16,0 0-14-16,0 0 5 0,0 0-6 0,0 0 1 15,0 0-3-15,0 0 1 0,0 0 2 0,0-5-7 16,0 5 7-16,0 0-4 0,0 0-3 0,0 0-2 16,0 0 0-16,0 0 3 0,0 0-5 0,0 0-2 15,0 0 1-15,0 0 1 0,0 0-3 0,0 0-1 0,0 0 5 16,0 0-7-16,0 0 8 0,0 0-7 0,0 0 0 15,0 0 1-15,0 0-2 0,0 0 1 16,0 0-2-16,0 0 0 0,0 0 5 0,0 0-6 0,0 0 6 16,0 0 0-16,0 0-2 0,0 0-2 0,0 0 7 15,0 0-7-15,0 0 5 0,0 0 4 0,0 0 1 16,0 0 0-16,0 0 3 0,0 0-3 0,0 0 1 16,0 0-3-16,0 0-1 0,0 0 4 0,0 0-4 15,0 0-4-15,0 0 2 0,0 0-3 0,0 0 2 16,0 0-2-16,0 0 1 0,0 0 1 0,0 0-3 15,0 0-2-15,0 0 4 0,0 0-4 0,0 0 8 16,0 0 0-16,6 15-2 0,-2-14 2 0,-3 2 1 16,4-1-5-16,0 1 2 0,3-1 1 0,-3 1 0 15,-1-1-3-15,0 0 5 0,2 1-5 0,3-1-2 16,0 1 2-16,0 2 0 0,0-1 3 0,-1-1-3 16,-2 2-6-16,1-2 5 0,-1 2 3 0,0-1-2 0,-1 1-3 15,1-2 1-15,-3 3-4 0,1-2 5 0,0 1-3 16,0-1 2-16,-2 1-10 0,0-2 6 0,-1 1 3 15,-1 0 2-15,0 3-2 0,-1-4 1 0,1 3-2 16,0-4 2-16,0-2-15 0,0 7 13 0,0-7 3 16,0 7-5-16,-2-4-2 0,2-3 7 0,0 0 0 15,2 4 0-15,-2-4 3 0,1 3-7 0,-1-3-1 16,1 5 1-16,-1-5 2 0,0 2 2 0,0-2 2 16,0 0-6-16,0 0-1 0,3 4 4 0,-3-4-1 15,0 0-1-15,0 0 0 0,0 0 9 0,2 3-8 16,-2-3 3-16,0 0-4 0,0 0-3 0,0 0 3 15,0 0 2-15,0 0-2 0,0 0-4 0,0 0 9 16,0 3-8-16,0-3 3 0,0 0-5 0,0 0 8 0,0 0 0 16,0 0-5-16,0 0 1 0,0 0 3 0,0 5-1 15,0-5 0-15,0 0-1 0,4 4 0 0,-4-4-5 16,2 5 6-16,-2-3-1 0,0-2 1 0,0 0 5 16,0 0-5-16,2 3-6 0,-2-3 2 0,0 0 2 15,0 0-7-15,1 3 13 0,-1-3 1 0,0 0-5 16,0 0-4-16,0 0 5 0,0 0-2 0,0 0 2 15,0 0-1-15,0 0 3 0,0 0 0 0,0 0-3 16,0 0-4-16,0 0 2 0,0 0 0 0,0 0-10 16,0 0 13-16,0 0 0 0,0 0-1 0,0 0 2 15,0 0-2-15,0 0 0 0,0 0-12 0,0 0 10 16,0 0 3-16,0 0-1 0,0 0-2 0,0 0 2 16,0 0-2-16,3 4 7 0,-3-4-4 0,0 0 2 0,0 0-5 15,0 0-2-15,0 0 3 0,0 0-1 16,0 0-2-16,0 0 6 0,0 0-3 0,0 0-3 15,-8 2 6-15,8-2-4 0,-9 3-1 0,3-2 3 16,-2 0 0-16,2 0 3 0,-1 1-3 0,-3 2-3 0,-1 0 3 16,-1 0 1-16,2-2-4 0,-3 1 2 0,0 0 0 15,2 2 0-15,3-1 1 0,-1-1-10 16,0 0 9-16,3-1-1 0,-3 1 5 0,3-1-2 0,-1 0 1 16,2 0-5-16,0-1-2 0,0 0 2 0,5-1 6 15,-7 1-3-15,7-1 2 0,-6 3-2 0,6-3 2 16,-5 1-4-16,5-1 3 0,-5 4-27 0,5-4-44 15,-4 1-77-15,4-1-109 0,0 0-277 0,0 0 122 16</inkml:trace>
  <inkml:trace contextRef="#ctx0" brushRef="#br0" timeOffset="56092.11">13382 16075 52 0,'0'-5'77'0,"0"5"-12"0,0 0-5 16,-4-3-5-16,4 3-10 0,0 0-2 0,-2-4-4 15,2 4-5-15,0 0-5 0,-6-2 1 0,6 2-6 0,-7-3 1 16,7 3-7-16,-8 0 0 0,3-2 1 0,5 2-5 15,-6-1 0-15,6 1 3 0,-8-1-3 16,8 1-2-16,0 0-3 0,-6-3-1 0,6 3 2 0,0 0 1 16,0 0-9-16,0 0 2 0,0 0 11 0,0 0-13 15,-9 0 1-15,9 0 0 0,0 0 3 0,-8 4-4 16,2-1 1-16,2-2 0 0,0 1-3 0,-1 0 6 16,5-2-5-16,-6 2-2 0,6-2 5 0,-6 1-3 15,6-1 4-15,0 0-1 0,-7 2-3 0,7-2 3 16,0 0-2-16,0 0 11 0,0 0-6 0,0 0 5 15,0 0 4-15,0 0 1 0,0 0 4 0,0 0 2 16,0 0-4-16,0 0-2 0,0 0-3 0,0 0-1 0,0 0-1 16,0 0 0-16,20-3-3 0,-16 0 1 0,-4 3-1 15,9-1-2-15,-9 1-2 0,6-3-3 0,-6 3 3 16,7 0 2-16,-7 0-2 0,4-3 2 0,-4 3-3 16,4-4 5-16,-2 3-7 0,3-1 1 0,-5 2 10 15,12-2-9-15,-6 0-2 0,4-1-3 0,2 3 2 16,-2-3-2-16,9 3 11 0,-2-1-7 0,2 0-4 15,-2-3-4-15,3 4 7 0,0-1 2 0,1-1-6 16,1 2 0-16,1 0 3 0,-2 2 4 0,6-2-4 16,-5 2-4-16,-2 1-2 0,0-2 7 0,-1 0-6 15,0 2 1-15,-1 0 6 0,0-1-6 0,-5 2-3 0,4-1 8 16,-4-1-2-16,5 1-1 0,-6-2 2 16,1 2-6-16,3-2 1 0,-2 2 7 0,-4 1-5 0,7-1 3 15,-7-1 3-15,3 1 0 0,0 2-3 0,-2-1 2 16,2-1 1-16,-3 0-2 0,-1 1 0 15,-2-2-3-15,1 3 2 0,-3-2-3 0,1 2 4 0,-3-4 0 16,1 2-3-16,0 0 2 0,-3 1-1 0,3 1 2 16,-3-2-1-16,1-1-1 0,0 3-2 0,0-3 0 15,0 3 2-15,-2-2 2 0,0-3-1 0,1 4-4 16,1-2 5-16,-2-2 3 0,2 4-6 0,-2-4 2 16,0 0 0-16,0 0 0 0,0 0-4 0,2 4 4 15,-2-4 0-15,0 0-1 0,0 0-2 0,0 0 6 16,0 0-11-16,0 0-23 0,0 0-36 0,0 0-106 15,0 0-186-15,0 0 83 0</inkml:trace>
  <inkml:trace contextRef="#ctx0" brushRef="#br0" timeOffset="56873.96">13842 15983 67 0,'0'0'87'0,"0"0"-5"0,-4-2 0 16,4 2-9-16,0 0 7 0,0 0-12 15,-1-3-4-15,1 3-7 0,-4-2 1 0,4 2-6 16,-5-7-9-16,1 4-5 0,4 3 0 0,-3-4 1 16,0 3-2-16,-1-3 3 0,2 1-6 0,-2 1-5 15,4 2 7-15,-5-5 3 0,3 2-4 0,2 3 1 0,-6-1-4 16,6 1-2-16,-2-3-2 0,2 3 0 0,-4-3-3 16,4 3 7-16,0 0-6 0,0 0-3 0,0 0-1 15,0 0-3-15,-4-3-3 0,4 3 1 0,0 0-2 16,0 0 4-16,0 0-2 0,0 0 2 0,0 0-7 15,0 0 5-15,0 0-8 0,0 0 1 0,18 0 4 16,-12 3-4-16,3 0 1 0,2-1-1 0,-2 1-7 16,0 1 5-16,4 1-5 0,-4-2 0 0,0 2 5 15,4-1 1-15,-7 2-7 0,3 1-1 0,1-3 1 16,-2 4-3-16,0-1-8 0,-1-3 12 0,0 4-1 16,0-3-8-16,-2 1 9 0,2 2 0 0,-2-4-2 15,0 1 7-15,1 0-4 0,-2 0-5 0,1 0 4 16,-2 0-5-16,2-1 0 0,-1 0 6 0,1 0-7 15,-5-1 1-15,5-1 3 0,-4 0 2 0,3 1 0 0,-4-3-3 16,2 4 3-16,-2-4-1 0,2 3-2 16,-2-3-3-16,0 0 1 0,0 0 4 0,0 0 1 15,3 3-3-15,-3-3 4 0,0 0-5 0,2 2-2 0,-2-2 1 16,0 0 6-16,0 0-13 0,0 0 8 0,0 0 1 16,0 0 0-16,0 0 3 0,0 3-3 0,0-3 2 15,0 0-1-15,0 0 1 0,-5 7 2 0,3-5-10 16,2-2 5-16,-4 5 2 0,0-2-2 0,0-2 2 15,-1 2 0-15,1 3-1 0,-1 1 1 0,-1-3-4 16,-1 6 6-16,0-3-7 0,0-2 2 0,-1 5 4 16,-2-3-1-16,0 2-2 0,0-2 0 0,-8 3 3 15,4-2 0-15,0 1-3 0,1-2 1 0,4-3 1 16,-4 3 2-16,4-3-13 0,0 1 10 0,1-2 2 16,1 2 0-16,2-1 2 0,1-3-1 0,-2 3 3 0,1-2-4 15,2 1-2-15,3-3 3 0,-6 2 1 16,3 1-2-16,3-3 1 0,-2 3-3 0,2-3 5 15,-2 5-4-15,2-1 2 0,0-4-35 0,3 5-58 0,-3-1-184 16,2-1-297-16,-2-3 133 0</inkml:trace>
  <inkml:trace contextRef="#ctx0" brushRef="#br0" timeOffset="62739.54">11743 15677 14 0,'0'0'113'0,"0"0"-10"0,0 0-4 0,0 0-14 15,0 0-4-15,0 0-9 0,0 0-12 0,0 0 2 16,0 0-9-16,0 0-9 0,0 0 3 0,0 0-8 15,0 0 4-15,0 0-1 0,0 0 0 0,0 0-5 16,0 0-1-16,0 0 4 0,0 0-1 0,0 0-3 16,0 0-4-16,-5-14 1 0,5 14 2 0,0-2-2 15,0 2-1-15,0-7-6 0,0 3-4 0,0 4 2 16,0-7-3-16,1 0-2 0,-1 3-4 0,0-2 5 16,0 0-7-16,1-1 0 0,-1 2 2 0,0-6-2 0,0 2-5 15,1 0 2-15,-1-1-1 0,0-1-2 0,0 1-1 16,0-2-1-16,-1 0-2 0,1 0 0 0,0 2 2 15,3 1-3-15,-5-3 2 0,2 0 5 0,0 1-6 16,0-1 4-16,-1 2-6 0,1 0 3 0,-1 3 1 16,2 0-3-16,-1 2-1 0,1-2-1 0,-1 2-1 15,0 1 3-15,2 0-2 0,-2 4 4 0,-2-8-3 16,2 5 1-16,0 3-3 0,0 0 2 0,2-7-1 16,-2 7 5-16,0 0-11 0,0-4 2 0,0 4 3 0,0 0-2 15,0 0 4-15,1-3 2 0,-1 3-3 16,0 0 0-16,0 0 2 0,0 0 4 0,0 0-6 15,0 0-1-15,0 0-2 0,0 0 4 0,0 0-1 0,0 0 6 16,-3-5-3-16,3 5-2 0,0 0 0 0,0 0-4 16,0 0 6-16,3-3 3 0,-3 3-9 15,0 0 1-15,0 0 1 0,0-5 1 0,0 5 3 0,0 0 0 16,0 0-4-16,3-4 2 0,-3 4 4 0,0 0-6 16,3-2 4-16,-3 2-7 0,0 0 1 0,0 0 5 15,3-2-8-15,-3 2 5 0,0 0 4 0,0 0-6 16,0 0 3-16,0-5 8 0,0 5-8 0,0 0 2 15,0 0-2-15,0 0-3 0,4-3 5 0,-4 3-1 16,0 0 0-16,0 0 1 0,0 0 0 0,0 0-6 16,0 0 3-16,0 0 2 0,0 0-1 0,0 0-5 15,0 0 6-15,0 0 0 0,0 0 1 0,0 0-1 0,0 0 0 16,0 0-3-16,0 0 0 0,0 0 2 0,0 0-1 16,0 0-4-16,0 0 3 0,0 0-5 0,0 0 2 15,0 0 5-15,0 0 0 0,0 0 0 0,2 10 0 16,-2-10-3-16,0 0 2 0,-2 7 2 0,3 0-4 15,-1-5 2-15,0-2-4 0,-5 7 6 0,4-3 0 16,-2 2-2-16,-2-2 0 0,1 2 1 0,3-1 1 16,-3-1 0-16,-1 1-1 0,1 0 3 0,-1 2-1 15,1-3-5-15,2 2 4 0,-2-2-1 0,-3 2-2 0,4-1 4 16,-4-1-4-16,3 0 2 0,-1-1-1 16,1 2 4-16,-1-3-4 0,0 2 1 0,0 0 1 15,1-3 1-15,0 3-8 0,1-3 9 0,3-1-5 0,-7 3 2 16,7-3 2-16,-2 3-5 0,2-3 5 0,-7 1-2 15,7-1-1-15,0 0 6 0,-3 1-7 0,3-1 2 16,0 0 2-16,0 0 0 0,0 0 3 0,0 0-5 16,0 0-1-16,0 0 3 0,0 0-1 0,-6-5 4 15,6 5-7-15,0 0 4 0,-2-6 0 0,2 6 1 16,-2-3-6-16,2 3 7 0,0 0-7 0,-1-5 2 16,1 5 6-16,-2-4-5 0,0-1 5 0,2 5-3 15,-1-4-1-15,-2 2-4 0,3 2 5 0,-1-5 0 0,0 1 0 16,1 4-6-16,-1-5 5 0,-1 2 0 15,2 3 1-15,-2-6 2 0,2 6-8 0,-1-5 4 0,1 2 1 16,0 3-4-16,-2-8 3 0,2 4-3 0,0 4 9 16,2-8-9-16,-2 3 3 0,1-2 2 15,-1 2 0-15,5 0-3 0,-4 0 3 0,2 2-2 0,-1-2 1 16,2 0-2-16,-1 0 8 0,1 1-6 0,2 1-4 16,-2-4 2-16,2 3-1 0,-2 0 9 0,2 2-9 15,1-5 1-15,-2 4-1 0,1-1 2 0,-2 3-2 16,1-3 1-16,-1 0-1 0,0 1 0 0,0 0 3 15,0 0-1-15,-2-1 2 0,2 0-1 0,1 1 1 0,-2 2-2 16,-3 1 0-16,2-5 1 0,-2 5 3 16,4-4-3-16,-4 4-2 0,3-3 1 0,-3 3 1 15,0 0-4-15,4-2 1 0,-4 2 1 0,0 0 4 0,0 0-5 16,0 0 5-16,0 0-6 0,0 0 3 0,0 0 0 16,-2-6-3-16,2 6 2 0,0 0-1 0,0 0-1 15,0 0 1-15,0 0 1 0,-5-2 1 0,5 2 2 16,0 0-5-16,0 0 1 0,0 0 4 0,0 0-5 15,0 0 1-15,0 0 10 0,0 0-12 0,0 0 4 16,0 0 1-16,0 0-1 0,0 0-4 0,0 0 1 16,0 0 6-16,0 0-5 0,0 0 2 0,0 0-2 15,0 0 0-15,0 0 0 0,0 0 3 0,0 0-4 16,0 0 4-16,0 0-2 0,0 0 3 0,0 0-2 16,0 0-6-16,8 10 4 0,-7-6 3 0,4-1 0 15,1 2-1-15,1-2 0 0,-3 2 1 0,1 1-1 0,4-2-1 16,-3 3 1-16,3-2 5 0,0 2-4 0,1 2-1 15,-2-2-2-15,1 4 4 0,1-2 2 0,-2 1-9 16,1-1 7-16,-3 0-4 0,4-1 5 0,-1 2-5 16,-1-4 2-16,-3-1 0 0,5 1-5 0,-6 0 6 15,1-1 0-15,0-1-4 0,-2 2 1 0,2-4 6 16,0 1 0-16,-4 0-12 0,2-1 9 0,-3-2-5 16,1 3 4-16,-1-3-1 0,0 5 1 0,0-5 0 15,0 0 0-15,0 4 3 0,0-4-3 0,0 0 3 0,0 0-8 16,0 0 7-16,-6 1 2 0,6-1-5 15,0 0 8-15,0 0-4 0,0 0 1 0,-12-4-1 16,12 4 0-16,0 0-1 0,-5-4 4 0,1 1-6 16,4 3-1-16,-5-2 2 0,5 2-5 0,-5-2 5 15,1-1-1-15,4 3-1 0,-5-3-1 0,1 2 4 0,4 1 0 16,-3-4 0-16,3 4-2 0,-6-3 3 0,6 3-1 16,0 0-5-16,-5-1 4 0,5 1-3 0,0 0 3 15,0 0-2-15,-9-3 0 0,9 3 0 0,0 0-3 16,-3 0 4-16,3 0 2 0,0 0-3 0,0 0 5 15,-3-4-1-15,3 4 0 0,-1-3 0 0,1 3 4 16,0 0-8-16,0-10 0 0,-2 8 3 0,2-2 2 16,0-1-4-16,0 5 0 0,-1-7 0 0,1 2-1 15,0 2 2-15,0-1-1 0,0 4 2 0,1-8-3 16,-2 6 2-16,-1-4 2 0,2 6 0 0,0-6-6 16,-2 3 5-16,2 3-6 0,-2-7 6 0,2 7-2 0,0-5-1 15,-2 0-2-15,2 5 0 0,2-6-1 0,-2 6 6 16,0-6 2-16,0 1-6 0,0 5 1 0,-3-7 1 15,2 5 0-15,1 2-3 0,-1-6 3 0,1 6 0 16,-2-3-3-16,2 3 5 0,-6-2-6 0,6 2 1 16,-8-3 5-16,5 1-4 0,-3 0 4 0,0 0-1 15,1-1 3-15,-3 2-6 0,3 0 0 0,0-1 2 16,0 0 2-16,1-1 1 0,-2 0-2 0,1 2 0 16,1-2 0-16,1 1-2 0,3 2-2 0,-6-3 4 15,2 1 1-15,4 2-3 0,-4-3 3 0,4 3-5 0,-7 0 0 16,7 0 4-16,-4-3-2 0,4 3 1 0,-7-1-2 15,7 1 4-15,-1-5-4 0,1 5 2 16,0 0-1-16,-8-3 4 0,8 3-8 0,-4 0 4 0,4 0 4 16,-1-5 0-16,1 5 0 0,0 0 1 0,-5-2-2 15,5 2 2-15,0 0 0 0,0 0-1 0,0 0 4 16,0 0-6-16,0 0 3 0,0 0-5 0,0 0 5 16,0 0-1-16,0 0-4 0,0 0 4 0,0 0-3 15,0 0-3-15,0 0 11 0,0 0-7 0,0 0-4 16,0 10 7-16,0-5-3 0,0-1-3 0,-1-1 4 15,-2 2-5-15,2 0 1 0,-2 0 5 0,2 1-5 16,-3 1 3-16,4-3 2 0,-1 3-3 0,-3 0 3 0,2-2-1 16,-5 2-1-16,3 0-2 0,-2 3 1 15,2-2 2-15,-4 1-1 0,3-3-1 0,-1 4 1 16,0-3-1-16,-1 1 3 0,1-1-4 0,-3 1-1 0,0-2 4 16,1 2-7-16,0-3 4 0,2-1 2 0,1 0-3 15,1 0 2-15,2-1 2 0,-1-2-2 0,3-1-1 16,-6 5 2-16,3-4 4 0,3-1 0 0,0 0 7 15,0 0 8-15,-5 2-1 0,5-2 2 0,0 0 1 16,0 0-2-16,0 0 2 0,0 0-5 0,0 0-6 16,0 0 2-16,0 0-2 0,12-9-2 0,-11 6 0 15,-1 3-1-15,0 0 1 0,5-2-2 0,-5 2-3 16,4-3 5-16,-3-1-3 0,0 0 0 0,-1 4-2 16,3-6-2-16,-2 3 0 0,2 0 1 0,-3 3 0 0,1-6 0 15,0 1 0-15,0 0 0 0,1 0-2 16,-1 0 0-16,2 0 1 0,-2-2-1 0,3 1 1 0,-2 0 0 15,4-3 4-15,-1 3-6 0,0 2 1 16,0-4 0-16,-1 2-1 0,1 3 0 0,-3-4 2 16,4 3 1-16,-3 0-1 0,2 0-3 0,0-2 2 0,-2 4 2 15,-2-1-5-15,3 1 4 0,-4 2-2 0,4-4-2 16,-4 4 1-16,5-4 0 0,-5 4 1 0,4-4-1 0,-4 4 1 16,5 0 0-16,-5 0 2 0,0 0-2 15,6-4 1-15,-2 3-3 0,-4 1 4 0,8-4-3 16,-3 1 4-16,0 2-3 0,-5 1 0 0,5-3 0 15,-1 2 6-15,1-2-7 0,2 3 2 0,-2-1-4 16,1 0-1-16,-6 1 2 0,9 0 0 0,-9 0 0 16,9-2 7-16,-5 1-6 0,-4 1-1 0,0 0-1 0,10 1 2 15,-10-1-1-15,0 0 4 0,6 0-4 0,-6 0 0 16,0 0 0-16,0 0 3 0,8 0-1 0,-8 0-1 16,0 0 0-16,3 3-1 0,-3-3 2 0,2 1-1 15,-2-1 2-15,3 4-6 0,-3-4 4 0,2 4 0 16,1-1 1-16,-3-3 0 0,2 4 0 0,0-2 0 15,-2-2 2-15,0 0-1 0,2 6-1 0,-1-2-3 16,-1-4 3-16,3 5 0 0,-2-2 0 0,1-1 3 16,-1 2-3-16,0 1 0 0,1-2 0 0,-1 2 1 0,-1 0 1 15,1 2-2-15,0 0 2 0,2 3-2 16,-2-3 0-16,1 3-1 0,-1 0 0 0,1-1 0 0,2-1 0 16,-1-3 1-16,-2 2-1 0,0-1-1 0,0-1 4 15,2 2-4-15,-2-2 1 0,3 0 2 0,-3 1 1 16,2-2-1-16,0-2-2 0,-1 4 1 0,-1-3 0 15,4 1 5-15,-1 0-8 0,0 0 2 0,0 0 1 16,-1-1 2-16,-1 1-4 0,2 1 2 0,-1-4-3 16,-1 3 1-16,3-1 2 0,-4 0 0 0,2 1 4 15,-3-4-6-15,0 0 1 0,0 0 3 0,2 3 1 16,-2-3-3-16,0 0 1 0,3 2 0 0,-3-2 0 0,1 3 0 16,-1-3 1-16,0 0 1 0,0 0 6 15,0 0 3-15,0 0 5 0,0 0 2 0,0 0-2 16,0 0-1-16,0 0-4 0,0 0 1 0,0 0-3 0,-1-11 0 15,1 11-1-15,0 0-4 0,0-7 1 0,-3 3 1 16,2 1-2-16,1 3-1 0,-4-7 0 16,3 4 2-16,1-1-2 0,0 4 0 0,-5-5-2 0,5 5 1 15,-2-7-1-15,0 4 2 0,2 3-3 0,-1-6 1 16,1 6 0-16,-4-4-1 0,2 0 1 0,-1 0-4 16,-1 0 3-16,2-1 1 0,0 0-3 0,-2 2 1 15,-1-2 0-15,0 1-1 0,1-3 2 0,-2 0-1 16,1 1 0-16,-4 0 1 0,4 1 1 0,-3-2 1 15,2 4-3-15,-1-6-1 0,-1 3 1 0,0 3 1 0,1-6-1 16,2 4 0-16,1 3 2 0,-1 0-1 16,3-3-1-16,-3 2 0 0,3 0 0 0,2 3-3 15,-6-4 4-15,5 1-1 0,1 3 0 0,-3-4-1 0,1 1 2 16,2 3 1-16,0 0-1 0,-4-3 2 0,4 3-3 16,0 0-1-16,-4-4 3 0,4 4 2 0,0 0-7 15,0 0 2-15,0 0 3 0,0 0-2 0,0-4 1 16,0 4-2-16,0 0 1 0,0 0 1 0,0 0-1 15,0 0 2-15,-1-4 0 0,1 4 0 0,0 0-3 16,0 0-1-16,0 0 0 0,0 0 1 0,0 0-2 16,0 0 3-16,0 0 0 0,0 0 0 0,0 0 0 15,0 0-1-15,9 8-2 0,-6-5 5 0,0-1-5 16,0 2 3-16,-1-2-1 0,1 1 0 0,-2 0-2 16,-1-3 0-16,0 7 2 0,0-4 1 0,3 2 0 15,-3-2 1-15,0 1-1 0,0 0 1 0,-3 4-2 0,-1-3 5 16,-1 2-5-16,4 0 1 0,-4 1 0 0,-3-2-1 15,4 2 1-15,-1-3 0 0,-1 2 1 0,-1 2 1 16,-3-4 2-16,5 3-5 0,-3-1 1 0,-1-2-1 16,0 0 1-16,3-1-2 0,0 1 1 0,0 0-2 15,0 0 2-15,-1-3 0 0,-1 4 2 0,0-3-2 16,2 2 4-16,-6-2-6 0,6 0 5 0,1 1-3 16,-1-2 1-16,0 1 0 0,1-1 0 0,1 2-1 15,2-2 0-15,2-2 0 0,-4 1 1 0,4-1 2 16,0 0-1-16,-5 1 0 0,5-1 0 0,0 0-1 15,0 0 0-15,0 0 0 0,0 0 2 0,0 0-2 16,0 0 1-16,0 0-2 0,0 0 2 0,0 0 1 0,16-3-4 16,-9-1 1-16,-4 0 2 0,1 1 0 15,2 0 0-15,-3 1 0 0,3-4-1 0,0 2 2 16,1 1 1-16,-1-1-5 0,0-5 1 0,-1 5 2 0,-1 0-1 16,2-3 0-16,-2 2-3 0,0 1 8 0,-1-1-4 15,0 0 0-15,0 2 0 0,1-1-2 0,-3 0 5 16,-1 4-4-16,4-4-1 0,-4-1 1 0,0 5-2 15,5-2 1-15,-5 2 0 0,0-5 3 0,0 5 0 16,0 0-1-16,3-2 2 0,-3 2-2 0,0 0-2 16,2-3 0-16,-2 3-2 0,0 0 1 0,0 0 0 15,0 0 4-15,0 0-2 0,0 0 0 0,0 0-2 16,0 0 4-16,0 0-3 0,0 0 4 0,0 0-4 0,0 0 0 16,0 0-3-16,0 0 6 0,0 0-4 15,0 0 5-15,0 0-1 0,0 0-3 0,0 0 1 16,0-4 0-16,0 4 4 0,0 0-3 0,0 0-2 0,4-3 2 15,-4 3-3-15,4-2 0 0,-4 2 1 0,2-4-2 16,1 3 3-16,-3 1 5 0,5-6-4 16,-2 5-2-16,-3 1 2 0,3-2-1 0,-3 2 0 0,4-3-2 15,-4 3 3-15,9 0-3 0,-9 0 3 0,9-3-2 16,-9 3 1-16,12 3-3 0,-7-3 3 0,1 0 0 16,-2 2 0-16,2-1-1 0,1 2 0 0,-1 3 1 15,1-4 1-15,-4 2 0 0,3 1-3 0,-3-2 2 16,2 2-2-16,-1 0 2 0,0 0-1 0,0 0 4 15,0-1-3-15,0 1 0 0,0-1-1 0,-2 1 2 16,3-1-1-16,-1 0-3 0,-2-1 7 0,2 3-6 16,0-3 3-16,-3 2-1 0,2 0-1 0,0-1-2 0,-1 2 2 15,-1-3 0-15,3 2 2 0,-3 1 0 0,1-2-2 16,0-2-1-16,0 1 4 0,0 3-3 0,-2-3 0 16,0-3 1-16,1 4 1 0,2-1-2 0,-3-3 0 15,1 7 1-15,3-4-2 0,-4-3 2 0,0 3 0 16,4 0-2-16,-4 1 1 0,0-4 2 0,5 4-2 15,-5 0 3-15,5-2 0 0,-5-2 0 0,4 6-1 16,-4-6-1-16,5 1 3 0,-4 0-3 0,-1-1 1 16,8 2-1-16,-8-2 2 0,4 1 0 0,-4-1-2 15,0 0 3-15,0 0 0 0,10 0-5 0,-10 0 3 16,0 0-3-16,0 0 1 0,0 0 0 0,8 0-1 16,-8 0 1-16,0 0 2 0,0 0-2 0,0 0 3 15,4-3-3-15,-4 3 2 0,0 0-1 0,0 0 2 0,0 0-3 16,0 0-2-16,0 0 3 0,0 0-3 0,0 0 4 15,5 4-3-15,-5-4 1 0,0 0 3 0,0 0 1 16,0 0-3-16,0 0 0 0,0 0 0 0,0 0 0 16,0 0 0-16,0 0-2 0,0 0 5 0,0 0-4 15,0 0 1-15,0 0-1 0,0 0 1 0,0 0-2 16,0 0 2-16,0 0 1 0,0 0 1 0,0 0 0 16,-8-10-4-16,8 10 3 0,-4-2 0 0,4 2 2 15,0 0-3-15,0 0-1 0,0 0-1 0,0 0 0 16,-1-3 2-16,1 3 0 0,-4-3 1 0,4 3-2 15,-9-3 2-15,9 3-1 0,-5-5 0 0,1 4 0 16,4 1 0-16,-8-3-1 0,6 1-2 0,-6-1 3 0,5-2 1 16,-3 1 0-16,1-1 0 0,0 3-3 15,1-5 4-15,-5 3 0 0,4-1-3 0,0 0-1 16,-3-2 3-16,2-1-2 0,0 1 2 0,-1 0-5 0,2 3 6 16,-3-3 0-16,1 3-3 0,-2-2 3 0,3 2-1 15,2 0-3-15,-1 0 2 0,1 0 2 0,-1 2-3 16,1 0 1-16,4 2-1 0,-5-5 3 0,5 5-1 15,-3-4-2-15,3 4 1 0,0 0 0 0,0 0-2 16,0 0 4-16,-1-4-3 0,1 4 3 0,0 0 0 16,0 0-2-16,0 0-1 0,-4-1 0 0,4 1-1 15,0 0 1-15,0 0 1 0,0 0 0 0,0 0 0 16,0 0-1-16,0 0-1 0,0 0 3 0,0 0 1 0,0 0-2 16,0 0-1-16,0 0 2 0,0 0-3 0,0 0 0 15,0 0 2-15,0 0 1 0,0 0-1 16,0 0-3-16,0 9 0 0,0-9 3 0,0 0 0 0,0 0 0 15,0 0 2-15,-3 5 1 0,3-5-5 0,0 0 4 16,2 4 0-16,-2-4-3 0,-3 5 1 0,2-2-3 16,0 1 3-16,-2 0-3 0,2 0 2 0,-3-2 1 15,3 2 4-15,-3 2-4 0,0-1 2 0,0 0-4 16,-1 2 3-16,0-1 0 0,-5 1-2 0,2 0 3 16,3 0-2-16,-3-3 1 0,2 3-3 0,1-4 1 15,-3 2 3-15,-1 0-1 0,-1 1-2 0,4-3 3 16,-3 3-4-16,0-2 1 0,1 0 2 0,2-2-4 15,1-1 2-15,-2 2-2 0,2 0 4 0,-1-2-1 16,1 0 0-16,5-1 0 0,-7 2 0 0,7-2 3 0,-5 1-3 16,5-1 2-16,0 0-2 0,-5 1-2 15,5-1 3-15,0 0 1 0,0 0-1 0,0 0 1 0,-1-6-2 16,1 6 1-16,1-7 0 0,-1 7-2 16,0 0 2-16,1-6-3 0,-1 6 2 0,0-7 2 0,0 7 3 15,1-4-4-15,-1 4-4 0,3-4 2 0,-2-2 0 16,2 4 1-16,-3 2 0 0,2-5 2 0,1 3-5 15,0-1 2-15,-1-1 4 0,1 0-2 0,2 1 2 16,-2-1-3-16,1 1 0 0,-1-1-1 0,1-1 2 16,0 1-4-16,1 0 5 0,0-2-2 0,0 2 1 15,1-3-1-15,-2 3-2 0,1 0 1 0,1 0-2 16,-3-1 6-16,4 1-3 0,-1 0 0 0,-3 3-1 16,3-2 2-16,-6 1-1 0,0 2 1 0,5-4 1 15,-5 4-2-15,4-1 1 0,-4 1 0 0,0 0 0 0,5-4-1 16,-5 4 0-16,0 0 0 0,0 0 0 0,0 0 0 15,3-3 0-15,-3 3-1 0,2-3 3 16,-2 3-1-16,0 0-2 0,5-2 3 0,-5 2-2 0,5-4 0 16,-5 4-2-16,7 0 1 0,-3-3-2 0,-4 3 3 15,3-3 0-15,-3 3 1 0,4-4 1 0,-1 2-2 16,-3 2 1-16,5-3 0 0,-5 3 1 0,0 0 0 16,1-2 0-16,-1 2-3 0,4-4-3 0,-4 4 3 15,0 0-1-15,3-3-2 0,-3 3 7 0,0 0-5 16,0 0 0-16,0 0 1 0,0 0 1 0,0 0-2 15,0 0 1-15,0 0 4 0,0 0-3 0,10 7-1 16,-10-7-1-16,1 1 4 0,-1-1-1 0,9 1-2 16,-5 1 0-16,-4-2 3 0,4 2-2 0,-4-2 0 15,4 1-1-15,-4-1 1 0,0 0 0 0,0 0-2 16,8 2 4-16,-8-2-3 0,0 0 0 0,3 2-4 0,-3-2 7 16,0 0-3-16,0 0 2 0,8 3 0 0,-6 0 1 15,2-2-2-15,-4-1 2 0,7 5-1 0,-1-2-1 16,-2 2 1-16,-1-3 0 0,3 1 2 0,-2 0-7 15,-1 1 1-15,3 0 2 0,-3-1 0 0,4 2 2 16,-4 0-2-16,1-2 0 0,0 2 1 0,0-1 0 16,1 0 0-16,0 0 2 0,0 2-1 0,-3-2-1 15,0 1 0-15,-1 0 0 0,3 1 0 0,0-2-1 16,0 0 1-16,-3 4-1 0,3-5-1 0,1 1-1 0,-1 0 1 16,-2 2 1-16,1-3 2 0,-2-1 1 15,3 4-4-15,0-4-1 0,0 3 0 0,0-2 3 16,1-2-2-16,-4 5 3 0,4-2-1 0,-2-1 1 0,1-1 1 15,-2 3-1-15,2-3-1 0,0 0 5 0,-1 2-6 16,0-3 0-16,0 2 1 0,-2 1-2 16,-1-4 0-16,5 4 5 0,-5-2-2 0,0-2-1 0,4 3 3 15,-4-3-5-15,0 0 4 0,3 4-2 0,-3-4 3 16,0 0-2-16,0 0-2 0,0 0 1 0,0 0 0 16,0 0 2-16,0 0-1 0,0 0-2 0,0 0 1 15,0 0-1-15,0 0 2 0,-4-14 0 0,1 8-2 16,3 2 1-16,-1 1-8 0,-3-1-16 0,4 1-11 15,0 3-13-15,-4-7-22 0,4 7-31 0,0-2-43 0,0 2-165 16,0 0-333-16,-5-4 149 0</inkml:trace>
  <inkml:trace contextRef="#ctx0" brushRef="#br0" timeOffset="63791.16">11951 15601 2 0,'-4'-3'102'0,"4"3"-10"0,0 0-4 15,0 0-12-15,0 0-15 0,4-7 9 0,-4 7-5 0,3-3-13 16,-3 3 6-16,2-6-4 0,-2 6-6 0,-1-5 0 15,0 0 4-15,1 5-8 0,0-10-8 0,-4 6-9 16,0-1 6-16,-2 0 3 0,-1-2-11 0,1-1-2 16,-2 1 8-16,-1-3-7 0,3 4-3 0,-5-4 4 15,1 2-2-15,1-2-1 0,0 3 0 0,0-2-7 16,-1 2 3-16,3 1-5 0,-2-1 0 0,0 2-2 16,4 0-4-16,-2-1 4 0,3 2 0 0,0 2-1 15,2 0 1-15,2 2-3 0,-5-3-2 0,1 0 2 16,4 3 0-16,0 0-3 0,-2-4 3 0,2 4-6 0,0 0 2 15,-3-3 2-15,3 3-5 0,0 0 1 0,0 0 3 16,0 0-3-16,-3-2 1 0,3 2 1 16,0 0 2-16,0 0-1 0,0 0-1 0,0 0-4 0,0 0-20 15,0 0 25-15,0 0 0 0,0 0-8 0,0 0 4 16,0 0-1-16,0 0 0 0,0 0 2 0,0 0 0 16,0 0 0-16,0 0-2 0,0 0 6 0,0 0-4 15,0 0-2-15,0 0 2 0,0 0-5 0,0 0 7 16,0 0-3-16,0 0-2 0,0 0 3 0,0 0-7 15,0 0 3-15,0 0 2 0,0 0 2 0,0 0-2 16,0 0-4-16,0 0 4 0,0 0-1 0,0 0 2 16,0 0-1-16,0 0 1 0,0 0 0 0,0 0 4 15,0 0-5-15,0 0 3 0,0 0-4 0,0 0-4 16,0 0 5-16,0 0 1 0,0 0-2 0,0 0-1 16,0 0-1-16,0 0 3 0,0 12 2 0,0-12-4 0,0 6 3 15,0-6-2-15,2 7 3 0,-1-3-2 0,0-2 3 16,1 4 4-16,-1-2-11 0,1 2 2 0,1-2-1 15,-3 2-7-15,0-1 7 0,1 1 6 0,2-2-3 16,-3 0 0-16,0 4 9 0,1-5 0 0,-2 2-3 16,1 3-3-16,-2-3 2 0,2-1-8 0,-1 4 14 15,0-2 2-15,-2 1-4 0,3-1-2 0,-1 1 0 16,0 1 1-16,0-1-6 0,-3 2 3 0,2-3-3 16,2 2 5-16,-1 0 1 0,-1 1 1 0,0-2-3 15,1 3 1-15,-2-2-4 0,2-1 2 0,0 0-1 16,-2-1-1-16,1 3 1 0,-2-6 1 0,3 4 0 15,-1-2 5-15,2 1-6 0,0-3 4 0,2 4-4 16,-2-2 2-16,0-2 4 0,1 2-13 0,1-3 8 16,-2 2 0-16,0-4-2 0,-3 6 4 0,3-6-2 15,-3 4 4-15,3-4-6 0,0 0 5 0,3 5 2 16,-3-5-2-16,0 0 5 0,5 1 4 0,-5-1 0 0,0 0 1 16,0 0 1-16,0 0-3 0,0 0-3 0,2 4 0 15,-2-4-2-15,0 0-2 0,0 0 1 0,0 0-1 16,0 0 2-16,0 0-3 0,0 0 0 0,0 0 2 15,0 0-2-15,0 0-1 0,0 0 0 0,0 0-1 16,0 0-2-16,0 0 0 0,0 0-4 0,0 0 4 16,0 0 1-16,0 0-2 0,0 0-3 0,2-12 0 15,-2 10-3-15,0-4-16 0,-2 1-18 0,5-1-17 16,-3-1-25-16,4-4-37 0,-4 2-161 0,1-1-300 16,3-2 133-16</inkml:trace>
  <inkml:trace contextRef="#ctx0" brushRef="#br0" timeOffset="65007.17">11817 15404 36 0,'-3'-4'105'0,"3"4"-10"0,0 0-11 15,0 0-8-15,0-5-2 0,0 5-15 0,0 0-5 16,-1-3-2-16,1 3-7 0,0 0-2 0,0 0 2 16,0 0-4-16,0 0-13 0,0 0 2 0,0 0 9 15,0 0 3-15,0 0-10 0,0 0 2 0,0 0-8 16,0 0-6-16,0 0 7 0,0 0 0 0,0 0-4 16,0 0-5-16,0 0 3 0,-1-4-9 0,1 4 2 15,0 0-3-15,0 0 0 0,0 0 3 0,0 0-8 16,0 0 0-16,-13 10 5 0,9-6 0 0,-6 2-5 15,1-2 0-15,0 4 0 0,-6 1 0 0,1-1-4 0,-3-1-2 16,4 0 2-16,2 0-3 0,-1-2 6 16,2 1 0-16,-3-2-1 0,6 2-3 0,0-4-2 0,2 1 7 15,0 3-5-15,-1-4 1 0,0-1 1 0,3 0-7 16,-1 2 2-16,4-3 3 0,-5 2-1 0,5-2 2 16,-7 1 3-16,7-1-3 0,0 0-1 0,0 0 0 15,0 0 2-15,0 0 1 0,0 0 6 0,0 0-4 16,0 0-4-16,0 0 7 0,0 0-3 0,0 0 5 15,0 0-3-15,0 0-8 0,9-10 2 0,-9 10 0 16,3-4-1-16,-3 4 0 0,2-4 2 0,2 2 6 16,-4 2-1-16,3-4-5 0,-1 3-2 0,2-2 1 15,0 0 0-15,0 0-5 0,-2 0 9 0,2 1-4 0,0-4-1 16,-1 2 3-16,-1-2-2 0,2 2-4 0,1 0-2 16,-1-1 4-16,1-1 5 0,-4 4 0 0,3-3-7 15,0-1 8-15,-3 2-5 0,4 0 0 0,-2-1 1 16,2 0 0-16,1 3-1 0,1-1 0 0,-3-1-7 15,1 1 10-15,0 3-7 0,0-3 3 16,3 3 3-16,-8 0-4 0,9-1 2 0,-6 0 1 0,-3 1-3 16,8-2 0-16,-8 2 1 0,6 0 2 0,-6 0-4 15,6-1 0-15,-6 1 4 0,0 0 0 0,3-2-2 16,-3 2 2-16,4-4-5 0,-4 4 2 0,3-3 1 16,-3 3-5-16,0 0 4 0,6 0 1 0,-6 0 0 15,0 0 2-15,10 0-3 0,-10 0 2 0,8 3-2 16,-3-1 0-16,2 3 1 0,-1-1-3 0,3 2 5 0,1 1-5 15,-3 0 1-15,1 1-6 0,1-1 7 16,0-1 2-16,-1 2-15 0,3 0 16 0,0 0 1 16,-5 0-8-16,3-2 4 0,-1 3 3 0,-2-4-2 0,2 1 0 15,-3-2 0-15,0 0 1 0,0 1 0 0,-1 0-3 16,0-2 6-16,0 1-8 0,0 1 7 0,-2-3-5 16,2-1 2-16,-4-1 2 0,2 4-1 0,-2-1-1 15,0-3-2-15,0 0-2 0,4 4 5 0,-4-4-5 16,0 0 8-16,3 3 1 0,-3-3 0 0,0 0-2 15,0 0 6-15,0 0 1 0,0 0 1 0,0 0 3 16,0 0-4-16,0 0 2 0,0 0 0 0,0 0-3 16,0 0 0-16,0 0-1 0,0 0-1 0,0 0 1 15,0 0 1-15,0 0-4 0,0 0 3 0,0 0-2 16,0 0-1-16,0 0-1 0,0 0 0 0,0 0-1 16,0 0-1-16,0 0 3 0,0 0-2 0,0 0-5 15,0 0 6-15,0 0-1 0,0-11 2 0,0 11-4 0,0 0-1 16,0 0 1-16,0 0 0 0,1-3 0 0,-1 3-2 15,0 0-2-15,0 0 6 0,0 0-5 16,0 0 2-16,0 0 12 0,0 0-8 0,0 0 0 0,0 0-2 16,0 0 0-16,0 0 2 0,0 0-1 0,0 0 1 15,-2-5 2-15,2 5-3 0,0 0-6 0,0 0 4 16,0 0 1-16,0 0-2 0,0 0 6 0,0 0-6 16,0 0 1-16,0 0 0 0,0 0-3 0,0 0 4 15,0 0-3-15,0 0 1 0,0 0 0 0,0 0 0 16,0 0 0-16,0 0 0 0,0 0 0 0,0 0 0 15,0 0 2-15,0 0-1 0,0 0-2 0,0 0-4 16,0 0 8-16,0 0-6 0,0 0 5 0,0 0-1 0,0 0-1 16,0 0-10-16,0 0 14 0,0 0-4 15,0 0-3-15,0 0 4 0,0 0 3 0,0 0-7 16,0 0 4-16,0 0-4 0,0 0 3 0,0 0 2 0,0 0-2 16,0 0 1-16,0 0-1 0,0 0 2 0,0 0-1 15,0 0-1-15,0 0-1 0,0 0 1 0,0 0-3 16,0 0-4-16,0 0 10 0,0 0-1 0,0 0 0 15,0 0-1-15,0 0 1 0,0 0-4 0,0 0 3 16,0 0 3-16,0 0-5 0,-12 8-17 0,12-8-27 16,-5 1-36-16,4 3-172 0,1-4-275 0,0 0 122 15</inkml:trace>
  <inkml:trace contextRef="#ctx0" brushRef="#br0" timeOffset="67440.19">11463 15343 109 0,'0'0'103'0,"-5"-2"-3"0,5 2-11 16,-4-5-4-16,4 5-11 0,-4-4-3 0,0 2-14 15,4 2-6-15,-5-5-4 0,1 0-8 0,0 3 0 16,1 0-3-16,3 2-7 0,-8-3-2 0,0 1-1 15,1 0 0-15,-5 1-4 0,5-2-2 0,-4 2-4 16,-1-1 3-16,1 1-3 0,0-2-4 0,-3 2-2 16,2 0 0-16,1 0 0 0,1 0-6 0,-1-2 6 0,1 3 1 15,5 0-5-15,-3 0 2 0,8 0-4 0,-10 0-2 16,1 0 4-16,2 0-3 0,-3 2-2 0,4-1 0 16,-7 0 2-16,3 2-12 0,-3 1 11 0,2 2-4 15,-5-2 6-15,-3 2-2 0,0 1 3 0,-8 0-4 16,2 4 1-16,-1 3-2 0,-2-2 1 0,9-6 1 15,-10 6-1-15,3-1-4 0,-1-1 3 0,3-2 3 16,2 1-5-16,-2-1 2 0,6 0-2 0,-2-2 3 16,3 1 4-16,0 1-3 0,1-1 5 0,3-1-10 15,-2 0 3-15,3-1-31 0,0 2 7 0,1-5 1 0,1 3 3 16,0 2 5-16,-1-4-1 0,1 0 4 16,1 0-7-16,3 2 11 0,1-2-3 0,0 1 0 0,-2-2-2 15,2 4 7-15,0-4 4 0,0 1-3 0,2-1 10 16,2 3-11-16,1-5 0 0,-8 2 4 0,8-2 2 15,-2 2-4-15,2-2 1 0,-7 2-4 0,7-2 8 16,-4 3 0-16,4-3 2 0,0 0-2 0,0 0 4 16,0 0-9-16,0 0 5 0,0 0-4 0,0 0 9 15,0 0-5-15,0 0 2 0,12-9-4 0,-8 6-1 16,0-1 6-16,1-1-1 0,0-1 0 0,1 2-7 16,2-6 6-16,-4 6-6 0,1-4 6 0,2 1 0 0,-4-3-1 15,1 4-1-15,1 0 0 0,-2 1 1 16,1-1-3-16,-3 0 6 0,1 2-6 0,0-1 5 15,-1 1-6-15,2 0 2 0,-2 0 2 0,0 0 3 0,2 0-7 16,-3 4 7-16,2-3-3 0,-2 3-1 0,1-4 0 16,-1 4 0-16,0 0 4 0,0 0-6 0,0 0 5 15,0 0-7-15,0 0 1 0,-7 11 6 0,3-7-7 16,1 0 5-16,0 1 0 0,-1 2-4 0,0-5 1 16,-1 6 5-16,-1 1-4 0,-1-2 0 0,-2 0 11 15,4 0-12-15,-5 0 0 0,2 2-1 0,-1-3 4 16,0 2-6-16,-1-1 5 0,1-1-2 0,5-2 4 15,-2-1-5-15,2 2-4 0,-1-3 10 0,4 1-1 0,1-3 0 16,-5 2 6-16,5-2 15 0,-2 3-2 16,2-3 9-16,0 0-11 0,0 0 3 0,0 0-2 15,0 0-7-15,9-8 0 0,-1 3 2 0,2-2 4 0,-1 1-7 16,1 1-1-16,0 1-3 0,2-3 2 0,-7 3-6 16,4 2-1-16,-4 0 8 0,0-2-5 15,-1 2-4-15,3 0-2 0,-7 2 6 0,0 0-2 0,0 0 0 16,7 7-1-16,-7-4-8 0,0-3 10 0,-1 9-5 15,-2-2 3-15,0-3-3 0,0 2 0 0,-1 1-1 16,3 0-4-16,-3-2 5 0,0-1-5 0,3 3 2 16,-2-2 6-16,2 1-1 0,-3-3 7 0,4 3-3 15,0-4-6-15,-1 3 0 0,1-5 5 0,-4 5-2 16,8 0-3-16,-3-3 0 0,3 2 0 0,1 1-1 16,4-1-25-16,1-2-25 0,0 3-59 0,-1-4-77 15,5 3-200-15,-2-2 89 0</inkml:trace>
  <inkml:trace contextRef="#ctx0" brushRef="#br0" timeOffset="69823.57">15305 15500 119 0,'0'0'115'0,"-3"-2"-2"16,3 2-10-16,0 0-7 0,-2-5-12 0,2 5 2 16,0 0-6-16,17 1-4 0,-6 0-5 0,7 1-1 15,1 0-10-15,8 1-7 0,4 3-6 0,1-4-3 16,-1 3-2-16,-1 1-4 0,2 1-5 0,-4-2-1 15,-1 2-9-15,1-2 5 0,-5 0-7 0,4 3 1 16,-8-4-2-16,3 1-2 0,0 0-3 0,6 2 0 16,-8-3-5-16,8 1 2 0,3 2-4 0,-2-4 3 15,1 3-5-15,0-2 1 0,5 0 4 0,2-1-2 0,0 2-7 16,0 0 4-16,1-1 2 0,15 1-7 16,-1 1 1-16,-2-1 0 0,1 0 0 0,3 1-2 15,2 0 4-15,-5-2 3 0,3 4-4 0,-1-4-2 0,-3-1 0 16,-9 2 5-16,9 0-5 0,-12-1 6 15,12-1-6-15,-13 1 2 0,-4-2 3 0,-2-1-4 0,-2 3-1 16,-8-4-1-16,-1 3 0 0,-2 0 2 0,-4-3 0 16,-2 0 2-16,-1 0-6 0,-2 0 4 0,-1 1 0 15,0-1-1-15,-2-1 2 0,-6 1-4 0,14 0 2 16,-10 0 3-16,-4 0 3 0,10 0 3 0,-10 0 0 16,5 0-3-16,-5 0 2 0,8 0-5 0,-8 0 7 15,0 0-6-15,5 0 0 0,-5 0-1 0,0 0-5 16,10 0 5-16,-10 0-4 0,0 0 1 0,0 0 3 15,0 0-1-15,4 1 0 0,-4-1-3 0,0 0-1 16,0 0 1-16,0 0 0 0,0 0-1 0,-11 5-5 0,11-5-13 16,-8 3-6-16,3-3 0 0,5 0 1 15,-9 1-9-15,1-1 3 0,8 0 5 0,-9 1-1 16,9-1 4-16,-7-2 0 0,1 0 6 0,6 2-1 0,-7-2 2 16,7 2 1-16,-6-4 5 0,4 0-5 0,0 1 0 15,2 3 3-15,-3-7 3 0,3 3 0 0,-2 1 1 16,0-2-2-16,2-2 9 0,-2 4-3 0,0-1-4 15,0-1 4-15,-1 3-1 0,-2-2 5 0,1 1-5 16,1 1 0-16,-3 1-2 0,1-2 3 0,-1 1 3 16,0 0 1-16,6 2-5 0,-11-2 4 0,6 1-7 15,5 1 3-15,-8-2 4 0,5-1-5 0,3 3 5 16,-8-2 9-16,4-2-11 0,0 2 5 0,2-2-5 16,-1 1 6-16,3 3-1 0,-5-6-2 0,1 3-6 0,-2-1 5 15,2 1 3-15,0-1 2 0,2 3-4 16,-2-2 1-16,-1 1 1 0,5 2-3 0,-13 0 5 15,5 0-9-15,2 2 5 0,-1-2-3 0,1 4 5 0,1 0-3 16,1-1 3-16,0 4-1 0,3-1-5 0,-3-2 3 16,3 5-4-16,-2-4 7 0,2 2 2 15,1 0-4-15,0-2-6 0,1 2 5 0,-1-1-2 0,0-2 1 16,0 1 3-16,-1 1-3 0,-2-2 2 0,-1 1-4 16,1-3-3-16,0 2 4 0,3-4 4 0,-7 0 2 15,7 0 4-15,-9 0-10 0,9 0 6 0,-14 0 0 16,9-2 1-16,-3-1-6 0,1 1 6 0,-1-5-6 15,0 3-2-15,1 0 7 0,0-3-10 0,1 4 23 0,0-5 3 16,1 2-5-16,1 3 3 0,2-3 3 16,-1 2-4-16,-2-1 0 0,4 3-3 0,1 2-1 15,-5-6-4-15,5 6 0 0,-4-1-1 0,4 1-1 0,0 0 4 16,0 0-5-16,-9 7-2 0,8-6 2 0,1-1-2 16,-4 5 4-16,1-2-3 0,1 1-3 15,-1 0-1-15,-2-2 1 0,5-2-1 0,0 0 0 0,-1 4 1 16,1-4 0-16,-4 3-1 0,4-3 4 0,-1 4-8 15,1-4 1-15,0 0 4 0,-4 3 0 0,4-3-2 16,0 0-1-16,0 0-2 0,-5 1 5 0,5-1 3 16,-8 0-4-16,8 0 1 0,-10 0 2 0,2 1-5 15,-1-1 5-15,0 1-5 0,-1-1 1 0,-1 0 0 16,-1 0 0-16,2-1 0 0,0 1 1 0,1 0-4 16,1 0-1-16,2 0 7 0,6 0-2 0,0 0-2 15,-11 0 6-15,11 0-4 0,0 0-3 0,0 0-1 16,0 0 5-16,0 0 0 0,0 0-4 0,27-2 3 15,-15 0 1-15,-2 1-2 0,1 1-1 0,-2 0 1 0,3 0-2 16,-7 0 5-16,-5 0-3 0,14 0-1 16,-9 0 0-16,-5 0 2 0,9-2 0 0,-9 2-4 0,0 0 3 15,5 2 1-15,-5-2-5 0,0 0 9 0,0 0-6 16,0 0 3-16,-15 4-6 0,3-2 4 0,-2-1-3 16,-4 2-16-16,-3 1-19 0,-6-4-18 0,-2 0-40 15,-6 0-138-15,3 0-253 0,-4-4 112 0</inkml:trace>
  <inkml:trace contextRef="#ctx0" brushRef="#br0" timeOffset="71056.87">16302 15700 41 0,'-1'-2'87'16,"-1"-1"4"-16,1-1-12 0,-1 0 2 0,2 4 1 16,-3-7 0-16,-1 7-8 0,4 0-2 0,-1-4-7 15,1 4-3-15,-1-5-3 0,1 5-6 0,-4-5-8 16,4 5-1-16,0 0 1 0,0 0-8 0,-1-3-2 16,1 3-7-16,0 0-6 0,0 0 1 0,0 0-3 15,0 0-3-15,0 0 3 0,0 0-5 0,0 0 4 16,-16 8-13-16,11-3 5 0,-4-2 1 0,3 1 2 15,-6 3-7-15,5 1 2 0,-5-2 2 0,3 2-5 0,-5 2-4 16,1 1 1-16,-2-1-3 0,2 2 3 16,-1 0 5-16,-1 1-8 0,-7 5 5 0,3 0 1 0,-4 2-5 15,1-1 6-15,3 3-2 0,-3-1-1 0,1-2 2 16,3 1-9-16,-3-2 5 0,4 3 1 0,2-2-2 16,1-2-3-16,3-3 0 0,-1 1 3 0,1-1-1 15,3-3 0-15,-1 3 0 0,4-3-3 0,-1 0 8 16,-2-1-7-16,7-1 3 0,-6-1-2 0,6-4 4 15,-3 1-3-15,3 0 1 0,-2-3 3 0,2 1-3 16,1-3-1-16,-4 4 0 0,3-2-6 0,1-2-9 16,0 7-4-16,0-7 0 0,0 0-10 0,0 0-9 15,0 0-3-15,0 0-4 0,0 0 0 0,0 0-2 16,-11-3-12-16,11 3 4 0,0 0-5 0,-7-4 3 16,3 2 5-16,4 2 8 0,-9-4 3 0,4 1 3 15,0 1 4-15,0-3 3 0,-1 3 3 0,-1-3 5 0,2 3 8 16,0 0 15-16,0-3 11 0,1 2 11 0,0-1 9 15,2 1-10-15,-2-3 1 0,1 2 6 16,3 4 6-16,-2-7 4 0,1 4-6 0,-2-1 7 0,2 0-3 16,1 4-11-16,0-7 4 0,0 7-2 0,-3-5 4 15,2 3-5-15,1 2-3 0,0 0 5 0,0-5-6 16,0 5-4-16,0 0-3 0,0 0 0 0,-1-6-7 16,1 6-2-16,0 0 8 0,0 0-2 0,0 0-10 15,0 0 4-15,-4 14-1 0,4-11-1 0,-2 5-7 16,1-2 6-16,0 2 0 0,-2 3 2 0,2-4 1 15,-3 4-1-15,4-5-13 0,-1 1 11 0,0 1-6 16,1-3 1-16,0 0-4 0,0-1 9 0,1 1 7 16,-1-5 8-16,4 5 7 0,-1-3-10 0,-3-2-2 15,10-2 5-15,-4-1-8 0,0 0 6 0,4-3 0 16,1-4-6-16,-2 4 1 0,5-7-4 0,-5 5 0 16,-2 1 1-16,4 1-10 0,-4 0 3 0,-2 0 7 0,1 1-11 15,-3 2 8-15,2 0 1 0,-1 0-8 0,0 0 7 16,-4 3-2-16,0 0-3 0,0 0-3 15,0 0 7-15,-4 11-1 0,0-6 0 0,3 2-2 0,-4 1 2 16,1 2 3-16,3-1-6 0,-2 0 1 0,3 1-12 16,0-6 13-16,3 4 3 0,-2-1-7 0,1-2 4 15,5 0 3-15,-2-1-4 0,4-1 0 0,0 2 4 16,4-3-13-16,-3-1 8 0,0 0-27 0,3-1-52 16,-5-1-146-16,2-2-242 0,0 0 107 0</inkml:trace>
  <inkml:trace contextRef="#ctx0" brushRef="#br0" timeOffset="72140.13">15690 16316 17 0,'0'0'86'0,"0"0"-4"0,0 0-3 16,0 0-8-16,0 0-4 0,0 0-2 0,0 0-6 15,0 0 0-15,0 0-4 0,0 0 2 0,0 0-7 16,0 0-5-16,0 0-4 0,0 0 1 0,0 0-5 16,0 0 0-16,0 0-11 0,0 0 3 0,0 0-7 0,0 0-2 15,0 0-2-15,0 0-4 0,0 0-6 16,-7 11 8-16,1-7-6 0,0 2 1 0,1-2-3 16,-3 4-2-16,2 1-2 0,-4 1 11 0,-2 4-6 0,-2-2-14 15,1 4 16-15,0 0 2 0,-5 6-1 0,1-3 6 16,1 2 2-16,2-4 1 0,5-2 1 0,-5 2-1 15,0-2 2-15,5 2 6 0,0 0 0 0,-1-1-5 16,0 1-3-16,-1-2 6 0,0 2-5 0,-2 0 2 16,3 2-6-16,1-4-2 0,0 2 1 0,-1 0 0 15,-3-3-1-15,0 2-2 0,1-1-14 0,-1-1 13 16,0-3-2-16,4 1-3 0,0-2 0 0,0-1-1 16,2-1 0-16,0-1-9 0,2-2 5 0,1 1 5 15,0-3-3-15,2-1 1 0,-3-1 0 0,5-1 2 16,-8 0-4-16,8 0 3 0,0 0-2 0,-6-6 0 15,6 2 1-15,0 4-3 0,2-10-3 0,-1 6 3 16,2-3-2-16,0 2-1 0,-1-1 3 0,2-1-1 0,2 3 4 16,-2 0-7-16,-3-2 2 0,2 5-1 15,0-3-5-15,0 2 9 0,-3 2 0 0,4-3-6 16,-4 3 1-16,8-2 3 0,-8 2 0 0,0 0-5 0,8 0 0 16,-8 0 4-16,5 4-5 0,-5-1 6 0,0-3-4 15,2 5 0-15,1 0 2 0,-2-3-1 0,0 2-4 16,-1-4 4-16,2 6-2 0,-1-2 6 0,-1-4-4 15,-1 7 1-15,1-4 1 0,1 0-4 0,-1-3 3 16,1 6-2-16,-1-6 4 0,2 3-5 0,-2-3 4 16,0 0 0-16,0 0-2 0,2 5-1 0,-2-5 5 15,0 0-3-15,0 0 5 0,0 0-2 0,0 0-1 16,0 0 1-16,0 0 0 0,0 0-1 0,-10-9 1 16,10 9-1-16,-8-5-2 0,6 5-2 0,-2-3 2 15,0 1 0-15,4 2-1 0,-8-2 8 0,8 2-7 0,-4-1-3 16,4 1 3-16,0 0 0 0,-3-3 1 15,3 3-2-15,0 0 5 0,0 0-1 0,0 0-4 16,17-2 2-16,-10 2-5 0,3 0 9 0,3 0-7 16,-2-2-49-16,2 1-64 0,5 0-148 0,1-2-284 0,-1 0 126 15</inkml:trace>
  <inkml:trace contextRef="#ctx0" brushRef="#br0" timeOffset="73990.09">20148 15676 60 0,'0'0'86'16,"-8"-5"-7"-16,5 0-5 0,3 5-6 0,-8-4-5 16,3 3-6-16,1 0-15 0,0-1 8 0,-2-2 4 15,2 2-8-15,-1-2-6 0,1 3 3 0,-1-2-1 16,5 3-2-16,-6-2 5 0,-1 0-3 0,7 2 3 15,-5-2-9-15,5 2-5 0,0 0 0 0,-7-2-5 0,7 2-3 16,0 0 3-16,0 0-11 0,-9 1 6 0,9-1-4 16,-7 3-4-16,2-1-5 0,0-1 7 15,5-1-6-15,-9 4 0 0,4-3-4 0,1 0 9 0,4-1-3 16,-7 3-3-16,7-3 1 0,0 0 2 0,0 0 5 16,-7 0 7-16,7 0 5 0,0 0 2 0,0 0 6 15,0 0 1-15,0 0 1 0,0 0-9 0,0 0 3 16,0 0-11-16,0 0 5 0,0 0-3 0,-9-3-4 15,9 3-1-15,0 0 1 0,0 0-5 0,0 0-4 16,0 0-1-16,0 0 8 0,0 0-9 0,0 0-7 16,0 0 11-16,0 0-3 0,13-6-1 0,-8 5-3 15,3-1-1-15,-1 2 3 0,4 0-2 0,0-2 0 16,-1 2-3-16,2-1-2 0,3 0 6 0,-1-1-3 16,4 1-5-16,2 1 3 0,1 0 2 0,1-2-4 15,6 0-1-15,4-2 2 0,4 1 2 0,1-1 1 16,0 1-1-16,2 0-1 0,0 0 3 0,-4-1-2 15,6 2-5-15,-2-1 3 0,13-4-3 0,0 1 6 0,-2-1-3 16,1 3 1-16,-14-1-3 0,3 1 3 16,-1-1-3-16,-3 2 1 0,0 1 3 0,1-2 2 0,-1 3-2 15,-1-1 0-15,-1 0-2 0,4 2 3 0,-3 0-1 16,-1 0-2-16,2 0 0 0,-1 2 2 0,2 1-4 16,-3-3 5-16,2 2-4 0,1 1 0 0,5-2-6 15,8 2 9-15,2 1-2 0,-15-3-3 0,3 1 5 16,1-1-3-16,-3 0 1 0,1-1 0 0,-1 0-3 15,-2 1 4-15,-2-1 2 0,2 2-7 0,-5-2 7 16,-8 0-1-16,-3 1-1 0,-1-1-1 0,4 0-3 16,-5 0 4-16,0 0 0 0,-8 1-1 0,3-1 0 15,-4 1 0-15,2 1 0 0,-2-2-1 0,4 0 5 16,-3 0-1-16,3 0-4 0,-1 0 0 0,-1 3 3 16,1-3 0-16,0 2-4 0,1 0-1 0,-1-1 6 15,6-1-2-15,-1 1 4 0,-4-1-8 0,0 3 0 0,6-3 1 16,-6 2 4-16,1-2-4 0,-5 1 1 15,1 0 1-15,-2-1-3 0,-3 0 3 0,-5 0-3 0,9-1 3 16,-4 2-1-16,-5-1-3 0,5 1-2 0,-5-1 6 16,7 2 1-16,-5 1 2 0,-2-3-2 0,3 4 0 15,-3-4-2-15,4 4-1 0,-4-4 1 0,1 4-1 16,1-2 5-16,-2-2-5 0,9 5-7 0,-4-3 11 16,1 1-3-16,-1-2 4 0,0 2-2 0,0-2-1 15,0 1 0-15,0 0 1 0,-5-2 0 0,7 3 3 16,-7-3-3-16,5 1 1 0,-5-1 3 0,0 0-4 15,0 0 0-15,9-2 0 0,-9 2-1 0,5-3-2 16,-5 3-1-16,1-4 2 0,-1 4 1 0,0 0 1 16,-4-6 1-16,4 6-2 0,-2-5 1 0,2 5 1 0,0-5-3 15,0 5 3-15,0-4-2 0,0 4 2 16,2-4 2-16,-2 4-5 0,10-4 2 0,-5 3-5 0,3-2 7 16,2 3-6-16,-1-2 4 0,2 0-2 0,2 0 1 15,-1-1 2-15,3 3 0 0,-2 0-3 0,5 0 1 16,-5 0 2-16,0 0-3 0,1 0-1 0,-3 3 0 15,1-3 2-15,-6 2-5 0,2-1 5 0,0-1 2 16,3 1-3-16,-1 0 2 0,2 0 5 0,0 2-6 16,1 0 0-16,1-1-2 0,4 1 2 0,-4 0-3 15,4 1 1-15,1 1 3 0,-1-2-1 0,1-1 0 16,3 3-3-16,6-1 9 0,-10 2-6 0,1-3 0 16,0 1-3-16,-6-1 0 0,-1-1 3 0,-1 0 0 0,-6 0-4 15,4 0 5-15,3-4-1 0,-6 2 1 16,1-2 1-16,-1 0 1 0,0 0 0 0,-1 1-1 15,0-3-1-15,1 3 2 0,-6 1-2 0,7-2-1 0,-3-2-4 16,1 2 5-16,-4-1-4 0,-1 3-1 0,6-3 7 16,-6 3-3-16,3-3 0 0,-3 3 0 0,3-2-1 15,-3 2-4-15,0 0 2 0,0 0 2 0,0 0 3 16,0 0-3-16,0 0 2 0,-19 1-1 0,19-1 1 16,-10 0-2-16,10 0 3 0,-8 0-1 0,8 0-2 15,-8 1 1-15,8-1 0 0,-6 2-2 0,6-2-1 16,0 0 0-16,-10 1 0 0,3 0 5 0,2 0-10 15,-4 1-6-15,4 2-33 0,-3-2-36 0,3 1-51 0,-9-1-125 16,5 2-282-16,-1-1 125 0</inkml:trace>
  <inkml:trace contextRef="#ctx0" brushRef="#br0" timeOffset="74773.42">21964 15791 36 0,'0'0'90'0,"1"-4"-8"0,-1 4-4 16,0 0-10-16,0 0-2 0,0 0-17 0,2-4-3 16,-2 4-12-16,0 0 5 0,0 0-4 0,0 0-4 15,0 0-6-15,0 0-1 0,0 0 2 0,0 0-6 16,-10-1 2-16,10 1-11 0,0 0 3 0,0 0 6 15,0 0-6-15,0 0 0 0,0 0-7 0,0 0 5 16,0 0-2-16,-8 5-2 0,8-5 2 0,0 0 0 16,0 0 5-16,0 0 7 0,0 0 5 0,0 0 1 15,-8 0 1-15,8 0-6 0,0 0-4 0,0 0 1 16,-10 0-2-16,10 0-3 0,0 0 2 0,-9-3 4 16,9 3-8-16,-8-1-4 0,8 1 4 0,0 0 1 15,-9 0-5-15,9 0 5 0,0 0-5 0,-10 0-1 16,10 0 7-16,0 0-5 0,0 0-7 0,-8 0 2 15,8 0-4-15,0 0-8 0,0 0 12 0,0 0 0 16,0 0-7-16,0 0 7 0,0 0-4 0,0 0 0 16,0 0 2-16,0 0-5 0,0 0 0 0,0 0 3 0,0 0 8 15,-5-1-9-15,5 1 7 0,0 0-1 0,0 0-5 16,0 0 12-16,0 0 0 0,0 0 0 0,0 0-4 16,0 0-1-16,0 0 1 0,0 0 2 0,0 0-7 15,0 0-1-15,0 0-1 0,-9 0 6 0,3 2 3 16,2 1-8-16,-1 0 5 0,-4 1-3 0,-2 4-2 15,0-1 0-15,-3 0 3 0,0 5-8 0,-4-2 5 16,-1 2-3-16,-4 3 2 0,-1-1 4 0,-3 2 2 16,4 1-2-16,0 2-12 0,0-1 14 0,0-1-2 0,9-2-1 15,-2 4-2-15,3-2 5 0,-5 3 3 16,6-3 4-16,-2 5 2 0,0 0 1 0,0-1-2 16,5-7-5-16,0 3 0 0,3-2 1 0,-1 1-1 0,1-4 2 15,2-1 0-15,0 0-6 0,3-3 0 0,-3 1 3 16,3-3-6-16,-2 0-1 0,2 1 5 0,1-4-11 15,-4 0 6-15,2-1 2 0,2-2 1 0,-2 5 4 16,2-5-3-16,0 0 1 0,0 0-2 0,0 0 0 16,0 0-1-16,0 0-22 0,-6-12-33 0,6 4-40 15,0-1-61-15,-2-1-86 0,0 0-257 0,1 0 114 16</inkml:trace>
  <inkml:trace contextRef="#ctx0" brushRef="#br0" timeOffset="75220.06">21310 16116 92 0,'0'0'120'0,"-3"5"-23"15,3-5-7-15,-5 3-9 0,4 1-9 0,1-4-8 16,-4 5-4-16,3 1-10 0,-3 0 3 16,4-3-7-16,0 2-12 0,0 3-1 0,-1-4 3 0,2 0-13 15,-1 2 2-15,0-2 6 0,0 3-11 0,5-2 0 16,-5 0-2-16,1-1-5 0,-1 0 0 15,2 0-4-15,-1-1 4 0,-1-3 0 0,1 6-2 0,-1-3-5 16,0-3 6-16,0 0-12 0,-2 5 11 0,2-5-7 16,-3 2 0-16,3-2 1 0,0 0-10 0,-6 3 11 15,6-3 1-15,0 0-12 0,-8 2 11 0,8-2-1 16,0 0-5-16,0 0 3 0,0 0-4 0,-5 2 2 16,5-2 2-16,0 0-4 0,-4 3 3 0,4-3 0 15,0 0-2-15,0 0 6 0,0 0-2 0,0 0-3 16,9 6-1-16,-5-5 4 0,1 0 6 0,3 1-1 15,-8-2 4-15,10 0 0 0,-4 0-4 0,1 1-2 16,2-1 4-16,-2 0-5 0,0 0-4 0,-7 0 6 0,11-1-1 16,-11 1-4-16,9 0 8 0,-9 0-8 15,5 0-3-15,-5 0 0 0,5 1 4 0,-5-1 1 16,0 0-8-16,4 3 4 0,-4-3 3 0,0 4-6 0,0-4 3 16,-6 5-1-16,3 0-2 0,1-1 5 0,-1-1-3 15,0 1 0-15,2-1 0 0,-1-1 2 0,2-2-3 16,-4 5-11-16,4-5-22 0,-4 3-42 0,4-3-128 15,-4 2-220-15,4-2 98 0</inkml:trace>
  <inkml:trace contextRef="#ctx0" brushRef="#br0" timeOffset="76338.86">21374 16393 30 0,'0'0'103'0,"0"0"-14"15,0 0-7-15,0 0-15 0,0 0 0 16,0 0-16-16,0 0-1 0,0 0 2 0,0 0-7 0,0 0-2 16,0 0 6-16,0 0-7 0,0 0 3 0,0 0-6 15,0 0-7-15,0 0-1 0,0 0-2 0,0 0-3 16,-3-6-7-16,3 6-5 0,-2-3 8 0,2-1-5 15,0 4-6-15,-3-5 6 0,3 5-1 0,-1-3-3 16,1 3-3-16,-3-4-1 0,3 4-6 0,-4-5 5 16,3 3-2-16,1 2 2 0,0 0-3 0,-9-3 7 15,9 3-9-15,-4-2-1 0,4 2 0 0,-5-3-1 16,1 1 2-16,4 2-2 0,-3-3 3 0,3 3-3 16,-6-2-3-16,6 2 8 0,0 0-2 0,-6-1-4 15,6 1 0-15,0 0-4 0,0 0 2 0,-6-1 3 0,6 1-3 16,0 0 1-16,0 0-2 0,0 0 1 15,0 0 3-15,-11 2-2 0,11-2 1 0,0 0 1 0,-6 0 6 16,6 0-2-16,0 0-9 0,-6 2 3 0,6-2-3 16,0 0 4-16,0 0 4 0,0 0-7 15,0 0 4-15,-9-2 4 0,9 2-6 0,0 0 3 0,0 0 3 16,0 0-7-16,0 0 5 0,0 0-4 0,0 0-1 16,-5-2 2-16,5 2 6 0,-3-3-12 0,3 3 7 15,0 0-5-15,0 0-2 0,-4-4 9 0,4 4 2 16,0 0-5-16,-1-3 0 0,1 3 2 0,0 0-4 15,-4-2-1-15,4 2-1 0,0 0-8 0,-9 0 15 16,9 0-1-16,-9 2-1 0,4 0 4 0,1-1-9 16,-6 3 4-16,1 0 0 0,0 0-2 0,-3 2 10 15,1 1-4-15,2 1-3 0,-5 1 1 0,1 2 11 16,-3 1 1-16,2 1-5 0,-5 3-1 0,3 1 3 16,1-3 6-16,-2 5 1 0,1 0-2 0,3-3-4 0,-4 5 0 15,4-6-4-15,2 2 3 0,-2-2-1 16,1 0 1-16,-1 3-6 0,2-2-3 0,0 1 8 0,2 0-3 15,-7 3-2-15,8-5-3 0,-1-1 3 0,1 1-2 16,2-5 5-16,1 2-4 0,0-3-5 0,-2 1 6 16,6-5-6-16,-4 5 5 0,1-6-2 0,0 3-2 15,2-4 0-15,-1 2 0 0,2 0 1 0,-2-4 6 16,3-1-2-16,-1 4-4 0,1-4 4 0,0 0-3 16,0 0 2-16,0 0-2 0,0 0-2 0,0 0 1 15,5-12 0-15,-5 8-4 0,0 4 2 0,4-5 1 16,-4 5 3-16,1-4-3 0,-1 4 0 0,0 0-3 15,0 0 5-15,0-4 1 0,0 4-1 0,0 0-3 0,0 0 3 16,5-1-2-16,-5 1-2 0,0 0 0 0,0 0 2 16,0 0-2-16,0 0 1 0,0 0 0 15,0 0 1-15,0 0 0 0,0 0-5 0,0 0 6 0,0 0 3 16,0 0-1-16,0 0 3 0,0 0-7 0,0 0 1 16,0 0-14-16,0 0 18 0,0 0-5 15,0-5 0-15,0 5-11 0,0 0-24 0,3-4-6 0,-3 4-27 16,0 0-36-16,1-4-91 0,-1 4-213 0,4-4 94 15</inkml:trace>
  <inkml:trace contextRef="#ctx0" brushRef="#br0" timeOffset="77655.66">23864 15453 103 0,'31'-5'99'15,"0"4"-8"-15,6-2-4 0,2 2-6 0,15-1 0 0,4 2-10 16,-5 0-5-16,3-3-1 0,-1 3 0 16,0 0-7-16,5 0-2 0,-3 0-5 0,0 0-1 0,3 0-6 15,0-1 2-15,2 1-7 0,3-1-3 0,28 1 2 16,-27 0 2-16,28 2-3 0,-29-3-8 0,27 5 2 16,-28-4 1-16,25-4-9 0,-26 5 8 0,-3-1-1 15,2 3-10-15,1-3 3 0,0 3-7 0,-2-1 5 16,-1-1 1-16,-4-1-20 0,0 2 2 0,-2 0 1 0,-15 0 1 15,14-2-3-15,-16 0 3 0,2-2 4 16,-2 2-4-16,0 0-4 0,-2 2 2 0,4-2-1 16,-6 0 1-16,2 0 0 0,-1-2-1 0,0 0 3 0,-2 0-4 15,0 1 1-15,-1-2 3 0,-3 1-6 0,1-1 3 16,-9 2-3-16,0-3 3 0,-1 0-2 0,-1 4-2 16,1-3 2-16,-2 2 0 0,-3-2-1 0,-1 2 1 15,1 0-2-15,-4 1-2 0,2 0 3 0,-2-1-2 16,0-1 4-16,0 4-6 0,0-1 6 0,1-1-3 15,-3 0 0-15,0 1 0 0,-1-1 4 0,-1 1-3 16,1-1-1-16,-2 3-5 0,1-2 8 0,-1 2 0 0,-5-3-2 16,3 4 3-16,-3-4-5 0,-7 8-43 0,-3-4-44 15,-1-1-48-15,-7 2-96 0,-3 0-250 16,-8-1 111-16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5T07:33:24.24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14238 15257 21 0,'0'0'147'0,"-3"-4"-14"0,3 4-12 0,-2-3-14 16,2 3-4-16,0 0-16 0,-4-5-2 0,4 5-10 15,0 0-17-15,0 0 1 0,2-4-6 0,-2 4-6 16,0 0-2-16,0 0-3 0,0 0-4 0,0 0 0 16,0 0-12-16,0 0 3 0,-2-5-3 0,2 5 3 0,0 0-5 15,0 0-4-15,0 0-8 0,0 0 10 0,0 0-4 16,0 0 0-16,0 0-1 0,0 0-3 15,0 0-1-15,0 0-1 0,0 0-1 0,0 0-9 0,0 0 8 16,0 0-1-16,0 0-4 0,0 0 4 0,0 0-4 16,0 0-3-16,0 0 5 0,0 0-6 0,0 0 2 15,0 0 0-15,4 14 3 0,-4-11-1 0,0-3-6 16,0 6 3-16,0-3 1 0,2 2 3 0,-2 0-3 16,-2 2-3-16,4-3 5 0,-2 4-3 0,2-4 6 15,-2 3-4-15,1 2 3 0,3 5 1 0,-4-6-1 16,0 3-1-16,2 2 5 0,0-1-2 0,-2-1 6 15,3 2-1-15,-2-2-6 0,0 1 6 0,4 1-7 0,-5-1 5 16,1-2-1-16,2 1 0 0,-3-1-7 0,0-3 5 16,0 1-2-16,1-2 2 0,1-1-3 0,-2 1-2 15,0-1 3-15,-2-2-1 0,6 0-2 0,-4 1-1 16,0-4 1-16,0 0-1 0,0 7 1 0,0-7 1 16,0 0 3-16,0 2-3 0,0-2-1 0,0 0 4 15,0 0-3-15,0 0-5 0,18-7-19 0,-13 2-27 16,-1 4-28-16,1-2-63 0,-2 0-133 0,-2-2-292 15,0 1 129-15</inkml:trace>
  <inkml:trace contextRef="#ctx0" brushRef="#br0" timeOffset="7455.42">14300 15430 122 0,'-7'2'109'0,"7"-2"-3"0,0 0-17 0,-9 0-10 16,9 0-4-16,-6 0-6 0,6 0-5 0,0 0-14 0,-9 2-3 16,9-2-2-16,0 0-2 0,0 0-12 0,-4 0-3 15,4 0-5-15,0 0 5 0,0 0-12 0,0 0 21 16,0 0-3-16,-5 2 0 0,5-2 6 0,0 0 1 16,0 0 2-16,0 0 1 0,0 0 2 0,0 0-2 15,0 0-1-15,0 0-1 0,0 0 1 0,0 0-10 0,0 0-1 16,0 0-1-16,0 0-4 0,0 0-3 15,0 0 0-15,0 0-7 0,0 0 3 0,0 0-5 16,0 0-2-16,0 0-2 0,0 0 3 0,0 0-4 0,0 0 0 16,0 0-4-16,0 0 1 0,0 0 1 0,0 0-3 15,0 0 7-15,0 0-9 0,9 5 4 0,-9-5-3 16,0 0 0-16,10 0 3 0,-2 0-2 0,-8 0 3 16,9 0-2-16,-4-3 3 0,4 2-2 15,1 0 2-15,2-2-3 0,2 3-1 0,-4-3-4 0,2 2 2 16,-1-2 4-16,0 1 0 0,1-1-2 0,2 1 0 15,-2-1-2-15,5 3 4 0,-4-4-4 0,5 1 1 16,-3 1 0-16,-1 0 1 0,7 0 3 0,-6-1-2 16,3 1-6-16,0-1-4 0,2 3 10 0,-2-3-3 15,3 2 0-15,-2-2-3 0,0 1 2 0,4-1 4 0,-4 0-1 16,4 3-1-16,-5-1-2 0,1 2 2 0,-3-1-2 16,2 3-1-16,-2-3-2 0,-1 0 5 0,-3 0-5 15,3 3 1-15,-2-3-1 0,2 0 0 0,2 0 2 16,1 0-1-16,-4 0 0 0,0-3 4 0,3 3-6 15,2 0 4-15,-5 0-1 0,6 0-2 0,1 0 0 16,-3 0 3-16,11 0 0 0,-1-3-2 0,-1 2 0 16,-5 0-1-16,-2-2 0 0,11 1 0 0,-12-1 3 15,8 2-2-15,-5-2 4 0,4 2-4 0,-6 2 1 16,0 2-1-16,-1-1 0 0,2 2 2 0,-5-1-5 16,2-3 4-16,-4 2-2 0,3 1 1 0,-3-3-2 15,0 0 1-15,0 3 3 0,-1-3-4 0,1 0 5 0,-1 2-6 16,4-2 6-16,1 0-5 0,4-1-3 0,-3 2 1 15,2-1 8-15,2 0-8 0,5-1 4 0,-7 0 0 16,0 2 0-16,7-1 2 0,0 1-2 0,-6-2 0 16,-2 2-2-16,2-1 6 0,-3 0-2 0,3 0 2 15,-3 0 0-15,-1 0-5 0,-5-1-4 0,2 1 6 16,-2 0 1-16,2-1 0 0,-2 2-6 0,-2-1 3 16,5 0 1-16,-6 0 3 0,8 0-1 0,-4 0-3 15,5-1 6-15,-1 1-8 0,1 0 6 0,0-3-1 16,0 3-2-16,2 0 2 0,-2 0-7 0,4 0 5 15,-5-3 0-15,5 6-1 0,-1-3-3 0,-2 0 4 16,3 0-2-16,-1 0 3 0,0 0 2 0,-2 0-2 0,-1 0 0 16,-1 0-2-16,1-3 2 0,2 3-2 0,-6 0 1 15,3-2 2-15,-1-2 0 0,1 1-5 16,-6 1 4-16,2-1 1 0,3 2-1 0,-3-2 5 0,4 1-3 16,1 1-4-16,0-1-1 0,-1-1-1 0,0 1 6 15,4 0-3-15,-4 1 0 0,2 0 0 0,-2 1 3 16,3 0-4-16,-4 0-1 0,0 1 0 0,2 0 1 15,-3 1 1-15,0-4 2 0,-6 4 0 0,3-4 0 16,-4 4-1-16,3-4 0 0,-1 1 2 0,-3 0-5 16,-2 1 4-16,7 0 1 0,-4 0-3 0,0 0 3 15,-3-1 0-15,6-1-3 0,-2 1 0 0,4 0 0 16,-5 1 0-16,4 0 0 0,1 0 0 0,-1 0-14 0,0 0 17 16,0 0 0-16,5 0-1 0,-5 0-5 0,1 0 4 15,-4 0 0-15,1 0 0 0,1 1-4 0,-2-1 8 16,1 0-1-16,-2 0-4 0,-3 1-1 0,-1-1 2 15,0 2-1-15,-5-2 0 0,0 0 0 0,10-2-3 16,-10 2 3-16,0 0 0 0,0 0-6 0,9-1 9 16,-9 1-3-16,0 0 4 0,6-1-1 0,-6 1-1 15,0 0 0-15,0 0-4 0,2-2 1 0,-2 2 2 16,0 0 0-16,0 0-1 0,0 0 4 0,0-5-3 16,0 5-2-16,0 0 0 0,0 0 0 0,0 0-2 15,0 0 4-15,0 0-2 0,-5-5 2 0,5 5 0 0,0 0 1 16,0 0 0-16,0 0 0 0,0 0-3 0,0 0-2 15,0 0-1-15,0 0 4 0,0 0-2 16,0 0 3-16,0 0-4 0,0 0 4 0,0 0-1 0,0 0 0 16,-6-4-3-16,6 4-5 0,0 0 8 0,0 0 0 15,0 0 4-15,0 0-2 0,0 0-1 0,0 0 0 16,0 0-3-16,-3-2 6 0,3 2-1 0,0 0 0 16,-5-5 0-16,4 3-2 0,1 2-1 0,-5-5-5 15,2 1 6-15,-1 0 3 0,2 1-1 0,-1-2-2 16,-1 2 3-16,4 3-1 0,-4-6 9 0,2 2-1 15,-2 0 6-15,2 3-2 0,2 1 3 0,-4-4-4 16,4 4-1-16,-2-4 2 0,2 4 2 0,-1-4-3 0,1 4-3 16,0 0-3-16,0 0-1 0,0 0 1 0,-4-4-3 15,4 4 1-15,0 0 2 0,-2-1-3 16,2 1-2-16,0 0 0 0,0 0-5 0,0 0 8 0,0 0-5 16,0 0 3-16,0 0 2 0,0 0-9 0,0 0 6 15,2 14-2-15,-2-8 1 0,0 0-2 0,3 0 3 16,-3 1 0-16,1 3 0 0,0 2-1 0,1-3-2 15,-1 2 1-15,2 0 2 0,-1-2-4 0,-1 2 0 16,2-2 4-16,-2-2-3 0,0-2 0 0,1 3 0 16,-2-4 1-16,1 1 0 0,-1-2 0 0,0 1-3 15,1-1 1-15,-1-3 3 0,0 0 0 0,1 7 0 0,-1-4 0 16,0-3 2-16,2 4-4 0,-2-4 4 0,0 0-1 16,0 0-4-16,0 0 0 0,0 0 3 15,0 0 0-15,0 0-4 0,0 0 3 0,0 0-4 0,-5-14 4 16,3 11-1-16,1-4 5 0,1 3-2 0,-1-2-8 15,-3-1 7-15,3 2 0 0,0 1-1 0,1-3 2 16,-3 2-1-16,3 0 1 0,-1 1 1 0,1 4-5 16,-2-5 1-16,2 5 0 0,0 0 0 0,-1-6-4 15,1 6 1-15,0-4 2 0,0 4 0 0,0 0-2 0,0 0 1 16,0 0 3-16,0 0 1 0,0 0-8 16,0 0 9-16,0 0-3 0,0 0 1 0,0 0-5 15,0 0 6-15,0 0 0 0,0 0-1 0,5 13 0 0,-5-7-1 16,3-4 0-16,-3 5-6 0,1-2 8 0,-1-1 1 15,0 2-2-15,1-1 0 0,2 0 2 0,-2 0-3 16,0 0-1-16,1 2 2 0,-1-2 2 0,-1-1-19 16,0 1 0-16,0-1 0 0,0 1 5 0,0-2 1 15,1 0 4-15,-1-3-3 0,0 6 1 0,0-6 3 16,0 3-2-16,0-3 4 0,0 4 1 0,0-4-3 16,0 0 2-16,0 0-3 0,1 3 2 0,-1-3 5 15,0 0-3-15,0 0 0 0,0 0 1 0,0 0 0 16,0 0 1-16,0 0-2 0,3 3 3 0,-3-3 1 15,0 0 2-15,0 0-6 0,0 0 3 0,0 0 0 16,0 0-1-16,0 0 2 0,0 0-2 0,0 0 2 0,0 0-3 16,0 0 2-16,0 0-1 0,0 0-2 0,0 0 3 15,0 0-2-15,0 0 3 0,0 0-2 0,0 0 3 16,0 0-4-16,0 0 2 0,-5-10-1 0,5 10 0 16,-3-4-2-16,3 4 4 0,-5-3-3 0,5 3 3 15,0 0-3-15,-5-5 1 0,5 5-1 0,-6-1 2 16,4-1-3-16,2 2 1 0,-3-2 1 0,3 2 3 15,-4-3-4-15,4 3 0 0,0 0 2 0,0 0 1 16,0 0-2-16,-8-1-2 0,8 1 0 0,0 0 1 16,0 0 2-16,-11 0-1 0,11 0-2 0,-7 1 4 15,7-1-2-15,-6 0-2 0,6 0 1 0,-10 3 2 16,10-3-2-16,-9-3-1 0,2 3 1 0,7 0 5 0,-15 3-2 16,7-3-1-16,3 0 1 0,-4 2 0 0,-1-2-4 15,1 1 2-15,-4 1-2 0,2-1 4 16,-1 0-2-16,2 0-2 0,-3-1 3 0,2 4-1 0,-2-4 0 15,2 1 1-15,-3-1 0 0,3 1-1 0,-3-1 2 16,0 0 0-16,4 3-4 0,-4-3 2 0,1 0-2 16,-3 1 1-16,3 2-2 0,-4-1 3 0,3-1-2 15,-5 2-1-15,2-2 7 0,-2 0-4 0,1-1 1 16,-2 0-1-16,-2 0 0 0,0 2 3 0,3-2-3 16,-10 0-3-16,1 0 2 0,6 0 0 0,1-2 2 15,1 2 2-15,-3-1-4 0,4 1-2 0,-2 1 5 16,1-2-2-16,3 1 1 0,2 0-2 0,2 0 3 0,-1 0 0 15,3 1-3-15,-3 1 0 0,2-2 2 0,-1 3-4 16,2-3 5-16,-2 1-4 0,0-1 2 0,3 1 2 16,0 1-2-16,-3-1-2 0,3-1 0 0,-4 1 2 15,1 0-3-15,0 0 3 0,-1 0 2 0,0-1-4 16,0 3 5-16,1 0-1 0,1-2-2 0,-1 0 1 16,1 0-2-16,-2-1 1 0,3 0-2 0,-2 1 1 15,0 0 2-15,3 1-2 0,-3-2 2 0,7 1-3 16,-6-1 1-16,2 0 1 0,1 1-1 0,1 0 1 15,-2-1 1-15,1 2 2 0,0-2-1 0,-3 0-2 16,1 0 0-16,0 0-1 0,-2 2 0 0,0 2-1 16,-1-4 1-16,1 2-2 0,-1-2 3 0,-2 0-2 15,0 1 1-15,0 0 2 0,-2-1-3 0,1 0 5 16,-2 0 0-16,1 0-1 0,2 0-3 0,3 1 3 16,-1-1-2-16,-4 0 2 0,5 2 1 0,0-1-1 15,-5-1-3-15,-2 3 1 0,7-2-3 0,-2 0 4 16,-2 2-4-16,-1 0 1 0,6-2 1 0,1 0 1 0,-4 0-1 15,3 1 0-15,-1-1 0 0,0 2 2 0,-1-2-4 16,1 2 4-16,0-1 3 0,0-1-5 0,2 1 3 16,-2 1-3-16,0-3 1 0,-1 2-3 0,4 0 6 15,-8 0-3-15,4-1 1 0,1 2 0 0,-6-2 0 16,0-1-2-16,6 3 0 0,-14 0 0 0,6-3 1 16,0 1 3-16,-7 0-2 0,5-1-3 0,0-1 3 0,-4 2-1 15,5-1-3-15,-6 0 2 0,1-1 0 16,1 1 0-16,4-1 1 0,-1 1 2 0,1-3-3 0,-1 0 1 15,2 2 0-15,1 0-1 0,-4-2 1 0,2 3 0 16,3-2 1-16,0 2-1 0,1-2 0 0,0 4-2 16,4-2 1-16,4 0 0 0,-4 0 1 0,5 1-1 15,-3-2 3-15,5 1-2 0,-5 0 1 0,5 0-1 16,0 1 2-16,-2 0-3 0,2-1 1 0,0 1 0 16,-1-1-1-16,0 2 0 0,0-2 3 0,0 0-2 15,-1 0 0-15,2 1-1 0,-1 0 1 0,-1-1 1 16,-2 0-1-16,-1 3-1 0,3-6 2 0,-2 3 0 15,-1 0 0-15,3 0 0 0,-4-1-3 0,7 0 4 0,-6-2-4 16,5 2 2-16,-5 1 1 0,3-1-4 16,-1-1 1-16,1 0 5 0,1 2-2 0,-2-3 1 15,1-1-2-15,3 0 0 0,-2 3 2 0,1-3-4 0,0 2 2 16,-2 0 1-16,3 1 0 0,2-2-2 0,-3 0 2 16,1 2-2-16,4-3 1 0,-3 1 2 0,-1 2-2 15,6 1 2-15,0 0-4 0,-7 0 5 0,7 0-4 16,0 0 1-16,-4-3 3 0,4 3-2 0,-2-2 0 15,2 2 0-15,-3-5-1 0,3 5-1 0,-5-2-1 16,5 2 1-16,-8-2 0 0,4-1 0 0,4 3 4 16,-7-3-3-16,0 1-1 0,5-1 2 0,-5 0-2 15,7 3 1-15,-9-1-3 0,4-1 3 0,2 0 3 16,3 2-2-16,-10-2-2 0,10 2 1 0,-6-2 2 16,2 0-4-16,4 2 0 0,-6-1 0 0,6 1 4 15,0 0-2-15,0 0 2 0,0 0-1 0,-6-2 2 16,6 2-2-16,0 0-2 0,0 0 0 0,0 0 3 0,0 0 0 15,0 0-1-15,-6-1 3 0,6 1-3 0,0 0 6 16,0 0 1-16,0 0 4 0,0 0 3 0,0 0-1 16,0 0-1-16,-3-3-3 0,3 3 3 0,-2-4-5 15,2 4 1-15,-4-7-2 0,3 5 0 0,1 2-1 16,-1-6-4-16,-2 3 2 0,3 0 2 0,0-2-1 16,0-1-2-16,0 1 1 0,0-1-2 0,-3 2 7 15,6 1 4-15,-6-2 1 0,3 5 0 0,3-5-2 16,-3 5-2-16,-3-7-1 0,3 7-1 0,0-3 0 15,0 3-2-15,0 0 0 0,0-5-1 0,0 5-3 16,0 0 1-16,0 0 0 0,0 0 0 0,0 0-2 16,0 0 2-16,0 0-3 0,0 0 3 0,0 0-4 0,0 0-1 15,0 0 6-15,0 17-2 0,-2-9-3 16,2-1 3-16,-1 3-4 0,1-1 5 0,-1 1-3 16,1 0 0-16,0-2-2 0,0 1 1 0,-2 0-1 0,2 0 3 15,-1-3-2-15,1 2-1 0,-2-3 2 0,0 2 2 16,1 0-3-16,-2-1 2 0,1-1-1 15,-1 0 3-15,2-2-1 0,0 2 1 0,1-5-3 0,-2 5 0 16,1-2 0-16,1-3 3 0,-2 1-1 0,2-1 2 16,0 0-1-16,0 0 5 0,0 0-2 0,0 0 0 15,0 0-1-15,0 0-2 0,1-11 0 0,0 4-1 16,0-4 2-16,3 0-1 0,1-6 1 0,-1 2-1 16,-1 3-1-16,-2 0-2 0,0 0 3 0,-1-1-2 15,0 1 2-15,0 2-1 0,0 1-2 0,-1 0 3 0,1 4-1 16,0-1-1-16,0 2-1 0,0 1 2 15,0 3-3-15,0-7 2 0,0 7-3 0,0-4-1 16,0 4 3-16,0-6-1 0,0 6 1 0,0 0 1 0,0 0-5 16,0 0 2-16,0 0 0 0,0 0-1 0,0 0 3 15,0 0-2-15,0 0 1 0,1 13 1 0,-1-13 1 16,0 10-2-16,2-6 1 0,-1 1 2 0,-2 0-3 16,1 2 1-16,-2 1-1 0,2-1 1 0,-1 3-1 15,1-4 1-15,0 1 0 0,0-1-1 0,-1 1 2 16,1-2-1-16,0 1 1 0,0 0-1 0,-1-2 0 15,2 0 1-15,0 0-1 0,-1 0 1 0,0-4-1 16,1 4 1-16,1-1 0 0,-2-3-1 0,2 2 2 16,-2-2-3-16,6 2 1 0,-6-2-2 0,0 0 4 15,0 0-4-15,12-3-7 0,-12 3-15 0,3-6-1 16,-1 0-4-16,0 1-1 0,0 0 1 0,-2 0 1 0,0-2 0 16,0 3 4-16,0-2 0 0,0 2 4 0,0 4 4 15,-2-8-1-15,2 3 3 0,-2 3 2 16,2 2 0-16,-4-4 0 0,4 4 2 0,-1-3 1 0,-1 0 1 15,2 3-3-15,0 0 5 0,-4-2 1 0,4 2 2 16,0 0-3-16,0 0 2 0,0 0 0 0,-3-5 0 16,3 5-2-16,0 0-1 0,0 0 0 0,0 0 2 15,0 0 5-15,-3-3 0 0,3 3-3 0,0 0 4 16,0 0-1-16,0 0-3 0,0 0 3 0,0 0-4 16,0 0 3-16,0 0 0 0,0 0 0 0,0 0-2 15,0 0 7-15,0 0-1 0,0 0-2 0,0 0-5 16,0 0 2-16,0 0-3 0,0 0 1 0,0 0 4 15,0 0-3-15,0 0 6 0,0 0-1 0,0 0-1 0,0 0-1 16,0 0 0-16,8 9-1 0,-8-9-2 16,4 4 3-16,1-3 2 0,-1 2-3 0,0 0 1 15,2-1 2-15,-1 1-2 0,0 1 0 0,3-2 0 0,6 4 2 16,-5-4-3-16,4 1-1 0,2 0 3 0,2-1 0 16,-2-1 1-16,6 3 2 0,-3-2-2 0,3 1-2 15,0-1 0-15,-1 2 1 0,1-1 0 0,0-1 1 16,-4 0-2-16,6 2-1 0,-4-2 1 0,-1-1 1 15,1 0-3-15,-6 0 3 0,1 1-1 0,0-2 2 16,4 1-2-16,-4-1-1 0,5-1 1 0,-2 1-4 16,-1-3 4-16,5 2 3 0,-3 0 0 0,1 0 0 15,1 1-5-15,0-4 2 0,-1 3 2 0,-1-1-5 16,2 1 2-16,0 0 3 0,-2 0-1 0,1 1 3 16,2-1-5-16,-3-2 1 0,1 3-2 0,-6 0 3 15,2 0 2-15,-2-1-3 0,0 2-2 0,-2 1 0 16,1-2 2-16,-1 0-1 0,-1 1 0 0,-2-1 1 0,0-1 2 15,-1 2-3-15,1-2 2 0,1 2 1 0,2-1-4 16,-3 0 2-16,1 1 0 0,4-1-3 0,-3 0 3 16,4 1 3-16,-2-2-2 0,1 1 0 0,-1 0 0 15,1-1-1-15,0 1 3 0,-2 0-4 0,2 0-1 16,-1 0 0-16,-2-1 4 0,0 2-1 0,0-2-1 16,-1 1 1-16,-4 0 1 0,4-2-1 0,-9 2-1 15,13 0 0-15,-7 2 0 0,2-2 0 0,-8 0 0 16,14-2-1-16,-9 1 2 0,3 1 0 0,2 0-1 15,-2 1 2-15,-2-1-3 0,7 0 4 0,-4 0-3 16,1 0-2-16,-2-1-2 0,3 2 5 0,1-1-3 16,-1-1 3-16,1 1-2 0,-2 0 3 0,1 0-3 15,2 0 2-15,1-1-2 0,-5 2 2 0,3-1-1 0,-1-1-1 16,-2 1 2-16,4-3-2 0,-3 0 3 16,-3 3 0-16,-1-1 0 0,3 1-1 0,1-2-1 0,-2 2-2 15,-3-1 1-15,4 0-1 0,1 0 2 16,-2 1 2-16,2-2 3 0,3 0-4 0,0 1-3 0,-1 1 1 15,1-3 0-15,0 2 1 0,2 0 2 0,-1-1-6 16,4 0 4-16,1 0 5 0,-6 1-5 0,0 0 2 16,4 1-3-16,0-2-1 0,-4 0 2 0,0 2-2 15,1 0 2-15,-1 2-1 0,1-2-1 0,-4 0 5 16,0-2-2-16,-1 2-1 0,0 0 1 0,0-3 0 16,5 3-1-16,-5 0 0 0,5 0 0 0,-5-1 0 15,4 1-1-15,0-1 4 0,-2 1-1 0,3 0-1 16,-1-3 2-16,6 0-4 0,-2 3-2 0,3 0 1 15,-3-1 1-15,5-2 2 0,-1 3-3 0,0 0 2 0,2 0 0 16,-2 0 0-16,1 0 2 0,-3 0 2 0,-1 0-5 16,0 0 3-16,0 0 0 0,-3 0-2 0,-2 0 2 15,0-4-1-15,-2 3 1 0,1 0-3 0,-1 0 3 16,-3 1 1-16,1-3 2 0,0 3-3 0,1-1 4 16,2-1-6-16,-2 2 2 0,1 2-2 0,-3-4 1 15,2 2 2-15,2 0-1 0,-2-1 1 0,-1 4-2 16,2-5 0-16,-2 4 0 0,3-1 2 0,1-2-1 15,-3 3-2-15,4 1-2 0,-4-2 2 0,-1-1 3 16,0 1-3-16,0 2-3 0,3-2 3 0,-2 2 0 16,0-3 0-16,-1 1 3 0,1-1-4 0,0 2 1 15,-1 0 0-15,-1 0 1 0,1-2 0 0,-1 1-4 16,-1-1 6-16,5 0-1 0,-3 1-5 0,-3-1 6 0,1 0-3 16,5 0 1-16,-5 0-3 0,3 0 4 15,1 0-3-15,2 0 0 0,-4 0 0 0,4 0 3 16,-3 0-4-16,4 3 1 0,-2-3 1 0,3 2 0 0,-3-2 1 15,0 1 1-15,2-1-2 0,1 1 3 0,-2 0-5 16,0 0 4-16,1-1-4 0,-1 1 1 0,0 0 2 16,-3 1 1-16,0-4-5 0,3 2 6 0,-3 2-3 15,-2-2 5-15,1 2-5 0,-3-1 2 0,2-1-6 16,-3 0 4-16,-5 0-3 0,9 0 1 0,-9 0 1 16,10 0 1-16,-10 0 0 0,10 1 3 0,-6-1-5 15,-4 0 2-15,9 0-1 0,-4 3-2 0,-5-3 4 16,7 0-3-16,-7 0 0 0,5 1 2 0,-5-1 0 15,4 2-3-15,-4-2 6 0,0 0-1 0,5 1-4 0,-5-1 1 16,0 0 2-16,0 0-1 0,0 0-1 16,7 1 2-16,-7-1-3 0,0 0 1 0,0 0 1 0,0 0 7 15,0 0-8-15,0 0 3 0,0 0-3 0,0 0 0 16,8 0 4-16,-8 0-3 0,0 0-3 0,0 0 3 16,0 0 0-16,0 0-1 0,0 0 2 0,0 0-1 15,0 0 2-15,0 0 0 0,0 0-2 0,0 0 1 16,3 2 0-16,-3-2-1 0,0 0-2 0,6 1-1 15,-1 1 5-15,-1-1-2 0,-4-1 0 0,11 1 2 16,-3-1-2-16,-4 0 1 0,1 2 0 0,-5-2-3 16,12 0 1-16,-12 0 1 0,7-2 2 0,-7 2 2 15,5 2-3-15,-5-2 0 0,0 0-2 0,0 0 4 0,8-2-2 16,-8 2-1-16,0 0 2 0,2-4-1 16,-2 4-2-16,0 0 4 0,0 0-2 0,-2-4 0 0,2 4-1 15,0 0-2-15,0 0 2 0,0 0-3 0,0 0 3 16,-8-4 1-16,8 4-3 0,-3 0 2 0,3 0-2 15,0 0 2-15,-11 0 1 0,5-3-1 0,6 3-1 16,0 0 1-16,-9 3 0 0,9-3 0 0,0 0 0 16,-8-3 0-16,8 3 1 0,-2-1-1 0,2 1 1 15,0 0 2-15,-3-7-1 0,3 7-3 0,1-9 4 16,2 4-1-16,-2-2-1 0,3-3-2 0,0 2-1 16,-1 0 4-16,1-4-4 0,-2 3 2 0,2-1 2 15,0 1 0-15,-2 1-1 0,2-1-1 0,-4 3 3 16,1 1-3-16,1 0 1 0,0 3-2 0,-2-3-2 15,0 1 3-15,0 4-2 0,0 0 2 0,1-7-4 16,-1 7 5-16,3-4-4 0,-3 4 2 0,1-3-1 0,-1 3 0 16,0 0 4-16,0 0-4 0,0 0-1 0,0 0 3 15,0 0-3-15,0 0 3 0,0 0-3 0,0 0 4 16,0 0-2-16,6 11 1 0,-3-8 0 0,-3 1 2 16,-3 2-1-16,3 1-4 0,0 1 4 0,0-1-2 15,0 4 0-15,-2-4 2 0,2 0 1 0,0 3-3 16,0 0 0-16,0-3 2 0,2 2 1 0,-2-2-3 15,-2 1 2-15,4-3-1 0,-2 2 1 0,0 0-2 16,-2-3 1-16,2 3 2 0,0-3-4 0,0 1 1 16,0-2-1-16,0-3 2 0,-1 6 2 0,1-3-3 15,0-3 3-15,0 0-5 0,0 5 5 0,0-5-6 16,0 0 7-16,0 0-4 0,0 4 2 0,0-4-1 0,0 0-1 16,-3 6 5-16,3-6 0 0,0 0-5 15,0 0 2-15,0 0 3 0,0 0-3 0,0 0 0 16,0 0 3-16,0 0-4 0,0 0 1 0,-7-13 2 0,5 11 0 15,1-4-1-15,1 0-4 0,-3 1 3 0,3 0 0 16,-1-2 3-16,-3-1-5 0,4 3-1 0,-5 1 3 16,4-3-2-16,1 1 1 0,-2-1-3 0,0 3 3 15,2 1-1-15,0 3 1 0,-2-7-2 0,2 7 2 16,-2-5 3-16,2 5-6 0,-1-4 1 0,1 4-1 16,0 0 3-16,0 0-1 0,0 0 2 0,0 0-3 15,0 0 4-15,0 0-2 0,0 0 0 0,0 0 0 16,0 0 2-16,0 0-3 0,0 0 0 0,0 0-2 0,0 0 1 15,0 14 3-15,0-14 0 0,0 5-2 0,3-1 3 16,-1-1-2-16,0 1 1 0,0 1-3 16,-2 0 2-16,1 2 0 0,4-2 0 0,-3 1 0 0,0-1 0 15,-1 1-1-15,2 0 2 0,-2-2 1 0,3 1-2 16,-4 1-2-16,1-2-1 0,2 0 5 0,-3 2-4 16,1-3 1-16,2-2 2 0,-3-1-2 0,0 5 1 15,0-5 1-15,0 0 0 0,0 0 1 0,0 0 1 16,0 0 2-16,0 0-2 0,0 0-4 0,0 0 2 15,0 0 1-15,0 0 0 0,0 0-1 0,-3-13 0 16,2 8 2-16,1-1-1 0,0-1-2 0,0 0 0 16,0 1 0-16,0-1-1 0,0 2 3 0,0-1-2 0,0 1-1 15,-3-1 1-15,3 1 1 0,-1-1 2 0,1 3-4 16,0-2-1-16,0 5 3 0,-2-7-4 16,4 5 4-16,-2 2-1 0,-4-5 0 0,4 5 1 0,0 0-4 15,0 0 1-15,0 0-2 0,0 0 5 0,0 0 1 16,-1-3-1-16,1 3 1 0,0 0-1 0,0 0 0 15,0 0-1-15,0 0-1 0,0 0-3 0,0 0 4 16,0 0 1-16,0 0-4 0,0-4 0 0,0 4 5 16,0 0-3-16,0 0 1 0,0 0 1 0,0 0-2 15,0 0 0-15,3 12 0 0,-3-7 3 0,0 0-1 16,-2-1-4-16,4 3 6 0,-2-1 0 0,0-1-3 16,-2 1-3-16,4-1 1 0,0 0 0 0,-2-2-1 15,0 2 2-15,0-5 0 0,0 5 3 0,0-5-3 16,0 5 4-16,0-5 2 0,0 0-4 0,0 0 1 15,0 0-1-15,0 0 0 0,0 0 0 0,0 0 2 16,0 0-4-16,0 0 3 0,0 0-1 0,-5-13-1 0,5 13 2 16,0-7 1-16,0 4 1 0,-4-1-5 0,4 4 4 15,0-7-4-15,0 3 1 0,0 4-1 16,0-4 0-16,0 4-1 0,0 0-1 0,0-5 3 0,0 5 3 16,0 0-2-16,0 0 1 0,0 0-4 0,-4-5 4 15,4 5-3-15,0 0 2 0,0 0-3 0,0 0 4 16,0 0-4-16,0 0 0 0,0-3 1 0,0 3 0 15,0 0-3-15,0 0 1 0,0 0 3 0,0 0 0 16,0 0 1-16,0 0-1 0,0 0 0 0,0 0 0 16,0 0 1-16,0 0 1 0,0 0-2 0,-14 0 0 15,14 0-1-15,-7 0 2 0,7 0-2 0,-11 3 2 16,4-3-1-16,2 0 2 0,-3 1-2 0,8-1 4 0,-12 0-6 16,5 0 3-16,0 0-3 0,-3 2 2 0,4-1-3 15,-4 0 0-15,3 1 2 0,-3 0 1 16,1 1-4-16,-1-2 4 0,-2 0-1 0,1 2-4 0,-1-3-1 15,-5 4 1-15,6-1-4 0,-4-2 0 0,2 0 1 16,0-1 0-16,-2 3-3 0,-2-1 3 0,1 0-1 16,-2 0 2-16,1 2 1 0,-2-1-2 0,1-2 2 15,4-1-4-15,-3 4-7 0,1-1-4 0,-4 1-3 16,4 2 1-16,-3-3-2 0,6-1 3 0,-5 2-1 16,2-2-3-16,2 5 4 0,-3-5 5 0,3-1-7 15,1 3 6-15,-1-3 2 0,0 1 2 0,0 0-1 16,1 3-1-16,-1-2 5 0,-5-2-3 0,4-1 4 15,1 0 2-15,1 1-1 0,-6 0 3 0,-2 2-2 0,1 0 3 16,-2-1-2-16,-6 1 1 0,1-1-2 0,4-2 5 16,-5 1 1-16,9-1-4 0,-4 1 7 0,1 0-1 15,2-1-3-15,-1 0-2 0,-2 1 6 0,5-1-7 16,-2 3 5-16,-2-4-2 0,1 1 3 0,1 0 2 16,-1 0-6-16,0 0 5 0,2 0 0 0,-1-2-1 15,-1 1 0-15,-1 0 1 0,3 1-5 0,0 0 6 16,-3 1-5-16,1-1 6 0,-1 0-2 0,-5 0-2 15,0 0-1-15,4 0 2 0,-6 0 1 0,-1 0-3 16,2 1 3-16,-2 1-1 0,0-2-1 0,2 4 0 16,-1-3 3-16,1 0-7 0,-3-1 5 0,8 2-3 15,2-2 6-15,0 0-2 0,2 0 6 0,-1 1-3 16,1-1 0-16,3 1-1 0,-2-1 2 0,1 3-1 16,-1-3 0-16,3 3 0 0,-2-3-2 0,6 2 5 15,-8-2-5-15,0 0 1 0,-2 0-1 0,4 3 0 0,-4-2-1 16,1 0 3-16,-6 1-4 0,3-2 5 0,-4 1-4 15,4-1-1-15,-4 0 1 0,-1-3 0 16,7 3 3-16,0-1-2 0,-6-3-2 0,4 2-1 0,-4-1 2 16,4 1-1-16,-5 0 2 0,-1-1-3 0,8 1 1 15,-7-4 0-15,7 5 6 0,-1-1-2 0,1-1-1 16,1 0 0-16,2 1 1 0,-3-2 2 0,6 2-1 16,1 1-2-16,1 0-1 0,-1 0 2 0,1 0 0 15,2-1 2-15,-1-1-1 0,1 1-1 0,-1 2-5 0,2-2 4 16,-1 1 1-16,-3 1-2 0,1 0-1 15,0-1 1-15,3 0 0 0,-2 1 0 0,-3 0-2 16,2-2 7-16,0 1-7 0,1 1 0 0,1-1 1 0,-4 1-3 16,3 0 0-16,1-2 2 0,1 1-2 0,0-5 4 15,-1 5 1-15,1-1-3 0,-1 1 0 0,-1-3 5 16,2 3-7-16,0-2 4 0,1 1-5 0,1 0 3 16,2 0 0-16,-1 1 6 0,0-1 0 0,3 0 2 15,-1 0 5-15,-2 1 3 0,7 1-5 0,-5-3-2 16,5 3-1-16,-10-1 1 0,10 1-2 0,0 0 1 15,-5-1 5-15,5 1-6 0,0 0-3 0,-4-4 1 16,4 4 1-16,0 0-2 0,-3-3 4 0,3 3-7 16,-1-3 3-16,1 3 4 0,-4-5-2 0,4 5 0 15,0 0-1-15,-1-6 0 0,1 6 1 0,-3-3-2 16,3 3 2-16,-3-4 1 0,0 1 0 0,3 3-2 16,-4-3 2-16,4 3-1 0,-3-6 1 0,-1 5-5 15,4 1 2-15,-3-3-1 0,3 3-1 0,-4-4 1 0,4 4-1 16,-5-2 3-16,5 2-5 0,-4-3 3 15,4 3-1-15,-6-2-2 0,5-1 3 0,1 3-2 0,-7-3 4 16,7 3-4-16,-5-1-2 0,5 1 0 0,0 0 1 16,-6-1 0-16,6 1 2 0,0 0-3 0,-4-4 2 15,4 4 0-15,0 0 0 0,-5-3-1 0,5 3 3 16,0 0 0-16,0 0 2 0,0 0-2 0,0 0 5 16,0 0 0-16,0 0 4 0,0 0 3 0,-3-3 2 15,3 3-1-15,0 0 0 0,0 0-2 0,0 0 2 16,5-6-5-16,-5 2 0 0,0 4-2 0,0-4-3 15,0 4 2-15,2-4 1 0,-2 4-1 0,0 0-2 0,0 0-1 16,0 0 1-16,0 0-2 0,1-3-2 16,-1 3 0-16,0 0-1 0,0 0 3 0,0 0-3 15,0 0-1-15,0 0 4 0,0 0 0 0,0 0-4 0,0 0 0 16,0 0 0-16,0 0 0 0,0 0 3 0,0 0-1 16,0 0-4-16,0 0 3 0,0 0 1 0,0 0-5 15,0 0 8-15,0 0-5 0,0 0 0 0,0 0-1 16,0 0 2-16,0 0-1 0,0 0-2 0,11 6 1 15,-7-2-2-15,1-3 1 0,1 3 1 0,2-4 2 16,1 2 0-16,3 0 0 0,1 0 0 0,0 4 3 16,4-6-5-16,-4 2 0 0,6 1 2 0,-6-2 0 15,0-1-2-15,0 1 2 0,4-1 0 0,-4 2 0 16,1-2-2-16,-1 0 1 0,1 0-2 0,3-2 4 16,-1 2-2-16,1-3 0 0,2 3 1 0,-1-2 0 15,1 2 2-15,2-1-5 0,-2 1 2 0,1 1 1 16,-1-1-3-16,1-1 5 0,-1 0-5 0,2-2 2 15,-3 3 1-15,4-3 2 0,-5 6-1 0,1-3-4 0,-2 0 1 16,0 0 1-16,-3 0-1 0,2 0-1 16,-4 0 3-16,3-3-2 0,-1 3 3 0,0 0 0 0,-2-1-1 15,3 1 0-15,-1 0-3 0,-3 0 1 0,3-1 3 16,-3-1-2-16,4 2 3 0,-2 2-5 0,1-5 4 16,2 3-1-16,-2 0-3 0,5-1 2 0,0 1 0 15,1 0-1-15,2-1 1 0,-1 1 0 0,3 0 0 16,-2 2-3-16,2-3-10 0,-2 2-15 0,1-1-10 15,-3 0-16-15,-1 3-10 0,-1-1-10 0,-4-2-1 16,0 3 3-16,0-3 5 0,-3 3 9 0,0-3 0 16,-1 2 7-16,-4 0 3 0,1-1 4 0,-2 0 7 0,-4-1 7 15,8-1 5-15,-4 3 0 0,-4-2 1 16,6 2-1-16,-3 1 1 0,-3-3 3 0,1 4-35 16,-1-1-43-16,3 0-112 0,-3-3-230 0,0 0 102 0</inkml:trace>
  <inkml:trace contextRef="#ctx0" brushRef="#br0" timeOffset="8448.02">14384 15493 36 0,'0'0'177'0,"-5"-1"-8"16,5 1-11-16,-4-2-14 0,4 2-18 0,0 0-10 15,0 0-12-15,0 0-12 0,-6-3-8 0,6 3-9 16,0 0-6-16,0 0-9 0,0 0-7 0,0 0-2 16,0 0-9-16,0 0-2 0,0 0-3 0,0 0-4 0,0 0-4 15,0 0-4-15,0 0 0 0,0 0-2 16,0 0-1-16,0 0-3 0,0 0-4 0,0 0-1 16,0 0 0-16,0 0-2 0,0 0-1 0,0 0-1 0,0 0 2 15,0 0-6-15,0 0-1 0,0 0 1 0,0 0 0 16,0 0-2-16,0 0 0 0,0 0-2 15,0 0-1-15,-12 4 1 0,12-4-2 0,-10 0 5 0,1 0-2 16,4 1-1-16,-3-1-3 0,3 1 4 0,5-1 0 16,-10 0 0-16,2 1 0 0,8-1-1 0,-10 0 0 15,10 0-1-15,-5-1 0 0,5 1-3 0,-8 1 0 16,8-1 2-16,0 0 1 0,0 0-1 0,0 0 4 16,-9 1-3-16,9-1 4 0,0 0-7 0,0 0 3 15,0 0-3-15,0 0 2 0,0 0-2 0,-5 0 1 16,5 0-1-16,0 0 0 0,0 0 1 0,0 0 0 15,0 0 1-15,0 0 1 0,0 0 1 0,0 0-1 0,0 0-2 16,0 0 4-16,0 0-4 0,0 0-1 0,0 0 1 16,0 0 3-16,18 3-2 0,-13-3-3 15,3 1 4-15,2-2 2 0,3 1-1 0,1 0 2 0,4 0-1 16,0 0-1-16,2-1-4 0,2 1 4 0,7-2-2 16,-1 2 5-16,-2-1-2 0,6 1-5 0,-4 0 1 15,2 0 0-15,0-1 2 0,1 1-1 0,3-1 1 16,-5 0 1-16,2-3-5 0,1 4 3 0,-1-1 1 15,-2 1 1-15,-2-3-4 0,3 3 1 0,-1-1 2 0,-1 0-2 16,0 0 1-16,-1 1 3 0,-3-1-3 16,3-1 3-16,1 1-3 0,0 0 2 0,-6-1-1 15,6-1 1-15,3 2 2 0,-3 1-4 0,0 1 2 0,0-1-5 16,0 0 3-16,0 0 0 0,0-1 2 0,2 0-4 16,-1-2 4-16,-2 4-3 0,4-1 1 0,-2-1-4 15,0 0 3-15,2-1-5 0,-3-1 6 0,-1-1-2 16,3 4 0-16,-4-4 0 0,3 2 2 0,-8 1 2 15,2-2 0-15,-1 2-4 0,6 0 2 0,0 1-2 16,-6 0 4-16,1-2-5 0,5-1 0 0,-6 3 2 16,7 0 0-16,-8-1-15 0,7-2-20 0,-7 2-28 15,0 0-18-15,-2 1-36 0,3 0-34 0,-6 0-98 16,2-3-272-16,3 0 121 0</inkml:trace>
  <inkml:trace contextRef="#ctx0" brushRef="#br0" timeOffset="9843.45">15258 15526 11 0,'0'0'114'0,"0"0"-10"0,0 0-10 15,0 0-7-15,0 0-8 0,0 0 2 0,-6-3-5 0,6 3-3 16,0 0 3-16,0 0-7 0,0 0-8 0,0 0-6 16,0 0-6-16,0 0-3 0,0 0-4 0,0 0-7 15,0 0-3-15,0 0 3 0,0 0-5 0,0 0-2 16,0 0 2-16,20-2-4 0,-10 2-4 0,4-1 1 15,1 1-8-15,-2 0 2 0,6 0-6 0,2 0 1 16,-2 0-1-16,3-1-1 0,6-2 3 0,2 2-2 0,-1 1 1 16,4-2-6-16,0 2 7 0,-6-1-2 15,4 1-3-15,-3 0-2 0,4-2 0 0,-1 2 9 16,-1 0-7-16,-2 1-2 0,1-1-6 0,-3 1 8 0,4 2-3 16,-10-2-3-16,8 2 2 0,-1-2 1 15,1-1 1-15,-7 0-6 0,8 0 2 0,-1 1 0 16,-9 2 3-16,3-1-3 0,1 0 1 0,-1 0-3 0,-2-2-1 15,-2 0 5-15,3 3 1 0,-5-3-6 0,3 3-3 16,-1-3-5-16,-5 0-7 0,6 0 1 0,-1 0-2 16,2 1-2-16,-2-2-8 0,-1 2 9 0,2-2-2 15,-1 1 0-15,1-4 1 0,0 2 6 0,-1 1 2 16,1-1-2-16,2-1 2 0,-3 2 4 0,1 1-1 16,-2-2 0-16,2 0-4 0,2-1 5 0,-1 2 0 15,0-1-1-15,-2 1 7 0,1 0-5 0,2 0 11 16,-1-1-8-16,-1-2-3 0,2 2-2 0,-1 0 8 15,-2 0-3-15,1 1-2 0,-6-1 5 0,5 0-1 16,-2 0-1-16,-2-2 0 0,-1 3-1 0,1-3 2 0,-1 2 1 16,1-1 0-16,-1 2 1 0,-7 0-1 0,8-2-1 15,-3 1 0-15,-2 1 1 0,0 0 1 0,2-1 0 16,-1 0 1-16,2 1-2 0,-2-1-1 0,2 2 4 16,1-3-9-16,-1 3 7 0,1-3 2 0,5 2-1 15,-4 1-10-15,-2-1 7 0,5-1 6 0,-4 2-1 16,0 0 0-16,2 2-8 0,-3-2 5 0,1 0-4 15,-2 0 4-15,-1-2 0 0,0 0 0 0,-1 2 1 16,-2 0-2-16,-1 0-4 0,-6 0 7 0,10-1-6 16,-10 1 4-16,5 0 1 0,-5 0-3 0,0 0 2 0,0 0 0 15,0 0-3-15,0 0 3 0,0 0-4 16,0 0-2-16,0 0 5 0,0 0-1 0,0 0 3 16,0 0-2-16,0 0 0 0,0 0 5 0,-20-2-6 0,20 2 2 15,0 0-2-15,0 0 4 0,0 0-3 0,0 0-1 16,0 0 6-16,0 0-3 0,0 0-1 15,0 0-1-15,20 3 4 0,-20-3-3 0,9 0 0 0,-9 0 4 16,10 0-5-16,-5 0-1 0,-5 0 0 0,10 0 0 16,-10 0 4-16,7 0 3 0,-7 0-1 0,0 0 3 15,8-1 4-15,-8 1 6 0,0 0-2 0,0 0 5 16,0 0-6-16,0 0 2 0,0 0 0 0,0 0-5 16,0 0-2-16,0 0-29 0,0 0-32 0,0 0-42 15,0 0-126-15,0 0-238 0,0 0 105 0</inkml:trace>
  <inkml:trace contextRef="#ctx0" brushRef="#br0" timeOffset="12248.45">17758 14894 79 0,'0'0'107'15,"0"0"-12"-15,0 5-8 0,0-5 4 0,0 0-2 16,0 0-15-16,-3 5 2 0,-1-2-2 0,1-2-5 16,3-1-7-16,-1 4-2 0,1-4-5 0,-5 4-7 0,5-4-8 15,0 0-2-15,0 0 0 0,-4 3-8 0,4-3-1 16,-1 2-1-16,1-2 1 0,0 0 4 16,0 0 1-16,0 0-1 0,0 0 3 0,-4 3 8 0,4-3-6 15,0 0 2-15,0 0 0 0,0 0 0 0,0 0-8 16,0 0 0-16,0 0 0 0,0 0 1 0,0 0-1 15,0 0-16-15,0 0 9 0,0 0 3 0,-5-9-6 16,5 9-1-16,0 0-2 0,0-7-4 0,0 7-2 16,1-6 1-16,2 3 1 0,-2-4-4 0,1 5-2 15,0-4-3-15,2 1 1 0,1-1 2 0,-4 1-2 16,4-4-4-16,3 0-1 0,-3 0 3 0,5 0 0 0,-2-2-4 16,4-2 1-16,0 0 1 0,1-2-2 15,5 1 1-15,-4-1-2 0,6-3 0 0,-1-3 4 16,2 2-1-16,2 1-3 0,1 0-4 0,-3-1 5 0,-1 2-1 15,-3 3-1-15,-2 1 3 0,7-6-1 0,-1 2 0 16,-6 4 2-16,1 2-5 0,2-4 2 0,3-2 4 16,-6 3-3-16,4-3-1 0,-6 4 2 0,2 0-3 15,-2-2 1-15,1 2 2 0,2-3 0 0,-3 1-1 16,-1 0 0-16,3 0-2 0,-4 0 3 0,0 3 0 16,2-1-4-16,-4 4 3 0,-1 1 0 0,-1 0-2 15,-2 3 0-15,-1-1-1 0,1 3 3 0,-2-1 0 0,-1 1-3 16,2 1 1-16,-2-1 3 0,-2 3-2 0,2-4-6 15,-2 4 6-15,0 0-3 0,6-3 1 16,-6 3 1-16,0 0 2 0,0 0-3 0,0 0-4 0,0 0 4 16,0 0 1-16,0 0 2 0,0 0-1 0,0 0 0 15,0 0-1-15,0 0-3 0,0 0 1 0,0 0-2 16,4 9 6-16,-4-9-1 0,0 0 4 0,0 0-9 16,0 0 4-16,0 0 5 0,0 0-9 0,0 0 5 15,0 0 5-15,0 0-10 0,0 0 8 0,0 0-2 16,0 0 3-16,0 0-2 0,0 0 0 0,0 0-2 15,0 0 2-15,0 0-1 0,0 0-1 0,-14-9 0 16,14 9-2-16,-6-3 2 0,6 3 3 0,-3-4-3 0,3 4 0 16,-5-4-2-16,2 3 3 0,3 1-2 15,-3-5 0-15,3 5 1 0,-3-5-1 0,3 5-1 0,-5-1 3 16,5 1-1-16,-4-2 2 0,4 2-2 0,0 0-5 16,0 0 8-16,-2-4-1 0,2 4-2 0,0 0-1 15,0 0 5-15,-3-4-2 0,3 4-5 0,0 0 4 16,0 0 3-16,0 0-3 0,0 0-1 0,0 0 0 15,-1-3-2-15,1 3 6 0,0 0-4 0,0 0-1 16,0-5 3-16,0 5 3 0,4-5-6 0,0 2 1 16,-1-2 2-16,1 1-2 0,1-1 0 0,-1 1 1 15,1-2-2-15,2 1-5 0,-1-1 7 0,0 0 4 0,-1 1-5 16,1 0 1-16,-4 1-2 0,3 1 1 0,-1-1 1 16,-3 1-2-16,3 0 3 0,1-1-4 15,-2 4-1-15,-3 0 6 0,2-7-3 0,2 6 3 0,-4 1-4 16,4-2-3-16,-4 2 6 0,0 0-3 0,4-2-1 15,-4 2 4-15,5-5 0 0,-2 4-4 0,-3 1 3 16,7-2-1-16,-7 2 1 0,7-4 1 0,-7 4-5 16,6-2 0-16,-3 1 1 0,2-1 4 0,-5 2-8 15,0 0 9-15,10 0-1 0,-10 0-2 0,0 0-5 16,8 0 3-16,-8 0 0 0,0 0 1 0,0 0 4 16,3-3-3-16,-3 3 0 0,0 0-8 0,0 0 5 15,0 0 3-15,0 0-9 0,0 0 11 0,0 0-1 0,0 0 1 16,0 0-3-16,0 0 0 0,0 0 4 0,4 0-3 15,-4 0 2-15,0 0-2 0,0 0-3 0,0 0 6 16,0 0-3-16,0 0-2 0,0 0 4 0,0 0-2 16,4 6-2-16,-4-6 2 0,3 4 0 0,-2-1-3 15,-1-3 6-15,1 7-6 0,2-3-1 0,-3 1 4 16,1 1 4-16,0-1-4 0,1 1 2 0,-2 1 0 16,2 1 0-16,-2 1 0 0,-1 0 1 0,1 2 5 0,-1-1-1 15,-1 1-2-15,2-2 3 0,-2 4 0 16,-1-1 6-16,1-5-2 0,0 1-4 0,-1 2-2 15,1-5 1-15,1 2 0 0,0-2 2 0,-1 0-2 0,1 0 2 16,0-3-5-16,1-2 6 0,-1 8 7 0,1-6 10 16,0-2 5-16,-2 4 4 0,2-4 2 0,0 0 0 15,-2 5-3-15,2-5-5 0,0 0 0 0,0 0-5 16,0 0-2-16,-10-2-4 0,10 2-1 0,-5 2-3 16,5-2 0-16,-7 2-3 0,6 1 1 0,-2-1-9 15,-2 2-8-15,5 3-35 0,-4-1-49 0,0 1-51 16,-2 1-252-16,1 1-422 0,-3 2 187 0</inkml:trace>
  <inkml:trace contextRef="#ctx0" brushRef="#br0" timeOffset="13965.87">17819 14985 125 0,'0'0'119'0,"-4"-2"0"0,4 2-12 16,0 0-15-16,0 0-10 0,0 0 0 0,0 0-9 15,0 0-8-15,0 0-1 0,0 0-10 0,0 0 0 0,0 0-6 16,0 0-5-16,-4-3-2 0,4 3-4 0,0 0-1 16,0 0 1-16,-4-1-2 0,4 1 3 0,0 0-2 15,0 0-2-15,0 0 0 0,-6-3-4 0,6 3-5 16,0 0-1-16,0 0 2 0,0 0-7 0,0 0-1 15,0 0-2-15,0 0-1 0,0 0-4 0,0 0 1 16,0 0 1-16,0 0-6 0,0 0 3 0,0 0-4 16,0 0 2-16,0 0 2 0,0 0-8 0,0 0 0 15,0 0 0-15,0 0-1 0,0 0 4 0,0 0-2 16,0 0 0-16,0 0 0 0,0 0 3 0,0 0-6 0,0 0 1 16,0 0 1-16,0 0-2 0,0 0 5 0,0 0-3 15,0 0 1-15,0 0 0 0,0 0 1 16,0 0 2-16,0 0 1 0,0 0-5 0,0 0 0 0,13 7-4 15,-13-7 0-15,5 1 4 0,-5-1-4 0,0 0 2 16,5 4 2-16,-5-4 2 0,4 3 0 0,-4-3 0 16,5 4-4-16,-5-4 0 0,4 2 0 0,-2 1 2 15,-2-3-4-15,0 0 0 0,4 3 5 0,-4-3-4 16,0 0 4-16,0 0 3 0,7 0-4 0,-7 0 0 16,2 2 3-16,-2-2-4 0,0 0-1 0,0 0 1 15,0 0-1-15,0 0 1 0,5 0-2 0,-5 0 1 16,0 0-3-16,0 0-2 0,3 4 9 0,-3-4-3 15,0 0 0-15,0 0-3 0,0 0 4 0,5 2-2 16,-5-2 1-16,0 0-4 0,2 2 3 0,-2-2 3 16,0 0-2-16,0 0 1 0,0 0 1 0,0 0 0 0,0 0-1 15,0 0 4-15,0 0-5 0,0 0 2 0,4 2 5 16,-4-2-2-16,0 0-1 0,0 0-5 0,7 5 3 16,-5-5 3-16,-2 0-3 0,7 3-1 0,-3 0 1 15,-1 0 1-15,4 0 1 0,0 2 0 0,-2-2 0 16,3 3 1-16,2-1 0 0,-1 1-1 0,2-1 1 15,-1 2-1-15,1 2 0 0,-2-1-4 0,8 1-2 16,-3-1 3-16,1 1 1 0,2 1-1 0,-1-2 2 16,0 5-7-16,2-4 5 0,-1 1-5 0,5 3 8 0,-1-2-4 15,4 0-4-15,-7-1 5 0,1-1-4 16,-1 1 0-16,0 0 7 0,2-1-5 0,-2 1 2 0,-2-2-1 16,-1 4 1-16,0-4-2 0,-4 0 0 0,5-2 3 15,-3 2 0-15,2-1-4 0,-6 1 0 0,4 1 3 16,0 3-4-16,-3-6 1 0,4 4 2 0,2-2 3 15,-5 1-6-15,4 0 3 0,-2-2-3 0,1 1 3 16,0 1-1-16,1 0-3 0,1-1 0 0,-5-3 3 16,6 4 0-16,0-2 2 0,-6-1-1 0,-1-2 0 15,-1 3 0-15,-1-3 0 0,2 3-3 0,-2-3 0 16,-3 0 2-16,0-2 1 0,0 2-1 0,0 0 1 0,-1-2-3 16,0 0 3-16,0 0-1 0,-4-2 0 15,6 2-3-15,-5 1 3 0,-1-3-1 0,4 2 0 16,-4-2 3-16,3 4-6 0,-3-4 4 0,5 3 0 0,-3-2 2 15,-2-1-2-15,0 0-3 0,2 3 6 0,-2-3-3 16,0 0-3-16,0 0 3 0,0 0 5 0,0 0-5 16,5 1 0-16,-5-1 3 0,0 0 1 0,0 0-2 15,0 0-1-15,0 0 1 0,0 0-2 0,0 0 0 16,0 0-2-16,0 0-2 0,0 0-22 0,0 0-21 16,0 0-24-16,0 0-41 0,0 0-168 0,0 0-302 15,-13-7 134-15</inkml:trace>
  <inkml:trace contextRef="#ctx0" brushRef="#br0" timeOffset="14919.3">18588 15369 172 0,'-4'-4'167'15,"4"4"-17"-15,-4-3-12 0,3-2-13 0,-3 2-11 0,4 3-13 16,-5-4-9-16,3 2-14 0,2 2-3 16,-4-4-7-16,4 4-8 0,-5-1-5 0,5 1-6 15,0 0-3-15,0 0-7 0,-5-3-3 0,5 3 2 0,0 0-9 16,-4-4 2-16,4 4-2 0,-3-3 2 0,3 3-1 15,0 0 2-15,0 0-4 0,0 0 3 16,0 0-3-16,0 0 0 0,-4-2-1 0,4 2-3 0,0 0-2 16,0 0-6-16,0 0 1 0,0 0-2 0,0 0 1 15,0 0-4-15,0 0 0 0,0 0-5 0,0 0 2 16,0 0-2-16,0 0-1 0,0 0-2 0,0 0 2 16,0 0 0-16,0 0-1 0,13 6-1 0,-10-2 1 15,-3-4-2-15,7 2 6 0,-3-1-7 0,1 3 1 16,0 2-1-16,-1-3-1 0,0 2 2 0,2-2-3 15,-2 1 2-15,1-2 1 0,1 1 0 0,-3-1-1 0,4 1-4 16,-1-2 4-16,0 2-1 0,-2 0-1 0,4-3 3 16,-3 2-4-16,-1 1 4 0,5 1 0 15,-4-1-3-15,3-1 1 0,-3 0-4 0,1 1-3 0,-1 0 3 16,0 1 2-16,-1-3-2 0,0 2-4 0,0 1 1 16,-3-2 0-16,-1-2 2 0,5 4 1 0,-5-4-1 15,5 3-2-15,-3-2 4 0,-2-1 1 0,0 0-1 16,0 0 3-16,0 0-2 0,0 0-2 0,0 0 3 15,-12 3-4-15,12-3 5 0,0 0-1 0,0 0 0 16,0 0-1-16,0 0 1 0,-6 0 0 0,6 0 1 16,0 0-3-16,0 0 4 0,0 0-3 0,0 0 0 15,0 0 1-15,0 0 2 0,0 0 1 0,0 0-5 0,0 0 3 16,0 0 0-16,0 0 6 0,0 0 2 0,0 0-1 16,0 0 0-16,0 0-1 0,0 0 1 0,0 0 0 15,0 0-1-15,-7-4-2 0,7 4 2 0,0 0-3 16,0 0 0-16,0 0 3 0,0 0-2 0,-2-3-1 15,2 3-1-15,0 0-3 0,0 0 3 0,0 0-1 16,0 0 1-16,0 0-2 0,-5 6 1 0,2-1 1 16,-2-1-5-16,0 1 1 0,-4 2 2 0,0 1 0 15,-1-1 0-15,2 0 0 0,-2 1 1 0,0 1-1 0,0-3 1 16,-1 3 1-16,1-4-2 0,1 3 1 16,5-4 4-16,-3 1 7 0,0-2 1 0,2 1 2 15,-3-2-5-15,3 1 3 0,-1-1-2 0,0 0 0 0,1-2 6 16,-1 3 2-16,3-1-4 0,0 0-1 0,3-2 1 15,-6 1-2-15,6-1-3 0,0 0-3 0,-8 2 0 16,8-2 1-16,0 0 3 0,-3 3-7 0,3-3 2 16,0 0-1-16,0 0-4 0,0 0 3 0,-2 4-1 15,2-4-1-15,0 0 1 0,0 0 0 0,0 0-1 16,0 0 1-16,0 0-1 0,0 0 1 0,0 0 0 16,0 0-2-16,0 0 2 0,0 0-3 0,0 0 3 15,0 0-3-15,0 0 2 0,0 0-3 0,0 0 0 16,0 0 0-16,0 0 1 0,0 0-1 0,0 0-1 15,0 0 3-15,0 0-4 0,0 0 3 0,0 0-1 0,0 0-4 16,0 0-7-16,0 0-12 0,0 0-11 0,0 0-20 16,0 0-24-16,0 0-28 0,0 0-58 15,0 0-183-15,0 0-373 0,-1-10 165 0</inkml:trace>
  <inkml:trace contextRef="#ctx0" brushRef="#br0" timeOffset="23565.35">18932 15302 15 0,'0'0'129'16,"0"0"-7"-16,0 0-13 0,0 0-6 0,0 0-4 16,0 0-9-16,0 0-10 0,0 0-5 0,0 0 1 0,0 0-2 15,0 0-5-15,0 0-1 0,0 0-4 0,0 0 0 16,-3 3-2-16,3-3-7 0,0 0-4 16,0 0-8-16,0 0 1 0,0 0-8 0,0 0-3 0,0 0-7 15,-1 3-2-15,1-3 3 0,0 5-4 0,0-5-4 16,0 0 1-16,0 0-4 0,-4 3 3 0,4-3-6 15,0 0-2-15,0 0 6 0,-1 4 6 0,1-4 2 16,0 0 4-16,0 0 2 0,0 0 6 0,0 0-7 16,0 0-1-16,0 0-2 0,-1 5-1 0,1-5-4 0,0 0 0 15,0 0-2-15,0 0-4 0,0 0 1 0,0 0-4 16,0 0-2-16,0 0 3 0,0 0-5 16,0 0 0-16,0 0 1 0,0 0-3 0,0 0 3 0,0 0 1 15,0 0-5-15,0 0-2 0,0 0 4 0,0 0 1 16,0 0-2-16,0 0-1 0,0 0 2 0,0 0-1 15,0 0 1-15,0 0 2 0,0 0-3 0,0 0-1 16,0 0 0-16,0 0 3 0,0 0 3 0,0 0-1 16,0 0-3-16,0 0 4 0,0 0-2 0,0 0 2 15,0 0 2-15,0 0 2 0,0 0-7 0,0 0 5 16,0 0-2-16,0 0-3 0,0 0 1 0,0 0-1 0,0 0-1 16,4-14 0-16,-2 11-4 0,-2 3 4 0,2-3 0 15,-2 3-2-15,4-7-2 0,0 3-2 16,-1 1-13-16,1-4 2 0,0 3 2 0,1-1-1 0,1-4 0 15,2 1 1-15,-2 0 2 0,2 0-2 0,-1-1 1 16,2 1 3-16,-4-1-5 0,3-3 5 0,-3 2-2 16,4-1 1-16,-4 3 2 0,2-2 1 0,-1 3-2 15,2-1 1-15,-1-1-1 0,1 1 3 0,0 1-3 16,2-2 2-16,-4 1 0 0,5-1 1 0,-5 0-1 16,4 1 2-16,-2 1-3 0,0 0 1 0,0-3 6 15,0 1-7-15,0 0 2 0,-1 0 0 0,4 0 0 16,-5-1 2-16,0 0-2 0,1-2 0 0,-2 0-2 15,2-2 3-15,1 3-2 0,-1-3-1 0,0-1 1 16,0 5 1-16,-1-1 0 0,-1-1 0 0,-1 4 3 16,1-3-3-16,-1 1-1 0,4-1 2 0,-2 2-1 15,0-1-1-15,1 2 0 0,-1-1 5 0,2 1-4 0,-2-3-2 16,6 0 2-16,-3 1 1 0,0 2-3 0,1-6 1 16,1 2 2-16,0 0 0 0,-5 2-1 0,7-2 1 15,-6 4-2-15,2-6 1 0,3 0-1 0,-6 4 4 16,3-5-2-16,0 6-3 0,3-4 1 0,-5 2 1 15,1 4-3-15,2-4 5 0,-5-1-4 0,4 3 1 16,-4 1 3-16,3-4-1 0,-2 5 1 0,2-2 0 16,-3 0-2-16,2 1 0 0,0 0-2 0,0-1 1 15,-1 1 0-15,0 1-1 0,1 0 2 0,0 0 0 0,0 0 0 16,-2 0-2-16,1-1 0 0,0 0 0 16,2 1 5-16,0 2-2 0,0-2-3 0,1 2 4 15,-2 0-1-15,-2-1-1 0,2 2-1 0,-1 1 3 0,2-1-2 16,-2 1-1-16,-1-3 0 0,1 4 1 0,0-1 0 15,0 2-1-15,-2-1-1 0,-4 2 5 16,7-4-1-16,-5 1-2 0,2 1-2 0,-4 2 4 0,3-3-2 16,-3 3 1-16,7-3 1 0,-7 3-2 0,5-2 1 15,-5 2-2-15,4-4-1 0,-4 4 4 0,4-3-4 16,-4 3 1-16,4-3-1 0,-4 3 0 0,5-2 1 16,-5 2 3-16,0 0-2 0,4-3 3 0,-4 3-5 15,0 0 1-15,4-1-3 0,-4 1 4 0,0 0-1 16,3-3 3-16,-3 3-1 0,0 0-3 0,0 0 3 15,4-2 2-15,-4 2-2 0,0 0-2 0,0 0 3 16,0 0-1-16,4-2-1 0,-4 2-1 0,0 0 1 16,0 0-2-16,0 0 1 0,0 0 0 0,0 0 1 15,0 0 2-15,0 0-3 0,0 0 1 0,0 0-3 16,1-5 3-16,-1 5-1 0,0 0-1 0,0 0 2 16,0 0-2-16,0 0 6 0,0 0-3 0,0 0-2 0,0 0 0 15,0 0 0-15,0 0 0 0,0 0 1 0,0 0 2 16,0 0-4-16,0 0 2 0,0 0-1 0,0 0 2 15,0 0-2-15,0 0 2 0,0 0-1 0,0 0-3 16,0 0 3-16,0 0 0 0,0 0 0 0,0 0-3 16,0 0 3-16,0 0-3 0,0 0 1 0,0 0-1 15,0 0 4-15,0 0-2 0,0 0 3 0,0 0-1 16,0 0-1-16,0 0-1 0,-19 4-1 0,14-3 1 16,-3 1 2-16,3-2-2 0,5 0 2 0,-10 2 0 0,10-2 0 15,-5 0 1-15,5 0 0 0,0 0-1 16,-6 3-1-16,6-3 0 0,0 0 1 0,-6 0-4 15,6 0 1-15,-8 1-1 0,8-1 3 0,-11 1 3 0,6 1-5 16,-3-2 2-16,-2 2-1 0,4 0-1 0,-1-1-1 16,2 2-1-16,-2-3 4 0,-1 4 0 0,2-3-2 15,-1 0 2-15,-1 0-1 0,0 2 1 0,1-1-1 16,1 0 1-16,1-2-1 0,0 3 0 0,-3-3 0 16,4 3 2-16,4-3-1 0,-6 2 1 0,6-2-4 15,-5 1 5-15,5-1-4 0,-7 1 3 0,7-1 1 16,0 0-2-16,-5 2-3 0,5-2 3 0,0 0-2 15,0 0 3-15,0 0 2 0,-5 1-2 0,5-1-2 16,0 0 3-16,0 0-1 0,0 0 0 0,0 0-1 16,0 0 1-16,0 0-2 0,0 0 3 0,0 0-3 15,0 0 4-15,0 0-4 0,0 0 3 0,0 0-1 0,0 0-1 16,0 0 2-16,0 0-2 0,0 0 2 0,0 0-4 16,0 0 5-16,0 0-1 0,15-10-2 0,-11 7-1 15,-1 3 1-15,-3 0-1 0,6-4 1 0,-6 4-1 16,7-1-1-16,-7 1-1 0,6-3 3 0,-6 3 0 15,4 0-2-15,-4 0 0 0,0 0 3 0,5-2-1 16,-5 2-1-16,0 0 3 0,0 0-4 0,0 0 0 16,5-4 2-16,-5 4-1 0,0 0-1 0,0 0 1 15,0 0 2-15,0 0 0 0,4 0 0 0,-4 0 1 16,0 0-1-16,0 0-3 0,0 0 0 0,6-3 2 16,-6 3 3-16,0 0-3 0,9 0-1 0,-4-1 1 15,2-2 0-15,0 2 0 0,2-1-2 0,-2 1 4 16,-1 0-1-16,0 1 1 0,3-3-1 0,-5 3-2 0,-4 0 0 15,10-2 2-15,-10 2-2 0,8-2 2 16,-8 2-1-16,5 0 2 0,-5 0-4 0,0 0 5 16,6-1-2-16,-6 1 0 0,0 0 1 0,0 0-3 0,0 0 0 15,0 0 1-15,0 0 0 0,0 0 2 0,0 0-3 16,8 0 1-16,-8 0 0 0,0 0-2 0,0 0 3 16,0 0-1-16,0 0 0 0,0 0-2 0,0 0 2 15,0 0 0-15,0 0 3 0,0 0-3 0,0 0 1 16,4-2 0-16,-4 2 2 0,0 0-5 0,0 0 3 15,0 0-2-15,0 0-1 0,0 0 1 0,0 0-1 16,0 0 3-16,0 0-3 0,0 0 5 0,0 0-2 16,0 0-3-16,0 0 4 0,0 0-2 0,0 0-1 0,0 0-3 15,0 0 5-15,0 0-1 0,0 0-2 16,0 0 3-16,0 0-2 0,0 0 0 0,0 0-1 16,9 0 2-16,-9 0 0 0,0 0-1 0,5-3 1 0,-5 3 0 15,0 0 0-15,0 0 0 0,0 0 1 0,0 0-2 16,9 0 1-16,-9 0 0 0,0 0 1 15,0 0 0-15,0 0 0 0,0 0-1 0,0 0 3 0,0 0-4 16,0 0 1-16,0 0 0 0,0 0-2 0,0 0 0 16,0 0 2-16,0 0 0 0,0 0-2 0,0 0 4 15,0 0-2-15,0 0 2 0,0 0-5 0,0 0 4 16,0 0-4-16,0 0 0 0,0 0 3 0,0 0 0 16,0 0 1-16,0 0-3 0,0 0 2 0,0 0 1 15,0 0-1-15,0 0 0 0,0 0-1 0,0 0 1 16,0 0-2-16,0 0 2 0,0 0 1 0,0 0-5 15,0 0 4-15,0 0 0 0,0 0 1 0,0 0-2 16,0 0 4-16,0 0-2 0,0 0-2 0,0 0 2 0,0 0-4 16,0 0 5-16,0 0 0 0,0 0-1 0,0 0-1 15,0 0 0-15,0 0 0 0,0 0 0 16,0 0-2-16,0 0 1 0,0 0 1 0,0 0 0 0,0 0-1 16,0 0 2-16,0 0-1 0,0 0 2 0,0 0-1 15,0 0-2-15,0 0 0 0,0 0 1 0,0 0-1 16,0 0 1-16,0 0-1 0,0 0 2 0,0 0-2 15,0 0-1-15,4 8 0 0,-3-6 3 0,-1 1-3 16,0 2 2-16,3-1 0 0,-3 1 0 0,1-1 0 0,-1 1-1 16,0 1 0-16,1 1 3 0,-1-2-5 15,3 5 2-15,-2-4 0 0,2 1 2 0,-2 2-2 16,3 2 3-16,-2-3-3 0,-2 1 4 0,3-2-2 0,-2 3-1 16,-1-3 1-16,0 1-1 0,4-3-1 15,-4 2-1-15,0-2 4 0,1 2-2 0,-1-2 1 16,-1 1 0-16,1-2 0 0,0 0 1 0,0-4 0 0,0 8 0 15,0-8-3-15,0 4-1 0,0-4 0 0,0 3 3 16,0-3-1-16,-1 4-1 0,1-4 2 0,0 0-1 16,0 0 1-16,0 0-1 0,1 6-4 0,-1-6 5 15,0 4-1-15,0-4 2 0,0 0-2 0,1 3 2 16,-1-3-2-16,2 7 0 0,0-3 0 0,1-1-1 16,-2 0 0-16,0 0 0 0,2 1 0 0,-1-2 1 15,1 1-3-15,-3 2 4 0,4-2 1 0,-4-3 1 16,1 4-1-16,-1-4-2 0,2 2 2 0,-2-2 1 15,0 0-5-15,0 0 2 0,0 0 2 0,0 0-1 16,0 0 1-16,0 0 2 0,0 0-4 0,0 0 0 16,0 0 0-16,0 0-7 0,-17-9-15 0,14 6-24 15,-1 0-38-15,2-2-44 0,-1 2-223 0,-1-3-379 0,2 2 167 16</inkml:trace>
  <inkml:trace contextRef="#ctx0" brushRef="#br0" timeOffset="25513.82">19561 14432 23 0,'0'0'132'0,"-12"2"-10"16,12-2-2-16,0 0-10 0,0 0-2 0,0 0-8 0,0 0-10 15,0 0-9-15,-6-2-1 0,6 2-11 16,0 0 4-16,0 0-10 0,0 0-4 0,0 0-1 0,0 0-2 15,0 0-7-15,0 0 0 0,-7-2-6 0,7 2 7 16,0 0-6-16,0 0-13 0,0 0 1 0,-5-2-2 16,5 2-2-16,-5-1 0 0,5 1-2 0,-9-4-3 15,4 4-8-15,-4-1 3 0,9 1-1 0,-10-2-3 16,3 0 0-16,2 1 3 0,0-1 7 0,5 2 4 16,-9-2 0-16,9 2 0 0,-5-2-4 0,5 2 0 15,-4-3-5-15,4 3 1 0,0 0-2 0,0 0-1 16,0 0-2-16,-5-1-4 0,5 1 3 0,0 0-3 0,0 0-7 15,0 0 5-15,0 0-2 0,0 0 2 16,0 0-6-16,0 0 4 0,0 0 3 0,0 0 0 0,0 0 3 16,0 0-3-16,-4-2 2 0,4 2 0 0,0 0-2 15,0 0 2-15,0 0-1 0,0 0-2 0,0 0 3 16,0 0-3-16,0 0-5 0,0 0 7 0,0 0-3 16,0 0-2-16,0 0 3 0,0 0-1 0,0 0 1 15,0 0-2-15,0 0-4 0,13-4 5 0,-9 3-3 16,2-2-2-16,3 2-2 0,3-2 2 0,-6 1-10 15,3 2 9-15,0 0 0 0,0 0 3 0,1 0 0 16,-1 0-5-16,1-1 1 0,-3 2 1 0,2-2 2 0,-9 1-1 16,11-1-1-16,-3 0 1 0,-2 1 0 15,-6 0-1-15,0 0-1 0,9-2 3 0,-9 2-5 0,7 0 1 16,-3-1 1-16,-4 1 1 0,5-2-5 0,0-2 6 16,-2 1-4-16,1 0-1 0,1 1 2 0,-2-1 3 15,1 2-1-15,0-2-2 0,-2-2-1 0,5 4 2 16,-4-2 0-16,1 0 1 0,0 1-4 0,1 2 1 15,-5 0 0-15,4-5-2 0,-4 5 2 0,4-2 3 16,-4 2-3-16,6-1 2 0,-6 1 0 0,0 0-4 16,0 0 6-16,0 0-6 0,4-2 0 0,-4 2 6 15,0 0-5-15,0 0 4 0,0 0-2 0,1-5-1 0,-1 5 4 16,0 0-2-16,0 0-1 0,0 0-6 0,0 0 7 16,0 0-2-16,0 0 4 0,0 0-5 15,8 0 1-15,-8 0 4 0,0 0-10 0,0 0 5 0,0 0 4 16,0 0-2-16,0 0-1 0,1-2 3 0,-1 2 1 15,0 0 0-15,0 0-8 0,0 0 6 0,0 0 0 16,0 0-1-16,0 0 0 0,0 0 1 0,0 0-1 16,0 0 3-16,0 0-5 0,0 0 1 0,0 0 3 15,0 0 0-15,0 0-3 0,0 0 2 0,0 0-3 0,0 0 2 16,0 0 0-16,0 0 0 0,0 0-1 16,0 0-1-16,0 0 1 0,0 0-1 0,0 0 1 0,0 0 0 15,0 0 3-15,0 0-2 0,6 5 3 0,-6-5-6 16,0 0-1-16,0 0 2 0,0 0-6 0,0 0 6 15,0 0 4-15,0 0-1 0,0 0-2 0,2 7 1 16,-2-7 0-16,4 5 1 0,-3-3-1 0,3 2 2 16,-3-1-5-16,0 4 4 0,3-4-2 0,-1 4-1 15,1 2 6-15,-3-4-4 0,4 2 1 0,-2 0-1 16,1-3 1-16,-1 7-2 0,1-3 1 0,0-1 2 16,-1-1-1-16,-1 0-4 0,2 2 2 0,-3-3-3 0,1 0 6 15,0 0-2-15,-1 0 0 0,1 0 0 0,-1-4-2 16,-1 3 3-16,0 0 0 0,0-4 2 15,5 5-1-15,-5-5-2 0,0 0 0 0,1 4 3 0,0-1 0 16,-1-3 0-16,0 0-2 0,0 0-1 0,0 0 2 16,2 2-1-16,-2-2-2 0,0 0-1 0,0 5 4 15,0-5-2-15,0 0 3 0,0 5-5 0,0-1 1 16,0-4 0-16,0 5 3 0,-2-1-3 0,2-4 2 16,-1 4 0-16,1-4 3 0,-1 4-6 0,1-4 4 15,0 0 1-15,0 0-1 0,0 0 10 0,0 0 4 16,0 0-7-16,-1 3 2 0,1-3 2 0,0 0 0 15,0 0-3-15,0 0 0 0,0 0 3 0,-13-7-2 16,13 7-2-16,0 0 0 0,0 0-1 0,-5-3-5 16,5 3 7-16,0 0-6 0,0 0 2 0,0 0-2 0,-3-1 0 15,3 1-1-15,0 0 0 0,0 0 0 0,0 0-1 16,0 0-1-16,0 0 0 0,0 0-3 0,0 0 5 16,0 0-1-16,0 0 0 0,0 0-3 0,0 0 4 15,0 0-2-15,0 0 3 0,0 0 0 0,0 0-2 16,0 0 0-16,0 0 0 0,-5-3 0 0,5 3-2 15,0 0 3-15,0 0-6 0,0 0 3 0,0 0 1 16,-4-3 0-16,4 3 2 0,-2-3 0 0,2 3-3 16,0 0 0-16,-8-2 3 0,8 2 0 0,-9 0-3 0,9 0 0 15,-14-2 0-15,4-1 1 0,1 3 1 16,-4 0-6-16,6 0 4 0,-4-2-1 0,-1-1 0 16,3 0 3-16,-2-1-3 0,-1 2 2 0,0-2 0 0,0 0 1 15,0 0-2-15,-1 1 1 0,-4-1 1 0,5 2-10 16,-2-2 8-16,2 0 0 0,0 0 3 0,1 1 5 15,3 1 6-15,3-1-2 0,0 1 1 0,-2 1 1 16,4-1-2-16,3 2-4 0,-6-4 1 0,6 4-6 16,0 0 4-16,-7-3-1 0,7 3 1 0,-4-1-2 15,4 1 1-15,0 0-1 0,-4-2-2 0,4 2 2 16,0 0-2-16,-6-2 0 0,6 2 3 0,0 0-3 0,0 0 0 16,0 0-1-16,0 0 1 0,0 0 0 0,0 0-3 15,0 0 1-15,0 0 1 0,0 0 0 16,0 0-1-16,0 0-1 0,-4-1 1 0,4 1-1 0,0 0 1 15,0 0 2-15,0 0-5 0,0 0 4 0,0 0-3 16,0 0 1-16,0 0 2 0,0 0-1 0,0 0 0 16,0 0 2-16,0 0-3 0,0 0-2 0,0 0 4 15,0 0-3-15,0 0 2 0,0 0-2 0,0 0-1 16,0 0-1-16,0 0 4 0,0 0 0 0,0 0-9 16,0 0 8-16,0 0 0 0,0 0-1 0,0 0 3 15,0 0 0-15,0 0-2 0,0 0-5 0,0 0-26 16,7 10-25-16,-5-7-36 0,-2-3-45 0,5 5-65 0,-5-5-185 15,9 3-419-15,-5-3 185 0</inkml:trace>
  <inkml:trace contextRef="#ctx0" brushRef="#br0" timeOffset="26377.53">19540 14397 81 0,'0'0'107'0,"0"0"-10"0,0 0-2 0,0 0-9 15,0 0-3-15,0 0-7 0,0 0 2 0,0 0-18 16,0 0 9-16,0 0-8 0,0 0-1 0,0 0-6 16,0 0-6-16,0 0-1 0,0 0-8 0,0 0-5 15,0 0 2-15,0 0-9 0,5 10 4 0,-5-10-9 16,0 0 1-16,3 1 0 0,-3-1 0 0,1 6 6 16,-1-6-2-16,3 4 5 0,-2-2-5 0,-1-2-3 0,4 5 1 15,-3-1-1-15,2-1-3 0,2 2 9 16,0-3-5-16,0 1-1 0,4 2-5 0,-1-1 5 0,3 2-6 15,-1-1-1-15,-1 1 1 0,1 0-9 0,-2 0 3 16,1 1 2-16,1 1-5 0,-1-3-4 0,0 2 1 16,-5-2-1-16,6 1 3 0,-5-2-5 0,-1 3 1 15,0-6 2-15,1 4-1 0,0-2-2 0,0-1 4 16,-1 1-9-16,-4-3 2 0,4 3 0 0,-3 1 6 16,3-3 0-16,-4-1-6 0,5 3 4 0,-2 0 0 15,-2-2-4-15,-1-1 2 0,4 7 2 0,-2-3-7 16,2-3 6-16,-1 2-5 0,-1 2-5 0,0 0 9 0,0-1-4 15,1 0 4-15,1 0-1 0,-4 0 2 16,2-2 0-16,-2-2 2 0,0 0-2 0,3 3 3 16,-3-3-3-16,0 0-1 0,0 0 1 0,0 0-4 0,0 0 5 15,0 0-1-15,0 0-2 0,-7-12-1 0,5 7 2 16,-1 1-3-16,-1 1 1 0,-1-4 0 0,-1 2 3 16,1 0-3-16,-2-1 1 0,1 0-4 0,-2-2 5 15,-2 1-5-15,2 0 3 0,-1 3 0 0,1-3-3 16,1 1 6-16,-2 1-5 0,3-1 4 0,2 2 3 15,-4 2-1-15,6-5 2 0,-3 2-3 0,2 1 4 16,0-1-1-16,0 0 2 0,1 0-7 0,-2-1 2 0,3 2 3 16,-1-1-4-16,-1 0 1 0,6 1 2 0,-3 0-2 15,0 4-1-15,-3-7-2 0,3 7 1 0,-1-6 2 16,1 6 0-16,0-3-1 0,0 3 1 0,0 0-5 16,0 0-1-16,-1-5 0 0,1 5-2 0,0 0 4 15,0 0-1-15,0 0 5 0,0 0-6 0,0 0 0 16,0 0 3-16,0 0-2 0,0 0 1 0,0 0 1 15,0 0 3-15,0 0-4 0,0 0-1 0,0 0 2 16,-2 13-1-16,2-13 2 0,2 6 1 0,-1-3-1 16,-1 1-1-16,1 0-6 0,-1-4 4 0,6 5 2 15,-2-1 4-15,-2-1-5 0,1 1 4 0,1-2-2 16,0 1 3-16,0 1-6 0,2-3 2 0,-3 3-5 0,-1-3-2 16,-2-1-8-16,8 0 1 0,-8 0 3 15,7 2-6-15,-7-2-1 0,0 0 5 0,0 0 2 0,0 0-6 16,3-5-8-16,-3 5-14 0,0 0-20 0,0 0-28 15,-1-5-182-15,1 5-292 0,0 0 129 0</inkml:trace>
  <inkml:trace contextRef="#ctx0" brushRef="#br0" timeOffset="28731.62">18947 15305 23 0,'0'0'126'0,"0"0"-13"0,-2-3-11 0,2 3-5 15,0 0-11-15,0 0-8 0,-3-4-9 0,3 4-3 0,0 0-10 16,0 0-8-16,0 0-4 0,0 0 2 0,0 0-11 16,0 0-7-16,0 0-1 0,0 0-2 0,0 0 2 15,0 0-6-15,0 0-2 0,0 0 0 0,0 0 2 16,0 0-12-16,0 0 4 0,-8 7-4 0,8-7 6 15,0 0 4-15,0 0-2 0,0 0 4 0,0 3-4 16,0-3-6-16,0 0 5 0,0 0-2 0,0 0 0 16,0 5 2-16,0-5-3 0,0 0-2 0,0 0-1 0,0 0 0 15,0 5 0-15,0-5-1 0,0 0 2 16,0 0 11-16,0 0 3 0,0 0 8 0,0 0 1 16,0 0 4-16,0 0-6 0,0 0 10 0,0 0 2 0,0 0-7 15,0 0-5-15,0 0-2 0,0 0-2 0,0 0-2 16,4-13-4-16,-1 9-8 0,-1-1 5 15,1 0-3-15,1 1 0 0,-2-1 4 0,2-1-8 0,1 1 1 16,-1 0-5-16,0-2 0 0,1 2-17 0,-1-1-1 16,1-2-1-16,-1 1 5 0,2 0 1 0,-1 0 0 15,-3 0 1-15,1-1 1 0,1-1-3 0,1 1 5 16,4-2 0-16,-5 1-1 0,2-1 2 0,2 2-5 16,-3-1 3-16,4 1-1 0,0 0 1 0,0-2 0 0,-4 0 1 15,7 2 1-15,-6-2 1 0,3 1-2 16,5-3 3-16,-6 3-1 0,5-6-2 0,-1 5-1 15,-3-2-1-15,4 0-3 0,-3 0 7 0,-1-1-2 0,-1 4 0 16,2-6 0-16,0 1 1 0,-2 5-1 0,2-2 1 16,-3 2 1-16,0-5-4 0,1 3 4 0,-2 0-4 15,3 1 4-15,0-5-3 0,-5 5 2 0,5-1 0 16,-4 1-3-16,3-2 3 0,-2 1 3 0,3 1-4 16,-4-1 1-16,2 0 4 0,-1 1-7 0,1 1 1 15,0-1 4-15,1 1-2 0,-1 0-2 0,-1 2-1 16,1-3 4-16,0 1 0 0,-1 0-4 0,-1 4 1 15,0-1 0-15,4-2 1 0,-3 2-2 0,2-1 8 16,-3-1-7-16,4 1 6 0,0-3-3 0,5 1 0 16,0 2-2-16,-1-3 1 0,-4 5 0 0,1-4 0 15,-1 3 3-15,0-3-4 0,4 4 1 0,-4-1 1 0,0-3 0 16,0 4 2-16,0-2 0 0,-3 3-3 0,2-1-2 16,-2 0 4-16,0 1-3 0,1 0 1 0,-2 1 2 15,3-1-3-15,-1-1 2 0,-3 1-3 0,1 1 3 16,0 1-5-16,4-3 6 0,-4 0-5 0,1-1 1 15,1 2 4-15,-3 0-3 0,1-1 5 0,1 0-4 16,1 1 1-16,-4 0 2 0,0 0-1 0,1-1-2 16,1 0-2-16,-1 1 4 0,1 1-1 0,0 0-4 15,-1-2 1-15,0 1 5 0,-3 2-6 0,3-1 4 16,0 0 2-16,-4 3 0 0,4-6-5 0,-2 3 2 16,-2 3-1-16,4-3 1 0,-4 3 0 0,3-3-1 15,-3 3-3-15,2-2 4 0,-2 2 3 0,3-3-1 0,-3 3-3 16,0 0 1-16,0 0-1 0,0-6 1 0,0 6 2 15,1-3-4-15,-1 3 1 0,0 0 2 16,0-4-4-16,0 4 5 0,0 0-2 0,0 0 1 0,0 0-4 16,0-5-3-16,0 5 7 0,0 0-3 0,0 0 2 15,0 0 1-15,0 0-2 0,0 0-2 0,0 0 1 16,0 0 1-16,0 0 0 0,0 0-1 0,0 0 1 16,0 0 1-16,0 0-1 0,0 0-2 0,0 0 2 15,0 0 2-15,0 0-2 0,0 0-2 0,-19 5 0 16,14-4 2-16,0 0-4 0,-2-1-8 0,1 3-3 15,-3-2-6-15,4 0 0 0,-3 1-2 0,-1 1-2 16,0-1 2-16,2 0 6 0,-2-1 1 0,2 1-1 0,-3-1 10 16,4 0-3-16,-1-1-1 0,1 3-4 15,-2-3 4-15,2 0 0 0,1 3 3 0,5-3 1 16,-8 2 2-16,8-2 1 0,0 0-3 0,0 0-1 0,-9 1 12 16,9-1-5-16,0 0-4 0,-5 0 2 0,5 0 1 15,0 0-3-15,0 0 13 0,0 0-7 0,0 0-3 16,-8-3 3-16,8 3-3 0,0 0 1 0,0 0 2 15,0 0 1-15,-5-3 1 0,5 3 3 0,0 0-8 16,-2-3 1-16,2 3 0 0,0 0-1 0,0 0 1 16,-4-2-2-16,4 2 3 0,0 0 3 0,-6-2-3 15,6 2 1-15,-3-3-3 0,3 3 0 0,0 0 5 16,0 0-1-16,0 0 2 0,0 0 1 0,0 0-5 0,0 0 3 16,0 0-3-16,0 0 2 0,0 0-3 0,0 0 4 15,-3-5-2-15,3 5 0 0,0 0 7 0,0 0-7 16,0 0 2-16,0 0-5 0,-1-3 6 0,1 3 2 15,0 0 1-15,0 0-1 0,0 0 5 0,0 0-1 16,-1-4 1-16,1 4 0 0,0 0 1 0,0 0-3 16,0 0-4-16,0 0 4 0,0 0 0 0,-1-4 0 15,1 4 1-15,0 0-2 0,0 0-1 0,0 0 0 16,0 0 0-16,0 0-2 0,0 0-1 0,0 0-2 16,0 0 1-16,0 0 1 0,16 4-6 0,-16-4 6 15,10 3 0-15,-4-1 0 0,-1 4-1 0,0-2 1 16,1 0 0-16,0-2-3 0,1 5 2 0,1-1-3 0,-1 2 1 15,-2 0 2-15,2 0-2 0,-1 2-1 0,1-3 1 16,-1 0 7-16,0 0-5 0,-2 1-4 0,1-3 1 16,-1 2 4-16,3 0-5 0,0 0 1 0,-3-2 1 15,1-1 1-15,0 3-2 0,-1-2 3 0,1 0-1 16,0-2 2-16,0-1-5 0,-1 3 4 0,1-2 1 16,-1 0 0-16,-1-1-3 0,-3-2 2 0,4 4-2 15,-3-3 0-15,-1-1 3 0,5 5 0 0,-5-5 1 16,0 0-2-16,0 0-2 0,0 0 1 0,0 0-1 15,1 2 0-15,-1-2-3 0,0 0-1 0,0 0 6 16,3 4-3-16,-3-4 0 0,2 3 2 0,-2-3 4 16,0 0-3-16,0 0-5 0,0 0 5 0,4 1-1 0,-4-1 1 15,0 0-2-15,3 2-1 0,-3-2 4 16,0 0-3-16,0 0 2 0,0 0-3 0,0 0-1 16,0 0 11-16,0 0 0 0,0 0 2 0,0 0 3 0,0 0-7 15,0 0-1-15,0 0 0 0,0 0 3 0,0 0-4 16,-9-7 2-16,9 7-1 0,-7-1-2 0,7 1 1 15,-6-3-4-15,6 3-1 0,0 0 1 0,-5-3 2 16,5 3-3-16,0 0 4 0,-4-3-1 0,4 3-2 16,-4-3 1-16,4 3 6 0,0 0-8 0,0 0 0 15,0 0 2-15,0 0-1 0,0 0-4 0,0 0 4 16,0 0 3-16,0 0-5 0,0 0 3 0,0 0-2 16,-5 0 4-16,5 0-6 0,0 0 3 0,-5-2-2 15,5 2 2-15,-5-2 2 0,5 2-6 0,-6-3 5 16,4 0-2-16,2 3-2 0,-5-5 6 0,3 3-4 0,2 2-1 15,-7-2 3-15,4 0-1 0,2-3-1 0,1 5 0 16,-9-3 3-16,9 3-1 0,-5-3 1 0,5 3-2 16,-9-2-2-16,3-1 1 0,-2 3 0 0,2-2-3 15,-1-2 3-15,0 4 0 0,-2-3 5 0,-4 2-4 16,3 0-4-16,0-1 2 0,-2 2 2 0,1-1-1 16,-2 1-3-16,1-2 4 0,-3 2-16 0,6-1-53 15,1 1-64-15,-3-1-149 0,-1 1-305 0,2-3 134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4T07:11:05.8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16 0 0,'0'0'701'0'0,"0"0"-73"0"0,0 0-79 0 0,0 0-55 0 0,0 0-67 0 0,0 0-26 0 0,0 0-71 0 0,0 0-3 0 0,0 0-80 0 0,0 0-21 0 0,0 0-48 0 0,0 0-12 0 0,0 0-38 0 0,0 0 2 0 0,0 0 3 0 0,0 0-51 0 0,0 0 5 0 0,0 0-16 0 0,0 0 11 0 0,0 0 5 0 0,0 0 21 0 0,0 0 5 0 0,0 0-16 0 0,0 0 26 0 0,0 0 79 0 0,0 0 8 0 0,0 0-49 0 0,0 0 2 0 0,0 0 16 0 0,0 0 14 0 0,0 0-25 0 0,0 0 2 0 0,0 0-41 0 0,0 0-9 0 0,0 0-5 0 0,0 0 9 0 0,0 0-34 0 0,0 0-31 0 0,0 0-16 0 0,0 0-41 0 0,0 0 50 0 0,0 0-22 0 0,0 0-2 0 0,0 0 33 0 0,0 0-6 0 0,0 0-18 0 0,0 0 0 0 0,0 0 1 0 0,0 0 23 0 0,0 0 30 0 0,0 0 22 0 0,0 0 6 0 0,0 0-4 0 0,0 0 26 0 0,0 0 12 0 0,0 0 13 0 0,0 0-10 0 0,0 0 4 0 0,0 0-21 0 0,0 0-13 0 0,0 0-8 0 0,0 0-27 0 0,0 0-15 0 0,0 0 0 0 0,0 0-9 0 0,0 0 6 0 0,0 0-17 0 0,0 0 2 0 0,0 0-34 0 0,0 0-1 0 0,0 0 35 0 0,0 0-10 0 0,0 0-26 0 0,0 0-25 0 0,0 0 1 0 0,0 0-31 0 0,0 0-28 0 0,0 0-52 0 0,0 0-118 0 0,0 0-77 0 0,0 0-125 0 0,0 0-301 0 0,0 0-716 0 0,0 0-1109 0 0,0 0 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5T07:55:20.05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15424 4870 127 0,'7'-3'121'0,"-1"0"-20"0,-1 1 0 0,4-3-19 16,0 5-11-16,1-2-12 0,-2 2-26 0,1-2-20 15,2 1-26-15,2 1-33 0,-6 0-63 0,0-2-116 16,2 2 51-16</inkml:trace>
  <inkml:trace contextRef="#ctx0" brushRef="#br0" timeOffset="59147.13">19941 2435 77 0,'0'0'162'0,"-5"-4"-9"0,1 1-16 0,4 3-10 15,-6-4-4-15,6 4-1 0,-2-4-5 0,2 4-4 16,0 0-12-16,-2-4-6 0,2 4-1 0,0-7-9 15,0 7-5-15,2-3-5 0,-2 3-8 0,2-5-2 16,-2 1-11-16,1 1-4 0,4-2-5 0,-2 2-5 16,-1-1-4-16,-2 4-4 0,4-5-2 0,-4 5 7 15,3-4-12-15,-3 4 3 0,0 0-3 0,1-3 0 16,-1 3-3-16,0 0-3 0,0-3 0 0,0 3-3 0,0 0-2 16,0 0-2-16,0 0 0 0,0 0-1 15,4-3-5-15,-4 3 0 0,0 0 2 0,0 0-2 16,0 0-4-16,0 0 1 0,0 0-3 0,0 0 3 0,-1 13 0 15,1-5 10-15,-3 1-10 0,3 3-1 0,-4 2 2 16,4 3-1-16,-5 1 0 0,4 2-1 16,-2-2 2-16,-3 2-1 0,2-2 2 0,-4 2 0 0,2-1 0 15,2-2-3-15,-1 1 3 0,-2-2-2 0,1 1 1 16,1 0 3-16,-2-2-4 0,3-3 0 0,-3 0 1 16,2 1 0-16,1 0-1 0,2-1-2 0,-2-3 3 15,0 0 0-15,0 1-2 0,1 2 0 0,-1-2 2 16,1-4 1-16,1-1-3 0,-2 0 3 0,1 1-3 15,3-1 6-15,-2-1-2 0,0 0-4 0,1-1 7 16,1-3-2-16,-1 5 11 0,1-5 15 0,0 0 2 16,0 0-9-16,0 0-1 0,0 0-1 0,0 0-3 15,0 0-5-15,0 0-2 0,-3-12-23 0,3 12-38 16,-1-5-39-16,0 1-45 0,-1 0-53 0,0 0-198 16,-2 0-413-16,0-1 182 0</inkml:trace>
  <inkml:trace contextRef="#ctx0" brushRef="#br0" timeOffset="60256.95">19937 2331 13 0,'0'0'40'0,"0"0"-4"16,0 0 4-16,0 0 0 0,0 0-4 0,0 0-2 15,0 0 2-15,0 0-7 0,4 5 0 0,-4-5 11 16,4 5 1-16,0-5 6 0,-4 0 1 0,5 2-6 16,-1 1-4-16,-4-3-8 0,6 2-2 0,-6-2 0 15,4 0-7-15,-4 0 0 0,0 0 6 0,0 0 4 16,4 3-1-16,-4-3-5 0,0 0 8 0,0 0 3 16,0 0-3-16,0 0 0 0,0 0-2 0,1 2 3 15,-1-2-3-15,0 0-3 0,0 0-2 0,0 0-4 16,0 0-2-16,0 0 5 0,0 0-7 0,2 5-5 15,-2-5 2-15,0 0-5 0,1 5-1 0,-1-5 2 0,1 2 2 16,-1-2-1-16,0 7-5 0,0-4 1 16,0-3 8-16,0 0-7 0,4 5-1 0,-4-5 2 0,-1 2 0 15,1-2-2-15,0 0-1 0,0 5-5 16,0-1 5-16,0-4 0 0,1 6 12 0,-1-2 2 0,1-2-3 16,1 2-2-16,-2 3-3 0,1-1 5 0,0 0-5 15,3 3 4-15,-3-1 0 0,4 4-3 0,-1 0 2 16,0 1-1-16,0 3 0 0,2-2-2 0,2 2 3 15,-2 0-1-15,2-1-3 0,0 2 4 0,-3-1-3 16,4 1 4-16,-2 0-9 0,2-3 0 0,-4 1 1 16,4-1 1-16,-2-4-3 0,-1 2 0 0,3 2 1 15,-3-4-2-15,-2-2 2 0,3 3 2 0,-1-3-5 16,-1 2 0-16,4-3 7 0,-5 0 5 0,2 0-3 16,2-1 2-16,1 3 2 0,-4-3-2 0,-1-2 2 15,0 0-3-15,1 1-1 0,-1 0-1 0,-2-2-1 16,3-2-3-16,-2 2-2 0,-3-3 4 0,2 4 0 15,-2-4 1-15,3 2-1 0,-3-2-1 0,0 0-3 16,2 4 3-16,-2-4-6 0,0 0-4 0,3 3-9 0,-3-3-9 16,0 0-10-16,0 0-13 0,0 4-23 0,3-2-18 15,-3-2-18-15,3 3-23 0,-3-3-26 16,0 0-90-16,0 0-258 0,0 0 114 0</inkml:trace>
  <inkml:trace contextRef="#ctx0" brushRef="#br0" timeOffset="60661.39">19817 2714 121 0,'0'0'112'0,"0"0"-3"16,0 0-4-16,0 0-9 0,0 0-5 0,0 0-11 15,0 0-7-15,2 6-10 0,-2-6-1 0,0 0-6 16,0 0-5-16,6 1 6 0,-6-1 4 0,7 2 5 16,-2 0-8-16,3 0-4 0,3-2-3 0,0 0-2 15,8 0-3-15,3 0 1 0,6-2-1 0,0 1-11 16,2-2 2-16,-2 2-7 0,1-1-2 0,-3 0-1 0,-4 1-3 15,-1-1-4-15,-3 0-4 0,-4 0-2 16,-5 0 0-16,4 2 1 0,-7 0 9 0,1-1 9 16,-2 0 9-16,-1-1 6 0,-4 2-1 0,0 0-5 0,11 1-6 15,-11-1-5-15,4-2 0 0,-4 2-3 0,0 0-6 16,0 0-3-16,0 0-18 0,0 0-31 16,0 0-30-16,0 0-30 0,0 0-46 0,0 0-54 15,0 0-96-15,0 0-309 0,0 0 137 0</inkml:trace>
  <inkml:trace contextRef="#ctx0" brushRef="#br0" timeOffset="62048.72">22700 2257 86 0,'0'0'116'16,"0"-5"-6"-16,0 5-9 0,0-3 0 0,0 3-3 16,0 0-3-16,0-5 1 0,0 5-10 0,0 0-4 15,0 0-5-15,0 0-3 0,0-5-8 0,0 5-4 16,0 0-6-16,0 0-8 0,0 0-9 0,0 0-2 15,0 0-3-15,0 0-1 0,0 0-1 0,0 0-6 16,0 0-7-16,0 0 4 0,0 0-3 0,5 12-3 16,-3-7 0-16,0 0-1 0,-1 3-2 0,1-1 0 15,0 4-12-15,2-1 14 0,-3 2-6 0,4 4 1 16,-3-3 0-16,-2 2 0 0,2 1-2 0,-2 1 3 16,0 0 1-16,-2 0-6 0,0 1 6 0,2-1-3 15,-5 2-3-15,4-1 1 0,-1-1 1 0,0 0-4 16,2-1 5-16,0-4 1 0,0 2-4 0,0-4 1 15,0 3 1-15,0-1 2 0,0 1-6 0,0-3 0 16,0 1 3-16,0 0 0 0,-2 1 3 0,4 0-3 0,0-3-2 16,0 2 0-16,-2-1 3 0,0-1-4 15,1 1 2-15,3-1 0 0,-3-1 0 0,1 1 2 16,0-3-4-16,-1-1-2 0,2 1 1 0,-2-3 2 0,2 1-2 16,-2 0 6-16,-1-2-7 0,4 2 1 0,-4-4-15 15,4 1-37-15,-4-1-55 0,6-6-212 0,-2 1-339 16,-3 0 150-16</inkml:trace>
  <inkml:trace contextRef="#ctx0" brushRef="#br0" timeOffset="62879.86">22728 2394 62 0,'0'0'111'0,"1"-5"4"0,-1 5-4 0,0 0-7 16,3-3-9-16,-3 3-6 0,0-5 3 0,0 1-9 15,0 4-10-15,1-5-4 0,-1 0-8 0,3 1-2 16,-3 1-3-16,0 3 1 0,1-7-3 0,-1 5-5 0,0 2-1 15,4-8-5-15,0 6-7 0,-4 2-6 16,6-5-1-16,2 3-3 0,-3-1 2 0,3 3-5 16,-2-1-3-16,4 1-4 0,2 0 0 0,-3 0 1 15,3 4-6-15,-2-2 3 0,0 4-5 0,0-2 4 0,0-2-4 16,-1 5 2-16,3-2-4 0,-2 2 1 16,-1-1-2-16,0 1 2 0,-3-3-1 0,-1 1-4 15,-1 2 2-15,-1-1-3 0,-1-1-2 0,0 4 4 0,-2-4-4 16,-2 5 4-16,2-3-3 0,-5 1 2 0,-1 1 2 15,-1-1-4-15,-4 1-2 0,2 0 3 0,-1-1 3 16,-4 1 4-16,3 1-6 0,-2-1-1 16,2 0-4-16,1-3 5 0,-2 1-2 0,5 1-1 0,-2-2-3 15,2-2 3-15,2 2-1 0,-4-1 1 0,7-2 0 16,-5-1 5-16,2 1-1 0,1 2 2 0,3-1-2 16,-4-2 5-16,5-2 8 0,-4 1 6 0,4-1 5 15,-4 2 6-15,4-2 4 0,0 0 0 0,0 0-7 16,0 0 1-16,0 0-9 0,0 0-1 0,0 0 2 15,17-9-5-15,-11 6-5 0,2 1 1 0,2-3 0 16,-2 4-5-16,2-1 2 0,-1-3-6 0,2 5 4 16,1-3 0-16,1 2-3 0,-2-1-1 0,4 1 2 15,-3 1-5-15,2 1 1 0,-2-2-1 0,-1 2 4 16,-2-1-4-16,3 0 0 0,-3 3 0 0,2 0-3 0,-6-2 1 16,4 3-1-16,-4-3 1 0,3 1 3 0,-3 0-5 15,0 1 4-15,-1 2-4 0,0-1 1 16,0-1-2-16,0 4 0 0,1-2 2 0,-1 0-1 15,-1 3 0-15,0-2 1 0,-1 0 2 0,1 0 0 16,-3 1-2-16,1 1 1 0,-2-3 1 0,0 2 0 0,1-2 0 16,-3 1-2-16,-1 0-1 0,-3 1 3 15,-1 0-1-15,-1-2-1 0,-4 3 0 0,7-4 3 0,-7 1-2 16,-5 0 1-16,5-1-3 0,-6-1 5 0,2-1 1 16,0 0 1-16,-1-1 8 0,2 1 1 0,1-1 12 15,4 0 7-15,-2-2 3 0,0 2 10 0,4-1 7 16,0 0 8-16,3 0 2 0,-2 0 4 0,8 0 0 15,-9-2-1-15,9 2-2 0,-9 0-9 0,9 0-2 16,0 0-8-16,0 0-2 0,-9-2-2 0,9 2-6 16,0 0-6-16,0 0-5 0,-5-1-25 0,5 1-43 15,0 0-63-15,0 0-84 0,-1-6-94 0,1 3-164 16,1-4-484-16,-1 1 214 0</inkml:trace>
  <inkml:trace contextRef="#ctx0" brushRef="#br0" timeOffset="64978.73">20470 2571 47 0,'0'0'55'16,"0"0"-7"-16,0 0-4 0,0 0-1 0,0 0-10 15,0 0-1-15,0 0-5 0,0 0-2 0,0 0 2 16,0 0-5-16,0 0-1 0,0 0 3 0,0 0-3 16,0 0 4-16,0 0-4 0,0 0 3 0,0 0-3 15,0 0-2-15,0 0 7 0,0 0-4 0,0 0 4 16,0 0-1-16,0 0 0 0,0 0-1 0,0 0 0 15,0 0-1-15,0 0-3 0,0 0-3 0,0 0 2 16,0 0-2-16,0 0-7 0,0 0 3 0,0 0-5 0,0 0 3 16,0 0 1-16,0 0 2 0,0 0 1 0,0 0 1 15,0 0-2-15,0 0 0 0,0 0-1 16,0 0 0-16,0 0-3 0,0 0 1 0,0 0 3 0,0 0 0 16,0 0 3-16,0 0-2 0,0 0 3 0,0 0 0 15,0 0-1-15,0 0 0 0,0 0-3 0,0 0 6 16,0 0-5-16,0 0 5 0,0 0-8 0,0 0-2 15,0 0-2-15,0 0 2 0,0 0 7 0,0 0-3 16,0 0 7-16,0 0-4 0,0 0 11 16,0 0-8-16,0 0 4 0,0 0 3 0,0 0-6 0,0 0 2 15,0 0-6-15,0 0-1 0,0 0 2 0,0 0-4 16,0 0-1-16,0 0 2 0,0 0-6 0,0 0 5 16,0 0-3-16,0 0 0 0,0 0 1 0,0 0-5 15,0 0 7-15,0 0-7 0,17-8-2 0,-12 6 2 16,-5 2 2-16,9-1-5 0,-1 0 1 0,-1-2 5 15,0 2-4-15,0 0-2 0,4 0 0 0,0-3 1 16,-2 1-3-16,5 1 3 0,-1-1 0 0,1 1-3 16,-1-3 6-16,1 2 0 0,2-1-1 0,2 2 1 15,-1-4-1-15,1 1 1 0,0 4-3 0,1-4 2 16,-1-1-2-16,1 2 1 0,0 2 1 0,0-2 1 16,-1 1-5-16,1 1 2 0,-1-1-1 0,-1 0 3 15,-3 3-6-15,5-2 5 0,-1 0-4 0,-5 1 3 16,4-1 2-16,-2-1-2 0,-1 2-5 0,-3 0 0 15,3-1 5-15,0 2 2 0,4-3-6 0,-4 3 2 16,4 3-4-16,-5-3 4 0,1-3 2 0,0 3 1 0,-2 3-2 16,3-3 0-16,3-3-1 0,2 6 1 0,-1-6 0 15,-1 3-1-15,0 3-3 0,0-3 5 0,1 0 1 16,2 0-2-16,-3 0 3 0,-1 2-4 0,1-1 0 16,2-1-3-16,-5 0 2 0,1 1-1 0,2-1-1 15,-5 1 3-15,6-2-2 0,-1 1 3 0,0 0-3 16,-2 0 0-16,1 0 0 0,2 0 2 0,-4 0-1 15,2 0-3-15,1 0 0 0,-1 1-1 0,2 1 1 16,-5 0 1-16,5-2 3 0,-2 1 0 0,1 1-1 16,-4-1-4-16,5 0 2 0,-6-1 2 0,7 3-1 15,-3-1-3-15,3 0 4 0,-3-1 0 0,2 1-2 16,-5-1 1-16,2 3-2 0,0-4-1 0,-3 0 0 16,-2 0 4-16,2 2-2 0,0-2-2 0,1 3 4 15,-2-3-3-15,0 1 3 0,0 0 0 0,-1 2-2 16,3-1 0-16,-1-1 1 0,6 0-3 0,0 2 3 15,-2-3 1-15,2 1-3 0,-2 0 2 0,-2 1 0 16,-1-1-2-16,-2 0 1 0,1 0 0 0,-3 2 0 16,1-1-1-16,-6-2 1 0,0 0-1 0,1 1 0 0,0 0 3 15,-6-1-1-15,5 0-3 0,-5 0 3 0,8 0 0 16,-8 0 2-16,0 0-3 0,0 0-1 0,6 3 1 16,-6-3-3-16,0 0 1 0,0 0 0 0,0 0 4 15,5 0-3-15,-5 0 2 0,0 0-1 0,0 0-2 16,0 0 5-16,0 0-2 0,0 0 0 0,0 0-1 15,0 0 1-15,0 0-2 0,0 0-9 0,0 0-28 16,-13 4-35-16,13-4-42 0,0 0-173 0,0 0-311 16,-15-7 139-16</inkml:trace>
  <inkml:trace contextRef="#ctx0" brushRef="#br0" timeOffset="69303">22768 3319 5 0,'-8'-2'114'0,"8"2"-9"16,-5-2-12-16,5 2-4 0,-9-2-12 0,9 2 2 15,-5-1-13-15,5 1-2 0,0 0-4 0,0 0-7 0,-8-2-3 16,8 2-9-16,0 0-8 0,-4-1 7 0,4 1-9 16,0 0 1-16,0 0-9 0,0 0 2 0,0 0-9 15,0 0 3-15,-10 3-6 0,10-3 7 0,0 0-17 16,0 0 10-16,0 0 3 0,0 0-3 0,0 0-1 15,0 0-4-15,0 0 1 0,0 0 7 0,0 0 7 16,-5-3-3-16,5 3-3 0,0 0 2 0,0 0-4 16,0 0 4-16,0 0-1 0,0 0-5 0,0 0 2 15,0 0-2-15,0 0 1 0,0 0-18 0,0 0 20 16,0 0-4-16,0 0-4 0,0 0 5 0,0 0 5 16,0 0-8-16,0 0 1 0,0 0-1 0,0 0 10 15,0 0-14-15,0 0 17 0,0 0-7 0,0 0 8 16,0 0-2-16,0 0 1 0,0 0 2 0,0 0-2 0,0 0-2 15,0 0 4-15,0 0-8 0,0 0-4 16,22 0 12-16,-22 0-10 0,9 0-1 0,-9 0-3 16,11 0-1-16,-6 0 1 0,3 0-6 0,-3 1 3 0,2 1-1 15,3-2-3-15,-2 0 0 0,-2 0-4 0,7 0-3 16,0-2 7-16,4 4-3 0,1-2 4 0,5-2-2 16,0 2-9-16,5-1 9 0,-1-2 2 0,-6 3-1 15,-1 3-4-15,-1-6 0 0,-1 3 3 0,-4 0 0 16,-1-1-1-16,-1 0-2 0,0-1 4 0,-4 2-3 15,-3-1 6-15,3-1 6 0,-1 1 7 0,-7 1 6 16,8-1-1-16,-8 1 3 0,9 0-4 0,-9 0-3 16,6-1-1-16,-6 1-3 0,0 0-6 0,9-2 0 15,-4 2 6-15,-5 0-6 0,8 0-2 0,-8 0 0 16,5 0-2-16,-5 0-2 0,0 0-1 0,0 0 5 16,9 0-7-16,-9 0-10 0,0 0-19 0,0 0-21 15,0 0-25-15,5 0-32 0,-5 0-29 0,0 0-46 0,0 0-94 16,0 0-296-16,0 0 132 0</inkml:trace>
  <inkml:trace contextRef="#ctx0" brushRef="#br0" timeOffset="69960.42">22659 3638 19 0,'0'0'113'16,"0"0"-5"-16,9 5-14 0,-9-5-10 0,5 1-5 15,-5-1-17-15,0 0-9 0,0 0-1 0,0 0 1 0,4 2-7 16,-4-2-3-16,0 0-5 0,0 0-2 0,0 0-2 15,0 0-9-15,0 0 1 0,0 0-12 0,0 0 9 16,7 2-7-16,-7-2 7 0,0 0 0 0,0 0 1 16,0 0-3-16,0 0-1 0,0 0 1 0,0 0 1 15,10-2 0-15,-10 2-3 0,0 0-3 0,0 0-4 16,6 2 3-16,-6-2 4 0,7 1 0 0,-7-1 3 16,11 0-7-16,-5 1-2 0,2-1 0 0,-1 2 4 15,2-2-6-15,3 0 12 0,1 1-1 0,0-1-2 16,2 0 1-16,3 2 5 0,1-2 7 0,2-2 0 0,-1 1 5 15,7 1-4-15,-8 0 3 0,1-2 2 16,10 2-5-16,-11 2-3 0,2-4-4 0,-1 2-3 16,-3-1 1-16,0 2-2 0,-5-1-1 0,-1 0-6 0,1 2-1 15,-4-2 1-15,-1 0-5 0,-2 0-4 0,-5 0 5 16,13 1-2-16,-13-1-2 0,5-1 1 16,-5 1-3-16,9 1 0 0,-9-1-1 0,5 2-1 0,-5-2-3 15,0 0 4-15,4 1 2 0,-4-1-2 0,5 3-1 16,-5-3-1-16,0 0-3 0,0 0-1 0,0 0 0 15,0 0-24-15,5 1-27 0,-5-1-40 0,0 0-47 16,0 0-151-16,0 0-314 0,0 0 139 0</inkml:trace>
  <inkml:trace contextRef="#ctx0" brushRef="#br0" timeOffset="70618.17">22686 3966 22 0,'0'0'105'0,"0"0"-9"16,0 0-3-16,0 0-6 0,0 0-9 0,0 0 0 0,0 0 2 16,-1 4-7-16,1-4-8 0,0 0 8 0,0 0-7 15,0 0 3-15,0 0-4 0,0 0-4 0,0 0 2 16,0 0-2-16,0 0 3 0,0 0-8 0,0 0 10 16,0 0-5-16,0 0 0 0,0 0-2 0,0 0-4 15,0 0-3-15,0 0-2 0,0 0 4 0,0 0 4 16,11 0 2-16,-11 0-8 0,9 1-2 0,-4-1-2 15,8 1-3-15,-3-1-9 0,3 1 3 0,1 0-2 16,4-1-4-16,3 0 1 0,0 0-1 0,10 0-1 16,-2 0-3-16,1 0 1 0,0 0-3 0,2-2-3 0,-1 2-3 15,-3 1 0-15,-6-2-1 0,-2 2-4 16,-1-1-1-16,-2 0 1 0,-2 0-5 0,-4-1 4 16,-2 1-4-16,-1 0-4 0,0 1 1 0,-1-1 0 0,-1 0-1 15,-6 0-3-15,0 0 1 0,10 0-2 0,-10 0 1 16,0 0-4-16,8 1 1 0,-8-1 3 15,0 0-3-15,5 1 2 0,-5-1-1 0,0 0 2 0,0 0-2 16,5 2-11-16,-5-2-6 0,0 0-9 0,0 0-21 16,0 0-26-16,0 0-29 0,0 0-39 15,0 0-49-15,0 0-162 0,0 0-379 0,0 0 167 0</inkml:trace>
  <inkml:trace contextRef="#ctx0" brushRef="#br0" timeOffset="71245.07">22648 4323 109 0,'0'0'118'0,"0"0"-2"0,0 0-10 0,0 0 0 16,0 0-5-16,-2 5 0 0,2-5-9 0,0 0-3 15,0 0-2-15,0 0-10 0,0 0-1 0,0 0-10 16,0 0-10-16,0 0 1 0,8 0-9 0,-4 2 3 0,2-2 0 15,5 0-14-15,0 2 8 0,3-1 0 0,4-1-9 16,0 1 2-16,2 0-3 0,1 2-3 0,7-3 6 16,0 3-10-16,1-2 2 0,2 2-3 0,-3-2-1 15,-7 2 0-15,-1-1-8 0,3 1-4 0,-4-1-1 16,-7-1 2-16,2 1-5 0,-7 0 0 0,3-1-3 16,-4 0-1-16,0 0 2 0,1-1 2 0,-7 0-1 15,7 2-2-15,-7-2 1 0,5 1-1 0,-5-1-2 16,6 1 0-16,-6-1 1 0,0 0-2 0,8 0-4 15,-8 0 7-15,8-1-6 0,-8 1 3 0,9 0 2 0,-9 0-5 16,8-1-1-16,-8 1 0 0,0 0 1 0,0 0-13 16,7 2-14-16,-7-2-22 0,0 0-34 15,0 0-49-15,0 0-175 0,0 0-331 0,-20 3 147 0</inkml:trace>
  <inkml:trace contextRef="#ctx0" brushRef="#br0" timeOffset="71862.61">22562 4720 111 0,'0'0'139'0,"4"3"-10"0,-4-3-13 16,3 4-16-16,0-2-7 0,-3-2-10 0,4 5-7 15,-4-2-5-15,3 0-8 0,-3-3-11 0,4 5-9 16,-4-5 5-16,1 4-3 0,-1-4 7 0,4 3-4 16,-4-3 6-16,1 2 1 0,-1-2 5 0,0 0-5 15,0 0 1-15,3 3-9 0,-3-3 0 0,0 0-9 16,5 4 1-16,-5-4-7 0,5 2 3 0,-5-2-6 16,4 3-6-16,-3 0 0 0,1-1-6 0,4 1 4 15,-3 1-3-15,4-2-2 0,2 1-2 0,-3 1 3 16,4 0-3-16,2 0-3 0,1-2 0 0,6 2 0 0,-4 0-2 15,5 0-4-15,1-1 1 0,10 2 0 0,-2-3 1 16,2 0 3-16,0-2 1 0,4 0 3 0,2 0 2 16,0-2 4-16,17-3 5 0,-16 0 2 0,1 3 6 15,1-3 0-15,-4 0-4 0,-1 3-2 0,-6 2-1 16,-8-3-3-16,-2 2-4 0,-5 1-2 0,-4-1-2 16,-2-1-3-16,1 1 1 0,-6 2-1 0,-3-1-2 15,0 0 2-15,0 0-4 0,-16 7 0 0,6-5-3 16,-3 2 0-16,3-1-1 0,-2 0-1 0,-1-1 3 15,3 0-3-15,1-1-3 0,-1 3-6 0,6-2-5 16,-2-1-11-16,1 1-17 0,1-2-26 0,4 0-48 16,0 0-53-16,-9-3-180 0,5-3-373 0,4 1 166 15</inkml:trace>
  <inkml:trace contextRef="#ctx0" brushRef="#br0" timeOffset="73763.36">23918 3001 56 0,'-5'-3'95'15,"-2"2"-7"-15,0 0-12 0,-1-1-1 0,-1 2-8 0,-2-2-6 16,-1 2-8-16,2 0-5 0,-3 0-10 0,0 0-1 16,-2 0 1-16,2 0-1 0,-6-3-10 15,0 2-5-15,0-2 0 0,-2-1 1 0,-1 3 1 0,-7-2-3 16,-3 1 0-16,-1-1 1 0,1 1-7 0,-5-4 0 16,-1 6-8-16,-2-1 4 0,-11-3 9 0,-1 1-4 15,13 2-7-15,-11-1-1 0,-1-1 1 0,10 3 8 16,-9 0-3-16,-2 0-6 0,-1 1 5 0,0-2-4 15,14 0 8-15,-12 0 2 0,13 2-2 0,4 0 0 16,-1 3-4-16,2 0 4 0,0-2-4 0,5 3 1 16,9 2 0-16,2-2 4 0,-1 3-13 0,7-1 7 15,-1-2-6-15,2 1 2 0,1 0-1 0,3 1-4 16,-1-2 4-16,-2 5 4 0,5-3-7 0,-2 2 1 0,-2-1 0 16,6-4 1-16,-6 4-4 0,0-1 0 15,1-2 3-15,-1 0-1 0,2-1-8 0,-1 1 11 16,1-2-5-16,-3 0 2 0,3 1-2 0,0-1-1 0,1 1 6 15,-1-1-9-15,0 1 6 0,1 0-4 0,-1 0-1 16,3 1 8-16,0 0-15 0,0 2-2 0,1-1 6 16,0 5-13-16,2-1 21 0,-1 2 7 0,0 0 1 15,-1 5-7-15,0-1 4 0,2 1-6 0,0 3-3 16,-1-2-3-16,0 2 8 0,-1-2-8 0,0 0 6 16,-1 2 3-16,-1 0 1 0,-3 2-3 0,0 4 0 15,1-3 2-15,1 2-4 0,1-6 1 0,0 6 4 16,0 1-3-16,2 1-2 0,-1 0 2 0,-2 1-8 15,4-1 7-15,0 5-2 0,-2 0 2 0,2 2 4 0,1-2-2 16,-4 2 2-16,-1 0-6 0,2-1 3 16,-1 2-8-16,3-1 10 0,-3-4 5 0,2 1-5 15,-1 1 0-15,2-3-1 0,-3 0-1 0,3-3-1 0,-2-1-5 16,2 1 8-16,-3-7 0 0,4 6-2 16,-2-1-1-16,0-5 1 0,-2 2 2 0,3-2-6 15,-4 6-2-15,5-6 9 0,0 6 3 0,-5-1-4 0,2 1-2 16,2 4 3-16,-5 6-1 0,-1-1-5 0,2-2 1 15,0-3-1-15,1-5 0 0,3-4 5 0,0 1-1 16,2 1 2-16,-1-4-2 0,1 0-2 0,-1 0-1 16,2 0 4-16,-2 2 0 0,2-1-11 0,0 6 8 15,-4 2-2-15,2-4 3 0,0-3 1 0,0-2-5 16,0-2 1-16,-4-3-4 0,4-1 3 0,-1-1 1 16,0-1 3-16,0-3 0 0,-1 3-1 0,-2-3 1 15,4 0-8-15,-2-4 4 0,0 3 2 0,1-3-1 16,0 1 0-16,-2-1-1 0,3-3 3 0,0 3-3 15,-2 1 1-15,2-4-1 0,0 0 2 0,-2 4 1 16,2-4-7-16,0 0 8 0,-2 4-6 0,2-4 5 16,0 0-1-16,0 0-2 0,0 0 0 0,0 0-1 15,0 0-1-15,0 5 4 0,0-5 0 0,0 0 0 0,0 0-3 16,0 0 4-16,0 0-3 0,0 0-1 0,0 0-5 16,0 0 8-16,0 0-1 0,0 0 0 15,0 0 2-15,9 4 3 0,-5-3 3 0,2-1-4 0,3 2 3 16,1-2-2-16,7 1-3 0,2 0 5 0,3-1-2 15,6 1-2-15,1-2 4 0,3-1-6 0,1 2 6 16,3-3 9-16,5 1 5 0,-5 2 7 0,2 0-3 16,1-4 3-16,0 3 0 0,-3 0 2 0,2 0-2 15,2 2-6-15,-2 0 0 0,-2 0-4 0,1 1 2 16,-4-2-4-16,2 0-1 0,1 2 0 0,-2-2-2 16,5 2-3-16,-1 1 1 0,-2-2-3 0,2 0-2 15,-2 2-3-15,-2-2 4 0,2 1-5 0,-7-2 0 16,3 3 5-16,-4-2-7 0,-7 1 3 0,-1-1-2 0,1 0 2 15,-3-2-1-15,0 1-1 0,-2 0-2 16,2 1 4-16,-6-2-4 0,0 1 0 0,0-3 3 16,-1 2-1-16,2-2-5 0,-3 2 6 0,0 0 0 0,-1-2-6 15,-1 2 6-15,-3 0-4 0,4 0-3 0,-4 1 4 16,-5 0-4-16,9-2 2 0,-9 2-4 0,4 0 1 16,-4 0 2-16,0 0 2 0,0 0-2 0,0 0 1 15,0 0-1-15,0 0 3 0,0 0 3 0,0 0 3 16,0 0 11-16,0 0 5 0,0 0-2 0,0 0-1 15,-4-8-2-15,4 4-3 0,0-2-2 0,0-2-4 16,-1-5 3-16,0-2-2 0,1-9-3 0,0-2-7 16,1-4-4-16,-1-4-8 0,0-2 6 0,1-14-1 15,2 0-9-15,1-4 0 0,2 3 0 0,2-2 5 16,-3 0-7-16,1 2 6 0,2-1 0 0,2 2 1 16,-1-1-1-16,0 0 1 0,2 1 0 0,-3 0 2 15,1 0 2-15,1 2 0 0,-1 0-1 0,-4 14-8 0,3-2 7 16,-5 2 2-16,4-15 0 0,-7 3 2 15,1 0 2-15,2 12-2 0,-2 0 0 0,-1-2 0 16,0 3 3-16,0 0 1 0,0-2-9 0,4 0 8 0,0-1-2 16,1-11 4-16,-1 12-3 0,1 0-3 0,0 0 5 15,0 4-2-15,-2 0-1 0,-2 5-3 0,0-3 6 16,-1 3-6-16,-1 2 3 0,0 7-6 0,-2 0 8 16,3 0 1-16,-4 1-5 0,1 0 5 0,0 4-2 15,2 3-2-15,-2 1 2 0,2 1 2 0,1 3 0 16,-2-1 0-16,2-2 2 0,-2 1 2 0,2 3 2 15,-2-2-3-15,2 1 1 0,0 4-5 0,2-3-1 16,-2 3-3-16,0 0 3 0,0 0-9 0,0-5 3 16,0 5-8-16,0 0-26 0,0 0 5 0,0 0-10 0,0 0-17 15,0 0-23-15,-7-1-42 0,7 1-110 16,-11 4-262-16,11-4 116 0</inkml:trace>
  <inkml:trace contextRef="#ctx0" brushRef="#br0" timeOffset="76046.91">22396 3471 25 0,'0'0'84'0,"-4"2"0"0,0 1-6 15,-2-1-7-15,2 1 6 0,-1 0-6 16,0 0-7-16,-3-2-8 0,2 2-8 0,-2-1-1 0,3-1-28 15,-3 4 15-15,1-4 0 0,-2 6-4 0,-3-2 3 16,2 0-3-16,-3 2-6 0,4-2 1 0,-3 0-3 16,0 3-12-16,2-4 0 0,-3 0 5 0,-1 5 4 15,1-5-13-15,-2 4 14 0,1-4-6 0,-3 1 3 16,-2 0 0-16,9-1 3 0,-12 0-11 0,5 0 10 16,3-1-2-16,-2 1-1 0,-6-2 7 0,2-2-12 15,-2 3-8-15,1-3 10 0,0-3 8 0,-10 3-7 16,0 0 3-16,2-1 11 0,-2-3-6 0,-2 0 6 15,1 0-2-15,-1-1 0 0,-3 0 0 0,4-1-1 0,-3 1 5 16,3-1 0-16,-2-1 5 0,2-2-2 16,3 4 2-16,1-6 3 0,0 4-1 0,7 0-6 0,-4-1 2 15,-1-2-6-15,5 3 0 0,3 0-4 0,-8-3-1 16,6 3-5-16,0 0 3 0,1-1-5 0,0 1 2 16,1 0-4-16,0 2 0 0,2-2 5 0,-1 0 10 15,2 0-5-15,2 1 0 0,1 2 1 0,0-2 7 16,3 2 0-16,0 0 4 0,5 0-1 0,-5-3-2 15,4 3-3-15,0-1-3 0,2 3-4 0,1-4-6 16,-2 2 2-16,1 1-1 0,0-4-3 0,-1 2 1 16,1 1-5-16,-1-3 0 0,3 3 2 0,-3-3-6 15,0-1 0-15,0 3-3 0,3 0 5 0,-3-1-2 16,-2 1 1-16,1-1-3 0,1-1 1 0,-2 1-2 16,3 1 0-16,-6-2-3 0,4 0 1 0,1 2-1 15,-1-2 3-15,-1 4-2 0,0-1 2 0,2-3-2 16,-2 3 0-16,1-1 3 0,0 0-3 0,0 0 1 15,0 1-1-15,-3 0 0 0,3 0 0 0,0-2-1 0,0 1 5 16,1 1-7-16,-1 2-1 0,-1-2 3 16,3 1-2-16,-1 1 0 0,2-2 2 0,-2 0-1 15,0 1 1-15,0 0 0 0,1 0-1 0,0 1 2 0,-1-3 1 16,-1 2-5-16,1 1 4 0,0 0-2 0,0-1 2 16,4 3-2-16,-6-5 1 0,2 1 3 0,-1 1-2 15,4 1-2-15,-2-2 1 0,-1 1-3 0,3-1 3 16,-3 0 0-16,3 2 0 0,-2-2 1 0,3 0 1 15,-1 0-1-15,-2 0 1 0,2-1-4 0,1-2 4 16,0 7-2-16,-2-6-1 0,2 2-1 0,-3 1-1 16,3 3 6-16,-1-8-5 0,1 8 0 0,0 0 3 15,1-2 1-15,-1 2-4 0,0 0 1 0,-4-7 2 16,4 7 2-16,0-3-4 0,0 3 3 0,0 0-4 0,0 0 0 16,0 0 1-16,0 0 0 0,0 0 1 0,0 0 0 15,0 0-2-15,0 0 2 0,0 0-4 16,0 0 0-16,0 0 3 0,0 0-1 0,0 0 1 0,0 0-2 15,-14 3 1-15,9 2 1 0,-4-2 1 0,4 1 3 16,-1-2-6-16,1 4 3 0,-1 0-2 0,0-3 1 16,2 5 3-16,2-3-1 0,-2-1-2 0,1 4-1 15,3-2 2-15,-2 4-1 0,-1-3 1 0,3-2 1 16,-1 2-1-16,0 1-2 0,-1-1 5 0,1-2 0 16,1-1 1-16,0 1-5 0,-3 0 1 0,0-1-3 15,0 1 1-15,-1-3 1 0,2 1 3 0,-1-2 0 16,3-1-7-16,-6 3 7 0,1-2-4 0,5-1 2 15,0 0 1-15,-13-5 2 0,8 2-1 0,1 0-3 16,-3-3 2-16,1 1-1 0,0-2-2 0,-1 0 3 16,1-2-3-16,-2 4-1 0,-2-5 1 0,0 3-2 15,-2-5-2-15,-2 5-6 0,1-3-5 0,-2 3 5 16,1-1-1-16,-4-2 1 0,5 3 3 0,-2 0 0 0,0 0 1 16,2 2-3-16,3-2 3 0,1 4 1 15,-1-1-1-15,2-2 5 0,0 0 0 0,3 2-1 16,1 2 1-16,1-2 5 0,-4 1 0 0,7 0-4 15,0 3 6-15,-5-7 3 0,5 3-3 0,0 0-5 0,-1-2 4 16,1 6-1-16,0-7 1 0,1 5 1 0,-1 2-5 16,0-6 1-16,0 6 0 0,-4-7 0 15,3 6 0-15,1 1-2 0,-4-4 0 0,4 4 2 0,-4-5 1 16,-1 1-4-16,5 1 2 0,0 3 6 0,0 0-6 16,-5-4-1-16,5 4 1 0,0 0 2 0,0 0 1 15,0-2-4-15,0 2 4 0,0 0-1 0,0 0 1 16,0 0 1-16,-4-3-3 0,4 3 0 0,0 0 1 15,0 0-2-15,0 0 3 0,0 0 2 0,0 0-2 16,0 0 1-16,4-7-1 0,-4 7 1 0,0 0-3 16,0 0 2-16,5-2 0 0,-5 2-2 0,0 0 2 15,0 0 0-15,0 0-3 0,0 0 2 0,5-1-3 16,-5 1 4-16,12-3-2 0,-2 3 2 0,0 1-3 0,3-3 1 16,5 2-3-16,0 0 3 0,2 1 1 15,-1-1 0-15,1 3-3 0,1-3 1 0,-2 1 0 16,3 0 1-16,-3 3 0 0,2-2 2 0,-5-2-4 0,-3 2-3 15,1 1 4-15,-3-3 3 0,-4 1-3 0,-1-2 0 16,0 2 2-16,-3 0-3 0,-3-1 0 0,8 0 2 16,-8 0-4-16,0 0 2 0,2 4 0 15,-2-4-1-15,0 0 3 0,-8 3 0 0,8-3-1 0,-5 2 3 16,1 0-5-16,4-2-1 0,-5 3 4 0,5-3-3 16,0 0 1-16,0 0 2 0,-8 0-3 0,8 0 0 15,0 0-1-15,-2 3 2 0,2-3 2 0,0 0-4 16,-6 3 1-16,6-3 6 0,-3 5-4 0,-1 2-2 15,-3-1 3-15,2 4 1 0,-4-3 3 0,-2 5-5 16,-3 2 3-16,1 0 0 0,0 2-3 0,-2-2 2 16,-6 6-1-16,3-1 3 0,3-6-1 0,2 1-3 15,1 0 0-15,-1 1 0 0,2-1 1 0,1-2-2 16,0 2-2-16,2-5 0 0,3 3-2 0,-2-3-2 0,-1-1-1 16,5-3 6-16,0-1-1 0,0 0-1 15,-1 0 2-15,3 1-4 0,-2-4 4 0,3-1 5 16,-6 3 0-16,6-3 0 0,-4 3-2 0,4-3 2 0,0 0-4 15,-1 4-3-15,1-4 7 0,0 0-2 0,0 0 0 16,0 0 2-16,0 0-2 0,0 0-1 0,0 0 2 16,0 0-3-16,0 0 2 0,-8-7-3 15,8 7 0-15,0 0 2 0,0 0 3 0,0 0-1 0,0-8-1 16,0 8-1-16,0-5 0 0,0 5-7 0,0-6-15 16,0 6-19-16,0-5-23 0,0 5-19 0,-4-8-22 15,4 3-27-15,0 3-26 0,0-5-113 0,-1 0-294 16,0-3 130-16</inkml:trace>
  <inkml:trace contextRef="#ctx0" brushRef="#br0" timeOffset="76563.32">20419 2950 16 0,'4'-6'130'0,"-1"3"-8"0,-3 3-10 15,1-4-3-15,-1 4-13 0,2-3-9 0,-2 3-10 0,0 0-6 16,-1-7-5-16,1 7-10 0,0 0-5 0,0 0-8 16,0 0-2-16,0 0-3 0,0 0-4 15,0 0-4-15,0 0-6 0,0 0-1 0,0 0-4 0,-9 12 1 16,9-12-2-16,-4 5-3 0,1-5 0 0,0 4-2 16,3-4-5-16,-4 2 3 0,4-2 1 0,-1 4-1 15,1-4-4-15,-4 2 1 0,4-2-1 16,0 0 0-16,0 0 0 0,0 0-2 0,0 0 14 0,0 0-8 15,0 0 1-15,0 0-2 0,0 0-3 0,0 0 2 16,-8-6-3-16,8 6 3 0,0 0-2 0,0 0 6 16,-1-4 1-16,1 4-1 0,0 0-7 0,0 0-1 15,0 0 1-15,0 0-11 0,0 0 9 0,0 0-2 16,0 0 5-16,0 0-6 0,0 0 2 0,0 0 1 16,0 0-7-16,0 0 4 0,5 17 2 0,-2-13 3 15,1 4 0-15,-2-3-6 0,5 3 0 0,-1-2 5 16,-1 3-7-16,0-2 8 0,2 1-6 0,-2 0 6 15,2-1-6-15,0 0 1 0,-3 0 0 0,1-4 4 0,-3 4-2 16,3-5-1-16,-2 2-1 0,-2 2 2 16,3-1-3-16,-3-3 0 0,2 3-1 0,-2 1-3 15,0-1-5-15,-1-1 3 0,0 0-7 0,0-4 4 0,2 8 2 16,-2-6-8-16,1 1-3 0,-1-3 1 0,1 4-7 16,-1-4 0-16,2 4-8 0,-2-4-2 0,2 2-7 15,-2-2 2-15,0 0-2 0,0 0-8 0,0 0-13 16,0 0-20-16,0 0-23 0,9-10-59 0,-8 7-178 15,-1-1 78-15</inkml:trace>
  <inkml:trace contextRef="#ctx0" brushRef="#br0" timeOffset="76845.85">20463 2950 79 0,'-2'-6'126'0,"2"6"-7"0,0 0-10 0,-1-2-13 16,1 2-5-16,-1-4-8 0,1 4-11 0,0 0-8 15,0 0-3-15,0 0-9 0,0 0-17 16,0 0 6-16,0 0-5 0,0 0-1 0,0 0 1 0,9 12-9 16,-5-3 2-16,1-3-12 0,0 1 5 0,-3 1-2 15,5-3-2-15,-2 4-1 0,-1-1 3 0,-2-1-15 16,3-2-2-16,-3 1-2 0,0-1-7 15,1 0-8-15,-1-1-2 0,-2 0-6 0,0 1-15 0,-4-1-17 16,2-2-22-16,2-2-8 0,-3 6-84 0,-4-6-181 16,7 0 80-16</inkml:trace>
  <inkml:trace contextRef="#ctx0" brushRef="#br0" timeOffset="80048.8">19486 1607 110 0,'0'-4'112'16,"0"4"-6"-16,-1-5-4 0,1 5-8 0,-4-5-2 0,4 5-6 16,0-5-11-16,0 5-5 0,-1-4-5 0,1 4-11 15,0-4 5-15,0 4-12 0,0 0 0 0,0-6-6 16,0 6-4-16,0 0-2 0,-3-3-4 0,3 3-2 16,0 0-4-16,0 0 0 0,0 0-7 0,0 0-2 15,0 0-4-15,0 0-1 0,0 0-1 0,0 0 2 16,0 0-4-16,8 13-3 0,-8-9 5 0,1-1-2 15,3 4-3-15,-1-2-1 0,-1 4-1 0,2-3 0 16,2 3 4-16,-3-1-2 0,2 2 0 0,0-2-3 16,2 1 3-16,-1-1 0 0,2 1-4 0,-2 0 2 15,-2-4 0-15,2 2 4 0,0-2-5 0,0-1 3 16,-1 1-2-16,-1-2-1 0,1 2 1 0,-2-1-3 16,0 0 4-16,1-3-4 0,-1 3-10 0,-1 0-23 15,-2-4-25-15,5 4-25 0,-5-4-30 0,0 0-93 16,0 0-222-16,0 0 98 0</inkml:trace>
  <inkml:trace contextRef="#ctx0" brushRef="#br0" timeOffset="80661.13">19784 1543 45 0,'0'0'138'0,"0"0"-25"16,0 0-11-16,0 0-2 0,-5-1-9 0,5 1-13 15,0 0-10-15,0 0-4 0,-14 5-5 0,9-1-7 16,0 0-8-16,-5 1 2 0,-1 2 4 15,2 0-15-15,-1 3-10 0,-4 2 2 0,-2-1 1 0,3 2-7 16,-1 2-6-16,0-3 6 0,1 2-4 0,4-2 5 16,0 0-5-16,4-1-1 0,0 0-4 0,1-1-1 15,2-1-19-15,1 0 23 0,1-3 0 0,1 1-2 16,2-2 3-16,0 2-5 0,-1-3 0 0,1 1 4 16,-1-2-5-16,2 0-3 0,-1 0 1 0,-3-3 4 15,10 2-6-15,-10-2-5 0,9-6 1 0,-4 4 11 16,-1-2-9-16,2 0 0 0,1 0-7 0,0-1 11 15,-3 1-4-15,1-1 1 0,-1-1-1 0,0 1 1 16,-1 1-3-16,0 0-4 0,1 1 6 0,-3 0 2 16,3 1-3-16,-4 2-1 0,4-2-4 0,-4 2 4 15,4-5-5-15,-4 5 4 0,0 0-6 0,0 0 0 16,5 0-2-16,-5 0 7 0,0 0-2 0,0 7 0 16,0-7 0-16,0 7 2 0,0-2 1 0,-2 0-3 15,0 3 6-15,4-1-4 0,-2-1-5 0,0 1-5 16,2 1 9-16,-1 1-2 0,-1 1 2 0,4 0 0 15,0 0 2-15,-3-1 1 0,0 1-1 0,3-2 3 16,-1-1-4-16,-2-1 4 0,3 1 2 0,-4-1-8 16,1-1 1-16,3 2 4 0,-4-2-3 0,4 0 1 0,-1-1-1 15,-2 0-1-15,1 0-2 0,2-1 5 16,-4-1-4-16,0-2 7 0,4 7 2 0,-4-7-6 0,3 4-3 16,-1-3-14-16,-2-1-31 0,3 3-32 15,-3-3-147-15,0 0-243 0,0 0 108 0</inkml:trace>
  <inkml:trace contextRef="#ctx0" brushRef="#br0" timeOffset="81111.08">19926 1811 109 0,'-2'5'104'0,"0"-1"-13"0,1 0-4 0,-3 2-11 0,0-1-12 16,-1 1-7-16,1 3-1 0,0-1-3 0,-1-2-10 15,4-1-7-15,-3 3 1 0,4-1-1 0,0-1-8 16,2 0 1-16,1-1-7 0,2 1 10 0,-1 0-9 15,5-2 1-15,0-2 1 0,4-1 1 0,-3 1-7 16,2-2-1-16,-1-2-4 0,2 1 6 0,-3-1-7 16,2-2-6-16,-3-1 4 0,-3 2 9 0,0-1-16 15,2-4 2-15,-4-1 0 0,0 4-1 0,-2-3 1 16,0 1-4-16,-2-2 11 0,0 2-5 0,-3-3 2 16,2 3 5-16,-2 0-1 0,1 3 0 0,-2-4 10 15,1 5 6-15,-1-3-2 0,-2 2-3 0,2-1-2 16,-2 0-2-16,-2 3-9 0,3 1 4 0,-4 0 0 15,3 3-3-15,-2 0-1 0,0-2 2 0,2 2-19 16,2 1-30-16,-1-1-30 0,1 1-30 0,4-3-125 16,-4 4-238-16,4-1 105 0</inkml:trace>
  <inkml:trace contextRef="#ctx0" brushRef="#br0" timeOffset="81728.89">20161 1758 90 0,'0'0'87'16,"0"0"-2"-16,0 0-7 0,0 0-12 0,0 0-6 16,0 0-3-16,0 0-6 0,0 0-7 0,0 0-2 0,0 0-10 15,0 0 1-15,0 0-5 0,0 0 0 0,0 0 1 16,0 0-5-16,0 0-7 0,0 0 6 16,0 0 3-16,0 0 3 0,-8 9 7 0,12-3-5 15,-4-1-3-15,0 1 1 0,0-1-4 0,3 3 2 0,-3 3 2 16,0-5-10-16,1 4 0 0,-1 0 7 0,4-2-12 15,-3 0 2-15,-1-1-3 0,3 0 2 0,-2-2 1 16,4 3 4-16,-2-4-9 0,-1 1 4 16,2-1 10-16,-4-1 4 0,5 0-2 0,-1-1 2 0,1-2 7 15,-5 0-7-15,10 0-2 0,-5-2 1 0,2-1-5 16,-1 0-1-16,1-2 0 0,-2 1-4 0,0-1 0 16,-1 0-4-16,1 1-1 0,-1-3-6 0,0-1-3 15,-2 3 3-15,3 1 3 0,-2-1-2 0,1 0-3 16,-2 2 4-16,2 1-2 0,-3 0-5 0,2-3 3 15,-3 5 4-15,1-5 5 0,2 2 5 0,-3 3 6 16,2-4 8-16,-2 4 6 0,0 0 8 0,2-5-4 16,0 3 1-16,-2 2-3 0,0 0-5 0,0 0-3 15,0 0-6-15,0 0 0 0,0 0-11 0,0 0 0 16,0 0 0-16,0 0 2 0,-4 14-2 0,4-9-5 16,0 3-1-16,-2 1-3 0,4 0 1 0,-2 1 3 15,0 0-3-15,0-1 4 0,2 1-6 0,0 0 0 16,0 0 1-16,0-1-1 0,-2 0 1 0,2-2-2 15,0 1-4-15,0-3 2 0,-2 0 1 0,1 0 0 16,2 0-18-16,0-1-24 0,-1 1-32 0,2-3-54 16,4-1-68-16,-8-1-132 0,0 0-350 0,0 0 156 15</inkml:trace>
  <inkml:trace contextRef="#ctx0" brushRef="#br0" timeOffset="83151.84">22684 1603 42 0,'0'0'87'16,"0"0"0"-16,0 0-5 0,0 0-8 0,0 0-5 16,2-7-4-16,-2 7-2 0,0 0-1 0,0 0-5 15,0 0-11-15,0 0 2 0,0 0-11 0,0 0 8 16,0 0-7-16,0 0-11 0,0 0-8 0,0 0 10 15,0 0-5-15,0 0-8 0,0 0 6 0,0 0-8 16,0 0-3-16,0 0-1 0,0 0 0 0,0 0-2 16,0 0-6-16,0 0 6 0,0 0 2 0,0 0 1 15,0 0-12-15,0 0 9 0,0 0-10 0,0 0 8 16,0 0 4-16,0 0-3 0,0 0-4 0,0 0 10 16,0 0-6-16,0 0-5 0,0 0-8 0,0 0 21 15,0 0-5-15,0 0 2 0,0 0-3 0,0 0 13 16,0 0-2-16,0 0-17 0,0 0 11 0,19 2 1 15,-14-2-2-15,3-2-5 0,3 0 1 0,1-1 6 16,2 1-5-16,0 1-5 0,4-3 4 0,-5 4 0 16,1-3-1-16,-1 3-1 0,-2 0-7 0,-1-1 7 15,1 2-14-15,-5 2 9 0,3-3-8 0,-4 0-6 16,-1 2-11-16,0 0-21 0,-4-2-10 0,5 2-27 16,-3 1-11-16,2 0-88 0,-4-3-193 0,0 5 87 15</inkml:trace>
  <inkml:trace contextRef="#ctx0" brushRef="#br0" timeOffset="83461.67">22806 1617 62 0,'0'0'81'0,"3"6"-16"0,-3-6-2 0,0 7-3 15,1-5-14-15,-1 2-4 0,0 1 4 16,0-5-1-16,-1 8 6 0,1-3-7 0,0 0 0 16,-1 3 11-16,1-2-8 0,-2 1-2 0,2 4-8 0,-1 0 2 15,1-1 4-15,0 0-10 0,0-1-5 0,-1 3-2 16,2-2 1-16,-2 2 2 0,2-3-10 16,-1 2 1-16,1 0-5 0,-1-1 8 0,2 0-8 0,-1 0 2 15,-1-3-2-15,-1 0-1 0,1 0-6 0,0 1-2 16,0-3 0-16,0 2 4 0,1-2-5 0,-1 0 8 15,1-1-23-15,-1 1-31 0,1-1-53 0,-1 0-90 16,0-4-198-16,3 4 88 0</inkml:trace>
  <inkml:trace contextRef="#ctx0" brushRef="#br0" timeOffset="83944.57">23020 1864 2 0,'6'-2'93'0,"0"-2"-2"0,-1 1-8 0,1 0-3 15,0-1-10-15,-1 1-1 0,1-1-1 0,-3 1 1 16,1-4-11-16,-2 2-4 0,-2 0-9 0,3-2-1 16,-3 2 1-16,1-3 2 0,-2 1-8 0,0-1-3 15,-2 2-1-15,1-1-8 0,-1 1 4 0,0-1-14 16,1 4 6-16,-4-2-6 0,2 1-3 0,-1 2 4 16,-1 0-4-16,3-1 4 0,-4 2-13 0,7 1 7 15,-10 0-4-15,10 0 0 0,-10 1-10 0,5 2 14 16,1 1-8-16,-4-4 3 0,3 4-4 0,4 1-6 15,-6-2 4-15,2 2 6 0,4 0 0 0,-3 0-2 16,2 1-2-16,-5-1-2 0,6 3 0 0,1-3 13 16,0 0-5-16,0 3-3 0,0-1-4 0,0-2 1 15,4 1 6-15,-3 1-11 0,4-3 2 0,-1 1 7 16,0 1 5-16,-2-1-8 0,2 0-3 0,3-3 6 0,-1 1-2 16,3-1-1-16,-1 1-2 0,3 0 1 0,2-1-2 15,-1 0 0-15,3-2 5 0,-2 1-7 16,2 0-24-16,2-1-32 0,-4-1-30 0,4 0-115 15,-3-1-218-15,2-3 96 0</inkml:trace>
  <inkml:trace contextRef="#ctx0" brushRef="#br0" timeOffset="84456.66">23282 1685 36 0,'-6'3'106'15,"1"1"-9"-15,-1 0-14 0,1-2-8 16,1 2-8-16,-2 2 5 0,-1-1 3 0,5 1-8 16,-3-1 3-16,-2 2-9 0,2 2-3 0,4-3-10 0,-2 1-3 15,1 3-2-15,-1-3-4 0,-1 3 0 16,4-3 3-16,0 3-11 0,-1-1-3 0,1 1-14 0,1-5 12 15,-1 2-7-15,0-1 4 0,3 0 3 0,-2 0 0 16,2-2-7-16,-1-2 6 0,2 3-1 0,0-3-6 16,1-1 5-16,-5-1-6 0,13 0 2 0,-7-1 0 15,1 0-4-15,0 0 1 0,1-1-3 0,0-2-8 16,2-1 6-16,-1-1-3 0,0 0 0 0,0 0-1 16,-4 1 5-16,2-2-6 0,0-1 1 0,-1 1 1 15,-3 2-5-15,1 1 3 0,0-1 1 0,-1 0 8 16,2 4-11-16,-3-2 9 0,0 0-3 0,-2 3 0 15,1-5-3-15,-1 5 0 0,4-2 1 0,-4 2-7 16,0 0 10-16,0 0-9 0,0 0 0 0,0 0 2 16,0 0-10-16,0 0 14 0,0 0-7 0,0 0 1 15,-2 13 1-15,2-8-1 0,0-5 2 0,2 8 2 16,-2-5-1-16,0 1-2 0,0 3 0 0,4-3 6 16,-4 1-7-16,1-2-2 0,2 0 3 0,-2 3-3 15,1-4-4-15,0 2 9 0,4-1 0 0,-6 1-3 16,4 0-1-16,-2-2-3 0,1 1 6 0,1 1-14 15,0-2-31-15,1-1-29 0,-1 0-37 0,-4-1-149 16,10 1-277-16,-10-1 123 0</inkml:trace>
  <inkml:trace contextRef="#ctx0" brushRef="#br0" timeOffset="85147.88">23481 1757 64 0,'0'6'94'15,"-3"-2"-10"-15,3 1-2 0,0 1-2 0,0-2-12 16,-1 3-8-16,1-2 2 0,-1 0-16 0,2-1-2 15,-2 2-1-15,2-2-2 0,-1 0 1 0,0-4-8 0,1 7-6 16,2-5-1-16,-3-2 14 0,0 4-2 0,0-4-4 16,0 0 6-16,4 3 2 0,-4-3-6 15,0 0-4-15,0 0-5 0,14-5-2 0,-10 3-8 16,0-1 0-16,3-1 3 0,-2-2-10 0,0 2 0 0,2-2-3 16,-1-1 6-16,2 0 7 0,-2 2-13 0,-1-2-2 15,0 2 0-15,-1 1 1 0,0-1-6 0,1 2 2 16,-2-1 0-16,-1 1 0 0,-2 3-3 0,4-5 7 15,-4 5 1-15,5-2-5 0,-5 2-3 0,0 0 3 16,0 0 2-16,0 0-7 0,8 5 2 0,-7-1-6 16,1 1 8-16,0-2-3 0,-2 2 7 0,2 0-6 15,1 2 1-15,-2-2-2 0,-1-1 6 0,3 3-1 16,-2-1-6-16,0-2 2 0,2 1 3 0,-3 0-11 16,1-1 10-16,2-3 4 0,-3-1-4 0,1 5 0 15,-1-5-3-15,0 4 1 0,0-4 8 0,3 3-10 16,-3-3 35-16,0 0-10 0,0 0-7 0,0 0-3 15,0 0 11-15,0 0-4 0,0 0-5 0,0 0-6 16,6-10 6-16,-6 10-8 0,4-3 0 0,-4-1 2 16,0 4-3-16,5-5-3 0,-4 2 6 0,-1-1-2 15,4 1-4-15,-1-1-1 0,-1-1-2 0,-2 2-2 16,3 0 4-16,-2-1 3 0,3 2 3 0,-4 2-20 16,4-5 16-16,-3 3-5 0,-1 2 5 0,5-3-5 15,-5 3-1-15,8-1 7 0,-8 1-3 0,0 0 1 16,9 1 2-16,-9-1-12 0,5 4 4 0,-2-3 7 15,1 4 0-15,-2-4-9 0,0 3 4 0,1 0 3 16,-1-1-1-16,0 2-2 0,0-1 5 0,1 1-3 16,0 1 0-16,-1-4 1 0,-2 3 2 0,3-3 1 15,-2 3-3-15,3-3-3 0,-2 0 6 0,-1 2-7 16,2-1-16-16,-3-3-26 0,0 0-32 0,6 0-60 0,-6 0-99 16,0 0-254-16,8-4 112 0</inkml:trace>
  <inkml:trace contextRef="#ctx0" brushRef="#br0" timeOffset="85888.27">23850 1717 54 0,'0'0'87'0,"0"9"2"0,0-5-15 0,-1 1-3 0,1 0-3 16,-3 1-7-16,3 0-12 0,0-1 0 16,0 1-2-16,-2 1-7 0,2 3 3 0,-3-5-9 15,3-1-8-15,-1 2-10 0,1 0 7 0,0-1 5 0,0 0-3 16,0-5 0-16,0 6-4 0,0-6 13 0,-2 4 15 15,2-4 7-15,0 0-2 0,3 2-5 0,-3-2 1 16,0 0-8-16,0 0-7 0,10-6 9 0,-10 6-10 16,4-6-5-16,0 1-11 0,0 0 8 0,1-1-4 15,0 0 3-15,3-1-10 0,0 2-4 0,-3 1 3 16,0-1-7-16,2 0 5 0,-3 2-1 0,1 0-4 16,0-1-2-16,-1 2 7 0,0-1-9 0,-4 3 2 15,9-4 5-15,-8 1-3 0,-1 3-5 0,0 0 6 16,5-3-4-16,-5 3-1 0,0 0 5 0,0 0-9 15,0 0 5-15,11 8-2 0,-10-6 1 0,2 1-2 16,-1 1 6-16,1-1 3 0,-1 2-7 0,2-3-2 16,0 3-4-16,-2 0 13 0,1 1-10 0,-2-2 2 15,1-2 0-15,0 3-3 0,-2-1-2 0,0-4 6 16,3 5-6-16,-1-2 2 0,-2-3 4 0,0 5 0 16,2-2 0-16,-2-3-2 0,0 0-1 0,1 4 1 15,-1-4 0-15,0 0 5 0,2 3 0 0,-2-3 1 16,0 0-5-16,0 0-1 0,0 0 1 0,14-8-5 15,-10 6-6-15,0-1 14 0,1 1-2 0,-1-1 0 16,2-1 2-16,2 1 5 0,-3-2-11 0,0 1 1 16,0 0 0-16,4 1-6 0,-1-2 4 0,-3 2 4 0,0 0-1 15,3 0 1-15,-2 2-2 0,-2-2 1 16,1 1 0-16,-1 1 0 0,-4 1-4 0,9-1 5 16,-9 1-4-16,8-1-1 0,-8 1-1 0,0 0 9 15,7 3-9-15,-4-1 7 0,-3-2-2 0,4 5-1 0,-3-1-2 16,0 1-2-16,-1 1 1 0,2-4 7 15,-1 3-6-15,-1-1-1 0,1 0 9 0,1 2-3 16,-1-3-4-16,2 1 2 0,-1-1-3 0,-2 0 3 16,2 0 0-16,-2-3 3 0,3 3-4 0,-3-3-2 0,4 6 0 15,-2-4-3-15,1 0-10 0,-3-2-26 16,4 5-33-16,-4-5-32 0,10-1-141 0,-10 1-267 0,10-3 118 16</inkml:trace>
  <inkml:trace contextRef="#ctx0" brushRef="#br0" timeOffset="86628.57">24373 1734 9 0,'0'0'96'0,"-11"5"-8"0,4-3-1 15,-1 3-10-15,1 0 18 0,-5 0-13 0,3-1-6 0,0 1-3 16,0 3-10-16,2-1-19 0,0-3 8 0,2 1-7 16,-3 1-1-16,2 0-8 0,2-3-5 0,0 2 5 15,3-1 0-15,-1 0-10 0,0 0-1 16,2 1 4-16,0-2-13 0,0-3 11 0,0 5-13 0,0-5 7 16,8 4-7-16,-4-4 2 0,2 0 3 0,-1 2-10 15,-5-2 4-15,13-2 0 0,-3 1-9 0,-2-1 3 16,1-3 6-16,0 1-2 0,1-1-6 0,-1 1 0 15,-4 0-2-15,0 0 7 0,1 1 1 0,0 0 14 16,-2 1-12-16,-1-2 1 0,-3 4 5 0,6-5-2 16,-4 4-3-16,-2 1-2 0,0 0-4 0,4-2 1 15,-4 2-2-15,0 0-1 0,0 0-5 0,0 0 4 16,7 5-3-16,-5-2 3 0,-1 1 5 0,-1-4-2 16,4 3-4-16,0 2-2 0,0-3 5 0,0 1-2 15,-1 2 0-15,4-4-1 0,-4 3 2 0,4-2-7 16,-1 0 1-16,1-2 4 0,0 1-3 0,0-1 3 15,3-1-2-15,-1-1 1 0,1 0 1 0,-2 1-4 16,-2-2 5-16,4-1-2 0,2 0-1 0,-2 0-2 16,0-3 2-16,-2 0 1 0,-2-1-5 0,0 2 2 15,-1-4 0-15,0 3-2 0,-2-5-1 0,-1 1-1 16,-1 0 1-16,-1-1-1 0,0-3 6 0,0 1 6 16,0 2-3-16,0-2-9 0,-3-3 9 0,3 2 9 15,0 2-7-15,-1 1-1 0,1 0 1 0,-1 3 4 16,1-2 16-16,0 2-7 0,0 2-5 0,0 2 0 15,-1 1 2-15,1-1-1 0,0 5-1 0,0-5-4 0,0 5-8 16,-3-7 2-16,3 7-3 0,0 0 4 16,0 0-4-16,0 0 3 0,0 0-3 0,0 0 3 0,-9 10 4 15,5-4-5-15,1 2 0 0,-1-3-1 16,0 2-3-16,0 2 0 0,-1-1-4 0,1 1 7 0,-1-1-3 16,1 3 0-16,3-3 4 0,-3 2 1 0,3 1-2 15,1-2 0-15,-3 3-4 0,3-1 4 0,0-3 1 16,3 4-2-16,-2 0-1 0,0-3 3 0,6 1-1 15,-3 0 0-15,1 0-1 0,-1 1-1 0,2-2-10 16,0-1-21-16,-1 1-16 0,3-4-25 0,2 3-18 16,-6-5-14-16,3 2-15 0,-2-1-10 0,1-1-88 15,0-3-233-15,-1 2 103 0</inkml:trace>
  <inkml:trace contextRef="#ctx0" brushRef="#br0" timeOffset="87045.24">24508 1700 146 0,'0'0'134'0,"0"0"-12"0,0 0-9 15,9-4-20-15,-9 4-4 0,8-1-4 0,-8 1-11 16,10 1-10-16,-3-2-2 0,0 2-11 0,0-1-5 16,0 1-8-16,0 0 2 0,1 1 0 0,3-1-11 15,-2-1-18-15,2 1 20 0,-1 2-7 0,2-3-2 16,1 2-4-16,0-2-1 0,0 1 0 0,-1-2 5 15,2-1-7-15,-4 2 2 0,-1-3-4 0,4 1-8 16,-4-2 1-16,-4 1 2 0,3 1 1 0,-2-1-3 16,-1-1 3-16,-1 1-4 0,0-2 3 0,-1 2-5 15,-1 0 2-15,2 0 0 0,-4 3-5 0,3-5 4 16,-3 5-8-16,2-3 5 0,-2 3-1 0,4-1 0 0,-4 1 0 16,0 0 2-16,0 0-7 0,0 0 6 15,0 0-1-15,0 0 0 0,0 0 1 0,0 0-6 16,0 0 3-16,-13 6 1 0,11 0 3 0,-5-3-4 15,3 0 5-15,0 4 2 0,-3 0-2 0,4-1 1 0,-3 3 7 16,2 0-5-16,0 1-6 0,0 0 2 0,-2 2 4 16,5 0-1-16,-2-2-7 0,3 3 11 15,0-2-2-15,3 0-1 0,-1-1-3 0,3 0 6 16,3 1-2-16,-3-2-3 0,4-1 3 0,3 0 0 0,-2 0 2 16,0-1-9-16,4 0-19 0,-2-3-36 0,2 1-39 15,-3-1-146-15,2-2-259 0,0 0 114 0</inkml:trace>
  <inkml:trace contextRef="#ctx0" brushRef="#br0" timeOffset="88500.09">20437 1346 70 0,'0'0'113'16,"0"0"-12"-16,0 0 0 0,0 0-4 0,0 0-14 15,0 0-7-15,0 0 0 0,0 0-7 0,0 0-14 16,0 0-3-16,0 0-2 0,0 0-8 0,0 0-6 16,0 0 3-16,-5-7-7 0,5 7-6 0,0-6 7 15,0 6-7-15,0 0-8 0,3-5-3 0,-3 5 6 16,6-4-8-16,-3-2 0 0,3 2 1 0,-2 0 6 0,1-1-12 15,0-2-2-15,0 3 13 0,4-5-9 16,-1 1-7-16,1 0 7 0,3 1-5 0,-3-3 1 16,4 0-4-16,-1 3 0 0,-1-4 6 0,4-1-2 15,-2 2-4-15,5 2-11 0,-4-6 10 0,5 1 0 16,4-1 2-16,0-1-11 0,3 0 4 0,-1 1 7 0,2 1 8 16,1-2-1-16,-3 0 3 0,3-2-1 0,0 3 7 15,3 1-6-15,-2-3-1 0,2-1 0 16,-1 2 4-16,5 0-3 0,-2 0 0 0,-1 0 1 0,1 2-1 15,-1 0-2-15,1 1 2 0,-1-1-1 0,-1 0-3 16,-4 3-2-16,-2-1-3 0,-5 1-5 0,5 0 8 16,-6 3 0-16,7-5 2 0,-8 4-5 0,3 1-1 15,1 0 2-15,5-5-3 0,1 4 1 16,2-3-4-16,-2 4 6 0,6 0-4 0,-2 0 2 0,6 0-4 16,-2 0 2-16,-4 0-2 0,4 1 5 0,-3 3-2 15,-1-4-14-15,0 4 12 0,-1 2-1 16,-31 1 2-16,50-5 2 0,-24 4-8 0,-26 1 2 15,44-3 9-15,-22 6-6 0,-22-3-6 0,39-3 12 0,-39 3-1 16,37 0-8-16,-37 0 1 0,37-3 0 0,-37 3 6 16,31-2-9-16,-31 2 5 0,34-4-4 0,-34 4 0 15,38-7 6-15,-17 4-2 0,-21 3 3 16,41-6 2-16,-18 5-4 0,-23 1 1 0,38-8-8 0,-18 5 9 16,-20 3-2-16,28-2-5 0,-28 2 4 0,23-4 0 15,-23 4 1-15,0 0 1 0,0 0-11 0,30-3 10 16,-30 3-3-16,0 0 4 0,0 0 0 0,0 0 10 15,0 0-15-15,0 0 6 0,0 0-2 0,0 0-2 16,23-2 0-16,-23 2-2 0,0 0-4 0,0 0-10 16,0 0-2-16,0 0-22 0,0 0-13 0,0 0-18 15,0 0-12-15,0 0-18 0,0 0-105 0,0 0-224 16,0 0 101-16</inkml:trace>
  <inkml:trace contextRef="#ctx0" brushRef="#br0" timeOffset="89810.98">19926 1140 4 0,'-32'-11'31'0,"-1"1"-1"0,2-2-8 15,-1 1 6-15,0 0 0 0,-1 2-5 0,1-3 1 16,-2 2-9-16,0 0 2 0,0-1-6 16,-4 3 9-16,2-1-6 0,-3 3 7 0,2-1 1 0,-1 0-5 15,-2 4-4-15,2-5-1 0,-2 4 7 16,-11-1 1-16,13-2 0 0,0 5 5 0,1 0 5 0,-2-2-1 16,0 3 0-16,0-2-2 0,1 3-1 0,3-1 2 15,1 0-2-15,2 2 0 0,-3-1 0 0,6 0-4 16,-2 0-3-16,5 0 8 0,-3 1-5 0,1-2-10 15,-1 2 11-15,7 2-12 0,3-1 8 0,-4 0-7 16,0 1-1-16,3-1-5 0,2-2 10 0,0 2 14 16,0 0-9-16,5-2-4 0,-1 0 7 0,3 1-3 15,-1-2 19-15,3 4 12 0,-1-3-6 0,5-2-1 16,5 2-2-16,-14 0-7 0,5 0-13 0,4-1 8 16,5 1-4-16,-12 1-1 0,7-1-7 0,5 0 2 15,-10 3 1-15,2-2-6 0,3 2-4 0,0 0 2 16,1-2-1-16,-5 0-1 0,4 3-5 0,1-1-1 15,-1-2 1-15,5-1-2 0,-6 1 5 0,2 2-2 16,4-3-3-16,-6 1 8 0,6-1-9 0,0 0-3 16,-5 2 8-16,5-2-3 0,0 0-5 0,0 0 6 15,0 0-5-15,0 0-4 0,-6 4 4 0,6-4 0 16,0 0-1-16,0 0 1 0,0 0 1 0,0 0-14 16,0 0 7-16,-3 2 7 0,3-2-3 0,0 0-7 15,1 8 1-15,-1-3-29 0,2 2-35 0,1-1-17 16,1 3-49-16,-3-1-71 0,4 2-224 0,3-2 99 15</inkml:trace>
  <inkml:trace contextRef="#ctx0" brushRef="#br0" timeOffset="90727.41">18678 1956 62 0,'0'0'69'0,"-7"0"3"15,7 0-4-15,-10 0-7 0,1 0-4 16,4 1 9-16,-3-1-6 0,-1 2-5 0,-1-2-3 16,-3 3-6-16,-2 1 0 0,-4-1-9 0,2 1-4 15,-12 3 10-15,2 1-12 0,-5 1-3 0,0 2-2 0,-4 0 1 16,2 4-3-16,-16 6-5 0,3-2-3 0,-3 1-4 15,2 4 8-15,14-9-5 0,-11 7 7 16,12-3-8-16,-3-2 5 0,4 0 5 0,0 2 2 0,2-2-4 16,0 0 6-16,1-2-10 0,2-3 4 0,2 5-4 15,4-8-1-15,6 2-3 0,-2-1 2 16,7-2-2-16,1 0-4 0,-4 0 1 0,4-2 0 16,0 2-4-16,2-4 2 0,0 1 0 0,2 0-5 0,1 0 3 15,-2-1-1-15,-2 1 1 0,3-2 0 0,0 2 0 16,1-1 0-16,0-3-2 0,2 3 3 0,2-4-4 15,-5 2-3-15,5-2-9 0,-5 1-12 0,5-1-22 16,0 0-21-16,0 0-44 0,0 0-94 0,0 0-216 16,10-8 97-16</inkml:trace>
  <inkml:trace contextRef="#ctx0" brushRef="#br0" timeOffset="93011.8">19756 1037 46 0,'-5'-3'93'0,"5"3"-10"0,-9-4-5 16,5 1-10-16,-1 0 2 0,-3-1 3 0,3-1-6 15,-5 3-7-15,1-1-3 0,-4-2-4 0,-5-2-5 16,1 3-5-16,-3 0 3 0,-7-2-2 0,-2-2-5 15,0 1 1-15,-6-1-1 0,-1 2 0 0,0-4 2 16,-4 3-3-16,3-2-3 0,-14-2 1 0,12 2 0 16,-12-4-3-16,14 4-5 0,-15-3-1 0,3 0-4 15,11 5-1-15,-13-1-9 0,1 3 9 0,-5 0-9 16,1-2-1-16,1 4 1 0,-2 2-4 0,1 2-1 16,0-3 3-16,2 4-3 0,1-2-1 0,12 5 0 15,-13-4-1-15,12 4 5 0,2-3-8 0,-3 1 0 16,5 1 5-16,1 1-5 0,0 0-1 0,4-1-1 15,2 0 6-15,2 1-5 0,6-1 3 0,2 1 1 16,3-1-4-16,3-1 2 0,3 1-3 0,0-1-3 16,-3 2 3-16,4-1-1 0,0-1-1 0,1 2 1 15,2-3 3-15,1 1-3 0,1-2 2 0,-1 1 0 16,5-2-2-16,-6 2-1 0,6-2 5 0,-3 2-8 16,3-2 6-16,-5 3-7 0,5-3 8 0,0 0-3 15,-5 2-1-15,5-2 1 0,0 0-2 0,0 0 2 16,-4 2 5-16,4-2-6 0,0 0-2 0,0 0 9 15,0 0-7-15,0 0-1 0,0 0-3 0,0 0 6 16,0 0-2-16,-4 4-1 0,4-4 5 0,0 0-6 0,0 6 3 16,0-3-19-16,0-3-15 0,2 9-1 15,-2-5-1-15,3 2-17 0,0 3-22 0,0 1-10 16,-1 2-27-16,3 0-79 0,-4-2-206 0,3 0 92 16</inkml:trace>
  <inkml:trace contextRef="#ctx0" brushRef="#br0" timeOffset="95694.44">22705 3421 76 0,'0'0'105'0,"0"0"-9"0,0 0-5 0,0 0-3 16,0 0-10-16,0 0-10 0,0 0-7 0,0 0-8 15,0 0-1-15,0 0-9 0,0 0-5 0,0 0 5 16,0 0-11-16,0 0 2 0,0 0-6 0,0 0 0 16,0 0 2-16,0 0 1 0,0 0 0 0,0 0-6 15,0 0-5-15,0 0 3 0,0 0-3 0,-5-8 2 16,5 8-3-16,-2-3-8 0,2 3 2 0,-6-4 0 15,1 2 1-15,3-2 3 0,2 4 0 0,0 0 4 16,-5-2 0-16,5 2-4 0,0 0-6 0,-4-3 8 0,4 3 0 16,0 0-3-16,-3-3 2 0,3 3 9 15,0 0-11-15,0 0 3 0,0 0-4 0,0 0 4 16,0 0-7-16,0 0 0 0,0 0 4 0,0-8-4 0,0 8-1 16,0 0-2-16,5-3-4 0,-5 3 4 0,8-2-5 15,-2 0 2-15,1 0-16 0,-1 2 13 0,3-3 2 16,3 1-7-16,3-1 8 0,4 2-3 0,9-3 4 15,-7 4-3-15,10-3-2 0,-1 3 3 0,1 0-7 16,0-2 5-16,2 2-3 0,0-2 0 0,-1 2 2 16,-2 0 1-16,-3 2-8 0,-7-2 5 0,-1 0 0 15,-6 2 1-15,-1-2-3 0,-2 0 3 0,-2 0-1 16,1 1-1-16,-4-1-4 0,-5 0 7 0,9 1-4 16,-9-1 0-16,0 0 2 0,8-1 2 0,-8 1-2 0,0 0 1 15,0 0-13-15,0 0 16 0,-16 6-1 16,11-5-11-16,0 2-24 0,0 1-32 0,1-1-31 15,0-1-151-15,-1 1-265 0,-4 2 119 0</inkml:trace>
  <inkml:trace contextRef="#ctx0" brushRef="#br0" timeOffset="96200.63">22701 3688 142 0,'0'0'161'0,"0"0"-6"0,4-1-14 0,-4 1-14 15,0 0-15-15,5-3-10 0,-5 3-12 0,6-3-8 16,1 2-9-16,-2-1-5 0,4 1-8 0,4-2-5 15,1 2-6-15,5 1-6 0,2-3-1 0,-1 3-10 16,12 0-3-16,-5-3 1 0,4 2 1 0,-1-2-8 16,-2 1-1-16,-7 2-5 0,8 0 0 0,-7-1-3 15,-2 2 4-15,-2-2-3 0,-5 1-5 0,-1 0 1 0,-2 0-3 16,-3 0 2-16,1 1-6 0,-1-1 0 16,-7 0-2-16,10 0 1 0,-7 1 0 0,-3-1-1 15,4 1 2-15,-4-1-4 0,0 0 2 0,2 4 1 0,-2-4-26 16,-2 6-7-16,2-6-14 0,0 4-23 15,0-4-40-15,-2 5-151 0,2-5-279 0,2 5 124 0</inkml:trace>
  <inkml:trace contextRef="#ctx0" brushRef="#br0" timeOffset="96727.94">22680 4042 67 0,'0'0'192'0,"0"0"-11"15,0 0-21-15,0 0-17 0,0 0-14 0,0 0-14 16,0 0-13-16,0 0-8 0,0 0-9 0,0 0-10 0,12-4-8 15,-12 4-6-15,9-1-3 0,-1 1-6 16,-8 0-6-16,17 0-4 0,-6 0-5 0,-2-2-6 16,6 2-6-16,5 0-2 0,0 2-7 0,10-2 4 0,-1 0 6 15,4 0-9-15,4 0 2 0,0 2 3 16,3-2-7-16,-2 3 2 0,2-3 3 0,12 4-2 0,-16-1-6 16,1-1 0-16,-4 1 0 0,-2 0-5 0,-11-1-2 15,0 1 1-15,-8-2 1 0,2 0 2 0,-5 2-3 16,-3-2-3-16,0-1-8 0,-6 0 8 0,7 0 1 15,-7 0 0-15,0 0 0 0,0 0-1 0,0 0-9 16,0 0-14-16,-15 5-16 0,15-5-26 0,-9 1-28 16,3 1-51-16,1-1-145 0,-3 0-309 0,2-1 137 15</inkml:trace>
  <inkml:trace contextRef="#ctx0" brushRef="#br0" timeOffset="97280.63">22646 4388 63 0,'4'-2'149'15,"0"1"-14"-15,0-1-9 0,1-1-12 0,-5 3-12 16,5-1-6-16,-5 1-9 0,5-3-11 0,-5 3-14 16,9-1 3-16,-4 0-8 0,4 1-10 0,0 1-4 15,0-1 2-15,5 1-7 0,-1-1-9 0,5 3-1 16,-5-1 0-16,6 1-4 0,1-1 1 0,7 0-4 16,1 2 0-16,-1-3-2 0,1 1-4 0,-7 3-3 15,-1-3 1-15,2-1-8 0,-4 2 4 0,-4-1-2 16,0 0 6-16,-4-2-5 0,3 1-5 0,-2 0 5 0,-2 0-2 15,-2-1-2-15,-2 0 6 0,-5 0-7 0,9 1-5 16,-5 2 3-16,-4-3-3 0,0 0 5 0,10-3 0 16,-10 3-6-16,9 0-2 0,-9 0-20 0,7 3-24 15,-3-3-29-15,-4 0-38 0,7 3-109 0,-7-3-242 16,2 1 108-16</inkml:trace>
  <inkml:trace contextRef="#ctx0" brushRef="#br0" timeOffset="97799.33">22746 4818 34 0,'0'0'174'0,"0"0"-12"0,0 0-14 0,0 0-9 15,0 0-8-15,0 0-12 0,0 0-7 0,0 0-10 16,0 0-9-16,0 0-9 0,0 0-11 0,10-2-10 16,-2 2-5-16,-3-2-6 0,-5 2-4 0,9 0-2 15,0-2-5-15,-1 2-5 0,1 0 6 0,2 0-6 16,3-1-2-16,4 1 0 0,4 0-1 0,7 0-3 15,-2 0 0-15,2 0-4 0,2 0 1 0,0 0-4 16,1 0 2-16,-2-2-3 0,2 0-1 0,-3 2 1 16,1-2-3-16,-2 2-2 0,-7 0 0 0,0 2-3 15,-3-2 1-15,-2 0-5 0,-4 2 1 0,0-2 1 0,1 3-4 16,-3-1-5-16,-1 0 1 0,-3 0 2 16,1-1-1-16,-4 1 0 0,1 1-18 0,0 1-26 0,-2-1-21 15,-1 1-46-15,-1-4-45 0,1 4-166 0,-1-4-342 16,0 0 152-16</inkml:trace>
  <inkml:trace contextRef="#ctx0" brushRef="#br0" timeOffset="98759.83">19669 3580 85 0,'-2'-5'145'0,"-4"1"-8"0,4-1 4 15,-1 1-10-15,3 0-2 0,-3-3-2 0,3 7-4 16,-3-5-4-16,2 4-4 0,1 1-9 0,-2-8-3 16,1 5-6-16,1 3-9 0,-1-4-7 0,1 4-4 15,0 0-10-15,0 0-8 0,0-3-1 0,0 3-14 16,0 0-3-16,0 0 2 0,0 0-7 0,0 0-6 16,0 0-11-16,0 0 6 0,4 14-2 0,-2-6 0 0,3 5-2 15,-1 2-4-15,-1 1-1 0,1 9-1 0,-2 0-1 16,3 2-1-16,-3 2 0 0,0 4-3 0,-1-2 4 15,2 4-6-15,-2 12 3 0,-1-12-3 0,2-1-3 16,-4 12 4-16,4-11-3 0,1 12 5 0,1-13-2 16,-4 2-5-16,0 1 3 0,0-4-1 0,-3 2 1 15,2-2-1-15,1-1 0 0,-3-1-1 0,1 2 2 16,-2-3-1-16,1 2-4 0,1-1 3 0,0-4 2 16,-1 3-3-16,-1-5 4 0,4 4 1 0,-4-5-5 15,4 1-2-15,0 1 2 0,-2 0-1 0,1-6 0 16,2-3 2-16,0 2 0 0,0 2-5 0,1-3 3 15,-2 2-1-15,2-2 0 0,-2-1 4 0,2 1-1 16,0-2-3-16,-2-4 1 0,1-2 1 0,1 1-1 0,0-1 1 16,-2-4-1-16,2 0-1 0,1-1 1 0,0-2-9 15,0-2-27-15,-3-1-38 0,0 0-35 16,14-10-44-16,-11 2-228 0,1-6-408 0,-4-3 180 0</inkml:trace>
  <inkml:trace contextRef="#ctx0" brushRef="#br0" timeOffset="100209.95">19541 3604 15 0,'3'-4'114'16,"-3"4"-13"-16,0-4-15 0,0 4-5 0,0 0-21 16,0 0 3-16,5-3-2 0,-5 3-12 0,0 0 0 15,6 0-5-15,-6 0-1 0,8 0-4 0,-8 0-8 16,9-1-9-16,-9 1 4 0,8 0-5 0,-4-3-5 16,-1 2 9-16,-3 1 8 0,6-4 8 0,-2 2 9 15,-1 0 1-15,-3 2 0 0,4-5 3 0,-4 5 4 16,1-4-2-16,0 0-3 0,-1 4-4 0,0 0-8 0,0 0-4 15,0 0-1-15,3-4-4 0,-3 4-1 0,0 0-13 16,0 0 1-16,0 0 0 0,0 0-3 16,0 0 1-16,0 0-3 0,0 0 3 0,0 0-8 0,0 0 2 15,4 0-2-15,-4 0-3 0,0 0-7 0,0 0 12 16,0 0 2-16,0 0 6 0,0 0 3 0,0 0 7 16,0 0-1-16,0 0-2 0,0 0-4 0,0 0 0 15,0 0-1-15,0 0-3 0,0 0-1 0,0 0-1 16,0 0-2-16,0 0-2 0,0 0-2 0,0 0-2 15,0 0 3-15,0 0-2 0,8-1 1 0,4-1-3 16,-3 0 1-16,10-2 3 0,-1-1-8 0,4 2 0 16,6-2 2-16,4-2 0 0,0 3 0 0,-3 1 2 15,3-4-2-15,-1 4-1 0,-2-2-1 0,2 3-8 16,-3-1 6-16,-1 2 4 0,4-2-1 0,1 5-3 0,-2-2 1 16,6 0 2-16,1 1-3 0,0 2-1 15,2 0 2-15,-4 1-1 0,1 0-6 0,0 3 8 16,1-3-4-16,-4 2-1 0,0 0-1 0,-3-3-3 0,-10 1 3 15,-1 1 3-15,-1-2-1 0,0 2-2 0,-5-5 3 16,-3 0 1-16,-5 3-1 0,3-3-1 0,-2 1 0 16,2 2-2-16,-4-1 1 0,-4-2 0 0,8 0 5 15,-8 0-8-15,6 1 8 0,-6-1-3 0,10 2-1 16,-5-2-3-16,-5 0 5 0,8 0-2 0,-8 0-1 16,10 2 4-16,-5-2 0 0,2 0-2 0,-7 0 0 15,10 0 0-15,-10 0-4 0,9 3 7 0,-5-3-2 16,-4 0-1-16,6 2 1 0,-3-1-5 0,-3-1 4 15,0 0-2-15,0 0-9 0,0 0 14 0,6 1-6 16,-6-1 1-16,0 0 1 0,0 0-5 0,3 4 5 16,-3-4 2-16,-2 5-4 0,2 1 3 0,0 1 2 15,0 2-2-15,0 2 2 0,0-2-1 0,0 5 1 0,0-2-4 16,2 7-3-16,0 0 10 0,1 7-4 16,2-6 1-16,0 6-1 0,-1-2 0 0,-2 3 3 15,0-3-2-15,0 3 3 0,1 0-3 0,-1 1-9 0,-2 0 11 16,0-2 1-16,0 4-3 0,-2-4 2 0,2 4-7 15,-2 1 7-15,2-2 0 0,-1 1 0 0,1-3 3 16,0 5-3-16,1-6-1 0,3 3-2 0,0-1 6 16,4 0-3-16,-2-1 0 0,-1 2-1 0,3-3 0 15,-3-2 4-15,1-4-3 0,-2 4-2 0,0-3-1 16,-4-2-3-16,4-2 9 0,-4-2-5 0,1-3 4 16,-1 0-6-16,-1-1 3 0,1-1-3 0,0-2 2 15,0 0 4-15,-3 0-7 0,6-2 2 0,-6 2 2 16,3-1-2-16,3 0 2 0,-3-2 0 0,1 2 0 0,1 2 2 15,0 1-5-15,-2 0 0 0,5-2-4 16,-5 2 5-16,0 1-1 0,0-1 2 0,0 2 2 16,0-1-1-16,-1 0 0 0,-3 2-4 0,4-1 2 0,-2-2 1 15,-1 1-1-15,-1 0-10 0,4-1 12 16,-4 1-1-16,4 0-1 0,-4-4 2 0,4 3 2 0,0-4-4 16,0 2 1-16,0-4-1 0,0 3-2 0,0-1 1 15,0-2 3-15,0 1-3 0,0-1 1 0,0 1 3 16,3-2-4-16,-2 1 0 0,-1-2 0 15,1 3 0-15,-1-5 0 0,-1 7-2 0,1-7 2 0,-1 5-6 16,-2-2 2-16,-2 1-2 0,2 0-2 0,0 0 4 16,-1-2-3-16,0 1 2 0,0 2-1 0,3-3 2 15,-5 0-1-15,-1 2 0 0,4-3 0 0,-1 4 4 16,-1-2-4-16,-1-2 3 0,3 2 1 0,-5-3 2 16,2 3-3-16,-1-2 2 0,-1 0-2 0,1 1 2 15,-5 0-1-15,3 1 0 0,-3-1-2 0,1 1 0 16,-1-1 1-16,-5 5 3 0,0-3-11 0,-2 0 13 0,-2-1-3 15,-6 3 1-15,-4-3-1 0,0 0 1 16,-1 1 2-16,-6 0-4 0,1-1 2 0,-1-2 1 0,-15-1 1 16,14 1 1-16,-15-1 4 0,0 0 2 0,3 1 5 15,14-1 2-15,-1 1 0 0,-3-1 6 0,5-1-1 16,2 1-2-16,0-1 3 0,5 0-7 0,7 0-1 16,3-1 1-16,0 0-3 0,5-1 3 0,1 2 0 15,4-3-1-15,1 2-2 0,2-3-3 0,5-2-2 16,-2 0-5-16,6-2-17 0,2-2-26 0,1-1-42 15,6-7-58-15,-1 4-233 0,9-6-402 0,0-1 178 16</inkml:trace>
  <inkml:trace contextRef="#ctx0" brushRef="#br0" timeOffset="100909.64">19913 3806 28 0,'0'0'80'0,"0"0"-8"0,0 0 2 0,0 0-7 15,0 0-6-15,0 0-4 0,0 0 4 0,0 0 0 16,0 0-6-16,0 0-3 0,0 0-11 0,0 0 0 16,0 0 4-16,0 0 22 0,0 0 3 0,0 0-3 15,0 0-2-15,13 8-1 0,-4-6 0 0,-3-1-3 16,2-1-5-16,6 0-3 0,0 0-8 0,4 0 0 0,3 0-3 16,8-4-5-16,2 3 3 0,-3-1-12 0,1-1 2 15,3 2-3-15,-1 0-2 0,1-4-3 0,-2 5-4 16,2-1-2-16,-6 0 1 0,-5 1-2 0,1 1-1 15,-4 0-1-15,-4-1-4 0,-2 0 2 0,-6 2-4 16,4 1 0-16,-5-3 0 0,2 0 0 0,-7 0 0 16,6 0 3-16,-6 0 3 0,0 0-1 0,5 0 2 15,-5 0-7-15,0 0 2 0,0 0-2 0,0 0 0 16,0 0-3-16,0 0 2 0,-5 7-18 0,5-7-42 16,-5 4-50-16,5-4-73 0,-4 4-89 0,4-4-288 15,-4 2 128-15</inkml:trace>
  <inkml:trace contextRef="#ctx0" brushRef="#br0" timeOffset="101376.66">19876 4149 64 0,'-2'4'186'0,"2"-4"-17"0,0 0-17 16,0 0-14-16,0 0-16 0,0 0-13 0,0 0-12 15,0 0-8-15,0 0-15 0,0 5 0 0,0-5-6 16,0 0-9-16,2 4-7 0,-2-4-1 0,0 0-6 0,5 1-1 15,-3 2 1-15,-2-3-3 0,9 0 4 0,-1 0-3 16,0 0-2-16,5 0-4 0,6-3-4 0,-1 3 2 16,5 0-4-16,8-1-4 0,2-5-1 0,4 1-1 15,-1 3-2-15,2-2-2 0,-1 0 0 16,3 3-2-16,-3-2-4 0,1 0-1 0,-5 1 0 0,-1 2-4 16,-1-3 0-16,-12 3 3 0,-2 0-8 0,-2-1 7 15,-5-2-5-15,2 5 3 0,-6-2-3 0,-6 0 0 16,9 0-1-16,-4 0-3 0,-5 0 4 0,7-2-2 15,-7 2-1-15,0 0-1 0,8 2-2 0,-8-2 1 16,0 0 1-16,0 0-6 0,0 0-14 0,7 1-16 16,-7-1-12-16,0 0-20 0,0 0-37 0,-5 6-29 15,5-6-53-15,-7 5-97 0,1-3-305 0,0 0 134 0</inkml:trace>
  <inkml:trace contextRef="#ctx0" brushRef="#br0" timeOffset="101795.22">19949 4434 83 0,'0'0'122'0,"-1"5"-7"0,1-5-2 16,0 0-7-16,1 4-9 0,-1-4 0 0,0 0-10 16,4 3 2-16,-4-3-5 0,0 0-5 0,0 0 0 0,4 3-2 15,-4-3 1-15,0 0-1 0,6 1 3 16,-6-1-5-16,9 2-3 0,-5-1 2 0,-4-1-1 16,15-1-3-16,-2 1-8 0,0-3-2 0,5 3-3 0,1-3-9 15,1 0 4-15,7 0-10 0,1-1 0 0,0 0-2 16,4 0-2-16,4-1-2 0,1-1-6 0,3-1 1 15,-1 2-3-15,11 0-7 0,-12 0 0 0,-4 4-2 16,-4 1-1-16,-3-1-2 0,-6 1 1 0,-3 1-9 16,-2 2 5-16,-7-2-3 0,1 1-2 0,-1 1-1 15,-4 0-2-15,-1 1-1 0,0-2-4 0,-4 3-4 16,0-5-4-16,0 4 1 0,-4-1-10 0,4-3-5 16,-4 5-9-16,2-2-16 0,-2 0-15 0,0-1-23 15,-1 2-29-15,1-3-42 0,-1 2-179 0,0-2-362 16,-3-1 160-16</inkml:trace>
  <inkml:trace contextRef="#ctx0" brushRef="#br0" timeOffset="102176.14">20008 4705 78 0,'0'0'111'16,"-5"2"-13"-16,5-2-13 0,-4 1-4 0,4-1-4 15,0 0-1-15,0 0 7 0,-4 3 0 0,4-3 11 16,0 0-4-16,0 0 4 0,0 0 2 0,0 0-5 16,0 0 0-16,0 0-4 0,0 0 3 0,19-6-10 0,-6 3-9 15,2-3-7-15,6-1 1 0,5 1-6 0,1-4 2 16,4 4-8-16,0-4-2 0,2 0 0 15,1 1-3-15,2-1-2 0,1 5-6 0,2-1-3 0,-5 2-4 16,-1 2-1-16,-1-2-6 0,-4 4-4 0,-8 0 1 16,-3-1-4-16,-4 2-1 0,1 3-1 15,-5-4-4-15,4 2-9 0,-8-2 3 0,0 3 0 0,-1-3-5 16,1 3 0-16,-1-1-8 0,-3 1 0 0,4-2-10 16,-5-1-9-16,0 0-17 0,0 8-22 0,0-8-19 15,-6 4-26-15,2-1-52 0,-1-1-163 0,-3-2-351 16,-3 5 155-16</inkml:trace>
  <inkml:trace contextRef="#ctx0" brushRef="#br0" timeOffset="102562.73">19972 4930 171 0,'0'0'186'0,"0"0"-20"16,0 0-15-16,0 0-13 0,0 0-16 15,0 0-11-15,0 0-9 0,14 3-13 0,-9-3-16 0,-5 0 0 16,8 2-9-16,-4-1-4 0,-4-1-1 0,5 2-8 16,0-2-6-16,0 2 2 0,1-1 1 0,-1 0-2 15,2-1-1-15,2 0 5 0,2 3 4 0,1-3-2 16,6 0-1-16,0-3-10 0,3 3 7 0,11-2-7 15,3-2 0-15,3-2-1 0,3 4-2 0,10-7-1 16,0 1-1-16,-11 4-5 0,10-3 1 0,-13 2-4 0,-3-1-4 16,3 1 2-16,-9-1-8 0,2 2 0 15,-14 2-1-15,-3 1 1 0,-3 0-3 0,-2-1-1 0,-1 2-3 16,0-1 2-16,-3 1 1 0,-4 0-3 0,4-4-3 16,-4 4 0-16,0 0-2 0,0 0 1 0,0 0-2 15,-8-6 0-15,8 6-2 0,0 0-18 0,-15 3-49 16,10 0-65-16,-2-2-105 0,-2-1-144 0,2 0-409 15,-2-1 181-15</inkml:trace>
  <inkml:trace contextRef="#ctx0" brushRef="#br0" timeOffset="106156.47">19944 3816 77 0,'0'0'130'0,"0"0"-8"0,0-10-5 16,0 10-17-16,0 0-10 0,0 0-8 0,0 0-10 16,-4-1-7-16,4 1-7 0,0 0-4 0,0 0-13 15,-4-5 3-15,4 5-6 0,0 0 3 0,0 0-15 16,0 0 2-16,0 0-7 0,-10 5-2 0,10-5 0 15,0 0 3-15,-4 2-5 0,4-2 1 0,0 0-4 0,0 0 2 16,0 0-6-16,0 0-3 0,-4 3 5 16,4-3-4-16,0 0-8 0,0 0 10 0,-1 2-3 15,1-2-2-15,0 0 1 0,0 0 0 0,0 0 0 0,0 0-1 16,0 0 1-16,0 0-1 0,0 0-2 0,0 0-3 16,0 0 5-16,0 0-3 0,0 0 3 15,0 0-6-15,0 0 2 0,0 0 1 0,0 0 2 0,0 0 3 16,9 4-2-16,-3-3-5 0,-6-1 10 0,9 0-5 15,-2 3 3-15,-7-3 3 0,14-3 0 0,-5 3 1 16,4 0-1-16,0 0 4 0,0-1-2 0,5-1 1 16,2 2-1-16,0 0 2 0,7-1-3 0,2 0-5 15,-1 0 8-15,0 1-8 0,0-1 1 0,2 3 2 16,0-3 1-16,-3 2-3 0,3-2 0 0,-10-1-5 16,3 0 2-16,-5 0 2 0,-1 2-3 0,-3 0 1 15,-3 0-2-15,-1 0 2 0,-1 0 1 0,-2-3 6 0,-1 1 7 16,-1 1 10-16,0 0 2 0,2-3-2 15,-7 4 4-15,5-2-1 0,-1 1-5 0,-4 1-2 0,5-6-2 16,-3 6-4-16,-2 0-4 0,0 0 2 0,0 0-4 16,6-3 1-16,-6 3-5 0,0 0 2 0,0 0-3 15,0 0-1-15,0 0 1 0,0 0-1 0,0 0-7 16,1 7-22-16,-1-7-17 0,0 0-25 0,-3 7-30 16,3-7-28-16,-2 4-43 0,-2-2-103 0,4-2-288 15,-4 3 128-15</inkml:trace>
  <inkml:trace contextRef="#ctx0" brushRef="#br0" timeOffset="107076.21">20046 4172 67 0,'0'0'116'0,"-4"-1"-4"16,4 1-4-16,0 0-24 0,0 0 3 0,0 0-7 15,0 0-11-15,0 0-9 0,0 0-2 0,-7 0-11 16,7 0-9-16,0 0 2 0,0 0 2 0,0 0-11 16,0 0-2-16,0 0 1 0,0 0 3 0,0 0 4 0,0 0-3 15,0 0 0-15,0 0 4 0,0 0-3 16,0 0-9-16,0 0 0 0,0 0-2 0,0 0-2 16,-7 3-1-16,7-3-2 0,-4 4-3 0,4-4-2 0,-2 2-5 15,2-2 0-15,0 0 2 0,0 0-3 0,-5 2 3 16,5-2-4-16,0 0 1 0,0 0-1 0,0 0-3 15,0 0 0-15,0 0 1 0,0 0 3 0,0 0 1 16,0 0 1-16,0 0 5 0,0 0-3 0,0 0 9 16,10 2-1-16,-10-2 1 0,8 0-3 0,-8 0 0 15,10 0-3-15,-3 1-2 0,0-1-4 0,-1 0 0 16,5 0 1-16,1 0 0 0,1 0-3 0,-4 0 2 16,5 0-2-16,5 0-4 0,-1-1 6 0,1 0-2 15,2 1-1-15,0-1 1 0,1 1 0 0,6 0-9 16,0-2 9-16,-6 2 0 0,-3-2 4 0,0-1-3 15,-3 2-2-15,-5 1-12 0,2-2 13 0,-5 1-5 16,3 0 11-16,-4 1-6 0,-2-2 7 0,0 1 5 0,-5 1-2 16,10-1 2-16,-10 1-5 0,6 0 4 15,-6 0-5-15,7-3 0 0,-7 3 0 0,8 0-1 16,-8 0-4-16,0 0 0 0,10 0 2 0,-10 0-2 0,2-1-2 16,-2 1-1-16,0 0-1 0,0 0 1 0,0 0 0 15,0 0-3-15,7 4 2 0,-7-4-8 16,0 0-35-16,-3 6-11 0,3-6-21 0,-1 8-48 0,1-8-187 15,-3 4-331-15,1-3 146 0</inkml:trace>
  <inkml:trace contextRef="#ctx0" brushRef="#br0" timeOffset="107966.39">20133 4461 29 0,'0'0'93'0,"0"0"-8"0,-9 2-2 16,9 1-13-16,0-3-8 0,-6 2-10 0,4 1 4 0,2-3-7 15,-6 2 1-15,6-2 5 0,-6 2-1 16,6-2 2-16,-3 3 3 0,3-3-6 0,0 0 1 16,-8 0-2-16,8 0-2 0,0 0 2 0,-4 2-10 0,4-2-2 15,0 0-3-15,0 0-1 0,0 0-2 0,0 0 0 16,0 0-1-16,0 0-1 0,0 0 1 16,0 0 1-16,0 0 6 0,0 0-1 0,0 0 2 0,0 0-2 15,0 0 3-15,0 0 2 0,0 0-2 0,0 0-2 16,0 0 6-16,0 0 0 0,0 0-3 0,0 0 0 15,0 0 2-15,0 0 0 0,0 0 0 0,0 0 0 16,0 0 1-16,0 0-2 0,0 0-5 0,0 0-2 16,0 0-6-16,-3-6-3 0,3 6 0 0,0 0-5 0,0 0 2 15,0 0-4-15,0 0-3 0,0 0-1 16,0 0-2-16,0 0-2 0,0 0-2 0,0 0-3 0,0 0 4 16,0 0-4-16,0 0-2 0,0 0 0 0,0 0-2 15,7-6 1-15,-7 6-1 0,9-2 1 0,-1-1-3 16,0 1 0-16,3 2-1 0,3 0 1 0,3-4 0 15,2 1 2-15,0-2-1 0,9 1 0 0,-7 0-3 16,2 0 2-16,6 1 0 0,-1 1-2 0,-6-2 0 16,1 3 0-16,-4-2 0 0,-1 0 0 0,0 0 1 15,-7 2 1-15,2-2-2 0,-4 2 2 0,-1 0-2 16,1 0 1-16,-4 1-1 0,1-1 1 0,1-1-1 0,0 1 1 16,1 0 1-16,-2 0-1 0,-6 1 0 15,13 0-1-15,-10 0 3 0,-3 0-2 0,11 0 1 16,-11 0-2-16,5-2-1 0,-5 2 2 0,8 0-1 0,-8 0-11 15,3 2-14-15,-1 0-22 0,-2-2-29 0,0 6-44 16,0-2-52-16,0 0-195 0,0-4-397 0,-4 6 176 16</inkml:trace>
  <inkml:trace contextRef="#ctx0" brushRef="#br0" timeOffset="108779.2">20147 4717 56 0,'-13'-2'153'0,"13"2"-12"0,0 0-13 16,0 0-10-16,0 0-16 0,0 0-5 0,-7-1-4 16,7 1-21-16,0 0-3 0,0 0-5 0,0 0-7 15,0 0-8-15,0 0-3 0,0 0 1 0,0 0-1 16,0 0 1-16,-6-3 1 0,6 3 2 0,0 0-2 16,0 0-1-16,0 0 0 0,0 0 0 0,0 0-5 15,0 0-7-15,0 0-2 0,-5-1-5 0,5 1-1 16,-4-4-3-16,4 4 1 0,-4-1-6 0,4 1-1 15,-7 0-5-15,1-2 2 0,6 2-3 0,-7-3-2 16,2 3-1-16,5 0 1 0,-7-3-3 0,7 3 1 16,-6-1 0-16,6 1-2 0,0 0 2 0,0 0-2 0,0 0-1 15,-6-3 0-15,6 3 0 0,0 0-3 0,0 0 4 16,0 0-6-16,0 0 7 0,-4-2-5 0,4 2 5 16,0 0-1-16,0 0 6 0,0 0 1 0,0 0 1 15,0 0 4-15,0 0 3 0,0 0-3 0,0 0-2 16,0 0-3-16,0 0-3 0,0 0 0 0,0 0-2 15,0 0 0-15,0 0 0 0,14-3-2 0,-9 3 1 16,4 0-3-16,0 0 2 0,-2 0 1 0,5-2-5 16,-1 1 3-16,5 0-1 0,-3 1-2 0,1-1-2 15,4-2 1-15,2 2 1 0,-2-3 2 0,3 3-1 16,7-2-2-16,-1 0 1 0,-1 1 1 0,-8-1-3 16,4 1 3-16,-3 0 0 0,3 0-5 0,0 2 4 0,-1 0-2 15,-1-2 1-15,0 4 1 0,-1-2 1 0,-1 0-4 16,-6 0 1-16,-1 0-1 0,-2 0 4 0,1 0-4 15,-2 0 1-15,-8 0-1 0,10 0 2 0,-6 0-1 16,-4 0 2-16,10 0-4 0,-10 0 2 0,5 0 2 16,-5 0-3-16,0 0 2 0,7 2 0 0,-7-2-1 15,4 2-1-15,-4-2-1 0,2 3 4 0,-2-3-4 16,3 4 2-16,-3-4-9 0,1 3-22 0,-1-3-30 16,-1 7-34-16,1-7-50 0,-5 3-186 0,1 0-356 0,-3 1 158 15</inkml:trace>
  <inkml:trace contextRef="#ctx0" brushRef="#br0" timeOffset="109576">20157 4924 95 0,'0'0'86'0,"-4"1"-8"16,4-1-3-16,0 0-7 0,0 0-2 0,-5 3 3 15,5-3 11-15,-4 2-11 0,4-2 5 0,0 0 2 16,0 0-1-16,0 0 7 0,-4 5-1 0,4-5 2 15,0 0-2-15,0 0 0 0,0 0-3 0,0 0-9 0,0 0-7 16,0 0-2-16,0 0-1 0,0 0-10 0,-6 1-3 16,6-1-8-16,0 0 0 0,0 0-7 15,0 0 3-15,0 0-8 0,0 0-1 0,0 0-3 0,0 0 1 16,0 0-7-16,0 0 2 0,0 0-4 0,-10-3-2 16,10 3 6-16,0 0-11 0,0 0-1 0,0 0 2 15,0 0 3-15,0 0-5 0,0 0 3 0,0 0 2 16,-6-1-1-16,6 1 0 0,0 0-6 0,0 0 4 15,0 0-1-15,0 0 0 0,0 0 0 0,0 0-5 16,0 0 3-16,0 0-1 0,0 0-1 0,0 0 3 16,0 0-3-16,0 0 0 0,0 0 3 0,0 0-5 0,0 0 0 15,0 0 0-15,0 0 1 0,0 0 3 16,0 0-5-16,0 0 1 0,0 0 4 0,16 4 3 16,-7-4-1-16,-9 0-2 0,18 0-1 0,-4 1 1 0,-1 0 2 15,6-1-4-15,-1 0 3 0,1-1-4 0,-1 1 1 16,10 0 3-16,-1-2-2 0,-4 2-2 0,-4-3 3 15,3 3-3-15,-3-2 2 0,0 0-1 0,-2-1-1 16,-2 3 1-16,-2-1 0 0,1 0-3 0,-1-1 1 16,-3 1-1-16,1 0 3 0,1 0-1 0,-2-1-1 0,-1 2 0 15,-2 2-1-15,0-4 0 0,1 4-2 16,-1-2 0-16,1 0 3 0,0 1-2 0,-3-1 0 16,1 1 1-16,1 0 0 0,-2 1-1 0,-5-2-1 0,8 2-1 15,-8-2 0-15,2 0-4 0,-2 0-7 0,0 0-11 16,0 0-23-16,0 0-18 0,0 0-30 15,0 0-39-15,0 0-183 0,0 0-343 0,-14-6 152 0</inkml:trace>
  <inkml:trace contextRef="#ctx0" brushRef="#br0" timeOffset="115909.76">20413 3661 22 0,'0'0'63'0,"0"0"-10"0,-4-4-1 16,4 4-11-16,0 0-1 0,-4-1-1 0,4 1-9 15,0 0-1-15,0 0 4 0,0 0-9 0,0 0 0 16,-9 0-1-16,9 0-2 0,0 0-3 0,-9 0-4 15,9 0-1-15,-10 0-3 0,10 0 4 0,-13 0 3 0,13 0-3 16,-9 0-1-16,3 0 2 0,0-1 3 0,6 1 1 16,-11 0-3-16,11 0 12 0,-10-2-10 15,4 2-5-15,6 0-4 0,0 0 4 0,-12 0-4 0,8-1 4 16,4 1-5-16,-6-2 2 0,6 2-2 0,-9 0-3 16,4-1-1-16,5 1 3 0,0 0-2 0,-13 0-3 15,13 0 5-15,-10 0-6 0,10 0 3 0,-12 1 1 16,6-1-6-16,0 0-1 0,-1 2 5 0,0-2-5 15,1 1 3-15,-1 1-2 0,-1-1 2 0,-1 0 3 16,4 1 1-16,-4-2-5 0,4 1 2 0,-1 1 3 16,-1-1 1-16,2 0-4 0,0 1-7 0,-4-1 10 15,4 2-7-15,5-3 4 0,-9 1 0 0,5 1 2 16,-2-1-5-16,2 2 2 0,-2-3 4 0,6 0-5 0,-9 3 1 16,5-2-3-16,4-1 0 0,-9 0 5 15,4 1-5-15,5-1 5 0,-9 2 0 0,5 1-1 16,-2-3 0-16,0 4 0 0,-1-4-1 0,0 1-1 0,0 0-3 15,0 1 6-15,-1-1-4 0,0 2-1 0,-1-3 2 16,1 2-1-16,-1 0-1 0,3 1 1 0,-2 0 5 16,3 0-3-16,-4-2 3 0,4 2 0 0,0-3-4 15,-3 2-2-15,4 2 1 0,-1-1 3 0,2-3-3 16,0 2 0-16,3-2 0 0,-7 3 0 0,7-3-3 16,-3 3 4-16,3-3-1 0,-6 1 2 0,6-1-1 15,-3 5-2-15,3-5-1 0,-3 6 6 0,-2-4-5 16,1 2 3-16,2-1-2 0,-1-1 2 0,1 1 2 15,2-3-2-15,-6 7 6 0,4-5 0 0,-1 4 0 16,1-3 0-16,-3 1-4 0,2 0 0 0,1-1 1 16,2-3 3-16,-6 5-3 0,4-2-3 0,1 0-2 0,-2-2 4 15,3-1 4-15,-4 5-5 0,2-3 1 16,2-2 4-16,-5 5-7 0,3-3 4 0,0 1-6 16,2-3 6-16,0 0-3 0,-3 6 3 0,1-5-4 0,2-1 2 15,-2 5-3-15,2-5 9 0,-1 8-7 0,0-4-4 16,1 0 1-16,-2 0 2 0,2-4-2 0,-1 11 4 15,1-8-3-15,0 2 2 0,0 0 1 0,-1 0-2 16,1 0-1-16,1-3 2 0,-1 5 0 0,-1-3-1 16,0 0 0-16,1 0-1 0,0-4 4 0,0 8-3 15,0-3 2-15,0-1-5 0,0 0 9 0,0-1 1 16,0 3 1-16,0-2 6 0,1-1 3 0,0 1 2 16,0 0 2-16,2 2-1 0,-2-2-2 0,2 0-6 15,0 0 2-15,0 0-5 0,1-1 2 0,-1 1 6 0,-1-2-7 16,1 0-3-16,-3-2 1 0,4 5-2 0,-3-3 2 15,-1-2 3-15,4 3-3 0,-2 0-6 16,-2-3 0-16,3 4 8 0,-1-3 0 0,1 3 5 0,-3-4 0 16,6 6 1-16,-2-3-7 0,1-3 3 0,-1 3 0 15,1-1 1-15,-1 1-2 0,4 1-1 0,-2-1 3 16,-1-3-6-16,0 2-8 0,1 0 10 0,-3-1 1 16,6 0-4-16,-4 0 0 0,-1 2-1 0,1 1 4 15,3-4-6-15,-2 0 0 0,-2 3 2 0,3-3 0 16,-2 1 1-16,-5-1-3 0,6 1 4 0,-6-1 0 15,10 0 2-15,-10 0-1 0,8 2-3 0,-8-2 6 16,8-2-4-16,-8 2 2 0,10 0-1 0,-10 0-4 16,9 0 4-16,-4 2-1 0,-5-2 2 0,12 0-2 15,-6 0 0-15,0 1-1 0,-6-1-3 0,12-1 2 16,-6 2 3-16,2-1-4 0,-2 1 3 0,-1-1-1 0,-5 0 7 16,13 0-11-16,-5 0 3 0,-2 0 2 0,-6 0-8 15,10 0 1-15,-1 0 4 0,-9 0 4 16,9 0-3-16,-9 0 0 0,12 0-3 0,-7 0 2 0,1-1 1 15,-6 1-1-15,9 1 4 0,-1-1-2 0,-8 0-1 16,11-1 1-16,-3 0-1 0,-3 1 1 0,1-2 1 16,0 0-1-16,0 2-4 0,-1-3 0 0,1 3 1 15,-6 0 2-15,11-3 3 0,-5 2-7 0,-6 1-1 16,9-1 3-16,-3-1 1 0,0 1-2 0,-3 0 3 16,-3 1 0-16,9-1-1 0,-5-1 6 0,1 0 1 15,-5 2-2-15,7-3 5 0,-3 3-9 0,-1-4-1 16,4 1 0-16,-2 1 0 0,-1-1 0 0,2 3 0 15,-3-3 1-15,3 1-1 0,-2-2-1 0,2 3 2 0,-1-1-2 16,-1 0 0-16,0-1 1 0,1 3-2 16,-5 0-5-16,5-1 4 0,-5 1 3 0,9-4 3 0,-8 3 2 15,3-2-4-15,-4 3 5 0,7-3-1 0,-7 3-2 16,5-3-2-16,-1 1 1 0,-3 0 1 0,4-1-4 16,-5 3 3-16,5-3-2 0,-4-1 0 0,-1 4-1 15,5-3 1-15,-2 1 0 0,0 0-3 0,0-1-2 16,-3 3 5-16,8-2-3 0,-5 0 1 0,-3 2 2 15,5-4-3-15,-1 1 2 0,-4 3 2 0,3-5 0 0,1 2 1 16,-1 0-3-16,1 1 1 0,-2-1 0 16,-2 3-3-16,6-5 2 0,-3 3 2 0,-2 0-4 15,-1 2 2-15,3-4-3 0,0 1 4 0,-3 3 2 16,2-5-3-16,1 1 3 0,-2 0-4 0,-1 4-1 16,1-6 1-16,1 3 0 0,0 0-1 0,-1-1-1 15,1 1 0-15,1-1 1 0,-3 4-3 0,0-8 6 0,0 4-5 16,0 4 2-16,0-7-1 0,0 2-1 0,0 0 5 15,2 2-5-15,-2 3 2 0,1-9-1 0,-2 4-2 16,2 1 2-16,-1 0 1 0,-1 0 0 0,1 4 0 16,0-9-2-16,0 5 1 0,-2 2-2 0,2-4 4 15,-3 1-2-15,1 2 0 0,1-3-1 0,1 6 4 16,-2-5-2-16,0 1 1 0,1-1 1 0,-2 2-3 16,3 3 1-16,-1-5-3 0,-1 2 5 0,2 3-3 15,-2-4-3-15,2 4 2 0,-4-5 6 0,3 1-4 0,-2 0 2 16,3 4-1-16,-1-5 5 0,-1 0-6 15,-1 2 0-15,2-2 1 0,-2 2 1 0,1-2-2 16,2 5-5-16,-5-5 1 0,2 2 6 0,2-3-2 0,-2 2-1 16,2 1 2-16,-2 0 1 0,3 3-1 0,-3-6-2 15,1 3 1-15,-1-1 1 0,3 4 0 0,-4-3 2 16,4 3 1-16,-4-4-2 0,4 4 3 0,-5-3-1 16,2 0 1-16,1 0-2 0,-2 1 1 0,0 0-3 15,4 2 4-15,-6-4-3 0,-1 1 0 0,7 3-1 16,-9-3 3-16,3 3-7 0,-2-1 3 0,2-2 3 15,-2 2-5-15,8 1 5 0,-13-2-2 0,7 1-1 16,0 0 0-16,-1-2 1 0,7 3-2 0,-9 0 2 16,2 0-1-16,7 0 1 0,-11 0-3 0,11 0 0 15,-11 0 2-15,5 0-2 0,6 0 1 0,-11 0 3 16,11 0-3-16,-9-3 1 0,4 6-2 0,5-3 0 0,-13 0 2 16,8 0-1-16,5 0-2 0,-10 0 1 0,1 1 1 15,3-1 3-15,-2 2 0 0,2 0-6 0,-3 0 3 16,1 1-1-16,-1-1 0 0,0 0 3 0,-2 2 1 15,0-1 0-15,1 0-6 0,0 1 6 0,1-3-3 16,-1 2 0-16,0 0-1 0,-1 1 2 0,0-2-1 16,-2 1-1-16,4 2 4 0,0-1-3 0,-2 0-1 15,2 0 2-15,0-4-3 0,-1 5 4 0,3 0-2 16,1-1-16-16,-2-1-38 0,3-1-56 0,0 3-75 16,-1-3-117-16,-1 0-325 0,6 1 145 0</inkml:trace>
  <inkml:trace contextRef="#ctx0" brushRef="#br0" timeOffset="118226.94">23149 3205 68 0,'0'0'107'0,"0"0"-18"0,-5-7-9 16,5 7-4-16,0 0-9 0,0 0-6 0,-3-4-10 0,3 4-7 15,-4-2 0-15,4 2-4 0,-4-4 6 0,4 4 2 16,0 0-9-16,-5 0-5 0,5 0 1 0,0 0-2 15,-6-3 1-15,6 3 3 0,0 0-3 0,0 0-5 16,0 0-1-16,0 0-4 0,0 0 3 0,-4-3-9 16,4 3 9-16,0 0-10 0,0 0-4 0,-6-2 1 15,6 2 1-15,-4-3-2 0,4 3 1 0,-4-4-1 16,0 4-4-16,4 0 0 0,-4-4 2 0,4 4 1 16,-2-3-11-16,2 3-2 0,-5-3 9 0,5 3 0 15,-4-3-3-15,4 3-1 0,-4-4-1 0,4 4 5 0,-4-1-5 16,4 1 11-16,-4-3-6 0,4 3 7 0,-4-4 3 15,4 4-2-15,0 0 2 0,-6-1 0 16,6 1 4-16,0 0-5 0,-5-3 1 0,5 3-3 0,-4-2-4 16,4 2 2-16,-6-4-4 0,3 3 3 0,3 1-8 15,-8-3 6-15,8 3-3 0,-6 0-5 0,6 0 4 16,-7-3-3-16,7 3 2 0,-8 0-7 0,8 0 2 16,0 0 6-16,-8 0-6 0,8 0 8 0,0 0 0 15,-9-1-6-15,9 1 3 0,-10 0-14 0,10 0 15 16,-9 0-4-16,9 0 3 0,-8 1 0 0,8-1 1 15,-7-1-5-15,7 1 2 0,-11 0 0 0,11 0-1 16,-5 0 0-16,-2 0-3 0,7 0 3 0,-10 2 1 16,10-2 0-16,-11 0-1 0,4 2-8 0,-1 1 10 15,0-2-7-15,1 0 6 0,-2 2-2 0,-1-1 1 16,0 0-2-16,1-1 3 0,2 1-2 0,-5 1 3 16,5 0-1-16,-1-2-6 0,0-1 4 0,1 3 2 0,0-3 2 15,-2 3 0-15,4-2-7 0,-5 0 4 0,6 1 0 16,-1 1 0-16,0-2-2 0,-3 2-10 15,3-3 16-15,0 3-4 0,1-1-4 0,-4 1 4 0,3-1 2 16,0-1-4-16,0 2 3 0,1-2 0 0,1 2-1 16,-1-1-4-16,0 0 3 0,-1 2 3 0,-2-3-4 15,2 4 0-15,-1-2 4 0,3 1-4 0,-4-2 5 16,3 1-4-16,-2 1 0 0,2-1-1 0,0-1 1 16,0 1 1-16,0 0-10 0,0 2 15 0,0-4-5 15,-1 2 0-15,2 0-2 0,-1-1-3 0,2 2 3 16,0-1 1-16,-1 0 2 0,3-3-5 0,-4 4 7 15,3-1-3-15,-1 0 0 0,2-3 0 0,-2 6-9 16,1-3 11-16,1-3-5 0,-1 6 2 0,-3-2-2 0,3 0 7 16,-1-1-5-16,0 1-2 0,1-1 3 0,-2 3-4 15,2-5 2-15,-2 3 5 0,3 1-5 16,0-1-2-16,-1 0-2 0,1-4 4 0,-1 7 3 0,1-3 0 16,-2-1 2-16,2-3-10 0,0 7 7 0,2-3 1 15,-2-2-3-15,0 5 3 0,0-7 0 0,0 5-3 16,0-1 0-16,0-4 0 0,-2 6 0 0,4-3 0 15,-2 1 2-15,0-4-5 0,0 5 5 0,0-5 0 16,0 7-4-16,0-5-1 0,0-2 2 0,0 6-4 16,0-1 2-16,0-5 6 0,0 6-2 0,1-3 1 15,-1-3 4-15,1 5-3 0,-1-1 1 0,0-1-6 16,0-3-1-16,3 5 5 0,-3-5-1 0,2 4 1 16,1 0-2-16,-3-4-1 0,1 4 0 0,-1-4 4 15,0 5-1-15,1-3 3 0,-1-2 0 0,0 6-9 16,0-6 5-16,3 5-2 0,-3-5 0 0,4 4 5 15,-4-4-3-15,2 4 3 0,0-1-5 0,-2-3 5 0,3 4 0 16,-3-4 0-16,6 2 2 0,-1 1 1 0,-1-1-1 16,1 0-3-16,0 1 3 0,0-2-3 0,0 2 1 15,1-1-2-15,0 0 1 0,0 1 3 16,-1-1-4-16,1-2 0 0,-1 3 2 0,-1 0 0 0,1-2-2 16,-2 2-1-16,-3-3 0 0,9 2-3 0,-7-1 4 15,-2-1-4-15,4 4 0 0,0-4 3 0,1 3-3 16,-5-3 6-16,4 1-11 0,-4-1 13 0,6 5-1 15,-2-4-4-15,-4-1 3 0,9 0-1 0,-4 1-4 16,3-1 4-16,-2 0 2 0,2 1-4 0,-3 0 1 16,-1 0 0-16,1 0-1 0,-5-1-1 0,10 2 5 15,-3-2-4-15,-7 0-1 0,9 0 1 0,-9 0 3 16,7 3-6-16,-2-3-3 0,-5 0 4 0,8 0 3 16,-8 0-1-16,7 2 1 0,-7-2-3 0,10 0 0 15,-4 0 1-15,-6 0 3 0,9 2-4 0,-4-1 4 16,-5-1-1-16,11 0-3 0,-5 1 2 0,0 1 2 15,-6-2-2-15,14-2 1 0,-6 4-3 0,-2-4 0 0,3 2 2 16,-2 2 0-16,0-2-4 0,-2 0 1 0,3 0 1 16,-2 0-7-16,2 0 7 0,-8 0 5 15,10 0-4-15,-6 0 3 0,-4 0-4 0,9 0 0 0,-9 0 3 16,9 0 3-16,-4-2-4 0,0 1 1 0,-5 1 4 16,9 0-6-16,-9 0-3 0,9-1 8 0,-4-1-7 15,0 0 1-15,-5 2 4 0,11-3-5 0,-6 3 4 16,0-2 4-16,-5 2-6 0,10-1 1 0,-10 1-2 15,9-1 1-15,-3 0-3 0,-6 1 6 0,9-1-2 16,-4 0-4-16,-1 1 5 0,-4 0-4 0,9-3-5 16,-4-1 10-16,2 4 0 0,-2-3-2 0,1 2-2 15,-2-1-1-15,1 0 1 0,2 1 3 0,0-1-3 16,-4-1 3-16,3 0 1 0,-1 0-4 0,-1 2 0 0,1-2 6 16,2 1-4-16,-5-1-2 0,3 0 1 15,-1 0 2-15,-3 0-1 0,6 1 2 0,-6-2-3 16,4 1 3-16,0 1 0 0,-1-2 1 0,1 2-3 0,-2-1 0 15,2-3 1-15,-1 5-3 0,0-3 1 0,1 1 6 16,-3 1 2-16,1-2 1 0,1 0 0 16,-2-1 2-16,-1-1 6 0,2 4 6 0,-2-3-1 0,1-2 0 15,0 4-6-15,-2-3-1 0,0-2 2 0,1 4-3 16,-1-4 3-16,0 3-6 0,3 0 3 0,-2-3-1 16,2-1 0-16,-1 1-7 0,0 1 2 0,-1-2 2 15,0 2-7-15,-1 1 4 0,0-1-1 0,0 0 0 16,-1-3-1-16,0 3 0 0,-1 0 3 0,-3 0-3 15,1-1 0-15,1 4-3 0,-1-3 0 0,-3 1-1 16,1-1 3-16,-3 1-1 0,4-1-2 0,-3 2 3 16,-1-3-1-16,-1 4 1 0,1-2 1 0,-2-1-1 15,0 1-3-15,1 0 4 0,1 0 1 0,-1 0-4 16,0 1 4-16,1-2 2 0,-1 2 5 0,1 0 0 16,1-3-2-16,-2 4 3 0,2-3 3 0,3 2 0 0,0 2 0 15,2-2-5-15,-2 0 0 0,0 1 0 0,0-1-1 16,1 0 0-16,-1 1-3 0,4-1-2 0,-4 2 0 15,-2-1-1-15,4 1-1 0,-4-1-22 0,2 3-21 16,-3 1-23-16,-2 1-25 0,-3 0-24 0,3 2-45 16,-8 1-193-16,0 1-378 0,-2-4 168 0</inkml:trace>
  <inkml:trace contextRef="#ctx0" brushRef="#br0" timeOffset="122509.28">20337 9077 14 0,'0'0'130'0,"0"0"-4"15,0 0-14-15,0 0-7 0,0 0-12 0,0 0-3 16,0 0-1-16,0 0-7 0,0 0-6 0,0 0-4 15,0 0-2-15,0-5-4 0,0 5-7 0,0 0-8 16,-1-4-4-16,1 4-1 0,0 0-6 0,0-7-1 16,0 7 0-16,0 0-7 0,-2-3-4 0,2 3 2 15,0-5-4-15,0 5-4 0,-2-4-1 0,2 4-2 16,-5-5-1-16,0 4-8 0,5 1 5 0,-6-4-4 16,3 3 1-16,1-3-2 0,2 4-2 0,-7-4 1 15,7 4-3-15,-8-3-1 0,6 2 0 0,2 1-1 0,-9-2-1 16,4 2-1-16,5 0 1 0,-8-3-1 0,3 1 1 15,-1 2-5-15,6 0 5 0,-12 0-8 0,7-2 10 16,5 2-1-16,-10 0 16 0,4 2 1 0,6-2-4 16,-12 2 1-16,8 1-4 0,-1-2-1 0,-1 1-2 15,1 2-2-15,-2 1 2 0,5 0-3 0,-5 0-1 0,2 0 3 16,0 0-5-16,0 0 1 0,1 2 1 16,0 0-5-16,-1 0 1 0,0-2 0 0,1 5 2 15,-1-3 0-15,1 3-4 0,3-5 4 0,-2 1-7 16,2 2 4-16,-1-3 1 0,-1 6-2 0,4-2 1 0,-2-2 1 15,2 0-4-15,1 1 1 0,0-2 4 0,2-1 0 16,1 1-3-16,0 0 2 0,3-3-3 0,-2 0 2 16,3 1-3-16,0-2 2 0,-1 1-3 0,2 0 8 15,0-2-6-15,0-1 5 0,1 1-3 0,-5-1 1 16,3 0-2-16,-1-1-3 0,-1-1 7 0,3-3-2 16,-2 5-1-16,-1-2-1 0,0-2 1 0,-1 1 0 15,0 0-4-15,-2-2 2 0,1 0-2 0,-1-2 7 16,1 1-4-16,-3 0 1 0,2 1 0 0,1-2-2 0,-5 0 0 15,5 2 1-15,-5 0 0 0,0-3 0 0,2 4-4 16,-2-1 4-16,0-3 0 0,0 3-4 16,0 1 5-16,-2 0-5 0,2-1 4 0,0 5-5 0,0-5 5 15,-2 2-1-15,2 3 0 0,0-5 1 0,0 5 0 16,0 0-1-16,0 0 2 0,-3-7-4 0,3 7 0 16,0 0 7-16,0-2-7 0,0 2 4 0,0 0-2 15,0 0-2-15,0 0 5 0,0 0-6 0,0 0 1 0,0 0 5 16,0 0-5-16,1-5 5 0,-1 5-1 0,0 0-4 15,0 0-1-15,0 0 0 0,0 0 1 0,0 0 3 16,0 0 2-16,0 0-6 0,-12 7 4 0,12-3-1 16,0-4-1-16,-5 6 2 0,5-4-5 0,0 3 5 15,0-5-1-15,-2 7-5 0,2-2 6 0,-1-1-3 16,0 0 3-16,2 1-1 0,-1 2-3 0,0-3 2 16,-1 1 1-16,1 2-4 0,0-1 6 0,0-1-3 15,0 3 2-15,1-2 0 0,-1-2 0 0,1 4-2 16,-1-3 1-16,2 2 1 0,0 0-3 0,1-4 3 15,-1 4 1-15,0 0 1 0,3-1 0 0,-2 0-1 0,1 0-3 16,5 0-2-16,-5-1 4 0,1-1-1 0,2 2-1 16,0-1 3-16,-3-3 0 0,1 2-2 15,2 0-11-15,-1 0-15 0,-1-1-28 0,0-1-15 0,-1-2-45 16,-4 0-175-16,9-1-312 0,-1 0 139 0</inkml:trace>
  <inkml:trace contextRef="#ctx0" brushRef="#br0" timeOffset="123352.64">20436 8850 99 0,'0'-5'141'0,"0"5"-10"0,0 0-12 0,1-5-11 15,-1 5-10-15,1-4-12 0,-1 4-8 0,0 0-17 16,0 0 2-16,6-1-7 0,-6 1-7 0,0 0-1 15,0 0-8-15,0 0 1 0,7 8-4 0,-6-5-1 16,1 3-5-16,-2-1-8 0,2 0 4 0,0 2-5 16,-2 3 5-16,1 0-1 0,-1-1-4 0,-1 3 1 15,1-3-4-15,0 4 3 0,0 2-2 0,1-4-5 16,-1 1 6-16,0 0-4 0,-1 0 4 0,2 1-4 16,1-1 0-16,1-1-11 0,-2 5 9 0,1-4-7 15,-1-2 3-15,0 3-8 0,0-2 9 0,1-1-1 16,-2-2-4-16,1 1 2 0,-1 3 2 0,1-7-9 0,-1 3 1 15,0-2 6-15,0-1-4 0,-1 0 2 0,1 1 0 16,-3-3-1-16,3 3-1 0,-1-4-1 0,1-2 0 16,-1 7 0-16,1-7 0 0,0 5 4 0,0-5 0 15,0 0 11-15,0 0 1 0,-3 4 3 0,3-4-4 16,0 0 4-16,0 0 5 0,0 0 2 0,0 0-2 16,0 0-4-16,0 0-5 0,0 0-2 0,0 0-1 15,13-7-1-15,-13 7-1 0,4-7 1 0,-2 3-2 16,1 1-2-16,-2-3-1 0,1 0 1 0,1 1-3 0,0 0-2 15,0-1-2-15,-1 0 0 0,4 1 2 16,-4 0-1-16,1-3 0 0,1 3-1 0,0 0 1 0,0-2-1 16,1 3 0-16,0-1-3 0,2 0 3 0,0 1-4 15,1 0 0-15,-3 0 0 0,4 0 1 0,-3 2 0 16,3-1-1-16,-1 0 2 0,2 1 1 0,-2 0-4 16,-3 1-1-16,3 0 3 0,-2 0 1 0,-6 1-2 15,9 0-1-15,-9 0 2 0,8 0 0 0,-3 1-1 16,-3 1-1-16,2 1 1 0,0 1 0 0,-2-1 0 15,1 2-3-15,-2-1 4 0,-2-2-4 0,2 5-4 0,1-2 9 16,-2 0-1-16,0 2-1 0,0-2-3 0,0 0 4 16,0 2-1-16,0-2-1 0,-2 0 3 15,1-1-3-15,-2 1 1 0,1-2-1 0,-2 2 2 0,0-1-1 16,1 0 3-16,-3 0-2 0,1 0-1 0,-1-3 4 16,-3 3-6-16,3-4 4 0,6 0-7 0,-16-2 4 15,5 2 6-15,-1 0-5 0,2-2 0 0,1 2-3 16,1 0 4-16,1 0 1 0,0-1 0 0,7 1 0 15,-10-1 2-15,4 0-5 0,6 1 1 0,-7 0 2 16,7 0-4-16,0 0-21 0,-9 1-27 0,9-1-43 16,0 0-68-16,0 0-161 0,3-8-348 0,3 4 155 0</inkml:trace>
  <inkml:trace contextRef="#ctx0" brushRef="#br0" timeOffset="124191.93">20810 8787 133 0,'0'0'146'16,"0"0"-13"-16,0 0-19 0,0-2-13 0,0 2-5 15,0 0-17-15,0 0-5 0,0 0-6 0,0 0-10 16,0 0-7-16,0 12-9 0,0-7 3 0,0 1-9 16,-2 0 4-16,-1-2-4 0,3 4-5 0,-1-1-2 15,-2 0-4-15,2 3-2 0,-1 0 10 0,2-1-5 16,-3-1-5-16,-1 3 0 0,4-1 2 0,-4 0 0 0,3 0-3 15,-3-1-2-15,-1 0-2 0,3 2 1 0,0-4 3 16,1 4 3-16,-2-1-4 0,2 0 4 0,1-1-9 16,0 0 2-16,0 2-8 0,0-1 9 0,0 0-5 15,0-1 2-15,0 1 0 0,1-3 2 0,2 2-1 16,-2 0-9-16,1-2 4 0,0 1 1 0,-1-2 0 16,3 2-1-16,-3-1-4 0,3-1 4 0,0 5 0 15,0-7-8-15,-1 3 0 0,0-1 7 0,4-2-2 0,0 1 2 16,-3 0-2-16,1-1 4 0,2 1 3 0,-1-2 1 15,3-2-2-15,-1 0 3 0,2 0-2 16,0-1-2-16,0 0-1 0,1 0-2 0,0-1-2 0,1 0 3 16,-2 0-5-16,-3 1 0 0,2-3 3 0,2-1-5 15,-3-1-5-15,0 1 10 0,-3 0-6 0,3 0 3 16,-3-3-3-16,4-1 0 0,-4 1-1 0,3-2 1 16,-3 1-2-16,1 0 2 0,-2-1-1 0,-3 2-3 15,3-2 2-15,-1 3 1 0,-2-3 0 0,-1 2-3 16,0 0 1-16,3 0-2 0,-6 3 1 0,3-3-6 15,-1 1 9-15,1 3-9 0,0-2 7 0,-3 1-2 0,2 1 2 16,1 3 2-16,-5-5-4 0,2 3 3 0,3 2-1 16,-6-4-2-16,6 4-1 0,-4-2 7 0,-1 0-6 15,5 2-1-15,0 0 3 0,-9 0 0 0,9 0-7 16,0 0 7-16,-10 3-2 0,6-2 3 0,-2 0-3 16,6-1 2-16,-9 3 2 0,5-1-3 0,1 0 2 15,-2 1-2-15,5 3 0 0,-5-3 0 0,1 2 4 16,4 0-5-16,-4 2-1 0,1-2-1 0,1 2 6 15,0-1-2-15,-1 3-1 0,1-1-6 0,3-1 4 0,-5 0 5 16,4 1-4-16,-1 1 0 0,1 3 3 16,0-8 0-16,-1 6-1 0,-1-3 2 0,2 2-2 0,0-1-1 15,0-2 4-15,3 2-2 0,-2 0-2 16,3-3 2-16,-2 2 1 0,2-2 3 0,0 3-3 0,1-4-2 16,-1 1-1-16,1 0 3 0,1 0-1 0,3 0 0 15,-1 0-1-15,0-1 0 0,3 0-5 0,-3-1-34 16,2 1-35-16,3-4-62 0,-5 0-197 0,3-1-360 15,1-2 160-15</inkml:trace>
  <inkml:trace contextRef="#ctx0" brushRef="#br0" timeOffset="140722.76">21242 7303 83 0,'0'0'91'0,"0"0"-9"16,1-4-6-16,-1 4 3 0,0 0-17 0,0 0-3 15,0 0-9-15,0 0 4 0,0 0-10 0,0 0-1 16,0-4-8-16,0 4-5 0,0 0-6 0,0 0 7 15,0 0-10-15,0 0 2 0,0 0-3 0,0 0-4 16,0 0 4-16,0 0-9 0,0 0 0 0,0 0-1 0,12 1-1 16,-12-1 1-16,18 3 4 0,-8 0-12 15,5-2 10-15,2 1-9 0,3 1 5 0,1 0-3 0,-1-1-2 16,8 1 5-16,-1-2-1 0,4 2 2 0,-3 0-13 16,1 2 5-16,0-4 4 0,-1-1-12 0,-2 3 8 15,-4-2-4-15,0 0-3 0,-3 0 9 0,-1-1-3 16,0 0 0-16,-5 1 0 0,-2-2 6 0,-2 2 2 15,0-1-10-15,-1 0 3 0,-3 2 3 0,-5-2-11 16,9-2 12-16,-9 2-3 0,6 0-3 0,-6 0 5 16,0 0-4-16,0 0 0 0,8 2 0 0,-8-2 3 15,6 0-5-15,-6 0 3 0,0 0-2 0,0 0 3 0,5 2 3 16,-5-2-8-16,0 0 2 0,4 2-1 16,-4-2 0-16,0 0-3 0,5 1 6 0,-5-1 0 15,0 0 3-15,0 0-8 0,0 0 4 0,0 0 1 0,0 0-6 16,3 3 7-16,-3-3-5 0,0 0 4 0,0 0-1 15,0 0-1-15,0 0 4 0,0 0 4 0,0 0-11 16,0 0-11-16,0 0-14 0,0 0-31 0,0 0-102 16,0 0-175-16,0 0 78 0</inkml:trace>
  <inkml:trace contextRef="#ctx0" brushRef="#br0" timeOffset="142540.72">16823 10522 42 0,'-9'0'76'0,"9"0"-4"0,0 0-7 0,0 0 1 15,-2-3-9-15,2 3 7 0,0 0-10 0,-3-4-5 16,3 4-6-16,0 0 10 0,0 0-6 0,-2-4-6 15,2 4-6-15,0 0 0 0,0 0-3 0,0 0-1 16,-4-1-6-16,4 1-3 0,0 0 1 0,0 0-2 16,0 0-8-16,0 0 7 0,0 0 6 0,-10 5 3 0,10-5 8 15,0 0 12-15,0 0 1 0,0 0 2 0,0 0-4 16,0 0-3-16,0 0 4 0,11-10-3 0,-4 7 5 16,-1-1-1-16,4-1-6 0,8 1 7 0,-5-1-9 15,6-1-2-15,-5 0-7 0,5 2 1 16,2-2-5-16,-6 3-5 0,7-1-1 0,-3 0-2 0,-1 2-2 15,4 0-5-15,-6-1-3 0,3-2 2 0,0 3-3 16,-2 0 2-16,-2-3 0 0,-3 4-3 0,-3 1-3 16,1-1 0-16,-5 1 1 0,-1-1 0 0,-4 1-3 15,9-2 1-15,-9 2-3 0,0 0 2 0,0 0-1 0,0 0 0 16,0 0 2-16,-22 3-3 0,15-2 0 0,-1-1 0 16,0 1-19-16,3 2-27 0,1-1-35 0,-2 0-36 15,6-2-179-15,-4 2-318 0,4-2 141 0</inkml:trace>
  <inkml:trace contextRef="#ctx0" brushRef="#br0" timeOffset="156257.34">19895 4511 77 0,'0'0'97'0,"0"0"-24"0,0-5 0 15,0 5-2-15,0 0-12 0,4-4-1 0,-4 4-9 16,0 0-3-16,0 0-4 0,0 0-3 0,0 0-1 0,0 0-9 16,0 0-3-16,0 0-7 0,0 0-1 0,0 0-2 15,0 0 0-15,0 0 7 0,0 0-9 16,-13 10-1-16,12-8-2 0,-3 2-1 0,4-1-4 0,-4 2-5 15,2-1 4-15,-1 1 0 0,1-2 6 0,-2 4-8 16,1-2 6-16,1 2 2 0,-2 1-7 0,1-1 1 16,2 0 1-16,0 0-4 0,0-1 4 0,-1 4-9 15,1-1 7-15,0-1-3 0,-1 1 2 0,2-3 3 16,-1 5-4-16,1-5 4 0,0 2-4 0,0-1-7 0,-1-2-16 16,1 4 3-16,0-3-4 0,1 1 7 15,-1 0-1-15,0-1 0 0,1-1 3 0,-1 1 4 16,2-1 0-16,-1 0 5 0,-1-1-7 0,0-1 3 0,1 0-3 15,-1-3 5-15,0 6 0 0,0-6 4 0,0 3-2 16,0-3 0-16,0 5 1 0,0-5 0 0,0 0 6 16,2 3-7-16,-2-3-3 0,0 0 0 0,0 0 10 15,-2 5-8-15,2-5 7 0,0 0-7 0,0 0 4 16,0 0-4-16,0 0 3 0,0 0 3 0,0 0-6 16,2 4 7-16,-2-4-4 0,0 0 5 0,0 0-2 15,0 0-2-15,0 0 0 0,0 0 0 0,0 0 0 16,0 0 3-16,0 0-2 0,0 0-2 0,1 3-1 15,-1-3 4-15,0 0 3 0,2 3-1 0,-2-3 2 16,0 0-7-16,4 4 2 0,-4-4 0 0,5 2 0 16,-5-2 5-16,7 3-4 0,-3-1-1 0,-1-2-7 0,3 3 6 15,-3-2 0-15,3 1 8 0,1-1-11 0,-2 0 4 16,0-1-3-16,3 2 5 0,-3-1-2 0,5-1 4 16,-2 1-5-16,0-1-6 0,-2 0 4 0,4 3 3 15,1-2 5-15,-1 0-7 0,-1-1 1 0,0 3 1 16,-2-2-3-16,1-1-8 0,1 1 0 0,-1 1 0 15,-3-1 0-15,1 1 1 0,2 0-5 0,-2 0 3 16,1 1 1-16,-2 0 2 0,1-2 0 0,2 0-1 16,-2 1 4-16,1 1-3 0,0-3 4 0,1 2-3 15,-2-2 5-15,3 4 2 0,0-4-2 0,0 1 2 16,-3 1-3-16,2-4-1 0,1 4 8 0,1-2-11 16,-3 1 7-16,2 0-2 0,-2-1-2 0,1 1 7 15,-3-1-1-15,3 0-4 0,-8 0 0 0,11 0 1 16,-6 0 1-16,-5 0 3 0,9-1-6 0,-9 1 4 0,8 0 1 15,-8 0-5-15,10-1 0 0,-10 1 5 16,8 1-1-16,-3 0-3 0,0-1 6 0,-5 0-1 0,11-1 1 16,-5 2-3-16,0-2-1 0,1 2-1 0,3 1 5 15,-1-2-2-15,2 0-5 0,-3 0 2 0,-1 0-1 16,1 0 0-16,1-2 8 0,-9 2-7 0,14-1 2 16,-6 1 1-16,-2-1-1 0,1 0-5 0,0-1 7 15,1 1-3-15,-3 1 4 0,1-2-7 0,3 0 2 16,-2 1 4-16,-7 1-5 0,11-1 10 0,-6 1-4 15,3-3-2-15,-3 3-2 0,-5 0 3 0,12 0-3 16,-6-2 1-16,3 1 0 0,-1 1 1 0,-2-1-1 0,0 1 0 16,3 0 0-16,0 0 2 0,0-1-4 15,-1 2-1-15,-1-1 3 0,5 0 1 0,-3 0 5 16,0-1-8-16,0-1 1 0,-1 2-2 0,-2-2 5 0,2 2-5 16,-1 0 4-16,0 0 0 0,-7 0-1 0,11-1 2 15,-6 1 3-15,-5 0-4 0,11 1 3 0,-11-1 4 16,9 0 6-16,-3 0-6 0,0-1-7 0,-6 1 5 15,10-2-1-15,-4 2-1 0,-6 0-2 0,12 0 1 16,-7 0 2-16,-5 0-4 0,9 0 5 0,-9 0-1 16,8 0 11-16,-8 0-7 0,8 0 0 0,-8 0 5 15,6 0-5-15,-6 0 2 0,9-2-1 0,-9 2-7 16,5-2 11-16,-5 2-4 0,4-1 4 0,-4 1-3 0,0 0 3 16,6-3-6-16,-6 3 4 0,4-1-1 15,-4 1-3-15,4-4-2 0,-4 4 5 0,1-4-9 16,-1 4 9-16,4-4-7 0,-4 4 1 0,-1-5-1 0,1 5 9 15,-4-5 1-15,4 2 4 0,-3-1-3 0,2-1-1 16,0 2 2-16,-2-1-4 0,2 1-1 16,-4-2-1-16,3 0-1 0,0 0 0 0,-2 0 1 0,3 0 1 15,1-1-3-15,-2 1 0 0,0-1 3 0,2-1-3 16,-4 0 3-16,4 2-8 0,0-2 3 0,0-2 1 16,-1 1-3-16,1 3-4 0,0-4 7 0,0 2-4 15,-2-1-5-15,2 0 5 0,2 2-3 0,-2 1 2 16,0-2 4-16,0 2-4 0,0 0 2 0,0-2 1 15,1 3-4-15,1 0 4 0,-2 4-11 0,2-7 10 16,-2 7-10-16,-2-5 10 0,2 5-5 0,0-4-3 16,0 4 6-16,-3-4-2 0,3 4-1 0,0-4 3 0,0 4-3 15,-2-3 5-15,2 3-6 0,-2-6 2 16,2 6 0-16,0 0-2 0,-9-3-1 0,9 3 2 0,-1 0 0 16,1 0 5-16,0 0 1 0,-6-3-10 0,6 3 3 15,0 0 0-15,0 0 0 0,-3-4 3 0,3 4-2 16,0 0 10-16,0 0-10 0,0 0-1 0,-9 0 4 15,9 0-7-15,-6-2 5 0,6 2 3 0,0 0-3 16,-10-1 1-16,10 1-1 0,-7-2-3 0,7 2 2 16,-8-2-2-16,3-1 6 0,0 3-4 0,5 0-3 0,-9-3 7 15,6-1 0-15,-4 3-2 0,1-1-3 16,-2-2-2-16,2 3 2 0,-1-1 1 0,-3 2 1 0,-1-3 0 16,0 3 1-16,1-1-4 0,-3-2 5 0,3 1-1 15,0-1-3-15,-3-1 1 0,0 4 3 0,1-3 4 16,-1 2-8-16,-1 1 3 0,2-1-2 0,1 0-2 15,-2-2 6-15,1 3-6 0,0-1 0 0,1-2 4 16,0 3-1-16,-2 0-3 0,0 0 5 0,1 0-3 16,1 0 6-16,1 0-6 0,0 3-4 0,2-2 3 15,1 0 4-15,-2 3-2 0,0 0-3 0,2-2 0 16,2 2 7-16,-3-2 3 0,2 1-4 0,-1-1-9 16,0-2 6-16,-1 3-5 0,2-3 16 0,0 2-13 15,-5-2 3-15,5 0-4 0,-5 1 8 0,2 4-3 16,1-5 1-16,0-1-8 0,1 1-1 0,-1 1 7 0,0 0 2 15,2-1-3-15,-2 0 9 0,-1 0-11 0,9 0-1 16,-10 0 4-16,3-1-4 0,0 2 1 16,7-1 9-16,-9 3-10 0,5-2 3 0,4-1-4 0,-10 2 5 15,6-2-1-15,4 0 6 0,0 0-13 0,-7 0 2 16,7 0 6-16,0 0 1 0,-11 2-1 0,7-2-5 16,-3 0 2-16,7 0 3 0,-12 0-5 0,5 3 4 15,0-2 3-15,-2 0-2 0,2 1 3 0,-4-1-6 16,1-1 5-16,0 0-3 0,3 1 2 0,0-2-2 0,-1 2-2 15,8-1 2-15,-11-2 0 0,4 3 9 16,7-1-8-16,-10 0 2 0,10 0-8 0,-9 2 4 16,9-2-5-16,-9 0 12 0,9 0-10 0,-9 2 5 0,6-2-3 15,3 0 3-15,-10 3-5 0,5-3 4 16,0 2 4-16,1-1 0 0,4-1-3 0,-10 1-10 16,5 0 5-16,1 1 6 0,4-2-5 0,-11 1 5 0,4-1-4 15,7 0 6-15,-9 3-6 0,7-2 4 0,2-1 0 16,-8 0-2-16,8 0-4 0,0 0 4 0,0 0 1 15,-11-1-4-15,11 1 6 0,-7 1-1 0,7-1-5 16,0 0 3-16,0 0 13 0,-5 2-21 0,5-2 11 16,0 0-4-16,-5 0-1 0,5 0 6 0,0 0-4 15,0 0-3-15,-10 0 4 0,10 0 0 0,-5 1-2 16,5-1 4-16,0 0-7 0,0 0 3 0,0 0-3 16,-10-1 4-16,10 1-2 0,0 0 3 0,0 0 1 0,0 0-2 15,-7 1 2-15,7-1-1 0,0 0 1 0,0 0-3 16,0 0 4-16,0 0-7 0,0 0 5 0,0 0 2 15,0 0 0-15,0 0-2 0,0 0 2 0,0 0 0 16,0 0 0-16,0 0-2 0,19-3-1 0,-19 3-5 16,0 0 6-16,8 0-1 0,-8 0-2 0,5 2 3 15,-5-2 1-15,0 0-3 0,0 0 2 0,0 0 3 16,0 0-1-16,0 0 1 0,0 0 4 0,0 0-9 16,0 0 1-16,0 0-4 0,0 0 1 0,0 0 13 0,0 0-13 15,8-2 4-15,-8 2-3 0,0 0 4 16,0 0-4-16,0 0 5 0,2-3 0 0,-2 3-5 0,0 0 13 15,0 0-12-15,0 0-2 0,0 0 4 0,0 0-6 16,0 0 4-16,0 0 1 0,0 0-4 16,0 0 10-16,0 0-2 0,0 0-10 0,0 0 5 0,0 0-2 15,0 0 0-15,0 0 1 0,0 0-3 0,0 0 0 16,0 0 3-16,0 0 3 0,0 0-1 0,0 0 0 16,0 0-6-16,0 0 5 0,0 0 2 0,0 9-1 15,2-7-3-15,-2-2-1 0,0 0 3 0,0 0-3 16,0 5 8-16,0-5-6 0,0 0 0 0,0 6 3 15,0-6 3-15,0 2-3 0,0-2-7 0,-3 4 1 16,3-4 4-16,0 5 0 0,0-5-2 0,-1 4 3 16,1-4-1-16,-3 4 4 0,3-4-4 0,0 6 4 0,0-6-2 15,0 7-2-15,-1-4 1 0,2 2-1 0,-1-1 7 16,1 1-7-16,-1 0 1 0,2-1 0 16,-2 1 1-16,2-1 4 0,-2 2-5 0,2-4 0 0,-2 5-2 15,0-2 6-15,0-2-2 0,0 3 2 0,-2-1-2 16,1-2 5-16,0 2-4 0,1 0-6 0,0-5 7 15,-2 7-7-15,2-5 2 0,0-2 3 0,0 7-4 16,0-4 0-16,0-3 0 0,-1 5 3 0,1-5 0 16,0 5-5-16,0-5 5 0,0 4 4 0,0-4-7 0,0 4 3 15,0-4-3-15,0 5-1 0,0-5 6 16,0 3-3-16,0-3-4 0,-1 3 1 0,1-3 2 16,0 0 3-16,0 6 1 0,0-6-3 0,0 4 4 0,0-4 0 15,0 0-1-15,0 0-1 0,0 0-1 16,0 0-5-16,0 0 5 0,0 0-1 0,0 0 3 0,0 5 4 15,0-5-4-15,0 0 1 0,0 0-3 0,0 0 1 16,2 2 4-16,-2-2-6 0,0 0 2 0,0 0-1 16,0 0 1-16,0 0-3 0,0 0 4 0,0 0-2 15,0 0 2-15,0 0-1 0,0 0-4 0,0 0 4 16,0 0-4-16,0 0 2 0,0 0 0 0,0 0 1 16,0 0-2-16,0 0 0 0,0 0-1 0,0 0 1 15,10 0 1-15,-8 3 2 0,-2-3-7 0,8 0 4 16,-5 2 0-16,-3-2 4 0,7 2-1 0,-3-1 3 0,-4-1-6 15,7 4 3-15,-3-4-1 0,-4 0-1 0,10 3 5 16,-6-3-5-16,0 2-5 0,-4-2 11 16,9 2-4-16,-3 0-4 0,-2 0 3 0,-4-2 0 0,9 0-2 15,-5 1 4-15,-4-1-2 0,9 3 0 0,-9-3-4 16,10 0 2-16,-5 1-3 0,2-1 3 0,-1 1 0 16,2-1-5-16,-8 0 4 0,13 0 2 0,-7 3 3 15,3-3-5-15,-3 0 4 0,5 0 1 0,-4 0-6 16,3 0 7-16,-2 0-5 0,0 0 1 0,0 0 4 15,2 0-5-15,0 0 1 0,-2 0-1 0,-1 0 1 0,2 1 0 16,0 0-2-16,-4-1-1 0,-5 0 1 16,14 0 4-16,-9 4 1 0,-1-4 2 0,1 0-7 0,1 1 6 15,2 1-5-15,-4 1-2 0,4-3 3 0,-2 0 4 16,2 2-7-16,-2 0 2 0,1-2 3 0,-7 0-3 16,11 0 15-16,-6 0-18 0,4 1 1 0,-2-2 3 15,-1 2 0-15,2-1 0 0,1 0-5 0,-3-1 2 16,-6 1 5-16,13 0 0 0,-6 0-3 0,1 0 6 15,-1 0-1-15,0 0-9 0,-1 1 6 0,2-1-3 16,1 2 3-16,0-2-3 0,1 2 2 0,-2 0-5 16,-3-2 6-16,5 1 0 0,-2 1 3 0,-3-2-7 15,3 0 15-15,-2 0-13 0,-6 0 2 0,14 0-5 16,-7 0 4-16,-1 0-3 0,-6 0 2 0,19 0 0 16,-12 0 3-16,0 0-2 0,2 0 0 0,-1 0 1 0,-2 0 2 15,1 3-4-15,0-3 4 0,-7 0 5 0,13 0-9 16,-5 1 0-16,-1 0 0 0,2 1 0 0,-4 1 3 15,1-1-5-15,-6-2 0 0,12 1 6 0,-7-1-3 16,-5 0 1-16,12-1-4 0,-12 1 4 0,5-3-2 16,1 3 3-16,-2-2-7 0,1-1 4 0,-1 2 3 15,-4 1-2-15,9-3 1 0,-6 3 7 0,-3 0-8 16,7-2 0-16,-7 2 3 0,7-2-6 0,-7 2-1 0,5-1 4 16,-5 1-4-16,8 0 1 0,-8 0 3 15,0 0-1-15,11 0 2 0,-11 0-1 0,0 0 0 16,8-2 2-16,-8 2-1 0,0 0-1 0,6 0 1 0,-6 0 1 15,0 0-3-15,5-2 0 0,-5 2 0 0,0 0-2 16,5-1 0-16,-5 1 6 0,0 0-6 0,0 0 0 16,0 0-1-16,0 0 5 0,0 0 0 0,0 0 1 15,0 0 7-15,9 1-18 0,-9-1 6 0,0 0 6 16,0 0-1-16,4 2-1 0,-4-2-4 0,0 0 9 16,0 0-6-16,8 0-2 0,-8 0 5 0,0 0-4 15,0 0 9-15,0 0 2 0,0 0-2 0,6-2 5 16,-6 2-2-16,0 0 5 0,5-3 2 0,-5 3 3 15,5-2-8-15,-2-1 1 0,-1 0-2 0,0-1 1 16,0 2-6-16,-2 2 1 0,4-4-1 0,-3 0-5 16,2 1 3-16,0-1-2 0,-1 2 2 0,1-3 0 0,-2 1 1 15,1 1-2-15,1-2 1 0,-2 1-2 0,1 0-1 16,-1 0 6-16,0 0-3 0,2-1-1 0,-3 0 4 16,2 1 1-16,-2 0-3 0,2-1 3 0,-2 0-4 15,0-1 3-15,1 2-6 0,-2 0 0 0,1 4 4 16,0-7-4-16,0 2 3 0,0 5-2 0,0-6 1 15,-2 2-2-15,2 4 2 0,0-7-3 0,0 4 4 16,0 3-1-16,0-7 0 0,0 2-2 0,-2 3 0 16,0-3-2-16,2 5 1 0,-1-3 1 0,0-1-1 15,0 0 5-15,1 4-4 0,-2-6-5 0,2 6 4 16,-1-5-2-16,0 3 1 0,1 2 0 0,-4-5-3 0,4 5 1 16,-4-6 2-16,4 6-1 0,-5-1 0 0,1-2-2 15,0 1 3-15,4 2 7 0,-10-3-13 0,5 2 8 16,0 0-2-16,5 1 2 0,-9-2-1 0,4 1-4 15,0 0 5-15,5 1-7 0,-14-1 4 0,6-1 4 16,8 2-4-16,-14 0-1 0,8 0 1 0,-1-3 2 16,-2 3 1-16,4 0-3 0,5 0 1 0,-15 0-2 15,7-3 0-15,0 5 2 0,0-4 0 0,1 2 0 16,-2-1 5-16,3 1-2 0,-4-1 0 0,-1 0 0 16,2-2 5-16,-3 1-13 0,0 1 3 0,-1-1 4 15,1-1-4-15,-2 1 8 0,2-1-6 0,-3 0 1 16,-6-1-2-16,2-1 2 0,1 3-3 0,-4-2 5 0,5 3-4 15,-3-4 3-15,0 5 0 0,1-3-2 0,0 1 1 16,1 2-2-16,4-3 0 0,0-1 1 16,1 4-1-16,0 0 1 0,4 0-8 0,0 0 6 0,1 0-1 15,1-2 0-15,7 2 6 0,-13 2-3 0,9-4 3 16,-2 4 0-16,6-2-1 0,0 0-3 0,-12-2 0 16,12 2 5-16,0 0-6 0,-7 0 0 0,7 0 1 15,-7 2-1-15,1-2-2 0,0 0 2 0,-1 3 1 16,1-2-1-16,-1 0 5 0,-1-1-3 0,0 2-2 15,0 0 1-15,0-1 4 0,-3-1-4 0,1 2 1 0,-2-4-1 16,-2 2-1-16,5 0 5 0,-2-1 0 16,2 0-4-16,-3 1 1 0,3 0 2 0,3-1-5 0,-2-1 4 15,3 1-2-15,-1 0 1 0,6 1 0 0,-12-3-5 16,12 3 5-16,-5 0 0 0,1 0-3 0,4 0 5 16,-6-2 1-16,6 2-3 0,-9-1 0 0,9 1-5 15,-9 1 3-15,9-1 1 0,0 0 3 0,-8 2 0 16,4-2 1-16,4 0-4 0,-6 3 3 0,6-3-3 15,-9 1 6-15,9-1-5 0,-6 1-2 0,6-1 0 16,-4 3 2-16,4-3-1 0,0 0 0 0,-5 1 1 16,5-1 0-16,-3 3 8 0,3-3-7 0,0 0-2 15,0 0-1-15,0 0 4 0,-6 0-2 0,6 0-1 16,0 0-3-16,0 0 7 0,0 0-3 0,0 0 1 0,0 0-2 16,0 0-1-16,0 0 4 0,0 0-2 0,0 0 2 15,0 0-5-15,2 6 3 0,-2-6-1 0,3 5 0 16,-3-5 3-16,2 6-5 0,-2-3 4 0,0-3-4 15,2 4 3-15,-2-4-3 0,1 5 0 0,-1-5 0 16,0 5 4-16,1-3-2 0,-1-2-1 0,0 5 1 16,0-1-2-16,2 0 1 0,-2 1 4 0,0 0-1 15,1-1 1-15,0 4-1 0,-1-1 0 0,3-1 0 16,-1 2 0-16,1-1-2 0,0 1 5 0,-1-1-3 0,1 0 7 16,0-4-10-16,0 6 5 0,-1-4-3 15,1-2 0-15,-2 3-2 0,2-3 3 0,-2 2 1 16,0-3-3-16,-1-2-3 0,3 7 5 0,-3-7-1 0,1 3 0 15,-1-3 0-15,2 4 1 0,-2-4 0 0,0 3-5 16,0-3 6-16,0 0-3 0,1 4 0 16,-1-4 2-16,2 6 0 0,-2-6-3 0,2 1 4 0,-2-1 1 15,2 5-1-15,-2-5-1 0,7 1 0 0,-7-1 2 16,3 4-4-16,-3-4 1 0,0 0 1 0,4 1-2 16,-4-1 1-16,0 0 0 0,0 0 1 0,0 0 1 15,2 5 0-15,-2-5-1 0,0 0 2 0,0 0 3 16,0 0-7-16,0 0-2 0,0 0 0 0,0 0 2 15,0 0-4-15,0 0 6 0,0 0 3 0,0 3-10 16,0-3 6-16,0 0 2 0,3 3 1 0,1-1-6 16,-4-2 6-16,4 4 0 0,2-4-8 0,-6 0 9 0,8 5-6 15,-8-5-1-15,5 2 0 0,-1-1 5 16,1 1-2-16,-5-2 3 0,5 1-3 0,-5-1 3 0,9 1-3 16,-5-1 2-16,-4 0-1 0,0 0-1 0,5 3-3 15,-5-3 1-15,0 0 1 0,8 0-1 0,-8 0 2 16,5 0 0-16,-5 0 4 0,10 2-3 0,-3 0-1 15,-1 0 0-15,-1 0 1 0,5-4-2 0,1 5 1 16,-1-2 2-16,4 1 2 0,-3 0-4 0,2 1 3 16,0-3-3-16,3 2 0 0,1 2 3 0,2-1-3 15,-5-2-1-15,3-1 0 0,-2 2-2 0,-1-2 2 16,4 0 3-16,-4 0-5 0,-2 0 10 0,0 0-5 0,0 2-6 16,1-2 5-16,-2 0-3 0,0 0 0 0,0 2 0 15,2-2 4-15,-3 1-1 0,1-1 2 0,2 2-2 16,-4 0-3-16,5-4 0 0,-5 2 1 0,-1 0 4 15,2-2-4-15,2 1-1 0,-2-1 3 0,1 0-2 16,0-1 3-16,1 0 0 0,-1-1-2 0,0 2-2 16,2-1 4-16,-2 1-1 0,3-2-4 0,-3 1 3 15,0 0 0-15,-3 1-3 0,-2-1 6 0,3 1-6 16,-4-2 5-16,8 1-1 0,-8 0-6 0,3 1 7 0,-3 0-5 16,0 0 4-16,1-1-1 0,-3 1-1 15,1 0 1-15,-4 2 2 0,5-4 3 0,-4 1 4 16,-1 3 0-16,4-3 0 0,-4 3 2 0,5-3-2 0,-5 3-4 15,4-2 0-15,-4 2 3 0,0 0-4 0,4-3 1 16,-4 3-1-16,0 0-1 0,0 0 3 0,2-3-7 16,-2 3 6-16,0 0-1 0,0 0 1 0,0 0-2 15,0 0 0-15,0 0 0 0,0 0-5 0,0 0 1 16,3-4 1-16,-3 4 0 0,0 0-3 0,0 0 1 16,0 0 4-16,0 0-2 0,0 0 3 0,0 0 0 15,0 0-3-15,0 0-1 0,4-2 2 0,-4 2 1 16,0 0-4-16,0 0 1 0,0 0-1 0,0 0 7 15,0 0-5-15,0 0 0 0,0 0-1 0,0 0-1 16,0 0 6-16,0 0-1 0,0 0-4 0,0 0 3 16,0 0-4-16,0 0 3 0,0 0 3 0,0 0 3 0,0 0-2 15,0 0 1-15,0 0-1 0,0 0 1 0,0 0-5 16,0 0 1-16,0 0-2 0,0 0 6 0,0 0-2 16,0 0-3-16,0 0-1 0,0 0 1 0,0 0-2 15,0 0 1-15,0 0 1 0,0 0 1 0,0 0-2 16,0 0 0-16,0 0-3 0,0 0 3 0,0 0 1 15,0 0 2-15,0 0-6 0,0 0 2 0,0 0 1 16,0 0 3-16,0 0-2 0,0 0 3 0,0 0-6 16,0 0 2-16,0 0-3 0,0 0 6 0,0 0-6 15,0 0 3-15,0 0-1 0,0 0-1 0,0 0 2 16,0 0-1-16,0 0 1 0,0 0-5 0,0 0 5 0,0 0 2 16,0 0-1-16,0 0-3 0,0 0 1 0,0 0 1 15,0 0 5-15,0 0-4 0,0 0 1 0,0 0 1 16,0 0-6-16,0 0 4 0,0 0 7 0,0 0-11 15,0 0 2-15,0 0 5 0,0 0-7 0,0 0 4 16,0 0-3-16,0 0 6 0,0 0-1 0,0 0-2 16,0 0-2-16,0 0 2 0,0 0 0 0,0 0-2 15,0 0 1-15,0 0-3 0,0 0 3 0,0 0 2 16,0 0 0-16,0 0-4 0,0 0-1 0,0 0 3 0,0 0-1 16,0 0 2-16,0 0-3 0,0 0-2 15,0 0 2-15,0 0 3 0,-14 6-2 0,14-6-2 16,0 0 4-16,0 0-2 0,0 0 7 0,0 0-6 0,0 0-3 15,0 0 7-15,0 0-5 0,0 0 0 0,0 0 2 16,0 0-1-16,0 0-1 0,0 0 2 0,0 0-2 16,0 0-1-16,0 0 5 0,0 0-1 0,0 0 1 15,0 0-1-15,0 0-7 0,0 0 4 0,0 0 1 16,0 0 1-16,0 0-2 0,0 0 5 0,0 0-4 16,0 0-2-16,0 0 3 0,0 0-2 0,0 0 2 15,0 0-1-15,0 0-7 0,0 0 4 0,0 0 4 16,0 0-1-16,0 0 4 0,0 0-2 0,0 0 3 15,0 0-5-15,0 0 0 0,0 0-1 0,0 0-1 16,0 0 2-16,0 0 1 0,0 0 0 0,0 0-1 0,0 0-1 16,0 0 1-16,0 0-1 0,0 0 1 0,0 0 2 15,0 0-3-15,0 0 1 0,0 0-1 0,0 0-2 16,0 0 5-16,0 0-3 0,0 0-2 0,0 0 6 16,0 0-2-16,0 0-1 0,0 0 2 0,-4 3 1 15,4-3-3-15,0 0-2 0,0 0 2 0,0 0 0 16,0 0 0-16,0 0 0 0,0 0-3 0,0 0 2 15,0 0 1-15,0 0 1 0,0 0 1 0,0 0-1 16,0 0-1-16,0 0-3 0,0 0 2 0,0 0 2 0,0 0 4 16,0 0-6-16,0 0 3 0,0 0-3 15,0 0 4-15,0 0-3 0,0 0-2 0,0 0 0 16,0 0 7-16,0 0-9 0,0 0 4 0,0 0 1 0,0 0-4 16,0 0 3-16,0 0-1 0,0 0 0 0,0 0 0 15,0 0-2-15,0 0 4 0,0 0 3 0,0 0-6 16,0 0 5-16,0 0-4 0,0 0 5 0,0 0-4 15,0 0 0-15,0 0 0 0,0 0 2 0,0 0-6 16,0 0 4-16,0 0-2 0,0 0 3 0,0 0 3 16,0 0-4-16,0 0 1 0,0 0 0 0,0 0 2 15,0 0 1-15,0 0-3 0,0 0 5 0,0 0-6 16,0 0-3-16,0 0 1 0,0 0 4 0,0 0-5 0,0 0 0 16,0 0 0-16,0 0 0 0,0 0 8 15,0 0-6-15,0 0 3 0,0 0-1 0,0 0 1 16,0 0-7-16,0 0 6 0,0 0-2 0,0 0 1 0,0 0 3 15,0 0-5-15,0 0 1 0,0 0-3 0,0 0 3 16,0 0-2-16,0 0 5 0,0 0-4 0,0 0-2 16,0 0 6-16,0 0-1 0,0 0 2 0,0 0-3 15,0 0 0-15,0 0 3 0,0 0-1 0,0 0 2 16,0 0-3-16,0 0-5 0,0 0 1 0,0 0 3 16,0 0-1-16,0 0 2 0,0 0-2 0,0 0 2 15,0 0 0-15,0 0 1 0,0 0-2 0,0 0 4 0,0 0-11 16,0 0 8-16,0 0 0 0,0 0-1 15,0 0 1-15,0 0-1 0,0 0 0 0,0 0 3 16,0 0-3-16,0 0 0 0,0 0 0 0,0 0-3 0,0 0 3 16,1-10 1-16,-1 10-4 0,0 0 1 0,0 0 2 15,0 0 1-15,0 0 7 0,0 0-10 0,0 0-1 16,0 0 7-16,0 0-4 0,0 0-1 0,0 0 1 16,0 0-3-16,0 0 0 0,0 0 3 0,0 0 0 15,0 0 2-15,0 0-1 0,0 0-2 0,0 0 1 16,0 0 0-16,0 0 4 0,0 0-2 0,0 0-5 15,0 0 4-15,0 0-1 0,0 0 2 0,0 0-6 16,0 0 1-16,0 0 5 0,0 0-3 0,0 0 2 0,0 0 0 16,0 0-3-16,0 0-2 0,0 0 7 15,0 0-4-15,0 0-1 0,0 0 0 0,0 0 3 16,0 0-1-16,0 0-3 0,0 0 3 0,0 0 0 0,0 0 4 16,0 0-6-16,0 0 4 0,0 0 1 0,0 0-1 15,0 0-2-15,0 0-3 0,0 0 1 0,0 0 1 16,0 0 5-16,0 0-3 0,0 0 0 0,0 0 2 15,0 0-3-15,0 0 2 0,0 0-4 0,0 0 4 16,0 0-5-16,0 0-1 0,0 0 1 0,0 0 6 16,0 0-7-16,0 0 7 0,0 0-5 0,0 0 5 15,0 0-2-15,0 0 0 0,0 0 0 0,0 0-2 16,0 0-2-16,0 0 7 0,0 0-6 0,0 0 2 16,0 0 1-16,0 0 2 0,0 0-3 0,0 0 1 0,0 0-1 15,0 0-4-15,0 0 5 0,0 0-1 0,0 0 1 16,0 0 0-16,0 0-2 0,0 0 2 0,0 0-2 15,-2-4 3-15,2 4-3 0,0 0 2 0,0 0-1 16,0 0 1-16,0 0-1 0,0 0 0 0,0 0 2 16,0 0 0-16,0 0-3 0,0 0-1 0,0 0 4 15,0 0-2-15,0 0-3 0,0-4 5 0,0 4-3 16,0 0 2-16,0 0 3 0,0 0-5 0,0 0 2 16,0 0 3-16,0 0-2 0,0 0 0 0,0 0-2 15,0 0-1-15,0 0 0 0,0 0-2 0,0 0 0 0,0 0 3 16,0 0-1-16,0 0 0 0,0 0 6 0,0 0-6 15,0 0-1-15,0 0-1 0,0 0 1 0,0 0 2 16,0 0 0-16,0 0 2 0,0 0-1 0,0 0-3 16,0 0 2-16,0 0-1 0,0 0 0 0,0 0 1 15,0 0-1-15,0 0 0 0,0 0 1 0,0 0 0 16,0 0-3-16,0 0 3 0,0 0-1 0,0 0 0 16,0 0 2-16,0 0-2 0,0 0 2 0,0 0 0 15,0 0 3-15,0 0-4 0,0 0 1 0,0 0-1 16,0 0 0-16,0 0-1 0,0 0 3 0,0 0 0 15,0 0-2-15,0 0 0 0,0 0 2 0,0 0 0 16,0 0-4-16,0 0 6 0,0 0-4 0,0 0-3 0,0 0 0 16,0 0 0-16,0 0 2 0,0 0 2 15,0 0-3-15,0 0 4 0,0 0 0 0,0 0-2 0,0 0-2 16,0 0 4-16,0 0-4 0,0 0 5 0,0 0 0 16,0 0-2-16,0 0 3 0,0 0-5 0,0 0 4 15,0 0-5-15,0 0 0 0,0 0-2 0,0 0 4 16,0 0-2-16,0 0 3 0,0 0-1 0,0 0 0 15,0 0 1-15,0 0-3 0,0 0 8 0,0 0-9 16,0 0 2-16,0 0-1 0,0 0-2 0,0 0 5 16,0 0 2-16,0 0-4 0,0 0-3 0,0 0 4 15,0 0-1-15,0 0 1 0,0 0 0 0,0 0 0 0,0 0 1 16,0 0 1-16,0 0 1 0,0 0-3 16,0 0 2-16,0 0-2 0,0 0-1 0,0 0-1 15,0 0 2-15,0 0-2 0,0 0 1 0,0 0 2 0,0 0-2 16,0 0 2-16,0 0-3 0,0 0 1 0,0 0 0 15,0 0 1-15,0 0-4 0,0 0 10 16,0 0-5-16,0 0-2 0,0 0 3 0,0 0-2 0,0 0 3 16,0 0-1-16,0 0 0 0,0 0-4 0,0 0 2 15,0 0 2-15,0 0 0 0,0 0-2 0,0 0 2 16,0 0 4-16,0 0-4 0,0 0-1 0,0 0 3 16,0 0 0-16,0 0-4 0,0 0 1 0,0 0 7 15,0 0-9-15,0 0 1 0,0 0-1 0,0 0 2 0,0 0 0 16,0 0 2-16,0 0-2 0,0 0 2 15,-7-1-4-15,7 1 1 0,0 0 0 0,0 0 3 16,-4-5-3-16,4 5 2 0,0 0-5 0,0 0 7 0,0 0-2 16,0 0-2-16,0 0 2 0,0 0-1 15,0-3 0-15,0 3 6 0,0 0-8 0,0 0 2 0,0 0-2 16,0 0 1-16,0 0 1 0,0 0 0 0,0 0-4 16,0 0 2-16,0 0-1 0,0 0 2 0,0 0 0 15,0 0-2-15,0 0 0 0,0 0 3 0,0 0 1 16,0 0-4-16,0 0-1 0,0 0 2 0,0 0 4 15,0 0-4-15,0 0-2 0,0 0 5 0,0 0-5 16,0 0 3-16,0 0 0 0,0 0 0 0,0 0 0 0,0 0 1 16,0 0 2-16,0 0 0 0,0 0-2 15,0 0-3-15,0 0-1 0,0 0 3 0,0 0 0 0,0 0 1 16,0 0-4-16,0 0 2 0,0 0 1 0,0 0-2 16,0 0 3-16,0 0 0 0,0 0 2 0,0 0-3 15,0 0-1-15,0 0 0 0,0 0 2 0,0 0 1 16,0 0 0-16,0 0 0 0,0 0-5 0,0 0 1 15,0 0 1-15,0 0 0 0,0 0 0 0,0 0 3 16,0 0 0-16,0 0-5 0,0 0 2 0,0 0-2 16,0 0 3-16,0 0-1 0,0 0 5 0,0 0 0 15,0 0-2-15,-6 0-2 0,6 0 0 0,0 0 0 0,0 0 5 16,0 0-5-16,0 0 0 0,0 0 1 16,0 0-6-16,0 0 4 0,0 0 0 0,0 0 2 15,0 0 2-15,0 0-5 0,0 0 2 0,0 0 2 0,0 0-3 16,0 0-1-16,0 0 4 0,0 0-4 0,0 0 3 15,0 0-2-15,0 0-2 0,0 0 3 0,0 0 3 16,0 0-6-16,0 0 2 0,0 0 1 0,0 0 2 16,-13 2-2-16,13-2 2 0,-5 1 0 0,5-1 0 15,0 0-7-15,-8 2 3 0,8-2 5 0,0 0-4 16,-4 3 2-16,4-3-2 0,0 0 3 0,0 0-2 16,-5 1-1-16,5-1 2 0,0 0-1 0,0 0 2 15,0 0 3-15,0 0-9 0,0 0 4 0,0 0 1 0,0 0 1 16,0 0-5-16,0 0 2 0,0 0-1 15,0 0 1-15,0 0-1 0,0 0 4 0,0 0-3 16,0 0 2-16,0 0-4 0,0 0 5 0,0 0-5 0,0 0 3 16,0 0-3-16,0 0 4 0,0 0 1 0,0 0-1 15,0 0-1-15,0 0-3 0,0 0 4 0,0 0 4 16,0 0-2-16,0 0-3 0,0 0 2 0,0 0 0 16,0 0-2-16,0 0 0 0,0 0-2 0,0 0-1 15,0 0 0-15,0 0 2 0,0 0 2 0,0 0-1 16,0 0-1-16,0 0 3 0,0 0-7 0,0 0 4 15,0 0 1-15,0 0 0 0,0 0 3 0,0 0 0 16,0 0-3-16,0 0 1 0,0 0-2 0,0 0 2 0,0 0 2 16,0 0-7-16,0 0 3 0,0 0 0 0,0 0 0 15,0 0 4-15,0 0-4 0,0 0-1 0,0 0 2 16,0 0 2-16,0 0 1 0,0 0-6 0,0 0 7 16,0 0-3-16,0 0-1 0,0 0 1 0,0 0-1 15,0 0 4-15,0 0-2 0,0 0 1 0,0 0-3 16,0 0 4-16,0 0-4 0,0 0 0 0,-5 3 1 15,5-3-3-15,0 0 2 0,0 0 5 0,0 0-7 16,0 0 2-16,0 0 0 0,0 0-2 0,0 0 3 16,0 0-3-16,0 0 1 0,0 0 3 0,0 0-3 15,0 0-1-15,0 0 7 0,0 0-6 0,0 0 2 0,0 0-3 16,0 0 1-16,0 0 3 0,0 0-1 16,0 0-3-16,0 0 7 0,0 0-6 0,0 0-4 15,0 0 3-15,0 0 5 0,0 0-2 0,0 0 2 0,0 0-4 16,0 0 1-16,0 0-3 0,0 0 3 0,0 0 2 15,0 0-4-15,0 0-1 0,0 0 5 0,0 0-2 16,0 0 2-16,0 0-1 0,0 0-1 0,0 0 2 16,0 0-3-16,0 0 3 0,0 0-2 0,0 0 0 15,0 0-1-15,0 0 1 0,0 0-3 0,0 0 4 16,0 0 1-16,0 0-2 0,0 0-1 0,0 0 2 16,0 0-3-16,0 0 2 0,0 0 0 0,0 0-3 15,0 0 0-15,0 0 6 0,0 0-5 0,0 0-2 16,0 0 7-16,0 0-3 0,0 0 0 0,0 0 6 0,0 0-8 15,0 0-1-15,0 0 2 0,0 0 0 0,0 0 4 16,0 0 1-16,0 0-2 0,0 0-2 0,0 0-1 16,0 0 0-16,0 0 1 0,0 0-1 0,0 0-1 15,0 0 0-15,0 0 1 0,0 0 1 0,0 0 1 16,0 0-1-16,0 0-1 0,0 0 1 0,0 0 0 16,0 0-1-16,0 0 3 0,0 0-3 0,0 0-1 15,0 0 1-15,0 0-1 0,0 0 3 0,0 0-1 16,0 0 3-16,0 0 0 0,0 0-1 0,0 0-4 15,0 0 3-15,0 0 1 0,0 0-1 0,0 0 3 16,0 0-5-16,0 0-1 0,0 0 2 0,0 0 1 0,0 0-3 16,0 0 2-16,0 0 2 0,0 0-2 0,0 0-2 15,0 0 2-15,0 0 0 0,0 0 0 0,0 0 5 16,0 0-2-16,0 0-6 0,0 0 0 0,0 0 4 16,0 0 3-16,0 0-6 0,0 0 2 0,0 0-3 15,0 0 5-15,0 0-2 0,0 0 0 0,0 0-1 16,0 0-1-16,0 0 3 0,0 0 0 0,0 0 3 15,0 0-4-15,0 0 0 0,0 0 3 0,0 0 2 0,0 0 3 16,0 0 3-16,0 0 2 0,0 0 1 16,0 0 3-16,0 0 1 0,0 0-2 0,0 0 2 15,0 0-5-15,0 0-1 0,0 0-2 0,0 0 2 0,0 0 0 16,0 0-5-16,0 0 0 0,0 0 1 16,0 0 0-16,0 0-2 0,0 0 2 0,0 0-2 15,0 0 0-15,0 0-1 0,0 0-5 0,0 0 5 0,0 0 1 16,0 0-2-16,0 0 0 0,0 0-4 0,0 0 1 15,0 0 4-15,0 0-1 0,0 0-2 0,0 0-3 16,0 0 2-16,0 0-1 0,0 0 3 0,0 0-3 16,0 0-3-16,0 0 4 0,0 0-3 0,0 0-16 15,0 0-19-15,0 0-33 0,0 0-45 0,-5 0-43 16,5 0-129-16,-7 1-308 0,7-1 136 0</inkml:trace>
  <inkml:trace contextRef="#ctx0" brushRef="#br0" timeOffset="164693.15">19958 13982 54 0,'0'0'144'0,"0"0"-14"15,0 0-17-15,0 0-11 0,0 0-2 0,0 0-13 16,0 0-7-16,0 0-8 0,0 0 1 16,0 0-1-16,0 0-3 0,0 0 0 0,-1-4-4 0,1 4 1 15,0 0-1-15,0 0-6 0,0 0-4 0,0 0 0 16,0 0-8-16,0 0-2 0,0 0-8 0,0 0-1 15,0 0-1-15,0 0-6 0,0 0-3 0,0 0-7 16,0 0 1-16,0 0-6 0,0 0 0 0,0 0-5 16,0 0 1-16,0 0-1 0,0 0 3 0,0 0-4 0,0 13 1 15,-3-8-4-15,2 0 4 0,-3 2-2 16,4-1-5-16,-1 1 3 0,-2-2-3 0,2 2 1 0,-2-1 0 16,3 2 6-16,0-3-7 0,0 2-2 0,0 1 1 15,0-3 2-15,0 2 0 0,3-2-1 0,-6-1 1 16,3 1-3-16,3-2-5 0,-3 2 10 0,0-5 0 15,0 4-3-15,1-1-1 0,-1-3-1 0,0 0 2 16,0 5-2-16,0-5 4 0,0 0-1 0,0 0-1 16,0 5 3-16,0-5 0 0,0 0-5 0,0 0 4 15,0 0 1-15,0 0-7 0,0 0-1 0,0 0 1 16,12-7 4-16,-12 7-6 0,7-6 7 0,-3 4-2 16,-1-1 0-16,1-3 2 0,-2 1-4 0,3 2 2 15,-2-3 1-15,2-1 0 0,-1 0-3 0,-1-2 3 16,0 3 1-16,1-3-7 0,-1 2 6 0,0 2 0 0,-1 0 1 15,-1 1-3-15,0-1 0 0,1 1 2 0,-1-1-3 16,1 2 0-16,1 0 1 0,-3 3-1 0,2-4-1 16,-2 4 2-16,4-3 0 0,-3 0-1 0,-1 3-4 15,7-1 0-15,-7 1 8 0,5-3-5 0,-5 3 3 16,5 0-4-16,-5 0 2 0,0 0 4 0,0 0-4 16,0 0 2-16,0 0 0 0,10 2-4 0,-10-2 2 15,3 3-4-15,-2 0 6 0,-1-3-2 0,1 6-1 16,-1-3-1-16,0 2 4 0,0-1-1 0,0 1-1 0,0 1 2 15,0 0-1-15,0-1 0 0,2 2 2 16,-2-2 0-16,1 0-4 0,0 2 2 0,1-2-4 0,-1-1 8 16,0 0-3-16,0 1-1 0,1-2 4 0,0 2-5 15,1-4 3-15,-3-1 0 0,6 4-2 0,-1-1 5 16,-1-3-7-16,-4 0 2 0,9 3 0 0,-9-3 3 16,9-2-3-16,-9 2-3 0,10-3 3 0,-5 2 0 15,3-3-2-15,-3 2 1 0,1-3 3 0,1-1-1 16,-2 0 2-16,0 1-2 0,0-3 1 0,3 1 0 15,-4-5 0-15,2 6-5 0,-2-5 6 0,1 5-3 16,-2 1-1-16,1-2 1 0,-1 2 3 0,4 0-4 16,-5-1 0-16,1 4 0 0,-2-2 0 0,2 1 0 15,-3 3 2-15,3-3-5 0,-3 3 6 0,2-3-3 16,-2 3 2-16,2-4-3 0,-2 4-1 0,0 0 3 0,0 0 0 16,0 0-4-16,0 0 2 0,0 0-5 0,0 0 11 15,0 0-4-15,10 6 0 0,-10-6-3 0,6 4 4 16,-5 1 1-16,0-1-1 0,0 2 0 0,-1 0 0 15,0 2-3-15,2-3 1 0,0 2 2 0,0 1-1 16,-1-2-1-16,0 2 2 0,0-1 1 0,1-2-4 16,0 1 4-16,0 2-7 0,-4-4 6 0,4 2-5 15,-1-1 3-15,-1 0 1 0,1-3-3 0,3 1 1 0,-4-3 2 16,0 5 1-16,0-5 3 0,0 0-4 0,1 4 2 16,-1-4 0-16,3 3 0 0,-3-3-1 15,0 0-2-15,0 0 1 0,9-1-2 0,-9 1 1 0,0 0-22 16,7 0-28-16,-7 0-36 0,9-4-65 0,-9 4-128 15,9-3-304-15,-4 1 135 0</inkml:trace>
  <inkml:trace contextRef="#ctx0" brushRef="#br0" timeOffset="165123.23">20359 14013 55 0,'-6'5'136'0,"-1"2"-25"0,4-2-7 0,1 3-7 15,-2 4-12-15,3-6-6 0,-1 4-12 0,2-4 1 16,2 3-12-16,-2-2-4 0,0 1 3 0,1-1-5 15,3-2 2-15,0 0-10 0,0 1-2 0,4-3-4 16,-1 0-3-16,2 1-5 0,-2-3 0 0,0-1-2 0,5-1-1 16,-2 0-2-16,0-2-8 0,-1 1 4 15,1-2-5-15,2-2-2 0,-3 1 0 0,0-1-3 0,0 0 3 16,-2-4 3-16,1 4-9 0,-3-1 0 0,-1 1-3 16,2 1 7-16,-4-2-1 0,0-1 6 0,1 1-3 15,-3 1 10-15,0 1-2 0,-2 0-1 0,1-1-3 16,-1 1 2-16,-3 0-5 0,-2 1 0 0,1-1 2 15,-2 0-2-15,-2 0-7 0,4 0 7 0,-1 3 1 16,1-2-2-16,-1 3-3 0,2-3-3 0,0 2 0 16,0 0 0-16,5 2 0 0,-5-3-15 0,5 3-26 15,-5-3-34-15,5 3-204 0,-3-3-294 0,3-2 131 0</inkml:trace>
  <inkml:trace contextRef="#ctx0" brushRef="#br0" timeOffset="165460.28">20588 13761 65 0,'0'0'163'15,"0"0"-14"-15,0 0-17 0,0 0-11 0,0 0-1 0,0 0-20 16,0 0-10-16,0 0 0 0,6 11-5 0,-1-4-8 15,-1-3-6-15,-4 2-8 0,4 1-1 16,-3 2 0-16,-1 2-2 0,0 0-8 0,0 1 1 0,0 0-3 16,3 0-3-16,-3 5-2 0,-3-1-1 0,6-1-4 15,-6-4-2-15,6 6-6 0,-7-4-3 0,4 3-1 16,0-1-6-16,-1 1 0 0,1-4-2 0,0-1-3 16,0 1-3-16,0 1 3 0,1-1-5 0,-1-2 3 15,0 2-7-15,1-3 2 0,-1 2 1 0,0-4-2 16,4-2-5-16,-4 2-7 0,3-2-12 0,-2 0-13 15,-1-2-17-15,0 1-22 0,0-4-35 0,0 0-39 16,0 0-151-16,0 0-315 0,0 0 139 0</inkml:trace>
  <inkml:trace contextRef="#ctx0" brushRef="#br0" timeOffset="165687.92">20645 13996 111 0,'0'0'133'0,"0"0"-9"0,17 4-6 15,-12-3-8-15,2 2-13 0,-1 0-5 0,3 2-9 16,0-1-4-16,0 1-8 0,-1 0-3 0,0-1-6 16,1 3-4-16,-4-4-11 0,3 4-6 0,-3-4 0 15,0 1 0-15,0-2-8 0,1 1 2 0,-4 2-7 0,2-3 0 16,-4-2 1-16,5 2 4 0,-5 1 2 0,0-3-1 16,0 0 3-16,0 0-2 0,0 0-1 15,5 2-6-15,-5-2 2 0,0 0-4 0,0 0-5 0,0 0-28 16,0 0-29-16,0 0-52 0,-14-7-198 0,10 0-308 15,2 3 136-15</inkml:trace>
  <inkml:trace contextRef="#ctx0" brushRef="#br0" timeOffset="165875.56">20728 13849 73 0,'0'0'173'16,"0"0"-17"-16,0 0-10 0,0 0-19 0,0 0-11 16,17 9-12-16,-12-5-13 0,0-2-12 0,-1 2-28 15,1-1-36-15,-1 1-45 0,0 1-154 0,-3-5-199 16,1 3 88-16</inkml:trace>
  <inkml:trace contextRef="#ctx0" brushRef="#br0" timeOffset="166214.69">20824 13978 87 0,'3'9'159'0,"-2"-2"-6"0,-1 3-13 16,4 0-12-16,-1 0-2 0,-1 0-10 0,2 1-9 15,0-1-8-15,0 1-17 0,1-3 3 0,1 3-5 16,-1-2-7-16,-1-2-4 0,1 0-6 0,3-3-2 15,-3 1-3-15,3-2-9 0,2 0 9 0,-4-1-5 16,1-2-8-16,0 0-2 0,0-2-1 0,-1-1-4 16,-1 0-4-16,2-6-5 0,-2 2 0 0,-1-4-10 15,0 1 3-15,0-1-2 0,0 1-6 0,0 1 2 0,-4-4 0 16,3 4-4-16,-3-1-2 0,0 1 0 16,0 1 0-16,-2 2-2 0,2-2-2 0,-1 3 0 0,1 0-1 15,-3 0 1-15,3 1 0 0,0 4-1 0,0-10-2 16,0 9 2-16,0 1-4 0,0-5 0 0,0 5 1 15,0 0 1-15,3-4-26 0,-3 4-34 0,0 0-44 16,9 2-67-16,-9-2-160 0,0 0-354 0,10 2 157 16</inkml:trace>
  <inkml:trace contextRef="#ctx0" brushRef="#br0" timeOffset="167355.12">21067 13971 154 0,'0'0'157'16,"0"0"-12"-16,-9 4-5 0,9-4-2 0,-4 8-14 15,4-2-13-15,-5 0-6 0,4 0-13 0,0 0-11 16,-2 0-2-16,2-1-12 0,-2 2-1 0,3 1-5 16,0-2-2-16,-1 2-3 0,1-3-10 0,0 2-1 15,1 0-2-15,2-2-4 0,-2 1-5 0,3-2-4 16,2 1 2-16,-2-1-6 0,5 2 0 0,-1-4-6 0,2 0 0 15,-4-2 1-15,5 0-4 0,-5-4-2 0,5 1-3 16,-2-2-1-16,-1-2 0 0,2 0-6 16,-3 0 6-16,-2-3-4 0,-1 3 0 0,0-4 10 0,-1 5 4 15,-1 1 10-15,1-2 1 0,-3-1-4 0,0 3 0 16,0 1-2-16,0-1-2 0,-3 1-4 0,3 4-1 16,0-5-2-16,0 5-3 0,0 0 2 0,0 0-5 15,0 0-1-15,0 0-1 0,0 0-1 0,-2 11 0 16,2-11-2-16,5 8-2 0,-3-4 1 0,0 1 1 15,-2-2-4-15,0 1 5 0,3 1 0 0,-1 2-5 16,2-2 1-16,-3 3 1 0,2-7-2 0,-2 4-2 0,3 1 2 16,-2-1 0-16,1-3 0 0,2 2 0 0,-1 0 0 15,0-1-1-15,-3 1 0 0,3-3 0 0,1 0-4 16,-1 1 4-16,5-1-1 0,-9-1 1 0,13-3-3 16,-7 3 5-16,4-2-2 0,-2-3 2 0,4-2-3 15,-1 2 0-15,-3-3-1 0,-1-1 2 0,1-1 2 16,0 0-2-16,1-4 1 0,-3-1-2 0,1-2 1 15,0 1 2-15,-1-1-1 0,0-1 0 0,-2-1-3 16,-2 1-1-16,-2 0 2 0,1-2 1 0,-1 2 0 16,-1 6-3-16,1 0 4 0,0-1-3 0,-1 1 0 15,1 2 1-15,-1 3 0 0,-1 0 0 0,1-1-4 16,0 4 5-16,-1-1-2 0,2 2 2 0,0 3-1 0,-2-7 0 16,0 5-2-16,2 2 0 0,0 0 1 0,0 0-1 15,0 0 1-15,0 0-1 0,-11 9 2 0,10-6-1 16,0 1 0-16,-1 6-2 0,0-5 3 0,0 5-2 15,1 2 3-15,0 2 0 0,1 1 0 0,-1 2 2 16,1 0-4-16,0 1 3 0,0 0 1 0,-2 1-1 16,2-1-3-16,4-1-4 0,-3 0-3 0,-1 0 9 15,3-1 0-15,-2 1-1 0,2-2 0 0,-2-3-2 0,3 0 4 16,-3 5 1-16,2-5 0 0,-1-2 0 0,-1 2-2 16,3-2 0-16,-1-1-3 0,-3-2 5 15,0 0-4-15,1-1 2 0,-1-1-1 0,-1 0-2 0,1-1-10 16,0-4-8-16,-1 3-14 0,1-3-17 0,0 0-5 15,-13 0-14-15,13 0-10 0,-13-6-15 0,8 1 2 16,0-2 9-16,1 1 4 0,-2-2 3 0,2-2 3 16,0 0 12-16,1-1-4 0,2 1 19 0,0-2 8 15,2 4 8-15,0-2 10 0,1 6 5 0,-1-6 5 0,2 5 8 16,-1 3 9-16,2-1 0 0,2-1 8 16,-2 2 0-16,1 0 4 0,-5 2-3 0,12 0 1 0,-3 2 5 15,-3-1-2-15,2 2-2 0,0-2 4 0,4 0 5 16,-3 2 5-16,0-1 1 0,5 1 7 15,-5-2-2-15,1 0 0 0,3 1 5 0,-4-4-2 0,4 2 1 16,-4 0 0-16,-3 0 3 0,2-1-4 0,-2-1-6 16,3-1-2-16,-4-1-6 0,3 0-2 0,-1 0 1 15,-1 3-4-15,-1-2 0 0,-1-2-4 0,1 3 0 16,-3-2-1-16,2 1-1 0,-2 0-5 0,-2 3-1 16,3-6-2-16,-3 3 3 0,0 3-1 0,1-5-1 15,-1 1 0-15,0 4-2 0,2-6-2 0,-2 6 1 16,-3-5-3-16,1 3 1 0,2 2 0 0,-1-5 0 15,1 5-2-15,-2-5 1 0,2 5 0 0,-2-2-3 0,2 2 1 16,-5-3 1-16,5 3-1 0,-7 0-1 16,7 0 2-16,-9 0 0 0,9 0-1 0,-10 3 1 0,5-3 0 15,1 3-1-15,-1-1 0 0,1 3 3 0,-1-2-5 16,-1 1 1-16,2 3 4 0,-1-2-1 0,1 0-3 16,0 4 1-16,1-2 0 0,1 1 5 0,-2 2-3 15,4-3-1-15,-1 2-8 0,2-1 9 0,-1 1-1 16,4-2-3-16,-2-2 3 0,2 1 1 0,3 2 1 0,-1-2 2 15,-1 1-5-15,0-2 0 0,5 0-17 16,-2 0-18-16,1 0-25 0,4-3-25 0,-2 0-33 16,3-2-39-16,-1 0-161 0,1-2-343 0,5-1 153 0</inkml:trace>
  <inkml:trace contextRef="#ctx0" brushRef="#br0" timeOffset="167905.57">21813 13978 96 0,'-9'0'165'0,"9"0"-16"16,0 0-8-16,-10 2-20 0,10-2-9 0,-9 7-11 16,3-3-9-16,0 2-5 0,0 1-3 0,1 0-17 0,0-2 0 15,1 1-8-15,2 1-9 0,-5 1-6 0,4-2 1 16,0 1-6-16,-2-3-7 0,2-1 1 0,1 4-1 15,-1-4-5-15,1 1-7 0,-2-2 4 0,4-2-2 16,-4 6-5-16,4-6 2 0,-1 4-5 0,1-4 3 16,0 0 3-16,1 3 2 0,-1-3 1 0,6 4-4 15,-2-3-2-15,4 1 0 0,0-2-2 0,2 1 1 16,1 1-5-16,0-4 2 0,1 2-2 0,0-1-1 16,1-1 3-16,3-1 6 0,-2-1-3 0,-2-1 1 15,3-5 8-15,0 5 4 0,2-7 4 0,-3 2-5 16,-6 1-2-16,2-6 3 0,0 1-5 0,-1-3-3 0,-4-1-2 15,-1 1 0-15,-4-2-6 0,4-8-6 16,-3 1 7-16,-5 7 1 0,3 2-4 0,-4-2 1 16,0 2-3-16,-3 0 1 0,3 5-2 0,-4 1 0 0,4 2-2 15,-3 0-2-15,3-1-1 0,1 4 0 0,-1 2 3 16,3 3-2-16,-1-3-2 0,3 4-4 0,-9 0 5 16,9 0 1-16,-9 5-5 0,7-1 3 0,-1 2 2 15,-2 4-2-15,1 2 2 0,0-2-2 0,3 2-2 16,-1 5 2-16,0 0 1 0,2-1 0 0,-2 4 0 15,2-2 0-15,0 3 1 0,0-2 0 0,-2 0 1 16,2 1 2-16,2-1-2 0,-2-2 2 0,2 3 0 0,0-3 2 16,-2-1-3-16,2 0 2 0,-2 0 0 0,0-2-2 15,1-4 1-15,3 4-1 0,-4-2 1 0,0-1 1 16,4 1-2-16,-4-1-33 0,1-1-62 0,3-3-91 16,-3-1-199-16,3-2-409 0,-3-2 181 0</inkml:trace>
  <inkml:trace contextRef="#ctx0" brushRef="#br0" timeOffset="180827.99">23390 3841 8 0,'0'0'68'0,"0"0"-1"16,0 0-2-16,0 0-10 0,0 0-7 0,0 0-1 15,0 0-6-15,0 0 6 0,0 0 4 0,0 0 9 16,0 0 4-16,0 0 5 0,0 0 1 0,0 0-8 16,0 0-3-16,0 0-3 0,0 0-1 0,0 0-8 15,0 0 0-15,-7-13-4 0,5 10 1 0,2 3-7 16,-1-5 0-16,-3 2-2 0,2 0-3 0,2 3-8 15,-4-4 6-15,1 1-8 0,3 3-5 0,-9-2 8 16,6-3-10-16,-3 5-3 0,6 0 1 0,-5-2 1 0,5 2-4 16,-10-2-1-16,10 2-2 0,-10 0 0 15,10 0 3-15,-8 2-5 0,3-1 2 0,5-1-5 16,-12-1 6-16,5 1-5 0,0-2 1 0,7 2 3 0,-11-1-2 16,2 1-5-16,3 0 4 0,-3 0-4 0,0 0 5 15,-3 0 2-15,2 0-4 0,2-1-3 0,-3 1-2 16,2-1 5-16,-1 0-2 0,-1 0 1 0,5-1-2 15,-4 1 2-15,3-2 1 0,-3 1 0 0,2 0 3 16,-1 2-6-16,-2-1 3 0,1 1 0 0,3-3 2 16,2 3-1-16,-2-1-1 0,-1 1-4 0,0-1 1 15,1 3 1-15,-2-2-1 0,1 0 2 0,8 0 1 16,-14 1-3-16,5-2 3 0,3 2-3 0,-1-1 4 0,-4 2-3 16,2-1 2-16,1 0-1 0,-1 0-5 15,-1 1 4-15,1 1-2 0,1-3-3 0,-4 1 6 16,1 1 5-16,4-1-10 0,-5-2 6 0,2 1-2 0,2 0 1 15,0 1-2-15,-4 1 1 0,3-1-3 0,0 0 3 16,3 1-1-16,-1-2-1 0,-1 0 0 16,-2 1 7-16,3 0-6 0,0 1 2 0,1 1-1 0,1-2-1 15,-3 2-4-15,3 0 2 0,1-2 2 0,-1 2-2 16,1-2 4-16,0 4-2 0,-2-2-1 0,2 1 3 16,-1-1 1-16,1 2-2 0,0-2 1 0,-1 0-1 15,1 0 0-15,-2 0-2 0,2 1 1 0,-1-2 1 16,1 3-1-16,-1-2 3 0,1 1-3 0,-3 0 4 15,2 3-10-15,1-5 4 0,0 1 0 0,1-1 2 16,-1 5 4-16,1-6-4 0,0 2 2 0,-2 0 1 16,3-1-4-16,-1 1 4 0,-1-1-2 0,1 1-4 0,3-3 0 15,-5 7 5-15,1-5 0 0,2 1-5 0,-4 1 2 16,4-1 4-16,-3 0-4 0,1 1 2 0,2-1-1 16,-1-2 1-16,3-1-3 0,-5 6 2 0,3-1 2 15,-1 0 1-15,2-3-2 0,-3 3-2 0,3 0 2 16,-2-1-4-16,3 0 9 0,-2 1-9 0,0-1 3 15,0 3 0-15,-1-2 0 0,3 0 0 0,-2 2 0 16,0-2 2-16,1-1 3 0,0 4-2 0,-2-5-1 16,2 2 2-16,-2-1-6 0,3 1-1 0,-1-1 2 15,-1 1 1-15,-1 0-2 0,3-1 5 0,0 0-1 16,-1 0 1-16,-2 2-2 0,6-1 5 0,-3 0 2 16,-3-1 1-16,3 1-2 0,0-2-2 0,0 1-2 15,0-4 1-15,0 7-1 0,0-7 9 0,0 6-8 0,0-2-4 16,0-4 4-16,3 5-2 0,-3-5-1 15,0 5-2-15,1-3 7 0,-1 1-2 0,3 2 2 0,-3-5-3 16,3 5 4-16,-3-1-4 0,4-1 2 0,-1 1 4 16,-1 0 1-16,2 1 0 0,-1-1 1 0,1 0-5 15,-2 0 5-15,1 0-17 0,2 1 14 0,-4-3-2 16,2 2-1-16,-1 2 1 0,1-4-4 0,1 2 4 16,-3-1-2-16,1 2-5 0,1-3 4 0,0 0 9 15,0 2-1-15,1-3-2 0,0 2 3 0,0 1-5 16,0-2 2-16,-1 2-5 0,4 0 5 0,-3-1-4 15,2 0 0-15,-1-1-1 0,0 1 2 0,-1 1 0 16,1-1-4-16,0 0 0 0,2-1-3 0,-2 2 0 16,-1-2 5-16,2 1 2 0,-3-2-3 0,3 2 2 15,0-1 0-15,-2 0 0 0,4 1-2 0,-3-2 2 16,0 2 2-16,0-3-6 0,3 2 3 0,-2 0 2 0,-2 0-11 16,4 0 8-16,-2-1-1 0,2 0 2 0,-3 2 0 15,0-2-5-15,3 2 8 0,-2-2-7 0,0 2 3 16,0-2 0-16,0 1-1 0,-1-1-1 0,1 0 6 15,0 0 0-15,-6-1-2 0,12 2 4 0,-5-2-4 16,-2 2 1-16,0-2-7 0,1 0 9 0,0 3 0 16,1-3-3-16,-1 1-2 0,2 2 3 0,-3-2 2 15,3-1-11-15,-3 2 3 0,-5-2 6 0,14 1-1 16,-9 0 1-16,3-1-3 0,0 0 1 0,-1 0 0 16,-2 5-1-16,-5-5 0 0,13 0 4 0,-4 0-3 15,-4 0-7-15,-5 0 11 0,13 0 0 0,-6 0 4 16,0 0-3-16,-1 0-3 0,-6 0 0 0,12 0 2 15,-4 0-3-15,-3-2-1 0,-5 2 0 0,13 0 2 0,-6-3 3 16,1 3-4-16,-3 3-2 0,-5-3-1 16,12-3 3-16,-12 3-8 0,11 0 8 0,-5 0-5 15,2 0 2-15,-1-1 1 0,1 1 2 0,-8 0-1 0,11-1-4 16,-4-1 1-16,-3 2 4 0,-4 0-2 0,14-1 0 16,-9 1-6-16,-5 0 7 0,9-2-5 0,-2 2 2 15,-7 0 1-15,10-2 0 0,-5 2 1 0,0-3-1 16,0 3 2-16,-1-2-2 0,-4 2-2 0,10 0 3 15,-3 0-1-15,-2-2-1 0,-5 2 3 0,7-2 7 16,-7 2-2-16,8-1 1 0,-3-2-2 0,0 1 0 16,-5 2-2-16,9-1 0 0,-6 0-1 0,-3 1-2 15,7-3 6-15,-2 0-12 0,-1 2 6 0,0-1 0 16,1 0 2-16,1-1-2 0,0 2 0 0,-1-1-1 16,-5 2 3-16,10-5-2 0,-5 2-8 0,1 2 12 0,-3 0 2 15,4-1 7-15,-7 2 0 0,7-3-2 16,-2 0-3-16,-1 1 1 0,0 0-3 0,2 0 0 0,-2 0 1 15,0-1 0-15,0 0-1 0,-4 3-3 0,6-6 2 16,-2 4-5-16,0-1 2 0,0 2-1 0,-2-2 0 16,2-1 0-16,0 1 0 0,-3-1-2 0,3 1 6 15,0-1-2-15,0 0 6 0,0 0-3 0,-3-1 4 16,4 1-2-16,-1-1-2 0,-3-1-2 0,3 1 1 16,-1 1 1-16,0-2 2 0,1 0-5 0,-1 1 3 15,-1 0-3-15,1 0-1 0,1-2-2 0,-3 2 3 16,2 1-1-16,-2-1 0 0,0-2-1 0,0 3-2 15,2-1-1-15,-2 0 0 0,1 0-4 0,-1 2 5 16,-1-2 1-16,0 5-3 0,1-6 2 0,0 2-2 16,-1 1 1-16,2-1 2 0,-2 4-4 0,1-8 3 0,0 6 0 15,1-2 1-15,-2-1 2 0,0 5-4 0,0-6 1 16,-2 1-2-16,2 5 4 0,2-6-3 16,-2-1-3-16,-2 2 5 0,2 0-1 0,-1-1 0 0,1 1-2 15,0 1 2-15,0-2-1 0,-1-1-5 0,1 3 4 16,-2-1 0-16,1-2 2 0,0 3-3 0,0-2 1 15,2-1 1-15,-2 3 0 0,-1-2 0 0,2 2 0 16,-1-1-2-16,0-1 1 0,-1 2 3 0,2 0-3 16,-1-2 0-16,1 2 0 0,0 4 2 0,-1-8-4 15,1 4 2-15,0 4 0 0,-1-7 0 0,-1 3 1 16,2 4-3-16,-1-5 0 0,1 5-1 0,-3-7 1 16,3 7 1-16,-2-4-5 0,2 4 7 0,-4-5 1 15,4 5-5-15,-2-2 4 0,-1-3-1 0,-1 0-1 16,4 5 0-16,-5-5 1 0,1 5 3 0,4 0 1 0,-4-5-2 15,3 1-1-15,-4 1-1 0,5 3 0 16,-6-5 1-16,3 2-1 0,-1 1 2 0,4 2-2 16,-4-7 0-16,2 5-2 0,2 2 3 0,-7-3 0 0,6 1-1 15,-4-3-1-15,4 0-2 0,1 5 4 0,-7-3-2 16,6 1 1-16,-3 0 0 0,-1-1-2 0,1 1 0 16,4 2 3-16,-5-7-2 0,0 4 0 0,0 0 1 15,-3 2-2-15,3-2 2 0,-4 0 1 0,2 1-1 16,0-3-1-16,-3 2 1 0,0 1-1 0,1-3 0 15,0 5 3-15,0-4-5 0,-1 0 2 0,2 3 2 16,0-4-8-16,1 2 9 0,0 1-2 0,1 0 0 16,1 1 2-16,0-2-6 0,-3 2 3 0,2-2 1 15,2 2 0-15,4 1 2 0,-9-4-1 0,5 3-2 16,4 1 2-16,-9-1 0 0,9 1-2 0,-8-2 0 16,8 2-1-16,-6-3 1 0,0 3 0 0,6 0 3 15,0 0-2-15,-12 0 0 0,12 0 0 0,0 0 0 0,-9 0-5 16,9 0-15-16,-8 0-18 0,8 0-20 0,-5-2-25 15,5 2-33-15,0 0-51 0,0 0-212 16,0 0-410-16,-8 0 181 0</inkml:trace>
  <inkml:trace contextRef="#ctx0" brushRef="#br0" timeOffset="181970.71">23206 3704 30 0,'0'0'121'16,"0"0"-22"-16,0 0-4 0,0 0-13 16,0 0-9-16,0 0 1 0,-9 9-11 0,3-6-5 0,-2-1-10 15,4 5 3-15,-6 1-9 0,1-2-4 0,-2 0-3 16,-1 3 15-16,-1 1-4 0,-2 2-8 0,0 0-5 16,-1-1 5-16,1 2-1 0,-1-1-9 0,0 2 3 15,-4 2 2-15,2-3-5 0,1 0 5 0,-6 3-4 16,5 2-4-16,-5-2 0 0,2 0-18 0,-2 1 16 15,-1-1 5-15,3 0-1 0,-2 2-2 0,0-3 2 16,7-1 1-16,-4 4-19 0,2 1 13 0,-4-2-2 16,3 1-2-16,3-4 2 0,0 0 1 0,3 0-2 15,0-3-5-15,1 2 1 0,3-5-2 0,-2 1 2 0,3-2 1 16,0 2-7-16,1-4 0 0,0 2 0 0,2-2-13 16,1 0 13-16,0-2-4 0,3 0 4 0,-3 0-2 15,0 1 1-15,4-4-5 0,-5 5 5 0,5-5-2 16,-1 2 1-16,1-2-1 0,0 0-6 0,-1 3 0 15,1-3-3-15,0 0-20 0,0 0-21 16,16-8-27-16,-7 4-46 0,4-1-148 0,1-3-285 0,4-2 127 16</inkml:trace>
  <inkml:trace contextRef="#ctx0" brushRef="#br0" timeOffset="182473.52">23381 3889 16 0,'0'-4'134'15,"0"4"-20"-15,4-2 2 0,-4 2-9 16,0 0-11-16,0 0-6 0,0 0-3 0,1-3-13 0,-1 3-1 16,0 0-3-16,0 0-7 0,0 0-1 0,0 0-2 15,0 0-7-15,0 0-4 0,0 0-1 0,0 0-6 16,0 0-2-16,0 0 2 0,0 0 0 0,0 0-8 16,-16 4-6-16,7 1 1 0,-3-1-2 0,1 3 1 15,-1-2-5-15,-3 3 0 0,-2 2-1 0,2 1-4 16,-2 0 1-16,-3 6-3 0,-2 0 2 0,2 3 0 15,-1-3 3-15,2 2-6 0,0 0 6 0,2 2-1 16,-2-1-1-16,3-1-4 0,3-3 4 0,-1-1 3 16,0 3-4-16,2-3-2 0,-2-4 2 0,0 2-1 0,0 2-3 15,1-2 5-15,3-1-7 0,-7 1 4 0,7-6 1 16,1 1-4-16,-5 1-2 0,3-2 6 0,-1-1-3 16,3 1-1-16,0 0-5 0,-1-2 1 0,5-3-4 15,-1 2 1-15,0 0 2 0,3-1-1 0,-5-2 0 16,6 4-2-16,-1-3 1 0,3-2-2 0,-5 1 1 15,5-1-7-15,0 0-19 0,0 0-15 0,0 0-27 16,0 0-30-16,18-8-25 0,-7 3-49 0,2 1-120 16,5-6-310-16,0 0 137 0</inkml:trace>
  <inkml:trace contextRef="#ctx0" brushRef="#br0" timeOffset="182871.36">23499 3946 81 0,'0'0'116'0,"0"0"-23"0,6 7 7 0,-3-5-7 16,-3-2-16-16,2 6-1 0,1-1-10 0,-3 0 3 15,-3-2 4-15,0 3-5 0,-1 1 1 0,-1 1 0 16,-2 0-8-16,-1 2 4 0,-4 2-3 0,-1-2 2 16,-5 2-4-16,5 0-1 0,-2 0 1 0,-2 1-5 15,2-1-1-15,-8 3 1 0,6-2-6 0,0-3 2 16,1 2-7-16,1 1-8 0,-1-1 4 0,2 0-3 16,-1 2-4-16,1-2 0 0,0 2-3 0,1-2-1 15,0-2-6-15,4 0 0 0,-2 2-1 0,3-2-3 0,-1-1 0 16,4 1 0-16,-5-2-4 0,4 1-1 15,-1-1-1-15,1-1 0 0,1-2-1 0,0-1 0 16,-2 1-2-16,2 0-1 0,0-1-18 0,-1-1-36 0,-2-1-42 16,3-1-50-16,-2 1-192 0,7-2-357 0,-11-5 159 15</inkml:trace>
  <inkml:trace contextRef="#ctx0" brushRef="#br0" timeOffset="183287.35">22898 3807 84 0,'0'0'124'0,"0"0"-14"15,0 0-12-15,0 0-5 0,0 0-16 16,0 0-9-16,0 0-3 0,8 10-2 0,-7-5-9 0,0-2-4 16,1 1-5-16,0 1-1 0,1-2-12 0,1 3 3 15,-2-3-1-15,2 4-10 0,-1-1 11 0,1-2 3 16,3 6-3-16,-2 0 1 0,2-1-3 0,0 0 4 16,7 3-3-16,-1 1 2 0,1 0-4 0,4 4 2 15,4 0-6-15,-7-3 3 0,7 3 0 0,1 4-7 16,-2-4-1-16,0 1-6 0,2-1 4 0,-3 1-5 15,-3-4 6-15,2 1-7 0,-3-2 2 0,1-1-3 16,0-3-3-16,-4 0-3 0,-2-1 1 0,1-1-2 16,-3-2-2-16,-4-3 3 0,-1 4-4 0,3-2 5 15,-3-2-3-15,-1-1 11 0,-3-1 7 0,4 3-2 16,-4-3 0-16,2 4-6 0,-2-4-2 0,0 0 1 16,0 0-5-16,0 0-26 0,0 0-31 0,0 0-50 0,-25-7-196 15,17 6-318-15,0-4 142 0</inkml:trace>
  <inkml:trace contextRef="#ctx0" brushRef="#br0" timeOffset="183721.69">22686 3995 140 0,'0'0'152'0,"0"0"6"15,0 0-4-15,0 0-11 0,-1-5-9 0,1 5-10 16,0 0-11-16,0 0-2 0,0 0-9 0,0 0-12 16,0 0-8-16,0 0-7 0,0 0-9 0,0 0-8 15,0 0-3-15,7-3-8 0,-7 3-2 0,0 0-5 0,13 3-7 16,-9-1-1-16,3 1-5 0,1 1-1 0,1 0-3 15,3 1-2-15,-1 0 0 0,6 3-6 0,1 1 1 16,-1 0 1-16,2 3-3 0,-4-1-4 0,3-2 1 16,0 3-2-16,2 1-1 0,-3-2 1 0,-2 2-4 15,3-3 2-15,-4 1 0 0,0 1-2 0,0-2 4 16,0 2-3-16,-2-4-6 0,-2 1 6 0,-2-2-2 16,1-1-3-16,-3 1 3 0,-1-1-2 0,1-1 0 15,0-1-3-15,-3 2 4 0,0-1 0 0,1-2 3 16,-2 0-4-16,1-1 0 0,1 4 0 0,2-3 0 15,-1 0-5-15,-1 1-15 0,0 0-32 0,0-2-37 16,0 0-42-16,1 0-200 0,-5-2-356 0,5 1 158 0</inkml:trace>
  <inkml:trace contextRef="#ctx0" brushRef="#br0" timeOffset="184162.91">22589 4047 138 0,'0'0'152'0,"0"0"-15"0,-5-2-13 15,5 2-9-15,0 0-18 0,0 0-9 0,0 0-10 16,0 0-4-16,0 0-11 0,0 0 0 0,0 0-8 16,0 0-17-16,-4 7 6 0,4-7-4 0,-1 7-6 15,1-4-5-15,0-3-1 0,0 6-4 0,-3-3 1 16,3-3-1-16,0 5 6 0,3 0 4 0,-3-1-1 0,0 2 5 16,1-2 5-16,2 3 6 0,-2-2-4 0,0 1 3 15,6 3-3-15,-1-1-4 0,2 1-1 0,-2-2-6 16,3 4-10-16,2 0 7 0,1 1-2 0,-2-3-3 15,5 3-3-15,-2-1-3 0,4-2 2 0,-2 4-2 16,3-3-5-16,-2 1 1 0,1-4 0 0,-5 1-4 16,-1-1 0-16,1-2-2 0,-2-1 1 0,-2 0-3 15,-2 1-1-15,-1-4 0 0,-1 2-2 0,0-1 0 16,1 1 1-16,1 0 1 0,-3-2 2 0,-3-1-5 16,4 3-7-16,-4-3-34 0,0 0-50 0,0 0-83 15,0 0-163-15,0 0-361 0,0 0 159 0</inkml:trace>
  <inkml:trace contextRef="#ctx0" brushRef="#br0" timeOffset="185753.94">20674 3595 76 0,'6'0'103'0,"-6"0"4"0,0 0-8 0,0 0-3 16,0 0-14-16,0 0-17 0,0 0 7 0,0 0-13 15,0 0-5-15,0 0-6 0,0 0 0 0,0 0-2 16,3 6-7-16,-3-6-6 0,0 5 1 0,0-5-1 15,0 4 1-15,1 0 0 0,-2 0-4 0,1 2 2 16,-2 1-1-16,1 1-8 0,-2-1 1 0,2 3 2 16,-1 0 1-16,-4 1 1 0,2-1 2 0,2 2-1 15,-4 2-2-15,1 0-1 0,-2 2-1 0,3-3 0 16,-1-1-3-16,3 0-5 0,-1-1 4 0,-2-2-7 16,4 4 8-16,-2-3-19 0,3-1 14 0,-2 2-6 15,-1-4 2-15,3 1 1 0,0-3 1 0,0 0-3 0,3 2-4 16,-3-2-6-16,0-2 4 0,0-3 6 0,1 5 4 15,-1-1 16-15,0-4 8 0,0 0 6 16,0 0-8-16,0 0-2 0,0 0-8 0,0 0 2 0,0 0-3 16,5-10-1-16,1 3-5 0,-3 0-1 0,1 2-5 15,1-4 1-15,-1 0-2 0,0-2-1 16,3-6 0-16,-3 6-2 0,-3-4-1 0,2 0-1 0,-1-1-3 16,0 5 1-16,-1-4 2 0,0 3-5 0,1 0 0 15,-1-2-1-15,-1 2-2 0,0 2 2 0,1 0 0 16,0 1 0-16,1-1 0 0,-1 4 2 0,0-1-7 15,1 1 3-15,0 1 0 0,2-1-1 0,-2 3 1 16,1-3-1-16,1 4-1 0,-2-2 5 0,2 0-1 16,0 0-4-16,-1 1-2 0,-1 1 4 0,-2 2-2 15,8-4 1-15,-8 4-4 0,2-3 4 0,-2 3-2 16,4-3 1-16,-4 3 2 0,0 0 1 0,5-2-9 16,-5 2 10-16,0 0-2 0,0 0 0 0,0 0-2 0,0 0 2 15,0 0-1-15,0 0-2 0,3-3 2 0,-3 3-2 16,0 0 2-16,6 5-1 0,-6 0-1 0,4-2 2 15,-3 4-1-15,3-2 1 0,-1 2 1 0,1-1 1 16,-2 2 1-16,3 1-1 0,-1 2-7 0,0-3 6 16,-3 2-1-16,3 1-2 0,-3 0 0 0,4-1-1 15,-2 2 5-15,-2 1-5 0,0-3 5 0,2 0 0 16,1 2 2-16,-3-1-3 0,-1 0-3 0,4-1 3 16,-4 1 1-16,1-3 2 0,2 3-5 0,-2-1 0 15,2 0 2-15,0 0 1 0,0-2-2 0,-2-3 0 16,-1 4 1-16,3-5 1 0,-2 1-2 0,2 2-3 15,-2-2 5-15,0-1-4 0,2 1 2 0,-2-1 1 16,-1 0 1-16,4 0-2 0,-1 0 3 0,-1 0 0 16,3-3-2-16,2 2-3 0,-5 1-26 0,5-3-30 0,-5 2-49 15,5-3-43-15,-7 0-173 0,10-3-347 16,-5 2 153-16</inkml:trace>
  <inkml:trace contextRef="#ctx0" brushRef="#br0" timeOffset="186029.25">20676 3739 5 0,'7'-1'168'0,"4"1"-13"16,-1 0-11-16,1 1-13 0,2-1-16 0,0 3-1 15,1-3-12-15,-3 0-5 0,-4 0-13 0,7 1-8 16,-3 1-3-16,-4-2-10 0,3 2-3 0,-3 0-9 16,-2-2-4-16,0 0-9 0,-5 0 1 0,13 0-3 15,-13 0-4-15,9 0-7 0,-9 0 5 0,6 1-9 16,2 0-3-16,-2 0-15 0,0-2-21 0,2-1-16 16,5-2-48-16,-2 1-25 0,6-2-141 0,0-2-269 0,8-1 120 15</inkml:trace>
  <inkml:trace contextRef="#ctx0" brushRef="#br0" timeOffset="188188.14">20589 3759 36 0,'0'0'131'0,"0"0"-13"0,0-5-12 0,0 5-13 16,0-5-8-16,0 5-4 0,-1-6 4 0,1 6-2 16,-3-4-5-16,3 4 8 0,0 0-1 0,-1-5 3 15,1 5-12-15,1-4 2 0,-1 4-13 0,4-8-6 16,-4 4-1-16,4 2 3 0,-3-1-1 0,4 0-1 0,-2-1-4 15,1-1-6-15,-4 5-5 0,5-2-3 16,-1-2-8-16,0 2-2 0,1 2 1 0,0-2-8 16,-5 2-3-16,11-3 4 0,-4 3-7 0,0 3-1 0,3-3-3 15,-2 1 1-15,3 2 1 0,-1 1-4 0,-1-3-1 16,0 7-3-16,-3-4 1 0,4 0-1 0,-5 1-2 16,4 1-2-16,-5-3-2 0,2 0 2 0,-2 6 2 15,0-6-1-15,-3 3 1 0,3-1-3 0,-4 1 1 16,2 0 1-16,-2 2-5 0,0-1 3 0,0 1-1 15,0 0 4-15,-2 2-6 0,-2-2 1 0,1 2 3 16,1-5 2-16,-3 4-4 0,0-1-1 0,-1 2-1 16,2-6 1-16,1 4 0 0,-2-1 0 0,1-3-1 15,2-1 3-15,-4 1 0 0,2 2-1 0,1-4-2 16,0 2 2-16,1-1-1 0,-1-1-1 0,-2 1 3 16,0 0-1-16,-1-2-4 0,-1 2 5 0,2-2 0 15,-3-1 0-15,8 0 1 0,-13-3 8 0,7 5 6 0,6-2 5 16,-10 0 0-16,10 0 2 0,-6-2 3 0,6 2 2 15,-8-2-1-15,8 2 1 0,0-6-3 0,0 6-5 16,4-7-1-16,1 1-1 0,0 2-3 0,3-2-5 16,1 1-1-16,2-6 1 0,1 6-1 0,3-7-4 15,2 2 2-15,-1 1-2 0,2-2 1 0,5-2 0 16,-9 6-2-16,4-2 0 0,1-1-2 0,-7 4 1 16,-2-1 0-16,0-1-3 0,-1 2 0 0,-1-2-2 15,1 1 2-15,-4 1 5 0,0 0-5 0,0 2-1 16,0-2-1-16,-1 2 2 0,2 3-2 0,-3-3 0 15,2-1-1-15,-4 2 1 0,2-1 1 0,-2 3-1 0,-1 1 0 16,5-4 1-16,-5 4-1 0,2-4 2 0,-2 4 0 16,2-3-2-16,-2 3 1 0,0 0-3 15,0 0 1-15,2-4 1 0,-2 4 0 0,0 0 1 0,0 0-4 16,0 0 5-16,0 0-2 0,0 0-1 0,0 0-1 16,-8 11 2-16,8-7 0 0,-3 0-1 0,1 0-1 15,-1 2 3-15,1-2-1 0,-1 4 0 0,-1 1 2 16,1-2-2-16,0-1 0 0,0 6-2 0,0-1 3 15,0-2-3-15,0 1 4 0,1 1-1 0,0 2 0 16,-1-2 1-16,0-2 0 0,2 0-1 0,-1 2-1 16,2-2 2-16,-2-1-1 0,4 4 1 0,-2-5-1 15,0 3-3-15,3-1 2 0,1-1 2 0,1 1-4 16,0-3 6-16,4 2-1 0,0-1-7 0,3-1 8 0,-1-1-1 16,2-1 0-16,-2 1-1 0,7 0-1 0,-1 0-1 15,-1-3-23-15,-3 1-36 0,4-1-49 16,2-4-60-16,-2 2-228 0,0-5-429 0,0 0 189 0</inkml:trace>
  <inkml:trace contextRef="#ctx0" brushRef="#br0" timeOffset="189737.5">23325 3224 2 0,'0'0'124'0,"0"0"-5"16,4-7-11-16,-4 7-11 0,2-1-3 0,-2 1-10 16,4-2-11-16,-4 2-9 0,7-3 1 0,-2 2-6 15,-1-2 0-15,-4 3-11 0,12-2-4 0,-8 0 5 0,1 1-8 16,3-1 3-16,-3 1 0 0,1 0 4 16,0-2-3-16,1 1 1 0,-2 1-7 0,3-3-3 0,-2 4-8 15,6-3-1-15,-4 1-1 0,-2 1-2 0,2 2-1 16,-1-1-2-16,0 0-4 0,-2 2-5 0,4 1 5 15,-3 0-2-15,2 0 0 0,-2 2-1 16,-1-1-3-16,2 3-3 0,-4-1-2 0,0 0-2 0,1 0 2 16,0 4-1-16,-3-2 5 0,2 2-3 0,-3 0 0 15,-2 1-4-15,1-3 5 0,-1 1-3 0,-2 1 2 16,0-1-3-16,-1 1-1 0,-2-3 0 0,4 0 6 16,-4 0-4-16,1-1 0 0,-2 1 7 0,3-1-3 15,-5-2 0-15,2 3 4 0,2-4 1 0,-2-2 0 16,-1 1 3-16,4 0-3 0,-4 0 2 0,-4 1-4 15,7-1-1-15,-2 0-1 0,0-1 1 0,2 0-1 16,1 1-1-16,-1-1 2 0,6-1-3 0,-7 2-8 16,7-2 7-16,-6 1-6 0,6-1 0 0,0 0-1 15,-8 0 2-15,8 0 7 0,0 0-1 0,0 0 7 0,0 0 2 16,0 0 11-16,0 0 1 0,0 0-5 16,0 0-2-16,27-3-2 0,-16 2 0 0,-3-2-1 15,1 0-4-15,0 1 1 0,1-3-4 0,-1 3-4 0,0-1-1 16,3-2 3-16,-5 0 0 0,2-1 2 0,1 2-5 15,-2-4-2-15,2 1 3 0,-2-2-5 0,1 2 2 16,-3-2-2-16,1 1 1 0,1 0-1 0,0-1-2 16,-3 1-5-16,1-1 8 0,-1 2-5 0,1-1 4 15,2 3-2-15,-4 0 0 0,-1-1 2 0,1 1-3 16,0 0 3-16,1 0 0 0,-3 2 0 0,0 1-3 16,4-1-3-16,-6-1 5 0,4 3-4 0,-4 1 6 15,1-5-3-15,-1 5 2 0,3-4-6 0,-3 4 6 16,1-5-6-16,-1 5 5 0,0-3-1 0,0 3-1 0,0 0 3 15,0-5-6-15,0 5 3 0,0 0 2 16,0 0-2-16,0-6 2 0,0 6-2 0,0 0 4 16,0 0-8-16,0 0 3 0,0 0-1 0,0 0 0 0,0 0-1 15,0 0 2-15,0 0 2 0,0 0 0 0,-5 14 2 16,4-8-2-16,-2 0-2 0,2 1 0 0,-4 2 2 16,3 0 2-16,0 2-3 0,2-1 0 0,0 3-3 15,-1-2 2-15,-2-1 1 0,2 2-2 0,1-1 5 16,1 2-1-16,-1-2 1 0,3 0-1 0,-2 0-1 15,-1 1 1-15,4-3-3 0,-4 3 4 0,0 2 0 16,6-2 0-16,-6 0 0 0,3 1-23 0,-2-1-64 16,3 4-94-16,-7-6-172 0,1 1-379 0,-2-2 167 15</inkml:trace>
  <inkml:trace contextRef="#ctx0" brushRef="#br0" timeOffset="191787.07">21366 9056 86 0,'-5'3'172'0,"5"-3"-15"16,0 0-13-16,0 0-16 0,0 0-13 0,-8 0-10 0,8 0-7 15,0 0 0-15,0 0-1 0,0 0-7 0,0 0-6 16,3 5-6-16,-3-5-9 0,0 0-6 0,0 0-3 16,0 0-4-16,0 0 1 0,0 0-1 0,-3 4-4 15,3-4-4-15,0 0-2 0,0 0-4 0,-5 3-2 16,5-3-6-16,-6 0-1 0,6 0 3 0,-7 1 2 15,7-1 0-15,0 0 0 0,-7 1-4 0,7-1-3 16,0 0-6-16,-10-1 4 0,10 1-6 0,-8-1-2 0,8 1-1 16,-4-3-2-16,4 3 0 0,-5-3-2 15,5 3-3-15,-3-1 2 0,3 1-1 0,0 0 1 16,-6-4 2-16,6 4-5 0,0 0-1 0,0 0 0 0,0 0-4 16,0 0 1-16,0 0-3 0,0 0 0 0,0 0 0 15,0 0-4-15,-5 0 5 0,5 0-2 0,0 0-2 16,0 0 5-16,0 0 1 0,0 0 2 0,0 0 3 15,0 0 2-15,0 0 4 0,0 0 2 0,0 0 0 0,0-6 3 16,0 6-2-16,0 0-2 0,0 0 4 16,0 0-3-16,0 0-2 0,0 0 1 0,0 0-3 15,0 0-2-15,0 0-1 0,0 0-3 0,5-3-1 0,-5 3-1 16,6-2 0-16,-6 2-4 0,5-2 2 0,-5 2-2 16,7-1 0-16,-7 1-2 0,10 0 3 0,-2-2-1 15,-1 2-1-15,0-1-2 0,1 2-2 0,3-2 3 16,-2 2-1-16,-1-1 5 0,4 0-5 0,-3 3 0 15,2-2-1-15,1 2 0 0,-3-3-1 0,-1 2 0 16,-2-1 0-16,3 1-1 0,-1 2 1 0,-4 0 0 16,1 0-1-16,-1 3 1 0,1-2-2 0,-3 0 5 15,2-1-1-15,-1 1-3 0,-1 0 0 0,-2 0-2 16,2 2 2-16,-2-3 2 0,-2 1-3 0,2 0 1 0,-1 1 1 16,0-1 0-16,-2-3-2 0,2 4 4 0,-3-3-2 15,-1 0 0-15,1 0-1 0,0-1 1 0,2 3 1 16,-5-5 0-16,2 4-2 0,0-3 3 0,-1 0-3 15,-2 2 2-15,4-1 0 0,-1-1 0 0,1 1 0 16,-1 0 3-16,5-2-7 0,-9 3 2 0,5-2 2 16,4-1-3-16,-3 3 2 0,3-3 1 0,0 0-1 15,0 0 1-15,-2 3-2 0,2-3 2 0,0 0-1 0,0 0 2 16,0 0-1-16,0 0 0 0,7 3 1 16,-7-3 0-16,6-6 2 0,-1 2 1 0,2 0-4 15,2-2-1-15,1-3 1 0,0 2 2 0,0-3-5 0,3-2 0 16,4 1 1-16,-6 1 1 0,1 3-2 0,-2 1 4 15,-1-1-2-15,1 2 0 0,-1-3 2 0,0 3-4 16,-2 1 0-16,0-1 4 0,-1 0-2 0,1 1 0 16,-1 1 0-16,0-1-1 0,-2 0 2 0,0 0-1 15,-1 1-1-15,3-1 7 0,-5 1 6 0,1-1-5 16,2 1 2-16,-2 0-1 0,-2 0 2 0,5-1-1 16,-5 4-1-16,0-4-1 0,0 4-4 0,3-3 5 0,-3 3-3 15,2-3-3-15,-2 3 2 0,0 0 1 0,4-4-3 16,-4 4 1-16,0 0-1 0,0 0 0 0,0 0 0 15,1-3 2-15,-1 3-2 0,0 0 1 0,0 0 0 16,0 0-2-16,0 0 0 0,0 0 0 0,0 0 1 16,0 0-3-16,0 0 1 0,0 0 0 0,0 0 0 15,0 0 0-15,0 0 0 0,0 0 0 0,0 0 0 16,0 0-1-16,-10 8-3 0,10-8 4 0,-3 7 0 0,1-4 2 16,-2 3 0-16,2-1-2 0,-1 1-1 15,-1 0 1-15,0 0 2 0,-1 3-1 0,-1-1-4 16,0 1 5-16,-1 1-7 0,2 1 9 0,-3-1-2 0,3 2 3 15,-1-2 6-15,2 2-4 0,2 0 2 0,-1 0 2 16,0 0 1-16,2-2 3 0,2 0-4 0,1 0 0 16,-1 0 2-16,3-1-5 0,0-1 5 0,3 1-4 15,1-1-1-15,1 0-1 0,1-3-4 0,2 0-13 16,0-1-41-16,1 0-53 0,1 1-64 0,0-3-124 16,4-5-163-16,0-1-492 0,-4 0 218 0</inkml:trace>
  <inkml:trace contextRef="#ctx0" brushRef="#br0" timeOffset="193778.51">19476 4671 43 0,'0'-3'158'16,"0"3"-12"-16,4-5-8 0,-3 1-13 0,-1 4-7 15,4-5-16-15,-4 5-3 0,1-3-7 0,2 2-13 16,-3 1-7-16,0 0-5 0,0 0-3 0,4-3-10 15,-4 3-6-15,0 0-8 0,0 0-1 0,0 0-2 16,0-5-6-16,0 5-5 0,0 0 1 0,0 0-5 16,0 0 1-16,0 0-2 0,0 0-7 0,0 0-4 15,0 0 3-15,0 0-4 0,0 0-1 0,6 9-1 16,-2-8 5-16,-4-1-2 0,0 5-2 0,0-1-1 0,0-4 3 16,2 7 13-16,-4-1 5 0,1 0-8 0,-2 0 2 15,-2-1 0-15,1 2-2 0,-1 0-8 16,1-2 2-16,0 2 0 0,3-1-5 0,-3 0-1 0,3 0 3 15,1 0-4-15,0-1-2 0,0 2 2 0,0-2 1 16,0 0 0-16,1-2 1 0,3 2 0 0,1-2-1 16,0 1 1-16,3-4 2 0,-3 2-1 0,4-2-1 15,0 0-2-15,0 0 4 0,1-2-3 0,-1-1 0 16,3-1-4-16,-1 1 1 0,-2-2 1 0,-1-1-2 16,1 1 0-16,0-1 0 0,-2-3 0 0,1 1-1 15,0 1 2-15,-1-1-2 0,-3 0 1 0,1 2-1 0,-1-5 1 16,1 6-5-16,0-4-2 0,-2 5 4 0,-2 0-5 15,4-4 7-15,-5 4-1 0,2 0-1 0,0 2-3 16,-2-2 5-16,0 4 1 0,0-7-7 0,3 4 1 16,-3 3 2-16,0 0-1 0,2-5-1 0,-2 5-1 15,0 0 0-15,0 0 3 0,0 0-5 0,0 0 5 16,0 0 2-16,0 0 1 0,0 0-2 0,0 0-5 16,0 0 2-16,4 11 0 0,-4-11 3 0,0 6 0 15,0-2 4-15,1-1-3 0,-1 2-2 0,0 0 3 16,0 2-5-16,3-4 2 0,-3 3-2 0,0 0 1 15,1-1 2-15,1 1 1 0,1 0-3 0,-2 1-1 16,-1 0 3-16,3-2 1 0,1 1-5 0,-3 1 6 0,3-1-1 16,0-1-7-16,-3 1-6 0,1 0-8 0,0-1 9 15,2 2-1-15,-3-2 0 0,-2 2 0 0,-2-1 5 16,2 1 1-16,-1-1-1 0,-1 2-1 0,-1-1 3 16,-1-2-3-16,-2 5 5 0,0-2 1 0,-1-1-1 15,1 0 1-15,-1 2 0 0,-1-3-1 0,0 0 1 16,3 2 1-16,-2-3 1 0,-1 2 1 0,1-1-4 15,-3 0 1-15,-1-1 2 0,1 0-1 0,-2 0 1 16,-1-2-1-16,0 3 1 0,-4-3 0 0,4 0-1 0,4-3 9 16,-2 0 6-16,0 1 2 0,3-2 2 15,0 1-3-15,0-3 2 0,1 0-1 0,4 1-3 0,-1-1 1 16,2 2-2-16,3 1-4 0,-5-5-30 0,4 2-42 16,1 3-64-16,1-5-206 0,-1 0-361 0,0 5 160 15</inkml:trace>
  <inkml:trace contextRef="#ctx0" brushRef="#br0" timeOffset="196686.48">19287 13072 146 0,'-4'-4'169'0,"4"4"-4"16,-5-3-11-16,5 3-6 0,-4-3-7 0,4 3-1 16,-4-2-7-16,4 2-12 0,-1-5-7 0,1 5-8 0,0 0-10 15,0 0-12-15,0 0-5 0,0 0-9 0,-9-1-8 16,9 1-4-16,0 0-6 0,0 0-7 0,0 0-2 16,0 0-6-16,0 0-2 0,0 0-5 0,-1 8-1 15,1-8-3-15,0 5-3 0,0-1-4 0,0 0 1 16,0 3-3-16,0-2-2 0,0 0 15 0,0 3-6 15,0-2 0-15,0-1-4 0,0 2-4 0,-2 1-1 16,4-2 3-16,-2 2-3 0,0-1-1 0,1 1-2 0,4 1 3 16,-1-2-4-16,1 1-3 0,-1 0-5 0,4-1 7 15,-2 0-1-15,3 0-1 0,0-2-2 16,0 0 0-16,4-1 0 0,-4-1 1 0,0 0-3 0,2-2 2 16,-3 0 1-16,1 1-4 0,0-2-2 0,-2-2 4 15,2 1-3-15,-2-3 2 0,0 1 0 0,2-1 0 16,-1-2 1-16,-1-1-3 0,1 1 0 0,-1 0-3 15,-1-3 1-15,-1 3-1 0,-1 0 3 0,1-1 0 16,0 1-2-16,-1-1 0 0,0 2 3 0,-3 0-4 16,3 1-3-16,0-1 5 0,-3 2 3 0,3-1-2 15,-4 4-2-15,2-5 0 0,1 2-1 0,-3 3 1 0,1-2 0 16,-1 2-1-16,0 0-1 0,0 0 2 0,3-5-1 16,-3 5 1-16,0 0-1 0,0 0 0 0,1-3-1 15,-1 3 0-15,0 0 0 0,0 0 0 0,3-3 4 16,-3 3-2-16,0 0-8 0,0 0 9 0,0 0-1 15,0 0-1-15,-3 13 3 0,3-8-3 0,-1 2 1 16,1 0 2-16,1-1-3 0,-1 3 1 0,0 3 2 16,0-2-2-16,0 2-6 0,4 1 7 0,-3 3-1 15,2-4 1-15,-3 0-1 0,-4 3 0 0,4-1 0 16,0-2-4-16,0 1 2 0,0-1 0 0,0-2 3 16,0 1 0-16,-4 1-1 0,0-2-1 0,0 0-3 0,-2 2 5 15,2-4-4-15,-1 1 4 0,0 1-1 0,1-2-2 16,-5 3 6-16,4-1-3 0,0-3 3 0,-1 4-7 15,1-3 1-15,-1 2 4 0,-5-1 0 0,3-1-2 16,-2-1 2-16,0 0-2 0,-4 0 3 0,0-2-7 16,1-2 0-16,-5 1 10 0,0-3-3 0,4 1 0 15,0-1-2-15,-4-2 1 0,2 1 4 0,2-2-2 16,-2 0 7-16,2-1 1 0,-4 0 4 0,6 1-6 0,1-2 2 16,1 1-2-16,0 1-1 0,0-1-1 0,3 1-2 15,0-3-15-15,0 3-33 0,1-1-48 16,1-2-78-16,-3 0-247 0,3-2-451 0,-1-3 200 0</inkml:trace>
  <inkml:trace contextRef="#ctx0" brushRef="#br0" timeOffset="200534.73">23579 4213 41 0,'0'0'129'16,"0"0"-8"-16,0 0-13 0,0 0-3 0,0 0-11 16,-10-2-10-16,10 2-10 0,0 0-3 0,0 0-6 15,0 0-1-15,0 0-8 0,0 0-3 0,-2 3-9 16,2-3-2-16,0 0 0 0,0 0 3 0,0 0-6 15,0 0-3-15,0 0 3 0,0 0-1 0,0 0 7 0,0 0 3 16,0 0 11-16,0 0-8 0,0 0 3 0,0 0-1 16,0 0 4-16,0 0-1 0,0 0-5 0,0 0-4 15,0 0-4-15,0 0-8 0,12-10-1 0,-10 7-4 16,-2 3-2-16,3-4-2 0,3 2-4 0,-4-1-1 16,-2 3-7-16,7-4 2 0,-5 3-4 15,-2 1 0-15,10 0-1 0,-10 0-2 0,12 0-2 0,-6 0 1 16,4 1-1-16,-3 0 2 0,-1 2-3 0,1 0 0 15,0-1-3-15,0 1 3 0,-2-2-3 0,1 2 2 16,-1 2-1-16,1-1 0 0,-2 1-2 0,1 1 5 16,-5 0-5-16,0-1 2 0,0 3-3 0,-1-1 2 15,-3-2-1-15,-3 3-1 0,0 1 2 0,-3-2 0 0,4 0-3 16,-7 0 0-16,4-1 2 0,0 1 0 0,0 0-1 16,0-3 0-16,4 2 2 0,1-4-3 15,-1 3 3-15,0-2-4 0,1-2 1 0,4-1 1 0,-5 5 1 16,5-2-2-16,0-3 2 0,0 4-3 0,0-4 2 15,0 0-5-15,7 4 3 0,0-4 2 0,-3 1-3 16,-4-1 2-16,10 0 1 0,-2 0-3 0,-2 3 4 16,2-3-1-16,-2 2-2 0,2-1 1 0,-3 4 0 15,5-4 1-15,-3 2-2 0,0-1 2 0,0 1-1 16,2 1 1-16,-3 1-1 0,1-1-1 0,0 3 3 16,2-1-3-16,-1 2 2 0,-2-2-1 0,-1 0 2 15,2 1-4-15,-4 1 2 0,0-1 2 0,2 0 0 0,-2 1-3 16,-1-1 0-16,1 2 0 0,-3 1 4 15,-1 1-2-15,-1-5 2 0,0 1 0 0,-3 2-4 16,-1-4 2-16,-1 1 0 0,2 4 0 0,-2-6 2 0,0 5-2 16,-1-4-4-16,-2 0 4 0,1 0-2 0,2 0 1 15,0-4 2-15,2 2-1 0,-2-1-4 0,2 0 3 16,1 1 0-16,4-3 2 0,-10 0 2 0,10 0-3 16,-9-5 3-16,8 3-2 0,-2-2 2 0,3-2 6 15,-1 0-1-15,1-2-2 0,1-1 1 0,2-1 0 16,-2 0 2-16,6-3-5 0,-1-3 4 0,-2 5 2 15,2-6-4-15,3 1-1 0,-1-1-1 0,4-6 1 16,-4 6 2-16,6-5-3 0,-5 5-2 0,3 0 1 0,6-4 1 16,-2 1-2-16,2 2 0 0,-4 5-1 0,1 1-2 15,-3-1 1-15,3 2 1 0,-6 1 0 0,4 3-3 16,-3 0 1-16,-2 2 0 0,-3-1-4 0,3 4-21 16,-3 0-38-16,0 1-47 0,-5 1-65 0,0 0-180 15,0 0-384-15,0 0 171 0</inkml:trace>
  <inkml:trace contextRef="#ctx0" brushRef="#br0" timeOffset="203637.28">26039 9438 13 0,'-5'-2'176'0,"5"2"-11"0,0 0-18 0,0 0-15 16,0 0-9-16,0 0-13 0,0 0-10 0,0 0-3 16,0 0-8-16,0 0 3 0,0 0-3 0,0 0 3 15,0 0 0-15,0 0 1 0,0 0 3 0,0 0-1 16,0 0-2-16,0 0 3 0,0 0-8 0,0 0-4 16,0 0-7-16,0 0-7 0,0 0 0 0,-3-3-9 15,3 3-4-15,0 0-7 0,0 0-2 0,0 0-3 0,-2-5-6 16,2 5-4-16,0 0-3 0,0 0-2 0,0 0-6 15,0 0-1-15,0 0-3 0,0 0-2 0,0 0-2 16,0 0-2-16,14-2-2 0,-9 2-4 0,3 0 5 16,2 0-3-16,0 2-2 0,1-2 0 0,1 3-2 15,0-1-5-15,2 1 5 0,0 1-2 0,-3 1-1 16,1-1-1-16,-3 1 2 0,1 2-4 0,-2-2 2 0,-1-2 2 16,-3 0 0-16,1 8-2 0,-1-6-2 15,-3 1 1-15,-1 3 5 0,0-4-3 0,-1 5 0 16,-3-3-3-16,-1-1-4 0,1 0 2 0,-3 0 2 0,-3 0-3 15,2 1-4-15,1 1 0 0,-2-3-1 0,1 2-3 16,-1-5 0-16,1 5-1 0,0-5-1 0,1 1 1 16,0 0 2-16,1-1-2 0,1 3 6 0,-2-2 0 15,2-2-2-15,1 0 2 0,4-1-5 0,-6 2 7 16,6-2 0-16,-4 3 3 0,4-3-1 0,0 0 2 16,-4 4 0-16,4-4-3 0,0 0 1 0,0 0 1 15,0 0 2-15,12 1-7 0,-12-1 7 0,9 0-6 0,-2 0 3 16,-2 1 3-16,2 0 0 0,3 1 0 15,0-2-3-15,2 2 4 0,-6-2 0 0,6 1-2 0,-5-1-6 16,6 2 4-16,-3 3-1 0,1-2 6 0,-2 1-9 16,-1-1 8-16,5-1-2 0,-4 5-1 0,0-4 0 15,0 2 3-15,0-1-1 0,1 1 0 0,-2 0 0 16,0 0-2-16,-2 2 1 0,0 0-2 0,1 1 2 16,-2 1-1-16,-1 0 2 0,-2 2-3 0,1-1 2 15,-1 1-1-15,0 2 3 0,-1-1-2 0,0-1-1 16,1 1 1-16,0-1 2 0,-2 3-6 0,0 1 6 15,2-3-2-15,-2 2-2 0,-3-3 7 0,3-1-3 0,-1 1 0 16,1 0-1-16,0 2-1 0,0-2 3 16,-2 0-3-16,0-1 3 0,-1-5-6 0,1 0 4 0,-1 3 2 15,0-3-1-15,1-1 0 0,-1 0-4 0,-2-1 2 16,-1-1-1-16,-1 1 3 0,2-3-1 0,5 0 0 16,-14-3-2-16,7 3 0 0,0-3 1 0,-6-2-4 15,3-1 4-15,1 0 2 0,4-3 0 0,-4-2-3 16,-1 3 5-16,4-3-6 0,-1 0 5 0,3-5 2 15,0 2-2-15,6-3 1 0,0 0 2 0,5-1-1 16,-1 0 0-16,3-1 2 0,5-5-2 0,0 4-1 0,4 0 1 16,1 2-8-16,6 1 8 0,-1 2-4 0,3 1 1 15,3 6-1-15,-3-1-24 0,0-1-45 0,-2 5-55 16,2-7-79-16,-5 7-211 0,-1 0-448 0,-5-4 199 16</inkml:trace>
  <inkml:trace contextRef="#ctx0" brushRef="#br0" timeOffset="-213927.54">25625 12886 14 0,'-9'8'50'0,"0"2"-4"0,-1-2-5 16,-2 1-8-16,0 2-1 0,-4 0 5 0,1 0-10 16,0-1-1-16,1 3-11 0,0-5 15 0,2 0-13 15,1 1 3-15,0-2-4 0,4 3-4 0,-2 0 4 16,1 0-5-16,2 0 1 0,1-1 0 0,-3 3 6 15,3-2 1-15,0 3 11 0,0-1-19 0,1-1 9 16,-3 3 6-16,1 1-6 0,1 1 3 0,-4-1-4 16,0 0-14-16,-4-1 9 0,3 3-2 0,-4 6-2 15,1-7-12-15,-5 6 0 0,3 0-8 0,-2-1-8 0,1-1 2 16,2-6 0-16,2 3-1 0,2 0 4 16,-3-1 6-16,4 0-3 0,0 0 5 0,2 1 18 0,0 0-2 15,1-2 11-15,-1 2 10 0,2 0 5 0,-4-1 0 16,4 2-7-16,-4 6-2 0,0 0-6 0,-5-2 0 15,5 4-1-15,-6-1 7 0,3-1-7 0,0 1-4 16,-1 0-4-16,1-2 6 0,0 3-7 0,-1 1-4 16,-1 0 6-16,2 0 0 0,2 1 1 0,-1-1-2 15,2 0-1-15,2-1-1 0,-3 0-1 0,6-1-7 16,0-1-3-16,3-3 0 0,0-1 2 0,-2-3 1 16,3 2-2-16,0-2-3 0,3 0 7 0,-2-2-3 15,3-2-8-15,-3 0 4 0,2 1 5 0,-2-1 0 0,3-2-7 16,-2 2 6-16,2-3 0 0,-1 2-4 0,-2 0 9 15,-1 0 0-15,0 0-4 0,0 0-1 0,0-1-6 16,0 2 0-16,-1-1 3 0,-2 1-4 0,2-1 8 16,-2 1-7-16,2 0 6 0,0-3-3 0,1 3-1 15,1-1 4-15,-1 0-2 0,4-2 7 0,0 1-4 16,-3-1 1-16,3-1 13 0,0 2-8 0,1-2 5 16,0-2 1-16,1 4 1 0,1-2 3 0,-2 0-5 0,0 1 5 15,2-1-7-15,-1-1 2 0,-2 2-5 16,1-3-3-16,-1 3-2 0,-1-1 4 0,0 1 1 15,0 2-1-15,-1-1-4 0,1-1 1 0,-1 1-6 0,1 6-2 16,-1-1 10-16,1 0-9 0,2 0-2 16,-1 1 8-16,-2-6-7 0,4 6 1 0,-3-5-21 0,2 1 17 15,-2-2 2-15,2-1-6 0,0 2 2 0,-1 1 7 16,4-4-5-16,-5 1 4 0,5 2-4 0,-3-3 6 16,3 2-2-16,-2-1 2 0,2-1 3 0,-3 0-1 15,3 2-5-15,-2-2-10 0,-1 0 6 0,0 0-7 16,-1 1-11-16,0 0-13 0,-4-3-11 0,0 0-18 0,0-1-101 15,0 1-182-15,3 1 80 0</inkml:trace>
  <inkml:trace contextRef="#ctx0" brushRef="#br0" timeOffset="-213770.54">25440 15247 33 0,'18'5'140'16,"-3"2"-17"-16,-2-1-14 0,-2 0-9 0,-2 2 0 15,0 0-18-15,-1 0-16 0,-2 2-20 0,-1 0-29 16,3 1-20-16,-2 6-22 0,-2-6-41 0,0 4-55 16,-3-4-130-16,3 0 58 0</inkml:trace>
  <inkml:trace contextRef="#ctx0" brushRef="#br0" timeOffset="-211144.21">27171 15767 22 0,'18'1'79'0,"-5"-1"-9"0,1 2-8 0,1-2-3 16,1 2-12-16,0-2-3 0,0 1-3 0,0 1-2 16,2-1-8-16,-5 1-3 0,5 0-3 15,-3 1-6-15,-1-2 0 0,5 2 4 0,-3-3-1 0,-3 3 1 16,6 0 2-16,-3-2-2 0,2 2-3 0,1-1 0 16,-1 1 10-16,1-1 3 0,-2 3-9 0,-2-4-4 15,4 1-2-15,1-2-3 0,0 1-1 0,-1-1-6 16,-1 2 3-16,1-2 1 0,-1 1-2 0,1-1-2 15,-6-1 2-15,1 1-1 0,0 0-7 0,4 0 2 16,-4-2-11-16,0 1 2 0,-1 1-6 0,5-1 4 0,-5 0-7 16,1 1-2-16,2-4 4 0,0 3-1 15,0-2 0-15,6 0 3 0,-3 1 4 0,-1-2-2 16,5-2-4-16,5 0 6 0,-1-2 2 0,0 3-4 0,-7 0 7 16,3 0 9-16,-4-2-13 0,-1 2 5 0,2 0-1 15,0 1 0-15,-3-4-5 0,-1 4 8 16,1-1-7-16,-3 0 4 0,-4 2-4 0,3-2 7 0,-3 1 3 15,0-1-2-15,-2 1-2 0,3-2-1 0,-4 4 11 16,-1-3 1-16,2 2-1 0,-2-1 9 0,3-4-3 16,0 4 10-16,0 0-7 0,0-2 0 0,-2-1 3 15,5 0 11-15,2-1-13 0,-1 0 6 0,6-2-2 16,0 1-6-16,7-7 1 0,-3 3 11 0,4-3 3 16,-4 1-6-16,1 0 2 0,-8 2-9 0,9-5 2 15,-3 2-1-15,1 0-8 0,-8 4 6 0,7-7-8 16,-9 5 3-16,2-1-3 0,0 0 1 0,-2 0-3 15,-1 1 1-15,0-2-5 0,2 1 10 0,-2 0-2 0,-1 2 6 16,-6 2 1-16,7-4 3 0,-1 1 2 16,-2 2 2-16,2-1 3 0,0 0 2 0,-2 1-3 15,1-3-6-15,-2 5 2 0,2-2-1 0,-1-5-5 0,1 4 5 16,4 0-6-16,-6-4 5 0,1 2 3 0,1-2-6 16,-1 0 2-16,-4-2-5 0,5 1 0 0,-1-6-4 15,0 1 2-15,-1 4-5 0,2-6-3 0,-1 3 4 16,0-3-4-16,-5 6 0 0,5 1-2 0,-3 0-1 15,-2-2 5-15,5 1-2 0,0-3-5 0,1-3 2 16,-2 9-2-16,1-1-2 0,-1 0-1 0,4-7 5 16,1 0-2-16,-3 8 0 0,3-8-1 0,-1 7 3 15,-1 0-1-15,-1-7-2 0,-3 6-2 0,2-2 4 0,-3-3-4 16,4-1 3-16,-6 5-1 0,1-8-2 0,-5 9-2 16,2-8 4-16,1 1 0 0,-3 0-1 0,3 0 2 15,-3-4-5-15,0 4 1 0,0-3-2 0,-3 1 4 16,3 0-1-16,-1 1 0 0,-1 1-1 0,2-1 1 15,-2 7-2-15,2-1 3 0,-1-4 1 0,-2 4-5 16,-2-4 7-16,5 5-3 0,-5-7-2 0,0 8 3 16,1-2-5-16,-1-5 1 0,-1 0 5 0,-1 2-5 15,-3 0 2-15,2-1-3 0,-1 5 6 0,-2-5-3 16,0-1-4-16,-3 1 2 0,1-2-5 0,-4 2-1 16,3-6-3-16,0 1-4 0,0 0-6 0,2 3-1 15,-3 0 1-15,6 8 3 0,0-4-1 0,-1 6 5 16,1 1-3-16,-1-1 5 0,2-1 6 0,-1 2-7 0,-1 0 1 15,1-1 2-15,-1-1-3 0,-2 1 4 16,-6-3 0-16,6 2-4 0,-6-3 0 0,0-3 2 16,-1 1 0-16,-3 1 1 0,0 1-1 0,-1-2 4 0,-2 0-1 15,-1 1 3-15,-1-4-3 0,-1 1-4 0,0 0-5 16,-4 2-4-16,-9-8 2 0,9 9-1 0,0 2 2 16,-1 0 2-16,0 5 2 0,1-1-1 0,1 3 6 15,-1 2-2-15,7 1-3 0,6 5 5 0,1 0-2 16,1-1 2-16,1 1-2 0,-1 1 1 0,4 0 3 15,0-1-1-15,-2 0 3 0,-2 0 4 0,3 1-4 16,-4-2 6-16,-1 1-8 0,1-3 4 0,-3 1 3 16,-1 1-7-16,0-3 4 0,-2 0 1 0,-2-1-1 15,-2 1 3-15,0-1-4 0,-3 0 5 0,1-1 1 16,-3 4-3-16,-1-5 2 0,0 3-4 0,-3-3 0 16,1 2 3-16,0-1 0 0,0-1-6 0,3 1 4 0,1 1 1 15,-1-1 0-15,1 3 3 0,1-4 0 0,3 5 0 16,-2-4 0-16,1 5-7 0,0-4 8 0,0 4-7 15,2 1 2-15,-4 0 4 0,1-1 0 0,1 1 2 16,0-1-5-16,-2 2 4 0,2 1-5 0,-3-2 9 16,4-1-7-16,-5 3-1 0,3-1 2 0,-2 0-8 15,2 3 3-15,-5-2-3 0,7 0-2 0,-4-1 5 16,3-1-5-16,-2 3-1 0,2-4-5 0,1 5 8 16,-3-4-4-16,9 0 2 0,-7 0 3 0,0 2 1 15,0-3 0-15,1 2 0 0,-1-4 5 0,2 0-2 16,0 4-2-16,0-3-3 0,-5-2 0 0,11 3 5 15,-9 3 2-15,1-5-5 0,-2 2 0 0,3 2 5 0,-4-4 1 16,4 5-2-16,0-3 8 0,-3 3-10 16,3 0 4-16,0-2-3 0,-1 1 1 0,1 2-2 15,-1-4 4-15,9 2 4 0,-2 1-8 0,1-2 3 0,1 3 0 16,-1-1 4-16,0 0-1 0,3 0-5 0,1 1-4 16,-3-1 2-16,4 5 6 0,-2-1-7 0,1-1 2 15,-2 2 2-15,4 2 3 0,-2-2-2 0,0 5 2 16,-2-1 5-16,4-1-5 0,-2 6-7 0,0-5 3 15,0 3 3-15,-1 0 1 0,1 1 6 0,1 1-9 16,-1-1 0-16,-1 0 3 0,-5 4-4 0,1-2 0 16,3-3 1-16,4 3 0 0,-2-3 0 0,0 1-1 15,-1 0 4-15,1 1 3 0,0-1 0 0,-2-1 1 16,5 3 7-16,-4 2-9 0,-7-1 1 0,4 1 1 0,6-1 5 16,-7 1-9-16,3 2-1 0,-1-1 3 15,1 1 2-15,4-2-2 0,0 1 2 0,2 4 2 16,3-3 1-16,0 0 0 0,2 6 6 0,3-5-3 0,2 9 0 15,3 1 0-15,-1-1-2 0,2 0 3 0,-1-2-3 16,4-1 2-16,1 5 1 0,-1-3-6 16,0 3 0-16,-3-2 1 0,2-2-2 0,-2 3-3 0,-1-1 3 15,0-1-8-15,-4-1 6 0,2-1 4 0,-2 1-1 16,-4-1-3-16,3-5-3 0,-2 0 5 0,1-2-1 16,1 2-5-16,0 1 3 0,1-2 0 0,2 0-1 15,-1-1-4-15,3 0 4 0,-2 0-4 0,4 3 5 16,-2-5-5-16,0 2 4 0,0-4 1 0,1 2-4 15,-1-3 4-15,2 5-2 0,0-1-3 0,0-4 3 16,0 5-2-16,-1-5 5 0,3 3 4 0,-4 4-9 16,2-2 2-16,-2-2 0 0,0 2-1 0,0 0 3 0,2-5 2 15,2 5-5-15,-4-3 1 0,1-2-2 0,1 0 4 16,3 3 0-16,-2 1-3 0,1 0 2 16,0 2-1-16,1-4-1 0,-1 2 6 0,1-2-4 0,5 3 1 15,-3-5-3-15,-1 8 3 0,2-6 4 0,2 1 0 16,-2-1-2-16,-2 1-2 0,2 0 3 0,1 1 1 15,-3-1-3-15,3 1-2 0,1-1 4 0,-1 2-5 16,3 0 1-16,-2 2 3 0,-2-2-2 0,1 3 1 16,0 2-2-16,-2-3-16 0,-2-1-20 0,-1 7 4 15,-1-2-17-15,-1-4-5 0,-2 0 9 0,4-2 3 16,0 0 8-16,0-2 1 0,2-1 0 0,-2 0 9 16,1-2-6-16,0 0 6 0,5-3 1 0,-3 1 0 0,-1 0 8 15,3-2 3-15,4 4-1 0,-3-2 0 0,0-3 4 16,1 1 1-16,0-2 8 0,-1 2 2 0,2-1 1 15,-3 1 3-15,1-2-2 0,1 4-2 0,-2-3 6 16,4 0-8-16,-4 1 4 0,1 2-9 0,4 1 4 16,-2-1-1-16,1 2 3 0,-1 1-5 0,4-1 10 15,-2-1-3-15,0 0-5 0,1 1 3 0,1 3-1 16,5 1-4-16,0-2 2 0,1 2-4 0,1-2 3 16,-1 1 0-16,5-2-4 0,-4-1 9 0,-2-4-1 15,4 5 1-15,-6-4 2 0,-1 0 4 0,2-1-4 16,-4 2 0-16,2-3-4 0,1 2 2 0,-5-2 11 15,4 1-2-15,-4-1-1 0,0-5 0 0,-1 2 3 16,1 1-4-16,3-2 1 0,2 5-1 0,-4-1-1 16,4-2-3-16,-1 2 1 0,1 1-3 0,8 1 4 0,0 3-2 15,0-2-2-15,1 1 1 0,1-5-1 0,2 3 3 16,2-1-5-16,-1-3-3 0,0 2 3 0,4-4 3 16,-3 1-1-16,2-2 0 0,-1 1 8 0,3-3 3 15,-4 3-2-15,3 1 10 0,-2-2 10 0,-5 2-3 16,2 0 4-16,-3 2-3 0,-7-3 1 0,-4 2-2 15,0-2-6-15,-5 1 3 0,2-1-5 0,-5 3-4 16,3-3-4-16,-7 0-1 0,5 1-1 0,-2 2-1 16,-3-1 1-16,4 2-4 0,1 0 0 0,-2 1 3 15,1-1-3-15,2 3-5 0,0-3 0 0,2 4 3 16,0 0-1-16,2 0-3 0,-2-1-1 0,0 3 2 0,3-1 0 16,-1-2 0-16,3 1-1 0,-3 0-2 15,2 0 1-15,-2 2 3 0,3-2-5 0,-1 2 5 16,-1-4-4-16,1 1 3 0,0 1-4 0,0 1 3 0,-1-2-5 15,4-2 2-15,-1 1 1 0,6 3-1 0,0-3 2 16,-6 0-1-16,3-2 2 0,2 0-4 0,3 3 1 16,1 1 1-16,-9-7-3 0,9 4-1 0,-1 2-1 15,1-4 4-15,-7-1-4 0,-1-1 11 0,1 1 13 16,-1 0-6-16,-1-1 7 0,4 2 1 0,-8-2 0 16,1-2 3-16,-1 2 2 0,-1-2-1 0,-1 0-6 15,1 1 0-15,-2-1-2 0,-3-2 0 0,2 3 0 16,-2-2-3-16,0 2-3 0,-1-3-1 0,1 0-1 0,-3 2-2 15,2-1 2-15,0 0-7 0,0-1-28 16,3 0-38-16,0-2-43 0,3-3-51 0,-1 0-172 16,2-4-357-16,11-7 157 0</inkml:trace>
  <inkml:trace contextRef="#ctx0" brushRef="#br0" timeOffset="-201143.82">20174 13315 63 0,'-10'1'83'0,"-2"2"-4"0,3 0-2 16,-1-1-9-16,2 0-7 0,3-2-4 16,-1 2-8-16,-2-1-1 0,3 1-8 0,1-1-7 15,-2 1-2-15,1 3 0 0,1-1 2 0,-2-1-5 0,0 0-2 16,0 2-1-16,1-1 0 0,-3 1-3 0,-1 2-1 15,2-2-7-15,-1 2-2 0,-2-2 7 0,1 3-2 16,-2-2 1-16,0 2-8 0,0-1-11 0,0-1 10 16,0 2-5-16,2-1 7 0,-3 1-5 0,2-1 0 15,2 2 1-15,2-3-1 0,-2 1 2 0,2 1 7 16,0 0-2-16,1-2 4 0,1-1 4 0,1 2 2 16,1-2-4-16,-2 2 1 0,1-2 1 0,2 3 0 0,-2-2-1 15,2 1-12-15,1-2 5 0,-1 2-3 0,0-1-1 16,1 1 4-16,0 1-4 0,-3-4-3 15,2 2 2-15,-2 2 4 0,1-1-2 0,-2 3-4 0,0-1 1 16,-4 0 5-16,5 0-7 0,-4 1-2 0,2 0 6 16,-2 1-7-16,4 0 4 0,-5-2-12 0,3 0 13 15,-1 2-8-15,2 0 5 0,-2-1-1 0,3 1-1 16,-2-1-2-16,1 2 3 0,1-2-2 0,-2-1-2 0,4-1 4 16,-2 2 4-16,1-1-3 0,-1-1-4 15,3-3-3-15,-4 4 6 0,2-2-3 0,-2 1 0 16,4-3 5-16,-1 3 1 0,-2-2-6 0,-1 1 0 0,3-2 1 15,0 3 0-15,-2 1 0 0,2-4 0 0,-2 7-7 16,2-5 8-16,-2 1 2 0,1 2-1 0,-2 1-3 16,4-3 1-16,0 4-1 0,-4-2-1 0,3 0-2 15,1 1 3-15,0 1-6 0,0 0-9 0,0 0 3 16,0 1 2-16,-2-1-7 0,2-2 0 0,-2 2 13 16,2-3 4-16,0 3-4 0,2 0-1 0,0-4-4 15,-2 4-1-15,1-2 8 0,3 0-3 0,0 1 5 0,-3 1-11 16,0-3 9-16,3 2 5 0,-1-2-10 0,-2 3 7 15,-1-2 1-15,0 0 2 0,0 2-10 16,-1-2-13-16,1 0 3 0,-3 1-14 0,3 1-20 0,0 0-24 16,0 0-108-16,0 1-197 0,0-1 87 0</inkml:trace>
  <inkml:trace contextRef="#ctx0" brushRef="#br0" timeOffset="-200880.9">20552 14795 1 0,'9'2'39'0,"1"2"-36"15,-1 0-11-15,3-1-8 0,-1 1 4 0</inkml:trace>
  <inkml:trace contextRef="#ctx0" brushRef="#br0" timeOffset="-200595.93">21171 14841 64 0,'14'0'70'16,"-3"0"-12"-16,3 0-3 0,4 0-4 0,-4 0-9 16,0 0-1-16,4 0-6 0,-4 0 0 0,0 0-8 0,0 0 1 15,0-2 0-15,-1 2-8 0,2 0 0 0,-2 0 0 16,6-2 2-16,-3 1-11 0,-4-2 10 0,3 0-12 15,-4 2 1-15,3-2-1 0,0-1 4 0,0-1 2 16,-1 2 4-16,0-2-11 0,0 0 4 0,0 1-9 16,0-1 2-16,3-2-1 0,-2 2-2 0,1 0 4 15,-2-2-8-15,4 0-7 0,-1 0-14 0,-2 0-11 16,1-2-18-16,2 1-9 0,0 0-36 0,-1 1-106 16,1-4 47-16</inkml:trace>
  <inkml:trace contextRef="#ctx0" brushRef="#br0" timeOffset="-199478.97">21785 14676 287 0,'16'-8'3'0,"-1"-2"33"0,0 2 6 0,0-5 11 16,-2-1-4-16,3-1 4 0,-4 4 5 0,0-2-9 15,1 4-1-15,-7-1-8 0,3 0 2 0,0 0 8 0,0 1-11 16,-1-1 0-16,-2-2 4 0,2 3-7 16,-1-1 2-16,1-1-1 0,-1 2-4 0,1-2 2 15,-3 1 1-15,2 0 3 0,2-4 2 0,0 4-1 0,-2-2 1 16,1 1-4-16,-1 0 4 0,1-1-2 0,-3 2-1 16,3-2-4-16,-3 2 2 0,3-2-4 0,-2 2 1 15,-1 1-3-15,2-2 1 0,-5 1-5 0,5 0 0 16,-2 0-3-16,-4 0 1 0,4-2-1 0,-2 0 1 15,1 0-4-15,-2 0-3 0,2 0 1 0,-1-4-1 16,-1 0-3-16,1-1-3 0,2 2 0 0,-4-2 2 16,2-1-1-16,-1 0 0 0,2 2 2 0,-4-1 1 0,3-3-7 15,-1 3 0-15,0-2 2 0,-1 0 0 0,0 1-3 16,2-1-3-16,-1-1 0 0,3 2-4 0,-5-2 7 16,3-5-2-16,-2 7-2 0,-1 1 2 0,0-1 1 15,-1 2-2-15,-4-3 0 0,1 2-2 0,-2 0-2 16,-1 0 2-16,1 1-3 0,-3-2 7 0,0-1-8 15,-3-3 3-15,2 7-1 0,1-2-3 0,-5-4 6 16,-4 1-2-16,3-1-1 0,0 7 4 0,-1-7-1 0,2 7-2 16,4-3-4-16,-5-3 1 0,2 4 2 0,-1-7 1 15,2 7 1-15,-7-3-2 0,9 3-2 16,-2-1 1-16,-2 2-1 0,4-2 5 0,-8-3-3 0,0 1 3 16,0 4 0-16,-3-3-4 0,-1 2 0 0,-2-1-2 15,-2 0 5-15,-1 1 0 0,-1 1 0 0,1 0-5 16,1 0 1-16,0 3-1 0,2-2 3 0,-2 1-8 15,7 4-4-15,-4-6 2 0,4 7 0 0,1-2-6 16,1 2 0-16,-2 1 4 0,1-2-2 0,-2 3 5 16,-1-3-1-16,1 1 0 0,1 2-1 0,0-2 5 15,-2 4-6-15,-6-4 7 0,-1 1-3 0,1 0 5 0,-5-3-6 16,2 3 0-16,-1-1-1 0,2 1-5 0,-1 1 0 16,2-2 3-16,-3 1 0 0,7 1-2 0,-5-1 3 15,7 5 4-15,-4-3-6 0,5 1 6 0,-1 1 2 16,4 1 2-16,0 1 0 0,-1-1-3 0,5 0 1 15,0 1 3-15,-3 2-4 0,3-2 1 0,0 1-2 16,-2-2 4-16,-2 3 4 0,-1-2 0 0,1 2-8 16,-9-1 5-16,0 0 0 0,4 4 2 0,-5-4-2 15,-3 2-5-15,5 1 10 0,4-1-5 0,0-2-3 16,-7 3 8-16,2 1-5 0,4-3 2 0,2 2-7 16,-2-2 8-16,4 2-3 0,0 1 2 0,0 0-6 0,0 0 0 15,3-2 5-15,-3 3 5 0,1 2-1 0,4-2-3 16,0 2 1-16,-4-2 5 0,-1 5-8 0,1 0-2 15,-1-1 7-15,-8 1-2 0,2 2 2 0,2 3-3 16,-3-1 1-16,3 1 2 0,4-3 0 0,2 1 0 16,-6 0-1-16,4 4-2 0,-4 0-3 0,8-5 3 15,-1 1 1-15,0 0-2 0,2 0 4 0,-1 0-5 16,3 1 2-16,2-2 1 0,-2 2 1 0,3-2-4 16,0 4 5-16,2-2-3 0,-1 0 3 0,-1 2-6 0,0-1 3 15,4 0 0-15,-4 2-2 0,1-1 2 16,-2-1-3-16,1 4 4 0,0 0-3 0,-5 1 6 0,1 5-2 15,3-3-3-15,-5 0 0 0,6-4 1 0,-2-1 1 16,0 5-2-16,-2 2 1 0,2 0-2 16,-2-1 2-16,7-4 1 0,-4 0 3 0,-2 3 1 0,3-5-2 15,0 0 0-15,3 0-2 0,-2 1-2 0,4 2 3 16,0-5-7-16,3 2 8 0,-4-3 1 0,5 1-3 16,-4-1-1-16,3-2 0 0,1-2-2 0,0 1 2 15,0 1 0-15,0-4 5 0,0 2-5 0,0-2 2 16,0 1-5-16,1 1 4 0,-1-3 2 0,4 3-3 15,-4-2 6-15,5 1-12 0,-5 0 6 0,1-1 3 0,3 1 0 16,-4 2-5-16,4-2 4 0,0 3-5 0,1-2 10 16,0 1-11-16,4 3 5 0,-4-1-2 0,-1-1-1 15,1 5 0-15,-1-2 8 0,1 0-11 0,0 1 9 16,0-4-1-16,-1 3 0 0,3-3 1 0,-2-2-1 16,1 2-3-16,3 0-2 0,0-1 7 0,-1 1-5 15,2-4-3-15,0 2 6 0,-1-2-4 0,1 1 0 0,2 3 0 16,-1-4 3-16,-1-1-1 0,1 2-7 15,2 1 4-15,-2-1 4 0,-2-1-4 0,0 1-2 16,-2 0 3-16,1-1-12 0,0 2 2 0,-3 0-9 0,5-2-2 16,-3 2-12-16,0-2-8 0,1 2-13 0,1-1-9 15,-3 0-22-15,3 0-12 0,1 1-14 0,-1-1 4 16,3 4-73-16,-1-7-194 0,2 6 86 0</inkml:trace>
  <inkml:trace contextRef="#ctx0" brushRef="#br0" timeOffset="-198828.88">20079 14597 106 0,'27'3'30'15,"1"-2"14"-15,-5-1 6 0,8 0-5 0,-4-1 0 16,-6 2-3-16,7-2-1 0,0 2-3 0,-5-1-6 16,3 0-16-16,-3 0 15 0,-1 1 4 0,-3 1-4 15,2 1 13-15,-1-3-7 0,-1 1-8 0,2 0 15 0,-3 1-5 16,-2 0-2-16,3 1 6 0,-1-1-2 0,0-1 3 16,-5 0-9-16,2 2-4 0,1-1-2 15,3 2-13-15,-3-3 1 0,2 2 4 0,-5-3 0 0,6 3-5 16,-1-1 3-16,1 1 2 0,0-2-3 0,-1 0-6 15,2 1 7-15,0-2-7 0,-1 2 1 0,2-2 4 16,-2 0-7-16,-1 0 3 0,1 0 0 0,1-2-3 16,-2 2 0-16,1 0-4 0,-6 0-1 0,6-2-4 15,-6 1 3-15,1 0 0 0,-1 0 3 0,-2-1-5 16,2 1 5-16,5-2-7 0,-7 2 1 0,7-2-5 16,0 1-3-16,1-1-3 0,-1 1 2 0,4-1-3 0,-3 1 5 15,0 0-4-15,3-2 1 0,0 1 0 0,-3 1 1 16,1-1 8-16,2 0 0 0,-4 1-4 15,3-6-3-15,0 4-2 0,-1 1 11 0,-1 0-10 0,-2-3 2 16,0 1 7-16,-2 3-4 0,2-5 2 0,-4 3-3 16,0 0-2-16,-2-1-1 0,3 0 3 0,-4 0 4 15,2 0 3-15,-3-2-6 0,2 2 4 0,3-2-2 16,-5 1 1-16,4-1 0 0,-3-1 0 0,3-2 4 16,-2 2 0-16,6-1 0 0,0 0-2 0,-2-6-8 15,-1 3 5-15,8-3 2 0,-7 2-1 0,1-1 0 16,-1 2 4-16,-1-2 3 0,1 2 0 0,-2-4 8 0,1 5 0 15,-4-3 1-15,3 2 4 0,-8 2-3 0,4-4-2 16,-1 4 5-16,-2-3-2 0,2-1-6 0,-3 2-4 16,0-3 4-16,-2 6-2 0,-2-7 3 0,3 2-4 15,-3-2 1-15,3-1 3 0,-2 5-3 0,2-5-4 16,-1 2-4-16,-2-3 7 0,3 2-11 0,1-1 5 16,-2 0 4-16,2-1-4 0,0 0 0 0,-3-1 0 15,2 0 0-15,0-6 2 0,0-1 1 0,1 1-3 16,-5 4-6-16,-1 4 8 0,-2-3-2 0,-1 4 0 15,0-1-2-15,-2 0-1 0,0 0 5 0,1 0-7 16,-4 0 3-16,-2 2 1 0,0-2-3 0,-6-1 1 0,2 2 0 16,-2-3 0-16,-6 0 3 0,-1 2-1 0,0-2-1 15,-3 2 4-15,-1 2-7 0,2 0-2 0,1 1-6 16,-1-1-4-16,-1 1-19 0,3 0-11 0,-3 1-14 16,5-1-46-16,3 2-110 0,-5-3-231 0,6 7 101 15</inkml:trace>
  <inkml:trace contextRef="#ctx0" brushRef="#br0" timeOffset="-191845.64">20971 11293 76 0,'0'0'90'15,"-4"-4"-2"-15,4 4-6 0,0 0-2 0,0-5-14 0,0 5-2 16,0 0-2-16,0 0-6 0,2-5-2 0,-2 5-11 15,0 0 0-15,0 0-5 0,-2-6-2 0,2 6-5 16,-1-4-8-16,1 4 4 0,0 0-4 0,-1-4-6 16,1 4 1-16,-3-5 4 0,3 5-7 0,0 0-5 15,0-3 1-15,0 3-8 0,0 0 3 0,-5-4 2 16,5 4 1-16,0 0-4 0,-6-2 1 0,6 2 2 16,-7-3-4-16,7 3-12 0,-5-1 11 0,5 1-9 0,-6-1 10 15,6 1-3-15,0 0-2 0,-13 0 5 16,13 0 5-16,-9 1-4 0,3 0-3 0,0 1-5 15,0-1 1-15,1 1 5 0,-1 0-3 0,-2 0 9 0,2 1-10 16,-2 0 1-16,-1-2 4 0,4 3-2 16,-4-3 6-16,0 2-7 0,0 0-1 0,4-2-4 0,-4 2 5 15,2-1 2-15,0 1 0 0,2-1-6 0,-4 1 5 16,1-2-5-16,1 4 4 0,0-2 3 0,-2 0-12 16,4 2 8-16,-4 0 2 0,2-1-7 0,-3 3 2 15,2-3 7-15,0 2-9 0,2 1 0 0,-3 0 8 16,1-3-3-16,2 6 0 0,-2-3 3 0,-2 1 0 15,5 1-3-15,-3 0-5 0,2 3 11 0,-2 0-1 0,-2 0 0 16,3-2-6-16,-2 5 2 0,3-4 8 16,-2-1-9-16,3 1 0 0,0 5 1 0,0-4-5 0,0-3 8 15,1 3-13-15,-1 0 14 0,1 1-5 0,-2 2 5 16,3-4-6-16,-1 1-1 0,-2 4 6 0,2-1-2 16,2-3 1-16,-1 0 0 0,3 4 9 0,0 0-2 15,0 1-1-15,1-1 4 0,1 1-9 0,1-1 6 16,1 1 3-16,3-2-5 0,-2 2 9 0,1-1-8 15,1 1 3-15,-1-2 0 0,1 1-4 0,1 0 2 16,-3 0-4-16,2-2-2 0,-1 1 2 0,-1 2-3 16,0-1-3-16,-1-1 5 0,0 1-5 0,1 0 4 15,-5-2 3-15,4 3-6 0,1-5-8 0,-4 4 9 16,3 0 0-16,0-2 5 0,1-1-5 0,-1-3 1 16,2 5 0-16,3-1 2 0,-2-2 4 0,0-2-7 0,6 6-2 15,-1-4 0-15,-3-3 5 0,5 4-3 0,-2-3-2 16,0-2 3-16,-2 1-1 0,-1-2 2 0,0-1 0 15,0 0-3-15,-4-1 1 0,0-1-2 0,0-1 4 16,-1 1 6-16,1-1 4 0,-4 0 7 0,-1-3-2 16,0 0-1-16,4 2-5 0,-4-2 3 0,0 0-4 15,0 0 0-15,0 0-5 0,-10-8 6 0,10 8-9 16,-9-4 1-16,4 4-25 0,1-4-33 0,0 2-83 16,-2-3-94-16,2 0-248 0,3-1 110 0</inkml:trace>
  <inkml:trace contextRef="#ctx0" brushRef="#br0" timeOffset="-190912.9">20694 12109 18 0,'0'0'125'16,"0"0"-19"-16,0 0-15 0,6 10 3 0,-6-10-19 16,3 2 7-16,-3-2-16 0,4 2 0 0,-4-2-6 15,2 3 7-15,-2-3-12 0,3 3 2 0,-3-3-5 16,0 0-9-16,0 0 0 0,7 3 0 0,-4-1-8 0,-3-2 3 16,6 2-16-16,-6-2 11 0,7 0-12 0,-7 0 6 15,0 0-3-15,0 0-2 0,6 1-6 0,-6-1 0 16,0 0 0-16,0 0-2 0,5 1-4 0,-5-1 3 15,0 0-3-15,0 0-3 0,0 0 3 0,0 0-6 16,0 0-2-16,0 0 1 0,5 3 3 0,-5-3-3 16,0 0 0-16,0 0 5 0,0 0-2 0,0 0-8 15,0 0 7-15,4 2-4 0,-4-2 4 0,0 0 2 16,0 0-1-16,0 0 0 0,0 0-3 0,0 0 0 16,0 0 0-16,0 0 2 0,0 0 2 0,0 0-6 15,-20-5 6-15,20 5-2 0,-7-2-4 0,7 2 3 0,-9-2-2 16,9 2 2-16,-8-2-5 0,8 2 4 0,-6-3 3 15,3 3 7-15,3 0 4 0,0 0 4 0,-8-3 1 16,8 3 0-16,0 0 4 0,-4-3-4 0,4 3-4 16,0 0-5-16,0 0 4 0,0 0-1 0,-6-2-2 15,6 2 2-15,0 0-5 0,0 0-4 0,0 0 0 16,0 0-1-16,0 0-4 0,0 0 5 0,0 0-6 16,0 0 3-16,0 0 4 0,0 0-5 0,0 0 0 15,0 0 1-15,11 11 0 0,-7-7 2 0,1 1-1 16,2 0-1-16,3 3-1 0,-1-2-2 0,0 4 0 0,2-5 3 15,1 9 0-15,-1-2-4 0,-1-4 5 0,-2 1-1 16,2 5-4-16,-1-5 2 0,-1 0-1 0,-2-1-1 16,1 0 1-16,-2-1-5 0,-4 0 5 0,4-1-5 15,-2-3 4-15,1 1 1 0,-3-1-4 0,0-2 7 16,2 5-4-16,-3-6-2 0,1 2 3 0,-1-2 2 16,0 0-2-16,0 0-3 0,0 0 5 0,0 0-3 0,0 0-3 15,0 0 5-15,-8 3 1 0,8-3-2 16,0 0-4-16,0 0 3 0,-11-3 0 0,11 3 3 15,-8 3-5-15,2-3 5 0,-1 2-2 0,2 0-3 0,-4 3 0 16,-1-1 1-16,-4 0-2 0,-1 2 2 0,-2 0-3 16,-2-1 11-16,1 1-12 0,0 0 1 0,4-1 7 15,1-1-3-15,1-1-3 0,1-1 3 0,2 1 1 16,-1-1-1-16,4-2 4 0,-1 3-4 0,1-2 1 16,-2-1 0-16,8 0 3 0,-6 0-3 0,6 0 2 15,-8-1 0-15,8 1 4 0,-8-1-1 0,8 1-7 16,-2-6 6-16,2 6-2 0,-5-3-6 0,5 3-15 0,0-5-32 15,0 5-40-15,2-8-61 0,-2 2-125 16,3 1-298-16,-2 0 131 0</inkml:trace>
  <inkml:trace contextRef="#ctx0" brushRef="#br0" timeOffset="-190129.58">20841 12091 112 0,'-6'-3'135'0,"6"3"-8"15,0 0-6-15,0 0-11 0,0 0-4 0,0 0-9 0,0 0-13 16,0 0-4-16,-3-2-2 0,3 2-3 0,0 0-13 15,0 0 6-15,0 0-9 0,0 0 1 0,0 0-4 16,0 0-5-16,0 0-5 0,0 0-5 0,-4-1-1 16,4 1-3-16,0 0-3 0,-6-2-3 0,6 2-1 15,-8-1-5-15,8 1 0 0,-10 0-2 0,10 0-8 16,-8 0 1-16,8 0 0 0,0 0-1 0,-8-2 1 16,8 2-6-16,0 0 3 0,0 0 2 0,-6 0 4 15,6 0 3-15,0 0-1 0,0 0 1 0,0 0-7 0,0 0 5 16,0 0-2-16,0 0-3 0,0 0-2 0,0 0 0 15,0 0-2-15,0 0 1 0,0 0-2 0,0 0-3 16,-5 5 0-16,5-5 2 0,0 0-3 0,9 9 0 16,-8-5 0-16,3 2-2 0,-3-1 0 0,3 1 2 15,0 2 0-15,1 1-5 0,4-2 1 0,-5 4 1 16,2-3 0-16,-2 2-2 0,0-2 2 0,1 3-4 16,0-1 4-16,-2-1 2 0,1 0-3 0,-2-1 2 0,-2 4-1 15,4-4-1-15,-3-1-1 0,1 2 1 16,-2-2-4-16,1-1 2 0,0-2 2 0,-1 2-8 0,4-2 9 15,-3 1 2-15,1-3 0 0,-1 1-1 0,0 2 0 16,1-2-1-16,-2-3-2 0,3 4 0 0,-3-4 4 16,4 0-2-16,-4 0-5 0,0 0 4 0,2 4-4 15,-2-4 5-15,0 0 1 0,2 5-2 0,-2-5 1 16,0 0-3-16,0 0-2 0,0 0 0 0,0 0 2 16,0 0 2-16,0 0-3 0,0 0 1 0,-8 1-3 15,8-1 4-15,-10 0-3 0,4 0 2 0,-1 2-1 16,-2-1 5-16,-1-1-8 0,-3 1 3 0,4 2 3 0,-5-1 1 15,-4 3-3-15,2 0 1 0,-3-1 1 16,1 1-2-16,-3 0 0 0,0 2 2 0,1 0-4 0,0 1-24 16,-2 1-36-16,4-1-70 0,-9 2-210 0,10-3-371 15,1-2 164-15</inkml:trace>
  <inkml:trace contextRef="#ctx0" brushRef="#br0" timeOffset="-187846.75">20859 12078 31 0,'-3'-5'141'0,"3"5"-8"16,-2-4-4-16,2 4-4 0,-3-1-14 0,3 1-7 15,0 0-14-15,-2-4-9 0,2 4-8 0,0 0-7 16,0 0-2-16,0 0-10 0,0 0-3 0,0 0-4 16,0 0-4-16,0 0-7 0,-7 10 1 0,6-4-11 15,-4-1-1-15,1 1-3 0,-4 3 3 0,2-1-5 0,-4 0-1 16,-2 5-1-16,-1-1-2 0,-2 1-1 16,0-3-3-16,-1 1 1 0,0 3-6 0,-1-2 3 0,3 0 3 15,-2 1-6-15,0-1 2 0,2 2-4 0,1-1-3 16,1-2 7-16,1-1-6 0,2-3 0 0,-1 4 2 15,4-5 1-15,-2 1 2 0,4-2 0 0,-2 0-5 16,3 2-2-16,2-4 2 0,-3 2 2 0,3 0 2 16,-2-1 0-16,3-1-1 0,0-3 1 0,0 5 1 15,3-3-2-15,-3-2 1 0,5 5-2 0,1-3 0 16,-2-2 4-16,4 0 1 0,-8 0-7 0,14 0-1 16,-8 0 1-16,3-2 3 0,-2 1-1 0,-1-3 2 0,6 1-3 15,-5 0-3-15,2-1 0 0,0-4 0 16,-1 4 1-16,0-4 2 0,-3-1-2 0,1-1-7 0,-1 1-1 15,0-3-15-15,0 0-3 0,-1-3-2 0,0-2-8 16,-1 2 10-16,-1 2-2 0,0 3-2 0,-1-1 9 16,-1 2-1-16,1 4 3 0,1-3 2 0,-2 4 2 15,-2 0-3-15,4 0 4 0,-2 0 3 0,0 4-1 16,0 0-5-16,0 0 11 0,0 0-3 0,0 0 1 16,-8 10 0-16,8-5-2 0,-3 1 3 0,0 2-2 15,1 0 5-15,1 3 0 0,-3 0 1 0,0 5 1 16,0-4-5-16,-1 5 3 0,1-5 2 0,2 1 4 0,-2-1 1 15,-1-3-12-15,1 3 11 0,0-2-3 0,0-3 3 16,0 0-7-16,2-2 0 0,-2 2-2 0,0-1 8 16,2-2 1-16,-2-1-1 0,0-1-3 0,-1 1 6 15,-3-1-5-15,8-2 3 0,-9 0 0 0,9 0-2 16,0 0 0-16,-9-7 3 0,5 2-7 0,3-1 0 16,-3-1 7-16,4-4-5 0,0 0 0 0,4-5-2 15,-3 0 6-15,3-2-1 0,0 1-3 0,0-2 2 0,1 2 0 16,0 2-1-16,4-1-4 0,-4 1 4 0,3 5 2 15,-2-2-3-15,1 7 2 0,0-4-4 0,-2 4 3 16,1 1-1-16,-3 1-4 0,3 1 8 0,-3 0-8 16,-3 2 1-16,12 6-5 0,-8-4 10 0,-2 3-1 15,1 2-2-15,-2-2 0 0,-1 2 0 0,0 2 1 16,-1-1 3-16,-1 2-4 0,1-1-3 0,0 1 2 16,-2 0 1-16,-1-1 0 0,1 1 6 0,-1-3-7 15,-1 1 0-15,0 0 4 0,1-2-13 0,3-1 15 16,-2 0-9-16,-1 0 8 0,1 0 1 0,1-4-4 15,1 3 2-15,1-4 4 0,-5 2 9 0,5-2 4 0,-2 4-2 16,2-4 2-16,0 0-5 0,0 0-1 0,0 0-4 16,0 0 4-16,0 0 0 0,13-11-1 0,-9 5-4 15,1 1-1-15,4-3 4 0,0 0-3 0,0 1 0 16,-1 0-1-16,2 0-5 0,-3 2 2 0,1-2 0 16,-1 3 2-16,-1 0-4 0,0 1 3 0,-2-1-1 15,-1 2-4-15,1 1 2 0,-1-1-4 0,-3 2-1 16,0 0 1-16,0 0 1 0,0 0 4 0,0 0-1 15,-5 12 0-15,0-8-2 0,1 1-1 0,-1 0-2 0,0-1 5 16,1 4-3-16,0-2-1 0,2-1 2 16,1 2 1-16,-1 0-2 0,2-3-1 0,0-1 2 0,2 2 0 15,-2-5 0-15,5 5 3 0,-3-4-2 0,3 1-2 16,-5-2 1-16,0 0 2 0,14-3 1 16,-10-1-3-16,1-2 3 0,3 1 3 0,-2-2-6 0,2-2 3 15,-3 1-5-15,0-3 1 0,2 1 0 0,-5 0 3 16,2-1 1-16,-3 0 0 0,3 1-4 0,-4-2 1 15,0 2-6-15,3 2 5 0,-3 0-3 0,0 1-2 16,0 4-6-16,-3-4 10 0,3 1-7 0,-1 3-5 16,1 3 6-16,-4-5 7 0,0 4-3 0,4 1 3 0,-5-5-5 15,5 5 3-15,-5-2-2 0,5 2 2 16,-4-2-1-16,4 2 0 0,0 0 4 0,0 0-2 0,-9 5 0 16,5-1 3-16,4-2-1 0,-5 3 4 0,4 0-7 15,-3 3 4-15,3-1-3 0,-3 3 2 0,-4-3-1 16,3 5 5-16,1-6-4 0,-2 5-3 0,-2-1 3 15,3-1-1-15,-2 1 3 0,-1-1-1 0,0 1-5 16,3-2 3-16,0-4 3 0,1 3-5 0,-1-3 8 16,0 2-4-16,0-4-3 0,1 1 0 0,-1-1 2 15,5-2 0-15,-7 4 2 0,5-3-3 0,2-1 2 16,-8 3 1-16,7-1 1 0,1-2-8 0,0 0 4 0,-5 2 4 16,5-2-5-16,-1 4 2 0,1-4-5 0,0 0 6 15,0 6 4-15,0-6-5 0,4 3 2 0,-4-3 5 16,3 3-9-16,-3-3 3 0,8 2-5 0,-8-2 7 15,10-2-3-15,-5-1-2 0,2 0 2 0,0-1 1 16,2 1 1-16,-1-4 9 0,0 0-3 0,1-1-5 16,-2 1 1-16,-3 1-2 0,1-4 0 0,3 1 0 15,-2-2 3-15,-2 1 2 0,-1 0-10 0,-1 0 8 16,2 0 1-16,1 1-6 0,-3-3 5 0,0 5-6 16,-1-3-1-16,3 3 1 0,-3 0 0 0,-1-3 1 15,4 5-1-15,-3-2 6 0,2 0-5 0,1 0-1 0,1 1 2 16,-1 1 1-16,2-4 1 0,2 2-1 0,-2 0 0 15,5-1-4-15,-4 3 6 0,2-2-2 0,-2 3-7 16,-2-1 3-16,1 0-1 0,2 2-2 0,-2 2 3 16,-2-2 3-16,1 0 0 0,-1 1 2 0,-1-1-1 15,-3 3-4-15,6-5 3 0,-6 5-3 0,2 0 7 16,-2 0-12-16,0 0 7 0,4-2 1 0,-4 2-1 16,0 0-10-16,0 0 12 0,0 0-4 0,4-3 6 15,-4 3-4-15,0 0 2 0,0 0-3 0,0 0-1 16,0 0 2-16,0 0-1 0,0 0 4 0,0 0-3 15,0 0 1-15,0 0-3 0,0 0 4 0,0 0 1 0,0 0-2 16,0 0-5-16,0 0 3 0,0 0-2 0,6 5 1 16,-6-5 0-16,0 0 0 0,-1 3 2 0,1-3 1 15,0 0-2-15,-2 7-1 0,2-7 3 0,-3 3-3 16,3-3 5-16,0 0-3 0,0 0-2 0,0 4 0 16,0-4 6-16,0 0-4 0,0 5-3 0,0-5-1 15,0 0 7-15,0 0-3 0,0 0 1 0,0 0 2 16,1 4 0-16,-1-4 3 0,0 0 0 0,0 0 3 15,0 0-4-15,0 0 3 0,0 0-13 0,0 0 12 16,0 0-5-16,0 0 0 0,0 0 2 0,-2 6-3 16,0-2 1-16,1-1 0 0,-1 1-3 0,0 3 4 0,0-1 3 15,-1 2-4-15,-2 3 0 0,3-4 3 0,-2 6-5 16,1-3 5-16,-1 2 5 0,2 0-6 0,-2 0 2 16,0 0-3-16,3 2 4 0,-1 0-3 0,-1 1-2 15,2 2 3-15,-1 0-4 0,1-2-3 0,0-3 9 16,1-2-12-16,1 4 11 0,-1-7-4 0,1 5-1 15,1-7-2-15,-4 2 4 0,2-2-1 0,2-1-2 16,-2 1 4-16,0-5 4 0,0 6-3 0,1-4 0 0,-1-2-1 16,3 2-4-16,-3-2 7 0,0 0-4 15,0 0-2-15,0 0 2 0,0 0 1 0,8-9 0 16,-7 6-1-16,-1 3 1 0,0 0-2 0,0 0-4 0,4-3 6 16,-4 3-8-16,2-4 6 0,-2 4 0 15,0 0-3-15,0 0 1 0,0 0 3 0,0 0-2 0,0 0-5 16,0 0 7-16,-21 3-1 0,14-2 2 0,-2 0-5 15,-3-1 4-15,2 2-6 0,-2 0 3 0,1-2-8 16,-1 0 7-16,2-2 2 0,-3 4-7 0,3-2 7 16,0 0 1-16,-3-4-4 0,3 3 6 0,0 0-4 15,-1-2 0-15,4 3 3 0,-1 0-3 0,-1-1-22 0,3-2-26 16,-1-2-59-16,2 2-175 0,0-2-306 0,3-3 135 16</inkml:trace>
  <inkml:trace contextRef="#ctx0" brushRef="#br0" timeOffset="-187200.09">20891 12160 38 0,'2'-5'132'0,"-2"5"-8"0,0 0-16 0,3-2-16 16,-3 2-9-16,0 0-10 0,0 0-8 15,0 0-3-15,0 0-8 0,0 0-19 0,0 0 11 0,0 0-7 16,5 9-2-16,-5-9-2 0,-8 10 1 0,5-6-5 16,-7 4 2-16,-3 2 9 0,0 1-5 15,-4-2-1-15,3-1 1 0,-1 2 3 0,-2 3-7 0,3-4-18 16,3 1 17-16,-2-1-4 0,-3 4 1 16,7-6-3-16,0 3-8 0,-1-5 6 0,3 5-4 0,-1-3-1 15,0 5-4-15,2-7-3 0,1 4 4 0,2-2-3 16,-1 0-2-16,2-1-1 0,0 0-1 0,1-1-4 15,1-1 5-15,0 0-6 0,0 0 2 0,0-4 4 0,1 4-6 16,-1-4 6-16,4 2-1 0,-4-2 2 16,0 0 1-16,12-5-4 0,-8 3 0 0,2-3 0 0,-1 2 7 15,2-4-7-15,-2 0 1 0,3 0-3 0,-1-3 3 16,1 2-3-16,-2-1 0 0,1-3 4 16,3-1-5-16,-3 4-7 0,1-3 7 0,1-3 1 0,1 8-6 15,-2-4 5-15,-2 3 0 0,3-1-4 0,-4 4 1 16,-1-1-3-16,1 1 2 0,-2 1-1 0,1-1 0 15,-3 3-5-15,3-1 3 0,-4 3 4 0,0 0-4 16,0 0 3-16,0 0 1 0,0 0-1 0,0 0 4 16,6 7-5-16,-6-2-1 0,-1 2 3 0,1-2-4 15,-4-2-6-15,4 4 10 0,-1 0-1 0,1-1 3 16,-1 1 2-16,-2-1-4 0,3 2-1 0,-4-4 0 0,4 2 5 16,-4-2-6-16,3 2-15 0,0 0-20 0,-2-3-21 15,-1-1-20-15,4-2-76 0,-5 3-103 0,5-3-276 16,-6 2 122-16</inkml:trace>
  <inkml:trace contextRef="#ctx0" brushRef="#br0" timeOffset="-163776.29">25099 7441 12 0,'0'0'100'0,"-4"-1"-4"0,4 1-11 0,0 0 0 16,-5-3-20-16,5 3 9 0,0 0-7 15,0 0-2-15,0 0-16 0,0 0 1 0,0 0-19 16,-3-4 20-16,3 4-9 0,0 0 4 0,0 0-4 0,0 0 2 16,0 0 3-16,-7 0-9 0,7 0-3 0,0 0 0 15,0 0 0-15,-4-1-11 0,4 1 0 0,0 0 5 16,0 0-5-16,0 0 1 0,-4-3-11 0,4 3 6 16,0 0-3-16,0 0-6 0,0 0 9 0,0 0-5 15,0 0-3-15,0 0 2 0,0 0-3 0,0 0-6 16,0 0 3-16,0 0-3 0,2 13 2 0,-2-9 1 15,-1 2-5-15,1 0 2 0,0 1-2 0,-1 0 2 0,2 2 3 16,-2 0-1-16,1 3-8 0,1-3 1 16,-1 2 3-16,-1 7-1 0,1-2-4 0,-2 1 7 0,2 2-6 15,2 0 4-15,-2-2 0 0,-2 2-5 0,2 1 6 16,-2-1-8-16,-1 1 4 0,-2 3 2 0,0 4 3 16,3-2 0-16,-2 1-5 0,1 2 3 0,-1 2-1 15,1 1 3-15,-1 1-7 0,0-2 5 0,-1 3-10 16,-2 4-7-16,-4 10-2 0,-4 0-12 0,-2-1 0 15,7-12-2-15,-2 11-5 0,2-11 3 0,-3 17 10 16,4-5-5-16,2-12-1 0,1 0 0 0,0-2 8 16,1 1 1-16,5-2 5 0,0 1 6 0,1-3-2 0,2 3 18 15,0-1 6-15,0 1 10 0,4 0 1 0,0-1-4 16,-2 2 4-16,7 1 2 0,-2 1 1 0,4 10-1 16,-4-10-4-16,-1 12-3 0,2 2 2 0,-4 2-3 15,0 2-3-15,-6-3-2 0,3 0 3 0,-3-5-3 16,-1-8-1-16,3-1 0 0,-3 0-3 0,1-5 1 15,0 3-4-15,2-5 3 0,-3-2-1 0,2-6-4 16,0-3 6-16,0 1-3 0,2-2 3 0,1 0 9 16,0-5-3-16,-1 2-4 0,1-6 6 0,2 1-5 15,1 1 0-15,-5-1-1 0,3 0-6 0,0 0 0 16,-1 0 3-16,0-1-4 0,-2 0 1 0,1 3-1 0,0 0-5 16,0 0 4-16,-1 6-2 0,0 0-1 0,1 0 0 15,3-1 5-15,-4 4-4 0,3-1-2 16,-3-1-1-16,5 5 6 0,-3-3-5 0,3 1 7 0,-2-6-6 15,2 2-3-15,-3 0 4 0,5-2-4 0,-2 2 2 16,-2-3 3-16,2 0-3 0,2 1 1 0,-2-1-2 16,-2-1 4-16,-1-1-1 0,4 1-2 0,-2 4-2 15,-1-3 3-15,-1 2-1 0,-1-4 1 0,2 5-2 16,-2 0-3-16,1 0 5 0,2 6-1 0,1 3-2 0,0-3-1 16,-1 2 0-16,-1-6 0 0,1 4 0 15,0-3-4-15,0-2 3 0,4 6 2 0,-6-7 1 0,0 0 2 16,4 2-3-16,-4-2 2 0,-1 0 1 0,0 1-1 15,1-1-1-15,-2 0 3 0,-2 1-1 0,-1-1-4 16,0 0 1-16,0-1 1 0,0 2-2 0,0 1 3 16,-1-1 2-16,-2 0-1 0,2 3-3 0,-3-2-1 15,0 6-1-15,3-5 0 0,-3 6-7 0,0-1 3 16,0-6-4-16,-1 5 0 0,4-5-2 0,-3 2-3 16,0 4-2-16,3 0-3 0,-3-7 0 0,4 2 0 15,-5 3 1-15,3-4-4 0,0 2-2 0,2-4-11 16,0 0-14-16,0-5-8 0,2 1-3 0,0-1-14 0,-1 0 2 15,2 0-18-15,-2-1-1 0,3 0-7 0,-4-1 10 16,4 2 10-16,-3-1 3 0,2-1 11 0,-2 0 12 16,-1-1 36-16,1-1 39 0,3-3 32 0,-3 2-9 15,-1-3 8-15,3 1-6 0,-2-1 9 0,2 0-13 16,-2-1-7-16,0 0-1 0,-1-3 0 0,0 6-4 16,0-6 0-16,0 0-4 0,0 3 0 0,0-3-1 15,0 0 0-15,3 3-8 0,-3-3-4 0,0 0-1 16,0 4 2-16,0-4-3 0,0 3-2 0,0-3-3 15,0 0 5-15,-3 4-3 0,3-4 2 0,0 0-10 0,0 5-11 16,0-5-15-16,0 0-33 0,0 0-138 0,0 0-214 16,0 0 96-16</inkml:trace>
  <inkml:trace contextRef="#ctx0" brushRef="#br0" timeOffset="-160965">26559 8712 113 0,'-8'-5'124'0,"1"-5"-11"0,-1 3-10 16,1 2-13-16,-3-2-8 0,-1 3-1 0,2-2-13 16,0 3-7-16,-5 2-7 0,4-2-1 0,-4 3-6 15,1 0-9-15,-5 0-3 0,2 0-3 0,-2 3 3 16,2-1-9-16,-3 1 0 0,2 2-8 0,0-1 0 15,-2 3 1-15,2 0-2 0,-1 1-6 0,-1 0 2 16,-2 3-7-16,4-3 3 0,-1 4 2 0,-5 0-4 16,5 1 0-16,-4 1 1 0,4-2-1 0,-7 4 1 15,2-1-5-15,1 2 0 0,-4 0 4 0,2 0-2 16,-1 1 3-16,0-2-11 0,5 1 8 0,-2 2 1 0,3-3-1 16,5 1-8-16,-4 2 8 0,5-5-1 0,0 2 1 15,-2 3-8-15,3-1 2 0,1 3 5 0,2-4-6 16,-3 7 3-16,4-5 0 0,3-1 1 0,-2 2 0 15,3-1 0-15,-4-3-8 0,4 1 12 0,-4 0-4 16,3 0-3-16,-2 0 4 0,1 0 0 0,-3 0 1 16,4 0 2-16,-2 0-7 0,1 0 5 0,-3 0-1 15,4-1-2-15,-4 1 2 0,7 1-4 0,-4 0 4 16,2 0-4-16,-3-1 0 0,6 0 0 0,-2-2 5 0,3 1 2 16,0-4 3-16,0 0 2 0,5 5-4 15,-2-5 6-15,3 1-2 0,-2-1 1 0,1-2-4 0,4 6 6 16,-1-1-2-16,2-3 7 0,0 2 1 0,2-2 0 15,-2 3-6-15,1-2 9 0,3 0-4 0,-1-3-2 16,1 0-3-16,-1 2 3 0,0-3-2 0,-2 1 1 16,1-5-2-16,-1 3-5 0,1-1-2 0,-2-2 2 15,5 2-2-15,-4 0-1 0,1 0-6 0,1-2 4 16,-1 0 2-16,0 0-4 0,5 0 1 0,2 0-1 16,-5 2 2-16,5-3 1 0,1 0-6 0,-1 0 3 15,0 1 0-15,3-3 0 0,-2 4 0 0,7-2 0 0,1-3-3 16,0 2 5-16,2-3-8 0,-1 0 6 15,0-3 2-15,5-1-4 0,0-3 0 0,-1 2 0 0,3-5-2 16,-2 2 7-16,5-3 0 0,7-6-2 0,-10 3 5 16,-1-3-1-16,10-3 1 0,-9 1-1 0,-3 1-5 15,11-8 4-15,-15 5-3 0,-3 1 0 0,-2-1-1 16,-2-2 2-16,-1-3-2 0,-2 2 1 0,-7-2 0 16,-2 1-1-16,2 1-4 0,-7 0-1 0,-3-3 5 0,-2 8 2 15,0-1-2-15,-5 1-4 0,-6-5-2 16,2-1 6-16,-4 1-1 0,-4 1 1 0,3 2-2 15,-1-1-2-15,0 0-1 0,-2 2 4 0,0-2-1 0,0 2 2 16,-1 1-5-16,0-1 0 0,3 6 2 16,-5-5 0-16,0 0 5 0,-2 2-2 0,9 2-3 0,-2 1-3 15,-2-4-3-15,-2 0 9 0,3 3-9 0,-6-3-11 16,2 2-14-16,-5 1-22 0,2 2-23 0,0-2-45 16,3 8-139-16,0-3-283 0,-6 2 125 0</inkml:trace>
  <inkml:trace contextRef="#ctx0" brushRef="#br0" timeOffset="-159376.7">25985 9304 78 0,'0'0'124'15,"0"-4"-15"-15,0 4-10 0,0-5-7 0,0 5-9 16,3-5-6-16,-3 5-8 0,0 0-6 0,0-4 1 0,0 4-2 16,1-3-5-16,-1 3 2 0,0 0-7 15,0-7-9-15,0 4-3 0,0 3-5 0,0-8 12 16,0 8-14-16,-1-4-6 0,-3 2 6 0,4 2 1 0,-4-8-12 15,0 6 3-15,1-3-6 0,-4 1-1 0,4 0-2 16,-1 3-10-16,-1-4 7 0,-1 2 2 0,0-1 1 16,-4-1-7-16,0 1 1 0,-2-1 0 0,-1-1-4 15,-3-1 0-15,-1 0 1 0,-1 1 2 0,0-2-6 16,-2-1 5-16,1 0-3 0,-6-1-2 0,-3-2 3 16,-1-2-5-16,2 2-1 0,0 2 5 0,-1-3-3 15,-1 3-1-15,-2-2-1 0,-5 1 4 0,4 0 4 16,-5 1-4-16,1 2-5 0,-2-4 6 0,5 3 0 0,-3 1-4 15,0 0 0-15,-1 2 2 0,-1-4 3 16,2 4 0-16,3 2-3 0,-3-4-3 0,2 2 4 0,-2 3 1 16,0-1-4-16,-1-1 1 0,1 2 0 0,3 1 1 15,-5-5-2-15,1 2-1 0,0 2 2 0,-17 1-2 16,18-2-3-16,-2 1 1 0,-2-2 7 0,1 2-2 16,0-2 0-16,1 3 2 0,-2-3-11 0,1 1 6 0,-1-1-1 15,2 2 3-15,-3-2 1 0,3 3-2 16,2-1-5-16,-1 2-2 0,0-2 6 0,2 3-3 15,3-2 0-15,0 1-2 0,4 1 9 0,8 1-2 0,-10 1 0 16,11-2-5-16,-4 2 3 0,-6-1 4 0,-2 1 0 16,4 2-2-16,2-1 1 0,4-1 1 0,-2-1-2 15,5 0 0-15,-2 2 1 0,1 0 0 0,1 1-4 16,-1-2 4-16,1 0-1 0,0 1-2 0,0 1 1 16,1 0-2-16,2-2 5 0,-2 1 0 0,3 0-6 15,3-1-3-15,-3 1 3 0,1-2-2 0,-2 3 4 16,2-1 1-16,1-2-4 0,-2 3 0 0,3-3 2 15,-2 1 2-15,0 0 0 0,4-2 0 0,-5 0-3 16,4 3 4-16,1-3-5 0,-4 0 5 0,6-3-4 16,0 3 5-16,-1-1-2 0,1 0 6 0,7 1-4 0,-12-2 0 15,7 1 1-15,0-1-2 0,2-1 2 0,0-1-10 16,3 4 3-16,-5-4 3 0,5-1 3 0,-1 0-3 16,2 0 2-16,-1-1-2 0,2 1 2 0,1-2 1 15,0 0-3-15,3 0 1 0,-2 0-1 0,-2 1 2 16,3 0 1-16,-1-2-3 0,-4 3-6 0,3-2 4 15,-2 4 4-15,2-3-2 0,-1 2-6 0,-2 0 7 16,2 1-2-16,-2 3-1 0,0-6 4 0,0 6-3 0,2-5 6 16,-2 5-6-16,4 0-4 0,-4 0 5 0,0 0 1 15,0-7-2-15,0 7-2 0,0 0-5 0,0 0 8 16,0 0 0-16,0 0 0 0,0 0 4 0,-12 0-2 16,12 0-3-16,-9 0-13 0,9 0 0 0,-15 1-6 15,6 2 1-15,-1-6-6 0,-2 6-1 0,0-3-1 16,0-3-9-16,-2 6 5 0,-3-3 7 0,2-3 4 15,2 6-2-15,-1-6 1 0,0 2 5 0,1 0-4 16,4-1 9-16,2 2 2 0,7 0 0 0,-10-2 2 16,7-1-4-16,3 3 1 0,-2-2 2 0,2 2 7 15,8-5 1-15,-3 0 1 0,3 3-1 0,1-1-6 16,3-1 7-16,-2 2-1 0,-1-1-13 0,2 0 12 0,-4 1-3 16,-2-1 7-16,0 1 7 0,-1 0-3 0,-4 2 5 15,9-3-16-15,-7 2 22 0,-2 1-6 0,0 0 1 16,7-2 5-16,-7 2-5 0,0 0-3 0,0 0 5 15,0 0-3-15,0 0-3 0,0 0 4 0,-22 4-7 16,14 0-1-16,-1 1 5 0,-1 0-16 0,1 2 8 16,0 0 0-16,-4 1 5 0,3 1-2 0,-1 1-6 0,-3 1 0 15,5-4 6-15,0 3 1 0,-5 0 2 16,3-2-2-16,0 1-3 0,-2 1-3 0,4-1 4 0,-5 0-1 16,6 0-4-16,-2-4 1 0,3 4 3 0,2-3 2 15,-2-1-3-15,3 0-2 0,2 1 2 0,-2-1-3 16,0 0 6-16,4-1-2 0,0 4 0 0,0-6 0 15,5 1 1-15,0-1 0 0,3 1 0 0,2-2 3 16,2 2-2-16,-1 0-3 0,2-3 8 0,0 1-2 16,1-1 0-16,-1 0 1 0,-1 0-6 0,-2 0 8 15,1 0-7-15,-1 0-4 0,0 0 6 0,-5-1-4 16,-5 1 6-16,9 0-5 0,-9 0-2 0,9 0 1 0,-9 0-3 16,9 0 0-16,-9 0 1 0,5-6 1 0,-5 6 0 15,3-2 3-15,-3 2-1 0,-3-7 3 0,3 7-6 16,-1-6 2-16,-3 0-4 0,0 1-1 0,-1-1 4 15,0-5 0-15,1 2-1 0,-5-1-1 0,4-5 0 16,-5 3-4-16,-2-5 2 0,0 1 4 0,2 0-5 16,1 4 4-16,-4-2-5 0,4 1 5 0,2 2 3 15,1 2-3-15,0-1 5 0,-1 2-1 0,1 1-1 0,2 2-2 16,-1-1 1-16,2 2-7 0,-2 0 5 16,4 0-2-16,-4 1 4 0,1 0-2 0,4 3 0 0,0-5 0 15,-1 1 4-15,1 4-3 0,0-5-4 0,0 5 1 16,1-5 1-16,-1 5 1 0,0-3-1 15,0 3-1-15,4-4 2 0,-4 4 3 0,6-2 2 0,-6 2-3 16,5-1-5-16,-5 1-10 0,11 0-6 0,-11 0 0 16,11 1-16-16,-3-1-16 0,-1 0-10 0,0 0-19 15,-1-1-38-15,-6 1-92 0,14 0-226 0,-7-3 100 16</inkml:trace>
  <inkml:trace contextRef="#ctx0" brushRef="#br0" timeOffset="-159013.75">23149 8746 32 0,'-2'18'120'16,"-1"0"-11"-16,1 1-7 0,4-1-10 0,1 3-13 16,-3-3-6-16,4 0-18 0,-4-1 3 0,1-2 3 15,3 0-11-15,-2-3-3 0,0 0-11 0,-1-2 2 16,-2-1 5-16,2 0-19 0,-1-3-4 0,3-2 5 16,-3-1-4-16,-3 1 3 0,3-4-6 0,0 0-2 15,0 0-2-15,0 0 4 0,0 0-5 0,-10-11-12 16,3 5 15-16,2-4-7 0,-2-1 5 0,1 4-4 15,-2-5-1-15,-3-1-1 0,3 2-2 0,3 1-7 16,-4 1 8-16,4-2-12 0,-3 4 10 0,4-3-3 16,-2 3 2-16,1 3-3 0,0-1-3 0,1 0 0 0,1 2 1 15,-2 1 3-15,2-1-6 0,0 0 6 16,3 3-8-16,0 0 7 0,-4-1-1 0,4 1-4 0,0 0 8 16,-6-3-5-16,6 3-4 0,0 0 7 0,0 0-1 15,0 0 7-15,0 0-7 0,0 0 8 0,0 0-5 16,0 0-6-16,0 0 5 0,0 0-8 0,0 0 1 15,0 0 10-15,23 0-7 0,-16 0-4 0,1-3-6 16,-2-1-6-16,2 2-6 0,-2-1-11 0,6 1-7 0,-3-1-31 16,-2-4-108-16,2 4-194 0,-2 1 85 15</inkml:trace>
  <inkml:trace contextRef="#ctx0" brushRef="#br0" timeOffset="-158265.15">23214 8712 97 0,'0'-5'106'0,"0"5"-14"16,1-5-6-16,-1 5 0 0,0-5-7 0,0 5 0 15,0 0-7-15,0-5-10 0,0 5-3 0,0 0-7 16,0 0-4-16,0 0-8 0,0 0 1 0,-14 12-8 0,9-4-1 16,-3 2-3-16,3 2-5 0,-4 2 1 0,2 2-7 15,0 2 1-15,-2-1 5 0,2 2-8 0,-4 3-13 16,4-2 9-16,-2 2 0 0,0-3 3 0,0-1-9 15,0 0 7-15,-1-1-2 0,-1-1-2 0,4 0 0 16,-5 0 2-16,2-2-11 0,5-4 9 0,-3 0-5 16,2-3 6-16,0 1-8 0,-2-3 0 0,3 2 5 15,-3-2-1-15,4-4 0 0,-1 2-4 0,1-2 1 0,4-1-1 16,0 0 6-16,0 0-9 0,0 0 6 16,0 0-7-16,-4-8-1 0,4 8 3 0,4-6 4 0,-1 3 0 15,-2 0-7-15,4-1 8 0,-5 4 1 16,9-3-1-16,-6-1-10 0,-1 1 9 0,-2 3 1 15,7-1 1-15,-7 1-7 0,5-2 2 0,-5 2 1 0,5 0 1 16,-5 0 0-16,0 0-1 0,14 2 0 0,-9-1 0 16,0-1-3-16,0 3 6 0,4-2-2 0,0 2 1 15,-2-1-4-15,3 1 0 0,4 2-2 0,-1-3 4 16,1 1-2-16,-1 0 3 0,4 1-4 0,0 0 4 16,2 1-3-16,-6-2 3 0,2-1-4 0,-2 1-1 15,-3-2-4-15,-1 2 7 0,-1-2-1 0,-2 1-6 16,1-1 3-16,-2 0 6 0,-5-1-3 0,7 0 2 0,-3 3 4 15,-1-1 7-15,-3-2 8 0,0 0 4 0,0 0-11 16,0 0 9-16,0 0-1 0,0 0-7 0,0 0 2 16,0 0-4-16,-3-12 5 0,3 12 0 0,-5-5-3 15,3 1 0-15,-2-1-4 0,0 0 3 0,0-2-4 16,-4-1 0-16,3-2-3 0,-1 1 5 0,-2-4-3 16,-2-1-1-16,4-3-4 0,-2 3 1 0,0-1 1 15,-2-2-1-15,6-1 0 0,-2 1 0 0,-1 1 2 16,2-2-1-16,0 3-1 0,4 3 1 0,-2-1-1 0,2 4-4 15,1-2 4-15,0 5-3 0,0-2 2 16,0 4 1-16,0-3-2 0,1 3-1 0,2 3-1 0,-2-3 0 16,-1 4 4-16,9 0 1 0,-4-1-10 0,-5 1 4 15,12 5 3-15,-8-3-2 0,2 2 1 16,-2 2-4-16,0 0 4 0,-2 5-3 0,-2-4 2 0,4 5-1 16,-4-1-1-16,3 2-4 0,-6-1 4 0,3 1-2 15,-1 3-1-15,-3-1 7 0,4-2-4 0,-1-2 1 16,-2 1-2-16,-1 4 2 0,4-3 3 0,-1-4-16 15,-3 3-10-15,2-3-12 0,-1 2-13 0,2-3-25 0,-2 1-19 16,3-4-29-16,0 1-117 0,-4-2-259 0,3-1 115 16</inkml:trace>
  <inkml:trace contextRef="#ctx0" brushRef="#br0" timeOffset="-157781.68">23160 8966 18 0,'0'-17'129'0,"0"3"-5"15,-2-1 2-15,2 4-2 0,-2 0-13 0,4 2-7 16,-2 2-8-16,-2 0-5 0,4 1-8 0,-2 1-14 15,0 1-5-15,0 4-10 0,0 0 3 0,-4-2-9 16,4 2-10-16,0 0 0 0,-10 11-4 0,7-5-2 16,1 0-7-16,-2 1-1 0,0 2 1 0,2-2-6 15,1 2-3-15,-3-4 0 0,4 3 2 0,2-2-4 0,0 2 2 16,-1-1-4-16,3-3-3 0,0 1 3 0,3 0-6 16,0-2-1-16,-2-2-7 0,3 0-2 0,1 1-9 15,-3-2 0-15,3-2-5 0,-5 1 0 0,5 0-6 16,-4-6 5-16,0 1 4 0,2 2 0 0,-5-3-4 15,1 2 3-15,-3 0 1 0,-3 1 2 0,3-2 1 16,0 6 4-16,-6-5-4 0,-2 5 7 0,8 0-6 16,-9 3 7-16,9-3-1 0,-10 2 2 0,4 3 0 15,-1 0 1-15,2 0-4 0,3 2 5 0,-1-2-2 16,-1 2-1-16,0 0 4 0,4 0-3 0,-4-2 5 0,3 3 0 16,-1-6-8-16,2 2 2 0,-2 1 6 0,2-5 0 15,0 0-2-15,0 0-1 0,0 0 4 16,0 0-2-16,5-11 6 0,-3 5 4 0,-2-3 3 0,2 0-1 15,2-1 0-15,-4-1 5 0,1 0 3 0,2-1 5 16,-2 0 0-16,1 1 7 0,0 1 1 0,2 1 3 16,-3 2-7-16,4 3-6 0,-5 1-6 0,0 3 3 15,8 0-3-15,-8 0 0 0,5 10-4 0,-5-1-1 16,1 4-2-16,3 2-2 0,-4 3 3 0,3 2-11 16,-3-1 3-16,1 1 2 0,2-2 3 0,-2 2-4 0,0-3 4 15,-1 0-7-15,4-2 4 0,-3-1 0 0,-1-4-18 16,-1-1-5-16,2-3-5 0,-2 1-3 0,-3-6-13 15,4-1-26-15,0 0-53 0,0 0-144 0,0 0-283 16,-5-21 125-16</inkml:trace>
  <inkml:trace contextRef="#ctx0" brushRef="#br0" timeOffset="-156974.36">23256 8770 141 0,'0'8'131'0,"0"1"-6"0,1 1-16 0,1 1-8 15,-1 0-17-15,0 2-2 0,-1-2-7 0,3 4-6 16,-3 1-12-16,0-4-4 0,0 0-3 0,1 4-3 16,-2 0 3-16,-1-4 0 0,1 0 4 0,0 4-3 15,0 1-9-15,-1-1 1 0,1-3-4 0,-3 0 5 16,2 2-10-16,-1-3 8 0,2 5-6 0,-2-1-4 16,1-3-3-16,2-1-4 0,-5-1 2 0,2 0-4 15,3-3-6-15,-1 0 2 0,-2-3-1 0,3 3-4 0,-1-4-4 16,0-1 4-16,1-3 2 0,0 4-3 0,0-4 1 15,0 0-4-15,0 0 1 0,0 0-3 16,1-16 0-16,0 8 3 0,2-2-6 0,-2-1-1 0,4-2 0 16,-4-1 0-16,2 3-4 0,3-5 3 0,-3 4-1 15,1 1-1-15,0 0-3 0,1 4 4 0,0-4-11 16,0 5 9-16,-1-1 0 0,0 2-3 0,-1 0 4 16,0 0 3-16,1 1-3 0,-2-1 2 0,1 2-3 0,-1 1 0 15,-2 2-2-15,0 0 1 0,0 0 2 16,0 0-1-16,0 0-1 0,0 0 1 0,0 0 0 15,-16 4 0-15,11-1 2 0,0 1-1 0,-2-1-1 16,1 0-2-16,-1 0-2 0,2 1-2 0,0-1 8 0,0 3-13 16,0-1 15-16,0-1 1 0,1 1-7 0,0 1 2 15,-1-3 1-15,1 2 0 0,3 0-4 0,-3-1-8 16,2-1-16-16,-1 0-16 0,2 1-28 0,1-4-40 16,0 0-168-16,0 0-302 0,0 0 135 0</inkml:trace>
  <inkml:trace contextRef="#ctx0" brushRef="#br0" timeOffset="-155190.34">23144 9036 64 0,'0'0'152'0,"0"0"-20"0,0 0-11 0,0 0-19 16,0 0-3-16,0 0-11 0,0 0-7 0,0 0-14 15,8-5-2-15,-8 5-4 0,8-2-7 0,-3-2-4 16,0 1-9-16,3-2-2 0,-3 0-2 0,0-2-1 16,3 0-5-16,-3-3-8 0,-1 3 2 0,2-5-1 15,-2 1-4-15,-4 2-4 0,3-1 0 0,-3 3-2 16,-3 1-2-16,2-1 3 0,-3 3-3 0,-1 0-4 16,1 2-1-16,-1 1-2 0,5 1 4 0,-13 5-9 15,4-3 2-15,2 8-2 0,0 0 1 0,1 2 7 0,-1-5-6 16,1 4 4-16,2 2-5 0,-1-1 1 0,1 1-1 15,4-3 8-15,-4 2-4 0,4-1 0 0,0-4-7 16,0-1 7-16,0-1-2 0,-2 0 2 0,2 0-2 16,0-1 0-16,0-4-3 0,0 0 1 0,0 0 2 15,0 0-1-15,0 0 2 0,0 0-4 0,0 0-2 0,0 0 6 16,0 0 1-16,0-14 6 0,0 14 0 16,0 0-2-16,-2-6 0 0,2 6 1 0,0 0 0 15,0 0-5-15,0 0 5 0,0 0-7 0,0 0 3 0,0 0-2 16,0 0 0-16,0 0 1 0,0 0-9 0,0 0 9 15,0 0 2-15,0 0-7 0,0 0 2 0,0 0 3 16,0 0-2-16,0 0-11 0,0 0 8 0,8 0-3 16,-8 0 6-16,-2-6-3 0,2 6 7 0,2-4-3 15,-2 4-4-15,0-6 0 0,0 6 7 0,1-3 2 16,-1 3 0-16,0 0-3 0,0-4-1 0,0 4-2 16,0 0-1-16,0 0-4 0,0 0 6 0,0 0 0 15,12 2 0-15,-12-2 0 0,8 4-6 0,-5-3-1 16,1 3 8-16,-4-4-7 0,8 2 1 0,-5-1 4 15,3 2-7-15,-1-1 13 0,0 0-5 0,0 0-3 0,3-1 2 16,-3 1-2-16,0 0 2 0,4-2-1 0,-1 0-1 16,-3 1-1-16,-5-1 6 0,10 4-8 0,-5-3 2 15,0 0 0-15,-5-1-3 0,7 1 2 0,-7-1 2 16,6 2 1-16,-6-2-3 0,0 0 3 0,0 0-2 16,0 0 0-16,0 0-2 0,0 0 3 0,0 0-2 15,-10-10 0-15,6 8 1 0,-1-1-1 0,-4 1 0 16,3-1-1-16,-1-1 1 0,1 3 1 0,-3-1 2 0,0 0 0 15,1 2-1-15,1-2 0 0,-1 1-3 16,0 1-2-16,3-1 2 0,5 1 1 0,-11 2 3 0,4 0 0 16,2 0-3-16,3 1 3 0,2-3 0 0,-7 0-3 15,7 0 3-15,-2 3-2 0,2-3 3 0,0 0-8 16,0 0 10-16,0 0-8 0,0 0 6 0,0 0-10 16,0 0 3-16,18-6 7 0,-11 0-1 0,0 0 0 15,2-2 2-15,-2-1 0 0,3-1-1 0,-1-4-5 16,2 0 5-16,-1-1-3 0,-4 1-3 0,-2-3-8 15,1 0-11-15,-1-3-2 0,1 1-3 0,-2 0 0 16,-2 2 6-16,0 0 1 0,-1 0-2 0,0 5 10 0,-1 2-4 16,0 0 3-16,1 4 0 0,0 0 1 15,-2 2-2-15,2 1 5 0,0 3-3 0,0 0 5 0,0 0 3 16,0 0 0-16,-10 10-1 0,9-5 6 0,0 4-3 16,1 1-4-16,-3 0 2 0,3 2-5 0,-4 1 6 15,4 0 1-15,-1-1 2 0,-3 0-4 0,3-1-1 16,-2 2-1-16,-2 2 7 0,5-3-1 0,-1 0 2 15,-3-1-5-15,0-2-1 0,3 3 6 0,-3-7 0 16,0 7-5-16,3-7 1 0,-3 2-8 0,0-1-7 16,-2-1 5-16,2 0-10 0,0-2-2 0,-1 1-6 0,1-1 0 15,-1-2 6-15,1 1 3 0,-1 0-4 16,5-2 6-16,-7 3 2 0,7-3 6 0,0 0 5 0,-9-3 4 16,9 3 10-16,-4-2 1 0,4 2-7 0,0 0 0 15,-5-2 7-15,5 2-1 0,0 0 1 0,-3-5 5 16,3 5 0-16,0 0-3 0,0-4-5 0,0 4 1 15,0 0 4-15,0 0-6 0,0 0 1 0,0 0 0 16,0 0-5-16,0-6 0 0,0 6-5 0,0 0 9 16,0 0-8-16,0 0 3 0,0 0 10 0,0 0-20 15,0 0 10-15,0 0-1 0,0 0 1 0,0 0 3 16,0 0-1-16,0 0-1 0,0 0-1 0,0 0 3 0,0 0-6 16,0 0 6-16,0 0 1 0,0 0 1 0,0 0-2 15,0 0 4-15,0 0 6 0,4 15-6 0,2-15-5 16,-2 4 4-16,1-4 3 0,3 3-9 0,0-1 2 15,1 2 3-15,0-1-1 0,3 2-10 0,0-2 8 16,-2 2-4-16,0-1-3 0,-1 2-3 0,0-2-1 16,0-1 3-16,-4 1-22 0,2-1 23 0,-4 1-5 15,1 0 3-15,-1-3-1 0,-1 2-4 0,-2-3 8 16,0 0-1-16,-2 5 6 0,2-5-2 0,-8 3-11 0,4-2 7 16,4-1 1-16,-10 0 4 0,1 0-2 15,9 0 0-15,-11-1 2 0,3 1-4 0,-1 0 2 0,0-1 7 16,0-2-1-16,-1 2 4 0,2-1-5 0,1 2 0 15,0 0-5-15,-3-1 0 0,10 1 4 0,-12 0-4 16,12 0-8-16,-11 0-19 0,7-3-11 0,-3 1-16 16,3-1-10-16,0 1 2 0,0 0 13 0,0-1-3 15,0-2 9-15,2-1 7 0,-1 2 7 0,1-2 32 16,2 0 27-16,0 1-2 0,0-2 5 0,2 0-3 16,0 0-8-16,3 0 14 0,-2 0-4 0,1 2 2 15,0-3 2-15,3 0 4 0,-2 0 1 0,5 0-16 0,-4 3 6 16,3-3 2-16,1 3-9 0,-6 0-1 15,3 1-4-15,-4 1 3 0,1-1-2 0,0 3 1 0,1-2-13 16,-1 1 3-16,-4 2-4 0,1-3 7 0,-1 3-7 16,0 0 4-16,0 0-5 0,-14-3 0 0,7 3-1 15,7 0 2-15,-14 1-3 0,5 1 2 0,-2 1 2 16,1-1-6-16,3 1 3 0,-2 1 1 0,0-2-1 16,-2 4-8-16,5-1 8 0,-2 0 2 0,2 1-4 15,-4-1-2-15,2 2 2 0,3 3-1 0,1-6-1 16,0 3 2-16,-1-1 3 0,0-2-1 0,3-1-1 0,0 3-2 15,0-2-4-15,-1 0-2 0,3-4-1 0,-4 5 3 16,4-5 3-16,0 0 0 0,0 0-2 0,0 0 5 16,0 0-1-16,0 0 3 0,0 0-8 0,0 0 4 15,8-14 0-15,-8 9-6 0,1 2 10 0,-1 3 1 16,2-4-3-16,-2-2-3 0,0 6 3 0,0-6 5 16,0 6-5-16,1-4-3 0,-1 4-7 0,1-4 7 15,-1 4 1-15,0 0-8 0,0 0-15 0,0 0-24 16,0 0-46-16,0 0-113 0,0 0-224 0,0 0 100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5T08:01:01.24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12940 13733 35 0,'0'-3'122'0,"0"3"-8"0,1-4-16 0,-1 4-9 15,3-4 0-15,-3 4-12 0,6-1-10 16,-6 1-4-16,1-5-3 0,-1 5-11 0,0 0 2 16,4-2 4-16,-4 2 4 0,0 0 5 0,0 0-4 0,0 0 8 15,0 0-2-15,6-1 5 0,-6 1-4 0,0 0-5 16,0 0 4-16,0 0-8 0,0 0-2 0,0 0-1 15,0 0-6-15,0 0-4 0,0 0-5 0,0 0-1 16,0 0-5-16,0 0-3 0,0 0-4 0,0 0-3 16,0 0-2-16,0 0-1 0,0 0-4 0,-2 9-2 15,4-2-4-15,-4-2-1 0,2 4 0 0,0-2 5 16,0 5-2-16,-1 0-3 0,-2 4 2 0,6-1-2 16,-3 2 0-16,1-2-2 0,-1 3 1 0,0-2 1 15,0 2-1-15,0 0-2 0,2 1 2 0,-2-7-1 16,0 3 2-16,0 1-4 0,0-3 4 0,0-4-7 0,2 1 2 15,-2 0 2-15,0-3-1 0,1-1-1 0,2 0-2 16,-3-2 0-16,1 1 2 0,1-2-3 16,-2 2 4-16,0-5 7 0,0 0 9 0,2 5 5 0,-2-5 4 15,0 4-1-15,0-4-1 0,0 0-4 0,0 0 0 16,0 0-3-16,0 0-2 0,0 0-2 0,0 0-1 16,0 0-5-16,0 0 2 0,0 0-3 0,0 0 0 15,4-11-2-15,-4 11-2 0,2-6-1 0,-2 6 1 16,4-4 0-16,-4 4-1 0,0-2 0 0,0 2 1 15,4-3-4-15,-4 3 2 0,0-4-2 0,0 4 1 16,5-5-3-16,0 2 1 0,2 1 0 0,0 0-4 16,4-1 5-16,0-1-3 0,2 1-1 0,0 0-1 0,2-1 2 15,3 1 0-15,4-1 1 0,4-2 2 0,2 0-5 16,2-1 2-16,-1 1 3 0,1-1-2 0,2 2 2 16,0 0-3-16,3-2 4 0,2 1 0 0,-2-2-5 15,3 0 2-15,-3 3-1 0,-1-3 0 0,-2 3 0 16,0 4 0-16,0-6-2 0,0 3 6 0,0 2-6 15,-3-2 3-15,2 1-2 0,-2-1 1 0,6 1-3 16,-6 1 5-16,5-1-1 0,0 3 1 0,-1-2-2 16,2-1 1-16,-1-1-2 0,3 3 1 0,2-3 0 0,1 1 0 15,0-1 0-15,12-1 0 0,1 2 2 0,-15 1-1 16,14-5 0-16,-13 4 1 0,-3-2-2 16,0 1 1-16,-1-1 0 0,1 2-3 0,-1-2 1 0,0 1 2 15,-1 1 0-15,0-1-4 0,-2 0 2 0,0 0 2 16,3-1 1-16,-2 3-2 0,-2-1 0 0,0-2 1 15,0 2 0-15,1 2-1 0,0-2 1 0,-1 1-3 16,3-4 1-16,-1 4 0 0,3-1 1 0,2 2 1 16,2-2 0-16,-3-1 1 0,1 5-2 0,0-1-1 15,-3-4 2-15,1 3 0 0,1-1 1 0,0 3-2 16,-1-2-6-16,-3-1 0 0,-1 1 6 0,1 0 4 16,2 1-4-16,-2 2 1 0,-1-2 1 0,0 0-3 15,0 2 1-15,-1-4 0 0,-1 2 0 0,1 2-4 16,1-1 5-16,-2 0 0 0,-3-2 1 0,3 2-3 0,2-1 3 15,1 1-3-15,0-2 1 0,3 0 2 0,1 2-4 16,2-2 2-16,12 2 1 0,-11 0 0 0,14-2-1 16,-14 5 1-16,11-4 1 0,-12 1-2 0,1 2 1 15,-3-3-7-15,1 3 5 0,1-6 3 0,-5 6-2 16,-1-3-4-16,-1 0 4 0,5 0 0 0,-3-3 2 16,0 3-2-16,4-1 3 0,-2-1-3 0,1 2 1 15,-1-1 3-15,1 1 0 0,1 1-4 0,0-2 0 16,0-2 0-16,-1 2 1 0,17 6-1 0,-17-5-2 15,0 0-2-15,-2 2 3 0,4-2 1 0,-6 1 1 16,2 2-1-16,-1-3-6 0,-1 0 5 0,-1 4 2 16,0-3-1-16,0 3 3 0,-1-2-1 0,-2 1-4 0,2 0 2 15,3-2 3-15,2 0-3 0,-6 1 1 16,0-1 0-16,6 1-4 0,-3 0 4 0,1-2 1 0,-3 0-3 16,5 0 1-16,0 0 3 0,0 0-2 0,2-2 1 15,0 2-3-15,3 2 3 0,9-2-2 0,-13 3 1 16,0-3-1-16,0 0-2 0,2 2 3 0,0 1-2 15,-2-1-6-15,-2 3 6 0,3 0 3 0,2 0-1 16,-3-1-1-16,1-1 1 0,-1 1 0 0,0 2 0 16,3-1-2-16,-3 2-1 0,1-4 3 0,16 3 1 15,-2-1 0-15,-3-2-4 0,-11 1 2 0,-1-1 1 16,3 0-2-16,-3 2-1 0,1-4 1 0,-1 4 3 16,-1-2-3-16,1-2 0 0,0 3 1 0,0-2-1 0,2 0 0 15,-2 1 1-15,2-1-6 0,-2 1 6 0,-1-1-1 16,2 0 0-16,-3 3 0 0,-2-2 3 15,3-1-6-15,-3 1 6 0,0 1-2 0,1 1 0 0,-1-2 0 16,0 1 0-16,-2-2 0 0,1 2-4 0,-2 0 7 16,1 1-2-16,2-2-2 0,-1 1-1 0,-1-1 3 15,2 2-2-15,1-3 0 0,-3 2 0 0,5-1 2 16,-2 0-1-16,0 2-1 0,0-1 1 0,0-1 2 16,-3 2-1-16,0-1 0 0,-3-1 1 0,2 1-2 15,-2 0-1-15,1-2 1 0,-2 1 0 0,2-2 3 16,-7 2-3-16,-3-3-2 0,4 2 2 0,-1-1 1 15,0 0 1-15,-1 0-2 0,0-1-1 0,-3 0 1 0,2 2-2 16,1-4 0-16,-1 4 1 0,3-4 1 16,-4 0-1-16,4 1-1 0,8-1 4 0,-3-1 0 0,0 2-5 15,0-2 3-15,0 2-1 0,-6-1 0 0,1 0-1 16,0 1 2-16,-2 0 0 0,0 0 1 0,2 2-9 16,4-2 9-16,-8 1 2 0,2 0-2 0,0 0 1 15,-3 0-5-15,1 0 3 0,-2 1-3 0,2-1 3 16,0 2 1-16,-2-2-2 0,-3 0 1 0,5 0 0 0,-1-1 1 15,0 2-2-15,1 1 0 0,0 0 1 16,-1 1 1-16,1-3-3 0,2 1 3 0,-2 0-1 16,-1 2-2-16,0-1 4 0,0 0 0 0,-1 2-3 0,0-2-2 15,2 0 3-15,-8 0-1 0,2-2 0 16,0 3-1-16,-1-3 0 0,-1 1 1 0,2-1-3 16,-4 2 6-16,4-1-3 0,-3-1-1 0,3 1 3 0,-5-1-1 15,2 0-3-15,-1 0 3 0,2 2 2 0,0-2-11 16,2 1-3-16,0 0-4 0,0-1-8 15,0 3-2-15,0-3-1 0,3 0-1 0,-3 0-1 0,1 1 5 16,-4 0 2-16,4-1 4 0,-1 0-2 0,-1 0 5 16,-1 0-1-16,-2 2 2 0,0-4 3 0,-1 4 2 0,-2-4-2 15,0 2 2-15,1-1 1 0,-1 0-1 0,-6 1 4 16,10 0-1-16,-10 0-2 0,9 0 4 16,-2-3-6-16,0 3 5 0,-1-1 4 0,1-2-4 0,-3 2 1 15,1-2 3-15,0 2 0 0,0-2-2 0,-1 1 0 16,0-1 3-16,-1 1 0 0,-1-1-1 15,2-1-3-15,-4 1 5 0,0-1-5 0,1 1 1 0,1-1 4 16,-2 4 1-16,-2-8-5 0,-2 1-5 0,3 3 9 16,-3-1-1-16,0 0-3 0,3-1 3 0,-3-3 1 15,-1 2-1-15,4 2 0 0,-1-3 2 0,-2 0-2 16,1 4 1-16,3-4-1 0,0 2 1 0,0-2-2 16,1-4 1-16,1 3-1 0,0 0 1 0,0 1-3 15,1-2-4-15,-3 0 5 0,5 1 6 0,-1 1-6 16,0-1 7-16,-3 4-3 0,3-2-2 0,0 2-1 0,-3 0 0 15,3 0 3-15,0 0-1 0,-2 1-2 0,1 0 1 16,-3 4 1-16,1-4-1 0,3 1 0 16,-4 3 0-16,0-5-1 0,0 5 1 0,0 0-1 0,0 0 1 15,0 0 0-15,0 0-3 0,9 10 2 0,-9-8-1 16,0 4 3-16,0-1-3 0,0 2 3 0,-1 3-1 16,-2 1-1-16,-2-1 2 0,3 1-1 0,-1 0 1 15,-4 0 2-15,0 2-5 0,-1-3 0 0,3 2 3 16,-1 0 2-16,0-3-1 0,-1 3-4 0,3-3 2 0,-1 0-1 15,1-1 3-15,2-1-1 0,-1 0 1 16,-1-4 0-16,2 4-4 0,2-4 0 0,-1 1 3 16,1-4 1-16,0 4-1 0,0-4 1 0,0 0 0 0,5 1-3 15,-5-1-1-15,0 0 2 0,11-7-2 16,-6 4 2-16,0-2 1 0,3-2 3 0,-2 0-9 16,2-3 7-16,-2 3-4 0,2-4 3 0,-2 2-2 0,2 0 1 15,-3 1 3-15,0-1-1 0,-1 4 0 0,0 0-1 16,1 0 1-16,-1 0-1 0,-3 3-4 0,2-1-2 15,-3 3-4-15,1-4 9 0,-1 4 1 0,0 0-2 16,0 0 3-16,0 0-3 0,0 0 1 0,-5 12-1 16,1-10-1-16,3 3 1 0,-3-3 1 0,3 2 3 0,-2 1 0 15,2 2-6-15,-2-3 3 0,2 3 3 0,1 2-3 16,0-3 3-16,-1 3-2 0,1 1 2 16,-3-1-4-16,3-4 4 0,0 2-4 0,3 1 3 0,-3-3-3 15,1 2-3-15,-1-2 7 0,1 0 0 0,-1-1-3 16,3 1 2-16,-3-5-1 0,0 3-6 0,0-3 6 15,1 4 2-15,-1-4 2 0,0 0-2 0,0 0 1 16,0 0 2-16,8 0-3 0,-8 0-3 0,5-7 5 16,-4 3-5-16,2-1 4 0,-2 0-2 0,-1 0 1 15,3 0-3-15,-2 0 1 0,0-1 5 0,-1 0 1 16,0 1-4-16,0 2 2 0,-2-3-1 0,-2 3 3 16,0 1-1-16,1-1 2 0,2 0-4 0,1 3 3 15,-13-1-8-15,13 1 5 0,-18 4-22 0,4-1-73 16,-2 2-120-16,-5-5-133 0,0 4-373 0,-6-4 164 0</inkml:trace>
  <inkml:trace contextRef="#ctx0" brushRef="#br0" timeOffset="5665.74">22173 16528 2 0,'0'0'125'16,"0"0"1"-16,0 0-6 0,0 0-12 0,0 0-7 15,-7-5-2-15,7 5-11 0,0 0-8 0,-2-3 1 16,2 3-12-16,-3-3-7 0,3 3-8 0,0 0-5 16,0 0-6-16,0 0-1 0,-5-4-5 0,5 4-4 15,-4-2-4-15,4 2-2 0,0 0-9 0,0 0 2 16,-5 0-3-16,5 0 0 0,0 0-3 0,0 0 3 15,0 0-8-15,-5-3 1 0,5 3-1 0,0 0 0 16,0 0 1-16,0 0-5 0,0 0 1 0,0 0 0 16,0 0 1-16,0 0 0 0,0 0-3 0,0 0 0 15,0 0 1-15,0 0 0 0,0 0 1 0,0 0-8 16,0 0 4-16,19 0 2 0,-19 0-6 0,16 0 5 16,-9 0 0-16,1 0 2 0,3 0-2 0,-2 0-2 15,1-2 1-15,1 1 2 0,1 2-1 0,-1-2-2 16,1 1-1-16,-3-2-3 0,4 2-1 0,-2-2 5 0,2 1 4 15,-1 1-4-15,2 0 1 0,-1 0-2 0,3 0-2 16,-3 0 1-16,7 0 1 0,-2 1 5 0,0 1-6 16,3 0-1-16,0 1 1 0,-1-3-2 15,3 3 6-15,3-3-4 0,-3 2 2 0,3 1 2 0,-3-2-4 16,0 0 0-16,-1 1 2 0,-3 0-3 0,3-2 4 16,-1 1-15-16,-1-2 18 0,1 1-5 0,-2 0 1 15,-1-2 5-15,4 2-10 0,-2 0 4 0,0 0-2 16,-1-3-7-16,1 2 7 0,-2-2 7 0,1 3-5 15,2-2 3-15,-1-1-4 0,-1-1 1 0,3 1 2 16,4-2 0-16,-5 3 3 0,0-3-16 0,2 3 13 16,2-2-1-16,-3 0-4 0,5-4 5 0,-7 6 1 15,-2-5-4-15,4 3-5 0,0-1 5 0,4 0-1 16,0-2 8-16,2 2-4 0,-5 2 1 0,4-2-4 16,-7 3 4-16,11-1-5 0,-10 1 4 0,0 0-2 15,7 1 1-15,-1-1-3 0,-5 2-8 0,4-1 12 16,-2 2-3-16,-4 1 0 0,10-2 4 0,-1 1-4 0,-7-1-1 15,-2 0 0-15,10 1-1 0,-2 0 5 0,-7 0-1 16,-4-2-4-16,7 1 5 0,-3 0 9 0,5-1-12 16,-4 2-3-16,8-1 1 0,-3 1 5 0,3-1-4 15,1-1 8-15,1 3-7 0,0-2-4 0,2 4 6 16,-1-2-2-16,-1 0 1 0,4 0-3 0,-3 1 1 16,3-1 4-16,-3 0-2 0,-1 3 2 0,0-1-1 15,-2-3-1-15,-1 4 0 0,-1-2-14 0,3 1 12 16,-2-1 1-16,-2-2 7 0,-7 2-10 0,9-2 3 15,-9 3 0-15,-1-1 1 0,4-3 2 0,-5 0-1 16,12 2 5-16,-10-2-7 0,2 3 0 0,6-2-1 16,0 0-3-16,0-1 4 0,2 0-3 0,-4-1 6 15,5 0-4-15,0 2 4 0,-2-1-1 0,0 1-3 16,0 1 1-16,1-4-1 0,-2 2 3 0,3-1 0 0,-3 2 2 16,4-1-4-16,-4 2 4 0,1-1-1 15,2-1-4-15,-1 0 1 0,-4 1 5 0,4 5-1 0,0-5-3 16,1 3-1-16,-3 0-1 0,-7-1 1 0,8 2-2 15,-1-3 4-15,-6 1 2 0,-2-1-7 0,4 0 1 16,2 2 7-16,-4-2-14 0,-2 1 11 0,2 0 0 16,1-1 2-16,0-1-3 0,4 2 3 0,1-1-3 15,0 4 3-15,0-3-3 0,0-3 1 0,-1 5 0 16,6-4 3-16,-6 3-5 0,6-1-2 0,-4 3 3 16,6-4 0-16,-4 1 3 0,0 0-6 0,-1-1-8 15,4 1 11-15,1-1 3 0,1 1 0 0,-1-1-11 16,-3 0 11-16,-2-2-3 0,1 1 7 0,-3 2-7 0,-1-3 8 15,-4 1-11-15,4 3 5 0,-1-4 2 16,-6 1 0-16,-1-1 1 0,1 2-4 0,-2-4 4 16,4 4-4-16,-2-2 0 0,-2 1 1 0,3-1 2 15,-1 2 1-15,1-2 0 0,0 1-6 0,6-1 8 0,-5 1-8 16,-2 2 2-16,3-2 0 0,4 0 2 16,1 2-2-16,-6-1-2 0,10 0 5 0,-12 1-3 15,9-1 0-15,1 1 2 0,-9-1 2 0,9 0 0 0,1 1-6 16,-4 0 6-16,-5-2-2 0,4 5-2 0,3-5 1 15,-8 3 1-15,7 0-3 0,-10-2-2 0,5 1 6 16,-1 0-5-16,1-1 7 0,-4 2-7 0,3-1 1 16,-2 0-2-16,0-2 1 0,-1 0 2 0,2-1 2 15,-3 3-3-15,5-2 6 0,-4-1-8 0,2-1 2 16,-3 0 1-16,-7-1 3 0,3 1-3 0,-1-1 6 16,5 0-5-16,-3-1-4 0,1-1 8 0,0 2-3 15,-2-3 2-15,-1 3 1 0,2-1-7 0,2 1 2 16,1-2 2-16,-8 0-3 0,5 1 1 0,-3 2 0 0,-2 1 1 15,2-3-2-15,-2 2-1 0,1 1 5 16,0-1-3-16,-4 1 2 0,0 1-4 0,1-1 1 16,-1 0 6-16,-1-1-7 0,-6 1 3 0,11 1-2 15,-4-1 1-15,-7 0-2 0,5-1 3 0,-5 1-3 16,0 0 4-16,9 0-2 0,-9 0 0 0,0 0-2 0,8 1 1 16,-8-1 3-16,0 0-5 0,0 0 1 15,0 0-4-15,0 0 7 0,6 0 0 0,-6 0-1 0,0 0 0 16,0 0-1-16,0 0-3 0,0 0 4 0,0 0-5 15,0 0 6-15,0 0 0 0,0 0-2 0,0 0-2 16,0 0 0-16,0 0 3 0,0 0-1 16,0 0 0-16,0 0 0 0,0 0 1 0,0 0 5 0,0 0-3 15,0 0-3-15,0 0-3 0,0 0 5 0,0 0-1 16,0 0 2-16,0 0 2 0,-5-9-5 0,5 9 3 16,0 0-1-16,-5-5-4 0,3 1 3 0,0-1 0 15,1-3 0-15,-3 1-1 0,0-2-1 0,-1 2 3 16,-2-2 0-16,2-1-1 0,1-1 3 0,-1-1-5 15,1 1 2-15,-2 1-1 0,4-1 2 0,-3 0 3 16,1 1 3-16,3 3-1 0,-2 0 2 0,3 2-3 16,-1 0 0-16,0 1 2 0,1 4 0 0,0-4-3 15,0 4-3-15,0 0 0 0,0 0-1 0,0 0 1 16,0 0 3-16,1 19-1 0,0-11-3 0,-1 2 2 0,0 1-5 16,2 0 7-16,-1 2-5 0,-1 0 1 15,0-3-2-15,1 2 0 0,0 0 5 0,1 0-4 16,-2-1-2-16,1 0-1 0,-1-1 2 0,1-5 0 0,1 4 3 15,0-1-1-15,-1-1 1 0,0-1-2 0,1 0 0 16,0 0 0-16,-2 0-1 0,0 0-1 16,0-2 5-16,0-4-4 0,0 5 1 0,2-1 1 0,-2-4-3 15,0 3 3-15,0-3 3 0,0 3-2 0,0-3 1 16,0 0 0-16,0 0-3 0,0 0 3 0,0 0 0 16,0 0-1-16,0 0 1 0,0 0-2 0,1-14-2 15,0 10 4-15,-1 1-1 0,2-3 2 0,-2 2-2 16,0-2-4-16,1 3 3 0,-1-4-1 0,2 2 4 15,-2 1-4-15,0 0 6 0,2 0-5 0,-2 4 1 16,0-5 0-16,0 5-1 0,0 0-1 0,0-5-1 16,0 5 1-16,0 0 0 0,0 0 0 0,0 0 0 15,0 0 0-15,0 0-1 0,0 0 5 0,0 0-1 16,0 0-6-16,0 0-1 0,0 0 2 0,0 0 3 0,-2 15 0 16,2-15-2-16,-2 3 0 0,-1 0 2 15,3-3-2-15,-4 4 3 0,4-4-1 0,-5 2-1 16,5-2-1-16,-7 3 2 0,3-1 0 0,4-2-1 15,-5 3 2-15,-2-2-3 0,1 0-1 0,-2-1 5 16,-2 2-3-16,2 1 1 0,-2-2 1 0,-1-1-2 0,0 1-2 16,-4-1 1-16,5 2-1 0,-7-1 3 15,-1-1-1-15,-1 1 4 0,0 0-3 0,0 1 0 0,-2 1-2 16,0-1-1-16,0 0 3 0,0 0-1 0,-1-1-3 16,1 2 2-16,-7-2 3 0,7 2 2 0,-2-3-2 15,3 3 0-15,-9-3 3 0,1 2-5 0,6-1 0 16,-1 2 1-16,5-2-4 0,-2 1 2 0,-2 0 1 15,0-1 3-15,-6 1-3 0,1-1 0 0,6 0 0 16,-2-1 5-16,5 1-2 0,-4 2 0 0,3-2-4 16,-2 2 1-16,1-3 0 0,-2 2 1 0,-6 0 1 15,6-1-3-15,1-1 2 0,-7 2-2 0,0-4 2 16,-2 2 1-16,-2 0 3 0,2 0-8 0,-2-1 3 16,0-1 0-16,0-3 0 0,-3 1 1 0,3 2 0 15,0 1-3-15,-2-4 2 0,-1-1-1 0,1 1 2 16,1 1-1-16,-1 0 4 0,1 2-6 0,1-1 4 15,1 0-1-15,3 1 0 0,0 2 2 0,1-2-3 16,6 2-1-16,0-1 5 0,-2 1-3 0,-5 3-1 0,1-5-1 16,-1 4 1-16,0-4 2 0,0 2 0 15,1 2-3-15,0-5 4 0,-5 3-6 0,4-2-4 16,-3-1-4-16,1 2 0 0,-1 1 3 0,-1-5 2 0,3 4-3 16,-2-3 1-16,0 2 3 0,1 1-4 0,-1-2 2 15,0 2 6-15,-1-3-4 0,3 2 1 0,-2 2 2 16,-3-1-4-16,2 1 3 0,-1-3 0 15,1 2 5-15,1 1-6 0,-1-1 1 0,0 1 2 0,0 0-1 16,2 0 5-16,-3-3-4 0,2 3-2 0,-2-2 1 16,-1-1 5-16,2 2-6 0,0-2 3 0,-3 2-1 15,3-1 3-15,0 0 0 0,-1-2-2 0,-2 1 0 16,3 1 0-16,0-2 0 0,-1 1 2 0,0 3-2 16,2-1 0-16,-1-2-5 0,-4 1 5 0,1 0-1 15,0 2 2-15,3 0-5 0,0-1-1 0,-1 0-2 16,1 0 0-16,-2-1 4 0,0 0-2 0,1 2 4 15,1-1-2-15,-5 1-3 0,4 1 2 0,-3-2-2 16,4 1 6-16,-4 0-5 0,1 1-4 0,1-1-7 16,0 0 1-16,-1 2 1 0,6-2-3 0,-2 2 0 0,3 0 1 15,0-1-6-15,5-1 0 0,0 2 0 16,-4-1 3-16,-1 0-1 0,0 2 0 0,-1-3-3 16,7 1 3-16,-1-1-1 0,-5 0 3 0,0 0-2 0,-2 0 5 15,-2-4 0-15,4 4 4 0,-4 0-3 0,2 0 8 16,-2 0-7-16,1 0 2 0,-2-2 1 15,0 0 2-15,3 2-1 0,-2-1 4 0,1-1 2 16,3 0-4-16,2 2 4 0,4 0-3 0,0 0 2 0,4 0 2 16,3-2-1-16,2 2 2 0,2 2 2 0,-3-4-6 15,3 2 5-15,-3-1-4 0,3 1 4 0,-3 0-2 16,2-2-1-16,-1 0 3 0,0 1-2 0,0-3-1 16,-5 2-1-16,1 1 2 0,-6-1 1 0,0-1 7 15,2 1-6-15,-1 0-1 0,-6 1 2 0,6-1-4 16,0 0 6-16,0 1 3 0,2 0-14 0,1 1 5 15,1-1 2-15,-2 1 3 0,4 0-1 0,2 0-6 16,1 0 7-16,-1 2-3 0,3-2 1 0,-1 0-1 16,5 1 2-16,-1 1-2 0,1-1-3 0,1-1 5 15,-1 1-1-15,1 0-2 0,0 1-1 0,0 0 2 16,-2-2 1-16,8 0 0 0,-9 2 1 0,3-1 1 16,-2 0 1-16,-1 0 2 0,0-1 0 0,4 1-5 15,-3 0 2-15,-1 0-3 0,-1 1 2 0,2-2-5 0,-2 0 4 16,-1 0-1-16,-1 1-3 0,1 0 3 0,-1 0-4 15,2-2 2-15,-1 2 6 0,2 1 1 16,1-2-4-16,-2 3-1 0,2-3 1 0,2 2 0 16,-2-2 8-16,-1 0-8 0,4 0 1 0,5 0-5 0,-14 0 3 15,14 0 5-15,-10 0-2 0,3-2-1 16,7 2-2-16,-9-1 4 0,4-1-5 0,5 2-1 0,-13 0 1 16,8 0 4-16,0-2 1 0,5 2-3 0,-14 0 0 15,6-1-3-15,1 0 1 0,0 0 7 0,-3-2-4 16,1 2-2-16,-1-1-1 0,-1 0 2 0,0-2 5 15,5 2-8-15,-3 0 3 0,0 1 0 16,3-3 2-16,-2 3-1 0,1-1 3 0,0-1-4 0,2 3 1 16,0-2-5-16,-2 1 4 0,7 1 0 0,-4-3 3 15,4 3-2-15,-6-1-3 0,6 1 2 0,-4-2 2 16,4 2 4-16,0 0-2 0,0 0 11 0,0 0-6 16,0 0-5-16,-2-3 6 0,2 3 4 0,0 0-8 15,0 0 0-15,0 0-4 0,0 0-2 0,0 0 1 16,0 0-1-16,0 0 2 0,0 0-3 0,0 0 3 0,0 0 3 15,-7 5-1-15,7-5 0 0,-5 7-6 16,1-4 4-16,0 1-5 0,3 1 4 0,1 0 1 16,-1 1-2-16,-3 0-2 0,4 2 2 0,0-3 0 15,0 3 1-15,0-1 2 0,4-1-2 0,-4 1-6 0,1-3 4 16,0 2 0-16,-1-2 3 0,0 0-2 16,0-1 2-16,0-3 4 0,3 4 1 0,-3-4 0 15,1 2 9-15,-1-2 4 0,0 0 2 0,0 0 2 0,4-9-5 16,-4 9-2-16,0-10-1 0,-1 2-2 0,1-1 4 15,0-2-4-15,-3 0-2 0,3 0-1 0,0-5 8 16,0 4-11-16,0 0 0 0,0-3-6 0,-1 4 7 16,1-2-2-16,-3 2 2 0,3 5 1 0,0-1 3 15,-1 2 4-15,1 1-5 0,0-3 1 0,0 7-4 16,0-5 2-16,0 5-5 0,0 0 1 0,0 0 0 16,-5 12 4-16,4-7-4 0,-2 4-2 0,3-2-2 15,0 2 1-15,-1 1 4 0,-2 1-8 0,6-2 3 16,-3-1-2-16,1-3 2 0,-1 6-3 0,0-5 2 15,0 0-2-15,0 1 1 0,0-3 3 0,0 0-3 0,0 1 1 16,0-5-18-16,-5 7-38 0,4-5-50 16,-2-1-171-16,3-1-297 0,-13-2 132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4T07:11:06.5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2 932 0 0,'0'0'1538'0'0,"0"0"-191"0"0,0 0-190 0 0,0 0-236 0 0,0 0-65 0 0,-9-2-695 0 0,4 3 2841 0 0,5 3 6736 0 0,15 29-10267 0 0,-9-8-3247 0 0,-6-24 1483 0 0,0-1-1942 0 0,0 0-248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4T07:11:07.8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12 452 0 0,'0'0'1225'0'0,"0"0"-94"0"0,0 0-163 0 0,0 0-120 0 0,0 0-105 0 0,12-9 111 0 0,-10 8 3399 0 0,-1 0 4652 0 0,-1 1-8695 0 0,0 0-26 0 0,0 0-12 0 0,0 0-22 0 0,0 0-18 0 0,0 0-13 0 0,0 0-7 0 0,0 0-17 0 0,0 0-10 0 0,0 0-14 0 0,0 0 9 0 0,0 0-4 0 0,0 0-24 0 0,0 0-8 0 0,0 0 10 0 0,0 0-11 0 0,0 0-2 0 0,0 0 0 0 0,0 0-9 0 0,0 0-4 0 0,0 0 17 0 0,0 0-17 0 0,0 0-12 0 0,0 0-15 0 0,0 0 13 0 0,0 0 6 0 0,0 0-22 0 0,0 0-10 0 0,0 0-26 0 0,0 0-57 0 0,0 0-71 0 0,0 0-74 0 0,0 0-103 0 0,0 0-113 0 0,0 0-120 0 0,0 0-88 0 0,0 0-88 0 0,0 0-158 0 0,0 0-377 0 0,0 0-1065 0 0,0 0-1980 0 0,0 0-275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5T06:22:17.67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18816 1305 51 0,'0'0'64'0,"0"0"-3"0,0 0-5 16,0 0-5-16,0 0 15 0,0 0-7 0,0 0-6 15,0-4-3-15,0 4 2 0,0 0-5 0,0 0 3 16,0 0-15-16,0 0-11 0,0 0 2 0,0 0 6 15,-4-5-4-15,4 5-11 0,0 0-2 0,0 0 4 16,-8-2-5-16,8 2-7 0,-5-1 2 0,5 1 3 16,-6-3-4-16,6 3 0 0,-9 0-8 0,9 0 10 15,-10-1-14-15,3 6 16 0,1-6-10 0,6 1 1 16,-11 0 1-16,5-4 0 0,0 4 4 0,6 0-8 16,-13 4 4-16,6-4-3 0,7 0 4 0,-12 1 0 15,5-1-5-15,0 0 4 0,-2 2 0 16,1 0-4-16,2 1-5 0,-1-3 15 0,2 2-14 0,-4 2 7 15,4-3-4-15,0 3 7 0,-2-3-6 0,2 4 2 16,-1 1-3-16,2-2-8 0,0-2 11 0,1 5-4 16,-3-2 2-16,5-2-2 0,-3 4 7 0,0 2-3 15,2-3 4-15,-1 1-8 0,3-1 9 0,-1-1-7 16,-1 3-5-16,0-1 10 0,2-1-9 0,-1 2 5 16,0-3 4-16,1 2-6 0,0-2-4 0,0-1 5 15,0 2 9-15,0-1-16 0,0 0 12 0,-2 0-7 16,4 1 7-16,-1-1-7 0,0 0 3 0,1 1-5 15,0-1 6-15,-1 3-2 0,2-3 3 0,3-1 3 16,-4 2-5-16,1 0 1 0,1 0 3 0,-2 2-2 16,4-4 2-16,-2 1 1 0,2 2-7 0,-1-2 4 15,-1 0 1-15,4-2 0 0,-3 1 3 0,4 0-8 16,-3-3 2-16,3-1 4 0,-5 3-1 0,6-3-6 16,0-3 6-16,-2 2-9 0,1-3 13 0,1 0-6 15,1 0 4-15,-1-4-3 0,0 0-1 0,1 2 2 16,1-2-2-16,-3 0-3 0,2-5 11 0,-3 7-15 15,2-2 8-15,-1 0 5 0,-1 4 5 0,-2-5 4 16,-1 4 15-16,0-2 2 0,-2 2 0 0,2-2-6 16,-2 1 0-16,-2 2 0 0,0-3-9 0,2 2-5 15,-2-1 6-15,-1-1-3 0,0 2 0 0,4-1-5 16,-3 0 2-16,-1 1 4 0,0-1-7 0,0-1 11 0,-1-1-8 16,1 3-6-16,-4-3 0 0,4 0 7 0,-1 0 3 15,-3 1-4-15,0-4 2 0,0 7-5 16,0-6-6-16,-1 4-7 0,1 0 13 0,0 0-3 15,1 0 0-15,-1 1-7 0,0 1 7 0,0-1-5 0,3 3-6 16,-3-1 6-16,4 3-3 0,0 0 8 0,-15 4-30 16,7 0-26-16,-1 2-38 0,1 2-159 0,-3 1-266 15,3-1 119-15</inkml:trace>
  <inkml:trace contextRef="#ctx0" brushRef="#br0" timeOffset="799.71">18800 1612 36 0,'0'0'77'0,"0"0"-1"0,0 0-14 15,0 0 19-15,0 0 7 0,0 0-12 0,0 0-14 16,0 0-2-16,0 0-6 0,0 0 10 0,4-4-9 16,-4 4 0-16,0 0-5 0,0 0-1 0,0 0-6 15,0 0-11-15,0 0-3 0,0 0 2 0,0 0-9 16,0 0-7-16,0 0 4 0,0 0 4 0,0 0-8 16,0 0-1-16,0 0-3 0,0 0 3 0,0 0 5 15,0 0-13-15,0 0 2 0,0 0-1 0,0 0-1 16,0 0-1-16,0 0-2 0,0 0 1 0,0 0 0 15,0 0-5-15,-8 14 5 0,7-9-4 0,1-2 5 16,0 4-3-16,-2 2 2 0,0-2-1 0,0 3 10 16,-1 3-11-16,1-1 0 0,0-2 1 0,0 6-1 15,-1 1 2-15,-2 3-7 0,1-3 9 0,3 2-6 16,-2 6 1-16,1-7 4 0,-2 7 2 0,1 1-3 16,1-9-5-16,-2 3 7 0,1 6 2 0,-1 0 1 0,1-8 2 15,0 8-4-15,-3 1-2 0,-1-3-3 16,5-4 1-16,-1 11 10 0,1-5-4 0,-2-1-5 15,2 1 1-15,-1-1-11 0,3-4 26 0,-1-3-7 16,-3 8-4-16,1-8-5 0,1 0 11 0,-1-2-5 0,2 2-4 16,-2-2-1-16,1-5 3 0,-1 1 0 0,1-1-4 15,-2 0 1-15,3-2-2 0,-2 1 2 16,3-5 4-16,0-1-3 0,-1 4-4 0,1-6 7 16,0-2-4-16,-3 3-2 0,3-3-17 0,0 0-32 0,0 0-42 15,17-14-38-15,-12 8-89 0,1-5-233 0,1 3 104 16</inkml:trace>
  <inkml:trace contextRef="#ctx0" brushRef="#br0" timeOffset="1249.71">18823 1735 93 0,'0'-4'97'16,"0"4"3"-16,0 0-8 0,0 0-3 0,-1-5-1 15,1 5 11-15,0 0-20 0,0 0-5 0,0 0 1 16,-3-3-1-16,3 3-9 0,0 0-7 0,0 0-6 16,0 0-7-16,0 0-9 0,-5-1-6 0,5 1 2 15,-12 4-4-15,3 0 0 0,-2 0-2 0,-3 1 0 16,-1 2-11-16,-4-1 3 0,3 0 3 0,-1 3-3 16,-2-2-8-16,3 0 0 0,1 1 1 0,2-3 3 15,0 0-9-15,0-1 1 0,3 2-3 0,-3-3 8 16,3 1 2-16,1 0-9 0,-1-1 1 0,2-2-15 15,2 1 19-15,1 1-1 0,1-1-2 0,4-2-5 16,-9 2 4-16,7-1-5 0,2-1 2 0,0 0 3 16,0 0-24-16,0 0-43 0,20 3-72 0,-7-3-94 15,-1-3-245-15,3-1 110 0</inkml:trace>
  <inkml:trace contextRef="#ctx0" brushRef="#br0" timeOffset="1951.09">18642 2369 73 0,'-3'4'112'0,"-2"-1"-13"0,5 1-7 0,-4 1-15 15,0 1 2-15,-1 1-8 0,3 1-7 0,-2 0-6 16,1-1-6-16,2 0 6 0,1 3-8 0,-2 2-5 15,0-4 5-15,-2 4-6 0,3-2-4 0,1 1 6 16,-4-1-10-16,2 2 2 0,-2 0 0 0,0 2-5 16,-2-2-2-16,-1 2 0 0,2 1 3 0,-4-2 0 15,4 2-9-15,-4 2-4 0,3-3 4 0,1-2 0 16,-3-3-8-16,4 1 2 0,0-3-3 0,1-2-1 0,0 2-2 16,2-2 5-16,-1-2-1 0,1-1 18 0,1-2 0 15,-5 3-5-15,5-3-3 0,-6-8-1 16,3 3-2-16,-1-4-4 0,0-3-1 0,2 2-5 0,-2-6 0 15,3-1-2-15,-3 0 0 0,5 0-3 0,-1 6 1 16,0 1-2-16,1-3-2 0,1 2 0 0,-2 0 0 16,4-1-1-16,-2 2-4 0,-1-1 0 15,2 3 1-15,1-2-1 0,-3 0 1 0,3 0 0 0,2 3 0 16,-1-1-2-16,1-3-1 0,-1 5-3 0,-1-3 8 16,-2 6-7-16,1-3 5 0,0 1-2 0,-1 2 2 15,0 0-2-15,-2 3-2 0,4-5 1 0,-4 3-1 16,0 2-4-16,0 0 2 0,0 0 3 0,14 5-2 15,-11 0 4-15,4-2-3 0,-2 7-1 0,-1-6 5 16,3 5-1-16,-1-1 0 0,2 2-1 0,-1-2 0 16,2 1 1-16,-1-1-1 0,2 1-2 0,3 3 3 15,-8-3-1-15,5 4-1 0,-2-1 4 0,0-3 0 16,0 1-3-16,2 4 2 0,0-1-2 0,-4-1 2 0,6 0 3 16,-2 1-2-16,-2-4 1 0,2 0-3 0,-3 1 4 15,0-3 0-15,1 0 2 0,-2-2-3 0,2 2 0 16,-1-1 0-16,0-2-2 0,1-1-30 15,2-3-61-15,2-3-75 0,2-1-116 0,-1-6-303 0,9-11 134 16</inkml:trace>
  <inkml:trace contextRef="#ctx0" brushRef="#br0" timeOffset="3033.78">20409 1319 95 0,'0'0'96'0,"0"0"-7"15,0 0-14-15,0 0-11 0,0 0 0 0,0 0-6 16,0 0-3-16,0 0-13 0,0 0-7 0,0 0 2 16,0 0-3-16,0 0-3 0,0 0 2 0,0 0 0 0,0 0-8 15,-6 8-2-15,3-5 3 0,-1 1-4 0,-1 3 2 16,0-3-7-16,-4 1 0 0,5 3-8 16,-2-2 11-16,-2 3-7 0,4-2-4 0,-2-2 2 15,2 5 2-15,0-3 1 0,3 5-6 0,-3-4-5 16,0 0 6-16,0 1-7 0,4 0 7 0,-1-1-3 15,-1 0 1-15,2 0 1 0,-3-2-7 0,3-4 7 16,3 4 5-16,-1 0-9 0,-1-4 2 0,7-1 1 0,2 1 5 16,4-2-8-16,7 0-19 0,1-2 21 0,4 1 0 15,-5-1-3-15,1-3 0 0,-1 3 1 0,2-3-1 16,-6 2 3-16,3-4-6 0,-2 0 2 0,-1 4 1 16,-6-2 9-16,2 1 1 0,-4-3 3 0,4 1 7 15,-4-1 6-15,-1 3 14 0,-3-1 10 0,0 0-2 16,-2-2 14-16,1 2-1 0,-2-2-6 0,-1 2-8 15,-1 0 3-15,-3-3-11 0,-1-1-5 0,-2-1-2 16,1-1-1-16,-4 3 1 0,0-4-4 0,-2 2-1 16,2 2 0-16,-3-2-9 0,2 3 0 0,1 1 0 15,1 1-6-15,2 0-1 0,-2 3 0 0,3 1 0 16,5 1-8-16,-9 2-23 0,2 4-39 0,-2-1-64 16,1 4-206-16,0 1-351 0,1-2 156 0</inkml:trace>
  <inkml:trace contextRef="#ctx0" brushRef="#br0" timeOffset="3766.72">20507 1615 75 0,'0'0'79'16,"0"0"-10"-16,0 0-11 0,0 0-2 0,0 0-5 15,0 0-3-15,0 0-9 0,0 0 8 0,0 0-7 0,0 0 3 16,0 0-1-16,0 0-1 0,14 2 3 15,-14-2 1-15,0 0-14 0,0 0-3 0,0 0 8 16,0 0-7-16,0 0 10 0,0 0-15 0,0 0 8 16,0 0 8-16,0 0-11 0,0 0 6 0,0 0 3 0,0 0-2 15,0 0-12-15,0 0 8 0,0 0-9 0,0 0 4 16,0 0 2-16,0 0-1 0,0 0-7 16,-5-11 3-16,1 8-10 0,2 1 6 0,-1-3-2 0,3 5-6 15,-3-5 1-15,3 0 3 0,-2 3-2 0,2 2-5 16,-2-5-4-16,2-1 2 0,0 6 3 0,0 0-6 15,0-4-4-15,0 4 6 0,0 0 0 0,1-6 7 16,-1 6-14-16,0 0 12 0,0 0-2 0,0 0 3 16,0 0-7-16,0 0 3 0,0 0-5 0,0 0-3 15,0 0 3-15,0-4-9 0,0 4 7 0,0 0 6 16,0 0-26-16,0 0 31 0,0 0-11 0,0 0 1 16,0 0 6-16,0 0-8 0,0 0 1 0,1 14-4 15,-2-6 3-15,-1 0-1 0,2 4 7 0,-3 0-4 16,-1 5-10-16,0-1 5 0,0 4 1 0,-1 4 4 15,-4 0-4-15,3 1 5 0,1 0-7 0,1 0 7 16,-1 3 0-16,-1-4 2 0,0-1-6 0,3 4 5 16,0-3-4-16,3-4 3 0,0 7 2 0,0 1-3 15,3-1 1-15,-1 2 5 0,1-2-2 0,-1 1-2 16,2 1-4-16,-4 0 10 0,1 0-1 0,-2 1-8 0,-3 1 9 16,2 0-1-16,-1-1-3 0,1 1 1 15,-2-4-3-15,0 2 1 0,1 0 4 0,1 0-3 0,-1-3-1 16,1 1-5-16,-3-1 7 0,2-11-5 15,-1 6 4-15,2-4 4 0,-1 1-3 0,-1-6-3 0,0-2-1 16,3 0 1-16,1-1 2 0,-4-1-5 0,3-4 12 16,-3 1-5-16,2-4-5 0,2-1-2 0,0 0 3 15,0 0 7-15,-11-9-7 0,10 0-16 0,2-3-21 16,6-6-38-16,-3-3-53 0,2 2-139 0,4-5-285 16,-1-1 127-16</inkml:trace>
  <inkml:trace contextRef="#ctx0" brushRef="#br0" timeOffset="4499.5">20461 1714 28 0,'0'0'121'0,"0"0"11"0,0 0 0 15,0 0-11-15,0 0-12 0,-1-6-9 0,1 3-10 16,0 3-9-16,0-4-8 0,0 4-11 0,-1-5 5 15,1 5-7-15,0 0-21 0,0-6 10 0,0 6-2 16,0 0-7-16,0 0 0 0,0-5-10 0,0 5 2 16,0 0-12-16,0 0 5 0,0 0 2 0,0 0-11 15,0 0 0-15,0 0 0 0,0 0 0 0,0 0-3 0,0 0-1 16,-1-4-4-16,1 4 9 0,0 0-1 0,0 0-1 16,0 0-7-16,0 0 4 0,0 0-5 0,0 0 7 15,0 0-7-15,0 0-2 0,0 0-2 16,0 0 1-16,0 0 4 0,0 0-4 0,0 0-4 0,0 0-2 15,0 0 3-15,0 0 2 0,0 0-7 0,0 0 1 16,0 0 3-16,-9 10 3 0,-2-4 3 0,2-1-9 16,-1 3 2-16,-5 4 7 0,-2 0-6 15,-2 0 0-15,1 0 1 0,4-2 1 0,-4 2 0 0,4-5-5 16,4 1 2-16,-1-2 6 0,3-1-8 0,1-2 3 16,1 1 2-16,4-1 4 0,-2 1-6 0,1-3 2 15,3-1 2-15,-5 3 1 0,5-3-3 0,0 0 5 16,0 0-6-16,24-8 1 0,-12 3 1 0,8-5-3 15,4-4 0-15,3 2-3 0,-1 0 4 0,-2 0-2 16,0-3-11-16,-6 6-4 0,-2-1-4 0,0 1-1 16,-4-2 3-16,-2 4-1 0,0 0 5 0,-2-2-10 15,-2 1 10-15,-2 1 9 0,-1 1-15 0,2 0 6 16,-3 3 13-16,2-2 1 0,-4 0 6 0,1 1 14 16,-1 1-6-16,4 0-9 0,-4 3 5 0,0-5 3 15,0 5-1-15,0 0-4 0,2-5 2 0,-2 5-5 0,2-1-6 16,-2 1 6-16,0 0-7 0,0 0 4 15,0 0-6-15,0 0 6 0,0 0 0 0,0 0-2 16,4 11 0-16,-4-5 1 0,0-1 1 0,0 2-22 16,0 0-6-16,0 2-19 0,1 0-22 0,-1 2-45 15,0 6-126-15,0-2-257 0,0 1 114 0</inkml:trace>
  <inkml:trace contextRef="#ctx0" brushRef="#br0" timeOffset="5401.78">20369 2721 24 0,'7'0'78'0,"-7"0"6"0,0 0 7 0,0 0-22 0,5-1 2 16,-5 1-10-16,1-6 4 0,-1 6 3 0,4-4-1 16,-4 4-2-16,1-4-3 0,-1 4-8 0,0 0-2 15,0 0-6-15,0 0-4 0,-14-2-8 0,14 2 4 16,-18 5-9-16,8-1-11 0,1 1 1 0,-2 0 3 15,-5 3-5-15,7-1 3 0,-3-2-6 0,0 2-1 16,3 0-2-16,-2-4-1 0,2 4 3 0,1 0-3 16,3-5 3-16,-3 4-8 0,4-4 3 0,-2 1 2 15,3-1 7-15,0 1 16 0,3-3 7 0,-7 2 2 16,7-2-2-16,0 0-6 0,0 0 0 0,0 0-9 0,5-12 0 16,-1 6 1-16,0 1-7 0,5-4 2 15,1 0-8-15,2-4-2 0,2 1-1 0,0-1 1 0,1 2-1 16,0-1-4-16,-2 0 2 0,3-1-7 15,-4 0 2-15,2 1 0 0,-1 0-1 0,0-1 3 0,-3 1-3 16,-2 2 2-16,0 3-1 0,-1-3-2 0,0 3 1 16,-1 4 1-16,-3-4-6 0,-1 2 5 0,2 2 1 15,1-1 0-15,-1 2 0 0,-4 2-2 0,5-5-2 16,0 4 2-16,-1-1 1 0,-4 2 0 0,0 0-1 16,13 3 0-16,-10-1-2 0,1 1 1 0,-4-3 1 15,7 5-2-15,-5-2-2 0,1 1 6 0,1 1-4 16,-2 2-1-16,3-2 4 0,-2 6-1 0,1-6-1 15,0 5-3-15,-2-3 5 0,2 4-1 0,1-1 1 16,0-1 0-16,4 0-1 0,-2 1-1 0,0-3 4 16,1 1 1-16,-1 0-3 0,1 3-4 0,0-5 3 15,-3 1 0-15,1-2-1 0,2-1 5 0,-3 2 2 16,-1-5-7-16,0 3-12 0,0-1-27 0,2-3-46 0,-6 0-62 16,8-7-106-16,-3 4-274 0,0-6 122 15</inkml:trace>
  <inkml:trace contextRef="#ctx0" brushRef="#br0" timeOffset="6549.84">22626 1276 46 0,'-2'-3'91'0,"2"3"-12"0,0 0-2 15,0 0-7-15,0 0 5 0,0 0 2 0,0 0-1 16,0 0-2-16,0 0-4 0,0 0-11 15,-6-6-7-15,5 3-6 0,1 3 0 0,-5-4-6 16,1 1-5-16,0 1-1 0,-2-1-7 0,2 2-9 0,4 1 5 16,-6-3 2-16,6 3-7 0,-7-2-10 15,7 2 18-15,-2-3-9 0,2 3-10 0,-4-3-1 16,4 3 8-16,0 0-9 0,0 0-1 0,-13 6 5 16,7-2-5-16,-2-2 5 0,-5 3 0 0,3 1-3 0,1 0-5 15,-1 1 1-15,0-2-1 0,1 4 2 0,-1-1 2 16,3 1 3-16,1-3-10 0,-1 6 8 15,1-3-8-15,-2 1 1 0,5-2 5 0,-3 3-2 16,3 0 1-16,-1 3 1 0,1-2-1 0,0-2-2 0,1 1-1 16,2-3 5-16,-4 1-1 0,6 1 3 0,0 2-3 15,-1-4 4-15,0 1-2 0,2-3-1 0,2 3-1 16,0-2-1-16,1 0 2 0,0-4-11 0,5 0 15 16,0-1-3-16,1 0 4 0,6-4-2 0,1 2-3 15,-6-1 0-15,1-1-2 0,-1-3 0 0,-4-1 5 16,4 1-3-16,-3-1 6 0,-2-3 5 0,-1-1-3 15,-2 0-5-15,-1-2 4 0,0-1 6 0,-4 1-4 16,1-1 0-16,-2 3-4 0,0-2 6 0,0 0-3 16,-2 3-6-16,-1 0 2 0,0 0 2 0,2 4 1 15,-3-6-3-15,2 8 1 0,1 0-2 0,-2-4-5 16,1 5 6-16,-1-1-4 0,4 3 0 0,-9-1-13 16,9 1 8-16,-14 4-38 0,9 2-41 0,0-3-49 15,-5 0-107-15,2 0-254 0,4 3 112 0</inkml:trace>
  <inkml:trace contextRef="#ctx0" brushRef="#br0" timeOffset="7116">22489 1590 12 0,'0'6'91'0,"0"4"7"0,0-3-19 15,0 2-6-15,2 1-5 0,-2 2-19 0,2-4 14 16,-2 4-13-16,0 4 5 0,1 0-3 0,3-2-22 0,-4 3 10 15,2-1-6-15,0 1-8 0,-1 4 9 16,2-3-17-16,-2 2 8 0,-1-2 0 0,-1 0-4 0,-3 3 4 16,2-1-8-16,-2-1-2 0,-1 0 2 15,1-1-15-15,-1 6 14 0,-2-4-1 0,2-2-5 0,1 7 1 16,0-1 1-16,2 0 2 0,-1-4-5 0,3 8 1 16,-2-4-3-16,2-3 3 0,0 4-5 0,-2-5 4 15,2-3-3-15,-2 0 7 0,2 4-4 0,-1-3-6 16,-2 1 0-16,1-5 10 0,2 3-16 0,-3-5 6 15,1 5-4-15,0-5 4 0,0 0 5 0,0 0-8 16,-1 3 5-16,1-5-1 0,1 2 2 0,-2-2 2 16,3 1-9-16,0-3 3 0,0 0 3 0,0 1 2 15,2 1-7-15,-1-3 3 0,0 3 2 0,2-1-9 16,-1 0 4-16,1 1-2 0,-3-1 2 0,1 1-4 16,-1 0 7-16,2-2-6 0,-1 2 9 0,-1-1-10 15,1 0 5-15,-1-1 1 0,1-2 2 0,-1 1-5 16,0 0-1-16,2-3 1 0,-2 3 12 0,0-3-9 15,1 1-2-15,-2-1 15 0,1-4-14 0,0 0 1 16,0 0-10-16,0 0-12 0,0 0-41 0,-5-13-53 16,2 1-77-16,2-6-207 0,-1-2 92 0</inkml:trace>
  <inkml:trace contextRef="#ctx0" brushRef="#br0" timeOffset="7632.66">22503 1714 61 0,'0'0'104'0,"0"0"-8"16,0 0-3-16,0 0-6 0,0 0-5 0,0 0 0 0,0 0-8 16,0 0-12-16,9 0-1 0,-9 0-13 0,0 0 5 15,0 0-20-15,11 0 2 0,-11 0-4 16,3-1-1-16,-3 1 0 0,0 0-6 0,0 0 4 15,7 0 1-15,-7 0 2 0,0 0 4 0,0 0 0 0,1-4-1 16,-1 4-8-16,0 0 1 0,0-7-9 0,0 7 8 16,-1-5-2-16,1 5 2 0,-3-5-4 15,3 5-10-15,0 0 1 0,0 0 2 0,0 0 0 0,0 0-6 16,-5-2 1-16,5 2 2 0,-12 10-3 0,2-5-3 16,1 2 3-16,-5 2-1 0,-1 4-5 0,1-3-1 15,-1 2 3-15,0-3 2 0,3 0-12 0,3-2 10 16,0 1-1-16,0-2 0 0,1 1-2 15,3-3 2-15,0 1 2 0,1-2-5 0,-1 0 12 0,4 0-8 16,-3 0 1-16,4-3-1 0,0 3 1 0,0-3-5 16,5 4 6-16,0-3-21 0,-5-1-38 0,18-2-55 15,-5-1-139-15,0 0-266 0,-2-1 118 0</inkml:trace>
  <inkml:trace contextRef="#ctx0" brushRef="#br0" timeOffset="8433.43">22265 2684 49 0,'0'3'75'0,"3"2"-7"0,-3 1-3 16,0-1-13-16,1-1 0 0,1 3-9 0,0-1 0 15,-2-3-9-15,0 2 0 0,2 2 4 0,-2-4-9 0,0 2-3 16,-2 2-6-16,2-2 2 0,-4-1-3 16,3 3-1-16,-4-3 4 0,1 1 11 0,1 4-1 15,-3-5-2-15,1 2 8 0,1-2-17 0,-2 2 2 16,4-2-5-16,-1 1 0 0,-1-3 0 0,0 3-6 0,3-2 7 16,1-3 4-16,-4 4 17 0,4-4 18 15,0 0 1-15,0 0-8 0,0 0-6 0,0 0-11 16,12-17-1-16,-6 10-2 0,3-3-4 0,3-3-7 15,0-1-2-15,-2-2 5 0,2 1-4 0,-1 0-4 0,-2 4-2 16,0-1-6-16,0 1 3 0,-1 2 1 0,-3 2 3 16,3 0-6-16,-3-1-2 0,4 1-1 0,-4 1-4 15,0-2 5-15,0 4-5 0,3-4 0 0,-1 2 6 16,-1 0-5-16,0 3 1 0,-2-1-1 0,1 1-1 16,1-2-3-16,-1 2 4 0,-1 1 0 0,-4 2-4 15,5-2 1-15,-5 2-1 0,0 0 1 0,8 0-2 16,-8 0 0-16,4 5 0 0,-3 1 0 0,2-4-1 15,-2 2 4-15,1 0 0 0,2 3-3 0,-2-2 6 16,1 5 4-16,1-3-5 0,0 3 0 0,0 0-4 16,4-1 3-16,-1 1 1 0,-2 0 0 0,3 4-4 15,0-5 5-15,-2 1-2 0,1-3 1 0,-1 3 0 16,-2-4 1-16,-2 4 0 0,3-5-3 0,-2-1 0 16,-2 1 3-16,3-1-3 0,-3 1-1 0,-1-1 3 15,0-4-38-15,0 0-72 0,0 0-131 0,7-10-258 16,-5-2 114-16</inkml:trace>
  <inkml:trace contextRef="#ctx0" brushRef="#br0" timeOffset="9183.7">22534 1676 30 0,'0'0'93'0,"0"0"-3"0,6-3-9 0,-6 3-1 15,0 0-8-15,0 0 2 0,0 0-7 0,0 0-11 16,0 0-6-16,0 0-8 0,0 0-5 0,0 0 1 16,0 0 0-16,0 0-8 0,0 0-7 0,4 6-4 15,-4-6-7-15,0 5 0 0,0-1 5 16,0-1-1-16,1 1 3 0,-1-1-10 0,0-3 0 0,3 7 7 16,-3-2-2-16,1-1-4 0,3 1 2 0,0 0-3 15,1 1 0-15,-1-2 2 0,5 0-2 0,-1 4 0 16,-1-2-2-16,6 2 10 0,0 1-8 15,2 2-2-15,0-2 0 0,3 3 12 0,-4-4-13 16,4 3 10-16,-5-2-6 0,-3-1 1 0,7 1-9 0,-7-3 10 16,3 2-4-16,-4-1-3 0,-4-2-11 0,5-2 11 15,-6 1 6-15,1-2-3 0,-1 1 16 0,-1-2-1 16,-3-1-8-16,0 0 5 0,0 0-6 0,0 0-5 16,0 0 9-16,0 0-5 0,0 0-6 0,-7-11 4 15,6 8-17-15,-2-1-48 0,3 4-58 0,-7-4-97 16,3 0-225-16,0 0 100 0</inkml:trace>
  <inkml:trace contextRef="#ctx0" brushRef="#br0" timeOffset="15498.45">17144 877 15 0,'0'0'54'0,"0"0"-2"0,0 0-5 16,-10-28-3-16,10 28 0 0,0 0-8 0,-8-15 3 16,8 15-12-16,0 0 7 0,-13-12-7 0,13 12-4 15,-11-11-5-15,11 11-2 0,-13-9 2 0,13 9 0 16,0 0-3-16,-23-12-2 0,23 12 1 0,-15-10-2 16,15 10 2-16,-14-11-4 0,14 11 2 0,-13-10-1 15,13 10 7-15,0 0-5 0,-18-13-1 0,18 13 0 16,-11-9-8-16,11 9 4 0,0 0-3 0,-21-9-1 15,21 9 2-15,0 0 0 0,-24-6-3 0,24 6-1 16,0 0 4-16,-23-4-4 0,23 4 1 0,0 0-5 16,0 0 5-16,0 0-1 0,-36 3-6 0,36-3 7 15,0 0-4-15,0 0 3 0,0 0-3 0,-23 12 2 16,23-12-2-16,0 0 1 0,-10 12 3 0,10-12-2 16,0 0 2-16,-6 16 3 0,6-16-1 0,0 0-8 15,-6 20 4-15,6-20-3 0,-3 20 6 0,3-20-4 16,-4 21 6-16,2-12-6 0,1 4-1 0,0-1 2 15,0-2 1-15,-4 5 3 0,2-2-7 0,0-4 5 16,1 2-3-16,-1 1 6 0,2 0-4 0,-3-3-4 16,3 0 8-16,0 0-8 0,-1-1 6 0,1-2-6 15,0 1 3-15,-1 1-2 0,1-3 4 0,-2 3-7 16,3-2 10-16,0 1-3 0,-2 3-9 0,4-2 8 16,-2 0-4-16,0 1 9 0,2-3-6 0,-1 4 1 15,2-1 5-15,-2-1-4 0,2-1-2 0,-1 0-2 16,-1 0 11-16,2 1 0 0,-2-3-9 0,2 0 1 15,-1 2 2-15,0-1 3 0,-1-2-4 0,0 0 4 16,1-1-2-16,-2-3 1 0,2 6-6 0,-2-3 4 16,0-3 6-16,3 3 3 0,-3-3 13 0,0 0 1 15,1 2 1-15,-1-2 2 0,0 0-5 0,0 0 1 16,0 5 0-16,0-5-4 0,0 0-2 0,4 3-3 16,-4-3-6-16,0 0 2 0,0 0 0 0,0 0-5 15,0 0-2-15,0 0 2 0,0 4-5 0,0-4 5 16,2 3-2-16,-2-3 3 0,0 5-2 0,0-5-3 15,0 0-1-15,0 4 0 0,0-4 4 0,0 0-3 16,0 0 2-16,0 6 3 0,0-6-7 0,-6 1-2 16,6-1 7-16,-6 3-11 0,6-3-33 0,-7 1-19 0,7-1-31 15,-9 2-92-15,5 0-191 0,4-2 84 0</inkml:trace>
  <inkml:trace contextRef="#ctx0" brushRef="#br0" timeOffset="16307.7">16762 1228 56 0,'0'0'102'0,"0"0"0"0,0 0-13 15,0 0-6-15,0 0-11 0,0 0-8 0,0 0-10 16,0 0-4-16,0 0-9 0,0 0-6 0,0 0-18 0,0 0-20 16,0 0-16-16,4 7-5 0,-4-7-10 0,0 0-3 15,0 0-1-15,1 5 3 0,-1-5 3 16,0 0 3-16,0 0 7 0,0 0-2 0,0 0 6 15,0 0 1-15,0 0 3 0,0 0 0 0,9-10 5 16,-6 6 7-16,-3 4 2 0,0-5 8 0,0 2-8 0,0 3 9 16,0-6-4-16,0 6 8 0,0-6 6 0,0 2 6 15,0 1 3-15,1-1-6 0,-1 0 1 16,1 0-4-16,-1-1 16 0,0 5 6 0,3-5 7 16,-5 1-8-16,4-2-5 0,-2 6 3 0,0-4-11 15,0 4 8-15,0-5 7 0,0 5-16 0,-2-6 0 0,2 6-2 16,-1-4-10-16,1 4 1 0,0 0 5 15,0 0-9-15,0 0-3 0,0 0 11 0,0 0-7 16,0 0 0-16,0 0-2 0,9 10-1 0,-6-5-5 0,-1 2-2 16,2 1 0-16,1 3-3 0,-2-1 5 0,-1 1-3 15,0 0 3-15,0 3 2 0,-2 1-3 0,0-1 3 16,0 3-3-16,0-2-1 0,1 2-1 0,-2 0 7 16,2-2-3-16,2-1-6 0,-3 1 3 0,1 0 1 15,1 1 1-15,-1-4 0 0,0 1 7 0,0 3-6 16,-1-2-3-16,2 3 2 0,-1-2-3 0,-1-3 1 15,0 0 5-15,-3 5 1 0,2-7-4 0,1 2 0 16,0 0-3-16,-1-2 6 0,1-1-6 0,1 1-2 16,-1-4 4-16,0 0 0 0,0-1-1 0,0-1 4 15,3-1 0-15,-3 1 0 0,0-4-4 0,1 4 0 16,-1-4-3-16,-1 4 0 0,1-4 11 0,0 0-7 16,0 0-2-16,-2 7 3 0,2-7-5 0,0 0 2 15,2 3 1-15,-2-3-5 0,0 0 2 16,0 0 3-16,0 0-3 0,0 0 1 0,0 4 4 0,1-1-1 15,-1-3 3-15,0 0-7 0,3 4 0 0,-3-4 0 16,0 5 4-16,0-5-1 0,0 0-5 0,0 5 1 16,0-5 6-16,0 0-5 0,2 3 2 0,-2-3 5 15,5 2-3-15,0 0-1 0,0 1 1 0,3-3-3 16,2 0 8-16,0 0-1 0,2 1-7 0,2-2 6 16,0 2-1-16,5-2-1 0,-2 1-4 0,3 0 6 15,1-3-5-15,-1 3 3 0,3 0-5 0,5-4 1 16,-6 2 0-16,6 0 4 0,-7 2-6 0,2 0 0 15,-6 0 3-15,3 0-1 0,-4-1 10 0,-3 2-2 16,1-1-13-16,-5 1 3 0,-1-2 3 0,-1 2 2 16,0-1-9-16,-1-1 7 0,-6 1-7 0,9 1-1 15,-9-1 9-15,0 0 1 0,5 0-2 0,-5 0-4 16,0 0 3-16,0 0 4 0,0 0-2 0,0 0 1 16,0 0-5-16,0 0 0 0,0 0-2 0,9-1 5 15,-9 1-1-15,0 0 5 0,0 0-5 0,0 0-37 16,0 0-43-16,0 0-126 0,0 0-223 0,0 0 98 15</inkml:trace>
  <inkml:trace contextRef="#ctx0" brushRef="#br0" timeOffset="17048.06">17214 965 11 0,'0'0'62'0,"0"0"-2"15,0 0-7-15,8 2-5 0,-8-2-3 0,6 4-11 16,-4-1-1-16,2 0-3 0,-2-1-1 0,-1 3 1 15,2 0-9-15,0 1 0 0,0 0-5 0,1 5 3 0,-1-1-4 16,2-1 0-16,-1 4-3 0,1 2-4 16,-1-1 4-16,0 5-4 0,-1-1 2 0,3 0-2 15,-3 0 3-15,2 9-1 0,-1-8-1 0,0-1 2 16,-1 7-3-16,-1-5 4 0,-1 4-5 0,2-5 3 16,-2-1-1-16,3 3-2 0,-2 4 2 0,1 1-1 15,-3-12 1-15,4 3 2 0,-3 0 4 0,2 0 0 16,-2-5-2-16,3 1 4 0,0 0-2 0,-3-4 6 15,3 3 3-15,1-1 4 0,-5-4 3 0,5 3-7 16,-1-3-10-16,-3-2 8 0,3 5-8 0,1-3-3 16,-1 1 7-16,-1-1-8 0,-1-3 1 0,1 1 7 0,-2 0-10 15,3-2 0-15,-2 2 9 0,-2-5-11 16,3 4 1-16,-3-4 11 0,0 0-10 0,0 0 5 16,0 0-13-16,0 0-4 0,0 0-42 0,0 0-46 15,0 0-75-15,-9-26-178 0,0 11 78 0</inkml:trace>
  <inkml:trace contextRef="#ctx0" brushRef="#br0" timeOffset="17498.63">16776 1284 16 0,'5'0'93'0,"-5"0"-13"0,5-3-3 0,-5 3-12 16,7 0-1-16,-7 0-8 0,0 0-6 16,8 3-3-16,-8-3-8 0,0 0 0 0,6 1-7 15,-6-1-1-15,0 0-11 0,4 3 7 0,-4-3-5 0,0 0-2 16,0 0-3-16,0 0-8 0,0 0 3 0,3 2-5 15,-3-2 6-15,0 0 2 0,7 3 4 16,-7-3-8-16,10-4 5 0,2 3-2 0,-1-3-2 0,8 1-9 16,-1-1 9-16,5-4 1 0,4 1-6 0,1-3 3 15,0 0-5-15,3 1 4 0,-4-3 1 0,2 1-16 16,-1 0 8-16,0 1 1 0,-1-2 2 0,-1 2-1 16,-7 5-2-16,-1-4-4 0,-4 2 1 0,-3 5 1 15,-1-2 3-15,-2-1 3 0,-3 4-2 16,1-2 5-16,-3 1-8 0,2 1 7 0,-5 1-8 0,0 0-2 15,0 0 5-15,0 0-6 0,0 0 4 0,0 0 0 16,0 0 2-16,0 0-1 0,-21 6 0 0,17-4-2 16,-1 2-6-16,-2-3-17 0,2 2-30 0,0-2-32 15,-3 2-60-15,3-3-158 0,-4 0 70 0</inkml:trace>
  <inkml:trace contextRef="#ctx0" brushRef="#br0" timeOffset="17931.64">16873 882 31 0,'0'0'74'0,"0"0"-2"0,0 0 4 15,0 0 3-15,0 0-6 0,0 0 5 0,0 0-4 16,0 0-9-16,0 0-1 0,0 0-2 0,0 0-4 16,0 0-8-16,0 0-5 0,0 0-6 0,0 0-6 15,0 0 2-15,0 0-9 0,-4-12-2 0,7 15-4 16,-3-3 5-16,0 0-7 0,1 15-4 15,4-7-2-15,-1 2 3 0,1 2 1 0,3 3-9 0,-3 0 3 16,0-1 3-16,3 5-5 0,-3-4 0 0,1 2 2 16,2 0-3-16,-5-1-6 0,-1-1 12 0,2 0-7 15,-1-3-5-15,-2-2 4 0,0 2 3 0,2-1-6 16,-2-1 6-16,4-1-5 0,-5-3 5 0,2 0-6 16,-2 0 8-16,3-1-6 0,-3-2-4 0,3 3 5 15,-1-3-2-15,-2-3-1 0,2 3-33 0,-2-3-46 16,0 0-126-16,0 0-219 0,-2-15 97 0</inkml:trace>
  <inkml:trace contextRef="#ctx0" brushRef="#br0" timeOffset="18281.14">16968 759 80 0,'0'0'95'0,"0"0"-5"0,0 0-14 0,0 0-2 15,0 0-6-15,0 0-8 0,0 0-9 0,0 0-5 16,0 0-4-16,0 0-9 0,43 19 2 0,-43-19-8 16,12 17 0-16,-12-17-8 0,6 22 4 0,-3-12 0 15,-3 2-5-15,1-3 2 0,-2 8-4 0,2-4-2 16,-1 3-8-16,0-4 8 0,-1 3-1 0,2 2-6 15,-2-3 6-15,-1 1-6 0,4-1 2 0,-4-1 1 16,2 0 2-16,0-2-6 0,0 1-5 0,0-1 1 16,2-2 3-16,-1 0-3 0,0-4 4 0,1 2 1 15,0 0-1-15,1-2-3 0,-2-3 2 0,0 3 2 16,2-2-5-16,-1 1-7 0,-2-4-24 0,4 1-32 16,-4-1-104-16,0 0-177 0,9-10 78 0</inkml:trace>
  <inkml:trace contextRef="#ctx0" brushRef="#br0" timeOffset="18519.59">17117 875 36 0,'13'-5'71'15,"-9"9"-11"-15,-4-4-3 0,14 7-11 0,-6-1 5 16,-2 1-14-16,4 1-4 0,-3 2-2 0,-1-1-7 16,1 3 0-16,-1-1-6 0,0 4 4 0,-2-3-3 15,-1 6 3-15,0-2-6 0,0 1-2 0,0-2 3 0,-2 3-3 16,0-2 4-16,-1-4-29 0,1 1-93 16,-1-4-112-16,2 3 50 0</inkml:trace>
  <inkml:trace contextRef="#ctx0" brushRef="#br0" timeOffset="25898.06">19374 5646 64 0,'0'0'165'0,"-5"0"-9"15,5 0-11-15,0 0-14 0,0 0-7 0,0 0-7 0,0 0-3 16,0 0-10-16,0 0-2 0,0 0-6 16,0 0-4-16,0 0 0 0,0 0-7 0,0 0 0 0,0 0-6 15,0 0-4-15,0 0-9 0,0 0-2 0,0 0-5 16,0 0-7-16,0 0-1 0,0 0-2 0,8-9-5 15,-8 9-7-15,0 0 1 0,0 0-11 0,0 0-2 16,-2-6 3-16,2 2 2 0,0 4-8 0,2-6 1 16,-2-1-5-16,0 2 0 0,0-1-2 0,0-6-3 15,2 1-2-15,2-6-1 0,-3 1-3 0,-1-10 4 16,1 1-3-16,2-4-2 0,0-2 0 0,-2-1-1 0,0-2-3 16,0 1-4-16,1 0-5 0,-1 0 2 0,2-1-1 15,-2 4 2-15,0 2-5 0,-1 7 4 16,3 4-1-16,-2 0 4 0,2 0 1 0,0 1-3 0,2 0-1 15,2 0 3-15,-1 1-2 0,-1 0 4 0,2 1 0 16,0-1-3-16,0 1 6 0,0-3 1 16,2 1 3-16,0 0-4 0,-4 0 1 0,2 1-3 0,-1 3 7 15,-2 2 0-15,1 0-2 0,-1 1 2 0,-3-1-4 16,3 1 1-16,-3 2 1 0,2 4-1 0,-2-3-2 16,-1 2-1-16,3 2-4 0,-3 2 5 0,1-5-4 15,2 3 1-15,-3 2 3 0,2-5-6 0,-2 5 5 0,0 0 1 16,0 0-1-16,-1-5 1 0,1 5-2 15,1-3 0-15,-1 3 0 0,0-7 1 0,0 7-2 0,0-5 3 16,-1 0-4-16,0 0 2 0,-2 1-1 0,2-3-1 16,1 2 1-16,-3 0-1 0,3-2 2 0,-1 2-1 15,-3-3-2-15,-1 1 1 0,1 2 1 0,-1-1 0 16,4 3 0-16,-2-3-1 0,3 0 0 0,0 1 1 16,0 0-1-16,0-2-1 0,-1 4 5 0,2-5-1 15,-1 1-3-15,-1 1 2 0,1-4-6 0,1-2 0 0,-2 0 7 16,-2 0 1-16,6 0-6 0,-3 2 3 15,-3-3-1-15,6 2 2 0,-7 0-1 0,0 2 2 16,3-1-1-16,-2 3-3 0,2-2-5 0,-1 1 10 0,0 4-5 16,2-1 1-16,0-1 1 0,0 2-1 0,0 4 4 15,-4-6-5-15,4 2 2 0,0 4-2 0,3-7-14 16,0 5 1-16,-3 2-4 0,3-5-2 0,0 2 0 16,-2 1 3-16,-1 2 4 0,0 0-1 0,3-6 0 15,-3 6 4-15,0-6-2 0,0 6 2 0,-7-5 3 16,6 1 1-16,-3-2-1 0,3 3 2 0,-3 0-3 15,4-2 7-15,-5 0-3 0,0-3 0 0,1 3 1 16,2-2 0-16,0 2 2 0,-2-2 1 0,1 1-4 16,1 2 9-16,-2 1-1 0,1-1-1 0,3 4-1 15,-3-5-1-15,-1 3 2 0,4 2-1 0,0 0-2 0,0 0 1 16,-11 4 1-16,4 3-1 0,0-1 0 0,0 3 0 16,1 2 0-16,1 1 2 0,-3 1-5 0,2 4 6 15,2 0-4-15,0 1-2 0,0 0 6 0,2 2 1 16,0-1 1-16,0 0-4 0,2-3 4 0,1 3-6 15,0 2 1-15,2-4 3 0,1 3-2 0,2-4 1 16,-1 0 1-16,6 0 3 0,-6-4-1 0,5 0-1 16,1 0-2-16,2-1 2 0,4-4 1 0,2-3 1 15,0-4-1-15,-1 0 3 0,5-4-2 0,4-3 0 0,0-3 0 16,-3 0-1-16,-7 0-1 0,0-1 0 16,1 0-1-16,-5-5 0 0,-3 0 0 0,3-1-1 0,-6-1-2 15,0-8-1-15,-3-1 5 0,-3 2-3 0,-1 6 0 16,-1-1-2-16,-1 0 1 0,-5 2 0 15,2 3-13-15,-3-2-7 0,-1 5 7 0,-1-2 1 0,1 1 2 16,-1 4-2-16,1-1 2 0,1 2 2 0,-2-1 0 16,1 5 1-16,0-2 0 0,1-1 0 0,-2 4 3 15,1-2-1-15,-1 4 2 0,0-3 1 0,1 2-1 16,4 1-2-16,-3 1-29 0,-6 0-43 0,5 1-65 16,-5 5-201-16,5-5-370 0,0 3 164 0</inkml:trace>
  <inkml:trace contextRef="#ctx0" brushRef="#br0" timeOffset="26931.33">19286 5479 212 0,'4'-19'201'0,"-2"16"-9"0,2-4-20 0,-3 0-17 0,3 2-14 16,0-2-11-16,-3 4-19 0,3-1-16 0,0-3-6 16,-3 4-8-16,-1 3-8 0,8-2-5 0,-6-1-7 15,2 1-9-15,-4 2-7 0,3-3-3 0,-3 3-4 16,0 0-4-16,0 0 0 0,0 0-5 0,0 0-1 15,6 5-8-15,-6-5 2 0,0 0-5 0,0 0-1 16,-1 7-2-16,1-7-3 0,-5 5 0 0,1-2-2 16,0 1 1-16,-2-1-2 0,1 2 2 0,-2 1-3 15,-2 0 1-15,-1 4 0 0,2-3-4 0,-1 4 0 16,-2 0 1-16,3 4 0 0,-3-1 0 0,2 0 2 0,1 1 0 16,1-6-4-16,-1 7 0 0,3-3-1 0,0-3 5 15,1 2-7-15,1-3 5 0,-1 3-2 0,3-6 3 16,0 3-1-16,0-4-5 0,-1 0 5 0,2 0-1 15,-1-1 3-15,1-1 3 0,0-3-1 0,0 0-2 16,8 0 2-16,-2-4-4 0,3-4 0 0,1 0-1 16,1-6-4-16,1 0 3 0,4-6-3 0,-2 4 4 15,2-4-3-15,-2 3-2 0,-2 3 3 0,-2-1-1 0,0 1-1 16,-3 5-1-16,-1-2 3 0,-2 2-4 16,0 1 0-16,-1 3 3 0,-3-4-6 0,2 3 4 15,-4 0 0-15,0 0-1 0,2 2 0 0,0 4 2 0,-1-7-6 16,0 2 7-16,1 5-3 0,0-5-2 0,0 5 3 15,0 0-4-15,0 0 3 0,0 0-3 0,0 0 4 16,0 0 1-16,0 0-2 0,13 12-1 0,-7-7 0 16,0 2 2-16,3 1 4 0,-1-2-3 0,1 2 0 15,3 2 3-15,-2 1-3 0,0-3 1 0,-3 1 0 16,3-3 0-16,-1 3-2 0,2-1 2 0,-3-1 0 16,1-2-3-16,-1 2 0 0,0-2 3 0,-2-3-1 0,-1 3 2 15,-1-3-11-15,1 2-27 0,-1-3-36 0,1-1-52 16,-5 0-230-16,8-2-383 0,-7-3 170 0</inkml:trace>
  <inkml:trace contextRef="#ctx0" brushRef="#br0" timeOffset="27732.67">19469 4783 99 0,'0'0'196'15,"3"3"-13"-15,-3-3-16 0,0 4-12 0,0-4-11 16,0 0-16-16,0 0-20 0,0 0-5 0,4 2-7 16,-4-2-11-16,0 0-10 0,-5 4-8 0,0 1-7 15,-1-1-6-15,0 2-4 0,1 2-7 0,-9 4-6 16,1-2 1-16,0 4-11 0,-2-2 2 0,0-2 0 16,-2 0-4-16,1 3-1 0,-1-2-2 0,2-2-5 15,2 1-2-15,-1-3 0 0,4-2-1 0,-2 0-4 16,0 2 0-16,5-4 2 0,1 1-3 0,1-3-3 15,1 1 4-15,0 2-3 0,0-1 3 0,4-3-1 16,0 0-1-16,0 0-2 0,0 0 3 0,8-12-10 0,1 6 9 16,1 0 0-16,-1 1-3 0,2 0 2 0,-2 0-2 15,4 1-3-15,-4-1 1 0,-1 2 0 0,-2-1-4 16,2 1 3-16,-4 3-3 0,2-4 3 0,0 2 0 16,0-2-2-16,0 2 1 0,0-1 1 0,1 0 1 15,-3 0-2-15,1 0-2 0,-1-2 6 0,-1 1-3 16,4-2 2-16,-2 3 0 0,0-1-1 0,0 0 0 15,0-2 0-15,0 4 4 0,-1-1-3 0,-3 1-2 16,-1 2-2-16,4-4-1 0,-4 4 1 0,4-5-1 16,-4 5-3-16,0 0 7 0,0 0-3 0,0 0 2 15,7 11-1-15,-6-7 3 0,1 0-3 0,2 1 2 0,-2 0-4 16,4-1 4-16,1 4-6 0,2-4 5 0,0 1-3 16,2 2 1-16,-1-2-6 0,0 0 9 15,0 0 0-15,3 1-3 0,-3-2 1 0,-1 1 0 0,-1 0 0 16,0 0 1-16,0-1 2 0,-2 0-5 0,-1 3-2 15,1-1 6-15,-1-1-5 0,0 2 4 0,2 1-3 16,-4-1-1-16,1-2-2 0,2 4-11 0,-1-4-25 16,3 0-31-16,0 0-45 0,-1-2-229 0,0-3-372 15,1-1 164-15</inkml:trace>
  <inkml:trace contextRef="#ctx0" brushRef="#br0" timeOffset="30916.74">19913 4470 29 0,'0'0'75'0,"0"0"-3"0,0 0-13 0,0 0-1 16,0 0-2-16,0 0-12 0,0 0-4 0,0 0 0 15,0 0-8-15,0 0 2 0,0 0-12 0,0 0 11 16,0 0-8-16,13-4 0 0,-13 4-7 0,6-3 1 16,-6 3 0-16,8 0-5 0,-8 0 1 0,5-2-5 15,-5 2 3-15,9 0-1 0,-5-2-7 0,-4 2-3 16,13-1 6-16,-7 0-8 0,2 0-7 0,3 1-5 16,0-3-5-16,-1 0-17 0,2 2-17 0,0-2-2 0,1 0-49 15,-2 0-109-15,2-1 50 0</inkml:trace>
  <inkml:trace contextRef="#ctx0" brushRef="#br0" timeOffset="33597.48">20685 4226 18 0,'20'-5'67'0,"1"-2"-7"0,-2 2-5 0,0 1-11 16,-1 0-7-16,-4-2-14 0,0 3-5 0,4-1-7 16,-4 0-7-16,-1 3-3 0,-3-2-3 0,4 1-11 0,-3-4 4 15,0 2 1-15,2 2-2 0,0-1 5 0,4-2 9 16,1 0 19-16,0-2 3 0,0 2-12 0,0 1 3 16,1-4-1-16,4 2 4 0,4-3-7 0,-8 4-1 15,8-5 2-15,0-1-1 0,-2 2-6 0,2 1 0 16,0-1 0-16,-8 1 1 0,7-1 1 0,-7 2-6 15,-1 1 3-15,1-1-7 0,-1 0 1 0,-3 2 8 16,4-3-4-16,-5 2-5 0,4-2 1 0,-4 1 2 16,-1 2 1-16,0-2 1 0,1-1 7 0,-1 3 3 15,4-5 5-15,-2 2 7 0,0-2-5 0,3 0 6 0,1 1-3 16,4-4-3-16,3 2-4 0,-1 1-1 16,-2-2-1-16,5 0 2 0,-8 4-3 0,5-1 0 15,3-3-3-15,-2 4 1 0,-6 1-2 0,1 2-5 0,6-6 2 16,-6 5 2-16,-2-1-2 0,-1 0-2 0,-4 0-2 15,-1 0 0-15,1 3-1 0,-4-1 6 0,-1-1 1 16,0 0 13-16,-2 0 6 0,-2 3-2 0,-1-2-3 16,2-4-2-16,-2 5-5 0,5-4 2 0,-2 3 0 15,1 1-3-15,1-4-3 0,1 2-2 0,-1 2-4 16,2-3 8-16,1 3-6 0,2-1 10 0,4-1-9 16,0 1-3-16,0 1-2 0,0 1 0 0,-2-2-2 15,-3 0 1-15,0 3-1 0,-3 1-1 0,2-4 6 16,-1 1-6-16,-2-1 3 0,3 1-3 0,-3-2-1 15,0 2 7-15,2-2 6 0,-2-1 0 0,-4 5-4 16,5-5 4-16,-1 2-7 0,-1 1 5 0,-3-1-4 0,4 2-7 16,0-2 4-16,1-3 2 0,0 4-7 15,1 1 13-15,-1-3-7 0,1 3 0 0,0-1 0 16,-2 2-5-16,1 0-4 0,1-4 8 0,0 2-21 0,0 0 19 16,-1 1-2-16,0 0 4 0,3 0-2 0,-4 0 4 15,0 2-7-15,0-2 5 0,-3 1 2 0,2 0-8 16,-3-1-4-16,5 1 10 0,-3-1 2 0,-1 1-2 15,-1 0-5-15,0-1 0 0,2-1-4 0,-1 2 6 16,-1-3 6-16,2 2-9 0,-1-1 0 0,3 1 1 16,-1-1-2-16,-1-1 2 0,0 1 3 0,2 0-9 15,-2 0 7-15,0 1-2 0,3-2 5 0,0 1 2 16,-1 1-5-16,0-4 0 0,2 4-6 0,1 1 10 16,-3-2-7-16,1-1 8 0,-1 2-2 0,-4 2 2 0,2-3-1 15,-1 0 13-15,-2 1 2 0,2-1-2 16,-2 1-1-16,1-2-2 0,0 0-1 0,0 4-2 15,-1-3-1-15,-1 1 3 0,2 1-4 0,-2-2 1 0,-3 4-4 16,3-4 2-16,-3 4 3 0,0 0-6 0,6-2 1 16,-6 2-1-16,0 0-5 0,2-4 8 15,-2 4-4-15,0 0 4 0,0 0-5 0,0 0 6 0,0 0-15 16,0-4 2-16,0 4 4 0,0 0 3 0,-4-5-2 16,4 5 1-16,0 0-1 0,0 0 1 0,0 0-3 15,-4-2 0-15,4 2 1 0,0 0-3 0,0 0 5 16,-1-4-3-16,1 4 5 0,0 0-5 0,0 0 0 15,0 0-2-15,0 0 3 0,0 0 5 0,0 0-5 16,0 0 3-16,-1-5-3 0,1 5-3 0,-5-2 3 16,2 0-4-16,-1-1 6 0,4 3-2 0,-6-4 2 15,0 1-3-15,-1 0 0 0,5 1 0 0,-1-1-1 16,-2-1 1-16,1 1 0 0,0 1 1 0,-1-1 3 0,1 2 1 16,4 1-6-16,0 0 1 0,-5-4-4 0,5 4 2 15,-4-3 6-15,4 3-3 0,-4-1 2 0,4 1 4 16,0 0-5-16,0 0 2 0,0 0-3 0,-1-5-1 15,1 5 4-15,0 0-1 0,0 0-1 0,5-5 1 16,-5 5-4-16,7-3 8 0,-7 3-6 0,5-4 1 16,1 4 1-16,-2-3-2 0,1 3 2 0,2-1-2 15,-1 0-1-15,4-1-1 0,-1 1 1 0,0 0-1 16,4 0 3-16,-2 1 7 0,0 0-4 0,0 2-6 16,-3-2-2-16,-1 1 6 0,1-1-5 0,2 2 4 15,-5-2 1-15,1 1-7 0,-1 0 5 0,-5-1-1 16,7 0 0-16,-7 0-1 0,5 3 2 0,-1 1 2 15,-4-1-6-15,0-3-2 0,0 7 2 0,0-7 5 16,-4 5 2-16,4 1-3 0,0-2 0 0,-1 0 0 16,-3 2 3-16,4-2-5 0,0 2 3 0,0-2 3 15,0 1-2-15,0 1 1 0,0-1-3 0,1 1-2 0,-2 0 0 16,2-1 4-16,2-1-4 0,-3 0 0 16,-3 0 0-16,2 1 3 0,1-1 2 0,-3 3-3 15,1-5-1-15,-2 3-1 0,3-1 3 0,-3 0 2 0,2-1-4 16,-1 0 0-16,1 2 0 0,2-5-1 0,-4 6 4 15,4-2-1-15,0-4 3 0,-2 4 1 0,2-4-6 16,-1 4-17-16,1-4 20 0,1 4 1 0,-1-4 3 16,2 5-2-16,-2-5-3 0,2 3 1 0,-2-3 9 15,0 0-8-15,0 4 0 0,0-4 4 0,0 0-8 16,3 2-2-16,-3-2 15 0,0 0-11 0,0 0 0 16,0 0 3-16,0 0-2 0,0 0 1 0,0 0-6 15,0 0 1-15,0 0 0 0,0 0-1 0,0 0 2 16,0 0 2-16,0 0-2 0,1 3 6 0,-1-3-6 15,0 0 5-15,0 0-14 0,0 0 14 0,0 0-2 0,0 0 4 16,0 0-2-16,0 0-8 0,0 0 2 16,0 0-1-16,0 0 4 0,0 0 0 0,0 0-5 15,0 0 7-15,0 0-1 0,0 0-4 0,0 0 2 0,-6 4-1 16,6-4 5-16,0 0-5 0,-4 1 3 16,4-1-4-16,0 0 5 0,0 0-1 0,0 0 0 15,-5 4 1-15,5-4-5 0,0 0 1 0,0 0 3 0,0 0 0 16,0 0 1-16,0 0-1 0,0 0-2 0,0 0 0 15,0 0 4-15,0 0 2 0,0 0-10 0,0 0 6 16,0 0 6-16,0 0-5 0,0 0-4 0,0 0 6 16,0 0-8-16,0 0 5 0,-7 0 3 0,7 0-1 15,0 0-4-15,0 0 3 0,0 0-2 0,0 0-6 0,0 0 10 16,0 0 0-16,0 0-1 0,0 0-2 0,0 0-2 16,0 0 1-16,0 0 3 0,0 0 2 15,0 0 1-15,0 0-6 0,0 0 4 0,0 0-1 16,0 0 2-16,0 0 0 0,0 0 3 0,0 0-5 0,0 0-2 15,0 0 1-15,0 0-5 0,0 0 6 16,0 0-3-16,0 0 6 0,-6-6-2 0,6 6-4 16,-3-3 2-16,3 3-2 0,-2-3 1 0,2 3 1 0,0 0 0 15,-3-5-2-15,2 1 4 0,1 4-7 0,-4-3 2 16,4 3-3-16,0 0 3 0,-3-5 0 0,3 5-1 16,-2-4 5-16,2 4-1 0,-2-5-5 0,2 5 2 15,-2-3-1-15,2 3 3 0,-1-2-2 0,1 2-1 16,-4-9 0-16,2 5-10 0,-2 0 12 0,0-3-2 15,-1 2 2-15,-4 1 0 0,1-5-2 0,0 0 2 16,1 1-4-16,-1 0-10 0,1 0 21 0,-1 0-4 16,3 0 6-16,0 3 12 0,-2-1-1 0,6-1-3 0,-3 0 5 15,3 2-5-15,-2-1 1 0,3 0-8 0,-1 2 1 16,-2 0 1-16,3 0-1 0,0 4-3 16,-1-7 3-16,1 7 0 0,0-5-8 0,0 5 4 15,0-5-12-15,0 5 9 0,0 0-2 0,0-3 2 0,0 3 5 16,0 0-10-16,0 0 3 0,0 0-3 15,0 0-2-15,0 0 5 0,0 0-1 0,0 0-5 16,0 0 3-16,0 0-2 0,0 0 2 0,0 0-1 0,0 0 1 16,0 0 1-16,0 0 1 0,0 0-5 0,0 0 2 15,0 0 5-15,0 0-12 0,0 0 11 0,0 0 0 16,4 12-1-16,-4-12-2 0,0 0 1 0,1 4-2 16,-1-4 1-16,0 0 0 0,0 4 0 0,0-4 2 15,0 0 1-15,0 0-3 0,0 0 4 0,3 0-4 16,-3 0 0-16,0 0 3 0,0 0-4 0,0 0-10 15,0 0-9-15,0 0-8 0,1 4-3 0,-1-4-2 16,0 0-4-16,0 0-2 0,5 3-1 0,-5-3 4 16,4 1 0-16,-4-1 7 0,5 2 4 0,-5-2-1 0,4 2 7 15,-4-2-1-15,0 0-2 0,5 2-1 16,-5-2 6-16,0 0 1 0,0 3 8 0,0-3-3 16,0 0 3-16,0 0 2 0,0 0-3 0,0 0 3 0,0 0 2 15,0 0 1-15,0 0-6 0,0 0 5 0,4 2 0 16,-4-2-7-16,0 0 0 0,0 0 10 0,0 0-4 15,0 0 4-15,0 0-6 0,0 0 4 0,8 2 6 16,-8-2-4-16,6 0 0 0,-6 0 1 0,9 0 0 16,-9 0 5-16,9 0-4 0,-9 0 2 0,9 0 1 15,-9 0-3-15,9-3-3 0,-9 3 3 0,7-1-1 16,-1 2-1-16,1-2 0 0,1 1 3 0,-2 0 1 16,-6 0-6-16,8-3 4 0,-8 3-2 0,0 0 1 15,8 0 0-15,-8 0 0 0,0 0 2 0,5 3-3 16,-5-3 2-16,0 0-2 0,0 0 0 0,7 0 6 15,-7 0-5-15,0 0 0 0,0 0 4 0,0 0-4 16,0 0 4-16,0 0-6 0,0 0 5 0,0 0-3 0,4 0 0 16,-4 0-5-16,0 0-1 0,0 0 3 0,0 0 4 15,0 0 1-15,2 4 1 0,-2-4-6 16,0 0 1-16,0 5 2 0,0-5 1 0,0 0-1 0,-4 5 4 16,4-5-4-16,-8 3-2 0,6-2 1 0,2-1-18 15,-6 4 21-15,4-1 4 0,2-3-7 0,-8 1 7 16,6 2-3-16,-1 0-1 0,0 0 2 0,1 1-12 15,-2 0 12-15,3 0-1 0,-2 1-4 0,2 0 4 16,0 0 1-16,-2 0-5 0,1 0 3 0,2 0 0 16,-2 0-2-16,1-1 4 0,0 0-3 0,2 1 2 15,-2-2 2-15,1-3-9 0,0 6 1 0,1-3 3 16,-1-3 0-16,-1 5 3 0,1-5 4 0,-3 3-12 16,3-3 3-16,-4 3 3 0,2-1 1 0,2 3 1 0,0-5 3 15,-5 3-17-15,5-3 12 0,-3 2 0 16,3-2-1-16,-1 6 0 0,1-6-13 0,-3 6 14 15,2-3 2-15,1-3-6 0,-2 2 6 0,2-2-2 0,0 6 2 16,0-6-1-16,-3 4-2 0,3-4-4 0,0 0 9 16,0 0-1-16,0 5 3 0,0-5-5 0,0 0 0 15,0 0 13-15,0 0 2 0,0 0 5 0,0 0 3 16,0 0-1-16,0 0-6 0,0 0-12 0,0 0 3 16,6-12 4-16,-4 7-4 0,0 1 5 0,4-4-2 15,-4 5-2-15,0-2-4 0,1-2 4 0,-1 4-3 16,-2-1 0-16,2-3-1 0,-2 3-7 0,0 1 2 15,-2-2-16-15,2 5-13 0,0-6-37 0,-1 3-53 16,1 3-119-16,0 0-257 0,-6-1 113 0</inkml:trace>
  <inkml:trace contextRef="#ctx0" brushRef="#br0" timeOffset="35013.94">19964 4441 93 0,'0'0'132'0,"0"0"-3"0,0 0-11 0,0 0-11 15,0 0-11-15,0 0-4 0,0 0-15 0,12-2 0 0,-12 2-13 16,8-4-1-16,-2 3-12 0,-2-1-7 16,1 0 0-16,0 0-8 0,-5 2-4 0,10-5-2 15,0 2-5-15,-3 0-1 0,4-3-4 0,1 0 4 0,2-1-4 16,-3 1-1-16,7-1-6 0,-5-2 1 0,6 1-4 16,-1-1 1-16,-4 1 7 0,0 2-2 0,4-2 0 15,0 1 3-15,-3-2-5 0,4 1-1 0,-2 2 2 16,4-2-3-16,5-1-4 0,-5 4 0 0,6-2-1 15,-7 2-1-15,2-1 4 0,5-1-24 0,2 0-2 16,2-2 5-16,2 0-1 0,1-2 0 0,5-1-2 16,13-5-4-16,3 0 1 0,5-8-3 0,23-8-16 0,-26 7-14 15,28-12-20-15,5-2-40 0,-6-1-95 16,0-3-222-16,2 2 99 0</inkml:trace>
  <inkml:trace contextRef="#ctx0" brushRef="#br0" timeOffset="43413.27">19513 4395 42 0,'0'0'126'0,"0"0"-15"16,0 0-8-16,-5-2-13 0,5 2-13 0,0 0-7 16,0 0-10-16,0 0 0 0,0 0-2 0,0 0-7 15,0 0-10-15,0 0 1 0,0 0 5 0,0 0 5 0,0 0-2 16,0 0 2-16,0 0 4 0,0 0-3 0,0 0-2 15,0 0 0-15,0 0-6 0,-5-5-2 0,4 3-2 16,-2-1-1-16,-2-1-5 0,0 0-2 0,1 0-3 16,-1 4-5-16,1-3-3 0,-1 1-2 0,5 2-3 15,-5-3-2-15,5 3-1 0,-8-2 1 0,8 2-2 16,-2-4-6-16,2 4 3 0,0 0-1 0,-3-6 1 16,3 4-5-16,-2-2 2 0,0-3 1 0,0 2-3 0,-1 2-4 15,0-4 0-15,-1-3 3 0,0 1 0 16,1-2-7-16,-5 2-11 0,-3-4 19 0,0 0-19 15,0 0-1-15,-3-2 2 0,1 2 2 0,1-4 2 0,1 0-1 16,0 1 1-16,-2-1 2 0,-1-3 0 0,0 4-3 16,5 1 4-16,-4 1-4 0,-1-3 0 0,3 5 0 15,-2-2 3-15,4 0-2 0,-1-1 0 0,-2 3-2 16,2-2 2-16,5 4 5 0,-3-4 0 0,-1 1-5 16,3 1 4-16,0-2 3 0,-3-1-5 0,-1 1 8 15,-1-1-3-15,1 1 0 0,1-3-3 0,-4-5 1 16,3 6 5-16,1-1-5 0,0 3-3 0,1-4 1 15,-2 1 0-15,3 2 5 0,0-2 0 0,-1 0 1 0,2 3 1 16,-1-1-5-16,0 1-2 0,3 3 3 16,-1-1 0-16,1 0 4 0,-1 3-3 0,0-1 2 15,0 0-6-15,1 1 7 0,-1-1 9 0,0-1-1 0,-1-2-5 16,1 4 6-16,-1-1-8 0,1 0 3 0,-1-1 1 16,-3 3-1-16,1-2 1 0,1 2-4 0,0-1 1 15,-3 0-1-15,5 2 0 0,-3-3 0 0,4 3-12 16,-2-1 12-16,2 1 1 0,-1 0-2 0,1 0 3 15,3-3-11-15,-3 0 11 0,4 0 2 0,0-2-6 16,0 2 0-16,0-2 0 0,0 0-11 0,0 2 19 16,0-3-8-16,0 4 3 0,0 0-1 0,0-1-3 15,0 3 5-15,0-2 0 0,-3 2-2 0,2-2 0 16,0 3-1-16,-2-1-3 0,-1 0 4 0,4 1-2 16,-1-1-3-16,-4 1 1 0,5-2-4 0,-4 3 8 15,1-1-1-15,1-1 1 0,-3 2-7 0,3-2 6 16,-2-2 1-16,1 1-8 0,-4 0 7 0,4-1-1 0,-1 1-4 15,0 2 4-15,-2-5 0 0,1 2-1 16,-1-2 5-16,0 4-3 0,0-5 1 0,-1 3-5 16,0 0 0-16,-1-3-2 0,-2-1 2 0,1 2 0 0,0 2 8 15,1-2 0-15,-2 2-6 0,1 1 4 0,-1-3 2 16,0 1-1-16,2 1-2 0,-1-1 0 0,0 3 1 16,0-3-3-16,4 5 0 0,-4-3 2 0,0 1-5 15,2 2 2-15,-1-5 3 0,0 6-2 0,3-2 4 16,-1 1-2-16,1-1-2 0,-2 3-2 0,2 0 1 15,3 0 2-15,-2 0-3 0,0-1 3 0,0 2-1 16,1-2-2-16,3 4 1 0,-2-2-4 0,2 2 0 16,-1-5 5-16,1 5-1 0,6-3-4 0,-2 1 0 15,-4 2-3-15,6-2-6 0,-2 1 0 0,-4 1-7 16,0 0 0-16,0 0-9 0,10-2 0 0,-10 2 3 16,0 0-3-16,0 0 2 0,0 0 8 0,0 0-4 15,0 0-1-15,0 0 9 0,-19 7-1 0,15-4 3 0,-1 1 1 16,-2-2 1-16,2 2 0 0,-2-1 4 15,1 1-3-15,1-3 5 0,-3 3-5 0,3 0 2 0,0-2 2 16,2-1 3-16,1 4-1 0,2-5 3 0,-7 4-4 16,7-4 9-16,-4 1 2 0,4-1 10 0,0 0 4 15,0 0 0-15,0 0-5 0,0 0-7 0,0 0-6 16,-6-10 10-16,6 8 2 0,0 2-4 0,3-7 1 16,-3 7 1-16,2-7-2 0,1 4-4 0,-2-1 1 15,-1 0-2-15,0 4 4 0,2-5-1 0,-2 5-9 16,2-5 3-16,-2 5 3 0,0-4 0 0,0 4 0 15,-3-5-14-15,3 5 9 0,0 0 7 0,-4-3-8 16,4 3 1-16,-6-2-1 0,6 2 7 0,-5-3-11 16,5 3 2-16,0 0-1 0,-9 0 9 0,9 0-7 0,-8 0 6 15,8 0 0-15,-10 1-7 0,10-1 5 16,-9-1 2-16,9 1 3 0,-9-2-7 0,9 2-2 16,-10-2 2-16,6 2 0 0,-1-3 0 0,5 3 6 0,-4-4-3 15,0 2-4-15,3-2 7 0,1 4 0 0,-6-6-6 16,4 4 2-16,2 2 4 0,-3-5 1 0,3 5-6 15,0-5 2-15,-2 0-4 0,2 5 0 0,-1-3 4 16,1 3-11-16,0-7 12 0,0 7 3 0,0 0-6 16,0-3-5-16,0 3 3 0,0 0 3 0,0-6 2 15,0 6-3-15,0 0-1 0,0 0-6 0,0 0 9 16,0 0-1-16,0 0-4 0,0 0 3 0,0 0-6 16,0 0 9-16,0 0-3 0,15 9-2 0,-10-6-2 15,3 1-16-15,-3-1 19 0,5 4 4 0,2-2-2 16,3 2 5-16,-2 0-6 0,6 0-10 0,-1-2-3 15,3 2-15-15,7-2 5 0,-7 0-3 0,-3-2-8 16,1 1 8-16,-2-4 4 0,-3 3 7 0,-5-3-2 16,-1 0-1-16,-1-3 11 0,-3 0 0 0,-1 1 21 0,-3-2 0 15,0 4 1-15,-3-10 11 0,2 3-6 0,-4 2-1 16,-7-2-2-16,3 2 5 0,3 0-5 16,-4 0 3-16,-2 1 0 0,-1-2-2 0,-1 5-5 0,3 0-2 15,0-1 6-15,-1 1-3 0,2 2-8 0,-2 2-1 16,6-2 1-16,-4 4-1 0,2-2 4 0,2 2-10 15,2 0 7-15,-3 2 0 0,3 0 0 0,2-2-9 16,-1 2 9-16,2-2-6 0,-4 0-6 0,5 0 5 16,0 2-8-16,3-5 5 0,0 3 0 0,-1-1-3 15,0-1-1-15,1 0 3 0,-3-3-5 0,6 1-4 16,-1-1-8-16,-5 0-9 0,9 2-11 0,-9-2-4 16,7 0-9-16,-7 0-17 0,6 0-13 0,-6 0-79 15,6 0-178-15,-6 0 78 0</inkml:trace>
  <inkml:trace contextRef="#ctx0" brushRef="#br0" timeOffset="43866.21">18439 2873 2 0,'0'0'99'0,"0"0"-9"0,0 0-5 0,0 0-12 15,-3-4-9-15,3 4-10 0,0 0-13 0,4-7-9 16,-4 7-7-16,2-8 1 0,-2 5-4 0,3-1-3 15,-3-1-7-15,0 2 0 0,-3-2 0 0,3 5-3 16,0-9 1-16,-2 6-5 0,1-2 3 0,1 5-2 16,-3-7 3-16,2 6-1 0,-2-3 4 0,3 4 5 0,-1-5-8 15,1 5 4-15,-3-4-5 0,3 4 2 16,0 0-6-16,0 0 4 0,-1-3-6 0,1 3 2 16,0 0 5-16,0 0-5 0,0 0 4 0,0 0-7 0,0 0 1 15,0 0-2-15,15 5 2 0,-11-3-6 0,0 1 0 16,1 0 1-16,-1 1 8 0,0-1-2 15,0 2 1-15,0 2 1 0,1-2-5 0,-2-3-3 0,3 3-3 16,-1 0 2-16,0 0-9 0,-1-1-12 0,-3-1-15 16,4 2 7-16,-1-4-4 0,0 2-8 0,-2 0-61 15,1 0-116-15,-3-3 52 0</inkml:trace>
  <inkml:trace contextRef="#ctx0" brushRef="#br0" timeOffset="44266.44">18466 2967 51 0,'-11'4'88'0,"2"-2"-14"0,-1 0-5 16,1 0-5-16,-1-2-8 0,-2 3-3 0,3-1-3 15,3 0-12-15,-2 1-2 0,-2-1-1 0,2 3-13 16,2-2 7-16,0 1-4 0,-1-2-6 0,2 1 1 16,1 0-2-16,1 1-8 0,0-2-13 0,3-2-20 15,0 0-30-15,0 0-60 0,0 0-123 0,0 0 54 16</inkml:trace>
  <inkml:trace contextRef="#ctx0" brushRef="#br0" timeOffset="45947.57">18455 2777 22 0,'-5'-1'74'0,"5"1"-10"0,0 0-4 0,-1-4-7 16,1 4-3-16,0 0-1 0,-4-3-2 0,4 3 7 15,-5-2 1-15,5 2-9 0,0 0-3 0,-4-3 8 16,4 3-10-16,0 0-11 0,0 0-1 0,0 0-1 16,0 0 2-16,0 0-9 0,0 0-1 0,0 0-2 15,-8 7 1-15,7-3-6 0,0 1 1 0,-2 1 0 16,-2 2-3-16,1-2-6 0,-2 3 2 0,2-1 4 15,0 0 1-15,-1 3-12 0,1-3 7 0,0 3-3 0,3-3 0 16,-1 0-2-16,0-1 3 0,2 2-1 16,0-5-9-16,-3 3 12 0,6 0 5 0,-3-2-2 15,0 2-9-15,0-4 7 0,0-3-11 0,0 6 9 0,0-6 2 16,0 4 6-16,0-4-3 0,0 7 5 0,0-7 2 16,0 0 3-16,0 2 5 0,0-2-5 15,0 0-4-15,0 0-2 0,0 4 1 0,0-4-4 0,0 0-2 16,0 0-4-16,4 1 4 0,-4-1-2 0,4 2-1 15,-4-2 6-15,5 3-8 0,-1-2-2 0,-4-1-1 16,6 3 3-16,-6-3-1 0,9 0 4 0,-9 0-3 16,0 0-2-16,0 0 2 0,8-4 1 0,-8 4-3 15,0 0 1-15,0 0-2 0,5 0-5 0,-5 0 2 16,0 0 2-16,0 0 4 0,0 0 0 0,0 0 0 16,-8 10-4-16,7-6-4 0,-3 3 3 0,3-4-1 15,-3 1 0-15,3 1 0 0,1 2-3 0,-3-4 7 16,3 1-2-16,0-4 3 0,0 5-4 0,0-5 5 0,0 0-7 15,0 5 3-15,3-2-3 0,-3-3 8 16,0 0-1-16,0 0-6 0,0 0 6 0,0 0 0 16,0 0-5-16,6-13 2 0,-3 9 4 0,-2-1-6 0,-1-1 3 15,0 2 0-15,0 0-2 0,1 1 2 0,2-2-3 16,-3 5 3-16,0-7-4 0,-3 2-3 0,3 1 6 16,-1-2 1-16,1 1-1 0,-4-1-5 0,-1 0 1 15,4 1 1-15,-3-2 1 0,0 1-1 0,0 3-4 16,3-4 6-16,-3-1-1 0,-1 2-3 0,3-1 0 15,0 1 4-15,-1 1-2 0,0-1-5 0,3 1 5 16,-2-1 0-16,0 1-2 0,2 0 0 0,0 2 6 16,0 3-6-16,2-6 3 0,-2 1-8 0,2 3 7 15,-1-1-4-15,1-3 0 0,1 5 7 0,-3 1 1 16,5-4 0-16,-1 1-3 0,-2 1 2 0,-2 2 3 16,7-6-7-16,-3 4-4 0,0 0 11 0,1 0-6 15,-4-2 0-15,3 2-1 0,-4 2-1 0,4-5-2 0,-3 0 2 16,2 4 6-16,-3 1 2 0,1-6-7 0,-1 6 1 15,0 0 0-15,1-3-2 0,-1 3 6 0,0 0-5 16,3-4-2-16,-3 4 3 0,0 0 1 0,1-4 0 16,-1 4 0-16,0 0-1 0,0 0 3 0,0 0-7 15,0 0-3-15,0 0 9 0,0 0 4 0,0 16-5 16,4-14 1-16,0 2-3 0,1 0 1 0,0-2-1 16,3-1 0-16,2 1 3 0,0 0 1 0,0-1-2 15,2 0 1-15,2 0-1 0,-2-1 3 0,0-1-8 16,1 0 3-16,0 0 5 0,-2 1 1 0,2 0-5 15,-3-2 6-15,-5 1-5 0,3 1 0 0,-3-1 3 16,-5 1-5-16,10 0 4 0,-10 0-1 0,8 0-2 16,-8 0-2-16,0 0 2 0,0 0-12 0,5 1 15 0,-5-1 1 15,0 0-16-15,0 0 16 0,8 1-2 0,-8-1-3 16,0 0 3-16,0 0-1 0,0 0-5 16,4 2 4-16,-4-2-2 0,0 0 6 0,0 5-5 0,0-5 4 15,-3 4-4-15,3 1 2 0,0 0 2 0,0 0-2 16,-1 1-5-16,1 0 5 0,0-2 5 0,0 2 1 15,-3 1-4-15,3-3-4 0,0 2 1 0,-1 0-1 16,0-1 7-16,-3 0-2 0,0-1 1 0,-1 3-6 16,-4 0 5-16,0-3 5 0,0 3-3 0,-1 1 0 15,-2-5-6-15,2 1 8 0,-1 2-4 0,-2-1 5 16,1 0 1-16,0 2-5 0,1-5-3 0,-3 2 8 16,4 1-3-16,0-3-1 0,0 1-2 0,2-2-2 15,2 1 4-15,-1 1 2 0,3-2-2 0,4-1-1 16,-7 0 2-16,4 3-3 0,3-3 5 0,0 0-6 15,-9 0 5-15,9 0-2 0,0 0-7 0,-4 2 8 16,4-2-7-16,0 0 1 0,0 0 0 0,-1 3-3 16,1-3 5-16,0 0 1 0,0 0-2 0,0 0-4 15,0 0 3-15,0 0 2 0,0 0-1 0,0 0 2 0,0 0 0 16,0 0 4-16,0 0-5 0,0 0-2 16,0 0 1-16,0 0 3 0,0 0-7 0,14-8 8 0,-14 4-8 15,3 2 4-15,-3 2 5 0,1-8-7 0,-1 5-1 16,0-1 3-16,0 4 1 0,0-5 3 0,0 0-8 15,0 5 1-15,-4-5-1 0,4 5-3 0,0-5 4 16,0 5 5-16,-4-2-4 0,4 2 1 0,-1-5 1 16,1 5 5-16,0 0-3 0,0 0-7 0,-1-5 0 15,1 5 3-15,-3-5-1 0,3 2 8 0,0 3 0 16,0 0 4-16,0-8-10 0,0 8 13 0,0-3 3 16,0 3-2-16,0-7-6 0,0 3 1 0,0 4 1 15,0-6 1-15,0 6-4 0,-1-3-1 0,1 3 0 16,0-6 1-16,-3 3-3 0,3 3-4 0,0 0 7 15,-1-6-6-15,1 6 1 0,0 0-1 0,-1-4-4 16,1 4 9-16,0 0-9 0,0 0 5 0,0 0-1 0,0 0-1 16,0 0 1-16,0 0-4 0,0-5 3 0,0 5-2 15,0 0-3-15,0 0 8 0,0 0-5 0,-13 3 2 16,13-3 1-16,0 0 6 0,-9 2-5 0,9-2-1 16,-4 3-2-16,4-3-1 0,-4 4 2 0,4-4-1 15,-1 4 3-15,1-4-5 0,1 5-1 0,-1-5 3 16,8 5 1-16,-4-5 4 0,1 1-8 0,5 1 5 15,2-1-8-15,1-1 0 0,-2 0-1 0,7-1-7 16,-5 1-7-16,-2-2-1 0,2 2-5 0,-3 0-8 16,4-2 11-16,-1 1-1 0,-1-2 5 0,-2 2-11 15,1-3 21-15,-3 3-4 0,1-3 5 0,-1 3-3 16,-5-2 2-16,3 1 6 0,-6 2-6 0,6-2 5 16,-2 1-22-16,-4 1 21 0,0 0-6 0,6-2-3 0,-6 2-5 15,0 0-10-15,0 0 0 0,0 0-5 16,0 0-2-16,0 0-6 0,0 0-12 0,0 0-23 15,-23 7-72-15,13-5-163 0,-3-1 72 0</inkml:trace>
  <inkml:trace contextRef="#ctx0" brushRef="#br0" timeOffset="99493.9">19585 1354 5 0,'0'0'64'0,"0"0"-19"15,-7-4 4-15,7 4-7 0,-5-3-3 0,1 2 1 0,4 1-9 16,-7-2 3-16,7 2-18 0,-7-3 10 0,1 1 5 16,6 2-1-16,-8-2-18 0,3-1 15 15,-1 1-6-15,-2 2 3 0,8 0-5 0,-10-2 1 16,1 2-4-16,9 0-3 0,-10 2 1 0,2-4-3 0,8 2 4 15,-9 3-6-15,4 1 0 0,0-2-2 0,-1 3-1 16,0 0-3-16,-1 2-1 0,-1-1 2 0,3-1-3 16,-1 2 9-16,0 2-13 0,1-4-2 15,0 0 4-15,0 4 12 0,0-1-6 0,3 1 1 0,-2-4-2 16,4 2 4-16,-3 3-5 0,2-3 6 0,1 0-4 16,0 1-5-16,0-2 9 0,1 2 3 0,2-2-4 15,1 0-3-15,-2 1 2 0,1-2 0 0,1 3-6 16,2-3 2-16,-1 0 2 0,0 2 0 0,0-3 11 15,0 1-8-15,-1-2 1 0,6 2 2 0,-1-1-9 16,0 0 5-16,4-3 6 0,-3 2-2 0,3-3 1 16,2 0 6-16,3-4-11 0,-5 4 4 0,7-5 1 15,-2 2 2-15,0-2-1 0,-1 2-1 0,1-3 0 16,0 0 5-16,-2 0-13 0,-5 0 3 0,1 1 5 16,-1-1 0-16,0 0 7 0,-1-2 9 0,-2 0 2 15,-3-2-4-15,1 4-2 0,-2-1-2 0,0 0-5 16,-4-2-1-16,0 1-1 0,-1 3 2 0,-2-2-8 15,-1 1 6-15,-2-1-6 0,2 2 3 0,-1-1-5 16,1 0-4-16,-1 5 6 0,-4-2-7 0,2 1-12 16,0-1-17-16,-2 2-14 0,-1 1-20 0,0-1-26 15,-3 2-96-15,1 1-197 0,2-2 88 0</inkml:trace>
  <inkml:trace contextRef="#ctx0" brushRef="#br0" timeOffset="100459.37">19548 1590 36 0,'1'6'52'0,"-1"-6"-8"15,0 5 5-15,0-1-14 0,-1-1-1 16,1 3-3-16,-3 2-3 0,3 0-7 0,-1-2 9 16,1 2-8-16,-1 1-7 0,-2 1 6 0,2 1-3 0,-2 0 0 15,3 2-8-15,-5-1-6 0,5 7 9 0,0-2 4 16,-2 1-6-16,-1 3 8 0,-1-3-3 16,4 2-6-16,-1 0-1 0,1 0 2 0,0-2 0 15,1 2-2-15,-2-3 3 0,2 1 0 0,3 2-3 0,-4-3 3 16,4 10-9-16,1-13 10 0,-4 6-8 0,6-2 10 15,-2 7-6-15,-1-4-1 0,-1 2-8 0,5 4 8 16,-3 1-4-16,0-3 6 0,2-1-4 0,-5-3-2 16,3 3 4-16,-3 3-2 0,-1-10 4 0,0 0-4 15,-1 0-6-15,0-1 6 0,0-3-4 0,0-5 4 16,2 3 3-16,-2-4-12 0,0-1 6 0,0 1 3 16,-2-3-2-16,4-1 2 0,-2 0-3 0,-2 3 0 15,2-6 1-15,0 0 3 0,2 6-1 0,-2-6-3 16,-2 2 4-16,2-2-6 0,2 3 2 0,-2-3 0 15,0 8 1-15,0-8-3 0,1 4-6 0,-1-4-4 16,0 5-13-16,2-2 8 0,-1 1-3 0,1-1 3 16,2 1-2-16,-2-2 7 0,2 3-3 0,0-2 1 15,0-1 5-15,1 0-2 0,0-1 0 0,-1 1-1 16,-4-2 6-16,5 2-2 0,-5-2 0 0,0 0-9 16,0 0 4-16,6-4 3 0,-6 4 0 0,0 0 0 15,0-5 0-15,0 5 9 0,0 0-5 0,-1-5 2 16,1 5-2-16,0 0 0 0,0 0 0 0,0 0-3 15,0 0 1-15,0 0 7 0,0 0-3 0,0 0 1 16,0 0 4-16,0 0 5 0,0 0-1 0,0 0-8 16,3 13 3-16,-3-13 5 0,0 0-5 0,0 4 1 0,0-4 6 15,0 0 8-15,0 0 4 0,0 0-2 0,0 0 2 16,0 5 0-16,0-5-2 0,0 0 5 16,0 0-10-16,-7 0-5 0,7 0 5 0,-6 1 0 15,6-1-7-15,-9 3-5 0,5-2 7 0,-1 3-1 0,0-1-4 16,-2-1-7-16,0 2 9 0,-2 3 1 0,-1-3 0 15,-2 2-2-15,2 0 2 0,0 1-2 0,-4 1-1 16,2 0 0-16,0-3-3 0,1 1-8 16,3 1 16-16,-1-2-10 0,3-2 5 0,-3 4-1 0,5-3 5 15,-1-1-6-15,1-1-3 0,0 1 4 0,1 3-12 16,0-5 11-16,3-1-2 0,0 5 4 0,0-5-1 16,3 5 4-16,-3-5 2 0,7 3 5 0,0-3-6 15,0 1-3-15,2-1 11 0,4 3-9 16,-3-3-7-16,4 0-12 0,-1-3-11 0,1 3-23 0,-1-1-16 15,1 0-14-15,-1-3-64 0,-3 0-148 0,4 0 66 16</inkml:trace>
  <inkml:trace contextRef="#ctx0" brushRef="#br0" timeOffset="100659.87">19665 2588 36 0,'4'-1'59'15,"-3"-1"7"-15,3-3 3 0,-2 1-9 0,-2 4 1 16,3-3-15-16,-3 3-4 0,4-2 4 0,-4 2-11 16,0 0 0-16,0 0-4 0,0 0-3 0,0 0-5 15,0 0-9-15,0 0 18 0,0 0-12 0,0 0-5 16,0 0 1-16,0 0-2 0,0 0-5 0,0 0 0 15,0 0 2-15,-9 9-6 0,7-4-1 0,2-5 4 16,-2 3-6-16,1 1 9 0,1 3-5 0,0-4 3 16,0 2-1-16,1 1-3 0,3 1 7 0,-2 0 2 15,4-3-2-15,0 7-3 0,-1-5-2 0,3 4 7 16,1-4 0-16,0 2-6 0,-3 0 0 0,3-4-4 16,-1 1-8-16,1-2-20 0,-4-1-49 0,0-2-67 15,-5 0-150-15,17-8 66 0</inkml:trace>
  <inkml:trace contextRef="#ctx0" brushRef="#br0" timeOffset="101493.92">19493 1656 11 0,'5'-4'85'0,"0"-3"-7"0,1 3-4 15,1-2-1-15,-1 1-14 0,-2 2-2 0,1 0-10 16,0 1-1-16,-1-2-10 0,-1 1-4 0,-3 3-3 16,2-2 3-16,-2 2-2 0,3-5-3 0,-3 5-5 15,0 0-6-15,0 0 2 0,0 0-5 0,-17 7-2 16,15-3 9-16,-5 0-12 0,2 1 5 0,-4-1 0 16,0 5 0-16,0-1-6 0,0-1 1 0,-1 1-3 15,2 2 6-15,-2-3-6 0,2 3 6 0,-2-1-6 16,3-1-3-16,-1-2 6 0,-1 3-10 0,3-2 10 15,1-2-4-15,1 0 1 0,0 1-2 0,1-4 2 16,-1 3-4-16,2-1-4 0,-2-3 8 0,2 4-5 0,2-5 4 16,-2 2 5-16,2-2 12 0,0 0-1 15,0 0 0-15,0 0-2 0,0 0-3 0,10-13-5 16,-6 7 3-16,3-1-4 0,-3 2 1 0,1-3 0 16,1-1 0-16,0 0-5 0,-2 3 9 0,0-1-14 0,-1 0 1 15,-1 0 5-15,1 0-3 0,-1 1 2 0,2-3 0 16,-2 3-3-16,1 2 2 0,-2-1-1 15,1 0 5-15,0 1-5 0,0 1-6 0,0 1-4 0,-2 2 18 16,3-3-8-16,-3 3 1 0,0 0-4 0,4-3 1 16,-4 3 4-16,0 0-6 0,7 4-1 0,-3-2-8 15,1 2 4-15,0-1 11 0,0 4-6 0,2-2-5 16,-1-1 6-16,3 2 2 0,0 1 2 0,0 0-5 16,0-2 3-16,-3 0-2 0,2 0 3 0,1 0-3 15,0-1 4-15,-3-1-4 0,-1-1 2 0,1 1 1 16,-3 0-3-16,3-1 1 0,-6-2-6 0,6 3 11 15,-6-3-11-15,4 1-1 0,-3 2 6 0,-1-3 4 16,2 2-2-16,-2-2-17 0,0 0-1 0,4 3-18 16,-4-3-20-16,6 5-50 0,-4-2-58 0,6-2-174 15,-1-1 78-15</inkml:trace>
  <inkml:trace contextRef="#ctx0" brushRef="#br0" timeOffset="115811.46">18579 3018 18 0,'0'0'104'16,"0"0"-12"-16,0 0-9 0,0 0-9 0,-4-3 0 15,4 3-19-15,0 0-1 0,0 0-6 0,-2-3 1 16,2 3-3-16,0 0-6 0,0 0-5 0,0 0-2 16,0 0-8-16,0 0-5 0,0 0 2 0,0 0-2 15,0 0-4-15,0 0-1 0,-12 7-5 0,10-6 8 16,-3 0-4-16,5-1-1 0,-8 4-4 0,8-4 6 16,-7 0-7-16,4 2-5 0,3-2 6 0,-8 3-4 15,8-3-6-15,-4 3 6 0,4-3-2 0,0 0 6 16,-4 1-9-16,4-1 0 0,0 0 6 0,0 0 4 0,0 0-5 15,0 0 0-15,0 0-7 0,0 0 6 0,-2 4 2 16,2-4-3-16,0 0 11 0,0 0-5 16,8 5 1-16,-3-4 0 0,1 0 10 0,0 2-15 0,1-3 10 15,2 2-2-15,2 1 5 0,-1-1-5 0,6-2 7 16,-3 0-14-16,4 2 10 0,1-4-4 0,0 4 7 16,-1-2-5-16,1-2-2 0,1 2-1 0,-2 0 1 15,0 0 1-15,0 0-4 0,-2 0 1 0,2 0-5 16,2 2 4-16,-5 0-3 0,4 1-2 0,-5-3 4 15,2 4-4-15,-2-4 2 0,6 0-2 0,-1 4-3 16,0-4 4-16,0 0 2 0,0 0-6 0,1 1-3 16,1-1 6-16,-2 1-4 0,5-1-5 0,5 0 7 15,-6 0 3-15,9-1-3 0,-6 0 1 0,3 1 2 16,3 0-4-16,-3 1 1 0,0 0-2 0,-1-1-1 16,-4 0-4-16,-3 0 9 0,0 2-4 0,0-1 2 15,-7 0-5-15,5 0 9 0,-5 1-2 0,-1-1-6 0,1 0 1 16,-6 2 3-16,4-6 2 0,-1 6-2 0,-1 0-4 15,4-3 1-15,-3-3 4 0,4 3 2 0,4-3-5 16,3 2 0-16,0-3 4 0,6 3-3 0,3-5 6 16,0-1-7-16,6 2 3 0,2-3 9 0,15-1-2 15,-5 0 1-15,-6 4-3 0,-5-1 1 0,2 2 2 16,-3 0-4-16,-2 1-3 0,-2-2 4 0,0 2-3 16,-4 0 0-16,-5 2 3 0,-1-2-1 0,-2 3-3 15,-1 0 2-15,1 0-3 0,-2-2 3 0,1 2-1 16,-2 0-14-16,2 0 13 0,-2 0 1 0,-4 0-2 15,6 0 0-15,-1 0 1 0,3 2 0 0,-5-2 2 16,2 0-11-16,3 3 9 0,-1-2 1 0,-1 0-2 16,11 1-2-16,-1 0 2 0,-1 1-5 0,4 0 3 15,-1-3 3-15,-3 1-5 0,1 3 6 0,1-2-7 0,0 1 4 16,-3-1-4-16,-4-2 4 0,-5 4 0 0,6-4 7 16,-11 1-7-16,1 1 2 0,-4-2-3 0,3 2 2 15,-7-1-7-15,2 0 2 0,-3-1 2 0,-5 0 0 16,12 2 6-16,-7-1-3 0,-1 2-9 0,2-3 12 15,4 2-12-15,-5-2 10 0,6-2-2 0,0 4-1 16,3-2 1-16,5 0-5 0,-1 1 3 0,0-1-2 16,10 0-2-16,-2 0 3 0,3 2 2 0,1-1-2 15,-3 0 1-15,2 1 3 0,-9-1 1 0,3 1-1 16,-2-2 2-16,-1 5-1 0,1-3-5 0,-3-1 4 16,2 0-6-16,0 1 9 0,-6 1-1 0,0-1-2 15,-1-1-5-15,0 2 0 0,1-1 4 0,0 1-3 0,0-2 5 16,4 0-2-16,-1 2-6 0,0-3 3 15,0 4 0-15,2-1-3 0,-1-1 6 0,3 0 1 16,0-1-4-16,0 0 1 0,2 0 0 0,-3-1-1 0,1 0 3 16,-1 2 0-16,-1 1-2 0,-2-1 0 0,-2 0 2 15,-3-2-2-15,2 2-1 0,-4 1-2 0,0-1 6 16,0 1-4-16,-2-3 2 0,-3 1-5 0,1 1 5 16,1-1 0-16,-2 0 0 0,-5-1-4 0,5 3 3 15,-1-2-4-15,-4-1 3 0,8 1-1 0,-8-1 9 16,6 0-5-16,3 2-5 0,-4-2 3 0,7 0-11 15,-3 2 12-15,0-2 4 0,2 0-4 0,-1 3-1 16,-2-3-1-16,-2 0-7 0,0 2 11 0,0 0-1 16,0-1-4-16,-2 1 1 0,-4-2 2 0,7 2-4 15,-7-2 6-15,0 0-3 0,0 0 0 0,0 0 0 16,0 0 2-16,0 0-1 0,0 0-1 0,0 0 4 16,0 0-4-16,0 0 5 0,0 0-5 0,-19-7 2 0,19 7-5 15,0 0 10-15,-6-1-3 0,6 1-1 16,0 0 3-16,0 0 1 0,-5-1-2 0,5 1 6 15,0 0-4-15,0 0-2 0,0 0-1 0,0 0 0 16,0 0 0-16,0 0 0 0,0 0 5 0,0 0 2 0,0 0-2 16,0 0 1-16,0 0 2 0,0 0-2 0,0 0 6 15,0 0-3-15,0 0 1 0,0 0-8 0,0 0 9 16,-4-3-8-16,4 3 5 0,0 0-5 0,0 0-1 16,0 0 0-16,0 0-4 0,-2-2 0 0,2 2 2 15,0 0 3-15,0 0-2 0,0 0-22 0,0 0-27 16,0 0-28-16,0 0-42 0,0 0-168 0,0 0-305 15,0 0 135-15</inkml:trace>
  <inkml:trace contextRef="#ctx0" brushRef="#br0" timeOffset="116393.25">22637 3468 79 0,'9'-4'92'0,"4"0"-10"0,6-4-14 0,1 1-11 15,6-3 1-15,0 2 6 0,2-1-13 16,-1-1-3-16,0-2-8 0,2 3 0 0,-3-1 3 16,-3-4-2-16,-5 4-3 0,-2 0 4 0,-2-2-28 0,3 0 12 15,-7 2 1-15,-1-2-5 0,1 3-3 0,-1 1 11 16,-1-1 0-16,-2 1 3 0,-2 3-8 0,0 0 6 15,-3-2 4-15,-1 4 4 0,1-2 0 0,1-1-2 16,-1 4 2-16,-1 2-2 0,0 0-9 0,0-5 0 16,0 5-3-16,3-5-3 0,-2 2-4 0,-1 3 1 15,0 0-1-15,3-3 1 0,-3 3-6 0,0 0-11 16,3-7-64-16,1 2-56 0,4-2-105 0,2-1-243 16,5-6 108-16</inkml:trace>
  <inkml:trace contextRef="#ctx0" brushRef="#br0" timeOffset="117108.99">23850 1462 29 0,'-4'15'32'16,"-2"0"2"-16,-2 1-6 0,-1-1 2 0,-1 0-3 15,-1-1 2-15,4 1-5 0,1-5 7 0,-2 1-2 16,3-1-2-16,-1 0-1 0,2-1-6 0,-1 1 5 16,1-3-3-16,3 1 16 0,1-3-8 0,1 2 3 15,3 0-2-15,5-1 8 0,2 0-11 0,3-3 4 16,3 0 0-16,3-1-8 0,7 2 0 0,1-1-2 15,-6-6-3-15,6 3 7 0,-9-4-5 0,2 2-6 16,0-3-3-16,-4 1 9 0,-2-3-3 0,-2 0-2 16,-4 0 2-16,1-3 11 0,-1 1-5 0,-1 1 1 15,-3-2 4-15,1-1-6 0,-3-1-4 0,-3-4 4 16,0 5 2-16,-3-5-7 0,-3 4-9 0,2-3 17 16,-2 2-4-16,-2 1-5 0,-2-2-2 0,2 4-13 15,-2 3 13-15,1-3-7 0,-2 5 1 0,2 1 2 16,2 0 6-16,0 2-13 0,0-2 6 0,2 4-7 15,5 0-12-15,-8 2-9 0,8-2-9 0,-6 3-7 16,2 2-13-16,3-4-6 0,1-1-8 0,-1 8-10 16,-1-1-3-16,2-3-77 0,2 2-162 0,-2 1 72 15</inkml:trace>
  <inkml:trace contextRef="#ctx0" brushRef="#br0" timeOffset="117525.72">23993 1557 8 0,'2'7'49'0,"1"0"-10"15,-3 2 20-15,0 0-19 0,0 3-2 0,0 0-7 16,0 5 1-16,-5 2 4 0,3 6-2 16,-3 3-1-16,0 1-3 0,-6 0 0 0,2 5-5 0,0-2 3 15,0 1-5-15,1-1 1 0,1 2-1 0,3-3 3 16,0 3-7-16,4-3-2 0,0-1 0 0,3 1-2 15,2 0-5-15,2-1 5 0,-1 4-4 16,-2-2 1-16,2-2-3 0,-2 0 6 0,1-4 1 16,-1-1-13-16,0-7 9 0,-2 3-12 0,1-4 8 0,-3-2-7 15,0-3 10-15,0 1-8 0,1-3 3 0,-1 2-1 16,0-1-2-16,-1-3-3 0,1 5 2 0,0-2 9 16,0 0-1-16,0-2 4 0,0 3-3 0,0 1 0 15,2-3 4-15,1 2-10 0,0-1 9 0,-1 0-1 16,1 0-3-16,1-2 4 0,-3 0-5 0,1-3-2 15,-2-2 1-15,5 3 4 0,-5-2-5 0,0-2 0 16,2 0 23-16,0 1 13 0,-2-4-14 0,0 3 2 16,0-3 1-16,0 0-5 0,0 0-5 0,0 0-5 15,0 0 5-15,0 0-10 0,1-14-8 0,-1 8-23 16,0-1-22-16,2-1-29 0,-4-3-120 0,1-1-204 16,1-5 90-16</inkml:trace>
  <inkml:trace contextRef="#ctx0" brushRef="#br0" timeOffset="117959.3">23955 1925 63 0,'-1'-6'100'16,"1"2"0"-16,0 2-12 0,0 2-10 0,-4-8-2 15,1 4-8-15,1 1-5 0,-1 1-10 0,1-3-15 16,2 5 18-16,-5-3-7 0,3-1 0 0,2 4-1 15,-2-3 1-15,2 3-9 0,-3-2-1 0,3 2-5 16,0 0-6-16,-4-4-10 0,4 4 4 0,0 0 0 16,0 0-3-16,-5 9-5 0,1-5-1 0,0 1 1 15,-7 4-1-15,5-1 1 0,-7 2-11 0,0 2 11 16,0 2-3-16,-2-4-5 0,6-2 4 0,0-2-6 0,-1 2 5 16,0-2 5-16,1-2-12 0,5-1 5 15,1 1 1-15,-2-2 18 0,1-1 0 0,4-1 0 16,0 0-8-16,0 0 5 0,0 0-5 0,6-13-5 0,1 4 5 15,2 3 1-15,0-3-9 0,1 0-1 0,3-4 9 16,0 1-9-16,-2 4-2 0,1-5-6 16,-1 1 4-16,-3 4 0 0,1-1-6 0,-1-1 8 15,0 3-2-15,-1 2-2 0,-2-2-5 0,0 1 1 0,-1 2 4 16,-1 3-4-16,3-2-5 0,-1 3 11 0,-5 0-12 16,10 0 7-16,-10 0-3 0,13 4 9 15,-9-1-10-15,0 2 3 0,-2-1-3 0,1 1 3 0,-1 3-1 16,2-2 1-16,-4 4 4 0,3 0-4 0,-1 2-1 15,-2 1-40-15,5 3-49 0,-3 2-155 0,0-5-265 16,1-1 119-16</inkml:trace>
  <inkml:trace contextRef="#ctx0" brushRef="#br0" timeOffset="118508.41">23868 2694 130 0,'0'0'195'0,"0"0"-11"0,0 0-28 16,0 0-13-16,0 0-14 0,0 0-13 0,0 0-15 15,0 0-11-15,-9 2-9 0,8 1-6 0,-7 1-6 16,-1 3-7-16,0 1-6 0,0-2-7 0,-1 1-5 0,3 0-4 16,1-3-3-16,1 1-4 0,1 0-2 15,2-2-5-15,-1-1-1 0,-2 1 0 0,5 1-5 0,-4-1 3 16,4-3 0-16,0 0-3 0,0 0-3 16,0 0-3-16,0 0 0 0,12-9-3 0,-4 4-1 0,3-1-1 15,3-3-1-15,0-4-3 0,0 4-4 0,4-1-9 16,0 2 0-16,-4-1-1 0,3 0-2 0,-6 4 4 15,2-2 1-15,-2 2-1 0,1 2-3 0,1-1 4 16,-4 1 4-16,-3 1 0 0,2 2-5 0,-1-3 0 16,-3 3 2-16,-4 0 1 0,11 0-1 0,-4 0 5 15,-7 0-4-15,5 0-1 0,-5 0 5 0,0 0-2 16,9 3-2-16,-5-3 0 0,-4 0 3 0,5 2-2 16,-1 0 5-16,-4-2-2 0,10 5-2 0,-5-2-3 15,-1 2 3-15,1 0 1 0,3 2-2 0,-2 2 3 16,2 3-3-16,2 0 1 0,0 2 4 0,1-1 1 15,-4 2-2-15,5-1 1 0,-2 1-2 0,-1-1 3 16,0-3-1-16,-3-2 1 0,1 0-3 0,-1 0 2 16,-1-3-1-16,-1-2 4 0,-2 1-7 0,2-3-51 0,-4-2-76 15,0 0-167-15,0 0-318 0,-15-17 140 0</inkml:trace>
  <inkml:trace contextRef="#ctx0" brushRef="#br0" timeOffset="119540.48">19608 2767 61 0,'8'-1'63'0,"-8"1"-10"15,0 0-2-15,0 0-10 0,0 0 0 0,0 0-1 16,0 0-2-16,7 0 3 0,-7 0-6 0,0 0-4 15,0 0-1-15,0 0-8 0,0 0 1 0,0 0-6 0,0 0 0 16,0 0-2-16,0 0-12 0,3 3 10 16,-3-3-2-16,3 2 1 0,-3-2-2 0,0 0 2 15,0 0-20-15,4 1 16 0,-4-1 0 0,0 0-1 0,0 0 1 16,0 0 2-16,4 3 0 0,-4-3 5 0,0 0 4 16,0 0-3-16,0 0 1 0,0 0 1 15,0 0-6-15,0 0-2 0,0 0 4 0,0 0-5 0,0 0-1 16,0 0-2-16,0 0 1 0,0 0-3 0,0 0-9 15,0 0 9-15,0 0 3 0,0 0 0 0,0 0-6 16,0 0 0-16,0 0-4 0,0 0 11 0,0 0-14 16,0 0 9-16,0 0 2 0,0 0 1 0,0 0 0 15,0 0-9-15,0 0 11 0,0 0-4 0,0 0-1 16,0 0-8-16,0 0 12 0,0 0 2 0,0 0-4 16,0 0-24-16,0 0 13 0,0 0-23 0,0 0-21 15,0 0-90-15,0 0-150 0,0 0 66 0</inkml:trace>
  <inkml:trace contextRef="#ctx0" brushRef="#br0" timeOffset="210024.14">24131 12397 76 0,'0'0'68'15,"0"0"-3"-15,0 0-10 0,0 0 3 0,0 0-5 16,0 0-5-16,0 0 2 0,0 0-2 0,0 0 2 16,0 0-8-16,0 0 4 0,0 0-1 0,0 0-6 15,0 0 3-15,0 0-4 0,0 0-4 0,0 0-4 0,0 0-3 16,0 0-9-16,0 0 1 0,0 0 2 0,0 0-8 15,0 0 3-15,0 0 2 0,0 0-6 16,0 0-4-16,0 0 6 0,0 0-9 0,0 0 11 0,0 0-6 16,0 0-1-16,0 0 1 0,0 0 1 0,0 0-8 15,0 0 6-15,0 0-1 0,0 0 8 0,0 0-1 16,0 0-3-16,0 0-7 0,0 0 0 0,0 0 3 16,0 0 2-16,0 0-4 0,0 0-1 0,0 0-3 15,0 0 2-15,0 0 0 0,0 0 3 0,0 0-3 16,0 0-3-16,0 0 3 0,0 0 0 0,0 0 0 15,0 0 3-15,0 0-2 0,0 0 2 0,0 0-7 0,0 0 0 16,0 0-14-16,0 0 14 0,0 0 3 0,0 0 2 16,0 0-11-16,0 0 7 0,0 0 2 0,0 0-6 15,0 0 10-15,0 0-15 0,0 0 5 0,0 0 1 16,0 0 2-16,0 0 1 0,0 0 2 0,0 0-4 16,0 0 3-16,0 0 0 0,0 0 0 0,0 0-3 15,0 0 2-15,0 0-1 0,0 0 2 0,0 0 4 16,0 0-5-16,0 0-1 0,0 0 1 0,0 0 8 0,0 0 3 15,0 0-4-15,0 0-4 0,0 0 5 0,0 0-15 16,15 1 18-16,-15-1-4 0,10 0-9 16,-10 0 11-16,11-1-3 0,-4 1-10 0,0 1-4 0,-1 1 13 15,4-1-5-15,-3 0 1 0,1 0 1 0,-1 0-5 16,1 0 7-16,1-1-5 0,1 3 1 0,1-3 6 16,0 3-18-16,3-2 16 0,3 1 0 0,-6-2-3 15,2 1-2-15,2-1 5 0,-2 1 1 0,0-1-6 16,0 0 1-16,-3 0-2 0,0 1 5 0,-2-2-2 15,2 2-4-15,-1-2 4 0,1 1-2 0,-1 0-8 16,1 0 14-16,-1-1-11 0,0 2 8 0,0-2 2 0,1 1-9 16,2 0 9-16,-1 1-5 0,-2-1 5 15,2 1-5-15,1 1 3 0,-1-2-4 0,-1 1 3 0,-1-1-13 16,1 0 16-16,0 2-2 0,3-2 0 0,-3 2-6 16,2-2 1-16,-2 1 7 0,1 0-6 0,0-1-2 15,0 0 9-15,-2 3-5 0,0-2 1 0,5-2-13 16,-4 2 14-16,3-1-3 0,-3 1 0 0,3 1 2 15,0-2-14-15,-3 1 15 0,3 1 0 0,-2-1-4 0,1-2-2 16,-1 2-6-16,-3 0 1 0,4-2 11 16,-4 1-1-16,-1 1 3 0,-1-1-9 0,1 0 6 15,-1 1 0-15,0 1-1 0,-6-2 2 0,13 0-6 0,-9 0 5 16,-4 0-2-16,11 0 0 0,-5 2-4 0,-6-2 7 16,7 0 2-16,1 0-7 0,-3 0 5 0,4 0 1 15,-4 3-5-15,4-3 1 0,-2 0-2 0,1 0 4 16,0 0 0-16,1 0-6 0,0 2 2 0,-1-2-4 15,-2 0 8-15,0 0 2 0,1 0-6 0,-7 0 4 16,10 2-3-16,-6-2 4 0,-4 0-1 0,6 0 2 16,-6 0 2-16,0 0 3 0,0 0 4 0,8-1 3 0,-8 1-4 15,0 0-7-15,0 0 3 0,0 0 1 0,0 0-19 16,0 0 4-16,0 0-29 0,0 0-11 16,0 0-39-16,0 0-128 0,0 0-231 0,0 0 102 0</inkml:trace>
  <inkml:trace contextRef="#ctx0" brushRef="#br0" timeOffset="211818.84">25069 12387 109 0,'0'0'110'0,"0"0"-5"0,0 0-13 15,0 0-6-15,0 0-11 0,0 0-13 0,0 0 1 0,0 0-14 16,0 0-1-16,0 0-7 0,0 0-2 16,0 0-3-16,0 0-6 0,0 0 2 0,-4 7 1 15,4-7-8-15,0 0-6 0,0 0-3 0,0 0 6 0,0 0-8 16,2 3-2-16,-2-3 2 0,2 4-4 0,1-2 2 16,-1 0 3-16,-2-2 12 0,7 5-2 0,-3-3 5 15,3 0-4-15,0-1 0 0,0 0-2 0,4 2-6 16,1-1 2-16,-3 1 2 0,0-2-4 0,4 0-5 15,-3 3-10-15,3-2 12 0,-3-1-2 0,3 2-4 16,2-2 6-16,-2 0-8 0,5 2-1 0,-1-1 3 16,2 1-6-16,-6-3 2 0,6 2 3 0,1 0 1 0,-2 1-6 15,5-2 4-15,0 0 1 0,-3-1-2 16,10 0 0-16,-4 0-3 0,4 0-1 0,0 3 0 16,-4-3-4-16,6 2 6 0,-1-2-5 0,2 0 4 0,-5 0-1 15,4-2-4-15,-2 4 11 0,-1-2-4 0,2 0 2 16,-2 0 3-16,-7 0-13 0,1 0 14 0,-4-2-9 15,3-1 2-15,-5 6-4 0,0-6 1 0,-3 3 5 16,-1 0-5-16,-3 0-6 0,3 0 5 0,-3 0 5 16,4 0-3-16,3 0 0 0,1 0 4 0,-1 3-2 15,-1-3 1-15,3 0 4 0,2 0-8 0,0 2 4 16,7-2-6-16,1 3 0 0,-3 0-3 0,5 1 6 0,0-3-1 16,-1 0-2-16,2-1 1 0,4 3 0 0,-3-2 0 15,3 3 5-15,0-2-7 0,1 1 3 0,-1-1 3 16,0 0-4-16,-1 0 4 0,1-1-2 0,2 0-3 15,-4-1-1-15,0 1 6 0,-3 1-3 0,-1 0 1 16,0-2 0-16,-3-2 7 0,1 2-7 0,0-3 6 16,0 2-2-16,0 1 0 0,2-3 4 0,0 3-3 15,1-2 3-15,0 0 1 0,1 2-2 0,2 0 3 0,-1-1 2 16,4 2-7-16,-1-1 0 0,-1 0 0 0,2 2-1 16,-2-2 0-16,1 2-1 0,1-2 3 15,-1 2-6-15,0-1 3 0,-2 0 4 0,2-1-3 0,-4 0-1 16,1 1-1-16,-5-2-1 0,0 2 0 0,2-1 3 15,-2-1-5-15,-6 1 5 0,6-1 0 0,3 2-1 16,1 0-1-16,-2-1 0 0,-2 4-5 0,6-3 5 16,-5 1-2-16,2-2 3 0,1 3-4 0,-1-2 2 15,5 0 3-15,-3 1 2 0,2-1 2 0,-3-1 0 16,0-1 1-16,-2 1-1 0,-3-4 2 0,-4 4 5 16,-1-3 7-16,-3 0 3 0,1-1 3 0,-7 2 6 0,0 1-2 15,0-1 12-15,-3 0 1 0,2 0 0 16,-6 1-3-16,2-3-6 0,-1 1-3 0,2 2-4 15,-4 0-9-15,3-2-4 0,1 3 5 0,-1-1 0 0,1 0-4 16,-2-3 0-16,1 1-4 0,1 2-1 0,-3 1-3 16,2-2 3-16,-3 2-3 0,-5 0-2 0,13 0 1 15,-13 0-3-15,6 0 1 0,-6 0-1 0,8-2 0 16,-8 2-3-16,0 0 4 0,8 0-9 0,-8 0 7 16,5-3-2-16,-5 3-1 0,0 0 2 0,0 0-3 15,0 0 2-15,3 0-9 0,-3 0-14 0,0 0-22 16,0 0-33-16,-24-2-32 0,9-2-45 0,-7 3-232 15,-9-4-415-15,1 1 184 0</inkml:trace>
  <inkml:trace contextRef="#ctx0" brushRef="#br0" timeOffset="-209095.97">16040 14850 20 0,'-4'-2'95'0,"4"2"-1"0,0 0-16 0,0 0-5 16,0 0-16-16,0 0 3 0,0 0-5 0,0 0-5 15,0 0-7-15,0 0 1 0,0 0-7 0,0 0 6 16,0 0-1-16,0 0 0 0,0 0-3 0,0 0 6 15,0 0-4-15,0 0-3 0,0 0-4 0,0 0 3 16,0 0-5-16,0 0-2 0,0 0 6 0,0 0-9 16,0 0 0-16,0 0 0 0,0 0-4 0,0 0 9 15,0 0-9-15,14-3 7 0,-6 3-1 0,1-2-1 0,4 2 3 16,0-2-2-16,4 0-4 0,4-1-3 16,1 1-6-16,-1 1-2 0,7-3 6 0,-6 4-4 0,5-3-1 15,-4 1 1-15,-1-1-2 0,1 0-2 0,-3 1-1 16,-1 0-2-16,-1 2-6 0,-2-2 5 0,-5-1 2 15,2 3-4-15,-3 0-3 0,-1-1 0 0,-3 1 3 16,-1-1-4-16,-5 1 5 0,9-2-1 0,-9 2-7 16,7 2 1-16,-7-2 0 0,0 0 0 0,0 0-8 15,0 0-8-15,0 0-3 0,0 0-11 0,-13 8-11 16,7-6-14-16,-1-1-26 0,2 2-26 0,-3-2-120 0,-2 1-245 16,1-1 109-16</inkml:trace>
  <inkml:trace contextRef="#ctx0" brushRef="#br0" timeOffset="-208893.48">16156 14958 36 0,'8'1'118'0,"5"-1"-11"0,-3 3-11 16,3-2-6-16,-2 1-8 0,2-1-9 0,1 1-9 15,-1 0-2-15,1 0-7 0,-1 0-8 0,-2-1-1 16,-3 0-2-16,0-1-11 0,-3 0-14 0,-5 0-57 16,9 0-118-16,-7-4-169 0,-2 0 75 0</inkml:trace>
  <inkml:trace contextRef="#ctx0" brushRef="#br0" timeOffset="-131566.09">14599 8644 105 0,'-4'-3'166'0,"4"3"-12"0,0 0-10 16,0-6-7-16,0 6-2 0,0 0-8 0,0 0-14 15,-1-4-3-15,1 4-13 0,0 0-8 0,-3-3-8 16,3 3-11-16,-1-5-3 0,1 5-7 0,-3-3-7 16,3 3-5-16,0 0-8 0,0 0 2 0,0-5-1 15,0 5-6-15,0 0 0 0,0 0-3 0,-2-4-2 16,2 4-4-16,0 0-1 0,0 0-1 0,0 0-7 15,0 0 2-15,0 0-7 0,0 0 3 0,0 0-11 16,0 0 8-16,0 0-1 0,0 0-4 0,0 0 3 0,0 0-1 16,-3 11 0-16,3-6-3 0,0-5 3 15,2 8-4-15,1-4 2 0,-3 4-2 0,3-2-2 0,-1 5 0 16,0-2 2-16,0 3-4 0,1-1 0 0,-1 0 1 16,2 3 3-16,-3-3-5 0,3 3 3 0,-1 0 0 15,-1 2 4-15,3-5-8 0,-1 1 3 0,-1 0 1 16,-1-3-2-16,1 2 2 0,0-2-4 0,-1 3 0 15,1-4 2-15,-1-1 1 0,-2 0-2 0,3-1 1 16,-2 0 0-16,-1-2 1 0,2 0-2 0,0 1-7 16,-1-3 8-16,-1-2 2 0,1 7 0 0,1-5-2 0,-2-2 2 15,2 3 1-15,-2-3 5 0,3 2 5 0,-3-2 4 16,0 0 6-16,10-4 5 0,-3 1 1 16,-4-1-1-16,2 1 2 0,-3 0-2 0,1-3-5 0,1 2 1 15,0-2-4-15,0 0-1 0,1 1-2 0,1-3-1 16,2 0-1-16,-3-1-4 0,-1-1-1 0,0 0 1 15,2-2-4-15,-2-5 1 0,4 2 1 0,-3 1-9 16,3-3 7-16,-1 2-5 0,1 0 3 0,-3 1-1 16,1 2-5-16,0 2 6 0,-2-1-1 0,-1 1-3 15,1-1 2-15,-1 5-3 0,-1 0 2 0,1 0-1 16,-2 2 1-16,2 0-1 0,-3-1-2 0,2 1-1 0,-2 4 2 16,1-4-8-16,2 1-1 0,-3 3-16 0,0 0-15 15,0 0-23-15,0 0-27 0,11 7-28 16,-7-3-45-16,-4 2-214 0,3-2-408 0,-2 1 181 0</inkml:trace>
  <inkml:trace contextRef="#ctx0" brushRef="#br0" timeOffset="-130550.62">14986 8865 17 0,'0'0'170'0,"-3"-5"-20"0,3 5-6 16,-1-5-6-16,-1 2-14 0,2 3-7 0,-3-6-14 15,-1 4-11-15,4 2-6 0,-2-4-11 0,2 4-6 16,0 0-7-16,-8-2-2 0,8 2-3 0,-9 0-4 0,9 0-8 16,-10 2 0-16,2-2 2 0,4 2-1 0,-4 0-4 15,1 0 1-15,1 1-3 0,-3 0 1 0,2-1-5 16,-3 2-6-16,2 1-1 0,2-1-3 0,-1 1-3 16,-1 0-3-16,0 2-4 0,3-1 3 0,1-2-3 15,-3 1-3-15,3 0-2 0,-2 1-2 0,1-1 1 16,1 0 0-16,1 1-5 0,-1 0 4 0,0-2-5 15,-1 2 1-15,1-1 3 0,3-1-3 0,-2 1 4 16,2 0-3-16,0-1-3 0,-2-1 4 0,3-3-2 16,3 8 5-16,-2-6-7 0,1 1 5 0,-2-3 2 15,14 1-2-15,-7-2-1 0,4 1-1 0,1-3-4 0,-2-4 2 16,2 2 2-16,-1 3-1 0,-2-6-2 0,0 1 0 16,1 1 1-16,-5-2-4 0,3 1 2 0,-5 1-1 15,0-1 0-15,0 2 2 0,1-1-1 0,-2 0 0 16,-1 1-3-16,-1 0 2 0,3 1 1 0,-3 0-2 15,0 4-4-15,0-6 4 0,0 6 4 0,0-5-7 16,0 1 3-16,0 4 2 0,0-5-2 0,0 5 3 16,0 0-3-16,0-3-2 0,0 3-1 0,0-4 3 0,0 4 3 15,0 0-4-15,0 0 1 0,0 0-2 0,0 0-1 16,0 0 2-16,0 0 1 0,-10 7-2 16,6-4 1-16,4-3 2 0,-4 8-3 0,4-5 4 0,-1 0-2 15,-2 2 0-15,2 1-3 0,-1-2-2 0,2 2 8 16,-2-1-2-16,4 0-4 0,-2 1 5 15,2 2 0-15,-2 0-3 0,1-2 6 0,3 1-4 0,0-1 0 16,0 1 2-16,0 1-3 0,2-6 3 0,-1 3-1 16,3 2 0-16,3-4 2 0,-3-1-3 0,5-2 1 0,-2 0 1 15,1-2-4-15,-1-4 4 0,7-1-8 16,-7 0 5-16,1-1 1 0,0 2 1 0,-2-9-1 0,-1 5 3 16,-3-2-4-16,-1-2 1 0,6-1-2 0,-6 3 3 15,1 0-2-15,-6 0 1 0,3 2-1 16,-1-1 2-16,-2 1 0 0,0-3-1 0,0 3 0 0,0 0 5 15,0 1 2-15,-2 0 12 0,2 2 6 0,-3 0 3 16,3 1 1-16,-4 1-4 0,2-3-1 0,-3 2 2 16,2 2 0-16,-1-3-2 0,0 2-4 0,-1 1-1 15,1-3 2-15,1 5-4 0,0-3-2 0,-1 2 2 16,0 1-3-16,1-1-3 0,3 3-2 0,-4-4 1 16,4 4 0-16,-4-2-3 0,4 2-1 0,0 0-1 15,-7-2-1-15,7 2-2 0,0 0-1 0,0 0-3 16,-5-1 4-16,5 1 1 0,0 0 0 0,0 0-1 0,-6 5 2 15,6-5-4-15,-2 7 1 0,0-2-2 0,1 0 1 16,0 3-4-16,1 0 5 0,-2 3-1 0,2-1 3 16,0 2-3-16,0 2-4 0,-2 1 4 0,2-2 0 15,1 3 0-15,-1 0 5 0,1 1-10 0,-1-2 7 16,3 2-5-16,-2-5 1 0,3 0 5 0,-4-2-4 16,1 2 3-16,4-3-1 0,-2 1 1 0,-1-3 1 15,1 1 1-15,0-3-14 0,0 1-25 0,0 0-28 16,1-4-37-16,-2 0-47 0,2-1-76 0,-4-1-154 15,0 0-406-15,12-8 179 0</inkml:trace>
  <inkml:trace contextRef="#ctx0" brushRef="#br0" timeOffset="-129833.89">15226 8860 76 0,'0'4'151'0,"0"-4"-4"0,0 5-3 16,0 0-4-16,0-5-5 0,0 5 1 0,0 0-10 15,0 0-5-15,3-1-8 0,-6 2-10 0,3 1-9 16,-1-2-4-16,1 2-11 0,0 0-7 0,-3-2-4 15,2 0-7-15,2 2-7 0,-1-2-8 0,0 1-5 16,4-1-1-16,-4 1-2 0,4-4-3 0,-3 2-2 16,3 1-6-16,1-4 1 0,0-1-5 0,-5 0 2 15,12-3-5-15,-7 0 0 0,0-1 0 0,1 2-6 16,0-6-1-16,0 1-2 0,-1 0-1 0,3 0-6 0,-6 0 0 16,1 2 0-16,-1 0 0 0,1 2 4 0,-2-1-1 15,3 2-2-15,-4 2-5 0,4-3 1 0,-4 3 1 16,0 0-1-16,0 0 4 0,0 0-6 0,0 0 2 15,0 0 3-15,6 8-5 0,-5-4 3 0,-1-4-3 16,4 5-1-16,-2-2 3 0,0-1 0 0,0 2-2 16,0-1 0-16,-2-3 2 0,3 4 2 0,-1 0-4 15,0 0 1-15,-2-4 2 0,3 2-1 0,-3 1 1 16,0-3 0-16,5 5-1 0,-5-1 2 0,0-4-2 16,4 3 0-16,-4-3 4 0,8 1-3 0,-8-1-2 15,9 0 4-15,-9 0 0 0,14-1-7 0,-8 1 8 16,2-3-8-16,2-2 5 0,-5 2 0 0,6-3 1 0,-2 2-3 15,1-2 3-15,-1 0-3 0,0 0-1 0,-1-1 3 16,-1-2-1-16,-1 1 0 0,-1-1 0 0,-2 3-2 16,0-1 1-16,0 0 3 0,-2 0-3 0,1 2 1 15,-1 0 4-15,0 0 4 0,1 0 4 0,-2 2-2 16,0 3 1-16,-2-7-1 0,1 4 1 0,1 3-2 16,-3-4 4-16,3 4-3 0,-3-3 0 0,3 3-4 15,0 0 6-15,-8 7 1 0,8-7 1 0,-6 8 0 16,3-3-4-16,-1 0-1 0,2 2 0 0,-2 1 7 0,-1 1-1 15,5-2 0-15,-1 1-1 0,2 2-2 0,-2 0 2 16,1-1-4-16,-2 3 1 0,2-2-1 0,0-1 0 16,2 3 2-16,-1-5-4 0,0 1 0 0,3-1 2 15,0-2-1-15,0 1 1 0,-1-1-4 0,6-1-2 16,3 0 4-16,-2-4-3 0,-1 0-15 0,2 0-29 16,2 0-29-16,1-4-29 0,-3-1-43 0,0-1-35 15,3-1-221-15,-1-3-427 0,-4 1 189 0</inkml:trace>
  <inkml:trace contextRef="#ctx0" brushRef="#br0" timeOffset="-129528.33">15744 8831 103 0,'0'0'183'0,"0"0"3"16,-7-6-5-16,7 6-4 0,-3-4-13 0,-1 3-12 15,4 1-12-15,-9-1-5 0,2 0-8 0,7 1-12 16,-16 1-4-16,9 0-9 0,2 0-7 0,5-1-8 15,-13 4-8-15,10-3-9 0,-3 1-6 0,3 1-7 0,0 1-9 16,2 1 0-16,1 0-3 0,1 0-4 16,2 2-5-16,-1-2 0 0,6 4-8 0,-2-3-3 15,3 5 0-15,-1-3-2 0,1 2-3 0,0-2-2 0,0 0-4 16,-3 2 0-16,2-2-2 0,-1-1 0 0,-3 2-4 16,-1-1 1-16,-1-4 1 0,-2 1-1 0,-1 0-3 15,-2 0 2-15,0-2-4 0,-6 3 3 0,0-4-1 16,-2 2-3-16,-1-2 2 0,2 0-2 0,-2-2-1 15,-2 1 3-15,5 1-4 0,-2 0-14 0,3-1-45 16,0 1-64-16,3 0-77 0,1-1-213 0,4-1-445 16,-6 4 197-16</inkml:trace>
  <inkml:trace contextRef="#ctx0" brushRef="#br0" timeOffset="-128384.84">14539 9329 113 0,'-3'-4'223'15,"3"4"-10"-15,0 0-11 0,-1-3-9 0,1 3-17 16,0 0-8-16,0 0-15 0,0 0-6 0,-4-3-8 0,4 3-17 15,0 0-12-15,0 0-9 0,0 0-12 0,0 0-11 16,0 0-7-16,0 0-7 0,0 0-5 0,0 0-8 16,1 13-3-16,-1-7-7 0,3 3-3 0,-2 3 8 15,2 4 0-15,-1 2-5 0,2 5-6 0,0-3-3 16,-1 8 0-16,-1-3-4 0,2 1-4 0,-3-6-3 16,-1-1 1-16,3 5-4 0,-2-7-2 0,1-1 1 15,-2 2-4-15,0-6-2 0,0 0 0 0,0-4 1 16,0 1-1-16,2-3-2 0,-1 0-1 0,-1-3 5 0,0 1-2 15,0-4-1-15,0 0-5 0,0 0 2 0,0 0-4 16,0-19 3-16,0 9-2 0,-1 0 1 0,1-3-3 16,1 1 2-16,-1 1-3 0,3 0 4 0,-2-2-2 15,1 4-2-15,1-3 0 0,1 2-1 0,0 0-1 16,2 1 0-16,2 1 0 0,-1-1-2 0,1 3 1 16,2-2-1-16,1 5-3 0,-1-2 1 0,2 0 5 15,-1 1-6-15,0 1 3 0,-4 0-4 0,4 3 5 0,-6-2 0 16,4 2 1-16,-4 0 0 0,-5 0 0 15,13 2-6-15,-9 1 5 0,0 2-5 0,1 2 4 0,-4-2 1 16,-1 3 1-16,1 1 0 0,-1 0-4 0,-1 2 0 16,1 0-4-16,-4-1-1 0,-2 0 1 0,2 1-3 15,-1-3 2-15,-1 2-5 0,0-3 6 0,-1 2 0 16,-1-6 2-16,-1 7 1 0,0-5 0 0,0-1 1 16,0 1 2-16,-1-2-1 0,3 1 2 0,-1-3-3 15,1 1-4-15,1 0 12 0,1-1-3 0,-1 3 1 16,2-2-9-16,4-2 4 0,-5 0 6 0,5 0 1 15,0 0-3-15,0 0 0 0,0 0 6 0,10-9-6 0,-1 6 0 16,-3 0 1-16,4-3-4 0,4 1 2 16,0-2 5-16,4-3-5 0,-1 5 4 0,-2-2-3 0,3 0 2 15,0-3-2-15,1 3-6 0,-2 2 4 0,-3 0-12 16,3 2-8-16,-4-1-7 0,0 0-7 0,-1 0 2 16,-1 2-2-16,2-2 7 0,-2 1 1 0,1 0 8 15,-3-2-4-15,-4 5 3 0,4-5 3 0,-4 3 2 16,3-3 0-16,-3 4 5 0,-4-2 1 0,4 0 3 15,-1-1 5-15,0 1 3 0,-4-2 3 0,1 2-2 16,-1 3 1-16,4-6 5 0,-4 6-2 0,-4-4 1 0,4 4-6 16,0 0-1-16,0 0 3 0,-5-2 1 0,5 2 0 15,0 0-1-15,-14 5 8 0,6-2 8 0,3-1 1 16,-2 1 0-16,0 3 3 0,4-2 1 0,-4 2-3 16,3-1 6-16,-1 3 0 0,1-1-2 0,-1 3 1 15,4-3 2-15,-2 2 0 0,2 3-5 0,2-4 1 16,3 3-1-16,2 0-1 0,2-4-4 0,1 2 1 15,3-4-4-15,-1 0-2 0,2 2 0 0,1-4 0 16,0 0-2-16,5-3-28 0,-2-1-27 0,2-2-33 0,-1-4-39 16,-1 0-52-16,0-5-82 0,4-2-154 15,-6 2-437-15,-4-5 194 0</inkml:trace>
  <inkml:trace contextRef="#ctx0" brushRef="#br0" timeOffset="-127901.74">15114 9180 64 0,'0'0'240'16,"0"0"-25"-16,-7 0-19 0,7 0-12 0,-6 6-11 16,6 0-16-16,-1 0-13 0,2 2-10 0,5 1-7 15,-2 3-16-15,1 4-7 0,0-2-8 0,1 2-9 16,1 1-11-16,-4 1-7 0,-1-2-5 0,2 1-4 15,-3 1-1-15,-1 0-1 0,3-1 0 0,-3 3 4 16,0-2-7-16,0 2-1 0,-4-3-5 0,0 2-2 16,4-3-4-16,-5 1-2 0,5-3-3 0,0-5-3 15,0 4-4-15,0-2-4 0,3-3 2 0,-1-1-4 16,3-2-4-16,4-3 1 0,-1 1-3 0,6-6 0 16,5-1-2-16,-1-4-1 0,1 0-8 0,-3-1-17 0,0-3-4 15,1 0-2-15,-4 1 1 0,-3 3-3 16,-2-1 4-16,0 3 1 0,-3 1 0 0,1 0 3 0,0 1-1 15,-3 1 1-15,-1 1 0 0,3 0-1 0,-5 2 2 16,0 0 0-16,0 0 1 0,0 0-2 0,0 0 7 16,4 7-1-16,-3-4 3 0,-2 3 0 0,2-3-4 15,-1-3 5-15,0 8 3 0,4-3-2 0,-4 1 7 16,1 0 1-16,2 0-1 0,1 1-4 0,-3 3 4 16,0-3-1-16,3 1-1 0,4 1 0 0,-6 1-3 15,5-3 1-15,-5 1-2 0,2-2 2 0,0 0 1 0,0-1-1 16,1-1-2-16,-5-1-10 0,5-3-18 0,-5 0-30 15,0 0-35-15,0 0-28 0,0 0-40 16,-1-15-39-16,-3 6-203 0,-1-6-431 0,1-3 191 0</inkml:trace>
  <inkml:trace contextRef="#ctx0" brushRef="#br0" timeOffset="-127754.28">15279 9297 33 0,'0'0'249'0,"-6"-5"-22"0,6 5-21 0,0 0-18 0,0 0-16 16,8-4-22-16,-8 4-11 0,12 2-17 0,-2 3-13 16,0-1-35-16,0 1-68 0,-1 3-63 0,0-1-94 15,0-2-94-15,0 2-265 0,-3 0 118 0</inkml:trace>
  <inkml:trace contextRef="#ctx0" brushRef="#br0" timeOffset="-127451.27">15499 9489 38 0,'0'0'195'16,"11"-3"-21"-16,-3 3-10 0,-1-3-12 0,-1 1-13 0,2-2-8 15,1-1-21-15,1 4-8 0,-1-5-7 0,-5 3-13 16,1-2-6-16,0 1-8 0,-1 0-2 0,0 2 2 16,-2-2-1-16,1 1 8 0,1 0 3 0,-4 3-3 15,0 0-4-15,0 0-2 0,0 0-6 0,0 0-6 16,0 0-3-16,-23 6-3 0,19-1 2 0,-1 0 3 15,-3 0-6-15,-2 4-4 0,4 0-4 0,-1 1-2 16,1-2-1-16,2 1-5 0,-1 1-3 0,1-1-3 0,4 1-2 16,0-2-1-16,0 1-3 0,2-2-5 0,0 1 0 15,1-3-1-15,4 0 2 0,-3-1-4 0,4 1 3 16,-1-2-4-16,6 1-6 0,0-4-20 0,-4-2-26 16,2 1-42-16,2-1-44 0,-4-1-54 0,4-3-237 15,-3-2-451-15,0 0 200 0</inkml:trace>
  <inkml:trace contextRef="#ctx0" brushRef="#br0" timeOffset="-127049.48">15796 9310 233 0,'-4'-5'226'0,"-1"3"-23"16,1-3-9-16,0 1-18 0,1 0-22 0,-1 0-16 16,0 1-14-16,4 3-7 0,-6-2-13 0,6 2-11 15,-4-3-11-15,4 3-8 0,0 0-7 0,0 0-8 0,-9 4-7 16,9-4-5-16,-7 3 0 0,5-1-5 0,-2 1-3 16,2 1 2-16,-2 0 9 0,1-2 9 0,-1 1 6 15,0 1-6-15,0-1 0 0,2-1-5 0,-3 2-3 16,2-1-2-16,1 2 0 0,-1 2 2 0,1 0 2 15,-1-1-5-15,1 6-2 0,2 0-2 0,-2 0-3 16,2 5 0-16,3-3-5 0,1 6 6 0,2-1-8 16,2 5 0-16,-1 1-2 0,2-1-1 0,0 0-1 15,0-7-5-15,0 2-4 0,0 0 3 0,1 0-4 16,-5-1-1-16,3-3-3 0,-4 2 1 0,-3 0-4 0,3-4-1 16,-3-3 0-16,3 2-5 0,-3 0 0 0,-1-4-2 15,-1 2 2-15,1-3 0 0,0 0-7 16,-5-2-24-16,1 0-27 0,3 0-38 0,-3-1-48 0,0-4-75 15,4 0-300-15,-14-2-554 0,9-1 245 0</inkml:trace>
  <inkml:trace contextRef="#ctx0" brushRef="#br0" timeOffset="-126883.86">15681 9549 187 0,'6'-6'232'15,"5"-2"-24"-15,5 0-19 0,0 1-19 0,1 1-23 16,0-2-11-16,2 5-10 0,4-1-26 0,-5 1-43 16,-4 0-70-16,3-1-89 0,-4 1-138 0,2 0-259 15,0 1 114-15</inkml:trace>
  <inkml:trace contextRef="#ctx0" brushRef="#br0" timeOffset="-126567.91">15939 9453 126 0,'0'0'240'0,"-10"0"-12"0,5 0-11 16,5 0-14-16,-10 1-16 0,5 0-17 0,5-1-17 15,-8 2-15-15,4-1-13 0,1 3-9 0,3-4-11 16,-7 5-11-16,3-3-6 0,4-2-12 0,-3 3-6 16,2 1-6-16,-1 1-3 0,2-5-3 0,1 7-9 15,1-3-2-15,1 2-4 0,1-1-9 0,2 0-1 16,-1 1 1-16,4 0-3 0,0 1-6 0,1 3 1 0,4 0-4 15,-6-1-2-15,2-1-3 0,-5 2-2 16,3 1 2-16,-3-3-4 0,-1-1-1 0,-3 0-2 16,3 1-1-16,-4-1-1 0,-4-1-1 0,1 0 2 0,-1-1-5 15,-1 0 2-15,-4 2-1 0,-3-2 0 0,2-2 2 16,1-1 6-16,-2 2 2 0,0-4-4 0,2 2-2 16,3-2 2-16,-3 0-5 0,9 0-38 0,-13-2-65 15,8 2-74-15,-4-4-295 0,4 2-504 0,1-1 224 16</inkml:trace>
  <inkml:trace contextRef="#ctx0" brushRef="#br0" timeOffset="-124867.83">14512 10036 101 0,'0'0'127'0,"5"-5"-6"16,-5 5-1-16,5-3-7 16,-5 3-6-16,5-2-7 0,-1 0-14 0,-4 2-7 0,1-2-8 0,-1 2-7 15,4-4-7-15,-4 4-6 0,0 0-7 0,5-3-7 16,-5 3-1-16,4-1-1 0,-4 1 1 0,0 0-13 16,5-3-1-16,-5 3 3 0,0 0 4 0,8 0 10 15,-8 0 6-15,0 0 11 0,0 0 5 0,0 0 5 16,5-1 2-16,-5 1-7 0,0 0-7 0,0 0-3 0,0 0-8 15,0 0-6-15,-5-8 1 0,5 8-2 0,-9-2-8 16,9 2-2-16,-5-3 1 0,1 0-1 16,4 3 4-16,-4-2-7 0,4 2-2 0,-8-3 0 0,8 3-4 15,-2-2-2-15,2 2-1 0,0 0-1 0,-12 1-3 16,12-1-1-16,-5 6-1 0,0-1 0 0,1 0-1 16,-2 1 3-16,2 1-1 0,-4 4 3 0,3-1 1 15,0-1-5-15,-1 0 4 0,0 1 2 0,0 1-7 0,4 1 1 16,-1-2 1-16,-1-3-4 0,3 4 2 15,0-5 0-15,-1 2 1 0,2-2 0 0,3-1 6 16,2-3 0-16,-2 3 0 0,3-4 0 0,-1-1-3 0,-5 0 1 16,18-6-1-16,-9 2 0 0,4-3-2 0,-3 0-4 15,-1-1 3-15,4-2-4 0,-4 2 1 0,-1-1 2 16,-1 4-1-16,-1-3-3 0,-3 2 2 0,0 3-3 16,0-2-1-16,0 1 0 0,0 1 0 0,-3 3-4 15,0 0 1-15,0 0 1 0,0 0 2 0,11 8-1 16,-11-2-1-16,3-1 0 0,-1 1 2 0,-1 1-1 15,1-1 1-15,0 3 1 0,2-3-1 0,0 1 2 16,0-2-3-16,2 4 1 0,2-5 14 0,-2 0 1 16,3 0-5-16,0-3 3 0,3-2-2 0,-1 1-1 0,3-3-5 15,-1 1 1-15,1-3 1 0,0-2 1 0,1-1-1 16,-2-2-6-16,-1-4-3 0,-1-1 4 0,-2 0-7 16,-1-9 0-16,-1 6-7 0,-5-10 2 0,0 9-1 15,0-5-6-15,-4 6 10 0,1 2-3 0,-2 3 0 16,-1 2-1-16,1 0 4 0,-1 2-4 0,0 0 2 15,-2 2 4-15,2-1 7 0,0 3 0 0,0 0 1 16,2 1 1-16,-2 1-1 0,3-1-2 0,1 4 3 0,-3-5-1 16,3 5-2-16,-4-2 0 0,4 2 1 0,0 0-4 15,0-4 1-15,0 4-1 0,0 0 0 16,0 0-1-16,0 0 0 0,7 13 15 0,-7-8-2 0,0 3-3 16,0 1-4-16,0 0 9 0,1 8 5 0,-1 3-1 15,1 4 0-15,-3 3-7 0,2-8 3 0,0 7 0 16,0-6 0-16,0-2-1 0,0 0-2 0,1 3 0 15,-1-5-2-15,1 1 1 0,2-1-1 0,-3-5 1 16,1 0-6-16,0-3-3 0,3-1 7 0,-3 0 0 16,3-2-4-16,0 2 0 0,1-5-4 0,-1 1-16 15,3-3-46-15,-7 0-57 0,12-7-63 0,-7 2-256 16,2-3-474-16,-1 2 210 0</inkml:trace>
  <inkml:trace contextRef="#ctx0" brushRef="#br0" timeOffset="-124650.67">14730 10026 64 0,'9'-5'168'16,"4"1"-20"-16,-1 1-9 0,0-1-12 0,1 3-13 0,5-3-13 15,-1 0-6-15,-3 0-17 0,-1 1-9 0,4-2-1 16,-4-1-9-16,1 1-5 0,-4 0-6 0,2-3-13 15,-2 2-26-15,-1 0-23 0,-4-2-17 0,3-1-28 16,-2 0-17-16,-2 1-24 0,1-1-83 0,-5 1-198 16,0-1 88-16</inkml:trace>
  <inkml:trace contextRef="#ctx0" brushRef="#br0" timeOffset="-124417.66">14968 9864 456 0,'0'-4'-24'0,"0"-1"17"0,0 5 14 16,0-5 14-16,0 5 13 0,0-6 13 0,0 6 13 16,0 0-2-16,0-2 4 0,0 2 6 0,0 0 3 15,0 0 2-15,0 0 5 0,0 0 0 0,0 0 8 0,0 0 7 16,0 0 11-16,0 0 1 0,0 0-4 0,0 0-8 15,5 10-8-15,-5-10-7 0,3 5 2 0,-2-1 6 16,-1 0-1-16,6 5 7 0,-6-2-6 0,3 2-7 16,1 4-7-16,-2-2-3 0,2 7-4 0,0-2-6 15,0 1 1-15,-2-1-4 0,1 2-4 0,1 0-5 16,-4-2-4-16,1 1-4 0,0-1-6 0,0 0-4 0,-1-4 0 16,-1 0-10-16,2-3 6 0,-1 3-8 15,0-4 0-15,2 1-2 0,-2-1 3 0,1-1-4 0,-1-2-12 16,0 2-31-16,1-4-37 0,-1 1-49 0,0-4-63 15,0 0-277-15,0 0-492 0,0 0 218 0</inkml:trace>
  <inkml:trace contextRef="#ctx0" brushRef="#br0" timeOffset="-124101.09">14941 10142 230 0,'10'-7'227'0,"2"-1"-23"0,-2 2-19 0,9-3-18 0,-2 3-17 16,2-4-13-16,1 3-14 0,-2-1-13 0,4 1-13 16,-2 2-10-16,1-4-6 0,-2 4-7 0,0-1-8 15,-2 2-8-15,-3 2-7 0,-2 2-3 0,-2-3-7 16,-1 3-7-16,-3 0-1 0,2 3-3 0,-2-2-5 16,-3 4-1-16,-2 1-1 0,3 3-3 0,-6 3-3 15,-1 1-7-15,-1-1 4 0,0 5 0 0,-1 0-3 16,-2-1 3-16,0 2-11 0,4-3 7 0,1-4 0 15,1 1-3-15,1 0 0 0,1-3 2 0,-1-1-2 16,0-1-1-16,0-2-1 0,1 0-1 0,0-2 3 16,-1-3 0-16,0 0-3 0,0 0 4 0,0 0-4 0,14-11 2 15,-11 7-2-15,-2-4-5 0,0 1-22 0,1-3-31 16,-2 1-30-16,0 0-36 0,-2 1-76 0,-1 0-144 16,-1-1-367-16,0 3 163 0</inkml:trace>
  <inkml:trace contextRef="#ctx0" brushRef="#br0" timeOffset="-123921.7">15120 9939 141 0,'-4'-3'275'0,"-1"-5"-14"0,2 6-20 0,2-2-26 16,-5 1-22-16,6 3-15 0,-3-4-21 0,3 4-16 15,0 0-13-15,0 0-14 0,14-1-16 0,-14 1-25 16,13 5-41-16,-4-5-41 0,-3 0-48 0,2-2-38 15,5 0-60-15,-3 4-168 0,3-5-347 0,-3-1 153 16</inkml:trace>
  <inkml:trace contextRef="#ctx0" brushRef="#br0" timeOffset="-123634.52">15347 9842 61 0,'0'0'213'0,"0"0"-7"0,0 0-17 0,0 0-12 16,0 0-12-16,0 0-9 0,12 9-6 0,-7-4-5 16,-1 0-5-16,1 3-15 0,1 1-11 0,1 2 1 15,-1 4-5-15,-2 2-11 0,4-4-6 0,-2 4-9 0,-1 0-7 16,-1 0-9-16,-1-1-6 0,1-2-2 16,-2 4-9-16,3-3-4 0,-3-2-5 0,0 2-4 15,-1 0-2-15,0 0-6 0,2-1 0 0,-3-2-4 0,0 0-4 16,0 0-8-16,0-1 5 0,0-2-9 0,-1-1-17 15,-2-2-20-15,-2 1-27 0,0-1-25 0,1-2-16 16,-1-1-20-16,-1-1-16 0,-3-3-38 0,9 1-43 16,-17-5-136-16,8 1-376 0,-1-5 166 0</inkml:trace>
  <inkml:trace contextRef="#ctx0" brushRef="#br0" timeOffset="-123217.56">15327 10072 100 0,'5'-3'182'15,"-1"-2"-1"-15,-1 1-11 0,4 1-2 16,-2 2 2-16,3-3-4 0,1 0-5 0,1 0-11 0,-1 0-13 15,0 2 1-15,4-1-13 0,-4 1-16 0,1 0-3 16,1-1-15-16,0 1-10 0,-4 0-2 0,5 0-6 16,-3 1-10-16,1 1-7 0,0-2-5 0,-2 2-8 15,0 2-1-15,-2-2-5 0,2 0-5 0,-1 1-4 16,-2 0-5-16,1 2 2 0,0-1-4 0,-3 2 0 0,0 0-1 16,1 0-4-16,0 3 5 0,-1 1-2 15,-1-3-1-15,-1 1-1 0,2 2-1 0,-3 2-1 16,0-3-4-16,1 3 3 0,-1-1 0 0,-1-1-3 0,1-1-2 15,0 1 0-15,0-2-4 0,1-1 3 0,-1 2 0 16,0-2-5-16,3 0 5 0,-3-2-5 0,1 0 5 16,3-1 0-16,-4-2-1 0,7 3 0 0,-7-3-1 15,11-3 0-15,-5 1-2 0,2-4 0 0,1 0 0 16,-3-2-1-16,3 3-1 0,0-2 1 0,1 1 1 16,-6 2-2-16,0 0-2 0,0 1 3 0,0 0-8 15,-2-1 0-15,2 3 4 0,-4 1 1 0,0 0 2 16,0 0-4-16,6 5-1 0,-6 0 1 0,0 0 3 15,0 1 0-15,0-2-1 0,0 3-5 0,0-2 5 0,0 3 2 16,2-2 1-16,-1 1-3 0,-1-1 1 0,3 1-1 16,-2-3 0-16,1 1 2 0,1-2 0 0,0-1-2 15,0 1 3-15,4-2 0 0,-7-1 0 0,10-1-3 16,-5-2-18-16,2 1-39 0,4-5-37 0,-5-1-47 16,3-1-60-16,-1-1-238 0,3-2-477 0,-3 0 211 15</inkml:trace>
  <inkml:trace contextRef="#ctx0" brushRef="#br0" timeOffset="-122217.79">15951 10048 137 0,'-9'-1'170'16,"9"1"-8"-16,-11 2-19 0,6-1-13 0,-1 4-5 15,-2-5-11-15,3 2-9 0,-1 3-6 0,-2 2-8 16,-2-4-8-16,6 2-4 0,-1 2 7 0,-1 0 9 15,2-4 4-15,-1 3-7 0,1-2 0 0,0 2-10 16,0-4-10-16,4 4-4 0,0-4-5 0,0-2-9 0,-2 5-1 16,2-1-8-16,0-4 0 0,2 4-3 0,-2-4-5 15,0 0-4-15,9-1-1 0,-9 1-6 16,14-5-1-16,-2 1-3 0,-2 1-2 0,1-2-2 0,0 0-2 16,0-2 0-16,-1-2-5 0,1 2 2 0,-3 1 0 15,5-6-1-15,-9 3-3 0,5-1-1 0,-4 0 0 16,0 1 6-16,-4 0 0 0,2-2 2 0,-3 5 2 15,-3-5 7-15,6 0 3 0,-7 1-5 0,0 4-3 16,-2-5 2-16,1 3-2 0,1 1 3 0,-2 0-1 16,-1-1 3-16,0 4 6 0,2-1-4 0,1-2 1 15,-3 1 2-15,2 1 1 0,0 0 1 0,0 1-1 0,1 0 2 16,-1 0-2-16,3 3-1 0,-1-2-4 0,3 3-1 16,-3-5-1-16,3 5-10 0,0 0 1 0,-5-2 0 15,5 2-3-15,0 0-3 0,0 0 2 0,-10 5-8 16,8 0 5-16,-1 0 0 0,-1 3 0 0,-1 2-1 15,1-4-1-15,2 5-2 0,-2 1-2 0,0-2 5 16,4 1-2-16,0 0 0 0,0 0-1 0,0-2 1 16,5 3 2-16,-2-2-4 0,2 0-4 0,1-1 9 0,2-4-7 15,2 2 4-15,-1-5 2 0,3 3-1 16,-1-1-1-16,2-1 0 0,-2-3-2 0,-3 0-5 16,2-3 0-16,-1 2-5 0,1-4-4 0,-5 1-4 0,1 0 0 15,0-5 0-15,-5 4 0 0,1-2 6 0,0 0-1 16,-2-3 0-16,0 2 1 0,2 1-2 0,-2 2 3 15,0-1 2-15,3 2 0 0,-3 4-5 0,-5-8 7 16,5 5-3-16,0-2 4 0,0 5-4 0,0 0 4 16,5-2-1-16,-5 2 1 0,0 0-4 0,0 0-4 15,0 0-10-15,0 0-8 0,0 0-10 0,0 0-6 16,0 0-13-16,0 0-8 0,0 10-7 0,0-10-3 16,-7 6 6-16,7-6 3 0,0 0 7 0,0 0 5 0,-6 2 7 15,6-2 4-15,0 0 4 0,0 0 6 0,-5-8 0 16,5 8 4-16,-4-6 5 0,4 6 1 0,0 0 3 15,-1-5-1-15,-2 1 6 0,3 4 1 0,-1-3 0 16,1 3 2-16,-2-4 2 0,2 4-1 0,-2-3-2 16,2 3 8-16,-5-2-5 0,5 2 1 0,0 0 5 15,-5-4 3-15,5 4 4 0,0 0 7 0,0 0 5 0,-4-2 6 16,4 2 4-16,-3-4 1 0,3 4 0 16,0 0 5-16,-6-3 2 0,5-1 1 0,-1 1 4 0,0 1 1 15,2 2 1-15,-7-7 0 0,4 2-1 0,1 1 2 16,-1 0 1-16,3 4 0 0,-3-4-5 0,1 1 3 15,1 1-10-15,1 2-4 0,0 0-3 0,-6-3-1 16,6 3 3-16,0 0-5 0,0 0-4 0,0 0 2 16,0 0-5-16,0 0-1 0,0 0-1 0,0 0-8 15,0 0 7-15,-7 0-7 0,7 0 8 0,0 0-4 16,0 0 2-16,0 0-1 0,-5 4 4 0,5-4 0 16,0 0 1-16,2 8 7 0,1-1 3 0,-1 3 0 0,0 2 1 15,0-3 1-15,3 7 0 0,0 2 0 0,-1 0-3 16,2-1 1-16,-2 1-4 0,0 2 1 0,0 0-1 15,-1-1-2-15,-1 0-2 0,2-1-1 0,-3 1 0 16,1-2-3-16,-1-5-2 0,-1 0-1 0,1-2-4 16,-1-1 9-16,0-2-2 0,0-1-1 0,2-2 2 15,-4 0-2-15,2 0-3 0,0-4-18 0,0 0-38 16,0 0-43-16,0 0-54 0,2-13-52 0,0 4-89 16,-2-3-173-16,0 2-498 0,0-1 220 0</inkml:trace>
  <inkml:trace contextRef="#ctx0" brushRef="#br0" timeOffset="-121784.97">15820 10106 184 0,'0'0'272'0,"-1"-5"-17"0,1 5-22 16,5-8-22-16,-1 4-18 0,5 1-12 0,1-1-23 15,2 0-12-15,2 3-16 0,-4-2-18 0,5 3-4 0,-3 0-9 16,2-2-9-16,-3 2-12 0,2 0-7 15,-3 0-7-15,3-1-6 0,-4-1-5 0,1 2-7 0,-3-3-4 16,0 3-2-16,1-1-4 0,1 0-4 0,-4-2-5 16,3-1-2-16,-2 2-3 0,4-4-1 0,-2 4-1 15,0-2-6-15,-3 0 5 0,1-2-1 0,-1 4 2 16,-1-1-2-16,0-1-2 0,1 2-2 0,-2-2-3 16,-3 4 0-16,5-4 2 0,-2 4-5 0,-3 0 1 15,0 0-2-15,0 0-3 0,0 0-1 0,0 0 0 16,0 0 1-16,0 0-4 0,0 0 2 0,0 0-1 0,0 0 4 15,0 0-4-15,-13 9 1 0,6-4 1 16,3-1 2-16,-2 2 1 0,0-1-4 0,2-1 2 16,1 4 8-16,-2-3 7 0,1 6 4 0,0-4 4 0,3 4 2 15,-3-1 0-15,4 1-2 0,-1 0 0 0,1 0 2 16,1 0-1-16,-1 1-1 0,0-1-2 0,5-1 2 16,-1 2-2-16,3-2-4 0,-1-1 0 0,3 0-4 15,0-1-1-15,1-1-7 0,1-1 5 0,1-2 2 0,0-1-4 16,0-2-11-16,-1-1-36 0,0-1-38 15,2-2-49-15,-2 2-59 0,2-4-71 0,-4-3-256 16,0 3-551-16,1-3 244 0</inkml:trace>
  <inkml:trace contextRef="#ctx0" brushRef="#br0" timeOffset="-120426.54">16054 10087 171 0,'-1'-3'179'0,"1"3"-8"0,0 0-12 0,-3-5-9 0,3 5-7 16,0 0-10-16,0 0-12 0,-2-3-4 0,2 3-8 16,0 0-5-16,0 0-7 0,0 0-4 0,-4-2-2 15,4 2-1-15,0 0-2 0,-4-2-1 0,4 2-4 16,0 0-3-16,0 0 0 0,-4-3-4 0,4 3-4 16,0 0-6-16,0 0-5 0,-1-7-5 0,1 7-7 15,-5-1-6-15,5 1-2 0,-7-1-5 0,7 1-5 16,-6-3-2-16,6 3-4 0,-14 3-3 0,6-2-8 0,1 3 6 15,-5 0-4-15,1-1 0 0,0 1 0 16,-1 2-4-16,3 3-2 0,-3-1 2 0,5-1-4 0,-2-2-3 16,2 4 2-16,-2 0 0 0,3-3-1 0,0 3 0 15,2-3-1-15,0 0 3 0,3-1-4 0,-2 1 2 16,2 0 5-16,1-1 4 0,1-1-2 0,0 0 1 16,3 0-2-16,1-1 1 0,0-2-3 0,4 2 0 15,-1-2 0-15,0 0 1 0,3-1-4 0,2 0-5 0,-2 1 5 16,2-1 1-16,-4-2-2 0,3 1-2 15,2-1 0-15,-5 1 0 0,1-3 4 0,1 0-4 0,-3 0-2 16,2-2 0-16,-1 1 1 0,0-2 2 0,0-2-5 16,-1-2 3-16,-2 2 0 0,1-3 3 0,2-5-4 15,-4 2-1-15,-1-4-2 0,0 3 1 0,-4-2 1 16,0-1-3-16,-4 4 3 0,2-2-3 0,-2 2 2 16,-3 1-3-16,-1-1 3 0,-1 8 0 0,4-5-2 15,-4 5 2-15,4 0-1 0,0-1 1 0,2 3-6 16,-2 1 10-16,1 1-2 0,3-1 0 0,-3 1-1 15,4 3 0-15,-4-5 2 0,4 5-1 0,-1-2-4 0,1 2 4 16,0 0-2-16,0 0 1 0,-4-3-2 16,4 3 0-16,0 0-1 0,0 0 3 0,0 0 1 0,0 0-5 15,-12 5 8-15,9 2 5 0,-5 1 0 0,3 1-2 16,-1-4 3-16,-2 10-2 0,4-1 1 0,-1-5-3 16,1 8 4-16,0-1-2 0,1 0 2 0,1-4-3 15,2 0 0-15,-2 5-1 0,0-5 1 0,1 1-2 16,2-1 2-16,3-3 1 0,-1 3-1 0,-1-1 0 15,6 0 4-15,-4-3-4 0,6 1-1 0,-1-1 6 16,0-4-2-16,5 1-2 0,-1-2-7 0,1 1 6 0,-1 0-1 16,6 0 1-16,-6-4-2 0,-2 0-2 0,1-3-2 15,0 3 4-15,-5 0-2 0,4-4-2 0,1 1 0 16,-3-4 3-16,2 4-5 0,-6-3-1 0,3 1 3 16,-3-3 2-16,3 1-1 0,-6 0-3 0,2 0-3 15,-3-1 8-15,-1 3-10 0,3 1 8 0,-3-1-1 16,1 0-6-16,-1 0 3 0,-1 2 2 0,1 3 0 15,0-8 4-15,-4 7-6 0,4 1-1 0,0 0 4 0,0-5 0 16,0 5-1-16,0 0-3 0,0-6 3 16,0 6 0-16,0 0 2 0,0 0-3 0,-4-2-2 15,4 2-2-15,0 0 0 0,0 0 3 0,0 0-1 0,0 0-1 16,0 0 3-16,-4 13 1 0,3-12-6 0,-2 4 3 16,0 1-1-16,-1-1 5 0,4 2 0 0,-2 0 0 15,0-3 1-15,2 7-1 0,-2-5-1 0,0 3 0 16,2-1 0-16,-1-2-1 0,0 1-2 0,1 0 1 15,0-2 5-15,2 1-1 0,0-2-1 0,0 3-1 16,2-4 0-16,-4 1-1 0,3 0 1 0,-2 0 4 16,-1-4-3-16,3 4 1 0,0-1 3 0,-3-3-3 0,9 1 0 15,-9-1-2-15,13-4 3 0,-8 3 3 0,1-3-1 16,2 1-1-16,-4 2 0 0,1-4-3 0,0 2 0 16,0 1 1-16,2-1 1 0,-7 3-4 0,5-2-1 15,-5 2 1-15,6-2-4 0,-6 2 0 0,0 0-17 16,7 0-23-16,-7 0-43 0,0 0-60 0,5 5-79 15,-5-5-301-15,0 0-570 0,0 0 253 0</inkml:trace>
  <inkml:trace contextRef="#ctx0" brushRef="#br0" timeOffset="-120159.31">16426 10164 176 0,'0'0'258'0,"0"0"-3"0,0 0-15 0,0 5-20 0,0-5-23 16,0 0-14-16,0 0-20 0,0 0-15 0,0 0-15 15,0 4-23-15,0-4-66 0,0 0-79 0,0 0-122 16,0 0-166-16,0 0-349 0,0 0 155 0</inkml:trace>
  <inkml:trace contextRef="#ctx0" brushRef="#br0" timeOffset="-118685.65">16527 8668 88 0,'0'0'168'15,"-4"-3"-20"-15,4 3-14 0,0 0-11 0,0 0-13 0,0 0-14 16,0 0-9-16,-5-1-9 0,5 1-8 15,0 0-4-15,0 0-4 0,0 0-8 0,0 0 2 0,0 0 6 16,0 0 4-16,0 0-2 0,0 0 5 0,0 0-2 16,0 0-1-16,0 0-2 0,0 0-7 0,0 0-6 15,0 0-1-15,0 0-8 0,0 0-2 0,0 0-7 16,0 0-2-16,0 0-5 0,0 0-3 0,0 0-1 16,0 0-1-16,0 0-3 0,0 0-3 0,0 0-1 15,0 0 2-15,0 0-1 0,0 0-3 0,0 0 2 16,19 5-1-16,-12-3-1 0,-2 0-1 0,1-1-3 15,3 0-1-15,1 2 1 0,2-2 0 0,-1 3-4 0,1 0 0 16,-2-1-2-16,1 2 2 0,-2 0-2 16,4 2 2-16,-6-1-2 0,0 3 0 0,1-1-3 0,-3 1 3 15,0-1 1-15,-5 3-3 0,0-4 0 0,0 3 1 16,-4-3 3-16,3 2-1 0,-3-1-3 0,-1-1 0 16,-3 2 0-16,3-3-1 0,-5 4 3 0,5-3-3 15,-5 0-1-15,1 3 4 0,1-2-3 0,-1 1 0 16,0-1 1-16,-1 2-1 0,4-1 3 0,-2 1-3 15,3-1 3-15,-2 0-4 0,2-1 1 0,2 4 2 16,-3-6 1-16,4 2 0 0,-1-3-1 0,2 4 1 16,0-2-1-16,-2-1-1 0,3 1 3 0,-2-2 0 0,2-2-6 15,0 2 0-15,0 0 5 0,1-1 2 0,0 0-4 16,-1 0 2-16,3 1 1 0,-1-1-5 0,2 0 7 16,3-1-2-16,0 0 1 0,5 2-1 0,-2-1-6 15,4 1 5-15,5 0-4 0,-5-3 4 0,0 2 0 16,4-1 0-16,-4 0 0 0,0-2 2 0,-1 1-9 15,-3 0 9-15,-1-1-5 0,-1 0 4 0,-3-1-3 16,-1 3-1-16,1-3-1 0,0 1 3 0,-5-1 0 0,0 0 0 16,0 0-3-16,-4 7 2 0,3-3 0 0,-3-2-1 15,-1 2 2-15,1 0-1 0,-1 0-5 0,1 0 6 16,0 1-2-16,-1 3 2 0,-1-1-1 0,-2 2-3 16,4 0 4-16,-2-2 0 0,-2 4-2 15,3-3 2-15,-1 2-3 0,-1 0-2 0,2 1 0 0,0 0 2 16,-4-2 4-16,4 0-2 0,-1-1 0 0,-1 4 0 15,0-5 2-15,0 3-4 0,3-3 4 0,-2 0-4 16,2 3 2-16,0-5 3 0,2 2-7 0,2 2-2 16,0-3 8-16,1 3 0 0,2-3-2 0,-1 5 2 15,3-4 0-15,2 4 3 0,1-1 0 0,0-1-4 16,-3 0-1-16,3 3 3 0,-1 3-1 0,0-5 1 16,-2 2-1-16,0-2 1 0,2 3-3 0,-5-2 1 0,2 0 0 15,-4-1-1-15,4 1 2 0,-4 0-1 0,0-1 0 16,0-3-2-16,0 0 0 0,0 3-6 0,-4-1 7 15,3 1 2-15,-3 2-2 0,0 1 1 0,-1-2-2 16,1-3 1-16,3 4-1 0,-3 0-2 0,4-2 3 16,-4 2 2-16,3 1-6 0,1-1 3 0,0-1 2 15,0 0 1-15,0 0 0 0,5-1-8 0,0-1 1 16,-1 1 9-16,0 0-2 0,0-1 2 0,-2 3-3 0,5 0 2 16,-1-4-3-16,-2 1 0 0,-3 2 6 15,4-2-1-15,2 0-2 0,-6 3-3 0,2-4 1 0,-2 1-2 16,-1 1-4-16,0 2 6 0,-1 0 1 0,-2 0-1 15,2-4 1-15,-2 4-3 0,-1-2 3 0,3-1-3 16,0-2 2-16,-2-1 0 0,2 1 0 0,-3 0-2 16,-1 2-1-16,5-3-2 0,-1 1 4 0,-2 0-4 15,2 1 4-15,-3 1 1 0,3-2-1 0,-2 0 1 16,2 4 1-16,-3-2-2 0,0 0 3 0,0-1-3 0,-1-1 0 16,2-1-3-16,0 0-23 0,-1-1-19 15,2 0-23-15,-1-1-39 0,0-1-60 0,0-3-175 0,3 0-369 16,0 0 163-16</inkml:trace>
  <inkml:trace contextRef="#ctx0" brushRef="#br0" timeOffset="-117918.3">16932 9308 16 0,'0'0'145'0,"0"0"-11"16,0 0-7-16,0 0-7 0,18-4-1 16,-11 3-14-16,0-2-2 0,-1 3-4 0,5-3 0 0,-1-2-5 15,0-1 2-15,0 1-5 0,2-3-2 0,-3 0-9 16,5-3-2-16,-3 4-9 0,0-5-2 0,-1 3-6 16,-4-2-4-16,3-1-8 0,-4-2-4 0,-1 2-3 15,-3 1-6-15,4-1 3 0,-5 5-2 0,-1-4 0 16,-3 6-3-16,3-1-6 0,-8-1-1 0,5 4-6 15,-4 2 0-15,-2 1-2 0,0 0 0 0,-2 1-5 16,1 2 0-16,1 0-1 0,0 4-2 0,1-2-3 0,2 4 2 16,2-3 2-16,-1 0-4 0,1 4 0 0,-2 0 0 15,5-3-1-15,2 1 1 0,0 1 0 0,2 2-1 16,1-2-2-16,2 1 5 0,0 0-6 0,1-1 1 16,1 1-2-16,-2-1-1 0,0 1-1 0,0-1 3 15,3-2-2-15,-3 3-1 0,-2-5 0 0,4 4 2 16,1-3 0-16,-2 3 0 0,-1-6 18 0,1 2-8 15,0-3 6-15,0-1-4 0,1 1 0 0,3-2-3 0,-5-1-2 16,5 0-16-16,-1-2-6 0,3 0-25 16,-2-1-10-16,-1-3-13 0,-1 1-10 0,-1-3-6 0,-1-1-4 15,0 0-1-15,-3 2 10 0,0-3 9 0,-2 1 5 16,-1 0 5-16,0 1 6 0,0 2 17 16,-1 0 18-16,0 1 10 0,-2-1 3 0,2 3 7 0,1 1 7 15,-4-1-3-15,4 4 1 0,0-6-6 0,0 2-1 16,0 4 5-16,0 0 3 0,0 0 5 0,0 0-1 15,0 0-2-15,0 0 0 0,0 0 8 0,0 0-3 16,16 9-1-16,-10-8-1 0,0 1 1 0,1 2-3 16,-1 1 1-16,5 0 8 0,0 1-3 0,0 0-1 0,-1 1-4 15,-1 1 2-15,2-1-2 0,-4 3 1 0,2-3-6 16,0 4-1-16,-5-3-1 0,3 4-1 0,-3-4 2 16,0 1 0-16,0-1-5 0,0 1 2 0,-3-4-5 15,3 2 1-15,-1-1 1 0,-2-1-1 0,3 0-1 16,-3-1 3-16,-1 0-4 0,4-1-20 0,-4-3-33 15,0 0-51-15,0 0-74 0,0 0-170 0,0 0-370 16,6-11 163-16</inkml:trace>
  <inkml:trace contextRef="#ctx0" brushRef="#br0" timeOffset="-117714.55">17374 9215 108 0,'-5'-4'201'15,"5"4"-13"-15,-4-2-13 0,4 2-14 0,-6 0-13 16,6 0-16-16,-13 5-7 0,8-1-9 0,-4 1-5 16,0 2-11-16,-1-1-9 0,-2 2-10 0,3 0-11 15,-3 4-2-15,0-2-8 0,3 1-5 0,0-4-7 16,2 4-4-16,-1-4-5 0,-1 2-15 0,4-1-39 16,1-2-44-16,0-1-44 0,3-1-225 0,1-2-356 15,0-2 158-15</inkml:trace>
  <inkml:trace contextRef="#ctx0" brushRef="#br0" timeOffset="-117418.27">17471 9053 139 0,'-3'-4'204'0,"3"4"-21"0,0 0-20 0,-6-2-13 0,6 2-15 16,0 0-11-16,0 0-11 0,4 12-10 0,-1-7-7 16,0 3-11-16,1 1-4 0,0-1-4 0,0 4-8 15,-1 1-6-15,0-2-1 0,0 7-6 0,0-1-5 16,-1 0-7-16,-2 2-4 0,3-1-4 0,-6 0 1 16,3-1-5-16,-2-5-4 0,0 5-2 0,1-5 1 15,0 0-5-15,-1-2-1 0,1 0-4 0,1 0-13 16,0-3-23-16,0-2-23 0,0-1-23 0,0 1-41 0,0-5-44 15,0 3-168-15,0-3-344 0,0 0 152 0</inkml:trace>
  <inkml:trace contextRef="#ctx0" brushRef="#br0" timeOffset="-116885.52">17423 9305 11 0,'0'-2'202'0,"0"2"-13"0,4-11-11 0,1 6-9 15,1 1-1-15,4-3-10 0,1 1-10 0,-1 1-12 16,2 1-10-16,1-1-7 0,1 1-6 0,3-1-13 15,-3 2-4-15,1 1-8 0,-2-1-6 0,5-1-10 16,-4 0-6-16,-2 1-6 0,0 1-1 0,-1 1-2 16,0-2-5-16,-2 1-6 0,0 0 0 0,-1-2-5 15,-2 0 0-15,0 2 0 0,-1 0-2 0,1 0-2 16,-6 2 3-16,5-1-3 0,-3-3-5 0,2 3-4 0,-4 1-2 16,4-2-3-16,-4 2-1 0,0 0-4 0,0 0-3 15,-1 8 0-15,1-8 1 0,-3 9-6 0,3-4-4 16,1 3-1-16,1-2 6 0,-1 2-1 0,0-1-3 15,1-1 0-15,1 2 0 0,-3-1 1 0,4-2-3 16,-4 3-1-16,3-6-1 0,-1 2 2 0,-2-1-5 16,0 1 2-16,0-4-10 0,4 3-5 0,-4-3-8 15,0 0 1-15,0 0 4 0,0 0 1 0,0 0-1 16,0 0 4-16,0 0 1 0,0 0-1 0,0 0 3 16,0 0-2-16,9-2 4 0,-9 2-5 0,0 0-2 15,4 4 5-15,-4-4 2 0,6 4-3 0,-2-3 7 0,1 2 1 16,-1 0 1-16,1 1 0 0,0-3-1 0,4 0 1 15,-5 0 0-15,4 1-2 0,-3-2 4 0,0 0-1 16,-5 0-3-16,13-2 5 0,-8 0-2 0,0-3 0 16,0 0 1-16,4 0 1 0,-3-3 0 0,-2 2 2 15,3-2 6-15,-3-4 0 0,-1 2 2 0,4 1 13 16,-5-3 3-16,1-5 8 0,-1 2 1 0,2 3-5 16,-1 0 3-16,-1 2 11 0,-2 1 4 0,4 1 3 0,-2 0-8 15,0 2-2-15,-2 3-1 0,5-1-8 0,-4-2-6 16,1 2-1-16,-2 4-3 0,1-3 1 0,-1 3-7 15,1-4-2-15,-1 4-7 0,5 0-22 0,-5 0-25 16,8-3-36-16,-8 3-31 0,6 0-17 0,-6 0-34 16,0 0-23-16,9 4-36 0,-9-4-229 0,5 3-479 15,-3-1 213-15</inkml:trace>
  <inkml:trace contextRef="#ctx0" brushRef="#br0" timeOffset="-115582.98">17958 9179 121 0,'0'0'233'0,"0"0"-23"0,0 0-23 16,0 0-15-16,0 0-16 0,-4 5-9 0,8-1-16 15,-3-1-13-15,3 3-11 0,-3 3-11 0,6-1-9 16,-6-1-11-16,3 3-7 0,0-1-6 0,-3 0-9 0,2-2-5 15,0 2-3-15,0-3-6 0,-2 1-3 16,2 0-3-16,-2-2-4 0,-1 2-1 0,3-4-1 16,-2 0-3-16,0-1 7 0,-1 3 6 0,0-5 6 0,4 2-4 15,-4-2-6-15,0 0-2 0,14-7-3 0,-9 5-5 16,6-2-1-16,-4-1-3 0,1 1-3 0,-2 0 0 16,1 1-2-16,-2 1 0 0,0-3-4 0,-1 0-2 15,2 3-6-15,-1-1 8 0,-1 2-3 0,-4 1-7 16,6-1 3-16,-6 1 2 0,7-3-3 0,-7 3 1 15,10 3 1-15,-6-2-2 0,-4-1 0 0,9 4-3 16,-5-2 1-16,0 0 2 0,2 1-8 0,0 2 9 0,-1-5 2 16,1 2-4-16,1-2 2 0,-2 2 0 0,4-2-4 15,-1 1 3-15,-3 0-19 0,5-2-19 0,-5 0-17 16,3-1-16-16,-3 0-33 0,3-1 7 0,-2-1 4 16,-1 1 11-16,-1 0 3 0,0 0 14 0,-1-1 4 15,-2 2 14-15,-1 2 14 0,1-6 12 0,2 4 12 16,-3 2 4-16,1-4 8 0,-1 4 1 0,0 0-5 15,0 0 0-15,0 0 2 0,0 0 1 0,0 0-2 0,0 0 4 16,0 0 2-16,0 0 6 0,0 0-2 16,0 0 7-16,-1 14 3 0,3-10 2 0,1-1 3 15,-3-3-4-15,3 5 2 0,1-2-3 0,0-1 6 0,0 1-1 16,1-2-2-16,0 0-1 0,2 1 3 0,-1-2-3 16,0 0 0-16,-6 0 3 0,12-4 1 0,-3 1-2 15,0-1-4-15,0 0-2 0,-3 0-2 0,2-1-3 16,-2 4-1-16,1-3-1 0,-1 1-5 0,2-1 2 15,-1 4-3-15,-2-2 3 0,3-1-3 0,-4 2-2 16,2 0 0-16,-2-2 2 0,1 2-2 0,-5 1-2 16,13-3 1-16,-7 0 1 0,1 2 9 0,-2-3 6 15,0 0 1-15,-1-1 4 0,1 0 4 0,-2-2 6 0,0-2 0 16,1 1-2-16,-1-1-7 0,-2 0-2 16,-1-2 1-16,-1 3 4 0,1-6-2 0,-2 4-4 0,1 0 3 15,0 3 4-15,0-1 2 0,-2 2-5 0,3 1-4 16,-2-2-3-16,-1 3-1 0,2 0-3 0,1 4-4 15,0-4-3-15,0 4 1 0,0 0-2 0,0 0 0 16,0 0 0-16,0 0-1 0,-12 9-3 0,7-5 1 16,5 0 2-16,0 0-2 0,-4 1 0 0,4-2-1 15,-1 4 1-15,-2-5-3 0,1 2 1 0,2 1-2 16,-1 3-1-16,1-4 1 0,0 1 3 0,3 5-5 0,-3-2 3 16,0 3-5-16,3 0 2 0,-3 1 2 0,1 0 0 15,2 1 0-15,-2 1-1 0,-1-2 2 0,4 0 0 16,-3 0-1-16,2 0-1 0,1-2-1 0,0 2 2 15,-2-5-2-15,3 4-1 0,0-3 2 0,-1 0-1 16,-1-4 3-16,-1 1 1 0,2 0 0 0,-1-3 0 16,0 1 1-16,1-1-3 0,-4-2 2 0,8 1-2 15,-8-1-1-15,0 0-10 0,8-3-3 0,-7-2-6 0,1 1-8 16,2-2-6-16,-1 1-7 0,-1-4-4 16,2 1-1-16,-1-2 2 0,-1 1 5 0,2 0-2 15,-1-1 5-15,2 0 0 0,1 4 3 0,-3-5 2 0,4 6 3 16,-4 1 5-16,3-1 1 0,-2 1 1 0,-1-1 4 15,1 1 1-15,-1 2 1 0,0 0 2 0,3-1 1 16,-6 3-1-16,4-2 3 0,-4 2-4 0,0 0 2 16,4-3 0-16,-4 3 3 0,0 0 2 0,0 0 1 15,0 0 1-15,0 0 1 0,0 0 2 0,1 10 0 16,-1-5 0-16,0 0 2 0,0 0-1 0,2 0 4 16,-2 2 0-16,-2-1-7 0,2 1 7 0,2-2 1 0,0 1 0 15,2-1 2-15,-3 1 5 0,3-3 6 0,1 2 3 16,0-3-1-16,0 0 0 0,3-1-3 15,1-2-2-15,4 2 1 0,-7-1-3 0,3-1 0 0,0-3-5 16,-3 2 2-16,1 1-3 0,-2 0 1 0,0 0-2 16,-5 1-3-16,9 0 0 0,-9 0-3 0,8 1-1 15,-4 3 3-15,-1 0-1 0,0 1-3 0,0 1 3 16,-2 3 0-16,0-1 0 0,1 3-3 0,-2-2 3 16,3 2-1-16,-3 0 1 0,3 0 1 0,-1-1-4 15,2-1 5-15,1-1-2 0,2 1 2 0,-1 0-1 16,0-1 2-16,1-1-2 0,-1-4 3 0,1 2 5 0,0-1-8 15,2-3 6-15,-2 0 1 0,-1-1 2 0,1 0 2 16,0 1-3-16,-7-1-2 0,6 0-3 0,-6 0-1 16,8 2 0-16,-8-2 0 0,4 1-3 0,-3 3 0 15,-2 1 1-15,-2 2-1 0,2 1 1 0,-3 1-2 16,-1 3 1-16,1-1 1 0,-1 3-14 0,-2 1-29 16,1-1-31-16,1 2-43 0,0-3-47 0,3-4-76 15,-2 1-189-15,1-5-461 0,-2 0 205 0</inkml:trace>
  <inkml:trace contextRef="#ctx0" brushRef="#br0" timeOffset="-115385.35">19003 9448 67 0,'0'0'311'0,"6"-1"-25"16,-6 1-21-16,0 0-27 0,0 0-23 0,0 0-23 16,0 0-18-16,7 1-55 0,-7-1-125 0,0 0-305 15,0 0-336-15,0 0 149 0</inkml:trace>
  <inkml:trace contextRef="#ctx0" brushRef="#br0" timeOffset="-110576.98">19287 9305 2 0,'0'0'121'0,"0"0"-7"0,0 0-14 15,0 0-7-15,0 0-14 0,0 0-9 0,0 0 0 16,0 0-8-16,0 0-8 0,0 0-2 0,0 0-9 16,0 0-1-16,0 0-12 0,0 0-2 0,0 0 8 15,0 0-9-15,0 0 0 0,0 0 2 0,0 0-2 16,0 0 2-16,0 0 2 0,0 0-2 0,0 0 2 15,0 0-8-15,0 0 2 0,0 0-4 0,0 0 5 0,0 0-10 16,0 0-3-16,0 0 1 0,0 0 3 16,0 0-5-16,14 7-4 0,-14-7-4 0,12 0 4 0,-6 2 3 15,4-2-5-15,2 1-3 0,0 0 3 0,1-1-1 16,6 0 6-16,1 1-8 0,0 1-2 0,8-2 5 16,-5 0 0-16,-4 2-7 0,8-1 5 0,0 1-4 15,-3-1-1-15,3 0 0 0,1 2-2 0,-10-1-2 0,5 1-12 16,-4-1-6-16,3-2-6 0,0 2-5 15,-2-1-5-15,1 1-2 0,-1 1 6 0,2-1 2 16,-2 0-1-16,2 1 12 0,-3-1-5 0,0-2 7 0,-5 0-1 16,-1 1 14-16,1-1 9 0,-5 2 8 0,0-2 7 15,1 0-1-15,-2 0 1 0,-3 0 0 0,2 0 0 16,-7 0-2-16,10 0-1 0,-10 0-1 0,0 0-4 16,6-2 1-16,-6 2-1 0,7 2 2 0,-7-2-6 15,0 0-3-15,0 0 3 0,7 0-3 0,-7 0 4 16,0 0-2-16,0 0-1 0,0 0-3 0,0 0 7 15,5 0-4-15,-5 0 7 0,0 0 9 0,0 0 2 0,0 0 3 16,0 0 0-16,0 0-3 0,0 0-4 16,0 0-5-16,0 0 6 0,0 0-5 0,0 0-2 0,5 2 0 15,-5-2 0-15,0 0-5 0,0 0-6 0,0 0 0 16,0 0-2-16,0 0-9 0,0 0 1 0,0 0-4 16,0 0 6-16,0 0-11 0,0 0-5 0,0 0-12 15,0 0-30-15,0 0-51 0,-14-7-85 0,12 4-217 16,2 3 96-16</inkml:trace>
  <inkml:trace contextRef="#ctx0" brushRef="#br0" timeOffset="-110035.89">19945 9281 141 0,'0'0'138'15,"-9"-3"-20"-15,9 3-9 0,-4-2-10 0,4 2-13 16,0 0-6-16,0 0-6 0,0 0-10 0,-6-2-5 15,6 2-3-15,0 0-4 0,0 0-2 0,0 0 6 16,0 0 9-16,0 0 5 0,0 0 6 0,0 0-3 16,-2-4 1-16,2 4-9 0,0 0-3 0,0 0-9 15,-2-5-6-15,2 5-2 0,0 0-6 0,0 0-3 0,-4-4-2 16,4 4-5-16,0 0-5 0,-4-2 1 0,4 2-3 16,0 0-3-16,0 0-1 0,0 0-6 15,0 0 5-15,0 0-2 0,0 0-2 0,0 0 0 0,0 0-3 16,8-5-4-16,-8 5-1 0,13-1 4 0,-13 1-2 15,14 1-1-15,-9-1 2 0,5 0-3 0,1 2-3 16,-2-1 2-16,-2 1-1 0,2-1-1 0,-2-2 0 16,0 2 2-16,1 0-2 0,-2-1 1 0,1 4-1 15,-1-4 0-15,1 3 1 0,1-1 0 0,-3-1-1 0,1 4-3 16,1-5-1-16,-3 5 2 0,2-3-4 16,-1 0 8-16,1 0-4 0,-2 1-3 0,-2-1 2 0,3 3 0 15,-3-3 2-15,0 2-2 0,0-2 1 0,0 3-3 16,-4 0 3-16,2-1 1 0,0-4-5 0,-4 6 4 15,2 0 0-15,2-4 3 0,-2 1-3 0,0 2-2 16,-1-2 2-16,1 1-4 0,-3-1 0 0,2 2 3 16,0-2 1-16,-1 2-5 0,0-1 7 0,2 3-1 15,0 0-1-15,-2-1 1 0,1 5-6 0,0-1 7 16,-1 0-1-16,2 3 3 0,-4-2 0 0,3-1-8 0,-1 6 6 16,1 1-5-16,-2-2 6 0,1-5-6 0,0 0 2 15,2 0 2-15,-1-4 0 0,1 0-1 16,-1-2 2-16,2 3-2 0,-1-4 2 0,2-3 4 0,-2 4-3 15,2-4-4-15,0 0-32 0,0 0-46 0,0 0-67 16,0 0-180-16,8-14-352 0,-4 6 156 0</inkml:trace>
  <inkml:trace contextRef="#ctx0" brushRef="#br0" timeOffset="-108685.33">20725 9239 50 0,'2'-3'181'0,"-2"3"-13"0,5-6-13 0,-3 3-6 0,-1-3-2 16,1 0-14-16,0 4-8 0,0-3-9 0,0 0 0 15,0-2-6-15,-2 0-12 0,0-1-10 0,0 2-10 16,0 0-2-16,0-3-10 0,-4 4-8 0,4 0-6 16,-4 0-5-16,1 0-6 0,-3 2-6 0,1 1-2 0,-2 0-4 15,2 0-2-15,-3 2-4 0,8 0-2 0,-19 0-1 16,9 4-3-16,-1-3-4 0,1 7 1 16,1-2 0-16,-1 4-6 0,1-1 3 0,3-1-2 0,-1 1 1 15,2-1-3-15,0 2-2 0,2-1 2 0,-2 0 0 16,4 0 0-16,0 0-1 0,1 0 1 0,0-1-3 15,1-1 0-15,-1-2 0 0,5 2 2 0,0-2-3 16,0-3 0-16,-1 1 1 0,5-1-1 0,3-2 0 16,-1-1 2-16,3-1-1 0,-1 0-1 0,-1 0 1 15,1-3-2-15,-1-2 2 0,-1 3-2 0,0-2 1 0,-2 0-4 16,-3 2 6-16,-1-1-5 0,0 3 0 0,-1-2 1 16,-3 1 0-16,3 0 0 0,-2 1 1 15,0-2 0-15,-2 4-1 0,0 0-5 0,0 0 3 0,0 0 0 16,0 0-2-16,0 0 4 0,0 0-3 0,0 0 1 15,0 0-1-15,-9 10-1 0,7-7 4 0,0 1-2 16,2-4 1-16,0 8-2 0,0-5 4 0,0 2-2 16,2 0 0-16,0-1 1 0,-2 1 1 0,5 3 13 0,-3-4-2 15,1-1 2-15,3 3-2 0,1-1-2 16,-3-1-1-16,1-2 0 0,-1 1 1 0,1-1-2 16,0 0 0-16,1 0 0 0,-6-2-1 0,13-4-3 0,-5 1-21 15,1-1-2-15,0 1-22 0,0-2-11 0,0 0-21 16,1 0-21-16,0-2-17 0,3-1-6 0,0-1-13 15,1-3-22-15,-1 3-5 0,-2 1 4 0,0 2 5 16,1 0-76-16,-3-1-239 0,2 0 789 0,-2 0-406 16,-1 1 43-16,-3 2 44 0,4 1 22 0,-4-4 17 15,-1 3 14-15,-1 1 10 0,-1-2-3 0,1 0 1 16,-3 5 0-16,0-7-6 0,-3 5-2 0,3 2-4 0,-6-3-10 16,2 1 5-16,4 2-3 0,-14-3-4 0,9 3 2 15,-3 3-4-15,-1 1-1 0,3-2-1 0,-2 2-5 16,3 2 2-16,-4-1-5 0,0 0-2 0,4 0-3 15,1 0 2-15,0 2-8 0,1-2 5 0,0 2 4 16,0-1-2-16,2 0 0 0,0 1-4 0,0-2 4 16,1 0 0-16,1 3 3 0,0-1-1 0,0-2-2 15,2 2-7-15,2-1 1 0,0-1 3 0,-1-1-2 0,3 3-1 16,5-3-2-16,-3-3-4 0,5 3-3 0,0-2 1 16,4 1-6-16,0-3-20 0,0-3-17 0,-4 1-24 15,4 0-22-15,2-1-21 0,0 1-23 0,-1-5-38 16,-1 1-178-16,-1-3-360 0,1 0 160 0</inkml:trace>
  <inkml:trace contextRef="#ctx0" brushRef="#br0" timeOffset="-108452.89">21266 8990 166 0,'-1'-5'190'0,"1"5"-11"0,-2-4-13 16,-1 1-14-16,3 3-17 0,0 0-14 15,-1-3-17-15,1 3-8 0,0 0-3 0,0 0-14 16,0 0-10-16,-3 12 5 0,3-5-7 0,0-1 5 0,0 4-2 15,3 1-8-15,-3-5-1 0,1 6-12 0,-1 0 10 16,-1 5-3-16,-2 0-6 0,3 0-2 0,0-1-3 16,-1 1-5-16,-3 1-6 0,3 0-4 0,-2-3-5 15,2-3 1-15,-3 0-6 0,3-1 2 0,1-4 1 16,1 1-6-16,-1 0-7 0,0-3-25 0,1 0-23 16,2 0-17-16,-2-3-27 0,3 1-33 0,-4-3-31 15,0 0-35-15,9-8-132 0,-6 1-340 0,0 2 151 0</inkml:trace>
  <inkml:trace contextRef="#ctx0" brushRef="#br0" timeOffset="-108272.95">21278 9215 346 0,'1'-4'62'0,"-1"1"39"0,0 3 10 0,3-5 13 16,-2 1-4-16,-1 4-5 0,0 0-12 0,0 0-10 16,7-2 0-16,-7 2 0 0,6 0 2 0,-6 0-1 15,7 6-3-15,-1-5 5 0,0 3 4 0,2-1-5 16,2 1-3-16,-1 2-16 0,0 1-3 0,0-3-5 16,-2 2-9-16,1 0-6 0,-3-1-3 0,0-2-5 15,0 4-4-15,-1-1-4 0,1-2-1 0,-3 1-5 16,1-1-5-16,-1 1 0 0,0-1 0 0,0-1-6 0,-2 2 0 15,2-1-3-15,-2-4 1 0,0 4 0 0,0-4-10 16,0 0-35-16,0 0-63 0,0 0-64 0,-6-16-264 16,4 7-451-16,1-1 200 0</inkml:trace>
  <inkml:trace contextRef="#ctx0" brushRef="#br0" timeOffset="-108118.89">21385 9068 225 0,'0'0'218'0,"0"0"-22"0,3-3-17 0,-3 3-21 0,0 0-17 16,15 3-11-16,-8-2-31 0,0 2-43 0,2-2-52 15,-2 1-73-15,0-1-155 0,3 0-240 0,3 0 106 16</inkml:trace>
  <inkml:trace contextRef="#ctx0" brushRef="#br0" timeOffset="-107534">21647 9174 17 0,'-1'5'227'16,"-2"0"-5"-16,2 0-16 0,-1 2-14 0,0 0-4 16,0-1-19-16,2 5-14 0,-2-1-14 0,1-1-11 15,1 1-15-15,0 1-9 0,1-3-11 0,3 0-11 16,-2-1-9-16,0 0 0 0,2 0-6 0,-3-1-7 0,3-2-3 15,1-1 0-15,4 2-12 0,-4-3 2 0,3-2-5 16,-2 0-3-16,7-1-6 0,-4-3-3 0,0 0-1 16,-1 0-6-16,1-1-10 0,-3 1 7 0,0-4-2 15,-2 4-3-15,1-3 1 0,-2 2-3 0,-2-1-8 16,0 2 8-16,-2-1-6 0,0-2 2 0,-1 1 5 16,1-1 5-16,0 3-2 0,0-1 10 0,-3 0 5 15,1 1 0-15,2 0 2 0,0 0-5 0,0 0 3 16,-1-1 2-16,4 0-3 0,0 0-3 0,3 0-4 0,1 0-2 15,5 1-7-15,-1 1 0 0,3 1-2 16,0-1 0-16,1 3-4 0,-2-3 2 0,1 3-2 0,1 3 0 16,-3-1-3-16,-1 1 0 0,0 2-4 0,-4 2-1 15,-2-4 2-15,0 4-7 0,1 0-2 16,-5 0 6-16,0 3 1 0,0 0 1 0,-5-1-1 0,0-1-5 16,1 2 5-16,0-2 0 0,-4 0-5 0,3 0 4 15,0-4 0-15,2-2-2 0,0 1 0 0,-1 2 2 16,2-1 1-16,2-4-2 0,0 0 4 0,0 4 1 15,0-4-2-15,0 0 0 0,0 0-4 0,22-8 5 16,-13 5-1-16,3-1-7 0,3 1 5 0,-3 1 1 16,-1 0 0-16,2 2 0 0,2-3 0 0,-3 3-3 15,-2-2-2-15,2 2 1 0,-6 0 1 0,2 5 0 0,-1-5 1 16,2 4 1-16,-4-3-5 0,-1 1-1 16,0 4 6-16,-4-1-2 0,3-1-2 0,-1-2 1 0,-2 3-3 15,0-5 2-15,0 6-6 0,0-3 4 0,0-3 5 16,4 3-1-16,-4 0 2 0,0-3-5 0,0 0 3 15,4 2-28-15,-2 2-48 0,-2-4-63 0,0 0-74 16,0 0-290-16,14-9-544 0,-10 6 241 0</inkml:trace>
  <inkml:trace contextRef="#ctx0" brushRef="#br0" timeOffset="-107202.68">22220 9225 63 0,'-4'-5'243'16,"0"0"-15"-16,0 3-16 0,-1-3-16 0,3 3-13 16,-5 0-22-16,2 1-17 0,5 1-8 0,-10 1-8 0,10-1-14 15,-10 4-12-15,5-1-8 0,1 1-9 16,1 1-8-16,-1 1-5 0,4 0-4 0,0 1-6 0,0 1-5 16,7-1-4-16,-2 3-9 0,3-4-4 0,0 5-6 15,5-2-2-15,-4-1-6 0,1-2-9 16,-1 4 0-16,0-3-10 0,-1-2 6 0,-1 3-4 0,-3-4-4 15,-2 0 5-15,0 1-3 0,-6 1-1 0,4-6-1 16,-7 3 1-16,-1 0-6 0,-1-1 13 0,0 0 8 16,-4-2 4-16,4 0 5 0,-1 0 5 0,-1 0-7 15,3 0 2-15,2 0-4 0,-1 1-3 0,7-1-1 16,0 0-7-16,-10-1-30 0,10 1-41 0,0 0-51 16,0 0-69-16,0 0-269 0,0 0-483 0,0 0 214 15</inkml:trace>
  <inkml:trace contextRef="#ctx0" brushRef="#br0" timeOffset="-107069.43">22332 9402 3 0,'5'3'190'0,"-1"-1"-23"0,-4-2-12 0,8 2-17 15,-7 0-14-15,-1-2-37 0,10 0-118 0,-3 0-109 16,-7 0-149-16,6-5 66 0</inkml:trace>
  <inkml:trace contextRef="#ctx0" brushRef="#br0" timeOffset="-105119.83">20787 9610 112 0,'0'0'157'0,"0"0"-9"0,0 0-8 15,0 0-3-15,0 0-9 0,0 0-4 0,0 0-3 16,0 0-6-16,0 0-5 0,0 0-3 0,0 0-7 16,0 0-5-16,0 0-6 0,0 0-10 0,0 0-1 15,0 0-9-15,0 0-5 0,0 0-5 0,0 0-5 16,0 0-11-16,0 0 3 0,0 0-3 0,0 0-5 15,0 0 1-15,0 0-5 0,9 0-1 0,-9 0 4 0,0 0-2 16,9 0-1-16,-9 0-2 0,14-3-3 0,-2 3-2 16,-1 0 1-16,7 0-5 0,5 0-1 0,5 0-1 15,3-2-2-15,-1 4-1 0,5-2-2 0,1 0-1 16,2 0-1-16,2 0 1 0,-4 3-4 0,1-3-2 16,-3 1 4-16,-2-1-5 0,-1 3-1 0,-4-2 1 15,-7 0-2-15,-2-1 1 0,-7 1 1 0,-2-1-3 16,-1 2-1-16,0-2-2 0,-3-2 1 0,-1 0 0 15,-4 2 1-15,2-5-5 0,-2 5 3 0,0 0-1 0,-13-3 1 16,7 1-4-16,0 1 1 0,-2 1-10 16,8 0-26-16,-12 1-35 0,6 1-45 0,6-2-48 0,-9 3-243 15,4 1-441-15,2-3 195 0</inkml:trace>
  <inkml:trace contextRef="#ctx0" brushRef="#br0" timeOffset="-104695.21">20976 9732 17 0,'0'0'143'0,"-1"3"0"15,1-3 1-15,0 0 5 0,0 0 5 0,0 0 2 16,-6 1 4-16,6-1-3 0,0 0-3 0,0 0 1 15,0 0-7-15,0 0-7 0,0 0-9 0,0 0-9 16,0 0-17-16,0 0-2 0,0 0-9 0,0 0-10 16,0 0-14-16,0 0-4 0,0 0-5 0,0 0-7 15,-7-5-7-15,7 5-4 0,0 0-3 0,0 0-4 16,-7 0-4-16,7 0-1 0,0 0-15 0,-5-3 7 16,5 3-7-16,0 0 1 0,-6-2 1 0,6 2-2 15,0 0-8-15,0 0 5 0,0 0-4 0,0 0 3 0,0 0-2 16,0 0 0-16,0 0 6 0,0 0-6 0,0 0 5 15,0 0-7-15,0 0 6 0,0 0-3 0,0 0-1 16,25 2 2-16,-14-2 1 0,3 0-2 0,3 3-1 16,-1-3-1-16,8 4-2 0,1-2 0 0,5 0 0 15,-1-1-2-15,-7 2 2 0,-1-1-2 0,-8 1-1 0,2 1 0 16,-4-2-2-16,1-2 2 0,1 0-6 16,-5 1-8-16,-3 1-16 0,-1-2-8 0,-4 0-18 15,1 3-32-15,-1-3-35 0,0 0-54 0,0 0-64 0,0 0-202 16,0 0-473-16,0 0 211 0</inkml:trace>
  <inkml:trace contextRef="#ctx0" brushRef="#br0" timeOffset="-97769.86">21838 8835 86 0,'-3'-4'116'0,"1"1"-17"16,2 3-8-16,-6-7-13 0,3 6-3 0,-1-3-18 15,-1 2 4-15,-2-1-4 0,1 0-6 0,1-1-11 16,-2 2 2-16,1-1-6 0,0 1-1 0,-1 2-1 16,2-3 3-16,0-1 5 0,0 3-4 0,0-2 2 15,0 2-1-15,5 1 2 0,-9-4-9 0,5 1-1 0,0 3-3 16,0-3-7-16,-2 0 5 0,2 1-2 15,-2-3-6-15,-1 4-2 0,2-2 5 0,-4 2-9 0,3-1-4 16,-2 0 10-16,0-1-8 0,2 1-1 0,-3-2-9 16,0 3 14-16,0-1-5 0,-2 0-3 0,0 1-1 15,4-1 0-15,-5-1-6 0,1 2 1 0,-3 0 7 16,4-1-2-16,-2 0 1 0,-1 1-5 0,-1-2 5 16,0 2 0-16,3 0 1 0,-7-2-5 0,2 1 0 15,2-2-1-15,4 2 6 0,-3 1-1 0,1 0-4 16,1-2 3-16,0 2 1 0,1-1-1 0,-1 2 0 0,4 0-2 15,-2 0 3-15,2-1-6 0,0 1 4 16,0-1-3-16,7 1 7 0,-15 0-7 0,7 1 0 0,3-1 5 16,-5 1-5-16,10-1-2 0,-13-1 4 0,3 1-1 15,-3 1 2-15,4-1-5 0,-5 2 9 0,5-4-28 16,-5 2 22-16,2-1-3 0,-3 1 0 0,3 0-4 16,0-1 6-16,0 2 1 0,1-2-2 0,0 1 5 15,0-1 1-15,0 1-2 0,3 0-1 0,2 1-8 16,-2-1 6-16,8 0 0 0,-10 0-2 0,10 0 5 15,-9 1-2-15,4-1-4 0,5 0 1 0,-10 1 2 16,6 1 1-16,0-1-2 0,4-1 5 0,-8 4-5 0,3-2 3 16,1-1-6-16,-2 4 7 0,1-3 0 0,-3 0-7 15,4 0 3-15,-6 1 0 0,3-1 4 0,0 2 1 16,-1-1-2-16,0-1-6 0,-1 0 6 0,1 3-4 16,0-3 1-16,1 2-3 0,0-1 6 0,-1-1-7 15,2 1 3-15,1 0 1 0,-3-2 0 0,2 2-3 16,-1-1 1-16,1 3 2 0,-1-2 0 0,0 1 2 15,3-1 0-15,-2-1-4 0,-2 1 3 0,3 1 2 16,0-1 0-16,-3 1-1 0,3 1 1 0,-3 0-1 0,2-2-1 16,-1-1-2-16,0 6 4 0,-1-4-8 0,-2 1 7 15,1 2 2-15,0-2-7 0,0 0 1 0,2 0 3 16,0 0 0-16,0-2 7 0,1 1-7 0,-1 1 1 16,0-2-2-16,2-1 5 0,1 2-5 0,-2-1 3 15,0 1 3-15,1-2-3 0,1 0 6 0,4-2-2 16,-7 4-3-16,5-2 0 0,-2 1 0 0,-2-1-3 15,2 1 1-15,-1-3 1 0,1 3-1 0,-1-1 2 16,-2 2-3-16,1-1 4 0,0-2-2 0,-1 2-3 16,3 1 1-16,-2-2 3 0,-2 2-2 0,3-1-2 0,0 1 0 15,1 1 3-15,-1-2-4 0,1 1-2 0,-2 2 4 16,2-2 4-16,0 0-5 0,-1 1 1 0,1 0 2 16,-1 1 0-16,1-4-6 0,-3 2 8 0,4 3-6 15,-2-3 3-15,2 0 2 0,1-1-3 0,-1 0-4 16,-2 2 2-16,3 1 3 0,-3-3 0 0,1 0-5 15,1 2 2-15,1-1 3 0,0 1 2 0,0-1-3 16,-2 0 9-16,1 2-4 0,1 0-1 0,0-1 4 16,0-4-3-16,2 5 0 0,-4-1-5 0,0 0 7 15,1-1-2-15,1 0-4 0,0 1 1 0,-2 0 1 0,5 0-2 16,-3 2-2-16,0-3 7 0,1 1-3 0,1 3-1 16,-1-1-1-16,2-2 1 0,0 3 0 15,-2-2 1-15,0 0 1 0,1 1-3 0,0 0 1 0,0-4 0 16,0 4-2-16,0-2 4 0,1-1-3 0,-1 1 4 15,1 0-3-15,-1 1-3 0,0-2 4 0,0-2 3 16,0 4-3-16,0-6 3 0,0 10 9 0,0-3-1 16,2-1-6-16,0-1 8 0,-2 2-3 0,3 1-11 15,-1-4 5-15,0 2 2 0,1 1-1 0,0-2-2 16,1-1 0-16,-4 3 1 0,2-1-2 0,-1-2 2 16,1 1-4-16,-1 0 1 0,2 0 1 0,-2 0 2 0,0 1-1 15,1-1 4-15,-1-1 0 0,1 1-1 0,1 1 4 16,1-3 1-16,-3 1-4 0,2 1 1 0,0 0-5 15,0-2-3-15,-1 1 8 0,2 1-2 0,-2 0-2 16,3 0 3-16,-1 0-1 0,-1-3 1 0,4 4-3 16,-1-1-3-16,-1 0 5 0,-1-1-5 0,3 0 2 15,-1 1-2-15,0 0-2 0,-2-1 2 0,4-1 1 16,-2 4-2-16,-2-2 0 0,2 0-2 0,1 0-1 0,-1 2 2 16,-2-4 1-16,1 2-3 0,-1 2 2 15,4-2-2-15,-2 0 0 0,0 1 2 0,0-2-2 16,-1 1 3-16,3 1-3 0,-2-3 2 0,0 4 0 0,-1-4-2 15,3 1 2-15,-2 1-4 0,-1 0 2 0,0 0 1 16,1-3 1-16,0 4-2 0,2-2-3 0,1-2 0 16,-2 3 2-16,-2-1 3 0,4 0-3 0,0 0-6 15,0 0 11-15,1-1-1 0,-2 2-6 0,1-2 4 16,1-1 1-16,-1 2-5 0,-1 0 5 0,2-2-2 16,2 3 2-16,-2 1-1 0,0-3-4 0,0 0 0 15,1 3 3-15,-2-1-1 0,1-2 1 0,-1 2 1 0,0-2-4 16,1 3 6-16,-1-3-6 0,-2 2 4 0,5-2-6 15,-6 1 4-15,1-2 3 0,0 2-5 0,3 1 1 16,-2-3 1-16,0 2 2 0,-3-1-1 0,1 0-2 16,2 1-2-16,-3-3 5 0,4 0 0 0,0 2 0 15,-4-1 1-15,4 0-4 0,0 1 2 0,5 0 1 16,-5 0-1-16,1-2-1 0,3 2 2 0,0 1-3 16,-2-1 2-16,3-2-2 0,0 1 4 0,-1 2-1 15,-4-1-2-15,5-3 2 0,-5 4-2 0,4-3-2 16,-3 2 2-16,2-2 1 0,-6-1-3 0,4 0-1 0,-3 3 2 15,-1-3 1-15,-1 0 0 0,-5 0-1 0,14 0 2 16,-6 0-2-16,-2 0 2 0,1 0 3 0,-7 0-5 16,15 0 3-16,-5 0 0 0,0 1-1 0,2-1 3 15,-2 0-6-15,2 0 4 0,-1 1-4 0,0-1 0 16,2 0 2-16,-1 2 0 0,2-2 0 0,-1 3-1 0,1-3 0 16,-1 2-3-16,-2-1 5 0,1 0 1 15,-2-1-11-15,0 0 9 0,0 1 2 0,-2-1 1 16,2 2-4-16,-2-2 3 0,-2 3-2 0,1-3 1 0,0 1-1 15,1 0-4-15,0-1 6 0,3 0-2 16,-4 3 4-16,5-3-7 0,-1 1 3 0,1-1 0 0,1 3-4 16,6-3 3-16,-1 3 2 0,-4-3 0 0,3 0-1 15,1 0 0-15,-4 0 4 0,0 0-4 0,-1 0 2 16,1 0-2-16,-2 0 0 0,1 0 3 0,-1 0-2 16,-5 0-1-16,6 0-2 0,-7 0 2 0,2 0 1 15,0 0-2-15,-8 0-1 0,15-1 1 0,-10 1 1 16,3-2 2-16,0 2-4 0,-1 0 0 0,4-2 2 15,-4 1 2-15,3-3-4 0,-2 4 4 0,2-2 0 0,-1-1 0 16,1 0-5-16,2 3 1 0,1-1-2 0,-2 1 4 16,2-3-6-16,-2 1 8 0,1 1-5 0,2-2 4 15,-4 2 0-15,3-2 0 0,-7 3 0 0,2-1-1 16,5-1 0-16,-4 1 2 0,-3 0-3 0,2 1 2 16,-3-3 0-16,3 3-1 0,-1-1 1 0,-2-2-5 15,1 1 3-15,-1 2 1 0,0-3 0 0,2 2 0 16,0-2-3-16,-1 0 5 0,3 1-5 0,1-1 3 0,1 1-2 15,0-1 5-15,1 1-3 0,0-3-1 0,1 3 1 16,0-1 0-16,0 1 2 0,1-1-2 0,-5 1-2 16,2 0 2-16,-3-1-5 0,1-1 6 0,-1 3-2 15,0 0 1-15,-1-2-1 0,-1 1 5 0,1-1-2 16,1 2 0-16,-1-3 1 0,-2 0-1 0,2 1 4 16,-2 0 9-16,1 1-1 0,0-3-2 0,-2 0 3 15,0 1-6-15,1 1 0 0,2-2 2 0,-1-2-2 16,0 4-2-16,-2-2-3 0,1-2 3 0,-1 2 0 15,1-3-2-15,0 2 0 0,-1-1 0 0,1-2 1 16,-3 1-1-16,0-1 0 0,3 1-2 0,-5 0-4 0,4 0 5 16,-4-1 1-16,0 2 1 0,1 1 2 0,2 0 2 15,-1-4-2-15,-2 3 1 0,0 0 2 0,0 0-3 16,0 2 8-16,0-4-2 0,0 4 1 0,0-5-4 16,0 2-1-16,0 1 1 0,-2-1-3 0,-1-1 2 15,1-1-1-15,-2 2-4 0,0-3 1 0,2 4 0 16,0-3-1-16,-3 1 0 0,2 1-1 0,2 1-1 15,-4 2 1-15,4-6-1 0,-3 5 1 0,0 1-4 0,2-4-3 16,2 4 5-16,-3-1 1 0,1-1 3 16,0 2 0-16,0-3-1 0,-1 0 4 0,1 3-4 15,-3-2 1-15,1 0 0 0,-1-2-1 0,-2 2 1 0,3 2-8 16,-1-6 7-16,-2 4-4 0,0 0 1 0,1 0 0 16,-1 1-3-16,-1-2 8 0,2 4-3 0,1-1 0 15,-1 0-6-15,2-1 4 0,-2 1 2 0,-2 2-3 16,4-1 1-16,-1 0 0 0,0 0 1 0,1 0 2 15,0 3-4-15,-1-3 2 0,3 1 1 0,-5-4-3 16,3 4 1-16,-1 0-1 0,0-2 0 0,1 1 0 16,-2-1-3-16,-2 1 3 0,-1-3-2 0,-1 2 1 0,-1 0-5 15,0-2 3-15,-1-1 3 0,-3 2-6 16,-1-4 1-16,-3 2 7 0,1 1-1 0,-1-2 0 0,1 1 3 16,-1-1 0-16,2 3 3 0,-1-4 1 0,4 3 2 15,0 0-2-15,5-1 2 0,-4 3-2 0,2 1 1 16,1-4 0-16,1 2 0 0,1 1-1 0,0-2-2 15,-1 4 0-15,1-2 0 0,1 3 0 0,1-3-1 16,-1 3 0-16,1-1-6 0,-3-2 5 0,0 1-3 0,-1-1-6 16,-3 0 6-16,0 1 0 0,-6 0-6 15,2-2 6-15,-11 1 1 0,-2 0-2 0,-1-2 2 0,-1 0-4 16,-5 1 4-16,1-4-2 0,-1 1 1 0,1 0 0 16,-1 0-2-16,-1 0 0 0,1 2 1 0,1-2-2 15,0 1 4-15,4 4-3 0,-2-4 0 0,2 3 0 16,0 1 0-16,5 1-2 0,8 1 1 0,1-1 1 15,4 3-1-15,-4 0-17 0,5 0-19 0,-1 3-24 16,2-1-31-16,0 0-47 0,-2 2-78 0,0-3-189 16,0 2-440-16,1-3 196 0</inkml:trace>
  <inkml:trace contextRef="#ctx0" brushRef="#br0" timeOffset="-95936.17">20525 8858 16 0,'-5'-1'124'0,"5"1"2"0,-4-3 3 16,4 3-9-16,-4-2-4 0,2-1-6 0,2 3-12 15,-3-4-5-15,3 4-13 0,-5-5-6 0,4 1-2 16,1 4-14-16,-4-4-2 0,2 3-5 0,-2-2-8 16,0 0-4-16,4 3-6 0,-9-5-3 0,3 4 2 15,1 0-6-15,-2-1-1 0,1 1-6 0,-4 0-2 16,2-2-1-16,-2 1-2 0,1-1-1 0,-3 0-8 15,3 1 13-15,-1 0-5 0,-3 0-1 0,3-1 2 16,-3-1-1-16,4 0 5 0,0 3 4 0,-1-3-4 16,3 1 0-16,-4 1-1 0,2-1-1 0,-2 0-3 0,-1 1 0 15,1-1 0-15,-1-1-4 0,1 2 1 0,-3-1-4 16,2 0-1-16,-2 1 4 0,0 0-2 16,0 0-2-16,-3 1 2 0,1-2-4 0,-1 1 3 0,1 1-2 15,0-1-4-15,-4-1 8 0,0 0-3 0,4 3-3 16,-3-2 1-16,0 1-5 0,0-2 6 0,-2 3 3 15,4-2-2-15,2 2-2 0,2-2 1 0,-1 1 5 16,-2 0-1-16,0-2 5 0,-2 0 0 0,-1 1 2 16,1 1-2-16,-1-2 0 0,-1 2 3 0,2-1-1 0,-4 1-6 15,-1-3 6-15,-5 0-7 0,9 3 4 0,-3-2-3 16,7 1-1-16,-6-1 1 0,1 1-2 0,-3-1 3 16,4 2-2-16,-2-2 2 0,5 1-3 0,-1 1 2 15,-2 0-4-15,6 0 0 0,-1-1 0 0,1 0-2 16,2 1-2-16,-2 1 6 0,2 0-2 0,-1 1 0 15,1-2-3-15,-7 2-1 0,5-1-1 0,-1 0 3 16,-3 0-3-16,-2 2 1 0,1 0 1 0,-1-1-2 16,0 0 0-16,0 0 1 0,-2 1 0 0,2-1 2 15,0 2-4-15,-3 0 3 0,2-1-3 0,-3 1 0 0,1-3-1 16,-1 2 0-16,1-1 4 0,2 1-2 16,-2-2 4-16,2 0-1 0,-1 1-1 0,2-2 1 15,1 1-3-15,4 0 0 0,-4 0 2 0,-1 1-1 0,0-1 1 16,4 0-4-16,1 0 4 0,1 2-2 0,2-2-2 15,-3 2 5-15,2 0-1 0,0-1-1 0,2 1 0 16,-2-2 0-16,-2 2 2 0,4-2-2 0,-1 0-1 16,-2 1 0-16,1-1 2 0,2 0-2 0,-3 2 2 15,-1-2-2-15,4 1-1 0,-3-1 2 0,-1 0 2 16,3 1-4-16,-1-1 2 0,1 0 1 0,0 0-1 16,-1 0-1-16,0 1 3 0,2-1-3 0,-1 0 3 0,0 0-3 15,1 0 1-15,-1 0-1 0,-1 1 0 0,2-1-1 16,-3 1 0-16,3 1-1 0,-3 0 2 0,0 0-7 15,4-2 3-15,-5 0 6 0,3 0-4 0,-3 3 3 16,2-3-2-16,-3 0 4 0,2 1-3 0,-5 1-4 16,0 1 6-16,1-1-2 0,0 2 2 0,-1-2-2 15,-1 1-2-15,2-2-2 0,1 0 7 0,4 0-3 16,-4 2 2-16,3-2-2 0,1 0 0 0,-2 1 0 0,3-2 2 16,-2 2-3-16,0 1 0 0,-1-3 1 0,3 2 0 15,-1 0-4-15,-2-1-6 0,1 2 14 16,2 1 0-16,-1-4-3 0,-1 2-2 0,2 1 3 0,-2 0 2 15,-1-1-5-15,3 0 2 0,0 0-4 0,0 1 1 16,-1-2-2-16,1 2 4 0,-1-1 6 0,1 1-5 16,-2 0 4-16,2-3-5 0,-1 2 3 0,2-2-4 15,1 2 1-15,-3 0-4 0,2-1 5 0,3 1 1 16,0 0 0-16,-2-1-2 0,0 1 1 0,2-2 4 16,0 3-2-16,-2-2-3 0,2-1 2 0,-1 1 1 15,1 1-2-15,2 0 1 0,-2-2 0 0,0 1-2 0,2 3-1 16,-1-3-3-16,-3 1 7 0,3-2-3 0,-1 3-4 15,1-3 0-15,-1 2 8 0,-2 0-1 16,3-2 2-16,1 0-6 0,-3 3 4 0,3-1 2 0,5-2 0 16,-9 0-3-16,4 0 3 0,0 2 0 0,5-2-1 15,-13 1-1-15,8 1 1 0,0-1-1 0,0 2 1 16,-2 0-7-16,1-2 8 0,-2 1-3 0,2 0 1 16,0-1 1-16,-1 1-3 0,0 0 2 0,0-2-3 15,1 2 1-15,6-2 1 0,-9 1 1 0,4 1 1 16,5-2-3-16,-5 2 0 0,5-2-1 0,-5 0 2 15,5 0 2-15,0 0 0 0,0 0-4 0,0 0 1 0,-8 0 1 16,8 0-2-16,0 0-1 0,0 0 0 0,-5 3 0 16,5-3 0-16,0 0 1 0,-6 2-2 0,6-2 1 15,0 0 2-15,0 0 1 0,0 0 0 0,-7 0-6 16,7 0 6-16,0 0-2 0,0 0 3 0,0 0-3 16,-5 1 0-16,5-1 4 0,0 0-3 0,0 0 1 15,0 0-10-15,0 0-20 0,0 0-26 0,0 0-18 16,-5 1-29-16,5-1-40 0,0 0-191 0,0 0-358 15,0 0 158-15</inkml:trace>
  <inkml:trace contextRef="#ctx0" brushRef="#br0" timeOffset="-95147.7">17626 8742 132 0,'4'-2'142'0,"0"0"-14"0,-4 2-7 0,9-3-1 15,-8-1-5-15,-1 4-4 0,5-4-1 16,-4 2-3-16,-1 2-6 0,0 0-2 0,5-3-5 0,-5 3-7 16,0-3-4-16,0 3-6 0,0 0-6 0,1-6-4 15,-1 6-3-15,0 0-10 0,0 0-1 0,0 0-9 16,2-3-2-16,-2 3-5 0,0 0-5 0,0 0-3 15,0 0-4-15,0 0 0 0,0 0-3 0,0 0-3 16,-5-5 1-16,5 5-2 0,0 0-4 0,0 0 0 0,0 0 0 16,0 0 1-16,0 0-4 0,-7-1 3 15,7 1-5-15,0 0-2 0,0 0 1 0,-12 3-6 0,12-3 7 16,-8 0-2-16,2 1-1 0,6-1-3 16,-7 2 6-16,7-2 0 0,-6 2-1 0,1-1-1 15,-2 1-1-15,2 0-1 0,0 1 1 0,-1-2 2 0,-1 2-2 16,2-1-3-16,-4 2 1 0,4 1 1 0,-4-1-6 15,0 0 5-15,0 2 1 0,0 1-3 0,0-2 1 16,-1 2 3-16,2 1-3 0,2-4 0 0,-2 2 0 16,3-1-6-16,-2 1 9 0,2-2-3 0,1 1 0 0,-1 0-4 15,2-1 2-15,-1-1 3 0,-1-1-1 0,3 3-2 16,-1-4 0-16,0 4 1 0,3-5 3 0,-5 2 0 16,5-2-1-16,-5 2-2 0,4 1 4 0,1-3-4 15,0 0 2-15,-4 2-1 0,4-2-1 0,0 0-2 16,0 0 5-16,0 0-4 0,0 0 3 0,-3 4-2 15,3-4 0-15,0 0 1 0,0 0-1 0,0 0-3 16,0 0-2-16,0 0 1 0,0 0 3 0,0 0-3 16,0 0 4-16,-4 2-1 0,4-2-2 0,0 0-2 15,0 0 2-15,0 0 3 0,0 0-5 0,0 0 6 16,3 7-1-16,-3-7 4 0,-1 4-5 0,1-4 1 0,0 0-1 16,2 1 1-16,-2-1-2 0,0 0 3 15,0 0 0-15,0 0-1 0,4 4 3 0,-4-4 0 16,5 2 3-16,-5-2 1 0,9 1 1 0,-2 1 2 0,0 0-2 15,5-2-1-15,0 0-1 0,1 2-2 0,0-1 1 16,1-1 0-16,3 2 1 0,-3-1-2 0,0-1 1 16,4 0-3-16,-8 1-1 0,4-1 1 0,-4 0 1 15,-2 0 0-15,0 0 0 0,-2 1 0 0,-6-1-1 16,12 0 2-16,-7 0 2 0,-5 0 1 0,0 0 3 16,9-1-1-16,-9 1-1 0,6-1-3 0,-6 1-1 15,0 0-3-15,0 0 1 0,5-1-2 0,-5 1 2 0,0 0-4 16,0 0 1-16,0 0 1 0,0 0 1 0,0 0-2 15,0 0 1-15,4 3-7 0,-4-3-22 0,0 0-21 16,3 4-31-16,-3-4-25 0,2 3-47 0,-2-3-250 16,5 2-433-16,-5-2 191 0</inkml:trace>
  <inkml:trace contextRef="#ctx0" brushRef="#br0" timeOffset="-92620.27">20256 9428 98 0,'0'0'112'0,"-4"3"-2"15,0-1-7-15,0 0-11 0,4-2-16 0,-4 1 0 16,4-1-3-16,-6 4-10 0,2-4-3 0,0 3-9 16,0 1-6-16,4-4-5 0,-3 5 0 0,-1-4-7 15,1 3 1-15,-1 0-6 0,2 0-1 0,-1 2 0 0,1-3 1 16,-3 4-3-16,-2-2 0 0,2 1 0 0,1 1-4 16,-1-2 0-16,-4 1-3 0,3 2 10 0,-6-1 17 15,2-2-4-15,-1 0-4 0,0 0-2 0,-3-1-2 16,3 3 4-16,-2-3-3 0,2 1-7 0,-2-1 7 15,0 0-4-15,1 1-3 0,0-2 1 0,0 3 4 16,2-2 4-16,-1 0-3 0,0-1-2 0,1 3 1 16,-3-2-6-16,3-3 2 0,-4 2 0 0,-4 0-1 15,4-2-4-15,-4 3 3 0,-2-2 4 0,1 3 3 0,1-5-4 16,-1 2 3-16,2 2-2 0,-2 0 0 0,0-3-3 16,-1 2 1-16,3-2 0 0,1 3-6 15,2-2-3-15,1-1 1 0,-2 1 4 0,5 0 1 0,-2-1-1 16,0-1-3-16,0 1-2 0,-1 0-2 0,6-1 3 15,-4 2-6-15,0-2-4 0,-2 3 5 0,3-3-3 16,-7 2 2-16,4 0-3 0,-2-1-2 0,1 3-4 16,0-2 4-16,-5-1-1 0,2 2 3 0,-2 1-2 15,2-2-3-15,0 1 2 0,0 0-2 0,-1-1 0 0,1 1 0 16,-2-1-2-16,0 1 0 0,2-2-2 16,2 2 0-16,-2-1 2 0,4-2-1 0,0 2-5 0,0 1 6 15,1-2-1-15,1 0-1 0,-1 2-7 0,1-3 8 16,1 2 4-16,-2-2-3 0,1 0 2 0,-3 3-5 15,1-2 3-15,1 0 2 0,2 1-2 0,-3-1 6 16,2 1-1-16,-2-2 1 0,0 1-3 0,-1-1 1 16,-2 0-1-16,-4 0 0 0,5 1-2 0,-2-1 2 15,-3 1-2-15,-1-1 1 0,1 2 1 0,-3 0 0 16,5-2-2-16,-3 3-1 0,0 1-2 0,-2-4 2 0,4 2-2 16,4 0-5-16,-12-1 6 0,6 2-1 0,1-1-6 15,2 1 7-15,0 2-2 0,-4-4 2 16,4-1 0-16,1 3 0 0,-1 0-9 0,2-2 10 0,-4 0 1 15,2 3-5-15,-2-1 4 0,1-1-3 0,-1-1 0 16,1 3-7-16,-4-3 6 0,1 0-6 0,-5 4 8 16,6-2-2-16,-6 0 2 0,-1-1-1 0,9 2 0 15,-4-1-1-15,2-1 0 0,1-2 0 0,-1 0 1 16,4 1 2-16,0-1-9 0,3 2 2 0,0-1 3 16,0-1 3-16,2 0-1 0,-2 2-6 0,3-2 7 15,-2 0-8-15,-1 2 7 0,1-2 0 0,-5 0-1 0,5-2 2 16,-1 2 1-16,1 0-1 0,0 0 1 0,-3 0-2 15,-4 0 0-15,3-2 0 0,-1 1 2 0,0 1-2 16,0 0 3-16,1-2-3 0,4 2-2 0,-5-1 2 16,4 1 1-16,0-1-1 0,2 1 1 0,-3-3-1 15,2 3-4-15,2 0 3 0,-1-1 3 0,-1 1 8 16,4-3 1-16,-2 2 1 0,3 1 1 0,2 0 6 16,6 0 0-16,-13-2-1 0,7 2-3 0,6 0-1 15,-9-2 0-15,9 2-3 0,-7-1-2 0,7 1 0 16,-6 0 0-16,6 0-3 0,0 0 1 0,-9 0-1 0,9 0-2 15,-8-2 2-15,8 2-2 0,-10 0 2 0,5-1-2 16,-1 0-2-16,-2 1-4 0,0-1 4 0,-1-2 1 16,3 2-2-16,-2-2-3 0,-2 1 3 0,-1 2 1 15,2 0 0-15,-3-1-1 0,3-1 2 0,-2 2-1 16,-1-2-1-16,5 2-3 0,-4 0 2 0,0-1 1 16,-1 1-2-16,3 0 0 0,-2 0 2 0,2 0-1 15,1 0-2-15,-3 0 3 0,3 0-2 0,8 0 2 16,-10 0-6-16,3 0 6 0,7 0 0 0,-7-1-5 0,7 1 8 15,0 0-2-15,-8 0 2 0,8 0-8 16,0 0 6-16,0 0 0 0,-9 1 0 0,9-1-4 0,0 0 5 16,0 0-3-16,0 0 4 0,0 0 0 0,-8-1 0 15,8 1-3-15,0 0-2 0,0 0 6 0,0 0-1 16,0 0-3-16,0 0 6 0,0 0-3 0,0 0 0 16,-6-3 2-16,6 3-1 0,0 0-3 0,0 0-1 15,0 0-1-15,0 0 5 0,0 0-5 0,0 0-1 16,0 0-2-16,0 0 5 0,0 0 2 0,0 0 0 15,0 0-2-15,0 0-8 0,0 0 7 0,0 0 1 16,0 0-7-16,0 0 8 0,0 0-3 0,0 0-1 0,14 7 1 16,-14-7-2-16,5 3 4 0,-5-3 0 0,7 0-2 15,-2 2 0-15,1 1-6 0,-1 2 5 0,3-1 3 16,2-1-1-16,2-1-1 0,-1-1-3 0,2 5 5 16,-2-3-6-16,4-1 7 0,2 3 0 0,-4-3 1 15,1 3-3-15,-2-3-1 0,0-1 2 0,-3 2-1 16,-1-2 2-16,-3 0-2 0,1 1-1 0,-2 0 1 15,3-1-3-15,-7-1 1 0,5 4-3 0,-5-4 2 0,5 1 1 16,-5 1-7-16,0-2 4 0,0 0 3 16,0 0 0-16,0 0-3 0,0 0 6 0,0 0 0 15,0 0-3-15,0 0 0 0,0 0 2 0,0 0-1 0,0 0-1 16,-14-5-1-16,10 2 1 0,-1-1-5 0,0 2 4 16,-1-1 2-16,6 3-8 0,-11-3 6 0,6 1 1 15,-5 0-1-15,4 1 2 0,-1 0-6 0,-1-2 4 16,-3 3-1-16,3 0 0 0,1-2-4 0,-2-1 10 15,2 3-4-15,0 0-3 0,-1-2 2 0,-1 2 2 16,3-1 0-16,6 1-1 0,-11-2 0 0,6 2 0 16,5 0 0-16,-10-1 0 0,10 1 2 0,-5-4 0 15,5 4 0-15,-6-2 0 0,6 2 1 0,-4-2-3 0,4 2 1 16,-4-1 1-16,4 1-3 0,-4-3 2 0,4 3-1 16,0 0 1-16,-6-2-2 0,6 2 1 0,0 0-3 15,0 0 1-15,-9-3 1 0,9 3 4 0,-8-1-3 16,8 1-1-16,-9-1 0 0,9 1 0 0,-9 1-4 15,9-1 5-15,0 0 2 0,0 0-1 0,-7 1 1 16,7-1-2-16,0 0 3 0,0 0 0 0,0 0-1 16,0 0-1-16,0 0-5 0,-7-1 4 0,7 1-2 15,0 0 2-15,-6-3-1 0,6 3 3 0,0 0 1 16,-6-2 1-16,6 2-3 0,0 0 2 0,0 0-1 16,-4 0-2-16,4 0 1 0,0 0 0 0,0 0 0 0,-3-3-1 15,3 3 3-15,-4-7 0 0,4 7-2 0,0-2 1 16,0 2-5-16,-2-6 6 0,2 6-3 0,-3-4-4 15,3 4 4-15,-3-5 2 0,3 5 0 0,0-2-1 16,0 2-5-16,0 0 3 0,0 0-1 0,0 0 2 16,0 0 2-16,6-4-4 0,0 2 4 0,1 1-2 15,3 1 2-15,1-1-9 0,-2 1 4 0,5 0 3 16,-1 0-4-16,1 0 5 0,-1 0 2 0,2-3 0 0,-2 2-4 16,1-2 0-16,-3 3 3 0,1-2-6 0,-1 2 7 15,-2-2 0-15,-1 1-3 0,-3 0 4 0,3 0-6 16,-4-2 2-16,-1-1-4 0,0 1 6 0,-3 3-1 15,1-6 0-15,-1 6 0 0,0-4 0 0,0 4-4 16,-5-4 3-16,5 4-3 0,-4-3-6 0,4 3-21 16,0 0-24-16,0 0-39 0,0 0-32 0,0 0-43 0,0 0-75 15,-2 11-199-15,2-11-477 0,6 6 212 16</inkml:trace>
  <inkml:trace contextRef="#ctx0" brushRef="#br0" timeOffset="-89795.76">20749 9632 121 0,'0'0'175'0,"0"0"-10"0,0 0-24 0,0 0-11 16,0 0-14-16,-6 1-9 0,2 2-15 0,4-3-9 15,0 0-8-15,-3 3-7 0,3-3-8 0,-4 4-3 16,4-1-4-16,-4 0-9 0,4-3-2 0,-3 5-2 15,-1-1-5-15,0-2-4 0,0 1 6 0,2-1-10 16,-2 1-3-16,4-3 1 0,-7 4-6 0,3 0 0 16,-1 0-1-16,-1-1 0 0,0 1-3 0,-2-1-5 0,-2 1 4 15,0 1 1-15,-2 2-3 0,2-3-8 0,-3 1 9 16,3 2-2-16,-3-1-2 0,3-2-1 16,-2 1-2-16,0 1 0 0,3-1 3 0,0 0 5 0,-3-1-1 15,3 0 7-15,-2 1 1 0,-1 0-4 0,3-4 2 16,-2 4-2-16,-2 0-2 0,3-1 4 0,-2-3-5 15,-1 3 0-15,-3-3-3 0,-2 5-1 0,0-3 2 16,0 0-1-16,0 1-5 0,-1-1 2 0,1 1 2 16,-1-1-2-16,2 1-3 0,0-1 2 0,5-1-3 15,-1 1-1-15,2 0-2 0,-1 1 3 0,2-1 0 16,1 1-1-16,0-1 1 0,0 1-4 0,4-1 3 0,-4 0-1 16,0 1 0-16,-1-1 1 0,2-1-4 15,-1 3 4-15,-1 0 0 0,-3-3 0 0,2 3 2 0,-7 1-2 16,-1-2 3-16,1 1 0 0,-4 1 0 0,-1-3-1 15,-5 4-3-15,0-2 0 0,2-2 0 0,-2 2 0 16,5 0 0-16,-4-1 4 0,8 1-8 0,4-1 8 16,-3 2-4-16,7-4-4 0,-3 1 2 0,2 0 4 15,4-3 0-15,-2 6 2 0,1-4 8 0,2-1-1 0,0 1-3 16,0-1 5-16,-2 1-5 0,2 1 0 16,-4-2 2-16,0 3-5 0,0-3 0 0,-7 2 2 15,5 0-3-15,-8 1 2 0,3-2-8 0,-3 1 5 0,-2 1 1 16,-5 0-2-16,6-2 2 0,3 2-2 0,-4-1 0 15,2-2-2-15,-8 1 3 0,9-2 2 0,-8 1 6 16,6 0 1-16,-1-2 1 0,1 1-1 0,3-1 5 16,-4 1-3-16,4 0 2 0,-3 1-1 0,2-1-10 15,1 0 6-15,-2 1-1 0,1 1 0 0,-1-1-3 16,2 1-2-16,0-2-2 0,1 2 6 0,-2 0-9 16,-1 1 7-16,1-6-2 0,-2 6 1 0,2-2-2 0,2-1-2 15,-1 1 3-15,-2-1 5 0,3 0 3 16,-3 0-1-16,0-2 6 0,2-1-3 0,-2 1 0 15,1-1-5-15,1-1 7 0,0-1 1 0,-2 1 1 0,-8 0-3 16,7-1 1-16,4 1-7 0,-2 1 8 0,-1 1-6 16,0 0 5-16,0-1-5 0,-1 1-3 0,1 2 2 15,-2-2-3-15,2 1-1 0,1 0 0 0,-1 2-1 16,9-1-2-16,-5 0 0 0,-2 3 1 0,2-3-1 16,0 2-1-16,4-1-1 0,1 0 3 0,-2 0-3 15,2 1-2-15,-3-1-1 0,1 0 1 0,1-1 1 16,-1-1 1-16,-1 1-2 0,-2 1-2 0,4-2 1 0,-4 2 0 15,4-1 1-15,-4 0 0 0,2 0 0 0,-3 0 3 16,-2 0 2-16,3-2-6 0,-2 2 6 0,2 0 2 16,-1 0 2-16,-1-2-1 0,2 1-6 0,1 0 3 15,-3 2-1-15,5-1-2 0,-7 0 2 16,8 0-1-16,1-1 1 0,2 0-3 0,-1-1 5 0,0 2-2 16,2 2 2-16,-1-2 0 0,1-2-2 0,1 2 0 15,4-2 9-15,-2 0 4 0,-1-1 6 0,2 1-4 16,1-1 1-16,4 3-3 0,-10-2 3 0,3-1-6 15,0 2 2-15,-3-1-10 0,2 0 4 0,-5-2-6 16,1 4 2-16,-2-3 0 0,0 3 1 0,-3-3 0 0,-3 1-4 16,4 2 3-16,-4 2 0 0,2 1-3 0,5-3 1 15,0 0-1-15,-1-2-6 0,4 4-2 0,-4-2 7 16,5 0 0-16,1 0-1 0,1 0-1 0,0 2 1 16,7-2-2-16,-11 1-1 0,6-1 2 0,5 0-1 15,-10 0 1-15,3 0-2 0,7 0 3 0,-11 0-6 16,4-1 3-16,0 1 2 0,7 0-1 0,-16 1-4 15,6-1 3-15,-2 3 3 0,5-2-1 0,-2 1-1 16,-4-4-1-16,4 4-1 0,-1-2 1 0,1 0 3 0,1 2-4 16,8-2 3-16,-14-2 1 0,5 0-1 0,4 1-1 15,5 1-1-15,-13 0 0 0,7-3-1 0,6 3 3 16,-9-1 2-16,1 1-4 0,3-2 0 16,-4-1 3-16,4 3-5 0,-1-2 2 0,-1 1 2 0,1-1-3 15,-3-1-3-15,3 3 4 0,-1-1-1 0,1 0 2 16,6 1 1-16,-13 0-2 0,7-2 1 0,-2 0-1 15,3 2 2-15,-1-2-2 0,-1 1-3 0,2 1 1 16,-1-3 3-16,2-1 2 0,4 4-2 0,-9-3 1 16,5 3 1-16,4 0-2 0,0 0-2 0,0 0 2 15,-10 1 0-15,10-1 0 0,0 0-1 0,-9 0-1 0,9 0 0 16,0 0 3-16,0 0-3 0,-9-1 1 0,9 1 1 16,0 0-5-16,0 0 3 0,0 0 4 0,0 0-6 15,0 0 1-15,-5-2 3 0,5 2-1 0,0 0 0 16,0 0 1-16,0 0-1 0,0 0-3 0,0 0-2 15,0 0 6-15,0 0-2 0,0 0 3 0,0 0-3 16,0 0 0-16,0 0 0 0,0 0 1 0,-3 8-4 16,3-8 3-16,0 0 5 0,0 0-3 0,6 5-1 15,-6-5 0-15,0 0-2 0,0 0 2 0,7 2 0 0,-7-2 2 16,0 0-2-16,0 0-1 0,0 0 2 0,0 0 0 16,4 2-4-16,-4-2 1 0,0 0-2 15,0 0 4-15,0 0 0 0,0 0 3 0,0 0 0 0,0 0-1 16,0 0 1-16,0 0-2 0,5 3 1 0,-5-3 0 15,1 4-3-15,-1-4 3 0,0 0 1 0,3 2-3 16,-3-2-3-16,0 0 3 0,5 3 1 0,-5-3-2 16,4 3 1-16,0 0-3 0,-3 0 4 0,5 0-3 0,-2 0 0 15,0 0-2-15,-3 2 0 0,3-3 0 0,1 2 7 16,-1-1-2-16,4 2-4 0,-5-1-2 0,0-1 0 16,2 0 4-16,-1 2 3 0,-1 0 1 0,1 0-4 15,-1 1 1-15,1-1-2 0,-1 0 2 0,-1 0-5 16,1 2 6-16,-1-5 0 0,1 3 1 0,-3 0-5 15,1-3 6-15,2 2 1 0,-2 0-1 0,-1-4-4 16,1 4 2-16,-1-4 1 0,3 3-4 0,-3-3 5 16,0 0-2-16,0 0 2 0,0 0-1 0,0 0-2 15,0 0-1-15,0 0 3 0,0 0-3 0,0 0 0 16,-7-11 2-16,7 11 4 0,-2-1-4 0,2 1 2 0,-4-4 2 16,4 4-2-16,0 0-2 0,-4-4 0 0,4 4-1 15,0 0-1-15,-2-4 5 0,2 4-4 16,0 0-2-16,0 0 4 0,0 0 1 0,0 0-3 0,-3-3-3 15,3 3 2-15,0 0 3 0,0-5-5 0,0 5 3 16,-1-4 1-16,-4 0 0 0,5 4-4 0,-4-4 6 16,3 0-2-16,-2 1-3 0,-1-1 3 0,2 1-7 15,2 3 7-15,-4-4 0 0,0 1-2 0,0 0 1 0,4 3 1 16,-2-3-3-16,2 3 2 0,-4-4 1 0,4 4-3 16,-3-4 3-16,3 4 1 0,-5-4-1 15,4 2 1-15,-3-2-3 0,0 1 3 0,4 3 3 0,-4-5-6 16,2-2 0-16,-2 4 4 0,0-3-1 0,0 3-2 15,2-2 3-15,-1-1 0 0,-1 2-3 0,3-1 3 16,-3 1-3-16,4-2 1 0,-4 2-3 0,3 1 0 16,-3-4 2-16,3 5 0 0,1-2 3 0,0 4-3 15,-4-7-1-15,4 7 1 0,-1-4-2 0,-2 2 1 16,3 2-1-16,-1-3 2 0,1 3-2 0,-4-4 4 16,4 4-5-16,-8-3-3 0,5 2 6 0,3 1-2 0,-7-1 2 15,7 1-2-15,-5-5 0 0,5 5-2 16,-5 0 4-16,5 0 0 0,-6-2 0 0,6 2 2 15,0 0-2-15,0 0-2 0,-9-1-1 0,9 1 6 0,0 0-3 16,-5-1 0-16,5 1 2 0,0 0-3 0,0 0-5 16,0 0 8-16,0 0-5 0,0 0-3 0,0 0 7 15,0 0-2-15,0 0 3 0,0 0-2 0,0 0 0 16,0 0 1-16,0 0 0 0,0 0-5 0,0 0 7 16,0 0-4-16,0 0 1 0,0 0 2 0,16 6-1 15,-11-3 0-15,-1-2 0 0,-4-1-2 0,12 3 2 16,-6-2-1-16,0-1-1 0,6 2 3 0,-2-1 0 0,3-1 0 15,1 0-4-15,-1 1 3 0,2-1 0 0,2-1-1 16,1-2 2-16,-4 2 0 0,-2-1 0 0,0 0-3 16,-2 2 2-16,0-3-2 0,-3 3-1 0,-1-2 3 15,-1 2-1-15,-5 0 1 0,8 0 2 0,-8 0-3 16,6-2 0-16,-6 2-1 0,0 0 2 0,0 0-4 16,0 0 0-16,0 0 5 0,0 0-3 0,0 0 0 15,0 0-4-15,0 0-4 0,-17 7-8 0,13-7-10 16,0 2-23-16,4-2-28 0,-5 3-31 0,5-3-43 15,-3 4-28-15,3-4-79 0,0 0-195 0,0 0-491 16,10 3 218-16</inkml:trace>
  <inkml:trace contextRef="#ctx0" brushRef="#br0" timeOffset="-87636.06">22083 9022 8 0,'-8'0'140'0,"8"0"-9"15,0 0-8-15,0 0-7 0,0 0-7 0,0 0-9 16,0 0-2-16,-7 0-6 0,7 0-4 0,0 0-6 15,0 0-1-15,0 0-2 0,0 0-7 0,0 0-3 16,0 0-9-16,0 0-6 0,0 0-5 0,0 0-6 0,0 0-2 16,-9 0-7-16,9 0-2 0,0 0-2 0,0 0-5 15,0 0-2-15,0 0-4 0,-8-3 0 0,8 3-2 16,0 0-2-16,0 0 1 0,0 0-1 0,0 0-1 16,0 0-2-16,0 0-2 0,0 0-1 0,0 0 2 15,-4 0 3-15,4 0 1 0,0 0-1 0,0 0 0 16,0 0 3-16,0 0 0 0,0 0-1 0,0 0 4 15,0 0-5-15,0 0 1 0,0 0-2 0,0 0 1 0,0 0-4 16,0 0 3-16,0 0-3 0,0-6-1 16,0 6 0-16,4-5-2 0,-4 5-1 0,6-5 0 0,-2 2-3 15,1 0 3-15,0-1-4 0,5-2 0 0,-2 2-2 16,1-1 2-16,4-3 1 0,-3 2-2 0,3-4-1 16,4 3 0-16,-2-5 20 0,0 3-5 0,3-2 0 15,5-3-3-15,3 1-7 0,-1-1 0 0,2 0 0 16,1-1-1-16,-1 3-1 0,0-3-6 0,5 5 11 15,-4-1-5-15,0-1 3 0,0 5-5 0,-3-1 5 16,-4 3 1-16,-4 0-7 0,1 1 3 0,-2 1 2 0,-2 1 0 16,-2 2-8-16,1 0 6 0,-1 0 1 0,0 0-1 15,-1 0-4-15,2 2-1 0,-6-2 5 0,0 3 0 16,0-3-3-16,-1 0-5 0,-6 0 8 0,9 0 0 16,-9 0 3-16,8-3 9 0,-8 3 4 0,6 0 7 15,-6 0 8-15,4-2-2 0,-4 2-3 0,0 0-3 16,5-4-10-16,-5 1 7 0,0 3-3 0,4-3-2 15,-4 3-2-15,0-3-3 0,0 3-1 0,0 0-3 0,0 0 3 16,0 0-12-16,0 0-23 0,0 0-33 16,0-6-39-16,0 6-46 0,0 0-92 0,0 0-135 15,0-5-397-15,0 5 176 0</inkml:trace>
  <inkml:trace contextRef="#ctx0" brushRef="#br0" timeOffset="-86503.85">23170 8345 124 0,'0'0'154'15,"0"0"-2"-15,0 0-16 0,-1-4-10 0,1 4-15 16,0 0-11-16,0 0-5 0,0 0-13 0,0 0-6 15,0 0-8-15,0 0-6 0,0 0-3 0,0 0-4 0,0 10 3 16,0-4-7-16,-2-2-3 0,2 0-4 16,2 4-3-16,-2 1-2 0,0 1 0 0,0-1-8 15,1 3-1-15,-1-1-3 0,3 1 0 0,-3 0-1 0,1 5-4 16,3-2-1-16,-3 2-1 0,1 0-2 0,0 0 2 16,2 0 14-16,-3 2-3 0,2-1-1 0,-3-2-4 15,0 1-1-15,1-3-8 0,-2 3 6 0,2-2-3 16,-1 0-7-16,0 1 3 0,1-4-1 0,2 0-2 15,-2-2 0-15,3 0-3 0,-4-1 0 0,4 1-5 16,-3-3 1-16,3-2-6 0,-3 3-11 0,2-4-19 16,-2 0-15-16,-1 0-18 0,0 0-33 0,0-4-43 0,3 3-176 15,-3-3-340-15,0 0 151 0</inkml:trace>
  <inkml:trace contextRef="#ctx0" brushRef="#br0" timeOffset="-86230.79">23034 8715 137 0,'0'0'195'15,"1"-5"-6"-15,1 2-15 0,0 0-12 0,-1-1-11 16,4 1-13-16,-2 1-10 0,-1-1-4 0,2-1-15 15,1-1-12-15,-1 3-9 0,2-1-9 0,1-1-10 16,-2 1-3-16,1-2-7 0,5 3-6 0,-1-1-4 16,2 0-6-16,0-1-5 0,3 2-4 0,2-1-4 15,-2 3-10-15,2-2-22 0,1 2-25 0,-3-2-25 0,4 1-41 16,-1-2-34-16,-1-1-196 0,-4 2-347 16,1 2 153-16</inkml:trace>
  <inkml:trace contextRef="#ctx0" brushRef="#br0" timeOffset="-85651.9">23466 8649 74 0,'0'0'164'16,"-7"-2"-4"-16,3 2-12 0,-2-3-7 0,6 3-11 0,0 0-5 15,-6-3-14-15,2 1-8 0,4 2-9 16,-7-2-11-16,7 2 0 0,-5-2-10 0,5 2-7 15,-5-3-4-15,5 3-12 0,-9 0 6 0,9 0-4 0,-9 0-3 16,9 0-1-16,-13 3-6 0,3-1 0 0,1 2-5 16,-2 0 2-16,1-2 4 0,-1 3-5 0,2 2-4 15,-3-1-1-15,1 0-2 0,5 1-4 0,-3 0-2 16,3 0 0-16,-1-2-6 0,3 2-4 0,1-1 2 16,1 1-1-16,1 0 2 0,-3-4-2 0,7 2-3 15,-3 1 2-15,1-3-4 0,-1-3 0 0,5 6-3 16,-1-5-1-16,1-1 2 0,-5 0 0 0,10 0 0 0,-2-2-4 15,-2-2-2-15,2-2 2 0,-3 1 0 0,5-1-2 16,-3 0 0-16,0-3-1 0,1 3 2 0,0-1-3 16,-2 5-1-16,-1-3-1 0,0 0 6 0,-1 2-4 15,0-1 2-15,2 2-1 0,-3 0-3 0,-3 2-1 16,3-6-3-16,-1 4 2 0,-2 2 3 0,5-1-8 16,-5 1 8-16,0 0 3 0,3-1-6 0,-3 1 3 15,0 0-1-15,2-3 0 0,-2 3 5 0,0 0-11 16,0 0 4-16,0 0 7 0,0 0-1 0,0 0-2 15,0 0 4-15,0 0-10 0,0 0 2 0,4 7 8 16,-4-7 1-16,0 6 1 0,0-2-5 0,3-1 2 0,-3-3-1 16,1 7 0-16,-1-2 0 0,0-1 0 0,4 2 3 15,-3-2-6-15,0 1-2 0,3-2 7 0,0 3-1 16,0-3-1-16,1 0 1 0,0 0 3 0,-1 1-2 16,2-3 3-16,-2 0-7 0,3 1 4 0,-7-2-3 15,11 0 3-15,-11 0-1 0,9-3-9 0,-4 0 0 16,2 1-3-16,-1 1-11 0,-1-2-15 0,1 1-7 15,-1 2-15-15,2-3-15 0,-3 1-12 0,1 0-19 0,1-2-20 16,-1 1-45-16,0 0-147 0,-1-2-339 0,-1-1 150 16</inkml:trace>
  <inkml:trace contextRef="#ctx0" brushRef="#br0" timeOffset="-85237.75">23492 8395 119 0,'0'0'216'0,"-1"-5"-14"0,1 5-19 16,-1-4-11-16,1 4-12 0,-1-5-15 0,1 5-14 16,0 0-14-16,0 0-12 0,0 0-7 0,10-2-11 0,-10 2-7 15,6-1-8-15,-6 1-3 0,0 0-2 0,10 1-5 16,-10-1-6-16,5 2-2 0,-5-2-8 0,6 1-4 15,-6-1-3-15,4 4-5 0,-2-2-3 0,1 2-2 16,-1-1-10-16,1 3 8 0,-1 0-5 0,-1 0 0 0,3 1-3 16,-2 4-3-16,0-1-5 0,-2 2 0 15,1 0 3-15,3 0-1 0,-4 3-5 0,3-3 6 16,-3 4-3-16,2-3-1 0,-2 2 2 0,2 1 1 0,0-1 1 16,-2-2 1-16,-2-2 1 0,2 1 0 15,2 1-1-15,-4 0 1 0,2-3-4 0,0 3 2 0,0-2-9 16,0-1 7-16,0 0-1 0,0 0-1 0,2 0 0 15,0 0-2-15,-2-4 1 0,0 1-2 0,2-2 0 16,-1 0 0-16,2 0-1 0,-2 1-3 0,2-1 3 16,-1-1-8-16,-2-2-23 0,2 3-23 0,1-2-31 15,1-1-26-15,0-1-32 0,-4-1-64 0,15-3-179 0,-7 3-412 16,0-3 182-16</inkml:trace>
  <inkml:trace contextRef="#ctx0" brushRef="#br0" timeOffset="-84820.74">23711 8453 91 0,'0'0'177'0,"0"0"-11"0,0 0-4 0,-3-4-15 16,3 4-15-16,0 0-5 0,0 0-9 0,0 0-8 16,0 0-5-16,0 0-9 0,0-5-9 0,0 5-12 15,0 0-6-15,0 0-6 0,0 0-8 0,0 0-2 16,0 0-8-16,0 0-3 0,-4 15 1 0,3-9-5 16,0-1-2-16,1 3-7 0,-3-1 2 0,2 3-6 15,1-1-2-15,-1 2-3 0,1 2 2 0,1-1-2 16,-1 1 0-16,0-2 2 0,0 5-4 0,1 0 0 0,-1-4 0 15,0 3-1-15,0-3-1 0,-1 0-1 0,1 2 1 16,1-2 1-16,-2 0-8 0,1-1 6 0,-1 0-2 16,2-3 0-16,-1 2-5 0,0-3 7 0,3 0-6 15,-3-2 2-15,1 2 1 0,1-2-2 0,2 3-2 16,0-2-1-16,1-1 0 0,2 0 0 0,-2 0-1 16,0-1-15-16,-1 1-22 0,2-2-19 0,-1-1-35 15,-2 2-22-15,2-1-47 0,-1-1-196 0,0-1-379 16,-4-1 167-16</inkml:trace>
  <inkml:trace contextRef="#ctx0" brushRef="#br0" timeOffset="-84270.19">23855 8644 109 0,'0'0'145'16,"7"-7"-17"-16,-7 7-4 0,6-1-19 0,-6 1-2 0,4-1-12 16,-4 1-10-16,6-3 5 0,-6 3-8 15,0 0 8-15,0 0-3 0,3-1-2 0,-3 1-3 0,0 0-6 16,0 0-2-16,0 0-7 0,0 0 0 0,0 0-5 15,0 0-5-15,0 0-2 0,-22 4-5 0,18-3-7 16,-1 2-2-16,-4 2 0 0,3-2-5 0,-6-1 1 16,2 2-2-16,1 2-3 0,-2-1 2 0,-1-3-2 15,1 5-1-15,2-2-2 0,0-1-7 0,1 2-5 0,0-2-2 16,3 0 4-16,-1 2-1 0,1-3 0 0,1 2-4 16,0-3 4-16,0 1 0 0,4 2 3 0,-1-1 1 15,1-4 2-15,0 5-3 0,1-3 4 0,1 2-1 16,-2-4-2-16,4 5 0 0,-1-3-2 0,-1 0 0 15,0 1-1-15,-2-3-2 0,5 4 2 0,-1-2-6 16,-4-2-1-16,5 3 1 0,-1-1 2 0,-4-2-4 16,10 2 5-16,-2-1 3 0,-2 1-7 0,5 0 5 15,1-2-1-15,1 3-1 0,1-3 0 0,0 2-2 16,-1 0-3-16,5-1 1 0,-5 1 0 0,1 1-2 16,-1-3 1-16,-2 2-4 0,-1-1 3 0,-3 0-3 0,-1-1 3 15,0 0-3-15,-1 3 4 0,-5-3 6 16,7 0-1-16,-7 0-1 0,5 1 0 0,-5-1-3 0,0 0-3 15,0 0 2-15,0 0-1 0,0 0 4 0,0 0-12 16,0 0-29-16,0 0-40 0,0 0-55 16,0 0-79-16,0 0-189 0,0 0-429 0,0 0 190 0</inkml:trace>
  <inkml:trace contextRef="#ctx0" brushRef="#br0" timeOffset="-80571.46">23188 9160 47 0,'0'7'145'0,"0"-7"-12"0,-1 7-13 16,1-2-8-16,-3 2-7 0,6-2-10 0,-2 1-11 0,2 0-8 16,-2 1-2-16,-1 1-12 0,4-1 5 0,-4 3-7 15,1-1 4-15,-1 0 3 0,0 3 1 0,0-4-4 16,0 4 6-16,0-3-1 0,0 0-4 0,3 2-3 16,-6-3-3-16,6 3-3 0,-3-1-5 0,-3 0-6 15,3 1-1-15,0-2-4 0,0 3-3 0,0-3 0 16,0 0-8-16,0 3 2 0,-1-3 10 0,-3 0-4 0,4 1 0 15,0-3-6-15,0 0-2 0,-1 1-6 16,1-4-3-16,1-1 0 0,-2 2 0 0,1-5-5 0,0 7 3 16,-3-5 8-16,3-2 6 0,0 0-1 0,-1 3-2 15,1-3-2-15,0 0 3 0,0 0-5 0,0 0-2 16,0 0-7-16,1-17-2 0,-2 14 6 0,1-5-5 16,1 0 2-16,-1 2-3 0,4-5-1 0,0 1-4 15,0 0 3-15,-3 1-3 0,4-1-2 0,3 0-1 16,-3 0 0-16,0 1-1 0,0 4 0 0,-1-2-1 15,2 2 1-15,1-3 2 0,-2 4-5 0,1 1-2 16,-1-1 6-16,2 3 1 0,-3-3-4 0,1 3-2 0,-5 1 4 16,10 0-1-16,-10 0-4 0,11 3 3 0,-7 0-1 15,1-1-2-15,1 2 3 0,-4 0-5 16,2 1 3-16,-1 1 2 0,-3 0-4 0,2 0 2 0,-2 0-6 16,0 1 5-16,-2 0 1 0,-2-2 1 0,-1 2 0 15,-3-1 0-15,3 1-5 0,-5-2 4 0,-1 0 0 16,1 1 1-16,-1-4-3 0,2 5-3 0,-2-5 4 15,1 1 2-15,1 2-6 0,4-1 6 0,-4 0-1 16,7-4 0-16,-5 2 2 0,6 0-2 0,1-2-1 0,-8 1-3 16,8-1 3-16,0 6 1 0,0-6 6 15,0 0-4-15,12 1 1 0,-2-2-3 0,3-1-1 0,5-3-3 16,-3 3 5-16,3-1-7 0,0-2 10 0,1-2-4 16,1 3 0-16,-2-4 2 0,0 1-2 0,0 1-6 15,0-3-7-15,-4 0-3 0,-4 1-4 0,3-3 1 16,-4 3 2-16,1-1 3 0,-1 1 0 0,-2-1 4 15,-1 4-2-15,-2-1-1 0,0-1 4 0,-2 3 0 16,2-1 1-16,-1 2-1 0,-1-3 3 0,-1 3-1 16,1 0 3-16,-2 3-2 0,1-5 0 0,-1 5 1 0,0-5 1 15,0 5 0-15,0 0-2 0,0 0 1 0,-8-2-2 16,8 2 5-16,0 0-2 0,-10 4-3 16,10-4 4-16,-10 3 3 0,5-1-2 0,0-1 0 0,-2 2 0 15,2-1 0-15,-1 1 0 0,2-1 1 0,-1 3 1 16,-2-1-1-16,2-1 0 0,4 1 2 0,-4 1-1 15,1 0 3-15,0-2 5 0,-1 2 5 0,1 2 1 16,0 0-4-16,3-1 1 0,-3 1 1 0,4-1 1 16,-1 2 2-16,1 1-7 0,1-2 9 0,1 2-7 15,0-4 1-15,3 4-1 0,3-1 2 0,2-4-2 16,0 3-1-16,3-2-1 0,4 0-2 0,-2-1-2 0,6 1-3 16,-5-1-21-16,2-3-20 0,0 1-24 0,-1-2-31 15,0 0-38-15,-2-3-55 0,1-2-206 0,-3-1-424 16,-2 3 187-16</inkml:trace>
  <inkml:trace contextRef="#ctx0" brushRef="#br0" timeOffset="-80037.59">23671 9114 109 0,'0'0'197'0,"0"0"-18"16,-2-5-14-16,2 5-16 0,0 0-14 0,0 0-8 15,0 0-3-15,0 0-6 0,0 0-2 0,0 0-2 16,2 11-1-16,0-6-5 0,-1 1 1 0,0-1-3 16,-1 4-5-16,0-1-7 0,0 1 1 0,0 3-3 15,0 0-10-15,0 0-5 0,0 3-3 0,-1 0-2 16,-2 1-6-16,-2 0-9 0,5 0-4 0,0 2-3 15,-1-2-10-15,-3-4-1 0,4 0-2 0,0 4-3 0,0-5-5 16,4-1-4-16,-3 0-8 0,-1-1 6 0,4-2-3 16,-4-1 1-16,1 0-2 0,-1-1-1 0,2-4-1 15,-1 2-4-15,-1-3 2 0,0 0-10 0,0 0 6 16,11-7-4-16,-7 3 1 0,2-1 0 0,-2 0-3 16,1-7 1-16,1 3-2 0,0-2 4 0,2 2-2 15,-2 1 2-15,0-1-4 0,1 4 1 0,-5-2-2 16,2 4 0-16,1-2-1 0,-1 1 1 0,-1-1 1 0,2 3-3 15,-1-1 0-15,-2 1 0 0,-2 2 0 0,7-1-1 16,-7 1 2-16,8-2-2 0,-8 2 0 16,8 2-2-16,-8-2-1 0,7 2 3 0,-5 2-1 0,0 0 0 15,1 1 0-15,0 0 0 0,-2 2 2 0,4 0-1 16,-5 0-1-16,1 3 0 0,3-2 1 0,-4-1-3 16,0 1 3-16,3 1 0 0,-2 0 2 0,-1-2-3 15,0-2 0-15,1 0-5 0,-1 0 6 0,0-1 3 16,3-1 1-16,-3-3-3 0,0 5-11 0,0-5-24 15,0 0-44-15,0 0-47 0,0 0-37 0,9-9-57 16,-8 5-234-16,4-2-491 0,3-4 217 0</inkml:trace>
  <inkml:trace contextRef="#ctx0" brushRef="#br0" timeOffset="-79270.72">23990 9283 25 0,'-7'-2'192'0,"7"2"-15"0,-10 0-5 0,10 0-17 0,-12 1-12 16,7 0-11-16,-2 1-16 0,-1-1-4 0,0 3-3 16,2 0-5-16,-4 1-4 0,-3 0-10 15,7 3-4-15,-1-1-1 0,-2-1-5 0,-1 2-6 0,6-2-3 16,-5 2-6-16,5-2-8 0,0 0-8 0,-1 0 1 15,5 0-7-15,0-1 1 0,0 0-8 0,5 1-2 16,-1-1-3-16,3-3-2 0,-1 1-3 0,4-1-5 16,2 0-1-16,-2-2-1 0,4-2-6 0,-2 0 0 0,2-1-3 15,1-4-6-15,-5 1-7 0,7-4 3 0,-7 4 0 16,1 0 0-16,-2-2-2 0,-1 1-1 16,1 1 0-16,-4 1 4 0,-1-1 0 0,-1 1 2 0,-1 4-1 15,-1-3 2-15,3 1-2 0,-1-1-1 0,-3 4 3 16,0 0-2-16,0 0 2 0,0 0-2 0,0 0 0 15,0 0-2-15,0 0 2 0,5 9-4 0,-3-6 5 16,1-1 0-16,-2 1 1 0,-1 2-1 0,3-1 1 16,-2-1-2-16,-1 2 2 0,4-1 1 0,-3 1-2 15,2 0 1-15,-2 1 1 0,2-2 2 0,-2 0 0 16,0 1-4-16,2-1 0 0,-2 0 1 0,3 0 0 0,-3-1-5 16,0-1 3-16,-1-2 2 0,3 5-2 0,-2-3 3 15,-1-2-1-15,3 2 0 0,-3-2 2 0,0 0-3 16,0 0-3-16,10-9 6 0,-5 7-4 0,-1-5 1 15,1 2-1-15,-1-3 3 0,-2 1-2 0,4 1-1 16,-4 0 8-16,1 0 4 0,-1 1 0 0,2 2 0 16,-2 0-3-16,1-1-2 0,0 1-1 0,1 0-1 15,-4 3-1-15,0 0 1 0,5-1-2 0,-5 1 2 0,6 6-5 16,-2-3 3-16,0 1 1 0,-2 0-3 16,3 0 1-16,-1 1-1 0,-1 0 2 0,-1-1-3 0,2 1 2 15,0-2-2-15,1 2 3 0,-2-2-4 0,2 1 2 16,1-2-1-16,-3 1 1 0,-1 0 2 0,2-1-2 15,-3 1-1-15,2-2 1 0,-3-1 1 0,7 5-3 16,-4-5 0-16,-3 0 0 0,0 0-2 0,13-2 2 16,-10-1-2-16,0 2 4 0,1-2-2 0,0 0-5 15,-2-2 2-15,5 0-2 0,-3-4 6 0,-2 1-1 16,2 2 7-16,0-4 4 0,1 2 4 0,0-4 0 16,0 2 7-16,-1-2 6 0,0 0-7 0,0 3 0 15,0-4-2-15,0 5-3 0,1-1 0 0,-3 2-3 16,5 3-2-16,-4 0 0 0,1 0-9 0,3 2 6 0,-1 0-24 15,3 1-36-15,-3 2-42 0,0 2-37 0,1-2-63 16,1 2-253-16,-3-2-482 0,1 1 213 0</inkml:trace>
  <inkml:trace contextRef="#ctx0" brushRef="#br0" timeOffset="-79068.92">24473 9324 132 0,'0'0'220'0,"-2"5"-9"0,2-5-14 0,-1 7-11 16,-3-4-6-16,4 1-10 0,-2 3-14 16,0-3-12-16,0 2-14 0,0 2-7 0,2-1-5 0,-1-1-12 15,1 0-9-15,0 1-9 0,-2-2-8 0,4 2-9 16,-2-2-5-16,0 0-7 0,0-1-5 0,0 2-7 16,0-6-2-16,0 5-12 0,0-1-27 0,0-4-31 15,0 0-52-15,0 0-49 0,0 0-77 0,9-11-179 16,-4 6-413-16,-3-3 183 0</inkml:trace>
  <inkml:trace contextRef="#ctx0" brushRef="#br0" timeOffset="-78920.93">24464 9165 158 0,'-2'-5'267'0,"-2"3"-20"0,3-2-18 15,1 4-28-15,-4-2-14 0,4 2-21 0,0 0-16 16,0 0-19-16,0 0-47 0,0 0-49 0,0 0-66 15,14 8-92-15,-10-4-161 0,5-1-307 0,1 2 136 16</inkml:trace>
  <inkml:trace contextRef="#ctx0" brushRef="#br0" timeOffset="-78587.43">24642 9327 213 0,'-5'5'217'0,"-2"-1"-16"0,2 2-11 16,-2 0-15-16,1 2-10 0,-1-1-14 0,1 0-13 16,1 0-10-16,2 1-6 0,1-3-6 0,-1-1-8 15,2 3-5-15,1-1-7 0,0-2-9 0,3 1 0 0,-1-1-15 16,3 2 0-16,2-6-5 0,5 2-8 16,-1 1-5-16,1-3-6 0,0-3-5 0,-1 1-7 15,2 0-2-15,-4-2-1 0,0 0-3 0,1-1-3 0,-2-1-4 16,-2-2-1-16,-2 4-1 0,0-2-5 0,-3-1 0 15,3 0-3-15,-8 2 2 0,3-3-1 0,1 4-4 16,-4-2 3-16,-5-1-7 0,0 2 0 0,0 0 1 16,-1 1-4-16,1 0 1 0,1 3 2 0,-2 1-1 15,3-2 1-15,0 2-3 0,2 2-15 0,5-2-29 16,-9 0-52-16,5 2-49 0,4-2-78 0,0 0-210 16,0 0-464-16,0 0 206 0</inkml:trace>
  <inkml:trace contextRef="#ctx0" brushRef="#br0" timeOffset="-77738.03">24841 9327 211 0,'0'0'216'0,"0"0"-12"0,0 0-22 15,0 0-12-15,0 0-20 0,0 0-17 0,0 0-13 0,0 0-12 16,0-3-10-16,0 3-10 0,0 0-9 16,0 0-11-16,0 0-4 0,0 0-7 0,0 0-4 0,0 0-2 15,-2 12-7-15,2-12 0 0,0 0-6 0,-1 5 2 16,1-5-3-16,-1 5 0 0,1-5-4 0,-2 5-3 16,2-5-2-16,0 3-1 0,0-3-6 0,0 5 0 15,0-5-1-15,0 0-3 0,-1 4-1 0,1-4-3 16,0 0 0-16,0 5 0 0,0-5-3 0,1 3 0 15,1 1 1-15,-2-4-2 0,1 5-2 0,-1-5 3 16,1 5-6-16,1-2 3 0,-2-3-6 0,3 4 3 16,0-2 2-16,-3-2 2 0,6 3-2 0,-4-1 2 0,-2-2 2 15,5 2 1-15,-5-2 2 0,6 0-6 16,-6 0 6-16,9-2-3 0,-3 0 2 0,-2-1 2 0,1 1 8 16,1-2-3-16,-3-2 3 0,3 2-3 0,2 1 4 15,-4-2-4-15,1-1 0 0,-1 0 13 0,1 1 4 16,-1-1 5-16,1 1 0 0,-4-1 0 0,3 2 1 15,0-3 0-15,-1 4 1 0,-2-2 2 0,0 2-6 16,-1-1 2-16,3-1-5 0,-2 3-3 0,-1 2-1 16,3-3-5-16,-3 3-5 0,4-5-5 0,-4 5 1 15,2-1-4-15,-2 1 5 0,0 0-4 0,0 0-5 0,9 9-5 16,-8-5 7-16,2 1-5 0,-2 2 1 0,0-2 0 16,2 3-3-16,0-2 4 0,-1 0-4 0,1 1 0 15,-1 0-4-15,0 0 5 0,2-4-2 0,-2 2 0 16,0 0-4-16,2-1 6 0,-3-1-3 0,2 0 1 15,1-2 3-15,-4-1 1 0,6 1-2 0,-6-1-4 16,0 0 1-16,12-3 0 0,-7 1-1 0,-1-2-2 16,-2 0 1-16,2 0 2 0,0-1 0 0,0 1-4 15,-1 0 0-15,1 0 5 0,-1-1-3 0,1 1-1 0,-3 1 0 16,-1 3 2-16,5-5-2 0,-3 4 0 16,0-1-1-16,-2 2 1 0,10-3 1 0,-10 3 1 0,9 0-2 15,-9 0-3-15,13 3 2 0,-3-1-2 0,-5-1 0 16,4 1 2-16,-1 0-2 0,1 1 1 0,-4-2 2 15,0 0-2-15,0 2 2 0,-1-1 3 0,1-2-1 16,0 1 0-16,-5-1 0 0,5 2 0 0,-5-2-2 16,0 0-1-16,0 0 2 0,9-2-1 0,-9 2 2 15,4-3 1-15,-1 0-3 0,-3 3-1 0,0 0 1 16,5-5 1-16,-5 5-1 0,2-2 0 0,-2 2 0 16,3-3 3-16,-3 3-1 0,2-2-2 0,1-2-2 0,-3 4 4 15,3-6-2-15,-3 6 1 0,3-4-2 0,0 1 2 16,0-1 0-16,0-1 1 0,0 2 7 0,1-2-2 15,-2 0 0-15,2-2-5 0,0 2 2 0,-1-4-2 16,-1 4 1-16,2-1 2 0,0 1 1 0,1-4-8 16,2 1-13-16,-1 0-23 0,-1-1-31 0,1 3-37 15,-2 1-40-15,4 1-50 0,-1-1-52 0,-3 2-242 16,3 3-529-16,-1-2 235 0</inkml:trace>
  <inkml:trace contextRef="#ctx0" brushRef="#br0" timeOffset="-77530.38">25487 9368 201 0,'1'3'252'0,"-1"-3"-15"0,0 0-18 0,0 0-19 15,0 0-26-15,0 0-11 0,0 0-21 0,0 0-59 16,0 0-100-16,0 0-259 0,0 0-299 0,0 0 132 16</inkml:trace>
  <inkml:trace contextRef="#ctx0" brushRef="#br0" timeOffset="-76138.42">23296 9915 159 0,'-5'-3'191'0,"-1"1"-13"0,3-1-20 16,-4 2-5-16,2-1-15 0,5 2-10 0,-11 0-13 15,11 0-12-15,-11 0-9 0,5 0-5 0,0 3-15 0,-1 0-2 16,2-2-7-16,1 3 0 0,3 0-3 16,-4-1-5-16,-3 9 3 0,7-7 3 0,-4 1-1 15,1 3-6-15,0-4-8 0,0 1-1 0,3-1-5 0,-5 3-3 16,3-1-4-16,-1-3-1 0,3 1-6 0,-3 2 0 15,4-1-5-15,-4-2 0 0,4 4-4 0,-1-3 1 16,1-1-3-16,0 3 0 0,1-3 0 0,-1 0-3 16,4-2 9-16,-3 1 0 0,7-2 4 0,-8-1-2 15,15 0 0-15,-2-2 10 0,0-2-1 0,6-1-5 16,-2-2 0-16,8-5-3 0,-1-2-1 0,-3-3-1 16,2 0-1-16,-1-3-2 0,-1 1-7 0,-3-3-1 15,0 1-1-15,-2-3 0 0,-2 3-1 0,-4 4 0 16,-2 0-3-16,-1 3 0 0,-4 2 6 0,1-1 13 0,-2 2 5 15,-1-1 0-15,-2 3 2 0,0 1 0 0,-2 0 0 16,1-1-1-16,-5 1-2 0,4 1-1 0,-3 5 0 16,3-3-2-16,-4 1-3 0,2 1-8 0,-4 1 2 15,4 1-2-15,-3 1-1 0,8 0 0 0,-15 1-5 16,10 3 3-16,-3-1-4 0,3 1 4 0,-3 1-5 0,2 3 8 16,-2-1 0-16,3 2-3 0,0-1-3 15,-1 1 1-15,1 1 5 0,2 0-1 0,-2 1 0 0,2-1 2 16,2 0-9-16,-1 3-1 0,0 3 2 0,2-4-6 15,2 0 8-15,-2 4-7 0,0-4 3 0,3-1 3 16,1 0-4-16,3 1 3 0,4 1-4 0,2-3 0 16,2 0 3-16,-1-1-2 0,4-3 0 0,-2-1-1 15,0 1-1-15,0-1 0 0,-1-3 1 0,-2-1-3 16,1-1-3-16,-1 0 3 0,-1-1-3 0,-2 0 6 16,3-3-9-16,-5 0 5 0,2 0-2 0,-3 1 0 15,-1-2 4-15,4-1-2 0,-5 2-8 0,-1 0 8 0,1-1 2 16,-1-1-4-16,1 2-1 0,0 1 3 15,-1-5 0-15,-3 4 1 0,3 1-2 0,0-3-2 0,-3 1-1 16,-1 2 4-16,4-1-1 0,-4 4 0 0,0-5-4 16,0 5 3-16,3-5 1 0,-3 5-1 0,0 0 0 15,0 0 1-15,0 0-2 0,0 0-2 0,-20 5 3 16,14-1 1-16,1-1 1 0,0 2-2 0,-2-1-1 16,2 3 2-16,4-1 1 0,-4 1 0 0,3 0-1 15,0 1-1-15,2 1 0 0,2 1-1 0,0-3 4 16,0 0-2-16,5 0 2 0,-2 2-6 0,3-3 5 0,-2 0-10 15,3-2-12-15,1 1-27 0,2-2-29 0,-2-1-34 16,4-3-43-16,-1 1-32 0,0-4-45 0,3 1-281 16,-4-2-552-16,4-1 244 0</inkml:trace>
  <inkml:trace contextRef="#ctx0" brushRef="#br0" timeOffset="-75738.03">23908 9872 240 0,'0'0'249'0,"-10"2"-22"0,10-2-20 15,-9 0-19-15,9 0-13 0,-8 4-12 0,4-1-14 16,3-1-13-16,-7 4-15 0,7-2-11 0,-2 1-9 16,1 4-10-16,-1-2-10 0,2 1-11 0,-2 2 0 15,-1-3-2-15,3 3-3 0,1-3-6 0,-4-1 0 16,7 0-5-16,-3 1-9 0,1 0-3 0,0-2-5 15,3 1-3-15,0 0-5 0,1 0 0 0,3 0-4 0,-2-3-1 16,5 0-8-16,-1-1 3 0,4 1-9 16,-4-2-8-16,0 2-9 0,3-5 2 0,-4 1 0 15,1 1-3-15,-1 0 2 0,-2 0 3 0,0 0-1 0,-7 0 0 16,10 0 1-16,-10 0 1 0,7-1-1 0,-7 1 0 16,6-1 2-16,-6 1-2 0,0 0 0 0,5 2 4 15,-5-2 1-15,2 3 2 0,-2-3 3 0,0 6 0 16,2 0 1-16,-2-4 5 0,2 2-4 0,0 0 6 15,3 3 1-15,-2-5-1 0,3-2-1 0,-1 3-8 16,-5-3 6-16,13 0 1 0,-4 0-6 0,-3 0-4 16,1-3-24-16,-1 1-37 0,3-5-51 0,-3-1-52 0,1-1-88 15,-2-3-167-15,0 0-448 0,1-2 198 0</inkml:trace>
  <inkml:trace contextRef="#ctx0" brushRef="#br0" timeOffset="-75598.75">24024 9800 76 0,'-4'-2'261'16,"0"-4"-12"-16,4 6-20 0,-1-3-17 0,1 3-23 15,0 0-23-15,0 0-14 0,5-3-14 0,-5 3-18 16,14 3-30-16,-5-1-55 0,1 5-57 0,3-5-88 0,-1 1-188 16,2 0-323-16,-3 1 144 0</inkml:trace>
  <inkml:trace contextRef="#ctx0" brushRef="#br0" timeOffset="-75104.43">24317 9874 168 0,'-11'-1'235'0,"11"1"-17"0,-7 0-17 0,7 0-13 0,-8 0-21 16,8 0-9-16,-8 1-12 0,6 1-6 0,-5 3-11 15,1-4-7-15,2 2 2 0,-1 1-10 0,-3 0-10 16,3 0-11-16,-5 2-5 0,4-3-6 0,1 1-13 16,1-2-2-16,-1 5-8 0,1-4-12 0,0-3-4 15,2 5 5-15,0 1-8 0,2-2-1 0,3 0-6 16,2-1-3-16,1 3-15 0,3-5-16 0,0 4-17 16,1-2-16-16,3 3-3 0,-2 0-4 0,1-1-1 15,1-1 0-15,-2 1 7 0,-2-2 0 0,2 3 5 16,-4 0 0-16,-2 0 7 0,-1-1 1 0,-1 1 4 0,-3 0 4 15,0-1-1-15,-2-1 5 0,0 2 4 0,-2-1 4 16,-1-1 4-16,-4-1 5 0,5 2 6 0,-1-5 3 16,-3 2 4-16,3 1 8 0,5-3 4 0,0 0-6 15,0 0-1-15,0 0-1 0,0 0-4 0,0-10-3 16,5 4-1-16,-1 2-4 0,4-1-1 0,0-2-1 16,-1 3 0-16,3-2-7 0,-3 2 5 0,1 1 1 15,0 2-4-15,-2 0 2 0,0 1 0 0,-6 0-4 0,10 0 3 16,-4 1-2-16,-6-1-1 0,8 1 0 0,-7 2-1 15,3 1 1-15,-2-1-1 0,-2 2 1 16,1 0 0-16,-1-1 0 0,1 0-1 0,1 0 0 0,-2 0-1 16,1-1-1-16,-1-3 2 0,2 6 0 0,-2-6-1 15,0 0-3-15,8 0-38 0,-8 0-55 0,9-4-86 16,-5-3-248-16,3 1-463 0,-1-2 206 0</inkml:trace>
  <inkml:trace contextRef="#ctx0" brushRef="#br0" timeOffset="-74914.6">24466 9772 89 0,'14'0'235'0,"-14"0"-18"0,10 0-25 0,-10 0-19 16,9 0-17-16,-2 4-16 0,-5-3-16 0,1 3-25 0,-3-4-55 15,6 1-61-15,-3 1-64 0,-3-2-148 16,2 5-248-16,-2-5 111 0</inkml:trace>
  <inkml:trace contextRef="#ctx0" brushRef="#br0" timeOffset="-74355.25">24612 9980 151 0,'-10'2'253'0,"3"3"-19"16,0-2-19-16,1 1-23 0,1 2-20 0,-1 3-8 0,0-3-14 15,3 0-15-15,-1-1-10 0,4 1-9 0,1 1 1 16,1-3-4-16,2 0-12 0,-1-1-8 0,4 2-6 16,-1-4-9-16,1 0-8 0,-2 2-8 0,2-3-5 15,-7 0-3-15,18-3-8 0,-9 1-4 0,0-1-3 16,-1-1-9-16,-4-1-7 0,3-2-3 0,0-1-14 15,-2 3-6-15,-2-3-1 0,1 0 3 0,0 1-2 16,-4 1 2-16,2 0-4 0,0-1 2 0,-2-1 1 16,0 3 1-16,0 0 0 0,0 0 1 0,0 0-1 15,-2 1-2-15,2 4 3 0,2-8-3 0,-4 6 3 0,2 2 2 16,2-6-1-16,3 1-1 0,-1 3-1 0,5 0 0 16,1 0 1-16,-2 2-1 0,3 0-1 0,2 0-1 15,1 0 3-15,-5 0-3 0,3 0 1 0,-2 5-2 16,-4-3 1-16,3 5-1 0,-2-4-1 0,-3 2 2 15,0 1-2-15,-2 0 3 0,-1 0-3 0,-1 4 2 16,-3-4 2-16,0 5-3 0,2-1 0 0,-2-3 1 16,-1 1 1-16,1 0-2 0,2-2 1 0,0-1-2 0,1-2 2 15,-1 1 2-15,1-4 4 0,1 5-1 0,0-2 4 16,-1-3-1-16,8 0 1 0,-8 0 1 0,13-4 0 16,-7 0 3-16,4 2-4 0,-2-3 8 0,1 3-2 15,0-3-2-15,1 2-3 0,0 1 3 0,-3-2 1 16,-1 2 0-16,-1 1-2 0,0-2-1 0,-5 3 0 15,9 0-1-15,-9 0-1 0,9 3-1 0,-9-3-2 16,5 5 1-16,3-1-2 0,-6-1-1 0,2 2 0 16,0-3 0-16,1 4 1 0,-1-2 1 0,4-2-1 15,-2 2-13-15,-1 2-43 0,3-5-51 0,-3-1-70 0,4-1-100 16,-1-4-171-16,1 2-481 0,0-1 213 0</inkml:trace>
  <inkml:trace contextRef="#ctx0" brushRef="#br0" timeOffset="-74059.03">25090 9933 98 0,'-9'-4'240'0,"1"4"-7"0,2-2-12 0,0 1-15 16,-2 1-19-16,8 0-17 0,-13 1-8 16,9 1-25-16,4-2-12 0,-6 3-9 0,6-3-12 0,-5 4-12 15,5-1-11-15,0 2-5 0,2 2-7 0,4 1-7 16,0 1-4-16,0 0-25 0,-1 1-25 0,2 0-25 15,1-2-19-15,-1 1-15 0,-1 0-7 0,1-1 1 16,0-1 4-16,-2-2 6 0,-1 1 4 0,-3 0 5 16,2-1 5-16,-3-1 9 0,0-4 21 0,-4 7 20 15,0-6 20-15,-1 1 12 0,0 1 7 0,-4-1 14 16,0 0 4-16,-3-1 4 0,1 3 1 0,1-4-5 0,4 0 0 16,-1 0-9-16,7 0-3 0,-11 0-8 15,7 1-6-15,4-1-7 0,0 0-34 0,0 0-42 0,0 0-60 16,0 0-96-16,0 0-240 0,10-8-466 0,3 6 206 15</inkml:trace>
  <inkml:trace contextRef="#ctx0" brushRef="#br0" timeOffset="-73910.76">25269 10094 43 0,'-12'-3'282'0,"12"3"-29"0,0 0-30 0,0 0-84 0,0 0-145 16,1-7-150-16,-1 7-169 0,3-10 75 0</inkml:trace>
  <inkml:trace contextRef="#ctx0" brushRef="#br0" timeOffset="-72321.03">23192 10543 29 0,'0'0'204'0,"0"0"-10"0,0 0-13 0,-4-4-16 0,4 4-15 16,0 0-17-16,0 0-11 0,0-5-14 0,0 5-9 16,0 0-9-16,0-5-8 0,0 5-9 0,0 0-11 15,-1-5-1-15,1 5-5 0,0 0-2 0,0 0-3 16,0 0 0-16,0 0 1 0,-3-2-1 0,3 2-6 15,-3-3 1-15,3 3-1 0,0 0-1 0,-7-3-1 16,7 3-5-16,-5-4-3 0,5 4 0 0,-4-5-7 0,4 5 0 16,-5-2-4-16,1-1-3 0,-1-1-2 15,3 1-2-15,2 3-2 0,-7-2-1 0,4-1-1 16,3 3-4-16,0 0 0 0,-7 0-3 0,7 0 2 0,0 0 0 16,-4-2 1-16,4 2-4 0,0 0 2 0,0 0-3 15,-6-2 1-15,6 2-1 0,0 0 0 0,0 0 2 16,-8-1 0-16,8 1-1 0,-6-1-1 0,6 1 1 15,-8 0 1-15,8 0 3 0,-10 0 1 0,10 0 0 16,-9 1 3-16,9-1 3 0,-6 1-2 0,6-1 0 16,0 0-1-16,-7 0 1 0,7 0-3 0,0 0-2 15,0 0-1-15,0 0-1 0,0 0 1 0,0 0 0 0,0 0 1 16,0 0 2-16,0 0-7 0,0 0 3 0,0 0-3 16,0 0-1-16,-5-2 1 0,5 2-3 0,0 0 2 15,0 0-1-15,0 0 1 0,0 0 0 0,0 0 0 16,0 0 0-16,0 0-2 0,0 0 3 0,0 0-4 15,0 0 2-15,0 0-2 0,0 0 2 0,0 0 3 16,0 0 1-16,0 0 0 0,0 0-3 0,0 0 12 16,0 0-4-16,0 0-4 0,0 0-1 0,0 0-2 15,0 0 2-15,-3 6-1 0,3-6 2 0,0 4-2 0,0-4 0 16,-1 4-2-16,0 0 1 0,0-1 0 0,-2 2 1 16,2-3-1-16,0 5 1 0,-1-4 0 0,1 2 1 15,1-1 1-15,-1 1 0 0,1 2 0 0,-1-4-2 16,1 2 0-16,-2 1-1 0,4-3 0 0,-1 0 1 15,1 2-1-15,1 1 1 0,-2-2-1 0,4-2 1 16,-4 3 0-16,3 0 0 0,-1-1 0 0,1-1-2 16,0 0 2-16,1-1-2 0,0 0 1 0,0 0 1 15,-5-2-2-15,10 0 1 0,-10 0-2 0,14-1 0 0,-9 0 1 16,4-3 0-16,-2 1-1 0,2 0 2 0,3-1-3 16,-7 2 3-16,3-1 1 0,1-2 2 0,-4 3-5 15,3-2 4-15,-3 0 8 0,0-1-3 0,0 2-2 16,0 1 2-16,3-3 0 0,-4 0 0 0,0 1 3 15,-2 1 6-15,2-1 0 0,1 0 2 0,-2 2 1 16,-2-2 1-16,-1 4-4 0,4-5 1 0,-3 3-4 16,-1 2-3-16,3-3-1 0,-3 3-1 0,0 0 0 15,0 0 4-15,0 0-6 0,0 0 0 0,0 0 1 0,3-3-3 16,-3 3 1-16,0 0-4 0,0 0 0 0,0 0-1 16,0 0-1-16,0 0 3 0,0 0-1 0,0 0-2 15,0 0 3-15,0 0-4 0,0 0 2 0,0 0-3 16,0 0 4-16,0 0-3 0,0 0-3 0,0 0 4 15,-15 6-4-15,15-6 3 0,-5 2 1 0,4 1-2 16,1-3 2-16,-4 2 6 0,4-2-13 0,-4 5 2 16,4-3 3-16,-1 5 0 0,1-2-2 0,-3-2 3 15,6 4-3-15,-2-2 0 0,-1 0 5 0,4 4-6 0,-3-6 1 16,3 5 2-16,1-4-2 0,0 1-5 0,2-2-25 16,-1-1-25-16,0 2-38 0,1-1-47 0,-1-2-62 15,6-1-58-15,-3-1-211 0,2-3-511 0,1-1 226 16</inkml:trace>
  <inkml:trace contextRef="#ctx0" brushRef="#br0" timeOffset="-71988.13">23513 10474 122 0,'0'0'244'0,"-8"-2"-16"0,4 1-18 0,4 1-18 16,-9-2-12-16,9 2-22 0,-6-2-14 0,6 2-9 16,-11 1-3-16,4 0-8 0,-2 2-10 0,4-1-4 15,-5 0-10-15,-2 3 1 0,3 0-1 0,-1 2-11 16,-3-2-2-16,4 2-6 0,-2 0-8 0,1 0-7 0,1 1-5 16,-1 0-5-16,3 2-5 0,3 0-3 0,-3-4-8 15,3 1-1-15,1 2-2 0,3-1-5 0,3-1-6 16,-1-2-1-16,2 2-4 0,1-2 0 0,2 0-4 15,3 0-1-15,1 0-2 0,2-1-2 0,1-2 1 16,3-1-8-16,1-2-8 0,-3 4-13 0,6-5-9 16,-4-3-14-16,1 2-13 0,0-1-23 0,0-1-22 15,3-3-20-15,-6-1-22 0,0 0-32 0,-2 0-54 0,1-3-170 16,-4 1-427-16,0-3 190 0</inkml:trace>
  <inkml:trace contextRef="#ctx0" brushRef="#br0" timeOffset="-71734.27">23689 10294 73 0,'-5'-2'239'15,"5"2"-8"-15,0 0-10 0,0 0-11 0,-10 5-16 16,7-1 6-16,2 2-13 0,-3 1-14 0,4 2-13 16,0 1-10-16,-1 0-10 0,-3 2-12 0,4 0-10 0,-2 4-2 15,2-4-15-15,-3 5-9 0,3 1-7 16,-1-1-9-16,-2-2-6 0,2 1-9 0,-2-1-9 0,2-3 1 15,-3 5-9-15,4-5-7 0,-1-1 1 0,1 2-7 16,-3-3-3-16,3 1-1 0,-1-5-1 0,1 3-3 16,0-6-14-16,0 4-26 0,0-2-28 0,1-3-31 15,2 1-43-15,-3-3-36 0,0 0-33 0,0 0-20 16,14-5-43-16,-10 0-138 0,1-2-422 0,-1 4 186 16</inkml:trace>
  <inkml:trace contextRef="#ctx0" brushRef="#br0" timeOffset="-71557.76">23725 10549 144 0,'0'0'169'0,"6"-4"0"0,-2 3 1 0,-4 1 0 15,5-2 1-15,-5 2 2 0,4-2 1 0,-4 2-4 16,4-4-7-16,-4 4-14 0,0 0-7 0,0 0-11 16,11 3-6-16,-11-3-12 0,9 3-11 0,-5-2-9 15,-4-1-11-15,5 2-6 0,-1 3-10 0,-2 0-5 16,1-2-5-16,-2 0-6 0,1 0-6 0,-2 3 0 16,0-1-7-16,1-1 0 0,-1-4-8 0,1 6 0 15,1-4-6-15,-2-2-1 0,2 3-5 0,-2-3-45 16,0 0-65-16,0 0-83 0,0 0-96 0,-8-11-167 15,8 6-475-15,0-4 209 0</inkml:trace>
  <inkml:trace contextRef="#ctx0" brushRef="#br0" timeOffset="-71388.91">23836 10398 135 0,'0'0'247'0,"0"0"-22"0,-4 6-22 0,4-6-20 15,0 0-17-15,6 7-13 0,-3-4-24 0,5 1-53 16,-7 0-66-16,4 1-73 0,2-3-181 0,-2 2-265 16,0-2 117-16</inkml:trace>
  <inkml:trace contextRef="#ctx0" brushRef="#br0" timeOffset="-70834.44">23982 10512 99 0,'-3'4'251'16,"-1"2"-9"-16,2-2-12 0,-2 1-19 15,3-1-22-15,-4 3-15 0,2-4-11 0,1 3-8 16,0 0-10-16,0-1-14 0,0 1-6 0,0 0-18 0,3-1-7 16,2-4-3-16,-1 6-8 0,2-5-10 0,4 3-6 15,-3-2-7-15,3-3-7 0,-1 0-6 0,3 0-4 16,-1-3-9-16,0-2-5 0,0 1-2 0,0 1-2 15,-2-1 0-15,0-2-7 0,-2-2-2 0,0 6-2 0,-1-3-2 16,0-1-2-16,-3 0 1 0,3 3-4 0,-4-4-1 16,3 3-1-16,-3 0 0 0,1 1-3 15,2 1 0-15,-3 2 1 0,0-6-3 0,0 6 1 0,2-5-2 16,2 4 0-16,1-2 3 0,-1 3-1 0,1-2-6 16,3 0-1-16,0 1 5 0,3 2 0 0,-1 1-5 15,-1-2 0-15,3 2-1 0,-3 1 3 0,-3-2-1 16,3 2-1-16,-3 1-1 0,-1 0 0 0,1-2 2 15,-3 2 0-15,3 1 1 0,-5 1-2 0,0-2 1 16,-1 1-1-16,0-2-2 0,0 6 0 0,-2-5 3 16,-2 3 0-16,1 0-2 0,2-5 3 0,0 5-3 0,-2-4 1 15,2 1 4-15,1-4-5 0,0 6 2 16,-2-2-1-16,2-4 6 0,0 0-2 0,6 2-2 0,-6-2-1 16,10-1-1-16,-3-2 2 0,0 2-4 0,3-3 9 15,1 4-7-15,-2-3 0 0,3 1 2 0,-2 0 2 16,-2 1 0-16,-2 0 1 0,2 0 7 0,1 2 4 15,-3-2-1-15,1 1-3 0,-7 0 2 0,14 0 0 16,-8 0-2-16,-1 1-6 0,2 0 2 0,-2 2-3 16,0-1 4-16,1 0 0 0,-2-1-4 0,1 3-1 15,0-1 1-15,-1 0 0 0,0 0 1 0,-1-2-2 0,0 2-3 16,0 0 0-16,-1-2-4 0,-2-1-22 0,5 1-37 16,-5-1-63-16,0 0-73 0,0 0-102 0,0 0-165 15,10-7-503-15,-7 4 222 0</inkml:trace>
  <inkml:trace contextRef="#ctx0" brushRef="#br0" timeOffset="-70070.91">24581 10580 108 0,'0'0'145'0,"0"0"-18"15,0 0-9-15,0 0-11 0,0 0-6 0,0 0-8 16,0 0-3-16,0 0-11 0,0 0-1 0,0 0-10 0,0 0 4 16,0 0-2-16,-15 0-1 0,15 0 6 15,-3 5 1-15,3-5 5 0,0 0 1 0,0 0 2 16,0 0 1-16,0 0 0 0,0 0 1 0,0 0-2 0,0 0 7 15,0 0-10-15,0 0-2 0,0 0-10 0,0 0-8 16,0 0-2-16,0 0-7 0,0 0-6 0,-6-6-1 16,6 6-5-16,0 0-4 0,0 0-3 0,0 0-4 15,0 0 2-15,0 0-4 0,-4-1-6 0,4 1-1 0,0 0 2 16,0 0-8-16,0 0 1 0,0 0 0 16,0 0 6-16,0 0-5 0,0 0 2 0,0 0 2 15,0 0 2-15,0 0 2 0,0 0 1 0,0 0 0 0,0 0-2 16,-4-4-2-16,4 4-1 0,0 0 0 0,0 0-8 15,-2-4 2-15,2 4-1 0,0 0-1 0,-3-3 4 16,3 3-5-16,0 0-2 0,0 0 0 0,0 0-1 16,0 0-1-16,0 0-1 0,0 0 1 0,0 0-2 15,0 0 2-15,0 0-3 0,0 0 1 0,0 0 0 16,0 0-3-16,0 0 6 0,5-5-4 0,-5 5-2 16,0 0 2-16,0 0-2 0,0 0 0 0,0 0-2 0,0 0 3 15,0 0-3-15,0 0 0 0,0 0 3 16,0 0-5-16,0 0 4 0,0 0-1 0,0 0-4 0,0 0 3 15,0 0-1-15,0 0 1 0,0 0 3 0,0 0-2 16,0 0 5-16,-2-5-7 0,2 5-1 0,0 0 2 16,0 0-1-16,0-6-2 0,0 6 4 0,0 0-3 15,0 0 1-15,0 0 3 0,-14 0 6 0,7 6-1 16,-2-3 11-16,0-1 0 0,4 1 0 0,-4 0-3 16,4 1 1-16,-4 2 2 0,5-4-4 0,1 3 0 15,1 2-2-15,1-2 2 0,1 0-4 0,1 2-1 0,3 1 3 16,0-2-5-16,3 4 0 0,1 0-2 0,0-2 3 15,-2-2-10-15,2 5 8 0,-3-3 1 0,0 1-3 16,-2-2 1-16,-1-4-4 0,1 1 0 0,-2 0 0 16,2 1 1-16,-6-2 2 0,3-3-4 0,-4 3 3 15,-1-2-3-15,5-1 0 0,-10-1 0 0,1-1 8 16,1 1-7-16,8 1-1 0,-14-3-1 0,5 5 0 16,4-4 3-16,-2 2 0 0,7 0-3 0,-7-1-4 0,7 1-34 15,-7-1-47-15,7 1-70 0,0 0-79 16,-2-5-288-16,2 5-566 0,0 0 250 0</inkml:trace>
  <inkml:trace contextRef="#ctx0" brushRef="#br0" timeOffset="-69899.3">24682 10678 186 0,'0'0'267'15,"0"0"-29"-15,0 0-24 0,0 0-21 16,0 0-27-16,0 0-67 0,0 0-97 0,0 0-230 0,0 0-246 16,0 0 108-16</inkml:trace>
  <inkml:trace contextRef="#ctx0" brushRef="#br0" timeOffset="-68821.82">23399 8952 62 0,'-8'1'166'0,"8"-1"-15"0,-5 1-17 15,5-1-8-15,-5 2-16 0,5-2-12 0,0 0-9 16,0 0-2-16,-5 1-12 0,5-1-5 0,0 0-8 16,0 0 4-16,0 0-4 0,0 0 2 0,0 0 1 15,0 0 7-15,0 0-1 0,0 0 6 0,0 0-1 0,0 0 2 16,0 0 1-16,0 0 2 0,0 0-2 16,0 0-3-16,0 0 0 0,0 0-8 0,0 0-4 15,0 0-5-15,0 0-7 0,0 0-5 0,23-1-7 0,-13 1-3 16,4 0-3-16,3-2-4 0,6 2-4 0,5 2-1 15,1-1-3-15,-2-1 1 0,5 1-6 0,-4 2 0 16,3-3-1-16,-4-3-1 0,-8 3-4 0,3 3-1 16,-1-3-1-16,-9 0 1 0,0-3-3 0,-4 2 3 15,0 0-11-15,-1-1 3 0,0 1-1 0,-5-1 6 16,-2 2-6-16,0 0 1 0,0 0-13 0,0 0-22 16,-13-4-30-16,13 4-40 0,-13 2-47 0,4 0-80 0,-1-1-158 15,1 3-419-15,1 1 186 0</inkml:trace>
  <inkml:trace contextRef="#ctx0" brushRef="#br0" timeOffset="-68188.38">23610 9585 52 0,'0'0'151'0,"0"0"-7"15,0 0-9-15,0 0-5 0,0 0-2 0,0 0-13 0,0 0-2 16,0 0-5-16,-7 0-3 0,7 0-8 16,0 0-7-16,0 0-5 0,0 0-10 0,0 0-3 0,0 0-11 15,0 0-4-15,-11 2-2 0,9 1-1 0,2-3-7 16,-6 3-7-16,5-1-8 0,1-2 1 0,-2 7-2 16,2-7-3-16,-2 2-3 0,2-2-3 0,0 3-2 15,0-3 8-15,4 4 1 0,-4-4 2 0,7 4-1 16,0-4 5-16,2 0-7 0,0 0 0 0,1 0 0 15,8 1-5-15,-5-1 1 0,10 0-3 0,-3 0 1 16,8-1-3-16,-8 1 1 0,3 0-6 0,-3 1-2 0,2 0-1 16,-7 1 0-16,-1-2-1 0,0 2-4 0,-2-2 2 15,-6 0-1-15,3 1-1 0,-4-1 0 0,-5 0 0 16,7 0-2-16,-7 0 5 0,0 0-3 0,0 0-4 16,0 0 2-16,0 0-9 0,0 0-16 0,-26-1-40 15,22 2-53-15,4-1-63 0,-10-1-193 0,10 1-399 16,-10-2 177-16</inkml:trace>
  <inkml:trace contextRef="#ctx0" brushRef="#br0" timeOffset="-67544.38">23642 10188 15 0,'-7'-4'121'0,"7"4"-15"0,0 0-2 0,0 0-16 15,0 0 5-15,0 0-3 0,0 0-6 0,0 0-6 16,0 0 13-16,0 0-6 0,-1 10 4 0,1-10 1 16,0 0-5-16,4 4 5 0,-4-4-2 0,9 0-5 15,-1 1-3-15,-3-1 1 0,-5 0-3 0,15-4-7 16,-2 2-2-16,0 2-4 0,0 0 0 0,3 0-5 15,-3-3-2-15,6 3-4 0,-2 0-7 0,1 0-1 16,1 3-4-16,-3-3-3 0,-2 0-3 0,-1 1-6 16,-4 2 1-16,1-3-2 0,-2 1-7 0,-3-1 0 15,3 1-6-15,-3-1 2 0,1 1-2 0,-6-1-1 0,0 0-2 16,10 0 5-16,-10 0 2 0,0 0 0 0,6 0 0 16,-6 0-4-16,0 0 1 0,0 0-2 15,0 0-1-15,0 0 1 0,0 0-7 0,6 2 1 0,-6-2-2 16,0 0-2-16,1 3-1 0,-1-3-24 0,2 2-41 15,-2-2-59-15,5 5-62 0,-5-2-216 0,0-3-432 16,1 7 192-16</inkml:trace>
  <inkml:trace contextRef="#ctx0" brushRef="#br0" timeOffset="-66871.01">23656 10840 65 0,'-8'-1'149'0,"8"1"-11"15,0 0-8-15,-5 0-6 0,5 0-7 0,0 0-7 16,0 0-4-16,0 0 4 0,0 0 2 0,0 0-3 15,0 0 2-15,0 0-3 0,-8 0-4 0,8 0-1 0,0 0-10 16,0 0-5-16,-6-3-6 0,6 3-6 0,0 0-7 16,0 0-1-16,-9 0-4 0,9 0-6 0,0 0-2 15,0 0-5-15,0 0-1 0,-8 3-6 0,8-3-5 16,0 0-3-16,0 0-2 0,0 0-1 0,0 0-3 0,0 0-4 16,0 0 3-16,0 0-3 0,0 0 2 15,22 4-5-15,-10-4-1 0,7 1-1 0,-2 0-5 0,2 0 1 16,0 2 0-16,3-3 0 0,-2 1-6 0,1 2 2 15,-4-1-2-15,-4-1 0 0,1 1-2 0,-5-2-2 16,1 0 1-16,-6 2 1 0,-4-2-4 0,5 1-15 16,-5-1-32-16,0 3-39 0,0-3-54 0,0 0-61 15,-17 1-226-15,10-1-457 0,-2-2 203 0</inkml:trace>
  <inkml:trace contextRef="#ctx0" brushRef="#br0" timeOffset="-51673.13">16309 8765 87 0,'-3'-5'149'0,"-1"-2"-17"16,1 2-7-16,2-2-1 0,0-2-17 0,-3 1-9 0,0-1-8 16,3 1-9-16,0-2-5 0,-3 1-5 0,3 2-8 15,-2-1 7-15,3-1-3 0,-4-2-11 0,4 3-2 16,0-2-6-16,-1-1-2 0,-3 2-2 0,4 0 4 16,0 1-7-16,-4 1 2 0,3 0-10 0,0-1-1 15,-2 0 0-15,-1 0-4 0,4-4-3 0,-5 4-1 16,4-3 4-16,-3 2-3 0,3 0-7 0,-3-1 4 15,0 0-4-15,3 1 0 0,-2-1 0 0,-2 2-1 0,0 0-2 16,1-2 0-16,3 0 1 0,-3 1-3 16,0 4 1-16,3-2 4 0,-3 3-5 0,2-2 1 0,-1-1-5 15,0 2 2-15,2 0-3 0,-4 2-2 0,3-4-1 16,-1 4 3-16,-1-3-2 0,2 2-3 0,-2 0 2 16,1 0-2-16,-1-2-8 0,0 2 13 0,1 3-4 15,-1-4-3-15,-1 3-3 0,1-5 9 0,0 3-6 16,0 1 2-16,-1 0 0 0,0-4-1 0,0 5 4 15,-4-3-5-15,4 0 0 0,0 3 3 0,-3-3-4 16,3 1 4-16,-4 1-5 0,0-3 4 0,3 2-1 0,1 0-1 16,-3 1 0-16,0-2 1 0,-2 0-3 0,1 0 0 15,4 2 2-15,-3 0 0 0,2-1 1 0,-3 2-2 16,3-3-2-16,-1 0 1 0,2 3 0 0,-4 0 3 16,4-3-3-16,-1 3-4 0,-1-1-2 0,0 1 9 15,-1 1 2-15,2-2-4 0,-2 2 1 0,0-2 0 16,1 0-1-16,-2 1 2 0,1 0-6 0,-2-1 2 15,0-1 3-15,-1 2-7 0,0-2 8 0,1-1-2 16,-1 1 1-16,1 1 1 0,0 2 0 0,-2 0-4 16,2-1 1-16,0 2 0 0,2-1 3 0,-2 1 0 15,2-1-1-15,-2 1 2 0,-1 0-6 0,-1-1 3 0,1 1 1 16,-1 0 1-16,1 0-1 0,-2-2 1 0,0 2-2 16,2 2 1-16,-2-2-3 0,0-2 3 0,-1 4-1 15,4-2 0-15,-3 1 3 0,-1 0-2 0,1-1 0 16,-3 1-2-16,-1-1 3 0,4 2-2 0,-8-2-3 15,4 1 3-15,3-1 3 0,-4 1-6 0,4-1 3 16,1 2-6-16,-1-2 6 0,5 0-1 0,-4 1-6 16,-1-1 2-16,4 0 4 0,-2 0 1 0,1 3 0 0,-2-2 0 15,3-1 3-15,-1 1-3 0,0 1 0 16,0-1 2-16,1 0-4 0,-2 0 0 0,-1 2 2 16,0-2 1-16,1 0-3 0,-2-1 5 0,2 4-6 0,-2-3 2 15,4-1 5-15,-3 2-6 0,0 0 1 0,3-1 1 16,1 0 0-16,-2 2 0 0,0-3 2 0,3 2 0 15,0-1-1-15,0 0-3 0,-1 0 5 0,2 1-4 16,-1-1-1-16,0-1 5 0,-1 2-6 0,2 0 4 16,-4-2-2-16,0 1 0 0,2-1 5 0,0 2-3 15,0 0 3-15,-2-1-4 0,-1 2 1 0,-1-2 1 16,3 0 0-16,-2 0-3 0,2 2 0 0,1-1-2 16,2-2 6-16,0 0-4 0,-3 2-1 0,4-2 0 0,6 0 1 15,-12 1-1-15,6-2 1 0,0 2-1 0,6-1 2 16,-10 2-1-16,5-2 3 0,5 0-2 0,-11 1 2 15,6 0 2-15,-2-1-3 0,0 1-1 0,0 2 1 16,-3-1-4-16,1-1 2 0,0-1-1 0,-5 3 4 16,4-2-4-16,-4 1 2 0,2 0-2 0,-1-1 1 15,2 1 0-15,-2 1 2 0,-2-2-1 0,3 2 3 16,0-1-2-16,3-1 0 0,1 1 2 0,0 0-3 16,1-2-3-16,2 1 3 0,-3 0-7 0,3 0 9 15,-2 0-3-15,0 1 3 0,2-1 0 0,5-1 0 16,-9 3 1-16,4-3-4 0,1 1 2 0,-2 1-1 15,2 0 0-15,-3 1-1 0,2-1 0 0,-3 0 1 0,1 0 1 16,-2 1 0-16,-3-1-1 0,1 0 1 0,-1 2-2 16,3-3-2-16,-1 2 2 0,-3 2 2 0,1-4-3 15,1 2 3-15,2-2 0 0,2 2 0 0,-2-2 1 16,2 2-3-16,2-3 1 0,0 4 1 0,1-3-2 16,4-1-2-16,-8 2 1 0,4 0 2 0,4-2 0 15,-6 2 0-15,6-2 1 0,-2 1-1 0,2-1-2 16,0 0-1-16,0 0 6 0,-5 2-1 0,5-2-1 15,0 0-4-15,-5 2 2 0,1 1 2 0,-1 0 2 16,-4-2-2-16,0 4 2 0,-1-3 0 0,1 1-5 0,-3 0 3 16,2 1 0-16,1 2-4 0,0-2 2 0,0-1-4 15,4-1-1-15,-3 3 4 0,-1-2-4 0,4 1 4 16,-1-1 3-16,1-1 0 0,2-1 1 0,3-1-1 16,-7 3-2-16,7-3 1 0,-4 2-1 0,4-2 0 15,-4 4 4-15,3-1 0 0,1-3 0 0,-2 6-5 16,2-6 2-16,2 7-5 0,-1-4 6 0,0 3 1 15,0 0-3-15,-2 2 6 0,1 0-7 0,0 2 1 0,-2-2 2 16,-2 4-4-16,3-2 4 0,-3 1-3 16,1 2 3-16,1-4 3 0,-1 1-2 0,0 0-2 15,0 0-1-15,0-2 1 0,0 2 3 0,2-3-1 0,-1 0 0 16,-1 0-5-16,2 2 2 0,0-2 3 0,-1 1-1 16,2-3-7-16,0 7 8 0,0-7-1 0,0 4 1 15,-1-4-1-15,1 5 0 0,1 1-2 0,-1-2-1 16,0 3 5-16,0 0-7 0,-1-1 2 0,0 1 2 15,-2 4 2-15,1 0 2 0,-2 0-4 0,-1 2-1 16,-2-1 2-16,-3 0-1 0,4 0 1 0,-3-2 2 16,1 2-1-16,3-5 0 0,-3-1-1 0,6 0-1 0,-2-1 0 15,0 1 0-15,0-1 4 0,4-2-4 0,-5 5 2 16,5-4-1-16,0 3 1 0,-1-1-1 16,1 1-7-16,-3 0 7 0,2 0 1 0,2 3-2 0,-2-3 0 15,-1 5 0-15,0-1 0 0,-2 2 2 0,3 1-1 16,-2-2 0-16,2-2 2 0,-4 1 2 0,2-1-3 15,1 0-5-15,0 0 4 0,2-2 3 0,-3 4-1 16,3 2-1-16,0-2 2 0,-3 0-3 0,2 0 5 16,1 1-1-16,-2 0-1 0,2-1-1 0,-2 1-2 15,2 1 1-15,0 2 1 0,-2-3-2 0,0 0-2 16,2-1 2-16,0 0-1 0,0-2-2 0,0-3 1 0,2 5 8 16,-2 0-3-16,2-5 0 0,-2 2 2 0,2-2 1 15,0 5 1-15,2-1 3 0,-1-5-4 16,-1 1 3-16,3 1-1 0,-2-1 0 0,0-2-3 0,0 1 3 15,2-1-8-15,-1 1 7 0,-3 2-4 0,3-4 1 16,1 7-1-16,-1-4 2 0,-4 5-2 0,5-3 1 16,-5-2-1-16,4 0-1 0,-4 1-3 0,1 4 4 15,-1-1 0-15,0-2 0 0,3 3-1 0,-2-2-1 16,-1 0 0-16,0-1-1 0,0-2 0 0,4 1 2 16,-4-1-2-16,0 0-4 0,3 0 6 0,-3 1-9 15,1-2 10-15,0 0-1 0,-1 0 1 0,4 3-3 0,-3-5 3 16,3 2 0-16,-3 1-3 0,3 0 0 0,0-2-1 15,-1 0 6-15,-1 1-5 0,1-1 1 0,-2 0-2 16,2-1 3-16,-2 0-1 0,2 2-4 0,-1-2 1 16,-2-2-1-16,4 3 3 0,-3-1 2 0,0 2-6 15,0 1 0-15,-1-1 4 0,0 0-3 0,2 0 5 16,-4-1 0-16,4 1-1 0,-2-5-3 0,0 4 6 16,1-1-4-16,0-3 0 0,-1 1-3 0,2-1 1 15,-1 0 2-15,2-1-7 0,-2 0 9 0,0 2-1 0,0-3 4 16,2 1-6-16,-2 0-3 0,2 0 5 15,-1-1-1-15,-1 2 1 0,1-2-1 0,-1 2 2 0,0-2-1 16,2 1-6-16,-2 0 1 0,0-1 3 0,1 0 2 16,-1 1-1-16,0 0 0 0,1-1 0 0,-2 1 1 15,2-1-2-15,-1 1 2 0,1-2-2 0,0 2 2 16,0-1-3-16,-1 0 1 0,1-1-1 0,-2-3 2 16,2 8-1-16,0-6-4 0,1 1 5 0,-2 1 1 15,0 0 0-15,1 0 1 0,-1-2-3 0,1 3-1 16,0 0-1-16,-1 0 2 0,0-1 1 0,1 1 0 15,0-2 2-15,-2 3-2 0,1-3 2 0,1 0-4 16,-1 1 3-16,0-1-3 0,-1-3 4 0,0 8-6 16,0-8 7-16,0 4-6 0,2-1-1 0,-2-3 5 0,0 4-1 15,0 1 1-15,3-3-2 0,-3-2 3 0,0 6-5 16,0-2 3-16,0 0 0 0,0-4-1 0,0 7-1 16,0-3 0-16,0 1-1 0,1-1 4 0,2 1-2 15,-2-2 1-15,-1-3 0 0,4 5 0 0,-4-5 1 16,0 1-1-16,0-1 2 0,0 0 1 0,4 6-4 15,-4-6 5-15,0 2-4 0,0-2-1 0,0 0 0 16,0 0-4-16,0 0 2 0,0 0 4 0,0 0-2 16,0 0-2-16,0 0 4 0,0 0-2 0,0 0-1 0,0 0 3 15,0 5-3-15,0-5 2 0,0 0 2 16,0 0-2-16,0 0 1 0,0 0 1 0,0 0-3 0,0 0 2 16,0 0-1-16,0 0-2 0,0 0 1 0,0 0-1 15,0 0 0-15,9-2 1 0,-9 2 2 0,0 0-2 16,0 0-2-16,4 2 2 0,-4-2 2 0,0 0-4 15,7 3 2-15,-4-2-3 0,-3-1 3 0,5 4-1 16,-1-2 2-16,1-1-2 0,-5-1 0 0,10 1 3 16,-5 2-1-16,-5-3 1 0,11 2 0 0,-6 0-2 15,0 0 0-15,1-1 2 0,2 1-1 0,-3-2 1 16,4-2-2-16,-1 4 0 0,-2-1 1 0,2-1-1 0,2-1 0 16,0 2 0-16,0-1 0 0,-1 0 0 0,0 1 1 15,-2 1-5-15,0-2 5 0,4 1-1 0,-3-1 2 16,3 0-2-16,-3 0 0 0,4 3 0 0,-5-3 0 15,0 3 0-15,1-3 2 0,2 0 0 0,-1 2 0 16,4-2-2-16,-7-1 0 0,6 1-1 0,-2 0 1 16,1 0 1-16,1-1-1 0,-1 1 0 0,0 0 0 15,0 0-2-15,-1-3 1 0,1 3 1 0,0-3-5 0,3 3 7 16,-5-1 1-16,2 1-5 0,-3 0 1 0,1 0 0 16,-1 0 2-16,2 0-1 0,-1 0 2 15,0 1-1-15,1-2-3 0,-1 2 2 0,-2-1-1 0,-1 0 1 16,7 0 2-16,-3 0-3 0,-1 0 2 0,2 0-2 15,0 0 0-15,-1 0 0 0,1 0 3 0,0 0 0 16,-1-3 1-16,3 3-3 0,-2-1 0 0,3 0 0 16,-5-1 2-16,4 1-4 0,1 0 2 0,-4 0 1 0,0-1 0 15,2 2 0-15,-3 0 1 0,2-2-5 16,-4 2 4-16,-1 0-1 0,2 2-4 0,-8-2 3 16,12 0 2-16,-8 0 0 0,-4 0 1 0,9 0-1 0,-9 0-1 15,14 0 1-15,-10 0 0 0,-4 0-6 16,12 0 8-16,-2-2-3 0,-2-1 1 0,2 3-2 15,1-2 1-15,2 2-6 0,5-2 6 0,0 1-1 0,-3-1-2 16,3 1-9-16,1 0-5 0,-1 1-3 0,0-3 0 16,-5 1 1-16,1 2 0 0,-3 0 4 0,2-2 1 15,1 2-3-15,-5-2 2 0,5 1 3 0,-5 1-1 16,0-2 6-16,1 1 1 0,-2-1-2 0,5 0 1 16,-3 2-1-16,0 0 2 0,3-3 0 0,0 2 0 15,-3 0 4-15,4-2 0 0,0 1-2 0,1 0-1 16,2 0-1-16,2-1 3 0,-1 3 0 0,-1-3-2 0,-4 1 4 15,4-1-2-15,2-1-1 0,-7 4 3 0,1-3-2 16,0 1 0-16,-2-1 0 0,-1 2 1 0,2 1 2 16,-4-1-2-16,3-1 0 0,-5 0 2 0,2 2-2 15,0-3-1-15,3 3 3 0,-4 0-1 0,-1-1-1 16,1-1 0-16,1 2 0 0,-3-2 4 0,6-1-5 16,-4 2 4-16,2-2 1 0,0-2-5 0,0 4 3 15,4 0 0-15,-3-3 3 0,-1 0-2 0,4 1-3 0,-3-1 2 16,3 3 2-16,0 0 0 0,0 0 0 15,-2-1-5-15,1 1 1 0,-2 0 1 0,1 0 3 16,-3-3-3-16,2 8-1 0,0-8 4 0,-1 8 0 0,2-4-2 16,-1 0-3-16,-3 0 4 0,2 0-3 0,-1-4-5 15,1 4 7-15,1 0 0 0,-5 0-5 0,4 0 4 16,-4-1 4-16,3-1 1 0,0 2-4 0,3-3 0 16,-2 1 2-16,1 1-4 0,-1 1 6 0,3 0-1 15,-2-2-2-15,0 2-8 0,0-1-7 0,-2-2-6 16,-1 2-4-16,1 0 1 0,-1 0-3 0,-1 1 2 15,-1-1-1-15,-5 1 2 0,10 0 0 0,-10 0 0 16,8 0-4-16,-8 0 10 0,7-1 0 0,-7 1 1 16,7 1 3-16,-7-1 1 0,9 0 2 0,-9 0-1 15,9-3 3-15,-1 2-1 0,-2 0 4 0,3 0-3 0,-1-1 1 16,2 0 4-16,4-1-2 0,-2 3-1 0,0-1 3 16,1-1 0-16,-1 1 1 0,0 0 0 0,-1 1 0 15,0-3-2-15,1 2 0 0,-6 1 2 0,2 0-2 16,-1-3 3-16,-3 3-2 0,-4 0 2 0,9-2-7 15,-9 2 6-15,4-3 4 0,-4 3 2 0,0 0 3 16,3-4 5-16,-3 4 2 0,0 0 2 0,0 0-4 16,-2-5 4-16,2 5-3 0,0 0 3 0,-1-4 1 15,1 4 2-15,0 0-1 0,0 0-2 0,0 0-8 0,0-5 9 16,0 5-7-16,0 0 3 0,0 0-2 16,0 0 0-16,-3-4-2 0,3 4-2 0,0 0 0 0,0 0-2 15,0 0 2-15,0 0 2 0,0 0-8 0,0 0 2 16,0 0 2-16,-3-2-1 0,3 2-4 0,0 0 6 15,0 0-1-15,0 0-2 0,0 0 3 0,0 0-3 16,0 0 1-16,0 0 2 0,-2-4 1 0,2 4-2 16,0 0-2-16,0 0 5 0,0 0-3 0,0 0-1 15,0 0 1-15,0-5-3 0,0 5 1 0,0 0 0 16,-1-5 0-16,1 5-5 0,0 0-1 0,1-3 5 0,-1 3 1 16,0 0-6-16,2-5 9 0,-2 5-6 0,0 0-1 15,-3-6 1-15,3 6 4 0,-1-3-9 16,1 3 4-16,-3-3 2 0,3 3 2 0,-2-5-1 0,2 5 3 15,0 0 1-15,-2-4-2 0,-1 1 1 0,3 3-3 16,-2-4 5-16,2 4-3 0,-1-7 2 0,1 7-2 16,0-6-2-16,0 6 1 0,-1-5 0 0,0 2-3 15,1 3-3-15,1-8 6 0,-1 8-1 0,-1-8 0 16,2 6-1-16,-1-4 2 0,-1 1-3 0,1 1-1 16,-2-3 2-16,0 2-1 0,0 0-2 0,1 0 4 15,-1 0 4-15,0-2 2 0,0 3 0 0,-1-1 0 0,2 0 4 16,-1-3 2-16,-1 1 5 0,-1 0-4 0,1-1 0 15,1-3 1-15,-2 3 0 0,0-4-4 0,0 3-3 16,0-4-2-16,2 3-1 0,-2 1 5 0,-1-4-4 16,0 2 0-16,2 1-2 0,-1-2 0 0,1 1-2 15,-1-5 2-15,0 4 0 0,1-2 0 0,-2 1 1 16,4 2-1-16,-3-6-2 0,2 2-2 0,-1 3-1 16,2-2 0-16,-1 2 1 0,2 0 1 0,-2 2 0 15,1-2 0-15,-2-4 1 0,2 3-1 0,-2-2-2 16,1-1 2-16,-2 3 0 0,0-1-1 0,0-2-1 0,-1 3 1 15,0-4-2-15,0 4 0 0,-4-1 0 0,0-2 3 16,1-1-3-16,1 0-2 0,0 2 2 0,2 3 1 16,1-5 0-16,-5 2-2 0,5-2 2 0,3 0-1 15,-2 1 1-15,3 5-2 0,0-5-1 0,3 2 2 16,0-1 1-16,-1 3-4 0,2-5 5 0,0 5-4 16,-1-1 3-16,-1 1 0 0,2 3-3 0,0-1 4 15,-3-1-2-15,-1 2 2 0,3-2 1 0,-3 3-3 16,2-1 1-16,-2-1-1 0,0 2 0 0,0-2 1 0,0-1-2 15,0 1 1-15,-2 2 2 0,-1-4-1 16,3 3 0-16,-1-3-1 0,-2 1 2 0,2-1-2 0,-1-1-1 16,-2-4 4-16,1 7-1 0,-1-7-1 0,4 5 1 15,-4 0-1-15,3 0 0 0,0 0-1 0,-2 2 1 16,3 1 0-16,-3 0 0 0,1 1 0 0,2-1 2 16,0-2 0-16,2 4-1 0,-2 2 2 0,3-5-2 15,-3 5 1-15,1-6-2 0,1 5 5 0,-2 0-4 16,1-1 4-16,0 1-5 0,3-2 1 0,-3-1 4 15,2 2-2-15,0 0 0 0,-1 1 2 0,-2 0 0 16,0-1-2-16,0-2 1 0,0-2-1 0,0 2 0 0,0 1 3 16,0 2-2-16,0-5-1 0,0 4-1 0,-2 0-1 15,2-1 0-15,-2-1 4 0,2 2-2 0,2-1-1 16,-2 0-2-16,0 0 0 0,2 3 3 0,-2-5-3 16,0 4 2-16,0-2-2 0,0 2 1 0,2-1 1 15,0 0-1-15,-2 1-2 0,0-5 2 0,0 5-1 16,0-2-3-16,0-1 3 0,0 0 0 0,1 1 0 15,-2 2-2-15,2-1-3 0,-1-2 6 0,3 1 2 16,-3-2-6-16,0 1 6 0,1-3-5 0,-1 4 1 16,0-4 1-16,0 2 0 0,0 1 1 0,0-3-3 15,0 2 1-15,0-1 3 0,0 2-2 0,0-3-1 0,-1 5-3 16,-2-4 5-16,2 1-1 0,-1 2 1 0,2 1-2 16,0 0 3-16,-2 0-2 0,2 2 3 0,0-2-4 15,0 1 1-15,-2 2 0 0,0-2 1 0,2 1-2 16,0 0 1-16,-1 1 1 0,1-1 1 0,0 1-1 15,1-1 3-15,1 1 0 0,-2 4 2 0,2-8-2 16,-2 6 1-16,0 2 0 0,2-6-2 0,-2 6 2 16,2-4-2-16,-2 0-1 0,0 4-6 0,1-4 6 15,3 2-1-15,-4 2-2 0,0-4 1 0,0 4 0 0,0 0 2 16,0 0 0-16,5-3-1 0,-5 3 1 0,0 0-1 16,0 0 1-16,0 0-2 0,0-4 1 0,0 4-6 15,0 0 4-15,0 0-8 0,0 0-18 0,0 0-21 16,0 0-36-16,-10 12-27 0,8-6-75 0,-4 2-181 15,1 1-397-15,-1 1 176 0</inkml:trace>
  <inkml:trace contextRef="#ctx0" brushRef="#br0" timeOffset="-45440.07">24080 8647 70 0,'0'0'118'0,"0"0"-6"0,0 0-18 0,0 0-2 0,0 0-10 15,0 0-4-15,0 0-18 0,0 0-2 0,0 0-2 16,0 0-4-16,0 0-10 0,0 0-6 0,8-3 4 0,-8 3-5 16,0 0 4-16,0 0-6 0,6-2 2 15,-6 2 9-15,0 0 6 0,0 0-1 0,0 0-5 16,9 0-1-16,-9 0-6 0,0 0 2 0,4-1-2 0,-4 1 1 15,0 0-5-15,0 0-3 0,0 0-4 0,0 0 1 16,9 0-9-16,-9 0 3 0,0 0-5 0,0 0-2 16,8 1 0-16,-8-1 5 0,0 0-5 0,0 0-7 15,0 0 0-15,3 3-4 0,-3-3 4 0,0 0 3 16,0 0 1-16,0 0 1 0,0 0 1 0,0 0-1 16,0 0 4-16,0 0 1 0,0 0-3 0,0 0 2 15,0 0-4-15,0 0-3 0,0 0 5 0,0 0-2 16,0 0-7-16,0 0 5 0,6 2-3 0,-6-2-5 15,0 0-2-15,3 0 3 0,-3 0 3 0,3 4-3 16,-3-4-1-16,4 1 4 0,-4-1-5 0,3 2 6 0,-3-2-5 16,0 0 2-16,3 4-1 0,-3-4 0 0,0 0-1 15,0 0 3-15,0 0 1 0,0 0-1 0,0 0 8 16,5 1-4-16,-5-1-5 0,0 0 7 0,0 0-4 16,0 0 0-16,0 0-1 0,0 0 0 0,0 0-1 15,0 0-2-15,0 0 2 0,0 0-3 0,0 0 1 16,0 0-3-16,0 0 3 0,0 0-1 0,3 2 1 15,-3-2-3-15,2 3 4 0,-2-3-3 0,0 0 3 16,7 1-4-16,-7-1 3 0,8 3-3 0,-2-2 4 16,-1 3-3-16,0-3-2 0,-5-1 4 0,10 1-4 15,-4 0 0-15,0 1 2 0,-2-2 0 0,1 1 3 16,1-1-1-16,-1 2-4 0,1-1 2 0,2 0-2 0,-4 1 0 16,-4-2 3-16,9 0-2 0,-9 0 3 0,8 0-2 15,-5 2 0-15,-3-2-5 0,0 0 5 0,8 0-5 16,-8 0 6-16,0 0-1 0,0 0 2 0,8 0 0 15,-8 0-1-15,0 0 2 0,0 0 0 0,0 0 1 16,0 0-3-16,0 0 0 0,0 0 1 0,0 0 1 16,0 0-6-16,0 0 2 0,0 0 4 0,0 0-5 15,0 0 3-15,0 0 4 0,0 0-6 0,0 0 3 0,0 0 0 16,0 0-1-16,0 0-1 0,0 0 1 16,0 0-2-16,0 0-2 0,0 0 5 0,0 0-4 15,5 1 1-15,-5-1-8 0,0 0-31 0,-1 5-38 0,1-5-91 16,-7 4-149-16,7-4-341 0,-9 1 152 0</inkml:trace>
  <inkml:trace contextRef="#ctx0" brushRef="#br0" timeOffset="-43458.43">25665 9324 22 0,'0'0'141'0,"0"0"-6"0,0 0-15 0,0 0-12 0,0 0-8 16,0 0-12-16,0 0-3 0,0 0-15 0,0 0-4 16,0 0-10-16,0 0 0 0,3 2-10 0,-3-2-12 15,0 0 10-15,0 0-5 0,0 0-1 0,0 0 1 16,0 0-8-16,0 0-6 0,0 0-7 0,0 0 3 0,0 0 3 15,0 0-4-15,0 0-2 0,0 0 1 16,0 0-1-16,0 0-1 0,0 0 7 0,0 0 2 16,0 0 0-16,0 0-1 0,0 0-1 0,0 0-3 0,0 0-1 15,0 0-4-15,0 0 0 0,0 0-1 0,0 0-4 16,0 0 1-16,0 0 1 0,0 0-6 0,0 0 0 16,0 0 0-16,0 0 2 0,0 0 2 0,0 0 2 15,0 0 2-15,0 0-4 0,0 0-4 0,0 0 6 16,0 0-3-16,0 0 2 0,0 0-2 0,0 0 6 15,0 0-4-15,0 0 6 0,0 0-6 0,0 0 3 16,0 0-1-16,0 0 1 0,0 0-11 0,-8-7 7 0,8 7-3 16,0 0-1-16,0 0-2 0,0 0-3 0,0 0 2 15,0 0-5-15,-7-3 4 0,7 3 0 0,0 0 2 16,-5-2-4-16,5 2 3 0,0 0 2 0,-4-4-2 16,4 4-2-16,0 0-1 0,0 0 2 0,-6 0-3 15,6 0 6-15,0 0 6 0,0 0 0 0,0 0 0 16,0 0 4-16,0 0 0 0,0 0-1 0,0 0 0 15,-4-3 2-15,4 3-4 0,0 0-1 0,0 0-1 0,0 0-2 16,0 0-1-16,0 0 0 0,0 0-2 0,0 0-3 16,0 0 4-16,0 0 0 0,0 0 1 15,0 0-3-15,0 0 2 0,0 0 4 0,0 0 0 0,0 0-2 16,0 0 0-16,0 0-2 0,0 0 0 0,0 0-1 16,19 1 4-16,-19-1-2 0,8-1-1 0,-8 1 0 15,9 0-3-15,-4 1 1 0,-5-1-2 0,9 2-1 16,-9-2-1-16,5 0 2 0,-5 0-1 0,5 0 0 15,-5 0 2-15,0 0-1 0,0 0-1 0,0 0 1 16,0 0-3-16,10 0 2 0,-10 0-3 0,0 0 3 16,0 0 1-16,0 0-3 0,0 0 0 0,0 0 1 0,0 0-2 15,0 0 1-15,0 0-2 0,0 0 1 16,0 0 0-16,0 0-6 0,2 4-10 0,-2-4-12 0,0 0-22 16,0 0-27-16,0 0-35 0,-17 2-83 0,17-2-124 15,-4 3-346-15,4-3 154 0</inkml:trace>
  <inkml:trace contextRef="#ctx0" brushRef="#br0" timeOffset="-42031.41">25482 10031 72 0,'0'0'83'0,"0"0"-10"0,0 0-9 0,0 0-1 16,0 0-5-16,0 0 4 0,0 0-1 0,0 0-6 16,0 0 12-16,0 0-4 0,0 0-3 0,0 0 3 15,0 0-11-15,0 0-2 0,0 0-3 0,0 0-4 16,0 0-1-16,0 0-3 0,0 0-3 0,0 0-10 0,0 0 0 15,0 0-1-15,0 0-2 0,0 0-3 16,0 0-3-16,0 0 2 0,0 0 1 0,0 0-9 16,0 0-3-16,0 0-1 0,0 0 3 0,0 0 1 0,0 0-8 15,0 0 6-15,0 0 2 0,0 0-4 0,0 0-3 16,0 0 2-16,0 0-1 0,0 0 4 0,0 0-2 16,0 0-8-16,0 0 8 0,0 0 4 0,0 0-4 15,0 0 1-15,0 0-2 0,0 0-3 0,0 0 2 16,10-3 0-16,-10 3 6 0,0 0-9 0,0 0 2 0,0 0-2 15,0 0 0-15,0 0 0 0,0 0-1 16,0 0-3-16,0 0 4 0,0 0-1 0,0 0 3 0,0 0 5 16,0 0-1-16,0 0 4 0,0 0-2 0,0 0 8 15,0 0-3-15,0 0 2 0,0 0-2 0,0 0-1 16,0 0 0-16,0 0 2 0,0 0-2 0,0 0-1 16,0 0-5-16,0 0 4 0,0 0 1 0,0 0-4 15,0 0-1-15,0 0-4 0,0 0 0 0,0 0 3 16,0 0-4-16,0 0 0 0,0 0 2 0,0 0 0 0,0 0-4 15,0 0 4-15,0 0-5 0,0 0 6 0,0 0-4 16,0 0 7-16,0 0 2 0,0 0 0 0,0 0 1 16,0 0-1-16,0 0 0 0,0 0 1 0,0 0-3 15,0 0-4-15,0 0 2 0,0 0 0 0,0 0-5 16,0 0 3-16,0 0-1 0,0 0-2 0,0 0-1 16,0 0 1-16,0 0-2 0,0 0 3 0,0 0 0 15,0 0 5-15,0 0-6 0,0 0-2 0,0 0 3 16,0 0-5-16,0 0 11 0,0 0-7 0,0 0-4 15,0 0 3-15,0 0 1 0,0 0-3 0,0 0-1 0,0 0-1 16,0 0 2-16,0 0 5 0,0 0-4 0,0 0 2 16,0 0 1-16,0 0-5 0,0 0 2 0,0 0-1 15,0 0-1-15,0 0-1 0,0 0 3 0,0 0 2 16,0 0-3-16,0 0 0 0,0 0 1 0,0 0 2 16,0 0-1-16,0 0-7 0,0 0 8 0,0 0-1 15,0 0 2-15,0 0-2 0,0 0 4 0,0 0-3 16,0 0 4-16,0 0-6 0,0 0 1 0,5 4-2 0,2-3 2 15,1-1-1-15,0 2 5 0,3-1-6 0,-4-1 3 16,5-1-3-16,-1 2 1 0,-2-1-2 16,1 2 4-16,-1-2 3 0,0 0-5 0,-1 1 0 0,-2-1 0 15,-6 0-3-15,9 1 7 0,-9-1 4 0,11-1 1 16,-11 1 1-16,6 0 2 0,-6 0-3 0,5-1 1 16,-5 1-1-16,0 0-4 0,0 0 2 0,0 0-3 15,0 0 2-15,0 0-1 0,0 0-2 0,0 0 1 0,0 0-1 16,0 0 2-16,0 0-1 0,0 0-4 15,0 0 5-15,0 0-5 0,0 0-15 0,-13 7-33 0,13-7-33 16,-5 3-52-16,5-3-168 0,0 0-324 0,0 0 143 16</inkml:trace>
  <inkml:trace contextRef="#ctx0" brushRef="#br0" timeOffset="-40074.63">24908 10594 53 0,'0'0'125'0,"0"0"-4"0,0 0-10 0,0 0-6 16,0 0-8-16,0 0-3 0,0 0-6 0,0 0-8 16,0 0-4-16,0 0-9 0,0 0-6 0,0 0-16 15,0 0-1-15,0 0 2 0,0 0-6 0,0 0-7 0,0 0-4 16,0 0 1-16,0 0-5 0,0 0-4 0,0 0-2 16,0 0 1-16,0 0-1 0,0 0-3 0,0 0-1 15,0 0-3-15,0 0 9 0,0 0 3 0,0 0 4 16,0 0-2-16,0 0 3 0,0 0-5 0,0 0 10 15,0 0-7-15,0 0-3 0,0 0 0 0,0 0-1 16,0 0 3-16,-3-7-7 0,3 7-2 0,0 0-5 16,0 0 2-16,0 0 2 0,0 0 4 0,0 0 1 15,0 0-3-15,0 0 2 0,0 0 1 0,0 0 1 16,0 0 2-16,0 0-3 0,0 0 3 0,21 3-6 0,-16-3 4 16,-5 0-2-16,9 0 0 0,-9 0-3 0,9 2-2 15,-9-2 1-15,4 2-1 0,-4-2-5 0,0 0-2 16,5 0-1-16,-5 0 0 0,0 0 5 0,4 2-5 15,-4-2-2-15,0 0 1 0,0 0 0 0,0 0-1 16,0 0-1-16,0 0-5 0,0 0 9 0,0 0-9 16,0 0 4-16,3 1 2 0,-3-1-4 0,0 0 1 15,0 0 2-15,2 4-2 0,-2-4 3 0,0 4-5 0,0-4 2 16,8 4-1-16,-6-3 0 0,5 0 1 0,-2 0 1 16,0 1 1-16,-5-2-2 0,9 0 0 0,-9 0 0 15,6 0 7-15,-6 0 3 0,5 0 8 0,-5 0 5 16,0 0 3-16,0 0 6 0,7 0 0 0,-7 0 2 15,0 0-2-15,0 0-6 0,5 3-1 0,-5-3-3 16,0 0-4-16,0 0-2 0,0 0 15 0,0 0-3 16,0 0-3-16,0 0-3 0,0 0-4 0,0 0-1 0,10-3-1 15,-10 3-4-15,4 0-2 0,-4 0 0 16,0 0-4-16,0 0 3 0,0 0-3 0,0 0-2 0,0 0 2 16,6 0-2-16,-6 0-3 0,0 0 2 0,0 0-2 15,0 0-1-15,0 0-2 0,0 0 0 0,0 0-3 16,0 0 5-16,0 0 1 0,-1 8-1 0,1-8 0 15,1 4 1-15,1-2-2 0,0 0-3 0,1 1 6 16,-1-1-2-16,-2-2 2 0,6 4-2 0,-2-3-4 0,-2 2 4 16,1-2 1-16,-3-1-3 0,4 4 1 15,-4-4 1-15,4 2-1 0,-4-2 3 0,0 0-1 16,0 0-3-16,0 0 3 0,0 0-1 0,0 0-3 0,0 0 1 16,0 0 0-16,5 1-6 0,-5-1-23 15,0 0-36-15,0 0-50 0,0 0-67 0,0 0-252 0,0 0-468 16,0 0 208-16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5T06:30:39.14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7493 4578 78 0,'0'0'102'0,"0"0"-13"15,0 0-11-15,-7-1-8 0,7 1 0 0,0 0-12 16,0 0-1-16,0 0-12 0,0 0-5 0,0 0 0 0,0 0-10 16,0 0 15-16,0 0-8 0,-10 3 13 0,10-3-5 15,0 0 6-15,0 0-3 0,0 0-10 0,0 0 6 16,0 0-4-16,0 0 0 0,0 0-5 0,0 0-1 15,0 0 0-15,0 0-4 0,0 0-1 0,-5 4-7 16,5-4 4-16,0 0-7 0,0 0 4 0,0 0 1 16,0 0-6-16,0 0 0 0,0 0-2 0,0 0-1 15,0 0-2-15,0 0 2 0,0 0-3 0,0 0 0 0,0 0 5 16,0 0-5-16,0 0 2 0,0 0 0 0,0 0-2 16,0 0 0-16,0 0-1 0,0 0 2 15,0 0-2-15,0 0-3 0,0 0 7 0,0 0-4 0,0 0 0 16,0 0-3-16,0 0-6 0,0 0 8 0,0 0-4 15,0 0 3-15,0 0-6 0,0 0 1 0,0 0 1 16,0 0-1-16,0 0-2 0,0 0 3 0,-8 0 0 16,8 0-1-16,0 0-3 0,0 0-2 0,0 0-1 15,0 0 4-15,0 0-1 0,0 0 1 0,0 0 1 16,0 0-3-16,0 0 0 0,0 0 3 0,0 0 0 16,0 0-3-16,0 0 0 0,0 0 5 0,0 0-7 0,0 0 2 15,0 0 0-15,0 0 7 0,0 0 8 16,0 0-4-16,0 0-1 0,0 0 11 0,0 0-3 15,0 0-1-15,0 0 7 0,0 0-5 0,0 0-1 0,0 0 4 16,0 0-4-16,0 0-1 0,0 0-1 0,0 0 1 16,0 0-4-16,0 0 1 0,0 0-3 0,0 0 1 15,0 0-3-15,0 0 2 0,0 0-5 0,0 0 3 16,0 0-4-16,0 0 1 0,0 0-2 0,0 0 3 16,0 0 2-16,0 0-3 0,0 0-3 0,0 0 4 15,14-7 2-15,-14 7-6 0,9-2 1 0,-4 1-3 16,1 0 3-16,-6 1-9 0,11-1-5 0,-3 0 17 0,-2 1-3 15,0 1-1-15,2-1-2 0,5 1 3 16,-8-1-3-16,1 1-1 0,2-1 3 0,1 0 0 16,-1 0-1-16,-2 0 1 0,2 0 0 0,-2 1 0 0,-6-1-1 15,9-1-7-15,-1 1 5 0,-8 0 4 0,10-1-2 16,-10 1-2-16,9 0 0 0,-9 0-3 0,9-1 3 16,-3 1 1-16,-6 0 1 0,8 1-4 0,-8-1 3 15,9-1-1-15,-9 1-1 0,6 0 3 0,-6 0 0 16,8-1-2-16,-8 1 0 0,0 0-2 0,6 0-10 15,-6 0-6-15,0 0-13 0,8 3-17 0,-6 0-22 16,-2-3-25-16,4 3-38 0,-2 1-176 0,-2-4-335 0,0 0 148 16</inkml:trace>
  <inkml:trace contextRef="#ctx0" brushRef="#br0" timeOffset="704.82">7494 4675 92 0,'-8'-1'96'16,"8"1"-19"-16,-6 4-7 0,6-4-8 0,-3 2-5 16,3-2-3-16,0 0-8 0,0 0-4 0,-5 3-8 15,5-3-5-15,0 0-2 0,0 0 4 0,0 0 3 16,0 0-6-16,0 0 6 0,0 0-2 0,0 0-2 16,0 0 0-16,0 0-8 0,0 0 5 0,2 5-11 15,-2-5 5-15,0 0-4 0,0 0 3 0,0 0-4 0,0 0 7 16,0 0-7-16,0 0 1 0,0 0-2 15,0 0-1-15,6 0-2 0,-6 0 7 0,6 1 6 0,-6-1-3 16,5 2 7-16,-5-2-4 0,0 0 2 0,12-2-7 16,-6 2 1-16,3 0 1 0,-2-1-2 0,0 1-3 15,1 0 0-15,6 0 0 0,-8-2-5 0,5 1-2 16,-4 0-1-16,5 1 0 0,-4 0-2 0,2 0 0 16,-4-1 2-16,2 1-2 0,-8 0-4 0,14 1 1 0,-10-1 6 15,1 1-6-15,-5-1 3 0,9 0-3 16,-9 0-3-16,9 0 0 0,-9 0 2 0,7 1 1 15,-2-1-2-15,-5 0-1 0,6 2 0 0,-6-2 0 0,0 0 5 16,6 0 0-16,-6 0 3 0,0 0-3 16,6 0-3-16,-6 0 4 0,0 0-2 0,0 0-6 15,8 0 1-15,-8 0 0 0,0 0 3 0,0 0 0 0,0 0 0 16,0 0-1-16,2 3-2 0,-2-3 1 0,0 0 4 16,0 0-3-16,3 4-6 0,-3-4-11 0,0 0-31 15,0 0-19-15,0 0-35 0,0 0-128 0,0 0-247 16,0 0 109-16</inkml:trace>
  <inkml:trace contextRef="#ctx0" brushRef="#br0" timeOffset="4259.5">12429 4558 5 0,'0'0'144'0,"0"0"-12"0,0 0-11 0,0 0-20 15,0 0-4-15,0 0-4 0,0 0-11 0,0 0-8 16,0 0-8-16,0 0-11 0,0 0-4 16,0 0-9-16,0 0 0 0,0 0-3 0,0 0-2 0,0 0-6 15,0 0 0-15,0 0-2 0,0 0-1 0,0 0-8 16,0 0 0-16,0 0 1 0,0 0 1 0,0 0 5 15,0 0-6-15,0 0-2 0,0 0 3 0,0 0-5 16,0 0 1-16,0 0 5 0,0 0-5 0,0 0-1 16,0 0-3-16,0 0 0 0,0 0 2 0,0 0-1 15,0 0-6-15,0 0 5 0,0 0-3 0,0 0 3 16,0 0-3-16,0 0-1 0,0 0-2 0,0 0 5 0,0 0-4 16,-5 2-4-16,5-2 2 0,0 0-1 0,0 0-1 15,0 0-1-15,0 0 0 0,0 0 1 16,0 0 1-16,0 0-6 0,0 0 0 0,0 0-1 0,0 0 4 15,0 0 0-15,0 0 0 0,0 0 1 0,0 0-3 16,0 0-1-16,0 0 2 0,0 0-3 0,0 0 8 16,0 0-3-16,0 0 0 0,0 0 6 0,0 0-8 15,0 0 3-15,0 0 2 0,0 0-7 0,0 0 3 16,0 0 3-16,0 0-3 0,0 0-1 0,0 0 1 16,0 0 0-16,0 0 2 0,0 0-5 0,0 0-2 15,0 0 4-15,0 0 1 0,0 0 3 0,0 0 3 16,0 0 2-16,0 0-4 0,0 0 0 0,0 0 0 15,0 0-3-15,0 0 3 0,0 0-1 0,16-5 1 0,-10 3 2 16,-6 2-6-16,11-3-1 0,-3 1-2 16,-2 1 3-16,4 1 2 0,-2-1-3 0,2 1-4 0,-1-1 3 15,-2-1-1-15,1 1 0 0,4-3 0 0,-6 4 3 16,2-2-4-16,-2 1 7 0,2 1-6 0,-8 0 1 16,9 1 2-16,-4-1 1 0,-5 0-3 0,9 0 2 15,-9 0-1-15,0 0-1 0,0 0 0 0,8-2-6 16,-8 2 9-16,0 0-2 0,0 0 1 0,0 0 0 15,6-3-1-15,-6 3 1 0,0 0-13 0,0 0-11 16,4-2-16-16,-4 2-20 0,0 0-18 0,0 0-21 0,0 0-60 16,0 0-98-16,0 0-276 0,0 0 123 0</inkml:trace>
  <inkml:trace contextRef="#ctx0" brushRef="#br0" timeOffset="5024.13">12493 4668 9 0,'0'0'117'0,"0"0"-8"0,0 0-14 0,0 0-12 15,0 0-1-15,0 0-12 0,0 0-4 0,0 0-5 0,0 0-14 16,0 0 0-16,0 0-8 0,0 0-2 16,0 0-10-16,0 0 6 0,0 0-8 0,0 0-1 15,0 0 3-15,0 0-1 0,0 0-1 0,0 0 4 0,0 0 1 16,0 0 0-16,0 0 0 0,0 0-5 0,0 0-1 16,0 0 0-16,0 0 2 0,0 0-2 0,0 0-1 15,0 0 2-15,0 0-2 0,0 0-2 0,0 0 2 16,0 0 1-16,0 0-4 0,0 0-3 0,0 0-4 15,0 0-3-15,0 0 0 0,0 0 3 0,-10 0-10 16,10 0 6-16,0 0 0 0,-5 0 0 0,5 0 0 16,0 0-7-16,-7 3 6 0,7-3-2 0,0 0 2 15,-5 0-2-15,5 0 1 0,0 0 2 0,0 0 5 0,0 0-2 16,0 0-1-16,0 0 2 0,0 0 0 16,0 0 1-16,0 0 3 0,-8 0-5 0,8 0 7 15,0 0-2-15,0 0-2 0,0 0-1 0,0 0-2 0,0 0 1 16,0 0-5-16,0 0-1 0,0 0 5 0,0 0 0 15,0 0-7-15,0 0 3 0,0 0-2 16,0 0 2-16,23 2 0 0,-16-1-1 0,0-1-4 0,1 0 5 16,1 0-4-16,0 0 3 0,1 0 1 0,0 4-7 15,-2-4-1-15,1 1 3 0,-3-1 1 0,2 1-3 16,0-1 2-16,2 1 3 0,-2-1-2 0,-2 0 0 16,4 0-2-16,-10 0-4 0,10 0 2 0,-4 0 4 15,-6 0-3-15,7 2 5 0,-7-2-6 0,5 0 2 16,-5 0 4-16,0 0 1 0,0 0-5 0,7 1 2 15,-7-1-2-15,0 0 0 0,0 0 2 0,0 0 1 16,0 0 0-16,6 1-1 0,-6-1-1 0,0 0 0 0,0 0-8 16,0 0-19-16,4 3-24 0,-4-3-33 0,3 0-38 15,-3 0-167-15,0 0-309 0,0 0 136 16</inkml:trace>
  <inkml:trace contextRef="#ctx0" brushRef="#br0" timeOffset="6541.03">19355 4461 47 0,'0'-7'124'0,"0"7"-13"16,0 0-7-16,0 0-7 0,0 0-12 0,-2-5-8 15,2 5-5-15,-2-3 3 0,2 3-15 0,0 0-1 16,0 0-2-16,0 0-6 0,0 0 0 0,-2-3-7 15,2 3-4-15,0 0-10 0,0 0 0 0,0 0-3 16,0 0-7-16,0 0 2 0,0 0-6 0,0 0 4 16,0 0-4-16,0 0-5 0,0 0 8 0,0 0 0 15,-7-1 3-15,7 1-2 0,0 0-1 0,0 0 6 16,0 0 0-16,0 0 0 0,0 0-4 0,0 0-1 16,0 0 2-16,0 0-3 0,0 0-3 0,0 0 1 15,0 0-4-15,0 0-3 0,0 0-2 0,-9 1 1 16,9-1 3-16,0 0 0 0,0 0-5 0,0 0 3 0,0 0-2 15,0 0 8-15,0 0-1 0,0 0 3 16,0 0 3-16,0 0 2 0,0 0 3 0,0 0-6 0,0 0 6 16,0 0-9-16,0 0 11 0,0 0 2 0,0 0-6 15,0 0 1-15,0 0 0 0,0 0-6 0,0 0 1 16,13-4-10-16,-8 2 4 0,-5 2 2 0,17 3-2 16,-7-4-3-16,-3 2 1 0,5 0-4 0,0 0 0 15,0 2-1-15,-1-3 3 0,4 1-4 0,-2 2-2 16,3-2 2-16,-7 2-1 0,4-2-3 0,-3-1 4 15,-1 0 0-15,-1 2-1 0,-3-2-3 0,-5 0-1 16,11-2 1-16,-11 2 5 0,8 2-5 0,-8-2 3 0,5-2-1 16,-5 2-2-16,4-2-19 0,-4 2-16 0,0 0-15 15,5-2-21-15,-5 2-15 0,0 0-20 16,0 0-35-16,0 0-154 0,0 0-318 0,0 0 140 0</inkml:trace>
  <inkml:trace contextRef="#ctx0" brushRef="#br0" timeOffset="7056.19">19305 4571 52 0,'0'0'77'15,"0"0"-1"-15,0 0-11 0,0 0 0 0,0 0-7 16,0 0 2-16,0 0 7 0,0 0-10 0,0 0 9 16,0 0-12-16,0 0 7 0,0 0-6 0,0 0-4 15,0 0 0-15,0 0-4 0,0 0-1 0,0 0-2 16,0 0-6-16,0 0-5 0,0 0-1 0,0 0-8 15,0 0 2-15,0 0-1 0,0 0-1 0,0 0 0 16,0 0 2-16,0 0 3 0,0 0-2 0,0 0 6 16,0 0 1-16,0 0 3 0,0 0 1 0,0 0-2 0,14-4 0 15,-4 5-6-15,-1-2-1 0,2 1 1 0,0-2-7 16,2 2 1-16,-1-1 0 0,5 1-1 0,2-2 2 16,-1 4-3-16,1-5-7 0,-1 2-4 0,-8-1 3 15,3 4-3-15,-3-4 3 0,2 2-5 0,-7-1-1 16,0 0 1-16,4 1 3 0,-9 0-17 0,8 0 14 15,-8 0-2-15,6 1 0 0,-2 0 0 0,-4-1-2 16,0 0 0-16,0 0 1 0,9 0 0 0,-9 0-5 16,0 0 3-16,5 2 0 0,-5-2-5 0,0 0 4 0,0 0 2 15,0 0-2-15,0 0 0 0,0 0-3 0,0 0-1 16,0 0-21-16,0 0-31 0,0 0-26 0,0 0-71 16,0 0-129-16,0 0-301 0,0 0 133 0</inkml:trace>
  <inkml:trace contextRef="#ctx0" brushRef="#br0" timeOffset="-66270.73">13526 967 59 0,'3'-5'74'0,"-3"5"-8"0,3-2-3 16,-3 2-9-16,1-4-7 0,-1 4-6 0,0 0 1 15,3-4-4-15,-3 4-4 0,1-2-1 0,-1 2 2 0,1-5-5 16,-1 5-7-16,0 0 6 0,0 0-3 16,0 0-5-16,0 0-4 0,-1-5 2 0,1 5 0 15,-3-5-6-15,3 5 1 0,-4-2-1 0,4 2-3 16,-5-3-2-16,5 3 4 0,-5-2-5 0,0 0-1 16,5 2-2-16,-6-3 4 0,6 3-2 0,-5-2-2 0,1 2 7 15,4 0-5-15,-8-3-9 0,8 3 3 0,0 0 0 16,-5-1 9-16,5 1-1 0,0 0-3 15,0 0-6-15,-4-3 11 0,4 3-6 0,0 0 7 16,0 0-1-16,0 0 0 0,0 0 8 0,0 0-6 0,-6-1 1 16,6 1 7-16,0 0-6 0,-3-2 0 0,3 2 2 15,0 0-4-15,0 0 2 0,-2-5-10 16,2 5 8-16,-4-3-1 0,4 3-11 0,0 0 5 0,-9-1-8 16,9 1 15-16,-4-2-6 0,4 2-1 0,-4-4 3 15,4 4-7-15,-5-2-3 0,5 2 6 0,-8-2-12 16,8 2 6-16,-5-1 7 0,5 1-5 0,-7-2-1 15,7 2 4-15,-8 0-5 0,8 0-3 0,-8 0 2 16,8 0 2-16,-5 2-4 0,-1 1 6 16,-1-3-3-16,7 0 12 0,-6 5-7 0,0-3-5 0,0 2 9 15,0 1-2-15,1-1-8 0,1 0 6 0,-2 1 0 16,1 2-7-16,1-2 7 0,-4 2-1 0,4-1-4 16,-1 1 6-16,1-2-5 0,1 4 10 0,-1-2-10 15,0-2 1-15,-1 5 1 0,4-3 4 0,-1 1-6 16,1-1 5-16,1 0-4 0,1 0-1 0,2 0 4 15,2 1 8-15,-3-1-10 0,2-1 8 0,3 2-12 16,-1-2 6-16,-1 1 0 0,4-2 2 0,-1-1 2 16,2 3 0-16,0-2-6 0,-1-2 3 0,1-1 2 15,3 1-2-15,-3-1 1 0,2 1 0 0,-1-2 8 16,2-1-15-16,0 0 13 0,-2 0 0 0,1-1 4 16,-1 0-14-16,1-1 10 0,-3 0 2 0,1-1-4 15,-3 1 1-15,-1-2 0 0,0 1 3 0,-3 0 0 16,4-2-4-16,-1 1-3 0,-1 1-2 0,-1-4 3 15,0 3 7-15,-1-2 1 0,2 0-1 0,-5 0 7 16,0-1-8-16,2-2-1 0,-4 0-2 0,-1 0 0 16,-2 1-12-16,-1-3 7 0,1 1 14 0,-4 3-13 15,0-1-6-15,0-1 8 0,2 2-7 0,-5 2 1 16,1-2-2-16,0 2 5 0,1 1-1 0,3-2-7 16,0 4 8-16,2-1-5 0,0 1 0 0,0-1-1 15,5 3-3-15,-8-1 3 0,8 1 1 0,0 0 1 16,-10 4-27-16,6-2-17 0,4 1-38 0,-4 0-42 15,2 1-91-15,-2-2-232 0,3 3 104 0</inkml:trace>
  <inkml:trace contextRef="#ctx0" brushRef="#br0" timeOffset="-65274.26">13478 1173 55 0,'0'0'54'0,"3"-8"-5"0,-1 7 1 15,-2 1-5-15,2-2-6 0,-2 2 4 0,1-4-1 16,-1 4-1-16,1-5-6 0,-1 5 7 0,1-4-12 16,-1 4 13-16,-2-4-9 0,2 4-6 0,0 0 0 15,2-2-6-15,-2 2-3 0,0 0 1 0,0 0-4 16,0 0 0-16,0 0-5 0,0 0 1 0,0 0-7 15,0 0 2-15,0 0-3 0,0 0 1 0,0 0 2 16,3 9 1-16,-3-9-2 0,1 6-1 0,-1-2 1 16,0-4 0-16,3 5 0 0,-6 0-3 0,3-5 1 15,0 8-6-15,0-5 8 0,-1 3-6 0,1-1 7 16,-3 0-9-16,2 1 5 0,0 0-3 0,-2 1 3 16,2 1-6-16,-3 0 6 0,3 1 3 0,-1 3-1 15,-1 0-3-15,0-1-5 0,-1 6 13 0,-2 1-8 16,2-3 3-16,0 3 2 0,-1-2-13 0,1 1 18 15,0-1-10-15,3 1 2 0,-3-2-1 0,2-2 1 16,-1 3-3-16,3-5 11 0,0 0-10 0,0-2 3 16,3 3-2-16,-1-2-6 0,-2-1 2 0,3 1 6 15,-2-3-9-15,3 1 10 0,-3-1-4 0,2-2 7 16,-2-1-6-16,2 0 4 0,-1 0-6 0,-2 0 11 16,3 1-14-16,-2-2 21 0,-1-3-15 0,0 2 8 15,0-2-7-15,7 3 3 0,-7-3-3 0,0 0-6 16,12-7-15-16,-8 4-16 0,0-2-45 0,-1 0-74 15,2 0-161-15,0 1 72 0</inkml:trace>
  <inkml:trace contextRef="#ctx0" brushRef="#br0" timeOffset="-64622.64">13491 1163 71 0,'0'0'87'0,"0"0"-11"0,0 0-18 0,0 0 1 15,0 0-1-15,0 0-8 0,0 0-1 0,0 0-14 16,0 0 2-16,-4 11-5 0,2-7-6 0,-5 0-2 16,3 1-2-16,-1 2 1 0,-5-2 0 0,2 2-3 0,2 0-7 15,-3-1 6-15,-1 1-10 0,2-2 5 0,-1 2-5 16,-1-3 0-16,0 2 11 0,3 1-8 16,-2-3-6-16,-1 0 11 0,4-3-6 0,-3 4 3 15,3-2-2-15,-1-1-6 0,2 1 10 0,0-1 4 0,1 0 11 16,0 1 17-16,1-1 3 0,3-2 1 0,0 0-8 15,0 0-5-15,0 0-1 0,11-12-5 0,-2 7-3 16,-1 0-4-16,3-2 1 0,-1 2-3 0,0-2-8 16,-1 0 3-16,0 3-4 0,0-1 3 0,0 0-8 15,0 0-4-15,-1 0 5 0,-1 2 0 0,-2 0-5 16,2-1 4-16,-2 0-5 0,-4 0 2 0,3 0-7 16,0-1 3-16,2-2 5 0,-2 5-5 0,0-2-1 15,0 0 0-15,0-1 10 0,-2 2-14 0,1-1 4 16,-1-1-7-16,1 0 3 0,2 2 7 0,-1 1-5 15,0-1-2-15,-1 1 1 0,-3 2 7 0,6-4-6 16,-3 4-6-16,-3 0 7 0,6-3 1 0,-6 3-4 16,8 0-4-16,-8 0 3 0,7 3 3 0,-2-1-2 15,-2 2-1-15,2 0 2 0,0-2-1 0,0 3 4 16,-1 0 0-16,-1 1-6 0,3-4 4 0,-2 7 0 16,-1-5-13-16,4 1 15 0,-2 5 2 0,1-3-1 15,-2-2-5-15,2 2 2 0,2-1 6 0,-5-2-9 16,3 3 6-16,-1 0 12 0,3 1-9 0,-6-1-5 15,6-2-1-15,-3 3-10 0,-1-2-38 0,0-2-38 16,-3 1-51-16,2-2-77 0,-3 1-233 0,0 0 103 16</inkml:trace>
  <inkml:trace contextRef="#ctx0" brushRef="#br0" timeOffset="-63958.08">13455 1519 19 0,'0'4'68'0,"0"-1"-9"0,0-3 0 15,-4 8-10-15,4-4-2 0,-1 3-5 0,-3 0 3 16,3 1-8-16,-3 1-8 0,0-1 1 0,-2 3-2 16,-2-1 7-16,0-1-17 0,2 1 7 0,-3 0 0 0,0-1 2 15,1 1-10-15,-1 0 2 0,-1-3-5 16,5 3-5-16,-1-7 8 0,-2 2-1 0,2-1-4 15,2 2 1-15,-1-2 5 0,1-1-3 0,0 0 7 16,2 1 3-16,-1-4 26 0,3 0 3 0,-4 3 11 16,4-3-2-16,0 0-5 0,0 0-12 0,0 0 0 0,9-13-8 15,-1 3-3-15,-2 3-3 0,4-3-2 0,3 0-4 16,-4 2-4-16,5-6-6 0,-1 5 2 0,1-1-2 16,-5 1-5-16,0-1 5 0,1 3 2 0,-2 0-14 15,-2-1 8-15,2 1-4 0,1 1 2 0,-5 0-5 16,1 1 7-16,-1 0-9 0,-3 1 0 0,3-1 2 15,-2 1 3-15,2 1 3 0,-4 3 1 0,3-5-2 16,-3 2 3-16,0 3-4 0,1-5-2 0,-1 5 1 16,-5-4-4-16,5 4-2 0,0 0 3 0,-4-5-4 15,4 5-1-15,0 0 3 0,-2-1 2 0,2 1-9 16,0 0 9-16,0 0-2 0,0 0-3 0,0 0-3 16,0 0 1-16,0 0 2 0,6 13-1 0,-1-8 4 15,0-1-2-15,-1 1 3 0,2 2-1 0,3-1-8 16,1 1 11-16,1 2-1 0,-1-4-6 0,1 3 5 15,0-1-1-15,3 3 2 0,-3-3-1 0,3 4-2 16,-1-5-1-16,1 4 1 0,4-3 3 0,-4 0 8 16,4 0-12-16,-8-3 2 0,5 1 1 0,-3-1-26 15,-1 0-44-15,-2-2-33 0,-3 0-157 0,0-2-277 16,-6 0 123-16</inkml:trace>
  <inkml:trace contextRef="#ctx0" brushRef="#br0" timeOffset="-63025.06">11897 1081 8 0,'-4'-3'104'0,"3"-2"-18"0,-3 3-1 16,4 2-11-16,-6-4 2 0,4 0-10 0,2 4-11 15,-7-3 2-15,7 3-9 0,-9 0-10 0,0 1-2 16,0 0-12-16,-2 3 15 0,2-1-18 0,-5 1 2 0,1 2-2 15,-2 0 3-15,2-1-5 0,1 2-4 16,2-2 1-16,1 0-2 0,-1 2 1 0,5-2-4 16,-3-1 3-16,3 0-6 0,1 0 3 0,-1 0-4 15,0 1 7-15,0-1-2 0,2 0 0 0,2 1 5 16,1 0 15-16,1 0-3 0,3-4 3 0,0 1 0 16,9-2-2-16,-3 0-3 0,7-1-1 0,1-1 2 15,2-1-7-15,0-5-5 0,1 2 3 0,7-4-4 16,0 0-2-16,0-4 12 0,-9 7-5 0,1-2-7 15,-4-2 5-15,-3 2-2 0,0 0 14 0,-6 0-8 0,-1-3 7 16,-1 4-2-16,-3 0 14 0,0-4 1 0,-5 6-4 16,0-3-8-16,-3 1 1 0,-2 3-6 15,-2-1-1-15,0 1-2 0,-3 3-4 0,-1 1-2 16,-9-1 1-16,5 4-4 0,-1-2 2 0,2 1-2 0,2 3-3 16,-2-1 0-16,1 6 1 0,4-4-5 0,1 3-1 15,1-1 4-15,1 3-29 0,-2-2-38 0,5 3-39 16,1-3-57-16,-2 2-123 0,4-2-298 15,0-3 132-15</inkml:trace>
  <inkml:trace contextRef="#ctx0" brushRef="#br0" timeOffset="-62441.81">11987 1211 50 0,'0'0'103'0,"-1"-5"-9"15,1 5-7-15,-2-5-13 0,2 5 6 0,-1-4-8 16,1 4 7-16,-3-3-9 0,3 3 5 16,0 0-7-16,-2-3-3 0,2 3-3 0,0 0-2 15,0 0-5-15,-4-2-12 0,4 2 3 0,0 0-10 0,0 0-6 16,0 0-1-16,0 0-1 0,0 0-6 0,0 0-4 15,0 0 2-15,-11 0-4 0,11 0 1 16,-8 5-4-16,4-4-2 0,-3 0-1 0,0 3 4 16,3 0-5-16,-1 0-4 0,1-1 2 0,-1 2 0 0,4 2-2 15,-3 0-2-15,0 2 3 0,3 3 3 0,1 0-6 16,1 3 5-16,2 3 0 0,-2 1-5 0,5 0 13 16,-3 8-4-16,1-3-8 0,1 1 4 0,0-1-4 15,-2-7 0-15,3 0 4 0,-1 1-4 0,0 0 1 16,-2-3-1-16,1 1-3 0,-1 1 2 0,0-5 2 15,2 4 0-15,-3 0-8 0,1-6 8 0,0 6 1 16,-3-3 6-16,1-2-8 0,-2 2 0 0,-1-2-1 16,1-1-2-16,0 0 5 0,-1-3-1 0,2-2-4 15,-2 1 11-15,1 0-4 0,1-3-7 0,0-3-33 16,-4 2-45-16,4-2-75 0,0 0-83 0,-6-10-254 16,2-1 112-16</inkml:trace>
  <inkml:trace contextRef="#ctx0" brushRef="#br0" timeOffset="-62058.26">11988 1175 104 0,'0'0'91'16,"3"-2"-11"-16,-3 2-8 0,0 0-4 0,0 0-13 16,0 0 6-16,0 0-1 0,0 0 0 0,-15 9-8 15,5-2-4-15,-5 1 4 0,0 1-2 0,-2-1-6 16,-2 2-6-16,1-1 7 0,1-2 0 0,-2 3 1 16,3-3-3-16,-1 3-3 0,4-6-3 0,1 3-2 15,1-1-6-15,4 0-6 0,-4-1 1 0,4 2 0 16,-1-1-8-16,3-2 2 0,0-2-2 0,1 2-4 15,2-2 1-15,-1 2 2 0,-1-1-4 0,4-3 7 16,-4 1-1-16,4-1-4 0,0 0 6 0,0 0-7 16,0 0-9-16,13-13 4 0,-3 10 10 0,-2-4-9 15,2 0-1-15,2 3 0 0,0-1-2 0,0 1-8 16,1 3-13-16,0-4-12 0,0 3-21 0,-1-1-12 16,-1 1-22-16,1 2-25 0,-7 1-94 0,2-1-220 15,0 1 98-15</inkml:trace>
  <inkml:trace contextRef="#ctx0" brushRef="#br0" timeOffset="-61715.1">11946 1264 69 0,'0'0'123'0,"0"0"-9"16,0 0-21-16,0 0-8 0,0 0-5 0,0 0-6 16,0 0-17-16,10 7 0 0,-6-5-12 0,0 1-1 15,-2 2-3-15,1-2-3 0,2 2-7 0,3 1 0 0,1 0 1 16,0 1-5-16,3-2-1 0,0 2-1 15,1 0-8-15,3 0 3 0,2 3-3 0,-4-5-1 16,1 5 7-16,1-3-5 0,-2-2-6 0,0 3 0 16,-2-2 1-16,-1 0-6 0,-3 0-6 0,1-2-22 15,-2 0-40-15,-2-2-44 0,-3 1-73 0,-2-3-191 16,0 4 85-16</inkml:trace>
  <inkml:trace contextRef="#ctx0" brushRef="#br0" timeOffset="-61158.98">12107 1647 45 0,'-7'5'83'0,"0"2"-5"0,-2 2-6 0,-3 3-7 16,-3-2 0-16,0 1-10 0,-3 1-4 16,-8-1-6-16,4 3 6 0,0-1-3 0,-4-1 0 15,2 3 0-15,7-4-3 0,-2-4 3 0,1 1 2 0,7-1-3 16,2-2 5-16,-1-1 5 0,1-1 5 0,5 0 2 15,0-3 11-15,4 0-2 0,0 0-10 0,0 0-3 16,0 0-4-16,15-14-8 0,-1 3-6 16,2-1-4-16,7-2 1 0,2-1-8 0,-1-1-8 0,2 1 2 15,-9 3 0-15,6-3-7 0,-2 1 0 0,-7 2-1 16,-1 0-9-16,0 1-2 0,-3 0-4 0,0 1-1 16,-3 2-2-16,-1 1-3 0,-2 2 3 0,1-1 1 15,-1 1 0-15,-3 2 3 0,1 1-6 0,1-3 2 16,-2 3-1-16,-1 2-3 0,0 0-1 0,3-3-1 15,-3 3 2-15,0 0 0 0,-4 12 1 0,4-7 4 16,-5 4-2-16,4-1-3 0,-3 2 8 0,4 6-1 16,-5-4-3-16,5 4 0 0,0 1 1 0,-1-6 2 15,2 8-1-15,0-2 0 0,3-3-3 0,0-1 5 16,-1 3 1-16,1-6-2 0,4 1 0 0,-3-1 1 16,3-2 0-16,1-2 0 0,1 1 3 0,-1-2 0 15,1-1-24-15,1-3-52 0,0 1-93 0,0-6-102 16,0 0-285-16,-6-5 126 0</inkml:trace>
  <inkml:trace contextRef="#ctx0" brushRef="#br0" timeOffset="-53594.6">12263 1180 19 0,'0'0'56'0,"0"0"4"0,0 0-20 0,0 0 4 16,0 0 5-16,0 0-1 0,0 0-7 0,0 0-10 16,0 0 1-16,0 0-9 0,0 0 4 0,0 0-5 15,0 0-3-15,0 0 0 0,0 0-8 0,0 0 5 16,0 0-5-16,0 0 7 0,0 0-5 0,0 0-2 16,0 0-4-16,0 0-2 0,0 0 2 0,0 0-1 15,0 0 5-15,0 0-4 0,0 0-5 0,0 0-2 16,0 0-2-16,0 0 5 0,0 0-3 0,0 0 3 15,0 0-5-15,0 0 7 0,0 0-1 0,0 0-6 16,0 0 10-16,0 0-9 0,0 0 5 0,0 0 0 16,0 0-3-16,0 0-3 0,0 0 12 0,0 0 0 15,0 0-10-15,0 0-3 0,0 0 1 0,0 0 3 16,0 0-6-16,-7 0 8 0,7 0-8 0,-3 2 3 16,3-2 4-16,0 0-4 0,0 0-6 0,0 0 12 15,-7 1-1-15,7-1-2 0,0 0 0 0,0 0-20 16,-5 2 20-16,5-2 10 0,0 0-13 0,0 0 6 15,0 0-6-15,0 0 11 0,0 0-10 0,0 0 9 16,0 0-6-16,0 0 2 0,0 0-2 0,0 0-2 16,0 0 6-16,0 0-2 0,0 0 3 0,0 0-4 15,0 0 5-15,0 0-7 0,0 0 3 0,0 0 0 16,0 0 0-16,0 0 3 0,0 0-6 0,0 0 4 16,0 0 4-16,0 0-7 0,0 0 0 0,0 0 5 15,0 0 0-15,0 0 0 0,0 0-3 0,0 0 11 0,0 0-6 16,0 0-9-16,0 0 10 0,0 0-9 15,0 0 2-15,0 0-2 0,0 0 1 0,0 0-5 16,0 0 7-16,0 0-1 0,0 0-4 0,0 0-1 16,0 0 4-16,0 0 1 0,0 0-3 0,0 0 2 15,0 0 1-15,0 0-1 0,0 0 1 0,0 0-1 0,0 0-1 16,0 0-3-16,0 0-7 0,21-2 14 0,-21 2-4 16,0 0-1-16,7 0 3 0,-7 0-5 15,5 2 10-15,-5-2-12 0,9-2 9 0,-9 2-8 16,0 0 5-16,9 0-1 0,-9 0-4 0,9 0 5 15,-9 0-4-15,9 0 9 0,-9 0-8 0,9 0 3 0,-4 2 0 16,-5-2-4-16,8 0 5 0,-8 0-7 16,10 0 7-16,-10 0-8 0,8 0 5 0,-8 0-7 15,6 0 10-15,-6 0-5 0,8 0 1 0,-8 0 1 16,9 2-3-16,-4-2-4 0,0 2 6 0,-5-2 7 16,9 0-7-16,-3 0 0 0,-6 0 4 0,13 0 4 0,-7-2 2 15,0 4-18-15,-6-2 12 0,12-2-6 0,-5 2 9 16,-7 0-3-16,9-2-5 0,-9 2 0 0,7 0-5 15,-7 0 9-15,0 0 1 0,9 0-9 16,-9 0 5-16,9 0-1 0,-9 0-2 0,7-2 6 16,-7 2-2-16,10 2 0 0,-4 0-3 0,-6-2 1 0,7 0-5 15,-1 2 13-15,-6-2-3 0,0 0-5 0,11 0-3 16,-11 0 6-16,8 0 2 0,-8 0-3 0,5 0 3 16,-5 0-2-16,8 0 1 0,-8 0 1 15,10-2 0-15,-10 2-4 0,8-2 1 0,-8 2 2 16,10-2-8-16,-6 1 12 0,1-1-3 0,3 2-1 0,-2 0 1 15,-6 0-16-15,12 0 14 0,-5 0 1 0,-7 0-4 16,12 0-3-16,-12 0 3 0,7 0 3 0,-7 0-1 16,8 0 0-16,-8 0-3 0,8 0 7 15,-8 0-2-15,7 0 1 0,-7 0-5 0,8 0 4 16,-8 0-5-16,7 0 5 0,-7 0-1 0,11 0-5 0,-5 0 8 16,-6 0-6-16,11 0 1 0,-5 2 0 0,-1-2 1 15,-5 0 2-15,10 0-1 0,-2 0-6 0,-3 0 7 16,4 1-1-16,-9-1-4 0,9 0 7 15,-3 0-5-15,1 0-3 0,-7 0 2 0,11-1 2 16,-6 2-3-16,3-2 4 0,-8 1 5 0,13 0-7 0,-7 0 7 16,1 0-9-16,-7 0 0 0,6-2-5 0,-6 2 8 15,10 0 0-15,-3 0-1 0,-7 0-2 0,10 0 1 16,-10 0 9-16,10 0-7 0,-4 0 4 16,-6 0-5-16,11 0-2 0,-11 0-10 0,10 0 16 0,-3 0-3 15,0 0 6-15,-7 0 0 0,12 0-6 0,-7 0 5 16,2 0-5-16,-7 0 8 0,9 0-7 0,-9 0-6 15,9 0 4-15,-5-2 2 0,-4 2 0 0,10 0-5 16,-10 0 7-16,9-1-1 0,-5-1-5 0,1 1-2 16,-5 1 4-16,10 0 4 0,-2 0-10 0,-3-1 8 15,3 1-10-15,-1 1 17 0,0-2-4 0,-1 2-6 16,2-2 4-16,1 2-5 0,-3-2 1 0,2 1 1 16,-3 1 5-16,-5-1-5 0,13-1 7 0,-13 1-3 15,7 1 5-15,-7-1 5 0,8-1 0 16,-8 1 8-16,0 0 3 0,0 0-2 0,7-1 0 0,-7 1-2 15,0 0-3-15,6-2 0 0,-6 2-11 0,7-3 5 16,-3 2-11-16,3 0 11 0,-7 1 2 0,10-1-3 16,-2 1 2-16,-2 0-9 0,-6 0 6 15,14 0-3-15,-9 0-2 0,-5 0 1 0,10 0 1 0,-10 0 2 16,8 1-1-16,-8-1-4 0,0 0 2 0,5-1 0 16,-5 1 6-16,0 0-5 0,0 0-10 0,9-1 11 15,-9 1-2-15,0 0 5 0,0 0-3 0,0 0-10 16,0 0 5-16,0 0 5 0,6 1-1 0,-6-1-3 15,0 0-1-15,0 0-3 0,8 0 4 0,-8 0-1 16,0 0-1-16,0 0-3 0,0 0-1 0,0 0 5 16,5 1-2-16,-5-1-4 0,0 0 1 0,0 0 10 15,0 0-3-15,0 0 4 0,0 0-11 0,0 0 5 16,0 0-3-16,4 1 4 0,-4-1-4 0,0 0 6 16,0 0-5-16,0 0-10 0,0 0 15 0,0 0-2 15,0 0-11-15,0 0 10 0,0 0-4 0,0 0-7 16,0 0-10-16,0 0 4 0,0 0 7 0,0 0-5 15,0 0-6-15,0 0 11 0,0 0 1 0,0 0 7 16,0 0-8-16,0 0 9 0,0 0-3 0,0 0-2 16,0 0 7-16,0 0-8 0,0 0 5 0,0 0 12 15,0 0-13-15,0 0-4 0,0 0 13 0,0 0-5 16,0 0 2-16,0 0 0 0,0 0 2 0,0 0 0 16,0 0-1-16,0 0 3 0,0 0-9 0,0 0-9 0,0 0 4 15,0 0 11-15,0 0 0 0,0 0-9 16,0 0 11-16,0 0-4 0,0 0 6 0,0 0-15 15,0 0 9-15,-13-4 2 0,13 4-3 0,0 0-4 16,-1-4 3-16,1 4 6 0,0 0 0 0,0 0 4 16,-4-2-2-16,4 2-1 0,-4-4-4 0,4 4 0 15,0 0 3-15,-1-4-3 0,1 4-4 0,0 0 7 16,-4-3-8-16,4 3 6 0,0 0-4 0,0 0 1 16,0 0-2-16,0 0 5 0,0 0-3 0,-1-4-2 15,1 4-3-15,0 0 2 0,0 0-1 0,0 0 1 16,0 0 4-16,0 0-5 0,0 0-3 0,0 0-5 0,0 0 4 15,0 0 11-15,0 0-14 0,0 0 8 16,0 0 0-16,0 0 1 0,0 0-3 0,0 0-3 16,0 0 3-16,0 0 4 0,0 0 7 0,0 0-11 15,0 0 5-15,0 0-1 0,0 0-2 0,0 0 2 0,0 0-4 16,0 0 0-16,0 0-4 0,0 0 9 16,0 0-8-16,0 0 12 0,0 0-4 0,0 0 1 15,0 0-10-15,0 0 8 0,-5-3-1 0,5 3-2 16,0 0 5-16,0 0 3 0,-4-3-8 0,4 3 9 0,0 0-2 15,-6-1-1-15,6 1-1 0,0 0 0 0,-6-3-4 16,6 3 8-16,0 0-5 0,0 0 5 0,0 0-1 16,0 0 12-16,0 0-12 0,-3-2-2 15,3 2 5-15,0 0 1 0,0 0-7 0,0 0-11 0,0 0 14 16,0 0-2-16,0 0 9 0,0 0-15 0,0 0-2 16,0 0 7-16,0 0-4 0,0 0 1 0,-8-2-3 15,8 2 6-15,0 0-1 0,0 0-1 0,0 0-2 16,0 0-1-16,-5-1 2 0,5 1-3 0,0 0 3 15,0 0 3-15,0 0-4 0,0 0-2 0,0 0 8 16,0 0-4-16,-1-4-4 0,1 4 4 0,0 0-6 16,0 0 2-16,0 0 1 0,0 0-1 0,0 0 1 15,0 0-7-15,0 0 8 0,0 0-7 0,0 0 6 16,0 0 2-16,0 0-4 0,0 0 8 0,0 0-2 16,0 0-1-16,0 0-18 0,0 0 17 0,0 0-6 15,0 0 8-15,14 6-5 0,-14-6-1 0,7 1 7 16,-3 1-1-16,1 1 4 0,1-3-4 0,1 4-8 15,-2-1 5-15,-1 0 5 0,4-1-5 0,-6 0 1 16,2 2 3-16,1 0-3 0,0-2 7 0,-2 0-5 16,-3-2 0-16,5 3 3 0,-5-3-9 0,0 0-2 15,5 1-10-15,-5-1 16 0,3 2 5 0,-3-2-8 16,0 0 3-16,0 0-1 0,0 0 2 0,4 1-3 16,-4-1 1-16,0 0-1 0,0 0-3 0,0 0 5 15,0 0-3-15,0 0 1 0,0 0 1 0,0 0 2 16,0 0 1-16,0 0-2 0,0 0 4 0,1 6-3 15,-1-6 3-15,0 0 3 0,0 0-4 0,0 0-9 16,0 0 0-16,0 0 0 0,0 0 1 0,0 0 5 16,0 0 1-16,0 0-3 0,0 0-3 0,0 0 6 15,0 0-8-15,0 0 5 0,0 0 11 0,-9 5-13 16,5-3 1-16,-1 1 8 0,0 1-12 0,-3-2 9 16,-1 3-2-16,4-2-5 0,-3 1 12 0,2 0-10 15,-3-1-1-15,3 0 2 0,-1 0 1 0,3 0-3 16,-2-1 4-16,2 2-13 0,2-1 7 0,2-3 12 15,-8 3 11-15,5-2-21 0,3-1 6 0,-2 5 2 16,2-5-6-16,0 0 2 0,-3 3 4 0,3-3-5 16,-4 1 3-16,4-1-2 0,0 0-19 0,0 0-34 15,0 0-33-15,0 0-130 0,0 0-232 0,0 0 103 16</inkml:trace>
  <inkml:trace contextRef="#ctx0" brushRef="#br0" timeOffset="-52348.54">12347 1134 42 0,'0'0'56'0,"0"0"-11"0,0 0 2 0,0 0-12 16,0 0 3-16,0 0-7 0,0 0-5 0,0 0-7 16,0 0 5-16,0 0-2 0,0 0-1 0,0 0-7 15,0 0-2-15,0 0 6 0,0 0-10 0,0 0 10 16,0 0-8-16,0 0-4 0,0 0 3 0,-1 7-5 15,1-7 9-15,0 0-10 0,0 4-1 0,0-4 4 16,0 0-3-16,0 0 2 0,0 4 3 0,0-4 1 16,0 0 5-16,-4 4 3 0,0 0-4 0,4-4 5 15,-5 3-10-15,5-3 9 0,-9 3-3 0,4-2-4 16,1 1 2-16,-1 4-8 0,0-4 7 0,1 1-7 16,-1-2 4-16,1 1 3 0,0 1 0 0,-1 1-9 15,0 0 14-15,1-1-12 0,1-2-5 0,0 1 5 16,3-2-3-16,-6 5 6 0,4-3-6 0,0 0 10 15,2-2-7-15,-5 4 20 0,5-4-4 0,-5 2 4 16,5-2 4-16,-4 2 0 0,4-2 8 0,-2 3 3 16,2-3-1-16,0 0 1 0,0 0-3 0,0 0-2 15,-3 2-2-15,3-2 0 0,0 0-11 0,0 0 2 16,0 0 5-16,0 0-6 0,0 0-4 0,0 0-4 16,0 0-2-16,0 0-4 0,0 0 0 0,0 0 7 15,0 0-3-15,0 0-10 0,0 0 8 0,-6 2 2 16,6-2-3-16,0 0-4 0,0 0 1 0,0 0-1 15,0 0-4-15,0 0-8 0,-6 0 15 0,6 0-9 0,0 0 11 16,0 0-9-16,0 0-5 0,0 0-1 16,0 0 13-16,0 0-5 0,0 0-6 0,0 0 5 15,0 0 3-15,18 2-6 0,-18-2 15 0,10 3-10 0,-5-3-2 16,-1 2-6-16,3-1 6 0,-4 0 0 16,-3-1 0-16,9 1-4 0,-6 2 1 0,-3-3-3 15,6 1 10-15,-6-1-4 0,2 3-5 0,-2-3-3 16,0 0 7-16,5 1 13 0,-5-1-23 0,0 0 5 0,0 0 7 15,6 1 1-15,-6-1-5 0,0 0-3 0,0 0 4 16,0 0 0-16,0 0-4 0,0 0-1 16,1 3-18-16,-1-3-10 0,0 0-18 0,0 0-29 15,4 3-129-15,-4-3-227 0,0 0 100 0</inkml:trace>
  <inkml:trace contextRef="#ctx0" brushRef="#br0" timeOffset="-48053.15">12424 651 25 0,'0'0'34'0,"0"0"-7"0,0 0 5 0,0 0-4 15,0 0-8-15,0 0-1 0,31 25-2 0,-31-25 0 16,0 0 0-16,1 18 6 0,-1-18-9 0,0 0 4 16,2 19-1-16,-2-19 1 0,4 15-3 0,-4-15 0 15,0 0 3-15,4 23-7 0,-4-23 2 0,0 13-2 16,0-13 0-16,0 0 1 0,4 20-3 0,-4-20 2 15,0 0 1-15,1 17 0 0,-1-17-1 0,0 0 5 16,0 0-3-16,0 0 3 0,-5 20 5 0,5-20-3 16,0 0 5-16,0 0 2 0,0 0-3 0,0 0 0 15,-6 15 3-15,6-15-6 0,0 0-2 0,0 0-4 16,0 0 13-16,0 0-8 0,0 0 11 0,0 0-4 16,0 0-1-16,0 0-1 0,0 0-8 0,0 0 1 15,0 0 3-15,0 0 3 0,0 0-8 0,0 0-8 16,0 0 6-16,0 0-3 0,0 0 2 0,0 0-6 15,0 0 0-15,0 0 9 0,0 0-15 0,0 0 5 16,0 0-2-16,5-55-1 0,-5 55 0 0,0 0 9 16,-9-22-7-16,9 22 1 0,-8-13 3 0,8 13-7 15,-8-19-5-15,8 19-1 0,-7-17 10 0,7 17 0 16,-10-16 4-16,10 16-9 0,-7-16-1 0,7 16 4 16,0 0-12-16,-8-16 13 0,8 16 4 0,0 0-10 15,-6-19 4-15,6 19-3 0,-1-15 2 0,1 15-6 16,0 0 9-16,0 0-2 0,4-22-4 0,-4 22 8 15,0 0-8-15,6-14 3 0,-6 14 3 0,0 0-4 16,12-12-2-16,-12 12 0 0,0 0 4 0,0 0-17 16,16-12 16-16,-16 12-1 0,0 0-1 0,0 0 7 15,16-8-3-15,-16 8-6 0,0 0 10 0,0 0-6 16,0 0-4-16,0 0 6 0,0 0 6 0,0 0-13 16,0 0 6-16,0 0-7 0,0 0 3 0,0 0-2 15,0 0 6-15,0 0-2 0,0 0 5 0,38 21-5 16,-38-21-4-16,0 0 7 0,11 14 2 0,-11-14-3 15,8 11 3-15,-8-11-10 0,0 0 3 0,9 17-10 0,-9-17 15 16,5 15-2-16,-5-15 0 0,0 0 6 16,3 18 0-16,-3-18-7 0,0 0 7 0,0 20-4 15,0-20-4-15,0 0 5 0,-3 18-7 0,3-18 5 16,0 0-3-16,-13 16 9 0,13-16-6 0,0 0-2 16,-10 12 6-16,10-12-10 0,0 0 7 0,-16 12-4 15,16-12 6-15,0 0-2 0,-15 11-6 0,15-11 4 16,0 0 0-16,0 0 4 0,-15 10 7 0,15-10-17 0,0 0 10 15,0 0-4-15,0 0-1 0,0 0-4 16,0 0 9-16,-11 9-5 0,11-9 7 0,0 0-7 0,0 0 2 16,0 0-4-16,0 0-2 0,0 0 1 0,0 0-2 15,0 0 11-15,0 0-10 0,0 0 5 16,0 0 9-16,0 0-7 0,0 0 4 0,0 0-3 16,0 0-3-16,0 0 3 0,0 0-9 0,0 0 8 15,0 0-2-15,0 0 1 0,0 0 0 0,0 0-11 0,0 0 13 16,0 0 1-16,0 0-4 0,0 0-16 0,0 0 20 15,0 0-3-15,41 13 0 0,-41-13-4 0,0 0 4 16,0 0 2-16,32-1-12 0,-32 1 24 0,0 0-16 16,25 1 2-16,-25-1-7 0,0 0 8 15,0 0 1-15,0 0-1 0,37-4 2 0,-37 4-4 0,0 0 5 16,18-7-3-16,-18 7-10 0,0 0 3 0,0 0 4 16,13-15 10-16,-13 15-10 0,0 0 5 0,10-13-16 15,-10 13 9-15,0 0 0 0,0 0 10 0,5-16-10 16,-5 16-2-16,0 0-1 0,0 0 6 0,0 0 3 15,4-14 1-15,-4 14-11 0,0 0 4 0,0 0 1 16,0 0-1-16,0 0 3 0,0 0-6 0,0 0 9 16,0 0-10-16,0 0 17 0,0 0-8 0,0 0-10 15,0 0 5-15,0 0 0 0,0 0 3 0,0 0 0 16,0 0-2-16,0 0-7 0,0 0 7 0,0 0-7 16,0 0 8-16,0 0 8 0,0 0-7 0,0 0 8 15,0 0-8-15,0 0 1 0,0 0 1 0,-46 30-3 16,46-30 2-16,0 0-1 0,-13 11 3 0,13-11-2 15,0 0 5-15,-8 12-7 0,8-12 3 0,0 0-2 16,0 0-5-16,-9 15 16 0,9-15-15 0,0 0 8 16,0 0-9-16,0 0 4 0,0 0 1 0,0 0-2 15,0 0 10-15,0 0-7 0,0 0 2 0,21 18 5 16,-21-18-11-16,0 0-4 0,0 0-5 0,0 0-1 16,32 1-12-16,-32-1-20 0,0 0-17 0,0 0-86 15,0 0-158-15,0 0 70 0</inkml:trace>
  <inkml:trace contextRef="#ctx0" brushRef="#br0" timeOffset="-47420.14">12673 628 43 0,'0'0'40'0,"9"28"-3"0,-9-28 0 16,0 20 2-16,0-20-5 0,4 18-8 0,-4-18 8 15,5 16-6-15,-5-16 0 0,1 20-4 0,-1-20 8 16,7 16 4-16,-7-16-5 0,4 15-7 0,-4-15-2 15,0 0 0-15,4 20 1 0,-4-20-3 0,4 11-6 16,-4-11 6-16,0 0-6 0,4 18-1 0,-4-18 0 16,0 0 3-16,0 0-6 0,4 17-3 0,-4-17 3 15,0 0-2-15,0 0 6 0,9 16-4 0,-9-16 3 16,0 0-5-16,0 0-2 0,0 0 6 0,15 8-3 16,-15-8-4-16,0 0-5 0,0 0-19 0,0 0-15 15,0 0-29-15,0 0-48 0,0 0-121 0,0 0 53 16</inkml:trace>
  <inkml:trace contextRef="#ctx0" brushRef="#br0" timeOffset="-46709.3">12834 703 44 0,'0'0'64'0,"0"0"-6"0,0 0-9 0,0 0-8 15,0 0-2-15,0 0-4 0,0 0-2 0,0 0-4 16,0 0-6-16,0 0 4 0,0 0-5 0,0 0 1 15,0 0-1-15,0 0-5 0,0 0-3 0,0 0 0 16,0 0 2-16,0 0-6 0,0 0 2 0,0 0-2 16,0 0 1-16,-55 15-6 0,55-15 4 0,0 0 0 15,-18 13-6-15,18-13 4 0,0 0-2 0,-10 13 4 16,10-13 0-16,0 0 0 0,-8 12-5 0,8-12 0 16,0 0 0-16,0 0-1 0,0 0-4 0,-5 15 4 15,5-15 1-15,0 0 3 0,0 0-1 0,0 0 2 16,0 0 2-16,0 0 1 0,0 0 2 0,0 0 1 15,0 0-7-15,0 0 6 0,0 0 1 0,0 0-5 16,0 0-2-16,0 0 1 0,0 0-2 0,0 0 3 16,67-24 2-16,-67 24 0 0,14-10-4 0,-14 10-8 15,0 0 3-15,15-10-1 0,-15 10 2 0,0 0 0 16,12-11 3-16,-12 11-7 0,0 0 8 0,0 0 1 16,0 0-6-16,0 0-1 0,9-15 0 0,-9 15 0 15,0 0-1-15,0 0 7 0,0 0-3 0,0 0 8 16,0 0 2-16,0 0 0 0,0 0 2 0,4-13-9 15,-4 13 5-15,0 0-6 0,0 0-3 0,0 0 2 16,0 0-1-16,0 0 0 0,0 0-2 0,0 0-5 16,0 0 3-16,0 0 1 0,0 0-1 0,0 0 2 15,0 0 2-15,0 0 2 0,0 0-10 0,0 0 2 16,0 0 7-16,0 0-8 0,0 0 4 0,0 0-5 16,0 0 1-16,0 0 3 0,0 0-3 0,0 0 6 15,0 0-1-15,0 0 5 0,0 0-10 0,0 0 7 16,-13 47-3-16,13-47-7 0,0 0 7 0,0 0-7 15,1 17 7-15,-1-17 1 0,0 0 6 0,0 0-5 16,5 16 2-16,-5-16 4 0,0 0-8 0,7 12 0 16,-7-12-5-16,0 0 10 0,0 0-9 0,15 10 12 15,-15-10-11-15,0 0-31 0,0 0-26 0,19 7-101 16,-19-7-173-16,0 0 77 0</inkml:trace>
  <inkml:trace contextRef="#ctx0" brushRef="#br0" timeOffset="-36393">10879 1500 45 0,'0'0'80'15,"-1"-3"0"-15,1 3-6 0,0 0-8 0,0 0-2 16,0 0-2-16,0-3-7 0,0 3-4 0,0 0-3 15,-3-5 2-15,3 5-7 0,-2-6-4 0,2 6 9 16,-4-3-9-16,4 3 5 0,0 0-3 0,-4-3 0 0,4 3-5 16,0 0-1-16,-4 0-1 0,4 0-4 15,0 0-4-15,0 0 2 0,0 0-9 0,0 0-8 16,0 0 4-16,0 0 3 0,0 0-7 0,0 0 0 16,0 0-3-16,0 0 5 0,-4 9-9 0,4-3 8 0,0-2-7 15,0 4-2-15,-1-1 1 0,0 3 8 16,-3 0-7-16,4 2-7 0,0 0 7 0,-1 4-1 15,1-1 3-15,0 2-2 0,0 0-2 0,0 2-2 0,1 1 3 16,-1-3 3-16,0 2-2 0,5 0-3 0,-4-2 0 16,3 0 2-16,-4-1 2 0,0 1-4 15,4-1 1-15,-3-4-2 0,-1-1-2 0,3 2 7 16,-3-1 1-16,1-2-5 0,-1-1 0 0,0-2-1 0,0 1 1 16,0-3 5-16,3-1-2 0,-2-1-3 0,-1 2 0 15,2-3 3-15,-2-2-2 0,6 5 2 0,-3-2-5 16,2-3-18-16,1 1-28 0,-6-1-40 0,10-4-126 15,-6 2-229-15,-3-3 102 0</inkml:trace>
  <inkml:trace contextRef="#ctx0" brushRef="#br0" timeOffset="-35630.84">10788 1746 66 0,'0'0'100'16,"0"0"-8"-16,0 0-17 0,0 0-9 0,0 0 0 0,-1-3-3 15,1 3-8-15,0 0 6 0,0 0 3 16,0 0-8-16,0 0 0 0,0 0 13 0,0 0-14 15,0 0-1-15,6-5-10 0,-6 5-1 0,4-4-4 0,0 1-8 16,1 1-7-16,4-1 1 0,-4 0-8 0,9 1 0 16,-1 0 4-16,0 0-5 0,-3 2-2 15,5-3 5-15,-2 1-11 0,-3 0 6 0,2 1-6 16,-2 1-15-16,0-1 16 0,-2 1-10 0,-3 0-14 0,0-1-3 16,-5 1 0-16,9 0-15 0,-9 0 14 0,0 0 2 15,10 0 0-15,-10 0 6 0,0 0-10 16,0 0 8-16,0 0-1 0,4 2 3 0,-4-2-4 0,0 0 6 15,0 0 4-15,0 0-3 0,0 0 11 0,0 5-10 16,0-5 1-16,0 0 0 0,0 0 2 0,0 0 1 16,0 0-3-16,0 0 1 0,0 0-1 0,0 0 10 15,0 0-7-15,0 0 2 0,0 0 8 16,0 0-5-16,0 3-2 0,0-3-3 0,0 0 0 0,0 0 0 16,0 0 0-16,0 5 5 0,0-5-3 0,1 4 7 15,-1-4-12-15,3 5 0 0,-2 0 6 0,-1 3-2 16,2-1 0-16,0-1 7 0,2 1-5 0,-3 1 1 15,3 1 2-15,0-1 0 0,0 2-3 0,-2-5-10 16,2 2 6-16,0-1 7 0,-3 0 0 0,3-1-4 16,-4 0 11-16,1-1-11 0,2-1-3 0,-2-1 5 15,-1-2 10-15,3 5-11 0,-3-5 16 0,1 4 2 16,-1-4-1-16,1 1 12 0,-1-1 2 0,0 0-6 16,0 0 15-16,4 3 1 0,-4-3 5 0,0 0-7 15,0 0-5-15,0 0 3 0,0 0 2 0,0 0-2 16,0 0-7-16,0 0 2 0,-4-14-2 0,4 11 2 15,-1-2 7-15,2 0-5 0,3-2-6 0,-4-2 9 0,0 0-9 16,0 2-3-16,1 0-6 0,2-1-4 16,-2-3 2-16,-1 4 1 0,3-3-6 0,-2 0 0 15,0 2-2-15,3 3 2 0,-4-3-3 0,4 0-6 16,-4 6 3-16,3-3-1 0,-2 0-1 0,0 1-2 16,2 1 2-16,-2-1-3 0,-1 4-1 0,0-6 5 15,4 5-5-15,-4 1-5 0,0 0-3 0,0 0-18 16,0 0-7-16,2-4-16 0,-2 4-15 0,0 0-8 0,0 0-20 15,7-1-8-15,-7 1-11 0,0 0-24 0,0 0-80 16,0 0-232-16,0 0 103 0</inkml:trace>
  <inkml:trace contextRef="#ctx0" brushRef="#br0" timeOffset="-34507.78">11112 1697 50 0,'0'0'57'0,"0"0"-8"0,0 0-6 0,0 0 1 15,2 4-1-15,-1-3-3 0,-1-1-3 0,0 6 2 16,0-6 3-16,2 6-10 0,-1-3 4 16,0-1-4-16,-1 3-7 0,2 1 5 0,-2-2-3 0,1-2-3 15,0 3 6-15,0 2-8 0,2-3-4 0,-2 0-2 16,-1 0 1-16,3 1 1 0,-2-2 3 0,1 1-6 15,0-1 2-15,-1 2-3 0,0-1-13 0,2-2 7 16,-3-2-6-16,4 5 5 0,-3-1 4 0,-1-4 0 16,4 4-8-16,-4-4 5 0,3 2 8 0,-3-2-11 15,2 3-5-15,-2-3 7 0,0 0 3 0,5 5-3 16,-5-5 15-16,3 3-4 0,-3-3 4 0,0 0 2 16,2 1 3-16,-2-1 11 0,0 0 0 0,0 0 2 15,0 0 0-15,8-7 2 0,-6 3-5 0,1 3-13 16,0-5 6-16,0 0 0 0,2 2 3 0,-1 0-13 15,-4-3-6-15,4 2 9 0,-1 0-4 0,-2 1-2 16,2 0 0-16,0-1 1 0,0 2-6 0,-3 3-3 16,3-4 0-16,-1 1 2 0,-2 3 0 0,0 0 2 15,2-3-9-15,-2 3 2 0,0 0-5 0,0 0 0 16,4-3 0-16,-4 3-1 0,0 0-1 0,0 0 13 16,0 0-11-16,0 0 2 0,0 0-1 0,0 0-3 15,0 0 4-15,0 0-3 0,0 0 5 0,0 0-9 16,0 0 4-16,0 0 1 0,0 0-1 0,0 0-4 15,2-4 13-15,-2 4-6 0,0 0 0 0,0 0 3 16,0 0-11-16,0 0 8 0,0 0-7 0,0 0 6 0,0 0-1 16,0 0 0-16,0 0 2 0,0 0-9 15,0 0 6-15,0 0-7 0,0 0 4 0,0 0 2 16,0 0 2-16,0 0 0 0,0 0-3 0,0 0-6 16,0 0 8-16,0 0-10 0,0 0 6 0,0 0 6 0,0 0 0 15,0 0-2-15,0 0 3 0,-2 13-2 16,2-13 1-16,2 4-1 0,-4 0-7 0,4 1 3 15,0 1 7-15,-2-2-8 0,0 1 4 0,1 0 0 16,2-1 1-16,-2 2 2 0,2-2-1 0,-2 2 0 0,-1-1-1 16,2 1 2-16,0-3-2 0,-2 2 3 0,1-1-1 15,2-1-2-15,1 0-1 0,-2 1 0 16,2-1 5-16,-3-1-1 0,3 1 1 0,0-3-9 16,-4 0 5-16,5 4 0 0,-2-3 0 0,-3-1 1 0,5 3 3 15,-5-3-5-15,6 1 2 0,-6-1-2 0,0 0 2 16,0 0-3-16,0 0 3 0,9-2-7 0,-9 2 7 15,7-5 0-15,-5 3-2 0,2-5 5 16,3 2-3-16,-4-1-1 0,5-3-1 0,-3-1 4 0,4-4-2 16,-3 2-2-16,2-3-1 0,-2 1 0 0,-1 4 1 15,-1-4 2-15,0 2-4 0,1 0 0 0,-2 2-4 16,-2 0 5-16,2 0 12 0,-3 4 5 0,0 0 5 16,0-4 3-16,-2 5-1 0,2 0 4 0,0-1-5 15,-1-1 0-15,1 3-7 0,-1-1 1 0,1 5 0 16,-2-7-4-16,2 7-1 0,-2-6-1 0,2 6 5 15,-1-3-11-15,1 3 3 0,-3-4 0 0,3 4-4 16,0 0-9-16,-1-4 14 0,1 4-2 0,0 0-4 16,0 0 2-16,0 0-1 0,0 0-1 0,-4-2 4 15,4 2-4-15,0 0-1 0,0 0 2 0,0 0-5 16,0 0 1-16,0 0 0 0,0 0 1 0,0 0-5 16,0 0 2-16,0 0 0 0,-4 10 2 0,4-10 4 15,-2 8-2-15,0-1-6 0,2-5 8 0,0 6 0 16,0-1-6-16,0-1 4 0,2 4 0 0,-1 0 2 15,0-2-4-15,0 2 3 0,2-3 0 0,0 4-4 16,-1-1 7-16,2 1-5 0,-2-3-5 0,1 2 9 0,1 0-3 16,-2-3 0-16,1 0 0 0,2 2 3 15,-2 0-2-15,1-2-4 0,-1-2 2 0,1 1-3 16,-1-1 1-16,-1 2 4 0,1-1-4 0,-1-2 7 16,2 2 0-16,-2-2-1 0,0-1 0 0,-1 0-2 15,2-1-1-15,-3-2 0 0,4 4 4 0,-4-4-4 0,3 3 0 16,-3-3 5-16,4 2-22 0,-4-2-32 15,0 0-40-15,0 0-38 0,8-6-40 0,-8 6-94 16,0 0-281-16,-8-8 125 0</inkml:trace>
  <inkml:trace contextRef="#ctx0" brushRef="#br0" timeOffset="-33843.4">11365 1684 61 0,'6'-3'85'0,"-2"0"-19"16,1-1 6-16,-1 0-1 0,1 1-4 0,-1 0 9 15,0 0-19-15,-1-2 7 0,0 2-2 0,-1-3-5 16,2 3 4-16,-3-2 6 0,2 1-2 0,-2-1 4 0,1 2-6 16,0 0-5-16,0-1-3 0,-2 4-8 0,2-5-5 15,1 3-3-15,-1-1 3 0,3-1-16 0,-1 1-1 16,-1-2-3-16,-1 3-1 0,-2 2-6 15,5-3 2-15,-1 0-2 0,-4 3-2 0,0 0-2 0,4-1 7 16,-4 1-13-16,0 0 0 0,0 0-1 0,0 0-1 16,0 0-5-16,0 0 3 0,0 0 1 15,0 0 0-15,0 0 2 0,-4 12 2 0,4-12-8 0,-1 6 4 16,-2 0 3-16,3-1-4 0,0-1-1 0,-1 2 2 16,1 1-1-16,0 2 4 0,0-3-6 0,0 5 0 15,-3-2 1-15,6-1 1 0,-3-1 0 0,0 1 0 16,0 1-4-16,1-1 8 0,-1 1 0 0,3-4-5 15,-2 2-2-15,-1 0 5 0,0-1-4 0,1-2 13 16,-1 1-9-16,3-1-5 0,-3-1-9 0,0-3 16 16,1 8-4-16,2-6-1 0,-1 1 2 0,-2-3 5 15,4 4-4-15,-4-4 3 0,1 3-3 0,-1-3 1 16,0 0 9-16,0 0-5 0,0 0-2 0,12-7-2 16,-7 2 3-16,-1 2-2 0,2 1-1 0,-2-3 1 15,1 2 0-15,-2 0-6 0,1-1 2 0,0 2 1 16,-2-1 1-16,2 0-1 0,-4 3-3 0,7-2 1 15,-4 0-4-15,-3 2 1 0,0 0 0 0,8 0 2 16,-8 0 3-16,0 0-8 0,5 4 5 0,-5-4 4 16,4 6-2-16,-3-1-9 0,0-1 8 0,-1-1 1 15,2 2-3-15,-2-3 4 0,3 3-2 0,-1-1-6 16,-1 0 8-16,-1-4 1 0,1 4-3 0,0 0-12 16,-1-4 13-16,2 8 2 0,-1-5-5 0,0 1 6 15,2-2-2-15,-3-2 1 0,0 8-4 0,1-6 4 16,-1-2-5-16,1 4 8 0,-1-4-2 0,0 3-3 15,0-3 0-15,3 3-2 0,-3-3 6 0,0 0 3 16,0 0-8-16,3 3 3 0,-3-3-13 0,0 0-13 0,0 0-10 16,0 0-30-16,0 0-38 0,0 0-43 15,0 0-75-15,2-12-236 0,-1 7 105 0</inkml:trace>
  <inkml:trace contextRef="#ctx0" brushRef="#br0" timeOffset="-33169.67">11681 1555 103 0,'0'0'101'0,"0"0"-5"0,0 0-13 16,0 0-2-16,0 0-7 0,0 0 0 0,0 0-6 0,0 0-16 15,0 0-3-15,0 0 1 0,0 0-6 0,0 0-10 16,0 0 5-16,-11 9-5 0,7-4 5 0,-1-1-5 16,2 3 6-16,0-3-12 0,0 0-5 15,3 4-5-15,-4-3 4 0,4 2-2 0,-2 3 1 0,-1-1-4 16,3 0-3-16,0 1 3 0,1 2 0 0,3-3-4 16,-4 0 5-16,4 3 0 0,-1 0 2 0,0-2 5 15,1 2-6-15,1 0-1 0,3-3-3 16,-3 3 5-16,0-2-6 0,-1 0 0 0,0 0-1 15,-3 2 0-15,3-1-2 0,-4-2 3 0,5 0-4 0,-5-1 0 16,1-1 1-16,2 0 2 0,-2 0-19 0,-1 0 16 16,0 0-5-16,0-2 5 0,0 1-6 15,3-2 3-15,-3 1 6 0,1 0-4 0,-2-1-5 0,1 1 0 16,1-1 0-16,-1-1 2 0,0 2 3 0,0-5-6 16,0 7 0-16,0-2-19 0,0-5-13 0,0 0-37 15,-1 4-39-15,1-4-137 0,0 0-262 0,0 0 116 16</inkml:trace>
  <inkml:trace contextRef="#ctx0" brushRef="#br0" timeOffset="-32377.79">11652 1758 17 0,'5'-3'85'0,"0"0"-13"0,3 2 0 0,0-2-7 0,-1 1-10 16,-2-1-8-16,3 0 5 0,1 1-11 0,-4-1 0 15,0-1-17-15,3 4 7 0,-3-2 1 0,0-1-5 16,-1 1 1-16,1 1-2 0,-5 1 4 0,5-2-1 16,-5 2-5-16,0 0-5 0,4-2 6 0,-4 2-12 15,0 0 7-15,0 0-6 0,0 0-4 0,0 0 5 16,8 0-6-16,-8 0 4 0,0 0-12 0,0 0 10 15,0 0-5-15,0 0 5 0,0 5-5 0,0-5 8 16,-4 7 4-16,0-4-1 0,4-1-7 0,0-2 3 16,-1 8-5-16,-1-6-2 0,2 3 4 0,0-5-7 15,-1 6 1-15,4-3-3 0,-2 0 1 0,-1-3 5 16,0 6 1-16,0-6 1 0,3 6-4 0,-2-4 3 16,-1-2 11-16,4 3 2 0,-4-3 1 0,0 0 1 15,0 0-14-15,12-7 10 0,-8 3-4 0,0-1 0 16,0 4-1-16,0-5-14 0,1 1 11 0,0 1 0 15,0 2-4-15,0-4 6 0,-1 4-7 0,0-1 1 16,-4 3-1-16,9-1-4 0,-9 1 7 0,7 0 0 16,-7 0-13-16,8 1 7 0,-4 2 0 0,1 0 2 15,-4 2-6-15,3-3 2 0,-1 3 0 0,-1-1 2 16,2-1 2-16,-3 1-5 0,2-1 0 0,2 0 2 16,-1-1 4-16,-4-2-3 0,5 3 11 0,-5-3-9 15,10-1 12-15,-10 1-7 0,13-7-2 0,-5 3-2 16,-2 1 0-16,-1-4-12 0,4 0 11 0,-2-3 3 15,-1 4-3-15,-2-3-4 0,0-2 5 0,-2 1-4 0,1-2-1 16,-2 0 4-16,-1 2-3 0,-1-4 2 16,-2-1-2-16,3 5 2 0,-5-2-5 0,4 2 5 15,-3 3-3-15,-1-5 0 0,1 7-3 0,0-2 8 16,3 2-8-16,-3-1 5 0,3-1 0 0,-2 6 7 0,-1-4 1 16,3 2 3-16,1-2 5 0,0 5 1 0,-5-4 8 15,5 4-2-15,-1-4-7 0,-3 1-1 0,4 3 0 16,0 0-3-16,0 0-7 0,-4-2 3 15,4 2-5-15,0 0 0 0,0 0 2 0,-4 6 2 0,3-1-6 16,-3-2 0-16,4 1 6 0,-3 4-4 0,2-1-3 16,1 0 2-16,0 3 0 0,-1-1-5 0,1 1 6 15,1 0-11-15,-1 1 8 0,1 0 1 16,2 3-3-16,1-5 1 0,0 2 2 0,1 5 7 16,-1-5-10-16,1 0 1 0,1 1 5 0,-2-2-8 0,1 2 1 15,-1 0 2-15,3-3 5 0,-4-1-5 0,1 2 6 16,1 0-12-16,-2-4-42 0,1-1-50 0,-2 0-60 15,-2 0-100-15,3-3-277 0,-3-2 123 0</inkml:trace>
  <inkml:trace contextRef="#ctx0" brushRef="#br0" timeOffset="-19914.97">11239 2070 33 0,'0'0'49'0,"0"0"3"0,0 0 2 0,0 0-1 16,0 0-1-16,0 0-13 0,0 0 8 0,0 0-7 15,0 0-3-15,0 0-2 0,0 0-3 16,0 0-4-16,0 0-1 0,0 0-3 0,0 0-3 0,0 0-3 16,0 0 2-16,0 0-2 0,0 0 0 0,0 0-1 15,0 0 5-15,0 0-15 0,0 0 11 0,0 0-7 16,0 0-3-16,0 0-5 0,0 0 2 0,0 0-4 15,0 0 14-15,0 0-10 0,0 0 4 0,0 0 1 16,0 0 1-16,0 0 0 0,0 0-3 0,0 0 8 16,0 0 1-16,0 0 1 0,0 0-1 0,0 0 5 15,0 0-2-15,0 0 0 0,0 0-8 0,0 0 8 16,0 0-12-16,0 0 14 0,0 0-7 0,0 0 1 16,0 0-2-16,0 0-6 0,0 0-1 0,13-1 2 15,-13 1-4-15,0 0 7 0,8 0-1 0,-8 0 2 16,0 0-7-16,9-1-5 0,-9 1 8 0,0 0 4 15,11-1-23-15,-7-2 15 0,1 3 4 0,-5 0-9 16,9-1 0-16,-2-2 13 0,0 3-3 0,-1 0-6 16,0-3-5-16,0 2 4 0,1 0-1 0,-7 1 0 15,8-2 2-15,-4 1-4 0,-4 1-4 0,8-1 4 16,-8 1 2-16,4 0 0 0,-4 0 0 0,0 0 4 16,0 0-13-16,0 0 5 0,0 0-14 0,10 0-13 15,-10 0-12-15,0 0-19 0,0 0-20 0,1 4-88 16,-1-4-181-16,0 0 81 0</inkml:trace>
  <inkml:trace contextRef="#ctx0" brushRef="#br0" timeOffset="-19383.11">11280 2186 49 0,'0'0'74'15,"4"3"-8"-15,-4-3-2 0,0 0-5 0,0 0-3 16,0 0-3-16,0 0-4 0,1 4-7 0,-1-4 4 16,0 0-10-16,0 0 5 0,0 0-6 0,0 0 11 15,4 3-11-15,-4-3-5 0,0 0 11 0,0 0-5 16,0 0 4-16,0 0-7 0,0 0 10 0,0 0-10 16,0 0 2-16,0 0-7 0,0 0 1 0,0 0-2 15,0 0-4-15,0 0 3 0,0 0-10 0,0 0 0 16,0 0-2-16,12-3-2 0,-12 3 0 0,0 0 2 15,6 1-7-15,-1 1 4 0,-5-2-4 0,8 0 3 16,-8 0-6-16,8-2 6 0,-8 2-1 0,9-1 1 16,-3 0-2-16,-6 1-1 0,6-1-8 0,-6 1 8 15,8-3-3-15,-8 3 4 0,5 0-5 0,-5 0-1 16,0 0 18-16,0 0-5 0,8 0 5 0,-8 0 3 0,0 0-8 16,0 0 3-16,0 0-5 0,0 0-5 15,0 0 7-15,0 0-3 0,3 4-2 0,-3-4-9 16,0 0 1-16,0 0-7 0,0 0-13 0,0 0-21 0,0 0-33 15,0 0-14-15,0 0-37 0,0 0-76 0,2-7-217 16,-1 3 96-16</inkml:trace>
  <inkml:trace contextRef="#ctx0" brushRef="#br0" timeOffset="-13809.74">12976 527 35 0,'0'0'52'0,"0"0"-7"0,0 0-4 16,0 0-6-16,0 0-1 0,-17-18-1 0,17 18-9 0,0 0-2 16,0 0 3-16,-19-11 0 0,19 11 0 15,0 0 5-15,-14-8-6 0,14 8 1 0,0 0-4 16,-19-9 3-16,19 9-12 0,0 0 6 0,-19-10-9 16,19 10-1-16,0 0 5 0,-21-8-3 0,21 8-3 15,0 0-2-15,-19-7-2 0,19 7 3 0,0 0-3 16,-20-6 0-16,20 6 0 0,0 0 5 0,0 0 3 15,-23-6-12-15,23 6 2 0,0 0 1 0,0 0-2 0,-26-4 0 16,26 4 0-16,0 0 3 0,0 0-3 16,-32-2 2-16,32 2-1 0,0 0 0 0,-29 0 0 15,29 0-4-15,0 0 3 0,0 0 1 0,0 0 4 16,-39 1-7-16,39-1 5 0,0 0-3 0,0 0 0 0,-29 0-1 16,29 0 3-16,0 0 0 0,0 0 2 15,0 0-3-15,-35-1-1 0,35 1 0 0,0 0 0 16,0 0 0-16,-26-3-3 0,26 3 5 0,0 0-1 15,0 0-1-15,-31-2 2 0,31 2 0 0,0 0-3 0,0 0-2 16,-27-2 5-16,27 2 5 0,0 0-11 16,0 0 4-16,0 0-1 0,-32 0 5 0,32 0 2 15,0 0-8-15,0 0 2 0,0 0-1 0,-34 0 1 16,34 0-1-16,0 0-3 0,0 0 6 0,0 0-4 16,0 0-1-16,-36-1 0 0,36 1 0 0,0 0 3 0,0 0 8 15,0 0-4-15,0 0 0 0,-28 2-9 0,28-2-11 16,0 0 10-16,0 0 9 0,-26 7-9 15,26-7-2-15,0 0-8 0,-24 6 9 0,24-6 0 16,-22 8 8-16,22-8-6 0,-24 6-2 0,24-6 7 16,-22 7-1-16,22-7 2 0,-23 5-5 0,23-5 6 0,0 0-1 15,-25 5-2-15,25-5 2 0,0 0 2 16,0 0-7-16,-21 7 3 0,21-7-3 0,0 0 10 16,0 0-12-16,-13 10 0 0,13-10 7 0,0 0-4 15,-7 13 6-15,7-13-1 0,0 0-3 0,0 0-1 16,-4 18 0-16,4-18 5 0,0 0-9 0,0 0 7 0,-6 19 0 15,6-19 0-15,0 0-1 0,-8 17-3 0,8-17 4 16,-6 17-2-16,6-17-1 0,-7 15 6 16,7-15-4-16,-7 11 0 0,7-11 1 0,-7 16 0 15,7-16-3-15,-5 14 2 0,5-14 1 0,0 0 2 16,-4 23-1-16,4-23-5 0,-4 15 3 0,4-15-1 0,0 0 2 16,-1 19 3-16,1-19-5 0,0 0 1 0,0 20 8 15,0-20-14-15,0 0 10 0,4 17 13 0,-4-17-12 16,0 0-6-16,0 20-1 0,0-20 1 0,0 0 3 15,1 19-3-15,-1-19-1 0,4 12-1 16,-4-12-3-16,0 0 10 0,4 19-1 0,-4-19 2 16,0 0-3-16,8 17-5 0,-8-17 1 0,6 12 3 0,-6-12 0 15,0 0 0-15,6 18-2 0,-3-14-2 16,1 3 6-16,-3-2 0 0,2-2 0 0,0 2 5 16,0 1-7-16,2-3 2 0,-1 2-5 0,0-2 1 15,-2 1 5-15,2 1-6 0,0-2 0 0,0 1-1 16,0-2 2-16,1 1-10 0,-2 1 12 0,1-1-1 0,1 0 7 15,1 0-6-15,-3 1 7 0,3-1-8 0,0 0-2 16,-2 1 0-16,1 1 2 0,0-3 3 0,1 2-9 16,-3 0-1-16,3 0-1 0,-3 0-3 15,1 0 3-15,0 1 2 0,-2-1 6 0,3 0-3 16,-3-1 3-16,1 0-10 0,1 2 6 0,1-4 3 0,-4 3-4 16,3-3 3-16,0 2-6 0,0-2 9 0,-4-1 0 15,9 2-5-15,-3-2 5 0,1 2 11 0,-1-2-14 16,-6 0 1-16,12 3 0 0,-5-3-4 0,0 4 5 15,-2-3-1-15,0 0 3 0,1 2-6 16,2-3 1-16,-3 2 4 0,-5-2-4 0,6 1 2 16,0 1-3-16,-1-2 5 0,0 1 5 0,-5-1-6 0,6 2-1 15,-6-2 2-15,5 4-2 0,-5-4 1 0,4 1 1 16,-4-1-9-16,0 0 4 0,4 2 2 16,-4-2 1-16,6 2 5 0,-6-2-9 0,5 1 7 15,-1 2 1-15,-4-3-2 0,9 0-3 0,-6 2 6 16,-3-2-7-16,8 1-4 0,-8-1 14 0,10 1-9 0,-5-1 4 15,1 0-8-15,-6 0 3 0,0 0 1 0,11 0 2 16,-11 0-3-16,7-1 3 0,-7 1 2 0,9 1-4 16,-9-1 4-16,6 0-2 0,-2 2 4 15,-4-2-5-15,10 1 6 0,-10-1-2 0,8 2-9 16,-3-1 7-16,-5-1-1 0,8 1 0 0,1 1-2 0,-4-2 4 16,0 0-5-16,3 1 6 0,0-2 0 0,-1 2-3 15,1-2 3-15,-1 1-5 0,0 0 1 0,2-2 6 16,0 2-1-16,-3 0-9 0,2-1 5 0,-2 0-1 15,-6 1 4-15,10-2-5 0,-3 2 3 16,-7 0-1-16,10-3-2 0,-10 3 1 0,5 0 2 0,-5 0 4 16,6-1-5-16,-6 1 0 0,0 0 6 0,6-3-3 15,-6 3-2-15,6-3-5 0,-1 2 0 16,0-1 5-16,0 0-5 0,3 1 3 0,-3-1-1 0,3 0 6 16,-1-1-7-16,2 1 9 0,-1 2-6 15,1-1 0-15,-1-1-2 0,-2 2 12 0,2-2-5 16,-1 1-2-16,-3 0-3 0,-4 1-1 0,12-1 7 0,-8-1-7 15,-4 2 14-15,6 0 5 0,-6 0-7 0,5-4-2 16,-3 3-1-16,-2 1 8 0,4-4-7 0,-1 1 4 16,0 1-4-16,-1-3 2 0,-2 5-6 15,4-6 1-15,-1 4-7 0,-1-5 12 0,2 3-12 16,1-1 3-16,0 0-3 0,0 2 4 0,0-4 0 0,-1 4-4 16,0-1 8-16,2 1 0 0,-4-1-6 0,0 2 1 15,1-1 7-15,-1-2-4 0,2 3-7 0,-4 2 2 16,1-3-5-16,-1 3 3 0,2-4 0 15,-2 4 4-15,2-2-2 0,-2 2 2 0,0 0-1 16,2-4-2-16,-2 4 6 0,2-4-7 0,-2 4 6 0,0 0-6 16,0 0-2-16,4-3 2 0,-4 3 4 0,0 0-4 15,1-4-3-15,-1 4 4 0,5-1-1 0,-5 1 4 16,4-3-2-16,-4 3 9 0,0 0-11 16,0 0 4-16,0 0-2 0,0 0-1 0,0 0 10 15,0 0-15-15,0 0 6 0,0 0 7 0,18-21-8 16,-18 21-5-16,0 0 6 0,0 0 6 0,0 0-6 15,1-19 8-15,-1 19-4 0,0 0-3 0,0 0-3 0,0 0 10 16,3-18-1-16,-3 18 1 0,0 0 2 0,0 0-3 16,2-14 6-16,-2 14 3 0,0 0 4 0,0 0-4 15,0 0 3-15,4-18-4 0,-4 18 2 16,0 0-7-16,0 0 5 0,0 0-1 0,4-16-12 0,-4 16 5 16,0 0 8-16,0 0-3 0,5-17-7 0,-5 17 6 15,0 0-6-15,0 0-3 0,4-15 1 0,-4 15 0 16,0 0 2-16,8-13-7 0,-8 13 7 15,0 0-2-15,0 0-4 0,0 0-2 0,7-16-2 16,-7 16 5-16,0 0-1 0,0 0 10 0,0 0-15 0,0-17-4 16,0 17 6-16,0 0 6 0,0 0 1 0,0 0-10 15,-6-22 5-15,6 22-1 0,0 0 3 0,-9-14 1 16,9 14-2-16,0 0 0 0,-8-16 0 16,8 16-5-16,0 0 2 0,-5-17 7 0,5 17-10 15,0 0 24-15,0 0-17 0,-4-19 4 0,4 19-7 0,0 0-2 16,0 0 1-16,0-17 4 0,0 17 4 0,0 0-4 15,0 0 0-15,0 0-6 0,5-17 1 0,-5 17 5 16,0 0 2-16,0 0-8 0,0 0 4 0,0 0-1 16,0 0 0-16,-2-18 3 0,2 18 0 0,0 0 3 15,0 0-4-15,0 0-1 0,-9-13-3 0,9 13 0 16,0 0-3-16,0 0-16 0,0 0-1 0,-17-11-13 16,17 11-24-16,0 0-71 0,-26-8-145 0,26 8 64 15</inkml:trace>
  <inkml:trace contextRef="#ctx0" brushRef="#br0" timeOffset="1569.61">11671 1528 46 0,'0'0'46'0,"0"0"-10"0,0 0 1 0,0 0 0 0,0 0-2 15,0 0-10-15,-4-4 2 0,4 4 2 16,0 0-4-16,0 0-7 0,0 0-2 0,0 0-3 16,0 0 7-16,-1-3-2 0,1 3-2 0,0 0-1 15,0-4-4-15,0 4-4 0,-4-5-3 0,3 2 6 16,1 3-3-16,-4-3-2 0,0 1-7 0,0-2 9 15,1 3-4-15,3 1 1 0,-8-5-1 0,6 3 2 16,2 2 6-16,-6-5-1 0,4 3-4 0,2 2-2 16,-5-5 5-16,2 5 2 0,3 0-5 0,-6-3-1 0,6 3-2 15,-4-2 5-15,4 2-2 0,0 0-7 0,-6-3 1 16,6 3 3-16,-6-3-1 0,4 1 0 16,2 2-7-16,-7-2 7 0,7 2 6 0,-6-2-8 0,6 2-2 15,-6-1 2-15,6 1 0 0,-7-5 0 0,3 4-3 16,4 1 6-16,0 0-3 0,-9-3 0 0,9 3-2 15,-5-1 4-15,5 1-3 0,-6-1 5 16,6 1-7-16,-5-3 4 0,5 3 1 0,-7 0-8 16,7 0 7-16,-6-2-3 0,6 2 4 0,-4-2-1 0,4 2 1 15,-6-3-1-15,6 3 8 0,-9-1-4 0,9 1-7 16,-8 0 4-16,8 0 1 0,-6 0 6 0,6 0-2 16,-9 0 2-16,9 0-3 0,-8-2 7 0,8 2-3 15,-6 0-10-15,6 0 3 0,-8 0 1 0,8 0 8 16,-9-2-7-16,9 2 7 0,-10 0-6 0,10 0-6 15,-9-1 6-15,5 0-6 0,-3 1 7 0,7 0-5 16,0 0 3-16,-13 0-1 0,13 0 0 0,-11 0-2 16,4 0-1-16,7 0-1 0,-9 0 3 0,9 0-5 15,-8 0 7-15,8 0-3 0,-10-3 9 0,5 6-9 16,5-3-5-16,-10-3-7 0,10 3 14 0,-8 3-2 16,8-3 3-16,-9 0-2 0,9 0 3 0,-7 0-17 15,7 0 11-15,-7 1 3 0,7-1-4 0,-6 0 2 16,6 0-3-16,-9 3 4 0,5-2 2 0,4-1 3 15,-9 1-6-15,5 0-5 0,-1 2 7 0,0-3 2 16,-4 0-5-16,4 1 6 0,-3-1-9 0,3 1 5 16,-5-1-5-16,4 0 2 0,-1 2 1 0,1-2 7 15,-2 3-9-15,3-3 2 0,5 0-2 0,-12 1 4 16,7-1-16-16,-1 3 14 0,6-3 2 0,-10 1 5 16,10-1-8-16,-8 1-1 0,8-1-1 0,-6-1 8 15,6 1-2-15,-6 1-10 0,6-1 7 0,-7 0 2 16,7 0-3-16,-7 3 2 0,7-3-8 0,-7 2 5 15,7-2 5-15,-8 1 0 0,8-1-9 0,-9 0 7 0,4 1-2 16,-1 0 3-16,0 1-1 0,-2 0-6 16,0-1 6-16,3 3-1 0,-3-3 1 0,3 1-1 15,0-1 0-15,1 1-1 0,4-2 5 0,-10 2-5 0,5-1 2 16,-2 1 0-16,1 0-6 0,1 0 6 16,1 3 4-16,0-4-4 0,-1 0-6 0,5-1 7 15,-10 3-2-15,6-2 2 0,2 0-7 0,-1 4 8 16,-1-3-1-16,4-2-4 0,-8 3 5 0,8-3-3 0,-5 2 2 15,3-1-5-15,2-1 2 0,-5 4-5 0,2-3 7 16,-2 4 0-16,2-3-6 0,0 2 9 16,3-4-1-16,-6 5-3 0,4-2 3 0,-1 0 1 15,0-1-4-15,3-2 3 0,-5 4-4 0,2-1 6 0,0-1-6 16,3-2 2-16,-3 3-5 0,3-3 3 0,-3 2-4 16,0 1 8-16,3-3-4 0,-2 4-1 0,-1-1 5 15,3-3-6-15,-1 5 4 0,1-1-2 0,-1 0 4 16,-3 0 1-16,4-4 0 0,-3 5-7 0,2-1 6 15,0-1-4-15,1-3 2 0,-1 5 8 0,1-5-16 16,-3 4 6-16,3-4 3 0,0 7 1 0,0-7-3 16,1 1 0-16,-1-1 0 0,0 6 3 0,-1-2-2 15,1-4 0-15,1 7-1 0,1-7 6 0,-2 0-6 16,2 7-3-16,-1-2 6 0,1-1 5 0,-2 0-9 16,1-1-3-16,-1 3 5 0,1-3-2 0,3 1 0 15,-4 0-1-15,1 0 3 0,-1 0 1 0,1-1-4 16,-1-3 3-16,0 7-1 0,2-3-2 0,-2-4-3 15,0 6 8-15,0-6-3 0,0 7 8 0,1-5-8 16,-1-2-1-16,0 5 7 0,1-3-8 0,1 1 3 16,-2-3-2-16,2 6 0 0,-2-3-4 0,3 1 5 15,-2-3 0-15,0 3 0 0,3 1-1 0,-2-1-2 16,-1 0 4-16,0 0 5 0,2 1-9 0,-1 1 5 16,1-5 0-16,-3 4-4 0,1-2 5 0,0 2 3 15,0-2-8-15,1-1 3 0,-1 2-1 0,-1-4-1 16,3 6 0-16,-2-3 3 0,0-1-2 0,0 2 4 15,2-2-9-15,2 1 5 0,-4 0 2 0,3 0-2 16,1 1 4-16,-1 0-8 0,-1-1 7 0,1 0-4 16,2 1-5-16,-5 0 8 0,3 0 1 0,0 0 1 15,0 0-3-15,-1-2 2 0,0 2-3 0,1-1 5 16,-3-1-6-16,3 0-4 0,-4-2 4 0,4 4 0 0,-4-4 3 16,0 4-6-16,0-4 6 0,5 4-2 0,-4-1-1 15,3 0-4-15,-4-3 8 0,4 4-9 16,-3-1 6-16,2-2-2 0,-2 3 2 0,3 0 3 15,-3-1-6-15,6-1 6 0,-5 1 2 0,2-2 1 0,2 2-8 16,1-1 7-16,-1 1-11 0,-2 0 8 0,2-1 0 16,2 1 2-16,-3 1-5 0,2-1-3 15,-2-1 3-15,1 2-4 0,2-3 9 0,-3 2-5 16,0 1 1-16,0-2-1 0,0 1 2 0,1 1-1 0,0-1 0 16,-1-3 6-16,-1 3-4 0,-1 0-5 0,1 1 3 15,0-3 3-15,1 3-1 0,0-1-5 0,-1-2 0 16,0 0 4-16,1 1 6 0,0 1-8 15,1-3 3-15,2 0-1 0,-3 2 2 0,3-1-3 0,-3-1 0 16,4 0 5-16,-4 1-8 0,3-1 1 0,-3 3 2 16,4-3-1-16,-3 1-1 0,2 0 5 0,-3 2 1 15,3-3 5-15,-2 2-10 0,3-1-2 16,-4 0 3-16,0 0-4 0,1 1 3 0,1-1 0 0,-7-1 3 16,9 1 4-16,-4-1-3 0,-5 0-7 0,9 3 3 15,-4-2 9-15,2-1-11 0,-2 1 4 0,1 0-2 16,-6-1 0-16,14 2 2 0,-9-2-7 0,4 0 6 15,-4 3-3-15,4-3 2 0,-2 0-1 0,-1 0 3 16,3 1 0-16,0-1 3 0,1 0-5 0,-2 1-2 16,-2-2 12-16,7 1-9 0,-5 0 4 0,1 0-6 15,-1 0 3-15,0 0-4 0,0-1 7 0,3 1-3 16,0 0 0-16,-4-1 2 0,2 1-7 0,3-2 7 16,-3 0-6-16,1 0 9 0,-3 2-8 0,2-1-10 15,-1-1 32-15,-3 2-21 0,4-1 7 0,0-1-12 16,0-1 4-16,-4 2 1 0,5-2 1 0,-2 2-10 15,1-2 11-15,1 2-5 0,-1-1 5 0,0 0 4 16,0-1-5-16,0 0 0 0,3 1 0 0,-6 1 0 16,5-1-7-16,-4-2 11 0,2 1-4 0,-2-2-1 15,0 3 9-15,-1 0 2 0,1-1 2 0,-2 0-2 16,2-1 2-16,-2-1-3 0,1 2-4 0,-1 0 18 0,-1-3-1 16,-1 1 1-16,4 0-3 0,-5 0-2 15,6-2 15-15,-5 2-6 0,3 0-3 0,-3-4-10 16,4-1 8-16,-2 3-5 0,-1-1-6 0,0 0 0 15,1-1 12-15,-1 0-10 0,1 0 0 0,0 1 3 0,-5 1 9 16,5 2 5-16,-2 0-4 0,-2-5-3 16,-1 3-15-16,3 2 12 0,-2-3-5 0,0 2 1 15,2-2 8-15,-3 1-10 0,0-2 7 0,0 0-8 16,-3-2 0-16,2 0 1 0,-3 1-9 0,3-3 7 0,-3 2-9 16,0-1 3-16,-1-4 1 0,4 0-1 0,-3 0 4 15,-1 0-6-15,2 4-1 0,-2-3 3 16,1 3-4-16,3 1 0 0,-7 1-1 0,3 0 2 15,0 1-6-15,0-1-1 0,-1 1 6 0,2 0 3 0,-3 4-7 16,1-1-1-16,-3 3 2 0,0-2 3 0,-2 3 2 16,-1 1-6-16,-1 0-6 0,-3 0 0 0,-3 1-5 15,6-2 1-15,-5 2 0 0,5-1-9 16,-1 0-6-16,1 1-26 0,-1 0-24 0,1-1-10 0,3-1-126 16,-8-3-231-16,5 1 102 0</inkml:trace>
  <inkml:trace contextRef="#ctx0" brushRef="#br0" timeOffset="3220.42">12872 506 34 0,'0'0'36'0,"0"0"-6"15,0 0 5-15,0 0-8 0,0 0-1 0,-38-7-3 16,38 7 8-16,0 0-12 0,0 0-4 0,0 0 3 0,-32 0-6 15,32 0 1-15,0 0-2 0,0 0 0 0,-35 3-2 16,35-3-1-16,0 0 0 0,-28 3-2 0,28-3 1 16,0 0-3-16,-29 2 0 0,29-2 2 15,0 0-3-15,-22 4-2 0,22-4 4 0,-21 6-1 16,21-6 2-16,0 0-4 0,-28 9 0 0,28-9-2 0,-24 7 0 16,24-7 2-16,-24 6-1 0,24-6 3 0,-23 5 2 15,23-5-4-15,-20 5 3 0,20-5-4 0,-22 6 8 16,22-6-5-16,0 0 1 0,-27 5 0 15,27-5 3-15,0 0-1 0,-21 5 2 0,21-5-5 16,0 0 3-16,-22 8 2 0,22-8-10 0,0 0 6 0,-18 9-4 16,18-9 3-16,0 0-2 0,-14 10-1 0,14-10 5 15,-10 11-3-15,10-11 1 0,-12 13-1 16,12-13-3-16,0 0 5 0,-16 15-2 0,16-15 6 0,-12 14-11 16,12-14 6-16,-14 14 4 0,14-14-4 15,-10 10-2-15,10-10-2 0,0 0 6 0,-13 12-1 0,13-12 7 16,0 0-4-16,-9 13-2 0,9-13 5 0,0 0-2 15,0 0-2-15,-9 12-3 0,9-12 3 16,0 0-7-16,0 0 6 0,-8 16 1 0,8-16-5 16,0 0 4-16,-5 17-6 0,5-17 7 0,0 0-4 0,-1 20 4 15,1-20-2-15,0 0 0 0,1 21-1 0,-1-21-2 16,4 17 0-16,-4-17 3 0,5 15-2 0,-5-15-3 16,4 16 3-16,-4-10 1 0,1 1 5 0,3-2-8 15,-4 4 5-15,1-4-4 0,2 1-4 16,-3 1 4-16,4-2 1 0,-3 0 1 0,-1 0 4 15,4 1-2-15,1-3-2 0,-4 2 2 0,3-1 0 0,0 1 6 16,0-2-3-16,1 2-5 0,-1-1 5 0,1 1-8 16,4 0 3-16,-3 0 1 0,-2-1 2 0,4 1-5 15,-2 0 4-15,2 2-6 0,-3-1 5 0,0-2-1 16,2 3-6-16,-1-5 9 0,-1 1-7 16,0 2 6-16,0 2-4 0,0-5 3 0,5 2-5 0,-5 2 0 15,-1-3 2-15,0-1-2 0,0 3 5 0,3-4-3 16,-4 5 4-16,6-4-6 0,-5 1 14 0,1-2-13 15,2 2 1-15,-1-1 0 0,-1-1 3 0,0 0 0 16,3 1-3-16,-3-2 6 0,0 1-5 0,0 1 9 16,4-2-10-16,-1 1 3 0,-2-2-1 0,3 1-2 15,-1-2 2-15,0 2-7 0,-1 0 11 0,2-1-9 16,-3 1 7-16,3 0-7 0,-1 0-2 0,0 0 6 16,-8 0-7-16,14 0 8 0,-6 0-8 0,-2-2 7 15,-1 1 3-15,1 1-1 0,1-3-5 0,-2 3-2 16,2 0 8-16,-1-3-5 0,-1 2 5 0,1 1-8 15,-1 0 4-15,2-3-6 0,-1 2 10 0,-1 0-4 16,3-1-1-16,-2 0-2 0,3 0-2 0,0 2 8 16,-1-1-8-16,-2 1 0 0,7-2 4 0,-3 2-1 15,-3 0-3-15,3 0 8 0,0-3-2 0,0 3-7 16,-1 0 5-16,0-3 2 0,-1 1-3 0,-2 0 2 16,3-2 2-16,-3 3-7 0,1-2 11 0,-1 1 1 15,4-2-1-15,-2-1 11 0,-4 2-1 0,5-2 4 16,-2-4-2-16,1 4-3 0,-4-1 6 0,3 1-4 15,-1-4 2-15,1 2-3 0,1-2-1 0,-8 9 3 16,12-15-9-16,-12 15 3 0,11-17 2 0,-11 17-4 16,12-20 0-16,-11 9-4 0,-1 11 3 0,9-22-8 15,-1 7 4-15,-2 0 0 0,3-2-4 0,-3-1 2 16,3 1-4-16,-1 0 1 0,1-8 3 0,-3 9-1 16,1-4-1-16,-4 3-3 0,0 0-17 0,-3-3-20 15,0 3-20-15,-4 1-48 0,-8 2-83 0,-7-6-202 16,-7 4 89-16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5T06:40:22.75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19346 10273 1 0,'0'0'115'16,"0"0"-23"-16,0 0 6 0,0 0-6 0,0 0-6 15,0 0-8-15,-1-5-1 0,1 5-7 0,0 0 0 16,0 0-11-16,-3-1-5 0,3 1 2 0,0 0 0 16,0 0-5-16,0-6-8 0,0 6-4 0,0 0 4 15,-1-5-4-15,1 5-5 0,-2-5-8 0,2 5 3 16,-3-3-4-16,0 0-3 0,3 3-3 0,-5-4 0 15,2 2-4-15,-3-1 5 0,2 0-9 0,4 3 0 0,-5-4 1 16,1 1-4-16,-1 1 0 0,1 0-1 0,-1-3 3 16,0 2-5-16,0 0 4 0,0-1-1 0,1 3 0 15,-2-2 4-15,-1 0-1 0,2 1-2 0,0-1 2 16,1 1-1-16,-1-2 3 0,1 0-6 0,0 1 2 16,-2 2 2-16,0-2-7 0,1 1 7 0,-2 0-9 15,-1 0 4-15,2 1 1 0,-2-2-3 0,-1-1 0 16,2 4 0-16,-6-3-5 0,3 1 8 0,-2-1-6 15,1 1-1-15,-1 0 5 0,2 0-2 0,4 1 0 0,-6-1-6 16,1-2 7-16,-1 3-6 0,-1-2 2 16,-1 2-1-16,4 0 0 0,1-1 2 0,0 0-2 15,2 1 3-15,-1 0 4 0,-1-1-7 0,0-1-1 0,1 3 8 16,-3-3-5-16,3 3-3 0,-1-2 4 0,-1 1-3 16,1 1 0-16,0 0-1 0,3-2 5 0,-3 2 0 15,0 0-2-15,1-1-3 0,2-1-5 0,-6 2 6 16,2-3 4-16,-3 2-1 0,1 0-4 0,1-1 5 15,-1 2-2-15,-3 0 0 0,5-2-1 0,-1 2-2 16,-2 0 2-16,0-2-1 0,2 2 1 0,-1-1-1 16,-1 1 3-16,2 0-2 0,1-2 1 0,-2 2 0 0,3 0-3 15,-2 0 3-15,-1-1 4 0,3 1-6 0,0-1 3 16,0-2-5-16,3 2 5 0,-2 1-7 16,8 0 8-16,-18-1 2 0,11 0-8 0,0 2 3 0,0-1 0 15,7 0 0-15,-14 0-1 0,6 1 0 0,-2-1 6 16,0 1-8-16,1 2 5 0,-3-2-1 0,2 0-1 15,0 1 4-15,1-1-3 0,1 1 0 0,-1 0-1 16,1 0-3-16,-2-1 5 0,4 3-5 0,-1-2-2 16,2-1 3-16,-1 1 2 0,2-1-1 0,4-1 3 0,-13 4-5 15,8-2 3-15,-2 0 2 0,0 1-3 16,1 0 2-16,1-1-5 0,-2 1 3 0,-2 0-1 16,4 1 2-16,-4-2 2 0,0 1 1 0,-1 2-6 0,2-1 1 15,-1 3 3-15,-1-2-1 0,4 0 5 16,1 1-8-16,-3 0 3 0,-1-2 4 0,4 2-3 0,0 0 3 15,1-2-7-15,-1 2 6 0,-3 2-1 0,3-4-7 16,0 1 5-16,0 1 6 0,-3-2-7 0,3 1 4 16,-5 1 1-16,5 0-1 0,-3-3 0 0,0 4-4 15,2-2 3-15,-1-1-2 0,0 0-1 0,1 0 6 16,-2 1 0-16,2-1-8 0,1-1 1 0,-2 2 5 0,2-3 1 16,0 3-9-16,0 0 8 0,0 0-5 15,1 0-2-15,0-1 8 0,0 1-2 0,0 0 0 16,2-1-3-16,-3 3-5 0,2-3-1 0,-1 2 9 0,-1 0-1 15,3-1 3-15,-2 1-2 0,0 0-5 0,-1 1 7 16,0-2 1-16,0 0-8 0,1 2 4 16,0-2-2-16,0 2 5 0,0 0-2 0,-1-2-1 0,0 1 0 15,4 0-1-15,-3-3-1 0,0 2 3 0,0 0-1 16,3 2 0-16,-3-3-1 0,0 2 2 0,0 0 5 16,2-1-5-16,-2 0-2 0,3 2 0 0,-3-2 6 15,4 0-9-15,-4 2 3 0,3-2 4 0,-3 2-2 16,4 0-1-16,-4 0 2 0,4-2-7 0,0 1 3 0,-4 1 1 15,4-1 1-15,-1 1 2 0,1 0 1 16,-4-3-3-16,3 3 1 0,1 1 0 0,-2-3 3 0,2 3-2 16,0-1 2-16,0-2-5 0,0-1-5 0,0 1 2 15,0 0 8-15,0-1 1 0,-2 3-3 0,2-2 2 16,0 0 4-16,0 2-6 0,0-3 3 0,0 2-2 16,0-1 4-16,0 2-2 0,2 0-1 0,-2 1 0 15,0-1-5-15,2-1 5 0,-2 4-1 0,5-5 1 16,-5 3-3-16,1-2 6 0,1-2-5 0,0 3-2 15,-1-1 2-15,2 1-2 0,1-1 1 0,-3 1 5 16,3-1-8-16,0-2 0 0,-3 3 1 0,3-2 4 16,-4 0 0-16,6 2-1 0,-6-2-2 0,4 0 2 15,-1-1-2-15,-1 3-2 0,2-3 3 0,0 1 0 16,0 1-4-16,1-1 2 0,-1 1 2 0,-2 0-1 0,2 1-1 16,1-2 0-16,-2 1 5 0,1 1-6 0,0-2-1 15,-1 2 5-15,1 0-1 0,2-1 0 0,-2 0-4 16,2 1 7-16,-1-1 2 0,2 1-7 0,0 1-2 15,-2-2 3-15,0 1 0 0,1 1-2 0,2-3 4 16,-4 0-5-16,2 2 1 0,2 0 1 0,-2 0 1 16,-2 0 2-16,1-2 2 0,0 1-4 0,0 1-5 15,1-2 4-15,1 5 0 0,-2-6 1 0,-1 1 1 0,-1 4-3 16,3-3 1-16,-1-1 2 0,-1 1 1 0,1-1-3 16,1 1-1-16,1 1 2 0,-1-3 3 15,2 1 0-15,2 0-2 0,-1 2-3 0,3-5 6 0,-2 2-3 16,0 1-5-16,2-1 3 0,-1 0-5 0,2 0 2 15,1 0 7-15,-1-1-1 0,1 1-4 0,-3 0 7 16,5 1-8-16,-2-1 5 0,-3 1-4 0,2-1 3 16,-3 2-2-16,-1-3 0 0,4 2 0 0,-3 1 1 15,2-2-2-15,-1-1-1 0,-1 1-3 0,2 3 7 16,-2-4-3-16,-1 1-1 0,2 1 0 0,-3-2 4 16,1 2 3-16,4-1 1 0,-2 0-3 0,2-1-2 15,-1-2 1-15,0 2 3 0,2-1-1 0,-1 1-5 0,0-1-1 16,1 0 3-16,-1 0-10 0,0-2 5 0,-2 3-5 15,2-3 4-15,-3 2 2 0,-1 0-2 16,-1-1 4-16,3-1-5 0,-2 0 2 0,2 2-1 0,-3-1 1 16,-1 0 0-16,-1-1 4 0,1 0-1 0,0 0-3 15,0 0 2-15,0 3 1 0,2-3 0 0,1 0 0 16,-2 1-4-16,2-1 7 0,3 2-4 0,-1 0 3 16,-2 0 0-16,5-1 2 0,-2 0-5 0,1 0 0 15,0 1-3-15,3-1 1 0,-5-1 5 0,4 1-2 16,-5-1 1-16,3 0-1 0,-4 0 2 0,2-1-4 15,-4 1 5-15,-1 1-2 0,1-2-1 0,-3 2 3 0,-5-1-1 16,14 0-1-16,-9 0 0 0,2-1 1 16,-7 1 1-16,10-1 2 0,-4 1-5 0,2-2-2 0,-8 2 3 15,13 0-2-15,-6 0 6 0,1-1-2 0,-2 1-5 16,-6 0 1-16,16 1 1 0,-9-2 1 0,1 1-1 16,2 0-4-16,3-1 7 0,-4 1-3 0,0 0 5 15,-1 0-6-15,3-1 5 0,-6 1-6 0,3 0 1 16,0-2 4-16,-1 1-4 0,1 1 3 0,-3-1 1 15,4-1 2-15,-9 2-6 0,10 0 2 0,-10 0-1 16,9-1 1-16,-5 1-1 0,4 0 0 0,-3-3 1 16,-5 3 1-16,10-1 1 0,-2-2-5 0,-2 2 4 15,-1-1-5-15,2 0 2 0,0-1 1 0,3-2-3 0,-1 1 3 16,2 2 5-16,-1-4-4 0,-3 1-2 0,3 1 3 16,-3-1-2-16,1 2 0 0,1-3 2 0,-3 3 1 15,1-1-2-15,0 0 2 0,-2-1-3 0,3 1 1 16,-3 1 2-16,0-2 1 0,4-1-5 0,-4 2 6 15,3-1-7-15,-3 0 2 0,0 0-1 0,4-1 0 16,-1-1-2-16,-1 1 6 0,0 0-2 0,0-2 5 16,1 0-3-16,-1 2-1 0,-1-4 0 0,3 3 0 0,0 0 2 15,-3-2-5-15,-1 1 1 0,3-1 1 16,-4 2-2-16,2-3 0 0,-2 3 3 0,1-3 0 16,-1 4-1-16,2-4-3 0,-3 4 1 0,1-2 5 0,-2 1-8 15,2 1 7-15,-1 0-2 0,1-1 0 16,-2-1 3-16,2 4 2 0,-1-4 3 0,0 3-2 15,1-1 0-15,-3-1 5 0,2 1-5 0,0-4 1 0,-1 4-3 16,3-2 7-16,-1-2-2 0,0 4 0 0,-3-5 4 16,5 4-5-16,-2-3 2 0,0 5-2 0,0-2 0 15,-3-2-3-15,3 0 0 0,0-2 2 0,0 5 9 16,-2-5-1-16,2 4-1 0,-1 0-2 0,-1-1-1 16,0 1 2-16,-1-2-1 0,0 0 0 0,-1 1-1 15,3 2 0-15,-2-2 3 0,0 0-2 0,1 3 1 16,-2-5-1-16,0 5-4 0,0-4 2 0,0 4 3 0,-2 1-1 15,2-5-4-15,-1 3 2 0,1-2 0 0,-1 3-4 16,1 1 0-16,-3-5 1 0,3 2-1 16,-2 1-4-16,0-1 2 0,0 2 1 0,-1-2 3 0,3 0 3 15,-4 0-2-15,2-1-2 0,-2 3 3 0,3-2-2 16,-2 1-5-16,2 1 2 0,-3-1 2 0,3 1-1 16,-2 0 1-16,-1-2 1 0,3 1 0 0,-3 1-3 15,-1-2 2-15,1 1-1 0,1 1-2 0,1-2 3 16,-2 2-4-16,-1 0 2 0,5 0-4 0,-5-2-1 15,5 2 3-15,-4-2 2 0,4 2 1 0,-3 0-1 16,1-2 2-16,1 2-2 0,-2 0 0 0,2 0-1 16,-1 0-1-16,0 0 0 0,0 1-1 0,-1-2 3 0,-1 2-2 15,4-1 0-15,-5 0 0 0,3 2-2 0,-3 1 1 16,-1-4-1-16,3 2-1 0,-3-1 2 0,1 3 0 16,-2-1 3-16,2-3-5 0,0 3 0 0,-2-1 1 15,3-1-2-15,0 2 3 0,-4-4 1 0,1 5-1 16,3-3-2-16,0-1 3 0,-1 2-4 0,1-1 2 15,-2 3 0-15,1-2 0 0,2-2-3 0,2 1-4 16,-4 1 4-16,1-1 1 0,-1 2 1 0,0-1 1 0,-1 1 1 16,-1-2-3-16,-2 2 2 0,-1-1-3 0,1 1 2 15,1-1 4-15,-1 0-5 0,1 1 2 16,-1-2-2-16,2 2 1 0,-4 0 2 0,6-2-2 0,0 3 2 16,-2-2-3-16,1 1 0 0,-2-1-2 0,3-1 1 15,0 2 1-15,0-1 3 0,-3-1-3 16,-1 2 2-16,0 0 0 0,0-1 0 0,-2-2-7 0,2 1 7 15,0 4-2-15,-4-3 0 0,3 0 3 0,-2 0-3 16,-2 1 4-16,4 1-8 0,-4-1 6 0,1-1-1 16,0 2 2-16,-1-1-2 0,-2 0 3 0,-3-1-2 15,-2 3-1-15,4-3-2 0,-3 1 3 0,1-2-1 16,2 3-5-16,1-1 5 0,3 1-1 0,-1 0 4 16,-3-1-5-16,3 1 4 0,1-1-1 0,3 3 1 0,1 0-1 15,2-1-4-15,-1 0-27 0,0-1-25 0,1 1-31 16,2 0-41-16,-1 0-243 0,2-3-400 0,4 4 178 15</inkml:trace>
  <inkml:trace contextRef="#ctx0" brushRef="#br0" timeOffset="1167.03">20391 9839 104 0,'4'-4'106'16,"-3"2"-4"-16,3 1-4 0,-4 1 4 0,3-7-4 15,-3 7 2-15,1-4-9 0,-1 4 1 0,4-4-13 16,-4 4-4-16,1-7-7 0,-1 3-4 0,3 2-9 16,-3 2-3-16,0-6-2 0,0 6-3 0,1-7 12 0,-1 7-7 15,-1-5-8-15,1 5 4 0,0-5-11 0,0 5-3 16,-4-5-3-16,4 5-4 0,-3-4-1 15,3 4 1-15,-5-3-4 0,5 3-4 0,-8-2-1 0,8 2-2 16,-10-1-2-16,10 1-2 0,-9 1-2 0,9-1-1 16,-14 0 1-16,5 2-3 0,2-2-1 0,-4 0 3 15,1 0-3-15,1 0-1 0,1 2-4 0,1-1 2 16,-5-1 3-16,2 0 0 0,-2 4-5 0,0-2 2 16,2 1-2-16,-3-1 0 0,0 1 1 0,0-2 2 15,-1 1-1-15,4 0 1 0,-4 2 0 0,2 0 1 16,3-3-6-16,-1 2 5 0,5 0-8 0,-4-1 0 0,3 1 5 15,0 1 0-15,0-1-4 0,1 0-3 0,1-1 5 16,0 3 5-16,-1-1-4 0,0-1 4 0,0 1 1 16,-4 0-5-16,2 0 3 0,0 1-1 0,-3 0-2 15,1-1 1-15,0 1-3 0,-2 0 5 0,-1 0-7 16,2 0 5-16,-3-3 1 0,0 3 1 0,3-3 1 16,-3 1-6-16,3 2 3 0,-4 0 1 0,2-2 1 15,1 1-4-15,2-2-2 0,0 1 1 0,-1 1 5 16,1-1 0-16,3-1-3 0,-3 6-2 0,0-4 1 0,4 1 0 15,-3 2 5-15,0-2-4 0,-1 1 3 16,2 2-1-16,0-3-4 0,-1 4 3 0,1-3-2 0,2 0 2 16,-3 2-2-16,3 0 3 0,-3 0-3 0,2-1 5 15,-2 0-8-15,2 0 6 0,-1 0-5 16,0 3 3-16,1-4-1 0,0 2 4 0,1-1-1 0,0 1-1 16,1-3-2-16,-2 1 2 0,2 0 1 0,4 1-1 15,-4 0-1-15,0-2-2 0,3 0 4 0,-1 0-5 16,0 0 3-16,-3-1-7 0,5 1 3 0,-2-2 5 15,0 2-1-15,-3-1 3 0,3 0-2 0,-1 0-2 16,2-1 1-16,-2-1 5 0,1 2-5 0,0-1 4 0,0-1-3 16,2-2-2-16,-3 7 1 0,-1-3-2 0,3 0 1 15,-1-3 2-15,-1 3-2 0,3-4 4 0,-2 5 0 16,2-5-4-16,-3 4 0 0,3-4 1 0,-2 3 0 16,2-3 3-16,0 0 0 0,0 0-2 0,0 0 4 15,0 0-3-15,0 0 2 0,0 0 0 0,-3 2 2 16,3-2-4-16,0 0 1 0,0 0 0 0,0 0 2 15,-1-10-1-15,1 5 3 0,0 5-3 0,-2-9-2 16,2 2-17-16,0 0-19 0,-1-3-17 0,0 3-25 16,1-3-35-16,0-2-186 0,-3 2-320 0,2 0 143 15</inkml:trace>
  <inkml:trace contextRef="#ctx0" brushRef="#br0" timeOffset="2072.94">19622 9944 135 0,'0'0'168'0,"0"0"-13"0,4-3-13 15,-4 3-12-15,0 0-13 0,0 0-14 0,1-4-9 16,-1 4-10-16,0 0-8 0,0 0-8 0,0 0-8 16,0 0-2-16,0 0-6 0,0 0-7 0,0 0-3 15,0 0-14-15,0 0 5 0,0 0-2 0,0 0-8 16,0 0 2-16,0 0-4 0,0 0-2 0,0 0-3 15,-8 12-3-15,8-12 3 0,-2 5-8 0,1-1 2 0,1-4-4 16,-3 5 2-16,2 0-1 0,-1-2 3 0,0 2-7 16,-2-1 5-16,0 1-1 0,-2 0 0 0,1 2-1 15,-2 1 0-15,2 1-3 0,0-1 3 0,-4 1-1 16,1 0-3-16,2 0-1 0,-2-1 2 0,-2 4 0 16,4-4-2-16,-2 2 0 0,-1-1 1 0,0 1 0 15,4-1 0-15,0-2-1 0,-1 1-1 0,3 1 6 16,-1-4-5-16,0 2 5 0,3-1 9 0,1 1 2 0,0-2-2 15,0 2-2-15,0-2 0 0,0 2-2 0,0-2 5 16,1 1 0-16,3 0 1 0,-3-1 3 0,3-1-5 16,-2 1 4-16,0-2-2 0,2 1-1 0,0-1-6 15,-3 0 3-15,0 1-2 0,3-1 1 0,0-1 0 16,-4-2-2-16,5 3 2 0,-1-2-3 0,1 0 6 16,0 2-3-16,3-1-1 0,1-2-2 0,0 0-1 15,1 0 0-15,1 0 0 0,-2 0-2 0,0 2 1 16,3-4 1-16,-5 2 2 0,1 0-8 0,-1 0-1 15,0 0 6-15,-2 0-5 0,-5 0 1 0,11 0 2 16,-11 0-3-16,7 0 0 0,-2-2 1 0,-5 2 0 0,0 0 1 16,0 0-4-16,9 0-1 0,-9 0 3 0,0 0-2 15,0 0 3-15,0 0-3 0,4 2-2 0,-4-2 3 16,0 0 0-16,0 0-1 0,0 0 3 0,0 0-2 16,0 0-1-16,0 0 0 0,0 0 1 0,5 0-2 15,-5 0 1-15,0 0 0 0,0 0 3 0,0 0-8 16,0 0 6-16,0 0-1 0,0 0-3 0,0 0 8 15,0 0-4-15,0 0 4 0,0 0-1 0,0 0 4 16,0 0-6-16,0 0 5 0,0 0 0 0,0 0-2 0,-9-10-1 16,9 10 0-16,-4-2 0 0,4 2 1 0,-3-6-4 15,3 6 2-15,-7-5-2 0,5 3-1 0,-2 0 2 16,0 0 2-16,0-3-3 0,0 0 2 0,-2 3 0 16,0-2-1-16,2-3-1 0,-3 1-4 0,-2 1 6 15,-1-2 1-15,1-2-1 0,2 1-1 0,-2 0 2 16,1-1-4-16,-1 1 3 0,5 2-1 0,-1-1 12 15,0 1 3-15,0 1 2 0,1-2-2 0,3 2-1 16,-2 1 2-16,2-2-4 0,-3 2 1 0,3 1-3 16,-2-1 2-16,3 0-3 0,0 4-3 0,0-6 1 15,0 6-3-15,0 0-5 0,-1-3 6 0,1 3-2 16,0 0-1-16,0 0 1 0,0 0-2 0,0 0 2 0,0-5-1 16,0 5-3-16,0 0 3 0,0 0-1 0,0 0-1 15,0 0-2-15,0 0-1 0,-3-4 2 0,3 4-2 16,0 0 3-16,0 0-2 0,0 0 1 0,0 0-2 15,0 0-2-15,0 0 4 0,0 0-5 0,0 0-1 16,0 0 5-16,0 0 2 0,0 0 1 0,8 9 1 16,-8-9-1-16,0 0-5 0,1 5 5 0,-1-5-4 0,0 0-9 15,0 0-9-15,0 0-9 0,0 0-15 16,0 3-21-16,0-3-28 0,0 0-43 0,3 2-87 16,-3-2-122-16,0 0-370 0,0 0 163 0</inkml:trace>
  <inkml:trace contextRef="#ctx0" brushRef="#br0" timeOffset="3267.23">19603 10076 5 0,'0'0'151'0,"0"0"-11"0,0 0-7 16,0 0-12-16,0-4-7 0,0 4-10 0,0 0-9 16,0 0-14-16,0 0-10 0,0 0-5 0,0 0-2 15,0 0-9-15,0 0 0 0,-7 0-11 0,7 0 0 16,0 0-7-16,0 0-7 0,0 0-2 0,0 0 0 15,0 0-5-15,0 0-2 0,0 0-4 0,-6 6 0 16,5-2-2-16,-2 0 2 0,1-1-4 0,-4 2 2 16,3 2-4-16,-4 2 1 0,0-2-1 0,-1 2 1 0,0 0-3 15,-2 3 0-15,-4 2 0 0,1-1 0 16,-1 1 5-16,3-2-2 0,-1 0 0 0,1 0 1 0,2 3 0 16,0-6-1-16,1 3 0 0,0-4 2 0,3 3 2 15,-1-1-1-15,0-2-5 0,-1 1 4 0,3-1-2 16,0-3-6-16,1 2 3 0,1-3 4 0,1 1-6 15,-3-1 0-15,0-3 2 0,2 2 4 0,2-3 7 16,-3 5 6-16,3-5 8 0,-4 4 6 0,4-4-2 0,0 0-2 16,0 0-2-16,0 0-2 0,0 0-1 15,0 0-7-15,0 0 0 0,0 0-1 0,0 0-3 16,0 0-1-16,0-12 0 0,0 12-2 0,0 0-1 0,0 0-4 16,-1-4-3-16,1 4-1 0,0 0-1 0,0 0 0 15,0 0 1-15,0 0-3 0,0 0 3 0,0 0-6 16,0 0 3-16,0 0 1 0,0 0-3 0,0 0 4 15,0 0-2-15,0 0-3 0,0 0 5 0,0 0-3 16,1-5 7-16,-1 5-10 0,4-3 8 0,-4 3-2 16,8-2-1-16,-3 0 2 0,0 1-3 0,2 0 0 15,2-2-1-15,-2 2 2 0,3 0-5 0,3 1 2 0,1-1 2 16,-1 2 0-16,4-2-2 0,-1 2-1 16,2 0-1-16,1 2 1 0,-1-1-1 0,-4 1 0 15,3-3 0-15,-3 2-4 0,-4 0 4 0,0-1 0 0,2 2-1 16,-2-1 2-16,-4 0-1 0,3-1 0 0,-4-1-2 15,1 1 2-15,-6-1 1 0,11 0-4 0,-7 0 4 16,-4 0-4-16,7 3 2 0,0-3 2 0,-7 0-1 16,5 0-1-16,-5 0 0 0,0 0 2 0,5 1-1 15,-5-1 2-15,0 0-5 0,0 0 4 0,5 1-3 16,-5-1-3-16,0 0 2 0,0 0 0 0,0 0 0 16,0 0 1-16,0 0 2 0,0 0-1 0,0 0 0 0,0 0-1 15,0 0-1-15,0 0 3 0,-10-7 1 16,6 4 0-16,0 1-4 0,0-3 1 0,0 3 0 0,1 0-3 15,-1-1 2-15,0-1-3 0,-1-2 7 0,1 1-4 16,-2-1 1-16,-2 0 1 0,2-3 0 0,-1 3 0 16,0-5 0-16,-1 3 2 0,2-1-2 0,-1 1 2 15,1-2-4-15,-1 1 2 0,3 2 3 0,-2 1-3 16,4 2 2-16,-1-1-1 0,-1 0-1 0,3 1 1 16,-1 0 4-16,0 1-3 0,1-1 4 0,1 4-1 15,-3-4-2-15,3 4-2 0,0 0 2 0,6-5 1 16,-4 3-6-16,-2 2 5 0,0 0 0 0,7-2-1 0,-7 2 0 15,5-1 0-15,-5 1-5 0,5-1 6 0,-5 1-1 16,0 0-2-16,0 0 1 0,0 0 1 16,9-1 1-16,-9 1-2 0,0 0 1 0,0 0-2 0,0 0 2 15,0 0-4-15,0 0 2 0,0 0-5 0,0 0 5 16,0 0-1-16,0 0-2 0,0 0 2 0,0 0-3 16,0 0 1-16,0 0 3 0,0 0-1 0,0 0-3 15,0 0 3-15,0 0-2 0,0 0 2 0,0 0 0 16,2 5 1-16,-2-5 0 0,0 0 2 0,0 0-2 15,0 0 3-15,0 0 0 0,0 0-4 0,0 0 1 16,0 0-2-16,0 0 5 0,0 0-5 0,0 0 1 0,0 0 0 16,0 0-1-16,0 0-5 0,-4 5 9 0,4-5 0 15,-7 6-2-15,3-2 2 0,-1 0-3 0,0 0-1 16,0 2 2-16,-2 0 1 0,0 0-1 0,-1 4-1 16,0-6 5-16,-1 3-2 0,2 1-4 0,3-3 2 15,-3 2 0-15,2-4 0 0,0 2 0 0,0 1-1 16,1-2 3-16,-1 0-4 0,4-1-11 0,-3 0-12 15,1 1-7-15,3-4-23 0,-3 2-35 0,3-2-43 16,0 0-72-16,-6-8-134 0,6 8-367 0,0-7 164 0</inkml:trace>
  <inkml:trace contextRef="#ctx0" brushRef="#br0" timeOffset="3975.24">19594 10310 131 0,'5'-13'118'0,"-5"13"-10"0,0-7-13 16,-2 4-10-16,2-2-7 0,0 2-4 0,-1-3-12 16,-1 1-5-16,-1-1-1 0,2 2-9 0,-2-3-7 15,1 2-5-15,-1 0 1 0,1-1-5 0,-1-1 0 16,-1 1-6-16,-1 0-9 0,0 0 6 0,0 1-5 0,0-2-17 16,-3 2 15-16,-2 0-6 0,-3-1-10 15,4 5-9-15,-2-4-28 0,-1 3-65 0,2 1-70 0,1 2-188 16,0 1 84-16</inkml:trace>
  <inkml:trace contextRef="#ctx0" brushRef="#br0" timeOffset="10733.14">19629 10462 56 0,'0'0'86'0,"0"0"-12"0,0 0-3 0,0 0-11 16,0 0-3-16,0 0-8 0,0 0-5 0,0 0 3 0,0 0-3 15,0 0 2-15,0 0 9 0,0 0 1 16,0 0-6-16,0 0 2 0,0 0-2 0,0 0-4 0,0 0 2 16,0 0-4-16,0 0-7 0,0 0-3 0,0 0-3 15,-3-2 0-15,3 2-6 0,0 0-1 16,0 0 3-16,-5-4-6 0,5 4 0 0,0 0-1 0,0 0-1 16,-5-2-7-16,5 2 4 0,-6-3-7 0,6 3 0 15,-6-2 5-15,3 0-5 0,3 2 0 0,-4-3 1 16,4 3-2-16,-4-4-4 0,4 4 1 0,-4-3-3 15,1 1-1-15,3 2 7 0,-4-5-2 0,4 5-6 16,-4-2 4-16,4 2 3 0,-2-5-3 0,2 5-3 0,-3-2 0 16,3 2-1-16,-4-6 1 0,2 4 1 0,2 2 0 15,-6-3-5-15,2 1 2 0,0-2 3 0,0 1 6 16,0 1-11-16,4 2 0 0,-9-5 5 0,4 2 2 16,5 3-1-16,-5-2 2 0,4-2-3 0,-3 2-1 15,4 2-4-15,-8-5 3 0,3 4 0 0,0-2-2 16,1 1 3-16,-1-1 0 0,5 3-4 0,-8-5 3 15,3 2-4-15,1 2 7 0,4 1-9 0,-10-3 8 16,5 1 0-16,-3 0-4 0,8 2-1 0,-9-4 0 16,3 2 1-16,-1 0 2 0,-1 0 2 0,1-1 0 15,-1 2-3-15,-1-2-1 0,1 1 6 0,1-1-10 16,0 0 9-16,0 1-3 0,1 2 1 0,0-4 1 16,-2 0-3-16,-1 2 5 0,5 0-1 0,-2-1 1 0,-1-1 0 15,1 2-9-15,0-3 0 0,-1 2 6 0,2 2-1 16,-3-5 5-16,2 4-9 0,-2-1 5 0,3 0 0 15,-4 0 0-15,3 2-6 0,-3-2 2 0,0 0 5 16,1 1-4-16,-2 0 1 0,3-1 1 0,0 0-3 16,-4 1 3-16,3 2-1 0,-2-4 4 0,-2 1-7 0,3 1 6 15,-1 0-2-15,4 1 4 0,-2-1-7 16,-1 2-1-16,4-1 7 0,-3-1 3 0,1 0-7 16,0 1 0-16,2 0-2 0,-1-1 6 0,-1 0-7 0,1-1 4 15,-3 2 2-15,-3-2-4 0,1 1 3 0,2 0-2 16,0 0-9-16,-4-3 15 0,6 2-8 0,-4 0 3 15,0-1-2-15,1 3-3 0,-1-3 6 0,-1 1 4 16,1 1-1-16,1-2-5 0,-1 0 5 0,2 1-6 16,-2 1 5-16,3-1 3 0,1 0-8 0,-2 3 2 15,-1-4-1-15,5 3 4 0,-4 0-1 0,1 0 2 16,3-1-2-16,-4 1-13 0,4 0 9 0,-2 0-2 16,0-1 3-16,0 2 1 0,7 0 1 0,-11 0-2 15,5 0 3-15,6 0 4 0,-13-3 0 0,7 3-10 16,-2-1 2-16,2 0 1 0,-2-1 2 0,0 1-6 0,1 0 8 15,-1 0-1-15,-1-1 0 0,1 1 2 0,-2 0-3 16,1 0 2-16,-1-1-2 0,1 2 0 0,0 0 0 16,-4-3-6-16,4 2-2 0,4 1 3 0,-4-1 4 15,3 1 1-15,-2 0-1 0,-1-2-1 0,9 2 1 16,-12 0 3-16,12 0-3 0,-11 0-2 0,11 0 2 16,-9 0-4-16,9 0 8 0,-10 2-2 0,10-2-1 15,-8-2 0-15,8 2-4 0,-9 0 5 0,9 0 3 16,-10-1-4-16,4 0-1 0,6 1-3 0,-12-1 4 0,6 1-4 15,-3 0 4-15,9 0-3 0,-11 0-3 16,3 0 6-16,-1-2 0 0,9 2 1 0,-13 0-2 0,8 0-2 16,-3 0 5-16,8 0 2 0,-11 0-4 0,3 0 5 15,3 2-12-15,-4-1-6 0,9-1 10 0,-10 1 1 16,6-1 4-16,4 0-5 0,-9 1 3 0,5 2 1 16,-4-2-1-16,4-1-1 0,-2 3-1 0,6-3-5 15,-7 2 7-15,4-1 0 0,3-1-7 0,-9 1 5 16,9-1 5-16,-5 1-4 0,5-1 1 0,-7 3 3 15,3-1-2-15,-2 0 0 0,-1-1 0 0,2 0 0 0,0 2-5 16,-3 0 6-16,2-1-6 0,-2 2 1 0,0-1 2 16,2-1-1-16,-1 1 2 0,-4 1 0 0,5 0-2 15,-1-3 4-15,1 2-3 0,-3-1 1 0,4 0-4 16,0 1 0-16,-2 0 3 0,2 0 0 0,-1-2 0 16,-2-1 2-16,3 3-5 0,-1-2 1 0,0 2-4 15,0-1 9-15,2-1-7 0,-1 4 6 0,1-3 0 16,0-2 1-16,-1 4-1 0,1 0-1 0,-2 0 2 15,2 0-3-15,-1-1 2 0,0 2-3 0,0 0 2 16,0-2-1-16,-1 2 3 0,-3-1 1 0,5 1 0 16,-1 2-12-16,2-3 5 0,-3-2 4 0,3 2 1 0,1-1-6 15,-2 3 3-15,0-3 0 0,1 0 1 0,1 2 3 16,-1-1 4-16,-2-1-8 0,4 1 0 16,-2 1 2-16,1 0 7 0,-1-2-7 0,2 2 1 0,-3-1-4 15,3 3 1-15,-2-1 1 0,1-2-2 0,-1 3 1 16,-1-2 1-16,-1 0 0 0,4 2 1 0,-4 1-3 15,1-4 5-15,4 1-5 0,-4 1 2 0,3 0 2 16,-2-1-3-16,1 2-5 0,-1 0 3 0,2-1 3 0,-2-1 0 16,-3 1 4-16,6-1-5 0,-4 0 1 15,0 0 0-15,3 1 5 0,1-1-2 0,-4-1-3 16,3 3 0-16,-2-4 2 0,2 1 0 0,-2 1 0 0,2 1 0 16,1-2-1-16,0 1-1 0,-2 0-1 0,0-1 3 15,1 1 2-15,1-1-1 0,0 1-3 0,-4 1 2 16,3-2-5-16,-1 1 4 0,2-2-1 0,-2 6-3 15,2-6 3-15,-4 4 3 0,3-2 3 0,-1-1-3 16,0 2-1-16,0 1-4 0,0-2 5 0,1 0-6 16,-2 2 4-16,2-2-7 0,-1-1 11 0,-1 2-5 15,1-1 4-15,-1 0-3 0,1 1 0 0,0-2 1 16,1 2-4-16,0-3 1 0,-1 1 7 0,0-1-4 0,1 1 1 16,1 1-4-16,-2-2 0 0,0 1 4 0,0-1 0 15,1 3 2-15,1-2-5 0,0 0 3 0,-2 2-3 16,2-2-3-16,0 3 0 0,-3-3 7 0,2 0-4 15,1 3 4-15,-4-3-2 0,4-1-3 0,-1 2 3 16,1 0 3-16,-1 0-1 0,1-5 1 0,-2 9 0 16,1-4-1-16,1 1 2 0,0-2-1 0,-1 1-1 15,1 0-2-15,-2 0 1 0,1-1 0 0,1 3 2 16,-1-3-7-16,1 2 4 0,0-2-2 0,-2 2 2 16,2-4-1-16,0 3 3 0,-1 0-4 0,1 1 6 15,-1-2-2-15,1-1-1 0,-3 0-2 0,3-3 2 0,-1 6-1 16,1-1-2-16,1-1 12 0,-1-1-1 15,0-3-6-15,2 5 5 0,-2-5 0 0,0 10-3 0,1-8 4 16,0 1 2-16,-1 3-6 0,1-3-1 0,1 1 3 16,-2-4-5-16,1 4 0 0,-2 1 1 0,1 0 5 15,0-5-8-15,0 7 4 0,1-5-2 0,-1 2 1 16,0-4-6-16,1 6 2 0,-1-2 6 0,2-2-4 16,-2-2 2-16,1 5 3 0,0 1-3 0,2-5 4 15,2 3-1-15,-3 0 0 0,1-2 0 0,-1 1-2 16,2 1 0-16,-1 0 0 0,1 0-3 0,-2-2-1 15,2 2 1-15,-3 0 2 0,3 0-1 0,1 2-2 0,-5-2 3 16,4 1-6-16,-3 0 5 0,3 1-2 16,-2-1 0-16,1 0-1 0,1 2 0 0,0-4-1 0,-3 2-1 15,4 0 5-15,-1 0-2 0,-3-1 0 0,3 3 2 16,0-4-5-16,0 3 3 0,0-5-1 0,0 6-1 16,2-4 2-16,-2 0 0 0,2 2-2 0,-2-1 5 15,0-1-2-15,1 0-3 0,0 2-3 0,3-1 3 16,-3-2 1-16,0 3 1 0,2-3 0 0,0 2 1 0,-2-3-1 15,0 3 0-15,2-1-2 0,-2 1-3 16,1-2 3-16,-1 1 0 0,0-2 1 0,1 2 1 16,-1-2-4-16,0 3 3 0,0-2-3 0,0 0 4 0,-1 1-4 15,2-1 2-15,-3 0-1 0,1 0 2 0,2 1-1 16,0-1 1-16,-1-1 1 0,1 1-4 0,0 1 1 16,1 0 4-16,1 0-3 0,-4 1 1 0,1-3-2 15,3 0-1-15,-3-1-1 0,4 2 7 0,-4-1-1 16,0 2 0-16,2-2-1 0,-7-1-4 0,11 0 5 15,-7 3-1-15,-4-3-3 0,9 2 3 0,-4-2-2 16,0 2 2-16,1 0-10 0,-6-2 7 0,11 1 6 0,-7-1-2 16,-4 0 0-16,6 0-4 0,-6 0 0 0,8 3 2 15,-5-3-4-15,-3 0-1 0,8 1 7 16,-1 2-2-16,-2-1-2 0,-5-2 5 0,12 3-4 0,-4-2 1 16,-3 0-2-16,2 2 3 0,0-3 3 15,0 3-6-15,-1-2 0 0,-1 3 0 0,2-1 3 0,1-2-8 16,-2 2 9-16,0-2 0 0,-1 2-2 0,0-1 3 15,3-2-1-15,-6 3-3 0,5-2 0 0,-7-1 1 16,6 3-8-16,-2-2 8 0,2-1 1 0,-6 0-2 16,7 3 1-16,-7-3 0 0,6 2 1 0,-2 0-2 15,-4-2 0-15,8 1-1 0,-7 0 2 0,7 0 3 0,-5 1-7 16,-3-2 6-16,11 0-4 0,-6 2-3 0,1-2 4 16,1 3-3-16,-1-3 2 0,0 2 0 0,0-1-2 15,1 0 4-15,-2 0 5 0,2 1-3 0,-1-1 0 16,1 0-2-16,1 2 0 0,-3-3-1 0,1 1-2 15,0 1 1-15,-1 0 4 0,-1-2-2 0,4 3 1 16,-8-3-3-16,11 1 3 0,-7-1-1 0,1 1-7 16,0 1 9-16,-5-2-1 0,9 1-1 0,-9-1-3 15,8 0 2-15,-3 0 2 0,-5 0-1 0,10 1-4 16,-5-1 5-16,-5 0-2 0,9 0 0 0,-1 3-2 16,-2-3 3-16,1 3-3 0,-1-2 4 0,0 0-1 0,0 0 0 15,0 1-6-15,-1-1 5 0,0-1-1 16,0 3 0-16,-5-3 1 0,11 0 1 0,-7 2 0 15,3-1 0-15,-3 0-1 0,-4-1-5 0,7 2 8 0,-1-2-1 16,-6 0-5-16,10 1 5 0,-5 1-3 0,1-2-1 16,-2 2 0-16,-4-2 3 0,11 1-2 0,-3 0 5 15,-4 0-3-15,-4-1 2 0,9 0-4 0,-4 3-5 16,0-2 7-16,0 1 2 0,0-1-4 0,2 0 1 16,-2 1-5-16,-5-2 1 0,10 1 3 0,-6 2 4 0,-4-3-3 15,9 0 0-15,-4 1 1 0,-1-1-1 16,3 0 2-16,-7 0 1 0,11 0-1 0,-6 2-2 0,1-2 6 15,-6 0-7-15,14 3 2 0,-6-3-2 0,0 0 1 16,1 0-2-16,-2 1 2 0,0-1-3 0,0 1 2 16,0-1 2-16,0 0-4 0,-1 2 5 0,1-2-1 15,-7 0-1-15,9 0 4 0,-3-2-7 0,-6 2 0 16,8-1 5-16,-8 1-5 0,9 0 3 0,-9 0-2 16,10-1 3-16,-2 1 2 0,-2-3-3 0,2 1 1 15,2 2-4-15,-1 0 6 0,2-1 0 0,0 1-3 16,-2-4-1-16,1 2 5 0,2 1-1 0,-3-2-4 15,1 2 2-15,0-2-1 0,0 1 1 0,-2 1-1 16,-2-1-1-16,3-1 0 0,0 1 0 0,-2 0 3 0,-1 0 0 16,5-1-5-16,-3 0 3 0,-3 0 2 0,3 1-1 15,-2-2 2-15,2 2-3 0,-3-2-1 16,0 0-1-16,2 0 5 0,-1-1-5 0,-1 1 1 0,3-2 1 16,-3 2 3-16,0 1 0 0,1-1-3 0,1-2-2 15,-2 0 1-15,3 1 0 0,0-2 1 0,-2 2 3 16,0 2-3-16,2-3 4 0,-3 0-6 0,1 1 1 15,-1 4 2-15,3-6 1 0,-3 1 0 0,-1 2-1 0,2 0 1 16,1 1-1-16,2-1 0 0,-3-2 2 0,-1 1-4 16,3 1 4-16,-2-1 3 0,-1-1-4 15,3 0 3-15,2 1-1 0,-3-3 1 0,0 3-7 0,2-3 6 16,0 3 1-16,0-3 1 0,-4 4-5 0,2-3 1 16,-1 4-2-16,-1-2 3 0,0 2 9 0,-1-1 3 15,0 0-3-15,1-2 0 0,-1 2-3 0,2-3-2 16,-1 4-1-16,-1-1 1 0,1-2 0 0,-1 2-1 15,-3 0-3-15,2 2 6 0,1-3 1 0,1 0-2 16,-1 1-1-16,1-1 1 0,-1 0-1 0,1 1 2 16,-3-1-2-16,2 0-1 0,2 1 2 0,-2-3 0 15,0 1 1-15,1 2-2 0,-1-3-1 0,1 3 0 0,0-2 1 16,-2 1 1-16,-1-1 2 0,2 1 2 0,0-1-1 16,-1 1-3-16,1 0-1 0,-2 0 5 0,-1 0 2 15,2-3 3-15,0 4 0 0,0 1-1 0,-2 0 0 16,2-3-2-16,-2 1 1 0,2 3-6 0,-2-2 3 15,-1-2-2-15,2 3 1 0,0 0-3 0,2 1-1 16,-3-3 2-16,-1 1-2 0,4 1-3 0,-3-2 0 16,3 1 2-16,1 1-3 0,-5-1 2 0,4-1-2 15,-3 2 0-15,3-2 0 0,-1 3 0 0,-2-4 0 16,3 2 2-16,-3-2 4 0,2 1 0 0,-2-1 1 16,3 1-2-16,-2-4-2 0,1 1 0 0,-2 2 0 0,-1 0-3 15,4-3 0-15,-3 5 3 0,1-4-2 0,-1 2-1 16,0 1-3-16,-1-1-1 0,0 0 5 0,0 1-10 15,3-1 10-15,-2 0 0 0,0 0 0 0,1 0 0 16,-1 1-3-16,1-1 2 0,-2 2-2 0,3-2 1 16,-3 1 0-16,0 1-1 0,4-1 2 0,-3 0-3 15,-1 1 0-15,0-2 4 0,0 2-4 0,0-2 1 16,0 1-1-16,0-1-5 0,1 3 6 0,-2-2 1 16,1 5 2-16,2-8-3 0,-2 2 0 0,2 1 1 15,-2 0-2-15,1 2-5 0,-1-4 7 0,0 1 2 16,0 3 0-16,0-1-1 0,0-2 0 0,0 0 0 0,0 3 0 15,0-3 1-15,0 3 0 0,0 3-1 0,0-7 1 16,-1 3-3-16,-1 0-1 0,1 0 0 0,0 0-1 16,0-1 3-16,-3 2-1 0,3-1-2 0,-1-1 1 15,0 1 2-15,-1 0-1 0,1-1 1 0,-2-1-1 16,0 1 3-16,0 0-3 0,3 1 2 0,-4-2-6 16,1 1 3-16,3 0 2 0,-3-1-1 0,0 1-1 15,0 0-3-15,0-1 0 0,-1 2 3 0,4-2-1 0,-7 2 2 16,3 0 2-16,0-1-5 0,1 0 2 15,-4 0-1-15,2-1-6 0,1 1 7 0,-4 1 0 0,-2-1-1 16,-1 1-1-16,2-1 1 0,-4 0 1 0,2-1 0 16,-5 0 0-16,0 1 0 0,-1-2 1 0,1 0-2 15,-6 0 2-15,4 0-5 0,-8-3 7 0,4-1-2 16,-6 3 1-16,2-3 0 0,8 1-2 0,-8 1-2 16,-1-2 4-16,1 0-7 0,-6 4-20 0,2-4-26 0,-2 2-43 15,2 0-55-15,-2 0-243 0,-1 1-425 16,-1 0 189-16</inkml:trace>
  <inkml:trace contextRef="#ctx0" brushRef="#br0" timeOffset="21550.4">16886 10404 81 0,'0'0'99'0,"-2"-4"-15"15,2 4-10-15,0 0-7 0,0 0-5 0,0 0-3 16,0 0-8-16,0 0-12 0,0 0-1 0,-3-2 1 16,3 2-5-16,0 0-11 0,0 0 9 0,0 0-10 0,-7-2-1 15,7 2-3-15,0 0-10 0,0 0 13 16,0 0-8-16,0 0-1 0,0 0 4 0,0 0-1 16,0 0 0-16,0 0 7 0,0 0 0 0,0 0-2 0,0 0-3 15,0 0 3-15,0 0 0 0,0 0-3 0,0 0-3 16,0 0-7-16,17-2 2 0,-8 2 3 0,-4-1-3 15,8 1 1-15,0-2-2 0,0 2 0 0,6 2-6 16,-1-2 5-16,3 1-4 0,1 0 6 0,7-1-11 16,2 0 5-16,2 0 1 0,3 3 3 0,0-2 12 15,1 1-7-15,1 0 9 0,1-2-4 0,-1 2-2 16,-2 0 2-16,-3 1-2 0,-3-1-2 0,1 4 2 0,-4-4-4 16,-8 1 2-16,-1 1-8 0,-5-2 3 15,-4-2-10-15,0 3 2 0,-3 0-4 0,1-3-8 16,-2 2 8-16,-1-1-3 0,-4-1 1 0,5 4 6 0,-5-4 2 15,0 0-7-15,2 4 1 0,-2-4-4 16,0 0 8-16,0 1-2 0,0-1-5 0,0 0 3 0,0 4-2 16,0-4-4-16,5 3-5 0,-5-3-16 0,0 0-14 15,5 1-23-15,-5-1-28 0,0 0-77 0,0 0-188 16,0 0 83-16</inkml:trace>
  <inkml:trace contextRef="#ctx0" brushRef="#br0" timeOffset="21805.41">17548 10374 21 0,'0'0'77'16,"9"0"-4"-16,-9 0-2 0,10 2-7 0,-5-1 1 15,2 0-8-15,-1 2-7 0,-2-1 4 0,2 4-1 16,1-4 4-16,-2 6-1 0,-1 0-8 0,-1-3-3 15,0 1-3-15,1 5-2 0,0 0 0 0,-2-1-2 16,-1 1-9-16,1 0 2 0,-2 0-1 0,0 0-4 0,-3 2 1 16,-1-1-4-16,-2 3-6 0,-3-1 2 0,0-1-4 15,-1-3-35-15,0-2-86 0,-6-2-68 0,1 3-188 16,-3-6 83-16</inkml:trace>
  <inkml:trace contextRef="#ctx0" brushRef="#br0" timeOffset="27650.44">18436 10231 114 0,'0'0'134'0,"0"0"-7"0,0 0-13 0,0 0-20 15,0 0 4-15,4-9-15 0,-4 9-3 0,0 0-16 0,0 0-1 16,0 0-7-16,0 0-7 0,0 0-6 0,0 0 2 15,2-3-4-15,-2 3-3 0,0 0-6 16,0 0-4-16,0 0-4 0,13 3-8 0,-9-1 3 0,0 0-2 16,-4-2 0-16,5 3-3 0,-2 0-3 15,0 1 2-15,0 0 0 0,1-1-2 0,-2 5-4 0,2-3-4 16,-1 1-2-16,1 4 2 0,-1 0 1 0,-1 0 1 16,0 0 3-16,2 2-6 0,0 0-4 0,-3 0 11 0,2 3-1 15,-2 1-2-15,-1-4-7 0,3 1 7 16,-2 3 0-16,-1 2-4 0,0-2 1 0,-1-4-3 15,-5 4 0-15,3-4 3 0,-4 2-3 0,2 2 8 0,0-6-1 16,-1 1 1-16,-2 0 3 0,-2 3 0 0,-2 1 6 16,2-5-3-16,1 2-2 0,-4-2-5 15,3 2 6-15,-4-2 4 0,1 1-4 0,1-4 2 0,-4 1-3 16,5 1-1-16,-2 1-1 0,-2-1-6 0,-1 0 9 16,1-3 1-16,-1-1 0 0,0 4-1 0,-1-3 0 15,8 1-5-15,-5-3 0 0,5 2 1 0,-5 0-1 16,4-3-1-16,1 0-2 0,-2 2 0 0,4-1-3 0,2-1-1 15,-3 0 3-15,2 2 3 0,2-3-1 16,0 2-3-16,1-1-21 0,-3 0-45 0,5 1-84 16,1-4-126-16,0 0-294 0,0 0 130 0</inkml:trace>
  <inkml:trace contextRef="#ctx0" brushRef="#br0" timeOffset="28350.98">18252 10807 65 0,'0'0'81'0,"0"-5"-8"16,0 5-9-16,0 0-9 0,0-5-3 0,0 5-3 16,0 0-1-16,0 0 4 0,3-4-5 0,-3 4 9 0,1-3-9 15,-1 3 10-15,0 0-9 0,4-2-1 0,-4 2 4 16,0 0-3-16,5-3 0 0,-5 3-9 0,5-2-5 15,-1 0 1-15,-4 2-8 0,9-2-4 0,-9 2 6 16,9 0-6-16,-9 0-1 0,10 1 1 0,0-2-2 16,-1 0 1-16,1 1-10 0,2-2 1 0,0 2-1 15,0 0-4-15,3 2 1 0,-2-2 3 0,0 1 5 16,2 0 2-16,2 2-11 0,-4-1 6 0,-3 1-1 16,1-1-4-16,-2 5 3 0,2-1-6 0,-4 1 2 15,1 1 1-15,-2 1-1 0,1 0-2 0,-3 3 0 0,-1 0-7 16,4 3 2-16,-5 1 6 0,3-2-1 0,-2 4 3 15,-1-1-3-15,2 0-5 0,0 1 1 0,-1 0 0 16,-1-3 1-16,-2 4 0 0,5-3 5 0,-1 0-9 16,-1-4 4-16,1 3-2 0,-2-3 0 0,1 0 12 15,-2 0-14-15,2-3-1 0,-1 0 8 0,-2 2-7 16,-2-2 1-16,2-1 1 0,0-3-4 0,0 1-1 16,-2 0 5-16,1-1-1 0,0-2 2 0,1 1-9 0,0-4 14 15,-3 5-33-15,3-5-40 0,-4 4-177 0,4-4-264 16,0 0 117-16</inkml:trace>
  <inkml:trace contextRef="#ctx0" brushRef="#br0" timeOffset="28981.1">18546 11134 91 0,'0'0'108'0,"0"0"-3"0,0 0-15 0,0 0-4 16,0 0-5-16,0 0-10 0,0 0-8 0,0 0-1 0,4-11-6 16,-2 7-5-16,0 0-8 0,0-1-5 0,0-2-2 15,4 0-5-15,-1-3 0 0,-1 0-5 0,0 1 0 16,-1-1-4-16,3 0-8 0,-3-2 1 0,4 5 0 16,-1-3-4-16,-1 5 4 0,0-2-6 0,2 2 3 15,3-1-4-15,-5 1-1 0,0 1-4 0,4 2 4 16,1-1 0-16,3 1-2 0,-2 0-3 0,1 1 2 15,-2 0-4-15,4 1 5 0,-2 0-6 0,2 1 4 16,4 0 7-16,2 0-3 0,-3-1 1 0,6 3-8 0,5-2-3 16,-6 3 10-16,7 0-11 0,-1-1 4 15,-7-1 6-15,7 4-2 0,-1-4 2 0,-6 2 1 0,2 0 10 16,-5 0 3-16,5 2 13 0,-1 0 1 0,-3-3-8 16,0 0-1-16,-2 5 0 0,-4-5-7 0,-2 0 3 15,1 1-7-15,-3 3 6 0,2-4-7 0,-1 0-1 16,-3 0-4-16,-1 2-2 0,1-1 5 0,-1 0-1 15,0 2-2-15,-1-2-4 0,3 3 4 0,-4-1-2 16,1-2 0-16,0 3-5 0,0 1 3 0,-2-3 1 16,1 2 0-16,-2-2-1 0,-2 0-5 0,4-1-1 15,-4 1 7-15,3-1-5 0,-2 0 1 0,0 0 1 16,-1-4-5-16,0 6 5 0,3-4-1 0,-3-2-4 16,1 5 6-16,-1-5 2 0,0 0 0 0,0 0 2 0,-4 2-3 15,4-2-18-15,0 0-41 0,0 0-75 0,-11-6-120 16,8 3-271-16,-1-3 121 0</inkml:trace>
  <inkml:trace contextRef="#ctx0" brushRef="#br0" timeOffset="29548.09">19244 11110 71 0,'0'0'131'0,"0"0"-8"0,-9 0-6 15,9 0-21-15,-8-3-1 0,2 1-5 0,6 2-13 0,-9-3-3 16,3-1 0-16,3 2-12 0,-4-1 0 0,2 0-9 16,-1-1-4-16,1 1-5 0,-2-1-2 0,1 0-3 15,-2-4-4-15,1 3-3 0,-1 0-8 0,0-5 7 16,2 5-8-16,0-5 2 0,-1 3-3 0,3-4 4 16,-2 0-3-16,5 1-4 0,-2-2-1 0,3-4 1 15,0-1 1-15,4 0-6 0,1 0-2 0,-1-3-5 16,2 4-2-16,1-4 1 0,2-4 4 0,3 0-1 15,-1 0-5-15,-1 7 4 0,0 0-7 0,2-6 5 16,-1 8-2-16,-1 1 4 0,-1 3 2 0,-1-1-7 16,-2 2-2-16,3-2 1 0,-2 2 4 0,0 1-4 0,2-1-3 15,0 2 5-15,-1 0 1 0,-2 0-2 0,3 0-4 16,0 1 1-16,-1-1 0 0,2 1 7 0,-2-1-5 16,-2 4-4-16,5-1-5 0,-3-1 9 0,-1 1 2 15,0 1-4-15,-2-1-5 0,3 3 6 0,-3-2-1 16,0 1 0-16,-1 1-6 0,-1 0 3 0,-3 2 1 15,5-3-1-15,-5 3 1 0,0 0 0 0,0 0 2 16,0 0-1-16,0 0 3 0,0 0-3 0,0 0-4 0,-10 9-4 16,7-6-15-16,-1-1-22 0,4-2-28 0,-6 6-43 15,3-3-126-15,-3-3-262 0,2 3 117 16</inkml:trace>
  <inkml:trace contextRef="#ctx0" brushRef="#br0" timeOffset="30208.9">19273 10590 79 0,'-6'11'99'15,"8"-6"-3"-15,-4 0-5 0,0 1-2 0,2 0-6 16,-1 5-5-16,-3-2 4 0,3 3-14 0,-3-2-13 0,0 2 11 15,0 0-13-15,-1-1 0 0,0 1-4 0,-1 0-1 16,0-3-9-16,0 4-1 0,-1-4 1 0,-2 0 0 16,0-1-3-16,1 0-4 0,-1 0 1 0,-1-2 1 15,2 2 0-15,-1-3-1 0,2-2-1 16,-3 2-4-16,-1-2 0 0,2 1-8 0,-3-4 8 0,1 0-8 16,-4 0-2-16,2 0 2 0,2 0-7 0,-3-3 1 15,-1 1-4-15,2-3 5 0,0 0-1 16,-4 1 4-16,2-2 2 0,-2-1 1 0,0 1 0 0,0 0 3 15,0 0 4-15,-1-2-2 0,4 1-2 0,-4 2 0 16,4 0 0-16,0-1 2 0,0 0-1 0,3 0 1 0,2 1 0 16,-3-2 2-16,3 1-1 0,3 3 7 0,-1-2 9 15,3 2 1-15,-3-3-4 0,4 4-3 0,0-4-3 16,-1 1-4-16,1-2-4 0,0 2-2 0,2 0-4 16,0-2 1-16,-2 1-4 0,2-5 0 0,0 1-5 15,-2 1 2-15,1-1-1 0,-2-4-3 0,3 6-1 16,-2-2-1-16,2-4 1 0,0 6-4 0,-1-3-3 15,1 5 3-15,0-1 0 0,-1 2 1 0,2 1-3 0,-1-1 1 16,0 1 0-16,0 0-4 0,1 4-3 16,-2-4-11-16,2 4 0 0,0 0-6 0,0 0-8 15,-2-4-10-15,2 4-8 0,0 0-6 0,0 0-5 0,0 0-13 16,0 0-2-16,0 0-1 0,0 0-7 0,-5 11-5 16,5-11-17-16,0 0-36 0,0 0-145 0,0 0-308 15,0 0 137-15</inkml:trace>
  <inkml:trace contextRef="#ctx0" brushRef="#br0" timeOffset="30888.09">18706 10733 90 0,'0'0'104'0,"0"0"-18"0,0 0 7 0,0 0-7 16,0 0-5-16,-9 10-11 0,6-7-8 0,-1 0 3 15,2 2-7-15,-3 0-3 0,2 0-5 0,-2 0 2 16,0 0-2-16,-3 4-6 0,2-2-1 0,-2 0-3 16,-1-1 0-16,1 1 1 0,-2 1-7 0,5 0-3 15,-4 0-3-15,2-2 6 0,-1 2-6 0,-1 0-4 16,1-1 0-16,-1 2 1 0,-1-2-3 0,1-1-2 16,0 0-3-16,0-1 5 0,0-2-7 0,3 3-2 0,0-2 2 15,-2 1 2-15,0-2-3 0,3 1-5 0,0-2 5 16,1-1 0-16,-1 1-6 0,5-2 2 0,-10 0-1 15,10 0-4-15,-10 0-40 0,10 0-96 0,-11-5-119 16,8 2-270-16,-4-1 120 0</inkml:trace>
  <inkml:trace contextRef="#ctx0" brushRef="#br0" timeOffset="34247.89">18692 10539 33 0,'-2'-5'82'0,"2"0"-14"0,-1 0 8 16,0-1-11-16,-2 0-2 0,-2 1-8 0,3 0-6 16,-1-2-1-16,-1 2-5 0,2 0 2 0,-2 0 3 15,1 1-6-15,-1-1-1 0,-2 1-3 0,2-1-4 16,0 2-4-16,3-1-1 0,-3 1-1 0,0 0 1 15,3 0-1-15,-2-1-3 0,2 0-5 0,1 4 0 16,-4-6 0-16,3 3 7 0,1 3 1 0,-5-6-7 16,5 3 0-16,-4-2-4 0,4 5-3 0,-5-4-2 0,1 3-4 15,0-2 3-15,1 0-3 0,3 3-1 16,-11-3 4-16,6 2-1 0,5 1 0 0,-11-1-7 16,4 1 2-16,-1 1 3 0,0-1-7 0,0 1 9 0,-1 1-9 15,-2 2 5-15,2-1-2 0,2-1-2 0,-4-1-4 16,1 4 4-16,1-3 11 0,-3 0-7 0,3 1-6 15,3-1 2-15,-3 0 0 0,-3 1 5 0,7-2-4 16,-4 1-6-16,-1 1 0 0,2-1 1 0,2 2 0 0,-2-2 1 16,0-1 0-16,1 2-1 0,-2 2 1 15,0 0 0-15,2-1 0 0,-1 0 0 0,1 1-1 16,1 0 0-16,-3 1 2 0,4 0 4 0,0-3-6 0,0 4 0 16,0-2 0-16,-2 0 2 0,3 1 4 0,-1 0 5 15,1-1-1-15,-1 1-7 0,1 0-2 0,2-1 0 16,-3 0 0-16,0 2-2 0,2-2 5 0,-2 1-2 15,1-1 1-15,-1 2-1 0,4-4 2 0,-4 4-1 16,1-2-7-16,0 1 6 0,3 0-3 0,-3-1 3 16,0 1-4-16,3 0 2 0,-2-1 11 0,-1 1-2 15,3 0-6-15,0-2 0 0,-3 3 1 0,3-3 1 0,-2 1-1 16,2 2-1-16,1 0 9 0,0-2-9 0,0 1 0 16,-3 2-1-16,2-1 3 0,1 1-8 0,0-1 0 15,0 2 0-15,0-4 5 0,-1 5 1 0,1-2-2 16,0-1 1-16,-3-1 4 0,3 1-3 0,3-2-3 15,-3 2 3-15,1-1 0 0,-1-1 13 0,1 2-12 16,2-1 1-16,-2 1 1 0,3-2-7 0,1 2 6 16,-1-2-4-16,-3 2 0 0,6-1-1 0,-5 0 2 15,2 1 1-15,1 1 0 0,0-2 0 0,-1 1-3 16,1-2 4-16,-1-1 1 0,3 4 1 0,-5-3-2 16,3-2 4-16,1 3-6 0,-2-2 3 0,0-1-10 0,0 2 8 15,0-4 1-15,0 4-3 0,0-2 2 0,2-1 0 16,-2 0-1-16,0 1-6 0,1 0 3 0,0-1 4 15,1 0 4-15,-1 1-6 0,3 0 2 0,-2-2 3 16,1 0-3-16,4 2-1 0,-4-1 0 0,0 0-2 16,1-2 2-16,3 2 4 0,1-2-3 0,-3 0 2 15,1 3-2-15,-1-3 2 0,0 0-7 0,0 0 4 16,0-3-2-16,-4 3 4 0,3 0-9 0,-1 0 8 0,0 0-2 16,0-2-4-16,0 2 6 0,-1-2 1 15,3 1-1-15,-1 0-6 0,-2-2 7 0,1 1 1 16,1-1-3-16,-1 0 11 0,3-2-10 0,-5 3-3 0,4-5 1 15,1 2 6-15,-2-2-7 0,6 2-8 0,-7-4 11 16,3 3-2-16,-4-3 1 0,3 3-1 0,-1 1 1 16,-2-4 1-16,-2 5-3 0,6-2 1 0,-6 0 5 15,1 1-4-15,-1 0-1 0,1 1 7 0,0-3 3 16,-2 3 4-16,-2-1-6 0,2 0 3 0,-2 1 5 16,1-1 2-16,0-2 3 0,-1-1 6 0,0 3 1 15,-1-2-4-15,3-4 6 0,-3 1 0 0,0 0 2 0,0-4-1 16,1 5-8-16,-1-4 1 0,-1 1-2 15,2-5-1-15,-2 2-3 0,1-1-4 0,-1 4-1 0,-1-1 0 16,4 5-4-16,-4-3 0 0,0 1-2 0,2 5 2 16,-2-7-3-16,1 9-1 0,0-4 0 0,-2 1 1 15,1 2 0-15,-1-1-3 0,0-1-1 0,-1 1-1 16,-3 1 1-16,5-1 6 0,-2 2-6 0,0-1 0 16,-1 0 0-16,-3 2 2 0,2-1-1 0,-2 2 1 15,3-1-2-15,-4 1-1 0,1-2 2 0,2 2-18 16,-2 0-24-16,-2 1-43 0,4-3-50 0,-5 3-139 15,1-4-293-15,-1 2 129 0</inkml:trace>
  <inkml:trace contextRef="#ctx0" brushRef="#br0" timeOffset="35943.62">19586 9581 68 0,'0'0'92'0,"-2"-5"-9"0,2 5-6 0,-6-4-3 16,3 1-11-16,3 3-13 0,-4-5 8 0,4 5-4 15,-4-3-9-15,4 3 3 0,-5-2-9 0,5 2 1 16,-8-3-6-16,8 3-1 0,-9-1-5 0,5 0-7 16,4 1-1-16,-12 1 2 0,12-1-5 0,-12 1-9 0,4-1 6 15,1 1 0-15,-1 2-3 0,-1-2 1 0,0 2-2 16,0 1 2-16,2-3-8 0,0 2 5 0,1-1 3 15,-2 2-12-15,-1-1 3 0,0 1 0 0,-1-2 3 16,1 1-1-16,-1 2-5 0,-2 2 8 0,2-4-8 16,0 2 0-16,-3 1 2 0,2 0 3 0,2 1-14 15,-4 0 12-15,3 0-6 0,-7 3 11 0,8-4-5 16,-4 0-3-16,3 2-3 0,-1-1 6 0,2 0-5 16,-3-1 10-16,3 2-11 0,0 0 3 0,-2-3 3 15,2 2 0-15,0-2-3 0,-3 4 0 0,2-4 2 16,0 3-2-16,-1-1-2 0,-1 0 6 0,2 0-3 0,-4 1 1 15,2 1 3-15,2 0 2 0,1-3-5 0,0 1-4 16,-4 2 4-16,3-3-1 0,-3 6-1 0,-1-3-2 16,5-1 6-16,-3 0-2 0,1-2 1 0,4 2-1 15,-2-1 4-15,0 1-4 0,1-3 0 0,-1 3 0 16,0-3 0-16,2 2-4 0,-1 1 5 0,0-2 0 16,1 2-5-16,0-3 0 0,2 3-1 0,1-3 0 15,0 0 6-15,-1 1-6 0,0 1 0 0,0 2 7 16,1-1-2-16,3 0-2 0,-3 1 4 0,0 0-3 0,0 2-3 15,0-2 2-15,3 1 2 0,-4 2 0 16,0 0-2-16,1-2-6 0,-1 2 6 0,1 1-2 16,-1-2-2-16,-2 1 7 0,1 0-1 0,1 0-2 0,1-2 4 15,1 0-8-15,-3 0 7 0,2-1-3 0,0-1 5 16,0 1-2-16,1 1-4 0,-1-1 2 0,3-2-6 16,-3 1 8-16,3 4-1 0,-2-3-4 0,-1 1 3 15,1 0-1-15,-4 1-2 0,5 0-1 0,-2-1 0 16,3 0 9-16,-3 1-2 0,1-1-8 0,1 2 6 15,-1-3-7-15,-2 1 3 0,3 3-8 0,-1-6 14 16,0 4-5-16,1 0 4 0,1-2-1 0,-2-1 3 0,2-1-3 16,1 3-2-16,-2-3 0 0,0 1 6 15,2-3 4-15,-1 1-3 0,-3 4 1 0,1-5 1 16,1 2-4-16,1-2 1 0,-1 1 1 0,0 1-1 0,-1-1 2 16,3-2-1-16,0 1 1 0,-1 1-2 0,1-3 0 15,0 1-1-15,-3 1 4 0,3 1-9 0,0-6 5 16,-1 6-4-16,2-4 4 0,-1-2 3 0,-1 7-7 15,0-4 7-15,1-3-6 0,-3 4 1 0,3-4 6 16,3 3-1-16,-3-3-3 0,0 5 3 0,0-5-1 16,0 0-2-16,-4 3-4 0,4-3 6 0,0 0-7 15,0 0 6-15,0 0-1 0,0 0 2 0,0 0-10 0,0 0-17 16,0 0-25-16,0-12-54 0,0 12-103 0,-3-10-220 16,3 4 98-16</inkml:trace>
  <inkml:trace contextRef="#ctx0" brushRef="#br0" timeOffset="36730.8">18615 10360 94 0,'-6'-3'90'0,"4"1"-7"0,2 2-1 15,-5-3-1-15,5 3-1 0,-4-3 4 0,4 3-12 16,0 0 2-16,0 0 0 0,0 0-4 0,-2-5-6 15,2 5 0-15,0 0-1 0,-4-1-10 0,4 1-6 16,0 0-4-16,0 0-7 0,0 0-4 0,0 0-6 0,0 0 1 16,0 0-1-16,10-3-4 0,-10 3-3 0,0 0-2 15,0 0 1-15,0 0-7 0,0 0 0 16,0 0-2-16,0 0 3 0,0 0-1 0,0 0-6 0,0 0 4 16,0 0-4-16,0 0-1 0,0 0 2 0,0 0 2 15,0 0-7-15,0 0 0 0,0 0 4 0,0 0-3 16,0 0 4-16,5 8 0 0,-3-5-2 0,-2-3 1 15,3 6-8-15,-3-3 1 0,3 1 7 0,-3 1-5 16,0 0 0-16,0 2 7 0,-3 1-3 0,2-3 0 16,-1 1 0-16,0 2 0 0,1-4-5 0,-2 4 10 15,2-1-9-15,-3-1 3 0,0 1 0 0,2 0 0 16,-2-2-3-16,2 0 7 0,-1 0-5 0,0 1 2 0,3-1 0 16,-1-2-9-16,1-1 11 0,0-2 3 15,-2 7-1-15,2-7 5 0,2 5 3 0,1-2 3 0,-1-2 5 16,2 0-7-16,2 1-1 0,-2 1 0 0,0-2-1 15,-4-1-3-15,9 1-1 0,-4 0 0 0,-5-1-5 16,13 0 2-16,-8 2-1 0,0-2 1 0,-5 0-1 16,12-2 2-16,-5 4-4 0,1-4-4 0,1 2 2 15,4 2 2-15,-4-2-2 0,1 2-6 0,3 1 3 16,-3-3 4-16,0 0-2 0,3 0 1 0,-3 0-3 16,1 0 5-16,-3 0-2 0,-1 1-3 0,-1-1 3 15,-6 0 0-15,14 0 1 0,-9 0 0 0,-5 0 0 0,5 0 0 16,-5 0-2-16,8 0 8 0,-8 0 1 15,0 0-2-15,0 0-3 0,5-1 1 0,-5 1-2 0,0 0 2 16,0 0 0-16,0 0 1 0,0 0-4 0,0 0 4 16,0 0-3-16,0 0-1 0,9 0 0 0,-9 0-2 15,0 0-2-15,0 0 0 0,0 0 4 0,0 0 1 16,0 0-2-16,0 0 0 0,0 0 1 0,0 0-4 16,0 0 2-16,0 0 0 0,0 0-3 0,0 0-6 15,0 0-19-15,0 0-21 0,0 0-44 0,0 0-75 16,0 0-116-16,-4-9-305 0,-1 3 136 0</inkml:trace>
  <inkml:trace contextRef="#ctx0" brushRef="#br0" timeOffset="37948.18">19489 9624 67 0,'0'0'103'0,"1"-2"-6"16,-1 2-1-16,0 0-2 0,0 0-22 0,3-3 0 16,-3 3-8-16,0 0-9 0,0 0-5 0,0 0-9 15,0 0 1-15,0 0-5 0,0 0-10 0,0 0 6 16,-17 5-10-16,10 2 6 0,-2-2-8 0,2-2 3 15,-4 2-1-15,4 0-5 0,-2-1 3 0,3-1-1 0,-2 0-1 16,2 1 3-16,-4 0 1 0,-1-1 6 0,1-1-6 16,1 2-3-16,-1 0-2 0,-1-1 2 15,2 1 2-15,0 1-3 0,-3 0-6 0,2 0 4 0,-3 0-5 16,4 2-2-16,-7 2 1 0,0 0 4 0,2 3-4 16,-4 1-1-16,-5 4-1 0,3 0 1 0,-3 1-1 15,0-1-2-15,-1-1 2 0,2 2-4 0,0-2-5 16,-1 1 8-16,3 2-2 0,1 1-1 0,-2-2 2 15,7-3-2-15,-1 0 3 0,3-1-5 0,0 3 4 16,1 0-3-16,4-1-3 0,0 2 4 0,0-1-1 16,0 3-2-16,1-1 2 0,-1 0-1 0,1-1 4 0,-2 1-10 15,2 0 8-15,-2 5 0 0,-1-5-3 0,0-1-2 16,4-1 0-16,-2-1 10 0,0-2-8 16,-2-1-1-16,4 1 0 0,-3-3 1 0,3-2 0 0,-1 0-6 15,-2-1 7-15,4 1-1 0,-1-4 0 0,1 0-1 16,-1 2 3-16,-1-2 0 0,4 0 0 0,-2-1 1 15,-1 1-3-15,-1-1-2 0,2 0 2 0,-1-1-6 16,0 1 6-16,2-1-2 0,0-1-2 0,-1 3 4 16,-1-2-2-16,2 1-2 0,-2-2 5 0,3 1-4 0,-4 1 2 15,3 1-7-15,-1 0 5 0,0-2-13 16,-1 1 17-16,1 0-3 0,0 0 3 0,3 0-4 0,-4 0 6 16,1-2-1-16,0 2 2 0,2-1-8 0,-1-2 3 15,-1 2 3-15,4-3 1 0,-4 3-4 0,4-3-2 16,-2 3 1-16,2-3-1 0,-4 2 4 0,4-2-1 15,0 0 0-15,-5 2-7 0,5-2 5 0,0 0 0 16,0 0 1-16,-4 3 0 0,4-3-2 0,0 0 3 16,0 2-1-16,0-2 2 0,0 0-3 0,0 0-2 15,0 0 8-15,0 0-6 0,0 0 6 0,0 0-7 16,0 0-22-16,0 0-38 0,0 0-71 0,0 0-107 0,4-15-258 16,-4 8 114-16</inkml:trace>
  <inkml:trace contextRef="#ctx0" brushRef="#br0" timeOffset="38608.43">18607 10297 64 0,'0'0'122'0,"0"0"-9"0,0 0-10 15,0 0-16-15,0 0-6 0,0 0-10 0,0 0-3 16,0 0-12-16,0 0-5 0,0 0 0 0,0 0-7 16,0 0 0-16,0 0-4 0,0 0 6 0,0 0-2 15,0 0 3-15,0 0 3 0,0 0-3 0,0 0-1 16,0 0-4-16,0 0-7 0,0 0-4 0,0 0-4 15,0 0-4-15,0 0 1 0,8 8-6 0,-8-8 4 16,0 6-6-16,1-3 2 0,-2 1-3 0,1-4-3 16,0 8-3-16,-3-3 3 0,3 0-2 0,0 2-1 0,-1 2-3 15,-3-1-1-15,4-3 3 0,-4 2-7 16,3 0 5-16,-1 3-2 0,0-5-4 0,2 1 3 0,-2 1 1 16,-2-2-1-16,1 1 1 0,2-2 4 0,-3 2 0 15,3-2-3-15,0 1 4 0,-1 0-6 0,1-1 5 16,1-3-2-16,0-1 2 0,-4 7 2 0,4-5-6 15,0-2 0-15,-2 5 4 0,-1-2-7 0,3-3 0 16,0 0 2-16,0 5 1 0,0-5 2 0,-1 4 1 16,1-4 3-16,0 0 4 0,0 0 5 0,0 0 0 15,0 0 0-15,4 3-1 0,-4-3-1 0,0 0-2 16,9 0-1-16,-9 0-1 0,6 0-7 0,-6 0 6 16,0 0-2-16,12-2-2 0,-12 2-2 0,9 2 3 15,-3-2 0-15,-6 0-3 0,14 0 1 0,-4 0-3 16,-2-2 0-16,3 2-2 0,0 0-1 0,3 0 3 0,-3-1 2 15,1 1-1-15,0-1 0 0,1 0-6 0,-2 1-2 16,0 0 2-16,-3-2 2 0,-2 2 3 0,-1-1-4 16,-5 1 4-16,12 0-7 0,-12 0 3 0,7-1-1 15,-7 1-3-15,0 0 1 0,5 1 2 0,-5-1-2 16,0 0 3-16,0 0-3 0,0 0 5 0,-1 5 1 16,1-5-2-16,0 0 2 0,0 0-2 0,-6 3 0 15,6-3-6-15,0 0-15 0,0 0-19 0,0 0-32 16,0 0-71-16,0 0-147 0,0 0-311 0,0 0 138 15</inkml:trace>
  <inkml:trace contextRef="#ctx0" brushRef="#br0" timeOffset="40137.74">19499 9637 35 0,'0'0'107'0,"0"0"-13"0,-4-1-11 16,4 1-7-16,0 0-5 0,0 0-3 0,-1-5-11 16,1 5-6-16,0 0-7 0,-5-3-5 0,5 3-1 15,-3-4 0-15,3 4-3 0,0 0-13 0,-5-2 10 16,5 2-5-16,0 0-12 0,-10-1 5 0,10 1 0 16,-8-2-9-16,3 2 1 0,5 0 8 0,-9 0-4 15,2 0-11-15,7 0 0 0,-12 0 1 0,12 0 2 0,-10 0 1 16,10 0-1-16,-10 0 3 0,10 0-10 15,-7-3 4-15,7 3-2 0,-6 0 3 0,6 0-4 16,0 0 1-16,-9 1 5 0,9-1-3 0,-8 4-20 0,2-3 14 16,2 1 3-16,-2-1-1 0,-1 3 6 0,-1 1-8 15,1-3 7-15,1 1-18 0,-3 1 17 0,1 1 0 16,-1-2 5-16,4 0-8 0,-3 1 2 0,3 1 0 16,-4 0 0-16,4 0 1 0,0 2 1 0,-1-2 0 15,-1 2-1-15,2 0 1 0,0-2-3 0,-1 2 2 16,0 0-2-16,1-1 0 0,-3 1 3 0,0-2 2 15,1-1 1-15,1 0-8 0,-2 4-1 0,1-3-1 0,2-1 9 16,-2 2 4-16,2-1-7 0,-3-1 12 0,2 3-8 16,1-4 6-16,0 2 0 0,0 2-2 15,-3-1-1-15,3 0-4 0,0-1-1 0,-3 2-2 0,4 1 4 16,-6-1-1-16,5-1-4 0,-3 1 3 0,2-1-3 16,-2-1 0-16,3 2 6 0,0-2-7 0,0 0-1 15,-3 2 4-15,2-2-1 0,2-1 3 0,-4 1-1 16,3 0 1-16,1-2-2 0,-1 1 6 0,0 2-14 15,1-2 15-15,-1-1-5 0,1 1 3 0,-1 1 3 16,1-1 1-16,-1 0-2 0,0 0 1 0,1 2-5 16,2-3 5-16,-3 2-8 0,1 1 4 0,-1 0-1 15,0 0-4-15,-2 2 4 0,2-4 2 0,-1 4-3 0,2-1-4 16,0 0-1-16,-1 3 1 0,-1-3-1 16,2 0-1-16,-1 1 0 0,1-3 7 0,-1 3-4 0,-3 0-6 15,3-3 3-15,1 0 2 0,2 2-1 0,-2-1-4 16,1-2 2-16,-1 1 4 0,2 0-4 0,-1 0 3 15,-2-1-8-15,4 1 4 0,-3 0 2 0,0 0-1 16,3 0 0-16,-3 0 1 0,0-1-3 0,3 1 0 16,-2 1 1-16,-1-1 3 0,0 0 0 0,2 1-2 15,-3-3 2-15,3 4 1 0,0-1-2 0,1 1-5 16,-3-2 6-16,0 1-4 0,2 1 5 0,0 0-2 16,1 1 1-16,-4-3-7 0,0 1 2 0,2 2 0 0,-2-3-1 15,1 0 2-15,-1 2 3 0,0-2 2 0,0 0-2 16,-1 2 3-16,1-3-4 0,-1 0 1 15,1-2-1-15,1 3 2 0,-2-1 1 0,2-1-7 0,1 1 2 16,0 0-3-16,0 0 4 0,-1-2-1 0,2 4 1 16,-1-2 2-16,-3 1-2 0,4 0 1 15,-2 0-1-15,2 2 5 0,-1-2-6 0,1 2 3 0,0-2-4 16,-2-1 4-16,-1 4-2 0,0-4-3 0,4 1 7 16,-6-1-6-16,3 2 5 0,-1-3-3 0,0 1 4 15,1-2-5-15,-2 2-3 0,3-1 4 0,-1 0 4 16,4-3-6-16,-6 2 5 0,3 0-2 0,3-2-3 15,-5 4 2-15,5-4 0 0,-5 4-1 0,5-1 1 0,0-3 5 16,-5 4-8-16,4-3 2 0,1-1 1 16,-4 5 2-16,0-3 2 0,2 0-6 0,0 3-5 0,2-5 7 15,-1 6 2-15,-3-2-1 0,2-1 2 0,0 2-2 16,-2-3 1-16,4-2-6 0,-6 5 1 0,4-2 1 16,-1-1 5-16,3-2 0 0,-4 2 0 0,4-2 1 15,0 0 2-15,-2 2-4 0,2-2-2 0,0 0-2 16,0 0 6-16,0 0-7 0,0 0 4 0,0 0-10 15,0 0-11-15,0 0-19 0,0 0-23 0,0 0-27 16,0 0-159-16,3-11-269 0,-3 11 118 0</inkml:trace>
  <inkml:trace contextRef="#ctx0" brushRef="#br0" timeOffset="41023.94">18648 10343 16 0,'0'0'114'0,"0"0"-16"0,4-3-1 0,-4 3 4 15,0 0-15-15,0 0-4 0,0 0-3 16,0 0-7-16,0 0-8 0,0 0 1 0,6-2-5 0,-6 2-5 15,0 0 6-15,0 0-9 0,0 0 1 0,0 0-8 16,0 0 3-16,3-3-7 0,-3 3 6 0,0 0-4 16,0 0 0-16,0 0-2 0,0 0-4 15,0 0-6-15,0 0 0 0,0 0-2 0,0 0-10 0,0 0 4 16,0 0-4-16,0 0-4 0,0 0 4 0,0 0-7 16,0 0 1-16,0 0 1 0,0 0-5 0,0 0-4 15,-4 13 4-15,-1-9 0 0,5 1-4 0,-1 2-1 16,-2-2 0-16,2 3-1 0,-3-2 1 0,0 1 1 15,0-2 2-15,3 3-7 0,-2-3 7 0,2-1-1 0,-3 2-2 16,-1-2-2-16,4 2 0 0,0-1-3 16,-2-1 2-16,3 3 3 0,-4-4-6 0,3 0 3 0,1 1 4 15,0-4 1-15,-4 8-6 0,3-6 4 0,-3 1-5 16,4 1 0-16,0-4 2 0,-4 5-4 0,4-3 4 16,-6 1-2-16,3 1 5 0,3-4-1 0,-5 3-4 15,5-3 1-15,-2 2 5 0,2-2-5 0,-3 3 0 16,3-3 3-16,0 0 3 0,0 0 3 0,0 0-1 15,0 0 2-15,0 0-3 0,0 0-3 0,0 0 1 16,0 0 4-16,0 0-4 0,19-5 3 0,-14 3-6 16,3 2-4-16,0-1-2 0,-2 0 8 0,3 0 3 0,-1 1-4 15,-2-2 2-15,3 4-4 0,-4-4 1 0,4 2-2 16,-2 0-2-16,-7 0 2 0,12 2 6 16,-7-2-6-16,2 1 0 0,-1-1 2 0,2 0-1 0,-8 0 2 15,9-1 0-15,-9 1-3 0,9-3 4 0,-4 1 0 16,-1 2-1-16,-1-2-4 0,-3 2 0 0,7-3 2 15,-7 3-1-15,2-2-3 0,-2 2 3 0,4-3 4 16,-4 3-3-16,4-1-1 0,-4 1-1 0,0 0 1 16,0 0 3-16,0 0-3 0,0 0 1 0,0 0 1 15,0 0 0-15,0 0-1 0,0 0-3 0,0 0-2 16,0 0 2-16,0 0 2 0,0 0 2 0,0 0-2 0,0 0 2 16,0 0-2-16,0 0 1 0,0 0 0 0,0 0 1 15,0 0-2-15,0 0 3 0,-6-7-1 16,6 7 1-16,-4-4 0 0,4 4-4 0,-4-4 3 0,1 2 1 15,-1-1-4-15,0 0 3 0,0 1-2 0,-1-1-2 16,1-1 5-16,-1-1-4 0,-2 4 2 0,2-5-1 16,1 4-2-16,1-4 2 0,-1 4-2 0,0-1 1 15,1 0 0-15,-2 0 1 0,2-1-2 0,0 0-4 16,-1 2 8-16,0-1-3 0,4 3 5 0,-2-6-5 0,-1 3 7 16,-1 0-4-16,4 3-3 0,-1-7-6 15,-2 4 8-15,3 0 2 0,0 3-2 0,-1-6-2 16,-4 3 3-16,5-1 2 0,0 4-1 0,0-6-1 0,4 2 1 15,-4 1-4-15,0 3-1 0,0-5 4 0,0 5-1 16,0-5-13-16,0 5-35 0,0 0-38 16,0 0-223-16,0 0-331 0,1-4 146 0</inkml:trace>
  <inkml:trace contextRef="#ctx0" brushRef="#br0" timeOffset="44780.08">18702 10674 6 0,'0'0'141'0,"0"0"-10"16,0 0-18-16,8-9-6 0,-8 9-11 0,0 0-14 16,0 0-10-16,-4-8-1 0,4 6-7 0,0 2-6 15,0 0-5-15,-3-5-2 0,3 5-11 0,-1-5-2 16,1 5-5-16,-1-2-4 0,1 2-7 0,-2-5 4 15,1 1 0-15,1 4-3 0,-3-6-1 0,3 6-3 16,-1-6-5-16,0 2 0 0,0 0 0 0,-1 0-3 16,0 0-2-16,-1-1 0 0,3 0 4 0,-2 1-4 0,2-1 0 15,-3 0 0-15,3 5 0 0,-1-4 0 0,0 0-3 16,-2 0-3-16,2-1 6 0,-2 2-1 0,3 3-5 16,-2-5 2-16,-1-1-3 0,-1 4 4 0,3-2-2 15,-2 2-5-15,1-1 7 0,-2-1-5 0,0 1-2 16,4 3 5-16,-5-4 0 0,1 2-3 0,0-1 4 15,4 3-6-15,-5-2-1 0,1-1 3 0,-1 2-1 16,5 1 0-16,-5-6-2 0,1 4-6 0,1-1 10 0,0 1 2 16,-1-1-2-16,4 3 1 0,-10-4-5 0,6 0 2 15,-1 3 2-15,1 1-4 0,-2-3-2 0,1 2 5 16,5 1-6-16,-10-3 4 0,4 2-4 0,6 1 0 16,-7-2 4-16,3 0-1 0,4 2 5 0,-12-3-1 15,12 3-2-15,-5 0 1 0,0-2-4 0,5 2 3 16,-9 0-3-16,3-3 1 0,6 3 6 0,-13-1-1 15,8 1 0-15,-2-1 2 0,7 1 4 0,-13-2-3 16,6 2-3-16,1-1 2 0,-1 1-6 0,7 0 8 16,-10 0-4-16,10 0 3 0,-9 1-9 0,4 1 6 15,5-2 5-15,-14 1-4 0,10-1 0 0,4 0 0 16,-9 2 3-16,5-2 4 0,-1 2 6 0,5-2 2 16,-10 0-4-16,10 0 3 0,-9 2-3 0,9-2 9 0,-8 0-8 15,3 2 3-15,0-1 0 0,0 1-1 0,1 0-6 16,-2-1-1-16,1 1 2 0,-1-1-2 0,0 0 2 15,2 2-4-15,-2-1 2 0,2 1-5 0,-1 1 1 16,1-1-4-16,0-1 5 0,-2 3-3 0,2-2 0 16,-1 1-2-16,2 1-2 0,0-1 3 0,-3 0-2 0,3 0 1 15,-2 2-5-15,1-2 4 0,3 1 2 16,-2 2 0-16,-1-2-5 0,4 0 5 0,-4 2 0 0,4-3-4 16,-5 2-1-16,4-1 1 0,-2 2 1 0,1-2-2 15,-1 2 4-15,2 1-4 0,0-3 2 0,-2 1 5 16,2 0-8-16,-2 0 4 0,3 1 1 0,-2-2-2 15,-1 0 3-15,3 0-5 0,-1 1-1 0,-2-2 6 16,3 1-4-16,0 0 0 0,-4-1-3 0,3 2 4 16,1-2 3-16,0 1-6 0,0 2 4 0,-1-4 1 15,-3 3 0-15,4-1-3 0,-1 0 2 0,-2-2-1 16,2 2 2-16,1 1-1 0,0-1-2 0,0 0 0 0,0 1 1 16,-3 1-3-16,3-3 4 0,3 2-1 15,-3 0 2-15,1 0 4 0,-1-2-3 0,0 3-2 0,3-1 1 16,-2-2-2-16,4 3 4 0,-5-2-5 0,1 0 6 15,3-1-2-15,0 3 0 0,-4-2-2 0,0 0-2 16,4-1-1-16,-3 0 4 0,-1 3-2 0,3-4-4 16,-3 1 3-16,1-3 1 0,3 6 4 0,-4-3-3 15,0-4 1-15,4 4-3 0,-2 2 1 0,2-4-2 16,-1 1 4-16,-1 0 0 0,5 0-3 0,-2 1 5 16,1 1-5-16,2-2 6 0,-3-1-3 0,3 2-2 15,-2-1 1-15,5 2 0 0,-4-2 3 0,3 1-5 0,-3-2-3 16,1 1 6-16,0-1 0 0,1 1-2 15,-1 0 0-15,-1-3-1 0,0 2 2 0,1 1 0 0,2-1 2 16,-3 0-3-16,-2-2-1 0,3 2-1 0,-3-2 0 16,3 3 1-16,-2-3 3 0,-1 1-4 0,2-1 3 15,0 3-2-15,-3-3-5 0,4 1 3 0,-3 1 6 16,2-2-4-16,-7 0-1 0,10 1 3 0,-4 0 0 16,-6-1 0-16,13 0-1 0,-8 0 0 0,1 0 2 15,1 0-2-15,-7 0-3 0,14-2 1 0,-7 0 2 16,1 1 0-16,2 0 2 0,-4-2 0 0,2 0-3 15,-1 3-5-15,-1-2 4 0,1-1 1 0,1 1 2 0,0 0 1 16,-1 1-4-16,-1 0 1 0,-2-2 2 16,2 0-2-16,-1 2 0 0,-1-2 0 0,1 1-1 0,-1-2 1 15,0 2-1-15,0 0 4 0,2-2-4 0,-5 1 0 16,3 1 2-16,0-3 1 0,0 1 1 0,-3-3-5 16,3 3-1-16,-1-1 4 0,-1-2-2 0,6 1-1 15,-4-1 0-15,-1 0-1 0,1-2 2 0,0 1 4 16,-1-1-5-16,1-2 2 0,-1 2-1 0,2 0-1 0,-2-1 3 15,1 0 0-15,-2 1 0 0,1 0-1 16,0 1 0-16,-2 0-2 0,0-1 4 0,0 0 1 16,-1 0-3-16,2 2 4 0,0-1-1 0,-2 2 1 0,0-1 1 15,0 0 3-15,0 2-8 0,-1-1 3 0,2-3 0 16,-2 3-1-16,0-5-1 0,-2 6-1 0,1-4 5 16,-1-1-2-16,0 0-1 0,-1 1 2 0,-1-1 0 15,-1 0 0-15,1-2-3 0,-1 2 2 0,-1-1 0 16,1 1-2-16,-3 1 0 0,1-1-5 0,-1 0 2 15,-2 2 4-15,-2-1-1 0,1 1 0 0,1 1-18 16,-6 2-17-16,-1 0-36 0,4 1-50 0,-6 1-191 0,1-1-338 16,1-1 150-16</inkml:trace>
  <inkml:trace contextRef="#ctx0" brushRef="#br0" timeOffset="45765.26">18716 10536 85 0,'0'-5'100'16,"0"5"-14"-16,-3-7-1 0,3 7-7 0,0-5-14 15,-1 2-5-15,0-1-3 0,1 4-9 0,-3-5-1 16,1 3-8-16,-1-1-9 0,3 3-4 0,-6-7 2 16,2 5-2-16,-1-1 3 0,-1 1 0 0,-1-1-8 0,1 1 5 15,-1-3-3-15,-4 3-7 0,3 2 9 16,-1-3-2-16,4 2-6 0,-4 0 2 0,0-2-1 0,0 2-4 15,-1 1-1-15,0-3 0 0,1 3 0 0,-3-2-7 16,2 1 3-16,0 1 3 0,2-1-4 0,-5 0-1 16,3 1 1-16,-1 0 6 0,0 0 2 0,1-2 2 15,0 2-1-15,0 2 0 0,2-2-2 0,0 1 3 16,1 0-3-16,-1 0 2 0,0 1-2 0,3 1-4 16,-4-1 1-16,3 1 0 0,0-1-2 0,-1 2 3 15,0-1-5-15,0 1 2 0,-2 1-1 0,1 2 0 0,0-1 6 16,1-2 0-16,1 1-9 0,-1 1 3 0,-3 0 0 15,3-2-5-15,-1 2 2 0,-1 0 0 16,1-2-3-16,2 0 1 0,-2-1 3 0,2 4 0 0,1-4-3 16,-3 1 1-16,4 2 4 0,-1 1-2 0,1-3-4 15,-1 3 3-15,1 0 1 0,2-1-3 0,-1 1 6 16,3 1 0-16,-1-1 0 0,1 0 2 0,0 2 3 16,0-2-1-16,0 1 0 0,0 2-6 0,0-1-2 15,1 0 4-15,2 2-3 0,-3 1 1 0,2-4-4 16,-2 1 1-16,3-2 2 0,-2 4-4 0,2-3 6 15,-1 2-5-15,1-2 0 0,-2-2-4 0,2 4 5 0,1 0-1 16,-2-2-6-16,2-2 4 0,1 2 9 0,-1-1-10 16,0-1 6-16,-1 2 0 0,3 0-3 0,-1 1-4 15,-1-2 0-15,3-2 0 0,0 4 4 0,-2-3-4 16,2 3 6-16,1-4-1 0,-2 1 5 0,2 0-4 16,-1-2 4-16,0 0-7 0,2 0-1 0,-1 1 0 15,2-2 2-15,0 1-1 0,-3-1 0 0,4-1 0 16,-1-2 2-16,2 1 3 0,-2-1-1 0,4 0-4 0,0 2 4 15,4-2 0-15,-1 0-1 0,1 1-1 16,1-1 0-16,-1-1-2 0,-1 1 2 0,-5-2-3 16,3 1 0-16,-4 0 1 0,1 0 7 0,1-2-10 0,-4 2 1 15,0-2 5-15,1 1-5 0,-3-1 4 0,-1-1-2 16,-1-2 0-16,0 1-4 0,2-4 1 0,-2 3-1 16,-1-5-2-16,1 2 2 0,-3-2 1 0,0-4-1 15,-2 4 1-15,3-8-1 0,-4 1 1 0,0-3 0 16,0 2-6-16,-3-8-11 0,1 7-2 0,-2 2-17 15,0-10-12-15,-3 4-14 0,3 5-29 0,0 0-59 16,-1-1-77-16,-1 3-246 0,7 1 109 0</inkml:trace>
  <inkml:trace contextRef="#ctx0" brushRef="#br0" timeOffset="48147.09">17029 10404 43 0,'0'0'100'0,"0"0"-18"16,0 0-1-16,0 0-8 0,0 0-9 0,-6 1-6 15,6-1-5-15,0 0-1 0,0 0-8 0,0 0-10 16,-8 0-2-16,8 0-2 0,0 0-2 0,-9 0 4 0,9 0-13 16,-8 0 0-16,8 0 1 0,-6 2-2 0,6-2-2 15,-6 0 1-15,6 0-3 0,0 0-1 0,-9-2 0 16,9 2-1-16,0 0 7 0,-7 2 3 0,7-2-17 16,0 0 13-16,-5 1-2 0,5-1-2 0,0 0-11 15,0 0 10-15,-6 2-19 0,6-2 19 0,-6 0-11 16,6 0 2-16,-8 1-3 0,3 0 6 0,5-1 2 15,-9 1-3-15,2-1-3 0,7 0 1 0,-10 1 1 0,10-1-1 16,-9 0 5-16,9 0-1 0,-5 0 1 0,5 0 10 16,0 0-1-16,-10 0 4 0,10 0 1 0,0 0 6 15,0 0 1-15,-6-1 3 0,6 1-3 0,0 0-6 16,0 0 1-16,0 0-7 0,0 0 4 0,0 0-1 16,0 0-4-16,0 0-6 0,0 0 6 0,0 0-5 15,16-5-1-15,-11 5-8 0,-5 0 4 0,9 0-1 16,-2-1-4-16,-1-1 6 0,-6 2-5 0,10-2 2 15,-2 2 1-15,-4-2 2 0,-4 2-9 0,10-1 7 0,-6 0-3 16,-4 1-4-16,6-1 2 0,-6 1-1 16,7-2 1-16,-7 2 3 0,3-1-6 0,-3 1 4 0,0 0 2 15,7-2-7-15,-7 2 6 0,0 0 2 16,7 0-10-16,-7 0 8 0,0 0-6 0,9 2 8 16,-9-2-4-16,9 1 4 0,-2 1-8 0,-2 0-14 0,1-1 12 15,2-1 8-15,1 3 2 0,2-2 1 0,-2 1 2 16,3-1-16-16,-1 1 10 0,2-2-4 0,2 1 4 15,-2 0 0-15,1 0-4 0,-1 1 2 0,5 1 2 16,-5-1 2-16,2-1 2 0,-2 1-6 0,1 0-1 16,-3 1 2-16,2-2 4 0,1 0 0 0,-2 1-9 15,0 1 3-15,1-1-1 0,-2-1 2 0,1 1 0 16,0 2 0-16,-1-2-3 0,2 1 6 0,0 0 0 16,1 1-5-16,3 0 6 0,-1 0-6 0,4 1-1 0,-2-1 3 15,0 1-1-15,0 0-2 0,0-2 7 0,2 1-4 16,-3 0 2-16,2 0-4 0,-1 1-1 15,4-1 0-15,-8-1 3 0,-3-1-1 0,2 2 0 0,-1-1 1 16,1 0 2-16,-2-1 1 0,-2 2 0 0,-3-1-3 16,1-1 1-16,2 1 1 0,-4 3 1 0,5-5-4 15,-1 4 5-15,-3-4 1 0,5 1-8 0,-4 4-1 16,3-3 8-16,2-1-4 0,-2 1 0 0,0 2 0 16,1-3-6-16,-5 1 4 0,2 0 4 0,3-2-2 15,-3 0-11-15,-2 1 10 0,2 1 6 0,-2 0-1 16,2-1 5-16,-2 2-5 0,2-2 0 0,0-1 7 0,-1-1-14 15,1 3 11-15,0-1-1 0,-1 0 0 0,2 0 0 16,-4-1-2-16,3 1-2 0,-3 0 2 0,0-1-6 16,0 1-3-16,0 1 7 0,-1-3-6 0,0 2 0 15,-4-2 6-15,9 5 0 0,-5-3-5 0,-4-2 5 16,5 3-4-16,-4-1 1 0,-1-2 6 0,7 3-5 16,-7-3 2-16,6 2-2 0,-6-2 2 0,5 3-2 15,-5-3-1-15,0 0 1 0,3 1 3 0,-3-1-1 0,0 0 1 16,0 0-3-16,0 0 3 0,1 3-4 15,-1-3 6-15,0 0-7 0,0 0-7 0,0 0-24 16,-14 0-47-16,14 0-73 0,-13-3-90 0,5 2-263 0,2-3 117 16</inkml:trace>
  <inkml:trace contextRef="#ctx0" brushRef="#br0" timeOffset="49081.44">17617 10437 8 0,'0'0'158'0,"-4"-2"-9"0,4 2-12 16,-6-2-8-16,6 2-8 0,-5-3-7 0,5 3-9 15,-7-1-3-15,7 1-10 0,0 0-8 0,-6-1-13 16,6 1-4-16,0 0-10 0,0 0-1 0,0 0-5 16,0 0-14-16,0 0 1 0,0 0-4 0,0 0 0 15,0 0-1-15,0 0-1 0,0 0 0 0,0 0-1 16,0 0-1-16,0 0-1 0,0 0-1 0,0 0-6 16,5 9 8-16,-5-9-3 0,0 0 4 0,0 0-1 0,0 0-3 15,0 0 3-15,1 3 0 0,-1-3-2 16,0 0-5-16,0 0-2 0,0 0 3 0,0 0-2 15,7 2 1-15,-7-2-2 0,5 2-1 0,0 1-2 0,0-1-2 16,3-1 1-16,-2 3-3 0,3-1-2 0,4 2 2 16,-2 0-3-16,2-1 1 0,0 1-3 0,3 0 0 15,2 2-1-15,0-2-1 0,4 3 0 0,-4-2-2 16,0 1-1-16,-2-2 3 0,-3 0 0 0,0 2-2 16,-2-3-2-16,2 3 2 0,-4-5 2 0,0 2-5 15,-2-1 2-15,-1 2-3 0,-1-3 0 0,1 0 2 16,-3-1 0-16,1 1 0 0,0 0-3 0,-4-2 4 0,7 3-3 15,-7-3 1-15,3 3 0 0,-3-3-4 0,2 3 3 16,-2-3-1-16,1 4 0 0,-1-4-4 0,4 2 2 16,-4-2 3-16,0 0-2 0,2 2-1 0,-2-2 2 15,0 0-2-15,2 6 2 0,-2-6 3 0,0 0-5 16,0 0-3-16,0 0 4 0,0 0 6 0,-4 6-5 16,4-6-1-16,0 0-1 0,-4 2 5 0,4-2-11 15,-5 1 8-15,0 3 0 0,2 0 2 0,-3 0-4 0,1-1 5 16,-1 2-2-16,-2 0-2 0,-1 1 1 15,0 1-1-15,0 1 2 0,-1-1 2 0,0-2-1 16,-4 5-2-16,4-3 0 0,-2 0 3 0,1 3-3 0,-1-5-5 16,3 0 6-16,-1 2-5 0,1-3 6 15,5 0 1-15,-1-1 0 0,0-2 4 0,0 4 3 0,1-3-3 16,2 1 6-16,2-3-3 0,-7 1 5 0,7-1 0 16,-4 1-2-16,4-1 2 0,0 0-3 0,0 0 0 15,-5 2-2-15,5-2-3 0,0 0 2 0,0 0-3 16,0 0 0-16,0 5 2 0,0-5-2 0,0 0 0 15,0 0-1-15,0 0-3 0,0 0 3 0,0 0 2 0,0 0-4 16,-4 2 1-16,4-2-3 0,0 0 4 16,0 0-2-16,0 0-2 0,0 0 4 0,0 0-7 0,0 0-6 15,0 0-8-15,14 0-9 0,-14 0-14 0,0 0-32 16,12-6-39-16,-6 2-67 0,-2-1-201 0,1-4-408 16,3 1 180-16</inkml:trace>
  <inkml:trace contextRef="#ctx0" brushRef="#br0" timeOffset="50068.74">17885 10405 82 0,'0'0'122'0,"-4"-2"-22"0,4 2-2 0,0 0-11 16,0 0-2-16,-2-3-10 0,2 3-1 0,0 0 3 15,0 0-5-15,0 0-13 0,0 0-3 0,0 0 1 16,0 0-4-16,0 0 1 0,0 0 1 0,0 0-4 16,0 0 1-16,0 0 0 0,0 0 6 0,0 0-5 15,0 0-3-15,0 0-3 0,0 0 0 0,0 0-2 16,0 0-3-16,0 0-5 0,0 0 0 0,0 0-1 0,0 0-5 16,0 0 2-16,0 0-4 0,0 0 1 15,0 0-6-15,0 0-2 0,0 0-4 0,0 0 1 16,0 0-2-16,0 0-2 0,0 0 1 0,0 0 1 0,0 0 5 15,0 0 3-15,0 0 0 0,0 0 6 16,0 0 3-16,0 0-3 0,0 0 4 0,0 0 0 0,0 0-4 16,0 0 0-16,0 0 0 0,0 0-2 0,0 0-2 15,0 0-1-15,0 0-3 0,0 0-4 0,0 0 3 16,0 0-4-16,0 0 3 0,0 0-1 0,0 0 2 16,0 0 4-16,0 0 0 0,-1-5-1 0,1 5 0 15,0 0-3-15,0 0-5 0,-2-4 1 0,2 4-7 0,0 0 3 16,-1-2 0-16,-2-3-2 0,3 5-1 15,-3-3-2-15,3 3-4 0,-4-4 6 0,0 1-2 16,4 3-1-16,-5-2-3 0,5 2-1 0,-6-5 1 0,3 4-2 16,3 1 1-16,-7-2 3 0,7 2-4 0,-1-3-1 15,1 3 0-15,0 0 2 0,-6-1 0 0,6 1-4 16,0 0 2-16,0 0 1 0,0 0-4 0,0-5 1 16,0 5-1-16,0 0 3 0,0 0-2 0,0 0-6 15,0 0 7-15,0 0 1 0,0 0-4 0,0 0 3 16,0 0-2-16,0 0 0 0,0 0-3 0,0 0 6 15,0 0-3-15,0 0 2 0,0 0 2 0,0 0-3 0,0 0 0 16,0 0-1-16,0 0 2 0,0 0-1 0,0 0 2 16,0 0-1-16,0 0 1 0,0 0-2 15,4 12 0-15,1-7 1 0,-1-1 4 0,0 2-4 0,1 1 1 16,1-3 0-16,2 3-2 0,-3 1 0 0,1-2 1 16,-2 2-2-16,0-1-4 0,2 1 8 0,-1-1-2 15,-1-1-8-15,1 0 4 0,-3 2 3 0,3 1 3 16,-3-4-2-16,2 3 1 0,-1-1 1 0,-1 0-2 15,1 0 2-15,-1-2-2 0,-1 2 2 0,2 1 0 16,2-1-3-16,-3 1-1 0,0-2 2 0,3-3-1 16,-3 4-3-16,0-3 3 0,3-2 0 0,-4 2 2 0,1 0-1 15,0 1-1-15,-1-3 1 0,-1-2-2 16,4 1 3-16,-4-1-1 0,0 0-3 0,4 5 2 16,-4-5-1-16,0 0 1 0,0 3-7 0,0-3 6 0,0 0-4 15,0 0 0-15,4 4 6 0,-4-4-2 0,0 0 2 16,0 0-1-16,1 4 0 0,-1-4 0 0,0 0 1 15,4 1 0-15,-4-1 0 0,0 0-1 0,0 0-2 16,0 0 3-16,0 0 1 0,4 3-3 0,-4-3 2 16,0 0-1-16,0 0-18 0,0 0-2 0,0 0-9 0,0 0-12 15,0 0-18-15,0 0-24 0,0 0-18 16,-9-10-21-16,9 10-19 0,0 0-37 0,0-3-184 0,0 3-391 16,0 0 173-16</inkml:trace>
  <inkml:trace contextRef="#ctx0" brushRef="#br0" timeOffset="52713.85">18566 10548 77 0,'0'0'91'0,"0"0"-2"0,0 0-2 0,0 0-5 16,0 0-5-16,0 0-6 0,0 0-8 0,0 0-2 16,0 0-8-16,0 0-3 0,0 0-8 0,0 0-1 15,0 0-5-15,0 0 1 0,0 0-6 0,9 9-3 16,-9-9-11-16,0 0 3 0,0 0-5 0,0 0 5 16,0 0-5-16,0 0 1 0,0 0-5 0,0 0-7 15,-6 6 9-15,3-4 2 0,-2 1-8 0,2 3-2 0,-4-3 3 16,1-1-2-16,-1 1 0 0,-2 3 2 15,-1 0-3-15,1 1-2 0,0-1 2 0,0 1-4 0,-1 1 6 16,1-2 0-16,-5 1 0 0,5 1-3 16,1-3 0-16,-2 4 1 0,5-2-11 0,-3-2 11 0,3 2-3 15,-4 0 5-15,4 2-3 0,1-5 3 0,-1 0 7 16,4 2-3-16,-3-2-4 0,4 1 1 0,-2 2-3 16,0-2-18-16,2-5-34 0,4 3-60 0,-4-3-85 15,0 5-207-15,0-5 93 0</inkml:trace>
  <inkml:trace contextRef="#ctx0" brushRef="#br0" timeOffset="53074.92">18631 10610 110 0,'-5'2'115'0,"-1"0"-10"0,-3 1-5 0,-2 1-10 15,-1-1-4-15,-1 1-11 0,-3 2 1 0,0 0-11 0,-1-2-1 16,0 4-7-16,-1 0-1 0,1-3-10 0,-2 4 0 15,0 2-4-15,5-3-6 0,-4 0 0 0,4 1-5 16,-4-1-2-16,3 2 1 0,3-5-8 0,1 3 1 16,-1-2-5-16,1-2 0 0,1 1 7 0,2 0-13 15,0 1 1-15,2-6-1 0,2 4-6 0,-1-2-3 16,1 1-20-16,4-3-23 0,-4 2-30 0,4-2-43 16,0 0-89-16,0 0-217 0,0 0 96 0</inkml:trace>
  <inkml:trace contextRef="#ctx0" brushRef="#br0" timeOffset="53349.72">18481 10827 158 0,'-13'4'145'15,"4"0"-23"-15,-1 0-6 0,-3 1-10 0,3-1-16 16,-2 1-10-16,2-2-5 0,2 1-5 0,3-3-8 16,-2 2-4-16,0 0-9 0,2 1-6 0,1-1-24 15,2 0-38-15,2-3-38 0,-5 2-130 0,5-2-201 16,0 0 89-16</inkml:trace>
  <inkml:trace contextRef="#ctx0" brushRef="#br0" timeOffset="53613.17">18635 10760 49 0,'-10'7'122'16,"1"-3"-3"-16,0 1-12 0,0-1-2 0,-1 2-4 15,1-2-12-15,1 4-7 0,-2-1-8 0,3-2-8 16,-2 0-6-16,2-1-7 0,2 1 2 0,-2-2-11 16,1 1-4-16,4 0-6 0,-5 0-1 0,2 1-8 0,0-3 2 15,1 1-25-15,-1-1-27 0,5-2-41 16,-7 2-134-16,7-2-215 0,-8-4 95 0</inkml:trace>
  <inkml:trace contextRef="#ctx0" brushRef="#br0" timeOffset="53821.03">18630 10858 59 0,'-5'2'115'16,"-1"1"-5"-16,2 1-12 0,-2 0-8 0,3 0-11 16,-1 0-8-16,0-3-8 0,0 2-8 15,-2 3 1-15,1-4-7 0,1-1-6 0,-5 0-5 0,3 2 1 16,-2-2-11-16,2-1-28 0,6 0-61 0,-16-5-95 16,9 3-168-16,0-3 75 0</inkml:trace>
  <inkml:trace contextRef="#ctx0" brushRef="#br0" timeOffset="54082.7">18482 10648 124 0,'-4'7'117'16,"-3"-1"-11"-16,2 5-3 0,-2 2-15 0,1-4-7 15,-1 3-6-15,-3 0-12 0,2 2-6 0,2-2-4 16,-2-4-4-16,2 1 0 0,1-1-7 0,-3-1-19 16,4-2-24-16,-1 0-49 0,1-2-114 0,-2-2-177 0,0-1 79 15</inkml:trace>
  <inkml:trace contextRef="#ctx0" brushRef="#br0" timeOffset="54329.8">18288 10636 76 0,'5'9'194'0,"1"1"-14"0,3 0-9 0,5 3-14 15,4 4-13-15,3 0-11 0,0 0-12 0,1 0-12 0,1-3-9 16,-8-3-11-16,7 4-12 0,-7-3-4 0,-3 0-9 16,-2-3-4-16,-2-1-6 0,-3 1-6 0,0-2-4 15,-2 0-8-15,-1-1-6 0,-2-1-15 0,-2-1-15 16,-1 2-20-16,-1-2-18 0,0 0-14 0,1-3-28 16,-1-1-46-16,4 0-151 0,0 0-300 0,0 0 134 15</inkml:trace>
  <inkml:trace contextRef="#ctx0" brushRef="#br0" timeOffset="54653.22">18372 10585 89 0,'0'0'161'0,"0"-5"-10"0,0 5-15 16,0 0-10-16,0 0-17 0,0 0-11 0,0 0-9 0,0 0-11 15,0 0-6-15,4 10-6 0,-1-4-4 16,0-1 4-16,1 4-10 0,0 0-7 0,-3 0-5 16,4 2-2-16,-1 0-6 0,4 1-1 0,2 4-1 0,-1 0-2 15,0-2-8-15,4 0 2 0,-3-4-1 0,-1 1-4 16,1-3-3-16,-2 2-1 0,0-3-3 0,-2 1 0 15,2-1-3-15,-3-2 5 0,-1 0-11 0,1-4-14 16,-3 3-22-16,2-2-25 0,-4-2-32 0,0 0-52 16,10-4-110-16,-6 1-270 0,0-2 119 0</inkml:trace>
  <inkml:trace contextRef="#ctx0" brushRef="#br0" timeOffset="54938.92">18427 10518 134 0,'0'0'174'0,"18"6"-13"16,-13-4-8-16,3 0-16 0,2 2-14 0,-2-2-5 15,2 4-13-15,0-1-10 0,0 1-6 0,-1 3-9 16,0-2-12-16,0 3-2 0,0 0-7 0,5 0-7 15,-6 0-4-15,1 4-8 0,2-1-2 0,1 0-2 16,-1 0-2-16,-2 1-5 0,1 1-5 0,-2-3 1 0,1 1-4 16,-1-2-9-16,-1-3-6 0,0 2-18 0,-2-2-14 15,-1 0-12-15,-3-3-21 0,4-1-5 0,-2-1-24 16,-1-1-62-16,-2-2-99 0,0 0-269 0,0 0 119 16</inkml:trace>
  <inkml:trace contextRef="#ctx0" brushRef="#br0" timeOffset="55212.46">18497 10533 58 0,'-5'-1'180'0,"5"1"-18"0,0 0-12 16,-5-1-13-16,5 1-11 0,0 0-10 0,0 0-12 15,0 0-9-15,13 11-4 0,-7-10-7 0,1 1-5 16,0 3-11-16,0 0-7 0,4 0-4 0,-2 0-3 16,0 2-7-16,1-1-7 0,-1-4-4 0,-5 3-2 15,3 0-2-15,-1 2-2 0,0-4-5 0,-4 2-2 16,0 0-8-16,3-1-17 0,-3 3-23 0,0-2-27 16,2-2-28-16,-3-1-45 0,-1 2-145 0,3-1-293 0,-3-3 129 15</inkml:trace>
  <inkml:trace contextRef="#ctx0" brushRef="#br0" timeOffset="55496.76">18313 10597 1 0,'0'0'165'0,"12"0"-11"0,-6 0-21 16,1 5 0-16,-1-2-14 0,4 2-5 0,-5-1-12 15,-1 3-10-15,1-2-10 0,-1 3-6 0,0-2-6 16,-3 2-6-16,4 1-9 0,-3 1-6 0,0 0-5 16,3 6-4-16,-3-3 1 0,1-1-10 0,0 0 0 15,2 1-4-15,-1-1 0 0,2 0-2 0,-1-3-9 16,2 0-18-16,-1-1-26 0,1 1-18 0,0-4-52 15,-3 0-156-15,4-2-273 0,-3 0 122 0</inkml:trace>
  <inkml:trace contextRef="#ctx0" brushRef="#br0" timeOffset="55743.79">18193 10698 21 0,'4'3'170'0,"5"2"-9"16,0 0-13-16,0-1-11 0,5 3-17 0,-2-1-9 16,0-4-9-16,4 7-12 0,-6-2-10 0,3-2-12 0,-4 3-5 15,-3-3-3-15,1 2-11 0,-3-2-18 0,0 3-24 16,-2-2-25-16,-2-2-41 0,-2 3-66 0,0-3-78 15,-2 1-220-15,-2-1 98 0</inkml:trace>
  <inkml:trace contextRef="#ctx0" brushRef="#br0" timeOffset="55929.33">18171 10827 148 0,'-4'2'161'0,"4"-2"-8"0,-2 5-7 16,2-5-6-16,5 5-10 0,0 0-11 0,3 1-16 16,2 0-3-16,8 2-11 0,-4 2-13 0,3-4-48 15,-3-1-70-15,-3 2-184 0,1-3-243 0,-1-3 108 16</inkml:trace>
  <inkml:trace contextRef="#ctx0" brushRef="#br0" timeOffset="97477.58">15594 10661 73 0,'0'0'118'0,"0"0"-4"0,0 0-9 0,0 0 0 0,0 0-8 16,0 0-8-16,0 0-2 0,0 0-8 15,0 0-6-15,0 0-7 0,0 0-3 0,0 0-3 16,-4 3-9-16,4-3-10 0,0 0 2 0,0 0 6 0,0 0-8 15,-9 0-2-15,9 0-4 0,0 0 0 0,-6 1-1 16,6-1-1-16,0 0 1 0,-6 0-4 0,6 0 3 16,0 0-3-16,-2 4 0 0,2-4-4 0,0 0 1 15,0 0 0-15,0 0-4 0,-5 0 0 0,5 0-4 16,0 0-2-16,0 0-2 0,0 0 0 0,0 0-2 16,0 0-5-16,0 0 1 0,0 0 0 0,0 0 1 15,5 7 3-15,-5-7 3 0,5 1 3 0,2 0 1 0,-7-1 2 16,11-2 3-16,-3 2-5 0,-2-2 1 0,6-3 2 15,-2 4-2-15,-1-3-4 0,0 1-1 0,2-3 2 16,-4 4-1-16,-2-3-1 0,1 1-4 0,1 0 2 16,-2 2-5-16,-1-3 2 0,1 1-3 0,-3-1 0 15,2 0 15-15,-2 3-1 0,-1-3-4 0,1 0-3 16,-2 2 0-16,2-1-3 0,-2 1 1 0,0 3-4 16,-2-8 2-16,2 4 1 0,0 4-4 0,-1-6-2 15,0 2 0-15,-2 1-1 0,3 3 1 0,-4-7-3 16,3 5-1-16,1 2 2 0,-5-2 1 0,5 2-2 15,-5-3 0-15,5 3 1 0,-8-1-2 0,8 1-2 0,-6-1 2 16,6 1 0-16,-9 0 0 0,9 0 0 16,-12 1 0-16,5-1-7 0,2 1 0 0,-2 1 5 0,1 0 2 15,-2 0 0-15,3 1 0 0,1 0 0 0,-1-1-2 16,0 1 2-16,1 1-2 0,-1-3 0 0,0 4 2 16,2 0 0-16,1 1-7 0,-2-5 6 0,1 6-3 15,2-2 2-15,1 0 2 0,-2 2-2 0,0-2 3 16,1 0-3-16,-2 0-1 0,2-1 4 0,2 4-4 15,-1-1 2-15,0-2-2 0,0 2 4 0,3-2-2 16,-2 1-2-16,1 2 5 0,1 1 1 0,1-3-2 16,1 4 1-16,4-3 1 0,-1 2-1 0,1-4 1 0,-1 2 1 15,3 0-9-15,1-4 8 0,5 2-4 0,-5-3-2 16,1 1 5-16,0-1-1 0,-2 1 0 0,2-3-11 16,-2 3-22-16,1-3-16 0,-5 0-20 0,4-3-22 15,-5 3-19-15,2-3-25 0,-2 1-40 0,-2-2-145 16,-1 0-342-16,3 0 152 0</inkml:trace>
  <inkml:trace contextRef="#ctx0" brushRef="#br0" timeOffset="97896.36">15827 10594 154 0,'0'0'165'0,"-3"-4"-16"0,3 4-4 15,0 0-13-15,0 0-8 0,0 0-2 0,0 0-6 16,0 0-1-16,0 0-4 0,0 0-1 0,0 0-5 16,0 0-1-16,0 0-8 0,0 0-2 0,0 0-8 15,0 0-9-15,0 0-7 0,0 0-8 0,0 0-5 0,0 0-9 16,0 0-2-16,0 0-2 0,0 0-7 0,10 7-5 15,-7-3-3-15,1 0-2 0,0 0-1 0,-2 1-4 16,2-2-4-16,1 1 1 0,-1 1-2 0,4 0-2 16,-2 4 1-16,0-2-6 0,1-1 1 0,0 1-3 15,-2 0 1-15,1 0-2 0,-2 2 1 0,2 0 1 16,-2-1-5-16,1 0 3 0,-1-3-1 0,-1 0-1 16,1 4 1-16,1-6-5 0,-2 4 2 0,1-3 2 15,0-1-2-15,-1 0-1 0,1-1 4 0,-2 1-3 0,-2-3-2 16,3 2-15-16,-3-2-13 0,0 0-6 0,0 0-14 15,6-7-23-15,-6 2-20 0,0 0-16 16,0-2-13-16,0 2-10 0,0-2-37 0,0 3-152 0,0 0-343 16,0 4 152-16</inkml:trace>
  <inkml:trace contextRef="#ctx0" brushRef="#br0" timeOffset="98197.62">15980 10610 22 0,'-2'-4'198'0,"2"4"-6"0,0-9-5 0,2 9-11 0,-2 0-12 16,-4-5-10-16,4 5-11 0,-2-5-18 15,2 5-9-15,-3-5-14 0,3 5-11 0,0 0-8 0,0 0-9 16,0 0-7-16,-15 7-6 0,9-2-6 0,0-2-4 16,2 0-5-16,-1 1-6 0,1 2-5 0,-1-2-2 15,-1 3-3-15,2 1-6 0,-1-2 0 0,3-1-4 16,-5 5-3-16,2-3-2 0,0 3-5 0,1 0 2 15,-1-1 3-15,1 1 0 0,0-3-1 0,-1 2-5 16,1 1 1-16,-2-3-3 0,3-1 2 0,0 0 0 16,0 0-1-16,-1 2-2 0,3-3-2 0,-3-1 3 15,4 0-4-15,-1 1-6 0,-2-2-11 0,3-3-23 0,0 7-24 16,0-7-24-16,0 0-40 0,0 0-68 16,0 0-135-16,0 0-355 0,0 0 157 0</inkml:trace>
  <inkml:trace contextRef="#ctx0" brushRef="#br0" timeOffset="98626.83">16140 10557 28 0,'0'0'151'0,"0"0"-14"16,0 0-14-16,4 11-5 0,-1-7 6 0,0 3-6 16,0-1-10-16,-1-2-1 0,1 4-8 0,2 2-3 15,0 1 1-15,-3 1-10 0,2-2-5 0,0 7 0 16,1 0-4-16,-1-2-2 0,1 3-5 0,0-2-10 15,-4-6-4-15,3 8-4 0,0-1-6 0,-3-2 1 0,2 2-6 16,0 0-1-16,-1 1-6 0,-2-3-7 16,0 0 0-16,0 2 2 0,0-2-4 0,0 5 2 0,-2-6-6 15,2 1 2-15,-2-1-4 0,2-2-1 0,-1-2-3 16,1 0 0-16,0-1-7 0,0 1 0 0,-4-3 5 16,5-2 0-16,-1 1-5 0,3-3 3 0,-3 0 0 15,0-3-3-15,0 0-19 0,0 0-19 0,0 0-18 16,0 0-19-16,0 0-33 0,3-21-30 0,-3 10-53 0,-2-2-144 15,1 1-351-15,1-3 156 0</inkml:trace>
  <inkml:trace contextRef="#ctx0" brushRef="#br0" timeOffset="98883.93">16155 10718 114 0,'1'-6'153'0,"3"0"-14"16,0 0-13-16,2 1-11 0,1-1-12 0,-1 2-6 15,1 0-15-15,1-1-9 0,0 3-6 0,1 2-12 16,-1-2 1-16,-2 2-10 0,-6 0-3 0,13 4 0 16,-8-2-11-16,0 1 3 0,0 1-3 0,-1 0 0 15,1 3 2-15,-5-2 3 0,3 4 2 0,-3-2 1 16,0 0-5-16,-3-1-1 0,2 5-4 0,-3-5 1 0,0 1-3 16,2-1-2-16,-2 2-2 0,0 0-5 0,0-3-1 15,-1 2-1-15,1-2-2 0,0-1 1 0,1 2-2 16,-1 1-5-16,0-3 2 0,0 1 0 0,0 0-2 15,0-2-33-15,3 1-41 0,1-4-101 0,-5 3-116 16,5-3-304-16,0 0 136 0</inkml:trace>
  <inkml:trace contextRef="#ctx0" brushRef="#br0" timeOffset="99134.08">16455 10784 126 0,'0'4'192'0,"0"1"-13"0,3-1-12 0,-3 1-6 16,0 0-17-16,1-2-10 0,3 1-18 0,-4 0-9 16,3-3-2-16,-2 4-10 0,-1-5-6 0,0 0 6 15,2 3-1-15,-2-3 11 0,0 0-3 0,0 0-9 0,0 0-10 16,0 0-7-16,0 0-9 0,0 0-7 0,0 0-19 15,3-12-54-15,-6 7-65 0,1 0-103 16,2 1-180-16,-1-1-389 0,-2 2 173 0</inkml:trace>
  <inkml:trace contextRef="#ctx0" brushRef="#br0" timeOffset="101392.64">19725 9257 67 0,'0'0'68'16,"0"0"-9"-16,0 0 0 0,0 0-6 0,0 0-8 15,0 0-2-15,0 0-10 0,0 0-2 0,0 0-7 0,0 0-9 16,0 0-8-16,0 0-5 0,0 0-2 0,0 0 6 15,0 0-7-15,0 0-1 0,0 0 6 0,0 0 1 16,0 0 5-16,0 0 8 0,0 0 7 0,0 0 3 16,0 0-4-16,0 0 6 0,0 0 1 0,0 0 0 15,0-5-3-15,0 5 5 0,0 0-2 0,0 0-5 16,0 0 2-16,0 0-2 0,0 0 5 0,0 0-2 16,0 0-1-16,0 0-4 0,0 0 7 0,0 0 6 0,0 0 3 15,0 0-1-15,0 0 0 0,0 0 2 0,0 0-8 16,0 0 2-16,0 0-5 0,0 0-5 0,0 0-3 15,0 0 5-15,0 0-5 0,0 0-3 0,0 0-3 16,0 0-2-16,0 0-3 0,0 0 2 0,0 0-4 16,0 0-2-16,0 0-2 0,0 0 5 0,0 0-7 15,0 0 1-15,0 0 3 0,0 0-2 0,0 0 1 16,0 0-4-16,7 9 3 0,-7-9 0 0,1 4 1 0,-1-4 1 16,0 0-4-16,5 1-3 0,-5-1 6 15,0 0 1-15,8 0 3 0,-6 3-2 0,-2-3-4 16,9 0 3-16,-9 0 0 0,11 1-3 0,-5-1-1 0,3 1-1 15,1 1 4-15,-1-2-3 0,2 0 0 0,-2 0 5 16,1 0-9-16,-3 0 3 0,3-2-3 0,-1 2 4 16,-1-1 0-16,1 0 0 0,-3-2 4 0,1 2-6 15,-1 0-1-15,-1-3 17 0,0 1-9 0,-4-2 7 16,2 2-7-16,-2-2-2 0,1 1-3 0,0-1 1 16,-2 2-3-16,0-3 3 0,0 2-2 0,0 0 2 15,0-1-4-15,0 5 0 0,-2-9 3 0,2 4 4 16,-2-1-4-16,1 2 2 0,1-1-5 0,-3 1 4 0,2-1-5 15,1 1 1-15,-2 0 4 0,0 1-5 0,-3-1 1 16,2-1-6-16,-3 3 6 0,3-1 3 0,-4 1-3 16,3 1-3-16,-6-1 0 0,4 1-2 15,6 1 5-15,-12 0-6 0,5 0 10 0,-1 1-3 0,1 2-3 16,2-2-1-16,-1 3 0 0,0-2 1 0,2 3 4 16,-1 0-2-16,1-1-2 0,0 1 2 0,0 0-2 15,1 2 2-15,1-4 1 0,-3 4-1 0,5-2 0 16,-3 0 6-16,1-1-7 0,-1 1 5 0,1 1-3 15,-1-1 1-15,-1 0 0 0,-1-1-1 0,4 0 1 0,-4 1 2 16,1 0 1-16,0 0-2 0,3 2 2 0,-3-2 1 16,4 2-1-16,-4 1-2 0,4-2 2 0,3 2 21 15,-3 0 2-15,0 3-3 0,1-4 0 0,0-1 0 16,2 1-2-16,1 1-2 0,0 0-2 0,-1-2-2 16,1 2-1-16,0-1-1 0,0-1 2 0,1-1-4 15,0 0-3-15,3 0 1 0,-3-3-5 0,0 3 4 16,1-2-3-16,0 1 3 0,-1-1-7 0,2-3 1 15,-2 1-2-15,2-1-20 0,-1 0-32 0,3-1-25 16,-3-3-33-16,2-2-57 0,-3 1-121 0,2 1-309 16,2-4 137-16</inkml:trace>
  <inkml:trace contextRef="#ctx0" brushRef="#br0" timeOffset="101903.68">19997 9247 93 0,'0'0'161'0,"0"0"-15"0,0 0-5 0,2-3-12 16,-2 3-17-16,0 0-1 0,0 0-13 0,0 0-7 15,4-2-2-15,-4 2-3 0,0 0-3 0,0 0 0 16,0 0-4-16,0 0-7 0,0 0-6 0,0 0-3 16,0 0-8-16,0 0-6 0,0 0-7 0,0 0-7 15,0 0 1-15,0 0-4 0,0 0-6 0,0 0-2 16,0 0-2-16,-7 9-1 0,7-9-1 0,-2 6-2 0,-1-2 0 15,3 0-5-15,0 0 2 0,4 1-5 0,-2-1-1 16,1 1-3-16,0 2 0 0,1 0 3 0,2 0-1 16,3 3 0-16,-2-3 2 0,1 3-11 0,0-2 6 15,2 0 3-15,-4 1 0 0,3-4-5 0,-2 4 2 16,2-2 3-16,-3-2-5 0,-1 1 2 0,0-1-3 16,-1-1-5-16,0-2 4 0,2 2 4 0,-4-1-1 15,0-2-4-15,2 2 1 0,-4-3 0 0,3 4-1 0,-3-4 1 16,2 1 0-16,-2-1-1 0,4 3 0 15,-4-3 0-15,1 3 6 0,-1-3-8 0,0 5-8 16,0-5-18-16,3 5-26 0,-3-5-33 0,0 0-26 0,1 4-75 16,-1-4-108-16,0 0-321 0,0 0 141 0</inkml:trace>
  <inkml:trace contextRef="#ctx0" brushRef="#br0" timeOffset="102254.07">20148 9251 64 0,'0'0'121'15,"0"0"-8"-15,0 0-9 0,0 0-14 0,4-2-11 16,-4 2-6-16,0 0-9 0,0 0-4 0,0 0-5 15,0 0 1-15,0 0-10 0,0 0 15 0,-9 11-7 0,4-10-6 16,1 2 1-16,-1-2 7 0,0 3-2 16,-3 1-5-16,-2 2-1 0,3-3 1 0,-1 1-7 15,-1 4-2-15,-1-1-4 0,1-1-5 0,1 0-2 0,-1 1-1 16,1 1-3-16,1-1-3 0,0-1 0 16,0 0-4-16,0 1-1 0,2-3 0 0,-1 2-3 0,-2-2-1 15,3 0-1-15,-1-1-1 0,2 1 0 16,-4-2-2-16,4 1 3 0,-2 1-4 0,-2-1-7 0,3-1-27 15,1-1-34-15,0-1-57 0,2 2-151 0,2-3-291 16,0 0 129-16</inkml:trace>
  <inkml:trace contextRef="#ctx0" brushRef="#br0" timeOffset="106527.33">20099 9868 21 0,'0'0'82'0,"0"-7"-8"0,0 7-3 0,0-5-1 16,0 5-11-16,-2-7-7 0,0 5 1 0,0-2-2 15,2 4-9-15,-4-5-2 0,3 2-4 0,1 3-6 16,-9-3-3-16,6-1-3 0,-3 2 0 0,6 2-3 16,-11-1-2-16,3-1-4 0,-3 4-1 0,0-2 1 15,0 0-5-15,1 2 1 0,-1-1 0 0,0 3-3 16,1-3 1-16,1 1-5 0,-1 1 3 0,2-2-4 15,0 4 1-15,-1-2 4 0,-1 4 2 0,5-2-3 16,-3 0 7-16,1 2-4 0,-1-2 3 0,-1 4-3 16,1-1-4-16,1 2 2 0,-2-1 2 0,-1 3-5 15,2 3 5-15,-5 0-9 0,0-1 7 0,-1 1 1 0,2-1 0 16,-6 4-11-16,2-2 14 0,-7 0-7 0,3 1 1 16,3-4 0-16,2-1-1 0,-2 0 0 0,-2-1-5 15,6-1 4-15,-7 1-3 0,4-1 3 0,1-3-3 16,0 3 3-16,-3-2-1 0,0 0 1 0,3 1-1 15,-2-1 3-15,3 1-6 0,1-1 3 0,3-2-3 0,1 2 2 16,-3 0-1-16,3 1 3 0,-6-1-2 16,4-1-1-16,1 2 5 0,-1-2-6 0,3 0-2 0,-1-1 3 15,0 1 0-15,0-2 9 0,-2-1-11 0,1 1 1 16,0 0 0-16,4 1 2 0,-3-2 1 0,1-2-3 16,-1 3 6-16,0-2-10 0,-2 2 13 0,-1-1-8 15,3 1-7-15,-2-1 4 0,-1 2 0 0,1-1 5 16,-3-1-5-16,2-1 0 0,1 2 2 0,-2 0 3 15,1 0-3-15,0 2-3 0,-1-3-1 0,1 1 5 16,1 0 4-16,-2-1 1 0,4 0 1 0,-4 0-3 16,4 2 3-16,0 0 6 0,-1-4 0 0,2 1 0 15,2 0-6-15,-5 0 2 0,4-1 1 0,-2 2 2 0,0-2-2 16,0 2 5-16,0 0-6 0,-1-2 5 0,0 2-1 16,0-2 0-16,1 3-4 0,-3-4 7 0,2 2 1 15,0-1 0-15,-3 1-1 0,3-1-1 0,-3 1-1 16,3 0 2-16,-2-2-3 0,-2 2-4 0,5-2 4 15,2 0-5-15,-1-1-4 0,2 3 7 0,-1-3 2 0,1 0 0 16,1 1 8-16,-1 0-9 0,6-1 13 16,-8 0 1-16,8 0 1 0,-8 0 2 0,8 0 1 0,-8 0-6 15,8 0 6-15,-7 3-4 0,7-3 0 0,-5 0 1 16,5 0-2-16,0 0-2 0,-9-1-2 0,9 1-3 16,-7-2-1-16,7 2-2 0,0 0-3 0,-10 0 0 15,10 0 0-15,-5-1-2 0,5 1 0 0,-6-1-1 16,6 1-1-16,0 0 0 0,-4-3-2 0,4 3 1 15,0 0-1-15,0 0-3 0,0 0-14 0,0 0-9 16,0 0-16-16,-4-1-27 0,4 1-29 0,0 0-47 0,0 0-144 16,9-8-304-16,-5 5 135 0</inkml:trace>
  <inkml:trace contextRef="#ctx0" brushRef="#br0" timeOffset="107277.69">18945 10282 87 0,'0'0'155'0,"0"0"-9"0,0 0-12 0,0 0-19 16,0 0-4-16,0 0-12 0,0 0-9 0,1-3-8 15,-1 3-12-15,0 0-8 0,0 0 1 0,0 0-16 16,0 0 6-16,0 0-3 0,6 0-6 0,-6 0-2 16,0 0 2-16,0 0-6 0,0 0-2 0,0 0 2 15,0 0-8-15,0 0 3 0,0 0-7 0,0 0 2 0,0 0-6 16,0 0-4-16,0 0 1 0,0 0-5 15,0 0 0-15,0 0-5 0,0 0-1 0,0 0 3 0,0 0 3 16,0 0 0-16,-2 9-5 0,2-9-3 0,-4 6-1 16,1-3 1-16,1-1 2 0,-1 0 0 0,3-2-3 15,-5 6 1-15,2-3-2 0,2-2-2 0,1-1-1 16,-7 7 5-16,3-2-2 0,0-2 0 0,0 2 0 16,0 0 2-16,-2 2 2 0,-3 1 1 0,0 1-2 15,1-2-4-15,-2 3 2 0,0-2 3 0,-2 5-5 16,-2 0-5-16,4-2 5 0,1-1 2 0,-2-2 0 15,2 1 0-15,0-1-5 0,0 2 3 0,2-4-3 0,1 1 2 16,1-1 1-16,1-2 1 0,-2-1-7 0,3 1 3 16,1-1 3-16,-1-1 3 0,3-2 0 0,-1 3 7 15,1-3-4-15,0 0 7 0,0 0-5 0,6 5 6 16,0-5-13-16,1 0 8 0,-1 0-2 0,3 1 1 16,3 0-1-16,-1 1-2 0,0 0 0 0,1 1-2 15,-3-3-1-15,5 3-8 0,-4-1 10 0,2 2-2 16,1 0 0-16,-3-1 1 0,2 2-5 0,-2-3-1 0,0 1 4 15,0 0-1-15,3-1 2 0,-4-1-4 16,0 4 2-16,0-4 1 0,-4 0-2 0,1 1-2 0,1-2 2 16,-2 0 3-16,-5 0-1 0,0 0-4 0,13 0 1 15,-13 0-1-15,5-3 2 0,-5 3-2 16,2-2 1-16,-2 2 1 0,0 0 1 0,0 0-6 0,0 0 3 16,0 0-1-16,0 0-1 0,0 0 0 0,0 0 2 15,0 0 2-15,0 0-7 0,0 0 3 0,0 0 3 16,-18 3 2-16,18-3-3 0,-3 3 2 0,3-3-2 15,0 0 1-15,-2 3-2 0,2-3 2 0,0 0 0 16,0 0-11-16,0 0-34 0,0 0-56 0,0 0-97 0,0 0-117 16,-2-13-339-16,3 6 150 0</inkml:trace>
  <inkml:trace contextRef="#ctx0" brushRef="#br0" timeOffset="107820.02">19001 10293 59 0,'0'0'159'0,"0"0"-12"0,0 0-20 0,0 0-11 0,0 0-14 16,0 0-9-16,0 0-10 0,0 0-4 0,0 0-10 15,0 0-5-15,0 0-8 0,0 0-4 0,0 0-6 16,-8 12-10-16,6-10-4 0,0 2 3 0,-1 1-8 16,1 1 5-16,-2-2-8 0,2 3 5 0,-2 0-5 15,0 1 2-15,2 1 5 0,-4-1-3 0,0-1-2 16,4 2 0-16,-2 1-2 0,1-1-1 0,1 1-1 16,-1-2 1-16,0 3-1 0,0-3 1 0,0 2-2 0,0-5-1 15,2 4-4-15,-2-3 1 0,0-1-4 16,2 1 1-16,-1 0-4 0,1-2 2 0,0 1-4 15,0-3-2-15,-2 3 4 0,2 0 3 0,-2-3-4 0,1 2-3 16,-1-1 1-16,3-3 2 0,-5 5 0 0,0-2-1 16,0-1 1-16,0 1-6 0,-2-1 4 0,2 1-4 15,-4 0 3-15,4 2 0 0,0-1-3 0,-3 0 2 16,4-1-5-16,-4 3 1 0,1-3 4 0,3 0-7 0,-1 1 5 16,1 1 2-16,0 0-2 0,3-2-2 15,1 2 2-15,0-1 1 0,0-4 0 0,0 8 0 16,0-8-1-16,0 3 1 0,0-3 0 0,5 1 0 0,-5-1 0 15,0 0-3-15,11-1 5 0,-11 1-2 0,7-4-2 16,-5 0 1-16,1 1 2 0,2-1-4 0,-5 1-2 16,4 1 0-16,-4 2-7 0,1-3-18 0,-1 3-8 15,3-3-15-15,-3 3-8 0,0 0-10 0,8-2-12 16,-8 2-16-16,5-1-15 0,-5 1-25 0,6-3-103 16,-6 3-258-16,5-1 115 0</inkml:trace>
  <inkml:trace contextRef="#ctx0" brushRef="#br0" timeOffset="109309.33">18901 10522 5 0,'0'-3'101'0,"0"3"-6"0,0-5 5 0,0 5-5 0,3-4-19 16,-3 4 1-16,0-3-8 0,0 3-11 0,0 0-5 15,0 0-3-15,0 0 3 0,0 0 7 0,0 0-9 16,0 0 7-16,0 0-15 0,6 11 1 0,-2-10 2 16,-1 4-7-16,-1-1-5 0,1 0 2 0,1-1-3 15,0 1 0-15,-1-1-6 0,0-1 7 0,-1 2-5 16,2-2-8-16,-1-1 3 0,1 3-1 0,-4-4 7 15,5 3-4-15,-5-3-2 0,0 0-9 0,6 2 11 0,-6-2-4 16,5 0 6-16,-5 0-5 0,0 0-7 0,6 0 0 16,-6 0 8-16,0 0-9 0,0 0 2 0,8 0-2 15,-8 0-4-15,0 0 1 0,0 0 3 0,8 0 0 16,-8 0 6-16,0 0 5 0,6-2 0 0,-6 2-9 16,3-7 6-16,-3 7 3 0,-3-5-3 0,2 1 5 15,0-2-4-15,-1 1 6 0,0-2-2 0,-2-2 0 16,1-1 2-16,-2-1 4 0,1 1-4 0,-1-5 3 15,1 3-5-15,2-3-3 0,-3 0-3 0,4 1 5 0,-2 2-2 16,1 1-1-16,2 0-4 0,-3 4-9 16,2 1 9-16,-1 0-1 0,2 1-6 0,-1 1 2 0,1 0-7 15,0 4 1-15,-1-4-1 0,1 4 1 0,0 0-1 16,0 0-2-16,0 0 2 0,0 0-4 0,0 0 2 16,0 0-3-16,0 0 1 0,13 9 1 0,-12-6-2 15,3 2 0-15,-4-3 0 0,1 2-1 0,1 2 0 16,-2-2-2-16,2 1 1 0,-1 3-2 0,2-4 3 15,-3 2 0-15,2 0-2 0,1 0 2 0,-2 1-2 16,3 0-3-16,-4-2 3 0,2 0 0 0,1 4 0 0,-2-4 3 16,1 1-8-16,-1 0 7 0,-1 0-1 15,2-1-1-15,0 1 2 0,-2 0-2 0,1 0-2 16,-1-2-6-16,0 2 11 0,-1-1-2 0,1-3 0 0,0-2 1 16,0 8-2-16,-2-5 0 0,2-3-1 0,-2 4 1 15,2-4 1-15,0 4 2 0,0-4 0 0,0 0-2 16,0 0 0-16,0 0 1 0,0 0 1 0,0 0-7 15,0 0 5-15,0 0 0 0,0 0-1 0,-9-12 0 16,6 8 2-16,1-3-2 0,-1 2 2 0,2 0-2 16,0 0 3-16,-3-3-4 0,2 4 2 0,0-1-2 15,1 1 1-15,-3-2-1 0,3 1 1 0,-1 1 0 0,2 4-1 16,-1-5 1-16,1 5 2 0,-1-3-2 16,1 3-1-16,0 0 2 0,0 0 1 0,0 0-2 15,0 0-2-15,0 0 2 0,0 0 2 0,16 6-1 0,-12-5 2 16,1 3-5-16,-1 0 1 0,1-1 0 0,0 2-1 15,0-1 2-15,-1 1-2 0,-1 0 2 0,-1 0-1 16,2 2-1-16,0-2-1 0,-4 2 0 0,3-2 1 16,-1 3 4-16,1-2-2 0,-1 2 0 0,-2-1-2 15,1-1 1-15,2 0 2 0,-3 0-6 0,0-2 6 16,1-1 0-16,1 1 1 0,-2 0-2 0,0-4 2 16,2 6 2-16,-2-6-4 0,0 2 3 0,0-2 0 0,0 0-1 15,0 0 0-15,0 0-5 0,0 0-13 0,0 0-8 16,4-15-9-16,-7 10-3 0,2-5-9 15,-1 2-3-15,-1-2-8 0,-1 0-9 0,2-1 12 0,-3 1-12 16,2-1 8-16,-1-1-1 0,-1 3 8 0,1 0 4 16,-1-1 4-16,-1 4 2 0,5-1 8 0,-2 3 2 15,0 0 8-15,2 2-1 0,-1-4 4 0,-1 3 3 16,3 3-3-16,-3-5 7 0,3 5-1 0,-2-3 4 16,2 3 2-16,-1-5 12 0,1 5-8 0,0 0 5 15,0 0-2-15,-3-5 7 0,3 5-1 0,0 0 3 16,0 0-8-16,0 0 8 0,0 0-3 0,0 0-1 0,0 0 1 15,0 0-6-15,0 0 1 0,0 0 1 0,0 0 2 16,0 0-1-16,0 0-2 0,0 0 2 0,0 0 1 16,0 0 8-16,0 0-3 0,0 0-3 0,0 0 8 15,5-4-9-15,-5 4 4 0,0 0 0 0,0 0 5 16,0 0 1-16,0 0-2 0,0-5-4 0,0 5 3 16,0 0-5-16,0 0 2 0,0 0-2 0,0 0-1 15,0 0 3-15,0 0-4 0,1-2 0 0,-1 2 1 0,0 0-2 16,0 0 2-16,0 0-10 0,0 0 5 0,0 0 1 15,0 0-2-15,0 0 5 0,0 0-3 16,0 0-3-16,-3 12 0 0,1-8 1 0,1 2 6 0,-2 1-3 16,1-2-2-16,-3 4 6 0,0-1-1 0,0 2 3 15,1 0-1-15,-1-2-3 0,1 2-1 0,-4-2 5 16,3 0-7-16,-1 1 1 0,2-2-3 0,-4-1 5 16,3 0-3-16,0-1 1 0,1-1 1 0,-1-1 0 15,-3 2 2-15,3-4 1 0,-1 1-4 0,1-2 0 16,5 0-1-16,-12-2 4 0,7 1 1 0,-2-2 8 15,4 1 2-15,3 2-3 0,-8-3 5 0,8 3-4 0,-5-3 4 16,5 3-6-16,-6-2 1 0,6 2-1 0,-3-2-2 16,3 2 1-16,0 0-4 0,0 0-3 0,0 0 3 15,0 0-4-15,0 0 5 0,0 0-11 0,0 0 6 16,0 0-3-16,0 0 0 0,0 0-1 0,0 0 0 16,0 0-4-16,-5-2 4 0,5 2-3 0,0 0 5 15,0 0-2-15,6-7 0 0,-6 7 0 0,4-5 1 16,-2 2-1-16,0-1 0 0,3 2 1 0,-3-2 0 15,1 1 1-15,-3 3-4 0,9-4 1 0,-4 4 2 16,-5 0-5-16,12 0 2 0,-7 0-2 0,4 3 3 16,-3-2-4-16,5 3 2 0,-2 0 4 0,1 1 0 0,0-2-3 15,-1 1 1-15,1 0-1 0,-4 0 2 0,1-2 0 16,-2-2 1-16,0 3-2 0,0-2 2 0,-1 2 0 16,-4-3 0-16,0 0-10 0,6 0 8 0,-6 0 4 15,0 0-5-15,0 0 3 0,0 0 1 0,4-5-2 16,-4 5-3-16,0 0 0 0,3-4 1 0,-3 4 4 15,0 0 1-15,0-4 2 0,0 4-4 0,0 0 0 16,0 0 3-16,1-4-3 0,-1 4 1 0,0 0-2 0,-2-4 0 16,2 4-25-16,0-9-14 0,1 3-23 0,-1 1-9 15,2-1-29-15,2-4-63 0,-2 0-133 16,3 0-319-16,-2 0 141 0</inkml:trace>
  <inkml:trace contextRef="#ctx0" brushRef="#br0" timeOffset="111075.34">18583 10590 25 0,'0'0'104'0,"-3"-2"-7"0,3 2-13 0,0 0-4 16,-5-3-14-16,5 3-2 0,-6-5-10 0,6 5-6 0,-5-1-11 16,5 1 3-16,-8 0 0 0,8 0-2 15,0 0-9-15,-10 0-12 0,10 0 2 0,-9 0 6 16,9 0-6-16,-9 0 0 0,9 0 1 0,-9 0-5 0,9 0 1 16,-10 1 8-16,10-1-11 0,-9 0 4 0,3-1-1 15,6 1-6-15,-11 0 2 0,6 1 5 0,-2-1-3 16,7 0 1-16,-12 2-8 0,8 1 12 0,-2-3 2 15,-1 0-2-15,0 3 0 0,-1-2-2 0,8-1-2 16,-10 3 6-16,1-1-7 0,4 0-1 0,-3-1 1 16,3 3-4-16,-3-3-3 0,2 3 6 0,-3-1-8 15,1 0 4-15,3-1-3 0,-4 2 2 0,4-3-11 0,-1 2 4 16,1 1 4-16,1-1 1 0,-2 1-3 16,0 1 8-16,3-3-5 0,-1 2 1 0,-1 2-2 0,2-3 3 15,0 1 0-15,0 1-1 0,-1 2-3 0,-1-2-1 16,2-1 0-16,-3 4-3 0,1 1 5 0,1-3-2 15,-1 5-3-15,-3-5 6 0,3 5-5 0,0-2 2 16,0 0 7-16,-2-1-11 0,2-1-1 0,0 2 7 16,1-1-2-16,3-1-3 0,-3 0-1 0,4 0 7 15,-1 0-1-15,1 0-1 0,-3-2-6 0,6 3 9 16,-2-3-1-16,2 2 6 0,-1-1-6 0,5 0-1 16,0 3-2-16,1-4 5 0,-3 4-2 0,4-3-3 0,0-1 2 15,-1 3-5-15,1-4-2 0,0 4 3 0,-1-2 0 16,1 0-2-16,0-1-3 0,-1-1 7 0,-2 0-5 15,1 0 1-15,-1 1 1 0,1-4 0 0,0 5-5 16,-2-4-1-16,0 1 4 0,3-1 1 0,-4 0-4 16,2 0 10-16,3-2-2 0,-4 0-9 0,3 3 8 15,-3-3-7-15,4 0 5 0,1 0 3 0,1 0-1 16,3-3-2-16,-4 3 1 0,1-2-1 0,0 2 0 0,-1 0 4 16,3-2-3-16,-6 2 1 0,2-1-1 15,0 0-1-15,-1 1 0 0,-3-1-3 0,1 1 5 16,1-3-3-16,0 3 2 0,-3-1 0 0,-4 1 3 0,9-3 1 15,-9 3-3-15,9-3 0 0,-5 1-3 0,2-1 5 16,-2 1-6-16,1-2 7 0,-1 1 2 0,1-1-10 16,-1 0 5-16,2 0 1 0,-1 0 0 0,2-1 0 15,-2 0 1-15,-1 2-1 0,0-3-3 0,1-2 8 16,-3 4-4-16,1-3 4 0,-2 2 1 0,2-1 7 16,-3 0 2-16,1 0-3 0,-1 0 4 0,0 2 0 15,-1-1-1-15,-2-1 2 0,3 2-4 0,0 4-6 0,-1-9 9 16,1 4 1-16,0 2-5 0,0 3-8 0,-3-9 7 15,3 5-6-15,0 0-9 0,0 4 11 0,-1-5-4 16,0 1 4-16,1-1-4 0,-4 2 4 0,3-2 0 16,1 1-8-16,1 0 3 0,-5-1 2 0,4-1-1 15,-4 0-1-15,2-4-1 0,-1 5 4 0,2-5-7 16,-3 4 6-16,4 0-2 0,-3-4-1 0,2 3-2 16,0 1 2-16,-7-1-1 0,7 0 1 0,-3 3-3 15,3-1 1-15,-3 2 1 0,0-2-4 0,3 1-1 16,-3 1 1-16,0-2-1 0,2 3 1 0,2 2-1 15,-7-5 5-15,6 1-6 0,-1 1 4 0,2 3-7 0,-7-5 3 16,-1 2 3-16,3 2 0 0,-1-2 4 16,-2 1 0-16,2 1 0 0,-4-1-4 0,2-1 0 0,-1 2-2 15,-1-2 1-15,2 2 4 0,1 1-5 0,-1-1-22 16,0 2-38-16,8-1-44 0,-10 1-183 0,10-1-311 16,-9 3 138-16</inkml:trace>
  <inkml:trace contextRef="#ctx0" brushRef="#br0" timeOffset="119642.35">18271 10522 62 0,'0'0'67'15,"0"0"-2"-15,0 0 2 0,0 0-1 16,0 0 5-16,0 0-2 0,0 0 2 0,0 0-7 0,0 0-3 16,0 0-3-16,0 0-3 0,7 0-6 0,-7 0 2 15,0 0-7-15,0 0-2 0,0 0-8 0,0 0-1 16,0 0-6-16,0 0 0 0,0 0-5 0,0 0-2 15,0 0-2-15,0 0-1 0,0 0-1 0,0 0-1 16,0 0-4-16,0 0 0 0,0 0-5 0,0 0 4 16,0 0 2-16,0 0-4 0,1 2-2 0,-1-2 0 15,0 0-3-15,1 4-4 0,-1-4-2 0,0 0 6 0,0 0-2 16,0 0-1-16,0 4 3 0,0-4-1 0,0 0-2 16,0 0 3-16,0 0-3 0,0 0 1 0,0 0 9 15,0 0-12-15,0 0 6 0,0 0-3 0,0 0 3 16,-1 4-2-16,1-4 1 0,-1 6-3 0,1-6 2 15,-2 3-4-15,1 1 5 0,1-4-6 0,-1 7 10 16,1-3-9-16,0-1 7 0,0 2-3 0,0-1 0 16,0 2 4-16,1-4-2 0,-2 3 3 0,1 2-4 15,0-2 5-15,0-1-2 0,0 2-10 0,-2-2 9 0,2 2-6 16,0-4-2-16,-1 3 4 0,2 1-1 16,-1-1 4-16,0 0 1 0,0-1-3 0,0 4 2 0,0 0-3 15,2-3-2-15,-1 2 2 0,-1 7 4 0,0-2 2 16,1 3 1-16,1 0 1 0,0 0-1 0,-1-3 6 15,1 5 5-15,-1-4-3 0,2-1-3 0,-2 1 0 16,1-1-4-16,1 1 6 0,-2-2-5 0,0 3-4 16,1-3 2-16,-1 0 0 0,-1 1-5 0,1-2 7 15,-1 0 1-15,2-2 1 0,-2-2-2 0,0 1 4 16,0-2-4-16,1 2-8 0,-1-2 7 0,0 0-2 0,0-1-4 16,0 2 2-16,-1-4-1 0,1-2-2 0,0 7 3 15,1-5 0-15,-1-2 2 0,0 6-4 0,0-6 0 16,0 0 3-16,0 0 0 0,-3 2 0 0,3-2-2 15,0 0-7-15,0 0-20 0,0 0-36 0,0 0-68 16,-2-14-117-16,3 10-263 0,2 0 116 0</inkml:trace>
  <inkml:trace contextRef="#ctx0" brushRef="#br0" timeOffset="120711.29">18313 10514 70 0,'0'0'113'16,"0"0"-15"-16,0 0-5 0,0 0-6 0,0 0-4 16,0 0-5-16,0 0-13 0,0 0-5 15,0 0-5-15,0 0-13 0,0 0 3 0,0 0-11 0,0 0 1 16,0 0-5-16,0 0 2 0,0 0-2 15,0 0-5-15,4 2 0 0,-4-2-9 0,0 0-1 0,2 3 7 16,-2-3-12-16,0 0 6 0,0 5-1 0,0-5-4 16,0 0 0-16,-2 4-7 0,2-4 3 0,0 5 6 15,0-5-5-15,0 6 2 0,0-6 5 0,-1 4-7 16,1-1 0-16,0-3 1 0,0 5 2 0,0-5-5 16,0 6 3-16,0-3 2 0,0-3-1 0,-1 3-4 0,1-3 3 15,-2 5-2-15,2-5 1 0,-1 4 2 16,1-4-3-16,0 0-2 0,0 6-2 0,0-6-2 15,0 2-4-15,-1 3 9 0,1-5 0 0,-1 5 7 0,1-5 0 16,1 7-8-16,-1-3 6 0,1 0-8 0,-1 2 3 16,1 0 0-16,-1-2 4 0,0 3 0 0,3 1 3 15,-3-1-1-15,1 3-2 0,1-1 2 0,0 1-1 16,-1 7 1-16,-1-6-5 0,3 1 0 0,-3 3 7 16,1-4-3-16,0-2-4 0,1 4 0 0,-2-1-3 15,0 1 3-15,1-2 2 0,0 0-4 0,-1 0-1 16,0-1 1-16,-1 1 1 0,1-2 3 0,0 3-9 0,0-4 2 15,-1 3 3-15,2-5 0 0,-1 2-8 0,0-2 2 16,1 3 8-16,1-3-3 0,-2-1 1 0,1 2-4 16,-1-2 6-16,0 2-3 0,0-2-2 0,1-1-1 15,-1 1-1-15,1-2 4 0,-1 2-3 0,2 0-1 16,0-1 3-16,-2-1 2 0,0 2-7 0,0-1 5 16,0-4-4-16,3 5 1 0,-2-1 0 0,-1-4 3 15,3 5-3-15,-3-3 5 0,0-2-3 0,2 6 0 0,-2-6-1 16,0 3 2-16,0-3 1 0,0 4-4 0,0-4 1 15,3 3 3-15,-3-3-5 0,0 0-3 16,2 5 2-16,-2-5-1 0,0 4 7 0,0-4-5 0,0 0 3 16,0 6-2-16,0-6-1 0,0 2 2 0,0-2-3 15,0 0 3-15,0 5 0 0,3 1 2 0,-2-4-3 16,-1-2 0-16,1 4-7 0,-1-4 0 0,2 3 3 16,-2-3-26-16,2 1-32 0,-2-1-81 0,0 0-105 15,0 0-266-15,0 0 117 0</inkml:trace>
  <inkml:trace contextRef="#ctx0" brushRef="#br0" timeOffset="121587.73">18405 10511 57 0,'0'0'69'16,"3"-4"-1"-16,-3 4-1 0,1-2-10 0,-1 2-4 15,4-3 0-15,-4 3 5 0,0 0 0 0,1-7-4 16,-1 7-9-16,0-2-2 0,3-1-1 0,-3 3 5 16,0-5-8-16,0 5-2 0,0 0 4 0,1-7-6 15,-1 7-4-15,0-2 0 0,0 2 1 0,0 0-2 0,0 0-2 16,0 0 3-16,0-5-5 0,0 5-7 16,0 0 7-16,0 0-1 0,0 0-1 0,0 0 2 0,0 0 2 15,0 0-3-15,0 0 1 0,-4-4 1 0,4 4-3 16,0 0-3-16,0 0-2 0,0 0-2 0,0 0-1 15,0 0 1-15,0 0-1 0,3-5 1 0,-3 5-3 16,0 0-2-16,0 0-1 0,0 0-5 0,0 0 1 16,0 0 0-16,0 0 3 0,0 0-8 0,0 0 0 0,0 0 6 15,0 0-8-15,0 0 2 0,0 0-1 16,0 0 1-16,0 16-1 0,1-14-2 0,-1 3 1 16,0 0 0-16,1-1 2 0,2 2-2 0,-2-1 1 0,-1 1 1 15,0 2-3-15,3-1 3 0,-2 1-2 0,0 3 7 16,2 1-3-16,-2-2-2 0,-1 2 6 0,0-1-5 15,3 0 11-15,-2 2-2 0,-1-1-5 0,3 0 2 16,0 0-2-16,0-1-1 0,-2 5 0 0,-1-4 2 16,4 5 1-16,-1-6-3 0,-6 1 0 0,6 0 0 15,-1-2-1-15,-2 3-1 0,3-3-2 0,-2 4 3 16,-1-4-2-16,3 2-2 0,-1 0 1 0,2-2 2 0,-4 1 2 16,0-1-2-16,3-1-1 0,0 3-3 15,-1-6 2-15,-1-1-2 0,0 4 1 0,-1-3 0 0,1 2 0 16,-1-4 2-16,3 1-1 0,-3 1 2 0,0-3-4 15,0 2 8-15,0-1-7 0,0-4 4 16,1 5-5-16,-1-5 0 0,0 7 1 0,2-6 3 0,-2-1-6 16,1 5 1-16,0-3-3 0,-1-2 5 0,-1 5-4 15,1-5 1-15,2 4 1 0,-2-4 0 0,0 4 3 16,0-4-2-16,0 0 0 0,0 0 4 0,2 4-3 16,-2-4-2-16,0 0-20 0,0 0-32 0,0 0-56 0,0 0-158 15,0 0-288-15,1-15 128 0</inkml:trace>
  <inkml:trace contextRef="#ctx0" brushRef="#br0" timeOffset="122292.1">18526 10489 87 0,'0'0'84'0,"0"0"-5"15,0 0 7-15,0 0-12 0,0 0-3 0,0 0-3 16,0 0-4-16,0 0-2 0,0 0-12 0,0 0 1 15,0 0-8-15,0 0-2 0,0 0-4 0,0 0-7 16,0 0-3-16,0 0-1 0,0 0-5 0,0 0 1 16,1 6-5-16,-1-6-2 0,1 7 0 0,-1-7 3 0,1 5-8 15,-1-1-1-15,2 1 7 0,0 1-8 16,-1-1 7-16,1 1 1 0,-1 1 1 0,0-2 3 0,2 1 0 16,-2 3-9-16,0-6 1 0,1 8 2 0,-1-5 2 15,1 2 2-15,0 1 9 0,-1 1-6 0,-1 0 1 16,1 2-2-16,1-1 0 0,0 6-3 0,-2-5-2 15,2 5-3-15,-1-2-1 0,-1 2 3 0,1-5-1 16,3 5 3-16,-2 0-1 0,0-3-1 0,0-2-3 16,-1 0-2-16,3 0 1 0,-4 1-4 0,2-1 5 15,-2-1-1-15,2-1-4 0,-2-2-1 0,0 3 2 0,1-5-3 16,-1 3 2-16,2-3 3 0,-5 3-5 0,3-4 4 16,0 2-5-16,0 0 7 0,0-2-3 0,0 1-5 15,0-2 7-15,1 3-5 0,-1-2-5 0,0 0 0 16,0-1 0-16,2 1 2 0,-1-2-3 15,0 1 4-15,1-1-2 0,0 2 0 0,-2-3-1 0,0-2 2 16,0 6-1-16,0-6 4 0,0 3-13 0,0-3-28 16,0 0-42-16,0 0-44 0,0 0-114 0,1-13-257 0,-2 6 113 15</inkml:trace>
  <inkml:trace contextRef="#ctx0" brushRef="#br0" timeOffset="122975.25">18657 10526 84 0,'0'0'108'0,"-5"-4"-13"0,5 4-3 0,0 0-10 15,-4-3-6-15,4 3-10 0,0 0-5 0,0 0-7 16,0 0-3-16,0 0-1 0,0 0-11 0,0 0-3 16,-1-3-6-16,1 3-3 0,0 0-1 0,0 0-4 0,0 0 8 15,0 0-2-15,0 0-3 0,0 0 0 0,0 0 8 16,0 0-8-16,0 0 1 0,0 0 2 0,0 0-9 16,0 0 1-16,0 0 0 0,0 0 2 0,0 0-1 15,0 0-6-15,0 0-3 0,0 0 1 0,0 0 1 16,0 0-5-16,0 0-5 0,0 0 4 0,0 0-2 15,0 0-3-15,0 0 6 0,0 0-1 0,0 0-7 16,0 0 5-16,0 0-3 0,-5 10 5 0,2-7-4 0,3-3-2 16,0 5-3-16,0 0 3 0,-1-2 1 0,-3 0-3 15,5 2-1-15,-2 1-1 0,2-2 1 0,-1 3 3 16,-1 0 1-16,2-2-2 0,-1 4 5 0,0 0-6 16,-1 1 3-16,5 1 5 0,-3-1 1 0,-1 2-4 15,0-1 5-15,3 5-3 0,-3-6 5 0,1 6-2 16,0-6 8-16,-1 2-8 0,0 2 0 0,0-4 6 15,0 0-3-15,-1 2 7 0,2-1-3 0,-2-2-3 16,2 0 1-16,-1 2 0 0,0-2-3 0,-1 0-2 16,2-1 1-16,2 1-3 0,-2-1 4 0,2-1-1 0,-3 2-2 15,1-5 1-15,-1 3-6 0,4 0 1 0,-4-3 4 16,1 3-4-16,-2-3-2 0,1 0 1 16,0-4-2-16,0 4-2 0,1 0-9 0,-1-4-21 0,0 5-30 15,0-5-36-15,0 0-63 0,0 0-80 16,0 0-258-16,-18-9 114 0</inkml:trace>
  <inkml:trace contextRef="#ctx0" brushRef="#br0" timeOffset="123635.29">18183 10572 2 0,'0'0'106'0,"0"0"-9"0,0 0-6 15,0 0-11-15,0 0-6 0,0 0-3 16,-4-2-4-16,4 2-4 0,0 0-1 0,0 0 1 0,0 0-4 16,0 0-7-16,0 0 4 0,0 0-3 0,0 0-2 15,0 0-3-15,0 0 3 0,1-6-1 0,-1 6-2 16,0 0-12-16,8-2-1 0,-8 2 0 0,14-1-3 16,-6 0-1-16,2 1-6 0,4-2-7 0,0 1 9 15,0 0-7-15,5 0-2 0,2-3 1 0,0 2-3 16,0-1-1-16,7-1 2 0,-5 2-3 0,-1-2-1 15,0 2 3-15,-2 0-1 0,-2-1-1 0,-5 2-4 16,1 0-2-16,-4 0 1 0,0-1-1 0,2 0 0 0,-5 2 2 16,-2 0-6-16,1 0 2 0,-6 0 3 15,7-3-7-15,-7 3 2 0,0 0-1 0,7 0-1 0,-7 0 0 16,0 0-3-16,0 0 2 0,7 3 0 0,-7-3-1 16,0 0 1-16,0 0 1 0,4 2-4 0,-4-2 3 15,1 2 1-15,-1-2-1 0,4 2 2 0,-4-2-6 16,5 1-3-16,-5-1-7 0,0 0-13 0,3 3-11 15,-3-3-18-15,6 2-16 0,-6-2-23 0,0 0-41 16,0 0-84-16,0 0-238 0,0 0 105 0</inkml:trace>
  <inkml:trace contextRef="#ctx0" brushRef="#br0" timeOffset="124241.47">18131 10701 83 0,'6'0'127'0,"-6"0"-11"0,0 0-6 16,10 0-8-16,-10 0-11 0,0 0-2 0,7 0-9 15,-7 0-11-15,9-1-8 0,-5 0-6 0,-4 1-5 16,10-3-1-16,-10 3-5 0,7 0-7 0,-7 0 0 15,8-1-5-15,-3 0 0 0,-5 1-4 0,13-1-6 0,-8 0 0 16,0-2 2-16,5 3-6 0,-1-3 1 16,3 3-3-16,0 0 0 0,1 0-4 0,5 0 1 0,0-3-3 15,3 3-1-15,0-2 0 0,1 2-1 0,5 0-1 16,5-2 6-16,-1 1-7 0,-1-1 4 0,1 2 3 16,-2-2-3-16,-8 0 3 0,0-1-1 0,-3 3 2 15,1 0 7-15,-2-1 5 0,-3 0 0 0,-2-1 2 16,-1 1 6-16,-3-1 2 0,-2 1 3 0,-1 0 0 15,0 1-4-15,-5 0-1 0,10-3-6 0,-10 3-3 16,7 0-4-16,-7 0-2 0,5-2-1 0,-5 2-3 0,4-2-1 16,-4 2-4-16,0 0 1 0,5-1 0 0,-5 1-2 15,0 0-3-15,0 0 3 0,0 0-1 0,0 0-1 16,0 0-1-16,0 0-5 0,0 0-1 0,0 0 3 16,0 0-2-16,0 0-2 0,0 0-16 0,0 0-15 15,0 0-17-15,-14 9-12 0,7-8-24 0,2 4-4 16,-2-4-16-16,0 0-17 0,1 2-23 0,-2-1-92 15,-3 1-257-15,6-1 113 0</inkml:trace>
  <inkml:trace contextRef="#ctx0" brushRef="#br0" timeOffset="124895.96">18197 10855 65 0,'0'0'95'0,"0"0"-7"15,0 0-8-15,0 0-6 0,0 0-9 0,0 0 0 16,-9 0-5-16,9 0-7 0,0 0 0 0,0 0-8 16,0 0-2-16,0 0 0 0,0 0-4 0,0 0 1 0,0 0 3 15,0 0-7-15,0 0-1 0,0 0 3 0,0 0 0 16,0 0-6-16,0 0 3 0,0 0-5 15,0 0 6-15,0 0-2 0,0 0 10 0,0 0 0 0,0 0-1 16,0 0-4-16,0 0-5 0,0 0-3 0,0 0-4 16,18-2-4-16,-18 2-1 0,13-2 0 0,-7 2-7 15,7 0 8-15,-3-1-3 0,2 2-2 0,-1-1 0 16,2 0 7-16,1-1-8 0,0 1 10 0,4-2-2 16,-1 3 0-16,2-2-2 0,2 1 0 0,0 0 2 15,-2-2-3-15,0 4-3 0,1-4-1 0,0 2 0 16,-2 0 0-16,-5 0-6 0,1-1-2 0,2 1 2 0,-3-1-1 15,-5 2-3-15,-1-1-2 0,-2 0 0 0,3 0-1 16,-8 0-3-16,8 0 6 0,-2 1-3 0,-6-1-2 16,5 0 1-16,-5 0 1 0,9 2 0 0,-9-2-5 15,9 0 1-15,-9 0 0 0,9 0 2 0,-9 0-1 16,5 0 0-16,-5 0 1 0,4 1-3 0,-4-1 0 16,0 0 0-16,8 1 3 0,-8-1-1 0,0 0-5 15,0 0 3-15,0 0 3 0,7 0-5 0,-7 0 4 0,0 0-5 16,0 0 6-16,0 0-7 0,4 3 4 0,-4-3-2 15,0 0-15-15,0 0-5 0,0 0-16 16,-14 7-18-16,9-7-27 0,1 1-30 0,-1 0-181 0,-3 0-317 16,2 0 142-16</inkml:trace>
  <inkml:trace contextRef="#ctx0" brushRef="#br0" timeOffset="125558.65">18174 10914 104 0,'0'0'140'0,"0"0"-21"0,3-4-1 0,-3 4-15 0,0 0-9 16,6-2-12-16,-6 2-7 0,5 0-3 0,-5 0-11 15,9 0-8-15,-9 0-7 0,13 0-3 0,-7 1 2 16,6 0-9-16,-2 0-4 0,2 0-4 0,-1 1-3 16,0-2-1-16,2 3-1 0,1-3-4 0,0 1-4 15,0 0-2-15,3 2 2 0,0-2-7 0,-2 2 4 16,-1-3-1-16,-1 0-6 0,-2 3 1 0,2-3-2 15,-1 1 3-15,-1 0-3 0,1 1-2 0,-1-1 5 0,-2 0-3 16,-1 0 2-16,-2 1 1 0,3-1-7 16,-4-1 6-16,2 1-8 0,-7-1 2 0,9 0-14 15,-4 0-24-15,-5 0-29 0,11 0-46 0,-11 0-94 0,8 0-224 16,-8 0 99-16</inkml:trace>
  <inkml:trace contextRef="#ctx0" brushRef="#br0" timeOffset="-79207.04">17200 11067 64 0,'0'0'100'0,"0"0"-3"0,0 0-6 16,0 0-8-16,0-3 10 0,0 3-27 0,0 0 1 15,0 0-2-15,0 0-6 0,0 0 9 0,0 0-9 16,0 0 2-16,0 0-6 0,0 0 1 0,0 0 0 15,0 0-3-15,0 0-2 0,-1-4 0 0,1 4 2 16,0 0-5-16,0 0-3 0,0-8-2 0,0 8-6 0,0-5 4 16,0 5-7-16,1-3-1 0,-1 3-1 0,3-7-6 15,-2 3-2-15,2 0-4 0,-2 0 5 0,3-3-3 16,0 2-4-16,1-3-1 0,0 2 1 0,4-1-2 16,-1 0 1-16,1 0-4 0,1 1-1 0,1-1 0 15,-2 2 4-15,3-3-8 0,-1 2 4 0,0 0 0 16,1 2-2-16,0-1 2 0,-1 0-4 0,-2 2-3 15,3-1 3-15,-6 2-2 0,0 2-1 0,1 0-1 0,-1-3 2 16,-1 3-1-16,-5 0 1 0,12 0-3 0,-12 0-1 16,9 3 1-16,-3-3 1 0,-2 2-2 0,1 1 1 15,1 1-3-15,-2-1 3 0,0 1-2 0,1-1 1 16,-2 1-4-16,1-1 2 0,1 1 0 0,1 1-1 16,-1-2 4-16,2-1-3 0,-4 1 1 0,3 1 0 15,1-1 1-15,-2-1 1 0,-1 1-2 0,1 0-1 16,0-2 2-16,2 0-2 0,-1 0-1 0,-1 0-1 15,0-1 4-15,3 2 0 0,-3-1 0 0,4-1-3 16,-1 0 0-16,-2-1 0 0,3 2 0 0,0-1 5 0,3-1-3 16,-2-1 0-16,1 1 1 0,0 0-1 0,1-1-1 15,0-1 1-15,-1 0 5 0,3 2-1 0,-3-3 1 16,3 3 4-16,-3-2 0 0,-2 0 7 0,1 1 5 16,-1-1-1-16,-1 1 6 0,-2 0-4 0,2 0-1 15,-3-1-2-15,-1 3 2 0,0-3 3 0,-4 3-2 16,6-2 1-16,-6 2-3 0,4-3 0 0,-4 3-4 15,0 0-2-15,6-2 0 0,-6 2-1 0,0 0-5 0,2-3-6 16,-2 3-16-16,0 0-12 0,0 0-20 0,0 0-19 16,0 0-25-16,0 0-32 0,0 0-42 0,-8 10-161 15,8-10-351-15,0 0 155 0</inkml:trace>
  <inkml:trace contextRef="#ctx0" brushRef="#br0" timeOffset="-78621.33">17566 10868 59 0,'0'0'120'0,"-3"-4"-10"15,3 4-20-15,0 0-11 0,0 0-5 0,0 0 1 16,0 0-4-16,0 0 1 0,0 0 1 0,0 0 0 0,0 0-1 16,0 0-8-16,0 0-2 0,0 0-7 0,0 0-2 15,13 7-2-15,-13-7-6 0,0 0-3 16,0 0-6-16,0 0-1 0,5 1-5 0,-5-1-3 0,0 0 0 16,0 0-5-16,0 0 0 0,0 0-4 0,4 5 2 15,-4-5-1-15,4 2 5 0,0-1-1 0,-4-1 5 16,6 2-3-16,-1 1 0 0,-1 1-2 0,4-2-2 15,3-1-1-15,-2 0-4 0,3 2-1 0,-1-2 1 16,2-1-4-16,0 3-4 0,-2-3 1 0,3 1-4 16,0 2 1-16,-1-2 4 0,1-1-2 0,-5-1-1 0,1 2-4 15,3 0 2-15,-8-1 0 0,-5 0-1 0,12 2 0 16,-6-2 1-16,-6 0 0 0,5 1-1 0,-5-1 4 16,0 0 0-16,7 0-2 0,-7 0 0 0,0 0 3 15,0 0-2-15,-3 5 3 0,-1 0 1 0,2-1-2 16,-2 1 1-16,-4-2-3 0,3 4 0 0,1-2-2 15,-2 3 3-15,-2-2-3 0,-1 4 2 0,2-2 7 16,1 2-3-16,1-2 1 0,-5 0 4 0,5 3 1 0,-3 0 0 16,3-4 2-16,-2 5-1 0,0-4-1 15,1 2-1-15,1-3 2 0,1 2-2 0,0-5 5 16,1 1-5-16,-2 0-2 0,3 1 0 0,-1-2 6 0,2-2-3 16,-2 1 3-16,3-3-2 0,-1 5 2 0,1-5-2 15,-3 3-4-15,3-3-2 0,0 0 1 0,0 0-6 16,3 4-21-16,-3-4-29 0,5 1-34 0,-5-1-40 15,0 0-52-15,0 0-173 0,0 0-370 0,0 0 164 16</inkml:trace>
  <inkml:trace contextRef="#ctx0" brushRef="#br0" timeOffset="-57922.32">16834 10822 53 0,'0'0'91'0,"0"0"-9"15,0 0-7-15,0 0-2 0,0 0-4 0,9 0-3 16,-9 0-1-16,0 0-5 0,7 2-3 0,-7-2-10 15,0 0-3-15,4 3-1 0,-4-3-14 0,0 0 9 16,4 1-9-16,-4-1 0 0,0 0-1 0,0 0-4 0,6 1 0 16,-6-1-11-16,0 0 9 0,4 3-7 15,-4-3-3-15,0 0 6 0,4 4-4 0,-4-4 6 16,0 0-5-16,5 0-2 0,0 3-9 0,-5-3 19 0,9 1-9 16,-3-2-2-16,2 1 4 0,-8 0-7 0,13 1 6 15,-3-1-1-15,2-1-13 0,-6 1 10 0,3 0 0 16,0-3-3-16,1 3 0 0,2-1-5 0,-5 0 5 15,4-1-1-15,0-1-5 0,-3 2 2 0,-2-1 5 16,3 0-5-16,1 0-1 0,-3 2-1 0,0 0 1 0,1-3 4 16,-8 3-7-16,14 0 6 0,-5 0-2 0,0 0 3 15,-3 3-1-15,6-3-13 0,-3 4 10 0,-4-3 5 16,1 1-2-16,3 3-3 0,-1-3 0 0,-3 4 0 16,0-3-32-16,1 2 10 0,-3 0-3 0,3 0 0 15,-2-1 2-15,-1 0 2 0,1 2 1 0,1-1 2 16,-1-4 5-16,-1 4-1 0,-1 0 12 0,0-2-8 15,1 1 1-15,-1-4 0 0,2 2-3 0,-4-2 1 16,7 6 3-16,-7-6-4 0,9 0 4 0,-9 0 7 16,10-1 0-16,-4 1-10 0,-1-3 4 0,4 1 2 15,-4 0 1-15,3 2 1 0,1 0-3 0,-3-1 5 0,5-2-4 16,-4 2-2-16,3 0 2 0,-1 0-3 0,3 1 5 16,-2-1 2-16,3 1-2 0,-1 1 6 0,0 0-9 15,1-1 3-15,0 0 4 0,1 2-2 0,-2-2-5 16,5 0 5-16,-3 0 2 0,-2 3-4 0,-1-2 0 15,3-1-6-15,-3 2 10 0,0-1-4 0,-2 0-2 16,-4 3 3-16,5-3-1 0,-1 1 4 0,-1 0-5 16,-3 0 2-16,3 0 0 0,-2 1-5 0,3-3 0 15,-4 2 2-15,-1 0-4 0,2-1 3 0,1 0 1 0,0-1 1 16,-1 1 2-16,0 1 1 0,-6-2-1 16,13 0-5-16,-8 0 4 0,-5 0-1 0,10 2 4 0,-3-2-7 15,-7 0 9-15,12-2-1 0,-7 4 0 0,-5-2 5 16,9-2 0-16,-5 4 1 0,-4-2-2 0,10 0-2 15,-10 0-4-15,7 1-2 0,-7-1-1 0,7 0 7 16,-7 0-7-16,8-3 6 0,-8 3-2 0,5 0-3 16,-5 0-1-16,6-2 6 0,-6 2-11 0,8-1 7 0,-8 1-8 15,4-1 5-15,-4 1 4 0,0 0-7 16,8-1-12-16,-8 1-29 0,0 0-43 0,0 0-85 0,6-2-188 16,-6 2 83-16</inkml:trace>
  <inkml:trace contextRef="#ctx0" brushRef="#br0" timeOffset="-57213.17">17292 10785 100 0,'0'0'106'0,"0"0"0"0,0 0-9 15,-8-2-4-15,8 2-9 0,0 0 4 0,0 0-5 16,0 0-3-16,0 0-2 0,0 0-7 0,-6-2-2 0,6 2-6 16,0 0-1-16,0 0-3 0,0 0-9 15,0 0 0-15,0 0-7 0,0 0-3 0,0 0-1 0,0 0-5 16,0 0-3-16,0 0-8 0,0 0-2 0,0 0 2 15,18-1 0-15,-18 1-1 0,13 1-3 0,2-1-2 16,-3 3-5-16,7-2-2 0,-2-1-1 0,3 3-2 16,2-2 2-16,-3 0-2 0,1 2 0 0,-1 2 0 0,1-1-1 15,0-1 3-15,-2 2-7 0,1-3 1 16,-1 3-2-16,0-3 0 0,-4 3-7 0,-1-3-4 16,0 1-4-16,-3 0-2 0,0 0-4 0,0-2-3 0,-3 2 7 15,0-3-1-15,-1 1-1 0,-1 1 4 0,0-1 5 16,-5-1 0-16,5 2 4 0,-5-2-3 0,4 3 10 15,-4-3-9-15,2 2 2 0,-2-2 1 0,0 0-2 16,0 0-4-16,5 3 3 0,-5-3 5 0,0 0-3 16,0 5 2-16,0-5 1 0,0 4 0 0,0-4-1 15,-1 6-1-15,0-2 2 0,-1 2 3 0,1-4-7 16,-3 3 1-16,0 2 6 0,-1-2-3 0,-1 3 0 16,-2 1 3-16,2-4 4 0,-2 2-3 0,-2 1 3 0,2-2-1 15,-2 1 7-15,0 1 1 0,1-3-3 0,1 2 1 16,-2-5-4-16,4 3 3 0,2-2-2 0,-4 1 7 15,4-1-5-15,-1-2 0 0,5-1-3 0,-5 1-2 16,1 2-1-16,4-3 0 0,-2 4-17 0,2-4-32 16,-3 2-37-16,3-2-66 0,0 0-76 0,0 0-242 15,0 0 108-15</inkml:trace>
  <inkml:trace contextRef="#ctx0" brushRef="#br0" timeOffset="-56520.83">17359 10785 147 0,'0'0'145'0,"0"0"-14"0,0 0-8 0,0 0-11 16,0 0-10-16,0 0-8 0,0 0-11 0,0 0-4 15,0 0-7-15,0 0-6 0,13-7-3 0,-7 3-2 16,3 3-2-16,1-1-8 0,3-2-3 0,0 1 2 15,0 0-8-15,1 1-5 0,-2 0 0 0,4 1-5 16,0 2-5-16,-2-3-4 0,-1 3-1 0,1 2-5 0,-4-1 2 16,2 1 1-16,-2 2-5 0,-1 0-2 15,0 0-3-15,1 2 2 0,-2 1-1 0,0 0-4 16,-2 0-1-16,0 1 2 0,1-1-3 0,-2 1 0 0,0-1 0 16,-4 3-1-16,3-2-2 0,-1 2-3 15,-2-6-2-15,0 5-1 0,3-6-3 0,-4 1-4 0,4 2-2 16,-2-2 1-16,2 1-3 0,0-4 3 0,-1 2 1 15,-1-1 3-15,1-1-3 0,-1 0 2 0,3 1 3 16,-5-3 1-16,2 3 9 0,-2-3-6 0,0 0-3 16,1 4 4-16,-1-4-3 0,0 0 4 0,-1 6-6 15,1-6 2-15,-2 5 3 0,-1-3-2 0,-1 2 2 0,1 0 4 16,-1 2-6-16,-1-1 3 0,0-1-1 0,1 2-1 16,-2-2 2-16,2 0-2 0,2 0 3 0,-2-1-22 15,1 1-16-15,1-2-39 0,2-2-187 0,-7 2-285 16,7-2 127-16</inkml:trace>
  <inkml:trace contextRef="#ctx0" brushRef="#br0" timeOffset="-55964.48">17476 10776 48 0,'0'0'109'0,"0"0"1"0,4-4-20 0,-4 4-12 16,0 0-3-16,0 0-5 0,0 0-9 0,0 0 8 0,0 0 3 16,10 6-5-16,-2-5-3 0,4 0-6 0,0-1 1 15,2 1-8-15,-1-1-3 0,6 3-3 0,-2-2-7 16,2 0 0-16,0-1-6 0,-2 2-5 0,-3-1-5 16,-3 0 12-16,1-1-11 0,-1 3-6 0,1 0-1 0,-6-2 4 15,3 2-9-15,-2-2 0 0,-1 0-2 0,-1 0 0 16,0 1 1-16,-5-2-2 0,9 5 2 0,-8-5-1 15,2 2-2-15,-3 3-1 0,0 0-1 0,0-1 0 16,0 1 9-16,0 0-5 0,-3 2 0 0,2-1-1 16,1 1 4-16,-5-1-1 0,4 3-3 0,-3 0 1 15,2 3 6-15,0-3-2 0,1 4 3 0,-3-1-2 16,0 0 1-16,2-2-2 0,0 2 1 0,-1-3-3 0,1 4 2 16,-4-2-4-16,2 1 1 0,-1-3 7 0,2 0-5 15,0 0-5-15,-1-2-1 0,1-2-2 0,2-2 2 16,-2 1-2-16,3 3 8 0,-3-4-8 0,1 0 2 15,2-3-5-15,-2 3 5 0,2-3-2 0,-3 4 1 16,1-2-5-16,2-2-8 0,0 0-35 0,0 0-32 16,0 0-56-16,-4 3-137 0,4-3-288 0,0 0 128 15</inkml:trace>
  <inkml:trace contextRef="#ctx0" brushRef="#br0" timeOffset="-54653.66">16877 10928 13 0,'0'0'92'0,"0"0"-3"0,0 0-2 0,0 0-8 16,0 0-2-16,-4-5-5 0,4 5-1 0,0 0-3 0,0-5 2 15,0 5-3-15,0 0-5 0,4-4-3 0,-4 4-6 16,0-5-3-16,0 5-10 0,1-4-2 0,2 0-4 16,-3 4-4-16,3-4 9 0,-3 4-18 0,2-3 4 15,2 1 1-15,-3 0-1 0,-1 2-6 0,10-1 1 16,-3-3-6-16,-1 4-2 0,2-2-2 0,2 1 2 16,-1-1-4-16,0 2 0 0,0 0-6 0,1 0 2 15,-1 0 3-15,0 2-7 0,-3-2 8 0,1 1 4 16,-1 1-11-16,1 2 1 0,0-2 1 0,-3 0-3 15,2-1 3-15,0 2-7 0,-3-3 4 0,1 3 2 0,1 2 1 16,-2-1 0-16,-1-1 1 0,2 2-1 0,0-1 1 16,-3-1-4-16,3 1 0 0,0-1 4 0,2 0-3 15,-1 1-3-15,1-2 2 0,0 1 2 0,3 0-10 16,0-3 3-16,1 0 8 0,2 0 2 0,-1 0-2 16,1 0 3-16,2-3-5 0,-3 0-3 0,2 2 5 15,0-2-1-15,3-2-1 0,-2 3 0 0,2-1 0 16,2 0-6-16,-7 2 13 0,1 0 0 0,-1-1 2 0,0 0-4 15,1 2 3-15,-4-3-3 0,2 6 1 16,-1-3-2-16,-1 0-2 0,-2 0-3 0,1 1 2 0,1 0 1 16,-1 1 7-16,-1 0-12 0,1 1 5 0,0 0 0 15,-2 1 1-15,0-1-4 0,1 1 2 0,-1-1 1 16,0 0 0-16,1-1-7 0,-1 1 0 0,0-1 6 16,1 0 1-16,-3 0-5 0,4 1 4 0,0-2-2 15,0 1-2-15,-1-1 3 0,1 0-2 0,0-1-2 16,-7 0 7-16,10 2 0 0,-4-2 0 0,-6 0-2 15,10 1 0-15,-10-1-2 0,7 0-2 0,0 0 3 0,-2 1-3 16,-5-1 3-16,9 0-9 0,-9 0 12 16,10 0 3-16,-5 0-10 0,-5 0 2 0,12 0-1 15,-12 0 1-15,10-1 1 0,-6 0 4 0,1-1-2 0,-1 0-4 16,1 0-5-16,-1-2-6 0,0 2-24 0,-1-1 4 16,0-2-24-16,-2 1-32 0,0-3-36 0,-1 1-75 15,-1-1-215-15,-1-4 95 0</inkml:trace>
  <inkml:trace contextRef="#ctx0" brushRef="#br0" timeOffset="-54252.63">17447 10784 122 0,'0'0'142'15,"5"0"-13"-15,-5 0-13 0,0 0-14 0,10 1-4 16,-10-1-16-16,9 1-8 0,-5 2-6 0,1-2-7 16,-5-1-2-16,7 6-11 0,-5-2-1 0,3-1-8 0,4 1-7 15,-4 0 3-15,3 2-6 0,-2-1-3 16,4 0-5-16,2 0-2 0,-2 2-1 0,3-4-3 0,0 1 0 16,0 1-5-16,-3 0 4 0,1-1-3 0,1-1-2 15,-2 2-1-15,-1 1 3 0,0-2-3 0,-4-3-3 16,1 0 0-16,0 4 3 0,-2 0-4 0,-2-2-2 15,4 1 1-15,-4-1 5 0,0 2-1 0,-2-1-4 16,0 1 4-16,0 0-1 0,0 2 4 0,-1-2-2 16,1 3-1-16,-3-1 1 0,3 2 1 0,0 1 2 15,-5 2 1-15,3 0 4 0,1 0-3 0,-3-1 2 0,0 6-3 16,-1-7 2-16,-2 3-2 0,0-1 1 16,0 0-4-16,1-3-1 0,-1-1-2 0,-4 1 4 0,6-1-5 15,-2-3-3-15,2-1 2 0,0 2 1 0,0-3-8 16,0 1-21-16,1-2-58 0,-1-1-79 0,5-1-84 15,0 0-264-15,-14-5 117 0</inkml:trace>
  <inkml:trace contextRef="#ctx0" brushRef="#br0" timeOffset="-52572.58">17521 10864 83 0,'-2'-4'116'0,"2"4"-10"0,-3-4-9 16,3 4-7-16,0 0-5 0,0-3-4 0,0 3-9 16,0 0-9-16,0 0 1 0,0 0-13 0,0 0-5 15,0 0-1-15,0 0-10 0,0 0 0 0,0 0-4 16,0 0-2-16,0 0 6 0,0 0-6 0,0 0 1 16,5 11-3-16,-5-11 4 0,1 4-3 0,2 0 0 15,-2 1 0-15,2-3-3 0,-2-1 0 0,1 4-2 16,1 0-3-16,-3-2-2 0,1 1 4 0,-1-1 2 0,3 3 8 15,-3-2 2-15,1 0 3 0,-1 0-1 0,3 2-5 16,-2 0 3-16,-1 2-1 0,4 0 1 16,0 1-3-16,-3 1-5 0,-1 2 2 0,1 0 1 0,-1 2-1 15,4 2 2-15,0 0-2 0,-3 0-2 0,2 1 1 16,-2 3-2-16,3-5-2 0,-3 1 1 0,6 0 0 16,-6-5-3-16,0 3-2 0,2-3 0 0,-2-2-2 15,3 1-3-15,-3 0 0 0,3-2 2 0,-3-2-3 16,2-1-1-16,-1 2-2 0,-2-3-3 0,3 1 0 0,-3-1 5 15,0-4-3-15,1 4 2 0,-1-4-3 16,0 4-3-16,0-4 4 0,0 0-4 0,0 0-1 0,0 0-13 16,0 0-29-16,0 0-26 0,0 0-49 0,0 0-64 15,-6-14-153-15,3 10-356 0,3-6 159 0</inkml:trace>
  <inkml:trace contextRef="#ctx0" brushRef="#br0" timeOffset="-51638.51">17579 10868 34 0,'0'0'116'15,"0"0"-7"-15,0 0-8 0,0 0-5 0,0 0-11 16,0 0-6-16,0 0-4 0,6-4-8 0,-2 2-2 16,-4 2-5-16,5-2-1 0,-5 2-7 0,0 0-6 15,5 0-4-15,-5 0-7 0,0 0-2 0,0 0-2 0,0 0-1 16,9 1 0-16,-6 1-1 0,-3-2-1 0,3 5-1 16,0-2-2-16,1 3-1 0,-2-4-3 0,0-1-8 15,1 2 4-15,0 3-6 0,0-3 2 0,2 1-2 16,1-3-4-16,4 2 3 0,-3 1 1 0,4 0-3 15,1-1 1-15,-2 0-1 0,0 0-2 0,2-2-3 16,-1 2 0-16,-2-2-1 0,1 1 4 0,-1 0 4 16,-4-2-5-16,2 0-3 0,-7 0 3 0,7 2 2 0,-7-2-6 15,8 0 6-15,-8 0 1 0,4 2-8 0,-4-2 0 16,0 0 3-16,0 0 1 0,0 0 2 0,0 0-1 16,1 4-5-16,-1-4 2 0,0 0-3 0,0 0 2 15,-4 6-1-15,4-6-1 0,0 3-1 0,0-3 1 16,-1 7 1-16,1-7 4 0,-4 5-4 0,4 0 2 15,0-2 1-15,0 2-3 0,0-1 1 0,0 1 2 16,0 2 0-16,-4-2 2 0,4 0-5 0,-5 2 6 16,0 2 4-16,0-1-7 0,0 3 0 0,-3-5-3 15,2 6 0-15,-2-7 6 0,3 4-1 0,-3-2-3 0,5 1 2 16,-4-3-3-16,3-1 4 0,-1 1-4 0,0 1 3 16,1-4 1-16,2 2-4 0,-1-1 2 0,-1-1 1 15,1 1-6-15,3-3-22 0,-4 5-41 0,1-2-49 16,-2-2-133-16,5-1-266 0,-5 3 118 0</inkml:trace>
  <inkml:trace contextRef="#ctx0" brushRef="#br0" timeOffset="-49738.41">16896 10914 28 0,'0'0'87'0,"0"0"-12"16,9 3-5-16,-9-3 1 0,12 0-14 0,-7 0 0 0,-5 0-2 16,13-3-6-16,-6 3-3 0,0 0-10 15,1 3-4-15,0-3 1 0,0 0-2 0,1 1 2 0,-2 0-13 16,2 2 2-16,-1-2-1 0,-1 0-3 0,1 1 5 16,-1 0-12-16,-2 0 3 0,1 1-2 0,3-2 6 15,-5 0 0-15,3 0-1 0,-2 1 4 0,1-1 3 16,-6-1 10-16,11-3-18 0,-3 3 7 0,-8 0 3 15,11-1-36-15,-3 0 6 0,0 1-2 0,-3-1 0 0,3-1 0 16,1 2 7-16,-4-1-4 0,-5 1 2 16,14 0-1-16,-6-1-1 0,-1 1 1 0,1 1-3 0,-2 0 7 15,6 2-7-15,-5-2 8 0,0 0-4 0,1 2-3 16,3-2 0-16,-3 2 8 0,-1 0-8 0,2-3 4 16,3 1-1-16,-4 0 1 0,3 1-2 0,-3-1 2 15,3-2-1-15,-3 1 1 0,-1 0-2 0,1 0 5 16,0 0-3-16,-8 0 2 0,10-2-4 0,-5 1-1 15,0 0 2-15,-5 1 7 0,12 0-3 0,-7-3-5 16,-5 3 1-16,10 0 5 0,-5 0-3 0,-5 0-1 0,10 0-1 16,-3 3 0-16,0-3-1 0,0 1-1 15,-2 2 6-15,5-1 0 0,-2 1-2 0,0-1-9 0,-1 1 2 16,2 0 2-16,1-2 6 0,1 2-8 0,-2-2 7 16,3 0-3-16,-3 2 3 0,-1-3-1 0,2-3-1 15,-1 3-3-15,1 0 2 0,-1-1 8 0,-1 0-6 16,0-2 7-16,-2 0-3 0,2 2 2 0,-2-4-3 15,0 2 6-15,0 1-6 0,-1 0 2 0,0 0 2 16,1-1 2-16,-2 3-3 0,-4 0 4 0,9-3-9 16,-9 3 9-16,6 0-4 0,-6 0-3 0,9 0 0 15,-9 0-3-15,7 3 2 0,-7-3 1 0,7 0-4 16,-3 3 3-16,-4-3 6 0,0 0-6 0,7 1-4 0,-2 0-3 16,-5-1 6-16,5 2 0 0,-5-2 2 0,5 3 6 15,-5-3-5-15,6 0 2 0,-6 0 0 0,0 0 0 16,0 0 2-16,0 0 1 0,7 0-4 0,-7 0-8 15,0 0-9-15,0 0-26 0,0 0-29 0,0 0-110 16,0 0-192-16,0 0 85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5T06:49:38.22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14047 5468 112 0,'0'0'106'0,"0"0"-12"15,0 8-7-15,0-8-8 0,0 0 6 16,-2 3-12-16,2-3-3 0,0 0 4 0,-1 5-10 16,1-5 4-16,-5 3-7 0,5-3-1 0,-2 5-7 0,2-5-4 15,-2 6-3-15,1-5-7 0,1-1-3 0,-3 5-4 16,3-1-4-16,0-4 4 0,0 8-9 0,0-3-1 15,3-1 4-15,-3 4-2 0,1-3-3 0,1 2-5 16,0 0 0-16,-2-2 8 0,5 4-5 0,-4 0 4 16,3 2 3-16,-4-5-1 0,4 5 2 0,-3-2 1 0,2 3 3 15,-2-4 2-15,-1 6-1 0,2-1-6 16,-2-2 3-16,2 6-2 0,-2 0-2 0,0 0-2 16,0 0 0-16,0-1-6 0,1 1-6 0,-1 0 5 0,3-2 1 15,-2 0 0-15,3 0-1 0,-3-1 1 0,-1-2-4 16,4 3 6-16,-7 2-2 0,6 1 0 0,-3-3-3 15,0-7 1-15,0 6-1 0,0-2 0 0,0-1-1 16,1 0 0-16,-2 1-1 0,2-2-5 0,-1-3-1 16,3 4 3-16,-6-3 2 0,6 2 1 0,-2 1 0 15,-1-2-6-15,0 0 3 0,3 0-4 0,-3-4 4 16,1 2-4-16,-1-1 1 0,0-4-1 0,0 5 0 16,1-1-8-16,3-2-24 0,-4-4-28 0,0 3-32 15,0-3-66-15,0 0-176 0,0 0-356 0,7-11 158 16</inkml:trace>
  <inkml:trace contextRef="#ctx0" brushRef="#br0" timeOffset="553.79">14028 5637 24 0,'0'0'167'0,"-4"-3"-23"16,4 3-6-16,-3-3-16 0,3 3-10 0,-4-2-10 15,4 2-9-15,0 0-9 0,0 0-8 0,0-4-5 16,0 4-14-16,0 0-1 0,4-8-2 0,-1 6-2 16,-1-1-1-16,2 0 5 0,-3 1-6 0,3-2-2 15,0-1-5-15,1 2 0 0,0 0-3 0,3 2-3 16,-3-6-6-16,5 2-3 0,3 2-3 0,0 1-1 16,-2-2-1-16,6 1-3 0,-2 1 0 0,2 2-7 15,-3 0 0-15,-1 1-3 0,-1 2 0 0,1-1 1 0,1 2-4 16,-7 1-2-16,2 3 0 0,-2-1 1 0,0-2-1 15,-5 3 0-15,2-1 1 0,-3 5-3 0,-1-2 1 16,-1 2-4-16,1 0 4 0,-4-3 1 0,-1 3-2 16,0-2-2-16,1 2-1 0,-1-1 0 0,-1-1 1 15,-1 1 3-15,-2-1 0 0,2 1-2 0,-5-1 0 16,1-1 4-16,-3-1-3 0,1 2-2 0,-1-3 7 16,2 0 3-16,1-1 0 0,-1-2 4 0,1-1-4 15,2 1 7-15,-3-1 6 0,7-1 2 0,-4-1 2 16,4 0 0-16,0 0 1 0,5-1-6 0,-8 2-2 15,4-1-1-15,4-1-1 0,0 0-2 0,-7 1-3 16,7-1-4-16,0 0-17 0,0 0-29 0,0 0-47 0,0 0-61 16,0 0-206-16,20-7-377 0,-12 5 168 0</inkml:trace>
  <inkml:trace contextRef="#ctx0" brushRef="#br0" timeOffset="1402.29">14430 5591 59 0,'0'0'119'0,"0"0"-12"0,0 0-6 15,-4-3-2-15,4 3-5 0,0 0-6 0,0 0-4 16,0 0-10-16,0 0 1 0,0 0-15 0,0 0 7 0,0 0-8 15,0 0-4-15,-6-2 0 0,6 2-1 16,0 0-3-16,0 0-6 0,0 0-8 0,-9 0 4 16,9 0-1-16,0 0-4 0,-5-2-3 0,5 2-2 0,0 0-2 15,0 0-9-15,0 0 8 0,0 0-10 0,-9 2 0 16,9-2 0-16,-1 5-2 0,-1-4-1 0,2-1-1 16,-2 8 2-16,0-3-1 0,0-1-1 0,1 4-2 15,-1-1 7-15,4-2 1 0,-4 2 3 0,1 1 1 16,1-1-4-16,-1 3-1 0,1 0-2 0,-2 0-2 15,2 0 1-15,2 1 5 0,-4-2 1 0,4 1-2 16,-1-1 0-16,2 2-4 0,-2-5-2 0,1 4 0 0,2-4 3 16,0 1 3-16,1-1-3 0,0-1 3 15,-1 0 5-15,1 1 0 0,2-2 3 0,-2-4 0 16,2 3-1-16,1-3-3 0,2-2-1 0,2 2-3 0,-1-1 0 16,2-2-3-16,0-4 0 0,-3 0-5 0,3 2 2 15,-3-4-4-15,3-2-1 0,-3 4-6 0,-2-2 4 16,1 0 2-16,-3 1-4 0,2-1 1 0,-3 1 2 15,1-1-5-15,-1 2 3 0,-2 1-1 0,1-1-3 16,1 2-6-16,-4-1 7 0,2 3 1 0,-2-1-1 0,1 0-2 16,0 0 1-16,0 1-1 0,0 1 0 15,-2 2-1-15,2-3 4 0,-2 3-4 0,2-5-5 16,-2 5 7-16,0 0 0 0,0 0-3 0,0 0-2 0,0 0-6 16,0 0 7-16,0-5-1 0,0 5 1 15,0 0-2-15,0 0 1 0,0 0 5 0,0 0-4 16,0 0 1-16,0 0-1 0,0 0 1 0,-3 13 0 0,2-9 4 15,-2-1-3-15,0 0-5 0,2 2 3 0,0-1 3 16,0 2-1-16,-1-1 0 0,1-1-3 16,0 3-2-16,-2-1 7 0,3-2-4 0,0 1 0 0,0 2 4 15,0-2 0-15,3 2-2 0,-1-2 3 0,1 3 0 16,-1-2-2-16,2 2 1 0,0 0-1 0,-1 0 1 16,-1-3-5-16,2 2 5 0,-1-2 1 0,0 0-1 15,1 3 2-15,0-4-4 0,0 1-11 0,1-2-17 16,-2 2-21-16,3-4-24 0,-4 2-31 0,2-3-29 15,-4 0-221-15,0 0-382 0,13-4 169 0</inkml:trace>
  <inkml:trace contextRef="#ctx0" brushRef="#br0" timeOffset="2003.72">14806 5622 147 0,'0'0'139'0,"0"0"-18"0,0 0-8 16,0 0-17-16,0 0-7 0,0 0-6 15,0 0-8-15,0 0-8 0,0 0-1 0,0 0-14 0,0 0-2 16,0 0-1-16,0 0 1 0,-4 7 7 0,2-2-11 16,-1 0-1-16,2 0 0 0,1 0-8 0,-3 3 0 15,3 1-3-15,-1 2-5 0,-2-1-2 0,3 0-4 16,-1 0 0-16,0 0-1 0,1-1 0 0,-3 3-2 16,3-2-2-16,0 0-3 0,0-4-3 0,3 1 0 15,-3-1-1-15,0-2-1 0,1 1 3 0,0 0 3 16,-1-5 15-16,0 5 14 0,0-5 10 0,1 0-5 15,-1 0 2-15,0 0-9 0,0 0-4 0,9-5-5 16,-5-2-3-16,0 2-1 0,1 3-7 0,0-4 0 0,-1-1-3 16,1 2-4-16,1 0 1 0,0 1-5 0,-3-3 2 15,3 2 0-15,-2 1-6 0,1-1 1 0,1 0-1 16,-2 1 0-16,1-1 1 0,-1 1-1 0,0 0-4 16,-1 1 1-16,0 1-1 0,0-2 2 0,1 1-3 15,-1-1 2-15,2 0-1 0,-5 2-2 0,0 2 1 16,5-4-2-16,-5 4-2 0,4-3-1 0,-4 3 3 15,2-1-1-15,-2 1-1 0,0 0 2 0,0 0-3 16,0 0 3-16,10 4-4 0,-8-2 5 0,2 2-4 16,0 0 2-16,-3 0-3 0,3-1-1 0,1 2 3 15,-1-1 2-15,0 1-1 0,1 0 4 0,-1 2-1 16,-2-2-3-16,2 0-1 0,0 2 0 0,-1-3 2 16,-1 1 0-16,2 2 2 0,2-2-5 0,-2-2-13 15,-1 3-21-15,1-2-24 0,-2-2-24 0,5 0-39 16,-5 0-46-16,-2-2-151 0,0 0-346 0,0 0 154 0</inkml:trace>
  <inkml:trace contextRef="#ctx0" brushRef="#br0" timeOffset="2383.58">15261 5607 121 0,'0'0'163'0,"0"0"-21"0,0 0-11 0,0 0-16 16,0 0-9-16,0 0-11 0,-16 2-7 0,10 1-8 15,-4 0-2-15,-3 2-1 0,3-1-5 0,-2-1-3 16,2 4-4-16,-3 1-4 0,3-1-8 0,-2 3-1 15,2 0-4-15,-2-1-3 0,5 0-6 16,-2 2 0-16,-2 0-10 0,4 1 1 0,2-1-3 0,1-1-3 16,2 1 1-16,0-1-4 0,2-1 1 0,0-2 2 15,6 3-3-15,-1-3-1 0,-1-2-1 0,6 0 1 16,-4 0-5-16,4-3 1 0,3-1-1 0,2-1-6 16,6 0 2-16,-2 0 1 0,2-1-4 0,-2-6-21 15,-3 0-32-15,1 2-36 0,1-7-42 0,0 6-185 0,-3-6-333 16,-1 1 148-16</inkml:trace>
  <inkml:trace contextRef="#ctx0" brushRef="#br0" timeOffset="2757.78">15418 5364 163 0,'0'0'143'0,"0"0"-14"0,0 0-10 15,0 0-9-15,-4 10-15 0,4-6-10 0,0 1-11 16,-1 3-6-16,-2-3 0 0,3 3-5 15,0 5-1-15,-1-2-1 0,1 4 1 0,0 1-1 0,-4 1-3 16,4 0-7-16,0-2 1 0,0 2-8 0,0 0-6 16,4 0 0-16,-3 2-2 0,2-1-6 0,-3 0 2 15,1 0-6-15,0-1-1 0,2 2-2 0,-2-2 1 16,2 0-4-16,-1-2-3 0,0-3-4 0,-1 0 1 16,0 1-1-16,-1-2 0 0,4 0-1 0,-3-3 2 15,3 1-5-15,-4-5-12 0,1 2-25 0,-1 0-35 16,3-4-64-16,-3-2-164 0,0 0-315 0,0 0 139 15</inkml:trace>
  <inkml:trace contextRef="#ctx0" brushRef="#br0" timeOffset="3433.38">15343 5704 53 0,'8'-4'154'0,"4"1"-11"0,-2-2-12 16,0 1-6-16,-1-1-17 0,4 2-12 0,-3 0-17 16,2-1-3-16,0 0-5 0,0 1-7 0,0 0-5 15,-1 0-11-15,1-1-1 0,-2 0-7 0,1 3-4 16,0-4 0-16,-1 3-7 0,-4 0 0 0,2-1-2 0,-2-1-3 16,-1 0-3-16,4 0-2 0,-4 3-2 15,-1-1-1-15,0-1-2 0,1 2-6 0,-1-2 1 16,-4 3 5-16,6-2 3 0,-6 2 2 0,1-3 3 0,-1 3 7 15,4-3 0-15,-4 3-3 0,0 0 5 0,4-2 0 16,-4 2 3-16,0 0 3 0,4-3 1 0,-4 3 0 16,0 0 4-16,0 0 2 0,0 0-3 0,0 0-2 15,0 0-6-15,0 0-1 0,0 0-5 0,0 0-5 16,0 0-3-16,0 0 1 0,0 0-3 0,0 0-4 16,0 0 2-16,-9 11-4 0,6-6 1 0,2-1-2 15,0 1-1-15,-3 1-2 0,3 1 1 0,-2-3 0 16,2 3-1-16,1 0-1 0,-4-1-2 0,4 3 1 0,-1-2 1 15,1 1-3-15,-3-1 3 0,6 0-1 16,-3 0 0-16,0 1 2 0,1-2-3 0,2 1 1 16,-2-3 0-16,3 2 0 0,-3-1 4 0,4-2-3 0,0 0 3 15,2 1-1-15,-1-4-1 0,2 0-1 0,2-4-1 16,2 1 1-16,-1-1-1 0,-1 1-4 0,-2-2 5 16,2 3-3-16,0-5-1 0,-4 2 1 0,1 2-1 15,0 1 4-15,-1-2-3 0,-2 1-2 0,0 0 1 16,-1 3 1-16,1-2 0 0,-4 2-3 0,6-5 4 15,-4 3-1-15,-2 2 1 0,6-2 0 0,-6 2 1 16,0 0-3-16,0 0 1 0,5-3 0 0,-5 3 5 16,0 0-3-16,3-3 0 0,-3 3 0 0,0 0-1 0,0 0 0 15,0 0-4-15,0 0 3 0,5-1-3 16,-5 1 0-16,0 0-3 0,0 0 3 0,0 0-2 0,0 0 3 16,1 9-3-16,1-6 1 0,0 1 0 0,0 1 2 15,0 0 0-15,-1-1-2 0,3-1 2 0,1 1 2 16,-1 2-3-16,0-2 4 0,-1 0-1 0,3 2 0 15,-3-1 0-15,4-4 0 0,-3 4 0 0,1-2-1 16,0-1-20-16,0 1-27 0,3 0-29 0,1-2-38 16,-1-2-52-16,-2-2-205 0,0 0-398 0,5-2 176 15</inkml:trace>
  <inkml:trace contextRef="#ctx0" brushRef="#br0" timeOffset="4400.91">16106 5591 32 0,'-7'0'134'0,"3"2"-9"0,-2 2-8 16,-3-1-4-16,1 2-1 0,-2-2-7 0,1 3-2 15,-4 2-6-15,4-3 1 0,-4 3 1 0,3-1-10 16,-1-1-3-16,2 3-7 0,-1-2-6 0,1 0-8 16,1 0-6-16,0 1-2 0,1-2-13 0,1 1 0 15,3-2-4-15,0 0-1 0,0 2-5 0,2-2-3 0,1-1 0 16,0 0-3-16,0-4-3 0,4 7 1 0,0-5-4 16,2-2-1-16,3 0-4 0,1 0-1 15,2 0-1-15,-1-2-3 0,0-2-1 0,6-2-1 0,-5 4 0 16,-3-2-6-16,4 0-2 0,-7 2 1 0,1-3 1 15,-5 3 0-15,5-1 0 0,-1 3 1 0,-2-1-5 16,1-2 1-16,-5 3 1 0,0 0-6 0,0 0 4 16,0 0-4-16,9 3 2 0,-8 1 0 0,2-2 3 15,-3-2-1-15,2 5 2 0,0-2-2 0,2 0 0 16,-1 1 0-16,1-3-1 0,0 2 1 0,1-1 3 16,0 0-2-16,3-1 2 0,-2-1 0 0,0 0-2 15,2-1-2-15,0-1 1 0,3-2-3 0,-2-1 3 0,5 1-6 16,-5-2 4-16,2-1 0 0,-1-2-3 0,1-4 0 15,-3 2-6-15,3-3-1 0,-7 3 3 16,1-6-4-16,2 1 2 0,-5 3 2 0,-2 4 2 0,0-6 2 16,0 4 7-16,0 0 5 0,-1 2 9 0,0-4 5 15,-2 4 5-15,-1 0 5 0,3 3 6 0,-3-1-1 16,3 2 3-16,-2-2 1 0,1 2-1 0,-2-2 8 16,4 2-1-16,-4-2 5 0,4 1-2 0,0 0-5 15,-1-1-3-15,1 2-1 0,-3-3-3 0,2 1-2 16,1 1 1-16,0-1-6 0,0 1 1 0,0 2-1 15,0-1-1-15,0 5 0 0,-3-6-3 0,3 2-5 16,0 4-1-16,-1-6-1 0,1 6-4 0,-4-2-2 0,4 2-2 16,0 0 0-16,0 0 4 0,-10 0-9 0,10 0 2 15,0 0 1-15,0 0-1 0,-9 3-4 16,5 0 1-16,4-3-2 0,-4 5 1 0,3-1 1 0,-1-1-1 16,0 1-2-16,2-4 0 0,-4 7 1 0,4-3-2 15,-1 2 2-15,1-1-3 0,-3 0 1 0,3 7-1 16,0-5 3-16,0 4-1 0,0 0-2 0,3 5 1 15,-3-3 2-15,1 1-1 0,1 1 1 0,0-1-1 16,2 1 0-16,0-1 0 0,-3-2 0 0,3 1-1 16,0-1 1-16,1-3 0 0,1 3 1 0,2-4-2 15,-4 1 2-15,1-3 1 0,5 1 0 0,-6-3-1 16,4-1 0-16,-2-1 0 0,1 0 0 0,0 1-1 16,1-3 1-16,-3 0 4 0,3 0-4 0,-1-3-1 15,-2 2 0-15,1 0 2 0,-6 1-4 0,10-2 1 16,-6 0-1-16,-4 2-3 0,7-1 3 0,-7 1-1 0,5 0-2 15,-5 0 2-15,7 3-3 0,-7-3 3 16,5 4-2-16,-1-1 0 0,-2-1 3 0,1 3-3 0,1-3 4 16,-1 2-2-16,1 0 0 0,2-2 2 0,-4 1-1 15,3 0 0-15,-1-2 1 0,2 0 2 0,-1 1 0 16,-5-2-2-16,9 0 0 0,-9 0 1 0,12 0 0 16,-12 0 0-16,8-2-2 0,-8 2-2 0,7-1-8 15,-7 1-12-15,5 0-7 0,-5 0-13 0,0 0-12 16,0 0-13-16,7-1-17 0,-7 1-22 0,0 0-15 0,0 0-29 15,0 0-33-15,0 0-207 0,0 0-422 16,0 0 187-16</inkml:trace>
  <inkml:trace contextRef="#ctx0" brushRef="#br0" timeOffset="4565.49">16422 5395 135 0,'-2'-4'233'0,"0"1"-20"0,2 3-22 0,0 0-22 16,-1-5-16-16,1 5-9 0,0 0-17 0,0 0-14 16,0 0-50-16,14 8-53 0,-10-7-56 0,2 2-71 15,-2-2-115-15,1 1-250 0,-5-2 110 0</inkml:trace>
  <inkml:trace contextRef="#ctx0" brushRef="#br0" timeOffset="5218.95">16587 5335 87 0,'0'0'139'0,"0"0"-4"0,0 0-7 0,0 14-6 0,0-10-10 16,1 1-11-16,-1 5-7 0,0-3-7 0,3 5 6 15,-3 0 3-15,1 0-4 0,0 1-11 0,1-1-4 16,-1 5-4-16,0 0-6 0,2 0 0 0,-1 2-5 15,1-2-7-15,-1 0-2 0,0 0-7 0,0 1-3 16,2-1-5-16,-2 0-3 0,-1 0-4 0,0-4-3 0,3 1-3 16,-4-1 0-16,2-1-4 0,-2 0 0 0,0-3-4 15,0-1 0-15,2-1-2 0,-2-1 1 16,0-2-1-16,0 0-2 0,2 0 1 0,-2 0 1 0,0-4-2 16,0 5-1-16,0-5-1 0,0 0-3 0,0 0-2 15,0 0 1-15,0 0 0 0,0 0-2 0,-14-9 0 16,8 6 0-16,1-2-4 0,1 2 0 0,-1-2-1 15,-2 0 0-15,2 1 2 0,0-3 1 0,3 2-2 16,-2-3 1-16,1-1 1 0,0 0 0 0,3 0 2 16,2-2-3-16,0 4-2 0,2-6 1 0,0 6-2 15,3-3 5-15,0 3-4 0,1-1 0 0,1 2 0 16,0 1-1-16,2-2 1 0,-1 2-2 0,3 2-2 16,-3 2 2-16,2 0 1 0,-2 1-2 0,-1 0 3 15,0 2-3-15,4 1 1 0,-7 3-2 0,4 0 4 16,-2 0-2-16,-3 2-3 0,0 1 4 0,0 3-1 0,-3-2 3 15,0 3-3-15,-2-3 1 0,0 2-1 0,2-3 1 16,-2 1 1-16,-2-3-2 0,2 1 3 0,0-1-3 16,2-3 5-16,-1 1-3 0,0-2 2 0,-1-3 1 15,1 5 1-15,1-4 0 0,-2-1 1 0,8 0-3 16,-8 0 3-16,15-1-2 0,-2-2-3 0,-2 1 3 16,2 0-3-16,-1 1-1 0,1 0 0 0,2 1 3 15,-3 0-3-15,1 0 1 0,1 2 1 0,-4 1-2 16,0 1-1-16,-1-2 2 0,-5 4-3 0,4 0 1 15,-3 2 2-15,0-1 1 0,-3-1 0 0,0 2 0 16,-1 0 1-16,-1-1 5 0,0 4 0 0,0-5 0 16,-1 3 1-16,-1-4-1 0,2 2-3 0,0 0 1 0,0-2 0 15,-1 1 1-15,2-1 0 0,-2-1-3 0,1-1-15 16,0-3-38-16,0 7-48 0,1-5-49 0,-1-2-206 16,0 0-380-16,6 2 169 0</inkml:trace>
  <inkml:trace contextRef="#ctx0" brushRef="#br0" timeOffset="5389.8">17103 5801 127 0,'0'0'237'15,"0"0"-23"-15,8 1-21 0,-8-1-22 0,0 0-13 0,0 0-23 16,0 0-69-16,0 0-117 0,2 2-158 0,-2-2-225 15,0 0 99-15</inkml:trace>
  <inkml:trace contextRef="#ctx0" brushRef="#br0" timeOffset="7100.19">14458 6116 121 0,'0'0'144'0,"0"0"-29"16,-8 0 3-16,8 0-8 0,0 0-11 0,0 0 2 15,0 0-5-15,0 0-7 0,0 0-10 0,0 0-8 16,0 0-5-16,0 0-6 0,-3 4-8 0,3-4 5 15,0 0-10-15,0 0-1 0,0 0-5 0,0 0-6 16,0 0-1-16,0 0-4 0,0 0 0 0,0 0-5 16,0 0-2-16,0 0-6 0,0 0 3 0,0 0-3 15,0 0 2-15,0 0-4 0,0 0 4 0,0 0-4 16,0 0 1-16,0 0 0 0,0 0 5 0,0 0-7 0,0 0 5 16,0 0-3-16,0 0 2 0,0 0-3 0,0 0-3 15,0 0 3-15,0 0 5 0,0 0-3 0,0 0 5 16,0 0 1-16,0 0 1 0,19 3-3 0,-17-1-4 15,-2-2 2-15,13 0 1 0,-8 0 14 0,3 0-7 16,1 0 4-16,1 0-4 0,3 2-5 0,0-4-1 16,0 4-1-16,0-2-5 0,7 0 5 0,-1 0-4 15,0-2-7-15,2 2 4 0,0 0-3 0,2 0-5 16,-3-2 7-16,2 4-1 0,0-2-2 0,-3-2-1 16,0 2-1-16,2-3-3 0,-2 3 1 0,-1-4 2 0,2 4-3 15,-7 0-2-15,8-2 0 0,-2 2 1 0,1-1-7 16,-1-2 9-16,3 2-3 0,5-2 2 0,-5 2-3 15,-2-1-9-15,3 0 10 0,6 0 0 0,-2 0-3 16,-5 2 5-16,-3-1-3 0,4 2 1 0,-5-2-1 16,0 1-1-16,-1 0 3 0,2 0 1 0,-8 0-2 15,2 0-2-15,-1 0-1 0,0 0 3 0,1 0-3 16,-3 0 1-16,4-2 0 0,-2 2-1 0,2 0-2 0,-3 0 4 16,6 0 0-16,4-1 0 0,-5-4 0 15,3 5-1-15,2-2-3 0,-1 0 7 0,-6 0-4 16,4 1-1-16,0-1 1 0,-3 0 0 0,-3 1 5 0,4 1-4 15,-3-4 2-15,-4 4-5 0,3-2 3 0,-6 2 1 16,3-3-3-16,-1 3 2 0,-2 0 0 0,2 0 1 16,-1-2-5-16,2 0 5 0,-1 2 0 0,2-1-3 15,2-1 2-15,-1 1-1 0,1 0 1 0,0 0-1 0,1 2-1 16,1-2 0-16,-3 1-1 0,0 0 3 16,0 0-2-16,1-2 1 0,-3 1 0 0,4 1-1 15,-3 0 4-15,-1-1-1 0,1 1-1 0,2 0-1 0,-1-3 0 16,1 3 0-16,1-1 0 0,-1 0 0 0,1-2-1 15,0 1 3-15,3 2 0 0,2-2-1 0,-5 2 1 16,1 0-2-16,-5 0-1 0,5-3 0 0,-4 3 1 16,3 0 1-16,-4-2 0 0,1 2-2 0,-2 0 1 15,-3 0-5-15,5-2 3 0,-5 2-1 0,4-1-3 16,-4 0 9-16,-5 1 0 0,13-1-1 0,-8 1-1 16,2-2 3-16,-1 2-3 0,3-1 5 0,3-1-3 15,-3 2-2-15,4-1 1 0,-1 0-1 0,1 1-1 16,-2-3-1-16,1 3 3 0,-1 0-7 0,1 0 6 15,-3 0 0-15,0 0 0 0,-3 0-3 0,0 0 5 0,-6 0-4 16,11 0 2-16,-11 0-1 0,7 0 4 0,-7 0-3 16,5 0-4-16,-5 0 5 0,0 0-6 0,0 0 7 15,0 0-4-15,0 0 0 0,0 0-1 0,0 0 3 16,4 3-34-16,-4-3-37 0,0 0-51 0,-16 1-90 16,7-1-143-16,9 0-382 0,-14-1 170 0</inkml:trace>
  <inkml:trace contextRef="#ctx0" brushRef="#br0" timeOffset="8720.11">14596 6224 95 0,'0'0'121'0,"0"0"-6"0,0 0-20 16,0 0 7-16,0 0-7 0,0 0 5 0,0 0-4 16,0 0-8-16,0 0-2 0,0 0-1 0,-4 1 0 15,4-1-3-15,0 0-9 0,0 0-1 0,0 0-5 16,0 0-10-16,0 0-3 0,0 0-3 0,0 0-8 15,0 0-7-15,0 0-5 0,0 0 2 0,0 0-4 16,0 0-4-16,0 0 0 0,0 0-5 0,0 0 4 16,-1 4-8-16,1-4 0 0,0 0-3 0,0 0 2 15,0 0 1-15,0 0-4 0,0 0-1 0,0 0-3 0,0 0-4 16,0 0 5-16,0 0-5 0,0 0-2 0,0 0 5 16,0 0-4-16,0 0 0 0,0 0 0 0,0 0 3 15,0 0-4-15,0 0 1 0,0 0 0 0,0 0-1 16,0 0 2-16,0 0-4 0,0 0 3 0,0 0-1 15,0 0-6-15,0 0 3 0,0 0 2 0,0 0 3 0,0 0-7 16,0 0 6-16,0 0-2 0,0 0 1 16,0 0 1-16,0 0-5 0,0 0 0 0,0 0 3 15,0 0 0-15,0 0-2 0,0 0 2 0,0 0 2 0,0 0-3 16,0 0 5-16,0 0 2 0,0 0 5 16,0 0 2-16,0 0 4 0,0 0 1 0,10 2 0 0,-10-2-1 15,9 1 1-15,-1-1 3 0,-8 0-8 0,18-1-3 16,-4-1 4-16,5 2 0 0,0 0-4 0,1-2-1 15,1 0-1-15,7 2-4 0,-1-3 3 0,-3 2 1 16,4 0-3-16,-8-2 2 0,1 3-3 0,2-1-1 16,0 1-2-16,-6-1-1 0,-2 1 2 0,-2-2 0 15,5 2 1-15,-8-1-3 0,2-2 3 0,0 2-2 16,0 0-1-16,-1 1-1 0,1-2 4 0,2 2-3 16,-1-1 1-16,0 0 0 0,0 1 0 0,6-3-3 0,-2 2 1 15,0-3 3-15,2 2-3 0,0 0 0 0,1 2-2 16,0-3 1-16,-1 3 1 0,-1-2 4 15,1 2-5-15,-1 0 3 0,1 0-2 0,-5 0 1 0,4 0-2 16,-3 2 2-16,2-2-1 0,-3 0 3 0,2 0-4 16,-4 0-5-16,1 0 10 0,-3 0-4 0,2-2 1 15,-1 2-4-15,1 0 2 0,-3 0 1 0,0 0 0 16,-3-2 0-16,5 1 1 0,-3 1 2 0,2-1-2 16,3 1 0-16,-3 0-2 0,2 0 3 0,2 0-1 15,-4 1-1-15,4-1-1 0,-1 1 1 0,1 1 3 16,-1-2-2-16,0 2-2 0,-1-2 3 0,0 3-6 0,2-3 7 15,-4 1-1-15,2-1 0 0,0-1-3 0,-3 1 3 16,-1 0-1-16,6 0 4 0,-5-3 7 0,0 1 4 16,2 2 2-16,0-3 1 0,-1 2 0 0,3-3 0 15,0 0 0-15,-2 1-3 0,7 2-3 0,0-4-6 16,-1 4 1-16,2-2-4 0,0 2 6 0,1-2-3 16,3 3 1-16,-4-3-2 0,-2 3-4 0,2 0 4 15,-7 0 1-15,-1 3-3 0,1-3 0 0,-6 0-2 16,2 0 1-16,-1 0-1 0,-7 0 0 0,11 0 1 0,-11 0 0 15,6-3-1-15,-6 3 4 0,0 0 0 0,8 0 4 16,-8 0-2-16,0 0 2 0,0 0 0 0,0 0-2 16,7 0-1-16,-7 0-3 0,0 0 2 0,0 0-4 15,4 3 4-15,-4-3-3 0,0 0-7 0,0 0-33 16,0 0-38-16,0 0-54 0,0 0-74 0,0 0-177 16,0 0-411-16,9-3 182 0</inkml:trace>
  <inkml:trace contextRef="#ctx0" brushRef="#br0" timeOffset="10950.73">18722 5314 19 0,'0'0'123'16,"0"0"-8"-16,0 0-12 0,0 0-8 0,0 0-13 16,0 0-9-16,-5 8-8 0,0-4-8 0,1-3-1 15,2 4-6-15,-3-1-4 0,1 0-4 0,-3 4 0 0,2 1 7 16,-1-2 0-16,1 3 4 0,-3-1-10 0,3 3-3 16,-4-3-3-16,4 3 2 0,0-3-3 0,-2 4-5 15,2-4 1-15,4 2-4 0,1 1-2 0,0-3-1 16,1 1-3-16,3 0 0 0,0-1-1 0,5-1-8 15,-4 1-1-15,5-3 9 0,-1 0-2 0,5-2-7 16,-4 0 0-16,2-2 2 0,2-1-4 0,-1 0 2 16,-1-3 6-16,0 0-2 0,-2-1 0 0,2-2 12 0,-3 0 10 15,0-2 7-15,-3 1 14 0,0-3-1 0,0-2-3 16,-4 1-8-16,3-5-1 0,-5-1-1 16,-1-1 2-16,-2 4-4 0,2-3 3 0,-3 2-5 0,-1 2-5 15,0 1-1-15,-1 0-5 0,1 1-2 0,1 2 0 16,-1-1-4-16,-2 3-5 0,1 1 1 0,-1-1-4 15,4 3-3-15,-1 0-1 0,-1 2-1 0,5 1 2 16,0 0-2-16,-12 4-1 0,8-3-11 0,2 1-20 16,-1 3-31-16,2-1-31 0,-2 1-43 0,3-2-74 15,-2 1-154-15,2-4-382 0,1 7 170 0</inkml:trace>
  <inkml:trace contextRef="#ctx0" brushRef="#br0" timeOffset="11861.65">18855 5340 144 0,'0'0'161'16,"0"0"-19"-16,0 0-10 0,0 0-14 0,9 12-9 15,-4-7-19-15,-1 1-8 0,0-1-3 0,1 2-11 16,-1 1-6-16,1 1-3 0,-5 1-13 0,5-3 1 0,0 3-4 15,-2-1-9-15,-2-1-6 0,0-2-16 16,1-1 15-16,-1 2-1 0,0-2-1 0,-1-1-5 0,0 0-5 16,0-1-5-16,0-3 6 0,4 5 5 0,-4-5 5 15,3 2 19-15,-3-2 7 0,0 0 16 0,0 0 8 16,0 0-5-16,0 0-8 0,0 0-8 0,0 0-3 16,9-10-8-16,-6 6-2 0,0 0-6 0,1 2-3 15,-2-5-3-15,1 3-2 0,-1 1-3 0,-2 3-4 16,6-5-3-16,-4 3-1 0,-2 2-2 0,4-5-3 15,-4 5-2-15,0 0 2 0,9-1-2 0,-4 1-5 0,-5 0-4 16,8 3 0-16,-3-2 4 0,0 3-3 16,0-1 1-16,1-2 5 0,-2 0-4 0,1 2 1 0,-1-1-4 15,1 0-5-15,0 1 11 0,-4-1-2 0,3 1-5 16,-4-3 3-16,5 1 0 0,-5-1 2 0,4 1-2 16,-4-1 1-16,0 0-3 0,0 0-7 0,9-3-4 15,-4 0-7-15,-3-1-2 0,0 1-14 0,2-2-15 16,-3 1-19-16,3-4-9 0,-3-1 2 0,2 2 6 15,-2-3 1-15,3 1 6 0,-4-4 10 0,4-3 3 16,-4-1-2-16,5 2 2 0,-4-1 9 0,-1 3 6 16,3 0 9-16,-2-4 11 0,-1 5 12 0,0 1 6 15,3-1 2-15,-1 0 6 0,-2 0 19 0,3 2 5 0,-2 2 1 16,-1-3 5-16,0 6-4 0,3-1 3 16,-2 0-6-16,2 1-1 0,-2 0-5 0,0 3-10 0,2-2 3 15,-3 4-2-15,1-4-3 0,-1 4 1 0,0 0-5 16,6-4-2-16,-6 4 0 0,0 0-7 0,0 0 3 15,0 0-2-15,8 7 3 0,-7-2-2 0,-1-3 0 16,3 5 1-16,-2-1-5 0,2 0 3 0,-2 5-3 16,2-2-2-16,0 0 6 0,1 4-2 0,-1-1-1 15,0 5-1-15,1 2 2 0,0-2-2 0,0 1 2 16,1 0-2-16,-2 0-3 0,-1-1 1 0,2 0 1 16,-3-1 2-16,1-4 1 0,-1-1-3 0,-1 0-2 0,1-2 3 15,-1 0 0-15,0-3-2 0,-1 1 1 0,1-3-2 16,0 2 1-16,-1-1-2 0,1-5 6 15,-2 6-1-15,0-5-2 0,2-1-5 0,-9 0 0 0,9 0 3 16,0 0-1-16,-10-5-3 0,6 3 4 0,1-1 1 16,-1-2-2-16,1 2 0 0,0-1-1 0,3 4 3 15,-2-7 2-15,2 4-10 0,0-1 6 0,1-1-1 16,1-1 3-16,2 1-2 0,1 1 1 0,-1 0-4 16,1 0 2-16,2 0 4 0,-1 2 0 0,2-2 0 15,1 0-2-15,-2 1 2 0,1 2-5 0,-2 1 1 16,3 0 3-16,-4-3-3 0,-5 3 1 0,14 0-1 15,-10 3 4-15,-4-3 1 0,9 0-20 0,-5 1 16 0,1 1-1 16,-1 2 3-16,-3-2-3 0,4 1 3 0,-5 1-3 16,2 1 3-16,0 0 0 0,-1-1-1 0,-1 1 0 15,3 1 0-15,-3-1 2 0,1 0-4 0,-1-1 2 16,3 3-1-16,-2-4 1 0,-1 1 5 0,0-1-9 16,0-3 4-16,4 5-18 0,-4-5-51 0,0 0-78 15,0 0-193-15,0 0-368 0,0 0 163 0</inkml:trace>
  <inkml:trace contextRef="#ctx0" brushRef="#br0" timeOffset="12032.66">19246 5236 95 0,'0'0'193'0,"0"0"-18"15,0 0-16-15,0 0-21 0,0 0-4 0,0 0-17 0,19 6-13 16,-14-2-12-16,3 4-10 0,-3-3-48 0,-1 0-74 15,1 2-175-15,0-4-230 0,-2-1 101 16</inkml:trace>
  <inkml:trace contextRef="#ctx0" brushRef="#br0" timeOffset="12734.04">19360 5346 162 0,'-1'3'166'16,"2"2"-5"-16,-1 0 1 0,1 0-12 0,2 2-7 0,-1-3-20 16,3 4 1-16,-1-1-9 0,4-1-8 0,-4 1-16 15,1-3 0-15,3 2-11 0,-1 1-4 0,-2-3-14 16,2 0-3-16,-2-1-4 0,-1 2-3 0,1-3-4 16,-1 1-3-16,-4-3 3 0,7 0-5 0,-7 0-5 15,0 0-2-15,10-7-3 0,-4 3-2 0,-3-1-4 16,3 1-8-16,-3-1-3 0,2 1 8 0,-1 1-4 15,-2-2-1-15,0 4-1 0,2-2-7 0,-4 3 3 16,0 0-2-16,5-5-2 0,-5 5 2 0,0 0-2 16,0 0-1-16,8 7-2 0,-8-7 1 0,1 5-3 0,4-3 0 15,-1 3-1-15,-3 0 0 0,3 0-2 16,-3-4 3-16,6 4 0 0,-6 1-6 0,4-4 6 0,0 1 0 16,0-1-5-16,-1 1 3 0,4-1 1 0,-3-2 0 15,3 0-1-15,-8 0 0 0,12-2 2 0,-6-1-2 16,-1 1-2-16,2-1 3 0,0-1-6 0,-4-1-5 15,3 0 5-15,-1 2 5 0,-1 1-3 0,1-4 3 16,-4 4-3-16,-1 2-6 0,4-4 7 0,-2 1-4 16,-2 3 3-16,2-2 0 0,-2 2-1 0,0 0 0 15,0 0-1-15,0 0 3 0,6 7-2 0,-3-3 0 16,-1 0 0-16,3 0 2 0,2-1-4 0,0-2 3 16,-2 0 0-16,4 1 5 0,1-1-4 0,2 0 0 15,1-1 2-15,1-1-1 0,-1-2 1 0,-2 1-2 0,2 2 0 16,0-4 2-16,-3 0-2 0,0-3 0 0,2 2-1 15,-5-3 2-15,0 2-1 0,-2 1-1 0,0-5 2 16,-2 1-4-16,-3 4 2 0,3 0-1 0,-3-2 3 16,0 2-1-16,-1-3-3 0,-1 4 0 0,2-1 3 15,-2 2-3-15,2 3 2 0,-2-7-3 0,1 3-2 16,1 4 4-16,-3-5-2 0,3 5 2 0,-3-3 2 16,3 3-1-16,-4-2 1 0,4 2-2 0,-2-3 2 15,2 3 1-15,0 0-2 0,-5-3 5 0,5 3-3 0,0 0-3 16,0 0 2-16,0 0 3 0,-10 6-3 0,6-2 2 15,0-2-3-15,-1 3-3 0,2 1 5 16,-2 1 1-16,1 0-3 0,-2 2 2 0,5-1-1 0,-1 2 0 16,1-1 1-16,2 2 0 0,1-2 0 0,-1 1 2 15,4 1-1-15,0-1-3 0,2-3 5 0,-2 3-7 16,2-2 5-16,1 0-27 0,0-3-32 0,-2-2-49 16,4 0-73-16,-2-1-202 0,2-2-411 0,-1-3 183 15</inkml:trace>
  <inkml:trace contextRef="#ctx0" brushRef="#br0" timeOffset="12899.94">20130 5470 95 0,'-10'-2'223'0,"10"2"-29"0,0 0-14 0,-4 4-51 15,2-1-100-15,2-3-171 0,0 0-153 0,0 0 67 16</inkml:trace>
  <inkml:trace contextRef="#ctx0" brushRef="#br0" timeOffset="18599.39">17732 6298 174 0,'0'0'162'0,"0"0"-14"16,0 0-11-16,0 0-14 0,0 0-8 0,0 0-14 15,0 0-8-15,0 0-10 0,0 0-9 0,0 0-3 0,0 0-12 16,0 0-7-16,0 0 1 0,0 0 2 0,0 0-1 15,0 0-5-15,0 0 4 0,0 0-1 0,0 0-1 16,0 0-3-16,0 0-6 0,0 0-5 0,0 0-9 16,0 0 6-16,5-13-6 0,-1 11-1 0,2-1-3 15,-1 1 0-15,3-1-8 0,-3-3 4 0,5 1-7 16,2 1 0-16,2-7-1 0,5 5-3 0,0-3 0 16,7-5 2-16,-3 1-4 0,5-1 1 0,0 2-1 0,1-4-8 15,2 1 5-15,-3-2-1 0,2 2 2 0,-2 0-1 16,-1 0-9-16,-3 2 7 0,0 0-5 0,0 1 5 15,-6 5 2-15,-1 0 1 0,-2-1-3 0,1 0 1 16,-4 3-4-16,-1 0 1 0,-2-1 4 0,1 5-5 16,-3-3 0-16,-1 2 3 0,0 0 0 0,0 0-1 15,-2 0 2-15,1 1-2 0,-5 1-2 0,5-3-2 16,-5 3 1-16,7-1 5 0,-7 1 0 0,6-3-1 16,-6 3-3-16,5-2 2 0,-2-1 1 0,3 0-2 15,-2 1 0-15,1-1-6 0,-1 1 0 0,2-2 7 16,2 1-3-16,-3 0 4 0,3 0-1 0,-6-1 1 0,6 2-10 15,-3 2 14-15,-5 0-7 0,5-3 1 0,-1 3 5 16,-4 0-4-16,0 0 0 0,4-3-2 0,-4 3 1 16,0 0 3-16,0 0-4 0,0 0-4 0,0 0 8 15,0 0-13-15,0 0-14 0,0 0-26 0,0 0-18 16,0 0-21-16,-23 3-20 0,23-3-49 0,-8 0-126 16,8 0-308-16,-7-2 137 0</inkml:trace>
  <inkml:trace contextRef="#ctx0" brushRef="#br0" timeOffset="20166.18">18313 5891 101 0,'0'0'149'16,"0"0"-11"-16,0 0-6 0,12-3-11 0,-12 3-11 15,0 0-5-15,0 0-7 0,4-2-10 0,-4 2-4 16,0 0-8-16,0 0-3 0,0 0-7 0,0 0-6 15,0 0-3-15,0 0-4 0,0 0-9 0,0 0-2 16,0 0-4-16,0 0 2 0,0 0-9 0,0 0 1 16,0 0 1-16,7 0-8 0,-7 0-1 0,6 0-3 0,-6 0 0 15,7-3-3-15,-7 3 2 0,6 0-1 0,0-2-5 16,-6 2-2-16,9-3-2 0,-5 1-1 0,-4 2-2 16,8-2-4-16,-3 2 3 0,-5 0 3 0,8 0 0 15,-8 0-3-15,8 0-3 0,-8 0 2 0,0 0-4 16,14 0 3-16,-14 0 0 0,9 0-7 0,-4 0 6 15,-1 1 3-15,-4-1 0 0,10 0-1 0,-10 0 3 16,8 0-4-16,-8 0 4 0,6 1-5 0,-6-1 2 16,7 2-2-16,-7-2 2 0,5 1 1 0,-5-1-6 0,0 0-1 15,0 0 4-15,6 2-1 0,-6-2 1 0,0 0-4 16,0 0-1-16,2 2 2 0,-2-2-1 16,0 0 4-16,4 3-6 0,-4-3 3 0,0 0-3 0,3 2 5 15,-3-2-14-15,0 0 12 0,0 0 5 0,0 4-2 16,0-4-3-16,0 0-1 0,2 4 4 0,-2-4 0 15,0 0-1-15,0 0 1 0,0 0 0 0,0 0-2 16,0 0 0-16,0 0 2 0,0 0-3 0,0 0 1 16,-2 7 0-16,2-7-2 0,-1 5 2 0,1-5-5 15,0 5 2-15,-2-1-2 0,1 0 2 0,1 2 2 0,-3-1 0 16,2 2 1-16,-1 0 1 0,0 2 0 0,-4-1 1 16,6 2-3-16,-2 0 3 0,-1 0 1 0,-1 0-2 15,4 1 0-15,-1 0 1 0,-2 0-3 0,2-2 1 16,0 0-5-16,1 2 6 0,-3-4-1 0,2 0 2 15,-2-4 1-15,3 3-2 0,0-1-6 0,0-2 5 16,0-3 2-16,-4 3 0 0,4-3 0 0,0 6 5 16,0-6 5-16,3 4 1 0,-3-4 1 0,-3 2 0 15,3-2 1-15,0 0 4 0,-2 3-3 0,2-3-3 0,0 0 6 16,0 0-5-16,0 0-2 0,0 0-2 0,0 0 0 16,0 0-3-16,0 0-2 0,0 0-1 0,0 0 2 15,0 0 1-15,0 0-4 0,0 0 4 0,0 0-1 16,-4-11-7-16,4 11 6 0,-4-6-3 0,4 5 1 15,-1-4 1-15,-3-2-2 0,4 4 2 0,-4-2-4 16,4 0 2-16,-1-1 2 0,-2 1 0 0,2-1 2 16,1 2 0-16,-4-3-1 0,4 2-2 0,-1 1 2 15,-4-2-1-15,1 2 4 0,4-1-2 0,-4-2 0 0,3 2-1 16,-3 0 0-16,0 0 0 0,3 0 1 16,-3-1 6-16,2 0-3 0,-3 1 1 0,3-2-1 0,1 2-2 15,-3 1 2-15,4-2 0 0,-4 0 0 0,3 5 5 16,-2-3-4-16,3 4 1 0,-1-8-4 0,-1 5 0 15,2 3-2-15,-3-4 1 0,3 4-2 0,-3-2 0 16,3 2-1-16,-1-5-1 0,1 5 0 0,0 0-6 16,0 0 8-16,0 0 0 0,-2-5-4 0,2 5-2 15,0 0 7-15,0 0-3 0,0 0-1 0,0 0 1 16,0 0-3-16,0 0 0 0,0 0 3 0,0 0-2 16,0 0 1-16,-3-3-1 0,3 3 1 0,0 0-2 15,0 0 0-15,0 0 2 0,0 0-1 0,0 0-2 16,0 0 2-16,-4-3-2 0,4 3 1 0,0 0 1 0,0 0 1 15,0 0-3-15,0 0 0 0,0 0 1 0,0 0 2 16,0 0 0-16,0 0-2 0,0 0-2 0,0 0 1 16,0 0 2-16,0 0-2 0,0 0 2 0,-3-1-1 15,3 1 0-15,0 0 0 0,0 0-2 0,0 0 1 16,0 0 1-16,0 0 0 0,0 0 1 0,0 0-1 16,0 0 1-16,0 0-2 0,0 0 1 0,0 0-3 15,0 0 4-15,0 0-2 0,0 0 1 0,0 0 1 0,0 0 0 16,0 0-1-16,0 0-2 0,0 0-2 0,0 0 2 15,0 0-4-15,0 0 6 0,0 0 3 0,0 0-2 16,0 0-1-16,7 9 1 0,-7-9-2 0,0 0 4 16,0 0-2-16,0 0 2 0,0 0-3 0,0 0 1 15,0 0 3-15,0 0-4 0,0 0 2 0,0 0-5 16,0 0 7-16,0 3-3 0,0-3 0 0,0 0-2 16,0 0-2-16,0 0 3 0,9 0 1 0,-4 4-2 15,-5-4 0-15,13 1-5 0,-3 0 8 0,-3 0-8 16,4 1-5-16,-6-2-3 0,8 2-7 0,-7-1-3 15,2 1 1-15,-2 0 1 0,1-2 2 0,-7 0 6 0,9 2-3 16,-5-2 7-16,-4 0-2 0,0 0 3 0,6 1 3 16,-6-1-4-16,0 0 4 0,0 0 1 15,8-5-6-15,-8 5 4 0,0 0-2 0,2-2 4 0,-2 2-1 16,3-3 3-16,-3 3 1 0,0 0-1 0,0 0 0 16,0 0 0-16,0 0 0 0,0 0-3 0,0 0-1 15,0 0 2-15,0 0-2 0,0 0 6 0,0 0 0 16,0 0 0-16,0 0-2 0,-8 10-1 0,8-10 3 0,-5 5 0 15,4-3 4-15,1-2-5 0,-4 5-1 16,3 0 1-16,-3-1 4 0,1-3-2 0,1 2-1 16,-1 2-1-16,2-1 4 0,-3 0-4 0,1-1-1 0,1 0-4 15,-2 1 9-15,3 0-2 0,-2-2-1 0,2 3 1 16,-2-3 1-16,2 2-3 0,0 2 1 0,-2-1 3 16,-1-1-1-16,3 1-1 0,1-3-6 0,0-2 6 15,0 8 0-15,-1-4 1 0,-2 1 2 0,3 1-3 16,-1-2-10-16,-3 2 12 0,3-2 0 0,1 0-8 15,0-4 3-15,0 5 6 0,0 0-2 0,0-5 0 16,-3 4-1-16,3-4 2 0,0 0 0 0,0 3-2 0,0-3 2 16,0 0 4-16,0 0-8 0,0 0 1 15,0 0 2-15,0 0-2 0,0 0 4 0,0 0 0 16,0 0-1-16,0 0 6 0,-1-14-5 0,1 11-2 0,0 3 1 16,1-8-2-16,2 3 6 0,-3 1-3 0,5 0 0 15,-4 0 0-15,-1 0-3 0,0-1-2 0,3-2 3 16,-2 2 0-16,0-1 0 0,2 0 0 0,-3 0-3 15,1 1-8-15,-1-1-14 0,4 0-12 0,-4-2-21 16,0 3-34-16,1-5-58 0,-2 0-190 0,-3 3-367 16,4-1 162-16</inkml:trace>
  <inkml:trace contextRef="#ctx0" brushRef="#br0" timeOffset="21999.23">18804 5637 115 0,'0'0'110'16,"0"0"-12"-16,0 0-6 0,0 0-20 0,0 0-13 16,0 0 10-16,0 0-9 0,0 0-8 0,0 0-1 15,0 0-2-15,0 0-9 0,0 0 2 0,0 0-1 16,0 0-3-16,0 0-6 0,0 0 1 15,0 0-1-15,0 0-4 0,0 0 0 0,0 0-9 0,0 0 6 16,0 0 0-16,0 0-8 0,0 0 0 0,0 0 0 16,0 0-3-16,0 0-3 0,0 0 4 0,0 0-1 0,0 0-6 15,0 0-2-15,0 0-1 0,-5 5 4 16,5-5 1-16,0 0-1 0,0 0 3 0,0 0 4 16,0 0 2-16,0 0 2 0,0 0 2 0,0 0-7 0,0 0 4 15,0 0-6-15,0 0 2 0,0 0-1 0,0 0 0 16,0 0-2-16,0 0-1 0,0 0 5 0,0 0-2 15,0 0 3-15,0 0-3 0,0 0 2 0,10 6 6 16,-9-3 1-16,-1-3 6 0,8 2-1 0,-4 1-1 16,1-2 3-16,-1 1-4 0,2-1 1 0,2 0 0 15,2-1-7-15,-5 2 1 0,9-2-2 0,-3 0-1 16,4 1 0-16,-2 1-3 0,0-2 3 0,6 3-6 16,-2-1-2-16,0 1 4 0,2 0-2 0,-8-2-9 15,5-1 3-15,0 3 4 0,-4-1-5 0,2 0 2 16,0 0 0-16,-1-1 0 0,0 1-3 0,2-1 1 0,-3-1-1 15,2 1-1-15,-3-1 2 0,3 3-1 0,0-1-3 16,0-1 2-16,3 0 1 0,-2 0-4 16,-2 2 1-16,0-2-1 0,6-1 0 0,-5 3 0 0,0-1-1 15,3-2 3-15,-4 3-2 0,1 0 0 0,-2-2 3 16,1 2-2-16,1-1-1 0,-1-2 2 0,0 3-5 16,-3-3 6-16,-2 1-4 0,-2-1 5 0,4 1-7 15,-3-1 3-15,0 2-1 0,1-2 1 0,1 0-1 16,-9 0 2-16,10 0 0 0,-5 0-5 0,2 1 9 0,-7-1-5 15,14 0-1-15,-9 1 1 0,3 1 1 0,-2-1 3 16,2-1-7-16,-2 1 4 0,0 1-1 0,1 0 1 16,0-2-8-16,-1 0 7 0,-6 0 1 0,9 3-2 15,-7-3-1-15,1 2-1 0,-3-2 3 0,0 0-1 16,5 2 2-16,-5-2 4 0,0 0-10 0,0 0-4 16,0 0-29-16,0 0-23 0,0 0-39 0,-18 2-80 15,10-3-111-15,-2 1-316 0,1-1 140 0</inkml:trace>
  <inkml:trace contextRef="#ctx0" brushRef="#br0" timeOffset="22600.19">18859 5806 12 0,'0'0'97'0,"0"0"-9"0,0 0 2 0,0 0-18 16,0 0 21-16,0 0-5 0,0 0-13 0,0 0 5 16,0 0 2-16,0 0-4 0,0 0-1 0,0 0-8 15,0 0-1-15,0 0-6 0,0 0-1 0,0 0-9 16,0 0 1-16,0 0-5 0,0 0-4 0,0 0-6 16,0 0-1-16,0 0-3 0,0 0-1 0,0 0-5 15,0 0 2-15,0 0-9 0,0 0 3 0,0 0-3 0,18 3-3 16,-13-2 2-16,0-1-3 0,4 1-3 15,3-1 0-15,-1 0 3 0,3 2-7 0,4-2 1 0,1 1-1 16,2 1 0-16,-1 1 0 0,3-2 3 0,0 2-4 16,-4-1 3-16,8 0 5 0,-4-1 0 0,0 2-3 15,-1-1-2-15,-3 1 2 0,3 1 2 0,7-3 1 16,-11 1 1-16,1 0 4 0,3-2 3 0,-7 2 1 16,3-1 1-16,2 1 0 0,-3 0 3 0,1-1-1 15,-5 0-1-15,1-1-3 0,-4 0 2 0,0 3-3 16,2-3-1-16,-6 0-4 0,1 0 1 0,-1 0-3 15,-1 0-1-15,-5 0 0 0,10 0 0 0,-10 0 1 16,5 2-1-16,-5-2-3 0,0 0-3 0,4 0 1 0,-4 0 0 16,0 0-2-16,0 0-1 0,0 0-4 15,0 0 5-15,0 0-1 0,0 0-4 0,8 0-2 0,-8 0 2 16,0 0-1-16,0 5-33 0,0-5-30 0,0 0-46 16,0 0-56-16,0 0-198 0,-8 6-388 0,8-6 173 15</inkml:trace>
  <inkml:trace contextRef="#ctx0" brushRef="#br0" timeOffset="26637.62">16283 7258 124 0,'6'12'123'0,"-2"0"-15"0,1 0-6 0,-1 2-5 15,0 1-8-15,0 2 2 0,0 0-6 0,1 0-5 16,-4 2-1-16,-1-1-11 0,0 0-5 0,0-2-4 15,-1 0-3-15,-1 2-4 0,0-1-3 0,-1-2-6 16,2 1-3-16,0-3-5 0,-2 0-2 0,2 4-3 0,0-5-6 16,-2 2 1-16,2-2-1 0,1 0-3 15,0-3-5-15,1 1-7 0,-1-3 4 0,0 4 4 16,3-4-3-16,-2 0-3 0,0-1 3 0,1-2-2 0,0 1-4 16,-2-1-2-16,3 0 2 0,-3 0-10 0,0-4-3 15,1 5-16-15,-1-5-17 0,0 0-20 0,0 0-15 16,0 0-19-16,0 0-27 0,0 0-101 0,-6-14-239 15,3 7 106-15</inkml:trace>
  <inkml:trace contextRef="#ctx0" brushRef="#br0" timeOffset="26899.02">16266 7332 168 0,'0'-10'170'0,"-1"3"-5"15,1 0-14-15,0-1-14 0,1 0-16 0,3-1-14 0,1 3-6 16,3-4-10-16,1 4-10 0,0-2-12 0,1 4-3 15,0-1-12-15,0 0 1 0,-1 2-8 0,0 2-6 16,-2-1-2-16,0 2-7 0,0 2-8 0,-3 1 1 16,2-1-1-16,-2 4-7 0,-3 1-1 0,-1 1 1 15,0 1-1-15,-3 0-2 0,0 2-4 0,-2-1 3 16,-2 1-5-16,2 0-3 0,-1-1 3 0,-1-2-1 16,2 3 1-16,0-2-5 0,-1-1 6 0,1-4 0 15,-1 1-4-15,1 1 4 0,2 0-6 0,-1-2 3 16,0 1-2-16,0 0-20 0,4-2-13 0,-3-1-20 0,3-2-27 15,-1 5-54-15,1-5-147 0,0 0-298 0,0 0 132 16</inkml:trace>
  <inkml:trace contextRef="#ctx0" brushRef="#br0" timeOffset="27448.81">16494 7305 26 0,'6'0'123'0,"-6"0"-8"16,0 0-10-16,9 0-4 0,-9 0-9 0,8 1-8 16,-8-1-5-16,5 1-9 0,-5-1-7 0,5 4-1 15,-1-2-9-15,-4-2-10 0,5 5 1 0,-3-2-1 16,0 0 1-16,0 1-3 0,1 0-10 0,-2-1 4 15,0 1-9-15,2 0 4 0,0 0-13 0,0 1 1 16,1-3-6-16,0 1 4 0,-2 0 1 0,4-2 2 16,-1 0 2-16,-5-1 3 0,11-1-6 0,-2-3 0 0,-2 3 4 15,-1-3-5-15,1-2 3 0,1-1-4 0,-1 1-4 16,0-2 1-16,-1 1-1 0,1 2 2 0,-2 0-1 16,-1 1 3-16,1-1-1 0,-1 2-2 0,1 1-3 15,-1-1-4-15,2 2 3 0,1-1-7 0,-1 2 1 16,2 2 3-16,-2-1-1 0,2 2 0 0,-3-1-1 15,4 1 0-15,-3-2 0 0,5 4 2 0,-5-4-4 16,-1 4-1-16,2-3-1 0,-1 1 5 0,-1-2-5 16,-1 2-1-16,0-2 7 0,1 0-2 0,-5-1 4 0,8 0-2 15,-8 0-4-15,8-4 1 0,-3 1 4 0,1-1 5 16,-1 0 0-16,1 0-2 0,0 0-3 0,0-1 5 16,1 1-5-16,-2-1-4 0,4 2 3 0,0-1-3 15,0 3 3-15,0-2-5 0,5 4 4 0,-2-2-2 16,-1 2-4-16,2 1 4 0,5 0-8 0,-4 1 6 15,-1 0 0-15,-1-2-6 0,-1 4 8 0,1-2-1 16,0-1 0-16,-2 1-3 0,2-2 4 0,-1 1-2 16,-1-4-27-16,-2 2-43 0,1-4-94 0,0-4-107 15,1-1-291-15,-2 0 130 0</inkml:trace>
  <inkml:trace contextRef="#ctx0" brushRef="#br0" timeOffset="35864.32">19932 4997 2 0,'-6'-6'79'0,"2"3"-2"0,-1-1-6 0,1-2-6 16,-4 2-9-16,3-2-4 0,-3 0 1 0,1 1-9 0,-1-1 3 15,1 0-7-15,-2 1 1 0,1 0-1 0,-1-2 5 16,-1 4-4-16,1-2 6 0,0 1-11 16,-1-1-2-16,1 1 1 0,0 0 8 0,1 0-6 0,-1 1 0 15,-1-1-4-15,1 1-2 0,-1 0-6 0,5 1-1 16,-4-1 9-16,0 0-11 0,-4 0-2 0,3 1-4 15,-4 1-1-15,2 0-3 0,2 0-3 0,-1-1 1 16,-1 1-2-16,1 1-1 0,1 0 3 0,-2-2 0 16,1 2-3-16,3-1-4 0,-1 1 0 0,-4 0 6 15,3 0-4-15,0 0 1 0,-3 1-4 0,0-1 0 16,-2 2-1-16,-1-2-1 0,-1 0 6 0,1 1-2 16,-3-1 0-16,2 2 9 0,0-4-13 0,4 4-1 15,-5-4-2-15,0 2 2 0,0 2 1 0,0-2 0 0,0 0 2 16,-1 1 0-16,0 0-1 0,7 0 1 15,-2 0 4-15,0 0-4 0,3-2-1 0,-4 2-5 0,2-1 8 16,-1 0-7-16,1 3 2 0,1-3 7 0,-3 2-9 16,2-1 3-16,1 0-1 0,0 1 4 0,-2-2 1 15,1 0-5-15,2 1 2 0,-1 0-1 0,-1-1-2 16,1 1 5-16,1 1-5 0,1-2-2 0,-1 1 6 16,0 0-3-16,1 0 4 0,0 1-6 0,1 0 3 15,3 0-2-15,-2-1 0 0,-3 0-2 0,2 1 7 16,-3 0 0-16,2 0-3 0,-2 1 3 0,2 1-3 15,1-1 0-15,0 0-5 0,0-1 7 0,0 1-4 16,4 1 1-16,-4-2 1 0,4 1 4 0,-2 0-2 16,0-1-1-16,3 2 2 0,-2-1-4 0,1-1 0 15,-1 2-1-15,-2-1 2 0,3 2-1 0,-2-3 2 16,1 1 0-16,-3 4 1 0,-1-4-2 0,2 2-1 16,-2 1 2-16,1 0 2 0,1-2-4 0,-1 1 2 15,-5 0-8-15,5-1 7 0,-5 4-2 0,4-3 6 0,-3 2-1 16,-1-2 1-16,5 0-3 0,-4 0-1 0,4 0 0 15,-1-1 1-15,0 0-3 0,1 2 0 0,0-3 3 16,1 2 3-16,1-1-5 0,0 1-4 0,1 0 9 16,-2 1-8-16,1-2 4 0,-2 0 0 0,4 0 3 15,-4 0 0-15,1 1-2 0,6 1-1 0,-5-3 8 16,3 1-11-16,2 1 6 0,-5 3-3 0,3-5-1 16,1 1-3-16,-4 3 3 0,2-1 4 0,1 0-5 15,-1 0 8-15,0 0-7 0,-3 2 1 0,6-2 6 16,-2 0-4-16,-2 1-3 0,3-1 2 0,-1-1 3 0,0 2-6 15,-2-3 1-15,4 4 0 0,0-1 6 0,-2-1-2 16,2 5 3-16,0-4 0 0,2 0-1 16,-1 3 4-16,1 0-4 0,1-4-2 0,1 2 2 0,0 4-1 15,-2-3 4-15,2-1 2 0,0-1-1 0,-2 1-1 16,4 0-1-16,-3-1-2 0,1-1 1 0,1 2 0 16,-1-1-4-16,0-1 4 0,-1-1 0 0,3 2-1 15,-4-1 4-15,4-1-3 0,-4 2 2 0,4-2-2 16,0 0 2-16,-3 2-2 0,3-2-3 0,1 2 4 15,-4 0 0-15,3-4-4 0,1 4-1 0,0 1-1 16,-1-2 3-16,0 0-1 0,2 0 0 0,-2 0 3 16,0-2-3-16,1 3-5 0,-1-1 4 0,1-2 1 0,-1 1 0 15,1 2-1-15,-1-2 0 0,0 0 4 16,0 2-2-16,-1-2-2 0,1 0-2 0,1 2-2 16,-1-2 4-16,1 2 1 0,2-1 0 0,-1 1 3 0,-1 0-1 15,2 2-2-15,-1-4 0 0,2 0 5 0,-2 3-7 16,3-2 6-16,0 2-1 0,1-1 2 0,0-2-1 15,3 1 1-15,-4-2 0 0,-4 1-2 0,8-2 0 16,-8 1-3-16,3 1 2 0,-2-2 2 0,-2-1 1 16,5 2-4-16,-4 0 0 0,-1-3 5 0,1 2-3 15,2 0 0-15,1-1-1 0,-1 1 0 0,-1-2 2 16,2 2 0-16,-1 1 4 0,2-1 0 0,3-1 0 16,1-1-3-16,-4 3-4 0,-2-1 0 0,7-2 3 0,-5 3 0 15,2-3-3-15,1 2 4 0,-3 0-2 16,0-1 2-16,4 1-4 0,-4-2 2 0,1 2-4 15,-1-2 1-15,-4 1 1 0,3 0-2 0,-3 1 3 0,5-2-1 16,-3 3-1-16,-1-4 2 0,0 1-3 0,3 2-2 16,-2-1 0-16,-1 1 3 0,2-3-2 15,-2 4 4-15,3-3-1 0,-1 2-1 0,2-2-1 0,0 0 0 16,0 1-4-16,-1-2 1 0,4 3 5 0,-4-1-2 16,4 0-2-16,-2 0 3 0,1-1-3 0,-1 1 2 15,1-1-1-15,-2 0 0 0,0 2 2 0,2-3-2 16,-3 1 0-16,2 3-2 0,-1-4 1 0,-1 2-3 15,0-1 5-15,-1 1-1 0,-2 1-1 0,2-2 3 16,0 0-3-16,-2 1 2 0,3-2-3 0,0 1 1 16,1-1 0-16,-5 2-1 0,3-2 4 0,1 2-3 15,1-1 2-15,0 0-1 0,3 0-1 0,-4 1-1 16,3-1 2-16,0-1-1 0,-1 1 4 0,0-1-3 16,1 3 0-16,-2-3-3 0,-2 0 0 0,0 2 2 15,3-2 1-15,0 1 0 0,1 0 0 0,-5 0 0 0,-1 1-1 16,1-2 5-16,1 1-8 0,-2 0 0 0,1-1 2 15,-7 0-1-15,12 0 8 0,-3 1 0 0,0-1 5 16,0-1-4-16,0 1-2 0,0-1 3 0,3 0-2 16,-1-1 2-16,-2 2-1 0,4 0 0 0,0 0 2 15,-2-1-2-15,2 1-1 0,-3-1 1 0,3 0 1 16,0-1-5-16,-1 2 1 0,1-1 2 0,-1 1-6 16,1-2 5-16,-1 1-1 0,-3 0-3 0,0 1 0 15,4-2 3-15,-7 2-4 0,2 0 5 0,1 0-1 16,-1-1 1-16,-2 1 6 0,0-1 8 0,2 0 1 0,-3-1 3 15,3 0-1-15,0 1 2 0,2-1-4 16,-1 0 2-16,-2-1-2 0,2 0 0 0,0-1-2 16,-1 1-1-16,1 3-3 0,-3-3-2 0,3 1 0 0,0-1 0 15,-4-1 1-15,5 2-3 0,-5-1-4 0,3 1 1 16,1 0 1-16,1 1-2 0,-5-2-2 0,6 2 1 16,-2-2-1-16,-2 1-1 0,2 0-1 0,-2 1 2 15,-1-2 0-15,2 2 0 0,-3 1 1 0,0-4 2 16,1 3 1-16,1-2-2 0,-1 1 3 0,0 0 3 15,-2 1 0-15,1-2 1 0,1-1 1 0,-1 2 0 16,0 0-2-16,-1-2 2 0,1 0-1 0,-1 2 0 16,3-2-3-16,-3 0 2 0,2 2-5 0,-2-1 1 15,0-1-1-15,1 1 0 0,2 1 0 0,-1-2-2 16,-2 1 0-16,2-1 1 0,-2 0 1 0,1 0 0 16,-1 2 8-16,-3-1 3 0,3 0-1 0,1 1-2 0,-1-2 2 15,-3 1-5-15,3-2 0 0,-3 1 1 0,2 0 5 16,1-1-3-16,-3 1-1 0,3-1-2 0,-3-2 1 15,2 2-1-15,-2 0-4 0,3-2 0 0,-3 1-2 16,4 0 2-16,-2-2-4 0,-2 4 2 0,2-6-3 16,2 3 1-16,-1-2 1 0,-2 1-2 0,1 1 0 15,3-1-1-15,-3 2 0 0,-1-2 1 0,2 0-2 16,-1 1-1-16,-1 1 3 0,1 0-1 0,-1 1 2 16,0-1-4-16,-1 1 0 0,3-1 1 0,-4 2-1 15,2-1 2-15,-2-1-4 0,1 0 4 0,-1 1-2 16,0-2 2-16,0 2-2 0,0 0 0 0,-1-3 0 15,1 1 0-15,0 2 0 0,-1-2 0 0,0-3 0 0,-2 3-2 16,3 0 2-16,-1-3-3 0,-2 1 2 0,2 2 3 16,1-3 0-16,-1 1-2 0,-1 3 2 0,2-2-1 15,-1-1 1-15,0 2-2 0,1 1 0 0,-1-1-3 16,1 1 4-16,-3 0-4 0,2-3 3 0,-2 4-2 16,2-3 2-16,0 2 2 0,-2 2-3 0,-1-3 3 15,1 2-3-15,-1 0-2 0,0 0 2 0,0-1-1 16,0 2 0-16,-1-1 2 0,0 0-1 0,0 1 0 15,1-1-1-15,0 1 3 0,0-2-1 0,-1 1 2 16,1 2-2-16,3-2 0 0,-3-1 0 0,4 1 0 16,-3-1 2-16,1 2-1 0,1-1-2 0,-3-3 1 15,4 4 0-15,-4-6-1 0,2 4 0 0,-1 1 0 16,0-3-1-16,2 3 0 0,-3-2 1 0,0 2 2 0,2 0-2 16,-2 0-1-16,-1-1 5 0,1 2-3 0,-1-1-2 15,2 1 1-15,0 1 1 0,-1-1 0 16,-1 1 0-16,5 3 3 0,-3-5-5 0,-1 3 1 0,2-1-2 15,2 3 1-15,-4-5 1 0,1 3 2 0,3 2 0 16,-3-5 0-16,0 2 0 0,0 1 0 0,3 2 0 16,-4-6-1-16,1 3-1 0,-1 0-1 0,1 0 0 15,0-2 1-15,-3 3 1 0,3-1-2 0,-4 1 4 16,4 0-4-16,-3-3 1 0,0 2 1 0,1 2-1 16,0-2 1-16,-3 1 1 0,4 1-2 0,-1-3 1 15,0 1 1-15,1 1-1 0,4 2-3 0,-6-5 3 16,1 5 0-16,2-3 1 0,-2-1-2 0,1 2 1 0,0-1 1 15,4 3 1-15,-5-5-1 0,1 2-2 16,-2 1 2-16,2-2 0 0,0 1-2 0,-1 2 0 16,1-2 2-16,0 1 0 0,-1 1-3 0,-1-2 2 0,0 1 0 15,1 0-1-15,-2-1-1 0,3 3 1 0,-3-1 0 16,2-2 1-16,5 3-1 0,-9-3 2 16,3 3-2-16,3-2-1 0,-2-1 2 0,5 3-2 0,-7-4 4 15,7 4-4-15,-5-1 4 0,5 1-1 0,-6-2 0 16,6 2-2-16,0 0 0 0,-6-2 2 0,6 2 1 15,-7-1-4-15,7 1 1 0,-8 3 0 0,8-3 2 16,-7 1 0-16,0-1 1 0,7 0-2 0,-10-1-1 16,10 1 2-16,-8 0-1 0,8 0 2 0,-7-2-3 15,0 1 0-15,7 1 1 0,-11 0-3 0,11 0 5 16,-9-2-4-16,2 1 2 0,1 0 0 0,-2 0 0 16,2-1 2-16,-2 0-4 0,3 0 2 0,-4 2-1 15,9 0 1-15,-11-2-1 0,6 1 3 0,-2 1-4 0,0-2 2 16,7 2-1-16,-12-1 1 0,6 0 1 15,-1 0-1-15,0 1-1 0,7 0 2 0,-12-2 1 16,6 1-3-16,0 0-1 0,-1-1 2 0,-1-1 0 0,1 3 0 16,-1-1 2-16,-1 0-3 0,0 0 2 0,-1 1-1 15,-3-2-1-15,3-1 0 0,-3 3 2 0,3-3-2 16,-2 2 2-16,3 1-2 0,3-3 1 0,0 0 2 16,-1 2-4-16,-1 0 1 0,0 1-1 0,1 0 2 15,-2-3-3-15,0 1 5 0,0 2-1 0,-2 0-1 16,-1 0 0-16,2-2 0 0,-1 1-5 0,-2 1 6 15,3-1 0-15,-7 1 1 0,3-1-1 0,1 1-1 16,-2 1 0-16,-5-1 0 0,1 0-1 0,-2 0 2 16,2 1-2-16,-1-1-1 0,0-1 0 0,-2 3-3 0,3 0 2 15,-4-2-2-15,4 2-3 0,2-1-3 16,-2 1 4-16,1-1 1 0,4 0 0 0,1 4-1 16,1-3 0-16,1 1 1 0,4-2 1 0,-3 1 0 0,1-1 1 15,2 0 0-15,2 0 1 0,0 0-1 0,5-1-2 16,-9 1 2-16,4 1 1 0,5-2 0 0,-8 3 0 15,3-1-1-15,0 0 4 0,0-1-1 0,-1 1-1 16,-1 0 0-16,3 0 1 0,-2-1-1 0,-3 2 3 16,5-2-2-16,-4 2-2 0,2 0 4 0,-3-1-3 15,4 0 2-15,-3 0 0 0,3-1 1 0,-3 1-2 16,1 0 0-16,3 1 0 0,-5-1-1 0,5-1 1 16,-2 1 0-16,0 1 2 0,0-2-1 0,4 2 2 15,-2-1-2-15,-1 1-2 0,0 1 2 0,-3-1 0 16,4-1 1-16,-1 1-2 0,0 1 1 0,1 0 0 15,-1 0 1-15,-2-2 2 0,1 2-2 0,-1 2-2 0,0-4 1 16,-3 3 0-16,0 2 2 0,1-2-2 0,-1-2-2 16,2-1 2-16,-1 2 3 0,4-1-2 0,-3-3-1 15,3 3 1-15,0-1-1 0,0 0 0 0,1 0 2 16,4-2-4-16,-10 5 1 0,7-4-1 0,3-1 0 16,-6 2 3-16,6-2-4 0,-4 3 4 0,4-3 0 15,-4 2 1-15,4-2-1 0,-6 2 1 0,6-2-3 16,-8 1-1-16,5 1 3 0,3-2 0 0,-8 0 0 15,3 2 2-15,5-2-3 0,-8 0 0 0,8 0 1 16,-8 3-2-16,3-1 1 0,0 0 2 0,0-1-2 16,0 2-2-16,1-1 2 0,-2 1 1 0,2-2 0 15,-3 3-1-15,4-2 0 0,-3 0-1 0,4 2 0 16,-2-3 1-16,-1 1-1 0,1 1-2 0,4-3 4 16,-6 4-1-16,3-2-1 0,1 1 0 0,2-3 0 15,-3 2 0-15,3-2 2 0,-4 4-1 0,3-1-2 16,1-3 1-16,-6 6 1 0,3-3 0 0,-1 1 4 0,0 0-3 15,2-1-3-15,-2 2 4 0,-1-1-1 0,1 1 0 16,-4 0 0-16,6-2-1 0,-5 1 0 0,2-1 1 16,1 2-1-16,-1 0 0 0,0-3 2 0,2 2-1 15,-3 1 0-15,1-2 0 0,0 0 0 0,1-1-1 16,2 3 1-16,-3-2 0 0,1-1-4 0,1 2 0 16,1-1 2-16,0 4 1 0,2-7 0 0,-2 6 1 15,1-2-1-15,1 0 0 0,0 0-2 0,0 1 3 16,0-1-2-16,1 1 0 0,-1-1 3 0,0 1-3 0,0 1 1 15,1 0 0-15,-2-1 0 0,2 2 1 16,-1-2-1-16,0 3 1 0,0 1-1 0,0-4-1 16,0 2 2-16,0 1-1 0,0-3-2 0,0 1 4 0,0 0-1 15,0-1-1-15,1 2-1 0,-1-2 0 0,2-1 4 16,0 1-1-16,-2 0 0 0,2 0 0 0,-2 0-1 16,1-2 0-16,0 2 0 0,2-3 1 0,-3 3 0 15,2 0-2-15,3 0 0 0,-5-1 0 0,3 0 1 16,-2 2-1-16,2-2-6 0,-1 0 8 0,1 0 1 15,-1 0-3-15,2 1 0 0,-2-1 0 0,0 0 2 16,4 0 0-16,-4 1-4 0,1-2 4 0,0 1 1 16,0 1-2-16,-1-2 2 0,-1-2-6 0,3 3 4 15,0-3-2-15,-4 2 0 0,4 2 2 0,-3-2-1 0,3 1 0 16,-4-4 0-16,1 5 0 0,3-2-3 16,-3 2 3-16,3-3 0 0,-1 0 2 0,-2 3-4 15,3 0 5-15,0-1-3 0,0-1 1 0,-1 2 1 0,1-2-1 16,3 1 1-16,-2 2-1 0,0-2 0 0,0 1-2 15,1-3 3-15,-1 3-3 0,1 0 3 0,-3-2-1 16,1 1 2-16,1-1-3 0,-1 1 0 0,1 0 0 16,-1-3 2-16,0 4-1 0,0-5-2 0,-3 4-1 15,2-1 2-15,-3-3 0 0,5 5 1 0,-3-2-2 16,2-2 1-16,0 3 0 0,-2-2 0 0,2 3 0 16,-1 0 2-16,2-5-2 0,-2 2 3 0,2 3-2 15,2 0-2-15,-2-1 1 0,-1-2 0 0,3 2-2 16,-1-2 5-16,-2 3-4 0,2-3 0 0,-2 1 0 15,1 1 2-15,0-1-2 0,2 0 4 0,-5 1-4 16,3-1-1-16,-1-1 2 0,1 0 3 0,-1 1-1 16,0 0-2-16,1-1-3 0,-1 1 5 0,1 0 0 15,-1-2 1-15,0 1-1 0,0 1 1 0,1-3-3 16,-1 3 0-16,-4-3-1 0,7 4 0 0,-2-3 1 16,-2 2 2-16,2-2 0 0,-2 1-1 0,2-1-3 0,-1 1 1 15,-1 0 2-15,-3-2-3 0,12 2 0 0,-7 1 2 16,0-1 0-16,0 1 0 0,3-1 0 15,-4 0 2-15,1 1-3 0,0-1 3 0,-3 1-2 0,4-3 3 16,0 2-3-16,-6-2 2 0,9 3-1 0,-5 0-1 16,2-1 0-16,-2 1 2 0,1-2-2 0,1-1 0 15,-2 3-1-15,1-2 2 0,1 2-1 0,-3-2-2 16,3 2-1-16,1-1 5 0,-2 0-1 0,-1 0-1 16,1-2-3-16,-5 0 3 0,9 3 0 0,-4-3 3 15,0 1-3-15,-5-1 2 0,8 3-5 0,-4-2 3 0,0 0 0 16,-4-1-2-16,6 1 1 0,-6-1-2 15,8 2 4-15,-3 1 0 0,-1-3 2 0,-4 0-3 16,7 5 2-16,-3-5-2 0,1 1 1 0,-1 2 0 0,-4-3-1 16,5 3 0-16,-1-1 1 0,0 1-1 15,0-1-2-15,1 0 1 0,0 0 1 0,0-1 1 16,0-1-2-16,-1 2 3 0,1 0-1 0,2-1-2 0,-1 1 3 16,0 0-1-16,1 1-3 0,-1 0 3 0,-1-2-2 15,1 0 0-15,-2 1-1 0,0-2 2 0,0 3 2 16,1-1-2-16,-5-2 0 0,4 2 0 0,-4-2 0 15,6 3 0-15,-6-3 3 0,4 3-3 0,-4-3-2 16,5 1 3-16,-5-1 0 0,4 3-1 0,-4-2-1 16,0-1 0-16,8 2-1 0,-8-2 4 0,4 3-2 15,-4-3 0-15,7 1 2 0,-3 0-5 0,1 1 4 16,-5-2-1-16,12 2 1 0,-8 0 0 0,3-1 3 0,-7-1-2 16,12 0-2-16,-7 0 2 0,1 2-4 15,1-1 0-15,-7-1 4 0,10 1-3 0,-5 0-1 16,0 1 3-16,0-1 0 0,-5-1 0 0,10 1-1 0,-10-1-2 15,7 1 3-15,-3 1 0 0,-4-2-1 0,5 1-2 16,-5-1 2-16,4 2 2 0,-4-2-4 0,6 2 4 16,-6-2-1-16,10 0 1 0,-7 2-2 0,3-1 0 15,-1 0-1-15,4 0 1 0,0 2 2 0,0-2-4 16,3-1 0-16,-1 3-8 0,3-1-18 0,0 0-24 16,-2 1-30-16,-1-3-42 0,5 0-77 0,-2-2-205 15,-3 2-438-15,3-3 194 0</inkml:trace>
  <inkml:trace contextRef="#ctx0" brushRef="#br0" timeOffset="73679.53">18778 5804 44 0,'0'0'100'0,"0"0"-24"0,0 0 3 16,4 4-7-16,-4-4-7 0,0 0-6 0,0 0 1 15,0 0-15-15,7 1-17 0,-7-1 14 0,0 0-9 16,0 0 4-16,0 0-9 0,0 0 0 0,0 0-2 15,0 0 0-15,0 0 7 0,6 1-5 0,-6-1 3 16,0 0 5-16,0 0 2 0,0 0 0 0,0 0-2 16,0 0 2-16,0 0 0 0,0 0-5 0,0 0-1 15,0 0-6-15,0 0-4 0,0 0 4 0,0 0-4 16,0 0-1-16,4-6-2 0,-4 6-6 0,0 0 2 16,0 0-4-16,0 0 3 0,0 0-2 0,0 0-4 0,0 0 0 15,0 0 0-15,0 0 6 0,0 0-1 0,0 0-4 16,0 0 1-16,0 0 1 0,0 0-2 0,0 0 1 15,0 0 0-15,0 0-5 0,0 0-1 0,0 0 1 16,0 0 0-16,0 0-1 0,0 0 0 0,0 0-6 16,0 0 6-16,0 0-3 0,0 0-3 0,0 0-1 15,0 0 3-15,0 0 0 0,0 0 0 0,0 0 3 16,0 0-6-16,0 0 6 0,0 0-5 0,0 0 4 0,0 0 1 16,0 0-3-16,0 0-3 0,0 0 4 0,0 0-1 15,0 0 2-15,0 0-4 0,0 0 1 16,0 0 5-16,0 0-3 0,0 0 2 0,0 0 0 0,0 0-5 15,0 0 4-15,0 0-5 0,0 0 6 0,0 0 0 16,0 0-7-16,0 0 2 0,0 0 1 0,0 0 0 16,0 0 6-16,0 0-3 0,-8 10-2 0,8-10 1 15,0 0 0-15,0 0 2 0,0 0-3 0,-5 2 9 16,5-2-4-16,0 0 2 0,-4 3-4 0,4-3-1 16,0 0 1-16,0 0-1 0,-6 2 4 0,6-2 0 15,0 0-5-15,-5 2 0 0,5-2 1 0,-7 2 1 0,7-2 0 16,-5 3 0-16,5-3 2 0,-6 0-7 0,6 0 4 15,-4 3 1-15,4-3 5 0,0 0-5 16,-5 2 8-16,5-2-5 0,-4 3-4 0,4-3 5 0,0 0 0 16,-6 2-4-16,6-2-3 0,-7 3 8 0,7-3-3 15,-5 1 3-15,5-1-3 0,-6 1 2 0,6-1-2 16,-8 0 0-16,8 0-5 0,-7 2 0 0,7-2 2 16,-9 0-3-16,2 0 8 0,1 2-4 0,6-2 3 15,-10 1-6-15,3-1 5 0,3 1 1 0,4-1-4 16,-10 1 1-16,10-1-3 0,-9 0 4 0,4 2-3 15,5-2-1-15,-4 2 0 0,4-2-1 0,-10 3 2 16,10-3 0-16,-4 2 4 0,0 0-7 0,1-1 5 16,3-1-4-16,-7 3 4 0,1-3 2 0,-1 2-5 0,4 1 2 15,3-3 9-15,-7 1 5 0,1-1-7 0,6 0 2 16,0 0-4-16,-12 0 2 0,12 0-8 0,-9 0 5 16,9 0-1-16,-10 0 4 0,10 0-6 0,-9 0 5 15,9 0-3-15,-9 0 1 0,9 0-3 0,-7 0 0 16,3 3 1-16,4-3-3 0,-9 2 2 0,2 0 0 15,2-1 0-15,5-1-6 0,-7 3 6 0,1-2 2 16,6-1-2-16,-11 0 0 0,9 3-5 0,2-3 4 16,-8 2 1-16,4 1 0 0,0-3-2 0,4 0-2 15,-8 2 1-15,2 0 0 0,2 0 0 0,4-2 2 0,-6 3-1 16,2 0-3-16,-1-1 7 0,1 2-3 0,-4-1-1 16,3-1-2-16,0 1 1 0,1 0 1 0,0 2 1 15,1-3-2-15,-2-2 0 0,2 2-3 0,-3 1 3 16,2 1 0-16,-1-1 0 0,-2 0-3 0,2 1 4 15,0-4-1-15,1 3-1 0,-2 1 5 0,1 1-3 16,-1-3 2-16,0-1-4 0,1 2 3 0,0-1-2 16,0 2 0-16,0 1-2 0,1-3 3 0,-2-1-3 15,2 2 3-15,-1-1-2 0,-1 1 3 0,1 1-1 16,-1-2-1-16,0 1 0 0,-1 0 5 0,1 1-4 16,1-2 2-16,-2 3-5 0,1-3 2 0,1 1 3 0,1 0-2 15,-4 1-4-15,3 0 6 0,0 0-3 0,0 0 0 16,1 1-7-16,0-1 6 0,0-1 1 0,1 2 4 15,0-2 0-15,-4 2-4 0,3 0 2 0,-1-1 1 16,1 1-5-16,1 0 2 0,-1-1 5 0,-1-1-2 16,2 1-6-16,-1 2 4 0,0-4-4 0,0 1-2 15,-1 1 3-15,2-1 3 0,1 1-1 0,-2-1 1 16,0 0 2-16,-2 4-4 0,2-5-3 0,0 1 5 16,1 1-5-16,-2 0 8 0,0 1-5 0,2-3-1 15,-1 2 1-15,0-1 5 0,0 1-8 0,1-1 5 0,-1 0 2 16,2 1-5-16,-2-1 3 0,-1 1 0 0,0-1 2 15,1 1-6-15,0-1 4 0,4 0-2 0,-2 1 1 16,-2-1 1-16,-3 1-2 0,2 1 2 0,0-2 2 16,0-1-4-16,1 1 1 0,0 2 0 0,-1-1 3 15,1-1-4-15,-2 1 0 0,1-1-3 0,-2 2 5 16,5 0 1-16,-6 4 1 0,-1-6-3 0,4 2 3 16,1 2-3-16,-3-2-2 0,0 4 6 0,0-3-4 15,2 0 0-15,-3 0-2 0,3-1 5 0,1 1-1 16,0-1-1-16,-2-2-3 0,1 2 3 0,-1-1 1 0,3 2 1 15,-1-2-2-15,1 1-1 0,-1 0 1 0,3-1-4 16,-4 1 3-16,3-1 1 0,-2 2-3 16,1 0 4-16,-1 0-1 0,2 1-2 0,-1-2 2 0,-1 3-7 15,2 0 9-15,-2 3-1 0,0-4-1 0,-1 3-2 16,-1-2 4-16,-2 3-3 0,-1-1 4 16,4-1-2-16,-3 1 1 0,3-2 0 0,-3-1 1 0,2 1-4 15,1-4-1-15,-1 1 1 0,3 2-1 0,-1-2 4 16,0 0-1-16,-2-1-4 0,3 1 6 0,2-1-1 15,-3 0-4-15,3 0 1 0,-3 3 0 0,2-4-3 16,0 2 2-16,2-2 0 0,0 3 1 0,-4-2 0 16,3 3 4-16,-3-1-2 0,1-1-2 0,-3 0 2 15,5 0-2-15,-5 0 5 0,2-1-5 0,1 1 3 16,-2-1-1-16,3 0-2 0,-3-1 0 0,2-1 0 0,1 1 2 16,2-3-2-16,-4 4 3 0,4-4-1 0,0 0 1 15,-2 2 1-15,2-2 16 0,0 0 5 0,0 0 9 16,0 0-5-16,0 0-3 0,0 0-3 0,0 0-2 15,0 0-5-15,-2-11 2 0,2 11-6 0,1-7-12 16,-1 2-32-16,1 0-36 0,-2-2-45 0,0 1-229 0,1-3-369 16,1-2 165-16</inkml:trace>
  <inkml:trace contextRef="#ctx0" brushRef="#br0" timeOffset="74478.63">17700 6425 50 0,'0'0'147'16,"0"0"-15"-16,0 0-8 0,0 0-12 0,0 0-13 16,0 0-4-16,0 0-13 0,0 0-3 0,0 0-5 15,0 0-5-15,0 0-7 0,0 0-8 0,0 0-5 16,0 0-3-16,0 0-2 0,0 0-2 0,0 0-2 0,0 0-2 16,0 0-2-16,0 0-8 0,0 0 2 0,0 0-3 15,0 0-10-15,0 0-1 0,6 6 0 0,-6-6 0 16,0 4-5-16,0-4 2 0,0 8 3 0,0-3-5 15,-1-1 1-15,-1 3-4 0,0-1 0 0,2 0 1 16,-2 1 0-16,-2 3 0 0,1-2-5 0,-2 3 2 16,1-1-4-16,-3 2 4 0,2 3 0 0,-2 2-5 15,2-4 2-15,0 2-2 0,-3-1 6 0,3 2-2 16,1-6-4-16,-1 1-2 0,1-1 1 0,1 2 4 0,-2-3-1 16,1-1 1-16,2 2-3 0,-1-3 3 0,0 0-2 15,2-4-1-15,1 1 2 0,-2 1 0 16,2-2 8-16,0-3 12 0,-1 4 7 0,1-4 2 0,-1 3 4 15,1-3 2-15,0 0-7 0,0 0-1 0,0 0-2 16,0 0-5-16,0 0-1 0,0 0-2 0,0 0-7 16,0 0 5-16,0 0-6 0,0 0 3 0,0 0-3 15,0 0-6-15,0 0 3 0,11-7 2 0,-11 7-3 16,11-2-1-16,-6 1-5 0,5-3 3 0,-1 2 0 16,4 1 1-16,0-2-6 0,6 1 3 0,9-2-1 15,-8 4 3-15,3-4-6 0,-1 2 4 0,6 1 0 0,-5-3 0 16,-2 4 1-16,-2-2-6 0,-3 2 3 15,-2 0-2-15,-1 0 1 0,-3 0 3 0,-1-2-4 16,-1 2 2-16,-8 0 0 0,10 0 2 0,-10 0 0 0,9 0-4 16,-9 0 3-16,0 0-1 0,0 0-1 0,0 0 2 15,0 0-5-15,0 0-2 0,0 0-18 0,0 0-17 16,0 0-27-16,0 0-50 0,0 0-33 0,0 0-163 16,0 0-340-16,-23 4 151 0</inkml:trace>
  <inkml:trace contextRef="#ctx0" brushRef="#br0" timeOffset="74996.41">17498 6972 111 0,'0'0'144'0,"0"0"-14"0,0 0-17 16,0 0-10-16,0 0-11 0,0-2-6 0,0 2-10 16,0 0-10-16,0 0-4 0,0 0-11 0,0 0-7 15,0 0-4-15,0 0-8 0,0 0 3 0,-4 12-4 16,3-7 2-16,1 0-10 0,0 2 3 0,-1-2-2 16,2 4 0-16,-2 1 2 0,-1 1-5 0,1-2 4 15,1 2-1-15,-4 6 0 0,3-2 6 0,0-1-4 0,-2 3 1 16,3-2-2-16,-2 2 1 0,-1-1 1 0,3 0-6 15,-1-4 3-15,-2 2 2 0,1 3-1 0,1-3-3 16,1-3 1-16,-2 1-6 0,2-3 1 0,0 3 0 16,0-3 0-16,-2-4-4 0,2 3 2 0,0-4 0 15,0 3-4-15,0-2 4 0,-2-3-5 0,2-2 3 16,2 6-3-16,0-2 2 0,-2-4-5 0,0 2 5 16,0-2-18-16,0 0-32 0,0 0-22 0,8-10-34 15,-7 3-71-15,-1-4-108 0,0 1-292 0,0 0 129 16</inkml:trace>
  <inkml:trace contextRef="#ctx0" brushRef="#br0" timeOffset="75323.48">17436 6989 28 0,'2'-3'182'0,"-2"3"-10"0,4-4-12 15,-4 4-16-15,4-3-12 0,-4 3-6 0,0 0-17 0,6-2-11 16,-3-1-12-16,3 1-6 0,-1 0-11 0,1-1 0 16,0 1-12-16,-1 2-4 0,1-2-5 0,3 1-6 15,-1 0-2-15,-1 1-7 0,1-1 1 0,1 1-5 16,0 1-4-16,-3-1-2 0,2 0 1 0,2 1-7 15,-2-1 2-15,-3 1-7 0,0 1 3 0,2 0-1 16,-2-2-1-16,-5 0-2 0,6 4-8 0,-2-1-22 16,0 0-12-16,-3-1-25 0,-1-2-11 0,6 3-13 15,-3-1-33-15,-3-2-32 0,3 3-98 0,-3-3-263 16,0 0 116-16</inkml:trace>
  <inkml:trace contextRef="#ctx0" brushRef="#br0" timeOffset="75595.07">17412 7195 137 0,'2'5'158'15,"2"-3"-9"-15,-4-2-12 0,6 1-7 0,-2 0-12 16,0 1-9-16,1-1-8 0,2-1-9 0,-7 0-16 15,13 0-8-15,-4-1-6 0,0 1-5 0,1 0-10 0,-2 0 2 16,3-2-6-16,1 4-3 0,-3-2-9 0,-2 1-1 16,5-1 0-16,-3 3-4 0,0-3-2 0,-4 4-15 15,3-1-23-15,-2-1-20 0,1 0-27 0,-1-1-31 16,-1 1-162-16,-1 2-275 0,1-1 121 0</inkml:trace>
  <inkml:trace contextRef="#ctx0" brushRef="#br0" timeOffset="75995.3">17677 7236 16 0,'-2'4'119'0,"-2"2"-4"0,0 1-12 0,1 0-3 16,-1 0 2-16,0 1-13 0,1-1-6 0,0 2-5 15,-1-1-5-15,1-2 1 0,1 0-4 0,1 0-3 16,0 1-11-16,-1 0-6 0,2-3 6 0,2 1 5 16,-2 0-2-16,1-3-3 0,3 3-2 0,5-5 2 15,-2 1-8-15,5-2-4 0,8-2-2 0,-7 1-4 16,-1-2-5-16,6-1-4 0,3-1-4 0,-3-1-1 16,-8 2-4-16,3 0-2 0,5-2 1 0,-8 2 1 0,2 1-3 15,-6-4-6-15,1 4 0 0,-4-1 1 0,1-2 1 16,-2 2 11-16,-1-2 7 0,-1 1-3 0,-1-1-3 15,-1 1 1-15,0-2 1 0,-5 3 5 0,1-4 6 16,-4 4-5-16,3-2 3 0,-3 3 1 0,0-1 1 16,-3-1-10-16,3 1 4 0,-3 4-7 0,2-3 0 15,0 3-1-15,-1-2-3 0,1 1-3 0,2 2-3 16,0-1 1-16,2 1-7 0,7 0 1 0,-11 1 0 0,6-1-6 16,0 5-28-16,2-5-34 0,-1 3-42 15,4-3-58-15,-7 3-215 0,7-3-402 0,0 0 178 0</inkml:trace>
  <inkml:trace contextRef="#ctx0" brushRef="#br0" timeOffset="76395.97">18018 7168 60 0,'0'0'158'0,"0"0"-19"0,-10 3-16 0,10-3-10 16,-4 2-17-16,3 0-6 0,-3 2-10 0,0-1-10 15,0 0-7-15,3 0-8 0,-4-1-1 0,1 3 0 16,-1 1 1-16,1-4-8 0,-1 2-6 0,-3 4 18 15,0-2-10-15,2 0 2 0,1-1-2 0,-3 1-6 16,2 1 1-16,-3 1-4 0,4 0-1 0,-1 1-3 0,-2-1-4 16,3 1 1-16,0 0-2 0,2-1 6 15,-1 1-4-15,3-2-1 0,0 1-4 0,2-2 3 16,0 0 0-16,2 0 0 0,0 1-1 0,4 0-7 0,1 1 0 16,0-5-1-16,3 0 0 0,3 0-1 0,2 2-1 15,0-4-6-15,2-1-10 0,-4 0-15 0,-1 0-32 16,1-2-16-16,0-2-19 0,0-2-45 0,-2 4-13 15,0-6-157-15,-3 3-318 0,0-2 142 0</inkml:trace>
  <inkml:trace contextRef="#ctx0" brushRef="#br0" timeOffset="77272.5">18124 7199 124 0,'0'0'164'0,"0"0"-15"0,0 0-12 0,0 0-14 16,0 0-15-16,0 0-7 0,0 0-15 0,-5-4-3 15,5 4-11-15,0 0-6 0,0 0-2 0,0 0-5 16,0 0-2-16,0 0-9 0,0 0-3 0,0 0-2 16,0 0-6-16,0 0-3 0,0 0-3 0,0 0-2 15,0 0-3-15,0 0-2 0,0 0-7 0,0 0 2 0,0 0-4 16,-1 8 9-16,1-4 2 0,0-4 0 15,0 11-2-15,0-8-3 0,0 4-4 0,-1 1 0 0,1-3-2 16,0 4-2-16,1 1-2 0,-1-3 3 0,0 5-7 16,0-5 3-16,0 2 0 0,-1-2-2 0,-1-3 0 15,2 3 1-15,0-2-3 0,-1-1 5 0,1-1-5 16,0-3 1-16,0 7 0 0,1-5 2 0,-1-2 4 16,2 4-5-16,-2-4 1 0,5 1-2 0,-5-1 0 15,9 0 2-15,-9 0-1 0,12-3-2 0,-4 1-1 16,1-1-4-16,-4 0 7 0,7-3-5 0,-2 0-3 15,0-2 3-15,4-1-5 0,-2 1 5 0,-2 0 1 0,-1 3 7 16,0-3 6-16,0 3 8 0,-4 0 6 16,-1 2 1-16,-1-1-2 0,1 1-5 0,-1 1 0 0,1 0-5 15,-4 2-3-15,2-5-2 0,-2 5-3 0,0 0-1 16,0 0 3-16,0 0-3 0,0 0-2 0,9 9-1 16,-9-9-1-16,1 7 0 0,-1-3-2 0,0 0 1 15,3 1 0-15,-3-1-12 0,0 1 9 0,1-2 0 16,1 2-3-16,-1 2 5 0,0-2-2 0,0-1 1 0,1-1-1 15,-2 2 1-15,2 0-1 0,0-1 3 0,-1-2-3 16,0 1-1-16,-1-3 1 0,5 4 0 16,-3-1 0-16,-2-3 0 0,10 2-3 0,-5-2 5 0,1 0-2 15,-1-2-1-15,-5 2-4 0,13-3 6 0,-7 2-1 16,0 1 3-16,0-4-5 0,0 1 5 0,2-1-3 16,-3 0 2-16,4-2-5 0,-4-1 4 0,3 1-4 15,-2-3 2-15,-1-1-2 0,3 0 3 0,-2 1-2 16,-2-2-2-16,3 1 0 0,-2-3 1 0,0 2 2 15,-1 2-3-15,0-3-1 0,-1 6 4 0,-1-1-3 16,0 1 2-16,-1 1 12 0,-1 2 5 0,2-3 0 16,-2 3 1-16,0-2-1 0,0 5-1 0,0-5 2 15,0 5-1-15,0-6-6 0,0 6-4 0,-2-4-1 16,2 4 3-16,0 0-6 0,-1-5 3 0,1 5 0 0,0 0-3 16,0 0 1-16,0 0-1 0,0 0-1 0,-10 8-3 15,10-8 3-15,0 7-2 0,0-2 3 0,3-1 0 16,0 2-2-16,0 0 1 0,1 2 0 0,0 1 2 15,1-1-1-15,-1 4-5 0,1-4 4 0,1 3 0 16,-1-3-7-16,2 2 6 0,-4-1 0 0,3-1-1 16,-3 1 0-16,1-1 0 0,-1-2 0 0,-1 2-1 15,-2 0 0-15,1-3 2 0,-1 2-3 0,2-1 4 0,-4-1-2 16,4-1 3-16,-4 2-4 0,2-2 1 0,0-1-1 16,-1 2 1-16,-1-2-5 0,2-3 4 15,-3 6 0-15,-1-3 2 0,2-1-1 0,2-2-7 0,-4 3 1 16,1 0-24-16,3-3-20 0,-6 6-28 0,3-5-35 15,3-1-49-15,-5 1-242 0,5-1-435 0,0 0 193 16</inkml:trace>
  <inkml:trace contextRef="#ctx0" brushRef="#br0" timeOffset="77480.03">18767 7313 1 0,'0'0'186'0,"5"2"-15"15,-5-2-17-15,0 0-17 0,0 0-12 0,0 0-10 16,6 2-11-16,-6-2-11 0,0 0-1 0,0 0-11 16,9 0-44-16,-9 0-94 0,9-4-150 0,-6-3-223 15,0 0 98-15</inkml:trace>
  <inkml:trace contextRef="#ctx0" brushRef="#br0" timeOffset="78345.6">19424 5946 36 0,'-5'-4'166'16,"5"4"-14"-16,0 0-12 0,0 0-7 0,0 0-8 0,0 0-12 15,0 0-13-15,0 0-7 0,0 0-7 0,0 0-14 16,0 0-6-16,0 0-3 0,0 0-10 16,0 0-8-16,0 0-7 0,0 0-5 0,0 0 0 0,-4 4-1 15,4-4-4-15,0 3-1 0,0-3-5 0,-3 10-12 16,3-8 4-16,0 3 9 0,0 4-9 0,-1-4 0 16,0 2 4-16,1 3-8 0,0 0-2 0,0 2 3 15,2 5-3-15,2 1 3 0,-1 0-4 0,-1 1 0 16,-1-1-3-16,2 0 8 0,0 0-5 0,2-1-4 15,-3 0 1-15,0 0-1 0,-2-5 1 0,2 4 0 16,-2-4 0-16,2-1 1 0,-1 3-1 0,-2-4 0 0,4 0 3 16,-3-1-5-16,0-2 1 0,0 0 1 15,1-1 1-15,-1-1-4 0,-1 1 0 0,1-3 1 16,1 1-5-16,-1-4-17 0,-1 6-35 0,1-6-59 0,0 0-170 16,0 0-308-16,0 0 137 0</inkml:trace>
  <inkml:trace contextRef="#ctx0" brushRef="#br0" timeOffset="78642.3">19490 5975 6 0,'9'-2'148'0,"0"0"-4"16,-1 0-18-16,-2 1-7 0,2-1-10 0,-2 0-13 15,3 1-10-15,-5-1-8 0,4 2-5 0,-3 0-11 16,-5 0-13-16,13 0-5 0,-8 0 2 0,0 2-4 16,-5-2-6-16,11 3-4 0,-4 0-5 0,-2-1-2 15,-1 2 0-15,1-2-13 0,-1 1-14 0,1-1-6 0,0 2-14 16,-3-2-14-16,-2 2-28 0,0-1-24 0,0-3-107 15,-2 7-210-15,-1-2 94 0</inkml:trace>
  <inkml:trace contextRef="#ctx0" brushRef="#br0" timeOffset="78845.5">19529 6142 129 0,'0'0'149'0,"0"0"-5"0,0 0-5 0,2 3 3 15,-2-3-6-15,0 0-4 0,0 0-11 0,0 0-14 16,0 0-6-16,0 0-16 0,14-4-6 0,-11 1-7 0,2 1-9 16,0-1-3-16,8 0-6 0,-3 1-7 0,0-1-3 15,0 1-7-15,5-1-26 0,-3 1-24 0,1 2-39 16,2-2-39-16,-4 2-61 0,0-2-106 0,-1 2-279 16,-1 0 124-16</inkml:trace>
  <inkml:trace contextRef="#ctx0" brushRef="#br0" timeOffset="79711.66">19701 6175 19 0,'0'0'146'0,"1"6"-16"0,-1-6-9 0,0 5-16 15,3 0-1-15,-3 0-14 0,0 2-9 0,0-1-12 16,1 2-8-16,-1-1-7 0,0 1 0 0,0-1-7 16,0 1-4-16,0 3-2 0,0-6-4 0,0 0-9 0,0 2 1 15,0-2-6-15,0-2 4 0,2 3-7 16,-2-3 5-16,0-3 7 0,2 6 8 0,-2-6 3 0,0 2 3 16,0-2-4-16,0 0-11 0,0 0 0 0,15-5-5 15,-11 2 1-15,1 0 0 0,-1-4-6 0,3 3-3 16,0-5-3-16,-2 4 0 0,-1 0-3 0,0-5-6 15,2 4 4-15,-3 0 1 0,2 0-1 0,-1 2 1 16,0-1-4-16,-2 3-4 0,0-2 0 0,0 1 2 16,-1-1-1-16,-1 4-1 0,4-4-1 0,-4 4-2 15,0 0-8-15,4-2 2 0,-4 2 7 0,1-3-2 16,-1 3 3-16,0 0-1 0,0 0 2 0,0 0-3 0,0 0 0 16,0 0 0-16,2 13 1 0,-2-13 0 0,-2 7-1 15,4-5 3-15,-2 3-2 0,0-1 3 0,0-4 1 16,0 7-3-16,1-3 0 0,3 0-3 0,-2-3 3 15,1 1-4-15,1 3 3 0,-1-4-5 0,3 3 6 16,0-2 0-16,0-2 0 0,1 2 1 0,-1-1-8 16,-1-1 5-16,3 0 3 0,-8 0 1 0,11 0-3 15,-11 0 1-15,11 0 2 0,-5-3 0 0,2 3-1 16,-2-1-6-16,-1 0 5 0,0-3-2 0,1 2 0 16,1-2-2-16,-2 2 0 0,0 1 10 0,-1-2 2 0,1-1-5 15,2 1 8-15,-1-1 2 0,-1 1 0 0,0-2-2 16,3-2-1-16,-3-1-3 0,4 2 2 15,-5-1-3-15,2-1 0 0,-1-1-3 0,1 1 2 0,-3-1-1 16,2 1-3-16,-1-3 2 0,0 1-1 0,-1 0 5 16,-2 0-4-16,0-4 3 0,-1 8-3 0,-1-5 3 15,1 5-3-15,0 0 1 0,-1-1-1 0,-2-1-1 16,3 2-2-16,-3-2-1 0,3 3 2 0,-1-2-3 16,-1-1 0-16,0 3 1 0,1 0 3 0,-3 1 1 15,3-3 4-15,2 2-3 0,-3 0-5 0,1-2 1 16,1 2-1-16,-2 0 4 0,1 1-2 0,0-1-1 0,1 5-3 15,-3-3 7-15,3 0 0 0,0 3-4 0,-4-3 0 16,4 3 0-16,-1-6 1 0,1 6-2 0,0 0-1 16,0 0 2-16,0 0-4 0,0 0 5 0,0 0-2 15,0 0 0-15,-4 14-2 0,4-9 0 0,0 2 1 16,0-4 1-16,0 5 0 0,0-1-3 0,0 3 4 16,0 1-2-16,3 0 2 0,-3 2-3 0,2 2-3 15,0-1 3-15,0-2-2 0,-1 1 3 0,1-4 6 0,-1 4-6 16,2-2 1-16,-1-3 0 0,2 6 2 0,-3-4 0 15,2-1 0-15,0 0-2 0,0 0 6 0,1 0-6 16,0 1 3-16,1-4-3 0,-1 1 2 0,-1-2 1 16,3 1 0-16,-3-2-3 0,1 1-1 0,1 1-19 15,-1-2-25-15,-2-3-29 0,1 1-30 0,-3-2-57 16,9 2-141-16,-9-2-325 0,7-2 144 0</inkml:trace>
  <inkml:trace contextRef="#ctx0" brushRef="#br0" timeOffset="80745.5">20101 6128 151 0,'7'-3'158'0,"-3"1"-15"0,0-1-13 0,1-1-8 15,-1 2-9-15,0 1-13 0,-4 1-4 0,5-3-5 16,-5 3-8-16,6-5-11 0,-3 1-8 0,-3 4-4 16,5-4-7-16,-2 3-7 0,-3 1-5 0,6 0 0 15,-6 0-9-15,9-2-3 0,-9 2-3 0,9-1 2 0,-4 1-10 16,-1-1 3-16,-4 1-8 0,12 0 5 0,-12 0-4 16,10 0-2-16,-10 0 3 0,7 0-9 0,-7 0 2 15,7 0 0-15,-7 0-2 0,0 0 1 0,4 4 0 16,-4-4-1-16,0 0 0 0,1 3-3 0,-1-3-4 15,-4 9 2-15,3-6 3 0,0 0-1 0,-2-1-1 16,2 4-3-16,-2-3 3 0,2 2-3 0,0-2 0 16,1 2 2-16,0 0 2 0,0-5-3 0,0 7-4 15,1-4 7-15,0 1 0 0,-1-4 1 0,1 4-4 16,-1-4-1-16,0 5 3 0,0-5 0 0,3 3 3 16,-3-3-1-16,0 0-1 0,0 0 1 0,3 2 4 0,-3-2 2 15,0 0-3-15,9-1 1 0,-9 1 0 16,8-3-1-16,-1 1 3 0,-2 1-1 0,-1-2-1 15,2 1-2-15,0 0-3 0,1-1 0 0,1-1 2 0,-3 1 0 16,1-1 3-16,-1-2-1 0,0 1 1 0,0 1 4 16,-2-2 3-16,2 0 3 0,-5 1-9 0,3 0-1 15,-2-2 3-15,0 4 8 0,1-1 3 0,0-2-5 16,-2 2 1-16,0 4-2 0,3-5-6 0,-3 5-6 0,0 0 8 16,0 0-2-16,0 0-2 0,0 0-5 0,0 0 6 15,0 0-5-15,-8 19 3 0,8-16 0 16,-1 4-2-16,2-2 0 0,0 0-1 0,-1 4-1 0,2-3-2 15,0 0 2-15,-2 0-2 0,5-1 3 0,-4 1 2 16,3 0-3-16,0-1-1 0,-3-1 0 0,3 1-1 16,1-2 3-16,4-1-5 0,-5 0 4 0,4 0-1 15,-3-1-2-15,3 1 2 0,-8-2 0 0,15-2 3 16,-10 1-5-16,4-1-1 0,0 0 3 0,-4 0-1 16,4-1 0-16,-1 3-3 0,-1-3 3 0,0 1-2 15,0-2 2-15,-1 1 3 0,-1 1-1 0,2-1-1 0,-3 0-1 16,0 2-1-16,-1-2-5 0,2 1 6 0,-5 2-1 15,6-3 0-15,-3 1 2 0,-3 2 0 16,6-1 3-16,-4-1-1 0,-2 2 1 0,6-4 1 0,-3 0-4 16,0 3 3-16,-3 1-4 0,5-3 4 0,-5 3-3 15,8-1 0-15,-8 1 2 0,6-4-3 0,-1 1-1 16,-1 1 3-16,-4 2-7 0,7-2 4 0,-4 0-1 16,5 2 1-16,-3-3 4 0,0 2-5 0,3-1 0 15,-3-1 3-15,1-1 1 0,2 2-2 0,1-1-1 16,-1 1 1-16,-1-4 2 0,-3 2-4 0,3 1 3 15,0-1 1-15,0-2-1 0,-2 2 0 0,-2-3-3 0,3 2-1 16,-2 0 6-16,-2-2-6 0,3 2 3 0,-2 1 1 16,-1-1 1-16,1 0-2 0,-1 0-1 0,0-2 0 15,-1 4 1-15,-1-2-1 0,0 5 2 0,-3-7-2 16,1 5-5-16,-3-1 5 0,5 3-2 0,-8-2-4 16,3-1 2-16,1 2 3 0,4 1-1 0,0 0 3 15,-18 4-4-15,13-1 3 0,0-1 1 0,1 3-1 16,2-1-2-16,-6 2 3 0,4-1-1 0,3 4 3 15,-3-2-6-15,-1 0-3 0,1 4 6 0,3-1-4 16,-2 1 8-16,3-2-4 0,0 0 0 0,0 2 1 16,-1-2 0-16,2-1-1 0,-1 1 0 0,-1-4-1 0,2 2-5 15,-1-2 6-15,0 2 3 0,3-2-6 0,-1 1 5 16,1 0 0-16,-2-1 2 0,3 1 2 0,1-1-1 16,4 1 1-16,-1 1-31 0,-3-2-44 0,3-2-55 15,-3 1-236-15,3-1-389 0,-1-1 173 0</inkml:trace>
  <inkml:trace contextRef="#ctx0" brushRef="#br0" timeOffset="80938.03">20962 6238 72 0,'0'0'196'0,"4"4"-13"0,-4-4-15 0,0 0-10 16,5 2-15-16,-5-2-11 0,0 0-18 0,0 0-5 16,4 2-14-16,-4-2-43 0,0 0-69 0,0 0-218 15,0 0-253-15,-18-7 112 0</inkml:trace>
  <inkml:trace contextRef="#ctx0" brushRef="#br0" timeOffset="83861.55">19379 5903 110 0,'0'0'126'0,"0"0"-16"0,0 0-20 0,-5-7 3 16,5 7-6-16,0 0-5 0,0 0-14 0,0 0-3 15,-3-4-10-15,3 4-4 0,0 0-10 0,0 0-10 16,0 0 7-16,-7 0 0 0,7 0-5 0,-8 3-5 0,8-3-5 15,-7 2-1-15,7-2-6 0,-8 2-7 16,5-1 5-16,3-1 3 0,-6 0-6 0,6 0-3 16,-9 3 1-16,9-3 5 0,-9 0-6 0,4 1 2 0,5-1-7 15,-9 0 3-15,5 1 2 0,4-1 5 0,-10 3-9 16,3-3 2-16,7 0 1 0,-9 0-2 0,9 0 3 16,-10 0-4-16,5 0-6 0,5 0 9 0,0 0 3 15,-13-3-8-15,8 3-5 0,-1-1 4 0,6 1 1 16,-14-1 6-16,6 1-5 0,0 0 1 0,0 0-2 15,0 1 2-15,0-1 0 0,-3 0-1 0,2 0-3 16,-2 1 3-16,0 2 0 0,1-3 0 0,1 0-5 0,-1 0 3 16,1 0 1-16,1 1 2 0,0-1-8 15,-2 0 8-15,5 0 0 0,-3 0 6 0,1 0-6 0,7 0 4 16,-12 0-2-16,7-1 2 0,5 1 3 0,-13 0 0 16,13 0-2-16,-10-3-4 0,6 2-3 0,4 1 6 15,-9-1 2-15,4 1-5 0,5 0 0 0,-10-3 1 16,10 3-5-16,-9-1 4 0,3-1-8 0,6 2 9 15,-13-1-3-15,7 1-2 0,-2 0-5 0,8 0 12 16,-13-1-11-16,5 1 2 0,2 0 8 0,0-2 2 0,6 2 10 16,-14 0 0-16,10-1 2 0,4 1-7 15,-8 1 4-15,8-1-4 0,-9-1-3 0,9 1-1 0,-9 0 0 16,9 0-3-16,0 0-2 0,-13 1-4 0,13-1 7 16,-5 0 0-16,5 0-5 0,-9 0 8 0,9 0-1 15,-10 2 3-15,5-2 2 0,5 0-1 0,-12 1 8 16,8-1-7-16,4 0 10 0,-11 0 3 0,5 1-1 15,6-1-7-15,-11 0 1 0,11 0-5 0,-10 2 1 16,5-2-2-16,-3 0-2 0,1 1 1 0,-1-1-5 16,2 0 2-16,-2 3 1 0,2-3-1 0,-2 1-3 15,2 0 3-15,-2 2-8 0,2-3 5 0,-1 1-5 16,1 0 0-16,1 1 1 0,5-2 0 0,-12 1 3 16,8-1-2-16,-2 1-1 0,6-1 0 0,-9 1-3 0,9-1 2 15,-8 0-3-15,8 0 3 0,-5 2 4 0,5-2-1 16,0 0-3-16,-9 0 1 0,9 0 0 0,0 0-2 15,-9 3 0-15,9-3 2 0,-5 0-3 0,0 1-1 16,-1 2 3-16,-1-2 1 0,0 0-5 0,2 0 6 16,-3 1-5-16,0 1 0 0,3-3 2 0,-5 2 1 15,3 2-1-15,1-3-3 0,-1 1 1 0,0-1-2 16,2 0 4-16,5-1-4 0,-9 1 1 0,4 1 1 0,5-2-2 16,0 0 3-16,-8 0-3 0,8 0 2 0,-5 0 3 15,5 0-3-15,-4 3 1 0,4-3 1 0,-7 2-2 16,-1 2-2-16,4 0 3 0,-2-2-3 0,2 0 4 15,-1 1-1-15,-2 0 0 0,0-1-2 0,0 2-1 16,2-1 2-16,0 0 2 0,0 1 0 0,-3-2-3 16,2 1 1-16,2 0 3 0,-4-1-5 0,3 1 2 15,-1-2-2-15,0 3 4 0,0-3 1 0,3 2-3 16,3-3-1-16,-6 4 1 0,3-1-2 0,-2-2 0 16,5-1 3-16,-7 4-1 0,3-2 1 0,-1-2-5 15,1 3 1-15,0-1 5 0,-2 0 3 0,1 1-5 0,0-1-2 16,2 1 4-16,-2-1-3 0,0 1 2 0,1-2-2 15,-2 2 2-15,2 0 1 0,-2-1-2 0,1 2 4 16,1 0-7-16,-4 1 4 0,2-1-1 0,1 0-1 16,-2 1 1-16,2-4 2 0,1 3-4 0,-2-1 2 15,1 1 0-15,-3 1-2 0,4-2 2 0,-1 0 0 16,0-1 1-16,0 5-1 0,1-4 1 0,0 2-6 16,0-1 5-16,1 1 0 0,0 0 3 0,-4-2 0 0,1 4-1 15,1-2-4-15,-3 2 1 0,2-2 1 16,-1 2 1-16,1-2-4 0,1 0 4 0,0-2 3 15,1 2-1-15,-1-1-3 0,0 1 0 0,0 0-1 0,0-1-1 16,1 0 4-16,-1 0-1 0,2 0-2 16,-1 0 2-16,0 0-1 0,0 0 1 0,-1 1 0 0,1 0 0 15,-2-2 1-15,0 4-2 0,1-5 2 0,0 3-6 16,1 3 2-16,-1-4 5 0,1-1-2 0,-1 6 2 16,0-6-6-16,0 2-7 0,1 1 8 0,0-2 4 15,-1 1 0-15,0-1 2 0,1 1-1 0,-2 0-2 16,-1 0 0-16,2-1 0 0,1 1 0 0,0 0-1 0,1-2 4 15,-4 1 0-15,4 2-1 0,0-1-2 0,-3-1 0 16,2 1 0-16,-2 2-4 0,1-2 3 16,-1 0 1-16,2 2-1 0,-2-1 1 0,-1 1-1 0,1 2-2 15,0-2 2-15,1-2 3 0,-1 4 0 0,0-4 0 16,0 0-1-16,-2 3-2 0,0-1 0 0,3-1 1 16,1-3-2-16,-2 4 3 0,1-2-1 0,-1 1-1 15,-1-1 1-15,5-1 1 0,-5 3-4 0,1-1 1 16,-2-1 2-16,3 0-3 0,1 1 4 0,0-1-2 15,-1 0-2-15,1-1 1 0,-2 5 2 0,5-2 1 16,-3-1 0-16,0 1 0 0,0 0-2 0,3 2 1 0,-3-2 1 16,1 0 0-16,2 0-1 0,1 0-2 15,-5-2 0-15,4 3 4 0,-2-3-3 0,2 1 0 16,-3-1-1-16,4 0-1 0,-4-1 5 0,1 1-2 0,1 0 2 16,-2-2-1-16,3 1 0 0,-3 0-3 0,4 0 0 15,-5-2 4-15,3 2-1 0,-1 0-7 0,1 0 7 16,2-4 2-16,-3 5-6 0,2-1-5 0,-1 0 2 15,2-4 7-15,-3 3-2 0,1 1 0 0,2-4-2 16,-2 5 5-16,-1-3-4 0,3-2 3 0,-2 4-7 16,2-4 11-16,-2 5-6 0,-3-4 2 0,5-1-2 15,-2 5-3-15,-1-3 3 0,1 3 0 0,-1-2 1 0,0 0 2 16,1 1-4-16,-1-2 2 0,1 3-1 0,-1-1 2 16,1-1-2-16,2-3 0 0,-4 7-1 15,3-5 2-15,1-2-3 0,-2 6 4 0,2-6-4 0,-2 4 1 16,2-4 0-16,-1 3 3 0,1-3 1 0,0 0-1 15,-3 3 0-15,3-3 0 0,0 0 0 0,0 0-5 16,0 0 3-16,0 0-2 0,0 0 2 0,-4 2 0 16,4-2 3-16,-4 3-1 0,4-3-2 0,-2 4 3 15,0-1 0-15,2-3-5 0,0 0 3 0,-3 4-4 16,3-4-2-16,-4 3 5 0,4-3 1 0,0 0-7 16,0 0-12-16,0 0-21 0,0 0-48 0,13-8-67 0,-7-1-174 15,3 0-355-15,1 0 157 0</inkml:trace>
  <inkml:trace contextRef="#ctx0" brushRef="#br0" timeOffset="85045.73">17664 6488 97 0,'-5'-2'132'0,"5"2"-9"0,-4-3-3 16,4 3-18-16,0 0-6 0,-1-4-8 0,1 4-9 15,0 0-10-15,0 0-9 0,0 0 1 0,0-5-4 16,0 5 5-16,0 0 3 0,0 0 5 0,0 0 1 15,0 0-1-15,1-4-6 0,-1 4-7 0,-2-4-2 16,2 4-3-16,0 0-3 0,1-5 5 0,-1 5 0 16,0 0-3-16,-1-5-1 0,1 5-4 0,0-4-2 0,0 4-4 15,0 0-1-15,0 0-2 0,-4-4-8 0,4 4-4 16,0 0 0-16,0 0-3 0,0 0-3 0,0 0-4 16,0 0 1-16,0 0-4 0,0 0 0 0,0 0-4 15,0 0 1-15,0 0 1 0,0 0-3 0,0 0-2 16,0 0 1-16,0 0-2 0,0 0-2 0,0 0 2 15,0 0 0-15,0 0-1 0,0 0-1 0,0 0 3 16,4 11-3-16,-4-11 0 0,0 5-2 0,-3 0 2 16,1-3-2-16,2 5 3 0,-2-2-2 0,1 2 1 0,0 1-2 15,-2-2 1-15,2 3 0 0,-3 0-1 16,3 1 1-16,0 0-2 0,-3-2-1 0,2 3 4 0,-1-2 2 16,-2-1-2-16,1 2-2 0,0 0-3 0,0-1 4 15,1-1 1-15,0 1 2 0,-4 0-4 0,5-1 4 16,-2 0 1-16,0-3-3 0,0 2-2 0,4-1 1 15,-2 1 3-15,-1-2-3 0,3 2 0 0,-1-1 1 16,1-2 0-16,-3 3 0 0,3-1 1 0,3 1-6 16,-3-1 5-16,1 0-1 0,-1 0 1 0,4-1 0 15,-3-1 2-15,2 1-3 0,-2-1 4 0,-1-2-2 16,0 3-2-16,0-5-1 0,3 5 4 0,-3-5-3 0,1 2 1 16,-1-2 2-16,1 4-2 0,-1-4-1 0,0 0 4 15,4 4-3-15,-4-4-1 0,0 0 4 0,1 3-2 16,-1-3-2-16,3 1 1 0,-3-1 2 0,0 0-5 15,4 3 1-15,-4-3 1 0,0 0-1 0,0 0 3 16,0 0-4-16,0 0 3 0,0 0-3 0,2 2 2 16,-2-2 0-16,0 0-4 0,0 0 3 0,0 0 0 15,0 0 3-15,0 0-13 0,0 0 10 0,3 3-1 0,-3-3 3 16,0 0-3-16,0 0 2 0,0 0 2 16,0 0-3-16,0 0 1 0,-2 4 0 0,2-4-3 15,0 0 1-15,2 4 1 0,-2-4 1 0,0 0-4 0,0 0 2 16,0 0 4-16,1 4-3 0,-1-4 2 0,0 0 0 15,0 0-3-15,0 0 2 0,0 2 1 0,0-2-1 16,0 0-1-16,0 0-2 0,0 0 3 0,3 3 0 16,-3-3 0-16,0 0 0 0,0 0-2 0,0 0 3 15,0 0-2-15,0 0 3 0,0 0-3 0,0 0 2 16,5 1 0-16,-5-1-3 0,0 0 3 0,0 0 1 16,5 1-5-16,-5-1 4 0,0 0-4 0,0 0 1 0,0 0 1 15,4 3 1-15,-4-3 1 0,0 0-1 16,0 0-2-16,0 0 2 0,0 0 2 0,0 0-2 15,0 0 0-15,0 0-1 0,0 0 4 0,0 0-1 0,0 0 3 16,0 0 6-16,5 2-1 0,-5-2 0 0,0 0 0 16,9-6-2-16,-9 6-1 0,7 0-2 0,-3-1 0 15,5 1 0-15,-1-3 2 0,-2 1-4 0,4 0 0 16,-5 1 1-16,6 0-3 0,-5 1 3 0,1 0 0 16,5-1-1-16,-7-2 0 0,3 2 2 0,2 0-3 15,-1-1 1-15,4 2 2 0,1-4-3 0,0 0 0 16,3 3 7-16,-6-5 0 0,3 5-6 0,0-2 5 0,4-3 1 15,-5 4-4-15,0-3 0 0,1 1-1 16,-3 2 3-16,2-1-3 0,-3 3 1 0,3-5-9 16,-8 3 8-16,0 1 0 0,0-1-2 0,2 1-1 0,-7 1-1 15,7-2 2-15,-7 2-2 0,8-1-2 0,-8 1 1 16,0 0 0-16,4-3-1 0,-4 3 4 0,0 0-1 16,4 0-3-16,-4 0-1 0,0 0-1 0,0 0 3 15,0 0 1-15,0 0-4 0,0 0 3 0,0 0 0 16,0 0 0-16,0 0 0 0,0 0 1 0,0 6-1 15,0-6-3-15,0 0-13 0,0 0-14 0,0 0-20 16,0 0-27-16,0 0-35 0,0 0-74 0,0 0-192 0,0 0-409 16,0 0 181-16</inkml:trace>
  <inkml:trace contextRef="#ctx0" brushRef="#br0" timeOffset="86340.73">17675 6452 84 0,'0'0'94'0,"0"0"-23"16,-3-3 10-16,3 3-1 0,0 0-3 0,0 0 4 15,1-4-3-15,-1 4-1 0,4-4 3 0,-3 1-11 16,-1 3 2-16,5-5 2 0,-5 5-5 0,3-5-7 16,-2 4-10-16,-1 1 1 0,3-5-5 0,-3 5-4 15,0 0-2-15,4-2-3 0,-4 2-1 0,0 0-3 0,0 0-6 16,2-4 1-16,-2 4-6 0,0 0 4 0,0 0 5 16,0 0-2-16,0 0-1 0,0 0-3 0,0 0-4 15,0 0 0-15,0 0 1 0,0 0 1 0,0 0 0 16,0 0-4-16,0-3 4 0,0 3-3 0,0 0 7 15,0 0 0-15,0 0 0 0,0 0-8 0,0 0 2 16,0 0 0-16,0 0-1 0,0 0-5 0,0 0-10 16,0 0 6-16,0 0-1 0,0 0 0 0,0 0-2 15,0 0-1-15,0 0 0 0,0 0-2 0,0 0-2 0,0 0 3 16,0 0-7-16,0 0 0 0,0 0 6 0,0 0-4 16,0 0-1-16,-4 14 1 0,2-13 1 0,4 4 4 15,-2-2-4-15,-2 3 2 0,4-3 0 0,-2 4-5 16,0-2 2-16,0 2 1 0,0 0-3 0,0 1-1 15,-4 1 3-15,3 3 0 0,-1-3-1 0,0 2 3 16,-3-2-3-16,2 4-2 0,0-1 2 0,0-1-1 16,1 2 0-16,-2 2 3 0,1-4-5 0,-1 1 5 15,1 0 1-15,-2 0-4 0,1 1 2 0,1-3-1 0,1 1 0 16,-1-1 0-16,-1 0-2 0,0-1-2 16,3 1 2-16,-1-2 1 0,-2 1 3 0,0-4-3 0,3 0 3 15,-2 3-3-15,2-4-1 0,0 4 2 0,-2-4-2 16,2-1 2-16,-1 1 2 0,1-1-3 0,0 2-4 15,1-1 3-15,0 1-3 0,-1-2 5 0,1-3 3 16,0 8 0-16,-2-4 1 0,2-2 1 0,0-2 2 16,0 0 1-16,0 7 0 0,0-7 0 0,0 0-3 15,0 3 14-15,0-3 4 0,0 0 1 0,-1 5 3 16,1-5 8-16,0 0 4 0,0 0-2 0,0 0-3 16,0 0 1-16,0 0-6 0,0 0 0 0,0 0-4 15,0 0-4-15,0 0-2 0,0 0-3 0,0 0 0 16,0 0-2-16,0 0 0 0,0 0-4 0,1 2-2 0,-1-2 3 15,0 0-1-15,0 0 0 0,0 0-4 0,0 0 2 16,0 0-2-16,0 0-1 0,0 0-1 0,0 0 1 16,0 0 1-16,0 0-3 0,0 0 2 0,0 0-1 15,0 0-4-15,0 0 4 0,0 0 0 0,0 0-1 16,0 0-2-16,0 0 1 0,0 0 2 0,0 0-4 16,0 0 1-16,0 0 0 0,0 0 0 0,0 0-1 15,0 0-3-15,0 0 0 0,0 0 4 0,0 0 1 16,3-10-1-16,-3 10-4 0,8-1 2 0,-8 1-1 15,12-1 0-15,-4 1 3 0,0-2-3 0,2 1-1 16,3-1 1-16,-2 2 1 0,2-2 3 0,6 2-8 0,-5 0 2 16,4-3 5-16,-7 3-4 0,9 0 2 0,-6 3 2 15,1-6-4-15,-1 3 2 0,-5-1 2 0,1 2 1 16,-1-1-2-16,-2 0-3 0,-1 0 2 0,-6 0 2 16,13 0-1-16,-8 0 1 0,1 0-4 0,-6 0 4 15,9 0-1-15,-5-1-1 0,-4 1 2 0,0 0 0 16,10-1-2-16,-10 1 3 0,5-2-1 0,-5 2-3 15,0 0 2-15,0 0-2 0,0 0 3 0,0 0-4 16,6-1 4-16,-6 1-3 0,0 0 0 0,0 0-1 0,0 0-2 16,0 0-14-16,0 0-12 0,0 0-4 15,7 3-11-15,-7-3-12 0,0 0-16 0,0 0-17 0,4 1-17 16,-4-1-31-16,0 0-34 0,0 0-185 0,0 0-386 16,0 0 170-16</inkml:trace>
  <inkml:trace contextRef="#ctx0" brushRef="#br0" timeOffset="87577.07">17581 7471 81 0,'0'0'68'0,"0"0"-10"0,0 0-6 16,0 0 1-16,0 0-5 0,0 0-4 0,0 0-1 16,0 0 5-16,0 4 2 0,0-4 9 0,0 0 2 15,0 0 3-15,0 0-1 0,0 0-2 0,0 0 6 16,0 0-6-16,0 0 2 0,0 0-8 0,0 0-1 15,0 0-6-15,0 0 0 0,0 0-10 0,0 0 0 16,0 0-6-16,0 0-5 0,0 0-3 0,0 0 1 0,0 0 0 16,0 0-12-16,0 0 5 0,0 0-6 0,0 0 1 15,0 0 2-15,-1 4-3 0,1-4 3 16,0 0 6-16,0 0 6 0,0 0 2 0,0 0-1 0,0 0 8 16,0 0 1-16,0 0-1 0,0 0-3 0,0 0-9 15,0 0 7-15,0 0-6 0,0 0-2 0,0 0-3 16,0 0 0-16,0 0-1 0,0 0-5 0,0 0-2 15,0 0 1-15,0 0-4 0,0 0-4 0,0 0 1 16,0 0 2-16,0 0 3 0,0 0-3 0,0 0-4 0,0 0 4 16,0 0-7-16,0 0 2 0,0 0 2 15,0 0 3-15,0 0 0 0,9 2 2 0,-9-2 2 0,10 2 1 16,-5-2-5-16,3 2 1 0,1 1-1 0,4-1 1 16,-3-2 0-16,4 5-2 0,4-3-2 0,0 1-3 15,0-1 7-15,3 0-2 0,-3-2 1 0,-1 2-2 16,2 2-3-16,0-4-1 0,-1 4 1 0,1-2-1 15,0 1 0-15,0-2 2 0,1 0 0 0,-4 0 1 16,3 1-5-16,-1 1 3 0,0-3 0 0,1 1-3 16,1 0-2-16,-4 1 4 0,3 0-2 0,-1 0 5 15,0-1-2-15,-1-1-1 0,1 3 2 0,-4-2-4 0,2 2 2 16,-3-2-3-16,2 0 4 0,-2 3-2 0,0-3 1 16,-3 2-6-16,-2-3 7 0,-2 0-3 0,3 0 1 15,-5 3-2-15,1-3 3 0,-5 0-8 0,8 2 7 16,-4-2-2-16,-4 0-1 0,0 0 3 0,7 0-4 15,-7 0 2-15,5 2-3 0,-5-2 4 0,0 0-4 16,2 3 1-16,-2-3-3 0,0 0-6 0,0 0-9 16,0 0-7-16,0 0-13 0,-13 4-16 0,13-4-10 0,-8 0-19 15,3 1-26-15,5-1-25 0,-9-3-142 0,0 3-303 16,4-2 134-16</inkml:trace>
  <inkml:trace contextRef="#ctx0" brushRef="#br0" timeOffset="88079.6">17889 7586 78 0,'-9'0'130'15,"9"0"-10"-15,-8 1-15 0,3 1-11 0,-1-1 4 16,6-1-23-16,-9 2-4 0,4 1 1 0,1-2-15 15,-1 2 1-15,-1 1-5 0,1 0-6 0,1 0-7 0,1-1-1 16,-1 0-5-16,2 0 0 0,2-3 7 16,-5 3 3-16,1-1 2 0,4-2-1 0,-8 3 7 0,8-3 0 15,0 0 5-15,-1 1 1 0,1-1 0 0,0 0-1 16,-4 3-2-16,4-3-4 0,0 0-1 0,0 0-3 16,0 0-6-16,0 0-1 0,0 0-9 0,0 0 2 15,0 0-4-15,0 0-2 0,0 0-3 0,0 0-2 16,0 0 0-16,0 0-5 0,0 0-3 0,0 0 0 0,0 0-2 15,0 0 2-15,0 0-6 0,0 0 3 0,0 0-2 16,0 0 1-16,0 0 2 0,0 0-5 16,9 4 9-16,-3-2-2 0,-2-1 9 0,5 0-2 0,1-1 2 15,3 0-6-15,1 0 1 0,5 5 0 0,-1-5-3 16,3 0-3-16,-1-2 0 0,3 2-2 0,-4 2 2 16,2-2-2-16,-2 0-3 0,-1 1-1 0,-7-1 3 15,1 0-4-15,-2 0-6 0,-2 0 5 0,-1 1-2 16,-3 1 3-16,-4-2-2 0,9 0-1 0,-9 0 1 15,7 0-2-15,-7 0 1 0,0 0 1 0,0 0-3 16,7 0 3-16,-7 0-3 0,0 0 0 0,0 0 0 0,4 3-3 16,-4-3 4-16,0 0 0 0,-3 5-13 0,3-5-24 15,-1 6-33-15,1-6-34 0,-4 2-42 16,4-2-226-16,-5 3-402 0,5-3 179 0</inkml:trace>
  <inkml:trace contextRef="#ctx0" brushRef="#br0" timeOffset="107936.25">17708 7444 73 0,'0'0'110'0,"0"0"-9"15,0 0-14-15,0 0-7 0,0 0-9 0,0 0-4 16,0 0-11-16,0 0 0 0,0 0-8 0,0 0-4 15,0 0-2-15,0 0-7 0,0 0-5 0,0 0-1 16,0 0-1-16,0 0 1 0,0 0-6 0,0 0-5 16,0 0 1-16,0 0-5 0,0 0 4 0,0 0-6 0,0 0 4 15,0 0-6-15,0 0-1 0,0 0 1 0,0 0-9 16,0 0 1-16,0 0 6 0,0 0 3 0,0 0-11 16,0 0 1-16,0 0 2 0,0 0 0 0,0 0 6 15,0 0-3-15,0 0-1 0,0 0-3 0,0 0-3 16,0 0 3-16,-7 8-10 0,7-8-2 0,0 0 1 15,-1 3-1-15,1-3 8 0,0 0-2 0,-3 3-3 16,3-3 1-16,0 0 2 0,0 0 2 0,0 0 3 0,0 0-2 16,0 0-1-16,0 0 2 0,0 0 1 15,0 0-7-15,0 0 3 0,0 0 9 0,0 0-7 0,0 0 1 16,0 0 3-16,0 0-1 0,0 0-6 0,0 0 7 16,0 0 0-16,0 0-4 0,0 0-2 0,0 0-1 15,0 0 5-15,0 0-2 0,0 0-4 0,0 0-5 16,0 0 10-16,0 0 2 0,0 0 2 0,0 0-2 15,0 0-4-15,0 0 4 0,0 0-1 0,0 0 1 16,0 0-2-16,0 0 0 0,0 0-2 0,0 0 0 16,0 0 8-16,0 0-8 0,0 0 3 0,0 0-5 0,18-4 3 15,-9 2 2-15,-1 0 2 0,1 1-1 0,5-2-4 16,0 1 0-16,1 0-2 0,6 0-5 0,-3 2-2 16,-1-1-3-16,3-1 1 0,-1 1 1 0,0 2 1 15,0-2-2-15,0 1 9 0,3-1-5 0,0-1 5 16,-2 4-2-16,1-4-2 0,-3 1 2 0,1 1-5 15,-1 0 11-15,0 0-7 0,-3-3 5 0,2 3-3 16,-6 0 2-16,3 0 0 0,0 0-3 0,-4 0 10 16,-1 0-9-16,-1 3 3 0,-3-3 1 0,4 0-6 0,-9 0-8 15,10 0-2-15,-6 0-8 0,-4 0 2 16,10 0-4-16,-10 0-2 0,4 1 1 0,-4-1 4 0,5 2 5 16,-5-2 3-16,0 0 0 0,0 0-2 0,7 0 7 15,-7 0-6-15,0 0 8 0,6 1 1 0,-6-1 1 16,0 0 1-16,8 0 2 0,-8 0 0 0,0 0-1 15,0 0 2-15,6-3 7 0,-6 3-1 0,0 0 9 16,0 0-3-16,5 3 1 0,-5-3 3 0,0 0-3 16,0 0 0-16,0 0-19 0,0 0-27 0,0 0-70 15,0 0-116-15,0 0 52 0</inkml:trace>
  <inkml:trace contextRef="#ctx0" brushRef="#br0" timeOffset="108576.66">17850 7715 87 0,'0'0'119'0,"0"0"-7"0,0 0-11 0,0 0-12 0,0 0-3 16,0 0-8-16,0 0-6 0,0 0-11 0,0 0-6 16,0 0 0-16,0 0-6 0,0 0-8 0,0 0-7 15,0 0-2-15,0 0-5 0,0 0 1 0,-12 3-4 16,12-3-6-16,0 0-3 0,0 0 4 0,0 0-10 15,0 0 8-15,0 0 2 0,0 0 1 0,0 0-1 16,0 0 1-16,0 0-5 0,0 0 1 0,0 0-7 16,15-10 2-16,-3 8 1 0,-1-1-3 0,6-2 3 0,1 0 2 15,2 2-4-15,-2-1 4 0,10-2 0 0,-1 3 9 16,4-3-5-16,0 3 4 0,-2-3 2 0,3 1-5 16,-3-1 7-16,-6 4-4 0,-1-1-2 0,-3 2-3 15,0-4-3-15,-6 3-2 0,2-1 3 0,-6 1-4 16,-2 0-4-16,0 0 1 0,-2 1 6 0,-5 1-4 15,8 0-2-15,-8 0 2 0,7 0-7 0,-7 0 4 16,0 0-5-16,0 0 6 0,0 0-11 0,0 0 1 16,0 0-4-16,0 0-4 0,-16 4-8 0,16-4-24 0,-6 2-15 15,6-2-27-15,-7 2-173 0,7-2-279 16,0 0 124-16</inkml:trace>
  <inkml:trace contextRef="#ctx0" brushRef="#br0" timeOffset="111810.02">18695 7079 22 0,'0'0'169'0,"0"0"-14"15,0 0-12-15,2-5-11 0,-2 5-11 0,0 0-12 16,0 0-11-16,1-3-5 0,-1 3-11 0,0 0-3 16,0-3-4-16,0 3-9 0,0 0-2 0,0 0-4 15,-3-6-8-15,3 6-5 0,-2-5-4 0,2 5-6 16,-4-5-5-16,0 4-2 0,1-2-2 0,3 3-1 15,-7-8-7-15,6 6-1 0,-2-1-3 0,1 1-2 16,-5-4 1-16,3 0-2 0,-2 1-2 0,-3-2 2 0,1 1-3 16,2-1-1-16,-7-2-4 0,6 1 2 0,-4-1-1 15,1 1-1-15,-1-1-2 0,-2 0 4 16,0 1-4-16,0-1-3 0,1 3 4 0,0-1-6 0,-2-4 3 16,2 6 3-16,-3-5-1 0,1 5 1 0,1-4-2 15,-1 2-2-15,-1-1 0 0,-3 2 0 0,5 2 0 16,-1-4 3-16,-1 1-4 0,-2 1 2 0,6-1 4 15,-6 1-8-15,6-1 1 0,-7-1-1 0,1 2 1 0,-2 0 1 16,2 0 2-16,-2-2-3 0,1 4 3 16,2-1-3-16,2 0 4 0,-2-1-3 0,-3-1 2 15,4 3 0-15,1 0-4 0,2 2 8 0,0-1-5 0,-1 3 4 16,0-2-5-16,0 1 0 0,0-2 1 0,1 3-1 16,-1 0 0-16,-1 0 0 0,-2 0 1 0,2 0-4 15,4 2 3-15,-5-2 1 0,1 0-3 0,1 1 2 16,-1 0 3-16,0 1-5 0,0-1 1 0,1 1 1 15,-5 0 4-15,0-1-2 0,4 4 2 0,0-5-6 16,0 3 2-16,1-1 4 0,-2 2-1 0,2-1-4 16,0-1 2-16,3 0 3 0,-3 2-4 0,4-2-2 15,-2 1 2-15,2 1-4 0,2-4-8 0,0 3 16 16,-2-1 0-16,3 1-3 0,-1-1 0 0,0 2 3 16,-1-2-1-16,1 3-2 0,1-1 1 0,0-3 1 0,-2 3-2 15,3 2 3-15,-3-3-2 0,3 1 0 0,-4-1-1 16,4 2 2-16,0-1-5 0,-3 3 2 0,3-2-2 15,-5 0 3-15,4 1 2 0,0 1-4 0,-1-1 2 16,2-1 0-16,-3-2 2 0,2 2-3 0,-1 1 2 16,-2-1 3-16,0-2-1 0,2 3-1 0,0-2 1 15,-1-2-7-15,1 4-2 0,1-2 4 0,-1-1 3 16,1 1-1-16,-2-1 1 0,0 1-2 0,-1 0 1 0,3 0 0 16,-1-1 3-16,-4 1 0 0,6 1-3 0,-3-3 0 15,2 2 1-15,1-1 1 0,0 1-2 16,1-2 1-16,0 0-2 0,4-2-3 0,-5 5 6 0,1-5-6 15,-1 4 7-15,4-1-7 0,-3-1 5 0,0 3 0 16,2-1 1-16,0 0-10 0,-2 0 10 16,3 2-2-16,-1-3 1 0,0 5 0 0,2-4-2 0,-5 1 3 15,4 1-2-15,-3 0 4 0,2-1-3 0,-1 1-1 16,-1 1 3-16,2-2-7 0,-1 2 0 0,0 0 1 16,2 1 2-16,-3-1 1 0,2-2 3 0,-2 2 0 15,2-2-3-15,0 2 2 0,2-2 0 0,-2 1-2 16,-1 1-2-16,2-1 4 0,0-1-2 0,-1 1-4 0,2 1 5 15,-1-3-1-15,1 3 2 0,0-2-1 16,-1 0 1-16,-1 0-1 0,4 1 0 0,-1 0 0 0,-1-1 1 16,0 2 0-16,1-2-3 0,-1-1-2 0,0 3 6 15,2-3-9-15,-2 2 5 0,0 1 2 0,1-2 1 16,0 0-1-16,2 0-4 0,-1 2 5 0,0-1-3 16,0 1-2-16,2 0 5 0,0-2-4 0,-1 1 4 15,1 2 5-15,0-1-6 0,0 1 6 0,1-3-2 16,-1 2-1-16,4-1 1 0,-5 1 0 0,0-3 1 15,2 3-9-15,-1-1 3 0,-3-2 5 0,3 1-6 16,2 1 3-16,-2-2-1 0,0 1 2 0,-3 0-3 0,3-1 2 16,-4 0 1-16,4 2-3 0,0-2-3 15,-3-1 7-15,3 1-1 0,1 0 1 0,-4 0-2 0,3 1-2 16,0-1 3-16,-1 1-1 0,-1-1 7 0,2 2 0 16,1-3-5-16,3 1 0 0,-3 0 2 0,0 0 0 15,0 0 1-15,2 1 1 0,0-2-5 0,0 1-1 16,-1 0 3-16,0 0-1 0,1-1-4 0,0-1 4 15,0 0 0-15,-2 2-2 0,1-1-2 0,1 0-1 16,-1-1 2-16,0 3-6 0,0-3 10 0,0 1-5 16,-1 0-3-16,3 0 6 0,-2 2 1 0,3-2-5 0,-4-2-2 15,4 1 9-15,-4 1-6 0,3 1 2 0,-3-2 2 16,4 1-2-16,-4 0 2 0,4-2-5 0,-1 0 4 16,1 2-4-16,-2 1 2 0,4-2 2 0,-5 0-5 15,4-1 2-15,-2 2-1 0,-2-3 1 0,2 1 2 16,3 0-1-16,-3 1 0 0,-1 1 3 0,1-1-6 15,1-2 7-15,-1 0-5 0,-2 2 2 0,3-1-1 16,-4 1-3-16,3 0 3 0,-1 0-3 0,0-1 2 16,2-1 2-16,0 4-1 0,-1-4 0 0,2 3 2 15,0-2-4-15,-3 2 1 0,4-2 0 0,-3-1 1 16,1 2 2-16,-2-1-6 0,7 0 2 0,-2 0-2 16,-1 2 5-16,1-3 0 0,-2 1-3 0,3 2 2 0,4-6 0 15,-4 6 2-15,-1-3-5 0,-3 1 1 0,2 2-1 16,1-4 0-16,-1 2 4 0,1 0 0 0,-3 1 1 15,4-2-6-15,-4 1 0 0,-3-1 3 0,3 0 0 16,0 0-2-16,-3-1 3 0,5 2-1 0,-4-1 2 16,0 0-2-16,0-1 0 0,0-1 0 0,0 2 1 15,1-1 1-15,0 1-3 0,3 0-1 0,-5 1 3 16,2-2-5-16,3-2 1 0,1 2 3 0,-3 1 3 0,4 0-11 16,-3-3 7-16,3 3 2 0,-4-1 0 15,4 0-1-15,-2-1 3 0,1 1-4 0,-1 0 3 16,1 1-4-16,0 1 4 0,-3-3-1 0,2 3 0 0,-3-1-3 15,0-1 0-15,1-1 4 0,0 1 1 0,-3 1-3 16,2-1-2-16,-3 1-2 0,-5 0 8 0,9 0-12 16,-9 0 9-16,13-3 0 0,-8 3-1 0,0-3 1 15,3 2 0-15,2 1 0 0,-1-3 0 0,0 2 3 16,4 0-3-16,-4-2-1 0,4 0-9 0,-2 1 8 16,-1-2 2-16,3 1-1 0,-3 2-2 0,1 0 5 15,0-2-2-15,-3 2-2 0,-2-2 1 0,2 2-4 0,-1-2 5 16,2 2 0-16,-4-2-3 0,-1 2 4 0,1 0 1 15,0-2 0-15,1 2 2 0,-4-3-6 16,2 1 2-16,-1 2 0 0,3-4 0 0,-1 3 2 0,0-2 1 16,0-1-3-16,4 0-3 0,0 1 4 0,1-2-3 15,2 0 2-15,-2 2-2 0,0-1 3 0,-2-2-2 16,1 3 0-16,2-1-2 0,0-2 1 0,-2 3-2 16,-1-1 5-16,-1 0-3 0,-2 1 1 0,1 0-2 15,0 0-1-15,1-1 5 0,-2 0-2 0,-1 0-4 16,-1 1 5-16,-1-1-2 0,2 3 3 0,-1-1 8 15,-1-1-3-15,2-4 1 0,-2 6 0 0,1-5-1 0,0-1 1 16,-1 4-7-16,2-4 2 0,0-1 4 0,-3 1-1 16,4 1-1-16,-1-3-2 0,-2 2 1 0,1-1-2 15,2 0 3-15,-2-1-2 0,-2 4-3 0,-1-2 4 16,4 2 0-16,-4-1-3 0,4 0 1 0,-3-1-1 16,2 4 1-16,-2-2-5 0,-1 1 6 0,4-1 13 15,-3 1 0-15,-1 2 2 0,4-3-4 0,-3 1-1 16,2-1-3-16,-2 3 0 0,0-5 3 0,-1 4-5 15,3-1 1-15,-3-1-3 0,1 0-1 0,2 1 2 16,-3-1-2-16,1 0 0 0,0 1 1 0,-1 0-3 16,2 1 2-16,-1-3-1 0,-1 2-1 0,-1 0 0 0,1 1-7 15,-2-1 9-15,1-2-5 0,0-1 0 0,-2 3 4 16,-1-1 6-16,3 0 9 0,-3 1-6 0,3-2 3 16,-4 1 1-16,0-3-4 0,2 4 1 0,2-4 3 15,-3 5 4-15,0-1-2 0,3-3-5 0,-2 3 0 16,-1-2-3-16,-2 0 0 0,2 3 0 0,1-2-2 15,1 1 1-15,-3 0 1 0,3 1-3 0,0-1 1 16,-3 0-2-16,0 0-3 0,1 3-1 0,-1-3 2 16,-1-1-2-16,2 2 1 0,-3 0 1 0,1-1-7 0,1 0 0 15,0 1 0-15,-4-1 4 0,2 0-4 0,-3 2 9 16,1-2-5-16,2-2 0 0,-1 4 0 0,-1-2 2 16,3 3-1-16,-2-5 0 0,-1 5 0 15,0-2-1-15,3 2-2 0,-1-2 3 0,-3 1-2 0,1-1-2 16,0 0 1-16,-2 2 3 0,1-2-3 0,-1 1 2 15,-1 0 0-15,1 1-1 0,2-1-2 0,-5-1 1 16,4 2-3-16,1-1-2 0,-4 0 8 0,3-1-3 16,0 2 1-16,-2-1-7 0,3-1 8 0,-3 3-1 15,0-3-1-15,-1 1 3 0,-1 1-8 0,4 0-2 16,-4 0 9-16,1-1-4 0,-2 0 2 0,2 1 3 0,-5-2-3 16,2 3 2-16,-3-4-1 0,-3 0 0 0,3 0-2 15,-11-1 2-15,1 0 2 0,-2 0-2 0,-1-2 0 16,-2 3 0-16,-1-4 0 0,-3 0-2 0,-12 0 1 15,11 4-1-15,-11-4-2 0,10 3-1 0,-10 0-13 16,8 2-12-16,5 2-14 0,-3 1-13 0,2 0-24 16,0 2-25-16,1 1-15 0,-2 3-54 0,2-2-180 15,0 1-382-15,3 0 170 0</inkml:trace>
  <inkml:trace contextRef="#ctx0" brushRef="#br0" timeOffset="116809.74">18560 6868 8 0,'0'0'94'0,"0"0"-7"0,-8 0-1 0,8 0 5 16,-5-1-5-16,5 1 1 0,0 0 0 0,0 0-7 16,0 0-4-16,0 0-8 0,-9-1-1 0,9 1 1 15,-5-1 0-15,5 1 1 0,-9 0 1 0,9 0-1 16,-6-5 1-16,6 5-2 0,-7-4-8 0,4 2-5 0,-1 0-5 16,-1-1 0-16,0 0-3 0,-2 0-6 15,3 1-7-15,-1-1-3 0,-2 1-2 0,0 0-5 16,2 0-2-16,-4-1-1 0,4 1-2 0,-1-1-6 0,-5-1 1 15,5 1 0-15,-2-1 0 0,2 2-5 0,-2 1 0 16,3-2-2-16,-3-1 2 0,3 4-4 0,-1-3 1 16,0 2 0-16,-1-2 3 0,1 1-5 0,-2 1 1 15,-1-1-2-15,0 1 2 0,-1 1-1 0,1-1-2 16,-2 1-1-16,-3-1 2 0,1 1 18 0,-5 0-8 16,4 1 3-16,-5-1-4 0,2 0 1 0,-5 1-4 15,3 0 6-15,2 1-4 0,4-2-3 0,0 2-4 0,-3-1 1 16,4 2 2-16,-3-2-6 0,3-1 5 0,0 0-6 15,0 3 2-15,1 1-1 0,2-3 4 0,-1 2-2 16,1-2-1-16,4-1 2 0,-3 1-2 0,2 1-1 16,-3-2 4-16,0 0-2 0,-4 0-1 0,3 2-1 15,1-4 2-15,-2 2-1 0,0 2-2 0,4-2 0 16,2 0 3-16,5 0-1 0,-17 0 2 0,5 0-4 16,2 0 2-16,3 3-4 0,-4-3-1 0,4 0 4 0,-5 1-4 15,3 2 2-15,0 1 1 0,-2 0 3 0,3 1-3 16,2-3 1-16,-6 3-3 0,7 0 3 0,0-2-3 15,-3 1 3-15,-2 1 1 0,5-1 2 0,-4-1-3 16,0 2 1-16,2-1-5 0,1-1 1 0,-4 1 4 16,2-4-4-16,3 5 2 0,-3-4 3 0,1 4-2 15,-1-3-8-15,2-1 7 0,0 2 0 0,2-2-4 16,-1 0 4-16,0 0-2 0,5-1 2 0,-9 3 0 16,4 1 0-16,2-1-7 0,0 0 6 0,1 0 2 15,-2-1-5-15,4 3-9 0,0-5 18 0,-5 5-4 16,2-3 1-16,3-2 4 0,-5 7-2 0,4-3-5 15,-4-1 3-15,0 2 0 0,0 0-1 0,-2 0 1 16,-2-1-4-16,-1 1 4 0,5 0-3 0,-3-3 4 0,3 3-6 16,-4-1 5-16,2-1-1 0,4 0 0 0,-5-1 2 15,4 1 0-15,1 0-1 0,-4 0-1 0,3 0-1 16,-1-1 2-16,3 1-4 0,-3-3 1 0,2 3 2 16,0-1-4-16,3-2 4 0,-4 4-7 0,4-4 7 15,-4 5-3-15,1-4 5 0,3 5-2 0,-2-3-5 16,0 0 6-16,0 0-4 0,-1 2 3 0,2-1 0 15,0-2-2-15,-1 1 3 0,1 2 4 0,-2 1-6 16,2-3 0-16,0 0 2 0,-1 2-1 0,0-1-2 0,1-1 1 16,1-3 0-16,-1 7 2 0,-1-4-2 15,1 0-2-15,1-3 3 0,-1 7-2 0,-1-3 4 0,1-1-4 16,1-3 2-16,-1 4-9 0,1-4 12 0,-3 7-5 16,3-3 4-16,-1 0-3 0,1-4 2 0,-1 7 1 15,1-2-2-15,0-3 1 0,0 4 0 0,-2-2-4 16,1 1 0-16,1-1 1 0,-1-1 4 0,0 2-10 15,1-5 9-15,0 8 0 0,0-5 1 0,-2 1 0 16,2 0-1-16,0-4-1 0,-1 8-4 0,1-6 2 0,-1 2 3 16,1-4-1-16,2 5-3 0,-2-1-1 15,0-4 3-15,0 6-3 0,0-6 0 0,0 3 4 0,0 2-2 16,2-1 0-16,-1-1 2 0,-1 1 2 0,0 0-3 16,1 0 1-16,-1-4 1 0,1 8-2 0,1-4 2 15,-1 1-3-15,-1 0 1 0,1-2 2 0,1 1-5 16,1-2-3-16,-1 2 10 0,-1 0-5 0,-1 1 3 15,3-1-3-15,-2-1 7 0,0 1-7 0,3-1 4 16,-3 2-2-16,0-1 1 0,-1-1 2 0,2 1-3 16,-1 2-1-16,0-2-1 0,1-1 1 0,-1 0 2 0,0-1-2 15,-1-2 1-15,4 7-6 0,-4-7 6 16,3 5 4-16,-3-3-1 0,0-2-2 0,2 3 2 16,-1 0-6-16,-1-3 2 0,2 7 0 0,0-5 3 0,1 0-2 15,0-1 1-15,-3-1 0 0,4 5-3 0,0 0 4 16,-1-2-4-16,-1-2 3 0,2 3 1 0,-3 0-3 15,3 1-1-15,0-1 3 0,1-1-1 0,-2-1 1 16,1 3-5-16,-2-3-1 0,2 3 5 0,1-2 1 16,-4-1-2-16,3 2-2 0,0-1 2 0,1 0 2 15,0-1-2-15,-1 1 0 0,0 1 0 0,0-2 0 16,-2 1 2-16,6 0-7 0,-4-1 7 0,-2 0-2 0,2 0 2 16,3 1-1-16,-2 0-1 0,-1-1-1 0,1 0 2 15,0 2 0-15,0-2-1 0,-1 2 3 16,0-1-1-16,-1-1-1 0,3 0 2 0,-1 2-4 0,-2-1 2 15,1 0 0-15,0-1-1 0,0 1 1 0,1-1-3 16,-2 0 4-16,-3-2-5 0,8 3 1 0,-4 0 5 16,0-2 0-16,0 1 0 0,-4-2-2 0,7 6 0 15,-5-5 1-15,4 0-1 0,-2 0 1 0,1 1-3 16,-5-2 1-16,9 3-4 0,-2-1 2 0,0 2 2 16,-2-2 2-16,1-1-3 0,1 2 2 0,-2-2 1 15,4 0 1-15,-4 2-1 0,1 1-6 0,0-3 5 0,-1 2-5 16,5-2 4-16,-2 2-4 0,-3-2-9 0,4 0 18 15,-1-1-4-15,-1 2-1 0,1 1 3 16,-2-1-3-16,3 0 0 0,-4 1 0 0,2-3-3 0,-2 3-4 16,4-2 9-16,-2 0 0 0,0 1-2 0,-1 0-1 15,2-2 2-15,1 3-2 0,-1-3 4 0,-1 0 0 16,3 1-1-16,-1 1-1 0,3-2 2 0,-2 1-1 16,-1-1-1-16,0 1-4 0,2 1 6 0,-3-2-4 15,1 1 2-15,-1 0 0 0,1 0-1 0,0 1-1 16,-3 0-2-16,2-2 1 0,-2 0 6 0,2 3-10 15,1-3 7-15,-3 1 1 0,2-1 0 0,-1 0-1 0,0 0-1 16,2 2 1-16,-2-2 0 0,6 1-5 0,-2 0 6 16,1 1-1-16,-1-2 0 0,2 0-2 0,-1 0-1 15,1 0 3-15,-2 0 0 0,1 0-1 0,-1 0-3 16,-2 0 4-16,3 2-5 0,-6-2 4 0,3 0-1 16,-3 0 1-16,1 3 1 0,-7-3 2 0,11 2 0 15,-6-2-6-15,1 1 3 0,-6-1 3 0,12 1-2 16,-6-1-2-16,1 0 2 0,0-1 1 0,0 0-1 15,0 1 1-15,4 0 0 0,-1-2-1 0,-1 2-1 0,5-3 0 16,-6 2-1-16,2 0-1 0,3-2 4 16,-3 2 0-16,3-2-1 0,-3 3-1 0,1-3-1 0,-1-1 1 15,-1 2-2-15,-2-1 3 0,0 2-1 0,2-2 3 16,-2 2 0-16,0-2-7 0,0 2 7 0,0-2-6 16,-2 1 3-16,1 1 0 0,1-1 0 0,-1-1 3 15,0 1-2-15,1-2-3 0,2 1 1 0,-2 1 4 16,6-1-7-16,-8 0 7 0,4 1-3 0,0-2 0 15,-3 0 1-15,2 3-2 0,1-3 4 0,-1 0-5 16,-2 0 1-16,2 1-1 0,-3 0 0 0,3 1 3 16,-1-3 2-16,-2 1-4 0,2 1 3 0,-1-2 0 15,2 0-7-15,-2-2 5 0,1 3 3 0,-1 0-4 16,-1 0 1-16,1-1-2 0,0 0 0 0,-1 2 4 0,0-4-2 16,1 4 3-16,2-2-2 0,-4 1 2 0,1 0 1 15,1-1 0-15,-2 0 0 0,0 2 4 0,-1-3-2 16,4 0 0-16,-4 2-1 0,1-1 2 0,-1 0-3 15,1 0 2-15,1-2-6 0,-1 2 2 0,1 1 2 16,0-4 0-16,-1 4-1 0,0 0-2 0,0-5 1 0,1 3 4 16,-1-2-3-16,1 4 0 0,-1-3 0 15,-2 0-2-15,2 3 3 0,1-2 3 0,-1-2-2 16,0 3-2-16,-1-1 5 0,-1 0-5 0,3-1 0 0,0-1-1 16,-2 3-1-16,-2 0 2 0,3 0-1 0,-1 1-1 15,-1-2 1-15,-1 0 1 0,-1 1-2 0,3 1 4 16,-2-3-11-16,-1 0 12 0,2 3-1 0,0-6 2 15,-2 5-2-15,0-2 0 0,1-3-1 0,-1 3-2 16,0 0 1-16,-1-1-2 0,1 1 1 0,-2 0 0 16,2 2 3-16,0-3-2 0,0 0 4 0,0 1-5 15,2-1 4-15,-2 1-6 0,0 0-3 0,0-1 5 16,0 1 2-16,0 0-3 0,-2 1 6 0,2-1 4 16,0 0 6-16,0 3 0 0,-2-1-4 0,1-3 0 15,-2 3-1-15,1-2-2 0,-1 3-1 0,1-2 1 0,-1 1-4 16,1 0-2-16,-1-1 1 0,-1 0 2 0,-2 1-2 15,2 0-7-15,0-2 7 0,-1 0 0 16,1 2 0-16,-1 3-5 0,0-5 3 0,-3 3-2 0,3-1 1 16,0 0-2-16,-3 0 2 0,0 2 1 0,2-2-3 15,0 2 0-15,0-1 3 0,-1 1-1 0,0 1-1 16,-2-3 0-16,-2 2 0 0,1-2 0 0,4 2-6 16,-3 1 6-16,-2-4-7 0,1 1 2 0,1 3 4 0,-1-2 3 15,0 0-6-15,-2 1 5 0,0 0-1 16,0 1 0-16,-1 0 0 0,2-3 2 0,-1 1-3 15,3 2 1-15,-1-1-1 0,0 0 2 0,-2 0-1 0,0 2-5 16,3-2 2-16,0 0 4 0,-3 1-1 0,5 0-1 16,-2 0 1-16,-1-1-1 0,-2 1 1 0,2-1-3 15,1 2 4-15,1-3-3 0,-1 1 1 0,-2 2 0 16,2-2-2-16,1 3 3 0,-3-2-5 0,-1 2 3 16,-1-2 1-16,3 1-1 0,-1 0 1 0,0-2 1 15,-1-1 3-15,0 3-3 0,-1-2-2 0,3 3 1 16,-3-2 0-16,2 0-1 0,-2 0 4 0,-1 1-2 15,4-2 0-15,-3 1-2 0,-1 0-2 0,1 2 5 16,2-2-2-16,-2 1-3 0,-1 1 1 0,-5 0 0 16,0-1 4-16,6 1-3 0,-3 0 2 0,4 0-1 0,-2 0 2 15,-2 1-1-15,-2-1-1 0,4 1 0 0,-1-1 0 16,-2 2 0-16,1-2 3 0,-1 0-4 0,0 0 2 16,2 3-6-16,-3-3 3 0,2-1 4 0,0-1-3 15,2 2 1-15,1 0 0 0,1 0 4 0,0 0-4 16,1-3 2-16,-3 2 1 0,1 2 1 0,3-2-1 15,-2 0-2-15,2-2-1 0,-2 3 3 0,5-1 0 16,-1 2-3-16,8-1 0 0,-12-1 0 0,5 1 0 16,7 0 0-16,-8-3 2 0,1 3 0 0,7 0-3 15,-9 0 0-15,9 0 0 0,-14 3 2 0,7-3 0 16,3 1-2-16,-3 0-2 0,-2-1 4 0,1 0-2 0,2 2 3 16,-6-1-1-16,3 1-3 0,2 0 2 0,-2 1 0 15,0-2-5-15,0 3 5 0,0-2 2 0,1 0-3 16,3 0 1-16,-4 1 1 0,1-3-2 0,3 2-1 15,-4 1 2-15,4 0-3 0,0-1 1 0,0 0 2 16,1 0 1-16,-2 1 0 0,-1 1-3 0,4 0 2 16,0-3 0-16,-1 4 0 0,0-3-2 0,2 0 4 15,2-2-5-15,-3 3 0 0,3-3 3 0,-9 1 1 16,5 3-1-16,3 0-1 0,-5 1 4 0,1-1-3 0,1-2 2 16,-2 2-1-16,0-2-1 0,3 3 1 15,0-3 1-15,-2 2-2 0,0 0-1 0,2-2-1 0,3-2 2 16,-7 4-2-16,4-2 3 0,-1 0-2 0,2 3 3 15,2-5-3-15,-4 5 1 0,4-3-2 0,-3 1 2 16,2 2 1-16,-2-1-1 0,2 1 1 0,-2 1-1 16,3-4-1-16,-1 2-1 0,0 1 1 0,-1-2 0 15,0 1 1-15,0 1 2 0,0-2-1 0,0 4-3 0,-1-4 3 16,2 1-2-16,-3 0 2 0,3 2-3 16,-2-1 1-16,-1-1 2 0,-2 1 3 0,2 0-1 15,-1-2 1-15,1 2-7 0,2-1 4 0,-5-2-5 0,3 1 8 16,2 1-4-16,-3 0 1 0,1-1-1 15,0 0-1-15,3-2 1 0,-3 4 0 0,0-3-1 0,0 2 1 16,0-1 2-16,0 0-2 0,1 2 1 0,-4-3 1 16,2 3-2-16,1-3 0 0,1 1-2 0,-1 0 2 15,0 1 0-15,0-2 0 0,4 1 0 0,-2 2 0 16,-1-1 1-16,3-1 1 0,-4 1-3 0,4 0 3 16,-2 0 0-16,2-4-5 0,-4 5 6 0,2-2-4 0,1 1 4 15,1-4-1-15,0 7 0 0,-2-4-2 0,0 1 2 16,1 0-2-16,1-4-1 0,-1 6 0 15,1-6 1-15,-3 5-1 0,3 1 1 0,0-2 1 0,0-4-1 16,-2 4 0-16,2 0-3 0,0 0 4 0,1 0 1 16,0-1 0-16,-1-3-4 0,0 9 1 0,3-5 1 15,-3 0 2-15,1 1-1 0,-1 0-1 0,0 2-1 16,1-3 1-16,1 0 0 0,0 3 1 0,1-3-2 16,-2 2 0-16,0 0-2 0,3-3 2 0,-2 1 2 15,0 1 1-15,-1 0-1 0,3 1-1 0,-4-1 0 16,4-1 1-16,-4 1 1 0,0-2-1 0,4 1-2 15,-4 1 3-15,2-4-2 0,0 3 0 0,-2 0-5 16,0-4 5-16,2 8 0 0,-2-5 4 0,0-1-5 16,1 1-2-16,2 1 8 0,-3 0-2 0,1 1-6 0,3-2 4 15,-4-1-1-15,4 2 5 0,0 2-2 0,-3-2 0 16,4 0-9-16,0 0 9 0,-1 1-3 0,1-1 1 16,-1 0 1-16,1 2 0 0,4-3-2 0,-5-1 3 15,1 1-3-15,0 1 1 0,-1 1 1 0,3-2-2 16,0 1 0-16,-2-1 3 0,-1 2-4 0,1-3 2 15,-1 1-1-15,-1 0 1 0,3-1-1 0,-2 1-1 16,0-1 0-16,1 0 2 0,-1 0-2 0,1 1 2 0,0-1-3 16,-5-2 4-16,9 3-1 0,-3-1 1 0,-1 0 0 15,0-2 0-15,2 3-4 0,-2-2 2 16,-5-1-1-16,7 6 2 0,-1-5 0 0,-4 0-1 0,3 2 1 16,-1-2 0-16,-4-1-4 0,10 4 5 0,-6-4-3 15,0 1 2-15,-4-1-1 0,9 3 0 0,-5-2 1 16,-4-1-2-16,10 4 3 0,-5-1-1 0,0-1-3 15,-1-1 4-15,1 1-2 0,4 0 1 0,-4 0-3 16,-1 0 4-16,1 0 1 0,3-1-3 0,-2 2 0 16,-1-2-2-16,-1 1 1 0,0-1 1 0,-4-1 0 15,9 2-1-15,-5-1 1 0,1 0 2 0,-1 2-2 0,-4-3-1 16,6 3 0-16,-2 0 0 0,-1-2 1 0,2 2 0 16,0-2 0-16,-2 1 2 0,3-1-2 0,-3 0 3 15,1 2-2-15,3 0-1 0,0-3 2 0,0 3-2 16,0 2 1-16,1-3-1 0,2-1 1 0,-1 0-1 15,-4 1 3-15,3 1 0 0,2-3-3 0,-1 2 0 16,-1 0 0-16,-3 2-1 0,5-3 2 0,-1 2-2 16,-1-2 4-16,1 0-7 0,-3 2 6 0,1-2-3 15,-1 2-1-15,2 1 2 0,0-3 2 0,0-1-2 16,0 3 1-16,-2-3 2 0,3 2-5 0,-1-2 2 16,-2 2 2-16,2-1-6 0,0 1 4 0,2 0 0 0,-2-2-2 15,0 0 4-15,0 2-4 0,1 1 0 0,1-3 1 16,-1 2 4-16,0-1 0 0,0 0-3 15,-3 0-2-15,2-2 1 0,0 2-1 0,0-1 3 0,-1 0-1 16,-2 2-4-16,3-1 6 0,-3 0-1 0,3-1-2 16,-8 0 4-16,11 0-3 0,-6 0 0 0,2 3 0 15,-2-3 0-15,-5 0 3 0,11 1-4 0,-6-1 2 16,1 2 1-16,0-1-3 0,-6-1 2 0,13 1-7 16,-8 1 7-16,3-1-4 0,-1 0 0 0,-1 0 6 15,3-1 0-15,-1 2-2 0,-3-1 2 0,4 0-4 16,0-1 2-16,0-1 0 0,0 1-2 0,1-1 1 0,-1 1-1 15,-1 0 6-15,-2 0-4 0,3 0-2 0,-1-2 2 16,0 4-3-16,-1-2 1 0,0 0 4 0,-7 0-5 16,10 0 4-16,-5 1-1 0,3 0-1 0,-8-1-6 15,10 0 9-15,-10 0-2 0,9-1-2 0,-9 1 2 16,10 0 0-16,-2 0 1 0,-2 0-4 0,-1-1-2 16,2-1 2-16,1 1 0 0,0 1 1 0,-3-1-5 15,3 2 1-15,-2-3-1 0,2 2 2 0,-2-2-3 16,2 1-1-16,-8 1 1 0,14 0-2 0,-6-1-3 0,-2 1-1 15,-6 0-2-15,10-2 1 0,-2 1 2 16,-8 1 0-16,12 0 0 0,-8-3 2 0,1 3 2 0,-5 0 1 16,11-2 0-16,-7-1-1 0,0 2-1 0,-4 1 2 15,10-1 2-15,-4-1 3 0,-1 0-2 0,2-1-4 16,-2 3 3-16,0-2 3 0,3-1-2 0,-2 1-7 16,0 0 0-16,0-1-2 0,1 2 1 0,1-3 4 15,2-3-2-15,-1 5 2 0,-1-2 1 0,-2-2 0 16,3 4 4-16,-1-4-1 0,-2 4 0 0,3-1-2 15,-4-2 0-15,0 1 2 0,3 1-7 0,-2 1 8 16,1-3 0-16,-2 3-1 0,-1-3 4 0,1 3-4 0,1-2 4 16,-1 2-3-16,0-2 2 0,1 1 1 0,-1 0 0 15,-3-1-1-15,6 1-4 0,-3 1 6 0,-1 0-6 16,1-1 1-16,-1-1 2 0,1 2-4 0,0-1 4 16,3-1 4-16,-3 0-10 0,-3 2 10 0,3-2 0 15,2 1-3-15,-4 0 2 0,1-1 3 0,0 2-2 16,-1-1-1-16,1 0 1 0,0 1-1 0,-1-1 0 15,0-2-1-15,0 1 0 0,-1 1 2 0,3-1 0 0,-2-2-5 16,3 2 7-16,-5 1 0 0,3-3-2 16,0 1 0-16,0 2 3 0,-1-4 1 0,1 5-1 15,0-4-2-15,0 3 2 0,0-2-5 0,0 2 3 0,-3-1-2 16,3 0 2-16,0 2 0 0,-3-2 0 0,3 3-2 16,-4 1 0-16,5-5 1 0,-5 5-1 0,4-3-3 15,-3-1-3-15,-1 4 7 0,3-5-1 0,-1 1 1 16,1 1-4-16,-2 1 4 0,2-1-2 0,-2-2 1 15,2 1-1-15,-1 0 4 0,0 0-4 0,-2 4 0 16,3-4 0-16,0 1 4 0,-3 3-4 0,4-5-1 16,-4 2 2-16,0 3 2 0,2-4-8 0,1 2 7 15,-2-2-2-15,-1 4 3 0,3-4 0 0,-3 0-5 16,0 4 6-16,-2-8-3 0,2 8-1 0,-1-5 1 16,0 0 3-16,-2-2-3 0,3 4-2 0,-1-1 3 0,-2-3-3 15,1 1 1-15,-1 2-1 0,3-3 0 0,-1 3 3 16,-1-1-1-16,0-1 0 0,1 0 0 0,1 1-1 15,0 1 2-15,-1 0 2 0,1-1-5 0,0 0 1 16,1 1 0-16,-2-2-1 0,1 1 2 0,-3 0 1 16,3 0-3-16,0 1 3 0,0-4-2 0,-4-1 0 15,4 2 0-15,0 0 0 0,-2 0-3 0,0-3 2 16,0 4 2-16,-1-3-3 0,-1 2 1 0,3-3 1 0,0 5 0 16,-3-2 1-16,0 1-2 0,0 0-1 15,2 0 2-15,-2 0-2 0,0 1-1 0,-1 0 1 16,-3-1 0-16,3 2 2 0,-5-2-3 0,0 0 4 0,-4 1-3 15,-2 3 0-15,-5-3 2 0,-7-2-3 0,-2 4-2 16,-2 1-21-16,-4 0-19 0,1 0-32 0,-5-2-41 16,-10 3-87-16,-1-5-121 0,11 4-353 0,3-1 157 15</inkml:trace>
  <inkml:trace contextRef="#ctx0" brushRef="#br0" timeOffset="119691.94">17492 6724 23 0,'-7'4'71'0,"3"2"-11"0,-1-2-7 0,0 1-1 16,0 0-8-16,-2 1-23 0,0-1 15 0,1 1 2 15,-3 0-9-15,1 1-2 0,0-2-4 0,1 1 1 16,-2-1-19-16,1 0 17 0,2 0-3 0,-1-1 1 16,-1 1 3-16,0-1-5 0,0-1 1 0,4 1-1 15,-6 1-5-15,4 2-3 0,-1-4 2 0,2 2-1 16,0 0 1-16,1 1-2 0,-2-1 2 0,2 0-3 15,0 1-1-15,0 0-4 0,3 1 5 0,-3-1-10 0,2 2 7 16,0 0-1-16,-3 2 1 0,2 1 0 0,1-2 5 16,-2 3-12-16,3-3 8 0,-1 1 8 0,0 2-5 15,2 1 4-15,0-1-9 0,0 1 1 0,-2-2 0 16,2 1 2-16,0 0-2 0,2 0-6 0,-2-2 7 16,2 4-1-16,-2-3 2 0,2 1 0 0,1-2-6 15,-1 1-4-15,-2 1 10 0,2-2-6 0,-2 2-2 16,2-3 7-16,-2 4-5 0,1-1 3 0,-1-2-4 0,5 1 2 15,-5 1-8-15,2-4 10 0,0 4-4 16,-2-3 5-16,0-1 3 0,1 1-6 0,2-1 2 16,-3 0 6-16,1-1-1 0,1-1-9 0,0 2 8 0,2-1-9 15,0-1 5-15,-3 3 0 0,4-2-3 0,-1 0 3 16,1 1 0-16,-4 1 2 0,3-4-9 16,0 4-11-16,0-2 16 0,-3 1 5 0,3-3-1 0,1 4-5 15,-1-1 2-15,-3-3-2 0,3 2-5 0,1-3 0 16,-1 2-2-16,0 1 10 0,1 0-10 0,0 0 8 15,0 0 5-15,-1 1 0 0,2 0-6 0,0 1-19 16,2-2 20-16,-2 1-2 0,1 1-2 0,0-1 1 16,3 1 0-16,-2 0 6 0,1 2-6 0,-2-4-1 0,7 4 7 15,-2 1-4-15,4-2-8 0,-3 2-1 16,1-3 3-16,4 2-5 0,0-4 4 0,0 3-4 16,1-1 0-16,5 2 0 0,-6-4-4 0,8 6 10 0,-5-8-4 15,10 1 0-15,-8 0 4 0,4-1 1 0,2-2 16 16,-3 2 3-16,7-5 16 0,-2 3 3 0,3-3-1 15,-1-3 11-15,3-1-5 0,0 0 3 0,0 0-9 16,2-3-6-16,-5 4-1 0,1-1-17 0,-4 1-21 16,2-6-30-16,-2 3-55 0,-12 0-98 0,2-2-209 15,0 2 93-15</inkml:trace>
  <inkml:trace contextRef="#ctx0" brushRef="#br0" timeOffset="121539.96">17442 7485 118 0,'0'0'120'0,"0"0"-17"0,0 0-8 15,-6-2-11-15,6 2-2 0,0 0-5 0,0 0-2 16,0 0-7-16,0 0-6 0,0 0-1 0,0 0-7 16,0 0-1-16,0 0-5 0,0 0-5 0,0 0-6 15,0 0 3-15,0 0-3 0,0 0-8 0,0 0 0 16,0 0-2-16,0 0-4 0,0 0 0 0,0 0-4 16,0 0 2-16,0 0-5 0,0 0 3 0,0 0-7 15,0 0 4-15,0 0-6 0,0 0 4 0,0 0-1 16,0 0-4-16,0 0-4 0,-8 0 5 0,8 0-3 15,0 0 4-15,0 0-3 0,-10 1-1 0,10-1-6 16,0 0 0-16,-10 0 1 0,10 0 7 0,-7 1-5 0,3 0 2 16,4-1-4-16,0 0 6 0,0 0-4 15,-9-1 4-15,9 1 6 0,0 0-3 0,-6 1-2 0,6-1 7 16,0 0 1-16,-8 0-2 0,8 0 4 0,0 0 1 16,0 0 0-16,-9-1 1 0,9 1-3 0,0 0-5 15,0 0 4-15,-9 1 3 0,9-1-5 0,0 0-1 16,-6 0-5-16,6 0 7 0,-9 0-6 0,9 0 1 15,-12 2-3-15,10-1-1 0,-6 0-2 0,3-1 5 16,5 0-4-16,-11 5 2 0,5-5-8 0,3 1 5 16,-4 0 1-16,2 1-2 0,5-2-2 0,-9 0 3 0,4 1-1 15,1 1-1-15,-2-1 5 0,0 0-3 0,6-1 6 16,-9 3 2-16,5-3 4 0,4 0-6 0,-11 3 2 16,4-3-2-16,2 1 1 0,0 1-8 0,-3-1 3 15,3 1 3-15,-4 0-5 0,2-2 1 0,1 1 0 16,1 0 1-16,1 0-2 0,-2 0 0 0,6-1-1 15,-8 2 1-15,4 1 1 0,-1-1-3 0,5-2 0 16,-6 6-1-16,-2-5 1 0,8-1 1 0,-5 3 1 16,1-2 1-16,0 0-4 0,4-1 2 0,-5 3 3 0,5-3 2 15,-10 4 2-15,8-2 2 0,2-2 1 16,-7 3 0-16,3 0-4 0,-1-2-1 0,1 0 4 0,-2 2-2 16,2-1-2-16,-2 0-2 0,1 1 3 0,-2 1-7 15,1-2 6-15,-2 1-1 0,0-1-5 0,3 1 2 16,-1-3 0-16,0 1-2 0,2 2 2 0,-3 1-3 15,3-2 3-15,1 2-5 0,-1-4-4 0,4 0 2 16,-10 4 5-16,10-4 0 0,-4 4-2 0,0-1-1 16,1-2 2-16,0 4 0 0,-1-3 1 0,1 0 0 15,3-2-2-15,-5 4 1 0,0-2 0 0,1 0-1 0,-1 1-1 16,-1 0 2-16,-1 0-2 0,1 1 3 0,-2-2 0 16,3 1-1-16,1-1-1 0,-4 0-2 15,2 1 0-15,2-2 0 0,4-1 1 0,-9 3-1 0,5 0-1 16,2-3 0-16,2 0 1 0,-4 6 2 0,4-6-2 15,-4 4 0-15,4 0 1 0,-6-3 1 0,2 1-1 16,4-2 2-16,-4 3-3 0,4-3 1 0,-4 5 2 16,3-1-3-16,-1 0-1 0,-2-3 2 0,0 3 3 15,-2 4-1-15,2-5-1 0,-1 2 2 0,-2 2-3 16,2-5 0-16,1 3-1 0,-2-1 1 0,2 3 0 16,-1-3 1-16,1 1 1 0,0-1-3 0,2-1 3 0,-2 2-3 15,-1-1 2-15,1 0-2 0,0 0-4 0,0 2 7 16,2-3-2-16,-2 0 2 0,0 0-2 0,0 2 3 15,3-1-1-15,-4 0-3 0,1 1 1 0,3 0-1 16,-3 0 1-16,0 0-4 0,0-1 4 0,2 2-4 16,-2-2 6-16,-1 1-1 0,1-1 1 0,0 3 0 15,-1-1-2-15,1-3 1 0,0 3 0 0,-1 0-1 16,0 0 2-16,1-1-9 0,-1 2 4 0,1-1 7 0,0 1-4 16,-1 0 4-16,0 0-1 0,1-2 0 15,1 2 0-15,0-1 0 0,0-3-3 0,2 3 1 16,-3-1-2-16,2-1 0 0,-1-1 2 0,-1 2-2 0,0 1 2 15,1-1-1-15,-2 1 1 0,1 0 1 0,-1 3 0 16,-1-4 1-16,1 4-4 0,-2 0 0 0,0 1 4 16,1-3 0-16,-1 1-1 0,-1 0-4 0,1-1 2 15,3-1-1-15,-2 1 4 0,3-2-2 0,-2 0 0 16,0 1-3-16,0-2 2 0,3 1 0 0,-1 0 1 16,0 0-4-16,-3-1 2 0,5 2 1 0,-3-2-1 15,0 2 2-15,-1 0 1 0,1 0-1 0,-1 1-1 16,0 0 4-16,0 0-3 0,-2 0-2 0,1-2 2 0,2 3 1 15,-1-3-1-15,1-1-1 0,0 3 1 0,1-2 1 16,0-2 1-16,-2 2-2 0,2 0-5 0,0-1 3 16,0 0 2-16,0 0 0 0,2 1 1 0,-3-1 0 15,2-1-1-15,0 0-7 0,1 1 5 0,-1-2 0 16,2-2 4-16,-2 6-1 0,-3-4-4 0,5-2 6 16,-2 6-5-16,1-3 4 0,-1 1 1 0,2-4-4 0,-4 6 3 15,3-4 0-15,1-2-2 0,-2 5-1 16,0-2 1-16,2-3 0 0,-2 3-1 0,0 0-1 15,2-3 3-15,-1 6-3 0,1-6-21 0,0 3-27 0,0-3-40 16,0 0-45-16,1 5-232 0,-1-5-396 0,0 0 176 16</inkml:trace>
  <inkml:trace contextRef="#ctx0" brushRef="#br0" timeOffset="124191.28">16625 8347 61 0,'0'0'113'0,"0"0"-6"0,-2 2-7 16,2-2 4-16,0 0-1 0,0 0 2 0,0 0-3 16,0 0-2-16,0 0 0 0,0 0 4 0,-14-4-5 15,14 4-5-15,-7-3-18 0,7 3-5 0,-10-1-7 16,10 1-4-16,-10 0-10 0,5 0 1 0,5 0-7 15,-13 0-4-15,2 0-6 0,0 3-1 0,2-2-7 0,-2 0 2 16,1 0-4-16,-2 3-3 0,-2-4-1 0,4 3-3 16,-3-1-6-16,4-1 5 0,0 0 7 0,-1-1 5 15,4 3-1-15,-3-3-1 0,2 0-2 0,-3 0-3 16,4 0-1-16,-1 2-1 0,-1-2-6 0,8 0 4 16,-15 1-3-16,5 0-2 0,-3 2 0 0,2 0-3 15,-3 4-3-15,-3 5 4 0,-2-4 0 0,1 4-3 16,-8 0-2-16,7-3-1 0,-4 4 1 0,0 2-2 0,4-6 2 15,0 0-2-15,0-1 1 0,-2 1-1 0,2-2 2 16,0 0-2-16,-3 0-2 0,7 2 1 0,-3-4-2 16,1 3-1-16,2 0 4 0,-3 0-3 0,-1-1 0 15,1 0 1-15,1 3 1 0,0-1-1 0,1 3 2 16,0 0-1-16,-1 1-3 0,-6 3 2 0,5-3-3 16,0 4 1-16,2-3 2 0,2 0 2 0,-7 3-3 15,6-5 0-15,1 2 0 0,0-1-3 0,0-1 3 16,2 1 17-16,0 0-1 0,0-1-8 0,-2 0 5 15,2 1 0-15,2-1-2 0,-4 1-2 0,3 1-1 0,0 0 2 16,-1 2-2-16,3 0-5 0,0 1 5 0,-3 0-6 16,3 0-4-16,1 0-6 0,0 0-1 0,-1-1-8 15,2 2-2-15,0 3 1 0,0-6-5 0,1 4 1 16,1-2 0-16,0 2 1 0,2-7-2 0,0 6 5 16,-1-2-2-16,0 1 1 0,1-6 5 0,2 5 1 15,0-4 0-15,-1-2-7 0,0 4 6 0,-1-2-8 16,2 0 1-16,-2-2-12 0,2 2-2 0,0 1 3 15,-2-2-1-15,3-1-5 0,-1 0-1 0,1 1 1 16,-4-1 7-16,4-2 8 0,0-1 3 0,0 0-1 16,-1 0 2-16,1-2-1 0,0 2 6 0,1-2-3 0,-1 0 4 15,0 0 7-15,4 0-14 0,-3 0 13 0,2 2 4 16,-2-4-2-16,0 1 3 0,3 1-6 16,-4 0 8-16,4 0 0 0,-1 1-7 0,-1 0 0 0,-2-1 0 15,5 2 2-15,0 0 2 0,-1-2-1 0,0 0 0 16,0 0 3-16,1 0 2 0,-1-1 0 0,1 1 1 15,1-2-4-15,-1 1 7 0,2 0 6 0,-1 0 6 16,1-2 0-16,-1 1-3 0,1 4 3 0,1-2 1 0,1 0-3 16,-3 2-6-16,3-2-4 0,-1 3 9 0,-3-2-6 15,4 3 7-15,-2-1-9 0,-1 2 4 16,-1 0-3-16,0-3-2 0,1 2-2 0,2-1 2 0,-4-1 0 16,4 3-4-16,-3-1-1 0,4-3 0 0,-3 3 0 15,3-2 3-15,0-2 3 0,0 0-1 0,0 0-2 16,1 0-3-16,2-1 5 0,-3 0-1 0,3-1 0 15,-1 1-5-15,-2-2 3 0,3 0 1 0,-7 0-2 16,4 5 4-16,-1-6-8 0,2 2 0 0,-2-2 2 16,1 3 0-16,-4-1 3 0,0 2-2 0,1-4 3 15,1 1 0-15,-2 0-3 0,0 1 0 0,3-3 5 0,-2 2-5 16,2 2 1-16,-3-4 1 0,8 0-2 0,-3 1 6 16,3-3 3-16,-1-1 7 0,5-2 11 0,1 2-1 15,-1-1 4-15,3-1 7 0,-3 3-5 0,-1-1-4 16,2-1 0-16,-5 4-9 0,2-1 5 0,-3 1-3 15,3 0-3-15,-6 0 1 0,4 0-4 0,0 1-1 16,-3 2-3-16,0-2 3 0,3 2-6 0,-2-2 1 16,1 2-3-16,-1-2 2 0,0 1-2 0,1-2 1 0,1 0-4 15,1-2 3-15,0 2-3 0,0 0 3 16,2 0-7-16,-2 0 4 0,1 2-3 0,0-2 1 16,-1 2 2-16,1-2-2 0,1 2 4 0,-2-1-4 0,0 1 1 15,0-2 0-15,5 3 1 0,-6-1-3 0,1 1 1 16,-1-2 0-16,1 2 0 0,-1-1 1 0,0-2-5 15,-2 0 9-15,2-2-8 0,2 0 11 0,3-3 12 16,-2 0 16-16,0 0 12 0,-1-4 4 0,-3 3-4 16,1 4-7-16,-6-5-5 0,6 5 0 0,-6 2-5 15,4-3-4-15,-2 2-6 0,4 1-2 0,-4-1 0 16,2 2 1-16,-2-1-8 0,3 2 4 0,-1 0-1 0,-2-2-4 16,-1 0-5-16,4 0 2 0,-3 0 3 0,-1 0-2 15,1-3-5-15,5 2 5 0,-6-3-2 16,5 0 0-16,-2 0-2 0,8-2-3 0,-9-1 2 0,7 0 2 15,-3 0-4-15,3 0-1 0,-3 2 1 0,-5-1 0 16,-1 1 0-16,2 1-2 0,-3 1 3 0,-1 0-2 16,0 1-2-16,-1-2 0 0,0 1 1 0,-1 1-6 15,0 2 0-15,0-3 9 0,-4 3-7 0,5-2 7 16,-5 2-2-16,4-3 1 0,-4 3-3 0,6-9 1 16,-4 9 2-16,1-5-3 0,1-2 2 0,0 1 1 15,0-3 0-15,2 0-3 0,1-1 0 0,1 2 2 0,-4-1-2 16,3-1 0-16,-5 4 0 0,2 0-2 15,0-1 4-15,-2 2-1 0,2 0-7 0,-3 2 9 0,1-1-2 16,0 0-3-16,-2 1 3 0,0 3 1 0,0-7-2 16,0 2-2-16,0 5 3 0,-2-6 0 0,0 1-3 15,2-2 2-15,-1 2 0 0,1-2-2 0,0 0 5 16,0 0-2-16,1-3 1 0,-2 3-3 0,2 0-1 16,-1-4 1-16,2 2 1 0,0 2 0 0,-1-2 1 0,2 1 0 15,-3 2-1-15,0-5-1 0,0 6 1 16,0-2 1-16,0 1 0 0,0 0 12 0,0-1 3 15,0 0 2-15,0 1-2 0,-3 0-4 0,2-5 5 0,-3 5 3 16,3-2-7-16,-2-1-6 0,2-2 5 0,-3 2 0 16,2-1-2-16,-2-1 1 0,2 1 0 0,0 0-1 15,0-1 1-15,-1 1-8 0,3 0 4 0,-4 1-1 16,4 3 2-16,-2-2-2 0,-2-1-3 0,1 2 0 16,1 2-1-16,-1 0 4 0,1 0-3 0,-2 1 1 15,3-2-3-15,-1 1 5 0,0 1-6 0,-2 2 1 16,0-6 4-16,0 4-5 0,-1-4-3 0,-1 0 3 15,-1 2 2-15,2-3-3 0,0 1 2 0,-1-2-2 0,-1-1 2 16,-3-1-5-16,4 1 9 0,3 2-3 0,-1-2-3 16,1-1 2-16,-4 3-3 0,2-4 4 0,0 4-5 15,1 0 5-15,-4 1 2 0,2 0-4 0,1 2 0 16,-3 0 0-16,-1 1-2 0,0-3 1 0,4 5 3 16,0-3-1-16,0 3-2 0,-6-1 2 0,5 0-2 15,1-1-2-15,-2 0 4 0,-1 0-1 0,2-2 2 0,-1 0-4 16,-1-2 2-16,2 1 0 0,-1-4-2 15,0 2 2-15,1 0-1 0,0-1 1 0,-3 1 0 16,2 1-1-16,-2-1 3 0,1 0-1 0,-2 0-5 0,2 3 1 16,1-2 6-16,-5 1-2 0,2 3-1 15,1-2 2-15,-4 2-2 0,4-2-3 0,3 0 3 0,-3 4-2 16,-2-4 4-16,0 3-2 0,6 1-1 0,-6-2 0 16,2 0 1-16,2 3-1 0,1-1-1 0,-4-4 1 15,3 2 2-15,1 3-2 0,-3-1 1 0,-2-2-6 16,2 1 9-16,-2 1-5 0,1 2 3 0,0-2-2 15,-3-1 1-15,-1 2-1 0,5 0-2 0,-2 0 1 16,-2-1 3-16,1 3 0 0,-2-2-2 0,3-1 2 16,1 3-2-16,-2-2 2 0,2 0 0 0,0 2 1 0,2-3-8 15,2 3 5-15,-1 0 1 0,-2 0-4 0,9 0 5 16,-14 3-1-16,6-3 2 0,1 2-5 0,-3-1 4 16,2 0-2-16,-1 3-1 0,-1-3 4 0,1 2-3 15,-3-1 2-15,1 0-1 0,-1 0-3 0,1 1 0 16,-2-2 1-16,3 2 1 0,-3-2 2 0,0-1-7 15,2 3 3-15,-1-2 7 0,2 2-3 0,-4-3 3 16,1 2-7-16,-1 1 2 0,0-3 2 0,0 1-1 16,3 1-1-16,3-2 2 0,-5 0 1 0,3 2-4 0,-3 1-1 15,0-1-3-15,4 5 6 0,4-4-2 16,0-2 4-16,-4 2-2 0,0 3 0 0,4-1 0 0,1-2 3 16,-4 2-3-16,0 1 1 0,3-1 0 0,-1 1 0 15,3-2 0-15,-1 1 0 0,-5 4 0 0,3-4-1 16,-2 3 0-16,3-2 0 0,-2-1 0 0,0 2 0 15,2-2 1-15,-2 2 2 0,-3-2-4 0,5 1 3 16,0-1-4-16,-3-1 1 0,4 1-1 0,-1-1 2 16,-1 1-1-16,-2 2 1 0,0-2-9 0,3 0-8 15,-4 0-2-15,4 2 2 0,0-4 0 0,-4 1 0 0,0 1-2 16,2-1 8-16,-2 1-4 0,2-1-1 0,1 0 6 16,0 1-2-16,2-2 2 0,-3 1-3 15,2 1 8-15,1-2-1 0,-2 2 1 0,1 2 0 0,0-3 4 16,0 1-5-16,1 1 3 0,1 1 0 0,-2 0 1 15,-3 2-2-15,5-1 2 0,-4 1-2 0,2-1-6 16,0 4 0-16,-1-7-3 0,1 4 1 0,-2-2-1 16,3 2 2-16,-1-3 1 0,0 1 0 0,0 2-3 15,1 0 6-15,0-3 0 0,3 1 1 0,-3-2-1 16,3 3-1-16,-2 0 6 0,-1-2-2 0,3 2-10 16,-3 4 2-16,-1-4-15 0,4 2 3 0,-3 2-8 0,0-2 1 15,3 1-6-15,-3 0 1 0,0-3 2 16,-1 6 1-16,1-6 4 0,-1 3-2 0,4-2 6 0,-3 0-2 15,2 0-4-15,0 1 5 0,2 0-11 0,-1-3-8 16,1 0-19-16,0 1-11 0,1 0-18 0,1-2-17 16,0-1-63-16,-1 2-124 0,2-2-322 0,-2 1 143 15</inkml:trace>
  <inkml:trace contextRef="#ctx0" brushRef="#br0" timeOffset="124848.84">15721 9116 101 0,'0'0'133'0,"0"0"-11"15,0-2-11-15,0 2-8 0,0 0-11 0,0 0-13 0,0 0-8 16,0 0-5-16,0 0-3 0,0 0-9 0,0 0 6 16,0 0 6-16,0 0-11 0,0 0-4 0,0 0 2 15,3 14-9-15,-3-11 18 0,2 1-6 0,-2-1-5 16,1 2-2-16,-1 1-2 0,0 2-2 0,1 4 5 0,2-2-5 16,0 0 1-16,-3 0-6 0,1 1-5 15,1 1 0-15,-2-2-6 0,3 5 2 0,-1-3-4 0,1-2-4 16,-2 2 0-16,2-3-3 0,-1 3-3 0,0-4 0 15,0 3 0-15,-2-3-6 0,1-1 3 0,2 3-5 16,-2-3 2-16,1-1-2 0,0-1 0 0,-2 1-2 16,1-1 2-16,2 1-3 0,-3-2-1 0,1 1 1 15,-1-1-5-15,5-1 0 0,-5 2 5 0,0-5-8 16,0 7-16-16,0-7-21 0,0 2-29 0,0-2-37 16,0 0-53-16,0 0-143 0,0 0-326 0,0 0 145 0</inkml:trace>
  <inkml:trace contextRef="#ctx0" brushRef="#br0" timeOffset="125225.27">15682 9218 129 0,'0'0'230'16,"0"0"-20"-16,-5-4-14 0,5 4-19 0,0-4-20 16,0 4-15-16,0-6-12 0,0 3-12 0,0-2-13 15,3-2-13-15,-1 4-7 0,1-6-7 0,-2 4-6 16,0-2-5-16,3 0-6 0,0 1-7 0,1-2 1 0,0 0-8 15,4 3-3-15,-2-5-6 0,2 4-2 16,3 0-4-16,-4-1-5 0,4 2-2 0,0 0-2 0,-1 2-2 16,0-1-3-16,3 1-4 0,-5 2 1 0,5 0-5 15,-5 2-18-15,0-1-17 0,0 1-23 0,1 2-21 16,-2-2-28-16,-3 3-25 0,1 0-21 0,1-1-40 16,-2-1-120-16,-1 1-327 0,-2-1 146 0</inkml:trace>
  <inkml:trace contextRef="#ctx0" brushRef="#br0" timeOffset="125524.57">15724 9294 184 0,'-6'1'200'0,"6"-1"-20"0,0 0-17 0,0 0-17 16,0 0-14-16,0 0-14 0,0 0-14 16,-6 2-9-16,6-2-12 0,0 0-6 0,0 0-8 0,1 6-5 15,-1-6-6-15,0 0-5 0,0 0-6 0,0 0-3 16,0 0-5-16,10 0 1 0,-10 0-1 0,12-4 2 16,-2 0-3-16,0 1-3 0,-1 1-4 0,1-2-5 15,1 3-1-15,0-2-2 0,-1 2-5 0,-1 1 2 0,0-3-11 16,4 3-20-16,-3 0-31 0,0 3-27 15,2-6-33-15,1 1-48 0,-2 4-155 0,-1-2-330 16,2 3 146-16</inkml:trace>
  <inkml:trace contextRef="#ctx0" brushRef="#br0" timeOffset="126008.07">16027 9281 92 0,'-5'0'166'0,"5"0"-16"0,0 0-18 0,-12 1-10 16,12-1-8-16,-11 3-13 0,3-1-10 0,2 1-9 16,-1-1-11-16,1 3-1 0,1-2-13 0,-1 0 4 15,-1 1-3-15,0-1-1 0,2 3-8 0,-2-1-2 16,3 0-4-16,1 1-6 0,-4 0-5 0,5-2-2 15,-1 4 5-15,2-2-4 0,0-1-2 0,1-1-4 16,0 3 3-16,0-2-7 0,0-1-2 0,2 0-1 16,0-1 0-16,-1 1-5 0,4-2 2 0,-1 1 1 15,-1-3-4-15,4 2-2 0,-2-2 0 0,2 0 1 0,1 0-5 16,-1-2 2-16,0 2-2 0,1 0 0 0,0-3-4 16,1-1 3-16,1-1-3 0,0 2 3 15,-1-3-5-15,-1 1 1 0,-2-1 1 0,-1 1 0 0,0 1 1 16,3-1 1-16,-5 0-2 0,-1-2-3 0,2 4-1 15,1-2 2-15,-1-1 0 0,-3 2 0 0,-1-2 0 16,3 1 5-16,-3-1 1 0,-3 4 2 0,3 2-3 16,-1-8 2-16,-4 4-4 0,1 0 5 0,0 3-3 15,-1-2-3-15,0 2 1 0,0-4 1 0,-3 5 2 0,8 0-6 16,-9-2 1-16,9 2 0 0,-10 0 0 0,10 0 0 16,-11 0 2-16,11 0-2 0,-6 2-2 0,6-2-36 15,0 0-38-15,0 0-68 0,-5-7-164 0,5 7-332 16,2-5 148-16</inkml:trace>
  <inkml:trace contextRef="#ctx0" brushRef="#br0" timeOffset="126709.39">16128 9265 157 0,'0'0'178'0,"0"0"-12"16,0 0-18-16,0 0-11 0,0 0-9 0,0 0-14 15,0 0-11-15,0 0-10 0,-1 4-12 0,1-4-3 16,0 0-6-16,0 0-11 0,0 0-9 0,0 0-5 16,-1 4 3-16,1-4-9 0,0 0 0 0,0 0-1 0,-2 5 2 15,2-5-3-15,3 4 1 0,-3 0-1 16,0 0-5-16,0-4-2 0,-1 9-4 0,1-4-1 0,0 1-5 16,0 1-3-16,0-2 3 0,-2 2-5 0,4 0-3 15,-2-2 0-15,1 0 0 0,-1 2-3 0,3-2 1 16,-1 0-4-16,1 0 3 0,-1 0-5 0,2-2 5 15,0 1-8-15,-2-2-18 0,4 1-1 0,-1-1 3 0,0-1 1 16,1-1 2-16,-6 0-3 0,12-1 6 16,-6-1 0-16,1 2-4 0,0-3 2 0,2 3 5 15,0-2-4-15,-1-1-2 0,2-1-11 0,-1 1-12 0,0-2-6 16,0 0 0-16,-3 3-6 0,2-3 7 16,-3-2 2-16,1 3 6 0,1 0 5 0,-4-2-1 0,0-1 1 15,0 1 7-15,-1 1 2 0,0-4-3 0,-1 3 7 16,-1-3-2-16,-1 5 5 0,-1-1 6 0,1 0 0 15,0 2 4-15,-2-1-4 0,3 0 0 0,0 4 0 16,-3-5-3-16,3 5 3 0,0 0 1 0,-6-1-1 16,6 1 3-16,0 0-1 0,0 0 2 0,0 0-1 0,-5 6-2 15,5-6-1-15,-1 6 4 0,1-1-1 16,0 0-7-16,-4-1 5 0,4-1 2 0,4 3 4 0,-4 0 2 16,-4-2-3-16,4 2 5 0,0 3-8 0,0-3 20 15,0 2-2-15,4 1 1 0,-3 2 0 0,0-3-5 16,-1 2 7-16,3 0-7 0,-2-2-1 0,-1 0-4 15,4 1 2-15,0 0-3 0,-3-3 1 0,2 1-6 16,-1 0 6-16,1-4-2 0,-1 2 1 0,3 0 1 16,-1-1-4-16,0-3 0 0,0 0-1 0,-4-1-8 15,9 0-16-15,-9 0-15 0,10-1-26 0,-4-3-41 0,0-2-42 16,-4 1-109-16,2-1-272 0,0-3 121 0</inkml:trace>
  <inkml:trace contextRef="#ctx0" brushRef="#br0" timeOffset="127275.17">16402 9253 149 0,'0'0'142'0,"0"0"-11"0,0 0-12 0,0 0-7 0,1 13 1 16,-1-9-5-16,-1 2-3 0,1 0-13 0,0-3-10 16,0 2-5-16,0 0-3 0,-1 3 4 0,-1-1-5 15,2 2-6-15,-2-3-8 0,-1 2-5 0,3-2-7 16,-1 3 2-16,0-3-8 0,1 1-6 0,0 0-4 0,1-2 0 16,0 3-3-16,0-4-2 0,3-1-4 0,-4 1-3 15,3 1 2-15,-1-3-3 0,3 0-1 0,0-1-3 16,1 0-1-16,0-1-5 0,-6 0 0 0,10-2 5 15,-3 0-1-15,-1-3-4 0,-5 3 1 0,3-2-3 16,0-2 0-16,0 1-3 0,0-1 0 0,-3 0 0 16,4 1 0-16,-4 1-1 0,3 1-2 0,-3-3 3 15,2 2 2-15,-2 0-5 0,2 1 1 0,-2 0 2 16,-1 3 1-16,3-6 0 0,-3 6-1 0,2-5 1 16,1 4-6-16,-3 1 2 0,5-5 3 0,-5 5-3 0,6-4 2 15,-3 2-1-15,-3 2-2 0,4-5 2 16,-4 5 2-16,0 0 0 0,2-2-4 0,-2 2-1 0,0 0 2 15,0 0-5-15,0 0 4 0,0 0 0 0,0 0-3 16,0 0 1-16,0 0 8 0,0 12-8 0,0-12 4 16,-2 6-2-16,2-1 2 0,0 1 0 0,0-2-1 15,-3 1-2-15,3 1 3 0,0 0-2 0,0 0 1 16,3-1 1-16,-1-1-1 0,-1 3 0 0,2-2 1 0,0 0-2 16,-1 0 4-16,0-1-1 0,1 1-1 15,1-1 0-15,0 2 0 0,-2-4-6 0,2 2-18 16,-1-3-22-16,-1 2-17 0,2-2-27 0,1 0-18 0,-5-1-39 15,12-1-136-15,-8-1-304 0,1-1 136 0</inkml:trace>
  <inkml:trace contextRef="#ctx0" brushRef="#br0" timeOffset="127875.33">16679 9332 117 0,'-5'4'132'0,"1"-2"-13"16,0 1-3-16,-1 2-9 0,3 0-6 0,-4 0-4 16,5 0-11-16,-4-1 1 0,3 3-13 0,-1-2 3 15,0 0-14-15,2-2-5 0,1 2-7 0,0-1-2 16,0-4-1-16,0 8-6 0,4-5-6 0,-3-1-8 15,3 2 2-15,1-4 0 0,0 3-5 0,3-3-5 0,-8 0 0 16,14 0 0-16,-5-3-1 0,-3 2-2 0,2-2-3 16,2-2-2-16,-1 2-1 0,1-3-1 0,-2-2-3 15,1 1 3-15,-3-3 3 0,2 1-2 0,-1 0-6 16,-1-2 3-16,-1-1 1 0,-1 2-6 0,-2-3 4 16,1-1 6-16,0 5-3 0,-3-4-4 0,-2 1-2 15,2 0 4-15,0 0 2 0,-2 2 8 0,2-1 2 0,-3 1-1 16,0 1-2-16,0 1-1 0,0 1-4 0,-2 2-1 15,1 0 1-15,2 0 5 0,-1-2-1 0,-3 4-1 16,1-1-3-16,1 0 1 0,-3 0 7 0,1 0 10 16,3 0 5-16,0 0 5 0,-4 4 5 0,5-7-3 15,-5 2-7-15,2 4 0 0,0 0-8 0,0-3-3 16,0 3 1-16,5 1-6 0,-12-2-2 0,10-1-1 16,2 3-1-16,-8-2-1 0,8 2-2 0,-5 0-1 0,5 0 0 15,-8 2-1-15,8-2-1 0,-5 2-3 0,5-2 3 16,-4 8-1-16,3-6-1 0,1 3-3 15,0 2 0-15,0 0 0 0,0 0 4 0,1 4-4 0,3 1-1 16,0 3-3-16,-3-3 3 0,4 2 0 0,-1 0 0 16,0-2 0-16,1 0-2 0,-2 1 0 0,3-1 1 15,-1 0-1-15,-1-3 2 0,4 4-2 0,-3-2 2 16,1-3-2-16,1 2 0 0,-2-3-11 0,1 1-16 16,1-1-19-16,-1-2-23 0,0-1-31 0,1-2-36 15,0 3-51-15,0-4-155 0,0 0-370 0,1 0 165 0</inkml:trace>
  <inkml:trace contextRef="#ctx0" brushRef="#br0" timeOffset="128804.58">16927 9281 148 0,'0'0'187'16,"-9"-5"-20"-16,9 5-12 0,-4 0-14 0,4 0-17 15,0 0-10-15,-9 0-13 0,9 0-8 0,-8 7-12 16,2-5-4-16,2 3-8 0,-1-1-8 0,0 2-8 16,0-1-2-16,-3 2-3 0,2 0-7 0,2-4-6 15,0 6-3-15,2-4-2 0,-1-2-5 0,3 2 0 16,-2-2-1-16,0 3-3 0,2-5 2 0,0-1-6 0,0 5-3 15,0-5 2-15,5 1-3 0,-5-1 0 16,12 0-2-16,-12 0-3 0,11-2 0 0,-3 0-2 16,-3-1-3-16,4 1-11 0,-3-2-13 0,2-1-3 0,-4 2-15 15,1 0-10-15,2-2-2 0,-1 0-2 0,-1 3 8 16,0 0-1-16,0-1 11 0,-5 3-5 0,7 2 12 16,-7-2-1-16,7 3 11 0,-7-3-4 0,7 2 0 15,-7-2 4-15,2 3 1 0,-2-3-1 0,5 3 9 16,-1-2-2-16,-4-1 2 0,0 0 1 0,0 0-2 15,13-4 4-15,-8 1 8 0,0-1-3 0,0 3 6 0,2-3 8 16,0-1 10-16,-2-2-1 0,2 1 4 0,1-1-3 16,-2 0 3-16,1 3 6 0,-4-4-2 15,0 1 0-15,3 2-2 0,-3-3-3 0,-1-1 2 0,0 0-4 16,-2 4-4-16,2-2-2 0,-4-1-2 0,0-1 0 16,0 0 1-16,-1 0-1 0,-1 2-1 0,2 0-3 15,-2-1 12-15,-1-1-3 0,0 4 7 0,0-4 3 16,-1 1-4-16,0 1 6 0,2 0-1 0,0 4 4 15,1-1-2-15,0 0 0 0,-1 0-2 0,4 4-5 16,-5-5-1-16,5 5-2 0,-4-2-1 0,4 2-5 0,0 0-3 16,0 0 0-16,-9 5 0 0,8 1-2 0,0-1 0 15,-4 1-2-15,3 4 0 0,2 2-3 0,2-2 4 16,-2 3-3-16,0-3-2 0,0 3 2 0,-3-3-4 16,4 1 2-16,1 0-1 0,0 0-2 0,2 1 2 15,0-3-1-15,-3 2 2 0,3-2-2 0,-2 1 1 16,1-5-2-16,-2 4-3 0,2-3 0 0,0 1 2 15,-2-1 0-15,0 0-1 0,2-1-1 0,0 1 2 0,-1-3-2 16,-1 0 6-16,1 0-8 0,1-1-5 0,0 1-10 16,-3-3-5-16,0 0-7 0,0 0-14 0,0 0-4 15,0 0-2-15,10-8-9 0,-8 5-5 0,1-1 2 16,-2-2 0-16,4 2 13 0,-4-1-9 0,1-2 12 16,-2 0 9-16,1 1 4 0,-1-4 4 0,0 4 2 15,1-4 9-15,-1 4 6 0,0 1 11 0,0-1 9 16,0 1 6-16,0 0 6 0,2 1-2 0,0 0 0 0,0 0 3 15,0 0 3-15,1-1-4 0,1 0 0 0,-1 2 2 16,2 3-4-16,0-1-7 0,3 0-1 0,-8 1 0 16,9 2-3-16,-5 3 0 0,2-2 1 0,-2 2-3 15,1-1 4-15,-1 3-2 0,0-2-1 0,0 5-4 16,-3 0 1-16,3-4 3 0,-4 0-3 0,5 4-2 16,-4-4-2-16,-1 2 1 0,0-3-1 0,4 2 7 15,-4 0-4-15,0-4-3 0,3 1 6 0,-3-1-6 16,1 1 4-16,-1-4-3 0,1 5 2 0,-1-4-2 15,0-1 0-15,3 4-1 0,-3-4 1 0,1 4 3 0,-1-4-4 16,4 3 5-16,-4-3-14 0,0 0-25 16,3 3-36-16,-3-3-47 0,0 0-191 0,0 0-333 0,0 0 148 15</inkml:trace>
  <inkml:trace contextRef="#ctx0" brushRef="#br0" timeOffset="129024.09">17218 9176 50 0,'0'0'76'0,"7"5"-3"16,-4-3-11-16,1 1 7 0,-4-3 3 0,4 2 1 16,-4-2 13-16,4 1-11 0,-1 2-2 0,-3-3-1 15,3 1 0-15,1 2-4 0,-4-3-12 0,0 0 3 16,0 0-14-16,3 2-8 0,-3-2-7 0,0 0-37 15,6 1-51-15,-6-1-123 0,0 0-196 0,0 0 88 16</inkml:trace>
  <inkml:trace contextRef="#ctx0" brushRef="#br0" timeOffset="129650.22">17300 9261 95 0,'0'8'158'16,"0"-3"-7"-16,0 2-19 0,0-3-14 0,-3 1-10 16,3 2-7-16,-1-1-12 0,-1-1-2 0,0 2-3 15,2-1 1-15,0-2-5 0,-5 3-9 0,5-3-7 0,0-4-4 16,-1 5-10-16,1-5-3 0,0 6-1 0,0-6-6 16,1 4-2-16,4-2-5 0,-5-2-2 0,11 0-5 15,-5 0 1-15,4-3-4 0,-5 0-3 0,4 0-4 16,-1-2-1-16,3 2-1 0,-3-1-5 0,1-1 2 15,-2 2 1-15,-1 0-2 0,-2-2-5 0,1-1 3 16,-4 1-4-16,5 2 3 0,-4-4-3 0,-1 0 1 16,0 2-2-16,-1-2 0 0,0 1-1 0,-1 0 1 0,0-1-6 15,-1-1 5-15,1 3-4 0,1-1 1 16,-2 0 2-16,-1 1-1 0,2 0-5 0,1 1 7 0,-3-1-1 16,2 1-2-16,0 1 4 0,1 3-2 0,-4-5-1 15,4 1 0-15,0 4-3 0,0 0 6 0,-5-4 0 16,5 4-4-16,0 0-1 0,0 0-1 0,0-4 6 15,0 4-1-15,0 0-1 0,0 0-4 0,0 0 3 16,0 0-2-16,0 0 1 0,0 0 3 0,18 5-5 16,-15-2 4-16,3 3-4 0,-2-3 3 0,2 1-2 15,-2 0 5-15,1 2-3 0,-1 0 1 0,-1 0-5 0,3 2-3 16,0 1 3-16,-4-1-1 0,2 0-5 0,0 3-1 16,-3-2 4-16,2 1-1 0,-2-2 1 0,1-1 1 15,-1 2-1-15,0-4 5 0,0 2-5 0,1-2 0 16,0 0 8-16,0-2-3 0,2 1-5 0,-1-1 4 15,-3-3 5-15,5 2-8 0,-5-2 5 0,10-5 2 16,-4 3 1-16,1-2 0 0,0 1 4 0,-1-2-4 16,-1 2 2-16,0-1 0 0,1-1 5 0,-2 2 4 0,0 1-5 15,0 0 4-15,1 1-1 0,-5 1-1 0,8-2 2 16,-8 2 0-16,0 0 0 0,10 3 8 0,-5-1-5 16,-1 0-5-16,1 1-4 0,-1 1 3 0,0 2-1 15,2-2 1-15,-3-1-7 0,1 2 7 0,-1 1-3 16,-1-3 1-16,-1 0-6 0,2 0 2 0,-1 2-23 15,-1-1-39-15,-1-4-68 0,3 3-190 0,-3-3-344 16,0 0 153-16</inkml:trace>
  <inkml:trace contextRef="#ctx0" brushRef="#br0" timeOffset="129781.17">17724 9353 96 0,'0'0'25'0,"0"0"-46"16,-21-2-21-16,17-1 9 0</inkml:trace>
  <inkml:trace contextRef="#ctx0" brushRef="#br0" timeOffset="144564.09">17208 8274 30 0,'0'0'62'0,"0"0"2"0,0 0-2 15,-9 0-5-15,9 0-3 0,0 0-8 16,0 0 5-16,-7 0-9 0,7 0-2 0,0 0-9 0,0 0-5 16,-7 0 15-16,7 0-16 0,0 0-2 0,-6-4 3 15,6 4-5-15,0 0 6 0,-7 0-4 16,7 0 1-16,0 0-5 0,-7-1-4 0,7 1-2 0,-7-1-2 15,7 1 0-15,-6-1 1 0,6 1 2 0,-8-2-6 16,8 2 3-16,0 0-9 0,-6-1 4 0,6 1 6 16,-8-1-9-16,8 1 0 0,0 0 1 0,-9-1 0 15,9 1-1-15,0 0-6 0,-8 1 3 0,8-1-7 0,0 0 2 16,-6 0-1-16,6 0-4 0,-9-1-1 0,9 1 5 16,-5-4 0-16,1 3 2 0,4 1 3 0,-9-4 1 15,5 2 2-15,-2-1-2 0,2 1 6 0,2 1-3 16,-1-4 8-16,-1 3-6 0,-1-1-4 0,1 1 7 15,-1 0-5-15,0-1-4 0,5 3 6 0,-6-3-9 16,2 2 9-16,4 1-1 0,-9 0-2 0,9 0 5 16,-9 0-3-16,9 0-9 0,-8 1 0 0,8-1 7 15,-6 0-1-15,6 0 2 0,-5 1 2 0,5-1-6 0,0 0 2 16,-8 2-7-16,8-2 7 0,-5 1 3 16,5-1-8-16,-4 2 8 0,4-2 5 0,0 0-9 0,0 0 15 15,-5 1-18-15,5-1-9 0,-4 2 7 0,4-2 4 16,-5 3 9-16,5-3-11 0,-1 3 2 15,1-3 0-15,-4 3 4 0,4-3-1 0,-9 2-2 0,5-1-6 16,-1 1 7-16,3 1 2 0,-2-1-1 0,4-2 5 16,-9 4 1-16,4-1 4 0,1-1-7 0,-1 1-2 15,-2 1 3-15,2 1 12 0,0-2-4 0,0 2 0 16,1-1 1-16,-1 0-5 0,1 3 1 0,-1-3-1 0,2 2 4 16,-4 2 6-16,4-1-9 0,0-4 2 15,1 3-1-15,-3-2-1 0,1 3-2 0,-2 0 3 16,2 1-3-16,-1 0 1 0,-1 2-6 0,2 1 6 0,-1-4-4 15,1 1-9-15,-2 1 13 0,0-2-5 0,3 0 0 16,0-1 3-16,0 0-4 0,-1-1 1 0,-1 0-5 16,3 0 6-16,-4-3-4 0,2 5 2 0,2-2-6 15,0 0 3-15,-1 0 0 0,1 0-2 0,-1 0 4 16,1 0-3-16,-1 0 2 0,-1-1-2 0,3-1 6 16,-3 2-5-16,2-4 1 0,-2 5-1 0,1-4-3 0,-2 3 6 15,1 0-6-15,-1 0 1 0,1 1 4 0,-3-3-3 16,0 2 1-16,2 2 6 0,0-2-6 0,1 1-2 15,-5 0 7-15,5 0-9 0,2 0-1 0,-2-1 0 16,0 2-2-16,2-3 4 0,0 0 4 0,1 1-2 16,1-1 2-16,-4-1 1 0,4-3 0 0,0 5-5 15,0-5 5-15,-5 4-5 0,3-2 2 0,2-2 1 16,-2 7-3-16,2-7 1 0,-1 4 1 0,-2-2 3 0,3-2-2 16,-1 5-2-16,-1 0 5 0,0-3-3 15,0 1 1-15,-1 3 0 0,3-3-8 0,-4 1 1 0,2 4-9 16,-3-3-6-16,2-1-4 0,-1 1-7 0,0 0 4 15,2-1 5-15,-1 2 4 0,-1-3-1 0,3 2 0 16,-1-3 2-16,0 1 1 0,0 1 4 0,-1-1 3 16,3-3 1-16,0 0-13 0,-3 3-18 0,3-3-47 15,0 0-60-15,0 0-159 0,0 0 71 0</inkml:trace>
  <inkml:trace contextRef="#ctx0" brushRef="#br0" timeOffset="146356.48">16583 8562 66 0,'0'0'104'0,"0"0"-9"0,0 0-2 16,0 0-8-16,0 0-6 0,0 0-12 0,5-2-5 15,-5 2-3-15,0 0-3 0,0 0-9 0,0 0-2 16,0 0-5-16,0 0-1 0,0 0-8 0,0 0 5 16,0 0-10-16,0 0 2 0,0 0-11 0,0 0-3 15,0 0 3-15,0 0-1 0,0 0-3 0,0 0 3 16,0 0-7-16,0 0 3 0,0 0 1 0,0 0-8 15,0 0 6-15,0 0-6 0,7 4 4 0,-7-4 1 16,0 0-8-16,0 0 6 0,0 0 3 0,1 5 6 0,-1-5 9 16,0 0-4-16,-1 6 0 0,1-2 5 0,0-4-1 15,-3 7 1-15,2-2-7 0,1-5-2 0,-3 6-2 16,3-2-5-16,0-4 3 0,-1 5-1 0,0-1-1 16,1 0 5-16,0 0-3 0,-3 2-5 0,2-2 8 15,2 0-5-15,-1 0-2 0,-1 1-7 0,1-5 3 16,-1 8 5-16,1-3-5 0,0 2 3 0,1 0 1 15,-1 3 4-15,-3-1-5 0,2-3-2 0,0 5-2 0,0-2 4 16,-2 0-4-16,0 0 1 0,-1 0 4 0,3-2-4 16,-3-1-1-16,1 0-2 0,0 0 3 0,1-1-2 15,-1 0 0-15,0 0-3 0,3-3 4 0,0-2 4 16,-1 4 5-16,1-4-4 0,-1 4 4 0,1-4 1 16,0 0 0-16,0 4-2 0,0-4-1 0,0 0-3 15,0 0-1-15,0 0-1 0,11-8-1 0,-7 7 2 16,0-2 1-16,0-1-4 0,1 1-3 0,1-4 3 15,1 4 3-15,-1-1-4 0,-2 1 0 0,2-2-1 16,3 1-2-16,1-1 0 0,-1 1 4 0,-1 0-2 0,2-1-2 16,1 0-1-16,-1 0 0 0,0-1 3 0,0 1-1 15,-1 0-3-15,0-2 3 0,3 4 1 0,-6-2 1 16,3-2 6-16,1 3-4 0,-3 0 1 0,-2 0 0 16,0-1 1-16,0 4 0 0,-4 0-3 0,3-2 2 0,-4 3 1 15,6-3-4-15,-4-1 3 0,-2 4-3 0,0 0-2 16,0 0 0-16,9-2 3 0,-9 2-2 15,0 0 1-15,0 0 0 0,4 6-2 0,-4-6 0 0,0 0-4 16,2 6 2-16,-2-6 2 0,3 1 1 16,-3-1 0-16,0 0-2 0,1 4 2 0,-1-4-2 0,0 0-2 15,1 4 1-15,-1-4 1 0,0 0-3 0,0 0 2 16,0 0 1-16,0 0 3 0,0 0-4 0,0 0-1 16,0 0 5-16,0 0-1 0,-1 5-1 0,1-5 0 15,0 0-2-15,0 0 2 0,0 0-2 0,0 0-2 0,0 0 2 16,0 0-3-16,0 0 5 0,-5 1-1 0,5-1-2 15,0 0-2-15,0 0 7 0,-8 0-5 16,8 0 1-16,0 0 3 0,0 0-6 0,-10-1 1 0,10 1-2 16,0 0-2-16,-12 0 0 0,7 0-4 0,5 0-2 15,-11 0 4-15,4-2-1 0,1 2-2 0,1-2 0 16,-3 2 4-16,3-1 2 0,-4-3-2 0,4 3 4 16,0-2 1-16,0 2-3 0,-3 1 3 0,2-3-1 15,-2-1-1-15,3-1 4 0,-1 2-3 0,-1 1 1 16,0-3-1-16,1 0 3 0,0 3-2 0,2-2 2 15,-2 1-3-15,0-2 3 0,0 0-1 0,2 2-3 0,1-2 4 16,-1 1-1-16,-1-1 2 0,1 0-2 0,0 1 0 16,2-2 1-16,0 2-1 0,0-1 0 0,2 2 0 15,-3-2-1-15,2 1 3 0,0 1 1 0,1 3-6 16,-2-5 8-16,2 5-4 0,-1-4 3 0,1 4-2 16,0-5 1-16,0 5-4 0,0 0 3 0,0 0-1 15,-1-3 1-15,1 3-2 0,0 0 0 0,0 0-1 16,0 0 2-16,0 0-1 0,0 0 4 0,-2-5-3 0,2 5 2 15,0 0-5-15,0 0 4 0,0 0-6 0,0 0 1 16,0 0 3-16,0 0-2 0,0 0 2 0,0 0-2 16,0 0 5-16,0 0-3 0,0 0 0 0,0 0 4 15,0 0-6-15,0 0 0 0,0 0 1 0,0 0 4 16,0 0-3-16,0 0 2 0,0 0-4 0,0 0 4 16,0 0 1-16,0 0-5 0,9 7 4 0,-9-7-2 15,0 0 0-15,6 1 2 0,-6-1-1 0,1 5-3 16,-1-5 4-16,0 0 1 0,6 2-2 0,-6-2-1 15,0 0 1-15,3 2-2 0,-1 1 0 0,-2-3 4 0,0 0-1 16,4 1-2-16,-4-1-2 0,4 2 2 0,-3 0 0 16,-1-2-2-16,1 6 1 0,-1-2 4 0,0 0-3 15,0 1 3-15,0-5-1 0,-1 8-3 0,1-3 3 16,-1-1-1-16,0 4 2 0,-1-2-3 0,0 1 2 16,-2 1 1-16,1 1-3 0,2-1 3 0,0-1-2 15,-2 3-1-15,3-5 1 0,-1 2 7 0,0 0-10 16,0 0 2-16,1 0 0 0,0 1 2 0,0-2-1 0,0 0 1 15,0 1 1-15,0-2-2 0,1-2 0 16,0 3 4-16,-1-3-8 0,1 0 4 0,-1 1 0 0,0-4-3 16,0 0 3-16,0 5 1 0,0-5-1 0,0 3 1 15,0-3-2-15,0 0 2 0,0 0 2 0,-1 5-4 16,1-5 3-16,0 0-4 0,-5 2 7 0,5-2-5 16,0 0-1-16,0 0 2 0,-9-2-1 0,9 2-1 0,0 0 2 15,-4-3-4-15,4 3 5 0,0 0-1 16,0 0 1-16,0 0-4 0,-5-5 1 0,5 5-1 15,0 0 1-15,0 0 3 0,0 0-2 0,-3-2 2 0,3 2-1 16,0 0 2-16,0 0-4 0,0 0 0 0,0 0 2 16,0 0-1-16,0 0-1 0,0 0 3 0,0 0-2 15,0 0 1-15,0 0-3 0,0 0 4 0,11-5-4 16,-9 3 1-16,2 0 2 0,0 0-2 0,0 0-3 16,2 0 3-16,0-2-2 0,1 2 2 0,-2-1 1 15,3 0 2-15,1-1 2 0,-2 3-5 0,1-4 1 16,-2 3 2-16,5-2-2 0,0 3-4 0,-6-2 12 15,0 2-7-15,3-2-3 0,-3 0 1 0,-1 1-1 0,1 0 0 16,0-1 4-16,0 3-2 0,-1-3 4 0,0 1-6 16,-4 2 1-16,5-2 0 0,-5 2 2 0,4-2-2 15,-4 2-2-15,0 0 8 0,4-3-6 0,-4 3 1 16,0 0 2-16,0 0-4 0,0 0-1 0,0 0 2 16,0 0-2-16,0 0 1 0,0 0 1 0,0 0 0 15,0 0 1-15,0 0 1 0,0 0-1 0,0 0 0 16,0 0 5-16,0 0-3 0,0 0 0 0,0 0 0 15,0 0-2-15,0 0 0 0,0 0 0 0,0 0-1 0,0 0 0 16,0 0 1-16,0 0 3 0,-17 0-2 0,17 0 1 16,0 0 0-16,-10 0-4 0,10 0 0 0,-9 0 0 15,9 0-1-15,-13 0 4 0,7 1-5 0,-2 1-15 16,0-1-28-16,3-1-28 0,-5 1-72 0,-3-1-125 16,4 0-293-16,-5 0 129 0</inkml:trace>
  <inkml:trace contextRef="#ctx0" brushRef="#br0" timeOffset="153022.78">17153 8141 19 0,'0'0'58'15,"0"0"-10"-15,-9-1 6 0,9 1 0 0,0 0 3 16,-6 0-1-16,6 0-3 0,0 0-5 0,-8 0-1 16,8 0-9-16,0 0-5 0,0 0-5 0,-9 0-2 15,9 0 0-15,-4 1-5 0,4-1-2 0,-6 2-2 0,6-2 4 16,0 0 8-16,-11 1-3 0,11-1-2 16,-6 2 8-16,6-2 1 0,0 0-14 0,-7 1-2 15,7-1 12-15,-7 1-9 0,7-1 6 0,-9 1-18 0,6 1 13 16,3-2-1-16,-7 2-4 0,3 1 2 15,4-3 0-15,-6 1-2 0,3 0 3 0,-2 2-3 0,5-3 2 16,-5 4-3-16,3-1-4 0,2-3 4 0,-8 4 1 16,4-1 1-16,-1 0-7 0,1-2-2 0,-1 2 1 15,3 2-5-15,-2-3 8 0,0 1 9 0,-1 0-6 16,1-1 0-16,0 3-2 0,-1 0 2 0,0-4-2 16,1 4-5-16,0-2 0 0,0 0 3 0,2 1-3 0,-1 1 0 15,2-4 4-15,-1 4 9 0,0 1-6 16,0-3 2-16,-1 0-4 0,2 1-2 0,-2-1 1 0,2 1 0 15,0 0-2-15,-2-1 3 0,-1 0 0 0,3 0-7 16,-2 1 2-16,-2-1-4 0,1 1 1 0,-2 1 1 16,2-1-2-16,-1 2 4 0,1-1-4 0,-1 1-2 15,1-5 4-15,-1 6-6 0,0-2 4 0,1 0-1 16,-1 1-2-16,1-2 2 0,-1 2 0 0,1 2 0 16,-1-1-1-16,1 0 2 0,-1 0-2 0,1 1-7 15,-1 1 4-15,0-1 2 0,0-3 0 0,1 0 0 0,0 1 0 16,2-2-7-16,-2 3 7 0,0-2-2 15,3-1-2-15,-2 1 2 0,1-2 2 0,-1 1-1 16,2 1 0-16,-1 0 3 0,-1-2-3 0,0 1 3 0,2 1-4 16,-1-2 3-16,-1-1-6 0,2 2 4 0,1-4 6 15,-4 6-7-15,2-4-1 0,0 3 1 0,-1 2 7 16,1-4 1-16,0-1-5 0,-1 5-3 0,0-2-2 16,-1-1 5-16,1 4-1 0,-1-3-1 0,1 0 3 15,-1 0-4-15,-1 0 2 0,4-1 0 0,-4 2-3 16,1-2-1-16,3 1 2 0,-2-2-2 0,1 0 1 15,-1 0-2-15,3-3 4 0,-6 5 6 0,3-4-4 0,-1 4-4 16,4-5 1-16,-5 4 2 0,5-4 2 0,-2 3-5 16,-1-1 3-16,3-2-5 0,0 0 3 0,-4 3 0 15,4-3 5-15,-4 5-1 0,4-1-3 0,-1-1-2 16,-3 1 2-16,4 0-6 0,-4 0 3 0,3 0 8 16,-4 2-2-16,4-3 0 0,-3 1-4 0,0 2 2 15,3-2-2-15,-2 0-1 0,-1 0 5 0,3 1-1 16,-3-2-1-16,4-3-1 0,-4 4 0 0,3-1-1 15,1-3-3-15,-5 7 6 0,5-3-1 0,-2 2 2 16,0-3-4-16,1 1 3 0,1 0-2 0,-3 0 1 16,2 0-4-16,-1 0 1 0,-1 1 2 0,2-1 1 0,-1 3-4 15,2-7 1-15,-1 5 0 0,-1-2 1 0,0 1 4 16,2-4-4-16,-4 5 0 0,1-3 12 0,3-2-11 16,-5 1-2-16,5-1-2 0,-4 4-5 0,4-4-4 15,-5 1-2-15,5-1-8 0,0 0-15 0,0 0-2 0,0 0-17 16,-11-6-10-16,10 3-26 0,0-1-34 15,-2 0-66-15,3-2-207 0,0 2 92 0</inkml:trace>
  <inkml:trace contextRef="#ctx0" brushRef="#br0" timeOffset="154455.98">16556 8620 109 0,'0'0'102'0,"0"-2"-10"16,0 2-7-16,0 0-16 0,0 0 1 0,5-5-12 0,-2 2-4 15,-1-1-3-15,-2 4-7 0,4-3 1 16,-4 3 1-16,4-4 1 0,-2 2 4 0,-2 2 7 16,3-3-7-16,-3 3 0 0,3-3 3 0,-3 3 2 0,3-2-4 15,-3 2 0-15,0 0-5 0,2-4-3 16,-2 4-3-16,0 0-8 0,1-4 0 0,-1 4-6 0,0 0 1 15,0 0-2-15,0 0-6 0,0 0 3 0,0 0-9 16,3-4 3-16,-3 4-3 0,0 0-2 0,0 0-4 16,0 0 0-16,0 0 0 0,0 0 1 0,0 0 0 15,0 0-4-15,0 0 0 0,0 0 4 0,0 0 2 16,0 0-1-16,0 0 0 0,0 0-1 0,0 0 1 16,0 0-5-16,0 0 5 0,0 0-5 0,0-3 6 15,0 3-1-15,0 0-1 0,0 0-5 0,0 0 0 16,0 0 2-16,0 0-2 0,0 0 0 0,0 0-1 0,-5-7-5 15,5 7 0-15,0-4 5 0,0 4 2 0,0 0-3 16,0 0-3-16,0 0 4 0,-1-5 2 0,1 5-2 16,0 0-5-16,0 0 4 0,0 0-3 0,0 0 2 15,0 0 0-15,0 0-2 0,0 0 1 0,0 0 1 0,0 0 3 16,0 0-2-16,0 0 2 0,0 0-2 16,0 0 3-16,0 0 0 0,0 0 0 0,0 0 0 15,0 0 1-15,0 0-6 0,0 0 2 0,0 0 2 0,0 0 0 16,0 0-5-16,0 0 4 0,0 0-4 0,-3 13 4 15,2-10-3-15,1-3 1 0,0 8 0 0,-2-4-1 16,1 3 1-16,1 1-2 0,-1-1 0 0,0 0 5 16,1 1-3-16,-2 0 5 0,1-2-3 0,0 4-1 15,1 0 4-15,0-3-9 0,0-2 3 0,-2 2 0 16,4-1 2-16,-2 0-3 0,1-1-1 0,-1-1 1 16,0 1 0-16,1-3 2 0,-1-2-2 0,2 7 1 0,-2-7 1 15,1 4-1-15,0 0-2 0,-1-4 0 16,3 3 2-16,-3-3 2 0,0 0-3 0,4 2 0 0,-4-2-2 15,0 0 2-15,0 0 1 0,0 0 0 0,0 0 0 16,0 0-1-16,1 3 4 0,-1-3-2 0,0 0 0 16,0 0-3-16,0 0 4 0,0 0-1 0,0 0 3 15,0 0-2-15,0 0-3 0,0 0-1 0,0 0 4 16,0 0 0-16,0 0-3 0,0 0 2 0,0 0 0 16,0 0-1-16,0 0 1 0,0 0-2 0,0 0-1 15,0 0 4-15,0 0-2 0,0 0-1 0,0 0 2 0,0 0-4 16,0 0 2-16,0 0 0 0,0 0 0 15,0 0 1-15,0 0-1 0,0 0-3 0,0 0 4 16,0 0 5-16,0 0-4 0,0 0 0 0,0 0 0 0,0 0 0 16,0 0-1-16,0 0 4 0,0 0-2 0,0 0-2 15,0 0-2-15,0 0 1 0,0 0 1 0,0 0-1 16,0 0 3-16,0 0-5 0,0 0 0 0,0 0 2 16,0 0 3-16,0 0-10 0,0 0 9 0,0 0 7 0,0 0-9 15,0 0 4-15,0 0-2 0,0 0-1 16,0 0-1-16,0 0 2 0,0 0-1 0,0 0-1 15,0 0-2-15,0 0 3 0,0 0 0 0,0 0 5 0,0 0-5 16,9-6 0-16,-7 2-4 0,1 0 3 0,-3 4 1 16,6-6-3-16,-2 1 4 0,1 0 0 0,-1 3 0 15,2-3-4-15,1 2 1 0,-1-1 0 0,-2 2 1 16,2-1 1-16,-1 3 3 0,-1-3-1 0,4 2-5 16,-8 1-2-16,0 0 5 0,10-1 0 0,-7-1 0 15,-3 2-1-15,7 0 2 0,-7 0-2 0,0 0-3 16,0 0 4-16,8 0-1 0,-8 0 4 0,0 0-5 15,0 0 1-15,5-2 1 0,-5 2 3 0,0 0-4 16,0 0-1-16,0 0-1 0,8 4 8 0,-8-4-4 0,0 0-3 16,0 0 3-16,0 0-1 0,4 1 0 0,-4-1 1 15,0 0-1-15,0 0 0 0,0 0-3 0,0 0 2 16,0 0 2-16,0 0-1 0,0 0 0 0,0 0-4 16,0 0-3-16,0 0-8 0,9-3-6 0,-9 3 1 15,0 0 1-15,0 0-3 0,0 0 0 0,0 0 2 16,0 0 0-16,0 0-2 0,0 0 5 0,0 0 2 15,0 0 1-15,0 0 0 0,0 0 4 0,0 0 1 0,0 0 2 16,0 0-2-16,0 0 6 0,0 0-2 16,0 0-6-16,0 0 11 0,0 0-3 0,0 0 1 0,0 0-5 15,0 0 2-15,0 0 0 0,0 0 3 0,0 0 2 16,0 0 0-16,0 0 0 0,-21-2 2 0,21 2-6 16,-5-1 4-16,5 1-3 0,-5-3 1 0,5 3 4 15,-9 0-5-15,9 0 9 0,-8 0-2 0,8 0-3 16,-5-1-4-16,0-2 3 0,5 3 3 0,-5-4 6 0,1 0-1 15,4 4-1-15,-9-4 4 0,8 2 2 16,-3-1-2-16,-1 0 2 0,4-2-3 0,-2 4 0 16,-1-3-3-16,2 1-4 0,2 3 5 0,-5-6 2 0,4 4-6 15,1 2-1-15,-4-5-17 0,4 5-28 0,0 0-45 16,-2-2-179-16,2 2-287 0,0 0 128 0</inkml:trace>
  <inkml:trace contextRef="#ctx0" brushRef="#br0" timeOffset="164007.12">20525 5709 80 0,'-6'-2'91'0,"3"-1"-8"0,-2 2-8 16,5 1-8-16,-10-4-2 0,4 3-8 0,1 0-9 15,5 1-4-15,-12-2-4 0,4-1-3 0,2 3-9 0,1-1-4 16,5 1 8-16,-12 0-12 0,5 0 5 15,7 0-10-15,-12 0-2 0,12 0 0 0,-11 1 0 16,3-1 4-16,8 0-7 0,-10 0-5 0,2 0 5 0,4 3 0 16,4-3 2-16,-14-3-3 0,9 3-6 15,-3-1 3-15,3 0-3 0,-4-1-2 0,3 1-3 16,-2-1 5-16,8 2-1 0,-17-2 4 0,9 0-3 0,-1 1-13 16,-3-1 10-16,5 1 5 0,-1 1 0 0,-1-2-3 15,3 0 1-15,-5 0-16 0,4 0 14 16,-3-1-1-16,1 1 5 0,0-1 0 0,-3 2-5 0,3-3 8 15,0 0-13-15,-1 0 6 0,1 2 0 0,0-1 0 16,0 1 2-16,-1-3-1 0,1 3 4 0,-3-3 1 16,1 3 0-16,-2 1-5 0,-1-1 2 0,1-1 4 15,1-1-4-15,0 4 0 0,-1-2 8 0,1 0-4 16,0 2-1-16,3 0 3 0,-5-1-1 0,4-1-1 0,1 2 1 16,0-2-4-16,1 3 0 0,-1-2 5 0,1 1-11 15,-3 0 3-15,2 0 3 0,-1-1 1 0,-1 1-4 16,0 0-10-16,-4-2 10 0,5 2 0 0,-4 0 4 15,2-1-3-15,1 2-8 0,-2-2 9 0,3 1-6 16,1 0 2-16,-3-1 5 0,5 1-2 0,0 0-13 16,-3-3 9-16,1 3-2 0,0 0 9 0,0 0 0 15,-1 3-9-15,2-2 8 0,0-1-6 0,-3 1 1 0,2 1 5 16,0-1-11-16,0-1 8 0,3 1 1 16,-3 0 1-16,1 2 1 0,-1-2-4 0,-2 2-1 15,2 1 0-15,-3-3 1 0,5 2 2 0,-2-1-2 0,-4 0-2 16,4 3 1-16,-1-3 0 0,-3 3 3 15,4-2-3-15,-3 1 1 0,1 0 0 0,2 0 0 16,-4 1 5-16,3-3-9 0,1 3-3 0,-3-2 9 0,3 1-2 16,-2 1-1-16,0-2 1 0,1 2 3 0,-1-1 1 15,0 2-5-15,1-2 2 0,-1 1-1 0,3-3 2 16,-3 3-14-16,5-3 8 0,-2 1 4 0,-1-1 0 16,4 1 7-16,-1 1-8 0,-1-2 1 0,0 4 3 15,-1-1-15-15,3 0 9 0,-3 2 7 0,3-1-8 16,-4 2 4-16,4 0 0 0,1-2 1 0,-1-1-1 15,1 5 3-15,-2-4-5 0,0 3 6 0,0-4-6 0,3 0 2 16,1 2-8-16,-3-2 2 0,2 2 5 0,0-2 5 16,-2 0-3-16,1 2 2 0,0-2-3 15,0 2 0-15,2-2 7 0,-4 0-9 0,3 4-7 0,-4-2 17 16,2 1-12-16,1-1 2 0,-1 0 5 0,1 2 0 16,-1-3-2-16,3 4-5 0,-1-3 5 0,1 0 2 15,0 0-4-15,1 1 1 0,0 1-6 0,1 1 8 16,0-2-5-16,0 1 2 0,0 1 1 0,0-3-3 15,0 0 2-15,0 3 5 0,0-1-2 0,-1-2 2 16,-2 1-4-16,2-1-3 0,-2 3 0 0,1-1 0 16,-1-4-2-16,-1 7 4 0,0-6 0 0,3 5 3 0,-4-3-8 15,5-3 7-15,-1 2-4 0,1 1 3 0,0-2-1 16,0 1 2-16,0 1 3 0,1-1-4 0,-1 0 5 16,4 0-20-16,-2-2 19 0,1 0 3 0,-2 0-8 15,-1 1-2-15,3-2 1 0,-1 1 4 0,0-1-6 16,-2 1 4-16,1-2-5 0,0 2 8 0,-1-1-3 15,0-4 1-15,3 3-4 0,-3 1-4 0,0-4 3 16,1 6 2-16,-1-6 2 0,1 5 7 0,1-1-5 16,0 3 0-16,1-4-6 0,2 1 4 0,-2 1 8 0,3 0-8 15,-1 1-12-15,1 0 11 0,-1 0 1 16,3-1 1-16,0 1 7 0,-5 0-13 0,4-1-1 16,-2 1 3-16,1-2 3 0,-2 2 8 0,1-1-7 0,-1-3-4 15,1 2 5-15,-1 0-2 0,0 0-3 0,-2-1 6 16,2-1 4-16,1 2-14 0,0-1 9 0,-2 0-6 15,2-1 3-15,0 2 0 0,2-1 4 0,-1 0 1 16,-1-2-3-16,0 3 1 0,4-2-5 0,-4 2 2 16,3-1 0-16,1 0 0 0,4 0 0 0,-7-1-2 15,3 2-1-15,-1 1 6 0,3-2-2 0,-2 0 4 16,0-1-13-16,-1 3 7 0,-1-2-3 0,0 1 6 0,-2-2 3 16,1 1-3-16,1-1 0 0,-4 2-2 15,5-1-1-15,-4-1 0 0,3 2 6 0,-1-2-3 16,1 2-1-16,5-1-2 0,-2 0-1 0,0 1 2 0,3-2-1 15,0 1-4-15,0-1-3 0,2 1-4 0,-2 1-7 16,1-1-4-16,-3-1-15 0,2 1 3 0,0-2-10 16,-1 2 19-16,-1-2 5 0,-3 2-2 0,-1-2-11 15,1 2 14-15,0-1 5 0,-1 1-1 0,-2-3 3 16,3 2 1-16,-3 0 1 0,4-1 5 0,-2 1 4 16,0 0-1-16,-2 1-5 0,8-1-1 0,-4 1 9 15,4-2-4-15,0 0-2 0,-1 2 4 0,6-1 3 16,-1 0-10-16,-3 1 11 0,0-3-1 0,5 1-5 15,0 0 4-15,-1 1-2 0,-4-1 2 0,-1-1-5 16,-3 1 2-16,4-1 6 0,-5 1-11 0,-1-1 2 16,5 0 0-16,-7 2 5 0,3-2-1 0,0 0-3 0,-4 0-5 15,3-2 11-15,-8 2-1 0,15 2 0 0,-7-2 3 16,-1 0 2-16,3-2-1 0,1 4-1 0,2-2-1 16,-1 0 4-16,3 0-3 0,-2 0-1 0,0 0 1 15,9 1 3-15,-8-1-3 0,5 0 13 0,-1-1 1 16,0 1 4-16,1 0 8 0,-7 0 3 0,1-2-16 15,2 1 11-15,2 0 0 0,-4-2 2 0,-1 3-4 16,1-2-7-16,-2 2 1 0,-2 0 3 0,5-3-17 0,-5 1 7 16,4 1-1-16,-7 0-2 0,5 0-6 15,-2-1 7-15,-2 1-7 0,5-1 1 0,-2 0 2 16,1 0-2-16,0-1 1 0,0 1 2 0,2-1 0 0,-3-1 0 16,4 1-10-16,-2-1 7 0,4 0 8 0,-5 0-4 15,0-1 2-15,3 1 8 0,-1 1 3 0,1-2-1 16,-4 1-2-16,3 1-7 0,0-1 12 0,-2 1-12 15,2-1-1-15,-1-2 1 0,-2 2 1 0,0 1-3 16,0 0-1-16,-1-1 3 0,0 2-2 0,1-1 1 16,-3 1 0-16,3-3-5 0,-2 2 1 0,-1 0 3 15,-2-1-2-15,3 1-4 0,-2-2 11 0,2-1-1 16,-3 2 12-16,-1-3 6 0,4-1-3 0,-2 0 5 0,-1 0 10 16,0 0-11-16,2-3-6 0,-2 1 2 0,1 1 0 15,3-5-1-15,-1 3-6 0,0-2 0 0,-1 2 0 16,-1 0-4-16,2-6 0 0,0 2-8 0,-2 8 5 15,1-6 0-15,2 1 1 0,-6 0 1 0,4 2-2 16,-2-2-3-16,-1 0 2 0,1 2-3 0,-3-1-2 16,2 2-2-16,-4-2 4 0,3-1 0 0,-3 3 4 15,0-4-1-15,0-1 2 0,-1 3 10 0,1 0 6 0,0 0 0 16,0-2-14-16,-2 1 7 0,2 2 0 16,-2-4-5-16,2 4-9 0,-2-2 5 0,2 0 0 15,-2 2-3-15,2 0-1 0,-3-2 0 0,1 4 0 16,-1-3-4-16,1 1 0 0,-5 2-2 0,3-1 1 15,-2 2-3-15,-2 0 3 0,-2-2-9 0,0 1 6 16,-4 0 2-16,-4 0-2 0,-9-3 0 0,0 1-3 0,-1 3 2 16,0 0 0-16,-2-2 0 0,-1 4-11 0,-4-5-3 15,2 4 0-15,-7 0-5 0,3-2-7 0,-12-1-7 16,10-1-12-16,-12-1-4 0,1 3-12 0,15-1-5 16,-3 1-5-16,1-2-15 0,0-1-7 0,3 0-13 15,2 2-16-15,1 0-32 0,2-2-92 0,3 0-264 16,7 3 117-16</inkml:trace>
  <inkml:trace contextRef="#ctx0" brushRef="#br0" timeOffset="165424.88">18471 6756 31 0,'0'-4'65'0,"2"0"-3"0,-1-1-7 0,2 0-8 15,-1-2-5-15,2-2-1 0,0 2-5 0,1-3-2 16,-1 0 3-16,0-1 2 0,4 1-7 0,-3-2-2 0,2-2-4 16,0 2-2-16,-1 0-3 0,3-1-2 0,-3 2 1 15,2 0-6-15,-3 0 0 0,4 1-8 0,3-3-3 16,-5 3 2-16,2 1-3 0,0-1-1 0,0 1-3 16,0 1 27-16,0-1 1 0,4-3 1 0,-3 3-10 15,3-1 4-15,-4 1-6 0,2 1 0 0,-2-2 2 16,2 1-9-16,-3 1-2 0,1-3 2 0,2 0-4 15,0-1 6-15,-2 3-5 0,-1-2 2 0,2 2-2 16,1-3-5-16,0 0 12 0,0 2-11 0,-1-2-1 16,3 0-1-16,-3 3 7 0,2-3-4 0,-2 0 4 15,4 2-12-15,-5 0 7 0,0 5-2 0,1-4 6 0,-1 1-1 16,0 4-2-16,0-4 0 0,0 3-3 0,-1 0 3 16,2 1-2-16,-4-1 0 0,1 2 2 15,-1-1-2-15,1 1 3 0,0-1 0 0,1 2 0 0,0-1-7 16,-1 1 3-16,3 0-5 0,3-2 0 0,-1 2 8 15,-1 0-3-15,2 0 0 0,2-1 2 0,2 1-6 16,2 1 6-16,-2-4-2 0,1 5-2 0,-1-1 4 16,-4 1-6-16,1 0 3 0,-1-1 3 0,0 1-2 15,-3 0 3-15,-1 1-4 0,-2 0-12 0,1-1 11 0,-3-1-6 16,2 2 5-16,-7-1 2 0,6 0-1 16,-6 0 4-16,0 0 4 0,9 0-4 0,-9 0 5 0,0 0-8 15,0 0 14-15,0 0-3 0,0 0 2 0,0 0-5 16,0 0 0-16,0 0-1 0,0 0-7 0,0 0 9 15,0 0 2-15,0 0-5 0,0 0-7 0,0 0-1 16,0 0-16-16,0 0-7 0,0 0-20 0,0 0-34 16,0 0-52-16,0 0-144 0,0 0 64 0</inkml:trace>
  <inkml:trace contextRef="#ctx0" brushRef="#br0" timeOffset="168755.14">18828 6982 121 0,'-3'-4'136'0,"3"4"-8"0,-2-4-15 0,2 4-9 16,-5-4-10-16,3 4-9 0,2 0-8 0,-6-5-11 15,2 3-13-15,4 2 4 0,-7-5-13 0,3 3 0 16,2-4-11-16,-2 2 2 0,0 1-1 0,-1-1-5 16,-1-1-1-16,0 0-1 0,1 0-8 0,0 1 5 0,1-2-7 15,0-1-3-15,-4 2-3 0,2 1 2 0,1-4-4 16,0 3 0-16,-3 0 2 0,1-1-1 15,2 2-5-15,0-1 3 0,-1 0 0 0,0 0-13 0,-1 2 2 16,-4-3-3-16,2 1 0 0,-1 0 0 0,0 1-7 16,-2 1 6-16,2-1-1 0,-1 0 1 0,0 0 3 15,1 2-4-15,1-1-2 0,-1 1 6 0,-1-1 1 16,1 0 3-16,0 2-2 0,1-2-6 0,0 3 4 0,-1 0 5 16,1 0-7-16,2 0 0 0,-4-1 0 15,4 1 0-15,-1 0 7 0,-1 1-7 0,9-1 5 16,-13-1-6-16,6 2 4 0,-4-1 8 0,2 0-9 0,-1 0 0 15,0 0 2-15,1 0-4 0,-4-1 8 0,3 0-7 16,-2-1 9-16,2 2-3 0,-1-2 4 0,-1 2-13 16,0-1 7-16,0-2-1 0,1 3 8 0,-1-2-5 15,0 0 1-15,1 0-2 0,2 0 7 0,-4-2 3 16,3 3-4-16,0-2 2 0,-3 3-3 0,4-3-1 16,0 1 6-16,0-1 1 0,-1 1 1 0,-3-1-3 15,3 1 3-15,-1-3-5 0,0 3 4 0,-3 0-2 0,3 0 2 16,-1 1-2-16,0-1-2 0,-1-3-4 15,-4 5 4-15,2-1-1 0,-3 1 5 0,-1 0-3 16,-1 0-3-16,0 0-1 0,0-1 6 0,-1 1-9 0,3 1 7 16,0 0-2-16,1-1 5 0,4 0 0 0,0 0 1 15,0 0-6-15,2 3-1 0,-1-3 0 0,3 2 6 16,4-2 2-16,-4-2-2 0,9 2-10 0,-7 2 3 16,0-2 2-16,2 2-2 0,-4-2 2 0,0 1 1 15,0 1-4-15,-1 0 2 0,-2 0 1 0,2 1 0 16,-2 1-5-16,1 1 0 0,-3-2 0 0,5-1 0 15,-2 1 0-15,-2 1-1 0,4 1 1 0,0-2 2 0,0-1-5 16,3 1 2-16,1 0-1 0,-2-2 6 0,3 0-2 16,2 2 1-16,-2-2-9 0,4-1 1 15,-9 3 4-15,9-3 1 0,-4 2 2 0,0 3-3 0,4-5-2 16,-5 5 4-16,0-5 0 0,0 2 2 0,4 1-6 16,-6 1 2-16,2-1 0 0,0-1 5 0,-1 3-3 15,1 0 0-15,-3 0-3 0,2 1 2 0,-1 0 1 16,-1-1-3-16,2 1 2 0,-1-1-1 0,0-2 0 15,2 2 0-15,0-1-4 0,-1-1 5 0,3 0-1 16,-1-1 3-16,0 3-7 0,2-1 5 0,-2-2-3 16,1 2 4-16,-1-1-1 0,2 1-8 0,-3-1 10 0,2 1-2 15,-2 2 1-15,0-1-8 0,1-1 6 0,2 1-3 16,-6 3 6-16,3-3-2 0,0 2-2 0,-3 2 0 16,4-1-2-16,-2-2 2 0,-2 4 3 0,3-1-2 15,1-3 3-15,-1 0-1 0,1 1-1 0,-1-1-2 16,2 1 2-16,0-3 4 0,-1 0-7 0,1 4 2 15,2-6 3-15,-1 2 0 0,-1 1-3 0,0 1 0 16,2-3 2-16,-3 4-2 0,2-3 0 0,-1 0 0 16,2 4-3-16,-3-3 1 0,2 2 5 0,-1 0-2 15,1 0-1-15,0 0 3 0,-2 0-1 0,2 3-2 16,-1-2 2-16,1 1 0 0,0-3-4 0,1 1 6 0,-3 4-6 16,3-3 5-16,0 1-1 0,1-4 5 0,0 2-10 15,-1-1 3-15,1-2 3 0,0 3-7 0,0-2 4 16,1-1-1-16,0 4 3 0,-1-3 0 0,0 0-1 15,0 2 0-15,0-2-2 0,1 0-2 0,2 2 4 16,-2-3-1-16,-1 2 2 0,1-2 1 0,3 3-1 16,-4-3 4-16,1 2-9 0,1-1 1 0,-1-1 2 15,-1 2 2-15,3-2-4 0,-1 0 2 0,0 2 1 16,0-2 0-16,-1 2 1 0,3-2-4 0,0 0-5 0,2 2 10 16,-4-3-1-16,0-1-1 0,3 1 3 0,-1 0-1 15,1 2-3-15,-1-2-1 0,2-2 2 0,1 2 1 16,-5-1-3-16,5 3 4 0,-3-2-1 0,-2 0 1 15,2-2-4-15,1 3-1 0,0 0-1 0,-1 0-3 16,1 1 1-16,2-2 2 0,-2 1 2 0,1-2 2 16,-1 2-3-16,-1 0 3 0,2 1-3 0,0-1 7 15,0 0 0-15,-1 0-2 0,0 0-4 0,0 1-2 0,0-2 3 16,2 1 0-16,0-1 2 0,-1 2-3 16,-1-2 4-16,0 0-6 0,1-1 4 0,-1 2-4 15,0 1 3-15,-1-3 3 0,1 3 3 0,-1-1-6 0,3 0-2 16,0-1 4-16,-2 3 1 0,0-4-2 0,3 1 3 15,-3 1-1-15,4-1-3 0,-1 2-1 0,1-2-1 16,1-1 3-16,-5 2-2 0,4 0-2 0,0 0 3 16,0 0 3-16,-3-3 0 0,-1 2-1 0,3 1-4 15,-1-1 5-15,3-1-6 0,-4 0 3 0,1 0 6 16,-2 1-5-16,3-1 1 0,0 1-2 0,1-2 2 16,3 2-4-16,-5-2 0 0,4 1 2 0,1 1 1 15,-3 0 3-15,4-2-5 0,-2 3-3 0,1-1 8 16,3-2-5-16,-3 1-1 0,2-1 0 0,0 0 1 15,-2 2-1-15,-1 0 4 0,1-1-2 0,-1 2 1 0,2-2-1 16,-3 1 3-16,0-3-5 0,2 3 1 0,-5 0 4 16,1-2-6-16,-2 0 6 0,2 0-5 0,-3 1 4 15,3-2 0-15,-3 0-4 0,5 2 4 0,-2-1-3 16,-3-1 1-16,4 1 2 0,1-1-5 0,-1 0 0 16,0 3 6-16,4-6-2 0,0 3 2 0,-2 0-5 15,2 5-1-15,0-5-2 0,1 0 4 0,-1 0 1 16,-1 0 3-16,-1 1-5 0,0-1 1 0,-3 0 2 0,3 3 7 15,-4-3-11-15,1-2 5 0,0 2 0 16,0 2-2-16,-3-2 1 0,4 0-3 0,-4 1 2 16,0 0-6-16,-5-1 8 0,12-1 0 0,-5 1-3 0,0 0 4 15,-7 0-3-15,14 0 2 0,-5-1-1 0,-2 2-2 16,4-2 2-16,-5 2-1 0,3-1-2 0,1-1 0 16,2 2 0-16,-1-1 0 0,1 0 2 0,-1-1 0 15,-1 2 0-15,-2-1-2 0,1 0 1 0,1 0 5 16,-3 0-5-16,0-3 0 0,1 3 3 0,-2-2 2 15,-6 2-3-15,9 0-3 0,-9 0 3 0,9 0-5 16,-2 0 7-16,-7 0-5 0,7-5 1 0,-3 5-1 0,1-1 0 16,3 0 2-16,-3-1 3 0,4 1 0 15,1-1-5-15,-1-3 4 0,4 0 0 0,-2 0-3 16,3 1 2-16,2-2-2 0,-5 2 2 0,3 0-1 0,3 0-6 16,-3 0 3-16,-4 2-5 0,-1-1 9 0,-3 1-6 15,2-1 5-15,-3 0-1 0,2 2 4 0,-1-2 0 16,-2 1 0-16,0-1-4 0,0 3 0 0,-4 0 0 15,6-5 0-15,-2 3 1 0,0 0 5 0,2-1-6 16,-6 3 0-16,8-1 5 0,-4 0-5 0,-1-2 5 16,3 2 1-16,-6 1-5 0,8-7 0 0,0 3 0 15,2-1 3-15,2-2 4 0,-1 0-4 0,1 3-1 16,-1-4-1-16,2 1 0 0,-2 0 2 0,2-4-5 0,-1 4-11 16,-1 0-6-16,-3 0 0 0,2-1-2 0,-2 4-1 15,-2-2 8-15,2 2 2 0,-3-1 1 0,3-3 0 16,1 3-1-16,-3 1 0 0,-1-3 4 0,2 0 6 15,1 0-2-15,-1-2-1 0,1 4 9 0,-1-6-5 16,2 6 4-16,-4-4-1 0,2 1 2 0,-1-1-8 16,1 0 4-16,-2-1 1 0,0 1-1 0,-1-1 0 15,-1 0 4-15,1 0 1 0,-2 2-5 0,0-2 2 16,-2 0 0-16,-2 1 5 0,2 1-11 0,-2 1 10 16,2 1-1-16,-2 0 4 0,-1 0-7 0,2-2 5 15,0 4-3-15,-1 0-2 0,-2-3 1 0,3 3 6 0,-1 0-3 16,-2-1 5-16,1 0 2 0,2 2-3 15,-2-1 0-15,3 0-1 0,-1-3 1 0,0 3-8 0,-2 1 3 16,1-4-4-16,-2 2 4 0,1 2 5 0,-2-3-7 16,0 1 1-16,0-1-9 0,-1 0 10 0,0 1-5 15,0-1 6-15,-1 4-2 0,0-3-3 0,1 1 2 16,1 1 0-16,-2-2 0 0,0 1-4 0,0-1 3 16,2 3 1-16,-3-2 1 0,3 0-1 0,-1-1-2 0,-2 2-1 15,3 1 0-15,1 0 4 0,0-1-6 16,0-1 4-16,-2 1 2 0,2 1-1 0,1-1-6 0,-3 2 4 15,1-1-4-15,0-2 2 0,-4 1 0 0,4 1-3 16,-3 0 1-16,1-2 6 0,-3 2-3 0,-1 0-4 16,1-3 8-16,3 3-2 0,-1 0-6 0,-1 0 5 15,2-1-3-15,-1 0 8 0,-1 2-9 0,0-3 4 16,2 2 0-16,-3-3 0 0,4 3-1 0,-5-2-5 16,1 0 10-16,1-3-3 0,0 5-3 0,-1-5 6 15,-1 2-9-15,2-3-1 0,-2 2 8 0,2 0 0 16,0 0-18-16,-2-1 10 0,1 1-1 0,-1-4 11 0,0 8-12 15,0-5 8-15,0 2-5 0,0 3 3 16,-1-2-4-16,2 2 2 0,-4-2-4 0,5 4 2 0,-5 0-4 16,5-1-1-16,1 1 5 0,-3 0-8 0,6 1 0 15,-3 1-2-15,-3-2 8 0,-1 2-4 16,3 0-1-16,1-2-2 0,-2 1 0 0,0 2-4 0,-2-3 8 16,1 1-2-16,2 0 4 0,-2-1-12 0,-3 5 11 15,2-5 7-15,-2 0-1 0,1 0-2 0,-1 2 6 16,0-4-8-16,0 2 9 0,-3 0-8 0,2 0 5 15,2 0-2-15,2 2 3 0,-4-4-3 0,4 4-3 16,0-2 0-16,1 1 7 0,-1 0-7 0,0 2 9 0,1-3-6 16,1 0-2-16,-1 1 8 0,-1 0-2 15,2 1 3-15,-1-1-4 0,1 2 1 0,-1-3 2 0,-3 1-3 16,0 2 0-16,3-3 3 0,-3 1-1 0,3 1-4 16,-1 0 2-16,2-1-2 0,-2 0 0 0,0 0 3 15,1 1-1-15,3 1 2 0,1-2-2 0,-2 0 1 16,3 1 2-16,-1-1-2 0,-3 1-4 0,4-2-2 15,5 0 0-15,-14 2 3 0,7-2 9 0,-3 3-8 16,1-2 4-16,3 2-2 0,-2-5 1 0,-5 4-1 16,3-2-4-16,-2 1 3 0,-1-1 0 0,0-1 2 15,0 1 1-15,1-2-1 0,0 1-4 0,0 0 0 16,3 1-1-16,-1 0 1 0,-3 0-1 0,4 1 2 0,2-1-11 16,-2 1-7-16,4 1-12 0,-2-2-17 0,1 2-9 15,1 1-15-15,1-1-26 0,-1 2-98 0,0-1-210 16,1 2 93-16</inkml:trace>
  <inkml:trace contextRef="#ctx0" brushRef="#br0" timeOffset="170021.56">17747 6803 50 0,'0'0'96'0,"-14"0"-7"0,7 0-12 15,0 0-9-15,-2 1-11 0,4 0-1 0,-3 1-1 16,3 1-9-16,-4-2 4 0,1-1-10 0,0 2-7 16,0 0-2-16,2-2 6 0,-2 2-6 0,2 1 9 15,-1-2-6-15,1 3-4 0,-3-1 3 0,4 1-9 0,0 0-5 16,-3 2-3-16,2-2-1 0,-2 3 4 16,-1-1-5-16,4 1-1 0,-3-2 0 0,2 2-1 15,-2-1-4-15,3 0 6 0,-3 3-8 0,2-4 1 0,1 5 1 16,1-3 1-16,-4 0-10 0,3 1-1 15,0 1 0-15,-2-1 10 0,0 0-3 0,1 1 5 0,-1 0-1 16,0-1 3-16,0 1 7 0,2 1-1 0,0-1-5 16,0-1-4-16,0 2 1 0,1-3 5 0,0 4 1 15,0-3-5-15,3 3 7 0,0-2-4 0,0-2 0 16,-1 1-3-16,2 1-3 0,0-2 6 0,0 0 0 16,2 3-9-16,-4-1 3 0,2-3-7 0,2 5 12 15,-1-3-20-15,-1 2 10 0,-1-4-7 0,3 1 9 16,-1-1 2-16,-1 6 4 0,2-4-7 0,-1 3 3 15,0-4-2-15,1 1 5 0,-2 0-2 0,1-2 0 0,-1 2-2 16,0 1-3-16,1-2 0 0,1 1 5 0,-2 0-6 16,0-2 4-16,2 3-2 0,-2-1-6 0,1-1 1 15,0-2 6-15,-1 2-1 0,2 0 0 0,-1-1-4 16,2 1 5-16,-3-2-6 0,1 4 0 0,-1-4 1 16,0 1 0-16,0 0 3 0,1 0 1 0,-1-2 0 15,1 3-1-15,1-1-5 0,0-4 11 0,1 5-7 16,-1-2 1-16,2 2 8 0,1-2-3 0,2 2 1 0,-2 0-3 15,2-1-4-15,-1 0 0 0,1-1 0 16,-2-1-1-16,3 1 4 0,-3 2-1 0,3-2-2 16,-2 1 0-16,2 0-5 0,-3 0 9 0,0-1-1 0,4 1-10 15,-5-1 2-15,2-2 6 0,-2 0-6 0,0 2 7 16,0 1-3-16,0-2 2 0,1-3-2 0,-3 3 4 16,5 2-4-16,-2-3 3 0,2 1-4 0,0-1 1 15,3 2 1-15,2-3-1 0,1 1-1 0,0-1 4 16,5 0 0-16,0 2-4 0,1-3 2 0,-2 2-4 15,2-2 2-15,-1 1 0 0,-1-2-3 0,3 2 5 16,-3-2 1-16,-3 0 5 0,0 0-1 0,4 3 5 0,-5-2-1 16,4 0 4-16,-3 1-3 0,-1-4-2 15,-3 4 1-15,3-4-1 0,0 4 3 0,0-2-3 16,-2 0 6-16,2 1-1 0,1 0-4 0,-1-1-3 0,-2 3-2 16,5-2 2-16,-3 2-1 0,4-2 0 0,-4-1-2 15,6 3 2-15,-6-2 1 0,4 2-2 0,-4-3 2 16,3 0-2-16,-6 0 1 0,11 0 3 0,-5 0 1 15,2-3-1-15,1-2 3 0,-1 1 4 0,1-4-3 16,7-1 2-16,1-3-1 0,-2-1-1 0,-3-4-3 16,2 4-3-16,1 0 1 0,-1-1-1 0,-7 0 0 15,-2 1-1-15,-1 1 2 0,1-3 0 0,-5 2-5 0,3 0 4 16,-1-1-2-16,-2-2-4 0,-1 0 2 0,1 2-3 16,-5 0 0-16,0-1-1 0,-1 2 3 0,-1 0-11 15,-1-2-11-15,2-2-12 0,-4 0-22 0,0 0-19 16,0-1-39-16,-4-1-190 0,3-5-326 0,1 5 145 15</inkml:trace>
  <inkml:trace contextRef="#ctx0" brushRef="#br0" timeOffset="171872.18">17584 7471 12 0,'0'0'111'0,"-8"0"-16"0,8 0-10 0,-4-3-2 16,4 3-8-16,0 0-11 0,0 0 9 0,0 0-10 15,0 0-9-15,-9 0-8 0,9 0 3 0,0 0-10 0,0 0-8 16,-9 0 1-16,9 0-1 0,-9 2-5 0,7-1 0 16,-2 1-9-16,4-2-3 0,-9 5 0 15,4-5-4-15,5 0 9 0,-9 1-4 0,5 1-3 0,-4-2 0 16,2 1 6-16,6-1 2 0,-9 2 6 0,4-2-5 16,5 0 8-16,-10 1-10 0,4 0 4 0,0 2-7 15,1-2-3-15,5-1 0 0,-7 2 1 0,0 1-1 16,1-1-5-16,-1 0 2 0,2-1-4 0,0 1 5 0,-1-1-3 15,-2 2-4-15,2-2-2 0,-2 2 7 16,3-2-4-16,-4 1 0 0,3-1 0 0,-1 3 2 16,1-3 9-16,-7 1 5 0,8-2-2 0,-3 1 6 0,3 1-1 15,-3-2-5-15,2 3 3 0,1-3 1 0,-1 1-6 16,-1 0-7-16,-2 1 3 0,4 0 1 0,5-2-2 16,-9 2 0-16,4-1-3 0,1-1 0 0,-2 3 2 15,0-2 0-15,-1 2-7 0,1-1 0 0,1 3-1 16,-1-3 3-16,0 2-5 0,1-3 4 0,0 0-2 15,0 2 1-15,0 3-2 0,-3-3 3 0,3-3-3 16,1 3 1-16,0-1-3 0,4-2 3 0,-8 4 0 0,5-1 2 16,-5-2 1-16,6 2 3 0,-2-2-6 0,-3 2 2 15,7-3 2-15,-6 5-3 0,1-4 2 0,0 2-3 16,1 0 1-16,0 1 0 0,0-2-2 0,0 3 0 16,-1-1 4-16,1-1-2 0,-2 2-1 0,2-2-4 15,-1 1 2-15,1-1 0 0,-4 1 1 0,1 0 0 16,3-1 2-16,0 1 0 0,-1-2-4 0,-3 2-2 15,3-3 3-15,-1 4-1 0,0-3 2 0,2 1-3 16,-1 1-2-16,-1-4 6 0,6 0 2 0,-5 3-2 16,0 0-4-16,5-3 1 0,-9 3 0 0,7-1 5 0,-5 2-1 15,2 0-4-15,-1-1 0 0,1 2 2 0,-2 0 1 16,2 0-4-16,-3 2 2 0,0 0 0 0,-1-2 2 16,0 0-2-16,-1 0 0 0,-1 2-2 0,2-2 2 15,-1-1 0-15,5 1-4 0,-4-2 6 0,5 0-4 16,-1 0-1-16,-2-1 3 0,1 0 0 0,1 1-1 15,3-2-2-15,2-1 1 0,-7 4-2 0,3-1 4 16,2-1-5-16,-2 0 5 0,-2 1-1 0,2 3 2 0,-1-4 1 16,0 3-6-16,-1 0 6 0,-1 2-3 15,1 0 1-15,-1-1 0 0,2-1-1 0,-4 3 1 16,1-1 2-16,-1-1-3 0,2-1 0 0,-2 5 1 0,1-5-2 16,2 0 4-16,1-1-3 0,1 0-2 0,-1 0 3 15,1 0-1-15,0-1-2 0,0 0-1 0,0 1 3 16,3 0 0-16,-3 2 3 0,0-3-1 0,3 3-4 15,-4-1 4-15,4 2 18 0,-2 1-4 0,-2 1 0 16,0-1-4-16,-1 0-3 0,-1 2 0 0,0 1 5 16,0-3-9-16,-2 2 4 0,-3 3-3 0,4-4 2 15,-4 4 1-15,0 1-4 0,0-1 2 0,0-3-5 0,1 3 7 16,3-4-4-16,-1 0-1 0,2 0 0 0,-1-2-1 16,3 3 1-16,0-2 4 0,-3-1 0 0,3 0-2 15,-1 3 0-15,-1 0-1 0,3-2 0 0,2-2-3 16,-2 1 3-16,-1 2-3 0,1-1 1 0,-1 1 2 15,1-2-2-15,0 1 0 0,-1-1 0 0,3-1-2 16,-1 2 8-16,-5-1-2 0,5-1 1 0,0 0-1 16,-1-1 0-16,-2 0 9 0,3 1-1 0,-1-3-2 0,-2 1 1 15,2 1 1-15,0 0-1 0,-1 0 0 16,0 1-2-16,-1 1 0 0,-1 1-2 0,2-1-3 16,-1 0 3-16,1 4-4 0,-2-2 2 0,2 0 0 0,0 1-5 15,1-1 3-15,0 1-1 0,2-1-2 0,-1-2-11 16,-1 1 15-16,2-4-4 0,-1 3 4 0,1-2-4 15,1 0-1-15,-2-5 1 0,1 5 0 0,0-2-3 16,2-3-4-16,-5 4 5 0,5-4 1 0,-1 2-1 16,1-2-1-16,-3 5-2 0,3-5 4 0,-2 3-1 15,2-3 1-15,-3 4-1 0,3-4 0 0,0 3-2 16,-4-1 4-16,4-2 0 0,0 0 1 0,-1 4-2 0,1-4-4 16,0 0 0-16,0 0-3 0,0 0-3 0,0 0 0 15,0 0-6-15,0 0 1 0,0 0-3 0,0 0 2 16,0 0-8-16,0 0 3 0,0 0 0 0,0 0-4 15,0 0-5-15,0 0-7 0,5-10-3 0,-5 10-6 16,0 0-5-16,0 0-2 0,5-3 0 0,-5 3 6 16,0 0 3-16,0 0-5 0,0 0 1 0,0 0 0 15,0 0 8-15,0 0 10 0,0 0-3 0,0 0 8 16,0 0-7-16,0 0 7 0,0 0 6 0,0 0-3 16,0 0 4-16,0 0 3 0,0 0-6 0,0 0 7 15,0 0-8-15,0 0-36 0,0 0-77 0,0 0-68 16,0 0-218-16,-15-3 96 0</inkml:trace>
  <inkml:trace contextRef="#ctx0" brushRef="#br0" timeOffset="172443.01">16223 8303 183 0,'-3'-5'192'0,"3"5"-14"0,-1-4-22 16,1 4-18-16,0 0-10 0,0-5-13 0,0 5-10 15,0 0-10-15,0 0-12 0,0 0-11 0,0 0-4 16,0 0-13-16,-4 12 0 0,4-12-6 0,0 7-4 15,0-7-6-15,2 3-5 0,0 1-2 0,-2-4-1 0,0 5-4 16,0-5-1-16,-2 7-5 0,2-7 0 16,2 4-9-16,-4 0 4 0,0 0 1 0,2 1-2 0,0-5-1 15,-2 5 3-15,0 2-7 0,1-2 2 0,1-2-2 16,0 4 0-16,0 3 0 0,-3-6-1 0,3 1-5 16,3 1 3-16,-6 2-1 0,3-2-1 0,3-1-1 15,-3 0-3-15,0 2 7 0,0-1-2 0,-3 2-4 16,3-2 3-16,-1 3 2 0,1-2-8 0,0-2 3 15,-2-1 1-15,0 2 0 0,1-2-1 0,0 1-1 16,-2 2 2-16,3-4-1 0,0 1-1 0,0 1 2 0,0-5-2 16,1 5-3-16,-1-5 6 0,2 4-2 15,2-4-1-15,-4 0-1 0,0 0 5 0,15-2 2 16,-10 0 2-16,1-1-2 0,6-3 3 0,-3 1 1 0,4 0-3 16,1-5 7-16,0 6-3 0,0-4-1 0,-1 2 1 15,-4 1-2-15,0-1 1 0,2 4 1 0,-5-1 1 16,2 1-4-16,-1-1-3 0,-4 1 2 0,1-3 0 15,1 5-3-15,-5 0-1 0,7-3-1 0,-7 3 0 16,0 0-6-16,6 0 7 0,-6 0 0 0,0 0-6 16,0 0-26-16,1 6-22 0,-1-6-27 0,0 0-27 15,0 0-39-15,0 0-187 0,0 0-358 0,0 0 158 0</inkml:trace>
  <inkml:trace contextRef="#ctx0" brushRef="#br0" timeOffset="175521.45">16837 8802 56 0,'-6'-1'96'16,"2"-1"-5"-16,-2 0-9 0,1-1-8 0,-3-1-9 15,-1 3 0-15,2-2-7 0,-3-1-4 0,-1 4-7 16,3-2 3-16,-2 0-5 0,1-3 1 0,-2 2-3 0,-1-2-5 15,6 3-1-15,-3-1 3 0,1 1 3 16,-1-3-7-16,-1 1-4 0,1 2-4 0,-2-1 4 0,-1 0 0 16,1 1 4-16,0-1-1 0,-1 2 2 0,1-3-5 15,-3 2 0-15,3 0-8 0,-8 0-4 0,2 1 2 16,-1-1-3-16,0 2-1 0,-1 0-1 0,0 0-3 16,2-1 2-16,-2-1-4 0,6 3-2 0,-4 0 3 15,-2-1-3-15,7 1 1 0,-1-1-1 0,0-1-3 16,2 2 0-16,-1-1 0 0,0 2 0 0,1-2-1 15,1 0-1-15,-3 0 10 0,3 2 5 0,0-1 2 0,-3 1-1 16,1-2 1-16,1 3 0 0,-1 0-3 0,-5 1-2 16,1 0-6-16,-3 0-1 0,1 2 4 0,0-1-4 15,-2 1 3-15,2 0-5 0,-5 0-1 0,5 0-3 16,1-1 5-16,1 2-1 0,-1-2-1 0,1 2-2 16,3-2 1-16,-1-2-3 0,4 1 0 0,-1-2 4 15,0 2 9-15,3-2 8 0,0 0 4 0,1 1 0 16,-2-3 0-16,3 1 2 0,-1 0-4 0,2-1-3 0,-1 2-4 15,-2-2 0-15,2 3 1 0,-1-1-5 0,-3 1 2 16,1 2-5-16,0-1 1 0,-5 1-4 16,3-2-1-16,0 4-1 0,-1 0-5 0,0-4 6 0,2 6-4 15,-3-3 0-15,1 0 1 0,4 0-3 0,0 1 2 16,-1 0 0-16,2-2 1 0,1 2-3 0,1-2 0 16,0 0-3-16,4 2 6 0,-2-5-4 0,1 6 3 15,-1-1 3-15,-2-3-7 0,4 4 2 0,-4-2 0 16,1 2 0-16,1-1 2 0,-2-1-4 0,-1 1 2 15,-2 2 3-15,-1-2-3 0,1 3 0 0,2-3 2 0,-1-1-4 16,1 3 0-16,0-2 1 0,2 4 0 0,-2-2 0 16,0-1-2-16,3 0 0 0,-2 1 3 15,2-4-2-15,-3 0 0 0,2 3 1 0,1-4 1 0,-1 0-5 16,-1 2 5-16,-2 1 0 0,0-1 0 0,2-1-3 16,-1 4 7-16,-3-3-6 0,2 3-2 0,1-2 2 15,2-2-3-15,-2 3 8 0,-2-1-4 0,4 0 0 16,0-3-3-16,2 2 2 0,-1 1-1 0,1-3 2 15,-1 1 0-15,2 2-1 0,0-2 2 0,1 0 0 16,0 0-6-16,0 0 5 0,0 2-5 0,2-2 5 16,-2 0 1-16,-1 2 0 0,1 1-3 0,-1-3 2 0,1 3 0 15,0-2-2-15,0 1 1 0,0 0 3 16,-3 3-2-16,6 0 0 0,-2-1-1 0,-1 1 0 0,0 0 1 16,0-1-1-16,0-2 0 0,1 1 0 0,0-2 1 15,1 0 0-15,2-1-1 0,-2 2 1 0,2-2-2 16,1 2-1-16,0-2 6 0,-2-1-2 0,1-1 0 15,-1 4-2-15,1-2 0 0,0-2 1 0,-1-3 2 16,1 5-1-16,-1 1-2 0,0-5-5 0,-1 4 4 0,1-2 4 16,-1 3-1-16,0-4-1 0,2 1 5 0,-2 2-7 15,3-2-1-15,-1 3 3 0,0-3-3 16,2 2 0-16,-1 1 3 0,4-2 1 0,2 3 1 0,-2-2-3 16,2-1 2-16,-1 2-6 0,-1 1 5 0,0-3-2 15,-1 2 0-15,2 2 1 0,-1-4-2 0,-1 0 4 16,1 1-3-16,-2 3 1 0,0-6 1 0,-2 3-1 15,1 1-2-15,2-3 4 0,-2 0 2 0,-1 3 0 0,2-2-5 16,-2-2 9-16,2 1-7 0,-1-1 5 16,0 2 0-16,3 1-3 0,0-3 1 0,-1 1-2 15,-2 0 0-15,0 0 0 0,3-2 1 0,0 4 1 0,-1-2-2 16,-3 0 1-16,4 1 0 0,-4-1-2 0,3 1 1 16,-2-1-2-16,-2 2 0 0,5-1 2 0,-4-1-2 15,0-1 1-15,-1 0-1 0,4 1 3 0,-3-1 4 16,0 2-2-16,0-3 0 0,1 2 5 0,2-3-4 15,2 1 0-15,2 0 0 0,-3 1-2 0,2 1 0 16,-1-1 0-16,3 1 4 0,1 2-3 0,-1-4-3 16,1 3 1-16,2 0 0 0,-3-1-3 0,4 4 3 0,-7-4-2 15,3-1-1-15,-4 0-1 0,1 1 4 16,-2-3-2-16,-2 2 0 0,3 1 0 0,-1-3-4 0,3 0 5 16,-3 0 2-16,2-3 4 0,2 6 0 0,-3-3 3 15,5 0-2-15,-1 0 2 0,4 1-2 0,-1 0-2 16,0 1-2-16,-3 0 2 0,8-2-2 0,-5 1 3 15,0-1-7-15,-4 5 3 0,5 0 4 0,-5-4-5 16,-1 2 0-16,1-2-1 0,-2 1 1 0,-4-2-2 16,2 2 1-16,-2-2 2 0,-6 0-2 0,15-2 3 15,-6 0 1-15,-1 1 4 0,2-3 3 0,-1 0-1 0,4 2 6 16,0-2-6-16,-3 1 4 0,4 1-6 0,-2 1-2 16,7 0-2-16,-8 1 1 0,2 0 1 0,1 0-4 15,3 1 1-15,-2 0 1 0,-3 1-2 0,4 0 0 16,-3-1-3-16,1 1 3 0,0 1-1 0,0-2-2 15,0-1-2-15,0-1 4 0,-1 1 0 0,6-3-1 16,-5 1-1-16,1 2 2 0,4-6-1 0,0 1 1 16,-1 1-2-16,-2 1-2 0,4-1 1 0,-3 1 1 0,2 0 0 15,1 2-2-15,-1-2 2 0,-6 3 1 16,6-1-8-16,-5 1-5 0,-2-2-5 0,0 2-2 0,1 2-5 16,-2-2 5-16,1 0 5 0,-1 0 0 0,-4 0 1 15,0-2 0-15,2 0 4 0,-2 2-1 0,0-4 2 16,7 1 0-16,-2-1 2 0,-2 1 1 0,3-2 0 15,-3 3 3-15,4-1-1 0,5-1 2 0,-1-1-1 16,-5 2-1-16,7 1 0 0,-3-1 3 0,2 2 0 16,-2 0-4-16,-1-3 1 0,-2 3-1 0,3-1 1 15,-3-1-1-15,0 2 4 0,-1 0-3 0,1-1 0 0,-2 0 1 16,-1-1 2-16,-5 1-3 0,2 1 6 0,0-2-7 16,2 1 0-16,-4-2 3 0,0 2-1 0,-1-1 1 15,2 1-2-15,-2 1 1 0,2-2 3 0,-1 2 1 16,-1 0-4-16,4-1 0 0,-2 2 0 0,-1-2 2 15,4-1-1-15,3 1-1 0,-3 2-4 0,4-3-9 16,-2-1 3-16,1 1-1 0,-1-4 1 0,4 4 2 16,-4-5-2-16,-3 2 4 0,2 0 2 0,-1 0 5 0,-3-2-6 15,1 1 5-15,-1-1-2 0,1 2 1 16,-4 1 6-16,0 0 1 0,3-2 1 0,-2 0-3 0,2-1 1 16,-3 4-3-16,1-1 2 0,3 0-1 0,-3 0 0 15,-4 0 1-15,3 0 2 0,1 1-6 0,-1 1 0 16,0-4 0-16,-3 4 1 0,-1-2 1 0,0-2 3 15,0 2-1-15,0 1-1 0,-1-4-2 0,1 3 1 16,-3-4-1-16,2 1 3 0,1-1 4 0,-4 1 2 16,3-1 4-16,-3 2 0 0,8-1 1 0,-8 2-3 15,8-1-1-15,-4 1 0 0,0 1 0 0,-4-1-2 0,8 1 1 16,-3 0-2-16,-2-1-2 0,1 0-1 16,-4 0 4-16,3-1 1 0,-2 0 1 0,2 2 2 15,-4-5 28-15,-1 1-7 0,-1-2-5 0,3 2 3 0,-3 0 1 16,2 0 15-16,-1-2-1 0,1 2-1 0,1-1-3 15,-1 1-3-15,-2-1 0 0,3 2-6 0,-1-4-2 16,-2 4-2-16,3 1-4 0,2 2-1 0,-6-2-2 16,3-2-3-16,0 4-2 0,0-2 0 0,1 0-3 0,-2 2-3 15,1-1 0-15,-3-1 0 0,2 0 4 0,-3 0 2 16,1 2 15-16,2-1 5 0,-2 0-4 16,0 1 12-16,2 0-9 0,-2-1-3 0,-1 0-5 0,-1 1-3 15,1 1-1-15,1-3 0 0,-1 1-3 16,-1 2-3-16,3 1-5 0,0-4 1 0,-2 4 5 0,-1-1-1 15,4 1-10-15,-1 1 0 0,2-1 3 0,0 2-7 16,0-2 7-16,0 1-5 0,1 1 3 0,-1-3-3 16,1 1-5-16,0 1 6 0,-2-2-4 0,1 0 0 15,-3 0 0-15,2 0-2 0,-6 0 1 0,3 4-4 16,-1-7 5-16,-3 6-3 0,3-3 0 0,-3 2 1 0,0-1 1 16,1 3-4-16,-2-4 0 0,2 1-1 15,-1 2 1-15,2 0 2 0,-1 0 0 0,1-1 2 0,3 2 2 16,-2-2-2-16,2 2 0 0,2 0 0 0,-1-3 2 15,1 1-3-15,6 2-3 0,-11-3 3 0,6 0-4 16,-2 2 6-16,1-2 6 0,-1 1-7 0,-4-1-3 16,3 2 2-16,-1 0 0 0,-3-2-1 0,1 1-5 15,0 2 3-15,-3-2 2 0,2 2-2 0,-1-3 1 16,3 3 2-16,2-2-3 0,-2 0 0 0,0 1 3 16,4 0-4-16,-2-2 1 0,0 3 5 0,1-2-3 0,0-1-1 15,1 1 1-15,-4 0 1 0,1-1 8 16,2 2-12-16,-2-1 4 0,2 0-3 0,-2 1 3 0,1-1-2 15,-1 0-1-15,-1-1-2 0,-3 1 3 0,4 0 0 16,0 1-1-16,0-1 0 0,-1 2 2 0,4-2 3 16,-3-1-6-16,1 3 2 0,-2-4-1 0,2 3-3 15,2-3 5-15,-3 2 7 0,0 1-4 0,-1-2-3 16,3 1 0-16,-4-1 0 0,1-1 2 0,-1 1-5 0,0-1 8 16,-2 1-7-16,0 1 3 0,2-3-7 0,-10 3-30 15,5 1-14-15,-5 1-34 0,-7 1-50 0,-2 1-52 16,0 2-71-16,-2-1-278 0,-1 2-579 0,-2-3 257 15</inkml:trace>
  <inkml:trace contextRef="#ctx0" brushRef="#br0" timeOffset="184451.89">22739 4423 109 0,'-6'1'132'0,"6"-1"-13"0,0 0-4 0,0 0-12 0,0 0-9 16,0 0-10-16,0 0-15 0,0 0 0 0,0 0-7 16,-9-1-9-16,9 1-4 0,0 0 0 15,0 0-1-15,0 0-1 0,0 0-3 0,-8-1-4 0,8 1 0 16,0 0-6-16,0 0-3 0,0 0 3 0,0 0-4 15,0 0 2-15,0 0-1 0,0 0-1 0,0 0 0 16,0 0-5-16,0 0-1 0,0 0 0 0,0 0-3 16,0 0-3-16,0 0 0 0,13-5-3 0,-9 2 2 15,4 3-2-15,-1-1-2 0,1-1-2 0,1 1 3 16,4-2-4-16,1 2-3 0,-2 0-3 0,5-1 3 16,3-1-3-16,0 1 1 0,8 2-2 0,-9-3 1 15,-2 2 0-15,-2 0-4 0,-2 0 3 0,-1 0 0 0,-1-1-1 16,-2 1 1-16,-4 1 4 0,3 0-9 0,-2-2 3 15,-6 2 2-15,11-1-2 0,-9 0 1 16,-2 1-1-16,7-1-1 0,-7 1 1 0,0 0-1 0,0 0-1 16,0 0 0-16,10 1-3 0,-10-1-19 0,0 0-18 15,0 0-24-15,3 1-33 0,-3-1-42 0,0 0-110 16,0 0-269-16,0 0 120 0</inkml:trace>
  <inkml:trace contextRef="#ctx0" brushRef="#br0" timeOffset="184888.28">22898 4414 30 0,'0'0'119'0,"0"0"-17"15,0 0-6-15,0 0-12 0,2 4-10 0,-2-4 3 16,0 0-12-16,0 0-8 0,0 4-14 0,0-4 4 16,0 0-3-16,0 0 3 0,-2 5 12 0,2-5 3 0,0 3 4 15,0-3-9-15,-4 6-7 0,3-2-7 16,1 1-3-16,-1-1 0 0,3 3 0 0,-5 3 0 15,1-1-4-15,4 4 0 0,-2-1-4 0,0 0-7 0,1 4 4 16,1-3-5-16,2 2 2 0,-4-3-6 0,4 4 0 16,-2 1-4-16,-2-5-1 0,0 3-2 0,2-1 2 15,-1-2-4-15,-1 1 1 0,1-2-2 0,1-1-1 16,-2 2 2-16,2-2-3 0,-2 0-3 0,4-2 2 16,-3-1 0-16,3-1-2 0,-2-1-1 0,0 0 1 15,-1 0 4-15,3-2-6 0,-4 1 1 0,2 1-12 16,2-3-28-16,-4-2-49 0,8 0-57 0,-8 0-113 0,0 0-276 15,7-7 122-15</inkml:trace>
  <inkml:trace contextRef="#ctx0" brushRef="#br0" timeOffset="185338.37">23048 4630 75 0,'-8'3'130'0,"8"-3"-13"0,-3 4-9 0,2-1-14 15,-1 2 0-15,0-1-10 0,2-1-10 0,-2 4-6 0,-1-2-3 16,3 2-7-16,-1-3-6 0,1 4-5 15,0-3-1-15,-2 3-4 0,4-2 0 0,-2 0-8 16,1 1 1-16,-1-1-2 0,3 0-4 0,-2-1 5 0,3-1-5 16,0-1-9-16,0-1 3 0,1 0 0 0,1 0-5 15,2-1 0-15,-2-1-1 0,1-1-6 0,0-2 3 16,2 1-3-16,-2-2 7 0,-2 0-5 0,1-1 4 16,-3-1 0-16,2-4 6 0,0 2 2 0,-3-2 4 15,0 0 1-15,-2-2 1 0,-2 2 0 0,2 0 0 16,-5 1-6-16,3 0 1 0,-3 0 4 0,3 1 0 15,-1 0-3-15,0 3-2 0,-1 1-7 0,0 0-1 16,0-1-1-16,1 2-1 0,-4 1-2 0,3 1-2 0,4 1 1 16,-9 2-1-16,4 1-2 0,0 0-2 0,0 1 0 15,0 1-25-15,1 1-38 0,2-2-46 0,-1 1-68 16,-1-1-125-16,2 0-317 0,0 0 141 0</inkml:trace>
  <inkml:trace contextRef="#ctx0" brushRef="#br0" timeOffset="185738.3">23265 4571 42 0,'0'0'200'0,"0"0"-17"0,0 0-23 16,0 0-13-16,0 0-18 0,5 3-8 0,-5-3-16 15,1 6-11-15,1-1-6 0,-1 0-12 0,0 1-4 16,2 2-8-16,-2 1-1 0,2 1-4 0,-2 0 2 16,0 6-1-16,-1-6-4 0,0 4-4 0,1 1 1 15,-1 3-3-15,0 0-3 0,2 0-4 0,-2-1-3 16,0 2-5-16,2 0-2 0,1 3-2 0,-2-3-3 15,3 7-3-15,-2-6-4 0,0-1 3 0,0-1-6 0,1 2-2 16,-2-4-1-16,2 1-1 0,-2-3 0 16,0 2-2-16,2-3-3 0,-3-3 1 0,2 0-1 15,-2-2-1-15,2-1-2 0,-1-1 2 0,0 0-5 0,1-1-7 16,-1-1-14-16,0-2-17 0,-1-2-23 0,1 4-34 16,-1-4-36-16,0 0-41 0,0 0-148 15,0-11-344-15,-1 6 153 0</inkml:trace>
  <inkml:trace contextRef="#ctx0" brushRef="#br0" timeOffset="186087.09">23259 4659 38 0,'3'-2'128'0,"1"0"-13"0,1-1-8 16,-1 1 2-16,0-1-6 0,0 1-1 0,1-1-5 16,-1 1-7-16,1-1-6 0,1 0-9 0,1 3 2 0,-1-1-12 15,1 1-11-15,4 0-1 0,0 0-7 0,-1 0-4 16,-2 4-1-16,1-3-6 0,2 3-5 0,-3 3-1 16,0-2-1-16,-3 0-5 0,0 3 2 0,-1-4-4 15,0 8-3-15,0-6-3 0,-2 5-1 0,-2-4-3 16,-2 3 0-16,-3-3-2 0,1 3 1 0,-1-2 5 15,-3 0 1-15,4-2 10 0,-6-1-3 0,1 0 3 16,0 0-1-16,-2-1-2 0,-1 1 1 0,2-1-7 16,-1-2 0-16,2 2 0 0,2-3 0 0,1 0-1 0,-3-1-16 15,4 0-42-15,5 0-55 0,0 0-65 16,-9-4-116-16,7-1-301 0,1 0 133 0</inkml:trace>
  <inkml:trace contextRef="#ctx0" brushRef="#br0" timeOffset="186504.11">23646 4603 148 0,'0'0'166'0,"0"0"-13"16,0 0-18-16,0 0-13 0,0 0-9 0,0 0-8 16,0 0-14-16,0 0-4 0,0 0-8 0,-12 4 0 15,12-4-5-15,0 0-2 0,5 9-7 0,-5-6-6 16,3 1 0-16,-2 1-5 0,3 2-3 0,-3 0-2 16,3 3-5-16,0 1-1 0,0 0-6 0,-3 3 0 15,4 1-7-15,2-1 0 0,-5 3-5 0,1-2 0 16,-1-1-5-16,0 3 0 0,-1 0-2 0,-1 2 0 15,1-2 0-15,-3 0-4 0,-1 0 1 0,2-2-3 16,-2 1-2-16,1-3 0 0,-1 1 1 0,-1-3-2 16,3-1-1-16,-3 1-3 0,3 0 3 0,-3-3 2 15,3 2-4-15,-2-4-1 0,2 2 1 0,-2-4 2 0,2 1-1 16,-3 0 1-16,3-2 0 0,-3 0-5 0,0 0 0 16,-2-2-1-16,6-1 1 0,-13-1-25 0,5 0-33 15,0-1-37-15,1-4-51 0,-4-2-189 0,-5-1-357 16,5-3 158-16</inkml:trace>
  <inkml:trace contextRef="#ctx0" brushRef="#br0" timeOffset="186700.46">23503 4449 134 0,'4'-3'155'0,"3"0"-24"0,1 2-8 0,1 0-12 0,2 0-14 16,-1 1-6-16,1 0-9 0,1 1-15 0,-1 0-29 15,4 2-57-15,-5-2-78 0,3-1-56 0,2 3-164 16,-3 1 72-16</inkml:trace>
  <inkml:trace contextRef="#ctx0" brushRef="#br0" timeOffset="187071.49">23752 4619 61 0,'-8'6'159'0,"2"2"-16"0,1 1-11 15,-1 0-11-15,4 1-6 0,-2 0-9 0,3 4-7 16,1-2-9-16,0 1-8 0,1-1-11 0,2 0-2 15,-1-3-11-15,2 1-2 0,1 0-10 0,3 0 2 16,1-3-9-16,1 3-4 0,-2-5-3 0,3 0-4 16,-5-3 0-16,4 3-1 0,-3-5-4 0,1 0-4 15,-1 0 0-15,1-3-3 0,-3 0 0 0,1-3-3 16,2-1 4-16,-4-1 11 0,-3 1 8 0,2-5 1 0,-6 1-3 16,2-2 5-16,-3-1 8 0,-6 1 0 15,5 1 1-15,-3 2 1 0,-7-5-6 0,4 3-2 16,0 3-1-16,1 2-2 0,1 0-3 0,1 2-1 0,1 0-8 15,-1 1 0-15,3 1-4 0,0-1-3 0,1 3-1 16,0-2-2-16,4 3-10 0,0 0-34 0,0 0-45 16,0 0-57-16,0 0-84 0,0 0-128 0,9-4-371 15,-2-1 164-15</inkml:trace>
  <inkml:trace contextRef="#ctx0" brushRef="#br0" timeOffset="187571.17">23909 4417 112 0,'9'-3'141'0,"-9"3"-10"0,0 0-15 15,0 0-10-15,12 4-9 0,-9-1-4 0,2-1-8 16,-1 2-1-16,-1 1 6 0,-1 0 3 0,1 1-3 15,-1 0-5-15,1 4-2 0,-2 1 2 0,2 2-5 16,-2 4-6-16,2-1-8 0,-2 2-6 0,0 0-4 16,-1-2-3-16,0 1-7 0,4 0-6 0,-3 0-3 0,1-1-5 15,0 1-1-15,-1-3-3 0,-1-2-3 16,0-2-5-16,0 2 2 0,2-2-4 0,-2 0-1 16,0-3 0-16,0 0-1 0,0-2-2 0,-2-1-2 0,2-1 5 15,2 3-4-15,-1-4 3 0,-1-2-4 0,0 0-2 16,0 0 1-16,0 0-5 0,0 0 3 0,10-8-2 15,-7 2 1-15,1 0-4 0,1 1 0 0,0-1 0 16,1 1 2-16,1-2-1 0,-1 3-3 0,2 0-1 16,-1 1 2-16,2-1-4 0,-4 1 2 0,4 1-1 15,-4 0-1-15,3 2 1 0,-8 0-1 0,9 2 3 16,-3 0-4-16,-2 1 2 0,0-1-1 0,-3 2 1 16,1-1 0-16,-2-3-3 0,0 8 6 0,-2-4-3 15,2-4 0-15,-5 5 0 0,3 0-3 0,-2-1 6 16,-1 0-2-16,1-2 4 0,0 2 0 0,-1-2 1 15,-3 0-2-15,2-1 2 0,2 3-2 0,-4-4 1 0,3 1-4 16,5-1 0-16,-9 2-5 0,3-2-36 0,6 0-43 16,-9 0-51-16,9 0-66 0,-10-2-129 0,7 1-354 15,3 1 157-15</inkml:trace>
  <inkml:trace contextRef="#ctx0" brushRef="#br0" timeOffset="187920.85">24340 4555 28 0,'0'0'185'16,"-3"-3"-14"-16,3 3-23 0,0 0-12 0,-4-5-16 0,4 5-16 16,0 0-5-16,-6-2-12 0,6 2-8 15,0 0 1-15,-9 1-4 0,9-1-3 0,-9 4 3 0,4 1 1 16,-3-2-6-16,3 3-2 0,-3 0-6 0,3 1-5 15,0-2-6-15,0 0-2 0,1 1-7 0,4 0-3 16,-1 1-2-16,2-2-4 0,-1 3-4 0,4-3-3 16,1 1-2-16,0-2-3 0,4 3 2 0,0 1-4 15,1-5-1-15,-1 2-1 0,-1 1-5 0,2-2-2 0,-1 0 0 16,-4-4-2-16,0 7-1 0,-1-4 3 16,-1 1-8-16,-2-1 4 0,-1 0-2 0,-4 3 1 15,0-1 0-15,-1-1-3 0,-2 4 1 0,-1-2 2 0,-2-1 0 16,1 2-5-16,-3-2 2 0,5 1 2 0,-4 0-3 15,6-2-1-15,-3 2 1 0,2-2-8 0,1 2-50 16,1-4-72-16,-1 1-235 0,-1-2-392 0,6-1 173 16</inkml:trace>
  <inkml:trace contextRef="#ctx0" brushRef="#br0" timeOffset="189931.61">22748 5111 53 0,'-7'2'110'16,"7"-2"1"-16,-5 1-11 0,5-1 4 16,-8 6-5-16,8-6 0 0,-4 1 0 0,-1-1 1 15,5 0-5-15,-5 3-8 0,5-3 4 0,-4 1-7 0,4-1-4 16,0 0-7-16,0 0-11 0,-5 1-4 0,5-1-6 16,0 0-6-16,0 0-3 0,0 0-5 0,0 0-1 15,0 0-6-15,0 0-4 0,0 0-4 0,0 0 2 16,0 0-8-16,0 0-3 0,0 0 2 0,0 0-3 15,0 0-3-15,0 0 4 0,0 0 2 0,0 0-3 16,0 0-3-16,11 4 2 0,-11-4-3 0,13 0 0 16,-5 0-2-16,5 0 1 0,2-1-3 0,6 1 0 0,-2-1 2 15,12 1-6-15,2-3 5 0,-1 3-4 16,3 0 4-16,1-1-5 0,4 1 4 0,-4 0 2 16,3 0-6-16,2-3 1 0,-4 6-1 0,4-6 2 0,-1 3-3 15,-2 0-3-15,-3-1 6 0,-1-3-9 0,-2 6-5 16,4-6-3-16,-8 3-9 0,0 1-13 0,-7 0 10 15,7-1-2-15,-2 0 0 0,-4 1 0 0,0-2-3 16,1 2-1-16,-3 0 2 0,2 0-1 0,6 0-1 16,3 0 9-16,-2 0 0 0,1 0 1 0,-1 0 4 15,-1 0-1-15,4-2 2 0,-5 2 5 0,2 0-1 16,1-3-5-16,-1 3-4 0,0 0 2 0,2 0-2 16,-3-1-3-16,3 0 0 0,-3-1 0 0,-6 2-5 0,-3-3 5 15,0 2 5-15,1 0 1 0,-3-2 7 0,2 3 12 16,-6 0 17-16,1-1 2 0,-4 0 5 0,2-2 11 15,-1 1 8-15,2-1-6 0,0 0-4 0,-3 2-4 16,0-2-1-16,2 2-3 0,-1 0-4 0,-3 1-2 16,-1-3-10-16,4 2 10 0,-1-2 0 0,-1 3-1 15,-1-3-11-15,-3 1 4 0,1 2-1 0,-2-3-3 16,1 1 2-16,0-2-6 0,-1 1 2 0,-3-2 1 16,3-2 5-16,-4 2-4 0,2-3 3 0,0 1-2 15,-1-3 5-15,3 3 1 0,0-2-2 0,-3-3-4 16,3 2 1-16,1-2-2 0,-1-3 2 0,1 1-1 15,-1-3-4-15,4 0 2 0,-3 1 0 0,1 1 0 16,-1-1-6-16,-1 0 6 0,-4 1-1 0,5-4-2 16,-3 4-3-16,-4-1-1 0,1 3-1 0,0-5-1 0,-2 3 5 15,2-3-3-15,-7 1 3 0,4-2-2 0,-3 0 1 16,-2 0-1-16,-2-5 2 0,0 0 2 0,3 5 4 16,-1-4-2-16,1 6 0 0,1-3-1 0,-1 2 4 15,3 1-4-15,-2 0 1 0,-1 0-6 0,0 2 2 16,2 4-1-16,-2-3 3 0,-1 3-18 0,4 1 2 15,-2 2-1-15,-3 0 2 0,2 0-1 0,-1 3 1 16,0 0 2-16,-1 1-2 0,-1-1 2 0,2 2 4 0,4 1 0 16,-2-1 0-16,0 1 1 0,2 0 2 0,-3 2-4 15,8 0 0-15,-7-5 3 0,4 5-1 16,3 0 3-16,-5-3 1 0,5 3-5 0,-4-2 6 0,4 2-4 16,0 0 4-16,0 0-1 0,-7-3-4 0,7 3 2 15,-4-3-1-15,4 3 1 0,-10-1-1 0,10 1 2 16,-11-3-4-16,6 3 4 0,-7 0-5 0,-1-1 0 15,1-1-5-15,-2 1 4 0,-4 0-5 0,0-1 4 16,-1-1-1-16,1 1 5 0,-2-2-2 0,-2 1-2 16,4-1 4-16,-11-1-4 0,2-1 4 0,0 1 4 15,-1 3-7-15,1-3 6 0,-5 1-1 0,4 0-2 16,-4 0-2-16,4 1 1 0,-1 2 6 0,-1 0-2 0,2 1 2 16,-1 0-3-16,-2 2 1 0,-1-2-10 15,0 3-2-15,3-3-1 0,-3 4 2 0,-1-3 3 16,-2 2 1-16,3-1-2 0,-5 0-3 0,4 0 3 0,-2-1 2 15,0 1 4-15,0-1-2 0,3 1-1 0,0 0 5 16,4 1-6-16,5-2 7 0,3 1 2 0,-2 0-5 16,2 0-3-16,2 0 4 0,1-1 3 0,4 1-6 15,-3-2 10-15,3 3-5 0,0-1 0 0,2 0 1 16,4 1-4-16,-2 0 1 0,-1-1 4 0,2 0-6 16,3 2 2-16,-3-1 2 0,4-2 1 0,-3 3 1 15,2 0-3-15,-4 1 0 0,2-2 0 0,-3 1 3 0,4 0 1 16,1-3-3-16,-4 4 2 0,3-3-2 0,-2 1 0 15,0 0-2-15,3 1 5 0,-2-1-1 16,0 1-3-16,5-2-2 0,-5 2 0 0,3 0 4 0,2 1 4 16,-6-1-5-16,4-1-3 0,2 1-1 0,-2 0 5 15,1 1-2-15,2-3 9 0,-3 1-7 0,4 1-2 16,-4-2-1-16,3 3 0 0,-3 0 6 0,3-2-1 16,1 2-4-16,-2 2 1 0,0-2-3 0,2 2 3 15,0 1 0-15,0-2 5 0,0 4 1 0,0 0-4 16,0-1 1-16,0 8-2 0,-1-4 2 0,-3 3-2 15,4-1-4-15,-5 2 6 0,1-2-4 0,0-3 2 16,0 3 0-16,-4-1 5 0,4 2-2 0,1-1 1 0,-3 2-5 16,3-3 5-16,1 4-3 0,0 1-2 0,2 0 2 15,0 6 0-15,2-2-1 0,-1 3 0 16,3-1 1-16,0 1 1 0,-1-3 4 0,1-3-2 0,0-2 2 16,-4 2-6-16,5-2 8 0,-4 2-10 0,3-3 6 15,-3-5-1-15,2 5 4 0,-2-5 1 0,2-1-1 16,-2-2-2-16,-1 0-5 0,2-1 0 0,-2-1 3 15,2-2 5-15,-1 0 1 0,2 0-4 0,-2-1-2 16,3-4-5-16,-4 0-11 0,5 4-10 0,-5-4-21 16,0 0-28-16,6-5-39 0,-2 1-107 0,-4-1-236 15,0-2 104-15</inkml:trace>
  <inkml:trace contextRef="#ctx0" brushRef="#br0" timeOffset="194884.46">24883 4557 149 0,'0'0'236'0,"0"0"-12"16,0 0-14-16,0 0-13 0,0 0-20 0,0 0-16 15,0 0-14-15,0 0-17 0,0 0-8 0,0 0-17 16,0 0-8-16,0 0-11 0,0 0-15 0,0 0-1 16,0 0-10-16,0 0-4 0,0 0-7 0,0 0-5 15,0 0-5-15,0 0-4 0,0 0 0 0,0 0-6 16,0 0-2-16,0 0-5 0,0 0-2 0,0 0-3 0,0 0-3 16,0 0 0-16,0 0 2 0,0 0-2 0,0 0-2 15,0 0 0-15,0 0-3 0,0 0-1 0,2 11 2 16,-2-11 0-16,4 6-8 0,-3-2 4 0,-1-2-2 15,2 4 0-15,0-2-2 0,-2 2 2 0,2 1 1 16,0-1 1-16,-2 2-3 0,0 3 3 0,4-1-8 16,-4 2 4-16,0-1 2 0,0-1-5 0,1 3 4 0,-1-1 1 15,0-1-15-15,2 2 2 0,1-2 0 16,1 4 0-16,-3-4-1 0,-1 1 6 0,4-3-5 16,-3 3 5-16,3-1 0 0,0-1 1 0,1 0 0 0,-1 0 0 15,0-3 1-15,-3-3 1 0,3 4 1 0,-3-3-2 16,2-3 1-16,-2 4 1 0,-1-2 1 15,4-3-4-15,-4 3 2 0,0-4 3 0,1 3 2 0,-1-3 0 16,0 0-1-16,0 0-3 0,3 3 5 0,-3-3-6 16,0 0 4-16,0 0 0 0,0 0-1 0,0 0 2 15,6-11-4-15,-3 7 3 0,-2-2-2 0,7 2 1 16,-6-2 0-16,6-2 0 0,-3-1-1 0,0 0 3 16,0-3-3-16,-1 0-1 0,1 2 1 0,2-6-1 0,-2 1 2 15,-1-1 2-15,2 0-1 0,-1-2-2 16,0 0 1-16,0 1 0 0,0 1 1 0,-1-1 0 0,1-1-1 15,2 5 1-15,-2 2 0 0,-1-1-3 0,0 0 3 16,1 1 2-16,2-3-4 0,-2 5 1 0,-1-1 1 16,0 0-1-16,-1 1-1 0,0 1 0 0,3-2 2 15,-1 3-4-15,-2 1 5 0,1-1-5 0,0 2 1 16,-3-2 2-16,3 2-1 0,0 0 1 0,0 2-2 16,-3-1 0-16,3 1-1 0,-3 0 0 0,2-1 0 15,-3 4-16-15,2-3-29 0,-2 3-32 0,3-2-33 16,-3 2-37-16,0 0-55 0,0 0-164 0,0 0-395 0,0 0 175 15</inkml:trace>
  <inkml:trace contextRef="#ctx0" brushRef="#br0" timeOffset="195519.69">25252 4735 90 0,'-3'-1'157'0,"3"1"-10"0,0 0-14 15,0 0-16-15,0 0-5 0,-4-5-13 0,4 5-6 0,0 0-7 16,-3-5-7-16,3 5-4 0,-4-3-7 0,4 3-11 15,0 0-3-15,-8-1-5 0,8 1 3 16,-9 1-8-16,9-1-2 0,-12 1 0 0,5 1-5 0,-2 2-2 16,0 0-3-16,-1 0 2 0,0 3-6 0,-2 1-3 15,3-1-2-15,0 1 3 0,3-1-7 0,-2 2-2 16,-1 0-3-16,4 1 3 0,0-2-3 0,1 4-2 16,4-8 1-16,-2 5-4 0,2-4 2 0,2 3 3 15,-2-2-4-15,2-2-2 0,0 3 3 0,2-3-2 0,-1-1 1 16,-1 0-5-16,3-2-3 0,4-1 4 15,-9 0-2-15,14-1 1 0,-6-1-2 0,-2-2 1 0,6 0-1 16,-3-3-1-16,2 2 1 0,-3-1 2 0,0-2-2 16,-2 0-2-16,3-1-2 0,-3 4 3 15,-1-2-1-15,-1 0 1 0,-1 1 0 0,-1 2 0 0,1-1 0 16,-2 0-4-16,3 1 4 0,-3 1-2 0,-1 3 0 16,1-6 1-16,1 3-2 0,-2 3-1 0,1-5 2 15,-1 5 0-15,0 0-4 0,0-4 5 0,0 4-4 16,0 0 7-16,0 0-5 0,3-3 2 0,-3 3 1 15,0 0 0-15,0 0-4 0,0 0 2 0,0 0-1 16,0 0 0-16,0 0-1 0,0 0-2 0,0 0 4 16,1 14-1-16,-1-8 1 0,0 0 0 0,0 0 0 15,-1 0 0-15,1 3 0 0,0 1 0 0,1 0 3 0,-1-5-2 16,0 7 0-16,1-8 3 0,2 4-6 0,-2-3 4 16,2 2-4-16,1-2 4 0,1-1 1 15,-2 0-3-15,1-1-6 0,1-1-24 0,0-1-36 0,3-2-35 16,-1-4-65-16,-2 3-120 0,2-1-309 0,-2-4 137 15</inkml:trace>
  <inkml:trace contextRef="#ctx0" brushRef="#br0" timeOffset="195819.71">25412 4734 56 0,'0'0'132'15,"-4"2"-14"-15,1 2 1 0,1-1-11 0,-1 0 5 16,-1 3-8-16,-2 0-10 0,2-1-9 0,4 2-5 16,-5 1-5-16,1-2-5 0,3 1-1 0,-3-1-12 15,0 2-2-15,3-2-4 0,-2 1-8 0,2-1-3 16,-3 1-5-16,4-2-4 0,0-2 1 0,4 4 1 15,-3-3-7-15,-1-1-4 0,4 0-1 0,1-2-1 16,-1 4-4-16,4-5 0 0,3 0 1 0,0-2-6 0,0-1-14 16,2 2-13-16,1 0-38 0,4-7-34 15,-3 0-27-15,2 3-137 0,-6-4-271 0,1 5 120 16</inkml:trace>
  <inkml:trace contextRef="#ctx0" brushRef="#br0" timeOffset="196570.67">25662 4741 74 0,'0'0'151'0,"0"0"-19"16,-4-2-8-16,4 2-14 0,0 0-4 0,0 0-18 15,0 0-10-15,0 0-1 0,0 0 2 0,-3-3-4 0,3 3-1 16,0 0-2-16,0 0 0 0,-12 3-4 0,9-1 0 16,-4 0-1-16,2 1-4 0,-2 2-4 0,2-2-1 15,-4 4-8-15,4-2-4 0,-4 2-1 0,1 0-4 16,2 1-5-16,0 0-2 0,-2 1-5 0,3 0 2 16,1-2-7-16,1 2-3 0,2-1 1 0,1-4 0 15,0 4-2-15,1-3-4 0,2 0 3 0,-2-1-2 16,3-1-2-16,0 0 1 0,1-1-4 0,1-2-2 15,2 0 1-15,0 0-1 0,1-4-3 0,2 1 3 16,-2-5-1-16,0 4-2 0,1-2 2 0,1-3-4 16,-2 2 0-16,-1 0-2 0,-1 0 0 0,-1-1 0 0,-2 4 0 15,1 0 2-15,-1-1-5 0,1 1 3 0,-1 3 1 16,-1-2-3-16,-3 3 0 0,3-4-1 0,-3 4 0 16,0 0-2-16,8 2-1 0,-8-2 1 0,5 5 2 15,-3-4-2-15,0 3 3 0,2 1-2 0,-2-1 2 16,2 0-3-16,-2 1 2 0,0-2-1 0,1 1 5 15,-1-1-5-15,0-1 3 0,0 2-2 0,-1-1 0 16,-1-3 0-16,4 3 3 0,1-1 0 0,-5-2-2 16,0 0 2-16,0 0-1 0,9-5 0 0,-4 2 2 0,-1-3-1 15,-2 3 0-15,0 0 0 0,2-3-5 16,0 1 5-16,-2 0-3 0,2 0-1 0,-3 0 5 16,3 3 1-16,-4-2 4 0,0 4 5 0,5-6-2 0,-5 6-2 15,0-5-4-15,0 5 1 0,4 0-2 0,-4 0-5 16,0 0 8-16,13 3-2 0,-9 1-5 0,1 0 1 15,0 0 0-15,3-2 0 0,-1 3 1 0,1-1 1 16,-2 2-1-16,2-2-3 0,1-1 2 0,-3 2 1 16,1-3 1-16,-2 1-2 0,0-2 3 0,1 2 4 15,-2 0-5-15,0-1 2 0,-4-2 0 0,6 1 0 16,-6-1 0-16,0 0-2 0,0 0 0 0,9-4 1 0,-9 4-6 16,4-4 6-16,-4 4-5 0,0 0 3 0,0 0-1 15,3-2-3-15,-3 2 5 0,0 0-6 16,0 0-1-16,0 0 4 0,0 0-1 0,0 0-1 0,0 0 1 15,0 0-3-15,0 0 1 0,7 0 2 0,-7 0-1 16,0 0 2-16,8 0-2 0,-8 0-19 16,9 0-33-16,-9 0-38 0,10-3-56 0,-3 1-220 0,-1 0-397 15,0-6 175-15</inkml:trace>
  <inkml:trace contextRef="#ctx0" brushRef="#br0" timeOffset="196936.61">26115 4721 29 0,'0'0'154'0,"0"0"-10"15,0 0-12-15,-15 4-10 0,13-1-14 0,-2 0-2 0,0 0-12 16,2 0-9-16,-1 1 1 0,2 0-5 0,-2 1-3 16,2-1-3-16,-2 1-7 0,2 2-3 0,-1-3-8 15,0 0-8-15,2 2 2 0,0-2-5 0,-1 2-2 16,2-1-5-16,-1 1-4 0,3-2-1 0,-1 0-3 15,0 1-1-15,2-1-7 0,1-3 0 0,1 1-3 16,-1 1-2-16,3-2-1 0,2 2 1 0,0-1-3 16,1-2-2-16,0 0-1 0,0 0-2 0,0 0 2 15,1 0-4-15,-4-2 3 0,1 4-5 0,-4-2 0 16,4-2 0-16,-4 4-3 0,-5-2 1 0,9 0 0 16,-4 0-1-16,-5 0-3 0,8 3 1 0,-8-3 2 15,6 0-2-15,-6 0-1 0,7 2 3 0,-7-2-4 0,0 0 0 16,2 3 5-16,-2-3-2 0,0 0 0 0,4 0-2 15,-4 0-1-15,0 0 2 0,0 0 2 16,0 0-12-16,0 0-13 0,9 0-26 0,-9 0-48 0,5-3-49 16,-5 3-151-16,3-5-319 0,-3-1 141 0</inkml:trace>
  <inkml:trace contextRef="#ctx0" brushRef="#br0" timeOffset="197106.44">26149 4584 97 0,'-2'-5'264'0,"-1"1"-24"0,2 2-21 0,1 2-22 15,0 0-21-15,1-6-18 0,0 3-17 0,3 0-12 16,2 0-16-16,-6 3-29 0,9 0-40 16,-9 0-43-16,9 0-46 0,-9 0-48 0,8 2-195 0,-2-1-311 15,-6-1 137-15</inkml:trace>
  <inkml:trace contextRef="#ctx0" brushRef="#br0" timeOffset="197683.8">26315 4787 126 0,'-2'3'251'0,"2"-3"-25"0,0 0-24 0,3 5-18 16,3-5-19-16,-6 0-15 0,9 0-14 0,-3 1-14 15,0-1-12-15,-6 0-9 0,13-1-12 0,-4 1-4 16,-3-3-4-16,-1 2-3 0,3-3-4 0,-3 1-3 0,2-1-7 16,-2-1-4-16,1 4-1 0,-1-5-7 0,0 1-4 15,-1 1-6-15,1-2-5 0,-1 3-1 0,0-1-8 16,-3 1-2-16,4 1-1 0,-5 2-5 0,3-5-6 16,-3 5 2-16,0 0-3 0,0 0 0 0,0 0-2 15,-3 13-2-15,2-9 2 0,-1 2-3 0,0 1-1 16,2-2-1-16,-1 2 2 0,-2 3-1 0,3-3 0 15,0-1-3-15,-1 2 1 0,2-1 1 0,-2-2-4 16,1 0 2-16,0 2-3 0,1-2 4 0,-1-2 1 16,4 1-1-16,-2-2 0 0,5 1-1 0,-3-3-1 15,6 0-1-15,-5-3 1 0,3 1-1 0,-3-4 1 0,5 5-5 16,1-6 5-16,-4 0-3 0,1 1 0 0,-1-5 3 16,1 4-3-16,-1-3-1 0,0 0 2 15,0 1 2-15,-2 1-1 0,-1 2-3 0,-2 0 3 0,2 0-1 16,-1 2 0-16,-2-1 0 0,2 3-2 0,0-1 1 15,0-1 0-15,-3 4-2 0,11-4 1 0,-7 2-1 16,1 1 0-16,0-2 3 0,4 3-2 0,-4 0 0 16,-5 0-2-16,13 0 1 0,-8 0 0 0,-5 0 1 15,13 0 1-15,-8 1-1 0,0 1-1 0,3 1 0 16,-2 1 2-16,-2 0-2 0,0 0 3 0,-3 1-4 16,2 1 0-16,-2 1 2 0,-1 1-1 0,-1 1 4 15,-2-1-1-15,2 2 1 0,-3-1-1 0,0-1-1 0,-1-1 0 16,0 2 0-16,4-5-1 0,-2 2 0 0,-2-1 2 15,4-2-3-15,-2 0 2 0,2 1 0 16,-3 0 3-16,4-4-1 0,-2 3-1 0,2-3-12 0,-2 4-29 16,2-4-49-16,0 0-82 0,0 0-266 0,0 0-472 15,0 0 209-15</inkml:trace>
  <inkml:trace contextRef="#ctx0" brushRef="#br0" timeOffset="197861.58">26875 4817 161 0,'0'0'283'0,"-8"1"-31"0,8-1-22 0,-5 1-24 0,5-1-21 16,-3 5-64-16,6-1-98 0,-2 1-150 0,-1-5-96 15,8 2-241-15,-8-2 107 0</inkml:trace>
  <inkml:trace contextRef="#ctx0" brushRef="#br0" timeOffset="202085.95">25330 5274 143 0,'0'0'153'0,"0"0"-8"0,0 0-12 16,0 0-13-16,0-10-6 0,0 10-7 0,0 0-2 15,0 0 3-15,0 0 0 0,0 0 4 0,0 0 4 16,0 0-1-16,0 0-7 0,0 0-8 0,1-3-2 16,-1 3-1-16,0 0-8 0,0 0-6 0,-1-4-12 15,1 4-5-15,-4-4-9 0,4 4-5 0,-2-6-9 16,0 4-1-16,2 2-6 0,0 0-3 0,-5-3-3 15,1 1-5-15,4 2-4 0,-5-2 0 0,5 2 0 16,-7-3-4-16,7 3-4 0,-7-2 0 0,1 2-1 0,-1-1-2 16,-2 2-1-16,-1 1-4 0,0-2 5 0,0 2-6 15,-4 1-2-15,1-1 3 0,0 5-1 0,-2 1 0 16,2-3 0-16,0 7 2 0,4-6-6 0,-1 5 5 16,6-4-3-16,-1 4-1 0,1-2-1 0,4-1-1 15,0 0-5-15,5 1-6 0,3-1-11 0,2 0-9 16,2-1-6-16,-2 0-7 0,4-2-1 0,-2 3 2 15,0-2-2-15,0 0 4 0,-3-1 6 0,1-1 3 16,-2 1 2-16,-3-1 4 0,-1-1 0 0,0 2 1 16,-2-3 4-16,-1 3 0 0,-1 2 2 0,2-4 5 15,-4 2-2-15,1 2 3 0,-1-2 4 0,-1 2 0 16,-1-2 1-16,2 2 2 0,-4 0-5 0,2-1 8 0,1 0-3 16,-2 0 0-16,0-1 1 0,1 1 3 0,-1-1 5 15,1-2-4-15,-3 1 1 0,1 1 10 0,1-2 7 16,0 1-2-16,-2-1 0 0,1-1 0 0,0 1-10 15,2-3 11-15,4 0 0 0,-9 4-3 0,6-3 3 16,3-1-3-16,0 0 0 0,-5 4-4 0,5-4-16 16,0 0-14-16,0 0-22 0,0 0-20 0,0 0-17 15,13-7-36-15,-3 2-29 0,2 0-151 0,-2 0-320 16,3 1 143-16</inkml:trace>
  <inkml:trace contextRef="#ctx0" brushRef="#br0" timeOffset="202350.74">25340 5481 22 0,'4'-2'151'0,"-4"2"-11"16,0 0-14-16,0 0-3 0,0 0 0 0,-4 10-8 0,4-5-18 16,-2-1-5-16,0 1-6 0,2 0-3 0,0 1-10 15,0-1-5-15,0 0-7 0,0-1-10 0,2 1-1 16,0 0-5-16,-1-1-4 0,3-1 2 0,0 1-4 16,0-3-8-16,1 1-3 0,-5-2 1 0,10 0-3 15,-10 0-1-15,12-4 1 0,-7 3-4 0,0-4-2 0,1 1 0 16,-2-2-2-16,0 2-3 0,-3-3 10 0,1 2 5 15,-2-1 5-15,0-1 3 0,0 2 4 0,0-1-8 16,-3-1 0-16,2 1-2 0,-2 2-2 0,2-1-4 16,-4 0-4-16,0 2-2 0,-2-1-7 0,2 3 0 15,1-1 4-15,-1 1-2 0,5 1 0 0,-10-1-3 16,6-2-6-16,4 3-22 0,-9 0-25 0,9 0-43 16,0 0-35-16,-5-3-229 0,5 3-377 0,1-5 166 15</inkml:trace>
  <inkml:trace contextRef="#ctx0" brushRef="#br0" timeOffset="202702.66">25576 5232 98 0,'-2'-1'163'16,"-2"-2"-16"-16,4 3-14 0,-1-3-12 0,1 3-14 15,-4-2-11-15,4 2-10 0,0 0-7 0,0 0-3 16,-4-3-13-16,4 3 2 0,0 0 8 0,0 0 0 16,-5 8-1-16,1-5-7 0,4 1-8 0,-2 2 9 15,0-1 2-15,2 3-8 0,0 5-8 0,0 3 2 16,-1 1-5-16,-3 0-3 0,9 0-3 0,-5 2-3 16,2 1 0-16,0-1-7 0,2 1 2 0,0 6-5 0,-1-1-5 15,0-4 1-15,1-3-6 0,0 1 1 0,1 1-1 16,-1 5-5-16,-3-7 0 0,4 1-1 15,-5-2-3-15,4-2 3 0,-4 2-1 0,0-1-4 0,0-6-2 16,0 0 1-16,0 0-1 0,0 1 2 0,0-4-1 16,0-2-4-16,0 2 2 0,0-2-1 0,0 0-7 15,3-1-26-15,-6 0-41 0,3-4-59 0,0 4-242 16,0-4-402-16,0 0 178 0</inkml:trace>
  <inkml:trace contextRef="#ctx0" brushRef="#br0" timeOffset="202879.91">25499 5458 60 0,'2'-4'184'0,"3"0"-18"0,4-1-19 0,1 1-11 16,1 1-11-16,1-1-18 0,1 0-16 0,0 2-17 15,-2 0-24-15,2 0-52 0,5-2-30 0,-4 0-71 16,-1 0-65-16,4-1-181 0,-2-3 81 0</inkml:trace>
  <inkml:trace contextRef="#ctx0" brushRef="#br0" timeOffset="203180">25779 5231 49 0,'0'0'237'0,"-3"-3"-24"0,3 3-19 0,0 0-17 16,0 0-17-16,0 0-19 0,0 0-14 0,0 0-11 16,0 0-12-16,-3 9-13 0,3-9-8 0,3 9-6 15,0-1-5-15,-3 5-2 0,2-1 6 0,-2 4 6 16,0 2 0-16,0 1-6 0,0-2-6 0,-2 3-6 16,0 6-2-16,2-8-5 0,0 2-9 0,-1-3-6 15,-2 3-2-15,3-1-3 0,3-1-5 0,-3-1-1 0,0-1-3 16,0-2-4-16,1-2-2 0,-1-2 0 15,2 2-6-15,0-3 4 0,-1 2-3 0,2-6-2 0,-2 2-14 16,-1-1-22-16,0-3-34 0,0 2-36 0,0-5-58 16,0 0-85-16,0 0-154 0,0 0-420 0,0 0 186 15</inkml:trace>
  <inkml:trace contextRef="#ctx0" brushRef="#br0" timeOffset="203356.94">25724 5474 130 0,'-2'-4'238'0,"2"4"-14"16,0 0-21-16,0-6-22 0,0 6-17 15,8-4-15-15,-4 3-17 0,2 0-10 0,1 0-14 0,0-2-11 16,2 3-10-16,1 0-23 0,2-4-46 0,-1 4-35 16,1-2-48-16,2 0-55 0,-4-1-167 0,3 1-308 15,0 2 136-15</inkml:trace>
  <inkml:trace contextRef="#ctx0" brushRef="#br0" timeOffset="203820.55">25929 5442 81 0,'0'0'181'16,"0"0"-24"-16,-2 3-13 0,2-3-20 0,0 0-5 16,-2 5-8-16,2-5-8 0,0 8-14 15,0-6-7-15,0 3-1 0,0 0-2 0,2 0-5 0,-2-1-8 16,0 1-5-16,1-2-4 0,-1 2-2 0,0-1-5 15,0-4-2-15,-1 6-8 0,2-4-2 0,-1-2-7 16,1 6 1-16,-1-6-9 0,0 0 3 0,2 3-3 16,-2-3-2-16,2 1-4 0,-2-1 3 0,5 2-1 15,-5-2-4-15,0 0 2 0,12-3-8 0,-12 3 4 16,7-5-1-16,-1 3-2 0,-3-2-4 0,2 1-1 16,0 2 3-16,-1-1-2 0,0-1 0 0,-4 3-4 15,5-6 2-15,-5 6 1 0,4-2 9 0,0 1-4 0,-4 1 1 16,0 0-3-16,1-5 2 0,-1 5-9 15,0 0 4-15,0 0 0 0,0 0-7 0,0 0 8 0,9 6-1 16,-5-2 0-16,0-1 0 0,-4-3 0 0,6 4 2 16,1-1-4-16,-1-1-2 0,0 0 4 0,1 1-10 15,-1-3 5-15,3 0 0 0,-1 1 1 0,-1-1 2 16,0-1 3-16,-1-1-5 0,2 0 3 0,-2 1 1 16,1-1-8-16,-3-1 8 0,-1 0-4 0,2-1 2 15,-2 0 1-15,0 0 0 0,-2 0-4 0,-1 1 2 16,0-3 2-16,0 6-4 0,0-6 0 0,0 6-1 15,0-4 7-15,0 4-6 0,0 0 3 0,-3-4-1 0,3 4-4 16,0 0 5-16,0 0 0 0,-5-4-8 0,5 4 3 16,0 0-4-16,0 0-20 0,0 0-22 0,0 0-36 15,0 0-40-15,0 0-214 0,12 0-367 0,-6-3 163 16</inkml:trace>
  <inkml:trace contextRef="#ctx0" brushRef="#br0" timeOffset="204485.85">26287 5419 28 0,'0'0'205'0,"-8"0"-13"0,8 0-17 0,-12 1-15 16,8 0-18-16,-3 2-11 0,5 1-14 0,-5-1-12 16,5 2-11-16,-2 0-9 0,0-4-10 0,3 3-3 15,-2-2-8-15,3-2-6 0,-1 7-5 0,1-7-7 16,0 3-2-16,0-3-7 0,5 4 0 0,-5-4-6 15,9 2 0-15,-9-2-3 0,13-1-5 0,-3 1-7 16,0-1-13-16,2-1-14 0,-2 0-12 0,4 1-9 16,-5-2-3-16,2-1 5 0,-4 1 0 0,-1 1 3 15,-2-1 10-15,1 2-3 0,-1 1 3 0,-4 0 2 0,8 0 7 16,-8 0 2-16,0 0-3 0,0 0-1 16,0 0 7-16,4 2 3 0,-4-2 3 0,0 0-3 0,0 7 6 15,0-3 1-15,0-4 5 0,1 4 19 0,1 0 10 16,6-1 3-16,-5-1 0 0,6-1-2 15,-2-1-2-15,4 2-5 0,1-2-5 0,1-2 0 0,0-1-4 16,2 1-3-16,-2-1 1 0,1 1-4 0,-2-2-3 16,-1-2 0-16,-3 1 1 0,-1 0-2 0,-1-2-4 15,0 1 20-15,-1 2 16 0,-1 0 2 0,0 0 0 16,-3 0-6-16,1 2-5 0,1-1-3 0,-3 3-5 16,4-2-6-16,-4 2-3 0,0 0 0 0,4-3-4 15,-4 3 0-15,0 0-4 0,9 5 1 0,-7-2-3 16,5 1-1-16,-2-1 0 0,1 0 1 0,2 1-2 0,3-1 2 15,0-1 6-15,1 0 7 0,2-1 0 0,4-2 2 16,-4 1 1-16,-1 0 5 0,-1-2 0 0,-2 0-9 16,1-2 0-16,-1 0-4 0,0-1 0 0,0 1-3 15,-3-1-1-15,-2-1-1 0,3 1-1 0,-2 0-2 16,0 0 3-16,-4 2-7 0,2-1 4 0,-1-1-6 16,-1 2 3-16,-1 0-5 0,-1 3 0 0,4-4 0 15,-4 4-3-15,0 0 0 0,0 0-2 0,0 0 3 16,0 0-1-16,0 0-6 0,-7 11 7 0,3-7-2 0,0-3 2 15,1 4-2-15,-1-3-1 0,1 2 1 16,1 0-1-16,2-4 1 0,-3 5-2 0,1-4 2 16,0 2-1-16,2-3 1 0,-2 5 0 0,1 0 0 0,1-5 3 15,0 7-3-15,1-3 1 0,2 0 1 0,1 0 1 16,3 1-1-16,0 0-22 0,2-2-52 0,0 1-65 16,2 1-102-16,-6-5-226 0,3 4-502 0,-1-4 223 15</inkml:trace>
  <inkml:trace contextRef="#ctx0" brushRef="#br0" timeOffset="207155.14">25444 6024 84 0,'0'0'132'0,"0"0"-13"0,0 0-5 0,0 0-9 16,0 0-15-16,0 0-5 0,0 0-7 0,0 0-13 0,0 0 1 15,0 0-5-15,0 0-3 0,0 0 0 0,0 0-2 16,0 0-8-16,0 0 5 0,0 0-5 0,0 0 0 16,0 0-3-16,0 0-3 0,0 0-3 0,0 0-5 15,0 0-1-15,0 0-1 0,0 0-3 16,0 0-1-16,0 0-6 0,0 0-3 0,0 0-3 0,0 0 3 16,0 0-6-16,0 0-1 0,0 0 3 0,0 0-4 15,0 0 2-15,0 0-7 0,0 0 5 0,0 0-5 16,0 0 1-16,0 0 4 0,0 0 0 0,0 0 0 15,0 0 0-15,0 0 3 0,0 0 2 0,0 0-3 0,0 0-1 16,0 0-3-16,0 0 5 0,0 0-6 0,0 0 4 16,0 0-1-16,0 0-5 0,0 0 2 0,0 0-2 15,0 0 2-15,0 0-3 0,0 0 0 0,0 0 0 16,0 0-2-16,0 0 5 0,0 0 0 0,0 0 3 16,15-7-4-16,-6 9-2 0,1-4 6 0,2 2-6 15,-1-1 1-15,0 1-1 0,0-1-4 0,0 0 4 16,3 2-2-16,-2-4-3 0,-2 3 4 0,3 0-4 0,-3 0 4 15,3 0-2-15,-3 0-3 0,-1 0 4 0,4-2-3 16,-3-1 3-16,-1 3-1 0,4 0-1 0,-2 0-1 16,0 0-1-16,1 0 2 0,0 0 1 0,2 0 0 15,1-3-2-15,-1 3 4 0,3 0-1 0,-1-2 1 16,1-1 0-16,5 1 4 0,-3 0-5 0,0 2-1 16,-1-3 2-16,-1 1 10 0,1-1 4 0,-6 2-7 15,2 0 5-15,-1-1-4 0,6-1 1 0,-10 3 0 0,5-2 1 16,-5 2-6-16,0 0 0 0,-2 0-1 15,0-1-1-15,1 1 0 0,-8 0 0 0,13 0 0 0,-6-2-5 16,0-2 4-16,-1 4 3 0,5-1-6 0,-4 0 2 16,3 1-1-16,-1-1-1 0,4 3 0 15,-3-3-1-15,2 0-1 0,0 1 3 0,1-2-1 0,-1 2-1 16,3-2-1-16,-5 4-1 0,4-4 1 0,-1 2 0 16,0 0-2-16,-3-1 1 0,-1-1 4 0,0 2-3 15,-1 0 2-15,-2 0 0 0,-6 0 0 0,14 0-1 16,-9-1-3-16,3 0 0 0,-8 1 2 0,12-1 3 0,-5 1 0 15,-2-2-4-15,3 2-4 0,0 0 1 16,-1-1-3-16,0 1 12 0,4-2-5 0,-4 0-4 16,1 2 4-16,0-2 1 0,1 2 1 0,1 0 0 0,-1-2-3 15,0 1 1-15,-1 1 1 0,-2 0-1 0,3 0 2 16,-1 0-1-16,0 0-1 0,-1 0 2 0,1-2-2 16,-3 1 3-16,-5 1-2 0,10-1 0 0,-4 0 0 15,-2-1-2-15,-4 2-2 0,8-1-2 0,-8 1 6 16,8 0 1-16,-4-2 0 0,-4 2 1 0,0 0-1 15,8-2 1-15,-8 2 1 0,7-2-1 0,-7 2-3 16,8-1 3-16,-3-1-3 0,-5 2 3 0,9 0-1 0,-9 0 0 16,7 0-1-16,-7 0-2 0,0 0 1 15,0 0 1-15,7 0 2 0,-7 0 2 0,0 0 1 0,0 0 1 16,0 0 9-16,0 0 4 0,4 2 0 0,-4-2 2 16,0 0 3-16,0 0-2 0,0 0-3 0,0 0-3 15,0 0 0-15,0 0-3 0,0 0-1 0,0 0-3 16,0 0 1-16,0 0-3 0,0 0 0 0,0 0-15 15,0 0-33-15,0 0-49 0,0 0-62 0,0 0-241 16,0 0-423-16,-15-10 187 0</inkml:trace>
  <inkml:trace contextRef="#ctx0" brushRef="#br0" timeOffset="209636.67">25451 6411 76 0,'0'0'127'0,"0"0"-12"0,0 0-14 0,0 0-14 0,0 0-5 15,0 0-9-15,0 0-11 0,0 0 1 0,0 0-7 16,0 0-6-16,0 0-2 0,0 0-7 0,0 0-2 16,0 0-5-16,0 0 1 0,0 0-2 0,0 0 7 15,0 0 0-15,0 0 9 0,0 0 0 0,-2 3 0 16,2-3-2-16,0 0-5 0,0 0-2 0,0 0-5 15,0 0-7-15,0 0-7 0,0 0-1 0,0 0 2 16,0 0-1-16,0 0-2 0,0 0-2 0,0 0-5 0,0 0 2 16,0 0 2-16,0 0-7 0,0 0 2 0,0 0 2 15,0 0 2-15,0 0 2 0,0 0 2 0,0 0 3 16,0 0-3-16,0 0 2 0,0 0-3 0,0 0-5 16,0 0 1-16,0 0-2 0,0 0-4 0,0 0 3 15,0 0-1-15,0 0-2 0,0 0-2 0,0 0 0 16,0 0-3-16,0 0 5 0,0 0-7 0,0 0 5 15,0 0-1-15,0 0-2 0,0 0 4 0,0 0-2 16,0 0-3-16,0 0-1 0,0 0-3 0,0 0 5 16,0 0-3-16,0 0 2 0,0 0-1 0,0 0-1 15,0 0 4-15,0 0-2 0,0 0 0 0,0 0-2 0,0 0-1 16,0 0 2-16,0 0-2 0,0 0 0 16,0 0 5-16,0 0-4 0,0 0 3 0,0 0-3 0,0 0 0 15,0 0 2-15,0 0 4 0,0 0-5 0,0 0 4 16,0 0-6-16,0 0 5 0,0 0-3 0,0 0-1 15,0 0 1-15,0 0-3 0,0 0 2 0,0 0 2 16,0 0-5-16,0 0 3 0,0 0 1 0,0 0 1 0,0 0 0 16,0 0-2-16,0 0 1 0,0 0-1 0,0 0 1 15,0 0 2-15,0 0-6 0,0 0 5 16,0 0-2-16,0 0 3 0,0 0-3 0,0 0 3 0,0 0-3 16,0 0 3-16,0 0 0 0,0 0 5 0,14-6-3 15,-14 6-2-15,0 0 2 0,0 0-1 0,8-2-2 16,-8 2 1-16,0 0-1 0,0 0 5 0,9 2-4 15,-9-2-3-15,6-2 2 0,-6 2-1 0,11-1 2 16,-7 1 1-16,-4 0-2 0,11 0 0 0,-3-1 0 16,3 1 1-16,0-1-3 0,-1-1 0 0,3 1 2 15,-2 1-3-15,2-3 0 0,0 5 3 0,1-4-2 0,-1 1 1 16,-2 1 2-16,1 0 5 0,-3-1 14 0,-2 1 0 16,0 0 1-16,1 0 10 0,-1-1 8 0,-7 1-1 15,14-2-7-15,-7 2 0 0,0 0-4 0,1 0-1 16,0 0 1-16,-1-1-1 0,1 1-2 0,2 0-3 15,0-2-2-15,2 2-3 0,2-2-2 0,-1 1 1 16,1-1-3-16,0 2-2 0,0 0 1 0,4-5 0 16,-2 5-1-16,-1-2-4 0,-1 0 1 0,4-1 1 0,-5 1 1 15,2 2 5-15,-3-3-3 0,1 3 2 16,-4-1-4-16,1 1-4 0,-2-1 6 0,2-1-6 0,-2-1 0 16,-2 3 2-16,1-1-2 0,-7 1 3 0,10-1-8 15,-6 0 6-15,2-1-1 0,-1 1-3 0,-5 1 1 16,16 0 1-16,-9-1-2 0,5 1 0 0,-3 0-1 15,3 0 1-15,0-3-3 0,0 3 2 0,3-1 1 16,-4 1-3-16,7-1-3 0,-2-1 2 0,-2 0 3 16,1 0-2-16,-1 1 3 0,-4 1-4 0,-1 0-2 15,0 0 8-15,0-3-1 0,-3 3 3 0,1 0 1 0,0 0-2 16,0-2-3-16,-1 2 5 0,1 0 6 16,-2-2-4-16,-5 2-2 0,15-1-3 0,-8 0 1 15,0 1-2-15,-1 0 2 0,-6 0-4 0,13 0 0 0,-8-1 0 16,3-1 3-16,2 2-2 0,-3-1 0 0,4 1 2 15,-1-2-6-15,-1 2 3 0,0 0 2 0,1-2-2 16,2 2-6-16,-2-3 5 0,-2 2-1 0,2 0 1 16,-2-1-1-16,-2 2-3 0,2-1 6 0,-8 1 0 15,9 0 4-15,-4-1 1 0,0 0 9 0,-1-2-5 0,-4 3 0 16,0 0 2-16,11-1-3 0,-11 1-2 16,0 0 3-16,5 0 1 0,-5 0-4 0,0 0 0 0,0 0-1 15,0 0 3-15,8 0-3 0,-8 0 4 0,0 0 0 16,0 0-4-16,5-1 0 0,-5 1 2 15,0 0-2-15,0 0-5 0,0 0 0 0,0 0 3 0,8-2-3 16,-8 2 5-16,0 0-1 0,6 0 1 0,-6 0-2 16,0 0-3-16,0 0 5 0,0 0-9 0,0 0 0 15,0 0 12-15,0 0-3 0,0 0-2 0,9 0 0 16,-9 0 3-16,0 0-4 0,0 0 2 0,0 0-5 0,0 0 2 16,0 0-4-16,0 0-1 0,0 0-4 15,0 0 4-15,0 0 0 0,0 0 1 0,0 4 1 16,0-4 1-16,0 0 2 0,4 3-10 0,-4-3 4 0,0 0 2 15,8 0 1-15,-8 0 2 0,0 0-1 0,0 0 1 16,7 0-5-16,-7 0 2 0,0 0 1 0,0 0-1 16,0 0 0-16,4 2 2 0,-4-2 0 0,0 0-2 15,0 0 4-15,0 0 0 0,0 0 1 0,0 0 6 16,0 0-2-16,0 0 4 0,5-4 1 0,-5 4 1 16,0 0 3-16,0 0-7 0,0 0-1 0,0 0 7 15,0 0-4-15,0 0-11 0,0 0-34 0,0 0-51 0,0 0-71 16,0 0-95-16,-14 5-267 0,14-5-557 0,-11 2 247 15</inkml:trace>
  <inkml:trace contextRef="#ctx0" brushRef="#br0" timeOffset="211316.01">25561 6825 102 0,'-8'3'109'0,"8"-3"-8"0,0 0-11 16,0 0-8-16,-5 0-6 0,5 0-11 16,0 0 2-16,0 0 6 0,0 0 3 0,-10 0-1 0,10 0 2 15,0 0 7-15,0 0-1 0,-9 0-7 0,3 0 5 16,6 0-2-16,-13 0 4 0,9-3-3 0,-3 5-3 15,7-2-7-15,-11-2-5 0,5 1-5 0,6 1-9 16,-8 1-8-16,8-1-2 0,-9 0-6 0,5 2 0 0,4-2-6 16,0 0-1-16,0 0-4 0,-10 0-3 0,10 0-3 15,0 0 2-15,0 0-6 0,0 0 2 0,0 0-1 16,-3 2-1-16,3-2 3 0,0 0 3 0,0 0 3 16,0 0 1-16,0 0-2 0,-11-1-3 0,11 1-1 15,-6 1-2-15,6-1 4 0,0 0-3 0,-9 0-4 16,9 0 0-16,0 0-4 0,0 0 2 0,-5 3-4 0,5-3 2 15,-1 2-1-15,1-2-3 0,0 0 0 16,0 0 1-16,0 0-3 0,0 0-1 0,0 0 1 16,0 0 2-16,0 0 1 0,0 0-2 0,0 0-5 0,-3 3 3 15,3-3 2-15,0 0 2 0,0 0-1 0,0 0-5 16,0 0 4-16,0 0-2 0,0 0 2 0,0 0-1 16,0 0-2-16,0 0-1 0,0 0 0 0,0 0 1 15,0 0-1-15,0 0 2 0,0 0 1 0,0 0 0 16,0 0-2-16,0 0 1 0,14-5 0 0,-14 5 1 15,12 0 0-15,-7 0 1 0,-5 0-2 0,12-3 2 0,-1 2-2 16,-5 2-2-16,2-1 2 0,3 0 2 0,1 0-2 16,-1 0-3-16,-1 0 2 0,1-1 4 0,-4 0-4 15,3-1 4-15,2-1-2 0,-3 2 4 0,1 0 4 16,2-2 1-16,-1 3 0 0,1-2-1 0,-1 2-19 16,2-3 2-16,4 3 4 0,-5-1 5 0,1 0 8 15,1-1 2-15,5 1 2 0,1-1 1 0,-2 0-1 16,2 2 0-16,0-3-2 0,-2 2 1 0,0 0-6 15,1 1 4-15,-5-2-3 0,0 1 1 0,3 0-1 16,1 0-6-16,-7 1 4 0,2 0-2 0,1-2-2 0,-1 1 1 16,-2 0 2-16,1 2-2 0,-2-2-3 0,4 0 2 15,-5-1 0-15,5 0-1 0,-1 2 2 0,-1-1-1 16,2 0 2-16,-1 1 4 0,2-1 6 0,-2 1 2 16,4-3-1-16,-2 3 2 0,2-1 2 0,-4 1 1 15,8 0 1-15,-1 0 4 0,-5 0-1 0,-1 0 0 16,-2-3-2-16,-2 3-4 0,2-3 2 0,-2 3 1 15,-4 0-5-15,3-1 1 0,-4 1-1 0,2-1-1 0,-2-1-2 16,-5 2-1-16,9-1-3 0,-9 1 2 0,9-1-1 16,-9 1-3-16,11 1 5 0,-4-3-3 0,-7 2-3 15,12 0-1-15,-5 0 2 0,-1 0-5 0,6-2 2 16,-7 1 1-16,6 0 0 0,-3 0-2 0,2-1 3 16,0-1-2-16,2 3-3 0,-5 0 4 0,1 0-1 15,0-2-1-15,3 2-1 0,-3 0 0 0,0 0 3 0,-3 0-5 16,-5 0 1-16,11 0 0 0,-4-2-1 0,-7 2 1 15,6 0 1-15,-6 0 0 0,0 0-2 16,7-1 1-16,-7 1-2 0,5-1 2 0,-5 1-3 0,0 0 3 16,0 0-1-16,7-1-1 0,-7 1 1 0,9 0 1 15,-9 0-1-15,8-2 0 0,-8 2-2 0,9 0 1 16,-3 0 7-16,1 0-8 0,0 0 3 0,-7 0-3 16,9-2 1-16,-3 2 4 0,-6 0-3 0,0 0 2 15,10 0 7-15,-10 0-2 0,5-3 10 0,-5 3 3 16,0 0 8-16,0 0-8 0,6 0-1 0,-6 0-2 0,0 0-1 15,0 0 3-15,0 0-7 0,0 0 3 0,0 0-6 16,0 0-3-16,0 0-15 0,0 0-20 0,0 0-28 16,0 0-41-16,0 0-51 0,-19 3-59 0,19-3-78 15,-8 2-192-15,8-2-517 0,0 0 229 0</inkml:trace>
  <inkml:trace contextRef="#ctx0" brushRef="#br0" timeOffset="212751.89">25552 7316 1 0,'0'0'241'0,"0"0"-14"0,0 0-16 0,0 0-16 15,0 0-36-15,-4 2-13 0,4-2-16 0,0 0-14 16,0 0-13-16,0 0-8 0,0 0-9 0,0 0-8 0,0 0-8 16,0 0-6-16,0 0-6 0,0 0-3 15,0 0 0-15,0 0-3 0,0 0 2 0,0 0-4 16,0 0-4-16,0 0 0 0,-6 2 0 0,6-2 0 0,-6 1-4 16,6-1-5-16,0 0 2 0,-9 0-8 15,9 0-1-15,-9 0-4 0,9 0-2 0,-12-3-5 0,8 2 1 16,-1 0-3-16,5 1-3 0,-6-3 2 0,1 1-4 15,5 2-2-15,-9 0 4 0,5-4-2 0,4 4 0 16,-6-1 1-16,6 1 1 0,-7-2 0 0,7 2-3 16,-4-1 1-16,4 1-1 0,0 0 2 0,-6-1-3 15,6 1-2-15,0 0 0 0,0 0-2 0,0 0 2 16,0 0-3-16,0 0 0 0,-5-3-2 0,5 3 1 16,0 0 0-16,0 0 2 0,0 0 6 0,0 0 4 0,0 0 0 15,0 0 5-15,0 0 4 0,0 0 1 0,0 0 0 16,0 0 1-16,0 0-2 0,0 0-3 0,0 0-2 15,0 0-1-15,0 0-3 0,6-5 1 0,-6 5-1 16,0 0-4-16,0 0-2 0,0 0 1 0,0 0 0 16,0 0-4-16,0 0 3 0,0 0-1 0,0 0-2 15,0 0 1-15,0 0-5 0,0 0 1 0,0 0-2 16,0 0 1-16,0 0 0 0,0 0 1 0,0 0 0 16,0 0 0-16,0 0-2 0,0 0 1 0,0 0-4 15,0 0 1-15,0 0-2 0,-15 2 2 0,15-2-2 0,-8 0 0 16,8 0 1-16,-9 3-2 0,9-3-3 0,-7 1 3 15,4 1-4-15,3-2 0 0,0 0-1 0,-9 0-2 16,9 0 2-16,0 0-10 0,0 0 0 0,0 0 3 16,0 0 1-16,0 0 0 0,0 0-1 0,0 0 11 0,0 0-7 15,0 0 0-15,26-3 4 0,-21 0 5 16,6 1-8-16,1-2 4 0,3 0 0 0,-3 0 1 16,0 1 1-16,3 1-1 0,-1-1 5 0,4-1-2 0,-1 1 0 15,0-2 2-15,-2 3-2 0,-2 0 3 0,-3 0-3 16,3-1 1-16,0 3 3 0,-5-3-2 0,-1 3 0 15,0 0-1-15,1 0-1 0,-1 0-2 0,-7 0 0 16,10 3 0-16,-5-3 1 0,2 3 2 0,-7-3-2 16,12 0 0-16,-6 1 6 0,1-1-5 0,-7 0 0 15,14 1 0-15,-3-1 0 0,1 0 0 0,-2-1 0 0,2 1-3 16,3-1-1-16,1 1 1 0,0-6 2 0,5 6-2 16,-9 0 1-16,8-2-1 0,-2 0 0 15,-1-3 4-15,1 4-2 0,3-1 0 0,-1 0-1 0,-2-2 3 16,0 1 1-16,-5 2-1 0,5-3-2 0,-3 1 1 15,5 3 1-15,-7 0 2 0,5-2-2 0,0 1 0 16,0 1 0-16,-4-1 0 0,3-1 0 0,2 4 1 16,-3-2 0-16,6 1-3 0,-3-2 2 0,2 1 1 15,-1 1-1-15,1-2 2 0,-2 1-1 0,3 0 2 16,-2 0 0-16,-1-2-2 0,4-2 2 0,-2 4 0 0,0 0 2 16,1-1 2-16,-3-2-4 0,4 3 5 0,-2 0-3 15,-1-1 11-15,0 1-1 0,-2-2-1 0,4 1 1 16,-5 1-4-16,-5-1-2 0,1 2 1 0,1-2-1 15,-1 2-1-15,-3-1-1 0,2 1 4 0,-6 1-4 16,1-4 1-16,-7 2-2 0,10 2 0 0,-10-2-5 16,6 0-1-16,-6 0-2 0,5 0 6 0,-5 0-1 15,0 0 2-15,0 0-2 0,0 0 4 0,8-2-3 16,-8 2-3-16,0 0 2 0,0 0-2 0,0 0-1 0,0 0-8 16,4 3-10-16,-4-3-17 0,0 0-34 15,0 0-33-15,0 0-43 0,0 0-48 0,-17 3-250 16,17-3-480-16,-11-3 213 0</inkml:trace>
  <inkml:trace contextRef="#ctx0" brushRef="#br0" timeOffset="-214110.97">27013 5690 26 0,'0'0'168'0,"0"0"-4"15,0 0-12-15,0 0-11 0,0 0-7 16,0 0-7-16,0 0-6 0,0 0-8 0,0 0-5 16,0 0-7-16,0 0-4 0,0 0-11 0,0 0-7 0,0 0-5 15,0 0-8-15,0 0-7 0,-11 2-5 0,11-2-1 16,0 0-6-16,0 0-7 0,0 0-4 0,0 0-8 16,0 0-3-16,0 0 6 0,0 0-5 0,0 0 0 15,0 0 0-15,0 0-4 0,0 0-6 0,0 0 2 16,0 0 2-16,0 0 1 0,0 0-2 0,0 0 0 15,0 0-2-15,0 0-1 0,0 0-5 0,0 0 3 16,0 0-3-16,15 0 3 0,-10 3-12 0,1-1 6 0,4 3 0 16,1 0 0-16,-2 0-2 0,7 3 2 0,-6-3-4 15,3 3 1-15,1 0-2 0,0 1 0 16,-6-1 1-16,0 1-3 0,1 1 4 0,-2-1 0 0,0 1-2 16,-4-2-5-16,3 2 1 0,-6 0 1 0,1-1 1 15,-1 1 2-15,0 1-1 0,-3-1 1 0,-2-3 0 16,0 5 0-16,0-3-8 0,-4 2 7 0,-1 1 0 15,2 0 2-15,-1-3-2 0,3 1 2 0,-2 3-1 16,0-2-1-16,-2 2-1 0,3-1 0 0,0 3 3 16,-2 0-2-16,2 1 1 0,4-2-4 0,-5 1 1 15,3-3-1-15,1 2-1 0,-3-4 2 0,4 0 1 0,-2-1-2 16,3-1 2-16,-1 0 0 0,0-2-2 16,3 0 2-16,-1 0-1 0,1-1 4 0,1 0-2 15,2 0 0-15,1-1 1 0,2 0-3 0,-1-2 2 0,4 2 0 16,-2-4 0-16,4 0-1 0,3 3-2 0,-4-3 3 15,4 0-4-15,-1-3-1 0,0 3-3 0,0 0 0 16,-3-2 1-16,3 2 2 0,-2 0-1 0,0-2-1 16,-3 2-1-16,1-1 5 0,-2 0-3 0,-7 1 4 15,9 0-3-15,-9 0 2 0,10 0 0 0,-4 0 0 16,-6 0 1-16,7 1-5 0,0 0 2 0,-7-1 5 16,7 2-2-16,-5 0-1 0,-2-2-2 0,9 3 0 0,-5-3 3 15,-4 0 0-15,5 1 0 0,-5-1-3 0,5 3 0 16,-5-3 2-16,0 0-1 0,0 0 4 15,0 0-2-15,2 3 3 0,-2-3-1 0,0 0-2 0,2 2 4 16,-2-2-2-16,0 0 1 0,0 0 4 0,0 0-2 16,0 0-1-16,0 0 4 0,0 0-6 0,0 0 5 15,0 0-1-15,0 0-10 0,0 0 9 0,-13 0-2 16,13 0-3-16,0 0 3 0,-5 3-5 0,5-3 4 0,-9 0 3 16,5 1 1-16,1 2 0 0,3-3-6 0,-12 1 3 15,10 0-1-15,-2 0-4 0,4-1 5 16,-8 5-5-16,4-4 4 0,-1 0-3 0,3 2-2 0,2-3 0 15,-5 5 7-15,1-1-4 0,1 1 4 0,-1 0-4 16,3 0 6-16,-2-2-3 0,0 3 1 0,-1 0 2 16,1-1-2-16,1 0-2 0,-1 3 0 0,-1-3 2 15,0 4-1-15,3-1-2 0,-1 2 0 0,-2-2-2 16,1 1 2-16,-3 1 2 0,5-2 0 0,-2 2-1 16,2-1 1-16,-2 2 0 0,2-1 1 0,0 0-3 15,-2 0-1-15,4 2 3 0,-2 0-8 0,1-2 6 0,-4 2 1 16,4-1-2-16,0 2 3 0,-1-1-1 15,1-2 1-15,0 3-8 0,-1-2 6 0,1 1 3 0,0 1-13 16,1-2 10-16,0 5 4 0,2-5-1 0,1 6-1 16,-2-1 0-16,6-1-1 0,-2 0 0 0,1 1 0 15,-1 1-3-15,-1-2-5 0,-1 1-6 0,2-2-14 16,-2 2-5-16,-1-2-3 0,-1 2 1 0,0 0-4 16,-1-2 2-16,-1 1 0 0,2-1 2 0,-5 3-3 15,-1-2-25-15,0-3 9 0,-4 4 3 0,3-4 4 16,0-2 6-16,1 0 1 0,-1 2 5 0,1-1 7 15,-2-2 3-15,1 1 4 0,-2-2-3 0,2 3 5 0,1-4 2 16,2 0 2-16,-6 1 2 0,8-1 2 0,-2-1 2 16,-2-1-2-16,1 0 6 0,-2 2 8 15,1-4 6-15,0-1 14 0,-2 2 4 0,5 0 2 0,-3-1-2 16,-4-2-3-16,8-1-5 0,-14-1-1 0,7-2-3 16,0-1 4-16,-1 1-3 0,3 2-3 0,-3-1-2 15,1-1-17-15,3 1-29 0,-1-3-55 0,0 1-99 16,0-2-114-16,-1 2-325 0,0 0 144 0</inkml:trace>
  <inkml:trace contextRef="#ctx0" brushRef="#br0" timeOffset="-209294.55">26964 5699 160 0,'0'0'163'0,"0"0"-13"0,0 0-12 0,0 0-12 15,0 0-16-15,0 0-6 0,4 3-10 0,-4-3-7 0,0 0-6 16,0 0-7-16,0 0-7 0,0 0 1 16,0 0-4-16,0 0 2 0,0 0-5 0,0 0-2 15,0 0 1-15,0 0-1 0,0 0-2 0,0 0-1 16,0 0-8-16,0 0 8 0,0 0 2 0,0 0-4 0,0 0-2 16,0 0-6-16,0 0-3 0,0 0-6 0,10-2-4 15,-10 2-3-15,11 0-1 0,-5 2-5 0,3-1-6 16,-1 0 3-16,-1-1 1 0,2 3-6 0,-3-1-1 15,3 3-1-15,-1-2 0 0,-1 4-3 0,-2-3-1 16,0 1-2-16,1 0-1 0,1 3-7 0,-1-4 6 16,-5 4 2-16,8-1-2 0,-4 3 0 0,-1-3-4 15,1 2-3-15,-2-4 5 0,-2 5-3 0,2-3 5 0,-2 0-3 16,0 3 1-16,-1-2-6 0,0 2 6 0,-1-4 0 16,0 1-3-16,-2 1 1 0,3-3 1 0,-4 4-1 15,3-1 1-15,-3-3-3 0,3 2-2 0,-6 2 6 16,1-1-3-16,5-1-1 0,-6 2 1 0,4 1 0 15,1-3 2-15,-3 0-3 0,1 1 1 0,0 1 1 16,-2-3-2-16,2 3 3 0,-1-1-2 0,1-1-2 16,0 0 2-16,-1 0 1 0,1-2-2 0,1 5 1 15,0-3-2-15,-3 3 7 0,2-4 2 0,0 2 1 16,-1 1 3-16,0-4 3 0,-1 5 6 0,0-4-2 16,3 2-2-16,-1-2-2 0,0-1 2 0,1 2 2 0,1-2 8 15,-2 0-5-15,-1 3-1 0,4-4-3 0,-1 4 0 16,1-2-1-16,1 0-2 0,0 0 4 0,-1 0 0 15,1 0-3-15,1 2 0 0,2-1-4 0,-1-2 3 16,0 0 1-16,1 0-3 0,1 2 1 0,0-2-4 16,-2-1-3-16,2 1 4 0,1-1-7 0,-1 2 0 15,2-4 6-15,0 1-5 0,-2-1-2 0,2 2 2 16,4 1-1-16,-4-4 0 0,0 2-3 0,1-1 5 16,4 0-3-16,-1 1 1 0,1 1 1 0,-3-4-3 15,3 0-2-15,1 2 0 0,-2-1 1 0,4-1-5 0,-5 0 1 16,4 0 3-16,0 0 0 0,0-1-2 15,-1-1-2-15,-1 0-1 0,1-2 3 0,2 1-2 0,-7 3-1 16,0 0 4-16,0 0-3 0,-1-2 2 0,-1 2-1 16,-5 0 2-16,9-3-1 0,-9 3 1 0,5 0 0 15,-5 0 1-15,0 0-1 0,7 0-3 0,-7 0-1 16,0 0 4-16,0 0 1 0,6 0 0 0,-6 0-2 16,0 0 4-16,0 0-10 0,0 0 9 0,0 0 1 0,0 0 1 15,0 0-3-15,0 0 2 0,0 0-3 0,0 0 2 16,0 0-3-16,0 0 2 0,0 0 1 0,0 0 2 15,0 0-2-15,0 0 0 0,0 0-4 0,0 0 2 16,0 0-1-16,-11-7 2 0,11 7-1 0,0 0-3 16,0 0 6-16,0 0-3 0,0 0-5 0,0 0 5 15,0 0 0-15,-11 0 1 0,11 0-2 0,0 0 1 16,0 0 1-16,-7 0 0 0,7 0 1 0,-7-5 1 16,7 5 0-16,-6 0-2 0,6 0 1 0,0 0 1 15,-10-2-4-15,10 2 2 0,0 0-2 0,-7-1 2 16,7 1-6-16,0 0 7 0,0 0 0 0,0 0-1 0,-9 3-2 15,9-3 2-15,-7 4-1 0,3 1 2 16,-1-2-2-16,1-3 1 0,0 3 1 0,-1-1-3 0,5-2 1 16,-5 7 1-16,0-5 0 0,1 1-3 0,-1 0 3 15,2-1 0-15,1 2 2 0,-2-1-2 0,1-1 1 16,1 1-1-16,-1 2 0 0,3-1-2 0,-5 2 3 16,4 0-2-16,-3-1 1 0,4 1-1 0,-4 0 1 15,3-1 1-15,0 1 1 0,-1 0-2 0,1 1-1 16,-3-1 2-16,4 1 0 0,-2 0-2 0,2 0 2 15,-2 3 0-15,1-4 0 0,0 4 2 0,-2-2-1 16,3 2 2-16,-1-2-3 0,-3 4 2 0,4-3 0 0,-1 3-3 16,1-2 1-16,1-1 2 0,-1 2-1 0,0-1 7 15,0 1-4-15,0-2 1 0,5 3 0 0,-5-2-1 16,0 2 1-16,3-2-1 0,-1-1 2 0,1 2-3 16,-2-1 2-16,3-1-3 0,-3 3 0 0,2-4-1 15,-2-2 1-15,2 0-1 0,-2 0 3 0,2-1-3 16,-3 2 1-16,0-2-2 0,0 0 1 0,2 2-1 15,-2-2 1-15,3-1-3 0,-3 2 5 0,1 2-2 16,0-2-1-16,-1-1-1 0,0 2 4 0,0-2-2 16,0 2 1-16,3-1-1 0,-2 1 0 0,2 0-1 0,-2 2-2 15,3 1 3-15,-3 1-2 0,2-4 1 0,-1 0 2 16,-1 1-3-16,-1 3 0 0,2-2-4 0,0 1 5 16,1 0-1-16,-4-2 0 0,1-1 2 0,3 1 0 15,-3-1-3-15,-2 1 1 0,4-5 3 0,-2 2-3 16,0 2 4-16,0-2-3 0,0 0-1 0,0 2 3 15,-3-2-3-15,3-2 1 0,0 3 0 0,0 0-1 16,0-1-2-16,0 0 1 0,0 0 2 0,1 0 0 16,-1-1 0-16,2 3 0 0,-2-2-1 0,0 2-1 0,0-2 2 15,0 2-1-15,0 0 0 0,0 5 0 16,2-2 0-16,-2 0 0 0,0 0 0 0,1-1 1 0,-1 0 0 16,0-1 0-16,1-1-3 0,-2-1 4 0,-2 1-2 15,3 0 1-15,-3 1-1 0,1-1-1 0,-2 0 4 16,1 1-3-16,0 0 1 0,0-1 0 0,0-1-1 15,-1-2 1-15,1 2-2 0,3-2-3 0,-2 1 3 16,-1-1-4-16,1 1 1 0,-1-1 1 0,-1 1 1 16,3 0 2-16,-3-1 2 0,0 0 0 0,4-1-2 15,-2 4 1-15,-5-5-1 0,2 4 3 0,0-1 0 16,1 0 0-16,-1-1 0 0,1-1 0 0,-6-1-1 0,2 4 1 16,-1-3 0-16,4-1 1 0,-7 2 14 15,5 0 4-15,-2-2 4 0,1-2-1 0,2 3 1 0,-1 0 5 16,1-3 3-16,6 0-4 0,-11 0-1 0,6 0 1 15,5 0-3-15,0 0-3 0,-9 0-1 0,9 0-2 16,0 0-5-16,-4 4-1 0,4-4 2 0,-4 1-9 16,4-1 4-16,0 0-3 0,0 0 0 0,0 0 1 15,0 0 0-15,0 0-4 0,0 0 0 0,0 0 4 16,0 0-2-16,0 0-3 0,-10 0 1 0,10 0 1 16,0 0-4-16,0 0 1 0,0 0 0 0,-9-3-1 0,9 3 0 15,0 0-2-15,0 0 1 0,0 0-1 0,-5-2-3 16,5 2 2-16,0 0 1 0,0 0 0 15,0 0-5-15,0 0 4 0,0 0-3 0,0 0 0 0,0 0 1 16,0 0-6-16,0 0 5 0,0 0-7 0,0 0 2 16,0 0-3-16,0 0-4 0,0 0-6 15,0 0 3-15,0 0 1 0,0 0 0 0,0 0-4 0,0 0-1 16,16 6-2-16,-12-5-2 0,-4-1-1 0,9 2-9 16,-9-2-3-16,9 0 1 0,-3 0 0 0,-6 0 5 15,13-2-4-15,-6 2-1 0,-1-1-2 0,2 0-1 16,-2 0 0-16,-1-2 6 0,0 2 1 0,1-2 4 0,-1 0 4 15,0-1 1-15,1 2 6 0,-5-2 1 0,3 0 2 16,0 1-2-16,1-1 3 0,-1 2 2 0,2-3 1 16,-2 3 0-16,0 0 1 0,1-2-1 0,2 0 4 15,-1 1-2-15,-1 2 0 0,-1-1 1 0,0 0 1 16,1 2 0-16,-5 0 2 0,5-2 3 0,-5 2-1 16,4-5 0-16,-4 5 1 0,5 0 6 0,-5 0 1 15,0 0 3-15,0 0 6 0,0 0 3 0,1-5 0 16,-1 5-4-16,0 0 4 0,0 0-3 0,0 0 1 15,0 0-4-15,0 0 1 0,0 0-3 0,0 0 0 16,0 0 0-16,4-2-4 0,-4 2 2 0,0 0 2 0,0 0-2 16,0 0 2-16,0 0 1 0,0 0 3 0,0 0-4 15,0 0-6-15,-1-6 6 0,1 6-4 0,1-5-3 16,-1 5 9-16,0-5 5 0,0 5 2 0,-4-6-11 16,4 3 5-16,0-3-1 0,0 6 4 0,0-8-5 15,0 3-2-15,4-2-3 0,-4 2 1 0,3 1-1 16,-1-1 4-16,-2-1-3 0,1 1-2 0,1-1 4 15,-1 0 1-15,-1 1-3 0,3-1-1 0,-2 0 3 16,-1 0-1-16,0 0-1 0,0 0-2 0,0-2 3 16,0 3 2-16,0-2-5 0,-3 1 4 0,3 1 4 0,2-1-4 15,-5 0-1-15,0-1 3 0,3 0-1 0,0 2 6 16,0-2 0-16,-2-1-2 0,1 2 1 0,-2 2-4 16,2-2 3-16,-2 1 1 0,2 0-4 0,-3-1-1 15,2 0 2-15,-1 0-2 0,3-2 0 0,-1 0-1 16,1 1 0-16,-3 0-3 0,6-5-8 0,-3 0 12 15,1 5-3-15,3-5-3 0,1 2 0 0,-4-1 1 0,2 0-2 16,-1 1-1-16,1-2 4 0,-1 3-4 16,-2 1 1-16,3-4 1 0,0 2 0 0,-2 2-3 15,-1-2 3-15,1 2-1 0,-1 3 1 0,1-2-2 0,-1 1 1 16,0-3 0-16,0 4 2 0,2 0-3 16,-2-2 0-16,0-1-6 0,1 1 5 0,-1 0 0 0,0 0 2 15,0-2 1-15,0 0-2 0,0 1 0 0,-1-2 0 16,2 0-3-16,-2 1 3 0,1-4 0 0,-2 2 0 15,0 0-3-15,2 0 0 0,-3-2 0 0,2 3 1 16,1-1 2-16,0 1 0 0,0 2-2 0,-3-1 0 16,2 1-6-16,1 2 3 0,0-1 5 0,0-1-2 0,1 2-2 15,1-5 5-15,-2 6-1 0,2-4 2 0,2 0-5 16,-3-1 0-16,6 2-2 0,-2-2-4 0,3 1 2 16,-6-1-3-16,3 1 3 0,-1-1-3 0,0-1 3 15,2 3 0-15,-2-2 2 0,1-2-3 0,2 3 1 16,-2-2-1-16,2 0 4 0,-2 0-1 0,1 2-2 15,1-3-2-15,-3 2 5 0,1 3 1 0,0-5-5 16,0 5-5-16,-1-3-1 0,5 3-3 0,-4-1-5 16,4 1 4-16,0 0-1 0,0 0 1 0,-2-1-7 15,3 4 10-15,-1-2-4 0,0 2 3 0,0-1-3 16,0 0 4-16,0 1 3 0,-4 1 0 0,2 0 1 16,0-1-1-16,2 1 2 0,-4 1 2 0,2-1-1 15,-2 1 4-15,2 0-1 0,-1 0 2 0,-2-1-3 0,-4 3-4 16,10 0 8-16,-5-1 2 0,-1 0 0 0,-4 1 0 15,9 0-2-15,-9 0 0 0,0 0 2 0,7 0 0 16,-7 0-2-16,0 0 3 0,0 0-1 0,7-1 2 16,-7 1 1-16,0 0-3 0,0 0 2 0,0 0 0 15,0 0 1-15,0-3-4 0,0 3 2 0,0 0 3 16,0-7-3-16,0 7-1 0,-4-6 2 0,1 5-2 16,3 1-1-16,0 0 1 0,0 0 3 0,-3-5-1 15,3 5-3-15,0 0-1 0,-2-3 0 0,2 3 3 0,0 0 0 16,-2-6-3-16,2 6 3 0,0 0-2 15,0 0 1-15,0 0-4 0,-11 2 5 0,11-2-1 0,-13 2-3 16,9 0 3-16,0-1 3 0,-3 1-3 0,0-1 1 16,7-1-4-16,-11 1 3 0,4-1 0 0,1 0 1 15,-2 1 0-15,1 1-1 0,-1-1 2 0,-1-1-1 16,1 2-1-16,1 0 0 0,2 0 3 0,-2-2-2 16,3 3-3-16,-1-1 5 0,0-2-2 0,-4 3 1 0,5-3-1 15,-2 3 0-15,-2-2 0 0,2 0 2 16,-2 3-2-16,3-1 3 0,-1-1-3 0,3 1 0 15,-6-1 0-15,2 1-1 0,-4 0 2 0,4 1 1 0,-2-1-3 16,2-2 0-16,0 2 1 0,0-1 1 0,0-2-1 16,2 1 2-16,5-1-1 0,-9 3-1 0,5-3 2 15,4 0 3-15,-10 1-3 0,4-1 0 0,6 0 0 16,-9 0 1-16,9 0-1 0,-7-1-1 0,2-2 2 16,-3 1 0-16,4 1-2 0,0-2 0 0,-1 1 0 15,1-3 1-15,-1 1-2 0,-1-1 3 0,1 1-2 16,-2-1 1-16,2-3 0 0,1 3-2 0,-2-2 3 0,2 2-5 15,-1-1 1-15,0-3 2 0,1-1 0 0,0 3 0 16,-1 0 2-16,3 2-2 0,-5-4 2 0,6 4-3 16,-3-2 12-16,4 2 3 0,-2-2 0 0,0 1 0 15,2-2-7-15,0 2 0 0,4-1 2 0,-4-1 0 16,4 1-3-16,1-3 2 0,-2 1-2 0,2-3-4 16,1 4 1-16,-1-1-2 0,4-3-1 0,0 6-1 15,-1-5 0-15,2-1 0 0,-5 1-4 0,5 1-1 16,-2-1 2-16,0 1 0 0,-2-1-1 0,2 1 0 15,-2 0 1-15,1 0 0 0,-4 1 3 0,1-3-1 16,-1 2-1-16,1 0 0 0,-3 1-1 0,0-1 0 0,-1 3 0 16,1 1 3-16,-1 0-2 0,3 1 1 0,-3-1-1 15,1 2 2-15,1-1-2 0,-2 5 1 0,1-5-2 16,-1 3 3-16,0 2-4 0,0 0 5 0,0-7-1 16,0 7-5-16,1-4 6 0,-1 4 0 0,1-4-1 15,-1 4 0-15,0 0-3 0,-2-4 5 0,2 4-3 16,0-5 0-16,0 5-1 0,0-7 1 0,0 4 0 15,-3 0 3-15,2-1-4 0,1 4 1 0,-4-7 0 16,0 4 0-16,1 1 1 0,0-3-3 0,-1 2 1 16,0-1 2-16,0 1 1 0,1 1-3 0,0 0 0 15,-1-3-1-15,4 5 3 0,-7-3-1 0,0 0 1 0,3 1 0 16,4 2-2-16,-6-2 1 0,6 2-2 16,-8-3 1-16,8 3 2 0,-5-4 0 0,0 1-1 0,5 3 1 15,-5 0 2-15,0-3-1 0,1 1 0 0,0-1-2 16,-2 2 0-16,-1 0 2 0,7 1-2 0,-10-7 1 15,2 7-6-15,5-3 5 0,-4 2 3 0,0 0-5 16,-4-1 4-16,4 2 0 0,0-1-2 0,7 1-1 16,-12 0 2-16,5 0-1 0,7 0 3 0,-11 1-3 15,6-2 3-15,5 1-8 0,-7 1 6 0,7-1-1 16,0 0-1-16,-8 2 0 0,8-2 3 0,0 0-2 16,0 0 0-16,0 0 3 0,0 0-6 0,-8-2 0 0,8 2 4 15,0 0 1-15,0 0 2 0,0 0-3 0,0 0 0 16,0 0 0-16,0 0-2 0,0 0-2 0,0 0 1 15,0 0 0-15,0 0 0 0,0 0-7 0,0 0 7 16,0 0 0-16,0 0 2 0,0 0-4 0,0 0 2 16,0 0 1-16,20 3 0 0,-16-1-2 0,-4-2-1 15,12 2 4-15,-5 1-5 0,-2-1-2 0,2 1 5 16,0-2 0-16,1 2 0 0,-2-2-5 0,-1 1 6 0,0 0-5 16,1 2 6-16,1-4-6 0,-2 3 8 15,-5-3-2-15,8 2 1 0,-5-1 0 0,-3-1-2 16,7 2 2-16,-3-2-1 0,-4 0-1 0,6 3 2 0,-3-1 2 15,-3-2-3-15,5 3 0 0,-1 1 1 0,0-2 2 16,0-1-7-16,-2 1 5 0,3 0-1 0,-2 1 0 16,-1 0-2-16,2 2 5 0,-4-3-2 0,4 1-1 15,-1-1 2-15,-3-2-1 0,2 5 0 0,2-2-1 16,-4-3 0-16,0 4 1 0,3-2-4 0,-3-2 4 16,2 5 0-16,-2-5-1 0,0 6 0 0,0-6 1 15,0 6-3-15,0-1 4 0,0-5-1 0,-2 5-1 16,-1-1-2-16,3 1 3 0,0 0 2 0,0 0-11 15,0 2 8-15,0-2 3 0,0 3-2 0,0-1 2 0,0-2 0 16,0 1-3-16,0 2 3 0,0-1-2 0,0 2 3 16,0-1-2-16,0-1-2 0,0 1-1 15,-4 1 3-15,4 2-2 0,-2-1 2 0,-1-1 1 0,-2 2 1 16,2-1-3-16,-2-3-2 0,-1 3 4 0,-2-2-5 16,4 0 0-16,-1 2 5 0,1-3-1 0,-2 1 0 15,1 2 1-15,-1-3-1 0,3 0 0 0,-1 0 1 16,0-3-2-16,0 7 2 0,-2-3 0 0,4 0-5 15,-1 0 0-15,-1 0 6 0,2 2-1 0,0 1 2 16,0-3-4-16,0 2 1 0,1-3 1 0,-1 3 0 0,0-1-3 16,2-2 0-16,-4 1 3 0,1 1 0 0,0 0-1 15,3-3 2-15,-5-1-4 0,3 1 1 0,-1-1-2 16,2-1 2-16,-1 1 3 0,0 0-6 0,-1-1 7 16,1 0-10-16,0 0 7 0,1 0 0 0,1-4-1 15,0 7-2-15,-1-4 1 0,3 1 0 0,0-1 2 16,0 1-1-16,3-1-2 0,-1 0-1 0,1 1 3 15,-1-1-3-15,4-2-2 0,-2 2-5 0,1 0-5 16,2-1-6-16,3 1-8 0,-3-2-13 0,4 2-12 16,1-2-27-16,-1 1-22 0,2 0-23 0,3-4-60 15,4 1-180-15,6-1-395 0,1-2 175 0</inkml:trace>
  <inkml:trace contextRef="#ctx0" brushRef="#br0" timeOffset="-208461.57">27637 5876 13 0,'0'-2'198'0,"0"2"-12"16,0-5-16-16,0 5-15 0,1-4-13 0,-1 4-13 15,0 0-10-15,0-6-7 0,0 6-1 16,0 0 0-16,2-2 2 0,-2 2-4 0,0 0-1 0,0 0-9 16,0 0 3-16,0 0-1 0,0 0-6 0,0 0-3 15,0 0-4-15,-6-4-10 0,6 4-8 0,0 0-9 16,0 0-7-16,0 0-4 0,0 0-5 0,0 0-2 16,4 13-4-16,-2-8-5 0,1 5-3 0,-1 0-1 15,1 3-1-15,1 3-3 0,-3 0 0 0,0 1-2 16,1 0-6-16,-1 1 1 0,-1 1-1 0,2-2 0 15,0 0-4-15,0-1-3 0,0-3-1 0,0 1 0 0,2-2 1 16,-2 1 0-16,0-6-2 0,0 5-4 0,0-7-5 16,0 2 3-16,-1 0 2 0,3-2 2 0,-2 0-3 15,1-2 0-15,-1 1 0 0,2-1 4 0,0 0-2 16,0-2-1-16,-4-1 2 0,4 3 0 0,-4-3-6 16,7 0 2-16,-7 0 0 0,7 0-1 0,-7 0 3 15,10-5-4-15,-3 2 1 0,-1 1 0 0,-1-2 3 16,3 1-2-16,-2-4-2 0,5 0-1 0,-5-3 1 15,2 5-2-15,1-5 1 0,-2 2 3 0,1-6 0 0,3-1 0 16,-3 1-4-16,-1 2 5 0,0-1 0 16,2-3 0-16,-2 1 1 0,-2-1 0 0,0 4-1 0,0-3 1 15,0 5 0-15,1-2 1 0,-4 0-1 16,-1 5-1-16,2 0-1 0,0-3 2 0,1 4-7 0,-1-1 6 16,1 1-4-16,-2 1 1 0,3 1-1 0,0-2 2 15,-1 4-1-15,1-2-2 0,-1 1-1 0,1 1-5 16,-5 2-17-16,9-4-16 0,-5 2-26 0,-1 0-21 15,-3 2-35-15,10 0-38 0,-5-3-48 0,-5 3-225 16,0 0-467-16,10 5 207 0</inkml:trace>
  <inkml:trace contextRef="#ctx0" brushRef="#br0" timeOffset="-207528.13">28036 6033 21 0,'0'0'215'0,"0"0"-13"16,0 0-14-16,0 0-17 0,0 0-14 0,0 0-11 16,0 0-5-16,0 0-11 0,-7-8-10 0,7 8-12 15,0 0-11-15,0 0-10 0,-8-1-9 0,8 1-3 16,-6-3-6-16,6 3-8 0,-9 3-5 0,1-3-2 15,2 4-7-15,-5 0-1 0,5 0-4 0,-3 2-3 0,4 0-5 16,-4 0-2-16,1 3 7 0,-2-2-6 0,5 2 0 16,-3-2-3-16,3 3-3 0,0-7-2 0,-1 7-3 15,3-5-4-15,-1 1-1 0,-1 2 3 0,3-5-6 16,0 2 1-16,2 0 0 0,-2-1-4 0,0 0-1 16,4 0 1-16,-2-4-1 0,4 4-2 0,0-4 2 15,-4 0-5-15,10 0-7 0,-4 0 0 0,4-3-9 16,-1-1 7-16,3-1-3 0,-5 0-5 0,2-3-1 0,0 3-5 15,0-2 5-15,3 0 2 0,-6-1-2 0,6-1 1 16,-5 4 0-16,0-2 2 0,-2 2-1 16,0 1 1-16,1-1 3 0,-3 0 3 0,1 2 0 0,-3-1 0 15,0 0 5-15,1 0-2 0,0 2 1 0,-2 2 1 16,0-6 4-16,0 6-2 0,0 0-3 16,0-4 6-16,0 4-8 0,0 0 9 0,-1-6 2 0,1 6-3 15,0 0-5-15,0 0 5 0,0 0-2 0,0 0 0 16,0 0 0-16,0 0-4 0,0 0 5 0,0 0-1 15,-7 10-1-15,7-6-1 0,-1 3 2 0,1-1 0 16,1 2 0-16,-1 0 1 0,3-1 2 0,-3 2-3 16,1-4-1-16,-1 0 2 0,3 3-1 0,-1-3-1 0,0 1 2 15,0-1 1-15,1 0-3 0,2-2-1 0,1 4 1 16,-1-4 2-16,1 1-2 0,0-1-2 0,2 0 2 16,-1-2 2-16,1 2-3 0,2 0 1 0,-2-2-2 15,3-1-1-15,-6 1 0 0,3-2 3 0,-8 1-1 16,12 0 0-16,-6-1-4 0,-1-2 5 0,0-2-3 15,5-2-5-15,-2 3 0 0,-3-1-1 0,3-3-3 16,-3-2-11-16,1 2-1 0,1-3-3 0,-1 0-15 16,1-2-1-16,1-3 2 0,0 2 2 0,-3 3-10 15,-1-4 3-15,1 3 7 0,-1-3 2 0,-3 1 1 16,3 0 2-16,-3-1 8 0,-1 5-1 0,-1-3 5 16,2 1 11-16,-2 1 6 0,1-1 7 0,0 3 7 0,-1-2 4 15,-3 2-1-15,3 1 2 0,0 1 4 0,-1 1 2 16,1 0 3-16,-2-1-3 0,1 3-2 0,1-1 0 15,1 0 2-15,0 5-4 0,-2-4 2 16,2 4-4-16,0-4-2 0,0 4 0 0,0 0-2 0,-1-5-5 16,1 5-1-16,0 0 0 0,0 0 4 0,0 0-5 15,0 0 1-15,-6 12 0 0,2-11-1 0,1 6 0 16,0 0 0-16,1 2 1 0,1 1-1 0,-4 0 4 16,2 2 0-16,-2 3-2 0,4-3-2 0,-2 4 7 15,3-3-2-15,-1 3 0 0,-2 1-1 0,6-2-1 0,-3-3 1 16,1 0-4-16,-1 5-3 0,4-2-2 0,-1 1 7 15,-2-4 0-15,0 1-5 0,4-4 2 0,-2 4 1 16,-2-4-3-16,4 1 1 0,-4-1 0 0,2-2 2 16,0-2-3-16,-2 1-9 0,1 1 10 0,-2-3-1 15,3 0-7-15,-2 0-21 0,-1 0-32 0,3-1-31 16,-3 0-35-16,0-3-73 0,0 0-188 0,0 0-415 16,0 0 183-16</inkml:trace>
  <inkml:trace contextRef="#ctx0" brushRef="#br0" timeOffset="-206609.99">28344 6046 14 0,'0'0'200'0,"0"0"-15"0,0 0-20 0,0 0-17 16,0 0-13-16,0 0-11 0,-6 4-9 0,4 1-8 15,0-1-2-15,2 0-9 0,-4 3-1 0,2-1-2 0,0-1-6 16,1 5-1-16,-1-4 16 0,0 7-11 15,0-5-8-15,0 2-9 0,0-2-9 0,2-2-2 16,0 1-7-16,1 1-7 0,0-4-2 0,3 4-5 0,-4-3-3 16,4-1-5-16,-1 1-4 0,-1-2-1 15,2-1-2-15,0 1-6 0,0-1-2 0,2 0-1 0,-1-1 1 16,-5-1-1-16,9-4-4 0,-4 3-1 0,4-4-1 16,-4 2-1-16,3-3-3 0,-3-1 1 0,1 1-1 15,-2-1-2-15,0 3-3 0,0-1 4 0,0 0 0 16,-3-1-3-16,-1 0 0 0,0 3 4 0,3 0 5 15,-1 0 2-15,-2 3 1 0,0-6 0 0,0 6 0 16,0-3 1-16,0 3-5 0,0 0 0 0,3-3 2 0,-3 3-2 16,0 0-2-16,0 0 4 0,0 0-3 15,1-4 2-15,-1 4-2 0,0 0-1 0,0 0 1 0,0 0-3 16,0 0-7-16,0 0 0 0,0 0 1 16,0 0 4-16,0 0-1 0,0 0 0 0,10 5 0 0,-6-2-1 15,1 3-3-15,-1-1 1 0,1-3-3 16,-1 1 4-16,4-1 0 0,-3-1 0 0,0 4 1 0,0-1-3 15,2-3 2-15,0-1-2 0,-1 0 4 0,4 0-4 16,-4-1 3-16,3 1-3 0,-2-2 1 0,1 0-2 16,2 0 2-16,-1-1 1 0,0 0-2 0,0-2 1 0,1 0 1 15,-5-2-2-15,3 0-1 0,-3-3-3 16,4 5 3-16,-1-4 3 0,-6 4-3 0,2-1 1 16,0 2 0-16,0 0 1 0,-3-1-5 0,4 1 4 0,-5 0 1 15,3 2 0-15,-3 2 1 0,1-7 4 0,0 4-1 16,-1 3 3-16,-1-7-6 0,1 7 2 0,-4-6 1 15,3 2-2-15,-3 2-2 0,4 2 8 0,-5-4 1 16,4 1-7-16,1 3 0 0,-4-2 3 0,4 2 0 16,-8-3-6-16,8 3 5 0,-1-3-7 0,1 3 5 15,0 0-2-15,0 0 1 0,-13 3 0 0,10 0-1 16,0-1-2-16,0 2-3 0,-1 1 4 0,3-1 2 16,-1 0 1-16,-1 3-2 0,-1-2 0 0,-1 3 1 0,5 0-3 15,-4-2 3-15,3 1 0 0,1-1-7 0,-2 2 5 16,2 0-1-16,0-3 3 0,2 3-1 0,-2-2-4 15,0-1 3-15,1 2 1 0,-1-2-1 0,4 0 1 16,-4 2 1-16,5-2-1 0,-4 0-1 0,5-1-2 16,0-1-2-16,-1 1 1 0,-1-1-5 0,6 0-9 15,-1 0-5-15,0-3-13 0,4 0-9 0,-3 1-17 16,2-1-8-16,-1 0-11 0,1-2-7 0,-1-2-4 16,-2 1-6-16,1-2-3 0,2 0 0 0,-5 0-10 15,2-2-12-15,-2-2-6 0,0 1-4 0,2-6-5 0,-2 2-17 16,-1 1-4-16,-2 0-94 0,2 0-273 0,3-3 121 15</inkml:trace>
  <inkml:trace contextRef="#ctx0" brushRef="#br0" timeOffset="-206328.2">28841 5985 68 0,'4'-4'102'16,"-4"1"27"-16,3 0 13 0,-3 3 2 0,1-5-3 15,-1 5-9-15,0-6-5 0,0 6-6 0,0 0-13 16,-1-3-4-16,1 3-5 0,-4-2-6 0,4 2-7 16,0 0-4-16,-8-1-9 0,8 1-7 0,0 0-2 15,0 0-2-15,-7 3-6 0,7-3-3 0,-2 3-4 16,2-3-6-16,-6 4 8 0,2-1 0 0,4 1 2 15,-4-1-5-15,4 2-3 0,0 0-4 0,0 0 1 0,0 2-1 16,3 2-5-16,-2 1-4 0,1-4-1 0,1 5-1 16,2-1-3-16,-1-1 0 0,1 1-6 0,-2 1-2 15,-2-3 1-15,3 1-1 0,-3-5-3 0,-1 5-3 16,4-2-2-16,-4-2-1 0,3 2 0 0,-3-2-1 16,0-2-2-16,0 4 0 0,-3-2 2 0,2-2 3 15,-2-1-5-15,3 2 2 0,-5-1 1 0,4 1-3 16,1-4 0-16,-7 4 1 0,4-3-2 0,3-1 1 0,-2 4-3 15,2-4-3-15,-5 4-9 0,5-4-36 16,0 0-53-16,0 0-59 0,-9-3-285 0,9 3-477 16,-4-5 211-16</inkml:trace>
  <inkml:trace contextRef="#ctx0" brushRef="#br0" timeOffset="-206121.78">29060 6164 37 0,'0'0'287'16,"0"0"-17"-16,0 0-21 0,0 0-23 0,0 0-20 0,0 0-21 16,-9 1-18-16,9-1-18 0,-8 2-15 0,4 1-21 15,-1-2-56-15,2 2-82 0,3-3-102 0,-7 3-195 16,7-3-348-16,-8 0 155 0</inkml:trace>
  <inkml:trace contextRef="#ctx0" brushRef="#br0" timeOffset="-204759.95">27654 6478 76 0,'0'0'224'0,"-5"-2"-17"0,5 2-18 0,-5-2-23 16,5 2-13-16,-4-3-14 0,4 3-15 0,0 0-14 15,0 0-10-15,-14 6-12 0,9-2-5 0,1 1-6 16,-2-3-8-16,0 5-13 0,0-2 0 0,-1 6-5 16,0-2-3-16,1-2-3 0,0 3-4 0,-1-2-6 0,6-2-2 15,-3 4-2-15,0-4-10 0,0 4 3 0,4-4-7 16,0 0 7-16,0 0-2 0,0 1-5 16,0-2 2-16,3 0-3 0,-2 0-1 0,4-1-1 0,2-1-7 15,-1-1 7-15,2 0-5 0,-2-2 3 0,3-1-2 16,0 0 1-16,1-1-4 0,1-1 1 0,-2-2-1 15,2-1-4-15,-2 0 2 0,-1 1 1 0,0-2-2 16,1 0 0-16,-1 2 0 0,-3-2-1 0,3 1 7 0,-1 0 11 16,-3 1 11-16,0 3 8 0,-2-3 11 0,0 2 5 15,2 1 0-15,-3 0-1 0,-1 2-1 16,2-5-5-16,-2 5-4 0,0 0-3 0,3-3-9 0,-3 3-1 16,0 0-7-16,0 0-1 0,0 0-3 0,0 0-1 15,0 0-11-15,0 0 0 0,0 0 6 0,0 0-6 16,0 0 1-16,0 0-5 0,0 15 5 0,1-13 0 15,2 3 1-15,-2 0-5 0,3-1 3 0,1 1-2 16,-1-1 1-16,1 2 1 0,3-3-4 0,-2 3 2 16,3-2-2-16,-2 0-2 0,4-1 1 0,-2-1-1 15,0 0-1-15,5 1 3 0,-4-3-3 0,1 0 4 0,0-3-6 16,-1 2 3-16,3 0-1 0,-4-3 1 16,1 1-2-16,4-3 1 0,-1 0 0 0,-4 3-3 0,-3-5 1 15,3 1 1-15,0 1-3 0,-1-3 2 0,-2 1 2 16,6-2 1-16,-8 0-3 0,1 0 1 0,-4-2 2 15,5 0-3-15,-3 2 2 0,-2-1 0 0,2 1-4 16,-1-2 1-16,-2 5 5 0,2-3-2 0,-2 3 2 16,0 0-1-16,-2-1 0 0,1 1-1 0,2 2-3 15,-3-2 2-15,-1 2-3 0,1 0 7 0,0 0-5 0,0 3 2 16,2 2 0-16,-4-5 0 0,4 2-2 16,0 3 3-16,-4-3-8 0,4 3 4 0,0 0 2 0,0 0 0 15,-13 7 2-15,8-3 0 0,-1 0-5 0,-2 1 3 16,3 2-1-16,0 1-1 0,-3 1 2 0,3 1 0 15,0 2 5-15,0-1 0 0,1 1 2 0,0 1-5 16,0 2 3-16,3-3-1 0,1 0-1 0,1 0 3 16,-1 1-4-16,2-2 1 0,0 2-2 0,0-4 1 15,1 1-1-15,3 2-1 0,-4-3 2 0,3 0-9 16,0 0-17-16,-1-4-21 0,0 0-18 0,-1 0-20 16,0-1-18-16,1-1-24 0,1 0-31 0,3-2-50 15,-8-1-238-15,6-1-479 0,-6 1 212 0</inkml:trace>
  <inkml:trace contextRef="#ctx0" brushRef="#br0" timeOffset="-204539.18">27852 6503 166 0,'0'0'213'0,"0"0"-21"0,0 0-20 0,0 0-12 15,0 0-22-15,22 0-8 0,-7 0-11 16,2 0-16-16,2 1-7 0,2-1-12 0,-1 0-7 16,-1 0-9-16,0-1-7 0,-1 1-20 0,-4-3-20 0,3 1-20 15,-4-2-37-15,-3-2-20 0,-1 0-39 0,-3-5-47 16,2 4-111-16,-2-3-272 0,-2-1 120 0</inkml:trace>
  <inkml:trace contextRef="#ctx0" brushRef="#br0" timeOffset="-204275.01">28171 6277 111 0,'-11'1'221'0,"9"3"-18"15,-5-1-13-15,4 2-8 0,0 0-18 0,-1 0-11 16,0 4-10-16,2 2-5 0,0 0-13 0,2 0-10 16,4 5-8-16,-4 1-6 0,4 2-6 0,-4-2-7 15,4 0-3-15,-4 0-8 0,1 0 1 0,-1 0-2 16,2-1-5-16,0-3-4 0,-2-1-8 0,0 0-7 15,0-2-3-15,0-1-6 0,4 1-4 0,-4 0-2 16,2 0-2-16,-2-3-4 0,0 0-2 0,0 0-5 16,4-2-2-16,-4 3-4 0,2-2-1 0,0-1-7 15,-1 1-20-15,2-2-24 0,-2 1-22 0,-1-1-27 0,0 0-16 16,0-4-26-16,2 4-24 0,-2-4-47 0,0 0-189 16,0 0-415-16,0 0 184 0</inkml:trace>
  <inkml:trace contextRef="#ctx0" brushRef="#br0" timeOffset="-204051.84">28077 6554 42 0,'0'0'218'0,"-1"-4"-10"16,1 4-19-16,0 0-19 0,9-6-18 0,-3 4-14 15,6 1-9-15,-5-1-12 0,4 1-11 0,1 0-8 0,1 0-10 16,-3-1-11-16,2 2-7 0,-2 0-6 0,0-2-7 15,-1 2-4-15,-2 0-5 0,-1 0-3 0,-2-3-3 16,-4 3-8-16,10 0-11 0,-10 0-25 0,8 0-13 16,-8 0-22-16,8 0-22 0,-3 0-20 0,-5 0-31 15,10-2-31-15,-5 1-147 0,0 0-311 0,0-2 137 16</inkml:trace>
  <inkml:trace contextRef="#ctx0" brushRef="#br0" timeOffset="-203812.51">28340 6436 39 0,'-8'-1'201'16,"8"1"-4"-16,-8 5-12 0,5-3-13 0,-2 1-15 16,1 1-13-16,0 1-16 0,0 1 1 0,2 3 0 15,0-1-12-15,-1-1-11 0,3-1-11 0,-1 3-7 16,2 1-6-16,-1 1-7 0,0-2-3 0,1 0-10 16,-2 2 4-16,0-2-7 0,1 0 1 0,0 1 1 15,-1-2-2-15,1 2-4 0,-2-3-2 0,1 0-5 16,0-1-3-16,-1 1-4 0,1-2-1 0,1 1-5 15,0-1-1-15,-3 0-8 0,2-3-1 0,1-2-3 0,0 5-4 16,0-1-4-16,0-4-32 0,0 0-43 16,0 0-46-16,0 0-72 0,0 0-250 0,0 0-465 0,8-14 205 15</inkml:trace>
  <inkml:trace contextRef="#ctx0" brushRef="#br0" timeOffset="-203628.8">28269 6324 177 0,'0'0'198'0,"0"0"-14"0,16 7-17 0,-10-6-18 0,1 3-11 16,0-2-17-16,4 2-28 0,-6-2-36 0,2 0-50 15,-1 0-68-15,0-2-144 0,-6 0-223 0,8-2 99 16</inkml:trace>
  <inkml:trace contextRef="#ctx0" brushRef="#br0" timeOffset="-203378.46">28445 6300 88 0,'-1'4'224'0,"0"1"-14"0,-2 2-7 15,2 1-16-15,2 4-4 0,-1 1-12 0,0 4-5 16,0-1-17-16,4 2-14 0,-1 0-6 0,2 0-6 16,-3 2-10-16,1-2-10 0,0 1-10 0,1-1-4 15,-2-2-11-15,-1-2-6 0,0-2-4 0,1-1-11 16,0 3-6-16,-1-3-3 0,-1 0-6 0,-1-2-3 16,1-1-16-16,-1-1-29 0,0 0-48 0,-3-2-58 15,1 0-66-15,-3-1-238 0,2-1-451 0,-1-2 200 0</inkml:trace>
  <inkml:trace contextRef="#ctx0" brushRef="#br0" timeOffset="-202795.44">28435 6555 236 0,'0'0'273'0,"-4"-2"-17"15,4 2-21-15,0 0-19 0,9-4-16 0,-4 4-18 16,-5 0-15-16,13 0-14 0,-4 0-18 0,1-3-12 15,1 2-15-15,0 0-6 0,-1 0-9 0,3-1-17 0,-4 0 1 16,1 0-9-16,0-1-12 0,-3 1 2 16,-2 2-8-16,1-3-3 0,1-2-11 0,0 1-4 15,-2 1 1-15,0 1-7 0,-1 0-1 0,2 0-6 0,-3 0-7 16,-3 2-9-16,9-2-1 0,-9 2-5 0,4-4 1 16,-4 4-4-16,0 0 3 0,4 0 1 0,-4 0-1 15,0 0-2-15,0 0-1 0,0 0 2 0,0 0-1 16,-3 10 2-16,3-10 0 0,-5 4 2 0,1 0 0 0,2 0 0 15,-2 0 2-15,0-1-3 0,3-1 1 0,-3 2 1 16,0 1 2-16,0-2 1 0,4 1 3 16,-5 1 0-16,0-1 3 0,5-2 0 0,-4 1-3 0,3 1 4 15,1-4 1-15,-4 6-1 0,4-2-5 0,0-4 4 16,2 5 0-16,0-3-1 0,-2-2 0 16,5 3 1-16,1-2-3 0,2-1 3 0,-8 0-4 0,13 1 0 15,-4-1 1-15,-3-1-3 0,3 1 1 0,-2-1 1 16,-1-2 1-16,0 1-2 0,1 1-1 0,-2-3-2 15,0 3-2-15,0-4-1 0,0 0 3 0,0 1-1 16,-2-1 2-16,0-2-2 0,-1 1 3 0,1 0 2 0,-1 1-6 16,1-3 3-16,1 3-3 0,-2 1-3 15,-1 0 3-15,-1 0-2 0,2 0 3 0,-2 4 1 16,0-5-2-16,1 3-1 0,-1 2 1 0,0 0-2 0,0 0 1 16,0 0 0-16,0 0 0 0,0 0 2 0,0 0 2 15,-3 10 0-15,2-5-8 0,1-1 8 0,-2 1-3 16,4 0 3-16,-2 2-5 0,1-2 3 0,1 1 0 15,0-1 0-15,1 1-10 0,-1-1-14 0,2-1-17 16,0 3-13-16,0-2-19 0,1-2-13 0,3 0-22 0,-2-1-21 16,4 0-13-16,2-1-25 0,-1-1-40 15,2 0-156-15,-3-3-391 0,4 1 173 0</inkml:trace>
  <inkml:trace contextRef="#ctx0" brushRef="#br0" timeOffset="-202062.39">28932 6495 181 0,'-6'1'208'15,"-3"3"-12"-15,1-1-20 0,2 1-17 0,-1 1-7 0,2 0-16 16,-1-1-8-16,-2 4-13 0,3-5-10 16,1 2-10-16,2 0-2 0,-1-2-7 0,2 2-1 0,-2 0-2 15,2-1-3-15,1-4 2 0,0 5-4 0,0-5-5 16,1 4-8-16,2-1-5 0,-3-3-3 15,9 0-8-15,-4 1-7 0,4-2-5 0,2-2-16 0,-2 0-14 16,3-1-20-16,-3-1-5 0,0 0 1 0,1-2-3 16,-1 1-5-16,-1-3 2 0,1 0-1 0,-1-3 7 15,-1-3 0-15,1-1 2 0,-1 0-1 0,-1 0 6 16,0-1-2-16,0 0 1 0,-3 0 3 0,-1-1 3 16,-2 1 5-16,-2 6 19 0,0-1 5 0,2 3 10 0,-4-2-3 15,3 2 0-15,-3 0 2 0,0 2 3 16,3-1-2-16,-6 3-3 0,2 2-1 0,-3-6-3 0,1 7-9 15,1 2 3-15,-2-1 0 0,-1 2 5 0,-5 1 0 16,4 3 0-16,2 1-3 0,-1-1-1 0,-2 3 4 16,5 0 7-16,-2 1 0 0,-1 3-2 0,5 0-2 15,-1-2 2-15,-1 3-3 0,-1 3 1 0,3-4-2 16,3 3-3-16,-1-1 3 0,5 0-1 0,-3-4-5 0,4 3 0 16,-1-1-4-16,1-1 1 0,2 1-4 15,2-1 0-15,1-1-1 0,2 1 1 0,4-1-5 16,-3-3-1-16,3-1-10 0,3-1-13 0,1 1-13 0,-6-6-10 15,6 2-14-15,-2-2-13 0,-2-1-3 0,2 0-2 16,-3-3-5-16,-4 1-5 0,4-3 7 0,-1-1 5 16,-1 0-2-16,2-3 8 0,-3-2 6 0,-1 3 4 15,-2-1 4-15,-3 3 3 0,0-2 9 0,-2 3 10 16,-2-1 7-16,2 2-3 0,-2-1 6 0,-1 0 9 16,0 2 0-16,1 1 6 0,-1 3 1 0,-2-6 3 15,2 6 5-15,-7-2 3 0,7 2 5 0,-9 1 7 16,9-1 3-16,-9 4 3 0,4-4 1 0,0 3-2 15,1 0-1-15,2-1 3 0,-2 5 3 0,1-4 3 0,-1 2-2 16,3-1-2-16,-1 4-3 0,-2-2 2 0,3 2-3 16,-1 2-3-16,2-3-1 0,2 2-6 0,-1 0-4 15,0 2 5-15,3-2-2 0,0 0-2 0,0 2-1 16,2-4 0-16,0 2-4 0,1 0 1 0,2-1-4 16,1-2-1-16,-1-1 2 0,2 0-7 0,2-1 3 15,-3-3-4-15,3 0-8 0,-3 2-9 0,4-3 2 16,-5-4-4-16,3 3-6 0,-3-2-3 0,-3-1-8 15,3-3-18-15,-1 1-13 0,1 1-14 0,-3-5-21 0,1 2-14 16,-2-2-32-16,0-1-34 0,-2-1-163 16,1 1-373-16,-1-1 165 0</inkml:trace>
  <inkml:trace contextRef="#ctx0" brushRef="#br0" timeOffset="-201712.15">29422 6413 200 0,'-2'-3'200'16,"2"-2"-7"-16,0 5-5 0,0 0-12 0,0-6-2 16,0 6-10-16,0 0-4 0,0-4-8 0,0 4-11 0,0 0-4 15,-4-4-9-15,4 4-4 0,0 0-6 0,-2-3-11 16,2 3-8-16,0 0-11 0,0 0-10 16,0 0-8-16,0 0 2 0,-15 6-6 0,10-4-3 0,-3 5-2 15,-1 0 5-15,0-3-4 0,1 3-6 0,3 0-4 16,-1 0-12-16,0 0 1 0,0 1-1 0,2 2-3 15,-1-1-4-15,3-2-1 0,-1 3-7 0,6-2 1 16,-3 2-2-16,2 1-7 0,2-2 1 0,4-1-5 16,-3 2-1-16,4-1-10 0,-1-1-15 0,2 0-7 15,-3-1-6-15,1 1-1 0,-3-3 4 0,0 0 3 16,2 0 1-16,-4 0 1 0,1-3 2 0,-1 3 4 16,-2-3-6-16,-1-2 6 0,3 3 3 0,-3-3 1 15,0 0 1-15,0 0 2 0,-5 6 0 0,5-6-3 16,-8 2 7-16,4-2-4 0,4 0-3 0,-6 2-19 0,6-2-38 15,-7 0-39-15,7 0-52 0,0 0-78 0,0 0-215 16,-9-4-485-16,8 1 215 0</inkml:trace>
  <inkml:trace contextRef="#ctx0" brushRef="#br0" timeOffset="-201530.58">29539 6650 278 0,'0'0'263'0,"0"3"-28"15,0-3-24-15,0 0-22 0,0 7-17 0,3-5-47 16,-2 3-93-16,2-1-133 0,-2 0-133 0,-1-4-254 16,5 4 112-16</inkml:trace>
  <inkml:trace contextRef="#ctx0" brushRef="#br0" timeOffset="-198427.89">25922 5656 45 0,'-14'-2'93'0,"2"2"-3"0,-1-1-12 0,-1 1 0 16,3 1-6-16,-1-1-15 0,2-1 4 0,2 2-11 16,-1-1 4-16,-1 2 0 0,1-2-1 0,1 1-8 15,2-1-5-15,-3 2-1 0,0-1-4 0,-3 0-9 16,1 2 2-16,0-1-7 0,-3 2-3 0,1 1 4 0,-1-2-8 16,-2 4-3-16,-1-1 3 0,0-2 1 15,-1 4-2-15,8-4-3 0,-8 3 0 0,1 0-1 16,2 0-3-16,2-3-2 0,1 2 8 0,-1-2 5 0,4 1-7 15,1-2 7-15,-3 4-8 0,2-4 10 0,-1 2-10 16,3 0 0-16,2-1-1 0,0-1 4 0,-2-1-1 16,-1 3 1-16,1 0-9 0,-1 2 5 0,-1-2-2 15,-1 2 4-15,0-2-5 0,0 1-2 0,-3 2 1 16,-1 0 1-16,-4 0 4 0,5-1-4 0,-5 0-5 16,4 1 4-16,-4 1 0 0,7-5 4 0,-6 4-6 15,4-3 8-15,1-3 7 0,0 5-3 0,0-3 3 0,3 0-1 16,0 1-9-16,2-1 7 0,0-1 0 0,0 1-6 15,2-1 6-15,-3-1-7 0,3 3 4 16,0 3 0-16,-4-4-2 0,4 1-1 0,-3 4-3 0,3-5-2 16,-4 3 1-16,0 2 3 0,2-1-1 0,-3 2 5 15,1-4-3-15,1 5 9 0,0-2 0 0,-1 0-2 16,0 6 2-16,3-1-3 0,0-1 4 0,-2-6-5 16,3 7 0-16,0-2-1 0,0-4 3 0,2 4-4 15,0 0-6-15,1 0 3 0,-2-3-16 0,2 1 13 16,-1 1 4-16,1-2-3 0,-1 0 3 0,-1 1-1 15,0 0-1-15,4-1-2 0,-4 0-2 0,2 0 1 0,-3 3-1 16,1-5 2-16,3 5-2 0,-2-3-2 0,2 2 5 16,1 0-1-16,-3 1 1 0,3 0-4 0,0 0 1 15,0 1 1-15,3 3 3 0,-3-4-2 0,1 3-4 16,3 4 4-16,-1-3-5 0,3 4 0 0,-2-5 2 16,-2 2 3-16,3-1-1 0,-2 1 0 0,1-1 1 15,-3-2-2-15,4 3-1 0,0-4 0 0,-1-1 2 16,0-1-1-16,1 2 2 0,-1-2-2 0,1-1 3 15,0 1 0-15,1 0 7 0,0-1 0 0,0-1-2 16,-1 0-1-16,2 2 0 0,-1-2-1 0,0-1-4 16,-2 0 3-16,1 2-3 0,-1-4 2 0,1 2-2 0,0-2 0 15,0 1 2-15,-1-1-4 0,1-2-1 0,3 6-4 16,-2-5 6-16,-1 3-2 0,3-2-1 16,0 2 2-16,-2-1 3 0,4 2-2 0,-2-1-7 0,-3-1 3 15,4 0 2-15,-1 1 2 0,-2-1-3 0,3 2 1 16,-5-2-1-16,5 1 0 0,-3-1 0 0,1 3 2 15,-1-1-4-15,2 0-2 0,-1-2 4 0,0 2 0 16,-1-2 1-16,1 0 1 0,1-1-1 0,-1 1-1 16,-3 0-2-16,2-3 3 0,-2 1-2 0,6 2 2 0,-7-1-2 15,3-2-1-15,-3 2 8 0,3-2-2 0,2 1 2 16,-4 0-1-16,2-1 1 0,-1 0-2 0,0 0 1 16,0 2 2-16,4-2-4 0,-4 0 1 0,3 4 0 15,-3-5-2-15,4 1 1 0,0 3-1 0,-4-1-1 16,3-4 4-16,-1 4 0 0,-1-1-4 0,3 0-6 15,1 1 6-15,0-1-1 0,-1 2 3 0,3-2-2 16,-2-1-2-16,-3 1 3 0,4-2-3 0,1 2-14 16,-3-1 0-16,0-2 3 0,3 1-2 0,-2-1 5 15,0 1 1-15,-1 0 1 0,-3-2-6 0,2 2 1 16,-3-3 3-16,4 1 5 0,-1 2 0 0,0-2 1 16,-2 1-2-16,4-1 1 0,-1 1 0 0,1 0 2 15,3 0-1-15,-1 1 0 0,-2-1 2 0,4 1-4 0,-3-1 6 16,3 0-5-16,1 1-1 0,2 0 0 0,-4 0-2 15,1-3 4-15,0 4-2 0,0-2 1 0,-5 0 0 16,3 1-5-16,-2 1-2 0,0-2 6 0,-2-1 4 16,-3 0 2-16,4 0-6 0,-3 1-1 0,1-1 6 15,-1 2-1-15,-1-2-3 0,5 2-1 0,-1-2 0 16,0 1 12-16,5 1 4 0,-5-2 2 0,5 0-3 16,-1 1 0-16,6 2 1 0,-1-1-11 0,0-1 6 15,0 1 4-15,1-1-5 0,-1 0 0 0,0 2 0 0,-1-2 0 16,-5 0-3-16,2 0 1 0,-1 1-1 0,0-3-2 15,-3 3 2-15,0-2 0 0,-1 0-1 16,0 1 3-16,0-1 0 0,-1 1 1 0,-3 0-4 0,5-2 1 16,-5 0 0-16,3 2 1 0,2-2-2 0,-1 0 5 15,4 3-2-15,-2-3 1 0,1 2 2 0,2-2-5 16,-1 0 0-16,0-2 2 0,1 4 0 0,-2-1 2 16,6-2-5-16,-5 1 1 0,2 0 3 0,2 1-3 15,-3-2 2-15,-1 1-1 0,-2-2 1 0,2 4-1 16,-1-2-3-16,-1-2 3 0,-2 2-1 0,0 0 2 15,0 0-3-15,-4-3 1 0,1 3 0 0,-6 0-1 0,13-2-2 16,-5 2 4-16,-2-2-4 0,5 1 2 0,-4 0-2 16,5 0 3-16,-1-1-2 0,1 1 0 0,-1 0 0 15,2-2-2-15,6 0 3 0,-6 3-4 0,1-1 2 16,5-3-4-16,-1 0 3 0,0 2 2 0,-4 1-1 16,-1-2 0-16,3-3 5 0,-2 4-5 0,-3-3 0 15,0 2 3-15,-1-2-3 0,1-2 3 0,0 3-3 16,-2-4-1-16,0 3-3 0,1-1 6 0,0-4 3 0,-1 2 9 15,-1-1-6-15,0 1 0 0,1-2 2 16,-2 3-4-16,2-1-4 0,0-1 7 0,1 0-2 16,-1 1-5-16,-1-2 8 0,1 1-4 0,-1 1 1 0,-1 1 4 15,2-3 4-15,-2 3 0 0,2-2 13 16,-2-1 6-16,2 3 8 0,-4-3 2 0,3 1-4 0,-3-1 9 16,0 2 1-16,4-2-2 0,-4-1-10 0,-2 1 1 15,3-2-1-15,2 2-7 0,1-1-5 0,-4-5-1 16,3 2-1-16,-2-2-2 0,2 0-2 0,-1-3-4 15,6-3 1-15,1 0-5 0,-6 4 1 0,0 0-2 16,4-7-1-16,-4 0 0 0,-2 7-1 0,1-1-6 0,0 0-3 16,2-5 9-16,-7 7-5 0,3 0 4 15,-1 0-1-15,-1 0 0 0,1 0-5 0,-2-1 3 0,1 1-3 16,-3 1 1-16,0-3 0 0,0 4-6 0,0-2 6 16,-5 0 0-16,3 2-2 0,-1-3 1 0,-3 2 1 15,-1-1-1-15,2 0-3 0,-4 2-1 0,6-3 3 16,-3 1-3-16,0 0 1 0,-2 0 3 0,-2-9-1 15,5 10-3-15,-3-4-1 0,4 2 2 0,-4-1 2 16,1-9-1-16,-2 6 0 0,3 1 6 0,-2 4-3 16,3-1 1-16,0 1 1 0,-3-2 4 0,3 2 5 15,0 0-2-15,-4 3-1 0,4 0 3 0,0 2 0 0,-3-4 0 16,-2 3-5-16,-2-1 1 0,2 2 3 0,-4-1-6 16,3-1-2-16,-5 2 2 0,2-2-6 15,-4 0 5-15,3 2 0 0,-4-1 0 0,-3-1-4 0,-1-3 4 16,-1 5-4-16,-6-3 0 0,2 1 1 0,0 2-2 15,-2 0-2-15,-5 2 3 0,-1 1-4 0,-14-4 2 16,13 6-1-16,-18-1-7 0,4 1-18 0,-5 4-24 16,2-3-32-16,-1 3-33 0,-1 1-38 0,5-1-36 15,-3 1-69-15,1 1-154 0,2-1-446 0,12 0 197 0</inkml:trace>
  <inkml:trace contextRef="#ctx0" brushRef="#br0" timeOffset="-192995.6">21741 7753 101 0,'0'0'202'0,"0"0"-13"0,0 0-14 0,0 0-12 15,0 0-14-15,-4 4-15 0,4-4-10 16,0 0-15-16,0 0-8 0,0 0-6 0,-5 1-2 0,5-1-2 16,0 0-4-16,0 0-2 0,0 0 0 0,0 0-2 15,0 0 4-15,0 0 1 0,0 0 12 0,0 0-6 16,0 0 1-16,0 0-9 0,0 0-5 0,0 0-9 15,0 0-16-15,0 0 1 0,0 0-4 0,12-8-7 16,-4 7-4-16,0 1-2 0,-1 0-3 0,4 1-9 16,1-1-2-16,0 6-2 0,-1-1-1 0,0-1-6 15,0 0-6-15,-1 2 4 0,-1 2-3 0,-1-1-7 0,-3 0-1 16,1 2 0-16,-2-2 0 0,-3 2-1 0,2 1 1 16,-3-2-2-16,0 4-4 0,-3-4 2 0,2 2 3 15,-3-1-4-15,-2 3-1 0,2-3 5 0,-1 2-1 16,-1-1 0-16,-1-3 3 0,0 3-5 0,0-3-1 15,0-1 1-15,0 1 0 0,0 0 0 0,1-2 0 16,1-3 0-16,0 4 2 0,3-3-4 0,-2-1 2 16,1 1-1-16,1 0 4 0,2-3-2 0,-4 1-1 15,4-1 0-15,-4 4 0 0,4-4 1 0,-2 3 1 16,2-3 1-16,-3 3-4 0,3-3-2 0,-4 6 4 16,4-6-2-16,-3 2 2 0,3-2-1 0,-2 2 3 0,2-2-3 15,0 0 3-15,0 0-2 0,0 0-4 0,0 0 5 16,0 0-3-16,0 0 2 0,-1 4 2 0,1-4 0 15,0 0 3-15,0 0-1 0,7 1 4 0,-7-1 4 16,7 0-6-16,0 3 3 0,0-1-2 0,-1-2-7 16,1 2 3-16,-1-1 0 0,3-1 0 0,1 1 0 15,-1-1-2-15,1 0-4 0,-3-1-16 0,-1 1-4 16,3-3-6-16,-1 3-6 0,-1-5-5 0,1 5-8 0,0-1-10 16,-1-3-19-16,-3 1-16 0,1-1-26 15,-1 1-26-15,1-1-56 0,-1-2-219 0,-1 1-453 16,0-2 201-16</inkml:trace>
  <inkml:trace contextRef="#ctx0" brushRef="#br0" timeOffset="-192516.35">21849 7599 121 0,'0'0'179'0,"0"0"-12"0,0 0-7 15,0 0-8-15,3-3-8 0,-3 3-11 16,0 0-5-16,0 0-8 0,0 0-5 0,0 0-1 0,0 0-12 16,0 12-7-16,0-7-9 0,2-2-8 0,-2 3-4 15,0 0-9-15,2 1-4 0,0-2-8 0,-2 2-4 16,1-1-7-16,3-2-2 0,-4 3-5 0,2-3-3 15,0 0 0-15,-1 1-4 0,-1-2-5 0,0-3 1 0,5 2-1 16,-5-2 3-16,2 4-2 0,-2-4 4 0,0 0 1 16,0 0-6-16,7-12-3 0,-4 8-2 15,-1-5 1-15,5-1-4 0,-3-1-1 0,-2 0-6 0,3 0 1 16,2 1 5-16,-5 1-6 0,2-1 1 0,0 4-5 16,0 0 7-16,-3-1-4 0,5 2 1 0,-2 1-5 15,-1 3 4-15,2-1 0 0,0 1 3 0,2 1 1 16,-7 0-3-16,11 3-2 0,-5 0 2 0,1-1 5 15,-1 3-3-15,3 0-4 0,-4-1 2 0,2 3-1 16,-2 2-3-16,-1-5 2 0,3 5-1 0,-2-1 1 16,-2-1 3-16,-2-1-5 0,2 0 3 0,-3-1-2 0,2 0 3 15,-2-1-7-15,0-1 3 0,0-3 1 0,2 5-1 16,-1-1 0-16,-1-4-14 0,0 3-25 0,0-3-38 16,0 0-49-16,0 0-55 0,0 0-245 0,0 0-456 15,0 0 202-15</inkml:trace>
  <inkml:trace contextRef="#ctx0" brushRef="#br0" timeOffset="-192029.22">22171 7507 47 0,'0'0'203'0,"-6"0"-11"15,6 0-13-15,0 0-15 0,-9 3-12 0,4-3-6 16,1 6-18-16,0-3-8 0,-1-1-11 0,4 5-13 15,-6 4-2-15,2-5-5 0,1 2-8 0,3 0-15 16,-4 1 0-16,1 0-5 0,0 1-7 0,3-3-4 0,-2 3-5 16,2-5-4-16,1-1-3 0,0 1-4 15,4-2 0-15,0-1 2 0,2 1-3 0,-6-3-4 16,12-5-1-16,-3 2-5 0,-3-3-1 0,4-1-1 0,2-1-4 16,0-4-7-16,1 0 3 0,-2 0-6 0,0-1 2 15,-2-1-1-15,-3-1 1 0,1 1 0 0,-4 2-2 16,1-2 4-16,-2 1-5 0,-1-2-3 0,-1 3-5 15,-3 0 4-15,3 0 3 0,-4 1 1 0,0-4-1 16,1 7 0-16,-1-3-1 0,0 1 1 0,0 2-1 16,-1 0 2-16,0 1 2 0,0 1 3 0,-1 1-3 15,1-1 10-15,-3 0-2 0,1 3 1 0,1-2 6 16,1 2-4-16,1 1 7 0,-1-1 2 0,1 2-3 16,4 1-1-16,-10 0 3 0,10 0-4 0,-13 4-1 15,8-1-4-15,-4 4-1 0,0 0 3 0,4 1-5 0,0 3-2 16,1 2 2-16,0-3-6 0,0 6 9 0,7 2-2 15,0 1 4-15,0-2-3 0,1 4 3 0,1 4-1 16,3-8-5-16,2 8-1 0,-3-9 0 0,-5 1-5 16,6 0 3-16,1 2 0 0,-4-8-5 0,0 0-24 15,2 1-36-15,-2-2-46 0,-1-3-38 0,0 0-56 16,2 0-259-16,-3-1-490 0,1-2 217 0</inkml:trace>
  <inkml:trace contextRef="#ctx0" brushRef="#br0" timeOffset="-190696.4">22263 7746 180 0,'0'0'191'0,"0"0"-4"16,0 0-5-16,10 10-6 0,-8-8-13 0,-2 3-19 16,2-2 0-16,-1 4 6 0,3-2 15 0,-4 2-14 0,0 3-13 15,0-3-9-15,2 3-10 0,-2-1-11 16,0 2-8-16,-2-2-6 0,4 3-12 0,-2-4-8 0,0 1-8 16,2-1-7-16,-2-1-4 0,4-2-7 0,-1 0-3 15,4-1-5-15,-3-1-4 0,1-1-4 0,0 1-5 16,4-4-4-16,0 1-8 0,1-4-11 0,2 1-5 15,-1-1-6-15,1-1-12 0,-1 0-1 0,0-3-3 16,-2 1 4-16,0-2-1 0,-1 4 5 0,0-4 1 16,-1 1 0-16,-2-1 3 0,-3 3 4 0,3-1-2 15,-2 1 0-15,-1-1 2 0,0 2 6 0,-2-1 4 16,0 1 2-16,1 1 6 0,-1 4 0 0,0-9 4 0,0 9-1 16,0-2 0-16,1-3 1 0,-1 5-5 15,0 0 2-15,0-3 1 0,0 3-2 0,0 0 1 0,0 0-4 16,0 0 2-16,0 0-1 0,0 0-1 0,0 0-1 15,0 0 2-15,0 0 0 0,0 0 1 0,-1 16-1 16,1-11 2-16,1 6 2 0,-1-1-8 0,1 2 3 16,1 0-1-16,-1 5 0 0,2 0-1 0,-1 0 2 15,1-2-7-15,-2 2 3 0,5 0-1 0,-4-2 3 16,3 2-3-16,-1-2-6 0,1 0 8 0,-1 0-1 16,-1-3 1-16,1-3 1 0,1 2-3 0,-1-2-1 0,-3-1-7 15,2-2 10-15,-2 0-7 0,1 0 6 0,0-3-3 16,2 2 2-16,-3-3 0 0,2 1 0 15,-3-3-2-15,1 4-2 0,-1-4 6 0,6 1-4 0,-6-1-1 16,9-7-6-16,-2 3-9 0,-2-4-10 0,0-2-8 16,1 0-10-16,3-3-3 0,-5-4-1 0,1 0-1 15,-1-1 3-15,0-8 3 0,1 6 3 0,-4-6 3 16,1 1 7-16,-2 7 1 0,-2 0 5 0,0 2 11 16,-2 0 18-16,4 5 10 0,-1 1 5 0,2 3 4 15,-1 0 1-15,-1 1-1 0,2 1 3 0,-1 1-5 16,0-2-4-16,6 3 1 0,-4-1-6 0,1 0 1 0,3 0-2 15,-1 1 1-15,-1 2-4 0,1-2-3 0,1 1 2 16,-2-1-3-16,0 1-4 0,-4 2 2 0,5-2-1 16,-5 2 6-16,0 0-3 0,0 0-1 0,0 0 5 15,9 0 4-15,-9 0-3 0,0 0 0 0,0 0 1 16,0 0 1-16,0 0-1 0,0 0-5 0,0 0 3 16,0 0-1-16,0 0-1 0,0 0 2 0,0 0 2 15,0 0-2-15,0 0 0 0,2 4-4 0,-2-4-1 0,0 0 5 16,-6 5-8-16,3-1 6 0,-1 2-5 0,1-4 2 15,-1 5 1-15,1-1-4 0,-1 1-6 0,-1 1 8 16,2 1 2-16,-1-1-3 0,0 2 2 0,1-2-3 16,1-2-1-16,0 2 0 0,0-3 0 0,1 0 3 15,-1 2-1-15,2-3 0 0,-1-2-11 0,1-2 8 16,0 5-3-16,0 0 1 0,0-5 2 0,0 5 2 16,0-5 0-16,3 4 1 0,-3-4-1 0,5 1-1 15,-5-1 3-15,10-5-3 0,-4 2 3 0,6 1-5 16,-3-4 3-16,1 2 2 0,1 2-6 0,0-5 0 15,1 2 3-15,-1 2 2 0,0 1-5 0,-1-2 0 0,2 2 3 16,-7 0-3-16,4 1 0 0,0 1 4 0,-3 0 1 16,-6 0-3-16,12 2 3 0,-6-1-2 0,-1 1-1 15,2 2-1-15,-1-3-1 0,-2 3 4 0,2 0-5 16,-1 1 0-16,0-2 2 0,1-1-1 0,-1 1 1 16,0-1 5-16,0 3-7 0,3-5-1 0,-3 2-5 15,-5-2-2-15,11 0 1 0,-5-2-1 0,0-1 2 16,-6 3 1-16,9-2 1 0,-4 2 3 0,-5 0-3 15,6-1 1-15,-6 1 2 0,0 0-1 0,8-1 0 16,-8 1 1-16,0 0 4 0,0 0-6 0,8 0 2 16,-8 0 2-16,9 2 1 0,-4 0 0 0,2-2-4 0,-3 3-1 15,-4-3 5-15,9 0 1 0,-9 0-3 0,5-3 5 16,3 0 8-16,-4-1 1 0,3-2 2 0,1-3-3 16,-3 1 6-16,0-3 1 0,-1 0-2 0,0-1 0 15,1-4-2-15,-4 4-2 0,3-4 6 0,-4-2-7 16,3 1-3-16,-1 1 2 0,-2 1-4 0,0 2 0 15,0 3 1-15,3-1-3 0,-2 3-17 0,3 2-24 16,-1-1-34-16,0 3-41 0,4 0-50 0,-1-1-71 0,1 2-226 16,3 1-496-16,-3 2 220 0</inkml:trace>
  <inkml:trace contextRef="#ctx0" brushRef="#br0" timeOffset="-190512.19">23211 7782 28 0,'0'0'238'0,"0"7"-20"0,0-3-9 0,3 0-9 15,-2 0-8-15,2-2-10 0,-3-2-11 0,2 4-11 16,-2 0-13-16,0-4-14 0,3 3-14 0,-3-3-12 16,0 0-14-16,1 4-32 0,-1-4-59 0,0 0-82 15,0 0-284-15,0 0-393 0,5-17 173 0</inkml:trace>
  <inkml:trace contextRef="#ctx0" brushRef="#br0" timeOffset="-188746.5">25155 5853 32 0,'-18'18'103'16,"5"-3"-4"-16,-3-1-10 0,3 0-5 16,0-1-2-16,1-1-6 0,5-4-8 0,-1 4-6 15,2-5 3-15,1 2-18 0,1-1 6 0,1 2 1 0,2 0-8 16,-2 1 1-16,3-1 4 0,2 2 1 0,3 5-1 15,-3 0-6-15,4-3-6 0,-3 1-4 16,3 2 1-16,0 0-5 0,1 3-9 0,-1-2 8 0,0-1-10 16,-1 2-1-16,0 1-1 0,-2-1 4 0,-1-1-8 15,-2 1-2-15,0 2 5 0,0-1-1 0,0-3-3 16,0 0-4-16,0 0 4 0,0-1-3 0,0-3-2 16,0-3 0-16,2 3-12 0,0-5 14 0,-1 4-12 15,3-2 5-15,-2 3 3 0,1-2-4 0,3 1 4 16,1-1-1-16,0 2 0 0,0 2-1 0,2 2-7 15,1-3 8-15,-2 1-3 0,1 0 2 0,4 1 0 0,-4-1-2 16,-1 2 1-16,0 0-1 0,3 0-1 0,-4-3-7 16,0 2-10-16,3 0-8 0,-1-2 10 0,-1 1-2 15,-2-1 10-15,3-4-3 0,-2-1-3 0,1 2 2 16,-1-1 1-16,5 3 1 0,-3-1-1 0,0-2 6 16,0-3-4-16,1 2 3 0,-1 1-2 0,3-2 1 15,-2 2 3-15,5-3-1 0,-6 4 6 0,2-5-1 16,3 6-5-16,-4-4 4 0,1 3-1 0,1-4 1 0,2 2 3 15,-3 0-4-15,-4-1 0 0,2 0 0 0,-1 0 0 16,2 1 5-16,-3-2-6 0,2-1-3 0,-4 1 3 16,5-1-4-16,-2 0 2 0,-3-1 6 0,8 0-2 15,-4 0 1-15,-1 3-7 0,2-5 6 0,-1 2 0 16,1 1-3-16,3-1 8 0,-3-3-10 0,2 3 0 16,2 0 2-16,-3-1-6 0,2 0 7 0,-2 1 1 15,2-1 2-15,1 0-1 0,2 0 0 0,-2 0 2 16,-1-2-2-16,-1 0 1 0,2 3-4 0,0-4 0 15,4 1 0-15,-4-1 5 0,-1 0-7 0,0 1-8 16,2 0-6-16,-2-2-12 0,1 0-10 0,-1 0-8 16,3 3-3-16,-3-3 3 0,5 0-1 0,-4-3 0 0,0 6-7 15,3-3 16-15,-2 0 1 0,-2 0 11 16,2 0-1-16,-2 2 4 0,1-2 0 0,3 0 8 0,1 0 0 16,-4 2 6-16,0-2-3 0,-3-2 2 0,2 4 3 15,2-4-5-15,-1 2 9 0,-1 2 3 0,1-4-1 16,0 2 1-16,-1 0 2 0,1 0 4 0,0-2-6 15,1 2 1-15,-2-3 1 0,5 3-3 0,-1-2-2 16,-3 0 1-16,-1 0-2 0,4-1 2 0,0 0 1 16,-2 1 0-16,-2 2 0 0,6-4 3 0,-1 1-3 15,-4 1 6-15,-1-1-1 0,2 0 1 0,-2 3 4 16,0-1-13-16,0-2 3 0,0 1-8 0,-1-2-3 16,0 0-20-16,0 0-3 0,0 0-9 0,-2-2 2 15,8 0-51-15,-4-1-103 0,3 0 46 0</inkml:trace>
  <inkml:trace contextRef="#ctx0" brushRef="#br0" timeOffset="-186713.11">26951 6890 25 0,'6'-7'146'0,"-3"-5"-11"16,3 2-6-16,-2 1-7 0,0-1-7 0,0-3-8 16,0 4-11-16,1-4-8 0,-2 0-1 0,1-3-6 15,0-1-3-15,2 1-6 0,-1-1-12 0,-2-2-1 0,2 1-8 16,-4-1-4-16,4 1-4 0,0 0-5 0,-2-1-1 15,4 0-3-15,-3 1 8 0,1 1-2 16,-3-1 0-16,0 2 4 0,3 2 4 0,-5-1 1 0,0 3-3 16,4 0 1-16,-1-4-4 0,-1 3-4 0,-2-1 0 15,0 3-4-15,0 0-2 0,0-3 6 0,0 3-1 16,0 0-4-16,1-2-9 0,1-3 3 0,0 1-2 16,-2-1-3-16,2 0-2 0,0 0-1 0,-2 1 0 15,0-2-8-15,0 0 1 0,-2 0-1 0,0 0-1 16,2 0-1-16,-2-2-3 0,-1 0 0 0,-2-1 0 15,1 1-2-15,3-1 1 0,-3-6-3 0,0 9 2 0,-1-1-2 16,-1 0 0-16,1 2 0 0,2-2 0 0,-2 1-2 16,-1 0 0-16,1-1 1 0,1 0 0 15,1 3-3-15,-2-2 2 0,1 0-2 0,2 1 0 0,-1-1 2 16,1 2-3-16,-4 0 3 0,4 3-8 0,-3-2 6 16,1 2-2-16,-2 1 4 0,0-1-2 0,1 3 1 15,-1-3 1-15,-3 2 1 0,0-1-1 0,-1 0 1 16,-4-2-3-16,1 3 2 0,-3 2-3 0,1-2 3 15,0 3-2-15,-2 0 1 0,0 0-1 0,0 0 2 0,0-1-3 16,1 3 1-16,-2 1 3 0,5-3-2 16,-5 1-2-16,5 2 3 0,-6 0-1 0,1-1-6 15,5 1 7-15,-3 0-5 0,-3 1 6 0,2-2-10 0,-1 1 8 16,0 1 1-16,-1 1 1 0,0 0 0 0,-1 0-2 16,-10-1 2-16,3 3-1 0,-1-1-1 0,3 0-5 15,2 1 7-15,1-3-3 0,-6 0 1 0,-3 3 1 16,2-1-3-16,-2 1 4 0,0 0-2 0,-1-1-5 15,2 3 6-15,-2-3 0 0,1 2-6 0,-1-1-1 16,0 3-6-16,0-3-4 0,0 2-6 0,0-1-6 16,4-1-3-16,-2 1-8 0,0 0-13 0,1 1 7 0,-2 0 3 15,3 1 5-15,-1-3-2 0,1 2 6 0,1 1-1 16,-1-1 6-16,-2-1-1 0,2 0 4 16,-2 3 3-16,3-3-1 0,6 2 6 0,-2-1-2 0,2-2 3 15,0 0 3-15,1 3 5 0,-1-2-1 0,2 2-2 16,-1 0 0-16,3-1 3 0,4 1-2 15,0-1 7-15,-5 3-4 0,2 2 4 0,4-4-3 0,2 2 1 16,0-1 2-16,1 4-4 0,0-3 0 0,-1-1-5 16,2 4 1-16,2-4-2 0,-2 4 6 0,-1-2 1 15,4-3-2-15,0 4-2 0,0 0-3 0,-2-1-3 16,2-1 14-16,0 1-2 0,0-2-3 0,1 1 1 16,0 1 0-16,-1 0 3 0,0 0 1 0,1-1-2 0,-5 5-3 15,4-4 6-15,0 2-2 0,-1 0 0 16,-2-1 0-16,2-1 5 0,1 2 1 0,-3 1-2 0,1-3-1 15,1 1 0-15,0 2 0 0,1-5 2 0,1 3-1 16,0-1-5-16,0-2 4 0,-1 2-2 0,3-2 5 16,-2 2-5-16,1-3 2 0,1 1 5 0,0 1-7 15,0-2 5-15,-1 1-8 0,1 1 6 0,0-2 2 16,0 4-4-16,-1-1-2 0,2-1 4 0,-3 3-3 16,3 0 5-16,-3-2-1 0,4 2 0 0,-1 2-1 15,-3 1-7-15,1-5 5 0,2 5-1 0,0-3 2 16,-2 1 1-16,3 1 0 0,-2-3-1 0,2 2 3 15,-3 0-6-15,3 0 10 0,0-1-1 0,1 4 0 0,1 0 11 16,0-2-5-16,1 1 1 0,-1 2 1 16,2-4-3-16,0 4 1 0,1-2 1 0,0 0-1 0,-1 5-3 15,0-4-2-15,0 0-1 0,0 0 1 0,1 0-1 16,-1-2 2-16,1 2-1 0,0 1-1 16,-1-1-5-16,-1-1 7 0,1-1-6 0,0 4 4 0,1-5-1 15,-2 4 1-15,4 0 1 0,-4-4 1 0,-1 3 14 16,2-1 4-16,0 3 1 0,-1-2 4 0,1-2-4 15,-2 2-1-15,3 0-6 0,-2 0 10 0,3 3-1 16,-2-4-2-16,1 0-1 0,-1 1-8 0,2-3 3 16,-1 1 2-16,3 1 1 0,0-1-2 0,-2 0 0 15,4-3-1-15,-2 5-5 0,1-3-2 0,1-1 2 0,-1 1-1 16,0 1-4-16,1-2-3 0,-1 1 1 0,0-1-4 16,-1-1 1-16,2 3 4 0,-3-3-3 0,-1 2-5 15,0-1 2-15,2-1-1 0,0 0 1 0,-1 0 1 16,-3-1 0-16,1 1 0 0,2-2-1 0,0 2 1 15,-3-2 0-15,1 0-2 0,0 2-1 0,4 2-4 16,-1-4 0-16,-5 2 2 0,4-2 2 0,-2 2 3 16,4-4-4-16,0 3 2 0,0 1-1 0,1-1-6 15,-1 0 0-15,0 1-10 0,1 0-2 0,1-2-3 16,-4 2-5-16,5-2 2 0,-2 0 4 0,0 0-6 16,-1 2 3-16,3-3 1 0,-5 1 9 0,1 2-2 15,0-2 2-15,-3-2-1 0,1-1 3 0,-1 2 2 16,3 0-2-16,-2 0 3 0,-2 1 0 0,1 0 0 0,3 0 0 15,-3 0-1-15,1-1 5 0,1 1 0 0,-2-2-10 16,0 2-4-16,0-1-9 0,3 0 4 0,-2 0-3 16,1 2-1-16,-1-1 1 0,1 1 0 0,3-2-2 15,-1 1 8-15,-2 1-3 0,3-1 6 0,-1 0-1 16,-2-3 3-16,2 3 1 0,2 0 3 0,-4-3 1 16,4 3-1-16,-5 0 4 0,2-3-10 0,-1 2 10 15,-1-1-2-15,4 2 4 0,-5-2-9 0,0 1 4 16,2-2 1-16,-2 1 2 0,0-1 2 0,0 1 1 0,0 0 2 15,-1-2 1-15,1 2-6 0,2-1 5 16,-2 0 2-16,1-1-2 0,-1 1-3 0,3 0-1 0,0 2 6 16,2 0 1-16,0-3-3 0,-1 2 0 0,2-1 0 15,-3 1 3-15,1 2 0 0,3-3-2 0,-3 1 1 16,-2 0-3-16,0 0 2 0,0 0 1 0,0 2-1 16,0-4 1-16,-1 0-2 0,2 2 1 0,0-2 1 15,-2 1 1-15,2 1-3 0,-3 1 0 0,4-3 0 16,0 1 0-16,0 0-3 0,5-2-3 0,-5 2 1 15,5 1 5-15,-4-1 1 0,2 1 2 0,2-1-4 16,-3 2-1-16,2-3-2 0,-4 1 0 0,1 1 5 0,2 0 0 16,-3-1-2-16,-3 0-1 0,1 0-1 0,-1 1-4 15,0-3-2-15,-1 3 0 0,3-1-1 16,-3 1 3-16,-1-1-2 0,2 0 4 0,2 0-1 0,0-2 0 16,-2 3-2-16,-2 0 2 0,6-3 2 0,-1 2 2 15,3 0-1-15,-1-1 0 0,-2 0-1 0,4 0 3 16,4 1-1-16,-4-2 0 0,2 2 0 0,-4-2 2 15,3-2 2-15,-2 4-6 0,-3-2 1 0,2 0 6 16,-1 0-9-16,0-2 6 0,-2 2 0 0,1 0 0 16,-4 0-2-16,-5 0 2 0,14 0-2 0,-7 0 3 15,-1 0-4-15,1 0 7 0,0 0-9 0,-7 0 8 16,13-2-3-16,-7 1 2 0,2 0 3 0,-2 1-1 0,2-3-2 16,2 2 12-16,2 0-6 0,-2-2 0 15,3 0 1-15,-2-1-3 0,0 3-5 0,2-4 6 0,-1 1 4 16,1 0-4-16,1-1-5 0,0-1 5 0,4 0-3 15,-8 0 2-15,8-1-4 0,-6 0 1 0,3-1-7 16,-1-1 2-16,1-1-3 0,-3 5 3 0,3-4-3 16,-5 1 1-16,2 1 1 0,-1 0-6 0,2-4 10 15,-3 5-1-15,4-6-2 0,-2 4 0 0,-2 1 2 16,0-3 4-16,-1 1-4 0,5-3 3 0,-6 4-3 16,2-6 4-16,2 1 4 0,-6 2-1 0,2-1-4 15,-3 0 2-15,5-3-2 0,-5 1 0 0,-2 2 1 0,3-6 0 16,-1 1 0-16,-1-1 2 0,2-1 0 15,-2-1-2-15,4-5 2 0,-3 1-4 0,0 1 4 16,1-2 0-16,2-2-4 0,-3 1-7 0,4 1 12 0,-5-1 1 16,1 1 2-16,0 1-1 0,0-2 4 0,-1 1-8 15,-2 4 14-15,0-3 0 0,2-2-1 0,-4 1 1 16,1 0 0-16,-1 1 1 0,0-5-3 0,-1 3-2 16,-2 0 1-16,0-2 0 0,0 2 1 0,-1-3 0 15,-2 2 2-15,-4 1-1 0,3 0 1 0,-2-1-1 16,0 2-3-16,-2 0-1 0,-1 0-4 0,-2 0-4 15,0 1-10-15,-4 1-20 0,-2 1-41 0,-2-1-51 0,-5 3-225 16,-5 2-370-16,2-2 163 0</inkml:trace>
  <inkml:trace contextRef="#ctx0" brushRef="#br0" timeOffset="-179359.86">25483 6003 6 0,'0'0'85'0,"0"0"-5"0,0 0 1 0,0 0-1 16,0 0 5-16,0 0 2 0,0 0-7 0,0 0 3 0,0 0-1 15,0 0-7-15,0 0-9 0,0 0-6 0,0 0-5 16,-7 0-1-16,7 0-12 0,0 0 2 0,0 0-13 16,0 0 3-16,0 0-6 0,0 0-2 0,0 0-3 15,0 0 4-15,0 0 2 0,0 0 1 0,0 0 0 16,0 0 0-16,0 0 4 0,0 0-1 0,0 0 3 15,0 0 4-15,0 0-2 0,0 0-2 0,0 0 3 16,0 0-8-16,0 0 0 0,0 0-1 0,0 0-3 0,0 0-4 16,0 0 1-16,0 0-5 0,0 0 2 15,0 0-5-15,0 0-2 0,0 0 0 0,0 0 1 0,0 0 0 16,0 0-5-16,0 0-2 0,0 0 0 0,0 0-2 16,0 0 3-16,0 0 1 0,0 0-4 0,0 0 0 15,0 0 0-15,0 0 0 0,0 0-6 0,0 0 3 16,0 0-1-16,0 0 1 0,0 0 3 0,0 0-2 0,0 0 4 15,0 0-2-15,0 0-2 0,0 0 4 16,0 0-1-16,0 0 0 0,0 0-3 0,0 0-2 0,0 0-1 16,0 0 3-16,0 0-1 0,0 0 1 0,0 0-4 15,0 0 3-15,0 0-2 0,0 0 0 0,0 0-1 16,0 0 3-16,0 0-2 0,0 0 0 0,0 0 0 16,0 0 5-16,0 0-4 0,0 0-2 0,0 0 0 15,0 0 0-15,0 0 2 0,0 0-1 0,0 0 1 16,0 0-1-16,0 0-2 0,0 0 2 0,0 0 1 15,0 0-1-15,0 0-1 0,19 1 1 0,-19-1 3 16,7 0-1-16,-1 3 0 0,-6-3 1 0,10 0-4 16,-10 0 2-16,11 0-1 0,-6-3-3 0,-5 3 3 0,14 3 0 15,-10-6-3-15,4 6 2 0,-3-3 1 0,4 0 1 16,-9 0-2-16,14-3 1 0,-9 3-1 0,3-1 0 16,-2-2 2-16,2 3 1 0,-2-1 3 0,1-1-4 15,1 0 3-15,0 2 1 0,-1-3-4 0,0 2-1 16,2 0 2-16,-1 2-1 0,-2-4 1 0,3 2 0 15,3 0 13-15,-5 0 3 0,4-1-2 0,1 0-4 16,-4 2-3-16,2-1 2 0,4-1-4 0,-5 2 1 16,3 0 0-16,-1 0 1 0,1-1-2 0,-1 1 0 0,-2-2-7 15,2 2 5-15,0-2 0 0,-5 0-5 0,2 4-1 16,-3-4-3-16,-5 2 6 0,14 0 2 0,-7-2-1 16,-1 1-2-16,0 1 1 0,2-2-2 0,-2 2 0 15,0-2 3-15,-6 2-2 0,10 0-1 0,-4 0 3 16,-6 0-2-16,12 0 0 0,-6 0-1 0,3-1 0 15,1-1 0-15,-3 2-6 0,0 0 10 0,2 0-8 16,0-1 1-16,-4 0 7 0,4 0-5 0,-2 1 1 16,0-2 1-16,1 2-1 0,-8 0-2 0,14 0 0 0,-5 2 2 15,0-1-4-15,-4-1 4 0,3 1-2 16,-1-1 0-16,0 0-1 0,-7 0 2 0,13 1-7 0,-6-1 5 16,1 0-3-16,-2 0 6 0,2 0 2 0,1 0-6 15,-9 0 6-15,15 2-3 0,-6-4 1 0,-1 2 0 16,-1 0 1-16,1 0-1 0,-1 0 1 0,1-1-1 15,0 2 1-15,0-2-1 0,-8 1-2 0,15-1 1 16,-10 1 0-16,0-1-3 0,2-1 8 0,-7 2-1 16,11 0-3-16,-6-1 0 0,-1-1-12 0,5 2 10 15,-9 0 4-15,8-2-4 0,-1 2-1 0,-1-2 5 0,-6 2-2 16,11 0 2-16,-4 0-4 0,1 0-1 0,3-2 2 16,-4 4-2-16,1-2-2 0,-2 0 4 0,1 0 3 15,0-2-2-15,-7 2-1 0,13 0 0 0,-4 2 2 16,-2-2-2-16,-1 0 2 0,1 0 1 0,5 2-1 15,-7-2-2-15,4 0-1 0,0 0 1 0,0 0 2 16,0 0-1-16,-3 0-4 0,2 0 3 0,-8 0 0 16,13 2 0-16,-8-2-1 0,1 2 3 0,-6-2-3 15,11-2 0-15,-11 2 2 0,9 2 2 0,-9-2-3 0,0 0 0 16,6 0 1-16,-6 0-1 0,0 0-1 16,7 0 2-16,-7 0 0 0,0 0 2 0,9-4-2 0,-5 4-2 15,-4 0 1-15,7-2-1 0,-7 2-3 0,9-2 6 16,-9 2 1-16,7 0-2 0,-7 0-2 0,0 0-4 15,7 0 7-15,-7 0 1 0,4-1-2 0,-4 1 2 16,0 0 7-16,0 0 6 0,0 0-5 0,5 0 13 16,-5 0 1-16,0 0-2 0,0 0 0 0,0 0-1 15,0 0-3-15,0 0-1 0,0 0-4 0,0 0-1 16,0 0 1-16,0 0-1 0,0 0-8 0,0 0 3 0,0 0 1 16,0 0-4-16,0 0-1 0,7-2 0 15,-7 2 3-15,0 0-2 0,0 0 0 0,9-1-4 16,-9 1 4-16,0 0-6 0,5 0 2 0,-5 0 2 0,0 0 0 15,0 0 1-15,0 0 0 0,0 0-1 0,0 0 1 16,0 0-2-16,0 0 0 0,0 0 0 0,0 0-2 16,0 0-1-16,0 0 4 0,0 0-5 0,0 0 1 15,0 0 0-15,0 0 4 0,-21-1 2 0,21 1-4 16,0 0 0-16,-5-1-2 0,5 1-2 0,0 0 2 16,0 0 0-16,0 0 3 0,0 0-3 0,0 0 1 15,0 0 1-15,0 0-1 0,0 0 1 0,-7-2 1 16,7 2-3-16,0 0-2 0,0 0 3 0,0 0 1 0,0 0-1 15,0 0 0-15,0 0-6 0,0 0 1 0,0 0 4 16,0 0 5-16,0 0-4 0,0 0-1 0,0 0-1 16,0 0 1-16,-6 3-6 0,6-3 7 0,0 0-1 15,0 0-1-15,0 0 1 0,0 0-1 0,-10-1 2 16,10 1-6-16,0 0-2 0,0 0-1 0,-8 1-5 16,8-1 1-16,0 0-1 0,-8 1-3 0,4 0-3 15,4-1 0-15,0 0 3 0,-10 0 3 0,10 0 1 16,-10 0 0-16,4 0 0 0,-1 2-1 0,0-2 1 15,-1 0 0-15,0 0 0 0,-1 0-2 0,2 3 3 16,-4-3-5-16,1 4 4 0,-3-2-3 0,4-2 1 16,-4 3 5-16,2-2 0 0,-2 1-1 0,3-2 3 0,-1 2 1 15,0-1-3-15,0 1 2 0,2 0 5 0,0-1-1 16,2-1-1-16,0 2-1 0,-1 0 3 0,1 0-3 16,-4-2 5-16,4 0-4 0,-5 2 3 0,3-1 0 15,-1 2-3-15,-3-2-8 0,3 3 10 0,0-2-2 16,-2 0 5-16,-2 0-3 0,5-1 1 0,-2 1 1 15,-1-2-2-15,-1 3 0 0,1-3 0 0,0 2-2 16,2 0 2-16,-1-2 0 0,0 0 2 0,2 0-4 16,-2 1 1-16,4 0-3 0,0-2 0 0,0 2 0 15,7-1 1-15,-12-1 1 0,5 2 0 0,7-1-1 0,-9-1-11 16,9 1-1-16,-10 0-1 0,10 0 2 0,-9 1 6 16,9-1 1-16,-9-1-1 0,5 2-2 0,4-1-3 15,-14-1-4-15,7 0 1 0,0-1 4 0,-2 2 4 16,2 0 0-16,7 0-1 0,-18 0-2 0,6 2 3 15,2-4 5-15,2 2 0 0,-1 0-2 0,2 0 1 16,-1 0 2-16,0 0-2 0,-3 0 1 0,6-1 3 16,-2 1 3-16,7 0-8 0,-11 0 5 0,11 0 1 0,-9 0-5 15,5-1 6-15,4 1 2 0,-9-3 1 16,9 3-4-16,-14 0 4 0,9 0-4 0,-3-2-2 16,1 2 1-16,7 0 2 0,-13 0 6 0,5 0-4 0,0-1-2 15,-3 0-1-15,1 1 2 0,-1-1 0 0,1 1 0 16,3-2 3-16,0 2-5 0,0 0 3 0,-2-1 2 15,9 1 0-15,-12 0 1 0,12 0 1 0,-8-1-4 16,8 1-2-16,-6-1 0 0,6 1-1 0,0 0 0 16,-7 0-4-16,7 0 9 0,0 0 1 0,0 0-6 15,0 0 5-15,0 0 0 0,0 0-1 0,0 0 4 16,-8 0-4-16,8 0 2 0,0 0 1 0,0 0 3 16,0 0-2-16,0 0 4 0,0 0-6 0,0 0 2 15,0 0-3-15,-8 1-5 0,8-1 5 0,-9 0-1 16,9 0 0-16,-7 1 0 0,7-1 2 0,0 0-1 0,-7 0 0 15,7 0 5-15,0 0-2 0,0 0 0 0,-5 1-3 16,5-1 3-16,0 0-1 0,0 0-1 0,0 0-3 16,0 0 5-16,0 0-8 0,0 0 5 0,-9 0-3 15,9 0 2-15,0 0-1 0,0 0 2 0,0 0 1 16,0 0-4-16,-9 0 0 0,9 0-1 0,-4 2 2 16,4-2 2-16,0 0-1 0,-5 1-2 0,5-1 3 15,0 0-5-15,0 0 4 0,0 0-1 0,0 0-2 0,0 0-4 16,0 0 8-16,0 0-7 0,0 0 3 15,0 0 3-15,0 0 1 0,0 0-3 0,0 0-1 16,0 0-1-16,0 0 4 0,0 0 3 0,0 0-4 0,0 0 2 16,0 0 3-16,-10 0 2 0,10 0 1 0,0 0 4 15,0 0-1-15,0 0-2 0,0 0-3 0,0 0-1 16,0 0-4-16,0 0-1 0,-4 2 5 0,4-2-1 16,0 0-3-16,0 0 3 0,0 0-1 0,0 0 0 15,0 0-3-15,0 0 3 0,0 0-1 0,0 0 0 16,0 0 0-16,0 0-2 0,0 0 0 0,0 0-3 15,0 0 1-15,0 0 3 0,0 0 1 0,0 0-3 0,0 0 0 16,0 0 3-16,0 0-6 0,0 0 7 0,0 0-4 16,0 0 0-16,0 0 4 0,0 0-16 0,0 0 11 15,0 0 2-15,0 0-2 0,0 0-2 0,0 0 5 16,0 0-1-16,0 0 2 0,0 0-1 0,0 0-2 16,0 0 1-16,0 0 0 0,0 0 3 0,0 0-5 15,0 0 2-15,0 0 0 0,0 0-5 0,0 0 6 16,0 0-3-16,0 0 3 0,0 0 0 0,0 0-5 15,0 0 2-15,0 0 3 0,0 0-2 0,0 0 3 16,0 0-3-16,0 0 2 0,0 0-3 0,0 0 3 16,0 0 4-16,0 0 2 0,0 0 1 0,0 0-2 0,0 0 2 15,0 0-3-15,0 0-1 0,0 0-2 0,0 0 2 16,0 0-6-16,0 0 7 0,0 0-5 0,0 0-3 16,0 0 4-16,0 0 0 0,0 0 2 0,0 0 0 15,0 0-2-15,0 0 1 0,0 0-1 0,0 0 1 16,0 0-3-16,0 0 3 0,0 0 0 0,0 0-3 15,0 0 2-15,0 0 2 0,0 0-4 0,0 0-2 16,0 0 5-16,0 0-4 0,0 0-3 0,0 0 2 16,0 0 4-16,0 0 1 0,0 0-3 0,0 0 1 0,0 0-2 15,0 0 1-15,0 0 3 0,0 0-6 16,0 0 6-16,0 0 1 0,0 0 4 0,0 0 0 0,0 0 3 16,0 0 0-16,0 0 2 0,0 0 0 0,0 0 1 15,0 0 0-15,0 0 0 0,0 0 0 0,0 0-3 16,0 0 3-16,0 0 1 0,0 0-1 0,0 0-3 15,0 0 2-15,0 0-2 0,0 0-3 0,0 0 1 16,0 0-1-16,0 0-9 0,0 0 7 0,0 0-1 16,0 0 1-16,0 0-3 0,0 0 1 0,0 0-4 15,0 0 2-15,0 0 3 0,0 0-7 0,0 0 2 16,0 0 3-16,0 0 1 0,0 0 0 0,0 0-3 0,0 0-1 16,0 0 2-16,0 0 0 0,0 0 0 15,0 0 0-15,0 0 1 0,0 0-2 0,0 0 1 0,0 0 0 16,0 0 3-16,0 0-4 0,0 0 1 0,0 0 0 15,0 0-8-15,0 0 7 0,0 0 1 0,0 0 1 16,0 0 0-16,0 0 0 0,0 0 1 0,0 0-1 16,0 0 3-16,0 0-1 0,0 0 0 0,0 0 4 15,0 0-6-15,0 0 3 0,0 0-1 0,0 0 2 16,0 0-3-16,0 0 0 0,0 0 0 0,0 0 0 16,0 0-5-16,0 0 4 0,0 0 1 0,0 0-2 15,0 0 0-15,0 0 0 0,0 0-1 0,0 0 1 0,0 0-2 16,0 0 0-16,0 0 2 0,0 0-1 0,0 0-4 15,0 0 3-15,0 0 1 0,0 0-4 0,0 0 3 16,0 0 2-16,0 0 1 0,0 0-2 0,0 0-5 16,0 0 2-16,0 0 4 0,0 0-4 0,0 0 2 15,0 0 2-15,0 0 1 0,0 0-2 0,0 0-1 16,0 0 2-16,0 0-2 0,0 0 0 0,0 0 0 16,0 0 0-16,0 0 1 0,0 0-2 0,0 0 0 15,0 0 0-15,0 0 3 0,0 0-1 0,0 0-5 16,0 0 5-16,0 0 1 0,0 0 0 0,0 0-1 15,0 0 2-15,0 0-3 0,0 0 7 0,0 0-6 0,0 0 2 16,0 0 5-16,0 0-2 0,0 0-1 0,0 0 1 16,0 0 2-16,0 0-4 0,0 0 1 0,0 0 0 15,0 0-1-15,0 0 1 0,0 0-1 0,0 0 0 16,0 0 0-16,0 0-2 0,0 0 0 0,0 0 0 16,0 0-3-16,0 0 4 0,0 0 0 0,0 0-3 15,0 0 2-15,0 0-1 0,0 0 1 0,0 0 3 16,0 0-5-16,0 0 1 0,0 0 1 0,0 0 1 0,0 0 1 15,0 0-4-15,0 0 1 0,0 0 1 16,0 0 2-16,0 0-2 0,0 0-2 0,0 0 1 0,0 0 4 16,0 0-2-16,0 0-1 0,0 0 3 0,0 0-5 15,0 0 2-15,0 0 1 0,0 0-1 0,0 0-1 16,0 0-2-16,0 0 2 0,0 0-3 0,0 0 1 16,0 0-1-16,0 0 3 0,0 0-2 0,0 0 1 15,0 0 3-15,0 0-1 0,0 0-1 0,0 0 3 16,0 0-6-16,0 0 3 0,0 0-3 0,0 0 2 15,0 0-1-15,0 0 2 0,0 0-3 0,0 0 0 16,0 0-1-16,0 0 5 0,0 0-1 0,0 0-3 0,0 0 1 16,0 0-2-16,0 0 3 0,19 0 0 0,-19 0 1 15,0 0 1-15,0 0 1 0,0 0-3 0,0 0 1 16,0 0 1-16,0 0-2 0,4 2 2 0,-4-2-1 16,0 0 0-16,0 0 0 0,0 0 0 0,0 0-2 15,0 0-10-15,0 0-17 0,0 0-21 0,0 0-26 16,0 0-40-16,0 0-69 0,0 0-207 0,9-4-423 15,-4 1 188-15</inkml:trace>
  <inkml:trace contextRef="#ctx0" brushRef="#br0" timeOffset="-177695.98">25515 6032 5 0,'0'0'138'0,"0"0"-6"15,0 0-5-15,0 0-6 0,0 0-7 0,0 0-5 16,0 0-4-16,0 0-5 0,0 0-6 0,0 0-8 16,0 0-7-16,0 0-5 0,0 0-7 0,0 0-5 0,0 0-8 15,0 0-7-15,0 0 2 0,0 0-7 0,0 0-7 16,0 0 0-16,0 0-4 0,0 0-3 0,0 0-5 16,0 0-2-16,0 0 1 0,0 0-5 0,0 0-1 15,0 0 0-15,0 0 1 0,0 0-3 0,0 0 0 16,12 0-1-16,-5 0 3 0,1 0 0 0,2 0-8 15,1 0 4-15,0 1 0 0,3-1-4 0,-4-1-4 16,4 1 2-16,-2 0-2 0,0 1-1 0,0-2 2 16,2 1 0-16,0 0 2 0,-1 0-4 0,1-3 0 15,-1 3 2-15,7-1-2 0,-4-2-5 0,1 2 7 0,3-2-1 16,-4 3-2-16,5-1 2 0,-3 0-3 16,1-2 2-16,-1 1-1 0,0 0-1 0,-1 1-2 0,-2 1 4 15,-3 0-5-15,2 0 4 0,-3 1-3 0,1-2 0 16,1-1 1-16,-1 0 0 0,-1 2 2 0,2 0 0 15,-2-3 6-15,-3 1-3 0,6-1-1 0,-2 2 0 16,-3 0 2-16,3-1-4 0,-1 2 1 0,0-2 2 16,2 1-6-16,-3 1 0 0,0-2 2 0,0 2-2 0,-1-2 5 15,3 1 0-15,-2 0-4 0,0 0 2 16,-2-1-2-16,4 2-1 0,-1 2 3 0,-2-4-4 16,1 2 3-16,-2-1 0 0,2 1-1 0,-2 0 0 0,1-1 2 15,0 0-1-15,-3-1 2 0,3 2-3 0,-3 0 0 16,1-1-1-16,-7 1-1 0,14 0 1 0,-8 0 2 15,-1-2-4-15,-5 2 3 0,17 0 0 0,-11 0 2 16,3 0-2-16,-2 0-2 0,3-4 2 0,-2 4 3 16,-1 0-5-16,2-1 4 0,1 0-1 0,-2 0 1 15,-3 1 2-15,3 0 0 0,-1-2-1 0,0 0-3 16,-7 2 0-16,10 0-1 0,-10 0 1 0,13 0-2 0,-8 0 2 16,0 0-1-16,-5 0-2 0,7 0 4 15,-7 0-3-15,6-3 0 0,-6 3 1 0,5 0 2 0,-5 0-1 16,0 0-1-16,0 0 1 0,0 0-3 0,6-1 4 15,-6 1-1-15,0 0 1 0,0 0-3 0,0 0 3 16,0 0 1-16,0 0-2 0,0 0-4 0,0 0 2 16,0 0 2-16,0 0 2 0,0 0-1 0,0 0-1 15,0 0-1-15,0 0-1 0,0 0 5 0,0 0-2 16,0 0 1-16,0 0 1 0,0 0-1 0,0 0 4 16,0 0 0-16,0 0 1 0,0 0 0 0,0 0 1 0,3 4-2 15,-3-4-3-15,0 0 3 0,0 0 1 0,0 0-1 16,0 0 1-16,0 0-2 0,0 0 0 0,0 0 0 15,0 0 2-15,0 0 1 0,0 0-2 0,0 0-2 16,0 0 3-16,0 0-1 0,0 0-1 0,0 0 2 16,0 0-3-16,0 0 2 0,0 0-1 0,0 0 1 15,0 0 1-15,0 0-2 0,0 0 2 0,0 0-3 16,0 0-2-16,0 0 5 0,0 0-2 0,0 0-1 0,0 0 0 16,0 0-1-16,0 0 0 0,0 0-4 0,0 0 6 15,0 0-1-15,0 0-1 0,0 0 2 0,0 0-2 16,0 0-1-16,0 0 0 0,0 0-2 0,0 0 3 15,0 0 0-15,0 0 3 0,0 0 8 0,0 0 5 16,0 0 0-16,0 0 1 0,0 0-2 0,0 0 2 16,0 0-5-16,0 0 5 0,0 0-3 0,0 0 1 15,0 0 7-15,0 0-3 0,0 0 4 0,0 0 1 16,0 0 2-16,0 0-1 0,0 0 0 0,0 0-3 16,0 0 2-16,0 0-3 0,0 0-2 0,0 0-5 15,0 0 0-15,0 0-1 0,0 0-1 0,0 0-1 0,0 0-2 16,0 0 0-16,0 0-3 0,0 0 0 15,0 0-3-15,0 0-4 0,0 0 5 0,0 0-3 0,0 0 0 16,0 0 2-16,0 0-1 0,0 0-2 0,0 0 0 16,0 0 4-16,0 0-3 0,0 0-1 0,0 0-1 15,0 0 0-15,0 0 2 0,0 0-1 0,0 0-3 16,0 0 2-16,0 0 0 0,0 0 0 0,0 0-2 16,0 0 0-16,0 0 2 0,0 0-1 0,0 0-1 15,0 0 2-15,0 0 0 0,0 0-3 0,0 0 1 16,0 0-1-16,0 0 0 0,0 0-1 0,0 0 1 0,0 0-5 15,0 0-9-15,0 0-16 0,0 0-22 0,0 0-23 16,0 0-48-16,0 0-34 0,0 0-90 0,5-5-135 16,-5 5-414-16,1-6 183 0</inkml:trace>
  <inkml:trace contextRef="#ctx0" brushRef="#br0" timeOffset="-175147.06">25561 6009 83 0,'0'0'147'0,"0"0"-11"0,0 0-12 0,0 0-15 16,0 0-13-16,0 0-9 0,0 0-7 0,-18 3-10 15,18-3-11-15,-3 3 1 0,3-3-13 0,0 0 5 16,-4 2-8-16,4-2-3 0,0 0-6 0,0 0-1 16,0 0-4-16,0 0-2 0,0 0-5 0,0 0-11 15,0 0 10-15,0 0 4 0,0 0-7 0,0 0 3 0,0 0 0 16,0 0-8-16,0 0 12 0,0 0 0 0,0 0-11 16,0 0 8-16,0 0-2 0,0 0-2 0,0 0-1 15,0 0 1-15,0 0-2 0,7 4 2 0,-7-4-9 16,0 0 4-16,0 0-4 0,0 0-1 0,0 0 2 15,0 0-3-15,0 0 0 0,0 0-1 0,0 0 1 16,0 0-1-16,0 0 1 0,0 0-3 0,0 0 3 16,0 0-4-16,0 0 1 0,0 0 0 0,14-2-1 0,-6 2 2 15,0 0 1-15,3-2-2 0,1 2-3 16,-1-1 1-16,1 0-2 0,5 0 4 0,0-1-4 0,2 2 4 16,-1-1-10-16,1 0 8 0,2 0 2 0,-2 1-2 15,0-2-5-15,-1-1 3 0,1 3-1 0,-1 0-1 16,-1 3-2-16,-3-6 3 0,0 3-3 0,-1 0-2 15,-1-1 7-15,0 1-1 0,2 0 2 0,-4-1-10 16,4 1 9-16,-3-3-1 0,1 2 1 0,2 1 2 16,-1-3-10-16,1 3 6 0,3-2 3 0,3 2 0 15,-1-1-1-15,-1 1-2 0,1-1-3 0,-1 0 2 16,2 1 0-16,-3 1 2 0,1-1-1 0,0 0 2 0,-4 0 0 16,-1 1 1-16,0-1-5 0,-3 3 1 15,3-3 1-15,-3 0 3 0,-2 2-1 0,1-1-5 0,-3 1-1 16,2-2 9-16,-1 0-5 0,2 0 5 0,0-1-6 15,-2 1-1-15,4-1 5 0,1 0-2 0,-1 2-2 16,2-2 4-16,4-1-2 0,-3 2-1 0,1-2 1 16,2 1 1-16,-1 0 2 0,2 3-3 0,-3-3 4 15,2 0-3-15,-3 2-2 0,-2-2-1 0,0 1 1 0,1-1 3 16,-3 1-2-16,-3-2 1 0,2 2-3 16,-2-1 0-16,-7 1 2 0,9 0-3 0,-9 0 4 0,9-1-2 15,-9 1 3-15,6 0 0 0,-6 0 5 0,0 0 1 16,8-1-3-16,-8 1 1 0,0 0-1 0,0 0 0 15,0 0 3-15,0 0-5 0,5 1 0 0,-5-1-2 16,0 0 2-16,0 0-2 0,0 0 5 0,0 0-1 16,0 0-4-16,0 0 6 0,0 0-7 0,0 0 7 15,0 0 5-15,0 0-1 0,0 0 5 0,0 0-6 16,0 0 5-16,8-1 2 0,-8 1-2 0,0 0 0 16,0 0 0-16,0 0-5 0,0 0 4 0,0 0-2 0,0 0-3 15,0 0-2-15,0 0-1 0,0 0-1 16,0 0 3-16,0 0-2 0,0 0-6 0,0 0 8 0,0 0-3 15,6-3 0-15,-6 3-1 0,0 0 3 0,0 0-1 16,0 0-5-16,0 0 5 0,0 0-3 0,0 0 5 16,0 0 4-16,0 0 1 0,0 0 0 0,0 0 9 15,0 0 7-15,0 0 2 0,0 0 4 0,0 0 1 16,0 0-8-16,0 0-4 0,0 0 2 0,0 0-5 16,0 0-7-16,0 0 5 0,0 0-2 0,0 0 1 15,0 0-7-15,0 0 1 0,0 0-2 0,0 0-2 0,0 0 0 16,0 0-2-16,0 0 1 0,0 0-2 15,0 0-2-15,0 0 1 0,0 0-1 0,0 0-1 16,0 0 1-16,0 0-2 0,0 0-1 0,0 0-1 0,0 0-1 16,0 0-6-16,0 0-8 0,0 0-10 0,0 0-6 15,0 0-9-15,-17-2-4 0,17 2 0 0,0 0-1 16,0 0 1-16,0 0-6 0,0 0-3 0,0 0-5 16,0 0 1-16,0 0 2 0,-6-2-1 0,6 2 0 15,0 0 9-15,0 0-3 0,0 0 3 0,0 0-1 16,0 0 12-16,0 0 5 0,0 0-1 0,0 0 5 15,0 0 9-15,0 0 2 0,0 0-1 0,0 0 3 0,0 0-3 16,0 0 3-16,0 0 4 0,0 0-3 16,0 0 2-16,0 0 2 0,0 0-7 0,0 0 17 0,0 0-1 15,0 0 9-15,0 0-5 0,0 0 5 0,0 0 4 16,0 0-3-16,0 0 1 0,0 0 5 0,0 0 3 16,0 0 7-16,0 0-1 0,0 0-6 0,0 0-1 15,0 0 2-15,0 0 1 0,0 0-3 0,0 0-9 16,0 0 5-16,0 0 2 0,0 0-2 0,0 0-1 15,0 0 3-15,0 0-7 0,0 0 4 0,0 0-4 16,0 0-2-16,0 0 2 0,0 0-3 0,0 0 0 0,0 0 0 16,0 0-1-16,0 0-1 0,0 0-2 0,0 0 3 15,0 0-5-15,0 0 3 0,0 0 0 0,0 0 2 16,0 0-7-16,0 0 4 0,0 0-6 0,0 0 5 16,0 0 0-16,0 0 3 0,0 0 1 0,0 0-6 15,0 0-3-15,0 0 4 0,0 0 4 0,0 0-1 16,0 0 0-16,0 0-4 0,0 0 2 0,0 0-1 15,0 0 2-15,0 0-1 0,0 0 0 0,0 0 0 0,0 0-1 16,0 0 2-16,0 0-1 0,0 0-1 0,0 0 2 16,0 0-3-16,0 0 0 0,0 0 6 0,0 0 1 15,0 0-1-15,0 0 0 0,0 0 2 0,0 0 2 16,0 0-1-16,0 0 1 0,0 0-2 0,0 0-2 16,0 0 0-16,0 0-1 0,0 0 0 0,0 0 3 15,0 0-3-15,0 0 1 0,0 0-4 0,0 0-5 16,0 0 6-16,0 0 0 0,0 0 3 0,0 0-2 0,0 0 0 15,0 0 0-15,0 0 0 0,0 0-1 0,0 0-5 16,0 0 4-16,0 0-3 0,0 0 4 16,0 0-2-16,0 0 2 0,0 0-1 0,0 0-1 0,0 0 2 15,0 0-2-15,0 0 1 0,0 0-4 0,0 0 6 16,0 0-3-16,0 0-12 0,0 0 12 0,0 0-1 16,0 0-3-16,0 0 3 0,0 0 3 0,0 0 1 15,0 0-3-15,0 0 4 0,0 0 2 0,0 0 0 16,0 0 2-16,0 0 4 0,0 0-5 0,0 0-1 15,0 0 3-15,0 0-4 0,0 0 0 0,0 0 1 16,0 0-1-16,0 0 2 0,0 0-3 0,0 0-3 0,0 0 2 16,0 0 1-16,0 0-2 0,0 0-2 15,0 0 3-15,0 0-5 0,0 0 6 0,0 0-3 0,0 0 1 16,0 0-2-16,0 0 0 0,0 0 1 0,0 0 0 16,0 0 0-16,0 0 0 0,0 0-1 0,0 0 1 15,0 0-3-15,0 0 4 0,0 0 4 0,0 0-5 16,0 0-5-16,0 0 5 0,0 0 4 0,0 0 1 15,0 0 2-15,0 0-2 0,0 0 1 0,0 0 1 0,0 0 2 16,0 0 2-16,0 0-4 0,0 0 3 16,0 0-3-16,0 0 3 0,0 0 1 0,0 0-1 0,0 0 2 15,0 0 0-15,0 0-5 0,0 0 6 0,0 0 0 16,0 0 2-16,0 0 1 0,0 0 3 16,0 0 4-16,0 0 2 0,0 0-1 0,0 0 0 0,0 0 0 15,0 0-5-15,0 0 3 0,0 0-1 0,0 0 0 16,0 0-2-16,0 0 0 0,0 0-1 0,0 0-3 15,0 0-1-15,0 0-1 0,0 0-5 0,0 0 4 16,0 0-4-16,0 0 1 0,0 0-10 0,0 0 6 16,0 0 1-16,0 0-1 0,0 0-1 0,0 0-4 15,0 0-4-15,0 0-12 0,0 0-16 0,0 0-22 0,0 0-32 16,0 0-36-16,0 0-51 0,-7 5-234 0,7-5-438 16,-7 0 194-16</inkml:trace>
  <inkml:trace contextRef="#ctx0" brushRef="#br0" timeOffset="-172664.24">23325 6553 150 0,'0'0'143'0,"0"0"-5"16,-1-4-9-16,1 4-6 0,-5-4-10 0,2 2 3 15,3 2-6-15,-5-4-14 0,1 2 2 0,0-1-7 16,0 1-3-16,-2-1-10 0,0 0-5 0,-1-1 0 16,2 2 5-16,-1-1-9 0,-1 1-6 0,1 0-3 15,-2 1-8-15,3 0-6 0,-2-1-3 0,0 1-5 16,1 1-6-16,6 0 0 0,-12 0-4 0,12 0-6 16,-11 1-1-16,4 1-1 0,1 0-1 0,-2 2-6 0,-2 0 4 15,1 1-6-15,0 1 3 0,-1 1-3 0,0 3 0 16,-1-1-3-16,1 0-4 0,0 4 3 0,1-4-8 15,0 1 5-15,0 5 2 0,4-5-2 0,0 0-2 16,-4 4 2-16,4 0 0 0,1-1 1 0,-1-1-3 16,5 4 3-16,-1-4 1 0,1 5-6 0,-2-4 3 15,2 3-1-15,0 0 1 0,2 0 0 0,-1-1-5 16,6 1 4-16,-4-3-1 0,4-1 2 0,-1 4 2 16,-1-7-6-16,2 1 0 0,-2 3 5 0,2-3 0 0,0 0 1 15,-1 0-5-15,1-1 2 0,0 0 1 16,3 0-5-16,-1-1 3 0,2 0 1 0,1-1 0 15,-1-2 0-15,3-1-2 0,5 1-4 0,0 0 3 0,1-2 2 16,0 0 1-16,-1-2-1 0,4 0 1 16,-4 0-1-16,3-1-1 0,-1-1 2 0,-3 0-5 0,4-2 1 15,-2-1-7-15,-3 0 6 0,2 0-3 0,-2 0 4 16,1-1-1-16,-4-2 4 0,-2 2-4 0,0-1 3 16,1-1 2-16,-2 2 1 0,2-1-1 0,-3-1 1 15,-1-1 4-15,2 0-2 0,1 0 0 0,-3 0-1 16,-1 2-5-16,-1-3 7 0,1 2 0 0,1-3-1 0,-2-1 3 15,0 3-3-15,0-2-3 0,-1 1 5 16,0 0-3-16,-2-1 2 0,4-6-4 0,-3 3 3 16,-3 1-2-16,2-6 3 0,-1-1-2 0,-2-2 1 0,1 4-3 15,-4-4 3-15,1 1 4 0,-3 2 3 0,0-1 7 16,0 1 10-16,-4 3 9 0,1-2-1 0,-2 4 5 16,3-1-3-16,-2 4-4 0,2-2-4 0,-2 2 0 15,0-2-6-15,2 5-2 0,-3-2-5 0,0 1 2 16,1 1-11-16,-2-2-2 0,1 1 9 0,0 1-5 15,-7-2-3-15,4 5 3 0,-4 0-2 0,0 1 0 16,-4-4-1-16,-1 5-2 0,1 2-1 0,-7 0-2 16,-1 0 2-16,-3 0-9 0,3 2-22 0,-1 2-28 0,-2 1-24 15,3-1-33-15,0-2-39 0,6 3-71 16,3-2-175-16,-3-1-429 0,1 0 189 0</inkml:trace>
  <inkml:trace contextRef="#ctx0" brushRef="#br0" timeOffset="-172013.43">22549 6212 13 0,'-5'-3'170'0,"1"1"-8"0,4 2-11 0,-6-4-5 15,6 4-7-15,-4-3-2 0,0 1-13 0,4 2-9 16,0 0-1-16,0 0-8 0,-3-5-9 0,3 5-12 16,0 0-5-16,0 0-11 0,-3-2-4 0,3 2-6 15,0 0-8-15,0 0-9 0,0 0-5 0,0 0 0 16,0 0-5-16,0 0-2 0,0 0-5 0,0 0-2 0,0 0-1 15,0 0 1-15,0 0-4 0,1 12-1 0,1-10 0 16,-2-2-1-16,6 8-2 0,-5-1 7 16,3-2 12-16,6 4 6 0,-2 0 2 0,1-1-4 0,6 4-2 15,1 2 2-15,1-2-3 0,5 3-2 0,3 1-5 16,-3-2-1-16,5 2-3 0,-3-1 1 0,2-1-5 0,-3 2 0 16,-6-6-3-16,2-1-3 0,-4 2-2 15,-3-4 3-15,4 4-5 0,-7-4 0 0,3 0-5 16,-3 1 4-16,2-2-3 0,-3 1 1 0,0 1-3 0,-1-1 4 15,2 0-3-15,-4-3 1 0,0 3 0 16,3-1-1-16,-3 1-1 0,-1-2-1 0,1 0 0 16,1 0 0-16,2 1-1 0,1-1-5 0,0 1 9 0,-1-1-6 15,1-2-3-15,0 0-14 0,1 0-16 0,-3-1-21 16,1-1-17-16,0 3-19 0,-2-3-15 0,-1-1-11 16,-5 0-48-16,7-4-205 0,-7 4-398 0,0-7 177 15</inkml:trace>
  <inkml:trace contextRef="#ctx0" brushRef="#br0" timeOffset="-171514.29">22792 6484 208 0,'0'0'205'0,"0"0"-15"0,0 0-18 16,0 0-7-16,0 0-13 0,0 0-15 0,0 0-12 15,0 0-10-15,0 0-8 0,0 0-11 0,-11-1-11 16,11 1-7-16,0 0-7 0,0 0-8 0,0 0 2 16,-7-2-8-16,7 2-3 0,0 0-10 0,0 0 1 15,-6 2-2-15,6-2-6 0,0 0-3 0,0 0-2 16,-4 1 1-16,4-1 6 0,0 0 8 0,0 0 5 16,8 6-2-16,-6-3-5 0,5-2-1 0,-1 3-6 15,-1-2-4-15,0 1-4 0,2 1 0 0,0-3-6 0,2 2-4 16,0 1 0-16,0-2-1 0,0 1-2 0,-1-1-2 15,-2 1-2-15,2-1-1 0,-1 0-1 0,2 1 3 16,-1-1-4-16,0-2-3 0,3 3-1 0,-2-1 1 16,-4 0 0-16,4-2-3 0,-2 1 1 0,0 0 0 15,1-1 0-15,0 0 0 0,-1 1-7 0,-7-1-9 16,8-1-11-16,-8 1-15 0,8 0-25 0,-8 0-37 16,0 0-53-16,10 0-65 0,-10 0-191 0,5-2-442 0,-4-1 196 15</inkml:trace>
  <inkml:trace contextRef="#ctx0" brushRef="#br0" timeOffset="-171096.96">23024 6357 196 0,'-7'-2'188'0,"7"2"-17"0,-5-1-8 0,5 1-10 16,0 0-11-16,0 0-12 0,-8 0-16 0,8 0-4 16,0 0-11-16,0 0-6 0,0 0-6 0,0 0-11 15,0 0-7-15,-5-1-5 0,5 1-8 0,0 0-5 16,0 0-4-16,0 0-7 0,0 0 0 0,0 0-6 15,0 0-3-15,0 0-1 0,0 0-4 0,0 0-2 16,0 0 1-16,3 7-3 0,-3-7 3 0,1 7 0 0,0 0 6 16,2-2-3-16,-2 3-1 0,3 0-10 0,-3 0 4 15,2 2-1-15,-2 2 4 0,-1-1-1 0,0 2-1 16,3-2-5-16,-3 0 4 0,0 2 0 0,1-1-1 16,-1-1-2-16,1 2 1 0,1-4-6 0,0 1 1 15,-6 0 1-15,4 0-4 0,0-4 1 0,0 2 0 16,0-3-4-16,0 2-30 0,2-2-53 0,0 0-54 15,-2-1-83-15,0-4-173 0,1 3-417 0,-1-3 186 16</inkml:trace>
  <inkml:trace contextRef="#ctx0" brushRef="#br0" timeOffset="-170413.77">22252 5874 148 0,'0'0'246'0,"0"0"-1"0,0 0-9 0,0 0-13 0,0 0-18 15,0 0-22-15,0 0-12 0,0 0-15 0,0 0-15 16,-9-3-11-16,9 3-14 0,0 0-9 0,0 0-13 16,0 0-9-16,0 0-12 0,0 0-5 0,-9 4-6 15,8 0-9-15,1-4-5 0,-2 9-5 0,1-2-3 16,-2 3-5-16,2 2-3 0,1-2 0 0,0 9-6 16,0-4 0-16,-1 2-6 0,1 0 3 0,-3 2-3 15,2 1-2-15,0 4-3 0,-2-5-1 0,3 0 0 16,-1-1 0-16,1 1-3 0,-3-2-3 0,5 2 4 0,-2-2-4 15,1-3 1-15,-1-1-2 0,0-2-4 0,1-1 0 16,0 2 5-16,3-5-2 0,-1 1-1 0,-2-3-1 16,2 2-3-16,-1-2-20 0,1-1-15 0,0-1-27 15,1-1-31-15,-4-2-42 0,0 0-56 0,0 0-72 16,7-9-148-16,-6 2-443 0,0 0 197 0</inkml:trace>
  <inkml:trace contextRef="#ctx0" brushRef="#br0" timeOffset="-169981.08">22120 5949 55 0,'-4'-3'137'16,"4"3"-14"-16,-5 0-16 0,5 0-6 0,-5-3-1 15,5 3-10-15,0 0-5 0,-4-4-11 0,4 4 0 16,0 0-5-16,5-7 5 0,-5 7 8 0,8-5 0 16,-6 3 1-16,5-3 5 0,-2 2-3 0,-1 0 1 0,0-1-1 15,1 2 6-15,0-1-10 0,-1 1 0 0,1-1-4 16,0 0-2-16,0-1-13 0,0 3-4 15,3 0-2-15,-3-2-9 0,4 1-5 0,-1 0-8 0,4 1 5 16,0 0-10-16,2 0 2 0,3 2-4 0,4-1-3 16,-5 1-5-16,4 0 1 0,-2 1-3 0,-4-2-9 15,0 2-7-15,-1-2-10 0,-3 3-10 0,1-3-9 16,-3 1-15-16,0 2-16 0,-2-1 3 0,-1 1-1 16,-4 0-14-16,1 2-7 0,-2-1-12 0,-2 1 2 15,0-1-15-15,-3 2-13 0,0-2-30 0,0 3-5 16,-3-1-97-16,3-1-268 0,-4 4 119 0</inkml:trace>
  <inkml:trace contextRef="#ctx0" brushRef="#br0" timeOffset="-169764.14">22286 6058 121 0,'-4'5'143'0,"-1"-1"-4"0,1 1-5 0,0-1-1 16,3-3-10-16,-4 1 13 0,3 1-3 0,2-3-2 16,-4 4 2-16,4-4-4 0,0 0-2 0,-3 2-2 15,3-2-10-15,0 0-5 0,0 0-7 0,0 0-6 16,-2 4-6-16,2-4-9 0,0 0-7 0,0 0-5 15,0 0-9-15,4 4-6 0,-4-4-6 0,0 0-4 16,7 0-1-16,-7 0-6 0,5 3-5 0,-2-1-2 16,-3-2-2-16,6 4-1 0,-6-4-5 0,0 0-1 15,13-4-3-15,-8 2-4 0,4 2-1 0,-4-3-14 0,4-1-20 16,-1-1-21-16,-2 0-18 0,3 2-22 0,0 0-21 16,4-2-26-16,-3 1-36 0,-1 1-230 15,4-2-427-15,-2 1 190 0</inkml:trace>
  <inkml:trace contextRef="#ctx0" brushRef="#br0" timeOffset="-169344.44">22576 6036 166 0,'0'0'187'0,"-10"6"-13"0,10-6-25 15,0 0-12-15,-4 3-11 0,4-3-13 0,-5 1-11 0,5-1-10 16,-8 7-7-16,7-5-5 0,-4 5-2 0,-4-2-9 15,4 4-3-15,-3-1 2 0,0 1-7 0,2-3-1 16,-1 5-5-16,0-3-4 0,-1 4 6 0,3-1-11 16,-3-2 4-16,2 3-6 0,1 0-1 0,3 0-4 15,0-2-10-15,0 1-4 0,0-1 3 0,2 0-2 16,0-1 1-16,4 1-3 0,-1-3 2 0,2 0-6 16,0-3 1-16,0 0-2 0,5 1-4 0,1-3 0 15,0 0-2-15,3-2-3 0,-2 0 2 0,-1-2 0 16,1-2-4-16,-2-1 3 0,0 0-2 0,-1 2-2 15,1-6 2-15,-3 6-3 0,0-4 0 0,0 0 13 0,-3 0 4 16,0 2 8-16,1-3 4 0,-2 1 9 0,-1 2 9 16,0-2-10-16,-1 2 2 0,-1 0-3 0,0-1-5 15,0 0 2-15,-2 2-6 0,1-1 1 0,-1 0-5 16,-3 0-1-16,2 0-3 0,-3 0-9 0,3 3 5 16,-1-5 0-16,-1 4 2 0,-3 0-5 0,3-1-4 15,-3 1 2-15,2-1-6 0,-2 2 0 0,-1 2-4 16,3-3-12-16,-2 3-33 0,0-2-32 0,1 1-38 15,-5-2-60-15,7-3-73 0,-4 4-201 0,5-1-479 16,3-3 212-16</inkml:trace>
  <inkml:trace contextRef="#ctx0" brushRef="#br0" timeOffset="-168964.72">22851 6050 16 0,'0'0'240'0,"0"0"-24"15,-13 3-23-15,13-3-17 0,-6 0-19 0,6 0-12 16,-8 1-13-16,8-1-17 0,-8 5-10 0,3 1-14 15,2-1-9-15,-1 1-5 0,1 0-9 0,-2 3-6 16,1-4-8-16,0 7-7 0,3-6-2 0,-3 3-3 16,2-1-4-16,-1 3-3 0,3-1-3 0,0 0 1 15,3-1-7-15,-1 2-1 0,1-1 0 0,-1 1-7 16,2-2 2-16,1-1 0 0,-2 1-3 0,1 0-4 16,1-1 2-16,0-5-4 0,0 2-1 0,0 0 2 0,3-3-2 15,-2 0-3-15,6-2-1 0,-5 0 1 16,5-2-6-16,-1 0-12 0,0-3-20 0,-1-2-20 0,3 3-25 15,-2-5-41-15,4-4-70 0,-10 4-142 0,7-4-356 16,-2 0 158-16</inkml:trace>
  <inkml:trace contextRef="#ctx0" brushRef="#br0" timeOffset="-168075.18">22976 6088 117 0,'0'0'186'0,"0"0"-14"16,0 0-14-16,0 0-12 0,0 0-8 0,-5-2-7 15,5 2-8-15,0 0-5 0,0 0 0 0,0 0-2 16,0 0-1-16,0 0 1 0,0 0 4 0,0 0-4 16,0-5-5-16,0 5-4 0,0 0-7 0,0 0-9 15,0 0-7-15,0 0-11 0,0 0-5 0,0 0-9 16,0 0-5-16,0 0-6 0,0 0-5 0,0 0-4 15,0 0-9-15,0 0 0 0,0 0-8 0,0 0 1 0,0 0 2 16,0 0-3-16,1 12-3 0,-1-9-3 0,0 0-2 16,0 6 2-16,0-3 0 0,0 0-8 0,-1 2 2 15,2 1 1-15,-1 1-7 0,0-3 6 0,-1 5-3 16,2-4-4-16,-1-1 1 0,4 0 1 0,-4 1 3 16,0-1-6-16,4-2 7 0,-3 2-7 0,3-2 5 15,-4-1-2-15,4-1 1 0,-3-1-3 0,3 0 1 16,1-1 1-16,-5-1-1 0,8 0 0 0,-3-3 1 0,0 1-2 15,0-4 3-15,0 2-5 0,4-3 1 0,-2 0 2 16,0 0-1-16,1-1-2 0,-2 1 1 16,-1-3-1-16,1 3 0 0,-4 2 2 0,2-2-3 0,-1 2-1 15,0 0 2-15,0 0-2 0,-1 1 2 0,1 2-2 16,-3 2 2-16,3-4 0 0,-1 2-3 0,-2 2-2 16,0 0 1-16,4-3 0 0,-4 3 3 0,0 0-2 15,0 0-3-15,10 0 5 0,-10 0 3 0,6 3-1 16,-6-3-3-16,6 5 1 0,-3-4-4 0,0 1 7 15,0 3-6-15,-1-1 5 0,2 1-4 0,-1 0 3 16,0 0 0-16,1 3 0 0,1-3-1 0,-1 0 0 0,-3 1 2 16,3-1 0-16,0 0-1 0,-3-1 1 15,2 0-2-15,2 0 1 0,-4-2 0 0,3 1 0 16,-3-1 1-16,-1-2 0 0,8 5-3 0,-4-5 2 0,-4 0-6 16,8-5 5-16,-6 2 0 0,6-1 0 0,-4 1 2 15,1-2-2-15,-1-2 2 0,1 0-1 0,-1 0 1 16,2-2-2-16,-2-2 1 0,-2 2-1 0,1 0 1 15,1 0 0-15,-2-4-1 0,0 7 3 0,-1-6-1 16,-1 7-3-16,1-4 2 0,-1 4-1 0,1-1 1 16,-1 0 1-16,0 0-1 0,2 0-1 0,-2 3 0 15,0-1 1-15,0-1-2 0,0 5-3 0,0-7-1 0,0 7 5 16,-2-3 2-16,2 3-4 0,0 0 1 16,0-6-1-16,0 6 2 0,0 0-2 0,0 0-1 0,0 0 0 15,2-4 2-15,-2 4-1 0,0 0 2 0,0 0-2 16,0 0 1-16,7 10 1 0,-4-8-4 0,-1 1 0 15,2 2 2-15,0-4-2 0,0 3 5 0,1 0 0 16,1 3-5-16,1-1 4 0,-2 1 2 0,3 0-4 16,-2-2 2-16,3 7-1 0,-3-7 1 0,1 5-1 15,-1-5 0-15,-2 6 2 0,0-6-1 0,-2-2 1 16,2 6 0-16,-4-2 1 0,1-2 0 0,1 1-1 16,0-2-1-16,-2-1 6 0,-4 1-6 0,3 0 0 0,-3 2 2 15,-2-1-1-15,2-3 6 0,-1 1-7 0,-1 1 3 16,-1 0-2-16,1 0 3 0,0-3-2 0,-1 2 0 15,2 0-4-15,-2 0 4 0,4 1-5 0,-2-1-22 16,2 1-51-16,1-1-56 0,0 1-71 0,2-4-267 16,0 5-509-16,0-5 225 0</inkml:trace>
  <inkml:trace contextRef="#ctx0" brushRef="#br0" timeOffset="-167865.21">23629 6200 59 0,'0'0'135'0,"0"0"-8"15,5 3-18-15,-5-3-7 0,0 0-17 0,0 0-59 16,0 0-134-16,0 0-116 0,0 0 52 0</inkml:trace>
  <inkml:trace contextRef="#ctx0" brushRef="#br0" timeOffset="-165230.96">23443 6545 135 0,'0'0'133'0,"-7"-3"-5"16,3 2-18-16,4 1-5 0,-5-4-11 0,5 4-5 15,-4-5-10-15,-2 5-8 0,5-3-3 0,-3 0-8 16,4 3-2-16,-8-4-12 0,4 3 2 0,4 1-5 15,-9-4-3-15,4 4-5 0,5 0-1 0,-9-2 4 16,4 0-5-16,5 2-4 0,-9 0-8 0,1 0-2 16,1 2 2-16,-1-2-3 0,1 0-1 0,-3 2 0 15,2 1-6-15,-3-1-1 0,3 1 0 0,-1 1-2 0,1-1-6 16,-1 1 9-16,0-2-5 0,1 2-3 0,2-2 6 16,0 3-3-16,-2-4-4 0,2 2 6 0,-1-1-5 15,2 1 2-15,0-2-2 0,1 1-9 0,-1 1 7 16,1-2-3-16,-1 2 9 0,5-3-8 0,-9 5 4 15,5-1-2-15,-1-3 4 0,1 2 3 0,1-1-11 16,3-2 4-16,-3 5 2 0,0-1-1 0,2-1-6 16,-3-1 3-16,2 1-1 0,2-3 2 0,-3 4 0 15,1-1 5-15,2-3-3 0,-7 7 1 0,6-5-1 0,-3 2 2 16,0 0 2-16,0-1-4 0,3 1 4 0,-3-1 0 16,4 1-1-16,-4 1-4 0,2 0 4 0,-2 0 1 15,2-1 0-15,-1 1-9 0,1 0 5 0,-2 0 0 16,1-1-6-16,1 2 5 0,-1-4 1 0,2 2-2 15,-2 1 2-15,1-2 1 0,0 3-4 0,2-3 5 16,-5 1-6-16,4 0-2 0,-2-2 4 0,2 1 3 16,1-3 0-16,-1 7-2 0,1-4 2 0,0-3-3 15,-1 7 2-15,1-3-2 0,1 2 4 0,-1-2-5 16,0 1 4-16,1 1 1 0,0 0-1 0,-2-1-5 0,1 1 5 16,0 1-1-16,1-1-2 0,-1-1-2 15,2 3 4-15,0-3-1 0,1 0 4 0,1-1-3 0,-2 3-1 16,2-2 2-16,1 2 1 0,0 1-1 0,0-3-6 15,3 2 4-15,-2-3-1 0,1 3 3 0,1-1 1 16,0 1-5-16,-3-3 2 0,3 0 1 0,-3 3-2 16,-1-4 0-16,5 1-2 0,-4-2 6 0,0 1-6 15,0 2-2-15,3 0 3 0,-4-2 2 0,2-2 0 16,-2 2-4-16,1 0 6 0,-1-1-1 0,4 0 1 16,-4 1-3-16,3-1-3 0,-2 0-1 0,2-1 6 0,-3 0 1 15,3 0 0-15,1 1-2 0,-3-1-1 0,3 1 1 16,-3 1 5-16,4-2-5 0,-3-1 1 0,2 3-2 15,1 0 2-15,0-3-1 0,-2 1 1 0,1-1-3 16,1 1 3-16,2-2-4 0,1 1 5 0,-1 0-7 16,-3-1 1-16,1 1 3 0,0-3 1 0,1 3 2 15,-1 0-4-15,0-3 6 0,4 3-4 0,-5-1-2 16,-1 1 1-16,5 0 0 0,-5 0-2 0,1-1 4 16,0 1-2-16,1-2 6 0,0 2-2 0,-2 0-2 15,-7 0 0-15,14-2-2 0,-5 1 6 0,-4-1-5 16,3 0 1-16,2 1 8 0,-1-3 7 0,0 2 2 0,1-2 4 15,-1 0-3-15,0 0-2 0,4 3 1 0,-3-3-2 16,1-1-4-16,-1 1-3 0,-1 0 1 16,0-1 1-16,-4 3-4 0,5-3 0 0,-6 3 4 0,1-1 7 15,1 0-4-15,-2-2 5 0,1 1-2 0,-1-2 4 16,0 0 9-16,-3 1-5 0,2-1-3 0,3-1 7 16,-1-2-3-16,0 3-5 0,0-2-2 0,1-2 6 15,1 0-4-15,-4 3-3 0,-1-3 7 0,2 4 2 0,1-4-7 16,-1 4 14-16,1-3 2 0,-1 0 5 0,-3 0 0 15,1 3-2-15,0-1 3 0,-2 1-2 16,0-3 7-16,0 2-8 0,0-3 6 0,0 3-6 0,0 0-3 16,-2-3 6-16,-1-1-1 0,-3 1-9 0,0-2 2 15,-2-1 2-15,4 1 0 0,-4-5-2 0,-2 5 7 16,0-5-2-16,2 1-6 0,-2 0-1 0,-3 0-7 16,0 1-2-16,-6-2-4 0,-4 0-4 0,5 5-3 15,-6 1-13-15,-7 2-29 0,-1 4-41 0,-4 3-37 16,-1 2-52-16,-2 2-69 0,-15 2-255 0,15 1-524 15,0 4 232-15</inkml:trace>
  <inkml:trace contextRef="#ctx0" brushRef="#br0" timeOffset="-164130.86">25779 6020 26 0,'-2'1'60'0,"2"-1"-11"0,-4 3 0 16,4-3 0-16,-5 4-4 0,5-4 3 0,-4 3 2 16,4-3 2-16,-1 2 0 0,1-2-3 0,0 0 0 15,-4 3-3-15,4-3-9 0,0 0-4 0,-5 2 0 16,5-2-9-16,-5 0 4 0,5 0-11 0,0 0 3 16,0 0-3-16,-8 3-2 0,8-3-11 0,0 0-9 15,0 0-34-15,0 0-96 0,0 0-146 0,-9-3 65 0</inkml:trace>
  <inkml:trace contextRef="#ctx0" brushRef="#br0" timeOffset="-162182.17">25499 6091 130 0,'13'5'142'0,"-13"-5"-7"16,0 0-7-16,0 0-16 0,0 0-10 0,0 0-6 16,0 0-13-16,0 0-11 0,0 0-6 0,0 0-3 15,0 0-11-15,0 0-2 0,0 0-3 0,0 0-8 0,0 0 2 16,0 0-3-16,0 0-1 0,0 0 0 0,0 0-4 16,0 0 1-16,0 0 5 0,0 0-2 0,0 0 2 15,0 0 5-15,0 0-5 0,0 0-3 0,0 0 1 16,0 0-1-16,0 0-5 0,0 0 1 0,0 0-6 15,0 0 0-15,0 0 1 0,0 0-3 0,0 0 1 16,0 0-1-16,0 0-2 0,0 0-1 0,0 0 0 16,0 0 1-16,0 0 6 0,0 0 3 0,0 0-1 0,0 0 5 15,0 0 1-15,0 0 0 0,0 0 1 0,0 0-1 16,0 0-1-16,0 0 2 0,0 0-1 0,0 0-5 16,0 0 0-16,0 0-7 0,0 0 0 0,0 0-4 15,-15 0-1-15,15 0-2 0,0 0-2 0,-9-3-1 16,9 3 0-16,0 0-4 0,-8-2 2 0,5-1 0 15,3 3-4-15,-4-2 1 0,4 2 0 0,0 0-2 16,0 0 0-16,-6-4-2 0,6 4 0 0,-3-3-1 16,0 1 1-16,3 2-3 0,-5-5-1 0,5 5 0 15,-5-2 2-15,5 2-3 0,-5 0 5 0,1-3-9 16,4 3 4-16,-6-3 2 0,2 1-5 0,4 2 6 0,-6-3-2 16,2 1 2-16,-1 0-3 0,5 2 4 0,-8-2-5 15,8 2 3-15,-9 0 4 0,4-3-2 0,5 3-1 16,-10-1 0-16,5-2 1 0,-2 3 1 0,2-1-3 15,5 1 2-15,-11-2 1 0,3 2-2 0,4-1 3 16,4 1-1-16,-15-1 0 0,7 1 0 0,3 0 2 16,-3-3-1-16,0 3-2 0,1-2 2 0,7 2-1 15,-13 0 1-15,6 0 0 0,-2 0-1 0,1 0 1 0,0 0-1 16,1 0-5-16,-1-2 5 0,0 2-1 16,1 0 0-16,7 0 3 0,-15 0-5 0,7 0-2 0,0-1 6 15,-1 1-1-15,0-2-2 0,-1 2 1 0,-3 1-5 16,4-2 5-16,-1 2-4 0,-4-1 1 0,1 0 4 15,-1 0-6-15,1 1 4 0,4-1 3 0,-3 1-3 16,1 1-1-16,1-2 1 0,-1 2-1 0,4-2 1 16,-2 3 2-16,1-3-4 0,0 0 0 0,8 0 2 15,-12 0-1-15,7 0-1 0,5 0-5 0,-9 4 7 16,4-4-1-16,0 1 0 0,-3 2-2 0,-2-2 1 16,0 2 2-16,0-1 0 0,0-2 0 0,-1 2-1 15,0 0-1-15,-1-1 1 0,1 2 0 0,0-3-2 16,-3 2 1-16,3-2-4 0,1 5 2 0,-1-5 2 0,2 0 1 15,-2 5-4-15,1-3 3 0,2-2 2 0,2 4-4 16,-4-3-1-16,2 4 2 0,0-5-3 0,3 4 3 16,0-2-5-16,1 1 4 0,4-3 1 0,-5 0 2 15,5 0-1-15,-8 0-2 0,8 0 4 0,-6 1-3 16,6-1-1-16,-9 2 2 0,9-2-3 0,-9 0 2 16,3 0 4-16,-1 0-3 0,0 2-2 0,7-2 0 15,-16 2-2-15,7 1 0 0,0-1 4 0,4-1-2 0,-6 1 3 16,1-2-1-16,2 2-1 0,0-1-6 0,-1 3 0 15,-2 0 7-15,1-1 1 0,-1-1-1 16,1 1-5-16,1-2 7 0,4 1-2 0,-3-2 2 0,-2 3-6 16,4-2-1-16,-2 2 7 0,-1-2 0 0,4 0-3 15,1 0 0-15,-1 1-2 0,1 0 1 0,-1 0-1 16,-2 2 3-16,5-3 0 0,-3 2 1 0,1 0-2 16,0 2 1-16,1-1 2 0,-1-3-4 0,4-1 1 15,-8 1 2-15,3 2-4 0,0 1 4 0,0-1-6 16,1-1 2-16,-1 1 4 0,1 2 3 0,-4-4-7 15,3 2 2-15,-2 1 3 0,1-3-1 0,0 2-2 0,0-1-7 16,1 1 10-16,-1-1-4 0,3 1 2 0,-4-1-1 16,5 0 4-16,2-2-4 0,-5 3 0 0,5-3 0 15,-7 1 0-15,7-1 1 0,-4 4-2 0,4-4-3 16,-5 2 3-16,5-2 3 0,-4 2-2 0,4-2-2 16,-2 5 2-16,-3-3-6 0,1 0 7 0,0 2 0 15,0 0 1-15,-1-4 0 0,1 3-2 0,0 1 4 16,-2-2-3-16,2 2-2 0,4-4-5 0,-7 2 2 15,5 0 2-15,-2-1 4 0,4-1-4 0,-5 4 5 0,0-1-4 16,0 1 4-16,1-1 1 0,0 0-2 16,3-1 0-16,-3 2-6 0,2-1 0 0,2-3 7 0,-3 5-1 15,-1-3-1-15,4-2-1 0,-6 3 2 0,4 0-2 16,2-3 0-16,-2 4 0 0,2-4-1 0,-2 3 4 16,2-3-3-16,-2 5 0 0,0-3 0 0,1 2 1 15,-3-1-2-15,4-3 2 0,-6 4 0 0,5 0-5 16,1-4 7-16,-4 4-5 0,3-2 4 0,-3 1 0 15,2 1-5-15,-1 1 7 0,-1-2-5 0,2 1 2 16,-2-1-1-16,1 2-2 0,2-3 5 0,-3 1-2 16,2-1 0-16,2-2-6 0,-3 4 6 0,0-1 1 15,0 0-3-15,0 1 2 0,1-2-2 0,-1 2 1 0,1-1 0 16,-1-2 1-16,3-1 0 0,-6 5-1 0,3-1 0 16,-2-1 1-16,4 0 1 0,-3 0-1 0,0-1 2 15,0 0-4-15,3 2 1 0,1-4-3 0,-4 3 3 16,4-3-1-16,-4 3 2 0,4-3-2 0,-4 4-2 15,3-3 2-15,-4 2 2 0,5-3 2 0,-4 6-3 16,4-6 2-16,-1 3-2 0,1-3-1 0,-4 3-5 16,4-3 5-16,-1 4 3 0,1-4-2 0,0 0-2 15,-3 2 1-15,3-2 2 0,-5 3-3 0,5-3 0 16,0 0 2-16,-1 4 1 0,-2 0-1 0,2 0 2 0,1-4-1 16,-3 5 1-16,1-2-5 0,-1 1 6 15,2-1-5-15,-3 1 2 0,4-1-1 0,-4 1 3 16,3-1-1-16,-3-1-1 0,3 2 2 0,-3 0-5 0,0 0 5 15,4-1-2-15,-5-1 2 0,4 2 1 0,1 1-1 16,-4-2 0-16,0 0 0 0,4-3 0 0,-5 5-2 16,5-3 0-16,-4 2-4 0,0-2 4 0,3 2-2 15,-3-2 5-15,1 1-4 0,3-3 2 0,-3 5-4 16,1-1 3-16,0-3 3 0,-2 2-2 0,2 1-2 16,1-1 1-16,1-3 1 0,-4 6 1 0,1-3 0 15,1 1-3-15,-1-1-3 0,3-3 3 0,-5 5-1 16,4 0 2-16,-3-2 0 0,1 1 3 0,2-1-3 0,-3 1 1 15,2-1 1-15,0 1-2 0,0-1-1 0,2-3 4 16,-5 3-4-16,5-3 4 0,-3 2-1 0,3-2 0 16,-2 4-1-16,2-4-1 0,0 0 0 0,-4 3-2 15,4-3 3-15,0 0-1 0,0 0 1 0,0 0 1 16,0 0-8-16,1 4 5 0,-1-4 1 0,-5 4-1 16,5-4 1-16,-4 1 1 0,4-1 1 0,-4 3 1 15,4-3-3-15,-4 2-1 0,4-2 2 0,-5 0-6 16,5 0 7-16,0 0-1 0,0 0 0 0,-6 3 0 15,6-3 0-15,0 0 3 0,0 0-7 0,0 0-16 16,0 0-18-16,0 0-19 0,0 0-37 0,0 0-39 0,0 0-59 16,6-10-236-16,-3 5-462 0,3-4 204 15</inkml:trace>
  <inkml:trace contextRef="#ctx0" brushRef="#br0" timeOffset="-160165.11">23988 6420 209 0,'0'0'226'15,"-4"-4"-10"-15,4 4-20 0,-2-2-19 16,2 2-12-16,0 0-15 0,-7-4-18 0,5 0-15 0,2 4-10 15,-3-5-11-15,1 3-7 0,2 2-16 0,-4-4-2 16,4 4-7-16,-4-3-7 0,4 3-6 0,-2-3-6 16,2 3-2-16,0 0-6 0,0 0-5 0,0 0-1 15,-3-3-4-15,3 3-13 0,0 0 8 0,0 0-2 16,0 0 4-16,0 0 3 0,0 0 3 0,0 0 6 16,-1-4 3-16,1 4-1 0,0 0 0 0,0 0-1 15,0 0-1-15,0 0-4 0,0 0-4 0,0 0 0 16,0 0-2-16,0 0-4 0,0 0-4 0,0 0-2 15,0 0 2-15,0 0-5 0,0 0-6 0,0 0 3 16,0 0 2-16,0 0-4 0,0 0 1 0,0 0-2 0,0 0-4 16,-3 12 3-16,2-9-2 0,0 4 3 0,1 0-2 15,0 0-2-15,-2 2 4 0,1-3-5 0,0 2 2 16,-2 1 0-16,1 2-2 0,-1-1 2 0,-1-2 0 16,2 1 1-16,-1 1-1 0,-2-1 0 0,4-1-1 15,-3-3-2-15,1 1-4 0,1 0 2 0,0-1 4 16,0 0-1-16,2-1 1 0,-3 1-3 0,3 0 3 15,-2 0 0-15,2-5-3 0,-1 4-6 0,-2-1 9 16,3-3 0-16,0 5-3 0,0-5 2 0,-2 5-1 0,2-5-1 16,0 0 0-16,0 0 2 0,0 4-5 15,0-4 3-15,0 0-1 0,0 0 2 0,-3 3 0 16,3-3-1-16,0 0 0 0,0 0 0 0,-4 4 3 0,4-4-3 16,0 0-1-16,0 0 1 0,0 6 1 0,0-6 2 15,0 0-3-15,0 3 3 0,0-3-4 0,0 0 2 16,3 4 0-16,-3-4-5 0,0 0 5 0,0 5-2 15,0-5-1-15,2 2 4 0,-2-2-1 0,3 2 1 16,-3-2-3-16,5 3 0 0,-5-3 3 0,7 3-4 16,-7-3 3-16,8 2 2 0,-4-2-3 0,1 1 3 15,0 0-1-15,-5-1-1 0,12 0-1 0,-5 0-2 0,1 1 4 16,5-1-2-16,-4 0 1 0,2 0-1 0,1 0 0 16,-1 2 0-16,3-2-2 0,-1 0 2 15,-4 2 0-15,5-2-2 0,-5 0 3 0,4 2-2 0,-7-2 1 16,2 0-3-16,-8 0 3 0,10 0 0 0,-6 1 0 15,-4-1 0-15,10 2 3 0,-10-2-3 0,7 0-2 16,-7 0-2-16,6 1 4 0,-2 0-1 0,-4-1 1 16,9 0 2-16,-9 0-2 0,9 1 1 0,-4-1-1 15,-5 0 1-15,9 2-1 0,-9-2 0 0,9 0 1 16,-7 2 1-16,-2-2 0 0,0 0-2 0,9 0 1 16,-9 0 1-16,3 2 4 0,-3-2-3 0,0 0-1 15,0 0 4-15,0 0 2 0,0 0-1 0,0 0 2 0,0 0-3 16,0 0 1-16,0 0-1 0,0 0 1 0,0 0-3 15,0 0 2-15,0 0-1 0,0 0 1 0,0 0-3 16,0 0-6-16,0 0 9 0,0 0-1 0,0 0 2 16,0 0 0-16,-4-9-1 0,4 9 2 0,-5-5-5 15,2 3 6-15,3 2 8 0,-6-5 5 0,2 2-2 16,0 1-5-16,0-1-1 0,-1-1 3 0,0-1-5 16,0 2 0-16,-1-1-4 0,1-1 1 0,-1 2 2 15,1-2-4-15,-1 1 1 0,1-1 2 0,-3-3-7 16,-1 1 1-16,5-1 1 0,-2 0-2 0,-3 0 0 15,3 0 2-15,-1 2-1 0,2-2-1 0,-3 0 2 0,2 0-3 16,1 3 1-16,-1 0-3 0,3-2 6 16,-1 2 1-16,0 0 1 0,-2 0-4 0,2 0 0 0,-1 0 7 15,1 1 0-15,2 1 3 0,0-1 3 0,-2 2-2 16,3-3 6-16,1 5-6 0,-4-3-2 0,4 3 4 16,-5-3-5-16,5 3 2 0,-3-2 1 0,3 2-5 15,-2-3-1-15,2 3-1 0,-4-4 1 0,4 4 1 16,0 0 0-16,0 0-2 0,0 0-1 0,0 0-3 15,0 0-1-15,0 0-1 0,0 0 3 0,-3-3 1 16,3 3-2-16,0 0-1 0,0 0-1 0,-3-4 0 16,3 4 0-16,0 0 1 0,0 0-1 0,0 0-1 15,0 0 0-15,0 0-2 0,0 0 1 0,0 0-1 0,0 0-2 16,0 0 1-16,0 0-2 0,0 0 2 16,0 0 3-16,0 0-2 0,0 0 2 0,0 0 4 0,0 0-3 15,0 0 0-15,0 0 2 0,0 0-7 0,0 0 1 16,0 0 4-16,0 0 2 0,0 0-1 0,-1-3-4 15,1 3 3-15,0 0-2 0,0 0-1 0,0 0-2 16,-2-3 3-16,2 3 4 0,0 0-7 0,0 0 2 16,0 0-1-16,0 0 5 0,0 0-8 0,-1-5 3 15,1 5-2-15,0 0 4 0,0 0-1 0,0 0-7 16,0 0 8-16,0 0-2 0,0 0 0 0,0 0 0 16,0 0 1-16,0 0-1 0,0 0 0 0,0 0 2 0,0 0-2 15,0 0-1-15,7 10 0 0,-7-10 2 0,1 5-1 16,0-1 1-16,0 2 2 0,-1-2-2 0,0 0 0 15,0 3 1-15,2 0 0 0,-2 0 0 0,-2-2-1 16,1 3-4-16,0-2-1 0,0 0 3 0,-1 2 2 16,0-2 5-16,-1 1-5 0,2-1 2 0,0 2-4 15,-2-3-3-15,2 0 3 0,-2 2-4 0,1-3 3 16,0 1-1-16,2-2-1 0,-1 1 1 0,1-4-1 16,-1 5 1-16,1-5-6 0,0 6 1 0,0-6 5 15,1 2-4-15,-1-2 0 0,0 0 1 0,0 0 4 0,0 0 2 16,0 0-3-16,14-9 0 0,-9 5 1 15,2 3 0-15,-2-2 2 0,2 0 0 0,0 1-4 0,-1 0 2 16,-2 0 6-16,3 1-7 0,0-1 1 0,-1 0 7 16,2 2-6-16,-3-3 0 0,3 1 4 0,-2 1-1 15,3 0-1-15,-5 0-1 0,4-2 4 0,-1 3-1 16,0 1-3-16,-7-1 2 0,13 0 2 0,-8 0-4 16,-5 0 1-16,11 2-1 0,-6-2 4 0,-5 0-4 15,8 1-3-15,-8-1 3 0,4 1 1 0,-4-1-1 16,6 1-2-16,-6-1 2 0,0 0 0 0,4 2-1 0,-4-2 0 15,0 0 1-15,0 5 0 0,0-5 3 0,0 0 1 16,0 0-1-16,0 0-2 0,-7 5 0 16,5-2-2-16,2-3 6 0,0 0-3 0,-9 1 1 0,5 0 0 15,4-1-1-15,0 0 3 0,0 0-5 0,-10 1 0 16,10-1 4-16,0 0 1 0,0 0-2 0,0 0 0 16,0 0 4-16,0 0-7 0,0 0 1 0,0 0-2 15,0 0 2-15,0 0-1 0,0 0 4 0,0 0-6 16,-5-3-1-16,5 3-1 0,0 0 3 0,0 0 4 15,0 0-2-15,0 0-1 0,0 0 0 0,0 0 3 16,0 0-5-16,13 7-3 0,-11-6 4 0,1 2-1 16,-3-3-2-16,1 3-3 0,-1-3 0 0,1 5-7 0,-1-5-1 15,2 3 0-15,-2-3 7 0,-2 4-2 16,2-4 3-16,-6 3-3 0,2-1 4 0,-1-1 3 0,-1 2-4 16,1-2 3-16,-2-1 2 0,1 3 0 0,1-2-2 15,-3 0 3-15,8-1 1 0,-9 2-4 0,8 0 2 16,1-2 1-16,-7 2-1 0,7-2 4 0,-1 3 0 15,1-3 0-15,0 0-1 0,-1 3-2 0,1-3 2 16,0 0 1-16,2 5 0 0,-2-5 2 0,8 2-2 16,-8-2 3-16,9 0-3 0,-9 0 3 0,13-3-4 15,-8 2 1-15,0 1 0 0,3-1-2 0,-1-1-5 16,1 2-8-16,-2-2-6 0,1 2-4 0,0-1 3 0,-7 1-2 16,11-2 1-16,-6 2 1 0,-5 0-1 15,8-1 5-15,-8 1 2 0,6 1 0 0,-6-1 3 16,0 0 2-16,0 0-1 0,0 0 1 0,0 0 2 0,0 0-2 15,0 0 3-15,0 0-3 0,0 0 5 0,-12 8 0 16,12-8 3-16,-7 2-2 0,3 0-2 0,0 0 2 16,0 1-5-16,-2-3-13 0,6 0-17 0,-9 2-20 15,5 0-19-15,-1-1-27 0,0 1-32 0,-3-2-66 16,2 2-188-16,-1-1-424 0,1 1 188 0</inkml:trace>
  <inkml:trace contextRef="#ctx0" brushRef="#br0" timeOffset="-147797.83">22981 7015 20 0,'0'0'103'16,"0"0"8"-16,3-4-4 0,-3 4 4 0,0 0 0 16,0 0-2-16,0 0-1 0,1-3 3 0,-1 3-6 15,0 0-4-15,0 0-7 0,0 0-12 0,0 0-1 16,0 0-8-16,0 0-11 0,0 0-3 0,0 0-10 15,0 0-5-15,0 0-3 0,0 0 3 0,0 0-11 16,0 0-1-16,0 0-6 0,-8-3-4 0,8 3-1 16,0 0 0-16,0 0-2 0,0 0-1 0,0 0-1 15,0 0-1-15,0 0 5 0,0 0-3 0,0 0 0 16,0 0 0-16,0 0-3 0,0 0-1 0,0 0-2 0,-5-1-1 16,5 1-6-16,0 0 0 0,-5-2 5 0,5 2-7 15,0 0 0-15,0 0 1 0,-6-2-2 0,6 2-3 16,0 0 4-16,0 0-1 0,-8-1-2 0,8 1 0 15,0 0 3-15,0 0 0 0,0 0 0 0,0 0-1 16,-5 3 0-16,5-3-3 0,0 0 1 0,0 0 2 16,0 0 0-16,0 0-3 0,0 0 2 0,0 0-3 15,0 0 2-15,-8 0 0 0,8 0 2 0,0 0-2 0,-8 1 1 16,8-1 2-16,-7 1-5 0,7-1 1 0,-9-1 4 16,9 1-4-16,-6 2 2 0,2-1-2 15,4-1-1-15,-8 3 0 0,8-3 3 0,-5 2 0 0,5-2-1 16,-6 2 0-16,2 0-2 0,4-2 2 0,-7 2 1 15,7-2-4-15,-6 4 1 0,4-3 1 0,2-1-1 16,-6 2 3-16,3 1 1 0,3-3 1 0,-8 6-1 16,5-5-1-16,-3 4-1 0,2-2 1 0,0 2-1 15,-1-1 1-15,0-2-2 0,1 2 2 0,0 1-4 0,-2-1 3 16,1 1-1-16,1-2 1 0,-1 4 2 16,-3-4 0-16,3 4-2 0,-1-2-1 0,-2-1 3 0,4 2 15 15,-1-1-3-15,-4-1-1 0,6 1-1 0,-3-1 1 16,5 0-2-16,-3 0-1 0,-1-2-2 0,1 1-2 15,0 1 4-15,-1-1-7 0,4-1 2 0,-3 1-3 16,2 1 3-16,-1-1 1 0,-1 0-3 0,4-3-2 16,-6 4 0-16,3 0 6 0,-1 0-2 0,-1-1-3 15,0 2-1-15,1 0 1 0,1 0-1 0,-3-1 0 16,1 3 0-16,-1-4 0 0,2 1 4 0,0 3-5 16,-1-2-6-16,1-2 7 0,2 2 4 0,-3 0-2 0,2-1 1 15,-2 0-4-15,3-3 3 0,-1 4-5 16,0-2 2-16,1 1 0 0,-2-1 0 0,1-1 4 0,2 1-5 15,-1 1 1-15,0-2 2 0,2-2 0 0,-6 7-3 16,5-2 4-16,-2-2-3 0,2 0 3 0,-2 0-1 16,2 1 0-16,-3-1-1 0,4 1-1 0,0-4 0 15,-5 4-3-15,4-1 3 0,1-3-3 0,-4 5 2 16,1-3 4-16,2 2-1 0,-1 1 3 0,-1-3-2 16,-1 2 3-16,0-3 0 0,3 3-1 0,0-2-2 15,-3 1 2-15,1-1 1 0,-1 3 7 0,3-1-6 0,-3-1 1 16,2-1 1-16,-2 1 1 0,0 1-7 0,0 2 3 15,3-3-6-15,-3 1 3 0,0-1 0 16,0 2 1-16,1-1 3 0,-1 0-5 0,-2 2-1 0,2 0 3 16,-1-2-2-16,3 2 3 0,-4-1-2 0,0 0-3 15,2 1 3-15,-1-1-2 0,-1 2 3 0,3-1-4 16,-1-2 1-16,-1 2 1 0,0 1-3 0,1-3 0 16,0 1 0-16,-1 1 4 0,2-1 1 0,-1-2-4 15,0 1-2-15,0 1 3 0,1 0 2 0,-1-2 0 16,2 1-3-16,-2 2-1 0,0-1 2 0,-1-2-2 15,1 0 1-15,-1 0 2 0,1 5 0 0,0-4-1 0,-1-2-1 16,1 5 1-16,-1-3 3 0,0 0-8 0,1-2 3 16,2 5 0-16,-1-5 1 0,-1 1 0 15,3 1 2-15,-3-1 1 0,0 2-3 0,3-2-1 0,-3 1 4 16,3-2-3-16,-2 1 0 0,1-1 2 0,2-2 0 16,-3 4 1-16,3-4-2 0,-4 4 0 0,3 0-3 15,1-4 3-15,0 6-1 0,0-2-1 0,0-4-1 16,-4 4 2-16,4-1 1 0,0-3-1 0,-4 4 1 15,4-4 0-15,0 4-2 0,0-4 4 0,0 0-4 0,-1 5-6 16,1-5 5-16,0 0 3 0,0 0-8 16,0 0-7-16,0 0-18 0,0 0-21 0,0 0-33 0,0 0-41 15,10-10-59-15,-6 4-144 0,1-1-357 0,0 0 158 16</inkml:trace>
  <inkml:trace contextRef="#ctx0" brushRef="#br0" timeOffset="-146832.84">22374 7454 157 0,'-2'-4'145'0,"2"4"-11"16,0 0-17-16,0 0-3 0,0 0-16 0,-4-1-8 16,4 1-8-16,0 0-11 0,0 0 0 0,0 0-10 15,0 0-2-15,0 0 1 0,0 0-2 0,0 0 1 16,0 0 3-16,0 0 5 0,0 0 2 0,0 0-1 0,0 0 3 16,0 0 6-16,0 0-3 0,0 0 2 15,0 0-2-15,0 0-3 0,0 0-5 0,0 0-3 0,0 0-5 16,-3-4-5-16,3 4-9 0,0 0-3 0,0 0-5 15,0 0-2-15,0 0-8 0,0 0 1 0,0 0-3 16,-2 9-7-16,2-9 2 0,-3 2-2 0,3 3 0 16,0-1-5-16,0 1 0 0,0-5 1 0,0 8-3 15,0-5-1-15,-1 1 1 0,-3 1-2 0,4 0 1 16,-1 2-2-16,-3-2 2 0,4-1-4 0,-1 4 0 16,-2-3 3-16,-2 2-2 0,4 1 5 0,-3 2-2 15,-1-1-3-15,-3 1 0 0,3-3-1 0,1 0 2 0,-1 3-3 16,1-2 2-16,-1-1-3 0,3 0 0 0,-1-3-4 15,1 3 3-15,-1-4 2 0,3 2 0 0,-3 0-1 16,3-3-5-16,0-2 6 0,0 7-3 0,0-7 2 16,-1 5 0-16,1-5 1 0,-2 4-2 0,2-4 1 15,2 4-1-15,-2-4-1 0,0 0 2 0,1 3 0 16,-1-3-1-16,0 0 2 0,0 0-1 0,0 0-1 16,0 0 3-16,3 4-3 0,-3-4 2 0,0 0-3 15,0 0 0-15,0 0 0 0,0 0 2 0,0 0-2 16,0 0 3-16,0 0-1 0,14-5-3 0,-14 5-1 15,6-2 0-15,-6 2 1 0,9 0 3 0,-2 0-3 0,0-3-4 16,1 3 3-16,0 0 2 0,-2 0-2 0,7 0-1 16,-5 0-3-16,1 0 0 0,3 0-1 0,-1 0-2 15,0 0-2-15,-1 0 0 0,-2 0-2 0,-2 0-1 16,-6 0 2-16,14 0 2 0,-9 0-4 0,-5 0 8 16,8-1-7-16,-4-1 8 0,-4 2 2 0,0 0 1 15,0 0 0-15,0 0 3 0,8-2 3 0,-8 2-4 16,0 0 5-16,0 0-2 0,0 0-1 0,0-3 0 15,0 3 2-15,0 0-1 0,0 0-2 0,0 0 4 16,0 0-3-16,0 0 0 0,0 0 2 0,0 0-2 16,0 0 0-16,-8-6 0 0,8 6 2 0,-4-3-2 0,4-1 3 15,-5 1 5-15,4-2 3 0,-3 2-3 0,1-2-2 16,-2-1 0-16,0 0-1 0,0 1 3 0,-3-2 4 16,1 2 3-16,-1-1-2 0,-1 0-2 0,0 0-2 15,-1-2-3-15,0 1 2 0,1 2-2 0,0-3 3 16,-4 2-7-16,4-2 2 0,0 1 2 0,-4 1-3 15,3-2 1-15,-1 1 0 0,-1 0 3 0,1 0 2 16,-1 2 6-16,3-1 7 0,-1 0-2 0,-1 1 0 16,3 2 4-16,1 0 4 0,2-2 4 0,-1 3 1 0,1 1-5 15,1-2-2-15,0 2-2 0,4 1-2 16,0 0-5-16,-6-4-3 0,6 4-3 0,-3-3-2 0,3 3 2 16,0 0-3-16,0 0 0 0,-2-2-3 0,2 2-3 15,0 0 0-15,0 0-2 0,0 0 1 0,0 0-12 16,0 0-7-16,0 0-19 0,0 0-27 0,12 6-26 15,-12-6-29-15,8 3-47 0,0-3-67 0,-8 0-241 16,11 0-508-16,-3-3 225 0</inkml:trace>
  <inkml:trace contextRef="#ctx0" brushRef="#br0" timeOffset="-144081.99">22876 7463 104 0,'-4'-7'115'16,"1"6"-4"-16,3 1-3 0,-5-2-10 0,5 2-11 16,-5-4-9-16,2 1-7 0,-1 2-12 0,4 1-8 15,-8-3-5-15,5 1 0 0,-2-1-1 0,5 3-13 16,-7-2-2-16,7 2 3 0,-6-6-13 0,1 6 10 16,1-2-9-16,-1-1 1 0,0 2-5 0,1-2 0 15,-1 0 3-15,1-2-6 0,-4 1 1 0,3 2 1 16,-4-6-2-16,1 0 1 0,2 3 2 0,-7-3 1 0,4 2-3 15,0 1-4-15,-5-4 6 0,4 3-5 16,-5-5 1-16,1 3-3 0,1 1-3 0,-1-1 4 0,1 2-10 16,-2-2 6-16,2 1-6 0,0 3 3 0,-1-2 3 15,3-1 0-15,-1 2-3 0,-3-2-1 0,2 1-4 16,0 1 5-16,3-1 2 0,-3-3-8 0,4 4 3 16,-3-2 0-16,1 0 2 0,1 2-6 0,0-2 5 15,1-1 1-15,-2 5 6 0,2-6-6 0,0 4 2 16,-2 1-8-16,0-2 0 0,-1 2 5 0,1 0-3 15,-1 2-4-15,2-2 1 0,-3 0 7 0,3 2 7 0,-4 0-12 16,3 1-1-16,0-1 1 0,-3 1 7 16,4-2-6-16,-2 2 0 0,-1 0-1 0,1-1-4 0,-1 1 6 15,0 1 3-15,1 0-1 0,0 0-3 0,1-2-1 16,-3 4-2-16,2-2 5 0,2 1 0 0,-3-2-1 16,0 2 1-16,1 1 1 0,0-1 1 0,-2-1-4 15,4 1 3-15,-2-1 1 0,1 3 0 0,-2 0-3 16,0-2-2-16,3 0 2 0,0 1-2 0,-3 1 6 0,3-1-3 15,-2 0-3-15,1 1 5 0,-1-1 1 16,6 0-6-16,-4 1 1 0,-2 1 6 0,1 0-7 0,1 0 6 16,3 0-6-16,1-1 2 0,-1-2 0 0,2 1-2 15,0 3-4-15,-1-3 6 0,-1-1 0 0,2 3 1 16,0 0-2-16,-1 2 0 0,-1-3 1 0,3-1 1 16,-1 0-4-16,0 3 2 0,-1 1-2 0,1-3-1 15,0-1 4-15,-2 4-3 0,-1-2 0 0,-2 3 7 16,3-2-2-16,-2 0-2 0,0 0 0 0,1 1 2 15,-1-1-1-15,0 2-4 0,-1-2 1 0,6-1 4 16,-5 0-1-16,4 0 0 0,-4 0 0 0,4 1 0 0,-3 0-2 16,3-2 4-16,-3 4-5 0,2-4 1 0,-1 3 3 15,0-1 1-15,3 2-2 0,-2-5-2 0,2 4-1 16,-5 1 2-16,4-2 2 0,-3 4-6 0,1 0 0 16,0-1-5-16,2 0-1 0,-2 1 5 0,0 0-5 15,0-1-4-15,0-1-1 0,2 3 8 0,0-3-3 16,1 3 5-16,0-2-6 0,-1 2 1 0,0-4 0 15,4 6 3-15,-2-7 4 0,2 2-2 0,-2 1 1 0,1-1 2 16,-1 0-2-16,2 1 0 0,-2 1-3 16,2-2 1-16,-4 0 7 0,5-1-6 0,-4 0 4 0,4 1-5 15,-1-1 1-15,-2 1 2 0,3 2 8 0,-1-2-2 16,0-2-4-16,-2 0 0 0,-1 2-1 0,4 0 3 16,-1-1-3-16,0 1 0 0,-2 1-1 0,2-3 0 15,-2 2 9-15,2-1-7 0,1 5 3 0,-4-4-2 16,3 4 11-16,1 0 1 0,0-4-1 0,0 3-2 15,0-1 6-15,0-1-9 0,0 1 6 0,1-2 1 16,-1 0-2-16,4 0-1 0,-4 1 2 0,1-1-5 16,2 3-1-16,-2-3-2 0,-1 0 2 0,0-1 1 0,3 2-1 15,-2-3-1-15,-1 2-1 0,0-1 0 0,1 1 1 16,2 1 4-16,-3-3 1 0,1 0 6 0,-1 3-2 16,4-2-3-16,-4 1-1 0,4 0 1 0,-3-2 0 15,3 3-5-15,1 1 2 0,-1-1-2 0,0 1 2 16,0-1-3-16,1 2 2 0,0-3 1 0,0 1-5 15,-1-1 2-15,0-1 3 0,-1 5-2 0,1-3 0 16,1 2-3-16,-1-5-6 0,2 5-1 0,-2-5 6 16,0 1-1-16,1 0-1 0,1 0-1 0,-1 1 5 0,0-2-3 15,1 3 10-15,-1-3-10 0,4 2-3 0,0 0 1 16,1-1-3-16,-1 2 2 0,-2-1 2 0,4 0 4 16,-4 0-3-16,0 1-3 0,2-1 4 0,1 2-2 15,-2-5-2-15,1 1 2 0,1 2-2 0,-2-1 10 16,0-2-2-16,-2 1-7 0,3-1 1 0,-1 1-2 15,-1 0 3-15,2-2-2 0,-1 1 3 0,-2-1-4 16,1 1 4-16,0 0 0 0,1 0 2 0,1-1-8 16,1 2 5-16,2-2-1 0,-3 1-1 0,2 0 1 0,3 0 0 15,-5 1 2-15,1 1-2 0,4-2 1 16,-6 0-1-16,1 1-3 0,4-1-3 0,-3-3-1 0,1 3-2 16,0-2 1-16,-1 0-5 0,0 1 6 0,3 0-2 15,-4-2 12-15,2 2-9 0,0 0 9 0,-1-1-9 16,3 3 1-16,-3-2-1 0,1-1 4 0,-1 1 3 15,2 0-3-15,2 1 5 0,-4 0-5 0,3-2 8 16,1-1-11-16,4 5 4 0,-1-2-2 0,-3-2 3 16,0 1 3-16,2 2-1 0,-2-3-2 0,-1 0-1 15,1 0 7-15,-1 3-4 0,0-3 1 0,-2 1-4 0,2-3 4 16,-1 2-2-16,-1 0 7 0,3-2-5 0,-1 3-4 16,-3-2 0-16,3 0-1 0,0 0 2 0,-1 1 0 15,1-2-1-15,5 1 2 0,-1 0 1 0,-1-1-6 16,0 1 5-16,4-1 0 0,-3-1-1 0,-2 0-3 15,0 1 5-15,1-1-1 0,0-2 6 0,-3 2-8 16,0-3 1-16,0 3-1 0,0-2 1 0,-1 3-2 16,1-3-2-16,1 3 0 0,-4-1 5 0,2-2 0 0,-1 0-6 15,0-1 5-15,-2 2 0 0,3-1-4 16,-4 1-4-16,2-3-3 0,0 2 0 0,-1-1 7 0,0 1-1 16,5-2 3-16,-3 0-1 0,-2-2-1 0,2 0-1 15,-1 2 3-15,2-2-1 0,0-1-2 0,-3 2 4 16,1-1-5-16,3-4 1 0,-5 2 1 0,0 3-4 15,3-3-2-15,-2 2 3 0,0-1 0 0,0 1 2 16,-4-1-2-16,4 1 1 0,-8 1 1 0,3-2 8 16,3 4-4-16,-4-2-4 0,1-2 2 0,4 1 0 15,-7 1 6-15,3-4 0 0,-1 4 2 0,-1-3 3 0,2 1-9 16,1-2 10-16,-2-1 1 0,-2 2-2 0,0-1 2 16,-1-3 0-16,4 1-5 0,-5 1-1 0,2-4 4 15,-1 0-5-15,0 3 5 0,0 1-2 0,0 0-2 16,0-5 2-16,0 4-1 0,0 0 14 0,0 2-8 15,0-2-3-15,-1 3 1 0,1-2 3 0,0 1 12 16,0 1 7-16,0 0 1 0,-3-2-5 0,2 2-1 16,0 1 10-16,1-1 4 0,-3 0 1 0,2 2-7 15,-3 2-4-15,-1-4-3 0,4 3-4 0,-2-1-4 16,3 0 3-16,-1 0-7 0,-2-1 3 0,2 0 3 16,-3 0-1-16,4 2-1 0,-4-3-4 0,4-1 2 0,-5 0-3 15,5 2 6-15,-2 1-6 0,-1-2 5 0,2 4 0 16,-3 0 0-16,4-2 11 0,-4 1-4 0,2-2-1 15,-1 0-3-15,-1 1-3 0,0 0 0 0,0-2 0 16,0 3-4-16,0-2 2 0,-3 0-2 0,2 1 1 16,1 2-3-16,-4-4-1 0,2 2-1 0,-3 0-1 15,2 0 2-15,-1-2 10 0,2 1 4 0,-2-1 3 16,1-1 10-16,2 2-9 0,-2 1 0 0,0-1-2 0,2-1 1 16,-1 1 2-16,1 0-4 0,-2-1 1 15,1 1-4-15,0-1-2 0,-1 0 1 0,1 2-1 0,-2-3 10 16,3 1 7-16,-3 1-6 0,3-1-4 0,-5-1-2 15,2 3-5-15,-1-2 0 0,0 2-1 0,-3-2-5 16,3 2 0-16,-7-2 1 0,2 0 1 0,-1 1-2 16,3 2 3-16,-2-3 1 0,-1 0-2 0,4 4-2 15,-2-3 2-15,1 2 0 0,0 0-3 0,-4-3 0 0,6 4-2 16,-8-3-4-16,5 4 2 0,1-1-3 16,-5-2-1-16,-2 2 1 0,0 2-5 0,1-1 1 0,-3-1-2 15,1 3-3-15,-1 1 2 0,1 0-1 0,1-2-16 16,-2 1-3-16,2-2-15 0,-2 3-20 15,1 1-25-15,1 0-33 0,6-3-23 0,-1 3-34 0,4 0-59 16,0-1-218-16,4-1-482 0,6 2 213 0</inkml:trace>
  <inkml:trace contextRef="#ctx0" brushRef="#br0" timeOffset="-143065.48">22957 7539 118 0,'0'0'115'15,"-9"0"-9"-15,5 1-20 0,4-1 6 16,-4 1-4-16,4-1-8 0,0 0-4 0,-8 2-4 0,8-2-7 16,0 0-2-16,0 0-2 0,0 0 3 0,-4 2-10 15,4-2 6-15,0 0-2 0,-3 3-1 0,3-3-1 16,0 0-8-16,0 0 6 0,0 0 7 0,0 0 1 16,0 0 3-16,0 0 1 0,0 0 0 0,0 0-4 15,0 0-1-15,0 0-9 0,0 0 4 0,0 0-8 16,0 0-5-16,0 0-3 0,0 0-1 0,10-12-8 0,-5 9-3 15,-1-2-3-15,-4 1-1 0,5 1-5 0,0 1-2 16,2-4-24-16,-1 0 0 0,-1 3 0 16,0-1 3-16,3-1-4 0,-3 0 5 0,3 0 0 0,-2 2 3 15,1-1 1-15,-1 0-5 0,1 3 1 0,-1 0-3 16,1 0 2-16,1 0 3 0,0 1-5 0,3-2 2 16,-4 2 2-16,-1 0 1 0,2 3 0 0,-2-1-1 15,1 0 3-15,-1 1-2 0,-1 2 0 0,0 0-3 0,1-1 3 16,2 1-1-16,-4 2 2 0,5-1 0 0,-3 3 1 15,-1-4 2-15,1 2-2 0,0-2-2 0,0 0-1 16,2 2 2-16,1-2 1 0,-4 0-1 0,4 2 0 16,1-4-1-16,-1 2-1 0,3-3 5 0,-1 1-2 15,1-2-1-15,-2 2 1 0,1-3-3 0,1 1 4 16,-1 1-4-16,0-4 2 0,0 1-2 0,-1 1 4 16,-1-3 0-16,-1 1-2 0,0 0 0 0,1 0 2 0,-2-1-1 15,2-2-1-15,1 1 0 0,-2 1 0 16,1 1 0-16,0-1-5 0,1 0 5 0,-1-2-2 15,-1 3 4-15,3-1-3 0,1 3-3 0,-3-1 4 0,2-2 1 16,0 2 0-16,-4-1-4 0,2 2 6 0,-1 0-3 16,0 0 0-16,1-2 1 0,-1 2-1 0,1 2-2 15,-5-2 3-15,-4 0 0 0,13 0-2 0,-9 2 1 16,2-1-1-16,-6-1 1 0,5 0-4 0,-5 0 1 16,5 3 1-16,-5-3 0 0,4 1-1 0,-4-1 0 15,0 0 1-15,0 0 3 0,4 3 0 0,-4-3-3 16,0 0-4-16,0 0 1 0,0 0-4 0,0 0-5 0,0 0-7 15,0 0-17-15,0 0-12 0,-11-10-14 16,7 5-15-16,2 1-19 0,1 1-18 0,-3 0-27 0,2-5-124 16,-5 4-287-16,4-3 127 0</inkml:trace>
  <inkml:trace contextRef="#ctx0" brushRef="#br0" timeOffset="-142848.97">23515 7415 123 0,'-5'-3'137'15,"4"-1"-11"-15,1 4-17 0,0 0-13 0,0 0-3 16,-2-2-12-16,2 2-6 0,0 0-9 0,0 0 0 15,0 0-8-15,0 0 4 0,0 0-3 0,10 9-3 0,-9-7-2 16,1 4-4-16,1-2-4 0,1-2-5 16,0 4-5-16,0-1-4 0,0 1 0 0,0-2 4 15,2 4-9-15,-1-1-6 0,-1-1 1 0,-2 1-3 0,3 0-4 16,-1-2-1-16,0 5-2 0,-3-3 2 0,0 0 0 16,-1 0 0-16,-1-4-3 0,0 4 1 0,-2 1-1 15,0-3-1-15,-1 3-1 0,-1-3 0 0,-1-1-10 16,1 5-29-16,-2-2-60 0,2-2-68 0,0-2-91 15,-1 1-268-15,1-4 118 0</inkml:trace>
  <inkml:trace contextRef="#ctx0" brushRef="#br0" timeOffset="-142165.83">23804 7407 146 0,'0'0'181'0,"0"0"-4"15,0 0-20-15,-2-4-13 0,2 4-12 0,0 0-7 16,0 0-9-16,0 0-8 0,0 0-12 0,0 0-8 15,0 0-8-15,0 0-8 0,0 0-10 0,6-7-6 16,2 7-3-16,-2-2-6 0,-6 2-4 0,10 4-3 16,-6-3-8-16,1 2-3 0,3 1-2 0,-2-2-1 15,-2 3-5-15,1 2-4 0,-1-2-3 0,-1 2-3 16,-1-2-13-16,-2 2-6 0,3 1-5 0,-6 1 7 16,2-3-2-16,-3 0 0 0,-1 0 0 0,-3 3 4 0,-1-5-3 15,1 1 4-15,2 0 2 0,0-3 0 0,-2 1 2 16,-1 0 2-16,6 0 2 0,-1-2-4 15,-1 1 3-15,5-2-1 0,-7 4 1 0,7-4-3 0,0 0 2 16,0 0-1-16,0 0 1 0,12 4-3 0,-5-4 5 16,2 3-3-16,0-1 0 0,0 2-1 0,4 2 1 15,-3-5 0-15,-1 3-5 0,1 2 7 0,-1 0-2 16,0-4-3-16,-5 5 2 0,5-2 1 0,-5 0-2 16,-2-1 2-16,1 3-4 0,-1-2 5 0,-2-1 0 0,2 0-6 15,-2 1 9-15,0-1-9 0,-2 2 4 16,1-4 0-16,0 2-1 0,0-1 1 0,1-3-4 0,-3 6 3 15,2-3 1-15,-1 0 1 0,1 1-5 0,1-4 3 16,-2 6 3-16,2-6-4 0,-5 4-4 0,2-2 5 16,-1 0-2-16,-1 1-10 0,5-3-24 0,-9 1-30 15,9-1-40-15,-5 3-69 0,-1-3-106 0,6 0-305 16,0 0 134-16</inkml:trace>
  <inkml:trace contextRef="#ctx0" brushRef="#br0" timeOffset="-141959.14">24015 7536 71 0,'5'-1'189'0,"0"-3"-19"16,4 4-16-16,-2 0-18 0,0-3-9 0,6 3-10 15,-3-1-9-15,-1 1-13 0,5-3-12 0,-5 3-7 16,-1 0-9-16,-3 0-10 0,5 0-10 0,-5 0-12 15,0 3-19-15,-5-3-19 0,7 0-22 0,-7 0-38 0,6-3-51 16,-6 3-111-16,0 0-242 0,0 0 108 0</inkml:trace>
  <inkml:trace contextRef="#ctx0" brushRef="#br0" timeOffset="-141433.02">24223 7535 17 0,'2'4'130'16,"-2"-4"2"-16,0 0-1 0,0 0 1 0,0 0 1 0,0 0-6 15,0 0-3-15,0 0-3 0,0 0-10 0,0 0-1 16,0 0-4-16,0 0-6 0,0 0-9 0,0 0-4 15,0 0-9-15,0 0-4 0,0 0-7 0,0 0-4 16,0 0-8-16,0 0-3 0,0 0-7 0,0 0-6 16,0 0-1-16,0 0-5 0,0 0-3 0,0 0-2 0,0 0-5 15,0 0-2-15,0 0 0 0,0 0-3 16,-4-12-5-16,4 12 0 0,0 0-5 0,0 0 0 0,0 0 1 16,0 0 0-16,0 0-2 0,0 0-1 0,0 0-1 15,0 0 2-15,0 0-1 0,0 0-1 0,0 0-2 16,0 0 0-16,0 0 0 0,0 0 1 0,0 0 0 15,0 0-1-15,0 0 2 0,0 0 0 0,0 0-4 16,0 0-2-16,0 0 1 0,0 0-1 0,0 0-2 16,0 0 1-16,0 0-1 0,0 0 3 0,0 0 6 15,0 0-6-15,-7 12-2 0,5-8-2 0,2 1 3 0,-2-1 0 16,-1 0-2-16,3 0 0 0,0 1 1 0,0 0-1 16,0-1 4-16,1 0 1 0,1 0-1 15,2-1-1-15,-2 1 1 0,1 1-1 0,1-4 3 0,0 0 6 16,3 2-6-16,0-3 0 0,3 1-1 0,-1-5-8 15,4 4-10-15,-3-2-18 0,1-2-17 0,0 0-28 16,-1 0-21-16,1 1-12 0,0-2-30 0,-2-1-35 16,0 1-115-16,0-2-316 0,0 0 140 0</inkml:trace>
  <inkml:trace contextRef="#ctx0" brushRef="#br0" timeOffset="-141182.16">24397 7446 78 0,'0'0'193'0,"0"0"-19"15,-5 3-17-15,5-3-11 0,0 0-16 0,0 0-12 16,-4 4-8-16,4-4-7 0,-2 3-5 0,2-3 1 16,0 0-2-16,-4 5-10 0,4-5 1 0,-4 3-5 0,1-1-1 15,2 3-4-15,-1-1-2 0,-1 2-8 16,-1-2-5-16,1 6-6 0,0-3-1 0,2-2-4 0,-1 8-4 15,2-4-5-15,-1 3-5 0,1 5-2 0,1-5-1 16,1 1-6-16,-1 0-1 0,2 4-5 0,-1-5-23 16,-2 3-37-16,2-3-37 0,0 1-51 0,0-1-61 15,-2 0-173-15,3-5-388 0,-3 4 172 0</inkml:trace>
  <inkml:trace contextRef="#ctx0" brushRef="#br0" timeOffset="-140198.99">24170 7911 174 0,'-2'-5'201'16,"0"-1"-14"-16,2 2-17 0,0-1-13 0,-1-1-8 0,1 0-8 16,0 4-4-16,0 2-2 0,0-7-7 0,0 7-6 15,-2-5-10-15,2 5-11 0,0 0-9 0,0-5-9 16,0 5-11-16,0 0-12 0,0 0-1 0,0 0-4 16,0 0-7-16,0 0-4 0,0 0-8 0,4 14 3 15,-3-9-4-15,1 2-2 0,-1 1-5 0,0 0-2 16,2-2-1-16,-2 1-7 0,3 2-2 0,-2-2 0 15,0 0-2-15,-1 0-2 0,0-1 0 0,3-1 2 0,-1 0-3 16,-2-2-7-16,2 1 3 0,-1 0-1 16,1-2-4-16,-1 2-2 0,-2-4-2 0,0 0 0 0,10-1-2 15,-10 1-2-15,9-5 3 0,-5 0-2 0,1-1-4 16,4-3 4-16,0 2-2 0,-2-3-4 0,-1 0 9 16,-1 3-1-16,1 2-2 0,-2-1 5 0,0 1-3 15,0 0-2-15,0 2-4 0,0-1 6 0,-2 1-10 16,3 1 12-16,-5 2 2 0,4-3-2 0,-4 3 1 15,0 0-2-15,0 0-2 0,10 7 3 0,-8-4 1 16,0 1-1-16,-2-1 1 0,3 2 0 0,-2-1-1 16,2 2-1-16,-2-2 0 0,0 3 1 0,2-4-8 15,-3 2 0-15,1 0-4 0,0-1-1 0,-1-1-10 16,0-3 7-16,0 5-2 0,3-3 0 0,-3-2 2 0,0 0-10 16,6 1 8-16,-6-1 1 0,0 0-9 0,12-4-9 15,-8 0-9-15,2 2 0 0,-1-1-2 0,-1-4-1 16,0 2-1-16,0-2 2 0,1 1 5 0,-1 2 8 15,-1-1-2-15,-2 1 16 0,2 1-1 0,-2 0 16 16,-1 3-1-16,4-6 1 0,-4 6 5 0,1-4 2 16,-1 4-6-16,0 0 1 0,0 0 5 0,0 0 1 15,0 0 3-15,0 0 0 0,4 13 0 0,-2-10-2 0,2 2 1 16,-2-1 1-16,-1 0 4 0,3-1 1 0,-1 3-2 16,0-2-2-16,1 0 7 0,0-1-2 0,1 0-1 15,-1-1-3-15,1 0 1 0,4-1 1 0,-4-1-2 16,-5 0-1-16,13-1 2 0,-8-1-4 0,5-2 3 15,-3 1-5-15,-2-2 6 0,0 2-7 0,-1-1 3 16,1 0 1-16,-4 2-1 0,4-2-1 0,-1 1-1 16,-1 2 3-16,-3 1-2 0,4-4-6 0,-4 4 3 15,0 0 0-15,0 0 0 0,0 0-3 0,0 0 2 0,0 0 1 16,6 8 0-16,-7-4-2 0,1-1 0 16,0-3 3-16,-3 7-2 0,3-3-3 0,0-4 3 0,-1 5 1 15,2-1-1-15,2-2 2 0,-3-2 1 0,2 5-2 16,-2-5 1-16,8 0 3 0,-3 0-4 0,-5 0-2 15,12 0 6-15,-5-2-1 0,1 1-7 0,0-1 4 16,-2 0 4-16,2-1-2 0,0 1-1 0,-2-2 0 16,1 0-1-16,-2 2 1 0,2-4 0 0,-2 2 0 15,-1-1 0-15,0-1-4 0,-3 3 8 0,0 0-4 16,2-1-3-16,-1-1 8 0,-2 5 7 0,0-5 4 0,0 1 5 16,0 4 4-16,-2-6-4 0,-1 4 10 15,2-3 2-15,1 5-5 0,-5-5 1 0,1 2-4 16,-1 2-3-16,-3-2-2 0,0-1-2 0,1 2-2 0,0 0-4 15,-4 1-2-15,3 1-5 0,-2-1-8 0,0 1-46 16,2 0-40-16,-1 0-69 0,-2-2-229 0,4 2-417 16,7 0 185-16</inkml:trace>
  <inkml:trace contextRef="#ctx0" brushRef="#br0" timeOffset="-139515.99">24773 7795 119 0,'1'5'183'0,"-1"1"-15"0,3 1-19 16,-1 1-15-16,-2 2-15 0,3-1-14 15,-2 0-5-15,0 0-11 0,3 1-10 0,-1-3-9 0,-3 0-5 16,1-2-7-16,0 0-5 0,-1 0-1 16,1-2-7-16,1 1-3 0,-2-4 2 0,1 4-1 0,2-1 4 15,-3-3-4-15,0 0 2 0,9-3-3 0,-9 3-5 16,8-4-1-16,-4 0-4 0,1 0-2 0,-2 0 4 16,1-1 4-16,1 3 3 0,-2-4 3 0,0 2-3 15,2 1 1-15,-3 1-1 0,0-3-5 0,-2 5-3 16,4-4-5-16,-4 4-6 0,0 0 1 0,5-1-7 0,-5 1 2 15,0 0-2-15,0 0-1 0,9 8 2 16,-7-6-6-16,1 2-2 0,2 0-1 0,-3 0 1 0,4-1 0 16,-1 1-2-16,3-2 1 0,-2 1-3 0,-1-2 5 15,4 0-5-15,0-1 12 0,4 0-1 0,0-2-7 16,-3-1-3-16,3-2-11 0,-3 4-11 0,3-5-3 16,-4 4-11-16,0-3-7 0,1-2-3 0,-4-1 1 15,1 0 6-15,-1-1-1 0,-1 1 2 0,0-2 4 16,0 0-2-16,-3-1 12 0,-2 2-3 0,0-1 3 15,0-1 3-15,0 1 3 0,-2-2 12 0,-2 3 4 16,1-2 11-16,0 4 7 0,1 0 10 0,-1-2 7 16,-1-3 3-16,2 4-6 0,-1 0 7 0,-1-2 5 0,3-1-3 15,-3 3-2-15,-1 2 5 0,4-1 2 0,-3 3-8 16,1 0-3-16,1-1-5 0,-1 2-3 0,2 0-3 16,1 3-10-16,-1-6 3 0,1 6-4 0,0 0-1 15,0 0-2-15,0 0-1 0,-5 10-2 0,3 0 3 16,2-1-5-16,0 3 1 0,0 0-2 0,0 5 2 15,0 2-3-15,0-1-2 0,2-1-1 0,-1 0 2 0,-1-2-2 16,1 2-1-16,-1-5 1 0,1-1-2 16,1 0 2-16,-1 0-1 0,-1 0 3 0,3 1-1 0,-2-4 0 15,-1 0-3-15,1-2-9 0,0 2-17 0,1-3-19 16,-2 2-27-16,2-2-21 0,-2-2-30 0,0 1-28 16,0-4-68-16,0 0-179 0,2 2-429 0,-2-2 189 15</inkml:trace>
  <inkml:trace contextRef="#ctx0" brushRef="#br0" timeOffset="-138999.33">24944 7746 203 0,'8'-2'221'0,"-2"-1"-15"0,3 2-6 0,4 0-13 16,-3-1-16-16,3 1-14 0,-2 0-13 0,1-1-14 15,2 1-9-15,-3 1-11 0,-2 0-15 0,-1-4-6 16,-2 4-11-16,2 0-7 0,-3-3-5 0,1 2-11 16,-2-1-1-16,1 0-7 0,-1 0-6 0,-2-5-7 15,1 4-4-15,0-2-5 0,0 2-4 0,0-2 0 16,-1 1-1-16,-2-1-2 0,0 0-4 0,0 5 2 0,0-7-1 16,2 4-3-16,-2 0-2 0,0 3-3 0,0-5-2 15,0 5 1-15,0 0-2 0,0 0-1 16,0 0 1-16,0 0-1 0,0 0 0 0,0 0 0 0,0 0-1 15,0 0 1-15,4 14-1 0,-3-9 0 0,-1 2 0 16,0-3-3-16,0 3 2 0,0 1 2 0,-1 2-4 16,-2-1 3-16,2-1-3 0,-1 3 3 0,0-1 1 15,2 0-4-15,-3 2-1 0,3-2 3 0,0-1 1 16,-2 1 0-16,7 0-7 0,-5 0 5 0,0-4 3 16,0 1-1-16,4-2 1 0,-4 2-4 0,4-3 3 15,-3-2-2-15,3 2 0 0,0-1 2 0,1 0 0 0,0-3-1 16,3 0-1-16,-8 0-1 0,10 2-4 0,-10-2 0 15,13-2 1-15,-7-1-5 0,-2 0 2 0,0 2 2 16,-4 1 3-16,8-1 1 0,-8 1-8 0,4-2 5 16,-4 2-1-16,0 0-1 0,0 0 5 0,0 0-1 15,8 0-3-15,-8 0-2 0,0 0 5 0,5 2 1 16,-5-2-6-16,0 0 5 0,7 1-1 0,-2 0 2 16,-5-1-11-16,8 3-19 0,-2 0-23 0,-1-3-25 15,0 2-26-15,-5-2-40 0,11-2-227 0,-6-1-403 16,1 1 178-16</inkml:trace>
  <inkml:trace contextRef="#ctx0" brushRef="#br0" timeOffset="-138666.65">25345 7782 82 0,'-4'-4'246'15,"4"4"-9"-15,-1-4-11 0,-3 1-11 0,4 3-14 16,0 0-16-16,0-5-18 0,0 5-16 0,0 0-12 15,0 0-17-15,0 0-14 0,0 0-10 0,0 0-10 0,0 0-11 16,0 0-5-16,0 0-9 0,0 0-4 16,-10 9-7-16,10-3-3 0,-2-3-4 0,2 2-9 0,0 1-1 15,0 0-1-15,2 0-9 0,2 1 0 0,-3 0-2 16,4 1-5-16,-1-1-1 0,1-2-4 0,-1 2-2 16,1 2-9-16,-1-4 1 0,2 3-5 0,-2-1-6 15,0-2 3-15,-3 0 2 0,3-1 0 0,0 0 0 16,-4 0-1-16,1-1 1 0,-1 1 1 0,0-4 2 15,0 5 1-15,0-5-8 0,-2 3 3 0,-1-1 6 16,-1 0-1-16,4-2 1 0,-5 5-4 0,0-4 0 0,5-1 3 16,-6 1 0-16,6-1-4 0,-7 3 2 15,7-3-12-15,0 0-37 0,-6 0-56 0,6 0-69 0,0 0-248 16,0 0-458-16,-4-5 203 0</inkml:trace>
  <inkml:trace contextRef="#ctx0" brushRef="#br0" timeOffset="-138482.55">25556 7932 1 0,'0'0'249'0,"0"0"-18"0,0 0-24 0,1 3-18 15,-1-3-22-15,0 0-15 0,6 5-15 0,-6-5-29 16,2 3-60-16,-2-3-89 0,0 0-201 0,0 0-261 15,0 0 115-15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5T06:57:29.26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6640 1106 17 0,'-2'-4'108'0,"2"4"-1"0,0 0-17 16,0 0-6-16,0 0-6 0,0 0-5 0,0 0-4 15,-3-2-5-15,3 2-1 0,0 0 9 0,0 0-12 16,0 0-2-16,0 0 1 0,0 0-8 0,0 0-5 15,0 0 1-15,0 0-8 0,0 0 0 0,0 0-3 16,0 0 1-16,0 0-5 0,0 0-6 0,0 0-4 16,0 0 2-16,0 0-2 0,0 0-4 0,0 0 4 15,0 0-9-15,0 0-4 0,0 0-3 0,0 0 4 16,0 0-2-16,0 0 8 0,0 0-9 0,0 0 1 16,-6 9-5-16,6-6-1 0,0-3 1 0,6 7 0 15,-6-3 3-15,3 2-3 0,1 0 3 0,-1 4-1 16,3-2 1-16,0 2-5 0,-1-1 3 0,4-1-5 15,-4 3 2-15,4-1 7 0,0 1-2 0,-3-2-4 0,2 1 5 16,1-2-2-16,0 3-5 0,-1-6-3 16,-2 4 6-16,1-2-2 0,-2-1 1 0,1 1-6 15,-2-2 8-15,-3 1-1 0,4 0-3 0,-2 0 4 16,-1-1-1-16,1-2-5 0,-3 1 3 0,2 1-2 16,0 1 4-16,0-3-7 0,0 3 3 0,-2-1 3 15,3 1 1-15,0 0-6 0,-2 1 6 0,3-3 3 16,-3 0 0-16,2 1-6 0,-1-2-15 0,1 1-30 15,2-2-40-15,-1 1-164 0,-4-3-269 0,9-3 119 0</inkml:trace>
  <inkml:trace contextRef="#ctx0" brushRef="#br0" timeOffset="654.03">6987 1160 67 0,'0'0'138'0,"-3"-2"-11"0,3 2-9 0,0 0-17 0,0 0-9 16,0 0-11-16,-9 0-3 0,9 0-12 0,-10 5-11 15,5-3 4-15,1 5-7 0,-5-2-8 0,0-2 1 16,3 6-7-16,-2-2-6 0,-1 1-1 0,-1-1 1 16,2 0-16-16,-1 1 5 0,2 1-7 0,-4 1 3 15,5-3-4-15,-3 1 1 0,0 1 1 0,0-2-2 16,2-2-4-16,0 3 2 0,-2-2-15 0,4 0 12 16,-1 1 5-16,-1-2-2 0,1-2-5 0,2 1 2 15,-1 0-1-15,1-1-2 0,0-3 4 0,2 3-2 16,2-3 2-16,-4 2-2 0,4-2 1 0,0 0-2 15,0 0-12-15,0 0 16 0,0 0 0 0,-9-4-9 16,9 4 8-16,0 0-8 0,-5-3-2 0,5 3 5 16,-4-5 0-16,4 5-1 0,-1-4-7 0,1 4 14 15,0 0-2-15,-4-3-2 0,4 3 0 0,0 0 1 16,-5-1-6-16,5 1 2 0,0 0 5 0,0 0-11 16,0 0 6-16,0 0 4 0,0 0-2 0,0 0-3 15,-4 6 1-15,4-6-1 0,0 0-1 0,5 7 1 16,-1-5 4-16,0 1-8 0,0 0 5 0,1 3 10 15,0-1-8-15,0-3-10 0,-1 2 5 0,1 2-2 16,0-1-1-16,0-2 3 0,1 4 1 0,0-2-1 16,-4 3 1-16,3-1 3 0,-1 0-7 0,0 0 2 0,1-2 8 15,1 2-5-15,-2-1 1 0,0 0-2 16,1 3 3-16,0-1-5 0,0-1 2 0,0 3 2 16,1-1 1-16,0-1-7 0,-1-1 0 0,-4 2 7 15,3 1 0-15,0-4-4 0,-3 3 2 0,1-2-5 0,0 0 3 16,-2 0-1-16,0-1 0 0,0 3 6 0,0-2-4 15,0-2 0-15,0 2 3 0,-2-2 1 0,2 0-4 16,0-1 3-16,0-4 0 0,-2 8-4 0,2-5-19 16,0-3-30-16,4 1-33 0,-4-1-51 15,0 0-98-15,0 0-249 0,0 0 110 0</inkml:trace>
  <inkml:trace contextRef="#ctx0" brushRef="#br0" timeOffset="1133.24">6991 1414 25 0,'-3'3'93'0,"-1"1"-7"0,-1-1-1 0,2 4-4 0,1-3 1 16,-2 6-16-16,-1-2-2 0,3-1-2 0,-1 3-8 15,-1 0-3-15,3-3-3 0,-2 3-3 0,3-1-12 16,-1-2-1-16,1-1-1 0,1 4 11 0,-1-4-20 16,3 4 2-16,-2 0 2 0,3-2-9 0,1-2 16 15,4 2-4-15,-4-4-9 0,5 0 3 0,2 0 2 16,-3 0-5-16,4-3-1 0,0-2 4 0,0 1-4 15,5-4-2-15,0 0 0 0,-3 0-5 0,2-4-5 16,-2-1 10-16,-3 4-6 0,2-2-1 0,-4 0-4 16,-1 0 2-16,0-1-2 0,-1 1-1 0,-3-2 10 15,-3 4 11-15,1 0 4 0,-3-2 5 0,0 4 1 16,-3-5-4-16,1 2 10 0,-2 3 3 0,-1-6 3 16,-3 5 5-16,2 0-6 0,-4 0-2 0,-1-1 4 15,0 0-8-15,2 3-3 0,-4-3-6 0,0 2 2 16,3-2-3-16,1 4-6 0,-4 0-3 0,4-1-2 15,2-1-4-15,1 2-20 0,6 1-27 0,-11-1-45 16,6 1-57-16,5 0-186 0,0 0-347 0,-16-3 154 16</inkml:trace>
  <inkml:trace contextRef="#ctx0" brushRef="#br0" timeOffset="2233.81">7264 1388 72 0,'-5'3'95'0,"5"-3"-8"15,1 5-4-15,-1-5-13 0,-1 4-13 0,1-4-1 16,-3 2 0-16,2 2-13 0,1-4 6 0,1 7-16 0,-1-3 10 16,0 0 0-16,0-4-5 0,0 10-3 15,2-5 2-15,-1 4 1 0,-1-3 5 0,1 5-6 16,-1-5-3-16,0 4-16 0,3-1 13 0,-2 3-1 15,-1-2 0-15,0 0 0 0,1 1-4 0,-1-1-6 16,2-2-1-16,0 1 6 0,1 1-8 0,-2-4 0 0,-1 0-6 16,2-4 7-16,1 3-3 0,0-3 1 0,0 0 0 15,-3-2-4-15,11-2-1 0,0-2 5 16,-2-1-5-16,0-2-2 0,0-1-1 0,0 0 0 16,0 2-3-16,-3-2-1 0,3-1 7 0,-1 0-2 0,-3 2-7 15,0 1 1-15,4-1 0 0,-4 2 7 0,-1-2-9 16,-1 0 5-16,0 2 2 0,0 2-1 0,1-2-1 15,-3-3 3-15,0 6-6 0,1-7 9 16,3 4 8-16,-4 2-6 0,-1-2 7 0,1-1-6 0,-1 3 11 16,1-2-6-16,-1-2 0 0,-1 2-3 0,1 5 4 15,-5-5-9-15,4 1 2 0,1 4-2 0,-3-4-1 16,3 4-8-16,-2-4 9 0,2 4-4 16,-4-1 0-16,4 1-5 0,-3-4 2 0,3 4 3 0,0 0-5 15,-6-3-3-15,6 3 2 0,0 0-2 0,-4-1-1 16,4 1-2-16,0 0 4 0,0 0-2 0,0 0 1 15,-3 7 3-15,2-2-1 0,0 0-4 0,-1-1 8 16,2 1-4-16,0 3 1 0,0 1-3 0,-3-1 7 16,3-1-9-16,0 3 2 0,0-1-14 0,0 0 18 15,0-1-2-15,3 2 0 0,-1-2 0 0,-1 1 5 16,0-2-4-16,1 0-2 0,-2-1 2 0,1 0-2 16,2 0 2-16,-2 0 1 0,3-1-1 0,0-1-3 15,-3 0 12-15,3 0-11 0,-3-1 4 0,2-1-5 16,-3-2 5-16,7 0 2 0,-7 0-6 0,7 0 8 15,-7 0-3-15,0 0-5 0,11 0-3 0,-11 0 3 16,0 0 0-16,4-2 4 0,-4 2-4 0,0 0 0 0,6-4 1 16,-4 0 1-16,1 0-2 0,0 1 4 15,-2-3-6-15,2 2-2 0,-1-3 0 0,2 1 3 16,0-2 4-16,1-1-5 0,0-2-2 0,0 1 3 0,-2-1 3 16,1 0 0-16,0 2-6 0,-2 2 2 15,0 2 0-15,0 1-5 0,-2 0 3 0,1 0-1 0,-1 4 3 16,7-5-6-16,-7 5 5 0,0 0-5 0,0 0 7 15,6 8-2-15,-1-6 5 0,-4 5-4 0,2 0 4 16,1-2-2-16,1 0 0 0,-4 4-2 0,4-3-3 16,-1 1 7-16,1 3-4 0,3 1-2 0,0-5-1 15,-2 3 8-15,-1 1-6 0,0-3 1 16,-1-1 4-16,0 0-4 0,1-1-2 0,0 1 5 0,-2-5-2 16,-1 4 3-16,2 0-5 0,-4-2 1 0,3 0 4 15,-3-3 0-15,3 4-5 0,-3-4 3 0,3 4 10 16,-3-4 3-16,1 2-2 0,-1-2 3 0,0 0-6 15,0 0-4-15,0 0 5 0,-4-11 1 0,3 6-3 16,0 0-8-16,0-1 10 0,-2-1-1 0,2 1-3 16,-1-6 5-16,1 3 1 0,0 1 1 0,0-2 1 15,2-1 1-15,1 2 1 0,0-2 0 0,2 1-2 16,1 0 3-16,-3 1-2 0,1-1-1 0,2 3-2 16,0 0 4-16,1 1-8 0,1-1 0 0,-1 2 3 15,1 1-4-15,-1 1 2 0,0 1-3 0,0-1-14 16,0 2-24-16,-2-3-52 0,5 3-49 0,-4-2-56 15,-1 3-113-15,0-3-328 0,-2-1 146 0</inkml:trace>
  <inkml:trace contextRef="#ctx0" brushRef="#br0" timeOffset="2816.47">7969 1419 24 0,'0'0'156'0,"0"0"-19"16,0 0-12-16,0 0-12 0,0 0-10 0,8 16-13 15,-5-10-2-15,3 4-4 0,-1-1-13 0,-1-2 4 0,6 1 5 16,-2 2 1-16,1 5-8 0,-4-6 3 0,5 3-7 15,-1 1-5-15,-4-2-5 0,2-1-6 0,1-1-5 16,-1 6-10-16,-2-5 1 0,0-1-7 16,-1 0 6-16,1 1-11 0,-1 0-5 0,0-7 0 0,-2 6 2 15,1-4-2-15,-1-2-4 0,1 0 1 16,0 1-2-16,-1 1 3 0,-1-3 11 0,-1-2-4 16,0 0-3-16,0 0 1 0,8-11-5 0,-8 5-1 15,2-6 3-15,0 3-8 0,0-1-1 0,-2-2 2 0,3 0-6 16,-2-1-1-16,0 1-1 0,2 0 1 0,-3 0-3 15,1 1-1-15,3-5 0 0,0 3 3 16,1 4-4-16,0-2-3 0,-2-1 3 0,1 4 1 0,2-1 0 16,0-1-7-16,3 0 6 0,0 2-4 0,-1 2 2 15,-3-1-1-15,5-1-25 0,-6 4-21 0,4-1-17 16,-3 0-22-16,0 2-30 0,4-1-24 0,-4 2-29 16,0-1-106-16,2 3-296 0,-1-2 130 0</inkml:trace>
  <inkml:trace contextRef="#ctx0" brushRef="#br0" timeOffset="3601.98">8382 1463 82 0,'-4'-10'167'0,"4"10"-19"0,0 0-16 0,0 0-11 0,-6-2-14 16,6 2-11-16,0 0-15 0,-10-3 1 15,10 3-14-15,-9 5-4 0,2-3-4 0,2 3-7 16,-4-2-4-16,3 2-8 0,-2 1-4 0,3-2-3 0,-4 5-3 16,0 1-6-16,2-1 4 0,0-1 6 0,1 1-8 15,-1-1-5-15,1-1 1 0,1 2-3 16,0-1-6-16,2-1 4 0,-2 0-2 0,5 1-2 16,-1-1-3-16,-3-2 2 0,4 0 1 0,0 2 0 0,0-2-3 15,0 1 3-15,5-4-4 0,-4 1 0 0,3 0-3 16,0-1-3-16,-4-2 3 0,14-3-6 15,-5 1 3-15,0-5-6 0,6-2 7 0,-3 1-2 0,-3 0 4 16,2 0-6-16,1 0 0 0,-2-1 1 0,0 1 0 16,-4 6 4-16,-2-5-7 0,4 4 2 0,-7-2 1 15,5 3-1-15,-3-2-1 0,1 1 1 0,-4 3-10 16,5-3 9-16,-5 3-5 0,4-2 7 0,-4 2-2 16,0 0-4-16,4-3 1 0,-4 3 0 0,0 0 2 15,0 0 2-15,9 5-3 0,-9-5 1 0,4 1-1 16,-3 3-2-16,-1-4 3 0,6 6 3 0,-3-2-1 15,-3 1-4-15,1 0 3 0,-1-1 3 0,4 1-7 16,-4 2 6-16,1-2-2 0,2 0 1 0,-2 1 0 16,3-2-1-16,0 1 1 0,-3-3 8 0,3 1-6 15,0 1-2-15,1-4 2 0,-1 0-3 0,-4 0 6 16,14 0-7-16,-8-4 3 0,3-2 2 0,0-1 0 16,1-1-2-16,2-2-5 0,-1-3 6 0,1-2-11 15,-2 3 10-15,-4 1-2 0,4-6-2 0,-2 2 7 16,-3 3-7-16,1-4 4 0,-3 4-3 0,1 1 1 15,1-1 3-15,-1 2-4 0,-3 0 5 0,3 1 5 0,-4 1 6 16,0 2 3-16,1 0 4 0,-2 0-4 16,1 0-4-16,-2 0-3 0,-1 0 2 0,-1-1-3 15,-1 0 0-15,0 0 0 0,-3-1-2 0,1 3 0 16,1 0-1-16,-1 1-2 0,1-1 3 0,-1 3 3 0,1-2 1 16,2 0 1-16,-1 2 2 0,0-1-4 0,5 3 2 15,-4-3 2-15,0 2-4 0,4 1-4 16,-4-3-1-16,4 3-2 0,0 0 3 0,-5-1-5 15,5 1 2-15,0 0 4 0,-6 8-6 0,2-4 1 0,3 4 6 16,-1-3-6-16,0 2-4 0,2 2 3 0,0 7-1 16,0-2 2-16,0 3-4 0,1-5 7 0,2 6 0 15,-2-3-1-15,2 3 1 0,1 2-4 16,-1-2-1-16,0-3 2 0,2 2 2 0,-1-2-1 0,1 0 1 16,-1-4 1-16,2 1-1 0,-2 0-3 0,0-4 3 15,1 4 1-15,1-3-1 0,-3-3-21 0,1 1-29 16,0-2-52-16,0-3-43 0,0 2-189 0,-4-4-357 15,0 0 159-15</inkml:trace>
  <inkml:trace contextRef="#ctx0" brushRef="#br0" timeOffset="4465.81">8644 1427 110 0,'0'0'113'15,"0"4"-10"-15,0-4-16 0,0 0-1 0,0 3-19 16,0-3 4-16,0 6 7 0,0-6-11 0,0 8 8 15,0-5-12-15,1 2-8 0,-2 1 5 0,2 0 2 16,2 3-3-16,-2-6-8 0,-1 6 1 0,0-3-8 16,4 5-3-16,-4-4-3 0,1 1 4 0,-1-1-12 15,4 0-3-15,-1-2 4 0,-2-2-5 0,-1 4-2 16,1-5-3-16,2 2-5 0,2-1 7 0,-4 1 2 16,-1-4-10-16,0 0 5 0,13-1-4 0,-5-1-2 15,-2-2-5-15,3 0 4 0,-4 0-2 0,3 1-8 16,-3-2 3-16,2 0-1 0,1 0 2 0,-3 1-5 15,2-1 3-15,-3 1-1 0,2 1 6 0,-2 1-7 16,-2-2-2-16,2 2 1 0,-4 2 2 0,5-5 3 16,-5 5-1-16,3-1 3 0,-3 1-6 0,2-3 5 0,-2 3-2 15,0 0-1-15,0 0-2 0,7-3 2 0,-7 3-5 16,0 0 0-16,0 0 6 0,3 0-3 0,-3 0-4 16,0 0 2-16,0 0 2 0,0 0-7 15,3 5 2-15,-3-5 0 0,5 7 6 0,-4-4 0 0,2 1-4 16,-2 0-5-16,3 2 9 0,0 1-5 0,-3-2 2 15,6 3 3-15,-1 0-1 0,-1-4-1 0,-1-2 3 16,2 4-4-16,4-5 4 0,-2 2-2 16,0-3 1-16,1 2 3 0,1-2-4 0,-1-2-1 0,0-1 7 15,0 2-7-15,-4-3-2 0,3 0 4 0,-2 0-1 16,2-1 0-16,-3 0-5 0,0-1 3 0,-1 4-4 16,0-3 1-16,-2 0 3 0,1-1-1 0,-1 1-1 15,2-1-1-15,-1 0 4 0,-1 2 1 0,1 0-3 16,-1-5-6-16,0 3 10 0,-1-2-2 0,-1 2-5 15,0-2 7-15,2 1-4 0,-3 0-3 0,1 2 4 16,0-1 0-16,0 0 19 0,-2 1-1 0,0-1-2 16,0 0 5-16,-1 4-5 0,1-2-2 0,-3 0-4 15,2 2 6-15,3 2 1 0,-5-6 2 0,1 5-2 16,4 1-1-16,0 0 0 0,0 0-8 0,-10 1 4 16,10-1 2-16,-9 6-8 0,5-5 1 0,3 3 2 15,-3 1-4-15,3 0 1 0,-2 2 3 0,2-3-2 16,0 2-2-16,-2 1-7 0,3-2 6 0,0 2 2 15,0 4-5-15,-1-1 2 0,2 0 0 0,-1-1 0 16,0 1-2-16,0 0 3 0,0-3-4 0,0 3 2 0,3-2 3 16,-2 1-3-16,-1-2 2 0,2 2-2 15,0-1 0-15,-1 0-3 0,4 1 6 0,-1-5-4 16,1 2 0-16,0 1 1 0,0-3 4 0,3 2-13 16,2-2-22-16,0-2-29 0,-2 1-20 0,1-3-42 15,4 0-49-15,-7-3-144 0,1 1-336 0,3-5 150 16</inkml:trace>
  <inkml:trace contextRef="#ctx0" brushRef="#br0" timeOffset="6200.17">10126 1395 60 0,'-9'-3'122'15,"3"3"-8"-15,6 0-10 0,-12 1-14 0,1-3-6 16,2 2 2-16,-1 1-1 0,1 0-5 0,1 1-3 16,-1-2-3-16,-2 1 1 0,4 1 0 15,-4 2-6-15,2-1-9 0,0-1-2 0,0 4-5 0,0-2 2 16,0 2-7-16,3 1-3 0,-3-1-3 0,1 2 1 15,-1-1-9-15,4 2-1 0,-4-1-1 0,1 1-4 16,2-3-5-16,1 2 1 0,1-4-2 0,0 1-2 16,2 1-1-16,0 0-1 0,1-1 2 0,1 1-1 15,0-3 4-15,1 0 0 0,3 1-2 0,0-2 3 16,0 1-6-16,-4-3 2 0,11 0-3 0,1-3-2 16,-6 3-1-16,7 0 1 0,-3-2-4 0,3-1 1 15,4 1-3-15,-7-3 1 0,9-1 0 0,-9 0-3 16,3 1 2-16,-1-1-7 0,-1 0 6 0,-1-5-6 15,1 5 5-15,-4-3-1 0,2 1-4 0,0-4 2 16,-4 0 8-16,3-2 4 0,-2-2 2 0,-2 5 2 0,-4-6-5 16,1 0 1-16,-1 0 4 0,-1 1-3 15,-3 0-10-15,-5 0-1 0,4 1 6 0,0 3-2 0,0 2 4 16,0 1 1-16,-1-2 4 0,-1 3 3 0,3 3-4 16,-2-3-4-16,-2 2 1 0,2 2-4 15,1 0 0-15,1 1 1 0,4 3-3 0,-7-2-3 16,5-1-1-16,2 3 2 0,-7-2-4 0,7 2 3 0,0 0 0 15,0 0 1-15,-7 6-4 0,3-2-1 0,2 0 2 16,-1 4 0-16,2-3-3 0,-1 2 1 0,0 0 3 16,2 1-4-16,-1 1-2 0,-2 2 6 15,3-2-1-15,0 0-3 0,0 3 2 0,-1-3 0 0,1 2-3 16,1 0 1-16,-1-2 3 0,0 3 0 0,4-1-5 16,-5-4 5-16,3 3-2 0,-1 0-3 0,2 2 5 15,0-1-1-15,0 0 4 0,3-1-2 0,1-3 0 16,-2 3-1-16,2-2-3 0,0 2 2 0,3-4 1 15,3 6-1-15,-4-6 0 0,1-1 1 0,3-1 0 16,1 0 0-16,-1-3 1 0,0 0 0 0,-2 2-2 16,2-3-3-16,1-3 5 0,-1 3-4 0,0-1 2 15,-3 1 2-15,-2-3 0 0,-2 0-2 0,2 3-1 16,-2-3 1-16,0-2 1 0,0 4-2 0,-1-4-2 16,2 2 4-16,-3 0-2 0,-1-2-2 0,1-4 0 15,-1 5 3-15,1-1-6 0,0-2 4 0,-1 2 1 16,4-3-5-16,-7 0 3 0,2 4 0 0,-1-2-2 15,0-5 0-15,-1 6 2 0,0 0 2 0,0 1-5 16,0-3 2-16,-2 2-3 0,0 2 3 0,2-1 2 16,0 4 2-16,-6-3 0 0,6 3-3 0,-6-3 2 15,6 3 1-15,-8 0 5 0,8 0-8 0,0 0 0 0,-12 1-1 16,7 2 0-16,0-2 3 0,5-1-4 16,-6 3 7-16,3 2-5 0,2-3-1 0,1-2 1 15,-4 7 1-15,3-1 4 0,1-2-5 0,-2-1 4 16,2 5-4-16,0-1 0 0,0-1 1 0,0 1-6 0,0 1 4 15,-1 2 0-15,1-3 3 0,0-1 1 0,0 4 3 16,0 1-5-16,0-4 1 0,0 3-2 16,1-1 2-16,1-2-2 0,0-1 3 0,2 3-2 15,0-4 0-15,0-1 0 0,1 3-15 0,4-2-19 0,1 0-17 16,0-2-27-16,3-2-31 0,0-1-45 16,2 0-37-16,-2-1-164 0,1-3-382 0,3-4 170 15</inkml:trace>
  <inkml:trace contextRef="#ctx0" brushRef="#br0" timeOffset="6547.07">10520 1325 132 0,'0'0'129'0,"-4"3"-8"0,4-3-9 16,0 4-18-16,0 3-7 0,0-1-3 0,0-1-14 15,-1 3 8-15,1 3 6 0,-3-1-6 0,5 0-3 16,-2 2-3-16,1 4-2 0,-1-2 4 0,1 3-3 16,0-3-1-16,3 2-5 0,-1 1-1 0,0-1-2 15,5 1-6-15,-4 1-5 0,3-2-8 0,1 8 1 16,3 3-8-16,-5-10-4 0,-1 11-1 15,0-8-3-15,0-3 1 0,-1 2-5 0,0-2 2 0,1 3 0 16,-4-4-8-16,2-2-3 0,2 2 1 0,-5-4-3 16,4-4-1-16,-3-1-11 0,-1-1-12 0,0 2-17 15,1-5-13-15,-1 2-23 0,0-5-38 0,0 0-50 16,0 0-148-16,0 0-324 0,-1-20 144 0</inkml:trace>
  <inkml:trace contextRef="#ctx0" brushRef="#br0" timeOffset="6816.49">10526 1494 202 0,'4'-3'189'16,"1"-1"-20"-16,3 2-16 0,5-3-12 0,-1 5-18 16,2 0-10-16,-2 2-12 0,7-2-11 0,-2 3-8 15,-6 1-11-15,1-1-6 0,1 1-2 0,-3 0-6 16,-1 4-8-16,-5-3-6 0,2 3-3 0,-3 1-3 15,-2-1-5-15,-1-1 3 0,-1 3-7 0,-2 2 0 16,0-6-1-16,0 2 5 0,-3 0-2 0,-1 1-5 16,-6-2 5-16,3 1-2 0,-2-2-3 0,-4 2-1 15,-5-5 1-15,7 1-5 0,0-2-1 0,1-1-6 0,2-1 2 16,-1 2-19-16,5-4-34 0,-2 0-41 16,1-3-49-16,2 3-202 0,-1-2-356 0,5-1 157 15</inkml:trace>
  <inkml:trace contextRef="#ctx0" brushRef="#br0" timeOffset="7316.85">10778 1540 53 0,'0'0'155'0,"5"3"-9"16,0-1-5-16,-5-2-7 0,13 2-9 0,-3-4-11 15,3 2-5-15,1-2-10 0,-1 1-10 0,1-3-4 16,-1 0-7-16,1 3-8 0,-3-6-6 0,1 4-4 15,-2-4-6-15,-1 3-8 0,-1-4-4 0,0 1-3 16,-4 4-4-16,0-4 0 0,-3 0 3 0,1 5-4 16,-2-4 1-16,0-1-6 0,2 5-2 0,-2 2-1 15,-4-10-2-15,2 8-4 0,-3 2 2 0,5 0-2 16,-12-3-2-16,5 3 6 0,7 0-5 0,-18 0 0 16,8 0 4-16,-2 3-1 0,1 1-1 0,4-3-4 15,-3 3-1-15,2-2 1 0,1-1 0 0,-1 5 0 16,0 2-3-16,3-3 1 0,-4 0-3 0,5 2 0 15,-1 3 1-15,0-2 0 0,1-2-2 0,3 5-2 16,-2-5-2-16,3 2-5 0,3-1 6 0,-3 2 2 16,5-1 0-16,-1-3-5 0,1 3 5 0,5-2 0 15,-1-1-1-15,0 0 1 0,4-3-8 0,0 3-35 16,6-2-30-16,-6-1-46 0,4-3-22 0,0-1-48 16,1 2-146-16,-6-3-350 0,2-1 155 0</inkml:trace>
  <inkml:trace contextRef="#ctx0" brushRef="#br0" timeOffset="7815.41">11063 1431 95 0,'0'0'115'0,"0"0"-9"0,0 0-15 0,-4 8-2 0,4-8-3 15,0 5-10-15,0-5 20 0,3 7 5 0,-3-1-10 16,-3 0-7-16,3 0-2 0,0 2-13 16,-1-2-6-16,1 3-2 0,-1-1 6 0,-2 3-16 15,3-1-7-15,0-1 0 0,0 1-7 0,0-3 0 0,0 1-6 16,0-3-1-16,3 2-1 0,-6-1-3 0,6 0-1 15,-2-1-4-15,0-3 0 0,3 1 6 0,1-1-1 16,0 1-4-16,-5-3-1 0,12-4 0 0,-6 2-3 16,2-2-4-16,1 1-2 0,0-6-1 0,1 1 0 15,-1 1 0-15,0 2-1 0,-3-2-1 0,4 0 0 16,-5 2-2-16,1-2-3 0,-1 4 5 0,-1 1-3 16,2-1-5-16,-4 1-1 0,2-1-1 15,-4 3 2-15,0 0 0 0,0 0-3 0,9 0 4 0,-9 0-2 16,4 5-1-16,-4-5 0 0,4 5 9 0,-1-2-9 15,-1 1 0-15,-2 0 3 0,2 0-6 0,1 1 3 16,-2 0 6-16,1-1-6 0,0 3-1 0,2-4 0 16,-3 2 13-16,3 0-7 0,0 0 1 0,-3-1 4 15,3 0-8-15,2 1-11 0,2-1-26 0,-3 0-36 16,3-1-26-16,1-2-208 0,-3-1-331 0,5-1 147 16</inkml:trace>
  <inkml:trace contextRef="#ctx0" brushRef="#br0" timeOffset="8299.15">11460 1456 104 0,'-10'6'147'0,"1"-4"-24"0,0 4-8 0,-1-1-9 16,0 0 5-16,-2 9-2 0,2-8-9 0,1 3-8 15,1 0-7-15,-2 1-11 0,4-3-4 0,-1 1-6 16,1 1 0-16,2-1-12 0,-1 1 1 0,3-4 1 16,2 2-4-16,0-4 1 0,2 2 1 0,4-1-5 15,1-3-10-15,2-2 1 0,4 1-4 0,1-2-5 16,3 0-4-16,2-3 0 0,0 1-3 0,2-3-7 16,-4-2 4-16,1 1-1 0,-4-1-7 0,0-3 0 15,-4 6 9-15,2-6-16 0,-1-1 1 0,-4-4-3 16,-4 7 2-16,1-4 0 0,-2 2-1 0,-1-3-1 0,-1 3-2 15,0 1-4-15,-1-5 4 0,-1 4 4 0,0 3 0 16,-2-3-1-16,1 4 5 0,2-3 8 0,-2 3-3 16,0 1-2-16,-2-3 5 0,1 4-2 15,0 0-5-15,-1 0 3 0,-3 2-1 0,4 0-2 0,-3 0 0 16,-1 2 0-16,3-1-5 0,-7 2 3 16,2 1 7-16,5 0-3 0,-4 0-4 0,1 0 2 15,-2 2-4-15,5 1-1 0,-3 2 4 0,1-1-4 0,0 3 0 16,2 2 1-16,-3 7-7 0,5-1 7 15,-1 1 3-15,2 1-3 0,2 1 0 0,3-2 3 0,0 2 2 16,0 3-8-16,1-7 5 0,2 3 4 0,1-2-3 16,2 0-4-16,0-1 3 0,0 0 0 0,1-3-3 15,-1-3-13-15,3 4-39 0,-5-3-49 0,5-4-52 16,-3 0-196-16,2-2-372 0,1 0 166 0</inkml:trace>
  <inkml:trace contextRef="#ctx0" brushRef="#br0" timeOffset="8775.46">11721 1426 12 0,'5'-3'115'0,"-5"3"8"16,0 0-9-16,0 0-6 0,0 0 2 0,3-4-8 15,-3 4-11-15,0 0 9 0,0 0-3 0,0 0-7 16,0 0-9-16,0 0-6 0,-5-7-7 0,5 7-7 16,-7 0-4-16,7 0-7 0,0 0 9 0,-14 2-9 15,4-2-10-15,6 5 0 0,-4-2-4 0,3 2-5 16,-4-1-4-16,4 0 1 0,1 1-8 0,-1 1 0 15,0 1 3-15,1 2-4 0,4-6-2 0,-2 6 7 16,3-3-11-16,2 6 1 0,0-5-10 0,5 2 10 16,0-1-5-16,-3-3-2 0,5 3 3 0,-1-2 0 15,3 1-3-15,-6-4 2 0,3 4-4 0,-5-3 1 16,1 0-2-16,0 3 2 0,0-2-5 0,-1-1 7 16,-3 1-7-16,-1-2 4 0,0 2-5 0,0 0-2 15,0-5 4-15,-5 4 5 0,0-1-6 0,3 1 3 16,-5-1 8-16,2 2 1 0,0-3 7 0,-2 0-10 15,6 1 2-15,-5 0-1 0,2-2-1 0,0 2 2 16,0 0-10-16,4-3 3 0,-5 2 5 0,5-2-6 16,-5 2-29-16,5-2-52 0,0 0-72 0,0 0-169 0,0 0-343 15,0 0 152-15</inkml:trace>
  <inkml:trace contextRef="#ctx0" brushRef="#br0" timeOffset="9632.07">12470 1445 84 0,'-7'7'146'0,"1"1"-10"16,0-3-17-16,-1 7-7 0,0-2-5 0,-2 3-19 15,0 1-3-15,1-4-4 0,4 1-3 0,-1-4-9 0,1 3-6 16,1 0-7-16,0-3-2 0,-1-4-1 0,4 4-5 15,-2-2 9-15,2 0 3 0,0-5-3 16,2 4 9-16,5-4-3 0,-7 0-8 0,13 0-8 0,-4-5-3 16,2 1-3-16,0-3-5 0,-1 2-2 0,1 0-4 15,0-5-1-15,-3 3-4 0,2-3-6 0,-2 0 2 16,-3-1-5-16,-1 1 2 0,-1-2-4 16,0 2-5-16,-3 0-1 0,0 2 9 0,1 2-6 0,-2-2 1 15,-2 1-6-15,2 0 8 0,-3 2 4 0,2 0 7 16,-3 1 5-16,2-1-1 0,-2 2 0 0,3 1 3 15,-1-3 5-15,2 0 5 0,-2 0 0 0,3 3 3 16,-2-2-3-16,2-1-2 0,0 5 4 0,-2-3-7 16,2 3-4-16,3-8-3 0,-1 7-2 0,2-2-1 15,0 0-6-15,4 1-4 0,-2-2 1 0,0 3-3 16,-2-1-3-16,4 1-1 0,-8 1 0 0,14 1-3 0,-8 1 2 16,2 1-4-16,-3-1 0 0,-1 3 1 15,1-1-3-15,0 1-2 0,-2 3-1 0,1 1 5 16,-3 3-3-16,0 1 0 0,2 0-1 0,-2-1 1 15,-1 0 0-15,0 2 0 0,0-3-1 0,5 0 2 16,-2 0 0-16,-2-1-3 0,-1-2 1 0,0-2 1 16,1 0-1-16,-1-1-1 0,0-1 2 0,3-2 3 15,-3-2-3-15,1 4 2 0,-1-4-1 0,0 0-1 16,0 0 8-16,9-6-11 0,-1 3-2 0,-2-2 4 16,0 1 0-16,2-1 0 0,-1 1 0 0,-1-1-3 15,-1 2 1-15,5-2 0 0,-3 1 2 0,1 1-5 16,1 2 0-16,-2-3 2 0,-1 1 4 0,3 2-6 0,0 1 3 15,-4 0-3-15,3 0 0 0,2 1 1 0,-5 2 1 16,3 1-3-16,1-1 3 0,-3 0 1 0,3 1-1 16,-5 1-1-16,4-2 3 0,-3 1 0 0,0 0-2 15,0 0-3-15,0-1-8 0,-1 1 2 0,1-1 1 16,-2 1 0-16,1-1 3 0,-4-3 1 0,6 2 2 16,-5 1-2-16,-1-3 5 0,4 3-5 0,-4-2-1 15,0-1-1-15,4 3 5 0,-4-3-1 0,2 5-1 16,-2-5 1-16,3 2 2 0,-3-2-21 0,-1 6-46 15,1-6-67-15,-5 4-95 0,5-4-181 0,-11-5-443 16,5-1 196-16</inkml:trace>
  <inkml:trace contextRef="#ctx0" brushRef="#br0" timeOffset="11266.19">13603 1325 33 0,'0'0'143'16,"0"0"-13"-16,0 0-9 0,0 0-11 0,0 0-8 16,-1-2-6-16,1 2-1 0,0 0-7 0,0 0-7 15,0 0-13-15,0 0-4 0,0 0-2 0,0 0-9 0,-8 7-2 16,7-3 0-16,-2 4 2 0,2 0-3 15,-3 4-4-15,-2-1-3 0,4 0-4 0,0 0 0 16,-2 0-9-16,3 2-2 0,0 2-2 0,-2-3 0 16,3-1-2-16,0 1 0 0,0-1-3 0,1-4-1 0,1 1 1 15,0 1-1-15,4-4 0 0,-3 0-1 0,6-1 2 16,-2-3-2-16,4 1-2 0,1-4-3 0,-1 0-1 16,8-6-1-16,-10 5-2 0,4-3 2 15,1-5-3-15,-1 0-2 0,1 0 0 0,-5-1-4 0,0 2 0 16,-2 0-1-16,-2 1 1 0,-1 0 0 0,-1 2-4 15,1 2 5-15,-4-2 0 0,2 1-3 0,-2 2 0 16,0-1-3-16,-2 0 0 0,-1 1 3 0,-1 1-1 16,4 3 1-16,-6-2-2 0,6 2 0 0,-5-3 4 15,5 3-5-15,-4-4-1 0,4 4-4 0,0 0 7 16,0 0 1-16,0 0-6 0,0 0 7 0,0 11 0 16,4-6 1-16,3 2-6 0,0 3 3 0,1 1 4 15,3 2 1-15,1 2-2 0,1 2-2 0,-1-1-1 16,-3 2 0-16,0-2 2 0,2 0 1 0,-1-2-3 15,-3 2 1-15,2 1 1 0,-5-1-1 0,-3-5 1 0,2 1 1 16,-2 0-1-16,-1 1 0 0,0-5-1 0,-4 2 0 16,-1-2 1-16,0 2-2 0,-3-4 3 15,3 0-3-15,-3-1 6 0,2 2 2 0,-4-3-3 16,4-1 1-16,-1-2 4 0,3 1 1 0,-3 0 3 16,7-2-9-16,-11 0 1 0,11 0 5 0,-7-2 3 15,3 0 3-15,4 2 2 0,-8-8-3 0,6 5-3 16,2-3-2-16,0 0 0 0,2-6-1 0,2 1-3 15,0-2-3-15,2-2 2 0,3-2 0 0,0 0-2 0,3 2-2 16,1-1 1-16,3-3-1 0,-3 4-1 16,2 1 1-16,-2 4-2 0,2 0 3 0,-2-2-5 0,-3 7 4 15,3 0-5-15,-4 0 5 0,1-1-6 16,-2 3 1-16,-3 2 0 0,0 0 3 0,-1-2-2 0,0 1-9 16,-4 2 7-16,7-1-2 0,-7 1 1 0,6-1 5 15,-6 1-4-15,0 0 2 0,5 4-2 0,-4-1 2 16,-1-3 3-16,3 5 0 0,-3-5-1 0,2 7-1 15,1-7 2-15,-3 0 4 0,2 4-3 0,-2-4 1 16,5 2 1-16,-5-2 1 0,9 0 0 0,-9 0 0 16,7 0-1-16,-7 0 1 0,0 0 2 0,10-4-8 15,-7 2 6-15,-1-1-4 0,0-2 2 0,-2 1 9 16,3-1 12-16,-3 0-1 0,-3 0 8 0,3 0 0 16,-4 0-4-16,2 1 0 0,1-1-6 0,-3 2 2 15,0 2-3-15,-3 0-5 0,1-2 0 0,-2 1 0 16,1 1-1-16,-1 1-3 0,2 0-3 0,-3 1 0 15,4 2 0-15,0 0-5 0,-2-2-27 0,1 4-41 16,1 0-47-16,3-2-55 0,-1 1-216 0,2-1-412 16,1-3 182-16</inkml:trace>
  <inkml:trace contextRef="#ctx0" brushRef="#br0" timeOffset="12115.6">14168 1388 13 0,'0'0'125'16,"0"0"-1"-16,0 0-2 0,0 0-14 15,0 0-15-15,0 0-13 0,0 9 3 0,0-9-11 16,3 1-10-16,-3-1 1 0,0 0-12 0,0 0-4 15,0 0-2-15,3 3 3 0,-3-3-7 0,0 0-7 16,0 0-2-16,4 1-5 0,-4-1 0 0,0 0-1 0,0 0-7 16,0 0 6-16,0 0 1 0,0 0-6 0,0 0 3 15,3 3 9-15,-3-3-2 0,0 0-2 16,0 0 0-16,0 0 3 0,0 0-6 0,0 0-8 0,0 0-2 16,0 0 3-16,1 4-6 0,-1-4-4 0,3 3 1 15,-3-3 2-15,2 5 3 0,0-1-3 0,1-1-2 16,-1 4 4-16,0-4 2 0,-1 2-4 15,1 2 6-15,-2-1-8 0,1 2-1 0,-1 0 2 0,0 2 0 16,0-3-3-16,0 0 6 0,3 1-3 0,-1 0-3 16,-1-3 1-16,1 1 1 0,0 1 1 0,2-4-1 15,0 1 10-15,2-2 3 0,-1 1 4 0,3-1-5 16,1-1-2-16,2-2 4 0,-2-1-6 0,3-1-2 16,-1-2-2-16,0 1-1 0,-1-3 0 0,0 2-2 15,-1 0 1-15,-1-3-4 0,-3 7-1 0,4-3 0 16,-5 0-1-16,-1-1 2 0,1 3-5 0,-4 2-1 15,7-2 3-15,-7 2-3 0,5-3 2 0,-5 3-6 16,0 0 6-16,10 3 0 0,-10-3-3 0,5 6 1 16,0-3 3-16,-1 0-1 0,-1 1-9 0,3 1 7 15,-1-3 1-15,0 1 0 0,-1 2-4 0,0-2 2 0,1-1 4 16,-2 2 1-16,2-1-2 0,-2-1-3 16,3 0 4-16,-3-1 1 0,-3-1-6 0,8 2 2 15,-3-2 2-15,-5 0-4 0,9 1-2 0,-9-1 3 0,9-1 4 16,-9 1-2-16,0 0 2 0,9 0 0 0,-9 0-3 15,6-2-4-15,-6 2 7 0,0 0-8 16,0 0 3-16,8 3 1 0,-8-3-2 0,0 0 2 16,0 0 3-16,8 0-1 0,-8 0-2 0,5 1 0 0,-5-1 0 15,10 0-6-15,-5-1 4 0,-1-2 2 0,4 3 2 16,-3-1-1-16,0-1-4 0,3 0 4 0,-2-1 1 16,2-1 3-16,1 1-5 0,-2-1 2 15,-3 0 0-15,1 2-5 0,0-3 2 0,-1 3 4 0,0-1-1 16,-4 3-7-16,8-2 2 0,-8 2-3 0,2-3 7 15,-2 3-2-15,0 0-2 0,0 0 1 0,0 0-2 16,7 6 0-16,-7-3 4 0,0-3 2 0,0 0-4 16,1 6-5-16,-1-6 5 0,0 0 7 0,3 2 2 15,-3-2-4-15,0 0 8 0,0 0 9 0,0 0-3 16,2-11 2-16,-1 8 5 0,3-5-3 0,-2 2-2 16,0-2 3-16,3-1-2 0,-2-2 0 0,0 3-2 15,1-5-3-15,0 4-2 0,0 0-2 0,3-2-2 16,-3 4-16-16,2 0-34 0,1 0-42 0,1 2-50 15,2 0-51-15,-1 3-150 0,-1 1-360 0,3-3 159 16</inkml:trace>
  <inkml:trace contextRef="#ctx0" brushRef="#br0" timeOffset="12582.5">15139 1463 40 0,'1'5'126'0,"2"4"4"0,1-6-13 15,-3 4-4-15,0 3-12 0,2 2 3 16,-3-2-11-16,4 0-2 0,-4-1-13 0,1 0-1 0,-1-1-9 16,3 0-1-16,-3 1-7 0,1 0-6 0,-1-1-1 15,0-1-3-15,0-1-5 0,1-1 2 0,4 1 1 16,-1-2 3-16,0-2 1 0,0 2 1 0,1 0 4 16,-1-3 0-16,2 1 0 0,2-2-6 0,0 0 2 15,-1-3-2-15,2 0-3 0,3-1-4 0,-3-1 1 16,2 0 1-16,2-2 0 0,-3 2-7 0,0-2 3 15,-1-3-3-15,4-2-3 0,-5 5-3 0,-1-3 5 16,1 0-7-16,2-1-2 0,-5 3-2 0,3-1-4 16,-4 4-2-16,1-3-2 0,0 3 2 0,-1-2-5 15,-2 4 0-15,1-1-3 0,1 0-1 0,-3 0-2 16,3 2-2-16,0-1-6 0,1 2-30 0,0-2-29 16,-5 3-33-16,10 2-54 0,-1 0-43 0,-2-1-187 15,-1 1-405-15,-1 0 179 0</inkml:trace>
  <inkml:trace contextRef="#ctx0" brushRef="#br0" timeOffset="13249.53">15562 1500 191 0,'0'0'178'0,"-7"-5"-12"16,7 5-20-16,-3-3-12 0,3 3-15 0,-4-3-13 0,4 3-10 15,0 0-10-15,0 0-10 0,-11 5-10 0,5-5-3 16,0 3-4-16,0 6-7 0,1-6-4 16,-3 4-10-16,3 0 1 0,-3 0-3 0,-1 1-7 0,3 0 1 15,-1 1-3-15,1-2-2 0,1 2-1 0,1-3-6 16,2 1-1-16,-1-2 3 0,2 0-5 0,-1 2-1 16,2-3 0-16,2 1 5 0,0-2-5 0,2-1 3 15,3 1-6-15,-7-3 2 0,16-1-4 0,-4-1 3 16,-1 0-4-16,1-1 1 0,-1-2-4 0,1-2 0 15,-1 2-1-15,-1-3 1 0,-2 2 1 0,-2-1-1 16,1 2-1-16,-2 2-1 0,0-1 1 0,-3-1-1 16,1 2 1-16,-3 3-5 0,5-5 0 0,-5 5-2 15,0-2 2-15,0 2 4 0,0 0-4 0,0 0-2 16,0 0 6-16,5 10-2 0,-2-8-1 0,-2 4 1 16,3-5-1-16,5 4 2 0,-4-1 0 0,4 2 3 15,0-4-1-15,5 1 1 0,-2-2 0 0,1 0-6 16,0 1 4-16,1-4 0 0,0 1-2 0,4 0 0 15,-5-3-1-15,-4 0 2 0,3 0 1 0,-1-1 0 16,-4 0-4-16,1-2-3 0,0-2 6 0,-4 1-3 0,1-1 0 16,-4-1 6-16,2 0-5 0,-3 1 2 0,0 0-3 15,-3-2 2-15,2-2-3 0,0-1 2 16,-2 2 2-16,-2 1-4 0,0-5 0 0,-3 0 2 16,3 1 0-16,0 3 2 0,1-3-2 0,-1-2 13 0,3 2 2 15,0 3 1-15,0-2 4 0,-2 4 6 0,1 0 4 16,2 3-2-16,1 0-2 0,0 3 1 0,0-1-5 15,-4 2-10-15,4 3 6 0,-1-4-8 16,1 4 2-16,0 0 0 0,0 0 0 0,-4 12-5 0,-1-3 3 16,5-2 1-16,-1 5-6 0,1 1 0 0,0 2 7 15,0-1-6-15,-2 3-1 0,2 2 1 0,0-1-4 16,2 0 5-16,-1-1-1 0,2-1-1 16,0 2 3-16,0 1-4 0,0-5-2 0,0-1 4 15,0 2 1-15,-2-1-8 0,2-4 4 0,-1 3 4 0,3 0-6 16,-2-3 2-16,2 0 5 0,-4 2-9 0,3-5-16 15,0 3-43-15,1-5-48 0,0-1-67 0,-1 1-193 16,4-4-396-16,-2-1 175 0</inkml:trace>
  <inkml:trace contextRef="#ctx0" brushRef="#br0" timeOffset="14050.41">16021 1456 59 0,'0'0'156'0,"0"0"-14"16,0 0-10-16,0 0-20 0,0 0-8 0,0 0-13 15,-7 6-6-15,7-6-5 0,0 0-11 0,-2 5-7 16,2-2-8-16,-4 2-2 0,4 0 2 0,0-2-8 16,-4 5-1-16,3-2-5 0,1 1-2 0,-2 0-1 15,0-1-1-15,2 1-7 0,-2 0-1 0,-1 0-7 16,3-2 8-16,-3 2-7 0,3-2 0 0,3-1-6 16,-3 1 10-16,0 0-11 0,5-2 0 0,-1 1 4 15,0-1-7-15,-1-2-1 0,4-1 1 0,-7 0-1 16,14-3 0-16,-9 0 2 0,7-2-7 0,-6 0 3 15,6 1-2-15,-2-4-1 0,-1 1-5 0,-1 0 5 16,-2 4-3-16,0-2 0 0,-1 3 10 0,-2 0 0 16,1-1 11-16,0 1 3 0,-1-1-7 0,-1-1 3 15,-2 4-3-15,0 0 6 0,0 0-13 0,5-3 0 16,-5 3-1-16,0 0-2 0,0 0-7 0,5-2 6 0,-5 2-1 16,0 0-2-16,0 0-1 0,0 0 1 0,5 7 3 15,-2-5-2-15,-3-2-1 0,5 3-1 16,-3-1-3-16,2-1-1 0,-4-1 4 0,8 4 1 15,-1-2 2-15,-1 1-1 0,-1-1-1 0,1-2-1 0,4 0-2 16,-5 3 0-16,3-1-5 0,1-4 1 0,1 2 0 16,-1 0 3-16,0-3-5 0,1 2 5 0,-1-2 0 15,-1 3-4-15,-3-2 2 0,5-1 1 0,-1-2 2 16,-2 3-7-16,0-5 1 0,2 1 7 0,-2 1-4 16,0-1-2-16,0-2 2 0,0 1 1 0,-2-3 0 15,2 3-1-15,-3-1 2 0,0-1-3 0,-1-1-1 16,1 3 3-16,0-1 1 0,-2 1 0 0,0 0-4 15,0 1-4-15,0 0 9 0,0 0-7 0,-2 2 3 16,0-2 3-16,0 3-1 0,0 3 2 0,-2-7 3 16,2 7-2-16,-4-5-2 0,0 4 3 0,4 1 3 15,-13 1-6-15,8 3 2 0,-1-1-6 0,1 2 7 16,-2-2-1-16,2 1-4 0,0 1 3 0,-1 3 2 16,2 1-5-16,0-2 4 0,-1 2 0 0,1 1-4 15,0-1 3-15,3 3 1 0,-3-1-10 0,3 1 7 16,-2-2 4-16,3 2 0 0,0-1 1 0,3-2-3 15,-2 0 2-15,2 0-6 0,1 2 3 0,1-2 0 16,1-2 3-16,-1 2-1 0,1-1-7 0,2-2 12 16,2 0-5-16,1 1 1 0,-2-3-5 0,2 0-21 15,-1 2-16-15,2-5-27 0,0 1-28 0,0-2-33 16,3 0-43-16,-3-1-128 0,-2-1-318 0,4-4 140 16</inkml:trace>
  <inkml:trace contextRef="#ctx0" brushRef="#br0" timeOffset="14356.92">16602 1423 63 0,'-1'-4'177'0,"1"4"-4"0,0 0-8 0,-1-6-14 16,-1 3-13-16,2 3-6 0,0 0-18 0,0 0-8 0,0 0-18 15,0 0-3-15,0 0-13 0,0 0-8 16,0 0 0-16,0 0-10 0,2 12-4 0,0-7-4 15,2 2-1-15,0-1-9 0,1-1-7 0,1 3 2 16,2 2-4-16,-5-3-2 0,3 3-4 0,1-1 0 0,-4 1-2 16,1 0-4-16,0-1 0 0,-3 2 0 15,-1-2-6-15,0 1 6 0,0-1-4 0,-4 1-4 0,-1-4 2 16,2 0 1-16,0-1-3 0,-1 4-2 16,-1-6-2-16,1 2 5 0,0 0-1 0,0-1-5 0,0-1 1 15,2-1 2-15,-3 2-1 0,2-1-3 0,1 2-24 16,1-2-41-16,1-3-45 0,-2 2-60 0,2-2-128 15,0 0-322-15,0 0 142 0</inkml:trace>
  <inkml:trace contextRef="#ctx0" brushRef="#br0" timeOffset="14558.18">16887 1646 64 0,'0'0'241'0,"3"3"-28"0,-3-3-16 16,0 0-20-16,0 0-47 0,0 4-104 0,0-4-201 16,0 0-189-16,0 0 83 0</inkml:trace>
  <inkml:trace contextRef="#ctx0" brushRef="#br0" timeOffset="16785.48">13507 1774 42 0,'-1'-2'163'16,"1"2"-14"-16,0 0-16 0,0 0-10 0,0 0-15 15,-2-5-13-15,2 5-5 0,0 0-15 0,0 0-6 16,0 0-8-16,0 0-4 0,0 0-5 0,0 0-9 16,0 0-5-16,0 0-3 0,0 0 6 0,0 0-8 0,0 0-2 15,0 0-5-15,0 0-4 0,0 0-5 0,0 0 1 16,0 0 4-16,0 0-3 0,-3 15-1 16,2-8-5-16,1 1 4 0,0 3-1 0,0-2 2 0,1 2-4 15,-1-1-6-15,0 3-2 0,3-2 2 0,-3-2 3 16,3 1-3-16,0 0 0 0,-3 0 0 0,3-4 1 15,-2 0-5-15,0-2 5 0,2 1-3 0,-3 0-1 16,1-1-2-16,-1-4 3 0,1 4 2 0,-1-4 5 16,-1 4-1-16,1-4-7 0,0 0-1 0,0 0 3 15,0 0 2-15,-1 5 0 0,1-5-3 0,0 0-3 16,0 0 0-16,0 0 4 0,0 0-2 0,0 0 1 16,0 0-5-16,0 0-2 0,0 0 1 0,0 0 1 15,0 0 2-15,-2-13-1 0,2 13 1 0,0 0-2 16,0 0 1-16,0-8 1 0,0 8-2 0,-1-3 3 15,1 3 4-15,0 0 5 0,0 0 1 0,3-6 4 16,-3 6 3-16,0 0-1 0,0 0-4 0,0-4 2 16,0 4-3-16,0 0 0 0,4-2-2 0,-4 2-5 0,11-1 0 15,-1 1 3-15,-2-1-4 0,2 0 0 16,4 1-1-16,4 0-1 0,0 0-2 0,1 0 3 16,0 1-1-16,-1-2 0 0,4 3-4 0,1-1 2 0,-1-1-2 15,5 2 1-15,3 1-1 0,-2-3 3 0,0 0-3 16,-1 0-3-16,3 1 3 0,-9-1 1 0,7 1-4 15,0 2-5-15,-2-2-3 0,-3-1-7 0,0 0-3 16,5 3-6-16,4-1-5 0,-3 1-2 0,1-3 1 16,-2 3 3-16,3-3 0 0,-1 2 5 0,2 1 3 15,0-2 1-15,0 0 8 0,-2-1-5 0,2 2 5 16,-4 1 5-16,-2 1 0 0,1 1-8 0,1-5 6 16,-6 1 2-16,5 1-2 0,-7 0 0 0,2-1-2 15,-3 3 6-15,3-2-4 0,0 1 5 0,-3 0-1 16,1-2-2-16,2 0 3 0,-1 1 6 0,-1 1-2 15,9-1-4-15,-10-1 1 0,2 0-3 0,1-1 3 16,7 3 1-16,-2 1-2 0,1-4 4 0,-1 1-8 16,1 1 0-16,-7 0-4 0,5-1-21 0,2 2-6 15,-6-1 5-15,6 2-8 0,-6-1 7 0,-3-1-2 16,4-1 10-16,-4 0 11 0,2 3-9 0,-2-4-5 16,-1 1 10-16,0 2 5 0,-5-3 0 0,6 2 3 15,-2-2-3-15,-4 0 0 0,9 0 4 0,-4 2 9 0,1-1 3 16,4 1-6-16,5 0 1 0,0-1 3 0,-1 1 1 15,3-1-1-15,0 0 0 0,1 2-6 16,0-3 6-16,-3 1 2 0,0 3 0 0,-1-1-4 16,-6-1 3-16,7 0-1 0,-6 0 4 0,-3-2-5 0,2 0 6 15,-5 3-9-15,-3-3-1 0,5 1 3 0,-4 2 9 16,-1-3-4-16,1 0 4 0,-1 0-5 0,1 1 1 16,2 0 6-16,3 0-7 0,2-1 6 0,-2 0 0 15,3 0-5-15,1 2-1 0,4-2 10 0,-6 0-13 16,9-2 7-16,-1 2-2 0,-2 0-1 0,-4 0 1 15,-4 0 0-15,4 0 3 0,-1 2 4 0,1-4-10 16,-4 2 2-16,0-2 2 0,-3 3-3 0,2-1-2 16,-7-1 0-16,2 0 0 0,0-2 5 0,-1 3 3 15,1-1-5-15,-1 1-3 0,0-3 0 0,1 1 5 16,0 0 1-16,-2 1-1 0,2 0 6 0,0 0-12 16,-1-1-4-16,0 2 3 0,1 0 2 0,1 0 2 15,-2 0-1-15,-1 0 4 0,4 0-2 0,-3 3 0 16,-1-3-2-16,2 1-3 0,-4-1-2 0,0-1 7 0,0 2-1 15,-4 2 1-15,2-3 2 0,0 0-1 16,-7 0-4-16,9 0 3 0,-2 0-4 0,-7 0-2 16,10 0 4-16,-4 0 0 0,-6 0 11 0,7-3-10 15,-7 3 4-15,5-1-5 0,-5 1 0 0,6-1 13 0,-6 1 2 16,0 0 1-16,0 0-2 0,0 0 1 0,7 0-3 16,-7 0 1-16,0 0-6 0,0 0-2 15,0 0 0-15,0 0 1 0,0 0 3 0,0 0-3 0,0 0 6 16,6 3-7-16,-6-3-3 0,0 0 1 0,0 0 3 15,0 0-5-15,0 0-1 0,0 0 7 0,0 0-4 16,0 4 2-16,0-4-2 0,0 0 0 0,0 0-3 16,0 0 4-16,0 0 9 0,0 0 1 0,-2-14-5 15,4 11 1-15,-1-3 1 0,0 2 0 0,1-3-1 16,-1 2 4-16,0-1 3 0,0 1 1 0,1 0-2 16,-1 0 1-16,-1 2 8 0,0 3-4 0,1-6 5 15,-1 6-3-15,0-6-3 0,0 6-3 0,2-3-2 16,-2 3-3-16,0 0 2 0,0 0-6 0,0 0 1 15,0 0-2-15,0 0 1 0,-7 11-7 0,6-5 4 16,0-3-2-16,1-3 4 0,-2 8 0 0,2-3 0 16,2 1 0-16,-4-2-4 0,2-4 1 0,2 6 0 15,-4 0 0-15,4-1-5 0,-2-1 4 0,0-2-1 16,0-2 4-16,-3 8 3 0,3-4-11 0,-1-1 4 0,1-3-1 16,-2 5 3-16,2-5 5 0,-2 4-6 0,2-4 4 15,0 0 9-15,0 0 0 0,0 0-1 16,0 0-1-16,0 0 1 0,0 0 1 0,0 0-1 15,0 0-4-15,0 0 10 0,0 0 9 0,-1-12 5 0,1 12-2 16,0 0-3-16,0 0 2 0,0 0-4 0,3-5-5 16,-3 5-6-16,0 0-3 0,0 0-42 0,0 0-63 15,0 0-104-15,6-1-144 0,-6 1-366 0,0-6 161 16</inkml:trace>
  <inkml:trace contextRef="#ctx0" brushRef="#br0" timeOffset="20854.89">16725 1294 14 0,'-9'-18'50'16,"0"-1"-8"-16,0 2 4 0,-1 3-5 0,-3-1-3 0,0 0-1 15,-2 2-8-15,0 3-2 0,-2-1-24 0,-1-2 4 16,-1 7-14-16,-8-6-17 0,8 7-27 0,-9-4-54 15,-3-2 23-15</inkml:trace>
  <inkml:trace contextRef="#ctx0" brushRef="#br0" timeOffset="23347.19">14246 2167 63 0,'60'7'83'15,"-1"3"-4"-15,-4-2-18 0,-3 1-4 0,-15-5-3 16,4 1-4-16,-3 2-8 0,-3-1 6 0,-1-2-8 16,1 4-7-16,-2-1-7 0,-3 0 0 0,-1-3-1 15,-1 4-6-15,-6-1-5 0,5-4 7 0,-2 6-7 16,3-4 8-16,-6-2-6 0,6 4 1 0,0-2-5 16,0-3-8-16,0 1 5 0,4 1-4 0,0-1-9 15,-1-1 21-15,1 1 11 0,1 1-14 0,0-6-5 16,3 2 11-16,-2 1-10 0,1 1 1 0,1-3 1 15,0 0-3-15,0 1-20 0,1 0 18 0,2 0 5 16,-2-3-5-16,0 0-6 0,3 3-6 0,-2-2 5 16,2-3 10-16,-4 5-6 0,0-2-6 0,3-2-2 15,-4 1 10-15,-2 0-3 0,3-1 0 0,-2 0 8 16,-2-1-14-16,0-7 5 0,-4 11-5 0,0-7 7 16,-6 3-2-16,0 0 1 0,-4-4 0 0,1 4-3 15,-3-1 14-15,2-1-13 0,-1-3 4 0,-2 2-2 16,2-2-2-16,-2-2-2 0,3-1 4 0,4-3-2 15,-1-1 6-15,4 0-2 0,-1 2 3 0,0-2-6 16,3 1 1-16,0 0-2 0,0 1-21 0,-3 0 34 16,2 2-10-16,-1 2 7 0,-2-2 4 0,-5 3 9 15,-1 0 2-15,-2 2 9 0,-5 2 3 0,0-2 5 0,-2-4-2 16,0 1-1-16,-6 0-16 0,-2 0 1 16,0-4-6-16,-1 3 0 0,-7-6-3 0,-1 1 2 15,-2-4-2-15,-2-3 0 0,-1 8 3 0,1-7-7 16,-1 1 2-16,4 1 5 0,0 4 4 0,-2-6 1 0,5-1-3 15,0 6-2-15,1-7-4 0,2 8 5 0,-2 0 1 16,1-6-6-16,1 7 1 0,0 5 3 16,0-6-10-16,0 5 0 0,2-2 1 0,-2 4 1 0,0 2 1 15,0-3-8-15,2 0 4 0,-1 2 2 0,-1 0-3 16,-1-1-4-16,-3-1 1 0,1 3 1 0,-2-4-8 16,-3-1 6-16,-3 4 2 0,2-4 1 15,-3-1-4-15,-7-2-6 0,7 3 9 0,-4-4-4 0,-3 2 4 16,1-4-3-16,-1 2-8 0,-1-4 3 0,1 2 1 15,-3 1 0-15,-7-6-5 0,7 5 8 0,-4-1-7 16,-6 1 4-16,3 0-5 0,-12-2 4 16,9 7-2-16,-12-4 4 0,12 5-2 0,-18-3 3 0,6 3-2 15,10 5 1-15,-13-4-2 0,-1 3-1 0,1 0 3 16,11 6-1-16,-12-2 1 0,-3 0 1 0,1 4-1 16,-2-2 2-16,-3 5-5 0,1-1 0 0,-1-2 4 15,-4-1 1-15,3 2-5 0,-4 3 7 0,2-3-8 16,2 1 2-16,-2-2 6 0,4 0-6 0,1-1 0 15,4 2-6-15,13-3 9 0,3 3-5 0,-4-2 2 16,-9-1 0-16,13 2 3 0,3 0 3 0,2-1-10 16,0 2 6-16,1 2 4 0,1-4-1 0,7 5-6 15,-4-2 3-15,-2 2 1 0,0 2 6 0,6-2-11 16,-4 1-5-16,1 1 13 0,3-3-2 0,-7 2 1 16,-2 0 0-16,3 0 1 0,-3 0 3 0,0 1-1 15,-4-1-7-15,5 0 4 0,-1-4-2 0,-1 4 0 16,-1-1-6-16,2-3 3 0,0 1 4 0,1 1 1 15,-1 0-4-15,0 1 6 0,3-1-3 0,7 2 0 0,3-1 0 16,0-2 0-16,5 3-3 0,1 1 0 16,-1-1 1-16,2 2 2 0,3-3-3 0,-1 6 5 0,0-1-1 15,2 3-3-15,3-1-2 0,-2-2 3 0,0 3 0 16,2 1 2-16,1 0-1 0,0-2 5 0,0 2-11 16,0 0 10-16,0 2 0 0,-1-2-7 0,2-3-2 15,-2 3 7-15,2 1 0 0,-3-2 5 0,0 0-11 16,-2-1-1-16,0 2 3 0,0-1-5 0,-2-2 2 15,0 0 0-15,1 1 3 0,-1 2 2 0,1-2-3 16,1-1-5-16,-2-1 8 0,4 4 3 0,-2-5 0 16,4 5-9-16,-1-2 7 0,1 0-2 0,3 2-6 15,1 0 7-15,0 0-4 0,5 1 0 0,0 3 6 16,4-1-6-16,0 1 0 0,1-2 8 0,-1-2-4 16,2 3-7-16,1 0 6 0,0-2 8 0,-2 3-4 15,1-2-2-15,1 0 0 0,-2 1 3 0,-1-1-6 16,0-1-6-16,0 2 4 0,-1-1 7 0,1-2 3 15,0 5-5-15,1-5-3 0,0 5 5 0,-1-2-1 16,5-1-4-16,-4 1 0 0,4-1 5 0,3 1-1 16,-2-1-3-16,1 0 11 0,3-1-11 0,-3-1-3 0,7 2 8 15,-1 2-4-15,2-2 1 0,-1-2-1 16,8 0 4-16,-3-2-3 0,3 1 0 0,2-1 5 16,3 0-7-16,0 4 2 0,-1-6-3 0,1 2 2 15,0-3 3-15,2 4 1 0,-2-2-4 0,-1 0-2 0,-1 0-1 16,-2 1 8-16,0-3-3 0,-4 3-6 0,0-3 8 15,-1 5-5-15,-8-7-1 0,-1 3 4 16,1 0 1-16,-1-2 0 0,1-1 0 0,-1 4-4 16,3-3 0-16,-4 0 4 0,-1 1-2 0,2 1 1 0,2-1-4 15,7 0 6-15,1 1-4 0,0 1-1 0,7-1 0 16,-2 2-2-16,5 1 4 0,14 2-3 0,-3-1 0 16,1 2 0-16,0 0 1 0,0-2 3 0,2 4-2 15,-15-5 2-15,3-3-1 0,8 6-1 0,-11-3 3 16,1-2-1-16,-3 0 0 0,2 1-2 0,-1-3 2 15,-4-2-1-15,-1 2-6 0,-1-3-3 0,-2 0 9 16,-1 0 1-16,-5-1-2 0,0-3 4 16,-2 0-2-16,10 0-3 0,-4 1 1 0,4-2 0 0,0-1 0 15,1-1 2-15,1 1 1 0,3-2-6 0,-1-1 2 16,2-1 5-16,0-1-7 0,1 0 2 0,2 2 3 16,-3 0-3-16,0 0 2 0,-3-2 1 0,2 4-4 15,-1-1 2-15,-2 1-4 0,1 1 4 0,-6 0-1 16,1-3 1-16,-7 3 3 0,-1 2-5 0,0-5-2 15,-3 4 7-15,-3-1-3 0,4 2-3 0,0 0 4 16,-4-1-3-16,3-1 2 0,-2 0 2 0,5 1-2 16,1-2 0-16,-1-3-1 0,9 3-2 0,-1 1 4 15,1-5 1-15,-1 5 1 0,0-1 2 0,-5 0-8 16,7-1-4-16,-11 1 10 0,9-2-4 0,-6 3 2 16,-1-1 0-16,-3-1 2 0,1 2-4 0,-2-1-2 15,2 0 2-15,2-1 3 0,-9 2-1 0,6-2 0 16,-6 3 5-16,2-2-6 0,3-2-2 0,0 1 4 15,0-3-1-15,2 1-1 0,0-1 6 0,3 1-7 16,0-2 6-16,5 3 8 0,-9-2 0 0,1 0 0 16,1-3-3-16,-3 3 0 0,8-4 4 0,-7 0-4 0,0 0-3 15,2-6-2-15,-3 3 1 0,-3 2 0 16,-1 1-1-16,0-2-6 0,-7 3 5 0,3-1-1 16,-1 2 3-16,-3-2-5 0,-1-1 2 0,-2 3 5 15,-1-4-9-15,-1 2-3 0,2-2 0 0,-2 0 3 0,0 2 1 16,-2-1-5-16,2 1 4 0,-1-2 0 0,0 0 0 15,-3-3-2-15,4-1-5 0,0 2 9 16,-3-1-1-16,1 1-3 0,-2-2 1 0,-1 0-1 0,-1 0 3 16,-1 0-1-16,1-2-2 0,-4-4 6 0,-3-1-12 15,1-2 5-15,-3 4 3 0,2 5-5 0,-3-1 1 16,-2-4 1-16,-1 0-2 0,2 9 12 0,-4-6-14 16,0 2 2-16,-1 0 5 0,0 3 1 0,7 1 1 15,-8-3-3-15,9 6-8 0,-4-2 7 0,-7-2-3 16,-1-1 6-16,0 2-2 0,1 1-1 0,-2 2 1 15,0-2-3-15,-1 1 1 0,0-2 1 0,-3 2 2 16,3-2-4-16,-2 1 5 0,-2-1-1 0,-3 0-1 16,-1 3-2-16,-13-6 0 0,0-2 0 0,-4 3-2 15,-4-1 0-15,-2 3 3 0,-2-3 4 0,-30-6-8 16,-1 2 4-16,3 1 2 0,-8 2 0 0,-7-2-5 16,-11 1-5-16,-4 0 1 0,-10 5-5 0,-8 1-28 15,-8 0-25-15,-2 4-29 0,-5 4-29 0,1 2-150 16,-7 4-298-16,8 1 133 0</inkml:trace>
  <inkml:trace contextRef="#ctx0" brushRef="#br0" timeOffset="25881.43">10383 1988 28 0,'-5'0'91'15,"5"0"0"-15,0 0-14 0,-5 0 4 0,5 0-4 0,-4 4-2 16,4-4-5-16,0 0-1 0,-5 1 10 0,5-1 5 15,0 0 0-15,-2 3 0 0,2-3 3 0,0 0 4 16,0 0 5-16,0 0 1 0,0 0 0 0,-7 1-4 16,7-1-11-16,0 0-6 0,0 0-8 0,0 0-10 15,0 0-2-15,0 0-7 0,0 0-7 0,0 0 0 16,0 0-6-16,0 0-4 0,0 0 1 0,0 0-7 16,0 0-3-16,19 0-2 0,-10-1-3 0,4-2-2 15,6 0 6-15,1 1-8 0,1-1-2 0,7-1 0 16,3 1-1-16,-2 1-5 0,2-1-1 0,-3 1-25 15,3 1-14-15,-2 1-41 0,0 1-25 0,-7 1-31 0,0-2-55 16,-4 3-109-16,2-1-318 0,-10-1 141 0</inkml:trace>
  <inkml:trace contextRef="#ctx0" brushRef="#br0" timeOffset="26153.13">10355 2153 58 0,'7'4'190'0,"0"-3"-8"0,-1-1-12 0,6-1-13 15,3 1-6-15,5 0-17 0,0-2-6 0,8-1-17 16,1 6-16-16,-2-3-2 0,1 2-16 0,-6-2-5 16,6 3-40-16,-6 0-76 0,9-2-94 0,-12-1-107 15,-1 3-266-15,1-3 119 0</inkml:trace>
  <inkml:trace contextRef="#ctx0" brushRef="#br0" timeOffset="34299.44">14142 2097 65 0,'0'0'69'0,"7"4"-15"16,-7-4 1-16,5 1-11 0,-2 1 2 15,-3-2-11-15,6 2 1 0,-4 1-7 0,-2-3 6 16,6 3-11-16,-5 0-1 0,3 0-4 0,0-2 2 0,-1 0 6 15,3 0-12-15,-1 2 5 0,0 1 2 0,1-3 0 16,1 1-4-16,-1 0 1 0,1 2-2 0,5-3-4 16,-2 3 0-16,4-1 0 0,4-1-8 0,4 1 9 15,0-2-8-15,4 3 3 0,-4-1-3 0,5-1 5 16,1 2-8-16,-1-1 7 0,1 0-6 0,0 1 5 16,-6-2-5-16,-3 2 2 0,4 0-3 0,-2-3 1 15,-2 3-1-15,3-1 4 0,-5 1 1 0,1-2-9 16,0 2 6-16,-5 0-5 0,1 0 5 0,-4-1-3 15,2-2-7-15,2 4 5 0,-4-2-1 0,5-1 0 16,-3 1 5-16,6 0 2 0,-3 2-5 0,4-1 6 16,-2-1-1-16,3-1-9 0,-1 5 4 0,-1-5-1 15,4 1 1-15,-3 0-2 0,2 3-2 0,-1-1 11 16,0-2-16-16,0 0 7 0,0 0 5 0,-2 1 1 0,-1 0-6 16,0-3 3-16,2 2 6 0,-6 1-11 0,-1-3 6 15,3 0-4-15,-2 0 2 0,1 2-1 0,-1-4 6 16,0 2-7-16,1 1 3 0,-3-2-4 15,2 2 0-15,0-2 4 0,1 2-1 0,-3-2-4 0,4 0 9 16,-2 0-6-16,0 2-1 0,5-1 4 0,0 1-3 16,0-1 2-16,1-1-4 0,-1 1 1 15,0-1 3-15,-1 3-2 0,2-3-1 0,-2 0 1 0,0 3 1 16,1-2 0-16,-4 0-3 0,0-1-3 0,4 0 4 16,-4 2 2-16,3-1-2 0,-3-1 2 0,3 0 2 15,2-1 0-15,1 1-6 0,2 0 14 0,5-3-9 16,-6 1 6-16,-3 2-1 0,4 0 1 0,-3-2-5 15,-1-1-3-15,1 3 7 0,0-1-4 0,-2 1-3 16,2-1 9-16,-2 1-11 0,1-3-1 0,-5 3-2 16,4-2 6-16,2 2 3 0,-1-2 12 0,1 0-4 15,3-1 1-15,-4-1 1 0,1 1 4 0,-1 0-6 16,3 1-4-16,-2 2-2 0,0-3 8 0,0-2-7 16,3 1 0-16,-2 2 1 0,2-1-5 0,1 2 8 15,4-4-2-15,-8-1-6 0,3 1 8 0,-1 2-7 16,6-4-2-16,-6 5 0 0,8-4 3 0,-7 1 4 15,3 1-8-15,2-3-14 0,-6 1 16 0,-1 1 0 0,-1-3 3 16,-3 0-3-16,1 1-3 0,-5 2 2 0,5 0-4 16,-6 0 5-16,-1-2-1 0,3 2 4 15,-4 1-6-15,1-3 13 0,3 1-4 0,-4-1 8 0,1 0 1 16,6-1-7-16,-1 0 0 0,2 0 3 0,2 2-16 16,-3-1 14-16,6 1-2 0,7-4-4 0,2 3-2 15,-12-1 3-15,7 0-1 0,-4 2 1 0,-1 1-1 16,0-2-5-16,3-1-3 0,-4 3 7 0,-1 1-5 15,-2 0 3-15,1-1-18 0,-5 2 20 0,1-2-7 16,-4 0 8-16,-1 1-3 0,4 0 9 0,-7-3 4 16,2 3 2-16,-3-1 3 0,4 3 5 0,-4-3 1 15,1 2 7-15,-2-2 3 0,3-2-6 0,0 0 0 16,-2 1-6-16,1 1-3 0,-1-3-3 0,0-1-3 0,0 2 2 16,3 1-3-16,-5-4-3 0,1 0-2 15,0-2 0-15,1-2-1 0,0-3 1 0,-1 0-3 16,-3 2 1-16,1-2-3 0,-2 1-1 0,-2-1-4 0,1 1 4 15,0-1 6-15,-3 1 2 0,0 0-6 0,4-2-1 16,-5 1 2-16,4 2 7 0,-3-3 8 0,1 7 3 16,1-7-4-16,-1 8 3 0,2-2-6 0,-4-4-1 15,2 5-3-15,0-4 2 0,-3-1-2 0,1 6-5 16,1 0-1-16,-3-7-1 0,-1 5-2 0,2 2 0 16,-5-1-2-16,0-2 1 0,2 3 1 0,0 2-3 15,-1-3 0-15,-4 0-1 0,1-1-1 0,-4 0-3 16,3 1 4-16,-1-1 0 0,0 1-3 0,-1 3 0 15,1-4 3-15,0 0 0 0,1 1 0 0,-3 2-4 16,1 0 4-16,0 0-2 0,-3-2-5 0,2 2-1 16,-2 1 3-16,1-1-2 0,-9-1-2 0,1-1 4 15,-1 2-1-15,5 4 9 0,-6-6-10 0,1 4 5 16,-1-3-5-16,1 3-1 0,0-1 7 0,-1 4-11 0,1-4 9 16,-3-1-5-16,4 1 12 0,-2 1-4 15,4 0-5-15,3-1 1 0,2 1 4 0,-1 2-10 16,0-2 9-16,0 0-6 0,-2 0 3 0,3 2 4 0,-1 0-2 15,1-3-4-15,-8-3 0 0,6 6 4 0,-7-5 1 16,3 0-1-16,3 3-6 0,3-1 4 16,-12-2 3-16,3 2 2 0,1 0-7 0,-1-2 0 15,-3 2 5-15,1-3 2 0,-2 2-5 0,-3-1-2 0,1 0-1 16,-6 1 6-16,-8 1 2 0,-4-3-6 0,1 1 4 16,13 0 0-16,-13 3-1 0,13-1 2 0,2 4-5 15,0-2 4-15,1-1-1 0,0 2-2 0,4 0-1 16,-1-2 0-16,4 4 2 0,1-2 3 0,5 1 4 15,-3 0-5-15,25 4 3 0,-42-6-6 0,20 4 3 16,22 2-4-16,-41-5 6 0,19 3-5 0,22 2 2 16,-42-3 0-16,20 1-2 0,-4 0 12 0,26 2-12 15,-54-3-5-15,23 3-1 0,-1-2-3 0,0 0 6 16,0 1-9-16,-3 0 2 0,0 1-4 0,-3-3 2 16,3 3-4-16,-2-1 0 0,-1 1 4 0,2-1 3 15,-1-2 6-15,0 3-5 0,5 0-1 0,-2 0 0 16,-1-3 5-16,2 3 5 0,0-1-6 0,2-1 4 15,31 2 7-15,-58 2-11 0,32 2-2 0,3-2 2 16,-4-1 4-16,27-1-4 0,-41 9 5 0,21-3-2 0,-1 0 2 16,21-6-9-16,-41 9-4 0,20-3-7 15,1-2 0-15,-1 4 7 0,-6 3-8 0,-1-4-13 16,2 3 4-16,-2-3-1 0,1 1-7 0,5-3-2 16,-7 2 1-16,0 1-2 0,-3-4 12 0,1 1 1 0,-1 1 11 15,0 0 5-15,-4-1-7 0,6-1 4 0,-1 3-5 16,8-5 15-16,-4 3-7 0,-1 1 3 0,5-3 10 15,5 0-5-15,-4 2-1 0,3-1-7 16,3 0 2-16,-1 1 11 0,4 0-5 0,-3 2 8 0,4-2-3 16,2 0-7-16,-3 2 9 0,4-2 0 0,-2 3 0 15,2-2-5-15,1 2-12 0,-1-1 12 0,-1-1 6 16,1 5-1-16,1-5-7 0,-2 2 11 16,1-3-7-16,-1 3-1 0,1-3 8 0,4-1-9 0,-3 1 11 15,0 0-6-15,2 0 2 0,-1 0-5 0,0-3 2 16,1 3 2-16,1 0-6 0,-1-2 2 0,0 1 3 15,1-1 0-15,1 2-1 0,0-4 0 0,-1 5-1 16,3-4 9-16,-1 2-10 0,-2 1 1 0,3-2 0 16,-2 4 2-16,0-1 0 0,0-1 0 0,-3 6 1 15,2-5-2-15,-1 5 5 0,0-6-4 0,1 5 4 16,-2-2 1-16,1 1 0 0,-2-1-13 0,3-1 11 0,0 2 0 16,0-2-3-16,-2 3 5 0,0-1-10 15,0-1 5-15,2 2 3 0,0-3-4 0,1-2-2 16,3 2 6-16,-4-1-1 0,1 2-7 0,4-5 3 15,-4 4 4-15,3 0-3 0,1-1-2 0,0 2 7 16,0-4 2-16,-3 3 2 0,6 0-5 0,-3 2-6 16,0 1 12-16,0-4-8 0,0-1 4 0,0 2 0 15,0-1-8-15,0 4 2 0,0-5 3 0,0 4-6 16,0-4 5-16,0 3 4 0,0-2 1 0,0 0-10 0,0 3 1 16,0-6-1-16,1 2-7 0,-1 2 15 15,2-2-10-15,0 1 10 0,-2 2-3 0,4-3-2 16,-2 2 0-16,2-4 9 0,-3 4-8 0,3 0 4 15,0-2-5-15,0 0 13 0,0 0-10 0,0-1-4 0,1 1 6 16,-3 0 6-16,2 0-21 0,0 2 11 0,1-4 0 16,-1 2 3-16,0 2 2 0,1-2-6 15,3 1 11-15,-6 0-6 0,6 0-1 0,-3 2-1 16,1-4-3-16,2 4-9 0,-2 0 21 0,1 1-16 0,1-3 7 16,-1 1-2-16,-1 0 6 0,1 2-7 0,-1-1-4 15,4 0-1-15,-3-1 7 0,-1 0-2 0,1 0-1 16,-1-2 10-16,2 4-10 0,-2-5 6 0,-1 3-2 15,-1-3 5-15,3 3-5 0,0 0-4 0,-2-2 8 16,-1 2-6-16,1-3 3 0,-1 1-5 0,1 0 4 16,0 2 2-16,0-2-3 0,-1 1 0 0,1-1 1 15,2 1 1-15,-3 0-5 0,-2-1 5 0,6 0-7 16,-3 0 5-16,1 0 1 0,-1 0-2 0,1-1 6 16,0 1-4-16,-1 2 1 0,1 0-7 0,-1 0 15 15,1-2-12-15,0 0-3 0,-1 0 2 0,1 0 2 16,-2 0-5-16,4 2-8 0,-3-1 20 0,5 0-4 15,-3-1-9-15,0 2 12 0,-1-2-8 0,2 1 4 16,1-2 3-16,-1 2-5 0,2-1 5 0,-1 0-1 16,3-2-1-16,-5 0-1 0,-3 2 6 0,5-1-10 15,0 0 1-15,1-1-2 0,-3 0-4 0,2 2 12 0,-3-2-6 16,3 0 6-16,0 0-9 0,1 2 6 16,1-2 2-16,-3 0-1 0,3 1-3 0,-1 1 6 15,-1-1-7-15,2-1 2 0,-1 4 5 0,-1-2-1 16,0 0 0-16,4 0-15 0,-4-1 11 0,0-1 2 15,0 2-3-15,5-1 6 0,-4 1-6 0,3-1 6 16,1-1-12-16,-1 0 3 0,1 0-2 0,2 1-1 16,1 0 12-16,0 0-7 0,1 0 0 0,1-1 3 15,-3 4 2-15,2 0-14 0,1-6 15 0,-2 1-6 0,2 5 2 16,-1-5-6-16,1 0 3 0,2 1 5 0,-3 3 4 16,2-4-6-16,4 2-5 0,3-1 4 0,-9-1 10 15,5 3 1-15,5-2 3 0,0 2-3 16,2-3 1-16,-4 1-1 0,4 2-3 0,4-1 7 0,-2 0-6 15,4-1 0-15,-1 0 0 0,2 1 1 0,2-1-3 16,-2 1-1-16,14 4 0 0,-11-3-3 0,-2 2-1 16,1-2-1-16,0-1 9 0,1 3-7 0,-4-1-4 15,0-4-5-15,-1 2-10 0,-5 1-30 0,-3-4-47 16,-10 8-90-16,-1-9-198 0,-5-2 88 0</inkml:trace>
  <inkml:trace contextRef="#ctx0" brushRef="#br0" timeOffset="42418.4">6676 1971 9 0,'0'0'78'0,"0"0"-2"0,0 0 2 15,0 0-2-15,0 0-5 0,0 0-11 0,0 0 1 16,0 0-10-16,0 0-6 0,0 0-3 16,0 0-3-16,0 0-7 0,0 0 2 0,-5 2-4 0,5-2-6 15,0 6 1-15,-4-5-3 0,2 3-4 0,2-4-2 16,-4 4-5-16,4-4 4 0,-3 7-7 0,2-4 6 16,-1 2-2-16,2-1-3 0,2 1-4 0,-2 0 4 15,0 0 0-15,4 2-2 0,-4-2 0 0,1 0 2 16,2 2-9-16,-3-1 4 0,2 0 6 0,-2 4 5 15,0-1-10-15,0-2 0 0,0-2-5 0,1 4 6 16,-1-5 0-16,0 3-3 0,0-1 7 0,0-1-12 16,0-1 0-16,3 2 9 0,-3-1-2 0,0-2 0 15,0 2-2-15,0-1-17 0,1 0-37 0,-1-4-119 16,0 4-184-16,0-4 82 0</inkml:trace>
  <inkml:trace contextRef="#ctx0" brushRef="#br0" timeOffset="44079.45">6617 2119 53 0,'0'0'70'0,"0"0"2"16,0 0-6-16,0 0 8 0,0 0-7 0,0 0-7 16,0 0 1-16,0 0-7 0,0 0-10 0,0 0 5 15,-2 1-9-15,2-1-7 0,0 0 4 0,0 0-9 16,0 0-3-16,0 0-3 0,0 0-7 0,0 0-2 16,0 0 2-16,0 0 1 0,0 0-4 0,0 0 2 15,0 0-6-15,6 1 3 0,-6-1 3 0,7 2-1 16,-7-2 5-16,0 0 1 0,12-3-3 0,-7 3 3 15,-5 0-4-15,8-1 1 0,-3 0-4 0,-5 1 3 16,9-3-7-16,-1 1 2 0,-6 1-2 0,6-2-2 16,-4 3 5-16,-4 0-4 0,14-2-3 0,-6 1 0 15,2-1 7-15,0 1-7 0,3 0-2 0,-4 0 4 0,6 1-1 16,-2 0-1-16,0-2-2 0,1 1 2 0,-2 0-5 16,1 1-3-16,3-3 7 0,0 6 2 0,2-3 7 15,-5 0-13-15,6-5 0 0,-1 5 3 0,0-1 6 16,1-1-2-16,-1 0-3 0,1-1-5 0,-1 0-2 15,2 2 7-15,2-2-5 0,-4-1 0 0,3 0-1 16,0 0 4-16,2 2-3 0,-2 2 8 0,0-3-5 16,1 3-5-16,5-3-2 0,-7 3 5 0,3-2 5 15,5 0-4-15,2 0 4 0,-10-1-5 0,11 1 2 16,-5 2-2-16,-3 0-4 0,3-3 3 0,3 2 2 16,-3-2-2-16,-4 2 0 0,5-2 9 0,-4-1-6 15,5 2-1-15,0-2 5 0,2-2-3 0,-2 1-8 16,2 0 5-16,1-3 0 0,1 0 1 0,-4 2 3 15,4-2-5-15,-3-1-5 0,-2 2 4 0,-4 1 2 16,5 2 1-16,-7 2-1 0,-1-4-2 0,1 3 9 16,-3 2-6-16,2-1-2 0,3 0-1 0,-4 1 0 15,2 0 3-15,0 1 0 0,-1 0 2 0,1-1-4 16,7-1-1-16,-6 4 9 0,-1-2-1 0,2 0-6 16,-2-2-2-16,0 2 7 0,-1 0-1 0,-1 0 2 0,-1 0-7 15,1 0 5-15,-2 0-2 0,2 0-1 16,-5 0 2-16,2-1-2 0,-3 1 0 0,4-1-3 15,-3 1 8-15,-1 0-3 0,5 0-4 0,-5-3 2 0,4 3-1 16,-2-2-1-16,5 1 3 0,-2 0-4 0,1 0 0 16,0-2 6-16,1 3 2 0,-1-1-6 0,0 0 0 15,0-1-3-15,3 0 6 0,-3 2 1 0,0-3 4 16,1 6-4-16,-3-6-9 0,-2 3 4 0,2 0 5 16,1 0-1-16,-4 0-6 0,-1 0 3 0,-3-2 0 15,4 1 4-15,-4 1-2 0,1 0-2 0,1 0-4 16,-2-2 0-16,1 2 10 0,0-2-3 0,1 2-2 15,-2 0 0-15,0 0 6 0,-1-2-10 0,0 2 2 16,2 0-1-16,1 0 10 0,1 0-9 0,0 0 0 16,-2 0 7-16,3 0-6 0,-1 0 5 0,0 1-3 15,0 0-4-15,-3-2 2 0,-1 1 2 0,-2-1 1 16,1 1-4-16,-3 1-4 0,-5-1 8 0,10-1 6 16,-10 1 4-16,0 0-4 0,7 0 4 0,-7 0-6 15,0 0 0-15,0 0 1 0,0 0-2 0,-17-5 0 16,17 5-5-16,-13 0 4 0,8-2 4 0,5 2 0 15,-12 0 1-15,6 0-5 0,6 0 1 0,-7-1-2 16,7 1 6-16,-3-3-1 0,3 3-7 0,0 0 4 0,0 0-4 16,-4-5 1-16,4 5-1 0,0 0 1 0,1-4-3 15,-1 4 6-15,3-5-2 0,-3 5 1 16,1-4-5-16,-1 4 2 0,0 0-3 0,3-3 6 0,-3 3 3 16,0 0-2-16,3-2-7 0,-3 2 2 0,0 0 0 15,0 0-1-15,0 0-1 0,0 0 5 0,0-5 1 16,0 5-3-16,0 0-3 0,0 0-1 0,0 0 0 15,0 0 3-15,0 0-6 0,0 0 12 0,0 0-10 16,6 12 4-16,-3-9-3 0,-1 1 0 0,2 0 2 16,0 4 3-16,-1-3-4 0,0 2 6 0,-2 1 5 15,2-2-7-15,-2 5-4 0,0-6 2 0,-1-1-4 16,0 2 5-16,3 0 0 0,-4-1 2 0,1 0 0 16,0-2-1-16,-2 2 10 0,2-5 1 0,-2 4 4 15,2-4-5-15,-3 5-1 0,3-5 3 0,-7 0-4 16,7 0 2-16,-8 1-8 0,8-1 3 0,-10-6 2 15,6 4 0-15,-1 0-1 0,1-3-5 0,-1 0 0 16,0 0 5-16,0 2-2 0,1-3-1 0,0 0-3 16,0 2-3-16,3 0 9 0,1-2-7 0,-4 3 5 15,3-1-5-15,-2 0 2 0,3 0 0 0,0 4-2 0,-2-4 4 16,2 4-5-16,0 0 0 0,-3-5 3 16,3 5-3-16,0 0-3 0,0-3 3 0,0 3-2 0,0 0 4 15,0 0-2-15,0 0-3 0,0 0-6 0,0 0 6 16,0 0-2-16,8 8 2 0,-7-4-4 0,2 1 5 15,-2 2 3-15,3-2 3 0,-3 2-3 16,-1-2-2-16,3 2 0 0,-2-2 1 0,0 0 1 0,-1 2 0 16,1-1-3-16,1-2 1 0,-2-1 4 0,0-3-1 15,-2 7-1-15,1-3 2 0,-1-3 0 0,-2 2-3 16,1-1 7-16,3-2 0 0,-5 3-1 0,5-3 2 16,0 0-1-16,0 0 2 0,0 0 1 0,-9-6 1 15,8 3-2-15,0-4-1 0,1 3 2 0,1-2-1 16,0-2 0-16,4-2-6 0,-1 2 6 0,1-2-3 15,-1 6-2-15,1-3-4 0,-1 1 0 0,1-1 3 16,0 4-3-16,0-1 2 0,-2 2-7 0,-1-1 4 16,-2 3 3-16,0 0-2 0,9 4-1 0,-9-4-2 15,3 6-2-15,0-1 8 0,-1-1-1 0,-3 3-2 16,2 0 0-16,-2 1 1 0,0-2-11 0,-2 0-23 16,2 0-23-16,1 0-35 0,0 1-163 0,0-1-275 15,0-4 121-15</inkml:trace>
  <inkml:trace contextRef="#ctx0" brushRef="#br0" timeOffset="45529.26">15170 1896 70 0,'0'0'135'0,"0"0"-14"0,0 0-3 16,0 0-7-16,0 0-12 0,0 0-11 0,0 0-6 16,0 0-13-16,-8 0-5 0,8 0-6 0,0 0-11 15,0 0-12-15,0 0 9 0,-1 5 1 0,1-1 7 16,-1 1-4-16,1 2 2 0,0 0 2 0,0 3 3 16,-3 0 0-16,3 0 1 0,3 2-3 0,-2 5-5 15,0 0-5-15,4 0 0 0,-1 0-4 0,0 2-1 16,5 8-1-16,-4-1-9 0,5 3 1 0,-1 0-3 0,-2-1-2 15,-1 0-2-15,-1 3 1 0,-1-6-2 0,0 4-4 16,0 0-4-16,-2 0-2 0,1-3 2 16,-2 4 3-16,0-11-6 0,-1 6 4 0,0-1-4 0,3-3 0 15,-3-2 2-15,1 5-4 0,-1-5-2 0,0-1 0 16,0-1 2-16,0 3 0 0,0-3-7 0,2 0 6 16,-1-1 2-16,2-6-4 0,-3 2 3 15,4 0-4-15,-4-1 0 0,3 1-5 0,-1-1 7 0,1 1 2 16,0-1-5-16,0-2-1 0,1 0 1 0,-1 0-3 15,2-1-6-15,-4-1 3 0,2-2-14 0,-2-1-5 16,0 1-10-16,1-2-3 0,-2-3-15 0,1 5-18 16,-1-5-17-16,0 0-29 0,0 0-48 0,0 0-115 15,-12-15-298-15,10 6 132 0</inkml:trace>
  <inkml:trace contextRef="#ctx0" brushRef="#br0" timeOffset="46429.05">15235 1979 70 0,'0'0'115'16,"0"0"-8"-16,-3-8-10 0,2 7 4 0,-1-3-10 15,2 4-4-15,-3-4-17 0,3 4 12 0,0-8-4 16,-4 6 1-16,4 2-15 0,-1-3 0 0,1 3-3 16,-2-4-11-16,2 4-1 0,0 0-5 0,-2-6 0 15,2 6-12-15,0 0 1 0,0 0-6 0,0 0 0 16,0 0-7-16,0 0 0 0,-14 12-2 0,9-7 0 0,-4 2-20 15,0 1 16-15,4 2-1 0,-3 1-1 0,-3 2 2 16,-1 1-5-16,3 1-1 0,-1-3-1 16,1 2 5-16,-2-2 0 0,-2 0-5 0,5 2-3 0,-3-3 2 15,2-1 4-15,1-3-6 0,0 2 1 0,2-6 1 16,-3 5-2-16,4-3 3 0,1-1-4 0,-1-4 1 16,2 3 12-16,3-3 8 0,-7 2 12 15,7-2 0-15,0 0-3 0,0 0 0 0,-1-8-4 0,2 1-3 16,6-1-1-16,-1-3-5 0,-1 1-1 0,0-2-4 15,3-1 0-15,0-3-3 0,0 1 0 0,-1-1 1 16,3 2-5-16,-3-2-1 0,2 3-1 0,-1 2-1 16,-4-1-2-16,2 0 1 0,-2 2 2 0,1 0-4 15,-1 0-4-15,1 1 2 0,-3-1 1 0,0 1-7 16,-1 2 7-16,-1 0-2 0,4 1-1 0,-4 2-4 0,0-3 9 16,0 1 3-16,0 2-4 0,0 0 2 15,0 4-5-15,1-6-2 0,-1 6 5 0,-1-6-2 16,1 6-2-16,1-5-2 0,-1 5 2 0,0 0 2 0,0 0-3 15,0 0 6-15,0-4-5 0,0 4 1 0,0 0 0 16,0 0 2-16,0 0 0 0,0 0-1 16,2-4 2-16,-2 4-3 0,0 0-1 0,0 0-1 0,0 0 3 15,0 0 3-15,0 0-2 0,0 0-4 0,0 0 0 16,0 0 5-16,0 0 0 0,0 0-3 0,0 0-2 16,0 0 1-16,0 0-1 0,0 0 1 0,0 0-2 15,0 0 3-15,2 13 2 0,-1-9-2 0,-1 1 2 16,3 2 1-16,-2 1 3 0,3 1-4 0,-3 0 1 15,6-1-2-15,-2 4 5 0,4 2-6 0,1 0 1 16,-1-2 3-16,5 4 1 0,-1-2-2 0,0 1 2 16,-3 0-4-16,3-2 1 0,-4-3 3 0,-2 0-1 15,1 1-2-15,-2-1 0 0,1-4-4 0,-3 1 5 16,-2-2-1-16,-1-1 0 0,-2-1 1 0,0 3-1 16,1-6-5-16,-8 5 6 0,2-4-4 0,-2 1 5 15,0-4-3-15,-1 1 3 0,-1 1 1 0,3-1-1 16,-5 0-4-16,5-1 4 0,-1 0-1 0,-4-3 3 15,2 5-3-15,1 0-3 0,4-1 1 0,-8-1 1 0,3 2 2 16,1 0-1-16,-5 0-2 0,-3 0-1 16,0 0 4-16,-1 0-3 0,-3 0 3 0,0 2-5 15,-8-1-27-15,6-4-47 0,3 3-49 0,-10 0-196 0,10 0-347 16,-1-3 154-16</inkml:trace>
  <inkml:trace contextRef="#ctx0" brushRef="#br0" timeOffset="48163.02">15089 1884 106 0,'2'-4'131'0,"-2"4"-17"15,1-3-8-15,-1 3-10 0,0 0-2 0,0-8-3 16,1 6-8-16,-1 2 1 0,0 0-1 0,2-4 2 16,-2 4-1-16,0 0-2 0,2-5-4 0,-2 5-10 15,0 0-9-15,0 0-3 0,0 0-4 0,0 0-3 16,0 0-10-16,0 0-7 0,0 0-2 0,0 0-2 16,0 0-1-16,0 0-2 0,0 0-4 0,0 17-2 15,-2-8-5-15,4-3 0 0,-2 6 1 0,-2 0 0 16,0 1-5-16,0 2-2 0,0 0 5 0,1-1-3 15,-1 3 2-15,-2 0-3 0,0-1-1 0,1 1-4 16,-2-7 1-16,1 2 1 0,2 3 0 0,-1-4 1 0,-1 2-3 16,2-3-1-16,-1 1 2 0,2-5-2 15,0 1 4-15,-2-2-3 0,2 2 3 0,0-4-6 16,1 1 2-16,0-4 0 0,0 7 2 0,-2-3-4 16,2-4 1-16,-1 4 2 0,1-4 4 0,0 0-2 0,0 0-1 15,0 0-2-15,0 0-1 0,0 0-3 0,-4-12 0 16,2 5 2-16,-2-1 3 0,0 3-1 0,0-6-3 15,-1 3-2-15,1-4 2 0,-2 0 2 0,3 1-2 16,0-1 0-16,0 1-2 0,3-1 1 0,0 0-1 16,3-5 0-16,-1 5 3 0,-1 0-3 0,2 0-2 15,3 1 5-15,-3-2-2 0,1 4 1 0,0-2-7 16,-1 1-4-16,0 2-6 0,-2-1 3 0,2 2 2 16,-1 2-2-16,0-2 0 0,0 1 3 0,-2 2 2 15,-2-2 2-15,2 0 2 0,0 4-3 0,0 2 3 16,0-7 3-16,0 7-5 0,0-8 0 0,-2 6 4 15,2 2-1-15,0-7 2 0,0 7 1 0,4-5 3 16,-1 5-5-16,-3 0-1 0,3-3 3 0,-3 3-1 16,0 0 1-16,16 2-3 0,-10-1 6 0,2 1-6 15,-2 0 3-15,-1 1-1 0,1 2 4 0,0-3-3 16,0 1-1-16,-1 0 2 0,3 2-6 0,-3-1 1 0,-1 1 2 16,1 0-1-16,0-1 2 0,-1 1 4 0,-3 2-6 15,3 1 1-15,-3-3 3 0,2 2 0 16,-2-1-1-16,3 2 2 0,-1 1-1 0,-2-1-1 15,0 1-1-15,4 1 4 0,-2-2-1 0,1 4 2 0,-2-3-1 16,6 0 1-16,-3 0-3 0,3 0 0 0,-3-1 4 16,-1-1-1-16,0 0-4 0,-3-2 0 0,0 0 3 15,2-3 1-15,-1 2-1 0,0-1-2 0,-2-3 2 16,0 4 2-16,0-4-2 0,0 0-4 0,0 0 4 16,-9 1 0-16,1-1 2 0,0 0-2 0,-1-2-7 15,4 2 5-15,-5-3 0 0,-3 3 5 0,8 3-5 16,-7-6-1-16,1 3 4 0,2 3-3 0,-4-3 4 15,3 2-4-15,-3 0-1 0,3-2-1 0,0 1 8 16,0 0-6-16,-1-1 0 0,3 3 2 0,0-2-3 16,1-1 1-16,2 0-1 0,5 0-23 0,-11 1-39 15,11-1-53-15,-8-1-165 0,8 1-305 0,0 0 134 16</inkml:trace>
  <inkml:trace contextRef="#ctx0" brushRef="#br0" timeOffset="51646.07">15401 2980 100 0,'0'0'104'0,"0"0"-2"0,0 0 3 16,0 0-23-16,0 0 3 0,0 0-7 0,0 0-6 0,0 0-4 16,0 0-4-16,0 0-12 0,0 0-4 0,0 0-4 15,0 0-6-15,0 0 0 0,0 0 2 16,0 0-3-16,0 0 3 0,0 0 1 0,0 0-3 0,0 0-5 15,0 0-1-15,0 0 2 0,0 0-3 0,0 0-4 16,0 0 3-16,0 0-7 0,0 0 0 16,0 0-2-16,21-3-7 0,-16 1 3 0,-1 2-3 0,3-2-1 15,0 1 0-15,-1 1-3 0,2 0-2 0,3-1 0 16,2 0-2-16,0-1 2 0,1 2-2 0,-3-1-2 16,3-1 1-16,-1 1-2 0,1 0 5 0,-1 1-9 15,-4-3 1-15,1 2 6 0,-2 2 2 0,-2-2-5 16,-2 0 3-16,-4 1-3 0,10-2-1 0,-6 1 4 0,-4 1-4 15,8 1 0-15,-8-1-1 0,0 0 0 16,0 0 1-16,5-2-6 0,-5 2-5 0,0 0-34 0,0 0-26 16,0 0-34-16,0 0-144 0,3-4-267 0,-3 4 117 15</inkml:trace>
  <inkml:trace contextRef="#ctx0" brushRef="#br0" timeOffset="52012.32">15455 2967 77 0,'0'5'115'0,"-1"-2"-1"0,2 2-6 0,-1 0-13 0,1-1-11 16,0 3-1-16,-1 0-6 0,2 2-1 0,-2 0 2 15,0 2-5-15,0 0-7 0,1 1-7 0,0 0-7 16,1 5-2-16,-2-7-6 0,1 2-1 0,0 4-6 16,-1-4-6-16,4-2 0 0,-4 2-4 0,2-3-6 15,0 1-4-15,0-1 4 0,0-1-3 0,-1-2-2 16,-1-1-1-16,1-1 1 0,-1 1-1 0,0-1-4 15,1 0-1-15,-1-4-4 0,0 6-21 0,0-6-29 16,0 0-46-16,0 0-150 0,0 0-259 0,9-10 114 16</inkml:trace>
  <inkml:trace contextRef="#ctx0" brushRef="#br0" timeOffset="53229.15">15630 2954 149 0,'0'0'134'0,"0"0"-5"16,0 0-9-16,0 0-17 0,0 0-7 0,0 0-7 15,0 0-11-15,0 0-7 0,5 6-4 0,-5-2 6 16,0 2-8-16,3-1 4 0,-1 1-9 0,0 2-2 15,0 1-3-15,-2 2-3 0,3-2-12 0,-1 0 11 16,1 2-2-16,-2 0-4 0,0-2-4 0,-1 3-4 16,1-2-5-16,1-2-2 0,-1 0-3 0,0 0-2 0,2 1-9 15,-2-4 4-15,-1 0 0 0,1-1-3 16,1 1-3-16,-2 0 5 0,1-3-9 0,3 1 7 0,0-1-5 16,-2 1 1-16,-2-3-13 0,10 2 12 0,-3 0-6 15,-1-2-9-15,-6 0-9 0,15-2-10 0,-7 0-10 16,-1-1-14-16,0 1 4 0,1-1-6 0,-2 1 6 15,-2 0 8-15,1-1 3 0,-1 1 2 0,-4 2 4 16,8 0 2-16,-8 0 2 0,4-3 6 0,-4 3 0 16,0 0 0-16,2-2 2 0,-2 2-3 0,0 0 6 15,0 0-17-15,0 0 19 0,0 0-3 0,0 0 5 16,0 0 2-16,0 0 5 0,0 0-7 0,0 0 5 16,0 0 0-16,0 9-6 0,0-9 8 0,1 5 2 15,2 0 0-15,-2-2-3 0,3 1 3 0,0-1-1 0,1-1-9 16,0 1 7-16,0 1-1 0,0-2-2 15,3 1 2-15,0-3-12 0,-1 1 5 0,1-2-4 0,1-1-1 16,-1 0 1-16,3 1 0 0,-4-3-1 0,-1 1 1 16,3-2 1-16,-3 0 3 0,-2 1 5 0,3-1-5 15,-4-1 2-15,1 2 7 0,-1-2 0 0,2 1 17 16,-3 2-3-16,1-1 2 0,-3-2-9 0,0 6 7 16,0-9-1-16,-1 6-1 0,-1-1 3 0,0 1 0 15,-2-2 2-15,0 2 4 0,4 3 4 0,-4-1 5 16,4 1-3-16,-6-3 0 0,2 0-7 0,1 0 0 15,3 3-3-15,0 0 2 0,-6-2-7 0,6 2 0 16,0 0-5-16,-10 5 2 0,10-5 3 0,-6 3-1 16,3 1-7-16,-1-1 3 0,2 2-6 0,-1 0 5 15,-2 0-2-15,5 2 0 0,-1 0-1 0,-2-2 0 16,2 0 0-16,0 2 2 0,1-2 1 0,0 0-4 0,2 2 4 16,-1-3-3-16,2 2 2 0,1 1-1 0,0-3-14 15,1 1-23-15,0 0-28 0,0-2-29 16,0-1-42-16,3 0-124 0,-1-1-274 0,-7-1 121 0</inkml:trace>
  <inkml:trace contextRef="#ctx0" brushRef="#br0" timeOffset="53425.24">16027 3152 43 0,'0'0'163'0,"-1"4"-17"15,1-4-9-15,0 0-26 0,-5 4 6 0,2-1-8 0,3-3-11 16,0 0-9-16,0 0-8 0,3 7-13 16,-3-7-4-16,0 0-3 0,0 0-8 0,0 0-2 15,-3 3-5-15,3-3-10 0,0 0-34 0,0 0-53 0,0 0-72 16,0 0-95-16,-1-14-234 0,1 10 104 0</inkml:trace>
  <inkml:trace contextRef="#ctx0" brushRef="#br0" timeOffset="53596.64">15969 2967 115 0,'-2'-4'217'0,"2"4"-18"0,-4-3-24 0,4 3-11 16,0 0-17-16,0 0-14 0,0 0-28 0,15-1-54 15,-7 2-56-15,3-1-90 0,-5 0-106 0,8-2-218 16,-5 0 96-16</inkml:trace>
  <inkml:trace contextRef="#ctx0" brushRef="#br0" timeOffset="53880.85">16210 2888 152 0,'-12'0'175'0,"12"0"-22"0,-4-1-17 0,4 1-12 15,0 0-16-15,-3 3 1 0,2 2 0 16,-2 0-9-16,3 3-13 0,0-2 0 0,-4 4-12 0,2 0-5 16,-2 0-9-16,1 2-7 0,3 0-1 0,-4 5-4 15,2-5-8-15,2 5 2 0,-2-1-5 0,2-1-4 16,-3 1-3-16,2 0-5 0,2 1-10 0,-1-3 11 16,1 1-3-16,1 1-7 0,0-3 2 0,0 4-2 15,2-2 0-15,-4-2-4 0,2-2 1 0,-1 2-4 16,0-2-1-16,2 1 2 0,-1 0-1 0,-2-2-9 0,0-1-8 15,0 1-17-15,0-3-18 0,2-3-22 0,-2-1-29 16,0-3-34-16,0 7-168 0,0-7-317 16,0 0 141-16</inkml:trace>
  <inkml:trace contextRef="#ctx0" brushRef="#br0" timeOffset="54038.14">16172 3114 147 0,'11'0'140'15,"3"-1"-47"-15,-1 1-94 0,6 0-63 0,-1-3-68 16,0 3 30-16</inkml:trace>
  <inkml:trace contextRef="#ctx0" brushRef="#br0" timeOffset="54212.52">16422 3178 111 0,'0'0'87'15,"0"0"-120"-15,0 0-36 0,0-13 16 0</inkml:trace>
  <inkml:trace contextRef="#ctx0" brushRef="#br0" timeOffset="76945.14">16808 3076 45 0,'0'0'146'0,"0"0"-11"0,0 0-12 0,0 0-10 16,0 0-4-16,0 0-4 0,0 0-13 0,0 0-6 16,0 0-7-16,0 0-11 0,0 0-4 0,0 0-2 0,0 0-6 15,0 0-2-15,0 0-4 0,0 0-5 0,0 0-3 16,0 0-5-16,0 0 2 0,0 0-4 0,0 0-1 15,0 0-4-15,0 0-5 0,0 0 1 0,0 0 1 16,0 0-3-16,0 0-3 0,0 0-5 0,0 0-1 16,0 0 0-16,0 0 0 0,0 0-2 0,0 0 5 15,0 0-7-15,0 0 3 0,0 0 0 0,0 0 3 16,0 0 2-16,0 0 2 0,0 0 1 0,0 0-5 16,0 0 2-16,0 0-5 0,-3-6-1 0,3 6-2 0,-1-7 0 15,-2 5-3-15,1-2-2 0,2 4 2 16,-1-4-1-16,-2 1 0 0,3 3-2 0,-1-7 1 15,0 2-1-15,1 5 0 0,-5-6-1 0,2 2 0 0,2 1-1 16,-2-1-1-16,2-2 2 0,-2 0-3 0,-1 1 2 16,2-1 0-16,1 2 1 0,-3-2-4 0,1 0 1 15,3 4 0-15,-1-5-2 0,0 2 0 0,-2 0 0 16,1 1 1-16,-1-1 0 0,1 0 0 0,-2 0 0 16,1 0 0-16,-1 0-1 0,1 0-1 0,-1 1 4 15,1-1-4-15,-2-1 2 0,0 1 0 0,0 1 0 16,-4-2 1-16,4 1-2 0,-3-1 1 0,-1-1 0 15,3 2 2-15,-1 0-4 0,1-1-1 0,0 0 3 16,-5 0 5-16,2-1-4 0,-1 0-1 0,-1-2 3 16,2 4-1-16,-2-3-1 0,-1 0 0 0,-1-3 0 15,-2 1 2-15,1 3-2 0,-2-3 1 0,2 1-4 0,0 0 4 16,3 1-2-16,-1 1 2 0,1 4-3 0,-1-7 3 16,3 5-2-16,-4-2 0 0,3 0 0 0,-1 0 0 15,-1 0 0-15,3 0 0 0,-9-1 0 0,4 0 0 16,2 2-3-16,-4 1 5 0,0-2-4 0,0-3 1 15,5 5-1-15,-10-1-1 0,5 0 6 0,-1-1-2 16,-3-2-2-16,-1 4 1 0,-5-5 1 0,1 5-2 16,3-2 0-16,-4 0 0 0,0 1-1 0,7-3 2 15,-8 2 1-15,5-1-1 0,3 3-3 0,0 1 0 16,1-1 0-16,0 0 1 0,0-2-1 0,0-1 2 16,2 4 1-16,2 0 1 0,-3 0-2 0,3 0 1 15,1 1 1-15,0 0-10 0,3-1 12 0,0 1-3 16,-4 1 1-16,4 0-2 0,-2 1-4 0,1 0 5 0,-1-2 0 15,1 1-1-15,-2 1 0 0,3 1 0 0,-2-2-6 16,-1 2 6-16,1 0 0 0,-2-3 3 0,-3 3-2 16,-2 0 0-16,-2 0 1 0,2 3-2 0,-1-3 0 15,1 0 1-15,-1 0-3 0,1 2 3 0,-1-1-4 16,2 0 4-16,-1 2-1 0,1 0-4 0,0-1 8 16,5-1-5-16,0 0 4 0,7-1-5 0,0 3 5 15,-1-3-3-15,2 0 1 0,-2 0-3 0,7 0 1 16,-8 0 2-16,8 0 1 0,-7 4-1 0,1-3-3 15,1 2 2-15,1-2 4 0,-2 2-4 0,1 2 2 16,-2-1-1-16,-2 0 5 0,0 1-5 0,2 0 2 16,-6 1-2-16,0-4 0 0,-3 5 1 0,0-2-2 15,1 2-7-15,-2-1 11 0,3-2-4 0,-3 3-3 0,4-2 7 16,0-2 1-16,2 2-3 0,-1-1-1 16,1 1-1-16,4-2 1 0,-3 0-4 0,3 4 6 15,-1-5-4-15,2 3 3 0,-1-3 1 0,1 1-4 0,1 4 3 16,0-4-1-16,1 1 4 0,-2-1-7 0,3 0 7 15,0 1-6-15,-4 1 1 0,5 2 0 16,-5-2 5-16,3 0-2 0,-2-1 1 0,2 3-4 0,2-2-2 16,-1 0 0-16,-1-1 4 0,0 2 3 0,2 1-3 15,-2 0 2-15,-1 1-3 0,0 1 0 0,1-2 0 16,0 3 5-16,0-7-5 0,-1 9 1 0,2-4 1 16,2 1 1-16,-5-2-3 0,6 0-1 0,-3-1 0 15,2 0 3-15,-3-1 1 0,4 2 2 0,-1-2-6 16,1-1 2-16,-3 3 2 0,2-3-3 0,1 2 2 15,-2 0 2-15,4-1-1 0,-4 0-3 0,2 0-3 16,0-2 0-16,0 2 5 0,-2 0-1 0,4 1-6 16,0-1 7-16,-2 1 1 0,0 0 0 0,0-3-2 15,1 4 0-15,3 0 2 0,-4 0-1 0,4 0 1 16,-4 0-3-16,4 1 1 0,-4 2-1 0,4-5 3 16,-2 1-5-16,-1 2 3 0,2-4 0 0,-2 2-3 15,3 1 3-15,-4 0 0 0,1-2 3 0,2 0-6 0,-2 1 3 16,3 0-1-16,-1-2 1 0,-2 2-6 0,3-2 1 15,-4 0 4-15,2 0 1 0,2 0 0 0,0-1-1 16,-3 3 0-16,2-1 0 0,1-4 2 0,-3 4 0 16,4-1-2-16,-1 1 2 0,-1 1-3 0,0 0 2 15,1-2-4-15,0 3 2 0,0-2-7 0,-3-1 9 16,3 3 1-16,0-1-5 0,1 1 4 0,-1 0 1 16,-1-3-1-16,0 4-1 0,1-1 0 0,1 0 1 15,-2 0-1-15,2 2 1 0,1-1 2 0,0 1 0 16,0-3-3-16,0 3 2 0,-1-1 1 0,0-1-5 15,3 1 3-15,-2-2 0 0,2-2-4 0,-3 3 7 16,3-3 0-16,-2-1-4 0,-1 3 0 0,-1-2 4 16,1 0-4-16,-1-2 2 0,2 1-1 0,-2 2-3 15,0 0 2-15,1-1 4 0,-1-1-1 0,0-1-5 0,-3 3 1 16,2-3-1-16,-1 3 1 0,3 0 2 16,-1 1-3-16,0-2 1 0,1 1-5 0,-1 0 1 15,4 2-2-15,-2 1-3 0,-2-1 4 0,2 0-6 0,1 0 1 16,-2 1 5-16,1-1-5 0,2 2 7 0,-1-1 1 15,1 0-2-15,2 1-2 0,-2-3 3 0,1 2-1 16,2-1 4-16,-3 0 0 0,2-1-2 0,-1 1 3 16,0 0 0-16,0-3-5 0,0 3 5 0,1-2-1 15,-5 0 2-15,3-1-4 0,-4 1 1 0,5-3 1 16,-3 3 4-16,-2-1-4 0,4-1 1 0,-3 1-3 16,0-2 3-16,4 2-2 0,-4 0 2 0,4-2-3 15,-2 2-2-15,0 0-4 0,2 0 8 0,0 0 4 16,0 0-2-16,1 1 0 0,-1 1 1 0,4-3 0 15,-3 1-2-15,-1 2-1 0,1 1 0 0,-1-3 5 16,0 2-6-16,1-2 2 0,1 1-3 0,0 0 1 16,-1-3-1-16,-1 2 5 0,0 2-3 0,4-1 5 15,-4 0-3-15,1-2-1 0,-1 0 3 0,1 0-2 16,1 2-3-16,-5-3 1 0,5-1 2 0,0 3 4 16,-4-3-4-16,5 1-4 0,-3 0 8 0,2 1-8 0,-1 0 4 15,1-3-3-15,-1 1-2 0,0 0 2 0,-1 1 6 16,0-1 0-16,2-1-3 0,1 0 3 15,-3 0-6-15,0 0 7 0,1-1-4 0,-2 1 1 0,-3-2 4 16,8 1-4-16,-7 0-2 0,4-1 0 0,2 1 3 16,-2-2-2-16,3 0 2 0,0 2 0 0,-2 0 1 15,2-2-6-15,-2 1 2 0,2 1-2 0,-1-2-9 16,3 0 17-16,-1 3-3 0,-4-2 0 0,4 1 3 16,-2 0-6-16,-2 0 2 0,3 1 3 0,-3-1-1 15,-3-1 0-15,1 2 0 0,-1-1-3 0,-1 1-2 16,1-3 2-16,1 3-1 0,-2-1 0 0,-1 0 2 15,0-1-3-15,1 1 6 0,-2 0-8 0,2-2 3 16,-2 1 1-16,1 0 2 0,-5 2-5 0,9-1 3 16,-3-2 1-16,0 3-4 0,0-1 1 0,-2-2-1 0,1 0 5 15,0 1 0-15,4-1-3 0,-4 1 0 16,3-1 2-16,0-2-3 0,-3 4 1 0,1-2 0 0,-1 2 1 16,3-3 3-16,-3 0-2 0,5 0 1 0,-3 0-3 15,-2 3 0-15,0 1-2 0,0-3 7 0,-1 2 3 16,1-3 1-16,-5 4 2 0,8-3 4 0,-5 3-4 15,-3 0-1-15,9-4 4 0,-5 3-5 0,3-1 0 16,-4 2-4-16,-3 0 3 0,8-6-1 0,-4 5-2 16,1-2-2-16,-1 3 2 0,-4 0-2 0,11-4 3 15,-7 3-1-15,1-1 2 0,-1 1-3 0,-4 1-3 16,10-4-1-16,-6 2 1 0,0 1-1 0,2-1 3 16,2 1 0-16,-3-2 0 0,4 2-7 0,-1 0 5 0,-3-1-3 15,0-1 3-15,4 2-2 0,-3-2 4 16,2 1-2-16,-3 0 4 0,3-2 1 0,-3 2-5 15,0-2 8-15,3-1 1 0,-4 2 3 0,1 2 6 16,0-2 4-16,0 0 3 0,0-2-6 0,-1-1 1 16,0 0-5-16,2 0 0 0,0 0-2 0,-2 0 1 15,1-2 0-15,2 1-2 0,-2-3-2 0,1 3 9 0,1-2 4 16,-1 3-4-16,-1-4 0 0,2 3-5 0,-1-2-5 16,0-1 4-16,1 0-2 0,-1 1 0 0,1-1-1 15,0-1-1-15,-2 2 3 0,0-3 1 0,3-2-2 16,-3-3 0-16,0 8-3 0,3-3-1 0,-3-1-5 15,0 1 3-15,2-4 5 0,0 2-3 0,-2 3 0 16,-1 0-4-16,0 1-1 0,0-1 3 0,0 1-4 16,-3-1 2-16,2 1 0 0,-2 3-4 0,1-2 3 15,2-1 0-15,-4 1-1 0,0-2 1 0,0 1-2 16,0 2-14-16,0-3-27 0,-1 0-33 0,-4 0-34 16,1 0-54-16,3 0-48 0,-8-3-168 0,-3-1-407 0,-2 1 180 15</inkml:trace>
  <inkml:trace contextRef="#ctx0" brushRef="#br0" timeOffset="81911.7">18210 2800 5 0,'0'0'75'0,"0"0"-7"0,0 0-3 0,0 0-3 16,0 0-5-16,0 0-1 0,0 0-12 0,0 0 8 15,0 0-20-15,0 0 3 0,0 0-4 0,0 0-6 16,-8 6-2-16,8-6 11 0,1 7 0 15,-1-2-5-15,0 2 1 0,-1-1 3 0,1-1-2 0,0 5-12 16,1-1-1-16,-2-1 10 0,1 2-11 0,0 1 8 16,0 0-1-16,0 1-2 0,0-2-9 0,0-1 7 15,-1 6-5-15,1-3 4 0,0-1 1 0,1 0-8 16,-1 1 7-16,0-3-4 0,0-2 8 0,0 3-10 16,0-3 0-16,1 0-1 0,2-1 5 0,-3-1-6 15,0 1 2-15,0-2-1 0,0 1-3 0,0-1 11 16,-3-2 2-16,3-2 1 0,0 5 6 0,0-5-3 0,-2 6 1 15,2-6 3-15,-5 2 0 0,5-2 2 16,-4 2-1-16,4-2 2 0,0 0-4 0,0 0-7 16,-13-8-9-16,9 3 14 0,3-1-7 0,-3 0-3 0,-1-2-3 15,1 0-2-15,1-2-1 0,1-1 5 0,-2 0-1 16,3-1-4-16,-2 3-2 0,2-1-3 0,-1-1 2 16,0 0-3-16,0 2-1 0,0-1 1 15,0 1-4-15,2 1 1 0,0 1 8 0,-2 0-2 0,2-3 2 16,-2 5 9-16,2-1-12 0,0 0 3 0,0 0 1 15,0 0-5-15,0-1 4 0,2 2-1 0,-2 0-3 16,2-2 2-16,-2 2-5 0,2 0 5 0,0 0-2 16,-1 0-3-16,-1 0 0 0,0 1-3 0,0-1 2 15,1 0 0-15,-1 1 2 0,2-1-4 0,-2 0 6 16,0 5-9-16,2-6 1 0,-4 2 1 0,4 1 0 16,-2 3 1-16,0-9 1 0,0 6 2 0,0 3-6 15,1-5 3-15,2 1 1 0,-3 4 1 0,0-6 5 16,0 6-7-16,0-4-3 0,0 4 2 0,0 0-1 0,0 0 1 15,0-6-1-15,0 6 3 0,0 0-5 0,0 0-1 16,1-4 2-16,-1 4-2 0,0 0 5 16,0 0-1-16,0 0-2 0,0 0 0 0,0 0 0 0,0 0 2 15,6 10 3-15,-4-6-9 0,1 1 6 0,-1 1-6 16,0-2 2-16,1 1 4 0,1 2 3 0,-3-1-5 16,3 3 4-16,0-2-1 0,-3 2 0 0,4-1-1 15,-1-1 4-15,4 3 0 0,-3-1-4 0,0-1 6 16,0 1-4-16,-1-1 3 0,4-1-2 0,-2 1-4 15,-1 0 0-15,-1-2 1 0,4 1-2 0,-4-2 7 16,1 0-2-16,-2-2 2 0,0-1-1 0,1 2-3 16,-2-1-1-16,1-1 1 0,-3-2 1 0,4 3 1 15,-3 0 1-15,-1-3 0 0,3 2 1 0,-3-2-3 16,0 0 5-16,0 0 3 0,0 0 13 0,4 2 2 16,-4-2-3-16,0 0-3 0,0 0-2 0,7-7-1 15,-4 4-2-15,1-2-4 0,1-1-12 0,-1 3 14 16,1-7 2-16,1 3-6 0,0-1 1 0,0-1-3 0,1 0 2 15,-2-2-6-15,-1-1 5 0,2 3-4 0,0-1 3 16,-1 0-3-16,-3 1 4 0,2 0-6 0,-2 3 2 16,0-3 0-16,-1 3 2 0,1 2-1 0,1-1-6 15,-3 0 0-15,2 3 5 0,0-3-1 0,-2 5 2 16,1-3-3-16,-1 3 0 0,0 0-2 0,3-7 0 16,-3 7 0-16,1-2 1 0,-1 2 1 0,0 0-3 15,0 0 2-15,2-3 1 0,-2 3-3 0,0 0 0 16,0 0 0-16,0 0 3 0,0 0-2 0,0 0 0 15,0 0 2-15,10 7-1 0,-9-4-2 0,-1 2 1 16,4 0 3-16,1-1 0 0,-4 4 4 0,3-1-7 16,-4 0 5-16,5 4-5 0,-2 0 3 0,-2 0-1 15,4 5-1-15,-1-4 0 0,-4 5 3 0,3-5-3 16,-2 5 2-16,1-2 1 0,-2 2-3 0,0 0 3 16,0-5 0-16,0 3-5 0,0-2 5 0,-2-1-9 15,2 0 12-15,0-1-6 0,2 0 3 0,1-1-1 16,-3 0 0-16,1-3 1 0,-1 1 0 0,3 0 0 0,-2 0 1 15,-1-3-5-15,3 3 3 0,-3-4 1 16,1-1 2-16,0 3-3 0,-1-2-9 0,0-4 10 16,0 5 1-16,0-5-8 0,3 4-12 0,-3-4-23 0,0 0-36 15,0 0-43-15,0 0-196 0,0 0-340 0,0 0 151 16</inkml:trace>
  <inkml:trace contextRef="#ctx0" brushRef="#br0" timeOffset="82460.46">18580 3070 16 0,'8'0'87'16,"-8"0"-7"-16,0 0 0 0,6 1-14 0,-6-1 2 15,0 0 6-15,8-2-1 0,-8 2 5 0,5-2-5 0,-1-1-8 16,-4 3 0-16,5-3-9 0,-1 0 1 0,1 0-3 16,0-2-11-16,-1 0 0 0,1 0-5 0,0 0-1 15,-1 1-8-15,4-2-4 0,-6 1-1 0,2-2-5 16,0 0-2-16,0 3 5 0,-3 0-1 0,2-2 12 15,1 3 1-15,-2-1-3 0,0-1 3 0,-1 2-1 16,-1-1 0-16,0-1-2 0,0 5-2 0,2-5-1 16,-2 5-2-16,-3-3-4 0,3 3-4 0,-4-5-6 15,4 5 5-15,-3-4 0 0,3 4-5 0,-4-2-1 16,4 2 2-16,0 0-7 0,0 0-2 0,0 0-1 16,0 0 2-16,-13 5 1 0,13-1 4 0,-7-2-9 15,4 3 2-15,-2 1 1 0,1 0 3 0,-1-2-2 0,2 3 0 16,1-1-2-16,-2-1 0 0,0 0-2 0,3 1 0 15,1 2-2-15,-4 0 0 0,4-2 2 16,-1 0 1-16,1 0-1 0,-3 0 0 0,3-1 2 0,4 1-2 16,-1 0 5-16,-2-1-7 0,4-1 1 0,0 0 4 15,-1 3-1-15,4-5 2 0,2 2-1 0,3-1-1 16,0 4-2-16,4-2-1 0,0 0-30 0,2 0-23 16,-1-3-29-16,-5 0-69 0,-1-1-104 0,1 1-275 15,-1-2 121-15</inkml:trace>
  <inkml:trace contextRef="#ctx0" brushRef="#br0" timeOffset="86193.3">19178 2950 69 0,'0'0'147'16,"0"0"-12"-16,-10 0-10 0,10 0-7 0,0 0-8 0,-2-2-2 15,2 2-10-15,0 0-5 0,0 0-5 16,0 0-8-16,0 0-4 0,0 0-9 0,0 0-2 16,-5-4-2-16,5 4-2 0,0 0-9 0,-4-5-8 0,1 4-5 15,3 1-1-15,-9-1-5 0,9 1-3 0,-11 0-7 16,11 0 2-16,-10 1-2 0,3-1-6 0,2 1 1 16,-4-1-2-16,0 2-5 0,4 0 4 0,-3-1-2 15,-2 3-10-15,1-1 7 0,-2 4-1 0,-1-2-4 16,3-3-1-16,0 5 4 0,-1-2-1 0,2 2-4 15,3-2 1-15,-6 0 0 0,3 0 1 0,0 2-2 16,1 0 2-16,-2-1-3 0,3 0-3 0,-1 0 1 16,2-2 2-16,0 1 3 0,-1 0-4 0,2-1 1 15,0 2-1-15,0-3 2 0,0 0 2 0,2 2-5 16,-1 1 3-16,-1-2 0 0,3 0 0 0,-3 3-2 16,4-5 3-16,-1 2-4 0,1-4-3 0,1 7 5 15,-2-3-1-15,1-4 2 0,1 5 2 0,-1-5 0 0,4 4-1 16,-4-4-4-16,5 1 3 0,-5-1 0 0,9 0-11 15,-3 0 11-15,6-1-1 0,-3 1 3 0,1-4-2 16,3 0-2-16,-3 0 1 0,3-1-2 0,-2 1-2 16,2-1 1-16,-3-2 4 0,-1 1-3 0,2-1 3 15,-1-2 1-15,-3 0 0 0,1-2-2 0,1 1-3 16,-3-3 4-16,1-3 2 0,-2 2-2 0,-1-1-2 16,0 0-5-16,-3 2 7 0,0-3-18 0,-1-3 15 15,-1 7 1-15,-2-3-2 0,2 1 1 0,-3 0 3 16,0-2-7-16,-1 1 3 0,0 4 2 0,-1-1 1 0,-1 3-1 15,2 0 3-15,1 0 0 0,-1-2-2 16,1 4-8-16,-2-3 9 0,2 5-3 0,-1 2-3 16,1-2 5-16,-1-2-1 0,1 4 0 0,-3-1 1 0,4 1-2 15,-3-1-2-15,2 2 0 0,4 2-3 0,-8-3 1 16,6 2 3-16,2 1-2 0,-11-1 3 16,11 1 1-16,-9 1 0 0,9-1 0 0,-10 3-3 0,3 1 5 15,2 0-3-15,1 2 7 0,-2-3-7 0,1 4 0 16,0-2-1-16,0-2 0 0,1 4 4 0,-1 1 0 15,0-2 4-15,3 2-7 0,-1 0-5 0,-1 1 5 16,4 0 1-16,-1 2 2 0,1-1 0 0,0 3-1 16,1 2-4-16,2-4-1 0,1 5 6 0,-2-5-1 15,5 4 2-15,-2-3 1 0,1 3-7 0,0 1 3 16,2 0 2-16,-3-6-2 0,3 6 1 0,-2-7-1 16,1 1-5-16,-1 1 9 0,0-1-2 0,1 1 1 15,0-4-3-15,1 3-3 0,-1-3 3 0,0 0 1 16,3 1-3-16,-1-2 6 0,3-1-1 0,2 2-3 15,-1-3-6-15,3 0-13 0,-3 0-6 0,6 0-13 16,-6-3-2-16,1-1-5 0,-1 0 2 0,1-1 5 16,-4 0 3-16,0-1 1 0,-1 0 3 0,0-1 1 0,-4 0 6 15,3-2 3-15,-2 1 1 0,-2 0 0 16,0 0 4-16,-1 2 5 0,-1-2-5 0,2 0 5 16,-3 0-1-16,3 1 6 0,-4 3-4 0,0 0-5 0,4-2 8 15,-4 2-3-15,0 0 1 0,0 0-2 0,5-2 5 16,-5 2-1-16,0 0 6 0,0 0-4 0,0 0-1 15,0 0 1-15,-4 9 1 0,4-9-7 0,0 5 10 16,0-5 3-16,0 6-5 0,0-6 1 0,0 0-1 16,-1 4 4-16,1-4-1 0,0 5-3 0,0-5 4 15,0 0 0-15,0 4-3 0,0-4-1 0,-2 5 7 16,2-5-7-16,-4 1 6 0,4-1-11 0,0 0-33 16,-7 2-39-16,7-2-150 0,0 0-246 0,-13-7 109 15</inkml:trace>
  <inkml:trace contextRef="#ctx0" brushRef="#br0" timeOffset="86355.58">19181 2883 154 0,'0'0'167'0,"0"0"-12"0,0 0-18 0,0 0-38 16,0 0-54-16,12 5-87 0,-7-3-78 0,1-1-129 15,-1 0 58-15</inkml:trace>
  <inkml:trace contextRef="#ctx0" brushRef="#br0" timeOffset="87176.21">19509 2941 118 0,'-6'3'115'16,"2"2"-14"-16,-1 0-8 0,0 0-14 0,-1-1-3 15,4 4-2-15,-3 1-12 0,0-4-4 0,0 2-10 16,1-2-5-16,0 4 5 0,4-3-6 0,-2 1 4 0,-1 0-15 15,4 0 1-15,-2-2-6 0,2 2 2 0,-1-2-5 16,2 2 1-16,0-5-6 0,-2 3 0 0,2 0-5 16,0-2 8-16,2 1-8 0,1-3-9 0,0 1-11 15,-1 0-21-15,1 1-29 0,3 0-25 0,-2-3-98 16,4 0-195-16,3-3 86 0</inkml:trace>
  <inkml:trace contextRef="#ctx0" brushRef="#br0" timeOffset="87710.9">19711 3028 123 0,'-3'3'133'0,"3"-3"-11"0,-7 3-7 16,7 1-11-16,-4-4-12 0,0 3-13 0,4-3-5 15,-5 7-7-15,5-5-11 0,-3 1-2 0,3-3-7 0,-6 4-1 16,6-4-11-16,-1 4 4 0,-1-2-7 0,2-2-5 15,0 6 0-15,0-6-7 0,-2 3-1 0,2-3 1 16,0 5-1-16,0-5-4 0,2 7 3 0,0-4-5 16,2-1 4-16,-1 2-6 0,1-3 1 0,4 1 1 15,-4 2-4-15,5-4-3 0,1 1 0 0,-1-1 1 16,3-1-3-16,-1 1 1 0,1-4-2 0,-2 2-9 16,3 0 12-16,-4-1 2 0,3 1-8 0,-3-4 0 15,2 1 0-15,-4-1 0 0,0 0 2 0,0-3-4 16,-2-2 3-16,1-1-1 0,-3 0 3 0,0 1-6 15,1-6-1-15,-2 2 3 0,-2-2-14 0,-2 1 15 16,-1-2-2-16,1-1-3 0,0 2 8 0,0 7 12 16,-1-2 15-16,1 0-6 0,-1 2 0 0,-1 0-6 15,3 1 0-15,-3 3 2 0,2-1-8 0,-1 2 1 0,-1-1 5 16,2 1 5-16,-1 1 6 0,-1-1-1 16,2 2-6-16,-1-1 1 0,1 2 0 0,-1-2 1 0,3 4-3 15,-4-5 0-15,4 5-9 0,-2-2 0 0,2 2-1 16,0 0-1-16,-5-2-1 0,5 2 0 0,0 0-1 15,0 0-13-15,-4 8 10 0,3-3-3 0,1-1 4 16,-2 3 1-16,1 0-2 0,0 1-4 0,1 1 6 16,0 3-2-16,0-3-3 0,0 3 2 0,2 0 5 15,0-1-5-15,-1 6 0 0,3 0-3 0,-1 2 0 16,0-5 3-16,2 2 1 0,-1-2 0 0,1 2-1 16,0-1-1-16,0-4-1 0,2 0-24 0,-2 0-29 15,-1-3-33-15,2 0-52 0,-2-1-155 0,2-3-313 16,1-2 139-16</inkml:trace>
  <inkml:trace contextRef="#ctx0" brushRef="#br0" timeOffset="88448.4">20565 2813 115 0,'-4'-3'144'0,"4"3"-12"0,-4-2-6 15,4 2-17-15,0 0-15 0,-7-3-6 0,3 1-4 16,4 2-7-16,-5-5-2 0,1 3-4 0,0 0-6 0,4 2-1 16,-8-1-9-16,8 1-9 0,-9-1-3 0,9 1 0 15,-9 1-5-15,1 0 1 0,1 1-7 0,-2 2 1 16,-2 1-4-16,0 0 4 0,0-1 1 0,-1 3-1 15,2-1-4-15,1 1-8 0,-2 1 6 0,-1 3-2 16,3-1-2-16,3-2-3 0,2 3 2 0,0-1-2 16,4 1-5-16,0 0 5 0,3 1-6 0,1-1 0 15,2 1-2-15,0-1 0 0,2-1 0 0,1-3 1 16,1 3-3-16,3-5-5 0,-3 0 1 0,3 0-1 16,-1-1-6-16,-1-1-1 0,-1-3-2 0,1-3 2 0,-1 3-4 15,-3 0 1-15,2-4-1 0,-1 3 1 0,-2-3 0 16,1 3 7-16,-3-1-2 0,-4 2-8 15,7 0 3-15,-7 0-1 0,8-2 1 0,-8 2 0 0,0 0 3 16,10 4 0-16,-10-4-3 0,5 3 6 0,-1 1-5 16,-3-1 3-16,6 3 3 0,-1-3-2 0,-1 0 1 15,3 0-3-15,1-1 2 0,4 3-4 0,-2-1 6 16,3-2-7-16,-1 2 4 0,0-4 2 0,1 0-4 16,4 0 5-16,-7-3 1 0,1 2 0 0,0-3-3 15,-3-1-1-15,-3 0 3 0,1-2-1 0,-2-2 1 16,-1 3-4-16,-3-3 4 0,-1 0-1 0,-5-3-4 15,2 3 1-15,-4-1 0 0,1 3 2 0,-3-1 0 16,-1 3-1-16,1 1-3 0,-2-1 1 0,-1 2 1 16,0 0-16-16,2 3 16 0,-3-2 4 0,3 4-2 15,0 1 2-15,-1-1 1 0,5 1-2 0,0 0 0 16,-3-1 2-16,1 5-7 0,3-3-3 0,0 0-32 0,-2-2-31 16,2 2-26-16,4-2-56 0,-4-1-109 0,5-1-282 15,0 0 125-15</inkml:trace>
  <inkml:trace contextRef="#ctx0" brushRef="#br0" timeOffset="88877.57">20920 2905 109 0,'0'5'99'0,"0"2"-12"0,-1 0-5 0,1 3-4 15,-1-3-15-15,-1 3-1 0,2-1-15 0,-2-1 7 16,2-1-8-16,-2 3 9 0,1-3-8 0,0-1-2 16,1-1-4-16,-1 1-5 0,2-3-4 0,-1-3 1 15,-3 6-8-15,3-3 3 0,0-3-8 0,0 4 6 16,0-4-2-16,0 0-6 0,5 2 0 0,-5-2-2 15,0 0 2-15,0 0-13 0,20-7 5 0,-14 3 4 0,0 2-6 16,1-2 3-16,1 0-10 0,-2 2 8 0,0-1 2 16,-1-1-4-16,1 1-4 0,0-2 1 0,-2 4 1 15,-2-2-1-15,2 0-2 0,-4 3 0 0,3-2 9 16,-3 2-1-16,3-3-7 0,-3 3-6 0,0 0 3 16,0 0 2-16,4 7-5 0,-4-7 11 0,4 4-7 15,-4-4 3-15,1 6 5 0,3-4-8 0,1 1 0 16,-1 1 7-16,1-3-5 0,-1 1 3 0,1 1-1 15,4 0-20-15,0-5-42 0,-4 4-37 0,4-2-108 16,-1-3-217-16,1 0 97 0</inkml:trace>
  <inkml:trace contextRef="#ctx0" brushRef="#br0" timeOffset="89148.13">21178 2855 76 0,'-4'-2'127'0,"4"2"-7"0,-10-1-2 0,10 1-10 15,-7-1-10-15,7 1-16 0,-8 0-3 0,8 0-9 0,0 0-10 16,-9 1-11-16,9-1 8 0,0 0-12 16,-3 4 1-16,5 2-6 0,-2-6-4 0,5 8-3 0,-2-4-2 15,3 3-6-15,-1-1 4 0,4-1-9 0,2 5 4 16,-6-3-12-16,3 3 4 0,-3-2-5 0,0 4 4 16,0-2-8-16,-1 0 6 0,0-2 2 0,-3 0-8 15,1-3 1-15,0 2-4 0,-2-2 2 0,0 0 1 16,-2 1 1-16,0-3-1 0,-2 0-2 0,1 1 6 15,1 1-8-15,-4-3-3 0,2-1 0 0,2 3 0 16,2-4 6-16,-3 2-3 0,3-2-7 0,-6 4-27 16,6-4-43-16,0 0-55 0,-4 1-88 0,4-1-235 15,0 0 105-15</inkml:trace>
  <inkml:trace contextRef="#ctx0" brushRef="#br0" timeOffset="89793.68">21357 2910 93 0,'1'7'107'0,"-1"-7"-15"0,0 7-2 16,2-4-14-16,-1 4-14 0,0-2 8 0,2 0-13 15,-2 2-4-15,0 1-3 0,2 0-6 0,-2 0-4 16,1-2 3-16,0 0-6 0,1-1-5 0,2 1-7 16,-3 0-1-16,1-1-7 0,-1-2 2 0,2 0 4 15,1-2-2-15,-1 2 2 0,-3-1 5 0,-1-2 3 16,0 0-11-16,13-2 3 0,-13 2-1 0,9-4-6 16,-4 1-4-16,-1 0 0 0,1-2-2 0,-1 2 4 0,1-4 0 15,0 2-5-15,0 0-1 0,2 1 1 16,-1-1-1-16,3 0-2 0,-4 0-3 0,0 3 1 15,-1-2 6-15,3 0-6 0,0 2-1 0,0-1 2 0,-1 1 0 16,-1-2-5-16,2 3 2 0,0-1-1 0,-2-2 7 16,2 1 3-16,-1-2-4 0,4 1 4 0,-1 0-6 15,-1-3 6-15,-3 2 2 0,3 1 5 0,-1-3 0 16,-2-3 0-16,1 2 2 0,-1-1-3 0,1 0-3 16,-1 0 0-16,-2-2 1 0,-1 1-2 0,0 1-3 15,-2-4 0-15,2 4 3 0,-4-1-6 0,0-1 0 16,0 1 8-16,-1 0-3 0,-2 2-3 0,1-2 2 15,-1 5 6-15,1-2-1 0,2 0 3 0,-3 2-5 16,1 0 0-16,0 1 1 0,0-1-5 0,-1 3 7 16,2-2-4-16,1 2-2 0,2 2 0 0,-4-4-3 15,4 4 1-15,-3-3-1 0,3 3 3 0,0 0-7 16,0 0 1-16,0 0-3 0,0 0 2 0,0 0-4 0,0 0 8 16,0 12-4-16,3-7 1 0,-2 3-1 0,1 1 0 15,-1 3-1-15,1-4-2 0,0 6-4 16,0-1 5-16,0 1 1 0,0 0-2 0,-2 1 5 15,4-3-2-15,-3 2 1 0,2-1-2 0,-1 0 3 0,1-4-6 16,1 4 3-16,0-3-3 0,1 0 6 0,-1 0-2 16,3-1-1-16,-2 2-7 0,-1-4-27 15,0 2-29-15,1-4-43 0,0-3-70 0,0 2-93 0,0-4-288 16,-5 0 128-16</inkml:trace>
  <inkml:trace contextRef="#ctx0" brushRef="#br0" timeOffset="90153.11">21918 2637 73 0,'-4'6'121'0,"4"-6"-26"0,0 8-6 0,-1-3 2 16,1-1-6-16,0 5-2 0,0-3-14 0,-4 6 3 15,4-1 5-15,0 1-1 0,-1 1-11 16,-2-1 4-16,2 3-6 0,-3 2 11 0,4 0-3 0,-1 0-4 16,0-4-9-16,-2 3-4 0,3 1-8 0,-4 0-1 15,0 1-6-15,4-1-3 0,-1 1-7 0,1-6 1 16,-4 5-5-16,3-4-1 0,-2 0 4 0,2-3-5 15,1 2-1-15,-2-3-3 0,2 0 4 0,-2-2-9 16,2-1 2-16,-1-1-5 0,1-1-12 0,-4 0-16 16,4-4-23-16,0 0-45 0,0 0-62 0,0 0-119 15,0 0-287-15,0 0 127 0</inkml:trace>
  <inkml:trace contextRef="#ctx0" brushRef="#br0" timeOffset="91093.18">21813 2903 29 0,'-1'-4'171'16,"1"4"-15"-16,6-4-19 0,-2 1-13 15,3 1-12-15,-1 0-8 0,5 2-13 0,1-4-8 16,-2 2-10-16,4 0-7 0,-1-1-11 0,1 0-1 0,-2 0-10 16,2 1-3-16,-3-2-21 0,1-1-14 0,-1 1-10 15,-1 0-20-15,1 0 0 0,-1 0-15 0,-2 2-1 16,-2-1 5-16,0 3 6 0,-1-2-2 0,-5 2 8 15,8-1-5-15,-8 1 8 0,5-1-1 0,-5 1 5 16,4-3 7-16,-4 3-1 0,0 0-1 0,0 0-1 16,0 0-11-16,0 0 18 0,0 0 9 0,0 0 4 15,0 0 8-15,0 0-4 0,-4 10 12 0,-1-6-3 16,3-2-7-16,-1 3 9 0,-3 1 9 0,2-1 0 16,-1 2 5-16,0 0-6 0,1-1-3 0,1 0 6 15,-1 1-11-15,-2 1 5 0,2-3-6 0,3 2-2 0,-3-2-1 16,1-1 0-16,2 0-1 0,-1 3-3 15,3-5 7-15,-1-2 3 0,1 5-1 0,2-1 1 16,1-2-5-16,1-1 4 0,-5-1-1 0,11 2-2 16,-3-2-4-16,0-2 0 0,4 2-6 0,-1-2 1 15,0-1 1-15,0 1-6 0,1 0 3 0,-5 1-6 16,1-1 4-16,0 0-3 0,-3-1 4 0,0 3-6 16,-5 0 0-16,8 0-1 0,-8 0-1 0,5-2-10 0,-5 2 12 15,0 0-1-15,0 0 1 0,5 5-5 0,-5-1 8 16,4-2-3-16,-4 3-6 0,1-2 5 0,2 1 3 15,1 1-1-15,1-1 1 0,4 2 4 0,-3-3-3 16,3 4-2-16,1-3 1 0,0 1-7 0,1-5 4 16,1 0 1-16,-1 3 2 0,-1-3-4 0,1 0 1 15,-3-3-11-15,-1 1 15 0,0-1-3 0,-2-1 12 16,0-1-5-16,2 1 1 0,-5-2 1 0,2 1 1 16,0 1 6-16,-3-1 1 0,3 2-5 0,-1-1 2 15,-3 4-3-15,2-3-2 0,-1 0-1 0,-1 3 0 16,0 0-4-16,0 0-2 0,0 0 2 0,0 0 0 15,0 0 0-15,0 0 1 0,8 8-2 0,-4-4 0 16,0-1 0-16,-2-2 0 0,7 1-1 0,-5 1 1 16,4-2-3-16,1 4 2 0,1-2 2 0,-1 0-1 0,2-2-1 15,2-2 3-15,-3 0 0 0,1-2 2 16,0-1-4-16,-2 1 6 0,-1-1 2 0,1-2-2 16,0 2 2-16,-3-1 5 0,1 1-5 0,1-6 0 0,-3 4 1 15,-1 2 2-15,0-6-1 0,-1 2-2 0,-1 0-2 16,0 0 1-16,0 1-2 0,-1-4 0 0,-1 2-2 15,0-1-5-15,3 0 5 0,-3 1-2 0,1-3-1 16,-1 2-1-16,0-1 0 0,3 1-2 0,-3-2-7 16,2 2 8-16,-2 1-1 0,0 1 0 0,0 1 1 15,0 4 0-15,0-4 1 0,0 3-4 0,0 4-4 16,0-6 5-16,0 6-1 0,0-4-6 0,0 4 5 16,0 0 1-16,0 0-2 0,0 0-1 0,-6 10 1 15,3-3 3-15,2 0 1 0,-1-3-5 0,0 4 3 16,2-3-2-16,2 0 4 0,-2 4-2 0,0-3 3 15,0 0-3-15,0 4-1 0,0-3 1 0,2-1-1 16,-2 0 2-16,1-1 0 0,-1 3 1 0,4 1-3 0,-4 1-3 16,0-3 2-16,5 3 3 0,-5-3 0 15,1 1-1-15,2 5 1 0,-3-6-2 0,1 4 1 16,2-7 1-16,-3 4 1 0,1-1 1 0,-1-1-6 16,0 5-18-16,0-4-33 0,2 0-26 0,0-2-39 0,2-1-41 15,-3 0-172-15,2-1-360 0,-3-3 160 0</inkml:trace>
  <inkml:trace contextRef="#ctx0" brushRef="#br0" timeOffset="91328.65">22525 2827 70 0,'10'-2'146'0,"3"0"-8"0,-3 0-11 15,4-1-7-15,-1 2-12 0,-1-3-12 0,-1 4-12 16,1-4-7-16,-1 0-5 0,-2 2-7 0,0-1-7 16,-2 1-21-16,0 0-40 0,-2 0-42 0,0 0-60 15,-2 1-70-15,-1-2-188 0,-2 3 83 0</inkml:trace>
  <inkml:trace contextRef="#ctx0" brushRef="#br0" timeOffset="91496.6">22719 2798 36 0,'-1'5'110'0,"1"-5"-7"0,0 0-17 0,0 0-1 15,0 0-14-15,0 5-10 0,0-5-41 0,0 0-116 16,0 0-103-16,0 0 46 0</inkml:trace>
  <inkml:trace contextRef="#ctx0" brushRef="#br0" timeOffset="92791.54">18059 3323 122 0,'0'0'144'16,"0"0"-8"-16,0 0-6 0,0 0-12 0,0 0-12 16,0 0-7-16,0 0-6 0,0 0-12 0,0 0-9 15,0 0-8-15,0 0-8 0,0 0-6 0,-3 7-2 16,3-7-7-16,4 7-2 0,-2-5-5 0,0 4-3 0,1-1-2 16,-1 4-2-16,2-1-10 0,-1 2 0 0,0-3 4 15,1 4-1-15,-1-2-4 0,1 0 1 16,-3-1-4-16,2 1-2 0,-1 0 1 0,1-2-4 0,-3 1 2 15,1-3-6-15,0 0 0 0,1-1 8 0,-2 1-4 16,1-2-3-16,-1-3 6 0,0 6-5 0,1-4 1 16,-1-2 5-16,1 4-9 0,-1-4-4 0,0 0-30 15,0 0-50-15,0 0-68 0,0 0-100 0,0 0-270 16,-3-17 120-16</inkml:trace>
  <inkml:trace contextRef="#ctx0" brushRef="#br0" timeOffset="94426.2">18078 3425 81 0,'0'0'100'0,"0"0"-11"15,0 0-16-15,0 0 0 0,0 0-3 0,3 2-13 16,-3-2-16-16,0 0 16 0,0 0-13 0,0 0 5 16,0 0-12-16,0 0-6 0,0 0 7 0,0 0-10 15,0 0 7-15,0 0-6 0,0 0-7 0,0 0 0 16,0 0 3-16,0 0 5 0,0 0-7 0,0 0-1 0,0 0 2 15,0 0-9-15,11 0 1 0,-11 0 1 0,8-2-8 16,-8 2-10-16,9 0 15 0,-9 0 4 16,10 0-1-16,-5-2-8 0,2 2 6 0,-7 0-3 0,14 0 1 15,-7 0-3-15,1 0 2 0,2 0-7 0,0-1 3 16,-1 2 3-16,4-2 2 0,-4 1-10 0,4 0 3 16,1 0-1-16,-1 1-1 0,1-1-2 0,-3 2 2 15,5-2-1-15,-5 0 2 0,2 0-1 0,1 0 2 16,0 0-11-16,0 0 8 0,4 0-2 0,-3 0-2 15,2 2 2-15,-3-4 5 0,0 4-1 0,0-2-3 16,0-2-1-16,1 2-4 0,-2 2 5 0,1-2-2 16,4 0 4-16,0 3-6 0,-1-3 2 0,3 0-2 15,-1 2 2-15,-1-1 1 0,1 0-1 0,2-1 3 16,-2 3-3-16,0-2-4 0,-1 0 5 0,1-1-4 16,-1 0 8-16,-1 0-6 0,2 0 4 0,-6 0-1 15,7 0-3-15,-4 0 2 0,-3-1 5 0,8 0-25 0,-3 2 23 16,1-2 0-16,0 1-6 0,2-2 6 0,0 2-1 15,11-1 5-15,-11 1-2 0,7 0 2 16,-8 1 3-16,3-1-2 0,-1 0-1 0,-4 2-6 0,2-2-8 16,-2 1 10-16,-4-1 2 0,3 0-4 0,-6-1 2 15,0 1 1-15,1 1 6 0,1-1-1 0,0 0 4 16,1 0-4-16,-4-3 5 0,4 3-3 0,2 0 4 16,-1 0-4-16,3-1-1 0,2 1-5 0,8 0 4 15,-1-1-2-15,1 0 6 0,-6-1-3 0,6 2-3 16,4-3-1-16,-2 3 0 0,0-2 0 0,-2 2 1 15,3-2 2-15,1 0-3 0,-3 1-1 0,2-2-3 16,5 2 3-16,-4-2 1 0,-2 0 0 0,2 3-9 0,-4-1-1 16,-6 0 7-16,5 1-4 0,-5 0 4 0,-2 0-5 15,1 1 1-15,-1-1 5 0,-1 0-5 16,0 0 4-16,0 1-14 0,-2-2 7 0,2 1 7 0,-1-1-3 16,0-1 3-16,4 1-4 0,-4-1 1 0,10-3 2 15,0 3-3-15,-1 1 2 0,6-2-1 0,-1 0-1 16,0 2 2-16,0-3 4 0,2 4-7 0,-1-3-1 15,-2 4 5-15,2-1-4 0,-2 2 2 0,2 1-1 16,-6-2-1-16,-4 0 2 0,-1-1-1 0,0 0-1 16,-1 2 0-16,1-2 2 0,-1 1-6 0,-1 0 5 15,-2-1-1-15,1 0-3 0,-1-1-8 0,-1 1 9 16,2-1 5-16,-1-2 2 0,1 3 0 0,1-4 0 16,3 4-1-16,4-2-2 0,2 2-4 0,2 0 3 0,1-1 2 15,-2 0-4-15,4 2 7 0,0 2-10 16,2-3 8-16,-4 3-4 0,3-1-3 0,-2 1 3 15,-1 0 4-15,1 0-3 0,-2 2-3 0,-1-3 6 0,0 1-13 16,-3-1 12-16,-1 1 2 0,-4-3-9 16,-4 4 5-16,2-3 2 0,1-1-1 0,-2 0 1 15,-2 2 1-15,-1-5-2 0,-2 2 7 0,3-2-5 0,2 0-1 16,-6 1-2-16,6-2-2 0,-1-1 0 0,-1 2 1 16,2-1 1-16,0 1-4 0,3-2 5 0,-2 1-3 15,-1 2-12-15,3 1 16 0,1 1 1 0,-1 0-4 16,-2 0 3-16,1 0-4 0,0 0 0 0,-1 0 2 15,-3 0 3-15,4 0 1 0,-5 1 0 0,-2-1-4 16,2 2-2-16,-2-2-3 0,-4 1 7 0,2-1 4 16,-1 0 8-16,-2 1-9 0,0-2 4 0,-1 1 2 15,3-1 0-15,-4 1 2 0,0 0-3 0,3-1-4 16,1 0 0-16,0 0-2 0,-1-1 1 0,3 1-2 0,-4-1 3 16,5 2-5-16,-5 0 3 0,5 0-2 15,-4 2-11-15,2-1 16 0,-1 1-1 0,2-2 0 16,-4 0-3-16,5 0 0 0,-4 0 2 0,2 1-7 0,-4 0 3 15,2-1-3-15,-2 0 3 0,0 0 0 0,1 0 6 16,-2 0-1-16,2 1-6 0,-2-1 0 0,0 0-1 16,1 0 0-16,0-1 2 0,-8 1 2 0,13-1-2 15,-3 1-3-15,-1 0-4 0,0 1 5 0,-1-1 1 16,-3 0 2-16,5 0-4 0,-5 0 5 0,3 0-3 16,-3 1 1-16,2-1 0 0,-1 1-5 0,-6-1 9 15,8 0-5-15,-8 0 3 0,0 0-3 0,7 0-3 16,-7 0 3-16,0 0 0 0,0 0 3 0,7 0-3 15,-7 0 2-15,0 0 3 0,0 0-1 0,0 0-3 16,7-2 0-16,-7 2 0 0,0 0-1 0,7-2 0 16,-7 2 0-16,5-2-3 0,-5 2 3 0,6-1 0 0,-6 1-6 15,4-4-4-15,-1 1-2 0,-3 3 1 0,6-3-9 16,-6 3-3-16,2-3 4 0,-2 3-3 0,0 0 5 16,0-4 0-16,0 4 6 0,-1-7 2 0,1 7-3 15,-2-3-1-15,2 3 5 0,-3-5 1 0,3 5 2 16,-2-4 5-16,2 4 1 0,-2-4 3 0,2 4 7 15,0-4-2-15,0 4-1 0,-2-5 6 0,2 5 3 16,-1-4-1-16,1 4 0 0,0-5 3 0,0 5 1 16,0 0 1-16,-2-3 5 0,2 3-1 0,0 0-1 15,-1-4 1-15,1 4-1 0,0 0 0 0,0 0-5 16,0 0 3-16,0 0-4 0,0 0-4 0,0 0-4 16,0 0-1-16,0 0 3 0,0 0-4 0,0 0 1 15,0 0 0-15,0 0-2 0,0 0-1 0,0 0-2 16,0 0 1-16,0 0-5 0,0 0 11 0,4 14 0 0,-3-10 3 15,2 1-2-15,-1 1 1 0,-1 0 3 16,2 0-4-16,-1 3-3 0,0-4 3 0,0 3-4 16,0-2-1-16,-1 0 5 0,-1 1-2 0,0-2-3 0,-1 7 0 15,-2-7-51-15,-1 2-75 0,-3-4-230 0,-1-1-376 16,0 0 167-16</inkml:trace>
  <inkml:trace contextRef="#ctx0" brushRef="#br0" timeOffset="95426.18">19039 4083 24 0,'-2'-6'189'0,"2"2"2"15,-2-2-11-15,2 2-18 0,0-2-16 0,0 0-16 16,-1 1-12-16,1-2-11 0,0 3-6 0,0 4-5 15,0-5-3-15,0 5-7 0,-3-5-3 0,3 1-9 16,0 4-2-16,-1-4-13 0,1 4-5 0,-9-1-6 16,0 1-4-16,4 2-7 0,-8 1-2 0,1 1-4 15,-1 1-1-15,-4 0-3 0,2 5-3 0,-2-1-6 16,3 0-1-16,-1 1 0 0,5-4-2 0,1 3-1 16,0-1-1-16,4 1-3 0,-2-2 2 0,2 3-4 15,1-2 2-15,4 0-3 0,0 0 1 0,4 0-2 16,0 1 1-16,1 2 1 0,0-3 2 0,4-1-5 0,-1 3 1 15,2-2-1-15,-2 1-3 0,2-1 4 0,-1 2-5 16,-1-2 4-16,2 0-4 0,-5-3 0 0,1 0 1 16,0 1 0-16,0 0-1 0,0-1 2 0,-1 0-1 15,-1-1 0-15,1 1-2 0,-1 0 2 0,0-1-1 16,-1 0 2-16,-2 0-4 0,3-1 3 0,-3-1-2 16,-1-2 0-16,6 5 0 0,-6-5 0 0,2 3 0 15,-2-3-1-15,0 0 2 0,0 0-4 0,-2 9 6 16,-3-7-4-16,1-1 1 0,-1 1 0 0,0 2-2 0,0-1 6 15,-1 0-2-15,-1-3 0 0,7 0 1 16,-11 1-2-16,7 0 1 0,4-1 1 0,-8 2 0 16,3-1-2-16,5-1-3 0,-9 0-6 0,9 0-17 0,0 0-15 15,-11-4-28-15,7 3-33 0,3-3-31 0,1 4-27 16,1-8-36-16,-1 5-99 0,5-4-318 0,0-3 141 16</inkml:trace>
  <inkml:trace contextRef="#ctx0" brushRef="#br0" timeOffset="95750.17">19173 4218 144 0,'0'0'213'16,"0"0"-21"-16,0 0-18 0,0 0-21 0,3 7-17 16,-3-2-10-16,0 0-13 0,0-1-7 0,0 2-13 0,1 1-10 15,0-1-8-15,3 0-7 0,-1 1-4 0,3 0-6 16,-1-3-8-16,2 3-4 0,0-1-5 0,1-5-5 15,1 4-6-15,-1-2-3 0,3 0-6 0,-2-4-12 16,1-1-4-16,-2-2-3 0,-3 3-5 0,4-6-1 16,-4 4 1-16,0-4 0 0,-1 0 0 0,-1 3 3 15,-3-4-1-15,0 2 1 0,-3-1 0 0,2 2 1 16,-2-1 2-16,-2 1 3 0,0-1 0 0,1 1-4 16,-1 0 1-16,-3 3 3 0,5-2-1 0,-5 1-2 15,2 1 2-15,-1-1-2 0,1 1 1 0,1 1-2 16,5 1 0-16,-12 0-1 0,7 0-3 0,5 0 1 15,0 0-19-15,-9 0-31 0,9 0-33 0,0 0-40 0,0 0-179 16,0 0-329-16,0 0 145 0</inkml:trace>
  <inkml:trace contextRef="#ctx0" brushRef="#br0" timeOffset="96076.09">19486 3946 179 0,'0'0'181'0,"-3"-1"-22"0,3 1-16 0,0 0-16 15,0 0-15-15,0 0-8 0,-6 10-8 0,5-6-6 16,1 1-8-16,-4 2-7 0,3 0-7 0,-3 2-5 0,4 3 5 16,-1-1-5-16,-3 0-7 0,0 1-2 0,4 1-6 15,-2 3-4-15,-1 0 0 0,1 1-3 16,0 1-5-16,0 1 3 0,-3-2-3 0,5 1-4 0,-1 2-2 15,1-2-1-15,0 1-1 0,-2 0-4 0,4-1-3 16,-2-1 2-16,0-2-3 0,0 3-3 0,1-4-3 16,-2 3-2-16,1-4 2 0,0-1-1 0,0 0-2 15,0 0 0-15,-2-3-4 0,2-2-1 0,0-1-12 16,0 1-26-16,-2-2-23 0,0 0-32 0,1-3-51 16,0 1-196-16,1-3-361 0,0 0 159 0</inkml:trace>
  <inkml:trace contextRef="#ctx0" brushRef="#br0" timeOffset="96244.32">19315 4284 63 0,'14'-4'181'0,"-2"1"-20"0,8-1-12 16,-4 1-18-16,7 0-14 0,-4-2-15 0,1 3-42 15,-1-3-42-15,0 0-51 0,-2-1-126 0,-6 0-171 16,6-1 77-16</inkml:trace>
  <inkml:trace contextRef="#ctx0" brushRef="#br0" timeOffset="96523.18">19626 3926 135 0,'-8'9'171'0,"8"-2"-4"0,-1 0 8 16,1 3-13-16,-1 3-12 0,-2 2-15 0,2 3-8 16,1 2-9-16,1 0-8 0,-2 6-9 0,1-2 0 15,2-5-7-15,-2 1-9 0,3-1-8 0,-1-1-9 16,0-1-4-16,3 2-10 0,-3-2-3 0,1 0-5 15,-1-3-4-15,0-3-3 0,-1 1-5 0,0 1-1 16,2-3-7-16,-3 0-18 0,0 0-32 0,0-3-33 16,-2 0-37-16,1-1-49 0,0-1-200 0,-4-1-371 0,0-3 164 15</inkml:trace>
  <inkml:trace contextRef="#ctx0" brushRef="#br0" timeOffset="96705.44">19596 4218 50 0,'10'-4'171'16,"7"1"-18"-16,0 1-18 0,1-2-17 0,0 3-62 15,-1-2-83-15,0 1-83 0,-2 0-118 0,2 1 52 0</inkml:trace>
  <inkml:trace contextRef="#ctx0" brushRef="#br0" timeOffset="97625.62">19852 4212 113 0,'0'0'202'0,"0"0"-20"0,-9-1-18 0,9 1-15 16,-3 3-17-16,3-3-8 0,-1 7-16 0,-1-3-13 16,0 1-5-16,1 0-10 0,0 2-10 0,-2-3-3 0,3 3-9 15,0-2-6-15,0 0-8 0,0 0-3 16,0 0-1-16,2-1-4 0,-2-1-10 0,0-3-2 15,2 5-2-15,-1-2-7 0,-1-3-2 0,0 0-1 0,13-3 0 16,-8 0-4-16,2-1-1 0,-1 0 3 0,2 2-5 16,-1 0 4-16,-2-2-4 0,3 1-2 0,-2 1 0 15,2-1 0-15,-3 2 0 0,0 0-1 0,-5 1-4 16,9 0 1-16,-1 1 1 0,-8-1-2 0,9 3 2 16,-4-2 0-16,-4 2 0 0,3-1-1 0,0-1 8 15,2 2-7-15,-6-3 2 0,4 3-4 0,0-2 4 16,0 2-2-16,-4-3 4 0,6 1-3 0,-6-1 0 15,9-1 0-15,-9 1-2 0,9-3-7 0,-1 0-17 16,-3-1-15-16,0 1-19 0,1-1-6 0,-1-1-14 0,1 0-1 16,-1 3 7-16,-1-2 9 0,1 1 6 15,-2 0 8-15,1 0 2 0,-1 2 2 0,1-2 8 0,-4 3 0 16,6-1 8-16,-6 1 0 0,5-2 11 0,-5 2-8 16,0 0 5-16,12 2 5 0,-12-2 1 0,5-2 1 15,-5 2 6-15,0 0 5 0,6 0 12 0,-6 0 16 16,0 0 9-16,0 0 6 0,0 0 3 0,7-2 14 15,-7 2 12-15,0 0 4 0,0 0 2 0,0 0 3 16,0 0-1-16,0-3-5 0,0 3-6 0,0 0-6 16,0 0-9-16,0 0-5 0,0 0-2 0,0 0-7 15,0 0-2-15,0 0-6 0,0 0 2 0,0 0-4 16,0 0-4-16,-3 12-2 0,3-12-3 0,1 6 1 16,1-3-5-16,0-1 1 0,2 2 0 0,0-1-4 15,0-1-3-15,2-2-2 0,-1 1-6 0,4-2-1 0,0 1 1 16,-3-3 2-16,5 1-3 0,-1-3-4 0,-1 3 3 15,-3 0 4-15,2-1-4 0,-2 3 0 0,1-3 1 16,-2 2-4-16,0 0 4 0,1-1-1 0,-6 2 0 16,12 0 1-16,-8 3-2 0,-4-3 0 0,6 4 2 15,-1-4-1-15,-1 4-1 0,0-2 2 0,1 0 0 16,-3 2 1-16,2 1 2 0,-1-4 1 0,-1 1-3 16,4 1-1-16,-1-2 6 0,2 0-2 0,-3 0-2 15,-4-1-2-15,14 0 4 0,-9 2-1 0,5-5-7 16,-2 3-9-16,-1-1-6 0,-1 1-8 0,2-1 2 15,-8 1-4-15,11-3 4 0,-7 3 3 0,-4 0 2 16,5-1 3-16,-5 1 1 0,0 0 2 0,0 0 4 0,5-1-1 16,-5 1 5-16,0 0 2 0,0 0 6 15,0 0 7-15,0 0 10 0,9-1-1 0,-9 1 13 0,0 0 7 16,0 0 11-16,0 0 10 0,0 0 4 0,1-5-5 16,2 3-6-16,-2-3-7 0,3 1-6 0,-1-1-2 15,-1-2-4-15,6 1-3 0,-2-3-5 0,2-1-3 16,-3 4-18-16,3-3-17 0,2 0-27 0,-1 1-18 15,0 1-27-15,0 1-18 0,1-1-34 0,0 3-33 16,-3 1-146-16,-1 1-343 0,0 1 152 0</inkml:trace>
  <inkml:trace contextRef="#ctx0" brushRef="#br0" timeOffset="97858.38">20611 4088 39 0,'0'0'62'16,"0"0"-6"-16,0 0-7 0,0 0-12 0,0 0-30 15,0 0-49-15,0 0-45 0,-9-3 20 0</inkml:trace>
  <inkml:trace contextRef="#ctx0" brushRef="#br0" timeOffset="98613.55">21094 4107 91 0,'0'-2'140'0,"0"-5"-5"16,0 2-14-16,-1 0-12 0,-1 0-13 0,2 0-9 0,2 1-8 15,-2 4-5-15,0-6-9 0,0 2-7 0,0 4-7 16,0 0-7-16,0-5-4 0,0 5-4 0,0 0-2 16,0 0-8-16,0 0 2 0,0 0 1 0,0 0-9 15,0 0 1-15,-6 12-5 0,4-8 3 0,-2 0 2 16,-1 2-2-16,-1 1 9 0,2-1 0 0,-4 2-3 15,-2-1 0-15,2 1 1 0,-1 0 2 0,0 1-1 0,-1-1-7 16,2 0 3-16,3 1-4 0,-2 2-2 16,3-2-2-16,0-3-1 0,0 4-2 0,6-4 3 15,-2 2 1-15,6-3-2 0,1 0-1 0,5-1-4 0,-2 2-1 16,8-4 3-16,-2 1-4 0,3-3-5 0,1 0-12 16,-3 0-3-16,1-4-7 0,-6 1-5 0,5-2 9 15,-4 2-5-15,-1-2 7 0,-3 3 3 0,1-2-1 16,-2 1 8-16,-3-2 17 0,-1 3 4 0,0 1 5 15,-4 1-2-15,5-4 0 0,-5 4-4 0,0 0-4 16,3-1 4-16,-3 1-4 0,0 0 0 0,0 0-1 16,0 0 0-16,0 0-4 0,-3 13 2 0,3-10-2 0,4 1-3 15,-4-2-5-15,4 1-3 0,2-1 0 16,3 0-2-16,0-1 3 0,1 0 1 0,2-1-1 16,-2 0 3-16,2-1-6 0,-2 0 2 0,-1 0-1 0,-2 0 5 15,0-1-2-15,-1-1 0 0,-1 1 0 0,-1 0 0 16,0-1-2-16,-4 3-12 0,4-7-21 0,-3 4-30 15,-1 3-46-15,-1-6-161 0,-3 0-297 0,0 2 133 16</inkml:trace>
  <inkml:trace contextRef="#ctx0" brushRef="#br0" timeOffset="102709.77">19909 2298 78 0,'-5'-2'94'0,"0"-1"-12"15,-4-2-1-15,4 4-8 0,-3-1-14 0,-3 0 2 16,2-1-11-16,-3-1-6 0,-1 2-5 0,0-1-2 15,-6-2-6-15,0 0-9 0,-2 1 9 0,-1 3-11 0,-6-3 5 16,1-1-5-16,-3 0-3 0,-1-1-3 16,0 1-3-16,-5-2 5 0,3 2-9 0,-4-1-7 15,-1 1 12-15,1 0 0 0,0-2 0 0,1 5-3 16,0-3 7-16,4 2-5 0,3-2 1 0,1 4-2 0,6-2-8 16,3 2 8-16,0-1-3 0,0 2 4 15,3-3-3-15,-2-1-2 0,4 4 3 0,0-3-9 0,4 3 8 16,-2 0-3-16,-3 0-4 0,-3-2 7 0,4 0-7 15,-4 2-3-15,0 0 5 0,-1 0 3 0,1 0 0 16,-3 2-1-16,-1-1-3 0,-5 0 1 0,-1-2-5 16,6 1 4-16,-1 0 2 0,-5-1 1 0,6 2 3 15,-7 0-1-15,0 2 5 0,-1-3-5 0,11 0-7 16,-3 0 9-16,-6 2-1 0,8-2-5 0,-1 1 2 16,3 0 6-16,2-1-4 0,2 0-3 0,0 1 5 15,0-1-3-15,2 3-1 0,-2-2-10 0,1 0 10 16,-2 2-1-16,2-2-4 0,0 2-5 0,-2-3 5 0,-3 1-1 15,2 0 5-15,-5 4 3 0,3 0-7 16,-2 0 0-16,-7 3-5 0,0-2 5 0,0 3 9 0,1-2-7 16,6-3 2-16,0 2 4 0,-1-1-5 0,3 1-3 15,1-1-5-15,5-1 1 0,-4 3 4 0,5-5-1 16,1 2 1-16,0 1-4 0,1-1 4 0,0 0 2 16,0-3-2-16,0 6-1 0,1-2 0 0,1 0 0 15,-3 3 5-15,1-1 0 0,-1 0 0 0,0 1-4 16,1 1-3-16,-5 0 8 0,-1 2-5 0,2 1 2 15,-1-2-4-15,0 0 9 0,1-4-4 0,-1 5-6 16,-1-3 5-16,2-1-19 0,4 0 15 0,-1-1 5 16,1 2 2-16,0-2-4 0,0 1-2 0,4-2 7 15,1-1-5-15,-1 4 3 0,-1-3 0 0,1 4-5 16,-2 0 2-16,3-1 2 0,1 1 5 0,-1-1-4 16,-1 4-7-16,1 1 2 0,0-1 3 0,-4-2-1 15,3 6 3-15,0-3 0 0,-3 1-2 0,-2 3 0 16,1-3 5-16,0 1-11 0,0-3 4 0,0 2 0 0,3-4 2 15,0 1 0-15,-1-1-1 0,0 0 8 16,0 0-7-16,2 0 1 0,1-1-5 0,-1 1 3 16,1-2-3-16,-1 3 12 0,4-1-6 0,-2 2 1 0,2-1-6 15,0-1 2-15,1 1-2 0,1 0 11 0,-1 1-1 16,1 0-5-16,2-1 0 0,-2-1 0 0,3 0 1 16,-3 1 1-16,3 0-6 0,-3 1 1 0,2-1 3 15,-2-1-3-15,2 0-2 0,-2-1 5 0,-1 1-1 16,3 0-2-16,-2 0-2 0,0-1 11 0,3 2-5 15,-1-2 0-15,2 3-1 0,0-4-1 0,0 3-3 16,0-3 6-16,1 1 0 0,1 1-6 0,3-1 7 16,-4-3-8-16,2 3 6 0,0-2-3 0,-1 1 1 15,0-2 4-15,2 2-2 0,0-1-6 0,-2 0 4 16,2-2 4-16,0 2-2 0,-2-2-5 0,0 0 7 16,-2 2-8-16,3-2-2 0,2 3 4 0,-2-3 0 15,1 2 6-15,-4-2-7 0,5-1 0 0,-2 4-17 16,-3-4 22-16,3-1-1 0,2 1-2 0,-2 1 2 0,2 0-2 15,0 0 3-15,0-1-8 0,-1 1 5 16,5-2-1-16,-1 2 4 0,-3-1-1 0,4 1-3 0,-1 0 3 16,-2-2-1-16,1 1-1 0,2 1 2 0,-5-2-4 15,1 1 0-15,3-1-4 0,-4 0 3 0,-1 1-2 16,2-1 5-16,-4-1 4 0,2 1-3 0,-3-1-2 16,4 0 0-16,2 0-2 0,-3-1-3 0,3 0 9 15,1 1-3-15,-2 0 0 0,3 0 0 0,-1-2-2 16,1 2 8-16,6-1 1 0,2 0-2 0,-3 0-1 15,5 1-2-15,-1-2 4 0,0 0-2 0,5-2 3 16,-1 5-2-16,-4-1-22 0,0 0 19 0,-3-2-4 16,1 0 0-16,2 2 4 0,-4-1 0 0,1 0 0 15,2 0-4-15,-5-1 4 0,0 1-3 0,-4-1 0 16,2 3 1-16,0-3 4 0,-1 1-11 0,1 2 4 16,3 1 3-16,0-1 1 0,-5-1-1 0,6 1 0 15,-5 2-2-15,4-3 1 0,-1 4-1 0,2-3 4 16,1-1-9-16,-2 6-1 0,2-6 10 0,3 1-5 0,-2 2 7 15,7 0-7-15,-4-1 5 0,-1-1 0 16,-3 2-8-16,10-1 10 0,-8 2-2 0,-1 0-6 16,-1-1-1-16,1 1 6 0,-4-1 2 0,-2-1-2 0,5 2-2 15,-7-1-2-15,-2-2-2 0,3 3 5 0,-3-2-2 16,-1 0-1-16,1-1-1 0,1 0 5 0,0 1 1 16,-1 0-1-16,2 0 2 0,2-1-8 0,-3 1 4 15,8-1 2-15,3-1-3 0,5 1 2 0,1-1-1 16,0 3-1-16,3-2 2 0,-2 0 2 0,2 0-4 15,2-1 2-15,-3 4-2 0,-1 0 1 0,-9-5-1 16,2 3 1-16,-4 1 3 0,2-2 0 0,-5-1-6 16,-2 1 6-16,2 1-2 0,-5 0-2 0,3-3 1 15,-3 2 0-15,3 1 0 0,-2-1 0 0,-2-1-1 16,5 1 4-16,-5-1-4 0,5 1-3 0,0-2 6 16,5 2 0-16,2-1-4 0,1-1 2 0,8 4 0 15,0-3-5-15,2-1-2 0,2 1 7 0,-2-1 1 16,4 3-7-16,-4-2 4 0,2 3 4 0,-3-2-2 0,-3 0 1 15,-1 2-4-15,-7-4-2 0,3 4 2 0,-2-3 3 16,-2 1 0-16,-1-1 1 0,-2 0 3 16,0 0-6-16,0-1-1 0,-2 2 3 0,1-6-1 0,2 6 2 15,-4-3-1-15,6 0 0 0,-6 0 0 0,6-3-2 16,0 3 4-16,1-3-1 0,0 1-1 0,9 1 0 16,3-3 2-16,0 3-2 0,4-2 6 0,1 0 3 15,17 3 2-15,-16-1-4 0,4 0-1 0,-6-1 0 16,1 2-1-16,-1-1-1 0,-4 1-2 0,-3 0 3 15,-6 0 2-15,-4-1-2 0,-2 2 0 0,-2-2-6 16,-6 0 4-16,-1 0-1 0,2 0-1 0,-2 1 2 16,-2-2 2-16,2 1-4 0,-2-2-1 0,2 0-1 15,0 1 3-15,1-2-1 0,2 2-3 0,-1-1 0 0,1-2 1 16,9 1 3-16,0-2-5 0,3 5 1 16,9-4-1-16,-1 0 4 0,2 2-2 0,0-2 5 15,2 1-4-15,2 1-1 0,0 0 0 0,-5-1 0 16,5 3-1-16,-4-1 4 0,-5-1-2 0,-1 2 5 15,-9 1-7-15,1-3 0 0,-8 3 2 0,0 0 0 0,-1 0 2 16,-1 0-3-16,-4 0 2 0,3-1-4 16,-3-1 10-16,-5 2-4 0,10-1 5 0,-2 0 0 0,2-2 2 15,-1 3-3-15,3-5 4 0,2 1-1 0,2 3 0 16,5-2 1-16,-1-2-4 0,8 0 2 0,-6 2-2 16,6 1 2-16,-6-1 0 0,6-1-2 0,0 1-3 15,1 0-1-15,0 1-6 0,0 0 8 0,0 1-2 16,-3-1-1-16,-3 1-1 0,-1 0 1 0,-2 1-10 15,1-3 10-15,-1 1 3 0,-1 2-7 0,-1 0 3 16,0 0 2-16,-3 0-12 0,3-2 13 0,0 0-4 16,-4 2 3-16,3-2-2 0,-1 0-2 0,2-1 0 15,-4 1 1-15,5-2 2 0,-3 1-5 0,2-2 8 16,0 1-6-16,1-1 1 0,0 1 1 0,0-2-2 16,4 1 3-16,-4 0-3 0,-1 1-2 0,4-3 0 15,-2 2 5-15,0-3-2 0,-3-1-1 0,1 5-6 16,-1-5 3-16,-6 5 1 0,2 0 2 0,-3-4 2 0,3 2-1 15,-4 0 1-15,0 0-2 0,0 0-3 16,-3 3 0-16,-1-4 3 0,2 0 1 0,-2-1-1 16,0 4-1-16,3-4 2 0,-2 1-4 0,2 0-3 0,0 0 3 15,-2 2 2-15,1-3-1 0,1 3 1 0,0-2 1 16,2 0-2-16,-1 0 1 0,1 0-8 0,3-1 5 16,-1 2 2-16,-2-2 2 0,1 2 0 0,-2 0-2 15,5-2 1-15,-5 2-4 0,-2-2 3 0,0 3 6 16,0 1 0-16,0-4 1 0,-3 2 4 0,-3-1 1 15,3-3-1-15,0 2 0 0,-1 0 6 0,-2 1-2 16,0 0-2-16,-1-3 3 0,0 0 0 0,0 0-2 16,3 2-7-16,-3-4 2 0,1 6 0 0,3-5-1 15,-3 5 1-15,2-4-1 0,-1 1-1 0,1-4-5 16,1 1 1-16,-2 1-3 0,0-2 6 0,-2 1 2 16,0 0-5-16,0 1 0 0,-2-1-2 0,0-1 0 15,-5 1 2-15,2 0 0 0,0-3 0 0,-1 5-1 16,-2 0 3-16,-4-4-4 0,2 6 0 0,1-4 0 15,-4 1-1-15,2 3 3 0,2 1-2 0,0 1 0 0,0-2-1 16,2 1 1-16,0 2-1 0,-1-3-1 0,2 4 1 16,0-1 1-16,1 0-4 0,1 0 6 0,0 0 0 15,-3 0 1-15,3-1-1 0,-3 3-4 0,2-3 5 16,-2-2-4-16,1 2 2 0,-1-2 0 0,-1 1 3 16,-1 0-1-16,-1 0-5 0,1-1-1 0,-7-1 1 15,5 1 5-15,-1 0-4 0,-3 0-1 0,2-2 3 16,2 3-3-16,-1 1-3 0,1-2 2 0,-1-2 3 15,3 4 0-15,-2-3 2 0,1 4-2 0,-2-4-1 16,2 1 2-16,-2 1 0 0,2 0-1 0,1 2-1 16,-2-2-1-16,2-1 2 0,-3 2-10 0,1 1 13 15,-1-3-3-15,-3 0 3 0,2 2-4 0,-5-1 2 16,3 2-4-16,-4-2 4 0,5-1 4 0,-5 1-4 16,1 0 0-16,-3 0 0 0,2-1-2 0,-3-1 4 15,-2 3-2-15,-3-6 0 0,0 3-6 0,2 1 6 16,-3 2 1-16,0-2-4 0,-2 3 3 0,2-3-5 0,8 1 4 15,-6 1 0-15,-1-1-3 0,6 3-2 0,0 0-7 16,-1 0 6-16,1-2-2 0,-6-1 5 16,6 3 2-16,1-1-3 0,-2 2 1 0,-1-2 3 0,3 0 1 15,-7-2-5-15,4 2 2 0,-5-1-3 0,0 3 0 16,-3-2 3-16,3-2-2 0,-1 1 13 0,-1 1-11 16,0-1 0-16,-1 1 1 0,0 2 0 0,-1-6 0 15,-4 8 0-15,3-5-3 0,0 1 4 0,-2 0-5 16,1 2 1-16,-7-1-2 0,5-1-3 0,-1 0 4 15,-1-2 1-15,1 2 3 0,0-2-3 0,2 2-2 16,-1 0 3-16,1 1 4 0,0-1-3 0,0-1 4 16,0 2 0-16,-1 1-5 0,0-1 4 0,-1 2-7 15,-1-2 6-15,1-1-3 0,1 3 1 0,0 0 1 16,3 2 0-16,-3-3 6 0,4-1-3 0,-5 6-1 16,-1-2 0-16,2 2 0 0,-1-2 1 0,0 2-2 15,-2-2 1-15,-1 1 3 0,0-1-2 0,-11 0-2 0,0 0-1 16,14 0 1-16,-15 0 0 0,12 0 2 0,-11 4-2 15,11-1 5-15,1-3-7 0,-14 3 4 0,15 0 1 16,2 1-7-16,0-2 7 0,1 3-2 0,1-3 0 16,2 4-2-16,3 0 1 0,-2-1 0 0,6 5 0 15,3-3 3-15,0-2 0 0,-3 2-1 0,-1 5-11 16,1-2-8-16,-1-1-3 0,-2-3-8 0,1 3-17 16,2 1-9-16,-2-5-5 0,-1 4-12 0,0-2-11 15,-2 1-12-15,0-3-22 0,0 0-97 0,-2 2-230 16,1-2 102-16</inkml:trace>
  <inkml:trace contextRef="#ctx0" brushRef="#br0" timeOffset="105241.55">23998 3430 125 0,'0'-10'133'0,"0"0"-8"0,2-1-6 0,0 0-6 16,-2-2-2-16,1-3-8 0,3-2-13 16,-2 0-4-16,0 1-9 0,-1-1-3 0,2 0-2 0,-3-4-4 15,1 3 0-15,3-2-8 0,-2-4-8 0,-2 6-2 16,2 2-5-16,-1 0 0 0,3 0 3 0,-4-3-12 16,0 2-2-16,-4-2 0 0,4 3-5 0,4-2-5 15,-4 2-1-15,0-1-1 0,0-1 3 0,1 3-2 16,-1 1 0-16,-1-2-1 0,2 0-2 0,1 5 0 15,-2 0 2-15,2 0 2 0,-2 0-6 0,1-1 2 0,-1 1-1 16,3-1-1-16,-2 3-3 0,-1-1-2 16,0 0-10-16,0 0 8 0,-1-1-2 0,1 3 2 15,-3-1-3-15,2 1 0 0,1 2 1 0,-4-1-5 0,3 1-2 16,1 0-2-16,-4-1 2 0,3 3 6 0,1 0-6 16,-2 1-4-16,0 1 4 0,2-2 3 0,-2 0-3 15,-1 1-3-15,3 1 4 0,0 3-3 0,-3-6-1 16,3 3 3-16,0 3 0 0,-3-5 0 0,3 0-2 15,0 5 1-15,-2-7-1 0,0 4 0 0,2 3-2 16,-3-5 3-16,1 1 0 0,2 1 0 0,0 3 3 16,-5-3 0-16,5 3-3 0,0 0 0 0,-2-6-3 15,2 6 0-15,0 0 3 0,-2-3 1 0,2 3 0 16,0 0-1-16,-1-2-2 0,1 2 0 0,0 0 3 16,0 0-5-16,0 0 2 0,0 0 2 0,0 0 3 15,0-5-3-15,0 5 0 0,0 0-5 0,0 0 4 16,0 0-1-16,0 0 1 0,2-7 4 0,-2 7-7 15,0 0 0-15,-2-5 6 0,2 5-3 0,0-3 0 0,0 3 2 16,-2-5-1-16,2 5-4 0,0-6 2 16,0 6 7-16,0 0-8 0,0-4 2 0,0 4 0 15,-2-2-2-15,2 2 1 0,0 0 4 0,-2-5-7 0,2 5-3 16,0 0 2-16,0 0 2 0,0 0-1 0,-5 8 1 16,1-3 1-16,-1 4 0 0,-2-2-2 0,-1 3 2 15,2-3 4-15,-1 4-5 0,0-1 3 0,2-1-3 16,-1 0 1-16,1 2 2 0,1-3-4 0,-1 2 2 15,1-3 2-15,1-2 0 0,0 2 0 0,2-2 0 16,1 0 6-16,-1-1-7 0,-1 0 2 0,2-4 1 16,0 6 2-16,0-6-1 0,-2 3-1 0,-1-1 5 15,3-2 1-15,0 0-2 0,0 0-3 0,0 0-1 16,0 0-1-16,0 0 0 0,0 0 2 0,5-12-3 16,-5 6-2-16,0 1-1 0,0-3 0 0,0 3 9 15,-1-3-5-15,1 0 3 0,0-2-1 0,0 0-2 16,0 0-1-16,1 1 1 0,-1-1-4 0,2 2-2 15,-1-3 8-15,-1-1-3 0,1 4-3 0,2-4 3 16,-2 3 0-16,3-1-5 0,-3 2 4 0,1-2 1 0,1 4 0 16,-3-1-2-16,1 2 0 0,1 0 3 15,-1 1-5-15,0-2 5 0,0 4-3 0,1-3 2 16,-2 5-2-16,0-5-2 0,0 5 2 0,2-4 7 0,-2 4-6 16,0 0-1-16,2-6-1 0,-2 6 1 0,0 0-1 15,0 0 3-15,1-2-2 0,-1 2-2 16,0 0-2-16,0 0 1 0,3-3 2 0,-3 3 0 0,0 0 0 15,0 0 0-15,0 0-1 0,10 5 3 0,-7-2 2 16,-3-3-2-16,8 4-4 0,-4-1-1 0,1-1 6 16,0 1-2-16,0-1 4 0,-1 1-1 15,1 1-2-15,-1 0-4 0,1-3 1 0,-1 4 4 0,2-1 3 16,-2 2-3-16,1-1-1 0,3-1 2 0,-3-1-3 16,5 4 4-16,-1-2-1 0,3 1 0 0,-2 0-2 15,0 2 2-15,2-4 0 0,-1 3 0 0,-2 0 0 16,3-4-3-16,-2 5 2 0,-5-5 2 0,1 1-1 15,0-2-2-15,-1-1 0 0,0 1 5 0,-1 1-6 16,-4-3 0-16,5 3 2 0,-3-2 1 0,-2-1-1 16,0 0 1-16,5 3-1 0,-5-3-3 0,0 0 5 15,3 4-1-15,-3-4 0 0,0 0-1 0,0 0 4 16,1 2-4-16,-1-2 1 0,0 0-2 0,0 0 0 0,0 0 4 16,0 0-4-16,-6 4 2 0,1-3-3 0,-2 2-1 15,-4 0 2-15,-1 1 1 0,-5 1-11 0,-3 0-22 16,-8 0-54-16,1-1-53 0,-7-1-179 15,3-3-345-15,-1 0 152 0</inkml:trace>
  <inkml:trace contextRef="#ctx0" brushRef="#br0" timeOffset="108625.34">24490 3585 77 0,'0'0'116'0,"0"0"-2"0,0 0-22 0,0 0-7 16,0 0-6-16,0 0-8 0,0 0-5 0,0 0-6 0,0 0-10 16,0 0-5-16,0 0-2 0,0 0-3 0,0 0-4 15,0 0 3-15,0 0 3 0,0 0 6 0,0 0-3 16,0 0-2-16,0 0-2 0,0 0-4 0,0 0-4 16,-1-13-4-16,1 8 2 0,0 1-11 0,-3 1 0 15,3-6-4-15,-1 3-1 0,0-2 2 0,-3-2-5 16,3-1 0-16,-3 0-3 0,4-1 3 0,-4-4 5 15,4 1 16-15,0-2 0 0,2-1 0 0,0 0 3 16,2-9 0-16,2 4-6 0,-5-4-2 0,6 4-4 16,-3-4 4-16,-3 3-5 0,3 4-4 0,-3-6 1 0,2 6 3 15,4-6-4-15,-3 2-4 0,-1 4 2 16,-1-8-6-16,2 9 1 0,1-6-1 0,-1 6-1 16,0-8-3-16,-1 8 0 0,2-2 1 0,-3 3-3 0,3-1-9 15,-1 4 9-15,0-2-1 0,-1 0-2 0,2 1 4 16,1 0-3-16,-1 0-3 0,2 0 3 15,0 2-1-15,0 0-6 0,-2 2 5 0,0 0 5 0,0 2-6 16,1-4 2-16,-2 4-2 0,6-4 2 0,-5 4-3 16,1-2-2-16,1 2 1 0,0 0-1 0,1-2 3 15,2 0 2-15,-3 2-6 0,3 1 2 0,-5-1 3 16,3 0-2-16,0 2-1 0,-3-5 4 0,4 5-3 16,-4-2 0-16,0 0-2 0,4 1 2 0,-1 2-1 15,-2-2 1-15,3 1-2 0,-2-1-7 0,1 1 8 16,3 0-5-16,-2 2-4 0,1-1 3 0,0-1-7 15,0 3 2-15,3-1-1 0,0 0 4 0,-2 4-6 16,2-3 1-16,0 1-1 0,-2 1-1 0,-2-5 3 0,3 4 0 16,-2 3 3-16,0-4-1 0,1 1 3 15,0 2 0-15,-2-3 0 0,1 4-2 0,2 0 5 16,-2-2-11-16,0 0 12 0,3 1 1 0,-2 0 1 16,3-1-2-16,-1 3 4 0,6 0-3 0,-2 0 5 0,-2 0-3 15,-2 1 1-15,2 1-1 0,2 0 0 0,2 1 4 16,0 3-7-16,-3-3-2 0,3 5-2 0,-2-2 3 15,2-2-2-15,-3 4-4 0,5 0-4 0,4 5 0 16,-6-2 2-16,-2-1-2 0,9 0 1 0,-6-1 6 16,-2 0-8-16,5 6 7 0,-5-3-6 0,-2-1-5 15,7 5 7-15,-6-2-2 0,-2-1 5 0,8 4 7 16,-10-3-7-16,1 1 4 0,4 4 2 0,-4-3-4 16,-2 0 8-16,1 1-5 0,3 4-2 0,-2-1-1 15,-1-5 4-15,-3 1 1 0,-1-1 5 0,3 2-1 0,-3-1 0 16,3 2 2-16,-3 0 1 0,4 6-5 15,2 2 5-15,-3-3-6 0,2 4-1 0,-4-3 7 16,2 2-3-16,-1 1-2 0,-1 0 2 0,-2-1-2 0,0 1 5 16,-2 1-7-16,0-1 7 0,0 2 1 0,-1 2-1 15,2-2-1-15,-2-1 6 0,1 0-11 16,-1-2 5-16,1 0 2 0,-1-7-4 0,-1 5 2 0,0-7-1 16,0 0 1-16,-2-6 4 0,2 2-1 0,-1-4-9 15,-1 1 0-15,2 0 6 0,-3-6-2 0,-1 3 10 16,5-1-3-16,-5-3-2 0,0 0 2 0,0-3-1 15,0 5-4-15,0-5-13 0,0 0-57 0,0 0-165 16,-15-10-251-16,7 0 112 0</inkml:trace>
  <inkml:trace contextRef="#ctx0" brushRef="#br0" timeOffset="110258.83">25078 2447 73 0,'-2'-6'93'16,"2"3"-17"-16,0 3-7 0,-3-6-8 0,2 0 6 0,1 6-14 16,-2-5-3-16,1 4-5 0,-1-3 0 15,0-1-7-15,2 5-4 0,-4-7 1 0,1 4-9 16,0-1 0-16,-1 1 12 0,2-2 1 0,-1 3-1 16,3 2 4-16,-5-3-1 0,4 0-3 0,1 3-1 0,-4-4-4 15,4 4-9-15,-3-2-2 0,3 2-3 16,0 0-2-16,0 0-1 0,0 0-1 0,0 0-6 15,-12 2 2-15,5 1 2 0,-3 2 1 0,-4 1-1 16,1 4-7-16,-2-4 5 0,2 3-6 0,-1-2-2 0,1 5 0 16,-1 0 6-16,2-4-5 0,2 0-4 0,0 3 4 15,1-1 5-15,2-1-5 0,0 0-1 16,3 2 3-16,-2-2-6 0,1 0 4 0,4 2-4 0,-2 1 3 16,1-3 2-16,2 2 1 0,1 2 1 0,0-5-7 15,2 4 1-15,-1-2 6 0,3-1-3 0,2 2-4 16,-1-2 2-16,2 0-1 0,0-1 1 0,2 1 3 15,1-1-1-15,-2-2 1 0,5 0-4 0,-1 0 3 16,6 0 3-16,-2-1-2 0,1-3 2 0,-1 2 1 16,-2-3-4-16,-1 3 0 0,-2-4 1 0,-1-2 6 15,1 0 0-15,-3 0-1 0,-2 1 1 0,-1-3 1 16,2 0-2-16,-2-2 1 0,-1 1 1 0,-1-5-7 16,0-1 6-16,-3 1-2 0,1 0 0 0,-2-1-1 15,-2 0 1-15,2 0-2 0,-1-2 0 0,-2 1-1 16,2 2 4-16,-1-1-8 0,-1 2 2 0,-1-1-2 15,2 6 5-15,0-1-10 0,-2-2-14 0,3 4-23 16,1-1-22-16,-5 2-33 0,5 2-140 0,-6-4-253 16,3 3 112-16</inkml:trace>
  <inkml:trace contextRef="#ctx0" brushRef="#br0" timeOffset="110960.98">24926 2796 3 0,'0'0'102'0,"4"-2"-6"0,-4 2-7 16,0 0-11-16,0 0-12 0,0 0-6 0,0 0-9 15,0 0 3-15,0 0-6 0,0 0-6 0,0 0-14 16,0 0-1-16,0 0 5 0,0 0-1 0,0 0-8 15,0 0-3-15,0 0 0 0,0 0-5 0,0 0-2 16,0 0 1-16,0 0-3 0,0 0 2 0,0 0-3 16,-8 10 1-16,7-5 3 0,-3-4-2 0,0 4 0 15,-1 0-2-15,0-2-3 0,0 4 3 0,1-5-1 16,0 3-6-16,0-3 1 0,3 3 3 0,-1-2-2 0,2-3-2 16,-2 5 1-16,2-2 0 0,0 1 16 0,0-4-9 15,4 5-7-15,0-4-5 0,-4-1 3 16,7 3 4-16,-7-3 3 0,7 0 1 0,-7 0-12 15,10-3-18-15,-10 3-5 0,9-3-11 0,-6 1-5 0,-3 2 0 16,2-5-4-16,-2 3 0 0,0 2-3 0,0 0 11 16,-2-6-2-16,2 6 6 0,-3-3 0 0,3 3 8 15,-5-2 5-15,5 2 7 0,0 0 7 16,0 0 8-16,-4-3 8 0,4 3 7 0,0 0 10 0,0 0 13 16,0 0 5-16,0 0-6 0,0 0 4 0,-5-2 2 15,5 2-3-15,0 0 5 0,0 0-9 16,0 0 4-16,0 0-3 0,0 0-8 0,0 0-5 0,-9 0-7 15,9 0 5-15,-7 5-5 0,4 0-5 0,-3 0 5 16,-2 3-7-16,0 2 0 0,1 0-2 0,0 7-2 16,-3-2 5-16,1 2-2 0,0 0-2 0,-1 0 1 15,5 0-3-15,0-1 1 0,2 1 1 0,1-7-4 16,2 2-2-16,0 0 3 0,0-2 1 0,1-1-2 16,1 0 1-16,0-4-13 0,0 2-20 0,1-2-18 15,1-3-20-15,-1 0-25 0,1 2-102 0,1-4-207 16,-5 0 92-16</inkml:trace>
  <inkml:trace contextRef="#ctx0" brushRef="#br0" timeOffset="129913.62">24881 2998 7 0,'0'0'88'0,"0"0"2"0,0 0-11 0,0 0 0 15,0 0-3-15,0 0-2 0,0 0 1 0,0 0-11 0,0 0-1 16,0 0-1-16,0 0-14 0,0 0-8 0,0 0 4 16,0 0-3-16,0 0-8 0,0 0-5 15,0 0 5-15,0 0-4 0,0 0-4 0,0 0-6 0,0 0 3 16,0 0-9-16,0 0 4 0,0 0-4 0,0 0 5 15,0 0-5-15,0 0-10 0,0 0 8 0,0 0-2 16,0 0-1-16,0 0-4 0,0 0 2 0,0 0-1 16,0 0-2-16,0 0 2 0,0 0 8 0,0 0-20 15,0 0 14-15,0 0-1 0,0 0-2 0,0 0-8 0,0 0 5 16,0 0 2-16,0 0 1 0,0 0-2 16,0 0 6-16,0 0-3 0,0 0 3 0,0 0-5 15,0 0-1-15,0 0-6 0,0 0 6 0,0 0-4 0,0 0 5 16,0 0-7-16,0 0 4 0,0 0 0 0,0 0 4 15,0 0-7-15,0 0 7 0,0 0-7 16,0 0 1-16,0 0 0 0,0 0 0 0,0 0 3 0,0 0 0 16,0 0 2-16,0 0-2 0,0 0 0 0,0 0 1 15,0 0 4-15,0 0 0 0,0 0-6 0,0 0-1 16,0 0 2-16,0 0 2 0,0 0 3 0,0 0 0 16,0 0-8-16,0 0-2 0,0 0 6 0,0 0-4 15,0 0 2-15,0 0 3 0,0 0-4 0,0 0-1 16,0 0-4-16,0 0 1 0,0 0 5 0,0 0-8 15,0 0 10-15,0 0-2 0,0 0 2 0,0 0 2 16,0 0-4-16,0 0 0 0,0 0-3 0,0 0 3 16,0 0 2-16,0 0-5 0,0 0 3 0,0 0 5 0,0 0-6 15,0 0 1-15,0 0 2 0,0 0-3 16,0 0 1-16,0 0 2 0,0 0 0 0,0 0-7 16,0 0 6-16,0 0-1 0,0 0-2 0,0 0 1 0,0 0 0 15,0 0 2-15,0 0 3 0,0 0-1 0,0 0-10 16,0 0 9-16,0 0-4 0,0 0 6 0,0 0 1 15,0 0-6-15,0 0 2 0,0 0 1 0,0 0-4 16,0 0 0-16,0 0-1 0,0 0 3 0,0 0-3 16,0 0-2-16,0 0-13 0,0 0-15 0,0 0-12 15,0 0-24-15,0 0-31 0,0 0-74 0,0 0-188 16,0 0 84-16</inkml:trace>
  <inkml:trace contextRef="#ctx0" brushRef="#br0" timeOffset="131762.59">24802 3135 31 0,'0'0'41'15,"0"0"-7"-15,1-4-8 0,-1 4-9 0,0 0-10 0,0 0-10 16,0 0-3-16,0 0-1 0,0 0 1 0,0 0-1 15,0 0 12-15,0 0 8 0,3-4 1 16,-3 4 2-16,0 0 3 0,0 0-1 0,0 0 3 16,0 0-5-16,3-2 8 0,-3 2-5 0,0 0 3 0,0 0-7 15,4-2-1-15,-4 2 6 0,0 0-9 0,0 0 3 16,0 0-3-16,0 0-1 0,0 0-3 0,0 0 2 16,0 0 0-16,0 0-3 0,0 0 2 0,0 0-3 15,0 0 0-15,0 0-4 0,0 0 3 0,0 0-4 16,0 0 5-16,0 0-6 0,0 0 1 0,0 0 3 15,0 0 0-15,0 0-1 0,2-3 2 0,-2 3 0 16,0 0-6-16,0 0 10 0,0 0-16 0,0 0 11 16,0 0-3-16,0 0 3 0,0 0-2 0,0 0-2 15,0 0 2-15,0 0-4 0,0 0 2 0,0 0 4 16,0 0-6-16,0 0 0 0,0 0 2 0,0 0-1 16,0 0 0-16,0 0 2 0,0 0 0 0,0 0-1 15,0 0 4-15,0 0-8 0,0 0-1 0,0 0 0 16,0 0 4-16,0 0-1 0,0 0-4 0,0 0 9 0,0 0-1 15,0 0 0-15,0 0 7 0,0 0-5 16,0 0 6-16,0 0-8 0,0 0 3 0,0 0-4 16,0 0 8-16,0 0-7 0,0 0 6 0,0 0-6 0,0 0 8 15,0 0-8-15,0 0-2 0,0 0 4 0,0 0-2 16,0 0 0-16,0 0 1 0,0 0 1 0,0 0 1 16,0 0-4-16,0 0-8 0,0 0 11 0,0 0-2 15,0 0 0-15,0 0 6 0,0 0-6 0,0 0 11 16,0 0-1-16,0 0 2 0,0 0-4 0,0 0 2 15,0 0-2-15,0 0 4 0,0 0-3 0,0 0 5 16,0 0-5-16,0 0-2 0,0 0-2 0,0 0-4 16,0 0 10-16,0 0-4 0,0 0-4 0,0 0 3 15,0 0 2-15,0 0-2 0,0 0-5 0,0 0 7 16,0 0 3-16,0 0-8 0,0 0 9 0,0 0 0 16,0 0-5-16,0 0 3 0,0 0-1 0,0 0 0 15,0 0-3-15,0 0 4 0,0 0-7 0,0 0 6 16,0 0-6-16,0 0-3 0,0 0 7 0,0 0-6 0,0 0 7 15,0 0-12-15,0 0 10 0,0 0-5 16,0 0 5-16,0 0-3 0,0 0-4 0,0 0 1 16,0 0 3-16,0 0-5 0,0 0 0 0,0 0 2 0,0 0 4 15,0 0-1-15,0 0-6 0,0 0 1 0,0 0 2 16,0 0-3-16,0 0 4 0,0 0 1 0,0 0 0 16,0 0-4-16,0 0 1 0,0 0 1 0,0 0 3 15,0 0 2-15,0 0-3 0,0 0-4 0,0 0-3 16,0 0 13-16,0 0-6 0,0 0-3 0,6-2-6 15,-6 2 9-15,0 0-3 0,3-4 5 0,-3 4-5 16,0 0-8-16,5-4-17 0,-4 3-24 0,-1 1-89 16,4-3-148-16,-1-2 67 0</inkml:trace>
  <inkml:trace contextRef="#ctx0" brushRef="#br0" timeOffset="133841.74">25022 2791 45 0,'0'0'84'0,"0"0"-14"0,0 0-2 0,0 0-9 15,0 0-5-15,0 0-1 0,0 0-1 16,0 0-3-16,0 0-11 0,0-5-3 0,0 5-1 15,0 0 0-15,0 0-3 0,0 0-4 0,-1-5-11 0,1 5 3 16,-2-5-8-16,2 5 4 0,0 0 0 0,-1-4-5 16,1 4-2-16,-1-3 2 0,1 3-7 0,0 0 3 15,0 0 1-15,-4-2 0 0,4 2 0 0,0 0 2 16,0 0-2-16,0 0-6 0,0 0 1 0,0 0 2 16,0 0 1-16,0 0 1 0,5-5-5 0,-5 5 6 15,9 0-8-15,-3-2 1 0,-6 2 3 0,12 0-5 16,-6-1-4-16,-6 1 10 0,12 0-3 0,-12 0 0 15,10-1 0-15,-3 1 1 0,-7 0 1 0,10 0-2 16,-10 0 0-16,9 1 4 0,-2 0-7 0,-2-1 1 16,4 4 5-16,0-2-9 0,-1-1 10 0,-2 1-2 15,3 0-2-15,0 2 2 0,3-3-4 0,-2 4 4 16,-1-2-2-16,-3 1-7 0,2 0 4 0,3 0-6 16,-3 3 13-16,-3 0 1 0,2 0-5 0,-1-1-7 15,-2 2 6-15,0 3 0 0,-2-2 0 0,2-1-1 16,0 1 2-16,-3-3 3 0,2 4-13 0,-1-2 11 15,1 3-1-15,1 0 4 0,1-4-1 0,-3 2-10 16,3 0 11-16,-1 0-5 0,0 1 3 0,-2-5 2 0,0 0-2 16,4 0 4-16,-6-1-2 0,2-1-5 0,0 1-1 15,-2 0 0-15,0-4 6 0,3 4-6 16,-3 0 0-16,0-4 2 0,0 0-4 0,2 3 6 0,-2-3-4 16,0 0 0-16,0 0 0 0,0 4-4 0,0-4 7 15,0 6 3-15,0-6-6 0,-2 4-22 16,0-1-133-16,1 1-167 0,-3-3 75 0</inkml:trace>
  <inkml:trace contextRef="#ctx0" brushRef="#br0" timeOffset="134651.1">24807 3076 33 0,'0'0'73'0,"7"-1"-11"16,-7 1-7-16,0 0 1 0,9-1-13 0,-9 1-2 16,3-2-8-16,-3 2-2 0,0 0-2 0,0 0 1 15,0 0-4-15,6-1-4 0,-6 1-9 0,0 0 1 16,0 0 4-16,0 0-12 0,0 0 0 0,0 0 4 15,0 0-12-15,0 0-1 0,0 0 0 0,0 0 3 0,0 0-6 16,0 0 4-16,0 0-1 0,0 0-2 16,0 0-1-16,0 0-8 0,0 0-11 0,0 0-64 0,0 0-97 15,0 0 44-15</inkml:trace>
  <inkml:trace contextRef="#ctx0" brushRef="#br0" timeOffset="135289.79">24892 2865 46 0,'0'0'86'16,"4"-2"-12"-16,-4 2-2 0,0 0-14 0,0 0-1 15,0 0-10-15,0 0-3 0,0 0-1 0,0 0-10 16,0 0-1-16,0 0-5 0,0 0 4 0,0 0-6 0,0 0-4 16,0 0 1-16,0 0-2 0,0 0-4 15,0 0 0-15,0 0-7 0,0 0 5 0,7 5-12 16,-7-5 8-16,5 5 1 0,-1-1-5 0,-3 2-1 16,1-1 1-16,0 6 0 0,2 0-2 0,0 5 8 0,-2 2-10 15,2-2 5-15,-4 1 0 0,4 0 1 0,-4-2-8 16,4 2 2-16,-4-2 1 0,1-1-4 15,-2 0 6-15,1-3-2 0,0 2-4 0,-4-2 11 0,3 1-5 16,-2-1-1-16,2 1 1 0,-3 0-5 0,4-1 0 16,-1 0-16-16,1 1-15 0,-3 1-23 0,6-3-82 15,-6 3-147-15,6-3 65 0</inkml:trace>
  <inkml:trace contextRef="#ctx0" brushRef="#br0" timeOffset="135999.65">25174 3061 2 0,'4'13'28'0,"1"0"-5"16,-4-4 0-16,3 3-5 0,-1-2 1 0,-1 3-3 16,1-2 4-16,-2 2-3 0,0 0-4 0,1-1 2 15,-2-1-6-15,1 0 2 0,-1 1-1 0,-1 2-4 16,1-1-1-16,0-3 2 0,0 2-4 0,1-2-4 15,-1 1-3-15,0-1-6 0,3 1-2 0,-3-4-9 16,1 0-13-16,0 0-35 0,-1-2 16 0</inkml:trace>
  <inkml:trace contextRef="#ctx0" brushRef="#br0" timeOffset="136356.81">25220 3381 24 0,'0'0'-2'0,"-1"7"8"0,1-7 11 16,-3 3 16-16,3-3 16 0,0 0-8 0,-7 2 4 15,3 0-12-15,4-2-1 0,-9 0 5 0,2 0-12 0,7 0-2 16,-15-2 7-16,9 2-12 0,-5 2 1 15,1-4 2-15,1 2-1 0,2 2-2 0,0-2 1 16,-3 0 3-16,4 1 2 0,0-1-10 0,1 2 5 16,0 0 5-16,-4 1-3 0,4-2-2 0,5-1 8 0,-9 2-9 15,5 0 3-15,-3-2-3 0,7 0-2 0,-7 2-3 16,2-2 2-16,5 0-1 0,-6 3-4 0,6-3-2 16,-8 0 5-16,8 0 0 0,-13 0-3 0,8 0-3 15,-2 0-4-15,7 0 2 0,-13-3 2 0,7 3 0 16,-1-1-12-16,7 1 15 0,-14-3-1 0,12 2-3 15,2 1-4-15,-7-2 4 0,3-1 2 0,4 3 1 16,-5-1-2-16,5 1-9 0,0 0 9 0,0 0-6 16,0 0 6-16,0 0-14 0,-8-1 10 0,8 1-1 15,0 0 1-15,0 0-5 0,0 0 8 0,0 0 2 16,0 0-10-16,0 0-4 0,0 0 3 0,0 0-8 16,0 0-1-16,0 0-7 0,-7 2 3 0,7-2-11 15,0 0 5-15,0 0-9 0,0 0-6 0,-8 0-8 16,8 0-17-16,0 0-49 0,0 0-119 0,0 0 54 0</inkml:trace>
  <inkml:trace contextRef="#ctx0" brushRef="#br0" timeOffset="141640.24">22755 3006 11 0,'0'0'62'0,"0"0"0"0,0 0-12 16,0 0 0-16,0 0-6 0,0 0-5 0,0 0-6 15,0 0-2-15,0 0-8 0,0 0 0 0,0 0-1 0,0 0 2 16,0 0-3-16,0 0 2 0,0 0 5 16,0 0-2-16,0 0 4 0,0 0-7 0,0 0 2 15,0 0-5-15,0 0-1 0,0 0-2 0,0 0-6 0,0 0 3 16,0 0 1-16,0 9-1 0,0-9-8 0,0 0 5 16,0 0-3-16,0 0-2 0,0 0 2 0,0 0-1 15,0 0-4-15,0 0 3 0,0 0-4 0,0 0 0 16,0 0 4-16,0 0 2 0,0 0-6 0,0 0-2 15,0 0 4-15,0 0-2 0,0 0 2 0,0 0-5 16,0 0 1-16,0 0 0 0,0 0-2 0,0 0 2 16,0 0 2-16,0 0-3 0,0 0 13 0,0 0-9 15,0 0-3-15,0 0-5 0,0 0 5 0,0 0 1 16,0 0 0-16,0 0-1 0,0 0-2 0,0 0 4 16,1 5-1-16,3-4 3 0,-4-1-7 0,5 6 1 15,-2-5 0-15,1 2 3 0,-3-1 3 0,4 0-1 16,0 1 8-16,0-3-16 0,-1 2 10 0,3 1-5 0,-5-1 2 15,5 1-1-15,0-1-4 0,-3 1 5 0,1-1 1 16,3 0-1-16,-2 0-5 0,3 0 8 16,1 1-5-16,1 0-2 0,-1 0 0 0,1-1 4 0,2 2 3 15,0-3 6-15,0 3-14 0,1-1 3 0,5 0 2 16,-3-1 0-16,1 2-2 0,4-1 5 0,-2 1-3 16,0 1 11-16,1 0-8 0,-1-1-3 0,1 0-2 15,-1 1 2-15,1-1-2 0,-2 1-1 0,0 0 12 16,0 0 0-16,-3-1 2 0,3 1 0 0,-5-1-4 15,-2 0-2-15,3-1 7 0,-2 0-2 0,1 0-4 16,-2-1 0-16,1 1-1 0,0 0-1 0,1 1-2 16,1-1 4-16,-1-1-3 0,-3 0-1 0,4-1 6 15,-1 2-1-15,6-2-11 0,-2 0 10 0,2-1-2 16,0-1-6-16,1 2 5 0,-1-1-1 0,0-1 4 16,-3 0-15-16,4-2 14 0,-4 3-5 0,-2 0 0 15,-1 0 0-15,2 0-2 0,-3 0-7 0,-2 0 7 0,3 3 3 16,-3-3-5-16,0 0 10 0,0 0-8 15,-2 0 6-15,-1 1-6 0,1-1 3 0,0 0 2 0,2 0-1 16,2 1-8-16,-2-1 4 0,2 1 0 0,0-1-2 16,1 0 1-16,1 1 2 0,0 1 1 0,4-2 2 15,-1 1-3-15,1 0 2 0,-5-1-5 0,4 0 1 16,-4 1-2-16,0-1 6 0,-2 0 1 0,0 0-10 16,0-1 11-16,-4 2-1 0,0-2 0 0,3 1-4 15,-5 0 4-15,1 1-5 0,0-2 2 0,-6 1-4 16,9 1 3-16,-9-1 4 0,11 0-2 0,-5 0-3 15,0 0-5-15,-1 2 4 0,-1-1 3 0,2 3-4 16,2-4 0-16,0 1 3 0,-2 2-4 0,3-2 5 16,1 1 4-16,-3 0-11 0,-1-1 4 0,8 2-5 0,-4-2 12 15,2 2 1-15,-2-2-7 0,-2 0 6 16,3-1-2-16,-5 0-2 0,0 0 0 0,-6 0-2 16,9 0 0-16,-5 2 5 0,-4-2 0 0,0 0-6 0,12-2-2 15,-12 2 8-15,1-1-5 0,3-2-1 16,-4 3 1-16,0-5 5 0,0 5-10 0,2-4 7 0,-2 4-2 15,2-6-1-15,-2 6 12 0,1-4-9 0,1 1 0 16,-2 3 6-16,2-3-2 0,-2 3-13 0,2-5 14 16,0 1-2-16,-2 4-3 0,5-5-6 0,-5 5 1 15,0-5 6-15,0 2-3 0,1-1 3 0,-1 4 1 16,2-8 3-16,0 7 4 0,-2 1-8 0,0-3 12 16,0 3-11-16,2-4 9 0,-2 4-6 0,0 0 1 15,2-7 1-15,-2 7 5 0,4-2-3 0,-4 2-2 0,0 0-2 16,5-4-6-16,0 4 1 0,-5 0 3 15,9-3 1-15,-9 3 2 0,5 0-3 0,-5 0 0 16,0 0-1-16,4-1 4 0,-4 1-13 0,0 0 7 0,8-1 0 16,-8 1-2-16,0 0 2 0,0 0-5 0,0 0 2 15,0 0 5-15,0 0-5 0,0 0 3 16,0 0-5-16,0 0 4 0,0 0-4 0,0 0 2 0,0 0 4 16,0 0-4-16,0 0-1 0,0 0 7 0,0 0-10 15,0 0 11-15,0 0 0 0,5 5-2 0,1-3 1 16,2 1 0-16,1 1-3 0,5 0 2 0,-4 0 2 15,3 0-2-15,-2-1-1 0,2 1-10 0,1-1 14 16,0 0-2-16,-3-1 1 0,3 1 0 0,-3-1-8 16,3 0 9-16,-5 1-3 0,-2 0 1 0,0-2-3 15,-1 0 1-15,1-1-2 0,-2 2 0 0,0 0-2 16,-5-2 6-16,4 1 1 0,-4-1-2 0,4 2-2 0,-4-2 2 16,0 0 1-16,2 2 5 0,-2-2-7 0,0 0 2 15,0 0 3-15,0 0-7 0,0 0 0 16,0 0 1-16,0 0 1 0,0 0-1 0,-7 5 1 0,7-5 0 15,-8 1-3-15,8-1 0 0,-4 3 2 0,4-3 0 16,0 0 0-16,-4 3 6 0,4-3-4 0,0 0-2 16,-1 3 0-16,1-3 4 0,-4 3-3 0,4-3 2 15,0 0-6-15,0 4 2 0,0-4 3 0,0 0-3 16,0 0 1-16,0 0 2 0,0 0 0 0,0 0 1 16,0 0-4-16,0 0-4 0,0 0 15 0,0 0-5 15,0 0 7-15,0 0 0 0,0 0-6 0,0 0 3 16,0 0-5-16,0 0 5 0,0 0-7 0,-9 1 0 15,9-1 0-15,0 0-1 0,-5 1 5 0,0 1-11 0,5-2 8 16,-13 2-5-16,3 0-22 0,-1 0-64 0,-6 1-149 16,3-1-253-16,-4-3 112 0</inkml:trace>
  <inkml:trace contextRef="#ctx0" brushRef="#br0" timeOffset="144972.48">22755 3009 13 0,'0'0'39'0,"0"0"-7"0,0 0-4 15,0 0-2-15,0 0 1 0,0 0-5 0,0 0-1 0,0 0-4 16,0 0-4-16,0 0 5 0,0 0-4 16,0 0 6-16,0 0-8 0,0 0-1 0,0 0-2 0,0 0 0 15,0 0-3-15,0 0 6 0,0 0-11 0,0 0 6 16,0 0-1-16,0 0-3 0,0 0 2 0,0 0 6 16,0 0-10-16,0 0 1 0,0 0 1 0,0 0 0 15,0 0 1-15,0 0-2 0,0 0-1 0,0 0-1 16,0 0-4-16,0 0 4 0,0 0 0 0,0 0 0 15,0 0-3-15,0 0 3 0,0 0 3 0,0 0-3 16,0 0-1-16,0 0 4 0,9 7 3 0,-9-7-7 16,5 3-1-16,-2-1 1 0,-3-2 2 0,2 4 7 15,2-3-12-15,-4-1 2 0,8 4 6 0,-6-3-4 16,2 2-1-16,3 1 0 0,-5-2 3 0,5 2-2 0,0 0 0 16,-2-2 2-16,4 3-3 0,-2-2 14 15,-1 1-14-15,4 0-1 0,-1 1 2 0,0-1 0 16,1-2-3-16,-1 2 12 0,0-1-12 0,-3 1 0 0,2-1 3 15,-1-1 0-15,0-1 6 0,3 4-8 0,-2-4 0 16,1 3 2-16,0-4 1 0,1 4-1 0,-1-3 3 16,3-1 2-16,-1 1 1 0,0-1-2 0,1 3 6 15,0-3 4-15,1 1-3 0,-1-1 18 0,1 2-4 16,0-1 0-16,-2 0-8 0,2 2 6 16,1-2-12-16,-5 0 5 0,5 1-3 0,-4-2 6 0,2 2-7 15,-1-2 1-15,1 3 4 0,-4-3-8 0,2 0-7 16,-4 0 4-16,3 1 4 0,1 0-2 0,-3-1-2 15,0 0 4-15,1 0-3 0,1 0-1 0,-1 2-4 0,-1-2 8 16,0 0-3-16,2 1-2 0,-3-1 5 16,1 2-3-16,0-1-3 0,5 0 2 0,-1-1 0 15,-2 3 0-15,3-3 2 0,-5 2 1 0,4-2-1 16,1 2 3-16,0 0 4 0,-2-1-2 0,4-1 5 0,-1 3 4 16,2 0 1-16,-1-3 7 0,0 1 4 15,-1 2 1-15,2-3-1 0,2 0-8 0,-2 1 0 16,3 1 0-16,-2-1-1 0,0 0-2 0,-2-1-5 0,-1 0 0 15,2 1 5-15,-2 0-5 0,1 1-3 0,0-2-3 16,0 1 1-16,-1 1-2 0,-5-2-1 0,4 2-7 16,-1-2 7-16,-1 0-1 0,1 3 0 0,0-2-4 15,0 0 3-15,-3-1-7 0,2 2 1 0,-1-1-2 16,2 0 7-16,2 0 0 0,-4 0-9 0,4 0 3 16,-3 2 1-16,3-3 3 0,-3 3-1 0,1-3-5 15,-3 2 4-15,3-2-8 0,-2 1 5 0,2-1 0 16,-3 0 5-16,-1 1-18 0,4-1 14 0,0 2 0 0,-1-2 2 15,1 1-5-15,1 1 3 0,-4-2 2 0,1 0-5 16,-1 0 4-16,-1 2 2 0,1-2-2 16,-2 0 0-16,3 1 1 0,0-1 0 0,-1 2-5 0,1-2 6 15,-3 0-4-15,-6 0 1 0,12 2 2 0,-4-2-1 16,-2 0-4-16,0 0 1 0,-1 1-1 0,2-1-1 16,-2 2 0-16,-5-2 0 0,11-2-1 0,-4 4 9 15,-1-2-3-15,1 1-5 0,-7-1 3 0,10 0 0 16,-4 1-7-16,2 0 12 0,-2-1-10 0,2 3 4 15,-1-2 0-15,1-1 0 0,-3 3 3 0,4-2 4 16,-4 0-2-16,3 1-1 0,-3-1 1 0,3 0-7 16,-1 1 5-16,0-1-4 0,-2 0 1 0,0 1-1 15,0-2 4-15,3 2-2 0,-3 1-2 0,1-3 5 16,-6 0-1-16,11 1-2 0,-6 0 1 0,-5-1-3 0,7 0 1 16,-7 0 1-16,7 2-4 0,-7-2 3 15,0 0 6-15,6 1-14 0,-6-1 15 0,5 0 0 0,-5 0-4 16,0 0 0-16,12-1 3 0,-12 1-7 0,7 0 5 15,-7 0 3-15,6-2-19 0,-6 2 18 0,0 0-5 16,0 0 3-16,0 0-1 0,7 0 5 0,-7 0-3 16,0 0-1-16,0 0 0 0,0 0 8 0,0 0-6 15,0 0 1-15,0 0 2 0,0 0-6 0,0 0 3 16,0 0-4-16,0 0 4 0,0 0-5 0,0 0 0 16,-13-7-7-16,10 5-3 0,3 2-10 0,-12-1-5 15,6 0-15-15,1-1-17 0,5 2-20 0,-11-1-29 16,6 1-87-16,-2-1-210 0,7 1 93 0</inkml:trace>
  <inkml:trace contextRef="#ctx0" brushRef="#br0" timeOffset="145873.32">24212 3142 5 0,'0'0'101'16,"-2"-4"-9"-16,2 4-2 0,0 0-12 0,0 0-2 0,0 0-11 16,0 0 5-16,0 0-5 0,0 0-2 0,0 0-9 15,0 0 0-15,0 0 0 0,0 0-6 0,-3-4-3 16,3 4-1-16,0 0-3 0,0 0-2 0,0 0-8 16,0 0 0-16,0 0-5 0,0 0-2 0,0 0 1 15,0 0-22-15,-1-4 17 0,1 4-2 0,0 0-5 16,-4-3 1-16,4 3-6 0,-4-2 5 0,4 2-1 15,-5-4-4-15,5 4 0 0,-4-1 0 0,4 1-2 16,0 0 2-16,-4-4 0 0,4 4-3 0,0 0-2 16,-4-3 4-16,4 3 1 0,0 0 0 0,0 0-2 0,0 0-3 15,0 0 4-15,-5-3 3 0,5 3-1 16,0 0-2-16,0 0 0 0,0 0 0 0,0 0-1 16,0 0-1-16,0 0 2 0,0 0 2 0,0 0-2 0,0 0-1 15,19 3-6-15,-19-3 2 0,13 1 1 0,-2 2 0 16,1-2 0-16,1 3-1 0,0 1 2 0,4-1-8 15,-1 2 7-15,-2-1-4 0,-3 0 4 0,6 2 6 16,-6-2-3-16,2 1-6 0,0 0 0 0,-4-1 2 16,1 0-1-16,2-1-2 0,-5-1 3 0,-3 2-3 15,1-3 0-15,2 1-1 0,-4-1 0 0,1-2 4 16,-4 0-1-16,4 3 1 0,-4-3 4 0,5 2-5 16,-5-2 2-16,4 2-3 0,-4-2-3 0,0 0 6 15,0 0 4-15,5 1-6 0,-5-1 4 0,0 0-2 0,0 0-3 16,0 0 4-16,0 0-2 0,0 0 0 15,0 0-2-15,0 0-3 0,0 0 4 0,0 0-5 16,-7 8 1-16,7-8 6 0,-7 1-2 0,5 2-1 0,2-3 3 16,-7 2-1-16,2 1-2 0,0-2-1 0,0 3-4 15,0 0 6-15,-2 1-3 0,2 0 7 0,-5 2-7 16,1 1 3-16,0-1-6 0,0 2 5 0,-1 0 0 16,0-1 5-16,0 2-4 0,-1-2-1 0,1 5 0 15,0-4 7-15,2 0-4 0,2 0-6 0,-1 0 3 16,1-1 4-16,2-1-3 0,-1-2-1 0,1 0 2 15,4 2 5-15,-4-3-4 0,3-3-1 0,-1 6-3 16,0-4 6-16,0 0-6 0,2-3 3 0,-3 4-20 16,3-4 26-16,0 0-2 0,-3 3 1 0,3-3-3 15,0 0 2-15,0 0 3 0,0 0-4 0,0 0 2 16,0 0 2-16,0 0-3 0,0 0-5 0,0 0 2 16,-6-10 1-16,6 10-1 0,0 0 1 0,2-8 1 15,-2 8-2-15,0-5 5 0,2 3 0 0,-2 2-6 16,-2-7 6-16,2 2 3 0,0 5 0 0,0-7-1 15,2 2-2-15,-2 0-1 0,0 0 1 0,0-2-1 16,0 2 5-16,0-1 12 0,0-1 1 0,0 0-2 0,0-4-3 16,0 2-6-16,0-2 6 0,0-1-5 0,0 3 4 15,5-1 1-15,-5 1-3 0,0-1-1 16,0 0-2-16,1 2-3 0,-1 2 5 0,0-2-5 0,-1 1-4 16,1 2 2-16,1 0-7 0,-1 1 6 0,-1 0-4 15,1 4 5-15,0-7 1 0,0 7-4 0,-3-5-3 16,1 3-1-16,2 2 2 0,0 0-6 0,-4-5-2 15,4 5-31-15,-5 0-33 0,5 0-51 0,-11 5-193 16,5-2-337-16,3 1 150 0</inkml:trace>
  <inkml:trace contextRef="#ctx0" brushRef="#br0" timeOffset="155067.48">4464 4617 40 0,'-5'2'168'0,"5"-2"2"0,0 0-3 0,0 0-12 0,-5 1-6 15,5-1-11-15,0 0-14 0,0 0-6 16,0 0-11-16,0 0-7 0,-5 3-10 0,5-3-12 0,0 0-6 16,0 0-10-16,0 0-6 0,0 0-2 0,0 0-8 15,0 0-3-15,-6 1-7 0,6-1-5 0,0 0 3 16,0 0-6-16,0 0-3 0,0 0-2 15,0 0-2-15,0 0 0 0,0 0-7 0,0 0 1 0,0 0-4 16,0 0 1-16,0 0-2 0,0 0-1 0,0 0 1 16,0 0-2-16,0 0-2 0,0 0 1 0,0 0-2 15,0 0-2-15,0 0 2 0,0 0-1 0,0 0-2 16,0 0 4-16,0 0 3 0,0 0-1 0,0 0 2 16,0 0-3-16,25-7 4 0,-14 6-4 0,-2-2-1 15,3 1-2-15,2-1 2 0,0 1-1 0,4-2 0 0,0 4-3 16,2-3 1-16,-8 3 1 0,10-3-1 15,-5 2 0-15,1-1 0 0,-4 2-1 0,-1 2-1 16,6-2 3-16,-2 1-3 0,1-1 2 0,-5 0-2 0,-2 0 2 16,-2 0-5-16,4 0 3 0,-3-1-1 0,-2 2-10 15,-3-2-8-15,1 2-14 0,-6-1-14 16,10 0-17-16,-10 0-19 0,7 0-16 0,-7 0-18 0,2 3-25 16,-2-3-27-16,0 0-103 0,0 0-291 0,0 0 129 15</inkml:trace>
  <inkml:trace contextRef="#ctx0" brushRef="#br0" timeOffset="155672.26">4567 4743 2 0,'-7'3'126'15,"2"0"-7"-15,0-1-1 0,-3 1-13 0,-1 1-8 16,3-1-8-16,-2-1-11 0,0 1-7 0,-3 1-9 16,3-1-1-16,-1-1-4 0,1 1 0 0,-1 1 1 15,2-2-1-15,2 0 2 0,-3 0 2 0,5 0-1 16,3-2 2-16,-8 2-4 0,8-2-5 0,-5 3-2 15,5-3-5-15,-4 0 1 0,4 0-8 0,-4 2-4 16,4-2-2-16,0 0-7 0,0 0 3 0,0 0 0 16,0 0-3-16,-6 4-2 0,6-4-5 0,0 0-5 15,0 0 2-15,0 0 0 0,0 0-5 0,0 0 1 16,-3 1 0-16,3-1-3 0,0 0 1 0,0 0-2 0,0 0 1 16,0 0 1-16,0 0 1 0,0 0-4 0,0 0 3 15,0 0-1-15,0 0 0 0,0 0 7 16,0 0-8-16,0 0 8 0,22-1-4 0,-13-3 4 0,4 2-6 15,-1-2 2-15,2 1-1 0,3 1-3 0,2-2 1 16,-2 2-1-16,1 0-2 0,-1-1 0 0,-4 3-2 16,-1-2 2-16,1 2-1 0,-2-2 1 0,1 2-3 15,-2-1-1-15,-4 0 1 0,2 1 1 0,-1 0 1 16,-7 0-2-16,11-1-3 0,-11 1 1 0,10 0-2 16,-6 0-1-16,-4 0 7 0,10 0-3 0,-10 0-1 15,9 0-1-15,-5-2 3 0,-4 2-3 0,10 0 0 16,-10 0 1-16,9 0-2 0,-9 0 3 0,6 0 1 15,-6 0-3-15,7 0-2 0,-7 0 7 0,0 0 1 16,5 2 6-16,-5-2-3 0,0 0 3 0,0 0-1 16,0 0 1-16,0 0-3 0,0 0 0 0,0 0-2 15,10 0-9-15,-10 0-40 0,3 3-53 0,-1 1-90 0,2-1-156 16,-1-1-370-16,-2 1 163 0</inkml:trace>
  <inkml:trace contextRef="#ctx0" brushRef="#br0" timeOffset="156261.03">6753 5711 62 0,'-4'-2'115'0,"4"2"-13"0,0 0-7 15,-5-2-10-15,5 2-10 0,0 0-7 0,0 0-14 0,-4-3-2 16,4 3-9-16,0 0-3 0,0 0-8 15,0 0-7-15,0 0-6 0,0 0 0 0,0 0-4 16,0 0-6-16,0 0-9 0,-4-2-38 0,4 2-108 0,-6-2-157 16,6 2 69-16</inkml:trace>
  <inkml:trace contextRef="#ctx0" brushRef="#br0" timeOffset="159455.14">13148 4949 39 0,'0'0'147'16,"0"0"-10"-16,0 0-13 0,2-4-2 0,-2 4-10 15,0 0-2-15,0 0-3 0,1-7-9 0,-1 7-8 16,-1-3-8-16,1 3-3 0,1-7 0 0,-1 7-7 16,1-5-7-16,1 0-6 0,-2 0-4 0,0 1-5 0,0-1-4 15,2 2-3-15,-2-3-2 0,0 1-4 16,-2-1-7-16,2-1-2 0,0 0-2 0,-2 0-4 16,1-1 0-16,0 1-4 0,-2-2-2 0,-1 1 1 0,0-2-4 15,2 1 0-15,-1-1 1 0,1 0-6 0,-2 4 3 16,1-2-1-16,1 1-5 0,-2-1 2 0,3 3 0 15,-2-2 0-15,1 1 0 0,-2 0-3 0,0 1 1 16,1 0-1-16,-2-1 8 0,4 1 4 0,-1 2-3 16,-2-1 0-16,1-1-4 0,-1 1 1 0,0 2-2 15,0-2 0-15,1 1-4 0,-2-1-1 0,5 4 1 16,-8-1 1-16,4-1-2 0,-1 1-1 0,5 1-1 16,-10-2-1-16,2 3 2 0,2 0-2 0,-2 0 3 15,3 1-3-15,-4-1 0 0,4 3 0 0,-3-1 3 16,3 1-3-16,-3 1 3 0,2-3-3 0,-3 2-1 0,4-1 2 15,-2 1-1-15,1 1 3 0,1 0-1 0,0-1-1 16,1 1 1-16,-4 3 0 0,3-2-2 0,2-1 5 16,-2 2-1-16,-1 1-6 0,4-1 2 0,-2-1 0 15,1 2-2-15,2-3 2 0,0 3-4 0,1-2 4 16,0 2 1-16,2-3 0 0,0 4-3 0,1-4 5 16,1-1 0-16,2 4-2 0,2-1 0 0,-1 0-2 15,0 0 2-15,1-1 1 0,2-1 1 0,-5-1-3 16,3 1 1-16,1 0-1 0,0-2 0 0,-4 0-3 15,0 1 5-15,0-1-1 0,2-1-3 0,0 0 3 0,-3 1-2 16,3-1 4-16,-1-1-1 0,-2 0 0 16,-4-1 2-16,10 0-1 0,-10 0-3 0,9-2 2 0,-4 0-2 15,-1-1 0-15,0 1 0 0,0-2 1 0,2 0 0 16,-2 0 2-16,1-1-2 0,-1-2-1 0,1 2-1 16,-1-5 0-16,1 2 0 0,-1-1 0 0,-3 2-1 15,3-3 2-15,-3 2 3 0,0-1-4 0,1 5-1 16,-2-4 2-16,1 3-1 0,-1-2 0 0,0 2 1 15,0 0-1-15,-1 0-1 0,1 1 2 0,0-1 2 16,-3 0-5-16,2 0 4 0,-2 0-1 0,3 1 2 16,-1 1-2-16,1 3-1 0,-3-5 3 0,3 5-2 15,-2-5-1-15,2 5-1 0,0 0-1 0,-3-4 3 16,3 4-2-16,-1-3-3 0,1 3 1 0,0 0 0 16,0 0-2-16,0 0 2 0,0 0 0 0,0 0 5 0,0 0-3 15,-8 11 1-15,6-6-2 0,0-1 6 0,1 3-7 16,0 0 2-16,-2-2-1 0,2 4 3 15,0-1-2-15,-1 2 2 0,1-1 0 0,1 1-2 0,1-1 2 16,-1 1-1-16,0 0 1 0,2-1 0 0,-2-1 0 16,1 1-2-16,0 1 4 0,1-3-1 0,-1 1 1 15,-1-1 0-15,2 0 0 0,0-1-3 0,-1 0 3 16,0-1 0-16,2 1-1 0,0 0-1 0,-2-1-14 16,1 1-32-16,2-2-28 0,0 0-41 0,0-1-62 15,-2 1-121-15,3-4-321 0,-5 0 143 0</inkml:trace>
  <inkml:trace contextRef="#ctx0" brushRef="#br0" timeOffset="159954.87">13355 4740 124 0,'-5'-4'136'0,"5"4"-14"16,-6-2-15-16,6 2-7 0,-5-2-14 0,5 2-2 0,0 0-12 15,0 0-2-15,-5-3-3 0,5 3-6 16,0 0-3-16,0 0-5 0,0 0-8 0,-8-1-4 15,8 1-4-15,0 0 0 0,-10 3-4 0,6 0-4 0,-1-3 1 16,0 1-3-16,0 3 1 0,-1-1-5 0,1 0-1 16,-1 2-2-16,1-2-4 0,0 2 1 0,0 0-2 15,1 2 0-15,0-2-4 0,0 0-1 0,-1 2 2 16,4 1 1-16,-3-2-1 0,0 2 11 0,3 0 1 16,-2-4-7-16,2 1 3 0,1 3-2 0,0-3 3 15,0 2-2-15,0-1 2 0,0-2-4 0,1 2 0 16,2-1 0-16,-2-1 0 0,3-2 3 0,-1 3 2 15,-1 1-2-15,6-4 1 0,-3 3-3 0,1-2 2 16,2 1-2-16,2-2-2 0,0 0-3 0,-2 0-1 16,-1 0 2-16,4 0-3 0,-1-1 0 0,-2-1 1 15,3 0-1-15,-2 2-5 0,0-2 2 0,0-2-4 0,-3 1 3 16,0-1-1-16,0-2-13 0,-1 1-30 0,0-1-49 16,4-5-78-16,-4 0-143 0,2-1-332 0,-2-2 146 15</inkml:trace>
  <inkml:trace contextRef="#ctx0" brushRef="#br0" timeOffset="160327.54">13427 4437 109 0,'0'0'152'16,"0"0"-11"-16,0 0-15 0,-4-2-16 0,4 2-8 0,0 0-7 16,0 0-13-16,0 0-11 0,0 0-8 0,0 0-8 15,0 0-2-15,5 11-8 0,-2-5-5 0,-1-2-3 16,-2 1-5-16,4 1 0 0,-4 5-6 0,1-1 1 16,2 3 2-16,-2 0-2 0,2 2 0 0,-2 2 1 15,2-1 1-15,-3 0-3 0,5-1-2 0,-4 1-2 16,2-1-2-16,1 1 0 0,-1-4-4 0,1 4 1 15,-4-3-3-15,3-1-4 0,-2 3 3 0,-1-1 0 16,2 1-2-16,0-2-1 0,-1-2-3 0,-1 1 0 0,3-1-2 16,-1 1 3-16,-2-1-5 0,2-1 0 0,-1-3 4 15,0 2 1-15,2-4-4 0,-3 3 3 0,0-2-7 16,1-2 4-16,-2 0 3 0,-1 1-3 0,2-5 1 16,3 6-3-16,-3-6-12 0,-1 4-36 0,1-4-55 15,0 0-179-15,0 0-303 0,0 0 134 0</inkml:trace>
  <inkml:trace contextRef="#ctx0" brushRef="#br0" timeOffset="160671.44">13451 4680 5 0,'0'0'175'0,"0"0"-17"15,0 0-18-15,0 0-11 0,11-1-14 16,-11 1-16-16,16 4-8 0,-6-2-11 0,3 1-5 0,-1-2-6 15,0 5-10-15,0-3 0 0,2 1-7 0,-3 0-9 16,2 3-4-16,-3-3-2 0,-1 1-6 16,2-2-2-16,-4 3 4 0,2-2-10 0,-4-2-1 0,-1 2-1 15,0 0-3-15,1 0-4 0,-5-1-1 0,1 1-1 16,2-1-5-16,-2 1 0 0,-1-1-3 0,4 2 5 16,-4-1-2-16,-4 1-2 0,8 1 0 0,-4 0-3 15,0-1 6-15,0 5-3 0,0-1 0 0,0-1-2 16,0 3 1-16,0-1-5 0,0 0 3 0,1-1-1 15,-1 0 0-15,3-1-2 0,-3-2 4 0,1 1 3 16,-1-1-2-16,0 0-3 0,0-3-1 0,0 1 9 0,0-1-6 16,0-3 4-16,-1 5-1 0,1-5 0 0,0 0-3 15,-9 0-23-15,9 0-63 0,0 0-194 0,-9-10-300 16,4 2 134-16</inkml:trace>
  <inkml:trace contextRef="#ctx0" brushRef="#br0" timeOffset="160856.56">13634 4499 101 0,'0'0'180'0,"5"-2"-18"15,-5 2-14-15,0 0-15 0,13 5-14 0,-7 0-13 16,-2 1-15-16,4 2-61 0,-2-1-60 15,2-1-144-15,-4-2-188 0,2 3 84 0</inkml:trace>
  <inkml:trace contextRef="#ctx0" brushRef="#br0" timeOffset="161219.6">13768 4728 53 0,'-4'6'155'0,"2"-3"-9"16,-1 2-21-16,1-1-9 0,0 3 4 0,1-1-5 15,1 1-12-15,1-2-9 0,1 2-7 0,-1-2-10 16,2 2-3-16,0-2-10 0,2 1-3 0,-1-2-4 16,3 2-8-16,-2 1-5 0,1-4-1 0,4 1-2 15,-6 2-7-15,5-3-6 0,-2-1 2 0,0 0-5 16,2-2 0-16,0 0-1 0,-1 0-4 0,-2-2 0 15,3 1-3-15,-4-3 2 0,3-1-7 0,-3 0 7 16,1 1-2-16,-2-4 0 0,3 0 3 0,-5-1-3 16,2-1-5-16,-1 1 4 0,-2-1-1 0,0 1-2 15,-1 1 0-15,0-2-3 0,0 3 1 0,-1-2 5 0,0 4-3 16,-2-2 0-16,3 1-1 0,-4 0-1 0,4-2-1 16,-1 5 2-16,-3-3-4 0,3 1-1 0,-2 2 0 15,1 0-6-15,2 3-13 0,-8-4-42 0,8 1-54 16,0 3-225-16,-4-2-360 0,4 2 160 0</inkml:trace>
  <inkml:trace contextRef="#ctx0" brushRef="#br0" timeOffset="161706.04">14017 4708 104 0,'2'6'115'0,"1"-3"-6"15,1 2-14-15,0 0-9 0,0 2-4 0,-3-4-9 16,3 3-11-16,-2 1-2 0,1-3-13 0,-2 3-1 16,1-2-6-16,-2 0-1 0,2-1-1 0,-2 1 2 15,-2-1-1-15,4 2 4 0,-4-1 9 0,0-3-7 16,1 2 0-16,1-4-5 0,0 6-7 0,0-4-2 15,0-2-2-15,0 7 2 0,0-7-5 0,-3 3-2 16,3-3 3-16,0 0 3 0,0 0 3 0,0 0 7 16,3 5 11-16,-3-5 5 0,0 0-7 0,0 0-2 15,13-6-7-15,-8 4-1 0,0-2-3 0,0-1 0 16,3-2-1-16,1-1-6 0,0 0-3 0,0-1-3 16,0 3-2-16,0-2-5 0,1-1 1 0,-1 2 0 0,1 1-5 15,0 1-1-15,-1 0 0 0,1 0-2 0,1 2 1 16,-1 2 0-16,-2-1-4 0,-2 1-1 0,5 1 1 15,-3 1-1-15,1 1-2 0,-1 0-4 0,1 0 4 16,2 2 0-16,-6 2 0 0,3-3-3 0,-3 2-1 16,0 2 2-16,-1-3 0 0,1 2 2 0,-1 1-3 15,1 1 2-15,-1-2-2 0,-3 0 5 0,4 0-3 16,-1-1-1-16,-4 2-1 0,4-2 1 0,-3 2-2 16,2-2 1-16,-3 0-25 0,0 3-87 0,-1-4-241 15,-2-1-382-15,-2-2 169 0</inkml:trace>
  <inkml:trace contextRef="#ctx0" brushRef="#br0" timeOffset="163222.59">12697 5528 70 0,'-5'-3'159'16,"1"3"-20"-16,0-2-9 0,-2 0-12 0,1 0-14 15,5 2-8-15,-6-3-6 0,6 3-5 0,-5-2-4 16,5 2-4-16,0 0-2 0,-7-1-2 0,7 1-2 0,0 0-7 16,0 0-1-16,0 0 1 0,-5 0-3 15,5 0-4-15,0 0-3 0,0 0-6 0,0 0-9 0,0 0-4 16,-4-3 2-16,4 3-7 0,0 0-3 0,0 0-3 15,-5 6-8-15,3-2 1 0,-2 0-1 0,2 0-3 16,-1 3 2-16,-1 0-2 0,1 3 0 0,1-1-1 16,-1 1-5-16,2 0 4 0,-4 2 0 0,2 4-7 15,1-3 3-15,2 4-2 0,-3 0-3 0,2 0 6 0,-2-2-4 16,2 1-2-16,1 0 2 0,-1 0 1 16,1 1-4-16,-3-3 1 0,2 1 2 0,2 4-2 15,-2-6-3-15,1 1 3 0,0 3 3 0,0-3-3 0,1 1 2 16,2-3-2-16,1 2 1 0,1 3 2 15,-1-2 0-15,2 0-4 0,-1-2 2 0,0 0 0 0,-1 1-2 16,2 1 1-16,2 0 0 0,-7-1 1 0,3-4 3 16,-3 2-9-16,2-1 5 0,-2 0 2 0,-1-2 1 15,0 3-4-15,-4-3 3 0,2 0-6 0,-5-1 5 16,1 0 0-16,-3-2 0 0,0 1 0 0,-1-1-1 16,0-1-1-16,-2 1 0 0,-2-2-12 0,1-1-14 15,2 1-18-15,-5-1-39 0,3-3-29 0,0 0-36 0,0 0-157 16,-4-3-329-16,3-1 146 0</inkml:trace>
  <inkml:trace contextRef="#ctx0" brushRef="#br0" timeOffset="163408.95">12443 5913 160 0,'1'-4'153'0,"1"-1"-5"0,-1 1-1 16,0 3-3-16,-1 1-10 0,4-8-4 0,-3 5-23 15,4 1-3-15,2-2-11 0,0 1-6 0,5-1-11 16,1 0-4-16,-1 3-10 0,8-2-6 0,-1 1-9 16,9 1-6-16,0 1-29 0,-6 0-31 0,6-2-39 15,0 1-39-15,-9 1-170 0,4-2-288 0,0 2 127 0</inkml:trace>
  <inkml:trace contextRef="#ctx0" brushRef="#br0" timeOffset="163727.47">12870 5818 39 0,'-12'5'141'0,"9"-1"-16"0,1 0-4 0,1 1-17 15,-3 1-4-15,3 1-9 0,0-2-7 0,1 2-11 0,-3 1-2 16,3 1-6-16,0-1 2 0,0-1 3 16,0 3-6-16,0-3-6 0,-1 0-9 0,2 1-2 0,-1-6-8 15,0 3-5-15,0-1-2 0,0-4-1 0,0 6 1 16,0-2 4-16,0-4 4 0,3 0 1 0,-3 0-5 15,0 0 4-15,0 0-6 0,12-3-1 0,-8-1-7 16,0 1 5-16,1-2-6 0,-2 1-7 0,1-3 4 16,-3 1-4-16,1 0 16 0,0-2 2 0,-2 3-5 15,-2-2 17-15,2 2-3 0,-1-2-5 0,0 5-1 16,-3-5-6-16,3 1-3 0,-2 2-4 0,-2 1-5 16,1-1-3-16,-1 2 0 0,-1 1-4 0,1-1 0 0,-2 2-2 15,7 0-1-15,-13 0-5 0,4 3-36 16,3-1-44-16,2 0-57 0,-1 0-232 0,1 1-394 0,4-3 174 15</inkml:trace>
  <inkml:trace contextRef="#ctx0" brushRef="#br0" timeOffset="164421.29">12934 5853 153 0,'-3'-3'172'0,"3"3"-14"0,0 0-21 15,0 0-12-15,0 0-15 0,0 0-11 0,0 0-8 16,14-1-13-16,-14 1-5 0,9 0-5 0,-9 0-6 16,0 0-9-16,0 0-4 0,9 1-10 0,-9-1-1 15,0 0-7-15,4 2 0 0,-4-2-5 0,0 0 2 16,0 0-5-16,0 0-6 0,0 0 2 0,3 2-2 15,-3-2 1-15,2 8 6 0,-2-3-1 0,0-1 5 16,1 0-8-16,-1 2 1 0,3-1-1 0,-3 0-5 16,2-1-1-16,1 0-2 0,-3 0 3 0,2 1 0 0,1 0-8 15,1-1 4-15,-3-1-2 0,3 2-2 16,0-3 3-16,-4-2-3 0,1 2 1 0,3 1-2 0,-4-3 8 16,5 2 6-16,-5-2-6 0,0 0 6 0,12-3 3 15,-7 1 1-15,1-1 3 0,-2-2 1 0,2 1-3 16,-2 0 0-16,3-1-3 0,-2 0-1 0,-1-2-4 15,-1 3-1-15,4 0-5 0,-5 0 5 0,2 2-5 16,0-2 2-16,-2 1-1 0,-2 3-5 0,4-1 1 0,-4 1-2 16,8-3 0-16,-8 3 0 0,9 0-1 15,-9 0-1-15,9 5 1 0,-4-2-2 0,-1 1 3 16,1-1-4-16,1 2 1 0,-2-1 2 0,3-2-4 0,-2 4-1 16,-1-5 4-16,-1 3-2 0,2-2-1 0,-1 1-2 15,0-1 1-15,-4-2 2 0,5 2-6 16,-5-2 10-16,4 3-2 0,-4-3 0 0,0 0-1 0,0 0 1 15,0 0 0-15,9-5-1 0,-9 5 0 0,5-5 0 16,-1 0-4-16,-2 0 3 0,5 1-1 0,-3 1 4 16,-3 1-5-16,4-3 0 0,0 2 0 0,0 1-3 15,-1-3 4-15,0 4-1 0,0 0-3 0,0-2 2 16,-4 3 1-16,0 0 1 0,6 0-3 0,-6 0 0 16,0 0 3-16,10 4-5 0,-6-3 4 0,-1 2-2 15,1 0-1-15,-1-1 4 0,-3-2-2 0,7 2 3 0,-7-2-4 16,6 2 2-16,-3 1 1 0,-3-3 1 0,6 0 0 15,-6 0-1-15,10-3 1 0,-2 3-2 16,0-2-3-16,-3 0 3 0,-1 0 0 0,1 1 1 0,1-4 0 16,2 3 0-16,-3-1-3 0,-1 1-3 0,2-1-21 15,-3 1-21-15,-1-1-28 0,-2 3-35 0,6-2-43 16,-6 2-186-16,4-2-366 0,-4 2 161 0</inkml:trace>
  <inkml:trace contextRef="#ctx0" brushRef="#br0" timeOffset="165537.74">14274 5288 140 0,'0'0'198'0,"0"-5"-19"0,0 5-17 0,0-4-11 16,0 4-13-16,-1-5-11 0,1 5-12 0,0 0-10 16,-3-3-12-16,3 3-4 0,-1-5-3 0,1 5-4 15,0 0-3-15,0-5-4 0,0 5-4 0,0 0-10 0,1-4 4 16,-1 4-4-16,0-4-1 0,0 4-1 15,-1-6-3-15,1 6-5 0,-3-5-3 0,3 5-7 0,-1-2-5 16,1 2-3-16,-4-4-3 0,4 4-3 0,0 0-4 16,-5-4-8-16,3 1 3 0,2 3-2 0,-10 0-2 15,10 0 2-15,-15 3-4 0,4-2-2 0,2 3 0 16,-4 0-3-16,-1 0-1 0,-1 5-1 0,-2-2-3 16,-1 3 3-16,-1 0 0 0,0 7-1 0,-3-2 3 15,0 3-3-15,6-3-3 0,3-2 1 0,-3 1 0 16,3 0 2-16,2 1-7 0,0-1 6 0,2-1 0 15,0 1-1-15,0 1 2 0,4 1-3 0,1-6 0 16,0 2 2-16,1-4 2 0,0 1-4 0,-1-3 0 0,3 0 0 16,-3-1 2-16,2 0 0 0,-1 0 0 0,2-3-1 15,-2 1 1-15,3-3 0 0,-6 2 0 0,6-2-3 16,-13-2 1-16,13 2 1 0,-13-5 0 0,7 1-7 16,-2 0-1-16,2 0-11 0,-1-1-5 0,2 0 2 15,1 0 1-15,-1 0 4 0,1 0 1 0,3 1 0 16,-4 3 0-16,3-3 5 0,-1 2-2 0,3 2 2 15,-4-5 1-15,4 5 0 0,0 0 4 0,-2-3-3 16,2 3 2-16,-3-5-1 0,3 5 4 0,0 0-8 16,0 0 11-16,0 0-3 0,-3-2 0 0,3 2 4 0,0 0-4 15,0 0-1-15,0 0 2 0,0 0 0 0,0 0 0 16,0 0 2-16,0 0-2 0,0 0-1 16,0 0 1-16,0 0 1 0,0 0-2 0,0 0-3 0,0 0 4 15,0 0 1-15,-10 7-8 0,8-2 10 16,-1 2-4-16,-2-1 0 0,0 2 4 0,1 0-1 0,-1 2-2 15,1-1-2-15,-2 1 6 0,2 0-3 0,1-1-2 16,0-1 6-16,3-1-5 0,-3 0-4 0,2-3 4 16,-1 2 3-16,2-1-2 0,0 0 3 0,0-3 2 15,0-2-2-15,4 5 3 0,0-3 7 0,-4-2-4 16,14-2-1-16,-2 0 0 0,-1-2 0 0,3 0-2 16,4-3 1-16,1 2-1 0,-1 3 0 0,0-3-1 15,-1 2-2-15,-6 1 0 0,3 0-1 0,-1 2-2 16,-5 0 0-16,-1 0-1 0,2 0 2 0,-2 1-1 0,-2 2 0 15,-1 0 1-15,0-3 1 0,-1 5-2 0,-3-5-2 16,4 4 2-16,-5-1 2 0,1-3-4 0,-6 7-1 16,2-4 4-16,0 1 0 0,0-1-32 0,0 2-51 15,1-3-75-15,3-2-231 0,-10 2-421 0,10-2 186 16</inkml:trace>
  <inkml:trace contextRef="#ctx0" brushRef="#br0" timeOffset="168988.22">12797 5041 120 0,'0'0'172'15,"-5"-4"-16"-15,5 4-15 0,0 0-7 0,0 0-16 16,0 0-8-16,0 0-14 0,0 0-12 0,0 0-10 15,0 0-7-15,0 0 0 0,0 0-8 0,0 0-5 16,0 0-7-16,0 0-6 0,0 0-3 0,0 0-3 16,0 0-6-16,0 0-3 0,0 0-4 0,0 0-1 15,0 0 0-15,0 0-5 0,0 0-3 0,0 0 2 16,0 0-1-16,0 0-5 0,0 0 2 0,0 0 0 16,0 0 0-16,0 0-4 0,0 0 0 0,0 0 2 0,15 9-2 15,-11-6-3-15,5-1 2 0,4 0-5 16,-3 2 0-16,5-2 3 0,6 0 1 0,0 1 1 0,8-1-1 15,1 1-2-15,2-2 2 0,0 0 0 0,3-1 0 16,-3 2 1-16,1-1-1 0,0 0-2 0,-1 2 1 16,1-3-4-16,-1 0 4 0,1 2-5 0,1-2 2 15,-1 0-1-15,5 0 2 0,16-1-1 0,-17 0 3 16,13-2-9-16,-11 2 10 0,15-3-4 0,-3 2 1 16,-1 0 0-16,-12 0 0 0,3 1 0 0,-4 1 1 15,3-2-2-15,-2 2-1 0,-5-2 0 0,-1 4 5 16,0-2-4-16,-2 0-2 0,-10 0 1 0,3 2 1 0,-4-1 0 15,1 1-1-15,-3 0 0 0,-4-1-4 16,0-1 6-16,-2 1 1 0,1 0-4 0,-4 1-1 16,-2-2-2-16,0 0 8 0,3 2-4 0,-5-2 3 0,-4 0 0 15,7 0-1-15,-7 0-2 0,7 0 1 0,-7 0 0 16,0 0 3-16,7 3-1 0,-7-3-3 0,0 0 3 16,0 0 0-16,0 0-1 0,7 0-1 0,-7 0 2 15,0 0-6-15,0 0-9 0,0 0-22 0,0 0-27 16,-12 7-35-16,12-7-48 0,-17 0-129 0,4 1-296 15,0-1 131-15</inkml:trace>
  <inkml:trace contextRef="#ctx0" brushRef="#br0" timeOffset="169524.84">13180 5196 77 0,'-5'0'145'15,"5"0"-10"-15,0 0-7 0,-9 2-8 0,9-2-6 16,0 0-6-16,0 0-5 0,0 0-6 0,-5 1-7 16,5-1-5-16,0 0-13 0,-7 0-1 0,7 0-5 15,-7 0-9-15,7 0-6 0,-11 3-3 0,3-3-8 16,2 2-5-16,0-2 0 0,-1 2-6 0,0 0 1 15,0-1-4-15,3 1-4 0,4-2-5 0,-10 0 3 0,10 0-1 16,-7 0-3-16,7 0 0 0,0 0-2 0,-5 3 2 16,5-3 2-16,0 0 11 0,0 0 1 0,-5 2 0 15,5-2 1-15,0 0-2 0,0 0-6 0,0 0 2 16,0 0-3-16,0 0 1 0,0 0-5 0,0 0-2 16,0 0 1-16,0 0-4 0,0 0-4 0,20-5-1 15,-13 7 1-15,2-1-1 0,1 1 0 0,3 0 4 16,3-1-9-16,2 1 3 0,4 0 1 0,5 3-1 15,1-5 3-15,3 1-2 0,1 1-3 0,0 0 0 16,3-2-1-16,19-1-2 0,-14 1 3 0,12-1 0 16,-1-1 0-16,-13 2 2 0,16-1-3 0,1 1 1 15,-17 0-1-15,1 1-1 0,-3-1 0 0,-2 3 1 0,2 0 0 16,-7-2-1-16,-2 0 3 0,-5 2-3 0,-3-2 3 16,0 0-3-16,-5-1 0 0,-1 3-1 0,-2-1-4 15,-3 0 4-15,-3-1-2 0,3-1 3 0,-3 2 4 16,-5-2 5-16,9 0 8 0,-9 0 1 0,0 0-1 15,5-2-2-15,-5 2 0 0,0 0-2 0,0 0-1 16,0 0-4-16,0 0 0 0,9 2-10 0,-9-2-33 16,0 2-37-16,0-2-62 0,4 3-254 0,-4-3-416 15,0 0 185-15</inkml:trace>
  <inkml:trace contextRef="#ctx0" brushRef="#br0" timeOffset="179637.8">14565 5796 86 0,'0'0'116'0,"0"0"-9"0,0 0-7 0,0 0 0 0,0 0-3 15,0 0-11-15,0 0-2 0,0 0-10 0,0 0-1 16,0 0-4-16,0 0-11 0,0 0-6 0,0 0 0 16,0 0-5-16,0 0-4 0,0 0 0 0,0 0-4 15,0 0-4-15,0 0-2 0,0 0-6 0,0 0 3 16,0 0-6-16,0 0 1 0,0 0-2 0,0 0-5 16,-7-7 1-16,7 7-3 0,-5-5 1 0,2 2-6 15,-2 1-2-15,1 0-1 0,-1 0 1 0,0-1 2 16,-4 1-5-16,4-3 1 0,-4 0-3 0,0 3 2 0,-4-3-1 15,3 0 1-15,-4 2-1 0,5-1 0 16,-1 1-1-16,0-1 2 0,-1-1-4 0,0 0-3 16,1 2 5-16,1-1-6 0,0 1 4 0,0-2 1 0,1 3-1 15,0 2 2-15,1-4-1 0,-2 1 1 0,3 0-1 16,-2-2-3-16,-4 4 2 0,2-3-2 0,1 0 1 16,0 1 2-16,-3-2-3 0,2 1-1 0,0 2 0 15,0-3 0-15,-3 2 1 0,-1-1-5 0,-1-1 5 0,-2-1-1 16,4 4-2-16,2-1 3 0,-7-2 1 15,-1 1 4-15,2 1-10 0,-2 1 1 0,0-1 5 16,-2-4-1-16,1 4-1 0,-2 1 3 0,3-2 0 0,-1 3-1 16,-2-3-1-16,3 1 1 0,-3 0-1 0,2-1-4 15,2 2 3-15,-3 2 0 0,2-5 3 0,0 2-4 16,1 0-1-16,5 1-5 0,-2-1 9 0,2 2 1 16,-5-2-1-16,6 2 2 0,-6-3 0 0,1 1-5 15,-1 1 4-15,0 0 0 0,-1 0-4 0,0-1 1 16,-2 2 4-16,0 0 0 0,-1-2-5 0,0 1 1 15,-7 0 3-15,2 2 0 0,4-3-6 0,-8 2 4 16,2-3 1-16,-2 2-2 0,3-1-4 0,-1 1 1 16,1 0 6-16,-3-1 0 0,2 2 1 0,-2 0-3 15,3-2 0-15,7 2 0 0,-7 0 5 0,8-1-2 0,1 2-2 16,1-2-5-16,-1 2 3 0,3-1-1 0,0 1-3 16,3 0 10-16,-4 0-9 0,4 0 2 0,2 0 4 15,-2 0-6-15,-1 1 7 0,4 1 0 0,-2-2-1 16,0 0-4-16,-1 2-3 0,-5 0 8 0,0-1-7 15,2 3 8-15,-5-1-1 0,6-3-5 0,-7 0 0 16,4 3 3-16,-2-2 3 0,-1 2-2 0,2-2 1 16,0 0-3-16,1 2 0 0,0-1 1 0,3-2-1 0,-2 3 4 15,2-3-4-15,6 2 3 0,-4-1-7 16,3 0 10-16,2-1-5 0,3 1-4 0,1 1 2 16,4-2 0-16,-10 2 5 0,2-2 1 0,2 0-10 0,2 3 5 15,-2-1 0-15,0 0-4 0,-1 0 3 16,1 1 1-16,-1 0 0 0,-2-1 4 0,0 1-6 0,0 1-1 15,-2 1 3-15,2 3 0 0,0-6 2 0,0 3-7 16,-1 1 4-16,1-1 2 0,0-1 2 0,-1 3-1 16,-2-2-5-16,3-1 4 0,2-1 2 0,-1 2-3 15,-1 1 0-15,1-3 1 0,2 0-1 0,-2 1 3 16,3 2 2-16,-1-2-4 0,1-3-2 0,0 3 2 0,0 1-1 16,-1-3-5-16,3 1 5 0,-3 1-2 0,1 0 6 15,-1 0-6-15,0-2 3 0,0 4 3 0,0-1-2 16,0-1-3-16,-2 0 4 0,2 1 1 0,-3 0-3 15,2-1-3-15,1 0 2 0,0 1-2 0,-1-1-2 16,2-1 1-16,1 1 4 0,0-1 1 0,-2-1-6 16,5 2 5-16,-2 0-7 0,1-3 6 0,-2 3 1 15,1 0 2-15,2 0-2 0,-2 1 0 0,2-2 2 16,-3 0-5-16,4 3 1 0,-5-2 2 0,5 0 0 16,-1 1-3-16,-2 2 1 0,2-2-2 0,0 0 3 15,-2 1-2-15,2 0 2 0,-2 0 0 0,2 1 3 0,1-1-1 16,0 2 2-16,0 1-3 0,-3-1 3 0,3 0-3 15,3-2-3-15,-3 5-3 0,0-5 6 0,1 4-8 16,3 1 8-16,-4-5 2 0,3 5-2 0,-2-3 1 16,4 1-1-16,0-3 0 0,-2 3 3 0,-1-2-4 15,2 2 3-15,0-3-3 0,0 0 3 0,-3-2 0 16,3 1-1-16,0 2 1 0,-2-5 1 0,1 2-1 16,1-1-10-16,-3 2 8 0,3 0 1 0,-3-1-4 15,3 2 1-15,-1-1 0 0,0-1 1 0,0 1-2 16,1 0 2-16,-1-2-3 0,0 4 4 0,0-5-2 15,0 3 2-15,1 2 0 0,-1-2 0 0,2 0 1 0,-1 3 4 16,0-4-1-16,1 1-1 0,-1 2-1 0,2-4 0 16,-1 2-2-16,0 0 3 0,3-1 2 0,-2 1-3 15,1 0-4-15,0-3-1 0,2 4 2 0,-2-2 1 16,-1-2-2-16,3 3 4 0,-1-1-1 0,-1 2-5 16,1-4 0-16,1 3-2 0,0 0 8 0,-4 0-1 15,4 0-5-15,0 0 4 0,1 0-4 0,-1-1 3 16,0 0-1-16,1 2 3 0,-3-4 2 0,3 3-7 15,0-1 7-15,0 2-3 0,-1-3 4 0,4-1-2 0,-3 4 2 16,2-1-3-16,0-2-3 0,1 0 3 0,0-1-2 16,0 1-3-16,-3 3 3 0,3-3 3 0,0-1-1 15,1 1 1-15,-3 2-2 0,1-2-1 0,2-1-4 16,-4 2 4-16,3 0 3 0,-2-3-5 0,0 2 5 16,0 1-6-16,-1 0 5 0,1-2-3 0,1 2 3 15,-3-1-3-15,0 0 1 0,5-1 2 0,-5 1-3 16,5-1 1-16,-5 0-3 0,3 0 1 0,-1 1 2 15,2-2 1-15,5 2-1 0,-5-2-1 0,0 2 4 16,4-2-6-16,1 2 5 0,-4-3 2 0,5 1-3 16,-1 2-5-16,1-1 2 0,0-2-1 0,1 3 4 0,-5 0 1 15,-1-2 0-15,0 0-3 0,-1-1 0 16,2 3 1-16,-2-3 3 0,0 2-7 0,-4 0 4 0,1-1 3 16,-2 0-2-16,3 2 4 0,-2-3-9 0,0 3 4 15,1-1-3-15,1 0 3 0,0 0 3 0,3 1 2 16,-5 0-4-16,6-2 1 0,5 0-2 0,-4 0 1 15,6 1 0-15,0-2 5 0,-1 2-6 0,9 0 2 16,-1 0-2-16,-2-2 6 0,2 0-3 0,-7 0 3 16,5-1-5-16,-5 2 4 0,-2-2-3 0,2 1 1 15,-2 0 4-15,1 0-2 0,-1 0 0 0,-2-1-1 16,0-1-2-16,-5 2 1 0,3-1 1 0,-3 1 3 0,1-1-2 16,-1 1 1-16,0 0 3 0,5 0-2 0,-6 0 3 15,6 0 1-15,1 0-1 0,-2-2 4 0,7 2-10 16,-5 0 7-16,12 0 0 0,-10 0-4 0,8 0 5 15,2 0-5-15,-1-2 4 0,1 2 9 0,-3 1 2 16,0-2-2-16,3 1-6 0,-2-1 5 0,1 1-4 16,-2 0-2-16,-7 0-2 0,1 0 1 0,0-2 0 15,-3 2-2-15,-1-1-3 0,-4 1 1 0,0-2-2 0,-3 2 0 16,0-1 1-16,0 0-3 0,1 0 1 16,-5 1-3-16,1-2 3 0,1 2-2 0,0-2 2 15,3-1-2-15,0 1 1 0,0 0 0 0,2-1-7 0,1 1 6 16,3-3-1-16,-3 2-2 0,6-1 2 0,-3 0-1 15,0 0 3-15,1 0-5 0,0-1-1 0,0 2 4 16,-2 1-4-16,3-3-2 0,-3 0 3 0,-1 0 3 16,-2 0 0-16,-1 1 0 0,-1 1-3 0,-1-2 3 15,-2 1-2-15,0-1-1 0,1 3 2 0,-3-1 0 16,0-2-2-16,-1 3 0 0,0-3 0 0,-1 4 3 16,0-3-1-16,0-1 0 0,2 1 0 0,3-2-4 0,-3-3 3 15,3 4 2-15,1-3-2 0,-1 1-2 0,0-2 1 16,3 1-1-16,1-1-1 0,0-3-3 15,-4 0 10-15,1 3-5 0,-1 0 2 0,-4 0-1 0,2-2-2 16,-3 2 6-16,-1-1-4 0,2-2 0 0,-3-1 0 16,-2 2-2-16,-1 1-1 0,0-2 2 15,0-2 1-15,-5 0-2 0,-1 2 5 0,-2-3-5 0,-1-1 1 16,1 1 2-16,-2-2-2 0,-3 2 0 0,2-4-1 16,-4 0 3-16,-2-3-2 0,-1 2 4 0,-1-4-3 15,2 1 0-15,-2 0-1 0,0 1 5 0,-3-4-1 16,3 2 1-16,-4 0-4 0,0 2 2 0,-3 0-1 15,-2 1-1-15,-5 3-5 0,-15-7-28 0,-5 9-37 16,1-1-59-16,-38 0-210 0,24 10-366 0,-35-4 161 16</inkml:trace>
  <inkml:trace contextRef="#ctx0" brushRef="#br0" timeOffset="181571.48">12716 6114 78 0,'0'0'76'0,"0"0"-5"0,0 0-6 0,0 0-5 16,0 0-7-16,0 0 1 0,0 0-5 0,0 0-3 15,0 0-4-15,0 0 2 0,0 0-7 0,0 0 6 16,0 0-6-16,0 0-1 0,0 0-1 0,0 0-4 16,0 0-4-16,0 0-4 0,0 0 0 0,0 0 6 15,0 0-10-15,0 0-3 0,0 0-5 0,0 0 7 16,0 0-4-16,0 0-3 0,0 0-5 0,0 0 6 15,0 0-4-15,0 0 2 0,0 0-6 0,0 0 1 16,0 0-1-16,0 0-4 0,23 2 6 0,-17-4-6 16,0 2 9-16,-6 0-7 0,9 0 1 0,-3 2 6 0,-6-2-4 15,9 0-1-15,-4 0 1 0,3 0-8 0,1 0-1 16,-4 2 2-16,7 0 0 0,-2 1-1 0,3-4 6 16,-3 2 3-16,5-1-4 0,-2 0 0 0,5 2 3 15,0-2-3-15,2 3-1 0,0-4 0 0,1 2-7 16,1-2 15-16,5 2 0 0,-4-1 2 0,3-1-4 15,-5-1-1-15,1 2 3 0,-1 0-1 0,1 0-3 16,-1 0-2-16,0 0 6 0,0-2-4 0,-1 4 2 0,0-2-10 16,-4-2 8-16,3 2-1 0,-5 2 1 0,5-2-1 15,-7 2 0-15,6-1-3 0,-5 1 2 0,4-1-1 16,1 0 5-16,0 0-13 0,-4-1 6 0,0 3 1 16,8-3-5-16,-4-3 9 0,5 6-2 0,-1-2 0 15,6-1-3-15,0 0 3 0,2-1 7 0,1-2 2 16,1 3-3-16,0-1-1 0,0 0-2 0,0 0 1 15,1-1-1-15,-5 2-2 0,0 0 0 0,2 0 0 0,-10 0-1 16,1 2 1-16,-2-2 4 0,-2 0-3 16,0 0 1-16,-4 0-1 0,1 0-3 0,-1 0-1 15,-2 1 0-15,2-1 3 0,-4 1-1 0,4-1-3 0,0 1 3 16,-2-1-4-16,2 0 6 0,6-1-7 0,-1 1 0 16,1-1 5-16,-2 1-3 0,3 0 8 0,3 0-4 15,0-1 1-15,4-1 2 0,-8 2 2 0,4-1-4 16,0 2-1-16,-6-1 0 0,3-1-2 0,-2 2 1 15,-5-1 1-15,-3 0-2 0,2 0-1 0,-6 0-2 16,-1 0 9-16,2 0-6 0,-7 0 1 0,10 0-5 16,-10 0 4-16,6 0 3 0,-6 0-3 0,5 2 1 15,-5-2-1-15,0 0 3 0,8-2 2 0,-8 2-5 0,0 0-2 16,0 0 5-16,4 3-2 0,-4-3 0 0,0 0-12 16,0 0-30-16,0 0-40 0,0 0-149 0,-23-3-246 15,15 3 108-15</inkml:trace>
  <inkml:trace contextRef="#ctx0" brushRef="#br0" timeOffset="182915.41">12900 6170 25 0,'0'0'121'0,"0"0"-8"0,0 0-10 0,0 0-13 16,0 0-20-16,0 0 4 0,0 0-12 0,0 0-5 16,0 0-9-16,0 0-1 0,0 0-2 0,0 0-8 15,0 0-7-15,0 0 2 0,0 0-1 0,0 0-3 16,0 0-5-16,0 0 4 0,0 0 1 0,0 0 3 0,0 0 7 16,0 0 2-16,0 0 7 0,0 0-4 0,0 0 1 15,0 0-6-15,0 0-4 0,0 0 4 0,0 0-8 16,0 0-3-16,0 0-5 0,0 0 1 0,0 0-6 15,0 0-4-15,0 0-3 0,0 0 2 0,0 0 3 16,0 0-6-16,0 0 6 0,0 0-10 0,2 9 2 16,-2-9-7-16,0 0 8 0,0 0-2 0,0 0 4 15,5 3-4-15,-5-3 3 0,0 0-8 0,8 1 5 16,-8-1 0-16,6 3-1 0,-1-1-2 0,0-2-1 16,-5 0 1-16,9 0 1 0,-4 0-2 0,-5 0-3 0,14 3-1 15,-10-2 2-15,3 0-2 0,-1 1 7 0,1-2-10 16,1 1 9-16,-3 1-5 0,3-1 5 0,-2 0-3 15,2-1 3-15,0 3 0 0,2-3-5 0,0 0 5 16,2 0-4-16,-3 1-3 0,-1-1 4 0,1 1-2 16,3-1 5-16,-3 2 0 0,-1-4-6 0,-2 2 4 15,2-1-11-15,3 1 11 0,-2 0 2 0,0-1-2 16,-1 1 2-16,-2 0-1 0,3 0-11 0,-4 1 8 16,4-1 0-16,0 0 2 0,-1 1-3 0,-2-1 5 15,4 0-5-15,-3 0-3 0,-1 0 7 0,7 0-1 0,-3 2-5 16,-2-2 1-16,0-2 2 0,0 2 5 0,4 0-4 15,-4 0-4-15,-1 2 3 0,3-4 0 0,-2 4-7 16,0-4-3-16,-1 4 9 0,1-4 4 0,1 2-2 16,-9 0 2-16,19 0-1 0,-10 0-3 0,0-1 2 15,-3 2 3-15,6-1-2 0,-4-1 0 0,3 1-3 16,1 0 3-16,-2 0-4 0,0 0 6 0,-1-1-6 16,-1 1 3-16,4 0 1 0,-1 0-4 0,2 0 3 15,-1 0-2-15,1-3 2 0,1 3-3 0,0 0 4 16,0-1 1-16,-1 1-3 0,1 0 2 0,-4 0-1 0,3 0-1 15,0-1 0-15,-3 1 0 0,-1 0 3 16,1 0-3-16,0 0 0 0,-3 0 3 0,2 0-3 0,-2 0-1 16,-7 0 0-16,15 1-3 0,-3-1 4 0,-3 1-2 15,2-1-1-15,0-1 5 0,-1 2-5 0,1-2 6 16,1 1-5-16,1-1 3 0,-2 2-2 0,2-2-2 16,-1-1 2-16,-1 2 2 0,2-1 1 0,-4 1-4 15,1 0 1-15,-2-2 3 0,-3 2-6 0,4-1 7 16,-9 1-5-16,10 0 0 0,-3 0 4 0,-7 0-3 15,9 0 2-15,-9 0-2 0,11 0 3 0,-6 0-1 0,3 1 2 16,-8-1-9-16,11-1 3 0,-4 1 2 0,-2-1-1 16,-5 1-2-16,11 0 3 0,-3 1 3 0,-2-2-4 15,-1 1 4-15,3 0 3 0,-3-3-6 0,4 3-8 16,-9 0 9-16,10 3 3 0,-4-6-3 0,-6 3 0 16,12 0 2-16,-8 3-2 0,-4-3 6 0,0 0-2 15,9-3-5-15,-9 3 1 0,0 0 0 0,8 0 0 16,-8 0-3-16,0 0 9 0,0 0-5 0,0 0-2 0,6 0 3 15,-6 0-6-15,0 0 6 0,0 0-2 16,0 0 0-16,4 3 0 0,-4-3 0 0,0 0-3 16,0 0 4-16,0 0-4 0,6 0 5 0,-6 0 1 0,0 0-3 15,0 0-32-15,0 0-41 0,0 0-200 0,0 0-295 16,0 0 130-16</inkml:trace>
  <inkml:trace contextRef="#ctx0" brushRef="#br0" timeOffset="184353.82">12681 6092 45 0,'0'0'51'0,"0"0"-2"0,0 0 2 15,0 0 2-15,13 4 12 0,-13-4-16 0,5 0-3 16,-5 0 2-16,6 1-4 0,-6-1-6 0,4 4 3 15,0-2 0-15,1 0 0 0,-5-2 0 0,7 1-9 16,-3 2 5-16,-4-3-10 0,9-1-5 0,-4 3 22 16,-5-2-17-16,12 0 3 0,-7 0-7 0,-5 0 5 15,14 1-10-15,-9-1 6 0,3 0-9 0,3 2 5 0,1-1-1 16,-2-1 7-16,4 0-8 0,-1 2-5 16,-1-2 0-16,3 0-3 0,-4 4 3 0,3-2 1 15,-2-2-5-15,2 3-2 0,-3-3-6 0,7 0 3 0,-5 3 0 16,-2-3 0-16,1 2 1 0,-2-1 1 0,0 0-3 15,1 0 5-15,-5 2 1 0,3-2-7 0,1 2 3 16,-1-3-5-16,1 2 2 0,-1-2-1 0,-1 0 0 16,1 1 0-16,2 1 4 0,-3-2-6 0,2 0 4 15,2 0 0-15,-3 0 0 0,2 0-4 0,3-2-3 16,-3 4 5-16,0 1-8 0,3-3 4 0,-4 0 4 0,4 1-2 16,-1-1-2-16,-4 3 6 0,5-3-2 0,-2 1 3 15,0-1-3-15,-1 0 5 0,0 1-9 0,-1 2 5 16,2-1 0-16,2 0-3 0,-3 2-3 0,1-2 0 15,1 0 7-15,6-1-6 0,-9 0 0 0,4 2 2 16,0-2 2-16,3-1 1 0,2 0 1 0,-2 2-5 16,0-4 4-16,-2 4 8 0,2-4-9 0,0 4 2 15,-3-2-3-15,5 1-2 0,-1-1 5 0,-4 1-7 0,-1-2 3 16,2 1 0-16,-2 0 3 0,1 0-8 16,-1 0 19-16,-2 0-10 0,1 1-3 0,-1-1-4 15,1 2 3-15,1-1 3 0,-2 0-6 0,2-1 6 0,-2 0-7 16,1 0 2-16,3 0 3 0,-2-1-1 0,1 1 2 15,-1-1 2-15,-3 1-3 0,4-2 5 0,4 2-5 16,-1-1 0-16,-1-2 0 0,1 2 0 0,1 1 3 16,2-3-5-16,-3 3 5 0,3-1-4 0,-3 0-2 15,2 1 6-15,-1-2-3 0,0 5-5 0,-8-2 2 16,7-1 0-16,-4 3 7 0,0-3-5 0,-1 0 0 16,2 0 0-16,-2 0 3 0,-2 1 3 0,1-1-5 0,0 2-2 15,1-1 2-15,-3-1 5 0,4 0-3 0,-3 0-5 16,4-1-1-16,0 2 2 0,-1-1 5 0,0 0-7 15,2-1 1-15,-2 2 2 0,0-2 2 0,-3 2 8 16,0-1-6-16,-1 0-3 0,-1 0-1 0,0-1 0 16,-2 2 2-16,-6-1-1 0,11 0 3 0,-5 1-2 15,-3 1-4-15,-3-2 7 0,9 1 0 0,-9-1-7 16,9 0 3-16,-9 0-4 0,7 0 3 0,-7 0-4 16,0 0 4-16,6 1 0 0,-6-1-2 0,0 0 8 15,0 0-6-15,5 1-5 0,-5-1 4 0,0 0-9 0,0 0-9 16,0 0-34-16,0 0-58 0,0 0-65 0,0 0-192 15,-29-1 85-15</inkml:trace>
  <inkml:trace contextRef="#ctx0" brushRef="#br0" timeOffset="185803.42">13118 6224 70 0,'-4'-3'115'16,"4"3"-9"-16,0 0 4 0,0 0-11 0,-4-4-1 16,4 4-10-16,0 0-2 0,0 0-1 0,0 0-13 15,0 0-10-15,-8 0-3 0,8 0-9 0,0 0-3 16,0 0-7-16,0 0-7 0,0 0 0 0,-12 3 0 16,8-2-4-16,4-1 0 0,-5 1-5 0,5-1-6 15,0 0 3-15,-8 3-4 0,8-3-3 0,0 0 0 0,0 0 0 16,0 0 1-16,0 0 2 0,0 0 3 0,-8 0 2 15,8 0-8-15,0 0 9 0,0 0-2 0,0 0-2 16,0 0 2-16,0 0-1 0,0 0-12 0,0 0 8 16,0 0-2-16,0 0-1 0,0 0-5 0,-9 0 2 15,9 0-6-15,-5 2 2 0,5-2-3 0,0 0 1 16,-6 0 4-16,6 0-4 0,0 0 2 0,0 0-3 16,-5 2 0-16,5-2 2 0,0 0-1 0,0 0 4 0,0 0-9 15,0 0-5-15,0 0 9 0,0 0-1 16,0 0 2-16,0 0-1 0,0 0 1 0,0 0-1 0,-8 0-1 15,8 0-2-15,0 0 2 0,0 0 2 0,0 0-2 16,0 0 1-16,14 5 1 0,-14-5-9 0,10 0 2 16,-4 2 5-16,-1-1-3 0,2 0 2 0,1-1 7 15,0 1-8-15,-1-1 3 0,5 0 2 0,-3 3-4 16,0-2 4-16,1-1 0 0,-2 0-6 0,3 1 2 0,0-1 5 16,1 2-8-16,-3-2 7 0,0 0 2 15,1 0-6-15,-2 0-4 0,2 0 6 0,-5 0-8 16,3 0 5-16,0 0-5 0,-1 0 12 0,1 0-4 0,-8 0-1 15,13 0-3-15,-7 0 4 0,3 0-3 0,0-2 2 16,1 0-8-16,2 2 6 0,-3 0 4 0,-2 0-2 16,7-4 0-16,-5 3-1 0,0 0 1 0,5 1-2 15,-9-2 3-15,8 4-7 0,-4-4 6 0,-3 2-2 16,7 0-3-16,-4 0 3 0,0 0-1 0,3 0-5 16,-5 0 7-16,1 0 1 0,0 2 2 0,-3-2-5 15,4 1 1-15,-4-1-1 0,2 0 0 0,1 0 2 16,-1 1 1-16,5-2-6 0,-4 2 2 0,0-2 5 15,3 1-3-15,-1-1 0 0,-2 1 3 0,3-2-2 0,1 4 1 16,-3-2-8-16,5-2 4 0,-5 2 7 0,1 0-9 16,4-2 4-16,-5 2-1 0,3 0 6 0,-6 0-5 15,2 0 0-15,-2 2 0 0,2-2 3 0,-1 0-12 16,-7 0 10-16,11 0-3 0,-7 2 2 0,1-1 1 16,-5-1-1-16,10 0 2 0,-6 1-4 0,-4-1 2 15,10-1 2-15,-5 2-1 0,-5-1-2 0,14-1 4 16,-5 1-3-16,0 0-4 0,2 0 5 0,-2-1-9 15,4 1 5-15,-4-2 8 0,0 2-5 0,0-2-2 16,1 4 0-16,-1-2 2 0,-1-2 3 0,-3 2-5 16,4 0 1-16,-9 0-1 0,10 0 1 0,-6 2-1 0,-4-2-1 15,10 0 5-15,-6 2-3 0,-4-2 2 0,8 1 1 16,-4 0-2-16,1 0 4 0,-5-1-6 0,10 0 1 16,-4 0 6-16,1 0-4 0,-1 3 0 0,2-2-3 15,-1-1 5-15,0 1-7 0,-1-1 5 0,-6 0-3 16,15 0 2-16,-7 0-1 0,-1 0-3 0,-1 0 6 15,-6 0-1-15,10 0 0 0,-10 0-2 0,9 0 2 16,-5 2 1-16,-4-2-2 0,0 0 2 0,0 0 0 0,6 0 0 16,-6 0 2-16,0 0-1 0,0 0 1 0,0 0 2 15,8 0 3-15,-8 0-3 0,0 0-2 0,0 0 4 16,0 0-6-16,0 0 3 0,0 0 1 0,0 0 0 16,0 0-2-16,0 0-3 0,0 0 5 0,0 0-11 15,0 0 5-15,0 0 0 0,0 0-2 0,0 0 4 16,0 0 5-16,0 0-4 0,5 0-1 0,-5 0 0 15,0 0 2-15,0 0 7 0,0 0-1 0,0 0 4 16,0 0 0-16,0 0 3 0,0 0 3 0,0 0-8 16,0 0 1-16,0 0-2 0,0 0-2 0,0 0 3 15,0 0-4-15,0 0-1 0,0 0 1 0,0 0-5 0,0 0 7 16,0 0-5-16,-18-3-2 0,18 3-4 0,0 0 1 16,0 0 4-16,0 0 1 0,0 0-4 0,0 0-1 15,0 0 2-15,0 0 1 0,0 0-1 0,0 0 2 16,0 0 1-16,0 0-7 0,0 0 4 0,0 0 1 15,0 0-8-15,0 0 5 0,0 0 0 0,0 0-4 16,0 0 5-16,0 0 1 0,0 0-1 0,0 0 2 16,0 0-3-16,0 0 4 0,0 0-6 0,0 0-12 15,0 0-30-15,0 0-41 0,0 0-61 0,0 0-166 16,0 0-337-16,-8 0 150 0</inkml:trace>
  <inkml:trace contextRef="#ctx0" brushRef="#br0" timeOffset="189286.64">14905 5639 47 0,'0'0'141'0,"-3"-2"-14"0,3 2-9 16,0 0-11-16,0 0-10 0,-4-3-7 0,4 3-13 15,0 0-8-15,-6-3 0 0,2 1-22 0,4 2-6 16,-7-4 5-16,3 1-9 0,-1 1-3 0,-1-1-3 15,-2 0-4-15,1 1 7 0,-3-2-7 0,1 0 4 16,-1 0 0-16,0 0-3 0,0 0-4 0,-3 3-2 0,0-4-2 16,-2 2-2-16,2-2 0 0,-1 1-2 0,0 0-7 15,-5-1 3-15,6 2 2 0,-5-2-1 16,2 1-6-16,0 1 4 0,0 0-6 0,-2 1 1 0,-1-2-2 16,5 1 4-16,-3 1-6 0,-1-1 6 0,4 1 0 15,1-1-4-15,0 0-1 0,2 1 6 0,-2 0 3 16,-1-1 0-16,-1 1-2 0,1-1 2 0,1 1-5 15,-5-2 1-15,0 0 1 0,-1 2-2 0,-1-1-1 16,-1 1 2-16,2-2 2 0,1 1-2 0,-4-1 9 0,3 0-6 16,1 2 5-16,-1 0 1 0,1 1-3 15,0 0 0-15,-1-2-2 0,2 1-2 0,0 2 3 16,4 0-5-16,-1 0-2 0,1 0-1 0,-1 0 1 16,5 2 4-16,-3-2-6 0,1 3 2 0,0-2 0 15,-3 0-4-15,2 1-2 0,-1-2 9 0,-1 5-6 0,3-5-1 16,-1 2 2-16,-1-1 1 0,-1 1-4 0,2 1 2 15,-5-2 0-15,4 0-2 0,-5-1 1 0,6 0-1 16,-4 2-4-16,-3-2-2 0,1 3 8 0,4-3-1 16,-5 0-3-16,0 2 6 0,1-2 0 0,0 1-5 15,4-1 5-15,1 1 1 0,-1-1-1 0,1 1-3 16,-5-1-1-16,4 2-1 0,2-2-1 0,0 0 4 16,-1 1-2-16,3-2-1 0,-2 2 2 0,1-2-1 15,3 1-2-15,-3 2 4 0,-2 0 3 0,3-1-1 0,-4 1-3 16,1-2 0-16,0 3-2 0,-1-3 1 0,0 2 0 15,-5 0-4-15,0-1 4 0,0 2 3 0,-2-2-1 16,1-1-2-16,2 0 1 0,-1 0-1 0,1 0 0 16,0 0 1-16,0 0 3 0,0 0 3 0,-1 0 0 15,6-1-1-15,-6 1 1 0,1 0 0 0,4-1 1 16,-3-1-3-16,-2 1 3 0,5 0-4 0,1 0-1 16,-1-1-2-16,-1 2 1 0,-4-2-1 0,1 2-2 0,0-1 8 15,0 1-6-15,-3 0 4 0,1 0-5 0,2 0 2 16,2 0 3-16,2 1 5 0,-4-2-2 15,1 1 2-15,2 0-1 0,5 0 1 0,-3 0-1 0,0 0-9 16,4 1 7-16,-1 1 0 0,0-2-3 0,2 2 3 16,-1-1-2-16,4 0-6 0,-6-1 6 0,4 1-9 15,-2 1 8-15,4-1-2 0,-1 0 1 0,-5 2-2 16,0 0-2-16,2 2 2 0,3-1-1 0,-4-2 1 16,-1 1-4-16,-2 2 2 0,-4 2 5 0,-1-2-4 15,5-1 1-15,0 1 1 0,-1-1 3 0,0 2-1 16,-4 1-6-16,7-4 2 0,-1 1 2 0,3-1 0 15,-2-1-3-15,-1 5 0 0,3-6 6 0,0 1-6 16,4 1 3-16,-1-1-4 0,-1 0-5 0,4 1 7 16,-3-2-3-16,0 2 4 0,-3-1-3 0,3-1 4 0,-3 3-2 15,0 0 2-15,0 0-2 0,1-2 2 0,2 1-2 16,-7-1-2-16,3 3 5 0,1-2-5 0,-4 3-1 16,-1-3-1-16,0 0 5 0,3 0-1 0,0 1 1 15,-1-2-4-15,3 1 1 0,1 0-1 0,2-1 1 16,0 0 4-16,1-1-5 0,1 1 2 0,-1 0-1 15,1 0-1-15,1 1 1 0,-4 0 3 0,4 1-2 16,-3-2 1-16,2 3-2 0,1-3-1 0,-1 2 4 16,1 0-2-16,-3-2 2 0,2 2-3 0,-1 0 1 0,1 0 4 15,0-1-3-15,-1 2-2 0,1-1-1 16,-2-1 3-16,5 2 0 0,-2-4 1 0,1 3-5 16,-1-3 2-16,3-1 1 0,-4 5-3 0,4-5 3 0,-1 8-3 15,1-4 4-15,0-1-3 0,-3 0 1 0,3 4 3 16,0-2 0-16,3-2-2 0,-3 3 1 0,0 1-1 15,1-3 0-15,-1 2 1 0,4 1 0 0,-4-1-3 16,3 1 6-16,-1-2-14 0,1 2 13 0,-3 0-9 16,1-1 8-16,-1 0 2 0,3-2-1 0,-2 3 0 15,1-3-4-15,1 2 3 0,-2-1-1 0,-1 1-1 16,0-1 0-16,4 0-1 0,-4 2 0 0,1-1 2 0,2-3 0 16,-2 4 1-16,2 0-2 0,-2-3-7 0,-1 4 10 15,4-2-2-15,-2-3 2 0,1 4 0 0,-3-3 0 16,5 1-2-16,-3-2-4 0,0 4 4 0,0-4 1 15,-2 1-1-15,2-2 2 0,-2 3-2 0,1 0-2 16,0 0 0-16,0-2 2 0,1 1 0 0,-2-1-1 16,1 2 3-16,0 0-3 0,1-1 0 0,-1 1-1 15,0 0 3-15,2 0 0 0,-2 0-9 0,0 0 7 16,2 2 1-16,1-2 2 0,-2-1-3 0,2-1 1 16,-1 2-2-16,0 1 1 0,1-3 0 0,0 2-2 15,-3 2 1-15,2-4 0 0,2 2 0 0,-2 2 2 16,-2-3-3-16,1 1 3 0,1 0-1 0,-2-1 2 15,2 0 1-15,-2 1-1 0,0-1-1 0,2 1 0 0,0-2 2 16,0 2-3-16,-1-2 1 0,0 1 0 0,1 0-2 16,-1 0 1-16,1-2 1 0,-1 2-1 0,2-1 2 15,-4 1-4-15,4 0 4 0,-3 0-2 0,1-2-2 16,0 3 2-16,2 0 0 0,-4-3 2 0,1 1 0 16,-1-3 2-16,4 7-3 0,-1-5 1 0,-3-2-5 15,2 3 3-15,2-1 3 0,-3 1-6 0,-1-3 1 16,3 6-2-16,-2-3 5 0,-1-3 2 0,4 3-3 15,-4 1-3-15,4-2 7 0,-4-2-9 0,4 6 8 16,-4-6-3-16,2 3 1 0,2-1-1 0,-3 3-1 0,-1-1-1 16,4-1 3-16,-1-1 3 0,-2 1-4 0,4 1 0 15,-2 0 3-15,-1-2-3 0,5 0-3 16,-6 1 4-16,5-1 1 0,-2 1-3 0,1 1-3 0,-1-2 6 16,3 0-3-16,0 1 1 0,-1 0 3 0,2 0-3 15,1 1-1-15,1 0 3 0,-1 0-2 0,4 0-1 16,-2-2 1-16,2 2 2 0,0 0 0 0,1 0 1 15,-5 0-1-15,5 0-2 0,-4 1 0 0,3-1 2 16,-3-1-3-16,2-1 2 0,2 2-2 0,-4-1 0 16,-1 2 4-16,3-2-3 0,-6-1 3 0,6 3-3 15,-1-3 1-15,2 1-2 0,-1-1 1 0,1 1 1 16,-1 1-2-16,3-1 3 0,-2 0 1 0,4-1-5 0,-2 3 5 16,0-1-1-16,-2-2-2 0,5 1 0 15,-5 0-8-15,5 0 10 0,-6 2-1 0,1-1-1 0,1-1 0 16,-1-1 1-16,0 2-2 0,0-2 1 0,-1-1 4 15,1 2-3-15,-2-2-3 0,5 2 3 0,-5-2-5 16,2 0 7-16,6 2-3 0,-2-1 0 0,1-2 2 16,-1 3-1-16,0-1 2 0,1-1-2 0,1 0-3 15,1 2 2-15,-2-2 0 0,3 0 0 0,-3 2-1 0,0-3 4 16,1 2-4-16,-1 0 0 0,0 1 1 16,0-3 0-16,-2 2 3 0,2-1-3 0,-4 1-1 15,-1-1 2-15,-1 0-1 0,-1-1-3 0,3 0 5 0,-1 3 0 16,1-3-3-16,-4 0-2 0,7 0 2 0,-2 0 2 15,-1 0 2-15,3 0 1 0,-3 1-4 16,-4-2 0-16,3 2-3 0,0-2 4 0,1 1-2 0,0 0 3 16,1-3 0-16,0 3-2 0,-2 0 1 0,1 0-1 15,-1-1-1-15,0 0-1 0,1 2 2 0,-1-2 1 16,1 1 1-16,2-3-3 0,-2 3 1 0,-2-1 1 16,2 0-3-16,-1 1 4 0,2-2-2 0,-2 1 0 15,0-1 1-15,3 2-2 0,-3 0-1 0,2 0 2 0,2-2 1 16,-3 2 0-16,0 0-3 0,0 0 3 15,-1 0 0-15,0-3-4 0,-2 2 3 0,0 1 1 16,1-1-1-16,0-2 2 0,0 2 0 0,0-2-2 0,0 3 0 16,0-3-2-16,2 1 4 0,-1 2-1 0,1-2-2 15,0 0 3-15,-1 2-4 0,0-3 2 0,2 2 0 16,-2 0 2-16,3-2-1 0,-3 3-1 0,1-1-2 16,-1-1 0-16,0 0-5 0,-2 2 5 0,1-3-3 15,-1 2 6-15,2-2-2 0,1 3 1 0,-4 0-3 16,3 0 5-16,4-2-2 0,-4 1 0 0,-2 0 0 15,5-4-1-15,-3 4 4 0,0-1 0 0,3 0-2 0,0-1 2 16,2 0 3-16,-6 3-4 0,2-3 2 16,-2 1-3-16,4-2 0 0,-5 2 0 0,2 1 1 15,1-1-2-15,-4-1 2 0,4 0 1 0,-1 1-1 0,-2 0-2 16,-4 1 3-16,2-2-6 0,3 2 3 0,-2 0 0 16,-3 1 2-16,5-3-3 0,-3 0 0 0,-3 2 0 15,5 0 0-15,-4 0 4 0,3-1-6 0,-1 0 5 16,0-1-3-16,3 1 4 0,-6 0-2 0,4 1-1 15,0-1-2-15,-2 0 1 0,4-1 3 0,-3 2-1 16,2-2-1-16,-2 2 0 0,4-3-2 0,-3 3 2 16,-1-2 0-16,1 2 0 0,1-2 2 0,-1-1-3 15,0 2 3-15,0-1-2 0,-1 0 2 0,0-1-1 0,0 2-2 16,-1 1-2-16,1-2 2 0,2-1 3 16,-6 1-3-16,4 1 1 0,0-2 0 0,0 0 2 15,-4 2-3-15,0 0 4 0,2-1-11 0,-2 2 8 0,0-2 0 16,0 1 1-16,0-1-1 0,-1 0 0 0,1 1 4 15,-1-1-2-15,1-1 1 0,-1 2 1 0,0-2 0 16,0 0 2-16,1-3-5 0,0 4 4 0,-1-1 4 16,2-2 2-16,-2 0 0 0,1 2-4 0,0-2 0 15,2-2 1-15,-2 6 1 0,1-3-3 0,-2 0 2 16,2 0-4-16,-1 0-5 0,0 1 4 0,-1-1 0 16,3-1 2-16,-2 0-1 0,1 3-6 0,-1-2 8 15,-1 1 2-15,0-1 1 0,2-2 2 0,-2 2-2 16,-3 0 2-16,3 0 6 0,0-1-1 0,1-2-1 15,-3 3 3-15,1-7-1 0,1 7 0 0,-1-7 0 0,-1 5-5 16,-1-3-1-16,2 5 1 0,-2-2-1 0,3 1-2 16,-4 1-3-16,0 0-4 0,4 0 1 0,-4-1 2 15,4 1-4-15,-4-1 6 0,0-1-1 0,0 3 2 16,1-1-3-16,-1-1-3 0,0 0 0 0,0 0 1 16,0-1-2-16,0 2 1 0,3-1-1 0,-6-1 1 15,3 2 3-15,0-2 0 0,0 2 0 0,0-4-4 16,0 5-2-16,0-3 1 0,0 0 2 0,0-1-2 15,0 2 3-15,-1-1-5 0,1 2 4 0,0-3 0 16,-3 1 0-16,2 0 1 0,1 0-3 0,-4 0 2 16,3-1 0-16,-3 3-6 0,4-2 5 0,-4-2 1 15,-1 1 0-15,-4 1-3 0,4-2 0 0,-1 3 0 0,0-3 3 16,-1 3-2-16,3-5 0 0,-4 6-1 16,5-2 0-16,-4-1 1 0,2 0 0 0,-3 0 2 0,6 3 0 15,-3-2-1-15,1 1-1 0,0-1-1 0,-1 1 0 16,-1 0 0-16,1-3 1 0,-3 4 2 0,0-4-3 15,-2 1 0-15,0 1 1 0,-7 2-2 0,-5-4 1 16,-6 0 0-16,-6 2 0 0,-2 0-2 0,-15 0-16 16,-4 1-8-16,-3 2-24 0,-2 1-16 0,-1-1-35 15,1 2-38-15,-35-1-254 0,33 2-425 0,-5-3 188 0</inkml:trace>
  <inkml:trace contextRef="#ctx0" brushRef="#br0" timeOffset="190407.58">14328 5082 103 0,'-3'-4'116'0,"3"4"-10"15,0 0-9-15,0 0-9 0,0 0-1 0,0 0-5 0,0 0-4 16,3-4-6-16,-3 4 2 0,0 0 0 0,0 0-7 15,0 0 5-15,0 0-8 0,0 0-4 16,0 0-3-16,0 0 1 0,0-4-11 0,0 4 1 0,0 0-3 16,0 0-4-16,0 0-3 0,0 0-9 0,0 0 3 15,0 0-3-15,0 0-3 0,0 0-5 0,0 0-1 16,0 0-6-16,0 0 5 0,0 0-7 0,0 0 0 16,0 0 2-16,0 0-3 0,-13 5-6 0,9-1 2 15,-1-1 2-15,1 1-4 0,-2 2-3 0,-2-2 0 16,3 3 4-16,-4-1 0 0,1 1-10 0,-1-2 4 15,-2 3 1-15,2 1 4 0,-4 3 2 0,-3 0-1 0,3 2-4 16,-2-1 3-16,0 0-6 0,0 1 0 0,4-1 2 16,-6 3 0-16,2 3 4 0,-2-5-2 0,7 0 0 15,-3 2-2-15,-1-4-1 0,5 0 2 0,-1-3 0 16,0 2 1-16,3 0 2 0,-3-3-2 0,2 2-2 16,2 0 5-16,0-2 0 0,-1 2-3 0,2-2-3 15,1-1 6-15,1 0-2 0,-1 0 0 0,0-2-1 16,0 2-3-16,0-3 1 0,0 0 4 0,1 1 0 0,1-3 0 15,0 1-5-15,0 1 5 0,2-4-2 16,-3 5-3-16,3-5 2 0,0 0-1 0,-4 2 2 16,4-2 1-16,0 0-4 0,-3 5-29 0,3-5-47 0,0 0-81 15,0 0-129-15,0 0-308 0,0 0 137 0</inkml:trace>
  <inkml:trace contextRef="#ctx0" brushRef="#br0" timeOffset="190920.14">13905 5404 59 0,'0'0'128'15,"0"0"-16"-15,0 0-1 0,0 0-3 0,0 0-4 16,1-2-3-16,-1 2-7 0,0 0-5 0,0 0-2 16,0 0-3-16,0 0-5 0,0 0-7 0,0 0-8 15,0 0-5-15,0 0-5 0,0 0-4 0,0 0-8 16,0 0-7-16,0 0 1 0,0 0-3 0,0 0-5 0,-5 7 0 16,4-3-6-16,1-4 3 0,-3 8-6 15,2-3-4-15,0 2 2 0,-1 1 0 0,1-3-4 16,0 2-6-16,-3 0 7 0,4 1-2 0,-1 0 1 0,-2 0-3 15,3-2 1-15,0 0-2 0,0 0 0 0,0 0 0 16,3 0-2-16,-2-1-2 0,3 1 0 0,-2-1-1 16,2 1 3-16,-1-2-1 0,2 1 0 0,-1-2-3 15,1 2 3-15,1-1-3 0,1-2 6 0,-1 2-1 16,4 0 10-16,0 0 1 0,1-1 1 0,-1 1 7 16,0-2-1-16,0 1-3 0,3 0-1 0,-1-1 0 15,-1 1-5-15,3-3 0 0,-5 1-3 0,0 0 0 0,-4 1-2 16,4-1-1-16,-4-1-6 0,0 1 4 0,-5-1 2 15,8 1 3-15,-8-1 9 0,5 2 2 16,-5-2-5-16,0 0-3 0,0 0 0 0,0 0 0 0,0 0-7 16,0 0-1-16,-14-7-10 0,5 7-42 0,0-1-65 15,-1 1-78-15,-3-1-156 0,0 1-370 0,1-5 164 16</inkml:trace>
  <inkml:trace contextRef="#ctx0" brushRef="#br0" timeOffset="195935.36">12379 6341 52 0,'8'4'84'0,"0"0"-10"0,2 0-6 0,-1 1-7 0,1-1-4 16,3 0-9-16,-4 0-5 0,1 0-5 0,4-1 2 16,-3 2-6-16,2-1-4 0,1-1-7 0,-1 2-8 15,5-2 10-15,-4 3-3 0,-4-3 2 0,3 2-8 16,1-2-4-16,-2 3 4 0,0-1-1 0,-2-2 1 15,2 2-8-15,-1-2-2 0,0 3 4 0,-1-3 0 16,1 1 1-16,1-1 1 0,0 2-9 0,0-2 4 16,1 1-7-16,2-1 3 0,-2 1-2 0,6 1 3 15,-3-2 0-15,0 0-4 0,5 1 4 0,-6 0-2 0,4 0-4 16,-2-2-2-16,1 2 4 0,-5-1-5 0,-1-2-1 16,1 3-3-16,0-3-2 0,-2 2 8 0,2 0-12 15,-3-3 1-15,3 2 7 0,-4-2-13 0,1 3 19 16,3-3-7-16,0 0 6 0,-2 0 5 0,2 0-7 15,1 0 2-15,-1 0 4 0,5-3 0 0,-5 3 0 16,2-2 2-16,4 0-2 0,-5 0 3 0,0 0-6 16,1 0-8-16,5 0 7 0,-6 0-1 0,5 2 1 0,-9 0-15 15,3-3-3-15,1 3 1 0,-3 0-4 16,2-2 6-16,-1 0-8 0,-1 1 5 0,1 1 2 16,-3-1-7-16,2 0 9 0,1-1 2 0,-1-1 0 0,1 1 7 15,-1 2-6-15,2-2 5 0,-2 1 2 0,2-1 2 16,0 0-1-16,0 1-2 0,-2-3 6 0,5 4 1 15,-4-3 1-15,4 2 1 0,-3-2-4 0,4 2 4 16,0 0 1-16,2-2-6 0,0 2 4 0,-2-1 0 16,2 0-9-16,-1 1 10 0,-4-1 1 0,4 0 3 15,-4 0-8-15,6 1 2 0,-3-1 1 0,-2 0-4 16,1-3-3-16,2 0 1 0,-2 2-1 0,2-1 5 16,-4 1 2-16,3-2 4 0,-2-1 5 0,2 3 2 15,-3 0 27-15,2-1-1 0,-3 0 2 0,1 1-9 0,2 1 3 16,1-1-10-16,-4 2-5 0,1-2 3 0,-1 2-5 15,2 0 1-15,-2-1-6 0,1 2 1 0,-1-2-3 16,1 2 1-16,-1 0 3 0,1-3 2 0,-4 3-9 16,6 0 4-16,-4-3-8 0,1 3 4 0,0-2 2 15,0 2-4-15,-1-3-5 0,6 2 13 0,-4-2 2 16,0 2 7-16,4-2-7 0,-1 2 3 0,-4 1 2 16,2-2-7-16,-2 1 5 0,1 1-10 0,-3-1-1 15,3 1 5-15,-5-1-5 0,0-1-1 0,3 1 2 16,-6 1-4-16,1 0 3 0,0-1 0 0,0 1 0 15,0-3-9-15,2 3 6 0,-4-2-2 0,3-2 0 16,2 1 0-16,-1 0-4 0,1-2 4 0,3 0-9 0,-3 1 11 16,3-1 1-16,4-3-12 0,-7 1-6 0,8 0-16 15,-2 0-1-15,0 0-21 0,-2 1-5 0,0-3-28 16,-4 2-61-16,5-1-158 0,-4 1 70 0</inkml:trace>
  <inkml:trace contextRef="#ctx0" brushRef="#br0" timeOffset="199102.74">19000 4681 67 0,'0'0'126'0,"0"0"-13"16,0 0-4-16,0 0-11 0,0 0-6 0,1-3-5 0,-1 3-19 15,0 0-2-15,0 0-6 0,0 0-3 16,0 0-10-16,-3-7 2 0,3 7-1 0,0 0-2 15,-2-4-5-15,2 4 6 0,-2-4 2 0,2 4 5 0,0-6 1 16,-2 3-10-16,2 3 1 0,-1-5-5 16,1 5-4-16,-2-7-4 0,2 7-5 0,-2-2 0 0,2 2-4 15,0 0-4-15,-1-7 2 0,1 4-2 0,0 3 0 16,0 0-11-16,-3-5 3 0,3 5 0 0,-4-4 0 16,4 4-7-16,-6-1 4 0,6 1-2 0,-7-4-3 15,1 4 1-15,0 0-2 0,6 0-1 0,-11-3 2 16,6 3 2-16,0-2-5 0,5 2 2 0,-11-2 2 0,11 2-3 15,-9 0-2-15,9 0-2 0,-9 0 5 16,9 0-4-16,-9 2 6 0,4-2-4 0,5 0 0 16,-9 5-1-16,2-1 2 0,2 1 2 0,0 0-7 0,0 3 4 15,4-1 1-15,-3 2-4 0,1 1 8 0,2-1-7 16,1 3-1-16,1-1 5 0,2-1-3 0,1 6-1 16,2-3 7-16,-1-2-4 0,4 4-2 0,-1-1 0 15,-4-3-2-15,2 0 2 0,-1 1-3 0,3 0-4 16,-3-3-1-16,-1 0 1 0,0 4 1 0,-3-5-3 15,0-1 7-15,-1 3-2 0,-1-3 1 0,-2-1 1 16,0-1-5-16,-1 1 0 0,0-1 5 0,-1 0-1 16,-3 0-2-16,2-1 5 0,-1 0-3 0,2 0 2 15,0-2 2-15,1 3 1 0,-1-3-2 0,0 1-3 0,0-2 3 16,5-1 0-16,-8 4 0 0,3-4 0 0,5 0 0 16,-7 1-2-16,7-1 4 0,0 0 1 0,-7 3-5 15,7-3 4-15,0 0-7 0,0 0-15 0,-8 0-33 16,8 0-40-16,0 0-178 0,-7-7-291 0,4 5 129 15</inkml:trace>
  <inkml:trace contextRef="#ctx0" brushRef="#br0" timeOffset="199536.05">19026 4848 84 0,'0'0'90'0,"-5"12"-3"0,5-8-11 0,-2-1-8 15,2 2-8-15,-3 0-8 0,1 2-2 0,2-4-10 0,-2 4-3 16,1-1 1-16,1 1 4 0,0-3-11 16,0 3-2-16,5-2 5 0,-2 0-4 0,-1 0 0 15,2-1-2-15,1 0-2 0,0-3-1 0,1 3 2 16,0-3-2-16,0 3-9 0,2-4 5 0,-8 0-6 0,10-4 3 16,-5 2 3-16,0-1 9 0,-1 1 3 15,1-2 15-15,-2-2-2 0,-2 1-2 0,-1 0-2 0,0-2-8 16,-1 1 2-16,-2 0-3 0,1 0-4 0,-2 0-4 15,0 1-2-15,-1-1-6 0,0 1 8 0,1 0-11 16,0 2-3-16,-1 0 2 0,1-2-3 0,4 5 6 16,-9 0-9-16,9 0-13 0,0 0-39 0,0 0-28 15,0 0-66-15,-3 6-91 0,3-6-247 0,0 0 110 16</inkml:trace>
  <inkml:trace contextRef="#ctx0" brushRef="#br0" timeOffset="199885.23">19251 4619 26 0,'0'0'108'16,"-5"5"-2"-16,1-1-3 0,2 1-9 0,-1-1-3 15,-1 4-12-15,-2-2 3 0,4 2-3 0,-4 4-8 16,4-2 5-16,1 0 2 0,-1 4-1 0,2-1-2 16,-2 4-6-16,2 0-2 0,-2 0-5 0,1 1-6 0,4-1 1 15,-1 0-3-15,-2 4-7 0,3 0-3 0,1-2-4 16,0 0-3-16,-2-1-6 0,4 0-2 16,-4-1-1-16,1 0-3 0,0 0-4 0,-2-1 0 0,1-3-7 15,0-1 3-15,-1-1-3 0,-1 1 1 0,0-3-3 16,-1 0 3-16,-1-1-4 0,-2 1-1 0,1-4-6 15,-1 0-29-15,-2 0-30 0,0-3-28 0,-1 1-69 16,-1-3-120-16,0 0-295 0,-1-3 131 0</inkml:trace>
  <inkml:trace contextRef="#ctx0" brushRef="#br0" timeOffset="200275.49">19476 4718 70 0,'5'3'133'16,"-1"-2"-17"-16,0 1-10 0,1 2 3 0,-1 2-3 15,-3 1-16-15,3 3-3 0,-4 0-3 0,0 3-6 16,-1 3-3-16,-3-1-5 0,0 1-7 0,0 1 2 15,-1 0-8-15,1 1-4 0,-1-1-5 0,0 0-1 0,3 0-9 16,-1 0-1-16,-1-1-4 0,4-2-6 0,-2-4-2 16,2 1-41-16,0-1-78 0,2-5-158 0,-2 1-272 15,1-5 121-15</inkml:trace>
  <inkml:trace contextRef="#ctx0" brushRef="#br0" timeOffset="202151.54">18799 4453 56 0,'-4'-4'99'16,"-4"1"-1"-16,3 2-11 0,-1-3-3 0,0 0-3 0,2 2-6 16,-1-1-8-16,-1 0-11 0,3-1-16 15,-3 3 12-15,0-1-11 0,2 0 9 0,-1 0-8 0,5 2-8 16,-11-1-9-16,4 1 6 0,7 0-6 0,-7 0-6 15,7 0 5-15,-8 0-7 0,8 0 6 0,0 0-7 16,0 0-4-16,-8 0 6 0,8 0-5 0,0 0-4 16,0 0 2-16,-7 0 6 0,7 0 2 0,0 0 7 15,-4 3-7-15,4-3 1 0,0 0 8 0,0 0 0 16,1 4 0-16,-1-4-2 0,5 5-4 0,-5-5-1 16,0 0-12-16,0 0 6 0,0 3 1 0,0-3-5 15,3 3 2-15,-3-3-2 0,0 0 1 0,0 5-3 16,0-5-2-16,0 0 4 0,-3 5-3 0,3-5 1 15,0 4-6-15,0-4 3 0,-2 4-1 0,2-4 1 0,-1 4-3 16,1-4 4-16,1 6 1 0,-1-3-3 0,0-3 5 16,5 5-3-16,-3-3 7 0,0 0-1 0,-2-2 1 15,2 8-3-15,-1-7 5 0,2 2-3 0,0-1 7 16,-2 1-1-16,3 1 4 0,-2-1 0 0,-2-3 5 16,9 2-3-16,-6-2-3 0,-3 0 2 0,6 3-6 15,-6-3 3-15,8-2-2 0,-8 2-5 0,9-1-2 16,-4 0-7-16,-5 1 6 0,7-3 1 0,-7 3-4 0,8 0 1 15,-1 0-3-15,1 0 0 0,1 0-6 16,3-1 9-16,3 1-2 0,5 1-1 0,0-1-1 0,0 2-1 16,10 0 1-16,2-1 0 0,-3 2 0 0,2-1-3 15,1 0 0-15,-2 0 2 0,-3 0-1 0,1 2-2 16,0 0-1-16,-6 1 3 0,-3-3-3 0,2 0-2 16,-5 1 3-16,3-3 0 0,-6 0 1 0,1 1-4 15,4-1 2-15,0-4 0 0,4 4 0 0,-3-1-3 16,1-2 2-16,3 3-1 0,8 2 3 0,-2 1-1 15,2-3 0-15,-2 0-2 0,2 2 0 0,-1 3 0 16,-2-5 2-16,4 0 0 0,-2 3-5 0,2 1-2 0,0-2 2 16,0 1-1-16,3 2-2 0,-2-4 2 0,-1 1-5 15,1 2 0-15,-1-2-1 0,0 1 8 0,1-3-3 16,-1 1-1-16,0 1 2 0,0-1 0 0,0-1-2 16,1 0 2-16,-2 0 5 0,-2 0-5 0,-7 0 5 15,7-1-3-15,2-1 1 0,0 4 2 0,-1-4 1 16,1 1 0-16,1-2 0 0,5-3 0 0,-3 1-1 15,2-1-1-15,-4 1 2 0,4 1-1 0,-5-4 2 16,3 4-2-16,0-1 0 0,0 2-3 0,0-2 4 16,-2 1-4-16,0 1 4 0,-1 3-5 0,-3 0 5 15,3 0-3-15,-9-2 6 0,4 2-1 0,-3-2-1 0,-1 1 3 16,-4 1-2-16,1 1-3 0,0-1-2 0,-7 2 7 16,7-2-3-16,-8-2-5 0,2 1 7 0,-3 2-3 15,5-2 2-15,-4 1-10 0,2 0 9 0,-3-1-5 16,5 1 7-16,-4-1-1 0,5-2 0 0,2-1 1 15,0 3-3-15,2-2-4 0,0 0 6 0,0 1-2 16,0 2 1-16,0-1-5 0,3-3 2 0,-2 1-10 16,1 3 13-16,6-2 2 0,-9-1-3 0,3 4 1 0,-4-1 2 15,-4 0-3-15,-1 0-1 0,-1 2 3 0,0-4-1 16,-4 2-2-16,-2 0-2 0,-6 0 3 16,13-1-3-16,-9-1 7 0,-4 2 1 0,6 0-5 0,-6 0 0 15,4-2 3-15,-4 2 0 0,5-3 0 0,-5 3 4 16,0 0-1-16,0 0-3 0,4-4 0 0,-4 4-1 15,0 0 2-15,0 0-1 0,2-2 0 0,-2 2-4 16,0 0 3-16,0 0-6 0,0 0-38 0,0 0-53 16,0 0-216-16,0 0-334 0,-12-3 147 0</inkml:trace>
  <inkml:trace contextRef="#ctx0" brushRef="#br0" timeOffset="203601.67">18584 5242 83 0,'2'3'139'15,"0"-2"-20"-15,-2-1-6 0,4 6-13 0,-4-4-10 16,0 3-11-16,0-5-4 0,0 7-9 0,2-2-10 16,2 2 2-16,-4 1 1 0,4-2-17 0,1 2 0 0,-1 0 5 15,1-3-10-15,-1 2 2 0,-4-1 0 0,5 0-2 16,0-2-6-16,-4 0-4 0,3 0-3 0,0 0 4 16,-1-3 2-16,-2 2 5 0,-1-3 7 0,0 0-5 15,5 2-8-15,-5-2-5 0,0 0 4 0,0 0-5 16,9-6-7-16,-8 2 2 0,-1-1-8 0,4 1-9 15,-4 1-4-15,3-2-5 0,-2-2-1 0,-1 4 2 16,0-2 2-16,0 1-3 0,-1 0 4 0,1 4 4 16,1-7-4-16,-1 5 1 0,0 2 4 0,0 0-5 0,0 0 0 15,0-4-1-15,0 4 6 0,0 0-5 16,0 0 0-16,0 0 1 0,0 0 3 0,0 0 3 0,0 0 0 16,9 11-2-16,-9-9-3 0,4 2-2 0,-4-4 5 15,4 4 0-15,1 1 1 0,-3-2-2 0,1-1 1 16,1 0 3-16,0 0-2 0,-1-1 0 0,-3-1-2 15,0 0-3-15,12 4 0 0,-10-4 3 0,-2 0-2 16,0 0-1-16,9 0 4 0,-9 0 0 0,9-4-3 16,-9 4 5-16,13 0-3 0,-7-2 0 0,2-1-2 15,3-1 0-15,0 0 0 0,0 3 2 0,9-3 1 16,1 2-2-16,6-3 4 0,5 0-4 0,1 3 4 0,0-1-4 16,3 2 2-16,1-2-1 0,3 3-3 0,-2 0 5 15,2 0-1-15,-4 0 1 0,0-2 2 0,-1 4 4 16,2 1-2-16,-5-3-9 0,4 1 14 0,-1 0-1 15,-2 2 3-15,0 1 0 0,-1-2 4 0,-4-4 1 16,4 2 8-16,-1 0 4 0,1 0-4 0,0-2 1 16,3 0-3-16,-3 2 0 0,5-1-2 0,-2-3-1 15,3 4-9-15,-2-3 3 0,3 3-4 0,13-3 4 0,-18 3-14 16,6-4 8-16,-4 3 1 0,-1-3-3 16,3 2 0-16,1-1-1 0,-3-1-1 0,2 1-2 0,-3 1 5 15,2-1-3-15,1 1 2 0,-2-2-4 0,0 0 5 16,-1 0-8-16,2 1 0 0,-1 1 5 0,1-2-9 15,-5 1 0-15,1 2 11 0,2 1-6 0,-3-1-2 16,1-2 0-16,-1 3-5 0,-1-3 9 0,-2 3-1 16,2 0-3-16,-2 0 3 0,-7 0 1 0,7 3 1 15,-6-2-3-15,-2-1-2 0,-1 2 0 0,3-1 4 16,-4 2 0-16,-1-2-4 0,0-1 2 0,-4 0 1 16,-1 0 1-16,4-1-2 0,-4 1 2 0,2 0-1 15,-3-2 6-15,-1 2-3 0,0-2-1 0,1 0 4 16,-1-2-2-16,-3 4 1 0,-2-2-1 0,4 0 3 0,2 0-1 15,-1 1-5-15,-3-1 4 0,0 2-5 0,0-2 0 16,3 2 4-16,-1-3-2 0,-3 3-2 0,4 0 0 16,-1 2 0-16,2-2 0 0,-1 0 3 0,0-2-2 15,0 2-3-15,4 0 2 0,-4-2-2 0,1 4 0 16,1-4 0-16,-3 1 2 0,3 1-3 0,-4-1 2 0,0-2 3 16,0 1-7-16,-3 1 5 0,-2-1-2 15,0 2 1-15,3-1 5 0,-7 1-9 0,0 0 0 16,7-2 4-16,-7 2 1 0,0 0-1 0,5-2 1 0,-5 2-2 15,0 0 0-15,0 0 1 0,7 0-1 16,-7 0-1-16,0 0 1 0,6 2-7 0,-2 0 8 0,2-1-1 16,-1-1-1-16,0 2 0 0,-5-2 1 0,11 1 1 15,-6-1-1-15,-5 0 2 0,10 1-2 0,-10-1 2 16,8 0-2-16,-8 0 2 0,0 0-1 0,7 0 1 16,-7 0 0-16,0 0-3 0,4 1 2 0,-4-1-1 15,0 0-2-15,0 0 1 0,0 0-3 0,0 0 2 16,4 7-2-16,-5-4 2 0,1 2 3 0,0 1 0 15,-3 0-2-15,3 3-1 0,-2-4 3 0,0 4-2 0,1 1-2 16,0 0 2-16,1-4-2 0,-2 5 2 0,5-4-1 16,-2 0 7-16,1-3-4 0,0 4 3 15,1-5-2-15,-2 1 5 0,0-2-2 0,-1-2 1 0,3 3 0 16,-3-3 2-16,0 0-4 0,0 0 4 0,7-7-6 16,-3 2 1-16,-4-3 3 0,0 2-5 0,0-4-2 15,0 5-30-15,-4-7-62 0,3 2-110 0,-3-6-122 16,-3 1-350-16,-1-4 155 0</inkml:trace>
  <inkml:trace contextRef="#ctx0" brushRef="#br0" timeOffset="204262.81">21557 4456 22 0,'0'0'121'16,"5"-3"-8"-16,-5 3-8 0,0 0-8 0,0 0-3 15,5-4-12-15,-2 4-1 0,-3 0-11 0,6-4 1 16,-6 4 10-16,3-3 4 0,-3 3 4 0,4-1-3 15,-4 1-5-15,0 0-11 0,0 0-11 0,0 0-2 16,0 0-5-16,0 0-6 0,4 5-4 0,-3-1-3 16,1 3-2-16,0-1-2 0,2 4-2 0,0-1-5 15,-3 0-2-15,2 1-7 0,-1 1 2 0,1-5-2 0,-2 4 0 16,0-4-6-16,1-2 0 0,0 3 0 16,0-4 3-16,0-1 3 0,-2-2 21 0,0 5 5 0,0-5-1 15,0 0-6-15,0 0 0 0,0 0-5 0,-4-12-1 16,2 5 2-16,0 0-2 0,1-1-6 0,0 1 0 15,0 0-2-15,-1 1-2 0,2 0-6 0,-2 0-26 16,0 1-56-16,2 5-63 0,0-4-89 0,0 4-113 16,-2-2-357-16,2 2 158 0</inkml:trace>
  <inkml:trace contextRef="#ctx0" brushRef="#br0" timeOffset="205351.39">21279 4483 78 0,'-19'-1'125'16,"1"1"-12"-16,-5 0-6 0,0-2-3 0,-4 0-6 16,-2-1-5-16,-2 1-15 0,1-3 2 0,-5 3-10 15,2-1-9-15,-2 1-5 0,-2-1-4 0,-1 1-3 16,-3 2-4-16,-9-2 0 0,-1 5-8 0,13-2-7 0,-13 2 0 15,12 2-9-15,-16 2 6 0,16-5-5 16,-14 6-1-16,0-2-9 0,17 1 9 0,-2-2-4 0,-2-2-6 16,4-1 3-16,3 3 8 0,-2-2-2 0,5 0 8 15,-5-2-8-15,1-1 5 0,-3 0 0 0,1 3-4 16,2-3 1-16,-2 2-2 0,1 5-3 0,4-4-3 16,2-1-1-16,1 1-6 0,8 2 9 0,-2-1-5 15,3-1 1-15,-2 0-3 0,3-1-5 0,-2 3 4 16,-2 0-1-16,4-2 4 0,-1 0-6 0,-10 1 3 15,6-1-2-15,-4 1 0 0,0 0 2 0,0-1-1 16,-10-1-6-16,7-2 4 0,0 0-2 0,-4 0 4 0,2-2 2 16,0 2-10-16,1-2 3 0,-1 0-3 0,4 1 4 15,1 1 1-15,7 0-2 0,-1-4 1 16,2 3-1-16,2 1-2 0,5-1 0 0,0 1-2 0,3 0 3 16,-2 0 0-16,-1 0 0 0,6 0-1 0,-4 0-2 15,-2 0 3-15,-1 0 0 0,1 0 2 0,0 0 3 16,-2-1-5-16,1-1 1 0,-1 2-5 0,1 2 0 15,-4-2 4-15,4 1-1 0,-8 1 0 0,2 0-3 0,1 0 5 16,-1-2-2-16,1 0-2 0,-1 2-4 16,6-1 7-16,-6 2-1 0,2-4 0 0,-2 1 0 15,0 1 3-15,1 1-3 0,0-1 5 0,4-1-3 0,-1 0-1 16,5 0-2-16,-3 2 0 0,5-1 1 16,3-1 2-16,-3 0-3 0,2 0 0 0,6 0 3 0,-9 0-1 15,9 0 1-15,-7 0-1 0,7 0 1 0,0 0 1 16,0 0 0-16,-9 0-3 0,9 0 0 0,0 0 2 15,0 0-2-15,0 0 5 0,-6-3 2 0,6 3-3 16,0 0-3-16,0 0-7 0,-2-4 2 0,2 4 9 16,-4-5-3-16,-1 0-4 0,4 3-1 0,-2-1 3 0,-1 0 3 15,-1 0-3-15,1 0 3 0,-1 0-5 16,5 3 1-16,-5-5 4 0,1 3-3 0,2 0 0 16,2 2 1-16,-5-3 1 0,5 3-3 0,-4-2-3 0,4 2 1 15,0 0-1-15,0 0 3 0,0 0-1 0,0 0 5 16,-2-3-6-16,2 3 2 0,0 0 1 0,0 0 3 15,0 0-4-15,0 0 0 0,0 0 4 0,0 0-6 16,0 0 1-16,0 0 7 0,0 0-8 0,0 0 5 16,0 0-1-16,17 1 3 0,-17-1-2 0,0 0-2 15,0 0-2-15,4 2 4 0,-4-2-1 0,0 0-2 16,0 0 5-16,0 0 0 0,0 0 3 0,0 0 3 0,10-3 1 16,-7 0-4-16,1-1-2 0,1 1-2 0,-3-2 3 15,2 1 4-15,0-1-4 0,0 2-3 16,-2 2-1-16,2-2-1 0,0 1 0 0,-3-1 3 0,-1 3 1 15,0 0-7-15,4-5 2 0,-4 5-7 0,4-3 6 16,-4 3-2-16,0 0 2 0,-3 13 4 0,3-6-3 16,-1 0-2-16,1 3-4 0,-4-1 9 0,-1 1-4 15,1 0 1-15,2 0 1 0,-2-1-1 0,4-2 0 0,-4-1 0 16,4 1 0-16,0-2-8 0,0 0 2 0,0 0 12 16,-2-1-5-16,4-1 1 0,-4 2-4 15,2-5 3-15,0 0-5 0,0 0-42 0,0 0-70 0,0 0-195 16,3-13-338-16,0 6 150 0</inkml:trace>
  <inkml:trace contextRef="#ctx0" brushRef="#br0" timeOffset="210807.49">22621 4684 88 0,'0'0'104'0,"3"-5"2"0,-2 1-4 0,0 0-6 16,-1 4-12-16,3-4-8 0,-1 0-3 0,-2-2-7 15,1 1-4-15,-1 2-6 0,0-4-7 0,0 3-1 16,0-1 4-16,-1 0-2 0,1 0-3 0,0-1-2 15,-2 2-5-15,4-2-6 0,-4-5-2 0,2 5-1 16,0 0 6-16,-2 1 1 0,1-2-2 0,-1-1-3 16,-2 2-6-16,0 1-3 0,-3-2-3 0,-4 2-1 15,3-1-1-15,-1 0-2 0,-6 1-4 0,5 2 1 16,-8-1-2-16,1 1-3 0,3 2-4 0,1 1 4 16,3 1-3-16,3 1-2 0,0-2 8 0,-1 1-9 0,3 0 0 15,-1 2 0-15,2 4 2 0,0-1-1 0,2-2-3 16,1 3 2-16,2-2 3 0,1 6-4 0,5-2 2 15,-2 0-1-15,1 2 0 0,3 0 0 0,1 1 2 16,-3-1-4-16,4 2-1 0,-6-1 4 0,4-4-4 16,-1 3 1-16,-3 1-1 0,0-4 3 0,-1 2 0 15,0-1 0-15,-2-1-3 0,1-2 2 0,-6 1-2 16,3 0 0-16,0-1 0 0,-2-1-4 0,-2 1 5 16,3-1-4-16,-2 1 1 0,-2-3 5 0,1 2-1 0,-1-1 1 15,1 1-2-15,-1-1 5 0,0 0-4 16,1 0-2-16,-1 0 0 0,-3 0 1 0,3-2-5 15,-1 1 6-15,2-1 1 0,-1 0-3 0,0 0 2 0,5-2 5 16,-8 1 0-16,2 1 3 0,6-2-3 0,0 0 3 16,-12 0-8-16,12 0 2 0,-9-2-2 0,4 1 4 15,5 1-2-15,-9-2 0 0,4 0-7 0,5 2-29 16,-7 0-45-16,4-3-69 0,-1 0-118 0,4 3-285 16,-1-5 126-16</inkml:trace>
  <inkml:trace contextRef="#ctx0" brushRef="#br0" timeOffset="211435.58">22811 4596 19 0,'0'0'113'16,"0"0"-15"-16,0 0-10 0,0 0-7 0,0 0-2 15,0 0-3-15,0 0-3 0,0 0 2 0,0 0-1 16,0 0-2-16,0 0-5 0,0 0-2 0,0 0-3 0,0 0-1 15,0 0 3-15,0 0-4 0,0 0-1 16,0 0-2-16,0 0-8 0,0 0-2 0,0 0-5 0,0 0-3 16,0 0 0-16,0 0-5 0,-5 0 0 0,5 0 0 15,0 0 0-15,0 0-1 0,0 0 2 0,0 0-2 16,0 0 0-16,-1-5-4 0,1 5-3 0,0 0-1 16,0 0 1-16,0 0-5 0,0 0-1 0,0 0-3 15,0 0-3-15,0 0-4 0,0 0-3 0,0 0 0 16,0 0 3-16,0 0-3 0,-4 13 1 0,3-10-2 15,0 3-1-15,-2 0 3 0,-1 0-1 0,0 2-3 16,4 4 2-16,-5-2-2 0,3 2-4 0,-1-1 1 0,2 0 4 16,-3 2-1-16,0-4-2 0,4 2 1 0,-4 1 0 15,3-1-4-15,1 0 4 0,-3-1 0 16,3-2 0-16,0 0-2 0,0 0-1 0,3-3 4 0,-3 1-5 16,1-2 4-16,-1 0-1 0,0 1-2 0,0-5 2 15,0 5 2-15,3-3 3 0,-2 1 0 0,3-1-2 16,1 2 3-16,3-1-2 0,-2-1 3 0,1-1-3 15,0 1 2-15,1-2-2 0,2 1 2 0,-2-1-1 16,0 0-2-16,-1 2-3 0,1-1 3 0,-2-2-1 16,2 2-2-16,-2-1 2 0,2 0 1 0,1 0-2 15,-3 0 0-15,2 0-9 0,-8 0-27 0,9-1-46 16,-9 1-56-16,6-3-198 0,-4-2-360 0,0-2 160 0</inkml:trace>
  <inkml:trace contextRef="#ctx0" brushRef="#br0" timeOffset="211812.81">23081 4585 85 0,'0'0'80'16,"0"0"-1"-16,1 11 0 0,-1-11-17 0,0 6-9 15,2-4-4-15,-2 3-6 0,1-1-4 0,-1 4 2 0,0-1-4 16,-1-1 1-16,-1 2 3 0,1 2-3 0,0 2 9 16,-2-2-9-16,3 2 1 0,-4-2-3 15,2 1 2-15,-1 0-9 0,2-1-1 0,-3 1 4 0,4 0-3 16,-3-2 1-16,2-2-6 0,0 2-4 0,1-2 2 15,-1 2-2-15,-2-3-6 0,2 1 9 0,1-2-6 16,-1 3-12-16,-1-4 6 0,4 3-4 0,-4 0 3 16,1-3-4-16,0 4 5 0,2-2-2 0,-2-2 4 15,1 2-5-15,-1-2 2 0,1 1-2 0,0 0-4 0,0-1 1 16,-2-1-11-16,2-3-50 0,0 0-58 16,0 0-84-16,0 0-213 0,0 0 96 0</inkml:trace>
  <inkml:trace contextRef="#ctx0" brushRef="#br0" timeOffset="212151.77">23169 4635 7 0,'10'-1'143'0,"-10"1"-11"15,0 0-15-15,8 6-10 0,-8-6-14 0,4 2-9 16,-3 1-9-16,3 2-8 0,-4-1-3 0,1 1-8 16,2-1-8-16,-2 1-5 0,-1 1 1 0,3 1-1 0,-6 0 0 15,3 0-7-15,0 0 0 0,0-2-5 16,0 5-3-16,0-2 4 0,-1 2 0 0,-2 1-1 16,2-1 1-16,-3 0-4 0,3-1 0 0,-2 2 0 0,3-2-5 15,-1 1 1-15,-2 2-1 0,2-4-4 0,1 5-3 16,-2-4 3-16,0-1-2 0,2 2-3 0,0-4 0 15,0 1-2-15,0-1-1 0,0-3 0 0,-1 2 0 16,1 1-2-16,0-3-2 0,0-3-8 0,0 6-32 16,0-6-52-16,0 0-186 0,5 0-291 0,-5 0 129 15</inkml:trace>
  <inkml:trace contextRef="#ctx0" brushRef="#br0" timeOffset="212684.77">23347 4625 67 0,'10'-1'172'0,"5"-2"-16"16,-2 2-14-16,1-2-17 0,-1-1-11 0,2 4-10 0,-3-2-13 15,2 2-9-15,-1-3-9 0,-1 1-3 0,2 0-5 16,-2 0-9-16,-1-1-5 0,0 0-9 0,-5 2-5 16,1 1-1-16,-1-2-4 0,-2 0-4 0,-1 1-1 15,-3 1-6-15,0 0-2 0,0 0 1 0,8 0-5 16,-8 0-5-16,0 0-5 0,0 0-18 0,0 0-4 0,0 0-3 16,0 0-13-16,0 0-7 0,-17 6-9 0,17-6-18 15,-6 3-7-15,2-3-1 0,4 0 4 16,-5 2 5-16,5-2 6 0,-5 1 8 0,5-1 3 0,0 0 7 15,0 0 5-15,-10-3 6 0,10 3 11 0,-8-3 9 16,8 3 17-16,-5-3 10 0,4 1 9 0,1 2 1 16,0 0-1-16,0 0 1 0,0 0-8 0,0 0 0 15,0 0 4-15,0 0-2 0,0 0-1 0,0 0 9 16,-3 11-5-16,5-6 2 0,-1-1-1 0,1 2 7 16,1 5-1-16,-2-1 6 0,2 2-4 0,-2-3 2 15,3 3 0-15,-3 5-3 0,0 0 3 0,-2-4 2 16,1 3 1-16,-1 1-1 0,-3-2 3 0,3 2-3 0,0 0-1 15,-2-1-4-15,2-4 3 0,-1 5 3 16,0-6-3-16,2 3-1 0,0-3-3 0,-1 0 1 16,1 1-2-16,0 0-2 0,-2-3-5 0,2 2 0 0,0-2-4 15,-1 0-2-15,0 0-14 0,-1-1-103 0,0-5-216 16,-3 1-344-16,1-4 153 0</inkml:trace>
  <inkml:trace contextRef="#ctx0" brushRef="#br0" timeOffset="-142973.95">26062 2210 101 0,'0'0'96'0,"0"0"-10"0,0 0-8 15,0 0 4-15,0 0-14 0,0 0-5 0,0 0-6 16,0 0-4-16,0 0 2 0,0 0-6 0,0 0 0 16,0 0-2-16,0 0-2 0,0 0 8 0,0 0-2 15,0 0 8-15,0 0-13 0,0 0-3 0,0 0-4 16,0 0-6-16,0 0 0 0,-5-5-4 0,5 1-1 16,0 4-4-16,-1-5-5 0,1 5 0 0,-3-4 3 15,3 4-2-15,0-6-3 0,0 6 0 0,-2-2-5 16,-1-2 4-16,3 4-3 0,-4-5-6 0,4 5-1 15,-2-6 1-15,-1 4 0 0,3 2-3 0,-5-4 5 16,0 3-6-16,5 1 4 0,-9-3-3 0,1 1 0 0,1 2 1 16,-5-2-8-16,3 0 7 0,-2 1-8 0,1 0 7 15,-1 0 2-15,5-1-5 0,-6 2 8 16,5 2-6-16,0-1 2 0,-3 0 1 0,0 2-4 0,1 2-2 16,0-2 3-16,-2-2-3 0,0 4-2 0,0-2 0 15,-2 2 4-15,0-1 1 0,-1 1 2 0,4 2-3 16,-4-2-1-16,2 3 1 0,2-1 2 0,-3-1 4 15,-1 2-8-15,3 0 3 0,-5-1-2 0,4 5 0 16,-4-1 3-16,3-5-4 0,-2 6 3 0,4-7 3 16,-3 5-6-16,-2-1 2 0,5-2 2 0,-5 4-3 15,1-2 3-15,6-4-13 0,-4 4 11 0,-1-1 1 16,0 1-3-16,0-1 5 0,3-1-4 0,2 0 3 16,-6 3 0-16,5-1-2 0,3-2 1 0,-3 1 0 0,3-3 2 15,-2 4-1-15,2-4-1 0,2 2 2 16,1-3-3-16,-1 0-2 0,1-1 3 0,1 2 6 15,-2-4-5-15,0 4 0 0,5-5-2 0,-4 5 1 16,0-4-5-16,4-1 8 0,0 0-5 0,-1 4-22 0,1-4-33 16,0 0-34-16,0 0-164 0,0 0-273 0,0 0 121 15</inkml:trace>
  <inkml:trace contextRef="#ctx0" brushRef="#br0" timeOffset="-141882.98">25380 2310 16 0,'1'-3'92'0,"0"1"-15"0,-1 2 2 0,4-2 8 16,-4 2-1-16,0 0 1 0,4-3-2 0,-4 3-2 16,0 0-6-16,4-4 1 0,-4 4-9 0,0 0-6 0,1-5-3 15,-1 5-7-15,0 0-10 0,0 0-3 0,1-3-5 16,-1 3 1-16,0 0-6 0,0 0-6 16,0 0-1-16,0 0-2 0,0 0-2 0,0 0 0 15,0 0-2-15,0 0-3 0,0 0 0 0,0 0-4 0,0 0-5 16,0 0 5-16,0 0-1 0,0 0-1 0,0 0-5 15,0 0 6-15,-7 17 0 0,4-12-8 16,-3 4 5-16,-1-2 0 0,2 1-8 0,-5 4 10 0,5-5-7 16,-3 4 1-16,1 1 4 0,-5-1 2 0,4 0-9 15,1-2 3-15,0 3 5 0,-1-5-4 0,2 5 3 16,0-3-1-16,1-1-7 0,2-1 7 0,1-2-2 16,-2 0 0-16,3 2-2 0,-1-2 3 0,1 0-1 15,2-1-7-15,-1-1 11 0,2 2 0 0,1-4 3 16,2 2 6-16,1 1-4 0,1-3 2 0,0 2-8 15,4-3 12-15,-2 2-11 0,1 1 4 0,3-2-1 16,0 2-5-16,-2-2-1 0,2 2 4 0,-4-3-4 16,4 1 7-16,-3 2-6 0,-1-2-1 0,3 0 2 0,-6 1-2 15,4-1 0-15,0 1-4 0,-1 0 2 16,-2-2 0-16,-1 3 2 0,-1-1-4 0,2-2 3 16,-2 2-3-16,-1-1-3 0,-4-1 4 0,5 2-1 15,-5-2-6-15,0 0 8 0,0 0 0 0,6 0-1 0,-6 0-2 16,0 0 2-16,0 0-3 0,0 0 4 0,0 0 1 15,0 0 1-15,0 0 1 0,0 0-2 0,0 0-2 16,0 0 1-16,0 0 2 0,0 0-5 0,0 0 6 16,0 0-12-16,0 0 14 0,0 0 7 0,0 0 2 15,0 0 2-15,-19-2-4 0,19 2 0 0,-4-6 0 16,3 2-1-16,-4 1-1 0,1-1-5 0,0-1 2 16,0-3-2-16,-1 0 5 0,0 0 4 0,-3-4-2 15,2 3-3-15,-3-7-5 0,0 4 2 0,-1-2-2 16,2-3 13-16,-2 5-2 0,-3 0-6 0,8 2 7 15,-3 0 1-15,2 0 0 0,-3 2-5 0,5 0 1 16,-1 3 1-16,0-2-6 0,1 3 0 0,2 0-5 16,-2 0 3-16,1 1 5 0,2 0-9 0,1 3-1 15,-4-4 1-15,4 4-1 0,0 0 3 0,-4-3-1 0,4 3-2 16,0 0 0-16,-4-4-2 0,4 4 0 16,0 0-7-16,0 0 7 0,-1-3 2 0,1 3-6 15,0 0 5-15,0 0 0 0,0 0 0 0,0 0-5 0,0 0 3 16,0 0 0-16,0 0 3 0,0 0-2 0,0 0-1 15,0 0 2-15,0 0 0 0,3 13-1 16,-3-9-1-16,0-4-1 0,2 3 0 0,-2-3-3 0,0 0 3 16,2 4 4-16,-2-4-5 0,0 0 2 0,0 0 0 15,0 0 6-15,2 4-9 0,-2-4 0 0,0 0 3 16,0 0 3-16,0 0-3 0,0 0-3 0,-4 6 6 16,4-6-3-16,0 0 0 0,0 0 0 0,0 0-1 15,0 0 3-15,0 0 1 0,0 0-11 0,0 0 5 16,2 3 1-16,-2-3 0 0,0 0 5 0,0 0 1 15,0 0-2-15,0 0-5 0,0 0 3 0,0 0-2 16,0 0 6-16,0 0-2 0,0 0-3 0,0 0-3 16,0 0 1-16,0 0 3 0,0 0 3 0,0 0-5 0,0 0 1 15,0 0 1-15,0 0-2 0,0 0 3 16,0 0-1-16,0 0 0 0,0 0 1 0,0 0-1 16,0 0-1-16,0 0-1 0,0 0 0 0,0 0 3 15,-2 4 0-15,2-4 1 0,0 4 1 0,0-4-5 0,-2 7 4 16,-1-3-5-16,3 0-4 0,0-1-54 0,0-3-47 15,0 10-77-15,-2-6-122 0,2-2-332 16,0-2 147-16</inkml:trace>
  <inkml:trace contextRef="#ctx0" brushRef="#br0" timeOffset="-140209.85">26057 2092 1 0,'0'0'88'0,"0"0"-10"0,0 0-5 0,0 0-4 0,-6 0-2 15,6 0-3-15,0 0-2 0,-7-1-2 0,7 1 1 16,-2-2-3-16,2 2 1 0,0 0-10 0,-7-3-5 16,7 3-4-16,-6-2-1 0,6 2-4 0,-8-2-8 15,8 2-5-15,-9 0 3 0,9 0-5 0,-14 2 0 16,7-1 0-16,0 0-3 0,-4 2-1 0,-1-3-1 15,3 3 2-15,-5 3-1 0,4-3-6 16,-2-2 0-16,0 3-3 0,0 2-1 0,-4 1 1 0,4-5-3 16,-6 7-5-16,3-4 3 0,1-2 4 0,2 1 3 15,-1 1-4-15,2 0-1 0,-1-2-2 0,2 1 8 16,-2-1-6-16,1 2-2 0,0-1 1 0,-1 1-5 16,3 0 6-16,-1-1 3 0,2 3 0 0,-2-1-8 15,2 1-2-15,-3-2 14 0,2 3-5 0,1-2-3 16,1 1-1-16,-2 1 6 0,0-1-4 0,0 1-2 0,0 2-1 15,0-4 4-15,-3 3-5 0,2-3-1 0,0-1 2 16,-4 5 0-16,1-3-2 0,4 0 1 16,-3 0 6-16,3-1-3 0,0 1-1 0,0 0-1 15,4-2-1-15,-3 1 5 0,0 1 2 0,4-3-8 0,-3 1 3 16,3 2 1-16,0-5-6 0,0 2 1 0,2 1 6 16,-1-2 0-16,-1 2-4 0,2-3 0 0,-2 3 3 15,4-5-3-15,-3 1 3 0,1 1 1 0,2-2-12 16,-1 5 9-16,1-5 1 0,-4 2-1 0,4-2 3 15,0 0 0-15,-3 7-3 0,3-7-1 0,0 0 4 16,0 0-5-16,-1 2 1 0,1-2-2 0,0 0-12 16,0 0-9-16,0 0-12 0,0 0-18 0,0 0-24 15,0 0-24-15,0 0-74 0,0 0-191 0,0 0 85 16</inkml:trace>
  <inkml:trace contextRef="#ctx0" brushRef="#br0" timeOffset="-139317.29">25460 2285 76 0,'0'0'118'0,"3"-5"-11"0,-3 5-2 15,0-4-10-15,0 4-11 0,2-3-2 0,-2 3-3 16,0-3 0-16,0 3-9 0,0 0-8 16,0 0-1-16,0 0-10 0,3-5-2 0,-3 5-9 0,0 0 0 15,0 0-8-15,0 0-6 0,0 0-2 0,0 0-3 16,0 0 4-16,0 0-6 0,0 0-2 0,0 0-6 15,0 0 1-15,0 0 4 0,0 0-7 0,0 0 0 16,0 0-1-16,0 0-4 0,-8 8 5 0,8-8 1 16,-9 6-7-16,6-2 2 0,-3-2-3 0,0 1 6 15,-2 4-2-15,1-1-5 0,-2 0 2 0,1 1-3 16,-1 0 6-16,-1 1-1 0,2-2 1 0,2 2-1 16,-2-3-3-16,2 0-2 0,-2 2 4 0,4-2 0 15,-1 3-3-15,1-1 2 0,-1-2-4 0,1 1 1 16,1-1 3-16,1 0-4 0,0 0 5 0,-1-2-3 15,3 6 1-15,0-6-3 0,-2 0 2 0,0 4 3 16,2-3-2-16,0-1-5 0,0-3 8 0,0 4-1 16,0-4 0-16,0 7-4 0,0-4 1 0,0-3-2 15,0 0 0-15,0 0 0 0,-2 5 2 0,2-5-2 0,2 3 1 16,-2-3 1-16,0 0 0 0,0 4 1 16,0-4-4-16,4 5 6 0,-4-5-3 0,5 3-1 15,-1 0 8-15,1-1 0 0,2 1 2 0,4 1-3 0,-1-2-1 16,4 3-2-16,-1 0 2 0,-3-3-6 0,3 3 5 15,0 1 2-15,4 0 0 0,-2 1-6 0,-2-2 1 16,-3 0-3-16,1 2 3 0,0-2 2 16,-2 0 4-16,1-1-10 0,-1-1 4 0,-3 1 0 0,-1-1-2 15,4-1 4-15,-6 1-1 0,-1-1 1 0,-2-2-5 16,8 0 8-16,-8 0-6 0,0 0-1 0,0 0 0 16,5-6 4-16,-5 6-1 0,-2-8-4 0,2 8 1 15,-3-8 2-15,-1 4 1 0,1-1-6 0,2-2 5 16,-3 1-1-16,-1 0 3 0,4 0-3 0,-3 1-3 15,0-6 5-15,3 6-1 0,-3-4-2 0,0 1-5 16,-1-1 3-16,-2 0 5 0,4 2-2 0,-1-4-1 16,-1 3 1-16,1-3 2 0,-1-1 2 0,0 4 3 15,1-4 4-15,-2 0 1 0,1 3-1 0,0-3 8 16,-1 2 11-16,3-2-6 0,-1 5 11 0,-1-1 1 16,1-1 0-16,-1 0-4 0,1 3-4 0,0-1-3 15,-1 2-4-15,4 1 0 0,-3-2-3 0,3 4-2 16,-2 0-4-16,1-2-2 0,2 4 2 0,-3-4-4 0,3 4 2 15,0 0-2-15,-6-2-4 0,6 2 0 0,0 0 2 16,0 0 1-16,-8 11-8 0,5-11 0 16,3 0-14-16,-2 4-13 0,-2 1-19 0,3-1-17 15,-2 0-17-15,3-3-17 0,0-1-21 0,-1 7-25 0,1-4-120 16,0-3-284-16,-3 7 126 0</inkml:trace>
  <inkml:trace contextRef="#ctx0" brushRef="#br0" timeOffset="-135126.83">24879 3528 42 0,'-6'-1'119'0,"6"1"-16"15,0 0-5-15,0 0-5 0,0 0-11 0,0 0-11 16,0 0-9-16,0 0-9 0,0 0-7 0,0 0 1 16,0 0-4-16,0 0-4 0,0 0-2 0,0 0-3 15,0 0-4-15,-7-1-21 0,7 1 16 0,0 0-2 16,0 0 5-16,-8 1-5 0,8-1 10 0,0 0-9 16,-3 2-4-16,3-2 1 0,-4 2-18 0,4-2 18 15,0 0-6-15,0 0 5 0,0 0 5 0,0 0-2 16,0 0-1-16,0 0-2 0,-9 0-5 0,9 0 14 15,0 0 0-15,0 0 2 0,0 0 4 0,0 0-5 0,0 0 5 16,0 0-6-16,0 0 1 0,0 0 0 0,0 0-5 16,0 0 7-16,0 0-7 0,0 0 5 15,0 0-4-15,0 0-1 0,0 0 1 0,0 0-4 0,0 0 8 16,0 0 2-16,0 0-1 0,0 0 0 0,0 0-4 16,22 0-3-16,-11 1 5 0,-1-1 1 0,4 0-1 15,4 2-5-15,0-2-1 0,4 0 0 0,-3 3-1 16,-2-3 0-16,3 0-4 0,0 0 1 0,0 0-4 15,-1 4-2-15,-1-4 0 0,-6 1-3 0,1 0-2 16,1-1-3-16,-5 0 2 0,0 2 1 0,-1-2 0 16,-2 0 0-16,-2 0-1 0,-4 0-1 0,9 0-1 15,-9 0-1-15,9 0 0 0,-9 0-1 0,0 0 1 16,6 0-1-16,-6 0-3 0,0 0 1 0,0 0-1 16,0 0 3-16,7 1-1 0,-7-1-2 0,0 0 1 15,0 0 2-15,0 0-1 0,0 0 1 0,0 0-6 16,0 0 1-16,0 0-9 0,0 0-15 0,2 2-24 0,-2-2-21 15,0 0-34-15,-1 7-33 0,1-7-198 16,-1 5-363-16,1-5 161 0</inkml:trace>
  <inkml:trace contextRef="#ctx0" brushRef="#br0" timeOffset="-134646.81">24898 3614 73 0,'0'0'157'0,"1"-4"-5"16,-1 4-13-16,3-4-4 0,-3 4-12 0,0 0-11 0,3-1-17 16,-3 1-9-16,0 0-5 0,0 0-7 0,0 0-12 15,3-4-3-15,-3 4-7 0,0 0-5 0,0 0-3 16,0 0-9-16,-5 13-2 0,1-9-3 0,3 3-3 16,-1-1-2-16,0 4-5 0,-2-2 2 0,0 0-5 15,3 1 0-15,1 2 0 0,-4-4-4 0,4 4-2 16,-2 0-2-16,-1-1 3 0,3-1-6 0,-1-1 1 15,-1-2 1-15,0 0-1 0,2-2 2 0,0 3-5 16,0-4-1-16,2 1 4 0,-2 1-7 0,0-5 7 16,0 6-3-16,2-4 4 0,-2-2-5 0,0 4-5 15,0-4 0-15,0 5 5 0,0-5 1 0,0 3 2 0,0-3-7 16,0 0 2-16,-2 5-1 0,2-2 0 16,0-3 1-16,-2 6-12 0,0-2 11 0,0 1 4 15,0-2-4-15,-1 3-29 0,3-3-21 0,0-3-19 0,-5 6-25 16,4-4-31-16,1 1-123 0,0-3-269 0,0 0 118 15</inkml:trace>
  <inkml:trace contextRef="#ctx0" brushRef="#br0" timeOffset="-134217.52">25174 3566 58 0,'10'0'88'0,"2"1"0"15,-2-1 4-15,3 4-13 0,-3-2 6 0,0 2-7 16,2 2-7-16,-3 0 4 0,0 1-10 0,-2 3-5 0,-2-1-4 15,0 2-7-15,-3 1-2 0,0 3-8 0,-2-2-2 16,0 3-2-16,-4 3-3 0,-1 2-4 16,1-4 0-16,-1 0-3 0,-1 0-2 0,0-1-3 0,-1 0 4 15,1-1-3-15,1-4-1 0,-2 1-3 0,2-2 0 16,1 0-7-16,1-3 2 0,1 1 1 0,1-3-1 16,0 0-2-16,-2-1 3 0,1-3-2 0,2-1-3 15,0 0-3-15,0 0 3 0,0 0-2 0,0 0-6 16,-13-10 5-16,3 7-3 0,-7-7 1 0,-2 3-3 15,-12 2-8-15,-1-3 13 0,-3 4-1 0,-3-2 1 16,0 0 0-16,1 6-1 0,-2 0-2 0,-1 0 1 16,3 3-3-16,2 3-14 0,-1 0-34 0,-2 4-192 15,5-3-258-15,0 0 115 0</inkml:trace>
  <inkml:trace contextRef="#ctx0" brushRef="#br0" timeOffset="-31458.06">9177 9506 45 0,'-3'-3'98'0,"3"3"-12"0,0 0-9 0,-1-4-3 16,1 4-9-16,0 0-1 0,0 0-6 0,0 0 0 16,0 0 0-16,0 0-7 0,0 0 0 0,0 0-3 15,0 0 4-15,-5-3-10 0,5 3 1 0,0 0-3 16,0 0-7-16,0 0-1 0,-7-2-4 0,7 2 6 16,0 0-13-16,0 0-3 0,-11-1 4 0,11 1-7 0,0 0 0 15,-8-1 0-15,8 1 0 0,-6 0 11 0,6 0-12 16,0 0 6-16,0 0-1 0,0 0 2 0,0 0 6 15,-9 1-4-15,9-1 2 0,0 0-4 0,0 0 0 16,0 0 1-16,0 0-2 0,-1-4 0 0,1 4 0 16,0 0 1-16,0 0-3 0,0 0 0 0,0 0 1 15,0 0-10-15,0 0 7 0,0 0-4 0,13-3 1 16,-7 3-4-16,3-2-1 0,1 1-1 0,2 0 2 16,2 0-4-16,-2-1 6 0,6-1-5 0,-1 1-2 15,2 2 2-15,0-2 18 0,-2 2-4 0,2-1-10 0,-6 2 1 16,1-1 6-16,-4 0-3 0,3 0 0 0,-2 0-2 15,-3 0-6-15,-1 0-10 0,-7 0-12 0,11 0-11 16,-11 0-2-16,6 0-4 0,-6 0-3 0,4 4-4 16,-5 1-7-16,1-5-9 0,-5 7-9 0,1-3-29 15,-2 2-25-15,-1-1-100 0,-2-2-237 0,1 4 106 16</inkml:trace>
  <inkml:trace contextRef="#ctx0" brushRef="#br0" timeOffset="-31130.89">9100 9646 117 0,'0'0'131'0,"0"0"-4"0,0 0-12 0,0 0-8 15,0 0-7-15,18 2-7 0,-18-2-8 0,9-2-6 16,-9 2-7-16,9-2-3 0,-3 1-9 0,-6 1-7 15,13-2-6-15,-5 2-3 0,2-2-2 0,-1 0-1 16,2 1-13-16,0 1 4 0,1-2-3 0,-1 2-7 0,0-1-3 16,1 0 1-16,-2 1-5 0,2 0-3 0,-4-1 0 15,0 1-1-15,1 0 1 0,-4 0-6 16,-5 0 1-16,14 1 2 0,-10-1 1 0,-4 0-2 0,8-1-5 16,-8 1-1-16,0 0 5 0,0 0-3 0,7 0-1 15,-7 0 4-15,0 0-1 0,0 0-8 0,7-2-8 16,-7 2 0-16,0 0-8 0,0 0-12 0,0 0-13 15,4 4-17-15,-4-4-34 0,0 0-140 0,2 3-252 16,-2-3 111-16</inkml:trace>
  <inkml:trace contextRef="#ctx0" brushRef="#br0" timeOffset="-29075.13">18701 9390 49 0,'0'0'59'0,"0"0"-4"15,0 0-2-15,-7 2-2 0,7-2-2 0,0 0 3 16,0 0 2-16,-5 1-13 0,5-1 8 0,0 0-9 16,0 0 6-16,0 0-5 0,0 0-6 0,0 0-6 15,0 0 5-15,0 0-9 0,0 0 1 0,0 0-4 16,0 0-2-16,0 0-3 0,0 0 6 0,8 6-11 15,-4-6 4-15,1 2-5 0,-5-2-5 0,12 2 3 0,-4 0-2 16,1 0 0-16,-1 1-3 0,3-2 3 16,-1 2-2-16,2-2-3 0,-1 2 4 0,1-2-2 15,3 1 1-15,-4 1-1 0,2-1-4 0,4 0 28 0,2 1-2 16,-2-1-5-16,2 0-2 0,3 0 0 0,-2 1-6 16,7-3 1-16,1 3 2 0,2-1-1 0,-1 1-3 15,2-2 4-15,1-1-7 0,0 3 1 0,1-2-2 16,1-1 3-16,2 1 1 0,-3 0 0 0,3-1-4 15,1 2 9-15,-1-4-1 0,2 4 2 0,-2-2 2 16,0 0-2-16,0 1-6 0,-2 2-4 0,-1-2-3 16,1 1-1-16,-2-1 8 0,-2 0-10 0,1 0 8 0,1-1-5 15,-4 2 5-15,1 0-9 0,-1-1 0 0,1-1 4 16,0 0 7-16,-9 2-7 0,11-2-1 16,-9 3 2-16,-2-3 3 0,1-1-14 0,0 2 11 0,-3-1-4 15,1 2 1-15,0-2 3 0,-2 0-1 0,-2 0 3 16,-2 2-1-16,0-4 0 0,4 4-2 0,-6-4 2 15,1 2-3-15,-1 2 0 0,-4-2 2 0,-1 0-1 16,-6 0-5-16,9 0 2 0,-9 0 2 0,6 0-1 16,-6 0-18-16,0 0 10 0,0 0-7 0,0 0-7 15,0 0-6-15,0 0-18 0,-30-2-12 0,18 0-27 16,-6 1-130-16,-2-3-229 0,-1 3 102 0</inkml:trace>
  <inkml:trace contextRef="#ctx0" brushRef="#br0" timeOffset="-28436.34">19067 9509 28 0,'0'0'98'0,"0"0"-8"0,3 2-10 16,-3-2-2-16,0 0-9 0,4 4-6 0,-4-4-12 15,0 0 0-15,1 3-5 0,-1-3-7 0,0 0-3 16,6 2-3-16,-3-1-1 0,1 1 2 0,-4-2 1 16,9 3-12-16,-3-1 2 0,4 0-2 0,3 0 2 15,5 1 4-15,0 2-8 0,5-1 0 0,6 1 8 0,3 0-9 16,-1 1-1-16,-2-1 8 0,7 0-6 16,1 1 10-16,1 1-3 0,-1-2 5 0,2 0-4 15,-2 2 2-15,0-2 8 0,-3 0-5 0,2 0 2 0,-3 1-2 16,-2-5-3-16,-3 5-4 0,2-2 3 15,-10-3 3-15,-3 2 2 0,-3-3-4 0,-3 0 2 0,1 1-2 16,0-1-6-16,-3 2 0 0,-1-2 4 0,0-2-4 16,-8 2 0-16,9-1-7 0,-3 1 7 0,-6 0-7 15,7 0-3-15,-7 0 3 0,8 0-2 0,-8 0-7 16,0 0 1-16,5-2 0 0,-5 2 0 0,6-1-2 16,-6 1 2-16,0 0-2 0,0 0 0 0,7 0-4 15,-7 0 2-15,8 3 1 0,-8-3-7 0,6 1 5 16,-6-1-7-16,4 2 2 0,-4-2 1 0,0 0-3 15,0 0 0-15,4 2 1 0,-4-2-1 0,0 0 0 0,0 0-2 16,0 0 0-16,0 0-1 0,0 0-4 0,0 0 2 16,0 0-9-16,0 0 4 0,0 0-9 0,0 0-8 15,0 0-5-15,0 0-7 0,-18 0-9 0,18 0-8 16,-9 0-9-16,9 0-23 0,-9-2-18 0,9 2-35 16,-9-2-77-16,6 1-238 0,-1-1 106 0</inkml:trace>
  <inkml:trace contextRef="#ctx0" brushRef="#br0" timeOffset="-26691.3">12067 9564 54 0,'0'0'134'0,"-3"-3"-7"15,3 3-10-15,0 0-11 0,-3-4-9 0,3 4-5 16,0 0-17-16,-3-2-4 0,3 2-6 0,0 0-5 15,0 0-3-15,0 0-17 0,0 0 1 0,-1-6-4 16,1 6-2-16,0 0 0 0,0 0-11 0,0 0 1 16,0 0-3-16,0 0-2 0,0 0-3 0,0 0-4 15,0 0 2-15,0 0 1 0,0 0-1 0,0 0-6 16,0 0 4-16,4-2-8 0,-4 2 8 0,6-3-9 16,-2 2 2-16,1 0-5 0,2-1 4 0,0 2 2 15,2-1-2-15,0 0 1 0,0 1 3 0,5-1-7 0,-2 2 7 16,-2-1-3-16,4 0-13 0,3 2 4 15,-3 1-5-15,2-2 4 0,3 2 9 0,1-1-7 0,-2 3 2 16,3-2 1-16,7 1-7 0,3-1-4 0,0 2 2 16,1 0-1-16,1-1-6 0,1 1 1 0,2-1-11 15,1 2 1-15,3-4 1 0,-7 5 5 0,4-4-19 16,-4 3-5-16,1 0-2 0,-1-1 2 0,0 1 4 16,0-1-1-16,0-2 10 0,3 0 1 0,1 1-8 15,-1 1 13-15,6-2 9 0,8-1 2 0,-10-2-4 16,-3 0 10-16,16 1 1 0,-1 1 3 0,2-2-2 15,-2-2 1-15,1 1 6 0,0 2 3 0,-1-2-3 0,5-2 10 16,2 1 3-16,4 0-3 0,2-1-12 0,27-3 15 16,-28 5-2-16,28-7 3 0,-27 4 2 0,33-1 9 15,2-3 4-15,-3 2-2 0,3 4 7 0,2-7-3 16,-1 5-1-16,-2 1-1 0,-5 1-11 0,-29 3 1 16,2-2-3-16,-3 2 0 0,-2 1 4 0,-3 3-8 15,-8-4 4-15,2 5-4 0,-13-6-5 0,10 3 4 16,-9-2-9-16,-4 2 4 0,2 0-1 0,-2 1-6 15,0-1 2-15,-3-1 4 0,1 1-2 0,-2-1 0 0,0 5-3 16,-1-5-3-16,-1 2 2 0,2-2-7 16,-1 0 5-16,2 1-9 0,2 2 6 0,-1-1-6 0,-2-3-10 15,0 1-1-15,-1 1-5 0,0-1-2 0,-4 2 0 16,1-1-6-16,0 0-4 0,-9-2 3 0,1 0-1 16,0 1 11-16,-3 0-1 0,-4-2 4 0,-1 0 4 15,0-1 1-15,-3 1-3 0,-2 0 15 0,-1-1-1 16,1-1 8-16,-3 0 0 0,-1 1 2 0,1-1-5 15,-4-1 6-15,2-1-3 0,-3 4 2 0,5-5 0 16,-3 3-1-16,-2 2 5 0,2-5-1 0,0 4-1 16,1-4-2-16,2 3-3 0,1 0 1 0,5 0-7 0,3 1-6 15,3-1-4-15,12 1-6 0,1 0-17 16,1 0-2-16,1 1-9 0,1-2-30 0,0 1-73 16,-2-2-162-16,2 0 72 0</inkml:trace>
  <inkml:trace contextRef="#ctx0" brushRef="#br0" timeOffset="-25936.09">17756 9694 41 0,'28'3'102'0,"7"4"-17"0,1-4-12 0,17 4-4 16,2-3-6-16,5 0-2 0,2 0-4 0,0-2 0 16,2 1 5-16,1 1-1 0,-1-2-2 0,0 0-2 15,0-2-7-15,-1 1 0 0,-5-1-2 0,4 0-8 16,-3 0-6-16,1 0 4 0,-2 0-5 0,4 3-3 0,0-3-2 15,0 1-6-15,-1-1-4 0,-3 1-1 16,3-1-5-16,4 0 7 0,-1 3-2 0,-7-3-9 16,4 0 7-16,1 2 2 0,2-2-4 0,0-2-2 0,2 4-8 15,1 0 3-15,25-1 4 0,-30-1-4 16,2 0 3-16,2 2-11 0,-4 0-1 0,3 1 10 0,-2-2-3 16,-3 4-2-16,1-2-4 0,-5 0-6 0,-4-1-1 15,-1 1-2-15,-13-3 1 0,-1 1-3 0,1-1 9 16,-3 3-5-16,-1-6 1 0,-4 3 6 0,-1-2-8 15,-6 2 10-15,-4-4-1 0,3 4-4 0,-4-3 8 16,-5 1-7-16,0-3 6 0,-1 3-3 0,0-1 6 16,-2 0-5-16,-2 2-8 0,-2-2 9 0,-1 0-2 15,3-1-4-15,-3 1 5 0,0 0 0 0,-1 1-5 16,-2-1 4-16,2 2 7 0,-4 1-3 0,3-5-3 0,-2 2-3 16,-1 3 7-16,3-4-2 0,-3 4 3 0,2-3 2 15,-2 3 1-15,5-2 0 0,-5 2-3 0,0 0-1 16,3-4 4-16,-3 4-6 0,0 0 8 0,0 0-5 15,2-3-7-15,-2 3 7 0,0 0 1 0,0 0-4 16,0 0-2-16,0 0 3 0,0 0-1 0,0 0-3 16,0 0 1-16,0 0 1 0,0 0-2 0,0 0 3 15,0 0-8-15,0 0-8 0,-12-2-12 0,12 2-2 16,0 0 1-16,-9 1-12 0,9-1-26 0,-8 0-30 16,8 0-88-16,-9 1-198 0,9-1 89 0</inkml:trace>
  <inkml:trace contextRef="#ctx0" brushRef="#br0" timeOffset="-18454.7">3667 11582 71 0,'0'0'81'0,"0"0"-11"0,0 0 2 0,0 0-8 15,-8-1 0-15,8 1 4 0,0 0 2 0,0-4-11 0,0 4 0 16,0 0 0-16,-5-4-4 0,5 4-11 0,-1-4 7 16,1 4-4-16,0 0-1 0,-3-2-5 0,3 2-9 15,0 0 3-15,0 0-5 0,-1-5 2 0,1 5-3 16,0-4-3-16,0 4-6 0,-3-5 5 0,3 5 0 16,-1-3 3-16,1 3 0 0,0 0-7 0,0 0 6 15,0 0 1-15,-4-3-6 0,4 3-4 0,0 0 1 16,0 0 0-16,0 0-6 0,0 0-7 0,0 0 4 15,0 0-1-15,0 0 5 0,-5-4-2 0,5 4-2 16,0 0-7-16,0 0 0 0,0 0 3 0,0 0 0 16,1 15 0-16,-1-13-1 0,-1 5 0 0,1-2-1 0,0 5 0 15,-4-2-3-15,3 3-4 0,-4-1 8 0,1 1 4 16,0 4-10-16,1-5 5 0,0 2-9 0,2 1 5 16,-2 0 3-16,0 0-1 0,0-1-21 0,1-3 2 15,0 1 3-15,-1-2-1 0,2-2 3 0,1 2-4 16,0-3 4-16,0 0 3 0,-2-1-1 0,2 2 5 15,0-3 1-15,0-3 1 0,0 8-4 0,0-5 7 16,0-3-9-16,0 0 5 0,0 4-1 0,0-4 1 16,0 0 0-16,0 0-5 0,0 0-16 0,0 0-13 0,0 4-15 15,0-4-11-15,0 0-26 0,0 0-105 0,0 0-211 16,0 0 93-16</inkml:trace>
  <inkml:trace contextRef="#ctx0" brushRef="#br0" timeOffset="-17375.75">3664 11729 18 0,'0'0'58'0,"7"1"0"0,-7-1-7 0,0 0 3 15,9-1 2-15,-9 1-3 0,6-2 6 0,-6 2-3 16,8-1-8-16,-8 1 7 0,6-1 0 0,1-2 0 16,-4 0-2-16,3 2-6 0,1-2-4 0,-1 1 0 15,1-1-10-15,3 1 1 0,-1-1-3 0,0 0-2 16,0 1-2-16,4 0-7 0,-3 0 0 0,5 2-2 16,-5-4 0-16,2 4-3 0,2-2-1 0,0 0-4 15,1 1 2-15,2-1-4 0,-3 1-2 0,4-2-2 0,-1 1 0 16,1-1 4-16,-1 0-2 0,1 1 2 15,2 0-1-15,1-3 6 0,0 3-5 0,-1-3-4 0,2 2 1 16,5 0 1-16,-7 2 0 0,9-2-1 0,1-1 1 16,-3 2 0-16,2 1-4 0,2 0 0 0,-2 1 3 15,2-2 3-15,1 2-8 0,-1-1 2 0,-3 2-2 16,-2-2 0-16,3 1 0 0,0-1 2 0,-1 1-3 16,0-3 0-16,-1 3-2 0,1-3 6 0,-7 0-1 15,8 2-4-15,-1-3 8 0,3 4-3 0,-3-3-3 16,-7 3 1-16,8 0-3 0,-1-3 5 0,-7 6-3 15,1-3 0-15,5 0-2 0,-4 1 7 0,-3-1 2 0,1 2-12 16,1-2 6-16,-2 1 3 0,-1-2-4 16,3 2 6-16,5-2-7 0,-4 1-2 0,-3-3 0 0,8 3 0 15,3-3 5-15,-3 3 7 0,2-1-4 0,-1 0-4 16,2-1 0-16,-3 0 6 0,-2 0-7 0,-4 2 4 16,0 1 2-16,-3-1-3 0,4 1-5 0,-5-1 8 15,1 0-6-15,-1 2-2 0,-5 0 3 0,5-1 1 16,-5-1 4-16,3 1-6 0,-2-2 2 0,0 1 1 15,0 0 0-15,-1-1-1 0,1-1 1 0,-1-1-1 16,6 3-1-16,1-1-1 0,0 0 0 0,0-1 3 16,-3 1-3-16,7 1 3 0,-5-2-6 0,0 2 2 0,3-3-2 15,0 3 7-15,-2 0-5 0,2 0 6 0,-2 0-2 16,3-1-2-16,4 1 4 0,-5 0-4 16,-2-1-5-16,2-2 4 0,-1 2 1 0,-1-1-7 0,2 1 7 15,-4-2-3-15,3 3 6 0,-3 0-3 0,-1-1-2 16,1-2 1-16,-2 3 3 0,0-1-4 0,-3 0 3 15,0 0-2-15,3-1 6 0,-2 1-3 0,3-2-3 16,-1 3-1-16,-3-1 6 0,6-2-6 0,-2 3 4 16,1 0-4-16,-4 0 2 0,4 0 1 0,-1-2-5 15,-2 0 5-15,5 4 2 0,-5-2-11 0,6 0 10 16,-2 1 0-16,-1-2-7 0,1-1 2 0,-6 1 2 16,6 1-3-16,-2 1 6 0,-3-2-3 0,-2 1 3 0,6-1-3 15,-4 1 0-15,0 0 0 0,-1 1 2 16,1-1 5-16,-5 0-11 0,4 0 4 0,-3-1 0 15,3 1 3-15,-4-1-4 0,1 1 2 0,-2-2-3 0,3 2 4 16,1 0-6-16,-3-2 3 0,1 2 0 0,1 0 2 16,0 0 0-16,0 0 0 0,-2 0-3 0,0 0-1 15,0-3 3-15,-1 3 0 0,-1 0 0 0,1 0-6 16,-3 3-7-16,1-3-3 0,2 2 1 0,-8-2-1 16,9 0-1-16,-9 0 1 0,5 0 9 0,-5 0-3 15,8 2-4-15,-8-2 8 0,0 0-2 0,0 0 3 16,5 1-1-16,-5-1 2 0,0 0-5 0,0 0-32 15,0 0-34-15,0 0-109 0,0 0-199 0,-22-3 88 16</inkml:trace>
  <inkml:trace contextRef="#ctx0" brushRef="#br0" timeOffset="-15790.19">6938 11580 96 0,'5'1'107'0,"-5"-1"-6"0,4 3 0 16,-4-3-11-16,8 1-13 0,-4 0-10 0,1-1-3 16,1 3-7-16,3-3-1 0,0 1-5 0,2-1-6 15,1 0 2-15,-2 2-5 0,4-1 0 0,-1-1-7 0,0-1 2 16,3 1-12-16,2-2-5 0,-5 2 10 15,1-1-7-15,-1 1 2 0,0-3-4 0,-2 3 1 0,2 0-5 16,1-1 2-16,-2 1-5 0,-1 0-6 0,2 0 10 16,-2 0-7-16,3 1-3 0,-1 2 9 0,1-3-9 15,4 1 2-15,-1 2-2 0,2 0 2 0,0-2 4 16,3 0-5-16,6-2 8 0,1 2 2 0,2-1 2 16,-2 0-4-16,3 0 2 0,-1 0 1 0,-3 0-2 15,4-1 3-15,-1 2-5 0,-1-1-1 0,1 0 1 16,0 0-1-16,-1-1-3 0,1 1-1 0,0 1 0 15,-2-2-2-15,0 1 5 0,-1 0-6 0,1-1-2 0,-2 1 3 16,2 1-7-16,-1-2 4 0,0 1 0 0,0 0-1 16,2-2 1-16,0 0 2 0,2-1-2 0,3 3 4 15,2-5-3-15,-2 2 1 0,3 2-3 0,0 0 1 16,-1-1 3-16,1 0-1 0,1 0 1 0,-1 4-3 16,-2-2-3-16,1 0 6 0,1 1-4 0,-5 0 2 15,2-1-1-15,-3 2-4 0,-1-4-3 0,-1 2 4 16,0 0-3-16,-10 0 1 0,-1 0-1 0,3-1 4 15,-3 2-4-15,3-1 3 0,-4 0-6 0,3-1 3 16,1-2 0-16,-1 2 0 0,9-2 2 0,1 2-2 16,2 0 0-16,-1-3 6 0,6 4-6 0,-4-1-6 0,1-1 6 15,3 2 3-15,0 0 0 0,-1 2 0 0,0-2-1 16,-1 0 1-16,-3 1-2 0,-2 0 1 0,-1 2 0 16,0-3-6-16,-10 2 2 0,3-2 1 0,-1 3 3 15,-2-3-5-15,-1 0 1 0,-1 0-2 0,-2 0 5 16,-4 0-1-16,5 0-4 0,-4 0 6 0,3 0 1 15,4 0-1-15,-4-3-4 0,4 6 1 0,0-6 2 16,3 3 1-16,-2 0-2 0,8-1-2 0,0 1 1 16,3 0 1-16,1 0-2 0,3 0 2 0,-3 0 5 0,0-1-4 15,-1 1-2-15,0 0 0 0,0 0-1 16,-2 0 1-16,-2 1 3 0,-7-1-3 0,-2 0 0 0,0 0 5 16,0 0-5-16,-6-1-1 0,-1 1 5 0,1-3 0 15,-3 2-3-15,3 1-1 0,-4 0 0 0,0-1 2 16,-4 1-3-16,4 0 1 0,-9 0 2 0,13 0 4 15,-8 1-3-15,4-1-12 0,-4 1 11 0,0-1 2 16,2 1-4-16,-2 1 1 0,0-1 2 0,1 0-4 16,0-1 8-16,1 3-6 0,-2-3 4 0,0 1-6 15,3 1 1-15,-8-2 1 0,11 1-8 0,-6-1 10 16,-5 0 0-16,9 1-2 0,-9-1 0 0,7 0-1 0,-7 0 2 16,5 2 2-16,-5-2-9 0,0 0-29 15,6 1-37-15,-6-1-89 0,0 0-112 0,0 0-295 0,0 0 130 16</inkml:trace>
  <inkml:trace contextRef="#ctx0" brushRef="#br0" timeOffset="-12690.04">10639 11543 19 0,'-5'0'53'16,"-3"3"0"-16,4-2-5 0,-1 0 1 0,0 1 2 15,-3 0-1-15,4-1 4 0,4-1-1 0,-6 2 1 16,2 1 0-16,4-3-6 0,-4 2-10 0,4-2-1 0,0 0-6 16,0 0 0-16,0 0-7 0,-8 0 6 15,8 0-12-15,0 0 2 0,0 0-2 0,0 0 2 16,0 0-10-16,0 0 8 0,0 0-12 0,-2 3 17 0,2-3 7 16,0 0 3-16,0 0 1 0,0 0 1 0,0 0 4 15,0 0-7-15,0 0 2 0,0 0-2 0,0 0-7 16,0 0 0-16,22-1-4 0,-17-1-2 0,-5 2-2 15,11 0 2-15,-3 0-5 0,0 3-2 0,1-1-2 16,0 0-2-16,0 0 5 0,0 1-4 0,2-3 2 16,2 1-5-16,-1 3-2 0,1-1 0 0,5-1-4 15,0 1 1-15,-4-2-1 0,4-1 5 0,0 0 3 16,1 3-6-16,4-3-1 0,4 0 7 0,4 0-10 16,-4 0 4-16,2 0 1 0,2 1 0 0,-1-1 3 0,2 2-4 15,0-2 3-15,0 1-7 0,1-1 4 0,3 0-5 16,-4 3 4-16,5-3-1 0,-4 2 6 0,0-2-3 15,1 3-1-15,-4-3 8 0,2 3-8 0,-1-2-2 16,-3 1-2-16,0-2-5 0,2 1 7 0,-2 0 3 16,0 1-6-16,-8-2-1 0,11-2 3 0,-2 4 2 15,-2-5-5-15,4 2 14 0,-3 0-2 0,0 1-1 16,-1 2 0-16,0-2-11 0,2 0 0 0,-2 0-1 0,1 0 4 16,-7 1 0-16,7-1 0 0,-7 0-1 15,9-1 2-15,-2-1 9 0,1 2-14 0,-2 1 5 0,1-1 2 16,0 0 3-16,4-1 0 0,-2 0 11 0,0 2-1 15,-3-3 5-15,5 2-1 0,-4-3 2 0,3 3-4 16,-2-3 9-16,-2 3-10 0,3-1 1 0,-1 0-3 16,4-2-5-16,-1 2 0 0,-5-1 3 0,4 2-2 15,-1-1 1-15,0 1-2 0,0-3-2 0,1 2 2 16,1 0-5-16,0-2 1 0,-1 3-1 0,1-4 8 16,1 3-10-16,-1 0 2 0,2-1-1 0,-2 1-3 15,4-2-2-15,-3 3 9 0,2 0-1 0,-1 0-1 0,3-1 2 16,-1 2-6-16,-3-1 0 0,-1 0 5 0,0 3 0 15,1-2 3-15,-1 2-2 0,1-4-1 0,-2 1-1 16,1 2-4-16,1-2 4 0,-3 0 6 0,2 2-8 16,-3-4 5-16,3 4-5 0,0-2 0 0,-1 0 3 15,-2 0-5-15,2 1 0 0,3 1 2 0,-6-2-5 16,4 2 8-16,-5 0-4 0,1 1-3 0,2-2 2 16,-4 1-3-16,3-2 5 0,-1 1 0 0,-2 0-3 0,2 1 0 15,-1-2 2-15,3 2-3 0,-4-2 2 16,3 0 2-16,-1 3-2 0,0-3-2 0,-6 0 1 15,4 2 0-15,5-2 1 0,-3 1 0 0,-1-1 0 0,2 0-4 16,-2 0 4-16,1 0 1 0,-1 0-3 0,0 2-4 16,-4-1 2-16,5-1-1 0,-1 0 0 0,-4 1-5 15,5-1-7-15,-1 1-1 0,-5 1-6 0,7-2 6 16,-8 2 8-16,5-1-4 0,-4-1 1 0,-1 1 1 16,0-1-1-16,-1 0 3 0,0 0 1 0,2 0-2 15,-1 0 4-15,-4 0-2 0,3 0 5 0,1 0-4 16,-2 0 3-16,3 0-1 0,-3 0 1 0,1 0 4 0,8 0-1 15,-7 0 0-15,1 0-2 0,-2 0 0 16,3 0-1-16,-4 0 2 0,2 3-1 0,-2-3 2 0,1 0-1 16,2-3-2-16,1 3 0 0,-4 0 3 0,0 0-1 15,4 0 4-15,0 0 0 0,-2-1-5 16,-2 1 3-16,3-3 2 0,-3 1-2 0,1 1 3 0,2 1-3 16,-4 0 3-16,2-2 5 0,2 2-8 0,-1-1 0 15,0 0-3-15,2-2 3 0,-6 3 0 0,6-3 4 16,-3 2-4-16,1 2 1 0,-2-2 1 0,1-2-4 15,3 1 7-15,-5 0 4 0,5 1-3 0,-1 1-3 16,-3 0 0-16,2-3 0 0,0 3 4 0,0-1-3 0,1 1 1 16,-1 0-2-16,0-1 0 0,0 2 2 0,8-2-2 15,-8 1 1-15,7 0 1 0,-1 1-1 0,2-1-2 16,-8 0 0-16,1 0-1 0,-1 1 2 0,1-1-1 16,6 0 1-16,-1 0-2 0,-4 0-3 0,0 0 3 15,5 0-1-15,-6 0 0 0,6-1 3 0,0 1 0 16,-1 0-5-16,-7-1 4 0,1 2 2 0,3 0-4 15,-3-2 0-15,0 2 1 0,-1-1-4 0,-1 0 3 16,0 3 1-16,0-2 4 0,0 1-6 0,-3-1 1 16,-2 2 3-16,2-1-4 0,1-2 1 0,-7 3 0 0,3 0-2 15,-3-2 1-15,2 0 3 0,-1 0-2 0,1 0-1 16,-2 2 6-16,0 0-3 0,2-2-7 0,-3 2 4 16,2-2 1-16,-2 2-2 0,4-2 4 0,-2 0-4 15,-1 0 3-15,3 0-3 0,1 2 3 0,0-2 1 16,-1 2-1-16,-1-1-1 0,2-2-1 0,-4 1-1 15,2 0 6-15,-1-1-6 0,-1 2 1 0,1-2 2 16,-2 1-1-16,-2-1 1 0,-1 0 1 0,-1 1 1 16,-5-1-3-16,9 1 1 0,-9-1 1 0,5 1 0 0,-5-1-3 15,0 0 1-15,0 0-5 0,8-1 6 0,-8 1-9 16,0 0 8-16,0 0 3 0,10 0-1 0,-10 0 1 16,0 0-2-16,0 0-1 0,0 0 2 0,0 0-1 15,4-2 1-15,-4 2-1 0,0 0 0 0,9-1-1 16,-9 1-2-16,9 0 2 0,-5-2-5 0,-4 2 6 15,0 0 0-15,10 0 1 0,-10 0-1 0,5 2 2 16,-5-2-1-16,0 0-4 0,9-2-2 0,-9 2 5 16,0 0 4-16,0 0-4 0,2-2-3 0,-2 2 2 15,0 0-1-15,0 0 2 0,0 0-1 0,0 0 2 0,0 0-2 16,-2-6 2-16,2 6-3 0,0 0 3 0,0 0-1 16,0 0-3-16,-8-3 2 0,8 3 0 0,0 0-2 15,-3-3 7-15,3 3-5 0,0 0-3 0,0 0 2 16,0 0 0-16,0 0 0 0,0 0-2 0,-6-2 1 15,6 2 2-15,0 0 0 0,0 0 2 0,0 0-2 16,0 0 0-16,0 0 0 0,-5-3 0 0,5 3 2 16,-6-3-1-16,4 2-1 0,2 1 0 0,-6-3-1 15,6 3 1-15,-3-4 1 0,-1 3-1 0,4 1 0 16,-3-3 0-16,3 3 0 0,-4-2 0 0,4 2 2 0,0 0 2 16,0 0 1-16,0 0-2 0,-2-4 2 0,2 4-4 15,0 0 2-15,0-5-1 0,0 5 1 0,0 0-3 16,-3-6 9-16,3 6-4 0,0-2-2 0,0 2 1 15,0 0 1-15,0 0-4 0,0 0 1 0,3-5 2 16,-3 5 1-16,0 0-3 0,0 0-2 0,0 0 1 16,0 0 0-16,0 0 0 0,0 0-1 0,0 0 2 15,0 0-7-15,0 0 3 0,0 0 5 0,0 0 1 16,0 0 0-16,0 0-2 0,0 0 3 0,0 13-3 0,0-8 0 16,-5-1-1-16,2 0 0 0,2 0-3 0,1 2 7 15,0 0-7-15,-3-1 4 0,3 1-6 16,0-1 1-16,0 0 2 0,0-1 1 0,-1 1 0 0,1-1 0 15,0 1 2-15,0-1-2 0,1 1 3 0,-1-2-3 16,0 4-2-16,0-5 2 0,2 2-3 0,-2 1 3 16,1 1 0-16,0-2-1 0,0-1 1 0,-1 2 1 15,2-1-1-15,-2-4-1 0,0 7-1 0,0-4 0 0,0 1 1 16,1-1 4-16,-1-3 0 0,-1 6-4 16,1-6-1-16,-2 4 0 0,2-4 2 0,0 4 1 15,0-4-3-15,2 4 0 0,-2-4 10 0,0 0-2 0,2 1 5 16,-2-1 4-16,0 0 1 0,0 0-2 0,0 0 2 15,0 0-1-15,0 0-4 0,0 0 1 0,10-9-3 16,-6 7 1-16,-4 0-2 0,4-2-1 0,-3 0-2 16,1-1-3-16,0 0 4 0,2-2 0 0,0 2-1 15,-2-2-5-15,2-3 4 0,0 2 1 0,-3-2-3 16,3 4 0-16,-3-1-3 0,2 0 4 0,1-1-2 16,-3 2 0-16,1 2 2 0,0-2 0 0,-2 2-3 0,1 0-1 15,3 1 1-15,-4 3 1 0,1-6-1 16,2 4 0-16,-3 2 4 0,1-4-3 0,-1 4 2 0,4-2-2 15,-4 2 2-15,0 0-3 0,5-3 2 0,-5 3 0 16,0 0-1-16,0 0 0 0,0 0 1 0,0 0-3 16,8 5-2-16,-8-5 0 0,1 2 1 0,-1-2 1 15,4 3 0-15,-4-3 2 0,0 5-1 0,0-5-1 16,0 2 3-16,0-2-3 0,0 6 1 0,0-6 3 16,0 4-5-16,0-4 2 0,0 8-3 0,0-5 4 15,0 1-2-15,0-4 3 0,-1 7-4 0,1-1 2 16,0 0 0-16,0-1-3 0,0 0 1 0,0-1 2 0,-3 3-1 15,3-3 2-15,0 0 0 0,0 1-1 0,-1-1 0 16,-2 0-3-16,3-4 2 0,0 7 3 0,0-7-2 16,-1 5 1-16,1-5 2 0,0 0 11 0,0 5 0 15,0-5 4-15,0 0-5 0,0 0 1 0,-4 1-4 16,4-1 2-16,0 0-9 0,0 0 6 0,0 0-2 16,0 0 1-16,0 0-1 0,0 0 3 0,0 0-4 15,0 0-2-15,0 0-2 0,0 0 4 0,-9-6-1 16,9 6-1-16,0 0 0 0,-4-5-3 0,3 2 3 15,1 3-1-15,0-5-2 0,0 5 3 0,-5-4-1 0,5-2-4 16,0 6-3-16,-2-6 8 0,4 2-1 0,-2 0-3 16,0 0 0-16,0 0 3 0,0 4-5 0,0-8 5 15,0 5-5-15,0-1-4 0,0 4-7 0,0-6-27 16,0 6-51-16,0-5-79 0,0 5-153 0,0-5-349 16,-4 3 154-16</inkml:trace>
  <inkml:trace contextRef="#ctx0" brushRef="#br0" timeOffset="-10876.27">16366 9978 73 0,'-3'-3'90'0,"1"-2"0"0,-1 2-15 0,-2-1-6 0,1 0-7 16,-2 1-6-16,0 3-2 0,6 0-10 0,-18 3 1 15,6 1-1-15,-2 4-3 0,-4-1-10 16,3 3 6-16,-3-1-5 0,3 3-8 0,1 0 7 0,1-1 2 16,1 1 1-16,3 1-3 0,4-1-2 0,-3 3-3 15,2 1-1-15,2 1-2 0,2-3-3 0,-1 2-1 16,2 1-1-16,0 0 1 0,1-5-9 0,4 2 4 16,-1 1 0-16,3-2 0 0,1-3-3 0,0 1 1 0,0-2 1 15,4 1-7-15,5-3-2 0,-6-1 1 16,7 0 0-16,-2-3-2 0,3 0 4 0,1-3-5 15,-6-1 0-15,2-1 25 0,-2-2-2 0,0-1 4 0,-2-2-5 16,1-1 3-16,1-5-3 0,-6 4 5 0,1-6-8 16,-3 1-3-16,0-2 2 0,-3 3 8 0,1-4-4 15,-6 1-1-15,0-1-4 0,-1 0 4 0,-2 1 2 16,-1 1-2-16,-3-2-3 0,3 3-1 0,-2 0 1 16,1 7-3-16,-2-4-3 0,2 5-3 0,0-1 3 15,1 2-4-15,-1 5-4 0,2 0 4 0,6 0-2 16,-12 5-11-16,8-1-9 0,-2 4-15 0,5 0-15 0,-2 0-18 15,2 2-31-15,1-1-36 0,-4 1-123 0,4-4-269 16,0 3 120-16</inkml:trace>
  <inkml:trace contextRef="#ctx0" brushRef="#br0" timeOffset="-10555.44">16365 10233 46 0,'0'7'128'0,"0"-1"-8"0,-2 4-9 0,1 1 0 0,-3 1-18 15,2-1 2-15,-3 4-6 0,-2 2-7 0,3-1 0 16,1 1-1-16,0 0-15 0,2 1-1 0,-1 0-7 16,1 2-2-16,2-2-11 0,-1 0-4 0,4 7 5 15,-1-4-7-15,1 3-4 0,-3-3-5 0,4 3 0 16,0 1-3-16,-2 0-2 0,-2-7-3 0,3 0-6 15,0-1 5-15,-3 0-11 0,0-5 6 0,1 1-2 16,-2-4 3-16,0 1-6 0,-2-4 0 0,4 1 1 16,-2-1-4-16,-2-1 3 0,1 0 2 0,1-1-1 15,0-4-5-15,0 0 4 0,-1 3-5 0,1-3-4 16,0 0-12-16,0 0-12 0,0 0-28 0,-7-12-34 0,6 5-71 16,-3-4-95-16,4 1-272 0,-2-5 121 0</inkml:trace>
  <inkml:trace contextRef="#ctx0" brushRef="#br0" timeOffset="-10009.05">16366 10261 41 0,'-9'-5'156'0,"1"-3"-7"16,1 4-15-16,0 1-14 0,2-1-11 0,1 3-9 0,4 1-12 15,0 0-7-15,0 0-9 0,-5 5-2 16,6 2-8-16,1 1-6 0,2 3-4 0,-1 0-2 16,3 3-9-16,-1 0 0 0,-1-2-8 0,2 3-2 0,-2 0-9 15,-2-3 0-15,-2 0-4 0,0-2 2 0,-1 1 1 16,0-1-3-16,-3-1-1 0,-2-3 3 0,-1 3 2 16,-1-6-3-16,-2 2 4 0,-1-2 0 0,0-2 5 15,1 0-2-15,-1-1 13 0,-1 0-3 0,3-2 4 16,2 1-3-16,-1-1-1 0,4 2-3 0,0-3-3 15,0 0-5-15,4 3 0 0,-1-4 0 0,1 4-4 16,8-7-5-16,-3 4-1 0,0 0-2 0,5-1 0 0,-1 0 2 16,3-2-12-16,-1 2 3 0,-2 1-3 15,-2 1 2-15,-1-3-9 0,2 2-1 0,-2 0 0 0,-1-1-3 16,0 2 0-16,-2-1 0 0,-1-1-3 0,1 0 3 16,-2 0 3-16,3 2-5 0,-3-1-1 0,1-1 7 15,-2 4 1-15,2-8 1 0,-1 6-2 0,1-2 2 16,-2 4-1-16,1-8-1 0,0 5 2 0,2-1-1 15,-2 2 3-15,-1 2 2 0,3-7-9 0,-2 4 6 16,-1 3 2-16,0 0-4 0,1-3 4 0,-1 3-1 16,0 0-2-16,0 0 1 0,0 0-3 0,-7 10 6 15,5-7-9-15,2-3 7 0,-2 9 1 0,0-5 1 0,2 2 3 16,0 1-3-16,3 1 1 0,0 1-2 0,0-3 4 16,0 2-5-16,2-1 3 0,-2 1-2 0,3-3 1 15,-4 1-5-15,2 2 2 0,0-2-1 0,-1 0-24 16,-1 1-25-16,2-2-38 0,-2 0-70 0,-1-3-139 15,-1-2-322-15,0 0 142 0</inkml:trace>
  <inkml:trace contextRef="#ctx0" brushRef="#br0" timeOffset="-9426.78">16210 10801 54 0,'-4'9'154'0,"-1"-1"-15"0,1 1-16 16,1 0-8-16,-1 1-12 0,1-1-11 0,3-2-4 15,0 3-12-15,0-3-4 0,0-1-6 0,0 3-12 16,3-4-1-16,-1 2-6 0,3-2-2 0,-4-2-7 16,3 1-3-16,-2-1-4 0,1-2-3 0,-3-1-2 15,0 0-4-15,16-5 0 0,-10 0-2 0,-1 1-4 16,3-7-1-16,0 5 2 0,-1-5-3 0,0 2-5 15,-1-1-3-15,-1-2 4 0,3 2-1 0,-2-2-2 16,1 4 0-16,-4 1-5 0,0 2 3 0,2 0-1 16,-2 0 1-16,-1 1-2 0,0 1 6 0,-2 3-6 0,0 0-2 15,0 0-1-15,0 0 2 0,0 0 2 0,-7 11 0 16,7-11 0-16,-1 9 1 0,1-5 5 0,1 1-1 16,2 0-3-16,-1 0 9 0,3 1-8 0,-1-2-1 15,1 1 1-15,2-1 0 0,-1-1 3 0,4 1 3 16,-3-1-1-16,-1-1 3 0,1-2 1 0,0 0 2 15,1-2-2-15,-2 0-4 0,-1-1 0 0,1-2 8 16,-3 0-5-16,2-2-4 0,-5 2 2 0,2-2 0 0,-2 1-3 16,-2-1-1-16,4 3 1 0,-2-2 0 0,0 2-3 15,0 0-1-15,2 1 0 0,-2 3-9 0,0 0-15 16,0 0-12-16,0 0-15 0,0 0-17 0,0 0-25 16,13 3-30-16,-8 1-154 0,4-4-293 0,0 1 130 15</inkml:trace>
  <inkml:trace contextRef="#ctx0" brushRef="#br0" timeOffset="-8559.33">17562 9987 15 0,'0'0'95'0,"0"0"-2"0,0 0-4 0,-13 5-8 15,8-3-10-15,-3 3-5 0,1 2 1 0,-1 1-5 0,3 2-11 16,-1-1 13-16,2 2-5 0,-4 0-11 15,3 0 2-15,1 1-11 0,-4 3 0 0,5-4-4 16,0 3-4-16,-1-2 0 0,2 0 2 0,2 0-4 0,0 0 1 16,2-2-1-16,1 0 19 0,3-2-2 15,-3 1-7-15,3-2-5 0,-1 0 3 0,2 0 4 0,2-3-1 16,-3 0-4-16,3-3-1 0,1 2-3 0,0-2-4 16,2-2 1-16,-1 0-1 0,1-3 3 0,-2-1-4 15,0 1 4-15,1-6 1 0,-1 4-3 0,-1-5-3 16,0 2 3-16,-3-1-5 0,-1-2-1 0,1-5-10 15,-2 2 7-15,-2 0-3 0,-4-1-1 0,1 4 1 16,-3-3-2-16,-2 3 2 0,1 2-6 0,-3-4 0 0,0 4 0 16,-3 4-3-16,5-2 1 0,-1 1-1 15,1 1-3-15,-2 4 0 0,3 0-2 0,5 2-4 0,-10 2-17 16,3 1-20-16,5 2-28 0,-2 2-33 0,0 0-53 16,-1 0-139-16,5 0-315 0,1 2 139 0</inkml:trace>
  <inkml:trace contextRef="#ctx0" brushRef="#br0" timeOffset="-8209.51">17620 10219 114 0,'0'0'147'0,"1"7"-9"0,1-1-11 0,1 1-8 0,2 0-13 16,0 3-5-16,0 1-12 0,0 1 0 0,2 2-8 15,0 0-11-15,-2 1-4 0,3 1-6 0,-4-3-5 16,2 1-6-16,-3-1-1 0,3 3-6 0,-6 1 3 16,2 0-5-16,-2-1 5 0,-4 1-6 0,1 0 0 15,2 2 0-15,-2 6-1 0,-4-7-1 0,-1 2-4 16,0 5-1-16,1-3-6 0,-2 5 1 0,1-1-3 16,2-1-4-16,-3-9 0 0,5 5-1 0,0-4 1 15,3 1 0-15,0-2-4 0,1-3 1 0,1-2 0 16,-1-1-3-16,0-3 0 0,-1 1-2 0,2-4-1 15,-1 1 2-15,0-1 3 0,0-4-1 0,0 0-1 0,-1 4 1 16,1-4-4-16,0 0-8 0,0 0-14 0,-7-13-18 16,6 6-27-16,-2-2-34 0,1-4-73 15,-1-5-155-15,-3-1-343 0,1-6 152 0</inkml:trace>
  <inkml:trace contextRef="#ctx0" brushRef="#br0" timeOffset="-7726.56">17637 10271 137 0,'2'-6'139'0,"-1"1"-13"16,0-2-5-16,1 2-17 0,-1 0-1 0,0 2-9 16,0 0-9-16,-1 3-6 0,2-6-8 15,-2 6-10-15,2-3-5 0,-2 3-2 0,0 0-11 0,0 0 4 16,10 7-9-16,-10-2-5 0,2 0-1 0,-5 1-3 15,0 4 0-15,-3 1-6 0,1 0-1 0,-1 2 5 16,-2 1-4-16,-2-1 3 0,0 0-7 0,1 0-1 16,1-2 1-16,-1-2-3 0,0-2 1 0,4 1-2 15,-3-1 5-15,3-4 6 0,0 2 4 0,4-1 11 0,-2-2 0 16,3-2-10-16,-5 3 4 0,5-3-8 16,0 0 0-16,0 0-3 0,0-10-4 0,0 5 2 0,5-4-3 15,0-1-3-15,3 1-4 0,-3-3-2 0,4-2 0 16,0 1 1-16,1-4-2 0,0 2-4 0,-1 2 3 15,2 0-4-15,-4 3 3 0,1 1 1 0,-2 1-1 16,-2 2 3-16,1 0-2 0,-1 1 1 0,-1 3-7 16,-1-4 4-16,1 5-1 0,-3 1 1 0,0 0-1 15,0 0 3-15,0 0-5 0,16 7 0 0,-14-7 2 16,1 5 0-16,1 1 0 0,-2 1 0 0,1-2-3 16,-1 1 4-16,4 4-4 0,-2 0-1 0,6 0 4 0,-5-2-2 15,4 2-1-15,-1-2 2 0,-1 2-1 16,3 1-3-16,0-3 1 0,4 3-1 0,-5-3-3 15,1 1 2-15,0-1-8 0,-1-2-22 0,-1 1-21 0,1 1-24 16,-3-5-46-16,-1 1-53 0,-2-1-129 0,-1-1-329 16,1 1 146-16</inkml:trace>
  <inkml:trace contextRef="#ctx0" brushRef="#br0" timeOffset="-7042">17460 10771 120 0,'0'0'162'0,"4"-4"-16"0,-4 4-6 0,2-5-12 15,-2 5-14-15,0 0-12 0,0 0-9 0,0-3-6 0,0 3-10 16,0 0-11-16,0 0-4 0,0 0-5 16,-13 8-6-16,7-3-4 0,-3-1-10 0,-1 1 0 15,1 0-4-15,0 2-7 0,-1 0 2 0,-1-2 1 0,0 1-7 16,2 1-4-16,0-1 0 0,0-1 0 0,0 1-2 15,4-2-2-15,0-1-1 0,0 1 0 0,-2 0-3 16,1-1 1-16,2 0-3 0,0 1-7 0,1-3 8 16,3-1-2-16,-3 3 3 0,3-3-7 0,-4 3 2 15,4-3 4-15,0 0-7 0,0 0 9 0,0 0-5 16,0 0 0-16,0 0-3 0,0 0 3 0,0 0-4 16,5-14-2-16,-1 9 4 0,5-1-3 0,-3-2 0 15,2-2 4-15,1 4 0 0,0-5-3 0,0 2-2 0,0 0 2 16,4-2 1-16,-3 5 0 0,0-2-1 15,-2 1 2-15,-1 2 0 0,-1 2-4 0,-1 1-5 0,-1 2 7 16,-1-4 4-16,1 3-8 0,2-2 5 16,-6 3 0-16,8 0-1 0,-8 0 0 0,7 3-1 0,-7-3 1 15,6 4-2-15,-1-1 2 0,-3-1-2 0,4 3 0 16,-2 1-2-16,-1-1 0 0,1 1 5 0,0 0-2 16,-1 0 1-16,-1-1-1 0,2 3 1 0,1 1-3 15,0-2-2-15,-1-2 2 0,0 0 0 0,-1 0-1 16,0 1 0-16,4-2 2 0,-4 0 1 0,1-1-1 15,4 0-3-15,-3-1 3 0,3 0-3 0,2-2 6 0,-5 0-1 16,3 0 2-16,0 0-4 0,-1-2 0 16,3 0 1-16,-2-1 1 0,2 0 1 0,-3 0-1 0,-2 2-4 15,0-2 4-15,0 2-2 0,0-2 3 0,-1 0-1 16,-4 3-4-16,6-3 2 0,-4 1 2 16,-2 2-11-16,0 0-14 0,0 0-23 0,0 0-30 0,-9-7-62 15,2 7-139-15,1-3-298 0,-2 1 132 0</inkml:trace>
  <inkml:trace contextRef="#ctx0" brushRef="#br0" timeOffset="1718.35">16094 10258 77 0,'0'0'72'0,"0"0"-7"0,4-2-3 16,-4 2-11-16,0 0-9 0,0 0 0 0,0 0-2 0,0 0-4 16,5-2-6-16,-5 2 6 0,0 0-14 15,0 0-2-15,0 0 0 0,0 0 4 0,0 0-5 16,0 0 4-16,0 0 0 0,0 0 7 0,0 0 3 0,0 0-12 15,0 0 8-15,0 0 1 0,3-3-2 16,-3 3-2-16,0 0-1 0,0 0 0 0,0 0-4 0,0 0-2 16,0 0-3-16,0 0-1 0,0 0 2 0,0 0-3 15,0 0-2-15,0 0-1 0,0 0 2 0,0 0-4 16,0 0-4-16,0 0 1 0,0 0 2 0,4-2-4 16,-4 2 6-16,0 0-4 0,0 0 2 0,0 0-5 15,0 0 0-15,0 0 5 0,0 0-5 0,-10-4 0 0,10 4-5 16,0 0 10-16,0 0-7 0,-5-2 3 15,5 2-5-15,0 0 1 0,-9 0-1 0,9 0 2 16,-4-2 0-16,4 2 1 0,-11 0-4 0,11 0 5 0,-13 0 1 16,3 0-1-16,-3 0-1 0,0 0-5 0,-6 0 8 15,1 0-2-15,-6-1 0 0,-4 0-2 16,-3-2 0-16,-1 0 3 0,0 1 1 0,-1-1 9 0,-3 1 12 16,2-2-3-16,2-1 3 0,1 2-2 0,3-1 0 15,0-1 3-15,10 0 7 0,1 2 2 0,5 0-6 16,1 2-1-16,-1-3-3 0,3 0 2 0,1 3-2 15,0-2-5-15,3 3-6 0,5 0 5 0,-8 0-2 0,8 0-4 16,-7-3 0-16,7 3 0 0,-6-2-4 0,6 2 1 16,0 0-3-16,-6 0 0 0,6 0 0 15,0 0 0-15,0 0 0 0,0 0-2 0,0 0-1 0,0 0 2 16,0 0 0-16,0 0-2 0,0 0-1 0,0 0 3 16,0 0-6-16,0 0-1 0,0 0-21 0,0 0-16 15,0 0-26-15,7 12-19 0,-7-12-28 0,3 5-138 16,-3-5-269-16,0 1 120 0</inkml:trace>
  <inkml:trace contextRef="#ctx0" brushRef="#br0" timeOffset="2372">15567 10150 110 0,'0'0'101'0,"0"0"0"0,-1-6-5 0,1 2-6 15,0 4-3-15,0 0-16 0,0 0 3 0,0 0 0 16,-3-5-13-16,3 5-6 0,0 0-6 0,4-2-2 0,-4 2-6 15,0 0 0-15,4-2-5 0,-4 2-1 16,0 0-2-16,0 0 1 0,0 0-5 0,4-5-2 0,-4 5-5 16,0 0-3-16,0 0 0 0,0 0 0 0,0 0-6 15,0 0 0-15,0 0-1 0,-8 9 3 0,1-6-3 16,-1 2-2-16,0-1-1 0,-1 1 0 0,-1 2-5 16,1-2 4-16,-2 0 1 0,-2 0-3 0,1 2 0 15,0-2-3-15,-2-1 3 0,2 0 0 0,2 2-4 16,1-1 1-16,1-3-1 0,3 1-1 0,-4-2 8 15,4 2-1-15,1-1 7 0,-1-1 2 0,5-1 1 16,-4 5 4-16,4-5-1 0,0 0-1 0,-1 2-1 0,1-2-4 16,10 0-1-16,-2 2-3 0,1-1 0 15,1 1-3-15,2 1 0 0,-1 1 1 0,2 1-2 0,0-1 2 16,-3 2-1-16,1 1-1 0,-1 0-1 0,1 0-4 16,-3 2 1-16,-1-2 3 0,1-1-5 15,-4 0 2-15,1-1-6 0,-3 1 5 0,2-1-2 0,0-2-3 16,-3 0 9-16,4 1-9 0,-3-2 3 0,0 1 5 15,-2-3-6-15,0 0 1 0,0 4 2 0,0-4-2 16,0 0 1-16,0 0-1 0,0 0 1 0,0 0-1 16,0 0 6-16,1-13-3 0,-1 9-1 0,0 0-4 15,0-3 3-15,0 1 2 0,-1 1-4 0,1-3 4 16,0 1-3-16,0-3 0 0,-4 0-1 0,1 0 3 16,1 0 2-16,1 1-5 0,-3 1 5 0,2-2-1 15,-1 2-2-15,2 0 2 0,-2 0 1 0,1 3-4 0,0-2-1 16,2 1 1-16,-2 2-14 0,2 0-30 15,-3 1-55-15,3 3-181 0,-7-4-304 0,3 3 135 0</inkml:trace>
  <inkml:trace contextRef="#ctx0" brushRef="#br0" timeOffset="7522.22">17522 10022 22 0,'0'0'42'0,"0"0"-5"0,0 0 1 15,-12 4-6-15,8-2 2 0,4-2-6 0,-5 3 0 16,5-3-3-16,-9 4-3 0,6 0-1 0,-2-3 1 16,1 3 2-16,-2 0 0 0,1 0-7 0,2 1 2 15,-2-1-4-15,1 0 2 0,0 2-2 0,4-3-2 16,-2 2 1-16,1 2 2 0,1-2-1 0,-2 0-7 0,4 2-2 16,-1-2 6-16,1 2-1 0,1-2 2 15,1 1-1-15,0-1-3 0,1 2 2 0,2-1-7 0,-2 2 4 16,1-3-1-16,1 2-4 0,3-2 5 0,-2 0-4 15,1-1 4-15,0 0-4 0,1 2 2 16,-2-4-2-16,2 1-3 0,3-1 3 0,-4 0 2 0,4 0 5 16,-4 1-6-16,2-2-8 0,3 1 7 0,-2-1-3 15,-1 0 4-15,-1-1-2 0,1 0 1 0,-2 3-5 16,-2-3 1-16,1 0 7 0,-3-3-1 0,1 3-5 16,0-2 12-16,1-1 2 0,-2 0 2 0,-1 1 0 15,0-2-6-15,-1 0 3 0,-1-1-3 0,-1-1 8 0,2 1-7 16,-6-2 5-16,2 1-5 0,1-2 1 15,-4 0-5-15,0 1 0 0,-1-1-4 0,0 0 3 16,1 2-9-16,-3 1-14 0,4-1-20 0,-5-2-32 0,3 5-67 16,-1-1-146-16,-3 2 65 0</inkml:trace>
  <inkml:trace contextRef="#ctx0" brushRef="#br0" timeOffset="8921.61">17447 10326 31 0,'0'0'118'0,"1"-2"-14"15,-1 2-8-15,0 0-10 0,0 0-10 0,0 0-5 0,0 0-9 16,-11-2-15-16,11 2 3 0,0 0-12 0,0 0 3 16,-12 1-5-16,12-1 4 0,-6-1-7 15,6 1 1-15,-5-1-6 0,5 1-11 0,0 0 5 0,-9 1-3 16,9-1-2-16,-8-1-3 0,8 1-5 0,-9 0 3 15,9 0-7-15,-12-2 6 0,5 2-3 16,1-1-2-16,-1 0 3 0,-4 0-5 0,-1-1 3 0,2-1-4 16,0 3 0-16,-2 0 2 0,3-1-1 0,-1-2 1 15,-3 2-1-15,4 0-5 0,-1 0 6 0,0-2 5 16,0 3-7-16,1 0-2 0,-1-2 0 0,2 2 7 16,-1-2-9-16,3 1 4 0,-1 1 0 0,-1-2 3 15,2 2-6-15,-1-1-1 0,-1 0 4 0,0-1 1 0,8 2 0 16,-18-1-9-16,9 0 4 0,0 0 6 15,-1-1-2-15,-1 2-4 0,2 0 7 0,-3-2 1 0,3 2 4 16,0-4-6-16,-3 4-3 0,1-1 4 0,1 0 6 16,0-3 0-16,-2 2 3 0,1-1-1 0,1 3 4 15,1-3 3-15,-4 1-3 0,5 0 7 0,1 1-6 16,0-1 2-16,1 2 4 0,1-2 3 0,5 2 0 16,-12-2-1-16,12 2-1 0,-5 0-12 0,5 0 10 15,-5-3 0-15,5 3-7 0,-8 0-1 0,8 0 2 16,0 0-6-16,0 0-1 0,0 0 3 0,0 0-5 15,0 0-1-15,0 0-3 0,0 0 3 0,0 0 1 0,-6-2-11 16,6 2-9-16,0 0-9 0,0 0-8 16,0 0-13-16,0 0-6 0,0 0-4 0,0 0-10 15,0 0-8-15,0 0-20 0,0 0-29 0,15 7-86 0,-15-7-221 16,9 0 98-16</inkml:trace>
  <inkml:trace contextRef="#ctx0" brushRef="#br0" timeOffset="9605.65">16964 10217 30 0,'3'-2'117'0,"-3"2"-8"0,0 0-9 16,7-1-8-16,-7 1-12 0,0 0-6 15,5-2-6-15,-5 2-8 0,0 0-7 0,0 0-12 0,8-2 5 16,-8 2-1-16,0 0-2 0,0 0 0 0,0 0-1 15,0 0-8-15,0 0 4 0,0 0-9 0,0 0-8 16,0 0 8-16,0 0-13 0,0 0 6 0,0 0-7 16,-20 7 3-16,16-2-8 0,-3-5 7 0,-3 4 2 15,4-1 0-15,-6 1-1 0,2 0-3 0,1 0 1 16,1 0-2-16,-2 0 2 0,1 0-6 0,0-1 5 16,0 1-2-16,-1-2 2 0,2 1-2 0,-1-1-3 15,3-1 8-15,0 1 4 0,1-1-2 0,5-1-2 0,-9 2 1 16,5 0 0-16,4-2 7 0,-6 3-1 15,6-3-5-15,0 0 0 0,-7 1 2 0,7-1-3 0,0 0 0 16,0 0-2-16,0 0 0 0,0 0-1 0,0 0-4 16,0 0-5-16,0 0 2 0,7 6-1 0,-7-6-5 15,4 3 5-15,-4-3 0 0,3 2 4 0,-3 2-10 16,0-4 4-16,1 5 0 0,-1-5-6 0,0 0-1 16,-2 5 2-16,2-5 3 0,0 5-1 0,0-5 0 15,0 0 0-15,-3 2 2 0,3-2-3 0,0 0-3 16,0 0 4-16,0 6-2 0,0-6-2 0,0 0 5 15,1 6-2-15,-1-6-1 0,7 3-2 0,-2-1 4 0,0-2 0 16,4 3-3-16,-4 0 0 0,4-2-1 0,-4 2 7 16,3-2-8-16,-2 0 2 0,-1 2 0 15,0-2 0-15,2 0 2 0,-7-1-2 0,6 2 1 0,-6-2-4 16,0 0 5-16,0 0-4 0,0 0 2 0,0 0 1 16,0 0-3-16,0 0 0 0,-9-9-4 0,5 6 10 15,4 3-2-15,-6-4 1 0,6 4-3 0,-9-3 0 16,9 3 5-16,-4-2-6 0,4 2 7 0,-3-3 4 15,3 3 6-15,0 0 3 0,-4-4 1 0,4 4-2 16,0 0-3-16,2-8-3 0,-2 8 3 0,2-4-4 16,0-1 2-16,2 0-6 0,-4 1-1 0,0-2 0 0,0-2 4 15,0 1 0-15,-3-2-3 0,2 0-3 16,-5-1 1-16,1 1-5 0,-1-2-3 0,0 2 1 16,1 0 8-16,-1-2-4 0,0 5 0 0,1-2-4 0,1 3-11 15,2 1-22-15,-3 1-22 0,2 1-14 0,3 2-26 16,-7 0-56-16,7 0-133 0,-11 2-308 0,5 0 136 15</inkml:trace>
  <inkml:trace contextRef="#ctx0" brushRef="#br0" timeOffset="21792.67">16486 10422 39 0,'0'0'78'0,"-5"1"-12"0,5-1-2 16,0 0-9-16,0 0-8 0,0 0 3 0,0 0-5 15,0 0-6-15,-4 4 1 0,4-4-6 0,0 0-1 0,0 0-10 16,0 0 0-16,0 0-1 0,0 3-1 0,0-3 2 16,0 0-1-16,0 0-11 0,0 0-1 0,0 0 0 15,0 0 0-15,0 0 2 0,-4 3-1 0,4-3-11 16,0 0 11-16,0 0-7 0,0 0 3 0,0 0-1 15,0 0-4-15,0 0 1 0,0 0-2 0,0 0 1 16,0 0 1-16,0 0 0 0,0 0-3 0,0 0-1 16,0 0 7-16,0 0-2 0,0 0-4 0,0 0 2 15,0 0-14-15,5 4-23 0,-5-4-98 0,0 0-143 0,0 0 64 16</inkml:trace>
  <inkml:trace contextRef="#ctx0" brushRef="#br0" timeOffset="22639.89">16527 10155 59 0,'0'0'51'0,"0"0"-6"0,0 0-2 0,0 0-1 16,0 0-4-16,-1 11-4 0,1-11-6 0,-1 3-2 16,1-3-1-16,-2 7-4 0,0-2 0 0,-2-4-4 15,4-1 1-15,-5 6-4 0,1-5 3 0,-1 0-5 16,1 2 4-16,-4-1 4 0,6 2-5 0,-5-3 0 16,3 2 6-16,-1-1-3 0,-1 0-2 0,6-2 6 15,-9 3 5-15,5-2-2 0,4-1 7 0,-5 1 8 16,5-1-1-16,-6 3 1 0,6-3 1 0,0 0-5 0,0 0-3 15,0 0-1-15,0 0-1 0,0 0-20 16,-2-8 15-16,2 8-9 0,5-5 5 0,-1 2 2 0,0 1-2 16,0-2 2-16,1 1-5 0,-1 1-5 0,2-2 1 15,-1 1-1-15,-1-2-2 0,3 0 0 0,-5 1-7 16,6 1 1-16,-4-1-4 0,-2-1 8 0,5 1-1 16,-4 0-6-16,3-1 0 0,-1 0 6 0,4-2-5 15,-3-1-3-15,3 1-1 0,2 2 0 0,0-2 0 16,0 0-1-16,3 4-3 0,-1-1 1 0,0-3 5 15,3 2-4-15,2 0 5 0,0-1 2 0,0 0-3 16,-1 3 1-16,-2-2-4 0,0 1-3 0,2 0 2 0,1 0-2 16,-4 3-1-16,0-2-7 0,4 0 2 0,0 2-4 15,-5 1 3-15,4 0-11 0,-2 0 8 0,-2 4-1 16,0-2-3-16,1 0 1 0,2 1-2 0,-6 2 2 16,4-1 0-16,-4 1 8 0,3 0 2 0,-2 2 4 15,1-2-2-15,3 2-7 0,-1 3 0 0,4-2 8 16,-7-3-2-16,5 3 5 0,0 1-7 0,1 0-9 15,-1-2-7-15,0 0 3 0,0 0-16 0,0 2-9 16,-4-2-9-16,0-1-18 0,0-3-57 0,2 2-141 0,-4-1 64 16</inkml:trace>
  <inkml:trace contextRef="#ctx0" brushRef="#br0" timeOffset="23704.11">17275 10193 348 0,'5'0'10'0,"1"0"19"0,-6 0 6 0,8-3-4 16,-2 3 11-16,-5-2-1 0,3-1 0 0,-3-1-1 0,2-1 0 16,-3 1-5-16,0-1 2 0,0-1-12 15,-3 2 6-15,2-2 1 0,-4 2-7 0,2-1 3 16,0 0-9-16,-1-1 7 0,-4-2-2 0,3 3-8 0,1 2-2 15,-4-2 3-15,2-1 0 0,-1 2-8 0,-1-2 1 16,1 3 1-16,1 1-8 0,-5-3 5 0,4 2 1 16,-3-1-1-16,0 1-5 0,1 0-3 0,-2 1 5 15,0-3-2-15,-2 1 5 0,2 1-2 0,-3 1 5 16,-2-3-10-16,-3 3 4 0,1-1 1 0,0 1-4 0,-2-2 0 16,2 1-3-16,-1 0 6 0,0 1-2 15,-1 2 0-15,-1-3 0 0,-6 1 2 0,5 2 0 0,3 0-5 16,-4 0-1-16,1 2 2 0,2 1-2 0,-2-1 1 15,1 3 6-15,1 0-7 0,0-1 4 16,-2 1 2-16,-5 3-1 0,8-2-2 0,-8 2 1 0,0-3 3 16,6 3-8-16,0-2 8 0,2 1-2 0,0-1-3 15,1 3 3-15,4-6-5 0,5 2 4 0,-1 1-8 16,1-2 6-16,5 1 0 0,-1 0 0 0,1-1 1 16,0 0-1-16,-1 2-2 0,4-2 4 0,1 2 1 15,0 0-1-15,0-3 2 0,0 2-2 0,0 0-16 0,0-1 14 16,0-4-2-16,0 7 0 0,1-5 0 15,-1-2 5-15,0 0-1 0,-5 6 1 0,5-6-2 16,-5 1-8-16,5-1 12 0,0 0-5 0,-12-4-3 0,9 1 7 16,3 3 2-16,-8-5 10 0,4 4 1 0,4 1 0 15,0-7-1-15,0 7-1 0,4-8-1 16,2 6-1-16,1 0 3 0,3 0-8 0,4-1-5 0,1 0 0 16,7 1-4-16,-4-1 6 0,5 2 5 0,5-2 0 15,-6 2-9-15,6 0-1 0,-1 0 6 0,2-1-3 16,-2 2-6-16,-5-2 4 0,7 2 0 0,-2-1 4 15,-5 1-11-15,6-2 4 0,-8 4-4 0,7-2 0 16,-4 1-7-16,-3 0 1 0,1 0-1 0,7-1-4 0,-6 3 3 16,-2 1-3-16,-2-2 0 0,0 1 2 15,0 1-11-15,-1 1-7 0,-2 0-4 0,4 1 4 0,-4 0 2 16,2-1 4-16,1 2-2 0,-3-2-5 0,0 2 3 16,1 1-7-16,0-3 6 0,-1 3 1 0,-3-2-2 15,-1-1 2-15,0 2-7 0,-1 0-2 0,-1-4 3 16,0 4 0-16,-4-2 2 0,2-1 8 0,-1 0-1 15,-3-2 6-15,-1 0 7 0,-1 1 11 0,-1-3 18 16,0 0 7-16,0 0 7 0,0 0 2 0,0 0 11 16,0 0-8-16,0 0 5 0,0 0 0 0,-9-11 1 15,8 5-3-15,-3 1-13 0,4-2 7 0,-5 2-6 0,2-5 8 16,-3 1-11-16,1-1 3 0,-4 0-6 16,0 0 4-16,-1-3-3 0,-5 1-6 0,-1 1 3 15,2-4 0-15,-1 3 1 0,-3 3-10 0,0-4 8 0,2 3-8 16,-1-1 3-16,-1 1-5 0,4 0 5 0,-4 1-1 15,3 3-4-15,-2 0-1 0,4 2 1 0,0 0-2 16,1 0 5-16,-2 3-8 0,1 1 4 0,0 0 0 16,-2 1-2-16,-2 3 3 0,3-1-3 0,1-1 1 15,0 2-10-15,-3 6 10 0,6-7-3 0,-2 5 4 16,3-1-5-16,-3 3-1 0,3-3 4 0,-6 4-1 16,4-3 3-16,0 2 0 0,-6 2-13 0,3-3 8 15,-4-1 0-15,3 1 3 0,-6-1 1 0,2 0-3 16,1-2 2-16,-3-1-6 0,0 1 3 0,2-5-3 15,1 2 0-15,0-2 0 0,3-1 4 0,-3-1-1 0,6 1 4 16,1-3 3-16,-2 2-3 0,4 0-4 0,4-2 3 16,0 0 3-16,-1 1 0 0,2-1-1 0,1-1-3 15,2 2 9-15,1 2-6 0,5-7 1 0,-1 2 0 16,2 1-4-16,3-1-5 0,3-1 7 0,-2 1-3 16,0 0 2-16,1 1-2 0,1 0-1 0,1-1-6 15,5 0 11-15,0 2 2 0,1-1-10 0,1 0 3 16,-2 2-1-16,5 0-2 0,-4 1 4 0,3-1-10 15,1-2-2-15,5 5 3 0,0-2-9 0,-1 0 11 0,1 2-5 16,-1 0-6-16,1-1-3 0,0 3 0 16,-6 0 4-16,8-1-9 0,-1 1-6 0,-7 1-7 15,4 1-6-15,-5 0-1 0,7 2-3 0,-9-1-3 0,4-1 2 16,-6 1-8-16,1 0 2 0,1 1-10 0,-5 1 2 16,2 0-53-16,-5-1-125 0,0-1 56 0</inkml:trace>
  <inkml:trace contextRef="#ctx0" brushRef="#br0" timeOffset="24240.85">17319 10265 16 0,'0'0'69'0,"0"0"-5"0,0 0-8 0,0 0-8 15,0 0-4-15,0 0 2 0,-16-7-6 0,10 3 2 0,-4 1-2 16,0-3-1-16,-3 2-9 0,1 0 1 0,-6-2 2 16,0-1 6-16,0 2-6 0,-4 0-2 15,-1-2 0-15,3 5 6 0,-6-5-4 0,3 3 1 0,1 3-5 16,1-2 2-16,-1 2-1 0,0 1-8 15,-5 0 1-15,-2 1 1 0,6 4-9 0,-4 2 7 16,8-3-1-16,-3 0-11 0,3 0 3 0,2 1 1 0,0 0-4 16,5-2-3-16,-2 3 9 0,1-2-6 0,2 0-11 15,-2 1 3-15,-2 2-1 0,2-2 2 0,0-2 5 16,-1 1-2-16,-4-1 1 0,4-1-3 0,-1 0-13 16,1-1 14-16,-3-1 1 0,3 0 1 0,1 0-1 15,2 0-1-15,-1-1-1 0,3 0-6 0,2-2 5 0,-1 2 2 16,3-3-4-16,0 2 3 0,1 1 0 15,0-3 7-15,0 1-5 0,4 3-2 0,-1-5 4 0,1 5-2 16,4-7-4-16,0 3 2 0,-1 0 1 0,0 2 2 16,5-2-9-16,-1 1 9 0,1 1-2 0,1-3-4 15,2 0 1-15,1 3-3 0,0-2 4 0,5-2-2 16,0 1-1-16,2 0-2 0,0 3-2 0,3-2 1 16,5-2 6-16,1 4-2 0,3-1 0 0,1-1 3 15,2 2 0-15,3 1 2 0,0 1-4 0,3 1-4 16,12 1 9-16,-13 2-7 0,1 1 1 0,0-2-1 15,11 6-2-15,-11-1-1 0,-3 0 8 0,1-2-3 16,-6 4-4-16,-1-1 2 0,-11 1-12 0,-3-3-12 16,-7-1-10-16,-4 0-14 0,-2-3-5 0,-2 2 2 15,-5-2-17-15,-1 1 1 0,-2-1 5 0,-7-2 4 0,0-1 5 16,0 0 5-16,-6-2 4 0,2-3 11 0,-3 1 10 16,2-3 9-16,2 2 11 0,2 2 5 15,2-2 5-15,1 1 3 0,2 0-1 0,2 0 1 0,2 0-2 16,0 0 2-16,0 3-3 0,1-2-2 0,4 3-9 15,-5-2-29-15,5 2-72 0,0 0-112 0,-5 0 49 16</inkml:trace>
  <inkml:trace contextRef="#ctx0" brushRef="#br0" timeOffset="25654.51">16734 10232 90 0,'-5'-1'102'15,"-3"-1"-8"-15,8 2-8 0,-14 2-10 16,4-1-14-16,-2 0 8 0,1 2-13 0,-2 1-7 0,-1-3-5 16,-4 4-3-16,-4 0-6 0,1 0-1 0,-5-1-5 15,4-1-1-15,1 1-10 0,-1-1-1 0,4-1 2 16,4 1-4-16,4-1 6 0,-2-1 1 0,3 0 2 16,4 1-1-16,0-2-4 0,5 0-2 0,-4 2 2 15,4-2-3-15,0 0-3 0,0 0 0 0,0 0 4 0,11 6-8 16,-11-6-6-16,6 3 7 0,-5-2-7 15,-1-1-3-15,5 4 6 0,-5-4-1 0,4 2-4 0,-4-2 7 16,0 0 4-16,0 0-6 0,0 0-2 0,0 0 2 16,5-6-5-16,-2 1 4 0,-2 2-3 0,3-3 1 15,1 0-3-15,1 0 7 0,2-1-1 0,1 0-1 16,0-2-5-16,5 4-1 0,2-5 4 0,1 3 1 16,5 1-4-16,-1 1 2 0,5-1-2 0,2-1-2 15,3 2 3-15,4 2 0 0,-3 1-4 0,1 0 11 16,2 1-9-16,-1 0-5 0,0 1 10 0,-3 1-2 15,-3 0-6-15,-7 1 3 0,2-1-3 0,-3 0 9 0,-1 2-17 16,-1-3 13-16,-3 2-3 0,-2 0 8 16,-4-2-7-16,1 2-3 0,-1-1 1 0,0 1 4 15,-5-2 0-15,5 1 2 0,-9-1-9 0,9 0 4 0,-5 2 1 16,-4-2 1-16,6 0 2 0,-6 0-2 0,8 2-14 16,-8-2 12-16,5 3-1 0,-1-2 2 0,-2 2-3 15,2-1 3-15,0 1 2 0,-3 0 0 0,2 1-4 16,-2-1 3-16,2 3 3 0,-3-4-4 0,2 2 1 15,2-1-6-15,-3 1 1 0,0-1 8 0,-1-3-11 16,3 5 2-16,-3-5 8 0,0 0-7 0,0 0 6 16,0 0-1-16,0 0-2 0,0 0 2 0,0 0-7 0,0 0 7 15,0 0 0-15,3-12-7 0,-3 12 9 0,0-5-3 16,0 5 3-16,-3-8 2 0,0 4-7 16,1 1 3-16,-2 1 0 0,2-3-4 0,2 5 8 0,-5-5-7 15,2 0-9-15,-1 4 1 0,0-3 10 0,-1 0 2 16,1 1-1-16,-2-2-1 0,1 4-2 0,-3-3 5 15,0 0 0-15,-3-1 0 0,2 2-6 0,-4 1 3 16,-1-1 0-16,-4 1-2 0,-3 0 2 0,-1 2 0 16,0 0-1-16,-5 0-7 0,4 0 11 0,-5 4 2 15,0 0-1-15,1 0-5 0,4 1-1 0,-1-1 4 16,2 1-5-16,-1-1 7 0,3 4-2 0,1-3-7 16,-2-1 4-16,3 2 0 0,4-1 10 0,4-3-8 0,-4 0-11 15,4-1 4-15,3 1 5 0,0 1 7 16,2-2 5-16,-1 1 6 0,6-2-3 0,-6 1 6 0,6-1-3 15,0 0 5-15,0 0-4 0,-8-4-2 0,8 4 3 16,0 0-4-16,5-8 3 0,-5 8-11 0,9-2 2 16,-5-1 2-16,2 0-3 0,2 2-3 0,-1 0 4 15,3-1-3-15,1 1 1 0,1 0-3 0,-2 1 1 16,3 0-3-16,1 0 1 0,-1 0-4 0,0 0 6 16,2 0-13-16,0 0 11 0,-2 0-13 0,1 0 9 15,-1 0 8-15,-2 0-12 0,1-3 8 0,1 2-3 16,-4 0 1-16,-2-1 0 0,-2 1-1 0,4-2 0 0,-4 2 1 15,0 0 1-15,2-1-2 0,-7 2-2 16,5-2 6-16,0 2-6 0,-5 0 3 0,5-3 1 16,-5 3-1-16,4-2-4 0,-4 2 1 0,0 0-5 0,8 0 1 15,-8 0-6-15,0 0 2 0,9 2-7 0,-9-2-2 16,7 0 5-16,-7 0-4 0,4 3 6 0,-4-3-1 16,3 1 4-16,-3-1-7 0,0 0 4 0,4 3 4 15,-4-3-3-15,0 0 5 0,2 2-4 0,-2-2 4 16,0 0-9-16,0 0 12 0,0 0-2 0,0 0-1 15,0 0 2-15,0 0-1 0,-13 3 5 0,13-3 0 16,-19 0-5-16,10-2 3 0,-10 2-3 0,0-1 4 16,2 1 4-16,-4-2-7 0,-1 0 2 0,1 1-4 0,0-3 1 15,2 3 0-15,1-2 6 0,-3-1 2 16,7 3 0-16,0-2-6 0,1 1 1 0,1 0 4 0,3 1 1 16,-2-1-6-16,4 0 2 0,2 2 1 0,5 0 1 15,-9-1 5-15,9 1 3 0,0 0-5 0,-7 3 2 16,7-3-4-16,0 0 5 0,0 3-3 0,0-3-5 15,0 0 10-15,0 0-10 0,5 7 5 0,-5-7-4 16,0 0-1-16,0 0 4 0,3 4-3 0,-3-4-1 16,0 0-1-16,0 0 4 0,0 4 3 0,0-4-10 15,0 0 5-15,-8 4-1 0,6-4 0 0,2 0-5 16,-7 2 4-16,7-2 0 0,-5 3 3 0,5-3-6 0,-5 1 1 16,5-1 2-16,-4 3-4 0,4-3 6 0,-2 3 1 15,2-3 2-15,-3 2-1 0,3-2-3 16,0 0-1-16,0 0 3 0,0 0-7 0,-6-7 4 0,6 7 6 15,0 0 0-15,0 0 1 0,0 0-2 0,-3-3 5 16,3 3-2-16,0 0-3 0,0-4 3 0,0 4-2 16,0 0-8-16,5-3 6 0,-5 3 3 0,5-4 2 15,-1 2-4-15,-1-1-3 0,1 0 5 0,1 1-8 16,1-1 6-16,0 2 2 0,2-3-3 0,1 0 0 16,1 1-5-16,-1 1 4 0,4-1-4 0,-3 1 5 15,8-2-1-15,-4 3-3 0,4-1 1 0,3-1 4 0,0 3-10 16,7 0 7-16,2 0-10 0,-3 3-6 0,-2-1 5 15,6 0-5-15,-3 2 1 0,0 1-1 16,3 2-20-16,1 0 7 0,-4 1-23 0,3 0 5 0,-2 1-2 16,-2 2-10-16,-7-4-25 0,-3 2-71 0,1 0-167 15,-3-1 75-15</inkml:trace>
  <inkml:trace contextRef="#ctx0" brushRef="#br0" timeOffset="27137.71">17244 10294 14 0,'0'0'73'0,"1"3"-5"15,-1-3 13-15,0 0-12 0,0 0-5 0,3 3-3 16,-3-3-2-16,0 0-9 0,0 0-4 0,0 0-6 15,0 0-6-15,0 0-1 0,0 0-7 0,0 0 2 16,0 0 0-16,0 0-16 0,0 0 7 0,0 0 3 0,0 0-4 16,-8-13-3-16,4 9-3 0,0-1-2 0,0-2-3 15,-1-1 1-15,-1 1 4 0,0-1 1 0,-1 1-4 16,1 1 7-16,-3-2-10 0,2 3 6 0,0-3 8 16,-1 1-13-16,2 3 0 0,-2 0 3 0,2 0 1 15,-2 2 2-15,-5-3-2 0,4 2-8 0,0 0 4 16,-2 2-3-16,-2-2 5 0,-1 3-4 0,-3-2 2 15,5 2-2-15,-1-2-14 0,3 0 17 0,-3 1-2 16,3-2 5-16,-2 1-5 0,2 0 2 0,2 2 1 16,0-3-1-16,-3 3-2 0,1 0 0 0,-2-1-4 15,1 1 4-15,-2 1-2 0,-1-1 3 0,1 0-3 16,-6 3 3-16,1 1-9 0,-1 0 6 0,-1 0 0 0,2-2-9 16,-4 4 7-16,2 0-3 0,0-2 2 0,0 2 0 15,-2 1-3-15,4-3 7 0,-1 4-2 16,6-3 1-16,1-2-1 0,3 1-2 0,0 0 3 0,1 0-3 15,4-2-6-15,0 1 10 0,3-1-5 0,-1 1-3 16,2-3 3-16,0 4 8 0,0-4-3 0,0 0-1 16,0 0-5-16,0 0 2 0,2 7-3 0,-2-7 0 15,0 0 0-15,0 0-2 0,0 0 9 0,0 0-6 16,0 0 3-16,0 0 6 0,0 0-11 0,0 0 5 16,0 0 1-16,8-11 1 0,-8 11-2 0,1-4-3 15,-1 4-1-15,4-4-1 0,-4 4 2 0,5-1-3 0,-3-2 15 16,-2 3-11-16,7-2 0 0,-2 0-1 0,0 0 4 15,3 0 0-15,-2 1-8 0,-1 0 2 16,-5 1 5-16,8-3 1 0,-8 3-5 0,5 0-1 0,-5 0 0 16,0 0 5-16,0 0-5 0,0 0 7 0,0 0-11 15,0 0 5-15,0 0-3 0,0 0 4 0,0 0 4 16,0 0 0-16,-22 3-4 0,16-3 2 0,6 0-4 16,-6 1-1-16,6-1 6 0,0 0-1 0,-8 1-3 15,8-1 0-15,-5 3 4 0,5-3-1 0,-2 4-2 16,2-4-2-16,-2 4 1 0,2-4-6 0,0 0-13 15,-1 4-1-15,1-4-9 0,-2 4-5 0,2-4-7 16,-2 3-4-16,2-3-7 0,-8 3 12 0,8-3 2 0,-6 2-1 16,6-2 6-16,-9-2-10 0,9 2 20 0,0 0 5 15,-12-3 2-15,9 1 5 0,-3 1 3 0,1-1-1 16,5 2 7-16,-9-3-3 0,3 1 1 0,6 2 0 16,-9 0 3-16,9 0 0 0,-9-1 2 0,5 1-1 15,4 0-4-15,-10 0 5 0,10 0-1 0,0 0 3 16,0 0 0-16,-9 1-6 0,9-1 6 0,0 0-1 15,0 0 0-15,0 0 4 0,0 0 10 0,0 0 1 16,0 0 2-16,0 0 0 0,0 0 5 0,0 0 2 16,0 0 2-16,0 0 1 0,17-8 4 0,-15 6-8 15,1-1-3-15,-3 3-4 0,1-4 3 0,-1 4-3 16,0 0 2-16,-4-7-1 0,2 5 3 0,2 2-7 0,-9-4-1 16,4 3-5-16,-2-2 3 0,2 3-7 0,5 0 4 15,-10-2 0-15,10 2 0 0,-5 0-3 0,5 0 6 16,0 0-4-16,-8 2 1 0,8-2-7 0,0 0 3 15,0 0 8-15,0 5-11 0,0-5 4 0,0 0-13 16,0 0 15-16,8 5-1 0,-8-5 2 0,0 0-3 16,4 5-4-16,-4-5-11 0,0 0 16 0,0 0 2 15,0 0 0-15,3 0 2 0,-3 0-4 0,0 0 0 0,0 0 3 16,0 0 5-16,0 0-12 0,0 0 7 16,0 0-3-16,0 0-6 0,0 0-1 0,0 0 6 15,0 0 0-15,0 0-2 0,-2 7-4 0,2-7 5 0,0 0-3 16,0 0-10-16,5 2 12 0,-5-2 3 0,0 0-1 15,0 0 1-15,5 0-5 0,-5 0 3 16,0 0-8-16,0 0 6 0,0 0 0 0,12-4-6 0,-12 4 7 16,0 0-1-16,0 0-1 0,0 0 2 0,5-1 0 15,-5 1 2-15,0 0-1 0,0 0-4 0,0 0 7 16,0 0-4-16,0 0-4 0,0 0 5 0,0 0-3 16,0 0 0-16,0 0-1 0,0 0-3 0,0 0 3 15,0 0 4-15,0 0-2 0,1 5-5 0,-1-5 4 0,0 0 6 16,0 0-4-16,0 0-1 0,4 4-2 15,-4-4 2-15,0 0-7 0,0 0 5 0,0 0-6 16,0 4 7-16,0-4 5 0,0 0-5 0,0 0-2 0,-8 2 5 16,8-2-4-16,-5 3 2 0,5-3-6 0,0 0 3 15,-4 2 2-15,4-2 0 0,0 0 3 0,0 0 3 16,-4 5-9-16,4-5 0 0,0 3 1 0,0-3-1 16,0 0 3-16,0 0-1 0,0 0-3 0,0 0 4 15,0 0 2-15,0 0 6 0,0 0-8 0,0 0-1 16,7 2-4-16,-7-2 6 0,0 0-5 0,0 0-2 15,0 0 12-15,0 0-10 0,0 0 7 0,0 0 0 0,0 0 7 16,0 0-10-16,0 0-8 0,1-10 11 16,-1 10 4-16,5-3-6 0,-2 1 4 0,-3 2-2 15,9-1 1-15,-7-3-4 0,5 1-3 0,-2 1 9 16,0-1-7-16,1 1 8 0,2 0-10 0,-2 0-4 0,1-1 11 16,2-1-14-16,-1 1 13 0,0 2-4 0,3-3 5 15,-3 3 2-15,-1 0-3 0,2-4 2 0,-1 3-8 16,4-1-4-16,-3 1 5 0,0-1 5 0,3 1-9 15,-2-1 8-15,0 0 0 0,4 2-10 0,-5-2 8 16,4 3-2-16,-4-2 0 0,1 2 0 0,0 0-12 16,-1 0 1-16,0 2-4 0,-1-2-9 0,1 3-5 15,-2-3-3-15,0 3 0 0,3 1-3 0,-2-3 6 0,-2 3 1 16,-1-4-1-16,2 2 9 0,0 1 0 16,-2-2 6-16,0 0-1 0,1 1 6 0,-3-1-1 15,3 1 0-15,1-2-2 0,-1 1 1 0,6 0 8 0,-7-1-8 16,9 3 5-16,-5-2-5 0,5 0 5 0,-1 2 5 15,1-1-3-15,-2 0-11 0,0 1-39 0,2-1-42 16,-1-2-107-16,1 2 48 0</inkml:trace>
  <inkml:trace contextRef="#ctx0" brushRef="#br0" timeOffset="28170.67">17252 10260 37 0,'0'0'98'0,"-2"-9"-13"0,0 4-2 16,2 5-6-16,0-5-9 0,0 5-9 0,0-4-11 15,0 4-4-15,0-4-3 0,0 4 0 0,4-2-8 16,-4 2-4-16,8-4 0 0,-4 3-5 0,0-1 5 0,-4 2-4 16,7-2-7-16,-4-1-4 0,-3 3 0 15,6-4 2-15,-4 1 2 0,-2 3 1 0,6-5-5 16,-6 4-1-16,0 1-4 0,0-6 1 0,0 6-9 0,-8-3 7 16,4 1-2-16,4 2 3 0,-7-1-4 0,1 0 2 15,6 1 0-15,0 0-4 0,-12 2 0 0,12-2-2 16,-5 4 2-16,3-1 4 0,0 2-1 0,2-5-14 15,-1 7 7-15,1-4 4 0,1 2 3 0,1 0-3 16,0 0 3-16,1-2-9 0,-2 2 5 0,4-4-1 16,-2 3-4-16,0-1 3 0,-1 0 1 0,0-1 2 15,-2-2-2-15,0 0-3 0,0 0 8 0,0 0-4 16,8-5 2-16,-8 5-1 0,0-7 5 0,0 7-1 0,3-5 4 16,-3 1-13-16,0 0 10 0,0 4 4 15,2-6 0-15,-2 3 0 0,0-1-5 0,0 4 3 16,4-5-6-16,0 2 4 0,2 1 0 0,-2-1-7 0,-1 0 4 15,3 2 4-15,-2-2-4 0,-4 3-5 0,6-2 6 16,-2-1-3-16,-3 1-9 0,-1 2 3 0,4-4 6 16,-4 4 1-16,-4-6-3 0,4 6 6 0,-5-4-6 15,0 3-3-15,5 1 1 0,-8-2 3 0,5 0-2 16,3 2-1-16,0 0 5 0,-11 0-4 0,11 0 5 16,0 0-3-16,-8 4-4 0,8-4-1 0,-2 3 2 15,2-3-2-15,0 0 1 0,0 0 8 0,-2 2-3 16,2-2-5-16,0 0 7 0,0 0-8 0,0 0 1 15,0 0-2-15,0 0-3 0,-11-4 2 0,6 1 0 16,-4-2 3-16,2 0-2 0,-5 0 3 0,1-1-3 0,-5-1 2 16,0-1 1-16,-2 0-1 0,0-1 4 0,1 2-1 15,-2 0 1-15,-2 3-4 0,1-2-8 0,-3 3 3 16,-5-1 6-16,-3 3 2 0,1-1-8 0,2 4 9 16,-3-2-3-16,4 1 1 0,6 1 0 0,3 0 3 15,1 3-4-15,4 0 7 0,-1-2-4 0,3 1-7 16,2 0 6-16,-4 2 0 0,4 1-3 0,0 1 2 15,-1-1-3-15,1 2 6 0,-3-1-1 0,1 1-6 16,-2 1-1-16,-2-1 9 0,2 1-6 0,-5 2 4 16,3-2 1-16,-2 0 0 0,2 2-8 0,-2-2 4 15,2-1 1-15,-2 1-11 0,3-1 17 0,2-3-5 16,1 0 0-16,2 1 2 0,-1-3-2 0,5 1-2 0,1-1 3 16,-1-2-4-16,1 1 5 0,3-1-16 0,1-2 15 15,-3 5-2-15,3-5 3 0,0 0 0 0,0 3 0 16,0-3-5-16,0 0-5 0,0 0 3 0,0 0-1 15,0 0 6-15,0 0-2 0,3-13-2 0,-3 8 6 16,0 1-4-16,1 1 6 0,-2-3 1 0,1 1-12 16,0 0 5-16,0 1 4 0,1-3-3 0,0 3-3 15,3-2 6-15,3 0 2 0,-5 3 0 0,6-4-1 0,-2 4-4 16,1-1 0-16,2-2-2 0,1 2-1 16,-1 1 0-16,0-1 0 0,3 1-3 0,0-1-10 15,0 1 0-15,4 1-2 0,-2-1-4 0,4 2 7 0,1 0 0 16,3-1-4-16,-3 2 0 0,5 0 0 0,3 2-3 15,4 0-11-15,-2 1 8 0,1-1-7 0,-3 2 6 16,3 2 2-16,1-2-1 0,2 1 3 0,-2 1-2 16,-1-2-1-16,2 3-2 0,-2-1 0 0,-5 1-24 15,-3-3-56-15,0 1-116 0,-4-2 52 0</inkml:trace>
  <inkml:trace contextRef="#ctx0" brushRef="#br0" timeOffset="28488.11">17231 10270 31 0,'-6'-7'64'0,"1"5"-12"16,-1-3 4-16,1 2-8 0,-1-2-4 0,-4 0-4 16,1-2-3-16,0 0-7 0,-4 2 3 0,3-2-8 15,-2 1 10-15,-2 1 1 0,0-2-6 0,-1 1-9 16,-2 1 6-16,-2-2 1 0,1 4-4 0,0-1-3 15,-2 3-5-15,-2 1 4 0,2 1-3 0,-8 1-2 16,7 0-1-16,-2 1-4 0,5 2 3 0,-1 2-2 16,0-2-4-16,0 3 2 0,0-3 4 0,2 0-8 15,-1 1-15-15,0-2 18 0,7 1-5 0,-1-3 4 16,-2 2-1-16,5 0-8 0,4-4 3 0,-4 3 5 0,0-2-5 16,0 0 0-16,0 1 2 0,-3-1-3 0,0-1 7 15,-2 0-5-15,2 2-6 0,0-2 1 16,-2 0-8-16,1-2-27 0,0 2-5 0,2-1-22 0,2 1-53 15,-1-2-126-15,3 1 56 0</inkml:trace>
  <inkml:trace contextRef="#ctx0" brushRef="#br0" timeOffset="32654.1">4887 11618 53 0,'7'0'67'16,"-1"1"-5"-16,2 1-6 0,-2-2-2 0,-1 1-8 15,3 0-2-15,2 0-3 0,-1-1-7 0,1 0 4 16,-1-1-14-16,4 1 20 0,-1 0-11 0,3-1 10 16,-2 1-12-16,7-3 1 0,3 2-1 0,5-2-11 15,3 6 2-15,2-6-6 0,0 3 7 0,3-1-9 0,1 0-6 16,4-4 8-16,11 2 0 0,3-4-8 0,2 3 5 15,-1-4 0-15,5 2-5 0,-1 2 13 16,-1 1-12-16,-2 5-3 0,-2 2-6 0,2 2-20 0,-6 1-3 16,1-1-19-16,-2 2-35 0,-12-1-54 0,12 1-142 15,-9-3 64-15</inkml:trace>
  <inkml:trace contextRef="#ctx0" brushRef="#br0" timeOffset="32764.03">6979 11569 16 0,'31'3'48'0,"-5"-3"-9"0,3 1-19 16,-9 2-17-16,3 0 0 0,0 0-5 0,-1 1-20 0,-3 0-22 16,9 3 10-16</inkml:trace>
  <inkml:trace contextRef="#ctx0" brushRef="#br0" timeOffset="33520.74">8107 11597 104 0,'0'0'87'0,"0"0"-8"16,0 0-3-16,0 0-7 0,0 0-9 16,-5-8-4-16,5 8 0 0,1-4 1 0,-1 4-6 0,0-4-3 15,0 4-9-15,0 0-2 0,0 0 3 0,0 0-7 16,0 0 0-16,0 0-9 0,-1-5-3 0,1 5 1 16,0 0-3-16,0 0 1 0,0 0-6 0,0 0-5 15,0 0 4-15,0 0 2 0,0 0-8 0,0 0 2 16,3 13 0-16,-3-8 1 0,0-5-5 0,-2 10 4 15,2-5-3-15,-2 1-14 0,2 1 9 0,0 0 2 16,-1-1 1-16,1 2-2 0,-2-1-2 0,1-2 4 16,1 4-4-16,-1-5 2 0,1 0 2 0,-2 3-2 0,1-5-5 15,1-2 4-15,1 6 20 0,-1-6 11 16,-2 3-4-16,2-3 1 0,0 0-2 0,-10-1-3 0,10 1-1 16,-9-4 6-16,4-2-7 0,-1 0 1 0,-1 2 6 15,2-1-5-15,-3-5 2 0,3 2-7 0,1-1 0 16,-2 1 0-16,2-2 2 0,0 5-4 0,3-2-2 15,0 1 5-15,-2-1-3 0,3 2-7 0,0 1 5 16,0-1-7-16,0 1-2 0,0 4 4 0,4-4-6 16,-3 1 8-16,-1 3-7 0,4-2-3 0,-4 2 1 15,0 0-2-15,8 5 1 0,-7-1-6 0,-1 1 2 16,1 0 2-16,-1-1-1 0,0 4 3 0,0-3-4 0,3 1 0 16,-2 0-3-16,-1 1 5 0,0-1-7 0,0 1 6 15,3-2 1-15,-3 1-3 0,0-2-3 0,1 0 2 16,-1-4 1-16,1 6-1 0,-1-2-1 0,0-4 3 15,0 3-10-15,0-3 0 0,0 0-13 0,0 0-18 16,-5 3-20-16,5-3-22 0,-6 0-44 0,6 0-87 16,-13-1-233-16,9-1 103 0</inkml:trace>
  <inkml:trace contextRef="#ctx0" brushRef="#br0" timeOffset="35096.93">3671 11326 23 0,'2'-2'93'0,"5"0"-4"0,-2-1-13 16,1 2-7-16,0-2-1 0,-3 1-2 16,5 0 3-16,-4 1 0 0,1-1-2 0,0 0-1 15,-5 2-2-15,5-3-3 0,-1 1 4 0,-4 2-14 0,2-3-3 16,-2 3-7-16,0 0-3 0,5-1-7 0,-5 1 4 15,0 0-4-15,0 0-6 0,0 0 0 16,6-2-7-16,-6 2 1 0,0 0-3 0,0 0-2 0,0 0 0 16,6 6 0-16,-5-2-5 0,-1-1 2 0,1 2-5 15,-1 0 6-15,0 0-6 0,-1 1 0 0,2 1 0 16,1 1 0-16,-2-2 1 0,1 4-3 0,0-1 1 16,-1 2-1-16,2-1 1 0,-2 1-1 0,0 0-3 15,1-1 6-15,-1 3-2 0,0 3 1 0,0-3 0 16,0-2-7-16,0 3 3 0,-1-2 1 0,2-1-1 15,-2-3 0-15,1 2-5 0,0-2 2 0,0 1 5 16,0-1-2-16,0-3-4 0,0 0 8 0,0-1-6 0,-2 0 2 16,2-4 8-16,-1 7 0 0,1-5 1 0,0-2 2 15,-1 4 0-15,1-4-1 0,-3 3 1 0,3-3-4 16,0 0 0-16,0 0-4 0,-7 1-5 0,7-1-5 16,0 0-12-16,-8 0-9 0,8 0-16 0,-7 2 2 15,7-2-23-15,0 0-24 0,-13 0-22 0,13 0-5 16,-9 1-70-16,2 0-198 0,2 1 88 0</inkml:trace>
  <inkml:trace contextRef="#ctx0" brushRef="#br0" timeOffset="36804.75">3671 11592 372 0,'0'0'33'0,"-7"-2"8"0,7 2-3 0,-4-4 12 16,4 4 1-16,-1-2-2 0,-1-2-5 0,2 4 4 15,0 0-3-15,-4-4-3 0,4 4 2 0,0 0-5 16,0 0-1-16,0 0-12 0,0 0 10 0,0-4-5 16,0 4-12-16,0 0 3 0,0 0 1 0,0 0-2 0,-4-3 1 15,4 3-3-15,0 0-12 0,-13 3 7 16,8-3 0-16,-2 1 0 0,7-1-4 0,-7 0 9 0,7 0 6 15,0 0 4-15,0 0-2 0,-9 0-6 0,9 0 1 16,0 0-1-16,0 0-1 0,-6-1-3 0,6 1 3 16,0 0-14-16,0 0 7 0,0 0-2 0,0 0 2 15,-4 3-3-15,4-3-2 0,0 0-2 0,0 0 1 16,0 0-3-16,0 0-2 0,0 0 3 0,0 0 1 16,-6 2-4-16,6-2 6 0,0 0-2 0,0 0-3 15,0 0-1-15,0 0 14 0,0 0 2 0,0 0 1 16,0 0 4-16,0 0 0 0,0 0-7 0,0 0 5 0,0 0-3 15,0 0-4-15,0 0 0 0,0 0-1 0,0 0-6 16,19-4 4-16,-9 3-1 0,1 1-2 0,1 1 2 16,3-1-1-16,-3 0-2 0,3 2-3 0,2-2 0 15,-4 2 2-15,6 0-1 0,-6-1-2 16,0 1-1-16,4 1 3 0,-2-2-1 0,3 3 2 0,-1-1 0 16,3 0-4-16,-2-1-3 0,4-2 2 0,5 5 1 15,1-3-2-15,-1 0 1 0,1-1-3 0,1 4-1 16,1-3 2-16,-1 1 3 0,-1 0-3 0,4-1-6 0,0 0 0 15,1-1 7-15,0 2 0 0,-1 1-4 16,4-2-1-16,0-2 1 0,-3 1 1 0,4 2-2 0,-4-2 2 16,3 1-2-16,-4-2 5 0,0 1-4 0,1 2 1 15,-1-3 0-15,-1 1 1 0,1-1-2 16,-4 0 3-16,4 0 2 0,-4 0-4 0,7 0 3 0,-6-1-2 16,6-2 3-16,-5 0-1 0,2-1 1 0,4 3-1 15,-8-1 1-15,6 2-2 0,-4 0-2 0,0 2 0 16,-4-2 2-16,2 2 1 0,-6-2 2 0,6 2-1 15,-5 0-3-15,-1-1 2 0,6 1-1 0,1 0 4 16,-2-1-7-16,-4 2 3 0,4 0 4 0,-7-1-5 16,2 0-2-16,1-1 5 0,-1 0 0 0,-3 2-1 15,3-1-4-15,-2-2 4 0,-1 3 1 0,3-2-3 16,-3 0 3-16,2 1 3 0,-1-3 1 0,2 2-9 0,-5 1 7 16,-1 0-4-16,4 2 3 0,-2-3 1 15,2 0-4-15,-4 2 1 0,5 0 0 0,-1-2 2 16,-2 0-4-16,1 0 4 0,3 1-2 0,-3-2 1 0,3 1 1 15,-1 2-4-15,0-3-4 0,1 0 5 0,-1 0 4 16,-1 0 3-16,1 0-7 0,-2 1 0 0,2 0 1 16,-2 1 0-16,3-2 2 0,-4 1-2 0,1 0-10 15,-1 0 5-15,0 1-5 0,2-2-2 0,-2 3 0 16,5-1-7-16,-4-2 11 0,-1 0 0 0,5 2 3 0,-1-2-3 16,-2 0 2-16,1-2-5 0,7 2 3 15,-7 0 3-15,2 0 2 0,8 0-7 0,-12 0 10 16,2 0 1-16,-1 0-6 0,1-2 4 0,-1 2-9 0,-1 0-3 15,-2 0 3-15,2-3-3 0,-2 6-1 0,0-1-6 16,-1-4 0-16,0 2 5 0,2 0-1 16,-1-3 1-16,-2 3 4 0,2-2-5 0,2 1 1 0,0 0 10 15,2 0-1-15,-1-1 0 0,1 0-6 0,5-1 8 16,4 0-1-16,-3 1 0 0,2-1 3 0,-7 2 1 16,6-2 1-16,-8 2-2 0,3 0 7 0,-1 1-7 15,-2 0-3-15,1 0-3 0,-2 0 10 0,3 0-4 16,-4-3 6-16,1 6-10 0,-5-3 4 0,-1-3 3 15,0 3 2-15,0-1 0 0,-1 2-2 0,-2-4-1 16,4 3 3-16,-3-1-1 0,1 1-5 0,-3 0 1 16,2 0-2-16,1 0 5 0,0-1 1 0,-2 1 1 0,3 0-6 15,-4-1 5-15,1 1-7 0,0 0 2 0,2-1 1 16,-5 1 0-16,7 0-2 0,-2-1 4 0,-2 1 3 16,0 1-4-16,1-1 2 0,1 0-7 0,-1 0 0 15,-2-1 4-15,3 1 1 0,-7 0-1 0,7-1 3 16,-1 1-2-16,-2 0 1 0,3-3 2 0,-1 3-3 15,-3 0 4-15,4-2-3 0,0 2-13 0,-3-3 15 16,-1 3 0-16,5-1-4 0,-3 1 6 0,-2 0-1 16,0 0-12-16,0 0 9 0,0-1-3 0,-2-1 4 15,3 2 3-15,-1-1-1 0,-2 0-6 0,1 1 4 16,-7 0-1-16,12 1-4 0,-7-2 2 0,-5 1 2 16,12 0-3-16,-6 0 4 0,7-1-3 0,-4 0 5 0,4 0-1 15,-3-2 4-15,3 3-5 0,1 0 0 16,-1-3-4-16,1 3 1 0,-1 0-9 0,-2 0 12 15,2 0-2-15,-3-1 7 0,-2 0-5 0,2 2 0 0,-4-1 1 16,2-1-7-16,-8 1 5 0,11-1 9 0,-5 1-10 16,-6 0 0-16,7 0 2 0,-7 0 4 0,8-1-4 15,-8 1 2-15,10 0-3 0,-6-1 2 0,-4 1-2 16,0 0-2-16,10 0 6 0,-10 0-6 0,5-2 4 16,-5 2-1-16,0 0 0 0,9 2-6 0,-9-2 5 15,0 0-9-15,0 0 12 0,0 0-4 0,0 0 6 16,0 0-4-16,0 0 0 0,0 0-2 0,0 0 3 15,0 0-9-15,0 0 13 0,0 0-6 0,0 0 4 0,0 0 1 16,0 0-8-16,0 0 1 0,0 0 5 16,0 0 4-16,0 0-10 0,0 0 1 0,0 0-1 0,0 0 7 15,0 0-6-15,0 0 4 0,0 0-5 0,0 0 3 16,0 0 1-16,0 0 3 0,-10-9-6 0,10 9-1 16,0-5 0-16,0 5 4 0,4-3-2 0,-4 3 3 15,1-4-4-15,3 1 4 0,-4 3-18 0,5-6 4 16,-5 4-11-16,5-1 4 0,-5 0 3 0,3-4-5 15,-2 5 8-15,-1-4 2 0,0 1 2 0,-1-1 4 16,1 0-6-16,0-3-1 0,0 4 5 0,-3-3 6 16,3 4-8-16,0-3 8 0,0 4 3 0,0-4-1 15,0 2 3-15,0 1 0 0,0 4-8 0,-1-8 4 0,2 4 3 16,-1 4-3-16,0 0 2 0,0 0 4 16,0 0-4-16,0 0 2 0,0 0-10 0,0 0-1 0,0 0 7 15,-5 12-2-15,4-8 1 0,-2 1 1 0,-2 0 5 16,4 0-7-16,1 2 4 0,-4 1-3 0,4-1 1 15,-1-2 3-15,-2 1 0 0,2 1-2 0,1-1-5 16,-3 1 9-16,3 0-4 0,0-2 5 0,0 1-5 16,0 1-2-16,0-3 0 0,-1 1 4 0,1-2-4 15,0 3 5-15,0-6-9 0,0 4 10 0,0-4 11 16,0 5 3-16,0-5 3 0,0 0 2 0,0 0-12 16,0 0 5-16,0 0 4 0,0 0-7 0,0 0 3 15,0 0-3-15,9-12-2 0,-5 8 3 0,-3 1-7 16,4-1 6-16,-1 0-11 0,0-1 6 0,0 1-1 15,-3 0-3-15,3 0 2 0,0 0-2 0,0 3-2 0,-3-2-3 16,4 0 7-16,-5 3-3 0,5-2-4 0,-5 2 4 16,0 0-2-16,0 0-2 0,5 5 0 0,-5-5-1 15,4 3 0-15,-4 1-4 0,0 1-17 0,0-2-22 16,0 1-50-16,0 2-130 0,-1-2-243 0,-3 0 108 16</inkml:trace>
  <inkml:trace contextRef="#ctx0" brushRef="#br0" timeOffset="94650.46">11491 15051 93 0,'0'0'84'0,"0"0"-10"0,0 0-15 15,0 0-2-15,0 0-6 0,0 0-5 0,0-4-2 16,0 4-9-16,0 0 5 0,0 0-7 0,0 0 7 15,0 0-4-15,0 0 4 0,0 0-4 0,0 0 1 16,0 0-3-16,0 0 1 0,0 0-4 0,0 0-4 16,0 0 0-16,0 0-4 0,0 0-7 0,0 0 12 15,0 0-25-15,0 0 18 0,0 0-2 0,0 0-4 16,0 0-2-16,0 0-2 0,-9-3-2 0,9 3 0 16,0 0-1-16,0 0 1 0,0 0-2 0,-5-2 0 0,5 2-1 15,0 0-4-15,0 0 7 0,0 0-6 0,-5 0 5 16,5 0-2-16,-7-1 2 0,7 1-1 15,0 0-6-15,0 0 1 0,-11-1 1 0,11 1-8 0,0 0 8 16,-4 0-3-16,4 0 0 0,0 0 4 0,0 0-9 16,-5-3 13-16,5 3-12 0,0 0 4 0,0 0 0 15,0 0 3-15,-12 3-6 0,12-3 0 0,0 0 6 16,-7-3-9-16,7 3 6 0,0 0 0 0,-6 0 3 16,6 0-2-16,0 0 2 0,-8 0-6 0,8 0 9 15,0 0-5-15,-11 3-3 0,11-3 5 0,0 0 1 16,-8 0 3-16,8 0-4 0,0 0-4 0,-9 0-1 15,9 0 2-15,-5 0 1 0,5 0-1 0,-7 1-4 16,7-1 3-16,0 0 5 0,-9 1-4 0,7 1 0 0,2-2-3 16,-5 2 7-16,5-2-3 0,-7 3-1 15,3-2 6-15,-1 1-11 0,0 0-3 0,0 2 8 16,1-1-2-16,4-3-3 0,-8 4 7 0,6-3-3 16,-2 2-1-16,-1-1 1 0,0 2 4 0,1 0 2 0,-1 0-2 15,-3-1-3-15,3-1-5 0,0 2 5 0,0-1-3 16,1 2 11-16,-1-3-8 0,1 1 6 0,-1 1-6 15,1-1 0-15,-2 0-5 0,2 1 1 0,0-2 6 16,3 3 2-16,-6-2-4 0,4 1 4 0,-3 0-5 16,2 0-3-16,0-1-6 0,1 0 10 0,-1 1 3 15,2 0-4-15,-1-1 2 0,-1 1-1 0,0-2-3 16,2 3 8-16,-2-2-5 0,4 0 0 0,-2 1 3 16,2-4-3-16,-3 7 6 0,2-3-6 0,1-4 3 15,-3 3-16-15,3 2 16 0,-1-1-4 0,1 1-2 16,0-5 5-16,-3 5 2 0,2-1-7 0,1 0 7 0,0-4-2 15,0 8 3-15,3-4-4 0,-3 0-8 0,1-2 12 16,0 2-1-16,-1-4-7 0,-1 5 4 0,3-2-1 16,-2-3 0-16,2 4-1 0,0 0 1 0,0-3 1 15,0 2 1-15,-2-3-6 0,6 4 2 0,-2-1 0 16,0-1-7-16,-4-2 9 0,5 4-5 0,-1-3 10 16,0-1-7-16,1 3 4 0,0-2-1 0,0 2 1 15,-5-3-3-15,5 3-4 0,-1-2 5 0,-4-1-2 16,8 1 2-16,-4-1-2 0,-4 0-5 0,6 3 3 15,-6-3 6-15,5 0 4 0,-5 0-6 0,5 4-3 16,-2-3 6-16,2 1-3 0,-1 0 1 0,-4-2 1 16,10 1-1-16,-5-1 0 0,-1 1-1 0,4 1-4 0,-2-2 9 15,2 0-1-15,-8 0-4 0,13 1 0 16,-8 2-2-16,1-3 4 0,0 0-1 0,-6 0-10 16,11-3 13-16,-6 3 3 0,1 0-2 0,-6 0 6 0,12-3-1 15,-7 2 0-15,1 0-6 0,-1-1-2 0,1 0 0 16,2 1 1-16,-3 0 3 0,1-2-3 0,0 3-1 15,0-3 3-15,-1 1-4 0,0 0 8 0,-5 2-4 16,8-4 5-16,-7 3 3 0,3-2 0 0,1 2-4 16,-1-2 0-16,0 1-1 0,1 1-2 0,-5 1 14 15,4-7-3-15,-3 4-4 0,3 1 5 0,-1-3-13 16,-2 3 11-16,4-3-8 0,-5 5 3 0,4-4-5 16,-3 1 4-16,3 1-4 0,-3-2 5 0,2 0-8 15,-2 0-9-15,2 0 14 0,-2 0 4 0,2 0-4 0,-2 0-4 16,0 3-1-16,2-4-2 0,-2 1 1 15,4 1 4-15,-4 1-4 0,2-1 0 0,-2-4 1 16,-1 4 5-16,4-1-6 0,-4-2 2 0,1 2 7 0,-2 0 0 16,1 4-5-16,-1-9 2 0,-2 4 1 15,3 2-1-15,-1-1-1 0,-2 0-1 0,1 0-1 16,-2 0 0-16,0 1-2 0,-1-1 1 0,1 1 2 0,0 0-3 16,-1-1 2-16,1 1-4 0,-2 3-12 0,1-2 12 15,-2-1 1-15,2 1 0 0,0 0 0 0,1-1 1 16,-2 1 3-16,-2 0-5 0,3 1-5 0,0 0 6 15,-4 0-3-15,9 1 6 0,-9-2-3 0,5 1-1 16,4 1-2-16,-5-1-15 0,5 1-15 0,0 0-8 0,0 0-20 16,-12 4-22-16,8-2-162 0,-1 1-263 15,-1-1 116-15</inkml:trace>
  <inkml:trace contextRef="#ctx0" brushRef="#br0" timeOffset="95649.21">11386 15323 66 0,'0'0'78'0,"0"-7"-7"15,0 7-7-15,0 0-2 0,-1-4-4 0,1 4-14 16,0 0-6-16,0-7 0 0,0 7-3 0,0-4 1 16,0 4 0-16,0-5-5 0,0 5-9 0,0 0 2 15,-1-5-2-15,1 5-2 0,0 0-5 0,0 0 2 16,0 0-2-16,0-4-5 0,0 4 0 0,0 0 0 15,0 0-2-15,0 0-6 0,0 0 8 0,0-5-2 16,0 5-3-16,0 0 0 0,0 0 1 0,0 0-3 0,0 0 2 16,0 0-1-16,0 0-2 0,0 0 0 0,0 0-4 15,0 0 0-15,0 0 4 0,0 0 7 16,0 0-6-16,0 0-1 0,0 0-7 0,0 0 6 0,0 0 1 16,0 0 1-16,0 0 0 0,0 13-4 0,0-13-1 15,0 6-4-15,0-6 15 0,1 4 5 0,-1-1-6 16,0-3 6-16,-1 6-8 0,1-2 7 0,-2 1-8 15,2-2 7-15,0-3 2 0,-1 10-5 0,0-3 0 16,1-1-1-16,1 2 2 0,-1-3 1 0,1 6-1 16,1-1 2-16,-1-2-5 0,-1-1 0 0,0 0-4 15,0 3 3-15,0 0-1 0,1-3 1 0,-1 2 10 16,2 1 1-16,-4 0 2 0,1-2-7 0,0 2-3 16,-1 1 1-16,1-7-1 0,-1 4 1 0,0 2-3 0,1-2 6 15,0 0-3-15,-1 0 1 0,1-1 1 16,1 0 2-16,0 0-1 0,0 1-6 0,0-2-1 15,1 2-5-15,1-1 2 0,-1 1-1 0,0-1 0 0,1 0 9 16,-1-1-10-16,0 2 7 0,0-1-6 0,1 2 2 16,-1 1 2-16,-1 0-1 0,0-2-1 0,-3 2-1 15,1-3 1-15,1 4 3 0,-1-5-1 0,1 3-3 16,0-2 2-16,1-2-5 0,0 1 0 0,-2-1 1 16,1 0 1-16,1-1 3 0,0 0-13 0,0-4 3 15,0 6 8-15,0-6 2 0,0 5-4 0,-1-3-3 16,1-2 6-16,0 0 5 0,0 0-8 0,0 0 1 15,0 0-5-15,0 0-3 0,0 0-11 0,0 0-18 16,6-9-26-16,-3 4-21 0,-2-1-114 0,4-3-212 0,-1-1 94 16</inkml:trace>
  <inkml:trace contextRef="#ctx0" brushRef="#br0" timeOffset="96615.78">11504 15291 67 0,'0'0'76'0,"4"-3"0"0,-4 3-9 16,1-4-5-16,-1 4-8 0,5-2-1 0,-5 2-4 15,3-3-15-15,-3 3 10 0,0 0 4 0,1-3-3 16,-1 3-6-16,0 0 7 0,0 0-3 0,5-2 3 16,-5 2 0-16,0 0-1 0,0 0-5 0,0 0-4 15,0 0 1-15,0 0-9 0,0 0-2 0,0 0 3 16,0 0-4-16,0 0-6 0,0 0-4 0,0 0 5 16,-14 8-5-16,10-4-2 0,0 1-1 0,-1 0-9 15,-4 1 8-15,4 1 1 0,-4 3-2 0,0-2-3 16,-1 1 4-16,2 0-9 0,-5 3 1 0,0 0 7 0,0-2-3 15,-3-1-9-15,2 3 4 0,-1-4 1 16,2 1-2-16,1-1 2 0,0-3 0 0,-1 2 0 16,3 0 0-16,0-3 4 0,-2 2-2 0,2-2 1 0,5-1-3 15,-3 0-5-15,4-1 6 0,0 0-5 0,4-2-3 16,-7 4 9-16,7-4-14 0,-6 0 10 0,6 0 5 16,-2 3 0-16,2-3-1 0,0 0 6 15,0 0-8-15,0 0 4 0,0 0-2 0,0 0 0 0,0 0 1 16,0 0 0-16,0 0-5 0,0 0 6 0,8-12-2 15,-8 8-2-15,0 4-3 0,4-4 6 0,-4 4-6 16,0 0-4-16,2-4 9 0,-2 4-6 0,0-4 2 16,0 4 1-16,4-4-1 0,-3 2-2 0,3-2-2 15,0 0 11-15,-4 0-6 0,5 1 1 0,-1-1 3 16,-3 1-5-16,3-1-4 0,1 1 3 0,0-1 6 16,-1-1-9-16,-1 2 4 0,-2-2 3 0,3 1 0 15,0-1-1-15,-3-1 0 0,2 4-4 0,-1-2 1 16,2 1-1-16,-3 1 1 0,2-2-4 0,-3 4 6 0,3-5 0 15,0 4-3-15,-3 1 5 0,5-5-6 0,-1 1 7 16,-4 4-5-16,4-2 1 0,-1-1-10 16,-3 3 4-16,0 0 7 0,6-2 1 0,-6 2-3 0,1-2 3 15,-1 2-1-15,3-4-4 0,-3 4 1 0,0 0 0 16,1-4 5-16,-1 4-6 0,0 0 0 0,0 0-5 16,0 0 5-16,0 0-13 0,0 0 14 0,0 0 3 15,0 0 3-15,0 0-2 0,0 0-2 0,13 4 2 16,-9-1-1-16,-4-3-8 0,11 2 4 0,-5-1-2 15,0 3 1-15,0-2-2 0,0 3 8 0,1-2-3 16,-2 0 1-16,3-1-5 0,-2 2 5 0,4 1-1 16,-1 2 0-16,-3-5 3 0,1 1-6 0,0 5 5 15,2-4 0-15,-1 3-3 0,2-2 1 0,-3 0-1 16,-1 0 1-16,-2 0-1 0,4 2 0 0,-1-2 5 0,-3-1-5 16,2 1 5-16,-2-2-4 0,0 2 2 15,0-2 0-15,-1-2-6 0,-3-1 8 0,5 6-6 16,-5-3 3-16,1 2-2 0,-1 1-18 0,-1-4-28 0,-1 3-29 15,1 0-144-15,-3-1-237 0,2-2 105 0</inkml:trace>
  <inkml:trace contextRef="#ctx0" brushRef="#br0" timeOffset="97648.84">11439 15741 59 0,'0'0'71'0,"0"0"-7"16,2-3-6-16,-2 3 0 0,0 0-2 0,4-2 1 15,-4 2 1-15,0 0 5 0,0 0 1 0,0 0-2 16,0 0-12-16,4-3-2 0,-4 3 6 0,0 0-12 15,0 0-1-15,0 0-19 0,0 0 15 0,0 0-1 16,0 0 0-16,0 0-7 0,0 0-4 0,0 0 2 16,0 0-7-16,0 0 3 0,0 0-4 0,0 0-4 15,0 0-4-15,0 0-5 0,0 0 4 0,0 0-2 16,-12 10-1-16,8-7 4 0,-2 1-5 0,1 1 1 16,-3 1 2-16,-1 0 0 0,-2 2-8 0,1-2 1 15,1 1 5-15,-7 3-8 0,6-4 8 0,1 1-3 16,-2-2-1-16,0 3-4 0,0-3 10 0,2-1-6 15,3-1-1-15,-1 2-2 0,2-3-3 0,-1 0 1 16,2-2-1-16,0 3 8 0,4-3-3 0,-5 2 0 16,5-2-3-16,-4 3-13 0,4-3 14 0,0 0 3 0,0 0-3 15,0 0-5-15,-4 2 5 0,4-2 1 16,0 0-1-16,0 0 4 0,0 0 1 0,13-7 1 16,-9 4-9-16,1 1 6 0,0-1 0 0,0-4-2 0,-1 5 1 15,3-3 6-15,-5-5-1 0,5 6-8 0,-1-3 1 16,-5 1 6-16,4-2-5 0,-1-1 1 0,-3 2-6 15,2-4 5-15,0 5 6 0,-1-3-8 0,-1 3-1 16,-1 0 8-16,0 0 2 0,2 0-6 0,-2 2-2 16,0-1 1-16,0 1 3 0,0 4-1 0,1-7-3 15,-1 7-1-15,0-3 4 0,0 3-1 0,0-4-2 16,0 4-7-16,0 0 5 0,1-3-1 0,-1 3-2 16,0 0 3-16,0 0 6 0,5-3-3 0,-5 3 1 15,0 0-1-15,0 0-6 0,8 0-7 0,-8 0 11 16,0 0-1-16,9 3 6 0,-5-3-2 0,0 3 2 15,-4-3-6-15,8 4-2 0,-4-2 1 0,0 1 4 16,1-1 2-16,0 4-1 0,1-5 1 0,-2 3-3 16,4 1-2-16,-1 1-3 0,-1-1 4 0,-1 0 4 0,5 0-6 15,-2 2 5-15,-3-2-1 0,3 1-2 16,-1 0 4-16,1 1-8 0,0-1 5 0,-3-1 3 16,4 0-1-16,-4 1-1 0,0-1-2 0,-1 0 5 15,4-2-5-15,-2 1 1 0,-2 0 7 0,1 2-10 0,-1-1 0 16,-2-5 2-16,1 5 1 0,0-3 5 0,-1 3-3 15,3-3 2-15,-2 3-7 0,-1-5-16 0,1 4-7 16,1 0-21-16,-4-4-37 0,5 4-114 0,-5-4-213 16,6-1 94-16</inkml:trace>
  <inkml:trace contextRef="#ctx0" brushRef="#br0" timeOffset="103468.74">11316 14929 43 0,'-5'1'52'0,"-4"-1"-7"15,3 0 1-15,-1 3-7 0,-2 0-3 0,4-3-4 16,-1 1-1-16,-1 2-4 0,2-2 4 0,0 0-2 16,5-1 1-16,-10 3-1 0,6-1-9 0,0-2-12 15,-1 3 12-15,1-1-3 0,4-2-3 0,-10 2 1 16,5 1 1-16,2-2 1 0,0 0-5 0,-1 2 0 16,1 0 0-16,-3 0 3 0,-1 4-5 0,0-2 10 0,-2 3-10 15,1-2 4-15,-2 0-2 0,2-1-2 0,0 2 0 16,-2 0 2-16,3-1-1 0,2-1 0 15,-1 1-3-15,-1-1 1 0,0-2 2 0,1 3-2 0,2-2-6 16,-1 0-1-16,1 0 7 0,-1 3 4 0,-1-5-6 16,2 3 6-16,-1 1-2 0,-2-2-5 15,5 0 0-15,-1 1 2 0,-2 0-2 0,0-1 2 0,1 1-7 16,0 1 12-16,1 0-12 0,-4 2 8 0,1 0-1 16,-2 0 1-16,3 0-3 0,-4 1-1 0,1 1-3 15,-1-1 2-15,2 0 2 0,2-2 2 0,-3 3-1 16,0-5-4-16,3 3 0 0,0-2 8 0,1 1-5 15,2-2-4-15,-1 0 1 0,2 2-4 0,-2-3 10 16,1 1-2-16,-2 2-2 0,0 1-6 0,2-3 11 16,-2 4-7-16,0-1-6 0,0 0 8 0,1-1-2 15,0 0 6-15,0 0 2 0,-2 2-14 0,1 2 3 16,2-2 0-16,-2 2 6 0,0-1-4 0,-1 1-1 16,0 1 4-16,-3-3 0 0,4 0-7 0,-2 1 0 15,-1 0 9-15,5 0-3 0,-2-1-2 0,-4 1 6 16,7 1-13-16,-4-3 10 0,2 2-15 0,2-2 12 15,-1 2-2-15,-1-2 9 0,3 0-7 0,0 1-4 16,-3-1 1-16,3 1 3 0,0 2 7 0,3-1-10 16,-3-2 13-16,0 2-9 0,1-2-2 0,1 0 8 0,0 1-7 15,2-2-6-15,-3-1 7 0,2 1-4 16,-2 0 4-16,-1 0-1 0,1 0 7 0,2-1-3 0,-3 0-1 16,5 1-5-16,-4-4 3 0,-1 3 0 0,3-1-3 15,-3 1 0-15,1 1 1 0,-1-3-2 0,1 2 3 16,2-1-4-16,-2 0 4 0,2 1-5 0,-2-1-5 15,2 0 13-15,-1-1 1 0,2 1 0 0,-1 0-7 16,3 1 2-16,-2-2-1 0,1 1 5 0,-1-2-2 16,1 1 2-16,0 1-2 0,3 0-5 0,-3 1 4 15,0-4-4-15,1 3 6 0,-2-1 1 0,4 1-7 16,-2-2 5-16,-1 1 3 0,0-1-8 0,1 2 6 16,1-1-8-16,-1-1 5 0,1-1 5 0,-1 1-7 15,1 2-1-15,4-1 4 0,-2-1-4 0,-2 2 1 16,-1-1 4-16,1 0-1 0,1-3-1 0,1 4 4 15,0-1-4-15,-4-1-4 0,3-1-3 0,-3-1 11 16,3 1-5-16,-1 1-1 0,1 1-4 0,0-2 3 16,-1 1 5-16,1 0-5 0,-2-1 10 0,5 2-9 0,-1 0 6 15,-1-2-6-15,-2 0-4 0,1-1 2 0,1 1 4 16,-1 0 0-16,1 1 4 0,2-1-16 16,-2 0 17-16,-2 0-1 0,0-1-3 0,5 1-12 0,-6-2 11 15,3 1-2-15,-4 0 1 0,4 2-12 0,-1-2 13 16,-3 2 0-16,0-3 3 0,0 3-11 0,4 0 8 15,-4-2 0-15,4 0-2 0,-1 1 1 0,1-1 2 16,-3 1 5-16,4-1-1 0,2 3-6 0,-2-2 5 16,-1-1-1-16,2 0-7 0,0 0 8 0,-2 2-7 15,2-1-2-15,-3-2 2 0,2 0 3 0,-2 1 1 16,-1-1 5-16,1 2-3 0,1-2-2 0,-3 1 0 16,2-1 1-16,-2 0-4 0,2 0 0 0,-3 3 0 15,4-3-1-15,-4 2 1 0,3 0 3 0,0 1 3 16,-1-2-5-16,0-1 0 0,-1 1 2 0,2 0-3 15,1 1-2-15,-3-2-1 0,2 0 8 0,-2 0 4 16,3 0-13-16,-1 0 4 0,1 0 2 0,-3 0 3 16,4 0-4-16,-1 0 6 0,-2 2-6 0,0-4 1 0,2 4-6 15,0-2 6-15,-1 0 0 0,-2 0-5 16,7 0 5-16,-8 0-3 0,7 0 7 0,-5 0 0 16,0 0-2-16,-1 0-2 0,2 0-5 0,1 0 7 0,-3 0-6 15,2-2 3-15,-1 4-4 0,5-4 8 0,-4 2-5 16,2 0 3-16,1 0-5 0,-2-2-3 0,0 0 8 15,3 1 4-15,-5-2-6 0,0 1-2 0,0 0 1 16,2 2 3-16,0-3-3 0,-1 0 3 0,-3 2 2 16,4-1-6-16,-4-3 5 0,0 2-1 0,3-1-2 15,-3 0 2-15,0 1-4 0,0-1 6 0,-1-1-8 16,1 0 6-16,-1 3 0 0,0-3-2 0,-1-1-5 16,0 1 7-16,1 2-5 0,-1-2-3 0,-1-1 2 15,2 2 8-15,0-3-3 0,-2 2 5 0,1 1-6 16,2-2-4-16,-1-1 6 0,-3 2-4 0,2-2 2 15,1 2-3-15,-1-2 2 0,0 0-3 0,0 4 3 16,-1-5-3-16,-1 3 12 0,1 0-10 0,-1-3 2 16,0 3-1-16,1-1-1 0,-1-1 1 0,2 1 2 0,-1 1-10 15,-1-1 6-15,0 0 9 0,1-2-5 16,-1 0 5-16,0 0 0 0,-1-2-8 0,1 2 6 16,-1-2-2-16,-1 1 4 0,0-1-6 0,0-1-6 0,-2-2 8 15,0 3 0-15,0-3-3 0,0 3 1 0,1 2-3 16,-2-4 11-16,0 2-6 0,0 0-4 0,0 0 8 15,0 2-4-15,0-1 5 0,0 0 6 0,1 0 3 16,-1 2 3-16,3-1-2 0,0 2-6 0,-2-1 0 16,3 0-5-16,-1 3 6 0,-2-3 0 0,3 2-1 15,0 0-7-15,-1-3-3 0,0 3 2 0,1-1 4 16,-3-1 5-16,3 0 1 0,0 2-4 0,-1-2 2 16,1 1-2-16,-3-1 6 0,3-2-3 0,-1-3 0 15,-1 6 2-15,-2-3-1 0,1 1 1 0,-1 1-1 16,2-1-2-16,-5 2-1 0,3-2 1 0,-3 1-2 15,-1 0 3-15,4 2-6 0,-5-3 4 0,4 1-3 16,-4 3-1-16,2-4 0 0,0 2 1 0,-2 1-1 16,2 1-3-16,0-1 1 0,-1 1-5 0,3-3 1 0,-2 2 5 15,2 1 1-15,0-2-1 0,-1 0-2 16,1 2-1-16,0-1-2 0,-1 1 2 0,-2-3-2 16,3 2 1-16,-1 0 3 0,0 1-4 0,-1-1 2 0,2 1 1 15,0 0 0-15,-1-1 0 0,3 1-4 0,-5 1 0 16,6-2 2-16,-5 3 3 0,2-2-4 0,1 1 0 15,0 0 0-15,-1-2 5 0,0 2-3 16,0 0 0-16,1 2-1 0,3-5-3 0,-6 2 2 0,4 0 2 16,-4 1-1-16,2-2-1 0,0 3 0 0,1-3-17 15,-1 2 18-15,-1-2-10 0,-1 2 7 0,2 0 2 16,0 0 1-16,1 0 2 0,-2-1-13 0,1 2 15 16,-2-3-1-16,2 2-2 0,1 0 0 0,1 2-1 15,-1-2-2-15,-2 0 1 0,3 1 1 0,-1-3-2 16,0 2-1-16,0-1 4 0,0 2-5 0,2-1 4 15,-2-1 3-15,1 0-4 0,0 0 1 0,-2 2 1 16,1-2 2-16,1 0-2 0,1 0-3 0,-1-1 1 16,0 3 4-16,2-2-5 0,-1 0-1 0,-1-1 5 0,0 2-4 15,1-1 0-15,-3 0 5 0,1 1-6 16,3 0 2-16,-3-1 0 0,0 1-1 0,3-1-2 16,-3 0 0-16,0 3 3 0,-1-3 0 0,0 1 2 15,0 1-5-15,-2 0 6 0,2 0-15 0,0 2 12 0,1-3 2 16,-2 1-2-16,1 0-4 0,5 2 2 0,-10-2 1 15,7 0 6-15,-3 1-2 0,6 1 1 0,-12-3-9 16,6 3 8-16,1 0 1 0,5 0-2 0,-13-1-3 16,7 0 1-16,-2-1-1 0,8 2 4 0,-13-1-4 15,8 1-1-15,5 0 2 0,-13 0-4 0,5-1 8 16,8 1-10-16,-11 2 6 0,6 0 0 0,1-1 3 16,-1 0-11-16,1 3-12 0,-1 1-15 0,3 1-15 15,-2-1-20-15,1 2-30 0,3-2-137 0,-1 2-257 16,2 0 114-16</inkml:trace>
  <inkml:trace contextRef="#ctx0" brushRef="#br0" timeOffset="104119.86">12369 15129 8 0,'0'0'118'0,"0"-5"-6"0,0 5-7 16,0 0-6-16,0 0-1 0,0 0-9 0,-4-5 0 15,4 5-13-15,0 0-8 0,0 0-1 0,0 0 0 16,0 0-9-16,0 0 5 0,0 0-7 0,0 0-6 15,0-6-4-15,0 6-10 0,0 0 5 0,0 0-7 0,-6-1-1 16,6 1-3-16,0 0-1 0,-16 3-6 16,10-2-1-16,-3 0-2 0,0 2-1 0,-4-1 1 15,3 1-3-15,-3 1-7 0,-1-1 4 0,-2 2-2 0,-1-1 0 16,-2 2-2-16,1 2 1 0,0-1 0 16,0 1-1-16,-2 3 1 0,3-2-5 0,-1 0 3 0,3 0-3 15,2 2 2-15,1-6-3 0,1 3 0 0,0-2-4 16,2 1 5-16,-2 1-4 0,2-2 4 0,2 1 0 15,-2 1-5-15,1-2 1 0,2-2 1 0,1 0 0 16,-1 2 2-16,2-3-2 0,-2 1 2 16,4 0-1-16,-3 0 1 0,1 0 1 0,0-1 0 0,0 0-4 15,1 3 0-15,1-6 4 0,2 0-1 0,-5 2-3 16,5-2 0-16,0 0 5 0,-4 4-4 0,4-4 2 16,-1 2-1-16,1-2 1 0,0 0-5 0,0 0-13 15,0 0 0-15,0 0-8 0,-8-8-15 0,8 6-10 16,-1-3-10-16,-2 0-15 0,3 5-16 0,0-8 0 15,0 1-11-15,-1 3-30 0,1-2-70 0,0 1-214 0,1-2 95 16</inkml:trace>
  <inkml:trace contextRef="#ctx0" brushRef="#br0" timeOffset="104766.5">11937 15221 43 0,'4'-5'72'0,"-4"5"-4"16,5-3-4-16,-5 3 4 0,1-4-4 15,-1 4 5-15,4-2 0 0,-4 2-1 0,0-6-7 0,3 3-6 16,-3 3 2-16,0 0-5 0,-3-5 9 0,3 5-3 15,-1-6-4-15,-2 5-4 0,3 1 0 0,0-6-2 16,0 6-7-16,-3-5 5 0,3 5-5 0,0 0-1 16,-3-5-8-16,3 5-1 0,-1-4-2 0,1 4-3 15,-3-3-5-15,3 3 5 0,0 0-5 0,-1-4-1 16,1 4-11-16,0 0 5 0,0 0 0 0,0 0 1 16,-3-4-4-16,3 4 1 0,0 0-2 0,0 0-1 15,0 0-1-15,0 0-5 0,0 0 0 0,0 0 0 16,0 0 6-16,0 0-4 0,0 0-3 0,0 0 2 15,0 0-5-15,7 10 2 0,-7-10 5 0,0 0-5 16,0 0-2-16,-3 10 0 0,2-9 4 0,1-1 3 16,-3 10-1-16,2-6 4 0,-3 1-7 0,-1 2 4 15,0 2-1-15,-4-1-4 0,1 2 7 0,-1-1-2 0,0 1-3 16,3 0-1-16,-3-2 2 0,1 1 1 0,-1-1 4 16,2 0-1-16,0-2-1 0,0 2 1 0,-2 0-1 15,1-3-1-15,3 0 4 0,0-3-12 0,2 0 9 16,1 3-3-16,0-3 3 0,2-2-4 0,0 6 7 15,0-6-2-15,5 4-4 0,1-1 4 0,0-2-1 16,4 0-1-16,2-1 0 0,-1 0-5 0,3 0 5 16,-1-1 0-16,1 0 1 0,-4 2-4 0,3-1 0 15,1 1 0-15,-1-2-3 0,1 0 1 0,-1 2 0 16,1 0-7-16,-3 0 4 0,7 1 8 0,-6 0-5 16,-1-2 2-16,1 3 1 0,-3-1-14 0,1-2 15 15,0 0-2-15,-5 1 2 0,2 0-5 0,-1 0 0 16,-1 0 3-16,0 1-8 0,-5-2 5 0,9 1 2 15,-9-1 2-15,5 3-4 0,-5-3 1 0,4 0 3 0,-4 0-2 16,0 0-2-16,0 0-2 0,0 0 2 0,8 1 3 16,-8-1 0-16,0 0-5 0,0 0 6 0,0 0-2 15,0 0-1-15,-22 0 2 0,13-1 3 0,2 1-6 16,0 0 11-16,-5-4 1 0,1 1 2 0,1 2-1 16,-3-3 14-16,3-1-8 0,-2 0 3 15,0 1-6-15,0-3 1 0,2 0 6 0,0 1 0 0,1-3-4 16,1 0-2-16,-1 0 0 0,4 0-2 0,1-2 1 15,4 5-2-15,0-5-3 0,4 7-2 0,0-1-11 16,5 0-28-16,-3 3-36 0,6 0-59 0,-6 1-207 16,3 2-360-16,-9-1 160 0</inkml:trace>
  <inkml:trace contextRef="#ctx0" brushRef="#br0" timeOffset="114398.36">13391 15001 65 0,'0'0'75'0,"0"0"1"16,0 0-4-16,1-4-11 0,-1 4-5 0,0 0 3 15,0 0-10-15,3-3-8 0,-3 3-1 0,0 0-8 16,0 0 3-16,0 0-9 0,0 0-4 0,-6-6 3 15,3 3-5-15,3 3 1 0,-4-2-3 0,4 2 2 0,-5-4-4 16,5 4-3-16,-4-3-6 0,4 3 6 16,-5-2 6-16,5 2-13 0,0 0 10 0,-9-3-9 15,9 3 7-15,-5-1-1 0,5 1-10 0,0 0 6 16,0 0 4-16,0 0-6 0,-10 1 0 0,10-1-4 0,-8 3-7 16,4-2 8-16,1 0-10 0,3-1 12 0,-9 3-3 15,5-2 3-15,1 2 4 0,-3-2-9 16,6-1 2-16,-7 7 3 0,4-4 1 0,-1 0 0 0,-1 0-4 15,1 1 8-15,-1 0-8 0,1-1 2 0,0 1-6 16,2 1 5-16,-1 0 2 0,-1 0-6 0,4 1 6 16,-1-2 0-16,-2 0-6 0,3 2 7 0,-1-2-1 15,0 3 0-15,-2-2-5 0,3 2 0 0,-1-1 6 16,-3-2-5-16,4 1-9 0,0 2 10 0,-1-2 0 16,-3 0-1-16,3-1-2 0,-2 3-10 0,3-1 9 15,0-2 5-15,-1 0 4 0,-2 0-7 0,2 0 5 16,1 1 3-16,0-1-8 0,0-4 3 0,0 6-2 0,1-1 5 15,2 0-4-15,-2-3-6 0,2 2-3 16,1 2 8-16,-2-5 0 0,3 4-5 0,0 0 4 16,-2-1 0-16,2-1 6 0,-1 1-9 0,0 0 2 0,0-1 3 15,2 0-23-15,0 1 21 0,-1-2 9 0,2 1-16 16,-2 0 2-16,2-1 8 0,-1 1-4 0,1-1 3 16,0 1 0-16,-2-2-3 0,2 2 1 0,0-3 4 15,-1 3-5-15,-1-3 4 0,-1 2-11 0,4 0 9 16,-2-1-2-16,-6-1 4 0,9 1-5 0,-1 0 1 15,-2-1-3-15,2 0 1 0,-3 0 6 0,3 2 0 16,-1-2-1-16,1-2 1 0,0 1-10 0,-2 0 9 16,4 0 3-16,-1-1-2 0,0 0-6 0,-1 2 2 15,1-3-3-15,-2 2 7 0,2-1-2 0,-2 1-3 16,2-2 4-16,-2 3-6 0,-1-2 3 0,-1 1 2 16,1-2-1-16,-6 3 3 0,8-1-9 0,-6-2 3 15,-2 3 4-15,7-3 2 0,-5 2 3 0,2 0-10 0,-4 1 5 16,8-4 2-16,-6 1-17 0,-2 3 14 0,4-5 1 15,-1 3-8-15,-1-1 11 0,2 2 0 0,-4-2 0 16,1-1 3-16,3 0 1 0,-3 1-9 0,2 0 7 16,2 2-9-16,-4-5 4 0,1 2 7 0,0 1 5 15,-2 3 1-15,4-7 4 0,-3 3 0 0,2-1 0 16,-2 0-6-16,-1 1 2 0,0 0 3 0,0-3 1 16,-1 3-2-16,-2-2-5 0,-1 2-3 0,1-1 3 15,0-2 3-15,-2 2-6 0,-1 0 5 0,-1-2-5 0,2 0-2 16,1 2 0-16,0 0 6 0,-4 1-2 15,1 0-4-15,1 0 4 0,2 0-8 0,-1 0 3 16,-3 0-2-16,3 2-1 0,0-2 1 0,-2-1 4 0,0 3-6 16,2-2 2-16,0 2-4 0,-1-1 4 0,0-1-3 15,3 2 1-15,-3 0 2 0,1-1-2 0,0 2 4 16,0-2-11-16,-3 2 9 0,3 0 0 0,-4-1 2 16,3 1-7-16,-1 1 1 0,7 0 3 0,-15 0-2 15,10 0 4-15,-2 1-4 0,1 1-9 0,-3-2 9 16,1 1 4-16,2 0-3 0,-6 2-3 0,2 0 0 15,1-1-6-15,-1 1-12 0,0 1-16 0,0-1-18 16,1-1-21-16,-3 3-42 0,3-3-96 0,2 0-227 16,1 0 100-16</inkml:trace>
  <inkml:trace contextRef="#ctx0" brushRef="#br0" timeOffset="115144.42">13380 15291 39 0,'0'0'82'0,"0"0"-10"0,-2-3 0 15,2 3-13-15,0 0-7 0,0 0 4 0,0 0-8 16,0 0 0-16,0 0 4 0,0 0-11 0,0-5-6 15,0 5 3-15,0 0 2 0,0 0-3 0,0 0 0 16,0 0-12-16,0 0 0 0,0 0 7 0,0 0-10 16,0 0 0-16,0 0 6 0,4-4-17 0,-4 4 4 15,0 0-5-15,0 0 5 0,0 0-4 0,0 0-2 16,0 0-6-16,0 0 11 0,0 0-5 0,-4 14 0 0,4-11 0 16,0 2 3-16,-1-1-8 0,-2 3 3 0,3-1-9 15,0 1 15-15,2 1-8 0,-4 2 1 0,4 1 4 16,-2 0-5-16,0 2 2 0,2-1 0 0,-2-2 1 15,0 2 0-15,2 1 0 0,0-1 4 0,2 4 1 16,-3-5-2-16,1 0 1 0,0 0-16 0,2 0 21 16,0 1-7-16,0-5 2 0,-2 6-2 0,2-4 2 15,0 1-4-15,1-1-4 0,-4 0 1 0,3 0-2 16,1-1 9-16,-2-3-6 0,-1 2-4 0,1-2 2 16,-3 0 2-16,1-1 0 0,-1 1-2 0,0-1 1 15,4 1-5-15,-4-2 0 0,0-3 3 0,1 6 1 16,-1-4 4-16,3 2-3 0,-3-4-2 0,1 5-1 15,-1-5 0-15,0 0 0 0,3 4 3 0,-1-3-1 0,1 1-5 16,-3-2-5-16,8 2-20 0,-8-2-27 0,7 0-25 16,-7 0-126-16,9-3-220 0,-9 3 98 15</inkml:trace>
  <inkml:trace contextRef="#ctx0" brushRef="#br0" timeOffset="115847.67">13409 15279 102 0,'-6'-3'101'0,"6"3"-8"16,0 0-1-16,0 0-13 0,-4-1-3 0,4 1-8 16,0 0-9-16,-4-3-6 0,4 3-4 0,0 0-10 15,0 0 0-15,-15 4-5 0,8-1-7 0,0 0 4 16,0 3-2-16,-2-1 3 0,-3 0-9 0,3 2-3 15,-3 2 1-15,1 2-6 0,3-2 0 0,-1 1 5 16,0 0-6-16,1-2 0 0,2 1-4 0,-3-1 3 16,0-1 1-16,0-1-1 0,0 0-6 0,0-1 2 15,3 0 2-15,-2-1-3 0,3 1 0 0,0-1 2 0,-3-1-3 16,5-1 2-16,0 1 4 0,3-3 2 16,-6 1-1-16,6-1 0 0,0 0 4 0,0 0-2 15,0 0-3-15,0 0-2 0,12-8-5 0,-4 5 5 0,-2 0-4 16,2-1-1-16,0-1 5 0,2-2 0 0,-1 0-3 15,1 0-3-15,-1 0-4 0,-1-1 4 0,-1-1 0 16,3 4-5-16,-2-3 6 0,-1 2-1 0,-2-3-4 16,1 1 0-16,-1 2 4 0,0 1-5 0,-1-1 0 15,0 2 3-15,0-3 0 0,-2 2-1 0,2 0-1 16,-1 1-1-16,0-1 2 0,0 2-1 0,0-1-3 16,-1 1-1-16,-2 3 6 0,2-7 0 0,-1 4-2 15,-1 3-1-15,2-2-3 0,-2 2 3 0,2-4 4 16,-2 4-2-16,0 0-2 0,0 0-5 0,0 0 6 15,0 0-4-15,0 0 3 0,0 0 4 0,0 0-2 16,0 0-5-16,0 0 1 0,0 0-2 0,0 0-3 0,0 0 6 16,0 0-3-16,10 5-2 0,-7-1 7 15,0-3-5-15,-3 3 4 0,3 0 4 0,1 1-2 0,-2 2-2 16,3 4 2-16,-1 0 0 0,0 4 2 0,-3 1-3 16,3 2-13-16,-4-1-18 0,5 0-24 0,-5 0-31 15,-2 2-131-15,2-2-233 0,2 0 103 0</inkml:trace>
  <inkml:trace contextRef="#ctx0" brushRef="#br0" timeOffset="116564.89">13498 15695 42 0,'0'0'94'16,"-3"-3"-19"-16,3 3-6 0,0 0-3 0,-12 0-13 15,12 0 0-15,0 0-7 0,-11 2-8 0,11-2 0 16,-8 0 0-16,2 1-1 0,-1 2-7 0,7-3-6 16,-9 2 4-16,3 1 1 0,-4 1-1 0,-1 1-2 0,2-2-4 15,-2 2-4-15,2 1-2 0,0 0-2 16,-2 0 5-16,2-1-5 0,2-1-2 0,-1-1-1 15,2 1 0-15,1-2-2 0,1 0-5 0,0 2 4 0,2-3 2 16,2-1-2-16,0 0 1 0,0 0-6 0,0 0 10 16,0 0-7-16,0 0 5 0,10-9-2 0,-5 4-9 15,1 0 9-15,2-2-2 0,1-1 3 0,-4 1-1 16,4 0-1-16,-4-1-3 0,-1 1 4 0,0 2-5 16,-1-2-1-16,-1 0 1 0,-1 4 4 0,2-2-4 15,1-2-2-15,-3 3-1 0,-1 2-2 0,0 2 4 16,0-10-1-16,0 7-4 0,0 3 7 0,0-4-7 15,0 4 8-15,0-6-4 0,0 6-2 0,-1-5 14 16,1 5-7-16,0 0 0 0,0-5-5 0,0 5 0 0,0 0 2 16,0 0-11-16,4-2 12 0,-4 2 3 15,0 0-5-15,0 0-4 0,0 0-2 0,7 7 4 16,-4-3-1-16,-2 0 6 0,0-1-9 0,2 1 12 0,1 1-9 16,-3 1 3-16,3-2 0 0,2 0-2 0,-3 1 0 15,3 1-4-15,-2-3 5 0,1 0-4 16,6 1 2-16,0-1 3 0,-2-1-4 0,1 1 2 0,-1 0-1 15,-3-1 1-15,2 0-3 0,-1 0 4 0,0-1-1 16,-2 2-1-16,2-2 1 0,-1 2-1 0,-1 2 2 16,1-2-4-16,-2 1 7 0,0-1-2 0,0 2-2 15,-1 0 0-15,-1-1-7 0,1 0-17 0,-2 1-36 16,2-2-35-16,-3-3-78 0,0 5-186 0,0-5 83 16</inkml:trace>
  <inkml:trace contextRef="#ctx0" brushRef="#br0" timeOffset="117198.81">13317 15265 34 0,'0'0'73'0,"0"0"-8"0,0 0-6 15,0 0-9-15,-5-2-9 0,5 2 0 0,0 0-3 0,0 0-5 16,0 0 0-16,0 0-2 0,0 0 0 0,0 0 0 16,0 0-4-16,19 3-3 0,-12 0 4 0,0-2-8 15,0 1-1-15,0 1-7 0,1-2 3 0,-1 2-4 16,5-2 1-16,-3 3-5 0,1-2 4 0,3 0-1 16,-4 3 0-16,2-3-1 0,2 0-2 0,-5-1 1 15,5 2-2-15,-8 0-3 0,1-3 1 0,-2 1 0 16,-4-1-2-16,9 3 2 0,-7-3-6 0,-2 0 7 15,6 4 4-15,-6-4-9 0,3 1 8 0,-3-1-5 0,4 3-1 16,-4-3 3-16,3 3 1 0,-2 1-5 0,-1-4 3 16,1 2-3-16,-1-2 2 0,0 0 1 15,2 5 0-15,0-3-3 0,-2-2 1 0,5 4 1 0,-5-4 1 16,0 0 0-16,4 5-4 0,-4-5-15 0,3 1-26 16,-3-1-37-16,0 2-47 0,0-2-134 15,0 0 59-15</inkml:trace>
  <inkml:trace contextRef="#ctx0" brushRef="#br0" timeOffset="119163.94">14039 15120 67 0,'0'0'79'0,"-2"-8"-11"0,0 5-1 0,1-2-13 16,1 1 2-16,-4-1-8 0,2 1-2 0,0 0-5 16,-2-1-3-16,3-1-3 0,-3 1 2 15,-1 0-4-15,0-2-1 0,0 2 1 0,-1 1-4 0,-1-4-4 16,-1 3-4-16,-2-3 1 0,3 2 1 0,-2 2-1 15,0-4-2-15,0 2-2 0,-1-1-6 0,-1 3 11 16,1-4-1-16,1 2 3 0,-1 1-2 0,0-2-4 16,-2 1 0-16,2 1 2 0,1-2-4 0,-3 0 0 15,6 1-1-15,-4-1 1 0,0 1-5 0,3 0-3 0,-3 1 2 16,1 0-2-16,0-1-1 0,0 2 7 16,3-2-7-16,-3 4 3 0,0-1-6 0,-2-2 0 15,4 2-2-15,-2-3 2 0,-1 5-2 0,1-2 1 0,-1 1-2 16,0-2 1-16,-2 2-1 0,2-1 0 0,1 2 0 15,-3-1 5-15,0 1-10 0,-2 0 4 0,-1 0-1 16,-2-3 5-16,2 3-8 0,-2-1 4 0,1 0 7 16,-2 0-2-16,6 0-3 0,-6-1-2 0,5 1 4 15,-2 0-2-15,3-1 0 0,-2 0-6 0,5 3 7 16,0-2 0-16,-5-1-4 0,5 0 1 0,0 1 0 16,0 2 3-16,2-2 0 0,2 2-4 0,5 0 4 15,-16 0 0-15,10 0-2 0,-2 1 0 0,0 0 8 16,0 0-5-16,-3 0-3 0,1 3-3 0,-3-1 8 15,-1-2-7-15,-1 2 0 0,2-2 3 0,-5 3-6 16,3-2 1-16,-2-1 4 0,4 1 3 0,-2-2 1 0,-1 2-8 16,2 0 5-16,1-2-2 0,-1 0-2 0,5 0 3 15,-2 2 0-15,5-1-5 0,-1-1 1 0,0 1 0 16,1 0 5-16,-1 1-2 0,0 0-1 0,-1 0-2 16,3-1 0-16,0 1 2 0,-3 0 1 0,-1 1-2 15,4 2 2-15,-3-2-5 0,3 0 5 0,-5 3 3 16,2 2-3-16,-2-4-8 0,1 3 5 0,2-1 10 15,-4 1-12-15,2-2 5 0,1 2 0 0,0-1-2 16,-1 1 2-16,0-3-2 0,3-1-2 0,0 1 1 0,3 1 2 16,-1-2 0-16,0 1-3 0,-2 0 1 15,-1 4 4-15,2-3 3 0,1-1-10 0,-2 1 12 16,3 1-9-16,-1 0 3 0,1 2 0 0,-1-2 5 0,0 3-2 16,-1-2 4-16,1 3 1 0,0 0-4 0,0 0 4 15,-1-1-2-15,3 1-1 0,-2 1 2 0,0-1-4 16,-1 1 3-16,1-2 0 0,-3 3-1 0,1-3 0 15,1 1-1-15,1 0 0 0,-1-2 2 0,0 1-3 16,1-2-1-16,-5 3 4 0,5-3-7 0,3 1 2 16,-3-3-2-16,3 3 0 0,1 1 2 0,0-1 1 15,1 0 0-15,-1 4-2 0,0-4 2 0,0 2-7 16,0-3 7-16,2-1-1 0,0 2 0 0,-4 4 0 0,4-4 3 16,-2 2-4-16,0 0-2 0,1-1 3 15,2 3-2-15,-3-4 4 0,5 1 3 0,-5 3-10 16,3-3 2-16,-1 0 6 0,2-1-1 0,-1 2-3 0,-1 1 4 15,2-3-3-15,0 2-4 0,-2-2 2 0,1-1 3 16,3 3 2-16,-5-2-6 0,3 1 2 16,-1-3 2-16,1 3 0 0,-3-5-3 0,4 5 12 0,-1-2-12 15,0 1-1-15,-3-2 3 0,4 0-9 0,-1 1 4 16,-1 0 0-16,-1 1 3 0,1-2 0 0,-2 1-5 16,2 1 7-16,2 1-2 0,-4-1-5 0,5-3 7 15,-3 2 1-15,-2-1 12 0,3 1-8 0,1 3-1 16,-1-3-4-16,1 3 6 0,-1-4-5 0,2 5-7 15,-2-7 16-15,0 3-5 0,2 0 0 0,0 2-1 16,-1-1 2-16,0-3-9 0,-2 0 6 0,1 2-2 16,0-3 0-16,0 1-1 0,0 1 2 0,-1 0-2 0,-1-1 1 15,1 1-6-15,0-2 6 0,1 1-3 0,-1 0 3 16,-1 0-6-16,2-1 8 0,0 0-3 16,1 1 0-16,-1 0-2 0,2-1 0 0,2-1 7 0,-3 3-5 15,2-4 1-15,4 4-4 0,-5 1 0 0,6-2 2 16,-3-3-4-16,-3 3 5 0,3 1-2 0,0 0-2 15,1-2 2-15,-3 0 0 0,-1 0 3 0,-2-1-3 16,4-1 2-16,-3 3-5 0,1-1 3 0,-2-1-2 16,1 1-1-16,-1-1 2 0,1-1-4 0,0 1 5 15,1-1 4-15,1 0-3 0,1 1 0 0,2-1 1 16,1 1 2-16,0 0-4 0,2-1-5 0,0 1 6 16,1-2 0-16,2 1-1 0,0 1 1 0,-3 0-1 15,4-1-3-15,-4-1 9 0,-3 1-6 0,2-1 6 0,-1 0-5 16,-3 0 1-16,3 1 1 0,-5-1-2 15,2 0-2-15,-3 1 4 0,3-2-3 0,-2 3-1 16,1-3-4-16,-1 0 8 0,1 1 0 0,1-1-1 16,2 2-3-16,-2-2 2 0,5 0 3 0,-3 0-4 15,4 0 0-15,3 0-1 0,-2 0 4 0,-2 0-6 0,2-2 1 16,-3 2 0-16,1-1-1 0,-2 1 3 16,1 0 1-16,-2 0-5 0,1-3 7 0,0 3-1 0,1-3 1 15,-3 2-5-15,0-2 3 0,3 2 1 0,-1 0 0 16,-2 1-4-16,1-2-3 0,-1-1 10 0,0 3-5 15,0-3-3-15,0 2 3 0,-1-2 2 0,-2 2-8 16,3-2 6-16,0 0-8 0,-1 1 8 0,-1-1 4 16,1 0-3-16,-2-1 0 0,2 1 2 0,0-2-4 15,-1 1-1-15,1-1 5 0,-2 0-3 0,2-1 3 16,0 2-3-16,1-1 2 0,-2-2-4 0,2 2 3 16,0 1 1-16,-1-4-4 0,-2 4 5 0,2-2-2 15,2-1-4-15,-6 3 4 0,5-3-4 0,-4 1 3 0,-1 1 0 16,5-2 0-16,-4-2 0 0,3 4 0 15,-1-3-3-15,1 1 2 0,-3 0-3 0,2 0 9 16,0 0-2-16,3-1-6 0,-2 0 0 0,0 2 3 0,-2-4 1 16,4 3 0-16,-1-4-2 0,0 3 6 0,1-2 6 15,-1 1 0-15,-1-1 2 0,-1 0-2 16,0-3 2-16,-1-1 0 0,-2 2-1 0,0-5 1 0,-4 0 0 16,2 0 1-16,-4-3-1 0,-2 2-2 0,0-10 1 15,-2 3 5-15,-3 2-6 0,2-4 0 0,0 1-12 16,-2 0 13-16,-1 1 3 0,2 1 0 0,1 7-4 15,0-3-6-15,-2 2 9 0,3 1-3 0,1 0-7 16,-2-1 10-16,1 3-12 0,0 4 7 0,2-3-2 16,0 3 2-16,-4 2-19 0,-3-3-25 0,-3 0-41 15,-3 4-42-15,-11-4-176 0,10 5-318 0,-14-3 141 16</inkml:trace>
  <inkml:trace contextRef="#ctx0" brushRef="#br0" timeOffset="126190.68">11395 15922 67 0,'0'0'80'15,"0"0"-2"1,0 0-17-16,0 0-2 0,0 0-9 0,0 0-3 0,0 0-4 0,0 0-2 16,0 0-10-16,0 0 2 0,0 0-8 0,0 0 0 0,0 0-1 15,0 0-16-15,0 0 12 0,8-4-3 0,-8 4 3 16,0 0-1-16,0 0-10 0,6 2-8 0,-6-2-27 0,0 0-96 16,5-2-133-16,-1 0 59 0</inkml:trace>
  <inkml:trace contextRef="#ctx0" brushRef="#br0" timeOffset="130997.55">14007 15091 13 0,'0'0'78'0,"0"0"-13"16,0 0-2-16,0-5-1 0,0 5-11 0,0 0-3 15,-2-3-6-15,2 3-5 0,0 0-9 0,0 0 5 16,-3-7-4-16,3 7 3 0,-4-2-6 0,4 2-7 16,-5-4-1-16,5 4-1 0,-6-4-1 0,-1 3-4 15,1-2 1-15,1 0-1 0,-2 1-1 0,0-1-1 16,0 0 4-16,1-1-2 0,0-1 0 0,-1 3 0 16,1-1 4-16,-3-2-4 0,1 2 0 0,-1-1-4 15,3 2 3-15,-2-1 3 0,-1-1-5 0,3 2-3 0,-6 0 2 16,6 1 2-16,-2-1-6 0,-1 1 5 0,0 1-7 15,3-3 1-15,-2 1 1 0,1 0 3 16,-1-1-5-16,2 1 0 0,-1 0 2 0,1-1-2 0,1 0 11 16,1 0 8-16,-1 0-8 0,0 0 1 0,1-2-6 15,0 1 3-15,-1-1 0 0,1-1-1 0,-1 4-5 16,1-2 2-16,0 1 0 0,-1-2 1 0,0 1-2 16,2 0-6-16,-2 0 1 0,-1 1 6 0,-3-2-3 15,4 1-1-15,-3 1-3 0,-2 0 1 0,1-3 5 16,1 4-3-16,-3-5-7 0,2 3 3 0,-4-1 3 0,3 0-5 15,-2-2 0-15,0 1 1 0,0 2 4 16,1-3 4-16,-1 2-6 0,3 0 6 0,-2-1-5 16,-1 1 0-16,2 0 1 0,1 1-5 0,-1-2 8 15,1 4-3-15,-1-3-4 0,0 3 3 0,2 0 10 16,0-1-9-16,0 0-8 0,1 3 4 0,-1-2-2 16,0 0 4-16,2 0 6 0,-3 2-8 0,-2-2 3 0,4 1-3 15,-1 1 2-15,0 0 2 0,8 0 3 0,-14-3-6 16,7 6 0-16,-3-3 3 0,2 0-3 0,2 0 3 15,-2 1-1-15,-1-1 1 0,0 0-5 0,0 2 2 16,-2-2 3-16,1 0-1 0,-2 1-2 0,1-1-2 16,-1 1 0-16,-2-1 4 0,1 0-2 0,-1 0-2 15,4 2 1-15,-3-4 0 0,-1 2-2 0,3 0 2 16,2 0 0-16,-3 2 1 0,2-1-4 0,2-1 11 16,1 1-2-16,0-1-3 0,7 0-5 0,-13 0 4 15,7 3 0-15,-1-3-2 0,0 0-2 0,1 3 8 16,-1-2 0-16,0 1-5 0,-1-1 1 0,3 2 2 15,0-1-1-15,-2 0 2 0,0 1-6 0,0 0 2 16,2 1 4-16,0-3-1 0,1 3 0 0,-2-2-2 0,2 2-2 16,2-1 4-16,-1 1 0 0,-1-1-4 15,0 1 3-15,-1 2-4 0,1-3-3 0,-1 0 9 0,1 1 1 16,1 1-4-16,-3 0 1 0,5-1 0 0,-5-3 0 16,2 5 4-16,1-2-4 0,-3 1 1 0,2-1-5 15,-4 3 14-15,1 0 2 0,-2-2-2 0,3 2 2 16,0-1-5-16,1-2 0 0,-1 3-2 0,-2-2 2 15,2 2-3-15,1-2-4 0,0 3 5 0,1-3 0 16,-3 2-2-16,1-3 1 0,2 2-1 0,-2-2 1 0,1 2 0 16,2-1-7-16,-1 1 3 0,-1-2-1 15,4 1 0-15,-3 1-1 0,3-1 2 0,-3 3 7 16,0-1-10-16,3-2 7 0,-2 2-5 0,-1-1 0 0,3 2 6 16,1 0-2-16,-3-2-5 0,2 2 2 0,-1 2 1 15,2-3 2-15,-3 1-2 0,2 3-1 16,1-5 0-16,0 5 5 0,-3-5-1 0,3 5 1 0,-1-6-7 15,0 5-1-15,-3-2-2 0,4-2 3 0,-3 2-2 16,2-1 6-16,1 3-2 0,0-3-3 0,0 0 2 16,0 2 3-16,0-2-5 0,0 0 5 0,0 2 1 15,1-2-3-15,-1-1 0 0,3 4-2 0,-3-3 0 16,0-1 0-16,1 1 0 0,2 0 3 0,-2-3-4 16,-1 1 2-16,1 4 2 0,2-4-5 0,-2 1 3 15,4 1-4-15,-4-2 6 0,2 2-1 0,1-1 2 16,0 2-2-16,-2 0 0 0,2 1 0 0,0-1-2 15,0 1 0-15,2-1 0 0,-2-3-1 0,1 4 2 16,-1-3 4-16,1 0-1 0,-1 2-6 0,2-3 4 16,-3 2-2-16,-2-2-1 0,3-1 4 0,-1 3-8 0,-1-4 6 15,2 3-3-15,-4 2 6 0,4-4-1 0,-2-1 0 16,2 1-4-16,0 3 9 0,-2-4-9 0,4 4 3 16,-2-5-3-16,1 3 2 0,0 0-3 0,-1-1 3 15,3-1 7-15,-2 1-5 0,0 2 0 0,1-2-2 16,0 1 1-16,0 0-2 0,-2-1-6 0,1 1 6 15,-1 1 0-15,-1 0-1 0,-1 2 2 0,2-3 1 16,-3 2 1-16,2-1 1 0,1 1-16 0,-2 2 22 16,-1-4 0-16,2 2 4 0,1 0 1 0,-1-2-8 15,-1 0 1-15,2 2-14 0,-1-2 14 0,0 0 4 16,5-1-5-16,-6 2-1 0,5-4 3 0,-3 2-1 16,2 0-14-16,-2 0 16 0,2-1-5 0,1-1 0 15,-3 1 0-15,-2 1-2 0,5-1 4 0,-2 1-2 0,1 1-1 16,-2-3-12-16,2 3 8 0,-1-1 4 0,-2 0-1 15,3 0-1-15,1-1 0 0,-2 2-2 0,-1 0 1 16,-1 0 3-16,1-2 2 0,2 2-6 0,0-2 5 16,-1 3 3-16,0-3-22 0,0 1 12 0,0-1-2 15,0 1-1-15,0 1 1 0,1-2 1 0,-1 1-4 16,-1-1-9-16,-1-2 8 0,1 5-10 0,0-4 21 16,1 1-4-16,-4-3 0 0,3 2 2 0,0 1-7 15,-3 1 4-15,3-1 8 0,0-1-10 0,0 3 3 16,-1-5 2-16,0 3-6 0,2-1 8 0,-1 2 2 15,0-1-7-15,1 0 5 0,-1-1-19 0,0 1 12 16,0-1 4-16,2 1-6 0,-2-1 12 0,0 0-2 16,1 0 0-16,-1 0-7 0,0 1-1 0,-2-2 5 15,-2-1 2-15,11 1-1 0,-8 2 1 0,1-1-4 16,-4-2-1-16,6 2 5 0,-3 1-4 0,2-2 0 16,-5-1 7-16,8 2-8 0,-3 0 0 0,-1-1 6 15,1 1-5-15,-1 0 4 0,0-1 1 0,0 2-9 0,-4-3 9 16,11 1-2-16,-7 2-7 0,1-2 11 0,0 2-8 15,2-3 2-15,-1 2 1 0,1-1 2 0,0-1 2 16,0 0-3-16,-2 2-1 0,3-2-5 0,-3 0 5 16,-5 0 0-16,12 0 0 0,-6 0 0 0,-2 1 2 15,-4-1-1-15,10 0-4 0,-10 0-5 0,8 1 11 16,-2-1-2-16,-6 0-3 0,0 0 1 0,9 1 2 16,-4 1 0-16,-5-2-2 0,7 1-1 0,-3 0-2 15,6 1 7-15,-5-2-5 0,-5 0 1 0,13 0-5 16,-6 0 10-16,1 0-4 0,-2 0 0 0,-6 0 0 15,14 0 3-15,-9 0-6 0,1-2-4 0,0 1 11 16,-1 0 1-16,5-1-6 0,-10 2-5 0,10-1 8 16,-4 1-6-16,0-1-4 0,-6 1 5 0,10 0-3 15,-6-1 1-15,-4 1-6 0,12 0 0 0,-12 0-7 16,12 0 19-16,-12 0-11 0,9 0 8 0,-5 0 4 0,1-2-12 16,-5 2 11-16,8-3-6 0,-2 3 5 15,-6 0-1-15,4-2 3 0,0 0-17 0,-4 2 19 0,8-4-4 16,-6 4 4-16,2-3-8 0,-4 3 3 0,10-1-2 15,-3-1 8-15,-1 0-5 0,-1 1-1 16,4-1 1-16,-4 0-2 0,2-1 0 0,-1 2-1 0,0-1-4 16,2 0 11-16,-3 2-2 0,0-3-2 0,-1 1 4 15,1 0-5-15,-1 0 7 0,-4 2-6 16,9-3 4-16,-7 1-4 0,1 0 6 0,2-1-3 0,-5 3-9 16,7-3 8-16,-3 0-1 0,-1 2-3 0,6-2-3 15,-6 0 7-15,3 2-2 0,-1-2-5 0,0 1 7 16,3-1-2-16,-3 1-4 0,0-2 8 0,-1 1-7 15,4-2 6-15,-2 2-7 0,-1 1 5 0,0 2-5 16,2-3 3-16,-2-1 4 0,0-1 2 0,0 2-4 16,-1 2-10-16,-3-2 12 0,3 1 5 0,0-3 3 15,0 2-2-15,-3 0 1 0,3-2 2 0,-2 1-20 0,2-2 20 16,0 3 1-16,0-2-2 0,0 1-4 0,-2-3-8 16,1 4 7-16,-1-3 2 0,1 1 0 0,0-1 1 15,0-1-4-15,2 3-1 0,0-1 1 0,-1 0-5 16,3-3 8-16,-5 1-5 0,2 2 0 0,1-1 4 15,0-4-8-15,-2 3 1 0,1 0-6 0,0-4 9 16,-3 0-1-16,0 2 3 0,2-3-1 0,-1 3-1 16,-2-4-8-16,2 4 5 0,0-3 4 0,-1 3 5 15,2-1-3-15,-1-1-2 0,0 1-13 0,0 0 14 16,-2 1 1-16,2 0-1 0,0 0 3 0,-2 0-4 16,0 4 1-16,1-5-4 0,1 0 6 0,0 2-4 15,-4-2-3-15,4 2 6 0,-2-2 0 0,0 1-3 0,0 1 3 16,0-4-4-16,-2 3-3 0,0-3 4 15,2 1-1-15,-1 1-3 0,1 0 1 0,0-2 1 16,0 5-2-16,0-5 1 0,1 2-2 0,1 0 6 16,0 2-4-16,0 1 3 0,0-3 0 0,-2 2-3 0,0 2-1 15,1-2-9-15,-1 3 13 0,-1-2-2 16,1 0 3-16,0 1-3 0,0 1-1 0,-2-2 3 16,0 1-1-16,-2-1 0 0,3 2 3 0,-3-4-1 0,0 4 0 15,-2-5-3-15,0 2-1 0,-1 1-10 0,2 0 14 16,-1-2 0-16,-2 2 3 0,4 0-4 0,-2-1-2 15,1 0 5-15,-3-1-3 0,2 1 11 0,-1-2-7 16,1 2 3-16,1 0-12 0,0-2 4 0,-3 2-1 16,3-1 3-16,1-1-2 0,-1 4 2 0,0-5-1 15,0 1 3-15,0 3 1 0,1 0-3 0,0 0-1 16,0 1 0-16,-1-2-1 0,1 2 0 0,-6-2-1 16,2 1-1-16,-2 2 2 0,1-2 4 0,-5 3-6 15,-7 1 1-15,1-1-5 0,-11-2-12 0,-2 6-1 0,-2 0-13 16,-5 0-12-16,-14 0-5 0,4 3-8 0,-2 0-20 15,15 1-37-15,-4-2-75 0,2 1-201 16,0-1 89-16</inkml:trace>
  <inkml:trace contextRef="#ctx0" brushRef="#br0" timeOffset="132064.64">13391 15250 95 0,'0'0'99'0,"0"0"-4"0,0 0-12 16,0 0-2-16,0 0-13 0,0 0-9 0,-8-3-4 15,8 3-7-15,0 0-2 0,0 0-10 0,0 0-1 16,0 0 0-16,0 0-6 0,0 0-5 0,0 0-3 16,0 0 2-16,0 0-3 0,0 0-4 0,0 0-1 15,0 0-3-15,0 0-4 0,0 0 2 0,0 0 1 16,-1 11 9-16,-3-7-3 0,2 0-1 0,-1 4 2 15,-6-2-7-15,4 2 2 0,-1 0-2 0,1 1 6 16,-4 0-8-16,4 3 2 0,-2-1-4 0,0-1 1 16,0 2-8-16,-3 0 5 0,4-3-3 0,0 1 3 15,1-2 3-15,-2 1-7 0,2-1 7 0,0-1-1 0,-2 0-3 16,6-2-2-16,-2-1 2 0,1 2-2 0,-1-2-2 16,2 1 6-16,-3-3-8 0,4-2-2 0,-2 4 10 15,2-4-9-15,-3 3 7 0,3-3-2 0,0 0 0 16,0 0-3-16,0 0 8 0,0 0-8 0,0 0 0 15,10-11-1-15,-7 7 4 0,-1 1 0 0,1-3 5 16,1 0-2-16,0 0-5 0,-1 1 1 0,3-3 1 16,-2 2-2-16,3-3-7 0,-1 1 8 0,1-2 5 15,-1 3-4-15,3-3-1 0,-3 4-2 0,0-4 5 16,0 0-1-16,1 3-2 0,-1 2-1 0,-4-4 3 0,2 4-9 16,-1-1 6-16,-1 2-2 0,0-1-1 15,0 0 2-15,-1 2 2 0,-1-1 3 0,2 0 0 16,-2 4-4-16,1-4-1 0,-1 4 2 0,0-5-9 0,0 5 10 15,0-4-1-15,0 4-4 0,0 0-4 0,0 0 5 16,0 0 0-16,6-4 2 0,-6 4 1 16,0 0-2-16,0 0-1 0,0 0-2 0,9 3-5 0,-9-3 4 15,5 4 8-15,-5-4-3 0,5 4-3 0,-1-2 6 16,0 1-3-16,1-2-3 0,-1 5 3 0,-3-4 5 16,3 1-6-16,0 1 2 0,-3-1-1 15,3 1-7-15,1 3 6 0,3-2 2 0,-2 1 2 0,2 0-2 16,1-1-1-16,0 4 1 0,1-6 0 0,-1 4-2 15,1 2 6-15,0-3-2 0,1 0-9 0,0 2 9 16,-2-1 1-16,0-1-3 0,0 2-4 0,-4-1 3 16,0-2 0-16,-2 0 0 0,3 2 1 0,-4-2-2 15,3 2 1-15,-2-2 0 0,-3 2 1 0,2 0-4 16,0 1-7-16,-2-2-23 0,0 1-26 0,0-1-132 16,0 2-204-16,-2-4 90 0</inkml:trace>
  <inkml:trace contextRef="#ctx0" brushRef="#br0" timeOffset="132847.48">13405 15721 63 0,'0'-4'85'0,"1"2"2"0,-1 2-9 0,4-7 1 16,-4 4-18-16,0 3 3 0,4-3-5 0,-4 1-9 0,0 2-4 16,0 0-3-16,0 0-4 0,4-5-11 15,-4 5-5-15,0 0 3 0,0 0-1 0,0 0-2 16,-3 12-7-16,3-12 1 0,-5 8-1 0,1-4 1 15,3 2-2-15,-5-2 3 0,-1 3-3 0,4-2-2 0,-4 3 0 16,1-1-9-16,-2 0 0 0,1 0-9 0,1-2 14 16,1 0-2-16,0-1 2 0,0 0 1 15,0 1-9-15,1-3-1 0,0 1 1 0,2 1 1 0,-1-2 1 16,3-2-3-16,-4 6-3 0,2-5 4 0,2-1 4 16,-3 2-6-16,3-2 4 0,0 0-10 0,0 0 7 15,-3 3 2-15,3-3 9 0,0 0-5 0,0 0 2 16,0 0-5-16,0 0 0 0,0 0 2 0,13-6-5 15,-9 2 8-15,0 0-4 0,0 0-4 0,1 0 1 16,1 0 5-16,1-3-5 0,1 2-2 0,-3 2 4 16,2-5-2-16,0 0 3 0,-1 3 3 0,-1-3-10 15,-1 0 4-15,1 3 1 0,0-2 1 0,-1 1 0 16,-3 1-1-16,3-2 0 0,0 2-3 0,-4 0 4 0,1 2 0 16,2-1-2-16,-2 0 3 0,-1 0-6 0,0 4 5 15,3-4-1-15,-3 4 2 0,1-3-1 16,-1 3-5-16,0 0 3 0,0 0-2 0,0 0-1 0,0 0-2 15,0 0 8-15,0 0-5 0,4 10-2 0,-4-10 2 16,-3 9 0-16,6-6 1 0,-1 2 4 0,2-1-1 16,-4 1-1-16,5 0-3 0,2-1-3 0,-1 2 0 15,3-2 4-15,0 1 2 0,0 0-1 0,4-2-2 16,-4 0 3-16,1 0-3 0,2 1 4 0,-5-3-1 16,1 2-2-16,-3-3-5 0,1 3 4 0,0-3 3 15,-3 2-8-15,-3-2 8 0,6 0-25 0,-6 0-28 16,0 0-129-16,0 0-195 0,0 0 86 0</inkml:trace>
  <inkml:trace contextRef="#ctx0" brushRef="#br0" timeOffset="136602.67">12671 14911 55 0,'0'0'98'16,"0"0"-7"-16,0 0-5 0,0 0-11 0,0 0 4 15,0 0-14-15,0 0-11 0,0 0-1 0,0 0-9 16,0 0 4-16,0 0-11 0,0 0-5 0,0 0 3 16,0 0-6-16,0 0-7 0,0 0 0 0,0 0 1 0,0 0 4 15,0 0 2-15,0 0-1 0,0 0 0 16,0 0-1-16,0 0-1 0,0 0-5 0,0 0-1 15,0 0-2-15,0 0-2 0,0 0 1 0,0 0 2 0,-4-4-1 16,4 4-5-16,0 0 2 0,0 0-4 0,0 0-1 16,0 0-2-16,0 0 1 0,0 0 0 0,0 0-2 15,0 0-2-15,0 0 2 0,0 0-2 0,0 0-3 16,0 0 1-16,0 0 2 0,0 0 0 0,0 0 1 16,0 0-3-16,0 0 0 0,0 0 0 0,0 0-6 15,0 0 3-15,0 0 3 0,0 0-2 0,0 0-3 16,0 0 0-16,0 0 5 0,0 0-3 0,0 0 0 15,0 0-3-15,15 5 2 0,-11-4 2 0,-4-1 3 16,8 3-5-16,-2-1 2 0,1 0 3 0,-1 1-3 0,1-1 3 16,1 3-2-16,0-2 3 0,1 2-7 15,-2-2 1-15,1 1 6 0,-1 1-11 0,1-1 2 16,1 1 3-16,0 1 1 0,3-1-1 0,-3 1 2 0,0-2 2 16,2 2-6-16,-2-1-2 0,0 0 1 0,1-1 2 15,-1 1 5-15,-2-1 2 0,-2 0-5 0,2 3 0 16,-3-4-2-16,0 1 2 0,0 1 2 0,-2 0-6 15,2-1 1-15,-1-1 4 0,-1 3 0 0,0-2 0 16,1-1 5-16,-1-1-16 0,0 4 10 0,-2-2 4 16,0-4-5-16,4 5 1 0,-4-3-1 0,1 2 7 15,-1-4-9-15,4 6 4 0,-4-5-1 0,0-1-1 16,1 5 6-16,-1-5-2 0,4 3-2 0,-4-3 1 16,2 5 2-16,-2-5 0 0,2 3-6 0,-2-3-9 15,0 0-14-15,0 5-12 0,0-5-10 0,4 1-18 16,-4-1-28-16,0 0-93 0,0 0-201 0,0 0 89 15</inkml:trace>
  <inkml:trace contextRef="#ctx0" brushRef="#br0" timeOffset="137076.98">12760 15058 72 0,'0'0'105'0,"0"0"-7"0,-5-1-16 16,5 1-6-16,0 0-2 0,0 0-12 0,0 0-5 15,0 0-7-15,0 0-2 0,0 0-1 0,0 0 1 16,0 0-6-16,0 0 3 0,16 4-5 0,-16-4-7 0,9 0 2 16,-5 1-13-16,-4-1 1 0,8 0 4 15,1 0-1-15,-4 3-5 0,0-2 0 0,1 2-13 16,0-3 9-16,0 2 1 0,-1 0-2 0,3 0-5 0,-1 1 3 16,3-1 1-16,1 1-2 0,-2 0-7 0,2-1 0 15,-2 2 1-15,0-1-4 0,1-3 0 16,-2 5 1-16,-2-3-5 0,0-1 4 0,1 1 3 0,-1 0-3 15,1 0 0-15,-2 1-1 0,-5-3 4 0,5 1 1 16,-1 2 0-16,-4-3-5 0,4 3-2 0,-4-3 7 16,2 5-4-16,-2-5 2 0,4 2-7 0,-4-2 8 15,0 3-4-15,0-3 3 0,0 0-6 0,0 0-6 16,0 6-11-16,0-6-7 0,0 0-14 0,0 0-6 16,0 0-5-16,0 3-14 0,0-3-26 0,0 0-80 15,0 0-185-15,0 0 82 0</inkml:trace>
  <inkml:trace contextRef="#ctx0" brushRef="#br0" timeOffset="137530.5">12972 14896 22 0,'0'0'112'0,"0"0"-24"0,0 0 1 16,0 0-14-16,0 0-6 0,-9 0-14 0,9 0-3 15,0 0-9-15,0 0-1 0,0 0-2 0,0 0 0 16,0 0-9-16,0 0-7 0,0 0 4 0,0 0 3 0,0 0-7 16,-5 4-11-16,5-4 1 0,0 0 3 0,0 0 7 15,1 7-2-15,-2-3 4 0,2 0-7 16,-1 0 1-16,0 2-4 0,0-1-1 0,0 2 3 0,0-1-6 16,0 1 9-16,0 1 0 0,2-1-5 0,0 3-11 15,-2-2 11-15,0 3 0 0,0-4-2 0,1 1 2 16,2 3 1-16,-3-4-13 0,0 2 4 0,1-3 7 15,-1 6-7-15,-1-4-5 0,1 3 6 0,-3-1 0 16,2-1-1-16,1 1-3 0,-2 0-5 0,2 0-10 16,-2 0-12-16,2-1-36 0,2 0-34 0,-4-1-93 15,4-2-201-15,0 0 88 0</inkml:trace>
  <inkml:trace contextRef="#ctx0" brushRef="#br0" timeOffset="157383.88">11862 16429 16 0,'0'0'51'0,"0"0"-5"0,0 0 0 0,0 0-5 0,0 0-2 16,0 0-3-16,0 0-7 0,0 0 3 0,0 0-4 15,0 0-7-15,0 0-1 0,0 0-6 0,0 0-2 16,0 0-1-16,0 0-5 0,0 0 4 0,0 0-3 16,0 0 5-16,0 15-5 0,2-11 1 0,-2 0 2 15,0 2-5-15,1 1 0 0,-1-1-1 0,3 2 5 16,-2 1-8-16,3 1 5 0,0 0-4 0,-1-1 5 15,4 0 0-15,-3 2 1 0,-3-2-2 0,4-1 5 16,-1 0-2-16,-1 0 2 0,-2-2-5 0,3 1 9 16,-3-1-7-16,2 0 6 0,-2-2-8 0,-1 3 5 15,0-2-6-15,0-1 5 0,4 0-3 0,-4 0 0 16,1 2-6-16,-1-3 13 0,0-3-13 0,0 6 2 16,0 0-1-16,0-4 1 0,0-2 3 0,0 5-9 15,0-5 9-15,1 5-2 0,-1-5-5 0,-1 5 5 16,1-5-7-16,1 4 7 0,-1-4 2 0,0 0-2 15,0 3-4-15,0-3 3 0,0 0-16 0,0 0-21 0,0 0-34 16,-1 5-36-16,1-5-112 0,0 0 50 0</inkml:trace>
  <inkml:trace contextRef="#ctx0" brushRef="#br0" timeOffset="160011.82">11864 16559 12 0,'7'1'64'0,"0"0"-12"16,2 0-1-16,1 1-9 0,2 0-2 0,-1 0-6 15,2-1-6-15,0 1 0 0,0-1-4 0,-3 0-1 16,4 0-5-16,-4 2 8 0,4-3-7 0,-4 1 1 15,2 0-6-15,1 1-5 0,-2 0 4 0,3-1-2 16,-1 1-1-16,-3-4 0 0,3 4-3 0,-3 0 1 16,2-1-5-16,-2-1 5 0,2 1-2 0,0 0 3 15,-1 1-4-15,-1-1 1 0,4 0-2 0,-1-1 0 16,-1 3-3-16,1-2-2 0,-1-1-4 0,2 0 9 16,-3 1-2-16,3 1 3 0,-1-2-6 0,1 1 4 15,-4-1 4-15,3 2-5 0,-3 0-13 0,3-1 13 16,-1 1-1-16,-1-1 7 0,2 0-22 0,-3 2 18 15,0-2-2-15,3 2-3 0,0-3 2 0,0 3-2 16,-1-2 2-16,1 0-1 0,-2 2 5 0,1-1 1 16,1 0 1-16,1-1-6 0,-1 0 0 0,-3 0 3 15,4 1 0-15,-1-1 8 0,2-1-8 0,-2 1 2 0,4 1 2 16,-2-1-5-16,3-1 4 0,0 3 0 16,-4-3-7-16,3 0 1 0,-4 2 8 0,2 0-11 15,-1-2 5-15,-2 1 1 0,2 0 0 0,-1 0-3 16,0-1 0-16,-3 2-5 0,3-1 5 0,1 0 1 0,-1-2 2 15,2 2-3-15,-2 0-6 0,3-2 7 0,-1 1-4 16,-1 1-1-16,2-1 7 0,2 0-2 0,0-1 6 16,1 1-8-16,0 1-3 0,-2-3 5 15,2 2-1-15,-2 0 2 0,1 0-4 0,-5 0 2 16,0 0 5-16,-1 0-4 0,3-3 2 0,-4 3 5 0,0 0-12 16,-1 0 0-16,3-2-1 0,-4 1 4 0,2 1 1 15,0-2 1-15,-5 2-14 0,4-1 15 16,-2 1 2-16,0 0-8 0,-2 0 9 0,7-1-9 15,-3 1 4-15,1 1 0 0,-3-1 7 0,1-1-16 0,4 2 10 16,-2-1-2-16,1 0 0 0,1 0 3 0,-2 0-3 16,4 0 2-16,2-1-1 0,-3 1 6 0,-1 0-8 15,2 0 2-15,2-3-3 0,1 2 2 16,-8-1-3-16,2 1 3 0,2 1 3 0,-5-1-4 0,1-1-1 16,-1 2 4-16,-2-1 3 0,1 0-4 0,0 1 2 15,-2-1-5-15,2-1 6 0,-2 2-3 0,4-2 4 16,-5-1-10-16,3 3 5 0,-1 0 2 0,0-1-2 15,6 2 1-15,-4-2-15 0,1 0 14 0,4-2 4 16,-1 3-1-16,1-2-2 0,4 1-1 0,2 0 4 16,1-3-4-16,-2 1 1 0,1 0-2 0,2 1 1 15,-4-2-4-15,0 3 3 0,-4-2 3 0,0 2-3 16,3-2 2-16,-6 2-1 0,2-3 3 0,-3 4-4 16,2-3 4-16,-1-1-3 0,1 4 2 0,-2-2-2 15,-1 1-5-15,4-2 8 0,-2 1-5 0,2 1 2 16,-2-1 1-16,2 0 0 0,1 2 2 0,-1-2 3 15,1 0-13-15,4 1 8 0,1-3-1 0,0 3 0 16,-2-1-1-16,-1 0 3 0,1-1 2 0,1 0-2 16,-4 1-1-16,0 0-3 0,0-2 0 0,0 1-2 15,-1 2 0-15,1-1 3 0,-4-1 2 0,3 0 1 16,1 1-3-16,-2 0 3 0,-2 0-5 0,4-1 4 16,-4 1-1-16,3-1 3 0,-2 2-7 0,1-2 6 15,2 3-3-15,0-3 10 0,0 2-4 0,5-2-4 16,0 3 8-16,2-3-6 0,-2 0 3 0,0 2 0 15,2-2 4-15,-3 0 4 0,2 1 5 0,2-1-8 16,-2 1 7-16,1-2 2 0,0 0-6 0,6 1 5 16,1 0-8-16,-7 1 4 0,-1-1-5 0,3 1-4 15,-2-1 6-15,0 2 1 0,1 0 0 0,-1-2-10 16,0 1 3-16,2 1 0 0,-1 0-3 0,-3 1 0 16,2 0 1-16,0 0 9 0,-1-4-11 0,1 3-5 0,0 1 2 15,-1-2 4-15,3 2-1 0,4-3-1 0,-7 1-1 16,7-1 5-16,-5 3-5 0,-2-2 4 15,2 2 5-15,-4-2-6 0,6 2 3 0,2-1 1 16,3 0-6-16,3-3 4 0,-1 3-9 0,-1 0 8 0,1 0-1 16,-3 1 6-16,2 0 0 0,-1 0-2 0,-1 0 0 15,-7-1-6-15,-1 1 0 0,0-1-12 16,0 1 0-16,0 0 18 0,0-2-10 0,0 2 3 16,0-1 1-16,-1 0 3 0,-1-2-2 0,4-1 7 0,-3 3-6 15,-1-1-6-15,4 0 5 0,-3 1 1 0,1 0 4 16,1-2-10-16,-1 1 6 0,1-1-7 0,-1 3 9 15,0-2-10-15,1 0 11 0,-2 2-1 0,4 2-2 16,-2-4-8-16,-1 2 1 0,0 2 5 0,-3-2-3 16,2 0 7-16,1 0-7 0,-3 2-2 0,5-1 4 15,-4 1-3-15,4 3 8 0,-2-3-4 0,11 0 2 16,-1 0-10-16,1 3 5 0,1 0 4 0,4 0-2 16,-4 1-2-16,0-4-2 0,-2 2 10 0,2 3-1 15,-1-3-8-15,-3 0 2 0,0-3 9 0,-1 2-7 16,-3 0-1-16,-3-2-2 0,1 1-1 0,-1 0 1 15,1 0 2-15,-3-2-1 0,4 3 6 0,-4-2-7 16,3-1 4-16,6 3-2 0,-1-2 0 0,-4 0-1 16,4 2 2-16,3 0 5 0,0 1-6 0,-1-1-2 15,2 0 2-15,-2-1 10 0,2 3-18 0,0-1 1 16,-1 2 8-16,0-2-4 0,0 0-1 0,-3 0 10 16,0 0-8-16,-5-1 5 0,-2 0-3 0,-2 0-3 15,1-2 1-15,-7 1 0 0,3-2-2 0,-5 1 5 16,3-2-6-16,-4 1 8 0,-1 0-7 0,-2 0 2 15,4-2 6-15,-2 2-1 0,2 0-6 0,3-1 8 0,-3 1-1 16,3 0-13-16,-3 1 11 0,2-1-1 16,-1 3-2-16,2-2 4 0,2 0-2 0,-2 2-3 15,0-1-1-15,5 4 5 0,0-3 0 0,2 2-2 16,-5-3 0-16,3 2 3 0,0 0-1 0,1 1-2 0,-2-3 1 16,5 0 3-16,-3 1-8 0,3 0 2 0,-1-1 4 15,2 3-5-15,-3-3-20 0,1 0 25 0,2 2 0 16,-2 0 1-16,-1-3-7 0,2 0 7 15,-3 2-8-15,3 0 2 0,-2-2 12 0,-2 0-13 0,3 1 5 16,-2-2 9-16,1 0-13 0,-2-2 4 0,-4 2 4 16,5-1-5-16,-2-1 3 0,-4-1-1 15,1 1-5-15,-3 1 2 0,1 0 5 0,-1-2-4 0,-2 2-5 16,1 0 6-16,0 1-4 0,-2 0 6 0,3-2-1 16,1 2-18-16,-2 2 18 0,2-2 2 0,-2 1 0 15,-1 0-3-15,4 3-1 0,-3-3 6 0,3 4-14 16,-4-3 10-16,0 1-2 0,1-2 3 15,-3 3-2-15,-2-4-2 0,0 1-3 0,1 0 7 0,-6-1-4 16,6 2 5-16,-6-2 1 0,4 0 0 0,-4 0-9 16,0 0 9-16,0 0-4 0,0 0-3 0,0 0 5 15,0 0-2-15,0 0 2 0,0 0 3 0,0 0-5 16,0 0-4-16,0 0 2 0,0 0 14 0,0 0-15 16,0 0 5-16,0 0-3 0,-6-9-3 0,6 9 4 15,0 0 4-15,0 0-8 0,-1-5-2 0,1 5-4 16,0 0 12-16,0-6 0 0,0 6-7 0,0 0 5 15,0-4-4-15,0 4-10 0,0 0 17 0,1-6-2 16,-1 6-9-16,-4-3 7 0,4 3 5 0,-3-5-8 16,3 5 2-16,-2-3 1 0,2 3 2 0,-1-5-2 15,1 5 5-15,-2-3-3 0,2 3-1 0,0 0 3 16,0-6-3-16,0 6 2 0,3-4-5 0,-3 4 6 16,4-4-4-16,-2 2-1 0,-2 2 1 0,2-3 1 15,1 1 1-15,-3 2-3 0,0 0 1 0,6-3 3 16,-5 0-8-16,-1 3 11 0,4-3-9 0,-4 3 2 15,0 0 3-15,0 0-6 0,2-3-8 0,-2 3 12 0,0 0-1 16,0 0 2-16,0 0 3 0,0 0-4 0,0 0-1 16,0 0 7-16,0 0-6 0,0 0-9 15,0 0 15-15,-1 14-12 0,1-10 6 0,-1 1-2 0,-1 1 6 16,2-1 3-16,0 1-13 0,-1 1 3 0,-1-1 6 16,-1-1-8-16,0 5-2 0,1 0 6 0,-2-2-1 15,0 2 4-15,2-3 8 0,-6 2-7 16,6-2-7-16,-2 0 4 0,1 0 0 0,-2-2 0 0,1 2-3 15,0-2 2-15,0 1-11 0,1 0 10 0,0-4 1 16,-1 1 4-16,4 0-3 0,0-3 0 0,-5 4 3 16,5-4 20-16,0 0-4 0,-1 3-2 0,1-3 5 15,0 0 2-15,0 0-4 0,0 0-1 0,0 0-2 16,0 0 2-16,0-12 15 0,0 12-24 0,1-7-2 16,0 2 4-16,3 2-2 0,-1-2-7 0,-2 0 8 15,2-2-8-15,0 2 3 0,1-2 2 0,0 2-7 16,0-2 3-16,0 2-2 0,1 0-2 0,0-4 3 15,3 1-2-15,-2 0 5 0,-1 0 3 0,0 0-7 16,0 2-5-16,3 0 8 0,-2-1-10 0,1 2 9 16,-3 2-5-16,1-1 6 0,-4-1-5 0,2 1 3 15,0 3-1-15,0-2-1 0,-3 3-1 0,4-5 5 16,-2 2-4-16,-2 3-1 0,0-3-6 0,0 3 6 16,0 0 0-16,4-3 0 0,-4 3-2 0,0 0 1 15,0 0 1-15,0 0-7 0,0 0 14 0,0 0-6 16,0 0 1-16,0 0-3 0,0 0-1 0,-2 15 8 15,2-10-4-15,1 2-4 0,-2 1-1 0,-1 1-30 16,2-1-36-16,0 1-56 0,-4-4-81 0,-1 4-222 16,-2-2 99-16</inkml:trace>
  <inkml:trace contextRef="#ctx0" brushRef="#br0" timeOffset="161679.42">11914 16409 82 0,'0'0'80'0,"0"0"-9"0,0 0-9 15,0 0-10-15,0 0 0 0,0 0-7 0,0 0-5 0,6 3-1 16,-3 1-6-16,-2-1-4 0,2 0-2 15,-2 1-4-15,2 1 0 0,-1 0-7 0,1 0 3 16,-2 2-15-16,2-3 13 0,-2 2 1 0,-1 1-5 16,0-1-2-16,-1 2-2 0,-2 0 7 0,3-1-2 0,-1 0 3 15,-2 3 0-15,2-1-3 0,-3 0 1 16,3 0-6-16,-2 0-9 0,2 0 16 0,-2 3-7 16,2-4-3-16,1 2 0 0,0-1 5 0,0-2-9 0,0 3 4 15,0-3 6-15,4 1-7 0,-3-2-1 0,3-1 0 16,-1 2 1-16,-1-1 7 0,2-2-6 0,0-1 3 15,-1 1-10-15,0 0 4 0,-3 0 4 0,4-2-3 16,-1 1-8-16,-3-3 9 0,2 4 3 0,-2-4 1 16,0 4-1-16,0-4-3 0,0 4-3 0,0-4-1 15,0 0 1-15,-2 3-6 0,2-3-17 0,-4 3-21 16,0-1-31-16,0 0-76 0,4-2-160 0,-5 2 71 16</inkml:trace>
  <inkml:trace contextRef="#ctx0" brushRef="#br0" timeOffset="164778.69">11941 16640 36 0,'0'0'39'0,"0"0"-5"16,0 0-2-16,0 0-2 0,10-2 10 0,-10 2-14 0,0 0 3 16,0 0-6-16,9 0 8 0,-9 0-13 0,8-1-2 15,-8 1 8-15,8 0-8 0,-8 0-7 0,10 0 1 16,-5 0 4-16,-5 0-2 0,13 0-3 0,-5 1 2 15,1-1-1-15,2-1-1 0,0 2 1 0,-1-1 2 16,4-1 0-16,-3 2-6 0,0-2 0 0,-1 1-1 16,-1 0 5-16,3 0-3 0,-1-1-2 0,-2 1 7 15,-1-2 0-15,3 2 0 0,-3-1 3 0,0 0-6 16,-1 1 1-16,5-1 2 0,-2-1-3 0,0 2-2 16,2 0 0-16,-1-2-1 0,3 2-4 0,-2 0-2 15,-1 0 7-15,3-3-3 0,-1 3-3 0,1 0 0 16,-1 0 0-16,1 0 1 0,-4 0 2 0,3-1-2 15,0 0 4-15,-3 1 8 0,3-2-14 0,-6 2-1 16,4 0 5-16,-1 0-4 0,0-1 3 0,-2 1-3 16,2 0 3-16,-1 0-3 0,-1 1 1 0,1-1-2 15,-2 2 2-15,6-2-5 0,-4 1 2 0,2 0-2 16,1-1 3-16,-3 3-1 0,5-3 0 0,-1 2 5 16,1-2-7-16,-1 2 8 0,0-2-2 0,-2 1 0 15,0-1-4-15,3 0-3 0,-1 1 9 0,-2-1-4 16,0 0 13-16,-1 1-16 0,1 1 0 0,1-4 4 0,-3 2-3 15,3 0 1-15,-1 2 3 0,-2-2 1 0,5-2 1 16,-5 2-3-16,4 0-2 0,0 0 1 0,-2 0 1 16,2 0-1-16,-2 2 2 0,2-2-3 0,1-2 3 15,-2 2-5-15,0 0 3 0,-1 0-2 0,0 0 2 16,3 0 2-16,-1 2-2 0,-2-4-1 0,1 2-2 16,-3 0 7-16,5-1 5 0,-5 1-9 0,0-1-2 15,1 1 1-15,-1-1-2 0,4-1 2 0,-3 2-1 16,2 0 3-16,0-2-4 0,0-1 4 0,1 3 3 15,1-1-6-15,4 1 1 0,-4-3-3 0,2 2 9 16,2 1 5-16,4-2-5 0,-7 1-2 0,6 0 1 16,-2 1-3-16,-6-3 0 0,4 2 5 0,1 0-3 15,2-1-7-15,-8 2 11 0,2 0-1 0,1-1-4 16,-3 0 2-16,6 0 3 0,-4-1-4 0,4 1 0 16,-4 1 0-16,3-2 0 0,2 2 5 0,-1 2-2 15,-4-2 2-15,0 0-2 0,0 0 1 0,4-2 0 16,-2 4-6-16,-1-2 4 0,2 1 6 0,3-1-2 15,-1 0 2-15,1-1 2 0,2 1 5 0,-4 0-9 16,4 0 3-16,-2-2-6 0,-2 2 1 0,1 0-2 16,-1-1-2-16,-4 2 6 0,0-1-5 0,0 2 2 15,-1-2-1-15,2 0-1 0,-3 1-2 0,-2 1 2 16,4-2 1-16,-2 2 2 0,-1-1-5 0,1 1 9 16,-1-2-7-16,2 1-5 0,-3-1 0 0,1 0 5 0,1 0-1 15,0 0-5-15,0 1 1 0,2-2 6 0,-1 1-5 16,1-1 6-16,0-1-3 0,-1 2 1 15,-1 0 3-15,0-1-9 0,1 1 1 0,0 0 1 16,-3 0-2-16,2 0-1 0,-2 0 13 0,0-1-12 0,0 2 2 16,-1-1 0-16,1-1-3 0,-1 0 3 0,0 1 3 15,0-2-6-15,-4 2 3 0,-5 0 3 0,12 0-7 16,-2 0 8-16,0 0-5 0,4 0 7 0,-5-1-9 16,4 2 4-16,1-1 2 0,-2 0-7 0,-2 0 5 15,5 2-4-15,-4-2 6 0,2 0-3 0,0 0 0 16,0 0 0-16,-1 0 5 0,-1 0-4 0,2 0-7 15,-2 0 4-15,3 0 4 0,-3-2-5 0,0 2 1 16,2 0 7-16,-3 0 6 0,3-1-12 0,-3-1 2 16,2 1-4-16,-1 1 3 0,1 0-3 0,-1 0 5 15,1 0-5-15,-1 0 4 0,3 0 4 0,-1 1-7 16,0-1 2-16,-1 0 0 0,1 0 2 0,5 0 0 16,-5 2-3-16,2-4-2 0,-2 2 3 0,1 0-1 15,0 0 4-15,0-1-4 0,-1 1 5 0,0 0-6 16,1-1 0-16,-1 1 0 0,-1-3 0 0,0 3 3 0,1 0-4 15,-3 0 2-15,0-1 3 0,1 1-4 16,1-1 2-16,1 1-4 0,-3-2 5 0,3 1-1 16,1 1 0-16,-1 0 6 0,0 0-3 0,3-2-4 15,-3 0 2-15,6 2-2 0,0 0-3 0,-6-3 3 0,6 1 2 16,-1-1 2-16,1 1-4 0,-1-1 4 16,-3 1-5-16,6 0 4 0,-6 1 5 0,3-1-7 15,0 2-1-15,-4-2 3 0,0 2-4 0,0-2 0 16,0 2-2-16,4 0 2 0,-5-1 3 0,2 2-2 0,-2-1-4 15,6-1 5-15,-2 0-4 0,2 1 5 0,0-1-5 16,-2-1 4-16,2 1-5 0,-1 0 5 0,4 1 0 16,-1-1-3-16,6-1 4 0,-6 1-2 0,8-1 4 15,-2-3-3-15,-7 5 0 0,2-1-4 0,0 0 5 16,-2 1-4-16,2 0 4 0,-5 0 3 0,0-2-4 16,-3 2 0-16,0 0 3 0,-1 0-5 0,0-2 3 15,-3 1 3-15,3 1-1 0,0-2 0 0,0 0-3 16,1-1 10-16,-3 1-1 0,3-1 3 0,4 0-1 15,-1 1-4-15,1-1 2 0,1-1 1 0,1 3-1 16,2 0-4-16,1-2 3 0,4 1 1 0,-7 1-4 16,2 0 0-16,0 0 0 0,-3 1 1 0,-1 1 4 15,0-1-2-15,0 0-7 0,-2 1 1 0,-2 0 1 16,0 1 0-16,5-2 1 0,-6 0-1 0,0 3 1 16,3-3-4-16,-3 0 4 0,1 0 0 0,-1 0 2 15,0 0-5-15,-2 0-5 0,2 0 4 0,3 0 4 16,1 0 0-16,-4 1-1 0,0-2-3 0,6 2 0 15,0-2 1-15,-3 3 1 0,3 0 0 0,-6 0 1 0,1-1-5 16,4 1 5-16,-1 0-3 0,-1 0 3 0,3-1-4 16,-1 2 5-16,-5-1-6 0,3 1 5 0,-2-1-1 15,4 0-7-15,-4-1 4 0,0-1 1 16,-1 0 3-16,1 2 3 0,4-2-8 0,0 0-3 0,-5 0 5 16,2 0 3-16,3-2 0 0,2 2 0 0,-3-1-3 15,2 1 2-15,-1 0 0 0,-5-2-1 16,0 1 2-16,2 0-7 0,-2 0 11 0,1 2-9 0,-1-2 13 15,4-1-12-15,-2 2 1 0,2-1-2 0,-4 1 2 16,1-1-3-16,4 2 1 0,1-1 3 0,-6 1-3 16,6 1-1-16,-1-2 1 0,0 1 4 0,1 1-5 15,-1 0 2-15,-4-2 4 0,-1 0-10 0,1 0 7 16,3 1 2-16,-5-1-4 0,-3 0 3 0,2 0 7 16,1 0-7-16,-7 0-2 0,3 0 0 0,-1 0 2 15,1-1-1-15,1 1-2 0,0 1 9 0,0-1-10 16,0 2 8-16,0-2-8 0,4 2 4 0,-3-1-4 15,0 2 0-15,4-2 3 0,-2 1-5 0,0-2 4 16,0 3 1-16,5-1-2 0,-2-2 2 0,-3 0-2 16,4 0 6-16,-3 1-4 0,5-1 0 0,-7-1 3 15,6 1-5-15,-3-2 11 0,0 1-7 0,-1-1-2 16,2 2-3-16,-2 0-2 0,2-3 11 0,-2 1-7 16,-1 2 2-16,0-1 1 0,1 0-6 0,-1 2 3 0,-1 0 3 15,-1-1-2-15,3 2-1 0,-4-2-1 0,6 1 2 16,-2 1 2-16,-1 0 1 0,2 1-4 15,-4-2 3-15,3 0-7 0,0-1-2 0,-1 1 13 0,2-1-2 16,-2 2-5-16,2 0 4 0,-3-2-6 0,5 1 1 16,-3 1-1-16,-1 0 2 0,2 0-3 0,-2-1 3 15,-1 0-1-15,-2 0 3 0,3 0 1 16,-3 0-1-16,-3 0 3 0,3 1-1 0,-2-2-2 0,3 1 0 16,-3 0-7-16,2-1 8 0,-2 0 0 0,2 0-4 15,1 0 3-15,-4 0-3 0,3-1 0 0,-1 0 3 16,2-1-2-16,1 1-3 0,1-1 3 0,-7 1-1 15,4 0 1-15,0-2 12 0,0 3-12 0,0-2 3 16,1-1 1-16,2 2-1 0,-3 0-4 0,2 1 1 16,-3 0 0-16,2-2 0 0,0 2 0 0,0 0 2 15,1 0-4-15,0 2 6 0,-1-5-3 0,-2 3 0 16,1 0 8-16,-1 0-6 0,-2 0-3 0,1-1 1 16,0 1 2-16,-7 0-4 0,12-1 4 0,-7 1-4 15,-5 0 2-15,10-2 0 0,-4 2-2 0,-6 0 1 0,14 0 1 16,-6 0 2-16,5 0-4 0,-7 2-2 15,2-2 4-15,0 1 1 0,-1 0-1 0,1 0-3 16,-4 1 1-16,-4-2 4 0,9 0 3 0,-5 1-1 16,-4-1 0-16,7 1-3 0,-7-1-3 0,0 0 7 0,0 0-5 15,10-1-2-15,-7-2 2 0,-3 3 0 16,0 0-2-16,6-2 5 0,-6 2 5 0,0 0-9 16,8-1 5-16,-8 1-8 0,0 0-2 0,6 0 5 0,-2-2 3 15,-4 2 4-15,0 0-7 0,8-1 1 0,-8 1 2 16,6-2 1-16,-6 2-3 0,7-3 3 0,-5 1-3 15,-2 2 2-15,4-4-4 0,-4 4 2 16,1-3-3-16,-1 3 3 0,0-3 2 0,0 3-1 0,0 0-1 16,3-4-2-16,-3 4 3 0,0 0 0 0,0 0-4 15,2-2 4-15,-2 2 3 0,0 0-4 0,0 0-4 16,2-4 5-16,-2 4 0 0,0 0-2 0,0 0 2 16,0-4-4-16,0 4 3 0,0 0 0 0,0 0 0 15,0 0 0-15,0 0 0 0,0-5-1 0,0 5-2 16,0 0 2-16,0 0-2 0,0 0 4 0,0 0 1 15,0 0-2-15,0 0 5 0,-2-4-8 0,2 4 5 16,0 0 2-16,0 0-5 0,0 0 10 0,-2-5-9 16,2 5-1-16,0 0-3 0,-5-2 1 0,5 2 0 15,-5-1 8-15,5 1-5 0,0 0 0 0,0 0 3 16,-10 0-4-16,10 0 0 0,0 0 1 0,0 0 4 0,-8 0-7 16,8 0 4-16,0 0-2 0,0 0-3 15,0 0 4-15,0 0-3 0,0 0 4 0,0 0-2 16,0 0 0-16,0 0 3 0,0 0-3 0,0 0-1 0,-7 2-1 15,6 1 3-15,1-3-2 0,0 0 3 0,1 5-4 16,-2-1 1-16,1 1 6 0,-1-1-6 16,0 3 2-16,-2-2-1 0,-1 1 1 0,0 1 0 15,2-2-1-15,-1 1-5 0,1 1 6 0,-1-2 3 0,2 2-3 16,-2-2 1-16,2 2-2 0,0-1 4 0,1 0-4 16,0 0 3-16,1-1 0 0,-1-1 1 0,1 3-5 15,1-2-5-15,-2 0 8 0,0-2-2 16,0-3 3-16,0 6-4 0,0-3 1 0,0-3 1 0,1 4 2 15,-1-4 0-15,0 0-2 0,0 0 2 0,0 0-1 16,0 3-1-16,0-3 0 0,0 0-2 0,0 0 3 16,0 0 4-16,0 0-4 0,0 0-2 0,0 0 2 15,0 0-2-15,0 0 1 0,0 0 4 0,8-8-6 16,-8 8 2-16,2-4 2 0,-1-2 1 0,2 4-1 16,-3 2 13-16,1-9 1 0,3 2 0 0,-3 2-5 15,2-5-1-15,-3 4 1 0,0-4-2 0,1 0 0 16,-1 1 2-16,1 0-4 0,-2 2 3 0,1-5 2 15,1 7-2-15,-1-2 2 0,2 1-2 0,-1 2 3 16,0-1-3-16,2 1-4 0,-1 1 0 0,-2-1 1 16,0 4-1-16,3-5 3 0,-3 1 0 0,0 4-3 15,4-4-2-15,-4 4 2 0,0 0 2 0,0-4-7 16,0 4 0-16,0 0 4 0,0 0-4 0,0 0 0 16,0 0 2-16,0 0-2 0,0 0 4 0,0 0-3 0,0 0-1 15,0 0-1-15,0 0 2 0,-5 13-5 0,5-8 1 16,0-2 0-16,1 4 6 0,0-2-5 15,-1 0 2-15,3 2-4 0,-3-2 5 0,0 0 0 0,0 4-4 16,0-3 1-16,0 3 1 0,-1-2-13 0,-1 3-48 16,0-2-51-16,-3 0-116 0,-1 1-247 0,1 2 109 15</inkml:trace>
  <inkml:trace contextRef="#ctx0" brushRef="#br0" timeOffset="167911.73">14278 15448 27 0,'-12'5'58'16,"0"-3"-6"-16,0 1 2 0,-1-3 1 0,2 4-6 16,3-3-1-16,2-1-7 0,1 1-1 0,0 0-10 15,5-1 0-15,-11 3-5 0,9-2 2 0,2-1-6 16,-8 3 2-16,6 0-5 0,2-3-10 0,-4 0 8 16,4 0-30-16,-5 2 0 0,5-2 0 0,-5 4 7 0,5-4-2 15,-3 2 0-15,3-2 0 0,-2 4 5 0,2-4-4 16,-4 4 6-16,4-4-4 0,-3 2 3 15,3-2-2-15,0 0 5 0,-4 2-2 0,4-2-2 0,0 0 1 16,0 0 4-16,-5 3-2 0,5-3 1 0,0 0 0 16,0 0-3-16,0 0 2 0,-7 1 2 15,7-1-1-15,0 0 1 0,0 0-4 0,-4 1 6 0,4-1-4 16,0 0 3-16,0 0-4 0,0 0 13 0,0 0-13 16,0 0 2-16,0 0 0 0,0 0-3 0,0 0 4 15,0 0-3-15,-8 2 11 0,8-2-6 0,0 0-8 16,0 0 7-16,0 0-2 0,0 0 1 0,0 0-2 15,0 0 0-15,0 0-2 0,0 0 5 0,0 0-3 0,0 0-4 16,0 0 10-16,0 0-6 0,0 0 5 0,0 0-23 16,0 0-29-16,0 0-28 0,0 0-82 15,9 6 36-15</inkml:trace>
  <inkml:trace contextRef="#ctx0" brushRef="#br0" timeOffset="168716.4">14165 15348 28 0,'0'0'44'0,"0"0"-1"16,0 0-9-16,0 0-2 0,0 0-4 0,0 0-4 16,0 0-1-16,0 0 0 0,0 0-7 0,0 0 1 15,0 0-2-15,0 0 1 0,-3 13-5 0,3-13 10 16,-4 4-12-16,3 0 0 0,-2 0-4 0,1-1 2 15,0 1-1-15,0-1-5 0,-2 1 10 0,0 1-9 16,-1 1 1-16,-4 1 5 0,3 0-5 0,-5 0 2 16,5-1-1-16,-3 1 2 0,0-1-2 0,1 0 1 15,3-2 1-15,-5 3 3 0,2-3 0 0,1 5 4 0,1-5-11 16,0-1 8-16,2 1-6 0,-1-2-4 16,1 1 7-16,-1 4-2 0,3-5-4 0,-2 2 2 15,0-2 2-15,0 1 7 0,2 3-10 0,-1-3-1 0,2-2 2 16,0 3 2-16,1-4-3 0,-3 5-1 0,2 0 1 15,1-5 5-15,0 0-2 0,-2 4 6 16,2-4-11-16,0 3 3 0,0-3-3 0,0 0-3 0,0 0 5 16,0 5 1-16,0-5 2 0,0 0-1 0,2 4-3 15,-2-4 2-15,4 3-1 0,-4-3-2 0,3 3 3 16,1-1-3-16,0 1 3 0,1-2 0 0,2 2 1 16,-2-1 1-16,1 1 1 0,-2 0-3 0,3-2 0 15,1 2 0-15,-3-1 0 0,3-1 0 0,-3 2 5 16,1-1-4-16,2 1-2 0,-4 0 1 0,4 0-1 15,-3-1-4-15,1 1 4 0,-1-1 2 0,3 1-4 16,-3-1-1-16,-1 0 4 0,5 1-3 0,-5-1 9 16,-1 1-11-16,1-2 1 0,0 1 1 0,-4-2 6 0,4 2-6 15,-4-2 3-15,4 2-3 0,-4-2 2 0,0 0 8 16,0 0 2-16,6 1 6 0,-6-1 9 16,0 0-11-16,0 0 3 0,0 0 1 0,0 0 2 0,0 0-5 15,3 4-1-15,-3-4-4 0,0 0 0 0,0 0-1 16,0 0-1-16,0 0-6 0,0 0 7 0,0 0 0 15,0 0-6-15,0 0 3 0,0 0-3 0,0 0 11 16,-4-12-8-16,4 12 11 0,-5-4 1 0,2 0-3 16,2 0-3-16,0-1 0 0,-2 1-3 0,1-1 11 15,0 2-6-15,-2-2-3 0,3 0 2 0,-4 1 1 16,4-2-5-16,-4 1 4 0,1 1-2 0,3-1-6 16,-3 1-2-16,3-1 1 0,-2 1-5 0,2 1 7 0,1 3-13 15,-4-5-22-15,1 1-40 0,3 4-121 0,-2-4-203 16,2 4 91-16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DA51639-B2D6-4652-B8C3-1B4C224A7BAF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80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2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09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5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937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5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9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1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70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95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BC48EC7-AF6A-48D3-8284-14BACBEBDD84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01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4.png"/><Relationship Id="rId4" Type="http://schemas.openxmlformats.org/officeDocument/2006/relationships/customXml" Target="../ink/ink2.xm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7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90.png"/><Relationship Id="rId4" Type="http://schemas.openxmlformats.org/officeDocument/2006/relationships/customXml" Target="../ink/ink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Values, beliefs, attitudes and character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Prof. Koliya </a:t>
            </a:r>
            <a:r>
              <a:rPr lang="en-US" sz="2400" dirty="0" err="1"/>
              <a:t>Pulasinghe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6B4096-1D4F-4F64-8415-B75FF64A1B97}"/>
                  </a:ext>
                </a:extLst>
              </p14:cNvPr>
              <p14:cNvContentPartPr/>
              <p14:nvPr/>
            </p14:nvContentPartPr>
            <p14:xfrm>
              <a:off x="7653074" y="4793455"/>
              <a:ext cx="32760" cy="66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6B4096-1D4F-4F64-8415-B75FF64A1B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44074" y="4784815"/>
                <a:ext cx="5040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0264B49-B7F6-4A9B-9070-4480C2A47627}"/>
                  </a:ext>
                </a:extLst>
              </p14:cNvPr>
              <p14:cNvContentPartPr/>
              <p14:nvPr/>
            </p14:nvContentPartPr>
            <p14:xfrm>
              <a:off x="-458086" y="59801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0264B49-B7F6-4A9B-9070-4480C2A476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67086" y="58901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E0B6CEA-BDE0-4CBB-BF01-73E6E5FBE2F7}"/>
                  </a:ext>
                </a:extLst>
              </p14:cNvPr>
              <p14:cNvContentPartPr/>
              <p14:nvPr/>
            </p14:nvContentPartPr>
            <p14:xfrm>
              <a:off x="1006394" y="887095"/>
              <a:ext cx="7920" cy="23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E0B6CEA-BDE0-4CBB-BF01-73E6E5FBE2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7754" y="878095"/>
                <a:ext cx="255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C30A0A2-F8D5-4636-ADA5-E3926F54E739}"/>
                  </a:ext>
                </a:extLst>
              </p14:cNvPr>
              <p14:cNvContentPartPr/>
              <p14:nvPr/>
            </p14:nvContentPartPr>
            <p14:xfrm>
              <a:off x="1235714" y="904735"/>
              <a:ext cx="5760" cy="4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C30A0A2-F8D5-4636-ADA5-E3926F54E7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26714" y="896095"/>
                <a:ext cx="23400" cy="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46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Beliefs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“Beliefs are constructs that we hold to be true, especially one without proof”</a:t>
            </a:r>
          </a:p>
          <a:p>
            <a:endParaRPr lang="en-US" sz="2800" dirty="0"/>
          </a:p>
          <a:p>
            <a:r>
              <a:rPr lang="en-US" sz="2800" dirty="0"/>
              <a:t>“Belief is the state of mind in which a person </a:t>
            </a:r>
            <a:r>
              <a:rPr lang="en-US" sz="2800" dirty="0">
                <a:solidFill>
                  <a:srgbClr val="00B050"/>
                </a:solidFill>
              </a:rPr>
              <a:t>thinks something to be the case </a:t>
            </a:r>
            <a:r>
              <a:rPr lang="en-US" sz="2800" dirty="0">
                <a:solidFill>
                  <a:schemeClr val="accent6"/>
                </a:solidFill>
              </a:rPr>
              <a:t>with </a:t>
            </a:r>
            <a:r>
              <a:rPr lang="en-US" sz="2800" dirty="0"/>
              <a:t>or </a:t>
            </a:r>
            <a:r>
              <a:rPr lang="en-US" sz="2800" dirty="0">
                <a:solidFill>
                  <a:srgbClr val="0070C0"/>
                </a:solidFill>
              </a:rPr>
              <a:t>without</a:t>
            </a:r>
            <a:r>
              <a:rPr lang="en-US" sz="2800" dirty="0"/>
              <a:t> there being </a:t>
            </a:r>
            <a:r>
              <a:rPr lang="en-US" sz="2800" dirty="0">
                <a:solidFill>
                  <a:srgbClr val="C00000"/>
                </a:solidFill>
              </a:rPr>
              <a:t>empirical evidence </a:t>
            </a:r>
            <a:r>
              <a:rPr lang="en-US" sz="2800" dirty="0"/>
              <a:t>to prove that something is the case with factual certainty”</a:t>
            </a:r>
          </a:p>
          <a:p>
            <a:pPr algn="r"/>
            <a:r>
              <a:rPr lang="en-US" sz="2800" dirty="0"/>
              <a:t>-Wikipedia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0C2374-4F3C-464D-BDF5-83097F2D732C}"/>
                  </a:ext>
                </a:extLst>
              </p14:cNvPr>
              <p14:cNvContentPartPr/>
              <p14:nvPr/>
            </p14:nvContentPartPr>
            <p14:xfrm>
              <a:off x="1131840" y="4201560"/>
              <a:ext cx="9279360" cy="50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0C2374-4F3C-464D-BDF5-83097F2D73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2480" y="4192200"/>
                <a:ext cx="9298080" cy="52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538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Attitude is a mindset or a tendency to act in a particular way due to both an individual’s experience and temperament.</a:t>
            </a:r>
          </a:p>
          <a:p>
            <a:endParaRPr lang="en-US" sz="2800" dirty="0"/>
          </a:p>
          <a:p>
            <a:r>
              <a:rPr lang="en-US" sz="2800" dirty="0"/>
              <a:t>An attitude includes three components: an affect (a feeling), cognition (a thought or belief), and behavior (an action).</a:t>
            </a:r>
          </a:p>
          <a:p>
            <a:endParaRPr lang="en-US" sz="2800" dirty="0"/>
          </a:p>
          <a:p>
            <a:r>
              <a:rPr lang="en-US" sz="2800" dirty="0"/>
              <a:t>Although the feeling and belief components of attitudes are internal to a person, we can </a:t>
            </a:r>
            <a:r>
              <a:rPr lang="en-US" sz="2800" i="1" dirty="0"/>
              <a:t>view </a:t>
            </a:r>
            <a:r>
              <a:rPr lang="en-US" sz="2800" dirty="0"/>
              <a:t>a person’s attitude from his or her resulting behavior.</a:t>
            </a:r>
          </a:p>
          <a:p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31BE3E-3763-426A-AD4B-2BD0D5DFC7F5}"/>
                  </a:ext>
                </a:extLst>
              </p14:cNvPr>
              <p14:cNvContentPartPr/>
              <p14:nvPr/>
            </p14:nvContentPartPr>
            <p14:xfrm>
              <a:off x="10168951" y="4108706"/>
              <a:ext cx="48960" cy="8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31BE3E-3763-426A-AD4B-2BD0D5DFC7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60311" y="4100066"/>
                <a:ext cx="666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DF4411-4815-4912-8357-EA72B44FD22A}"/>
                  </a:ext>
                </a:extLst>
              </p14:cNvPr>
              <p14:cNvContentPartPr/>
              <p14:nvPr/>
            </p14:nvContentPartPr>
            <p14:xfrm>
              <a:off x="7201831" y="3822506"/>
              <a:ext cx="29160" cy="11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DF4411-4815-4912-8357-EA72B44FD2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92831" y="3813866"/>
                <a:ext cx="4680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580DC9-D634-486B-B4DD-525A5A65E23E}"/>
                  </a:ext>
                </a:extLst>
              </p14:cNvPr>
              <p14:cNvContentPartPr/>
              <p14:nvPr/>
            </p14:nvContentPartPr>
            <p14:xfrm>
              <a:off x="1123920" y="1416600"/>
              <a:ext cx="8743680" cy="4105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580DC9-D634-486B-B4DD-525A5A65E2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4560" y="1407240"/>
                <a:ext cx="8762400" cy="412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1880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Attitudes may simply be an enduring evaluation of a person or object (e.g., “I like John best of my coworkers”), or </a:t>
            </a:r>
          </a:p>
          <a:p>
            <a:r>
              <a:rPr lang="en-US" dirty="0"/>
              <a:t>An emotional reactions to objects and to people (e.g., “I dislike bossy people” or “Jane makes me angry”). </a:t>
            </a:r>
          </a:p>
          <a:p>
            <a:r>
              <a:rPr lang="en-US" dirty="0"/>
              <a:t>Attitudes also provide us with internal </a:t>
            </a:r>
            <a:r>
              <a:rPr lang="en-US" i="1" dirty="0"/>
              <a:t>cognitions </a:t>
            </a:r>
            <a:r>
              <a:rPr lang="en-US" dirty="0"/>
              <a:t>or beliefs and thoughts about people and objects (e.g., “Jane should work harder” or “Sam does not like working in this department”). </a:t>
            </a:r>
          </a:p>
          <a:p>
            <a:r>
              <a:rPr lang="en-US" dirty="0"/>
              <a:t>Attitudes cause us to behave in a particular way toward an object or person (e.g., “I write clearly in patients’ charts because it upsets me when I can’t read someone else’s handwriting”).</a:t>
            </a:r>
          </a:p>
        </p:txBody>
      </p:sp>
    </p:spTree>
    <p:extLst>
      <p:ext uri="{BB962C8B-B14F-4D97-AF65-F5344CB8AC3E}">
        <p14:creationId xmlns:p14="http://schemas.microsoft.com/office/powerpoint/2010/main" val="296928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Attitude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888923"/>
              </p:ext>
            </p:extLst>
          </p:nvPr>
        </p:nvGraphicFramePr>
        <p:xfrm>
          <a:off x="938461" y="1988577"/>
          <a:ext cx="10323096" cy="4541380"/>
        </p:xfrm>
        <a:graphic>
          <a:graphicData uri="http://schemas.openxmlformats.org/drawingml/2006/table">
            <a:tbl>
              <a:tblPr/>
              <a:tblGrid>
                <a:gridCol w="5161548">
                  <a:extLst>
                    <a:ext uri="{9D8B030D-6E8A-4147-A177-3AD203B41FA5}">
                      <a16:colId xmlns:a16="http://schemas.microsoft.com/office/drawing/2014/main" val="1911409477"/>
                    </a:ext>
                  </a:extLst>
                </a:gridCol>
                <a:gridCol w="5161548">
                  <a:extLst>
                    <a:ext uri="{9D8B030D-6E8A-4147-A177-3AD203B41FA5}">
                      <a16:colId xmlns:a16="http://schemas.microsoft.com/office/drawing/2014/main" val="2091221666"/>
                    </a:ext>
                  </a:extLst>
                </a:gridCol>
              </a:tblGrid>
              <a:tr h="344286">
                <a:tc>
                  <a:txBody>
                    <a:bodyPr/>
                    <a:lstStyle/>
                    <a:p>
                      <a:r>
                        <a:rPr lang="en-US" sz="2000" b="1" dirty="0"/>
                        <a:t>Positive Attitude</a:t>
                      </a:r>
                      <a:endParaRPr lang="en-US" sz="2000" dirty="0"/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Negative Attitude</a:t>
                      </a:r>
                      <a:endParaRPr lang="en-US" sz="2000"/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994362"/>
                  </a:ext>
                </a:extLst>
              </a:tr>
              <a:tr h="918145">
                <a:tc>
                  <a:txBody>
                    <a:bodyPr/>
                    <a:lstStyle/>
                    <a:p>
                      <a:r>
                        <a:rPr lang="en-US" sz="2000" dirty="0"/>
                        <a:t>Individuals who have a positive attitude will pay attention to the good, rather than bad in people, situations, events, etc.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People with a negative attitude ignore the good and pay attention to the bad in people, situations, events, etc.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350532"/>
                  </a:ext>
                </a:extLst>
              </a:tr>
              <a:tr h="918145">
                <a:tc>
                  <a:txBody>
                    <a:bodyPr/>
                    <a:lstStyle/>
                    <a:p>
                      <a:r>
                        <a:rPr lang="en-US" sz="2000" dirty="0"/>
                        <a:t>Positive attitudes are rewarded. It means the individual is encouraged to do the same thing in future.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Negative attitudes are punished in order to discourage the same action in future.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926135"/>
                  </a:ext>
                </a:extLst>
              </a:tr>
              <a:tr h="918145">
                <a:tc>
                  <a:txBody>
                    <a:bodyPr/>
                    <a:lstStyle/>
                    <a:p>
                      <a:r>
                        <a:rPr lang="en-US" sz="2000" dirty="0"/>
                        <a:t>If we think positive thoughts we will surely experience such emotions as joy, love, gratitude, peace, and hope.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If we think negative thoughts we will definitely have negative feelings such as anger, disappointment, irritation, envy, etc.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368018"/>
                  </a:ext>
                </a:extLst>
              </a:tr>
              <a:tr h="1205075">
                <a:tc>
                  <a:txBody>
                    <a:bodyPr/>
                    <a:lstStyle/>
                    <a:p>
                      <a:r>
                        <a:rPr lang="en-US" sz="2000" dirty="0"/>
                        <a:t>Having a “positive attitude” means a person believes everything happens for the best in the end.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person with a “negatives attitude” tends to believe their best days are in the past. There is nothing to “look forward to” and considers it a waste of time and energy.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98632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5E57D83-E161-418C-8CCF-86C99453EB59}"/>
                  </a:ext>
                </a:extLst>
              </p14:cNvPr>
              <p14:cNvContentPartPr/>
              <p14:nvPr/>
            </p14:nvContentPartPr>
            <p14:xfrm>
              <a:off x="2709000" y="2951640"/>
              <a:ext cx="6144840" cy="3092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5E57D83-E161-418C-8CCF-86C99453EB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9640" y="2942280"/>
                <a:ext cx="6163560" cy="311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4765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Attitude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825240"/>
              </p:ext>
            </p:extLst>
          </p:nvPr>
        </p:nvGraphicFramePr>
        <p:xfrm>
          <a:off x="938461" y="2273969"/>
          <a:ext cx="10407318" cy="3620856"/>
        </p:xfrm>
        <a:graphic>
          <a:graphicData uri="http://schemas.openxmlformats.org/drawingml/2006/table">
            <a:tbl>
              <a:tblPr/>
              <a:tblGrid>
                <a:gridCol w="5203659">
                  <a:extLst>
                    <a:ext uri="{9D8B030D-6E8A-4147-A177-3AD203B41FA5}">
                      <a16:colId xmlns:a16="http://schemas.microsoft.com/office/drawing/2014/main" val="1911409477"/>
                    </a:ext>
                  </a:extLst>
                </a:gridCol>
                <a:gridCol w="5203659">
                  <a:extLst>
                    <a:ext uri="{9D8B030D-6E8A-4147-A177-3AD203B41FA5}">
                      <a16:colId xmlns:a16="http://schemas.microsoft.com/office/drawing/2014/main" val="2091221666"/>
                    </a:ext>
                  </a:extLst>
                </a:gridCol>
              </a:tblGrid>
              <a:tr h="213398">
                <a:tc>
                  <a:txBody>
                    <a:bodyPr/>
                    <a:lstStyle/>
                    <a:p>
                      <a:r>
                        <a:rPr lang="en-US" sz="2400" b="1" dirty="0"/>
                        <a:t>Positive Attitude</a:t>
                      </a:r>
                      <a:endParaRPr lang="en-US" sz="2400" dirty="0"/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Negative Attitude</a:t>
                      </a:r>
                      <a:endParaRPr lang="en-US" sz="2400"/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994362"/>
                  </a:ext>
                </a:extLst>
              </a:tr>
              <a:tr h="371795">
                <a:tc>
                  <a:txBody>
                    <a:bodyPr/>
                    <a:lstStyle/>
                    <a:p>
                      <a:r>
                        <a:rPr lang="en-US" sz="2400" dirty="0"/>
                        <a:t>It is an optimistic approach of a person to achieve good results.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 is a pessimistic mindset of a person who is not capable of handling critical issues.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558511"/>
                  </a:ext>
                </a:extLst>
              </a:tr>
              <a:tr h="371795">
                <a:tc>
                  <a:txBody>
                    <a:bodyPr/>
                    <a:lstStyle/>
                    <a:p>
                      <a:r>
                        <a:rPr lang="en-US" sz="2400" dirty="0"/>
                        <a:t>It can achieve long-term goals easily and in time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 can achieve some initial goals but not the long-term goals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46732"/>
                  </a:ext>
                </a:extLst>
              </a:tr>
              <a:tr h="213398">
                <a:tc>
                  <a:txBody>
                    <a:bodyPr/>
                    <a:lstStyle/>
                    <a:p>
                      <a:r>
                        <a:rPr lang="en-US" sz="2400" dirty="0"/>
                        <a:t>It is a process of solving problems.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 is a process of looking for problems.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75869"/>
                  </a:ext>
                </a:extLst>
              </a:tr>
              <a:tr h="371795">
                <a:tc>
                  <a:txBody>
                    <a:bodyPr/>
                    <a:lstStyle/>
                    <a:p>
                      <a:r>
                        <a:rPr lang="en-US" sz="2400" dirty="0"/>
                        <a:t>A person with a positive attitude pays attention to the virtues of others.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person with a negative attitude pays attention to other people’s shortcomings.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90189"/>
                  </a:ext>
                </a:extLst>
              </a:tr>
              <a:tr h="213398">
                <a:tc>
                  <a:txBody>
                    <a:bodyPr/>
                    <a:lstStyle/>
                    <a:p>
                      <a:r>
                        <a:rPr lang="en-US" sz="2400" dirty="0"/>
                        <a:t>These persons always see opportunities.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These persons see only limitations.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3956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F3AC526-51F6-407F-B84C-246904D7E58B}"/>
                  </a:ext>
                </a:extLst>
              </p14:cNvPr>
              <p14:cNvContentPartPr/>
              <p14:nvPr/>
            </p14:nvContentPartPr>
            <p14:xfrm>
              <a:off x="2825280" y="107280"/>
              <a:ext cx="8042040" cy="5862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F3AC526-51F6-407F-B84C-246904D7E5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5920" y="97920"/>
                <a:ext cx="8060760" cy="588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874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Group of qualities that make a person, group or thing different from others.</a:t>
            </a:r>
          </a:p>
          <a:p>
            <a:r>
              <a:rPr lang="en-US" sz="3200" dirty="0"/>
              <a:t>What is “good character?” One definition is </a:t>
            </a:r>
          </a:p>
          <a:p>
            <a:r>
              <a:rPr lang="en-US" sz="3200" dirty="0"/>
              <a:t>1. “</a:t>
            </a:r>
            <a:r>
              <a:rPr lang="en-US" sz="3200" dirty="0">
                <a:solidFill>
                  <a:srgbClr val="0070C0"/>
                </a:solidFill>
              </a:rPr>
              <a:t>knowing the good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C00000"/>
                </a:solidFill>
              </a:rPr>
              <a:t>desiring the good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00B050"/>
                </a:solidFill>
              </a:rPr>
              <a:t>doing the good</a:t>
            </a:r>
            <a:r>
              <a:rPr lang="en-US" sz="3200" dirty="0"/>
              <a:t>”; i.e., </a:t>
            </a:r>
            <a:r>
              <a:rPr lang="en-US" sz="3200" dirty="0">
                <a:solidFill>
                  <a:srgbClr val="0070C0"/>
                </a:solidFill>
              </a:rPr>
              <a:t>the head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C00000"/>
                </a:solidFill>
              </a:rPr>
              <a:t>the heart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B050"/>
                </a:solidFill>
              </a:rPr>
              <a:t>the hand</a:t>
            </a:r>
            <a:r>
              <a:rPr lang="en-US" sz="3200" dirty="0"/>
              <a:t>. </a:t>
            </a:r>
          </a:p>
          <a:p>
            <a:r>
              <a:rPr lang="en-US" sz="3200" dirty="0"/>
              <a:t>2. “understanding, caring about and acting on core ethical values such as honesty, responsibility, respect, hard work and caring for others.”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56CC4F-48AB-41DB-BE98-4171A802EB3A}"/>
                  </a:ext>
                </a:extLst>
              </p14:cNvPr>
              <p14:cNvContentPartPr/>
              <p14:nvPr/>
            </p14:nvContentPartPr>
            <p14:xfrm>
              <a:off x="1892520" y="5487480"/>
              <a:ext cx="8255520" cy="58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56CC4F-48AB-41DB-BE98-4171A802EB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3160" y="5478120"/>
                <a:ext cx="8274240" cy="60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207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Character develops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Your values shape your beliefs </a:t>
            </a:r>
          </a:p>
          <a:p>
            <a:r>
              <a:rPr lang="en-US" sz="2800" dirty="0"/>
              <a:t>Your beliefs shape your attitudes</a:t>
            </a:r>
          </a:p>
          <a:p>
            <a:r>
              <a:rPr lang="en-US" sz="2800" dirty="0"/>
              <a:t>Your attitudes shape your behaviors/actions.</a:t>
            </a:r>
          </a:p>
          <a:p>
            <a:r>
              <a:rPr lang="en-US" sz="2800" dirty="0"/>
              <a:t>Your behaviors/actions shape your habits</a:t>
            </a:r>
          </a:p>
          <a:p>
            <a:r>
              <a:rPr lang="en-US" sz="2800" dirty="0"/>
              <a:t>Your habits shape your character</a:t>
            </a:r>
          </a:p>
          <a:p>
            <a:r>
              <a:rPr lang="en-US" sz="2800" dirty="0"/>
              <a:t>Your character shapes your destiny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486B27-1912-4376-9262-0D62210A5DA8}"/>
                  </a:ext>
                </a:extLst>
              </p14:cNvPr>
              <p14:cNvContentPartPr/>
              <p14:nvPr/>
            </p14:nvContentPartPr>
            <p14:xfrm>
              <a:off x="5107320" y="5077800"/>
              <a:ext cx="2014920" cy="52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486B27-1912-4376-9262-0D62210A5D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97960" y="5068440"/>
                <a:ext cx="2033640" cy="54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9608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exercise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9458" y="2286000"/>
            <a:ext cx="8733483" cy="4023360"/>
          </a:xfrm>
        </p:spPr>
        <p:txBody>
          <a:bodyPr>
            <a:normAutofit/>
          </a:bodyPr>
          <a:lstStyle/>
          <a:p>
            <a:r>
              <a:rPr lang="en-US" sz="2800" dirty="0"/>
              <a:t>STEP 1: Start with a Beginner’s Mind</a:t>
            </a:r>
          </a:p>
          <a:p>
            <a:r>
              <a:rPr lang="en-US" sz="2800" dirty="0"/>
              <a:t>STEP 2: Create Your List of Personal Values</a:t>
            </a:r>
          </a:p>
          <a:p>
            <a:r>
              <a:rPr lang="en-US" sz="2800" dirty="0"/>
              <a:t>STEP 3: Chunk Your Personal Values into Related Groups</a:t>
            </a:r>
          </a:p>
          <a:p>
            <a:r>
              <a:rPr lang="en-US" sz="2800" dirty="0"/>
              <a:t>STEP 4: Highlight the Central Theme of Each Value Group</a:t>
            </a:r>
          </a:p>
          <a:p>
            <a:r>
              <a:rPr lang="en-US" sz="2800" dirty="0"/>
              <a:t>STEP 5: Determine Your Top Personal Core Values</a:t>
            </a:r>
          </a:p>
          <a:p>
            <a:r>
              <a:rPr lang="en-US" sz="2800" dirty="0"/>
              <a:t>STEP 6: Give Your Personal Values Richer Context</a:t>
            </a:r>
          </a:p>
          <a:p>
            <a:r>
              <a:rPr lang="en-US" sz="2800" dirty="0"/>
              <a:t>STEP 7: Test the Ecology of Each Value</a:t>
            </a:r>
          </a:p>
        </p:txBody>
      </p:sp>
    </p:spTree>
    <p:extLst>
      <p:ext uri="{BB962C8B-B14F-4D97-AF65-F5344CB8AC3E}">
        <p14:creationId xmlns:p14="http://schemas.microsoft.com/office/powerpoint/2010/main" val="251177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EB61-4CFB-4A28-BFBD-9B5B6696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Johari window exercise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A77B13-7BCA-4C96-A6E3-02FECB7BF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4164" y="2087218"/>
            <a:ext cx="5044664" cy="402272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9B54D17-1E82-4667-9028-672FA231BF26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470081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Johari Window: A graphic model of awareness in interpersonal relations</a:t>
            </a:r>
          </a:p>
          <a:p>
            <a:r>
              <a:rPr lang="en-US"/>
              <a:t>Developed by Joseph </a:t>
            </a:r>
            <a:r>
              <a:rPr lang="en-US" dirty="0" err="1"/>
              <a:t>Luft</a:t>
            </a:r>
            <a:r>
              <a:rPr lang="en-US" dirty="0"/>
              <a:t> (1916–2014) and Harrington Ingham (1916–1995) in 1955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B76BEAE-C739-4F10-BDEF-10675B8EAD8E}"/>
                  </a:ext>
                </a:extLst>
              </p14:cNvPr>
              <p14:cNvContentPartPr/>
              <p14:nvPr/>
            </p14:nvContentPartPr>
            <p14:xfrm>
              <a:off x="5552640" y="227880"/>
              <a:ext cx="4983840" cy="5466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B76BEAE-C739-4F10-BDEF-10675B8EAD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43280" y="218520"/>
                <a:ext cx="5002560" cy="548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7311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Knowing values, beliefs and attitudes helps us to develop a compelling character, to live a remarkable professional life</a:t>
            </a:r>
          </a:p>
          <a:p>
            <a:r>
              <a:rPr lang="en-US" sz="2800" dirty="0"/>
              <a:t>Industry always emphasize, “We hire individuals with good values and attitudes, because with those qualities, developing their technical skills is a simple task”</a:t>
            </a:r>
          </a:p>
          <a:p>
            <a:r>
              <a:rPr lang="en-US" sz="2800" dirty="0"/>
              <a:t>Know thyself – Socrates</a:t>
            </a:r>
          </a:p>
          <a:p>
            <a:r>
              <a:rPr lang="en-US" sz="2800" dirty="0"/>
              <a:t>Knowing yourself is the beginning of all wisdom – </a:t>
            </a:r>
            <a:r>
              <a:rPr lang="en-US" sz="2800" dirty="0" err="1"/>
              <a:t>Aristotal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999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Values</a:t>
            </a:r>
          </a:p>
          <a:p>
            <a:r>
              <a:rPr lang="en-US" sz="3200" dirty="0"/>
              <a:t>Beliefs</a:t>
            </a:r>
          </a:p>
          <a:p>
            <a:r>
              <a:rPr lang="en-US" sz="3200" dirty="0"/>
              <a:t>Attitudes</a:t>
            </a:r>
          </a:p>
          <a:p>
            <a:r>
              <a:rPr lang="en-US" sz="3200" dirty="0"/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1121243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A793-8207-423E-8086-A057C189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8F62D-00C1-4A0A-936F-D8787B226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</a:t>
            </a:r>
            <a:r>
              <a:rPr lang="en-US" sz="2800" dirty="0"/>
              <a:t>Write “About Me” paragraph to a CV highlighting your core values. This may contain 5-6 Sentences (60~75 words). </a:t>
            </a:r>
          </a:p>
          <a:p>
            <a:r>
              <a:rPr lang="en-US" sz="2800" dirty="0"/>
              <a:t>- Complete Johari window exercise by getting feedback from your parents, friends, teammates, teachers</a:t>
            </a:r>
          </a:p>
          <a:p>
            <a:r>
              <a:rPr lang="en-US" sz="2800" dirty="0"/>
              <a:t>- Write a reflective journal on an incident/situation in real life that you faced where content discussed in this lecture </a:t>
            </a:r>
            <a:r>
              <a:rPr lang="en-US" sz="2800" u="sng" dirty="0"/>
              <a:t>will be useful</a:t>
            </a:r>
            <a:r>
              <a:rPr lang="en-US" sz="2800" dirty="0"/>
              <a:t>/</a:t>
            </a:r>
            <a:r>
              <a:rPr lang="en-US" sz="2800" u="sng" dirty="0"/>
              <a:t>can be put into practice</a:t>
            </a:r>
          </a:p>
          <a:p>
            <a:r>
              <a:rPr lang="en-US" sz="2800" dirty="0"/>
              <a:t>- Submit your assignment on or before midnight 31</a:t>
            </a:r>
            <a:r>
              <a:rPr lang="en-US" sz="2800" baseline="30000" dirty="0"/>
              <a:t>st</a:t>
            </a:r>
            <a:r>
              <a:rPr lang="en-US" sz="2800" dirty="0"/>
              <a:t> July, 2021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B2A049-FF68-43A2-A0CA-A56859CE739A}"/>
                  </a:ext>
                </a:extLst>
              </p14:cNvPr>
              <p14:cNvContentPartPr/>
              <p14:nvPr/>
            </p14:nvContentPartPr>
            <p14:xfrm>
              <a:off x="4658400" y="4936680"/>
              <a:ext cx="5401800" cy="108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B2A049-FF68-43A2-A0CA-A56859CE73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9040" y="4927320"/>
                <a:ext cx="5420520" cy="110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772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Values: What are they?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5061"/>
            <a:ext cx="10143744" cy="4664765"/>
          </a:xfrm>
        </p:spPr>
        <p:txBody>
          <a:bodyPr>
            <a:normAutofit/>
          </a:bodyPr>
          <a:lstStyle/>
          <a:p>
            <a:r>
              <a:rPr lang="en-US" sz="3200" dirty="0"/>
              <a:t>The principles that help you to decide what is </a:t>
            </a:r>
            <a:r>
              <a:rPr lang="en-US" sz="3200" dirty="0">
                <a:solidFill>
                  <a:srgbClr val="00B0F0"/>
                </a:solidFill>
              </a:rPr>
              <a:t>right and wrong</a:t>
            </a:r>
            <a:r>
              <a:rPr lang="en-US" sz="3200" dirty="0"/>
              <a:t>, and how to 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act in various situations </a:t>
            </a:r>
            <a:r>
              <a:rPr lang="en-US" sz="3200" dirty="0"/>
              <a:t>– Oxford Dictionary</a:t>
            </a:r>
          </a:p>
          <a:p>
            <a:endParaRPr lang="en-US" sz="3200" dirty="0"/>
          </a:p>
          <a:p>
            <a:r>
              <a:rPr lang="en-US" sz="3200" dirty="0"/>
              <a:t>The importance of a value system is that once internalized it becomes, consciously or subconsciously, a standard or criterion for guiding one’s action.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1244D8-4F4B-498F-9BD4-AF8A0351935A}"/>
                  </a:ext>
                </a:extLst>
              </p14:cNvPr>
              <p14:cNvContentPartPr/>
              <p14:nvPr/>
            </p14:nvContentPartPr>
            <p14:xfrm>
              <a:off x="5047920" y="258480"/>
              <a:ext cx="5275800" cy="513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1244D8-4F4B-498F-9BD4-AF8A035193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8560" y="249120"/>
                <a:ext cx="5294520" cy="515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39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Foundation, Focus, and Future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Foundation values:</a:t>
            </a:r>
          </a:p>
          <a:p>
            <a:pPr lvl="1"/>
            <a:r>
              <a:rPr lang="en-US" sz="2800" dirty="0"/>
              <a:t>The values we need in place to have a solid foundation to our lives</a:t>
            </a:r>
          </a:p>
          <a:p>
            <a:pPr lvl="1"/>
            <a:r>
              <a:rPr lang="en-US" sz="2800" dirty="0"/>
              <a:t> If our foundation values are threatened or if we are stressed, satisfying these values will demand most of our energy,  pulling us away from our focus and future values. </a:t>
            </a:r>
          </a:p>
          <a:p>
            <a:pPr lvl="1"/>
            <a:r>
              <a:rPr lang="en-US" sz="2800" dirty="0"/>
              <a:t>Who are habitually very stressed may live out much of their lives in this area.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36280A-AE92-4997-920C-1D74F07BC64B}"/>
                  </a:ext>
                </a:extLst>
              </p14:cNvPr>
              <p14:cNvContentPartPr/>
              <p14:nvPr/>
            </p14:nvContentPartPr>
            <p14:xfrm>
              <a:off x="2686680" y="154800"/>
              <a:ext cx="4359600" cy="153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36280A-AE92-4997-920C-1D74F07BC6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7320" y="145440"/>
                <a:ext cx="4378320" cy="155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8657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Foundation, Focus, and Future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912577" cy="4023360"/>
          </a:xfrm>
        </p:spPr>
        <p:txBody>
          <a:bodyPr>
            <a:normAutofit/>
          </a:bodyPr>
          <a:lstStyle/>
          <a:p>
            <a:r>
              <a:rPr lang="en-US" sz="3200" dirty="0"/>
              <a:t>Focus values:</a:t>
            </a:r>
          </a:p>
          <a:p>
            <a:r>
              <a:rPr lang="en-US" sz="2800" dirty="0"/>
              <a:t>These are those value priorities in our lives that describe,</a:t>
            </a:r>
          </a:p>
          <a:p>
            <a:pPr lvl="1"/>
            <a:r>
              <a:rPr lang="en-US" sz="2400" dirty="0"/>
              <a:t>our present world view, </a:t>
            </a:r>
          </a:p>
          <a:p>
            <a:pPr lvl="1"/>
            <a:r>
              <a:rPr lang="en-US" sz="2400" dirty="0"/>
              <a:t>our criteria for decision making, </a:t>
            </a:r>
          </a:p>
          <a:p>
            <a:pPr lvl="1"/>
            <a:r>
              <a:rPr lang="en-US" sz="2400" dirty="0"/>
              <a:t>our attitude toward relationships, and</a:t>
            </a:r>
          </a:p>
          <a:p>
            <a:pPr lvl="1"/>
            <a:r>
              <a:rPr lang="en-US" sz="2400" dirty="0"/>
              <a:t>the focus of most of our energy. </a:t>
            </a:r>
          </a:p>
          <a:p>
            <a:r>
              <a:rPr lang="en-US" sz="2800" dirty="0"/>
              <a:t>We therefore tend to be more aware of our focus values than we are of our foundation or future values.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704FEA-D1E1-42E2-A68C-9E7FC0612614}"/>
                  </a:ext>
                </a:extLst>
              </p14:cNvPr>
              <p14:cNvContentPartPr/>
              <p14:nvPr/>
            </p14:nvContentPartPr>
            <p14:xfrm>
              <a:off x="5602320" y="3291840"/>
              <a:ext cx="1746720" cy="79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704FEA-D1E1-42E2-A68C-9E7FC06126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92960" y="3282480"/>
                <a:ext cx="1765440" cy="80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330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Foundation, Focus, and Future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Future values:</a:t>
            </a:r>
          </a:p>
          <a:p>
            <a:r>
              <a:rPr lang="en-US" sz="2800" dirty="0"/>
              <a:t>These represent what is important to us about the future we are moving into. </a:t>
            </a:r>
          </a:p>
          <a:p>
            <a:r>
              <a:rPr lang="en-US" sz="2800" dirty="0"/>
              <a:t>Because they are not yet fully developed, but at the same time are important to us, they motivate us to grow and develop – pulling us into the future every moment of our lives.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D7D99B-1829-47D4-96C2-12563E66247A}"/>
                  </a:ext>
                </a:extLst>
              </p14:cNvPr>
              <p14:cNvContentPartPr/>
              <p14:nvPr/>
            </p14:nvContentPartPr>
            <p14:xfrm>
              <a:off x="5046120" y="1523880"/>
              <a:ext cx="5592960" cy="200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D7D99B-1829-47D4-96C2-12563E6624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6760" y="1514520"/>
                <a:ext cx="5611680" cy="201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075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! When we practice, actualize or embody our priority values,  we experience our lives as meaningful, significant and important.</a:t>
            </a:r>
          </a:p>
          <a:p>
            <a:r>
              <a:rPr lang="en-US" dirty="0"/>
              <a:t>! Values help us understand why we believe what we believe – and, if we wish, to change it.</a:t>
            </a:r>
          </a:p>
          <a:p>
            <a:r>
              <a:rPr lang="en-US" dirty="0"/>
              <a:t>! Shared values are the basis of relationship – the better we understand our own and others’ values, the more likely we are to have meaningful and fulfilling relationships.</a:t>
            </a:r>
          </a:p>
          <a:p>
            <a:r>
              <a:rPr lang="en-US" dirty="0"/>
              <a:t>! If we value something, we will go after it – we will be motivated by it. Thus, if we</a:t>
            </a:r>
          </a:p>
          <a:p>
            <a:r>
              <a:rPr lang="en-US" dirty="0"/>
              <a:t>understand our values, we also know what motivates us.</a:t>
            </a:r>
          </a:p>
          <a:p>
            <a:r>
              <a:rPr lang="en-US" dirty="0"/>
              <a:t>! Knowing our own values makes us more tolerant of others’ values – and of them as people – and so leads us to appreciate diversity.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9B7902-4805-48C6-8AD9-8319033BC80C}"/>
                  </a:ext>
                </a:extLst>
              </p14:cNvPr>
              <p14:cNvContentPartPr/>
              <p14:nvPr/>
            </p14:nvContentPartPr>
            <p14:xfrm>
              <a:off x="1293120" y="271080"/>
              <a:ext cx="8089560" cy="574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9B7902-4805-48C6-8AD9-8319033BC8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3760" y="261720"/>
                <a:ext cx="8108280" cy="576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0234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! Being aware of our values helps us answer some of the big coaching questions such as  ‘Who am I?’ and ‘What is the difference I want to make?’</a:t>
            </a:r>
          </a:p>
          <a:p>
            <a:r>
              <a:rPr lang="en-US" dirty="0"/>
              <a:t>! Discerning our future values enables us to act more intentionally and move smoothly into future phases of our lives.</a:t>
            </a:r>
          </a:p>
          <a:p>
            <a:r>
              <a:rPr lang="en-US" dirty="0"/>
              <a:t>! Knowing our foundation values helps us deal better with difficulty and stress and return to equilibrium more quickly.</a:t>
            </a:r>
          </a:p>
          <a:p>
            <a:r>
              <a:rPr lang="en-US" dirty="0"/>
              <a:t>! Teams that are unaware of their value priorities will tend to operate at the lowest common denominator world view; self aware teams can operate at the highest common denominator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E15641-7CF9-4CD3-8E57-3CE79A574DD8}"/>
                  </a:ext>
                </a:extLst>
              </p14:cNvPr>
              <p14:cNvContentPartPr/>
              <p14:nvPr/>
            </p14:nvContentPartPr>
            <p14:xfrm>
              <a:off x="196200" y="2877480"/>
              <a:ext cx="5949360" cy="234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E15641-7CF9-4CD3-8E57-3CE79A574D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840" y="2868120"/>
                <a:ext cx="5968080" cy="236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220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Beliefs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32C656-7703-4BAB-B1D9-93E563D11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744" y="1840740"/>
            <a:ext cx="4596420" cy="258548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3992DE-4521-4DB9-819D-466928054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835" y="3487707"/>
            <a:ext cx="4596421" cy="28209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EA32DF8-C445-4186-8A7D-994CBAF2CAF7}"/>
                  </a:ext>
                </a:extLst>
              </p14:cNvPr>
              <p14:cNvContentPartPr/>
              <p14:nvPr/>
            </p14:nvContentPartPr>
            <p14:xfrm>
              <a:off x="2304000" y="3222720"/>
              <a:ext cx="3261960" cy="754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EA32DF8-C445-4186-8A7D-994CBAF2CA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4640" y="3213360"/>
                <a:ext cx="3280680" cy="77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0563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8953</TotalTime>
  <Words>1447</Words>
  <Application>Microsoft Office PowerPoint</Application>
  <PresentationFormat>Widescreen</PresentationFormat>
  <Paragraphs>114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Tw Cen MT</vt:lpstr>
      <vt:lpstr>Tw Cen MT Condensed</vt:lpstr>
      <vt:lpstr>Wingdings 3</vt:lpstr>
      <vt:lpstr>Integral</vt:lpstr>
      <vt:lpstr>Values, beliefs, attitudes and character</vt:lpstr>
      <vt:lpstr>Agenda</vt:lpstr>
      <vt:lpstr>Values: What are they?</vt:lpstr>
      <vt:lpstr>Foundation, Focus, and Future values</vt:lpstr>
      <vt:lpstr>Foundation, Focus, and Future values</vt:lpstr>
      <vt:lpstr>Foundation, Focus, and Future values</vt:lpstr>
      <vt:lpstr>Value of values</vt:lpstr>
      <vt:lpstr>Value of values</vt:lpstr>
      <vt:lpstr>Beliefs</vt:lpstr>
      <vt:lpstr>Beliefs</vt:lpstr>
      <vt:lpstr>Attitude</vt:lpstr>
      <vt:lpstr>Attitude</vt:lpstr>
      <vt:lpstr>Attitude</vt:lpstr>
      <vt:lpstr>Attitude</vt:lpstr>
      <vt:lpstr>Character</vt:lpstr>
      <vt:lpstr>How Character develops</vt:lpstr>
      <vt:lpstr>Values exercise </vt:lpstr>
      <vt:lpstr>Johari window exercise</vt:lpstr>
      <vt:lpstr>Concluding remarks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Values, beliefs, attitudes and character</dc:title>
  <dc:creator>koliya@gmail.com</dc:creator>
  <cp:lastModifiedBy>Koliya Pulasinghe</cp:lastModifiedBy>
  <cp:revision>38</cp:revision>
  <dcterms:created xsi:type="dcterms:W3CDTF">2018-07-03T04:19:12Z</dcterms:created>
  <dcterms:modified xsi:type="dcterms:W3CDTF">2021-07-25T23:58:46Z</dcterms:modified>
</cp:coreProperties>
</file>