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59" r:id="rId8"/>
    <p:sldId id="267" r:id="rId9"/>
    <p:sldId id="276" r:id="rId10"/>
    <p:sldId id="270" r:id="rId11"/>
    <p:sldId id="271" r:id="rId12"/>
    <p:sldId id="274" r:id="rId13"/>
    <p:sldId id="273" r:id="rId14"/>
    <p:sldId id="275" r:id="rId15"/>
    <p:sldId id="260" r:id="rId16"/>
    <p:sldId id="261" r:id="rId17"/>
    <p:sldId id="279" r:id="rId18"/>
    <p:sldId id="272" r:id="rId19"/>
    <p:sldId id="277" r:id="rId20"/>
    <p:sldId id="280" r:id="rId21"/>
    <p:sldId id="26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01:04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80 0 0,'26'53'280'0'0,"-8"-8"-344"0"0,3 1-68 0 0,4-7 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5:47:47.53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14392 1346 64 0,'2'-2'68'0,"-2"2"-12"16,0 0-2-16,0 0 2 0,0 0-11 0,0 0 0 0,0 0-13 16,0 0-19-16,0 0-16 0,0 0-69 0,-18 8-78 15,8-4 35-15</inkml:trace>
  <inkml:trace contextRef="#ctx0" brushRef="#br0" timeOffset="1083.42">13179 1936 40 0,'0'0'144'0,"0"-5"-6"15,0 5-28-15,0-4 7 0,0 4-2 0,0-7-10 16,0 7-2-16,1-6 3 0,-2 2 5 0,1 4 2 16,0-4-5-16,0 4-2 0,0 0-3 15,-2-5-9-15,2 0-5 0,0 5-9 0,-2-6-7 0,2 6-6 16,-2-5-10-16,2 5-1 0,-2-4-9 0,2 4-5 15,0 0-1-15,0-4-6 0,0 4-8 0,0 0 0 16,0 0-6-16,0 0-1 0,0 0-2 0,4-3-3 16,-4 3-3-16,0 0 1 0,0 0-3 0,0 0 1 15,0 0-4-15,5 10 0 0,-1-9-1 0,-4 3 1 16,4 0 0-16,-3 1-1 0,4 0 1 0,-2 2 0 16,2 0-3-16,0-1 0 0,3 3 5 0,-2 4-7 15,6-1 3-15,-6 1-2 0,7 0 2 0,-3 0-4 16,2 0 4-16,0 2 1 0,1-3-4 0,0 0 1 15,0 0 0-15,-2 1 3 0,5-1-2 0,-5 1 0 16,0-2 0-16,-3 0-3 0,-1-5 0 0,-1 3 4 16,2 1-5-16,-2-2 3 0,3-1-1 0,-8 0 2 15,3-3-1-15,0 1 0 0,-3 0-2 0,2-2 1 16,-1-1 2-16,-2 3-6 0,0-5 2 0,4 3 2 16,-4-1 0-16,0-2 0 0,0 0-3 0,4 2 6 15,-4-2-1-15,0 0-2 0,0 0-13 0,0 0-22 16,1 4-32-16,-1-4-39 0,0 0-24 0,4 1-45 15,-4-1-166-15,0 0-365 0,0 0 162 0</inkml:trace>
  <inkml:trace contextRef="#ctx0" brushRef="#br0" timeOffset="2239.16">13727 1890 15 0,'0'0'106'0,"0"0"-11"0,0-5-3 0,0 5-13 16,0 0-2-16,0 0-18 0,0 0 3 0,3-4-7 16,-3 4-3-16,4-4 3 0,-3 2 6 15,-1 2 9-15,5-3 2 0,-5 3 2 0,2-3-8 16,-2 3-1-16,3-5 2 0,-2 3-1 0,-1 2-5 0,2-4-2 16,-2 4 0-16,0 0-9 0,2-3-7 0,-2 3-10 15,0 0 5-15,0 0-8 0,0 0-5 0,0 0 0 16,3-3 4-16,-3 3-10 0,0 0-4 15,0 0-1-15,0 0 3 0,0 0-6 0,0 0 0 0,0 0 3 16,0 0-6-16,-8 10-1 0,4-8 8 0,-2 5-8 16,1-2 1-16,-3 3 0 0,-1 2 1 0,-2 3 0 15,-2 0 0-15,0 2 4 0,-1-1-3 0,1 1-10 16,-1 0-1-16,-2 4 9 0,4-4-1 0,-1-2-6 16,1 0 3-16,0-1-1 0,0 0 4 0,2-3-5 15,1 0 0-15,2 1 5 0,-5 0-5 0,5-5 8 16,-1 4 2-16,4-4 1 0,-7-2-1 0,7 2 3 15,0-2 0-15,0 1-1 0,-1-1 1 0,1-3 6 16,3 4-4-16,1-4 4 0,-3 3-2 0,3-3 2 16,0 0-1-16,-3 3 3 0,3-3-2 0,0 0-4 15,-4 3 3-15,4-3 0 0,-3 2-3 0,3-2-3 16,0 0-1-16,0 0 5 0,0 0-7 0,-5 2-2 16,5-2 3-16,0 0-3 0,0 0-3 0,0 0 2 15,0 0 3-15,0 0-5 0,0 0 1 0,0 0 2 16,0 0-2-16,0 0 1 0,0 0-1 0,0 0 1 15,0 0 0-15,0 0-2 0,0 0 1 0,0 0 0 16,0 0-4-16,0 0 0 0,0 0 2 0,0 0-7 16,0 0 4-16,0 0 5 0,0 0-6 0,0 0-1 15,0 0 2-15,0 0 2 0,0 0-4 0,0 0 0 16,0 0 1-16,0 0 1 0,0 0 1 0,0 0 3 0,0 0 0 16,0 0-2-16,0 0-1 0,0 0 1 15,0 0 1-15,0 0 0 0,0 0-2 0,0 0 0 16,0 0-1-16,0 0 2 0,0 0 0 0,0 0 1 15,0 0-6-15,0 0 1 0,0 0 2 0,0 0-5 0,0 0 2 16,0 0 1-16,0 0 1 0,0 0 2 0,0 0-5 16,0 0 2-16,0 0 2 0,0 0-2 15,0 0-5-15,0 0 7 0,0 0-1 0,0 0 1 16,0 0-6-16,0 0 1 0,0 0 3 0,0 0-1 0,0 0-3 16,0 0 5-16,0 0 2 0,0 0-6 0,0 0 4 15,0 0 1-15,0 0-1 0,0 0-4 0,0 0 2 16,0 0 2-16,1 5-1 0,-1-5 0 0,0 7 2 15,0-3-2-15,0 1-3 0,0 3 4 0,-1-3-1 16,1 4 1-16,0 2 0 0,0-2 2 0,0 3-2 16,-1-1 0-16,1-1 0 0,-3 0 3 0,3 0-4 15,0 4 0-15,0-3 3 0,0 0 1 0,0 2-4 16,4 3 4-16,-3 1-3 0,-1-2 3 0,0-2-4 16,4 3 3-16,-4-4 2 0,3 3-5 0,-2-1 3 15,-1-3-3-15,0 0 3 0,0 1 0 0,3 0 0 16,-1 0 2-16,-1-2-6 0,-1-1 0 0,3 3 4 15,-2 0 2-15,2-2-3 0,0 2-1 0,0 0 2 16,-3 2-2-16,4-3 1 0,-3-2 1 0,2 3-3 16,-2-2 7-16,0-3-4 0,1 0-2 0,-1-2-1 15,0 1-1-15,-1-2 1 0,3-2 5 0,-2 2 4 16,-1-4-7-16,0 5 3 0,0-5-2 0,1 4 3 16,-1-4 3-16,0 4 3 0,0-4 2 0,0 0 0 15,0 0-2-15,0 0 1 0,0 0-5 0,0 0 1 16,0 0 2-16,-2 4-4 0,2-4-4 0,0 0 0 0,0 0-10 15,0 0-15-15,0 0-23 0,-4 3-30 0,4-3-24 16,0 0-34-16,0 0-19 0,0 0-58 16,0 0-137-16,0 0-375 0,-5-12 166 0</inkml:trace>
  <inkml:trace contextRef="#ctx0" brushRef="#br0" timeOffset="3016">13945 2385 30 0,'0'-4'127'16,"0"4"0"-16,-2-4-28 0,2 4 11 0,-1-9-4 16,1 6-6-16,-3-2-5 0,2 0-3 0,-3-2-12 0,3 2-10 15,-3 0-4-15,0-2-12 0,-1 2-3 0,-1 0-4 16,-2-2-6-16,3 2 0 0,1 1-7 0,-2-1-2 15,1 1-4-15,-3-1-1 0,4 2-4 0,-1 2 0 16,1-1-2-16,-1-1-10 0,0 0 5 0,0 0-1 16,5 3-4-16,0 0 0 0,-16 4-1 0,6 1 2 15,1-2-1-15,0 5-5 0,-2-2 0 0,2 1 0 16,-1 1-2-16,1 0 3 0,-1 1-2 0,-1-2 2 16,2 0-3-16,1 4 1 0,1-3-5 0,1 1 3 15,-1 0 4-15,-2 0-1 0,7 1-7 0,-2 0 7 16,0-1-6-16,3 0 0 0,-3-1 5 0,3 3-2 15,-2-5-1-15,3 1 3 0,0 0-4 0,0 1 0 16,3 1 2-16,-2 1 4 0,-1-2-3 0,0-1-10 16,4 0 12-16,-2 0-3 0,0 2 5 0,-1-3-5 15,4 0 2-15,-1 0 3 0,2 3-7 0,-2-3 12 16,4-1-5-16,-2 2 2 0,4 0-3 0,-1-3 9 16,3 3 0-16,2-5-1 0,-3 0 1 0,5 0-5 15,0 0-3-15,-2-2 7 0,4 0-3 0,0 0 1 16,-5-2 1-16,0 0 2 0,0-1-2 0,-2-2 6 15,-1 0 4-15,1 2-1 0,-2-3-4 0,1-2 1 16,-3 3 13-16,0-4 6 0,1 2-4 0,-2-3 2 16,-1 0-5-16,-1 0-3 0,-2-2-7 0,1 3-1 0,-2-4 1 15,-2 1-6-15,-2 0-2 0,1-1 1 0,-2 0-4 16,-1 1 1-16,-1 4-1 0,0-4 8 16,-1 3 5-16,0 1-1 0,-2-1-2 0,0 1-1 15,0 1-6-15,-1 2 0 0,-1 0 1 0,-1 1-4 0,1-1-3 16,-1 2 3-16,-2 2-3 0,1-2 2 0,0 2-3 15,0 2 0-15,2-1 0 0,-3 0-2 0,4 0 2 16,1 2-5-16,-1 0-17 0,-2 1-22 16,6-3-23-16,-2 5-31 0,-1-3-32 0,3 3-30 0,2-3-208 15,-1 2-391-15,2 0 173 0</inkml:trace>
  <inkml:trace contextRef="#ctx0" brushRef="#br0" timeOffset="3824.21">14098 2327 109 0,'0'0'104'0,"0"0"-16"15,0 0 8-15,0 0-4 0,0 0-3 0,0 0 0 16,0 0 2-16,0 0-2 0,0 0 1 0,0 0-2 16,0 0-5-16,0 0-1 0,0 0-9 0,0 0 1 15,0 0-14-15,1-3-5 0,-1 3-4 0,0 0-6 16,0 0-8-16,0 0-1 0,0 0-6 0,0 0 2 15,0 0-8-15,0 0-5 0,0 0-4 0,0 11 2 16,0-5-2-16,0-1 2 0,0 1-2 0,4 2-4 16,-8 4 1-16,8-2 4 0,-4 2-6 0,1 0-6 15,-1 2 8-15,4-1-4 0,-3 0-2 0,3-2-7 16,-1 1 11-16,-2 0-1 0,4 3-8 0,-1-6 6 16,0 1 0-16,1 1-4 0,-1-2 4 0,2-2 6 15,-1 0-5-15,0-1-4 0,-1-1 0 0,2 0 2 16,-2 0-3-16,-1-4 5 0,-1 2 20 0,2-1-4 15,-4-2-2-15,0 0-4 0,12-5 0 0,-7 4-1 16,-1-5-5-16,1-1-1 0,0 1 2 0,-1-1-4 16,1 0 0-16,1 0 2 0,-3 0-3 0,1 1-1 15,0-1-2-15,1 2 3 0,-1-2-2 0,1 2-4 16,-3-2 4-16,4 2-1 0,2-4-5 0,-4 1 4 0,3 1-1 16,1-1-2-16,-4-3 3 0,0 4-6 15,-3-3 15-15,3 2-4 0,0-2 1 0,0 1-1 16,-3-1 4-16,2 1 1 0,-1-1 0 0,2 1 0 15,-8 4-1-15,4-4 4 0,4 2 0 0,-4 3 5 0,1-1 1 16,-2 1-1-16,1 4-2 0,1-5-3 0,-1 5-1 16,-1-7 0-16,1 7-3 0,0 0-3 0,0 0 2 15,-5-3-1-15,5 3-4 0,0 0 3 0,0 0-5 16,0 0-1-16,0 0 0 0,0 0-2 0,0 0 2 16,0 0-3-16,0 0-1 0,0 0 5 0,0 0-3 15,-8 10-1-15,8-10-3 0,-1 8 9 0,1-2-6 16,1-1-1-16,-1 2 0 0,0 1 4 0,0 1-1 15,3 0-4-15,-2 2 4 0,3-2-1 0,-3 3-3 16,4-4 4-16,-1 4 0 0,0 2 1 0,0-6-1 16,0 4 0-16,1 0 1 0,0-2-2 0,0 0-1 15,-3-1 0-15,4-2 2 0,-4 0 0 0,1 0-3 16,-1 3 2-16,1-5 0 0,0 0-1 0,-1-3-1 16,2 3 5-16,-3-2-4 0,0-1-1 0,2 1 2 15,-2 0-5-15,-1-3-24 0,0 0-31 0,3 2-42 16,-3-2-30-16,0 0-46 0,0 0-184 0,0 0-389 15,6-6 172-15</inkml:trace>
  <inkml:trace contextRef="#ctx0" brushRef="#br0" timeOffset="4435.45">14540 2303 35 0,'-4'9'100'16,"4"-4"5"-16,0-2-6 0,0-3-8 0,5 7-2 15,-5-3-11-15,4 1-11 0,-1 2-4 0,-1-2 6 16,0 2-1-16,0-3-6 0,2 1-1 0,-3 3-9 16,-1 0-7-16,0-1-1 0,0 3 6 0,3 0-14 0,-6 2-9 15,6 0 1-15,-3-2 5 0,0 4-5 0,1-2-5 16,-1 1 2-16,0-1-4 0,1-1-4 16,2 1 11-16,-2 3-3 0,-1-6-7 0,3 1 7 15,-1 0-6-15,-1-1 2 0,2-4 0 0,-3 0-1 0,3-3 8 16,-2 3 12-16,0-2 22 0,-1-3 10 0,2 5 19 15,-1 0 8-15,-1-5-4 0,0 0-11 0,0 0-7 16,0 0-10-16,0 0-5 0,6-13-6 16,-6 8-9-16,1-2-3 0,2 3-3 0,-1-4-6 0,1-1-2 15,0-1-7-15,-2 0-2 0,0 0-3 0,2-3 4 16,-2 0-5-16,0-2-6 0,-1-2-3 0,2 2-5 16,0-2 5-16,-2-4 1 0,0 7-1 15,1-3-5-15,-1 4 5 0,3 1-4 0,-2 1-3 0,0 2-1 16,1 0-1-16,0 2 4 0,1 0-4 0,-1-2-1 15,2 3-1-15,0-1 0 0,1 5 0 0,1-1-1 16,0 0-4-16,0 0 5 0,-1 0 0 0,0 1 0 16,4 1 0-16,-9 1-4 0,10 3 7 0,-2-3-3 15,-4 6 1-15,1-3-2 0,4-1 3 0,-3-1-1 16,1-1-2-16,-2 2 2 0,1 1-1 0,-1 0-8 16,-1-1-12-16,3-2-15 0,-7 0-24 0,6 5-25 15,-3-3-41-15,-3-2-37 0,0 0-230 0,0 0-425 16,0 0 187-16</inkml:trace>
  <inkml:trace contextRef="#ctx0" brushRef="#br0" timeOffset="5402.35">15479 2283 28 0,'-2'-4'149'0,"2"4"-17"0,0 0-13 0,0 0-10 15,-3-3-10-15,3 3-6 0,0 0-15 0,-3-5-4 16,3 5-4-16,0 0-2 0,0 0-2 0,0 0-5 15,-1-1-2-15,1 1 6 0,0 0-3 0,0 0-4 0,0 0-1 16,0 0-8-16,0 0-5 0,0 0 2 16,0 0-8-16,0 0 2 0,0 0-8 0,0 0-5 15,0 0-2-15,0 0-4 0,0 12-3 0,1-7-3 16,1 1 1-16,0 2-1 0,1 0 1 0,-1 3-2 0,2 0 7 16,1 1 4-16,2 4-4 0,0 0-6 0,-2 0 4 15,3-1 0-15,1 3-2 0,-3 0-3 0,0 0 1 16,-1-1-5-16,1 0 1 0,-2-1 0 0,2-1-2 15,-2-4 2-15,-3-1-5 0,3-3 4 0,-4-3 0 16,4 4 6-16,-4-3 20 0,1-2 24 0,2-2 10 16,-3-1-5-16,0 0-6 0,0 0-4 0,15-5-8 15,-11-5-1-15,4 0-5 0,-3 0-2 0,0 1-4 16,0-7-3-16,3 4-2 0,-2-2-8 0,1 2-1 16,-3 0 0-16,3 1-2 0,-3-2 3 0,0 5 2 15,0-3 2-15,1-1 1 0,0 4-6 0,0-2-1 16,2 1-3-16,-4 3-5 0,1-2 2 0,0-1-2 15,1-2 1-15,0 2-3 0,1 0-1 0,-1-1-2 16,2-1 1-16,-2 3 1 0,0 0 1 0,-1 3-3 16,0-1-3-16,-2 0 1 0,2 3-1 0,-3 0-15 0,-1 3-36 15,3-5-43-15,-3 5-40 0,0 0-25 16,0 0-41-16,0 0-217 0,0 0-446 0,0 0 198 16</inkml:trace>
  <inkml:trace contextRef="#ctx0" brushRef="#br0" timeOffset="6115.7">15990 2351 13 0,'0'0'153'0,"-5"-5"-14"0,5 5-7 16,-5-2-8-16,5 2-8 0,-6-6 3 0,3 4-7 15,-1 0-6-15,-1-3-6 0,1 2-5 0,0 1-10 16,-2-1-10-16,1 1-6 0,-1-3-4 0,-1 4-4 16,-3 0-9-16,1 2-7 0,-3-2-3 0,1 1-3 15,0 2-9-15,-2 3 2 0,-4 0-5 0,4 1 0 16,-2 2-2-16,1 0 0 0,1-2-4 0,4 2-2 15,0 1 1-15,-1 2-2 0,1-2-2 0,-1 5-2 0,2-4-1 16,3 0-1-16,3 2-1 0,-1-4 2 16,2 4-2-16,-1-3 5 0,4 1-3 0,-1-3-2 15,3 3 2-15,0-3-5 0,3 1 4 0,-3-4 0 16,3 1-1-16,4 0 0 0,-1 1-4 0,3-5-1 0,1-1-1 16,-1 0 3-16,1 0 0 0,3-2-4 15,-2-4 0-15,3 0-2 0,-2 1 2 0,0-2-3 16,-6 0 13-16,1 1-11 0,-2-1 0 0,-1 0 0 0,2 0-3 15,-3-3 0-15,-1 4 0 0,-1-2 1 0,0 3-2 16,-1-1 3-16,1-3-3 0,-1 2 0 0,-3-3 1 16,1 5 2-16,0-2 0 0,-2 0 8 0,0 1 4 15,0 1 3-15,0-2 9 0,0 1 5 0,0 1-4 16,-4-1-5-16,0 0 0 0,1-1-1 0,0 3-4 16,-2 0 0-16,1 0-6 0,-1-1 4 0,1 3-2 15,-3-1-2-15,1 0-3 0,0 3-3 0,6 0 1 16,-9-2 1-16,3 2-3 0,6 0 1 0,-12 1-3 15,9 0 4-15,-3 2 1 0,3 0-2 0,0 1-1 16,-1 1 0-16,1 0-4 0,0 0 3 0,0 2 2 16,-1 3-2-16,3-1 3 0,-1 2-4 0,-1-1 0 15,3 2 0-15,0-1 0 0,0 3-1 0,3 0 2 16,-1-4 0-16,3 6-2 0,0 0 2 0,-1-4 0 16,4 0 2-16,-2-1 0 0,3 1-2 0,-1-2 0 15,1-2 0-15,-1 1 0 0,2-2 0 0,-1 3 3 16,2-6-3-16,-1 2-1 0,-1-1 1 0,0-2-1 15,0-3-6-15,-3 0-20 0,2 0-38 0,-8 0-49 0,14-3-63 16,-10-2-210-16,0-4-415 0,-3-5 183 0</inkml:trace>
  <inkml:trace contextRef="#ctx0" brushRef="#br0" timeOffset="6834.43">16127 1956 47 0,'0'0'119'16,"0"0"-7"-16,0 0-7 0,0 0-19 0,0 0-7 16,0 0-7-16,0 0-2 0,0 0 11 0,-5 14 11 0,2-11-11 15,1 4 3-15,2 1 3 0,-3 4 6 0,3-2 4 16,-1 4-2-16,2 3-1 0,-1 0-3 0,3 2-1 15,-1 5-6-15,3 1-6 0,2-5-5 0,0 8-4 16,1-1-2-16,0-1-7 0,0-1-3 0,0-1-6 16,-1-4-2-16,-1-2-6 0,2 2-4 0,2 5-2 15,-5-7-4-15,-1-1-2 0,3-2-4 0,-1 0 1 16,0 2-7-16,-2-3 1 0,-3-2-4 0,3 0-1 16,0-2 0-16,0 2 1 0,1-3-6 0,-1 0 0 15,2-1 0-15,-3-1-12 0,-2-2-26 0,0 0-31 16,3-1-24-16,-4-1-43 0,0-3-61 0,0 0-179 15,0 0-392-15,3-14 174 0</inkml:trace>
  <inkml:trace contextRef="#ctx0" brushRef="#br0" timeOffset="7700.04">16362 2227 118 0,'-2'-3'157'0,"2"3"-13"0,0 0-17 15,0 0-15-15,0 0-13 0,0 0-10 16,0 0-10-16,0 0-4 0,6 10-7 0,-3-5-8 0,-2 7-5 15,-1-6-5-15,1 6 0 0,0-2-3 0,1 6-7 16,-1 1-3-16,-1-4 2 0,0 3-1 0,1-1-3 16,2 4-2-16,-2-5-1 0,0 3-3 0,-1-3-1 15,3-2 0-15,-1-3-8 0,2 2-1 0,-2-1-1 16,0-5 1-16,3 2-1 0,-2-1 1 0,1-2 2 16,1 0 0-16,0-1 1 0,1-2 1 0,-1-1-3 15,8-1 0-15,-4-3-4 0,0-2 0 0,2 0-1 16,1-2 2-16,-3-2-8 0,1 2 1 0,-1-3-1 15,0 4-3-15,0-4 4 0,-1 4-7 0,-3-2 4 16,0 2-3-16,0 1 3 0,-1 0-1 0,0 1-3 16,-1 0 3-16,0 2 2 0,-2-2 6 0,2 1 2 15,-2 1 3-15,-1 3-4 0,3-4 2 0,-3 4-2 16,1-4 1-16,-1 4-5 0,0 0 0 0,1-4-6 0,-1 4-1 16,0 0 6-16,0 0-2 0,0 0-3 15,0 0-1-15,0 0 1 0,0 0-2 0,-2 16-1 16,2-11 2-16,-2 3 0 0,1-1 2 0,-2 3-4 15,2-1 1-15,-1 2 0 0,0-2-3 0,-1 3 4 0,5-4 1 16,-2 4-1-16,0 0 1 0,1-2 0 0,3-1 6 16,1 1-6-16,2-1-4 0,-1-1 2 0,4-3-1 15,2 0 1-15,1-1 1 0,1-4-2 0,2 0-1 16,-2 0 3-16,4-1 1 0,3-3-5 0,-5-1 3 16,-4-2-2-16,3-2 0 0,-5 1 1 0,2-4-1 15,-3 3-1-15,1-6-1 0,-3-1 0 0,-1-1 0 16,0 0 3-16,-2 1-3 0,0 0-1 0,-2 1 2 15,0 1 0-15,0 2 0 0,1-1-1 0,-2 2-1 16,0 1 2-16,-1-2-3 0,2 6 1 0,-1-3 0 16,-2 1 6-16,-1 2 5 0,1 1 1 0,1 2-1 15,-2-4 6-15,-4 4-7 0,3-1 1 0,-3-1-1 16,0 4-2-16,2 0 0 0,-2 1 4 0,1-3-1 16,0 0-1-16,-3 2-2 0,3 0-1 0,5 1 0 15,-9 0-1-15,9 0 1 0,0 0-2 0,-10 2 1 16,7 1-2-16,-3 0 2 0,2 2 1 0,1 1 0 15,-3 4-5-15,2-2 2 0,0 2 1 0,2-3 1 16,-3 5 3-16,1 5-3 0,3-5 4 0,-2 2-1 0,3-1 2 16,0 3 2-16,0 0-1 0,0-5 2 0,0 3 6 15,3-2 3-15,-2 1-3 0,3-1 0 0,1 1 0 16,-1-1 0-16,2 1-1 0,3-2-2 0,0-2-2 16,-3 1 2-16,3-1 9 0,0 1-12 0,3-3-2 15,-1 0 1-15,2 0-6 0,0-4-46 0,-2 2-55 16,3-4-102-16,-3-1-212 0,9-3-443 0,-10-2 197 15</inkml:trace>
  <inkml:trace contextRef="#ctx0" brushRef="#br0" timeOffset="8582.1">17199 2375 59 0,'0'0'155'16,"0"0"-14"-16,0 0-18 0,0 0-9 0,0 0-12 15,0 0-10-15,0 0-11 0,0 0-12 0,0 0 0 0,0 0-7 16,0 0-6-16,0 0-2 0,0 0 6 15,0 0 5-15,0 0 10 0,0 0 3 0,0 0 1 16,0 0 7-16,0 0 2 0,0 0-2 0,0 0-1 0,0 0 0 16,0 0-2-16,0 0-9 0,0 0-7 0,27-5-6 15,-13 2-6-15,4 0-6 0,1 2-4 0,0-2-5 16,-1 2-3-16,10 1-4 0,-5 0-3 0,-1-1-3 16,1 1-3-16,-3 1-6 0,1 0-14 0,0 2-25 15,-3-3-27-15,0 2-36 0,-5-2-29 0,1 2-40 16,-4-1-35-16,-2 0-146 0,-3-2-363 0,-5 1 161 15</inkml:trace>
  <inkml:trace contextRef="#ctx0" brushRef="#br0" timeOffset="8881.96">17323 2489 27 0,'0'0'147'0,"0"0"-20"0,-7 2-9 0,7-2-14 15,0 0-10-15,0 0-5 0,0 0-1 0,0 0 1 16,0 0 2-16,0 0 7 0,0 0 4 0,0 0 4 16,0 0 0-16,0 0-6 0,0 0 6 0,0 0-7 15,0 0-7-15,24-3-9 0,-18 3-7 0,4-1-10 0,3 1-5 16,1-1-7-16,-1 1-4 0,5 1-4 0,-4-1-4 15,4 0-6-15,-2 1-3 0,0 0-4 16,-4 1-11-16,4-1-20 0,-3 1-24 0,-2-2-25 16,-1 0-39-16,3 0-39 0,-3-1-39 0,2 0-151 0,-6 0-345 15,6-3 153-15</inkml:trace>
  <inkml:trace contextRef="#ctx0" brushRef="#br0" timeOffset="9716.04">18063 2142 150 0,'0'0'150'0,"0"0"-6"0,0 0-15 15,0 0-10-15,0 0-6 0,0 0-17 16,0 0-8-16,0 0-9 0,0 0-10 0,0 0-7 0,0 0-6 16,0 0-8-16,6 13-7 0,-2-6 3 0,-1-2-5 15,0 5-4-15,0 2-3 0,1 0-1 0,0 4 2 16,1-1-3-16,0 2-6 0,-2-2-3 15,0 1-4-15,1 0 2 0,0-2 4 0,1 2-7 0,0-1 2 16,-1-4-4-16,-1 1 2 0,1 0 0 0,0-3-5 16,-1 0-1-16,2 0-1 0,-1-3-1 0,-3-1 2 15,3 1-1-15,0-2 4 0,-3-2 6 0,3 4 9 16,5-5 3-16,-4-2-1 0,4 1-4 0,-4-4 5 16,4 2 12-16,-1-1 9 0,-2 1-6 0,2-1-4 15,-2-2-6-15,1-1-1 0,-1 2 10 0,-1-1 11 16,-1 1 4-16,0-1-1 0,1 1-4 0,0-1-3 15,-2 0-5-15,0-2-1 0,1 2-2 0,-1-2 4 16,1-3 3-16,0 5 5 0,1-2 7 0,-3 0-3 16,1-6-5-16,1 4-5 0,-1-5-6 0,0 5-6 0,1-3 1 15,0-5-8-15,0 1-3 0,0-1 0 16,-1 5-3-16,0-3-4 0,1-1-5 0,-1 3 0 16,3 0-3-16,1-1 1 0,-2 3-4 0,-2 4 0 0,3-3 3 15,-3 4-15-15,3 2-23 0,-1-3-21 0,4 4-23 16,-2 0-33-16,-1 1-31 0,0 0-45 0,3 4-45 15,0-1-223-15,-5 0-484 0,4 2 215 0</inkml:trace>
  <inkml:trace contextRef="#ctx0" brushRef="#br0" timeOffset="10648.52">18729 2210 117 0,'-4'-2'167'15,"1"-3"-12"-15,3 5-17 0,-5-2-11 0,5 2-14 16,-7 0-10-16,1-3-10 0,6 3-8 0,-9 0-10 15,2 0 1-15,-2 0-2 0,-1 3-7 0,-1-2 1 16,-3 3-3-16,4-2-4 0,-4 0-4 0,3 2-2 16,0 1 0-16,-4 0-7 0,5 2-4 0,-3-1-3 0,3 3-5 15,-2 1 0-15,2 2-5 0,2-4-5 0,1 4 2 16,2-4-3-16,-2 3-1 0,5-1-3 16,0 0-1-16,0-1 0 0,3 1-1 0,0-4-2 15,1 2-1-15,0-3-3 0,5 0 2 0,-1 1 0 0,3-2-3 16,2-3 2-16,0 2-5 0,2-3 2 0,-1-3-3 15,1 2 0-15,6-2 0 0,-6-1-2 0,-2-2 0 16,2-1 1-16,0-2 0 0,0 2-5 0,-4 1 1 16,-1-3 1-16,2-1-1 0,-4 0-1 0,0 3-1 15,-2-2 1-15,0 1-1 0,0-1 4 0,-3 4 2 16,2 2 6-16,-2-4-1 0,0 3 4 0,-1 4 0 16,1-4-1-16,1 2-2 0,-2 2-4 0,1-7 0 15,-1 7-4-15,0 0 1 0,0 0-2 0,0 0 0 16,0 0 3-16,0 0 0 0,0 0-1 0,-5 12-1 15,4-7-2-15,-1 3 0 0,1-4 1 0,2 6-2 16,-1-5 0-16,2 4 1 0,-2 1 1 0,1-3-2 16,1 1 0-16,2 1 1 0,-1-2 1 0,0 1-2 15,0-3 2-15,1 2 1 0,2-2-1 0,0-1 0 16,-3 1 0-16,4-1 3 0,-2-3 0 0,2 2-1 0,1-3-2 16,-1 1 0-16,2-2 3 0,-1 1-6 15,4 0 4-15,-5 0-2 0,0 0-2 0,3-3 4 16,-2 1-2-16,1 0-1 0,-4 1-2 0,5 1 3 0,1-5-2 15,-5 2 0-15,4-1 1 0,-3 0 1 0,-1 0 1 16,2-4-4-16,0 2 3 0,0-1-3 0,1-2 0 16,-1 1 3-16,1-1-4 0,-4-5 4 15,3-1-4-15,-3 3 2 0,0-6-3 0,0 2 1 0,-3-1-1 16,-2 0 4-16,2 2-2 0,-4-2 0 0,1-1-2 16,-1 1 3-16,-3-3-2 0,2 3 1 0,-1 5-3 15,0-1 3-15,2 2-2 0,-1 1 2 0,1 0-1 16,-1 4 0-16,0 0-2 0,2-1 6 0,1 3-1 15,-1-1 3-15,-3 2 3 0,3 0-2 0,1 3 0 16,0 0 1-16,-1-7-1 0,1 7 1 0,-2-4-1 16,2 4-12-16,-1-3 3 0,1 3-1 0,0 0 1 15,0 0-1-15,0 0-4 0,0 0 4 0,0 0 0 16,0 0 2-16,-8 14-2 0,4-9 3 0,2 1 1 0,-1 3 0 16,1 3-2-16,-1-2 0 0,-3 2 3 15,3 4 0-15,0 1 2 0,0-2-1 0,-1 4-1 16,3-2 1-16,-2 1 2 0,3-1 2 0,2 2-2 0,0 5-1 15,1-7 2-15,1-1 0 0,-1 2-1 0,3-2 2 16,1-3-1-16,-3-1 1 0,1 3-4 0,2 1 2 16,-2-6 0-16,2 2 7 0,-2-3-7 0,2 0-14 15,-2-1-34-15,0 1-40 0,-2-4-44 0,3-2-48 16,-2 0-205-16,0 1-413 0,-1-4 182 0</inkml:trace>
  <inkml:trace contextRef="#ctx0" brushRef="#br0" timeOffset="11582.84">19112 2170 51 0,'-1'2'113'0,"1"-2"-12"16,-5 7 0-16,2-5-11 0,2 3-5 0,-2 1-21 16,2-2 9-16,0 3 3 0,1 0-2 0,-3 2 3 15,6 2 4-15,-3 0-6 0,-3 1 1 0,3-1-5 16,0-1-2-16,0 3-6 0,3-2-5 0,-3 0-4 0,0 0-6 15,1-1 4-15,2-1-5 0,-3-2-2 0,1 0-5 16,0-1-4-16,3-1 3 0,1 0-1 16,-1-1 0-16,0 0 3 0,2-4-6 0,2 3-4 15,1-3-2-15,0-3-4 0,1 2 3 0,1-2-5 0,0-2-3 16,-1 0-2-16,1-3-1 0,-2-1-4 16,0 1-6-16,1 1 2 0,-5-2 1 0,3 4 2 15,-4-2-3-15,1 2-5 0,-1 0 1 0,-3 0 2 16,4 0-3-16,-3 2 3 0,0-1-3 0,-2 4 0 0,4-4-2 15,-3 1-1-15,-1 3-2 0,0 0 2 0,0 0-2 16,4-5 4-16,-4 5-4 0,0 0 1 0,1-1 0 16,-1 1 1-16,0 0-1 0,0 0 0 0,0 0 0 15,0 0 0-15,0 0 3 0,0 0 0 0,0 0-4 16,0 0-1-16,0 0 4 0,0 0-1 0,0 0 0 16,0 0 1-16,0 0-3 0,-1 13-1 0,1-8 4 15,0 3 0-15,0-1 4 0,0 2-6 0,0 0 3 16,1 0-2-16,-1 0 1 0,4-2-6 0,-4 0 8 15,7 3-3-15,-4-4 1 0,5 1 4 0,-3-3 0 16,2 0-1-16,-1-1-1 0,4-1 0 0,-3 0-1 16,2-1-2-16,2-1 4 0,1 0-1 0,-3-3-1 15,2 0-2-15,-1-1 1 0,-2-1-3 0,3 3 0 16,2-1 2-16,-6-1 2 0,-2 0 0 0,4 3-1 16,-4-3-9-16,1 1 9 0,-1 0-3 0,0 1 2 15,3-1 1-15,-3-2 8 0,-1 0-9 0,1 1-5 16,-1 0 8-16,1-2 7 0,-3 1-1 0,2 0-2 15,-1-2 6-15,2 1 2 0,-1-4 3 0,-3 4 0 0,3-5-3 16,-4 2-1-16,0-2 2 0,4-1-2 0,-4 4-1 16,-4-2-1-16,4 1-2 0,0-1-1 0,-1 1 0 15,-2 1 0-15,3 1-1 0,-5 2-1 16,5 0 0-16,0 1 0 0,-1 0-3 0,-2 0 1 0,3 4 2 16,-4-4-1-16,4 4-3 0,0 0-2 0,0 0 1 15,-15 4 0-15,11-1 2 0,-1 2-2 0,1-3-1 16,-1 1-1-16,-2 1-1 0,4 1 2 0,-1-1-2 15,-2 3 4-15,3 2-2 0,-3-1 1 0,1 1 0 16,2 0 1-16,1 3-4 0,0-2 1 0,0-2 3 16,2 5-1-16,-1 0-1 0,1-5-2 0,-2 4 3 15,4-1 0-15,0-1-2 0,-1 0 3 0,3 0-1 16,-2-1-2-16,1 1 4 0,2-1-1 0,0 0 1 16,3-1-1-16,-1 0 2 0,4 1-6 0,-5-4 1 15,6 3 6-15,-2-6-1 0,-1 3-14 0,3 2-31 16,-1-5-41-16,-2 0-48 0,0-4-41 0,2 0-207 15,-4-5-407-15,-1 1 180 0</inkml:trace>
  <inkml:trace contextRef="#ctx0" brushRef="#br0" timeOffset="12148.24">19705 2140 123 0,'0'0'182'16,"-9"0"-23"-16,9 0-10 0,-8 2-16 0,8-2-16 15,-6 3-3-15,3-1-7 0,2 2-9 0,-3 0-11 16,4 1-7-16,0 2-4 0,0 0 1 0,0 0-3 16,0 5-6-16,2 0-1 0,0-2-5 0,2 2-7 15,2 3-7-15,-1 0 1 0,1-2-5 0,1-3-1 16,1 5-6-16,2-1-6 0,-5-3 0 0,3-1-5 16,-3-1-1-16,4 0-5 0,-1 1-1 0,-6-3 1 15,3 1 0-15,-2-4-3 0,-1 3-2 0,1-2-4 16,-3 0 3-16,4-1-1 0,-4 1 2 0,0-2 12 15,-4 0 10-15,4-3 6 0,-1 7 0 0,-3-4-5 16,-1-2-3-16,5-1-4 0,-16 0-3 0,10 0-4 16,-3 1-1-16,4-1-3 0,-3 0-4 0,-1 2-33 0,4 1-36 15,0-3-36-15,5 0-44 0,-12 2-41 16,11 1-198-16,1-3-401 0,-9 1 179 0</inkml:trace>
  <inkml:trace contextRef="#ctx0" brushRef="#br0" timeOffset="13083.22">20327 2205 3 0,'-5'3'158'0,"-2"-1"-9"0,0 1-23 15,-1-1 6-15,2 1-11 0,-2 1-11 0,2 1-19 16,0 2 9-16,0-2-6 0,0 0-8 0,4 3 0 16,-2-1-4-16,0 2-4 0,1-4-6 0,1 5-7 15,-1-2-5-15,2 1-4 0,1-4-3 0,0 2-8 16,0 0-2-16,1-2-6 0,0 1 3 0,3-2-7 15,1 1-3-15,-1-1 1 0,4-1-8 0,1-1 1 16,2-2-3-16,3 3-1 0,-1-3-3 0,1-3-3 16,0 1 0-16,4-2-5 0,-4-2-3 0,0 0 3 15,-2-2-2-15,-3 0-1 0,1 3-2 0,-4-3 3 16,1 0-1-16,-2 3-1 0,-4-1 3 0,2-2 4 16,-2 4-4-16,-1-1-3 0,0-1-3 0,0 3 3 15,0-2 3-15,0 5-1 0,-1-4 6 0,1 4-5 16,-2-6-8-16,2 6 9 0,-2-5-2 0,2 5-5 15,0-5 4-15,0 5-6 0,0 0 6 0,0 0 1 0,0 0-5 16,0 0 2-16,0 0-1 0,0 0 0 0,0 0-1 16,0 0 1-16,0 0 0 0,0 0 2 15,-5 13-1-15,6-6-1 0,-1-4 4 0,4 2-5 0,-2 1 0 16,7-1-1-16,-4-1 1 0,6 4 3 0,-1-3 0 16,3-4-2-16,-2 6 0 0,8-2-3 0,-3-2 1 15,4 1-2-15,-2 1 4 0,0-3-2 0,2-2 1 16,-3 0 3-16,3 0-7 0,1-1 3 0,-4-3-1 15,-4 0-1-15,0 0 5 0,-1-4-3 0,-1 2-2 16,-2-5 6-16,-1 3-3 0,-2-4 0 0,-2 0-5 16,-1 0-5-16,-1-6 11 0,-4 0 0 0,-1 1-5 15,-1-3 6-15,-2 3-4 0,-2-1 5 0,-1 1-2 16,0 2-1-16,-1-2 3 0,1 2 2 0,3 6 3 16,1 1-1-16,-3-1-2 0,3 2 2 0,1 1-2 15,2 2 1-15,-1 0-3 0,0 1 0 0,3 3 1 16,-2-5-2-16,2 5-4 0,0 0 4 0,0 0 2 15,0 0-4-15,2 20-6 0,2-10 11 0,1 1-3 16,1 6 0-16,2 1-2 0,3 3-1 0,0 3 0 16,1 3 4-16,0 1-1 0,2 1 1 0,-1-2-1 15,0 2 0-15,-3-2 0 0,-1 5-1 0,-1-1 2 16,-1 2-1-16,1-1 2 0,0 4-3 0,-3-4 0 16,0-1 4-16,3 0-2 0,-4-1 1 0,-3-2-4 0,0 0 2 15,2-9-2-15,-3 0 6 0,0 0-4 0,0-4-1 16,-3-3-1-16,3-1 0 0,0-1 1 0,0-2-1 15,-1-1 0-15,0-2 0 0,1 2 1 16,-3-2 14-16,3-3 10 0,0-2 13 0,-4 6 7 0,4-6-4 16,-7 2-5-16,7-2-7 0,-16-4 0 0,7-2-4 15,-1-1-3-15,1-1 0 0,-4 2-2 0,3-5-2 16,1-1 0-16,-4-3-5 0,4-1-2 0,4 1 0 16,-5-9-2-16,5 6-1 0,1 0-2 0,2-1-2 15,0-1-15-15,4-6-31 0,3 1-34 0,1 8-48 16,4-6-63-16,3 6-80 0,6-3-133 0,-6 6-431 15,11-3 191-15</inkml:trace>
  <inkml:trace contextRef="#ctx0" brushRef="#br0" timeOffset="14899.32">21502 2046 36 0,'2'-2'131'0,"-2"2"-10"0,5-2-9 0,-5 2-13 15,0 0-1-15,5-3-13 0,-5 3-2 0,0 0-1 16,7 0 0-16,-7 0 0 0,4-3 0 0,-4 3-4 16,0 0 8-16,0 0-3 0,0 0-6 0,5-2 5 15,-5 2-5-15,0 0-3 0,0 0-4 0,0 0-6 16,0 0-4-16,0 0-3 0,0 0-10 0,0 0-2 15,0 0-3-15,4 0-4 0,-4 0-5 0,0 0-2 16,0 0-8-16,0 0 0 0,6 5 1 0,-6-5-5 16,1 4-5-16,-1-4 4 0,0 0-5 0,3 5 1 15,-2-2-3-15,-1-3-1 0,1 5-2 0,-1-5 2 16,2 4 3-16,-1 1-6 0,0-1-2 0,-1 1-1 16,0 1 2-16,0-1-1 0,0 2-2 0,0 0 4 15,0 0-2-15,1 3 0 0,2 0-3 0,-2 2 2 0,1 0 1 16,0-2 1-16,-1 1 0 0,3 2 0 0,-1-4 2 15,2 1-1-15,-1 1-4 0,-1 0 2 16,1-2 0-16,-1-2-1 0,1-1 1 0,-3 0 0 16,2-3 2-16,-1 0-3 0,1 3 7 0,-1-5 6 0,-2-1 4 15,7 4 5-15,0-4-7 0,0 0 0 0,4-2-3 16,-2-5-1-16,0 2-1 0,1-2-3 0,-1-3 3 16,0 1-5-16,0 1-1 0,1-5-1 0,1 2 0 15,-1-1-1-15,-1 6 2 0,-3 0 3 0,-1 1 1 16,0 0-1-16,2 0 0 0,-4 1-1 0,3 1 0 15,-4 1 3-15,1-1-7 0,-1 1-1 0,-2 2-2 16,6-5 0-16,-6 5-1 0,0 0 0 0,0 0 3 16,0 0-3-16,8 5 0 0,-8-5 1 0,0 0-2 15,4 5-1-15,-4-5 1 0,1 2 4 0,-1-2-5 0,0 0 1 16,0 0-2-16,3 3 1 0,-3-3 3 16,0 0-3-16,0 0 1 0,1 4 1 0,-1-4-2 15,0 0 2-15,0 4-4 0,0-4 4 0,0 0 2 0,3 1-2 16,-3-1-2-16,2 3 1 0,-2-3-1 0,0 0-1 15,0 0 4-15,0 0 0 0,0 0-3 16,0 0 1-16,4 3-2 0,-4-3 4 0,0 0 0 16,0 0 5-16,0 0 3 0,0 0 3 0,0 0 2 0,0 0 6 15,0 0 3-15,0 0 5 0,0 0-1 0,0 0-1 16,0 0-1-16,0 0-1 0,0 0-1 16,0 0 0-16,0 0-1 0,4 1 1 0,-4-1-1 0,0 0 4 15,0 0-6-15,0 0 2 0,0 0 2 0,0 0 1 16,0 0-1-16,0 0-7 0,0 0 3 0,0 0-2 15,0 0-1-15,0 0 1 0,0 0-2 0,0 0 0 16,0 0-3-16,0 0-5 0,0 0 1 0,1-8-3 16,-1 8 1-16,0 0-1 0,0 0 1 0,0 0-5 15,0 0 0-15,0 0-4 0,0 0 2 0,0 0 3 16,0 0-1-16,0 0-6 0,0 0 3 0,0 0-2 16,-3 16 1-16,1-11 3 0,2 2-1 0,-2 0-1 15,0 1-4-15,2 1 7 0,-1 3-3 0,2 3 2 0,-1 0-2 16,2 1 2-16,0-1 0 0,0 4-1 0,1-1-3 15,0 0 6-15,3-1-2 0,-3 4 1 0,1-1-1 16,0-2 1-16,-1 0-1 0,1-2 0 16,0 1-1-16,-1-1 0 0,-1-4 0 0,-2 3 1 0,3-5-1 15,-6 1-4-15,3-1 4 0,0-2 0 0,-4-1 5 16,3-1-8-16,-3 0 4 0,2-1 1 0,-3 0-2 16,-1-1-1-16,0-2 1 0,-2-1-1 15,1-1 4-15,-1 0-5 0,0 0 5 0,1-3-4 0,0-1 7 16,1-1-5-16,1 0 0 0,1-1-2 0,0-3 4 15,2 0-5-15,0-3 2 0,5 2-1 0,2-2-2 16,0-5 2-16,5-7 0 0,-1 7 0 0,5-5-4 16,3-4 1-16,2 8-1 0,1-3 0 0,1 4-8 15,-1 0-2-15,6 2-1 0,-12 3-1 0,-1 7 0 16,-3-1-1-16,3-2 4 0,-3 5 0 0,-1 0-2 16,-2 1 3-16,1-2-2 0,-3 4 1 0,1 0 4 15,-6 0 4-15,6 6-3 0,-2-3 1 0,-4 0-1 16,1 6 0-16,-1-3 0 0,0 0 4 0,0 2-1 15,0 1 1-15,1-1-1 0,3-1 2 0,-3 3 2 16,3-2 1-16,1 0-4 0,2 0 3 0,-1-1 2 16,4 0-3-16,-1 0 0 0,-1-1 3 0,6-2 1 15,-4-1-2-15,2 1 0 0,-1-3 0 0,1 1-1 16,-2-2 0-16,-2-3 0 0,3 1 1 0,-2-3 1 16,0 0-3-16,-3-2 0 0,1-3 1 0,-3 1-1 15,-3-3 3-15,2 0-3 0,-3-3 1 0,-2 0 0 16,0-1-1-16,-1 4-2 0,-1 1 0 0,-2-1 3 15,-1-1 1-15,1 5 0 0,-1-2-3 0,-1 2 2 0,0 0-2 16,2 3-1-16,-2 0 2 0,4 1-1 0,-1-2 2 16,1 4-1-16,-1-1 0 0,0 3-18 0,5 0-40 15,0 0-41-15,-17 3-38 0,14-3-47 0,1 4-55 16,1 1-211-16,1-1-488 0,1 0 216 0</inkml:trace>
  <inkml:trace contextRef="#ctx0" brushRef="#br0" timeOffset="15482.2">22346 2202 8 0,'4'-1'200'16,"-4"1"-9"-16,0-5-13 0,0 5-12 0,0 0-14 15,0 0-9-15,0 0-9 0,0 0-5 0,0 0-11 16,4-3-9-16,-4 3-8 0,0 0-11 0,0 0-7 16,0 0-7-16,0 0-8 0,0 0-4 0,0 0-10 15,0 0-7-15,0 0-6 0,0 0-3 0,0 0-2 16,0 0-3-16,-4 12-6 0,3-7-2 0,-2 0-1 16,2 4-1-16,-3-1-4 0,0 2 2 0,3 0-4 15,-3 2-1-15,3-3-2 0,1 3-2 0,-3-2 3 0,3 0-3 16,0-1 1-16,0 3-5 0,0-4 1 0,3-1 1 15,-2-2-2-15,4 4-1 0,-1-1 4 0,1-3-4 16,4 2 3-16,3-2-4 0,-2 0 2 16,-1-1 0-16,4-1 0 0,-1-1-1 0,1-2-4 0,-1 0 1 15,-1 0 3-15,2-3-4 0,-1-1 2 0,0 1 0 16,-3-4-3-16,1 0 2 0,0 0-3 0,0-1-2 16,-3-1 0-16,-2-2 3 0,3 2-1 15,-6 0 1-15,2-1-2 0,-1 4 4 0,-2-2 3 0,-1 3 2 16,4-1-2-16,-4-2-1 0,0 4 0 0,0 0 3 15,1-1-2-15,-1 0 0 0,0 5 2 0,0-4 0 16,0 4 1-16,3-5 0 0,-3 5 1 0,0 0-3 16,1-5 1-16,-1 5-2 0,0 0-2 0,0 0-4 15,0-3 2-15,0 3 1 0,0 0-1 0,3 12-2 16,-2-7 2-16,-1 0 0 0,0 5-1 0,0 4-1 16,-1-3 2-16,2 2-1 0,-1 3 1 0,0 0-1 15,0 2-2-15,5-2 3 0,-4-2 0 0,2-1 1 16,1-1-2-16,0-2 3 0,-2 4 1 0,2-3-2 15,0-3 0-15,0-1-3 0,-3-1-7 0,3 1-50 0,-2 0-61 16,2-5-96-16,0-1-196 0,-4-1-443 16,0 0 196-16</inkml:trace>
  <inkml:trace contextRef="#ctx0" brushRef="#br0" timeOffset="17131.39">18644 2757 20 0,'0'0'78'0,"0"0"-5"15,-9 3 3-15,5-1-16 0,3 2 2 0,1-4-5 0,-9 1-9 16,8 2-4-16,1-3-2 0,0 0-8 0,-5 2-9 15,1 1 1-15,4-3-1 0,0 0 3 16,0 5-1-16,0-5-2 0,0 0 0 0,1 4-2 16,-1-4 13-16,4 3 0 0,-4-3 9 0,0 0 1 0,0 0 1 15,0 0 9-15,0 0-4 0,0 0 11 0,0 4-1 16,0-4-5-16,0 0-5 0,10 0-5 0,-2 0-4 16,5 0-4-16,5-2-4 0,0 1-1 0,3 1-6 15,9 0 1-15,0 0-4 0,2 1 1 0,4-2-8 16,1 1 3-16,2-1-5 0,0 2 3 0,14-2-4 15,-14 3-1-15,-2 0 3 0,4-1-11 0,-3 1 2 16,-2 0 2-16,1-2 2 0,14 0-2 0,-12 2-4 16,-1 0 4-16,-2 1-7 0,-2-1 5 0,3 2 1 15,-1-3-5-15,1 2-2 0,2-2 5 0,-2 3-6 16,0 0 4-16,2 1 0 0,1 0-1 0,11-1-1 16,-14 2-4-16,0-2 2 0,0-2 2 0,-1 2 0 15,2 0 1-15,-3-1-2 0,1-2 1 0,-2 2-4 0,1 0 1 16,-1-1-2-16,3 1 4 0,-2-1-3 15,-1-1 5-15,2 2-1 0,-1 1 0 0,-1-2-1 16,-1 3-2-16,0-5-2 0,1 2-4 0,-1-2 10 0,-1-2 0 16,0 2-3-16,2 0 6 0,-2 2-8 0,0-2 0 15,-1-2 3-15,-3 2-2 0,1-1 0 0,-6 2-11 16,5-2 12-16,-11 1 1 0,5-3 4 0,-3 3-4 16,-2 0 2-16,-6-1 3 0,2 0-3 0,-2 1 0 15,1-1 2-15,-6 1-3 0,2 0 1 0,-2 1 1 16,2-1-6-16,-2 0 4 0,-6 0 0 0,9 1-4 15,-5 0 3-15,1 2 0 0,0-2-2 0,-5-1 0 16,4 3 4-16,-3 0-12 0,-1-3-18 0,0 6-14 16,0-6-33-16,-5 5-25 0,-2-5-53 0,-4 0-112 15,0 0-284-15,-8-3 126 0</inkml:trace>
  <inkml:trace contextRef="#ctx0" brushRef="#br0" timeOffset="17714.74">19129 2932 25 0,'-16'-3'73'16,"4"3"-5"-16,0-2-4 15,-2 1 2-15,1 1-8 0,2-2 4 0,1 2 5 0,3-2 8 0,1 2 0 16,6 0 2-16,-12 0 1 0,12 0 4 0,-5-1-4 16,5 1 3-16,-6-1-4 0,6 1 2 0,0 0-4 15,0 0-9-15,-5-3-1 0,5 3-9 0,0 0 0 0,0 0-8 16,9-5-5-16,-9 5-2 0,12-3-9 0,-5 2-4 15,-1 1 1-15,4-1-5 0,0 1-13 16,2-2 10-16,-3 2 2 0,5 2-6 0,-1-2 1 0,1 0-4 16,0 0 1-16,5 0-2 0,-1 1-1 15,4 0-3-15,5 2 5 0,-6 2-4 0,9-2-3 0,0 1 1 16,0-2 4-16,2-1 2 0,0 2-15 0,1 1 15 16,1-1 0-16,1-1-2 0,-2 1-1 0,3-2 2 15,-2 2-1-15,-1-1 3 0,-1 0-4 0,3-1-2 16,-6 1 3-16,3-2-1 0,-2 1 5 0,-4-2 2 15,-5 1 1-15,1 0 0 0,-1-2-5 0,1 4 4 16,-3-2-1-16,3-3 1 0,-4 2 0 0,4 0 0 16,-3 1 0-16,0 0-1 0,-1-2 2 0,0 2-2 15,-7-2 3-15,1 2-1 0,0-1-4 0,-2 0 1 16,-3-2 1-16,-1 3 1 0,2-1 7 0,-4 0 3 16,-4 1-2-16,0 0-2 0,5-3-4 0,-5 3-3 0,0-5-11 15,0 5-6-15,-9-4-31 0,-1 1-17 0,-1 0-31 16,0-2-47-16,0 1-47 0,-2 1-184 15,3 1-386-15,-3-5 170 0</inkml:trace>
  <inkml:trace contextRef="#ctx0" brushRef="#br0" timeOffset="20031.33">13216 3292 87 0,'0'0'97'0,"0"0"-3"15,0 0-12-15,0 0-1 0,0 0-16 0,0 0-4 16,0 0-3-16,0 0-11 0,18 0 1 0,-9 0-8 15,7 2-5-15,3-2-3 0,9 2-1 0,1-2-5 16,3 0-1-16,4 0-2 0,3 0-4 0,15-4-5 16,-4 1 5-16,2-1 1 0,-1 0-6 0,2 0-7 15,-1-3-1-15,2 0 6 0,3 4-2 0,-7-3 6 16,1-2-4-16,-12 5 2 0,0-1 0 0,2 2 2 16,14-5-1-16,-17 5 2 0,2 0-5 0,11 1 3 15,-14 1-1-15,-1-1-5 0,5-1-5 0,-2 4-3 16,1 0-5-16,-2-2 0 0,3 2-10 0,10-1 0 15,-12-2-6-15,-1-1 1 0,14 2 2 0,-13-1 8 0,0 0-2 16,1-1 2-16,12-3 8 0,-2 2 0 16,-11-1 4-16,16-3 5 0,-3 1 9 0,5-3 6 0,-2 3 3 15,1-3 0-15,0 0 0 0,1 1 3 0,-2-1-6 16,2-1 2-16,2 0 0 0,1 4-4 0,-4-2 0 16,-17 3-1-16,16 2-4 0,-17 1 4 0,-2-1-2 15,-3 3-4-15,-3-1-8 0,-2 1 6 0,-7 1-1 16,-8 0 2-16,1 1-10 0,-1-2 2 0,-2 0 1 15,-3 1-6-15,2-1 3 0,-2 0 1 0,1 0-3 16,-4 0 8-16,-5 0 2 0,14 0-1 0,-6-1 5 16,1-1 0-16,-3 2-1 0,7-1-6 0,-3 1 0 15,0-1 1-15,4-2 3 0,-3 3-12 0,-2 0-4 16,-2 0-24-16,1 0-30 0,-3-2-43 0,-5 2-138 0,5 0-260 16,-5 0 116-16</inkml:trace>
  <inkml:trace contextRef="#ctx0" brushRef="#br0" timeOffset="21544.03">13313 3148 36 0,'0'0'134'0,"0"0"-12"0,0 0-14 0,-3-4-11 15,3 4-12-15,0 0-3 0,0 0-14 0,0 0-10 16,0 0-7-16,0 0 0 0,0 0-13 0,0 0 3 0,0 0-4 16,0 0 1-16,0 0-9 0,0 0 2 15,0 0-8-15,0 0 0 0,0 0-6 0,0 0 1 16,0 0-1-16,0 0-7 0,0 0 0 0,0 0 0 0,0 0-3 15,0 0 4-15,0 0-2 0,0 0-1 0,0 0 1 16,8 11-3-16,-5-10 0 0,-3-1 2 16,8 4-1-16,-6-2 0 0,2-1 1 0,-4-1-1 0,10 2-14 15,-5-2 10-15,4 0-5 0,-4 1 7 0,8-2 6 16,-4 1-8-16,1-1 8 0,4 1-9 0,2 0 2 16,4-2 1-16,2 0 2 0,7 1 3 0,3-2-4 15,1 2-2-15,1 1 0 0,1 1 0 0,4-1 1 16,2 0-2-16,9 3-1 0,-10-3 4 0,13 3-5 15,-14 0 4-15,1-2-8 0,-2 3 6 0,2 1 2 0,-1-2 3 16,1 0-12-16,11 1 9 0,-12-1 6 16,-1 1-8-16,18-1 4 0,-5 2 2 0,-14-2-3 15,2 1 11-15,13 1-5 0,0-3 2 0,5 1 3 0,-4-3 1 16,2 4-10-16,3-1 8 0,-2-2-10 16,1 0 12-16,-2-1-9 0,4 0 4 0,0-2-3 15,2 3 1-15,-1-2-2 0,3-1 0 0,-10 2-2 0,3-2 2 16,-4-2 1-16,-12 1-5 0,11 2 3 0,1 0-4 15,-17 0-2-15,-1-2 2 0,3 3-3 0,-3-2 4 16,-3 0 2-16,1-1-3 0,-3 3 0 0,-1 0 1 16,1-1-2-16,-10 1-2 0,4 0 4 0,-5 0-5 15,1 0-3-15,0 1 5 0,1 1-1 0,-3 1 4 16,1-3 1-16,3 2-1 0,-1-1-4 0,-2 2-1 16,1-2 2-16,4 0 0 0,4 2-3 0,-6-2 6 15,0 3-8-15,2-3 9 0,-2 2-9 0,0 0-3 16,-2-1 8-16,0 0-1 0,-2 3 2 0,-4-3-1 0,1 1 2 15,-2-1-4-15,-3 2-10 0,-2 1 8 16,0-4 2-16,-1 1-1 0,-1 0-1 0,0 0-1 16,2-2 1-16,-4 3 2 0,1-3-5 0,-4 0 8 15,5 3-4-15,-5-3 4 0,0 0 2 0,7 1-2 0,-7-1-6 16,4 1 1-16,-4-1 2 0,0 0 1 0,12-5 0 16,-6 5-3-16,-1-3 2 0,-1 2-2 15,2-3 4-15,1 2-2 0,-1-1-2 0,-1-1 2 0,1 2 0 16,1 1-3-16,1 0 1 0,1-3-3 0,-1 3 8 15,1-4-8-15,-3 3 1 0,2 1 4 0,-3 1 0 16,2-1 2-16,-1-1 1 0,-6 2-3 0,10 3 1 16,-3-3-2-16,-2 1 5 0,1 0-2 0,-6-1-4 15,12 6-11-15,-6-5 15 0,1 3-2 0,1-3-5 16,-1 2 7-16,0-1 2 0,2 1-6 0,1 0 2 16,0 1 3-16,-1-2-2 0,1 1-2 0,1 0 2 15,0-1 1-15,1 1 3 0,-2-1-3 0,3 0-9 16,-4 0 9-16,0 1 1 0,0-2-2 0,5-1 3 0,-5 1-3 15,4 2 0-15,-7-1 1 0,2-1-7 16,0 0 8-16,-1-1-4 0,-2 0 4 0,-5 0-12 16,9 3 5-16,-9-3 4 0,5 0 0 0,-5 0-1 0,4-4-11 15,-4 4-9-15,0 0 5 0,0 0-13 0,0 0-6 16,0 0-6-16,0 0-4 0,-6-8-15 16,6 8-10-16,-3-5-26 0,3 5-21 0,0 0-83 0,2-4-216 15,-2 4 96-15</inkml:trace>
  <inkml:trace contextRef="#ctx0" brushRef="#br0" timeOffset="21989.19">16816 3242 107 0,'0'0'132'0,"0"0"-16"0,0 0-15 0,0 0-5 15,0 0-11-15,0 0-6 0,0 0-5 0,9 8-7 16,-7-3-8-16,0 0-7 0,3-2-7 0,-3 5-9 0,1-4 1 15,1 1-3-15,3 3 0 0,-7-4-9 16,2 2-2-16,-2-2-15 0,2 0 17 0,2-1-3 16,-4 0-5-16,1 0-2 0,-1-3 1 0,0 0-5 0,-1 6 3 15,1-6-6-15,0 0 2 0,-10 2 1 0,10-2 1 16,0 0-9-16,-13-7 6 0,9 4 1 0,0-1-1 16,-2-1-2-16,5-1 7 0,-2 2 8 0,0-1-9 15,2 3 7-15,1-4 3 0,-2 2-1 0,2 0-3 16,0 4 0-16,1-6-4 0,0 2-1 0,2 1-6 15,-3 3 2-15,6 0-2 0,-6 0 0 0,0 0-2 16,12 3 5-16,-9 1-6 0,1 0-1 0,0 0 0 16,1 1-1-16,-3 2 3 0,1-2 0 0,1 1-2 15,1 1-5-15,-1-2 2 0,-4 0 1 0,5 0 0 16,-5 0-4-16,0-2 3 0,0-3 3 0,0 7-5 16,0-3 3-16,0-4-6 0,-4 3 4 0,4-3 3 15,0 0-2-15,0 0 2 0,-15-9 16 0,11 4-3 0,2 0 5 16,-1-2 6-16,1 0-7 0,0-4 0 15,2 5 1-15,-2-2-1 0,2 1-2 0,0 1-2 16,0 1-15-16,0 2-23 0,0 3-41 0,2-7-42 0,-2 7-178 16,2-2-305-16,-2 2 135 0</inkml:trace>
  <inkml:trace contextRef="#ctx0" brushRef="#br0" timeOffset="23065.51">13316 3217 101 0,'-3'-4'136'0,"3"1"-11"16,0 3-23-16,-5-7-3 0,4 4-7 0,1 3-15 0,-4-5-7 16,4 5-7-16,-1-3-7 0,1 3 0 15,0 0-17-15,0 0-2 0,-3-4-5 0,3 4-2 0,0 0 1 16,0 0-1-16,0 0-13 0,0 0 0 0,-1 12 0 15,0-7 3-15,1 1-3 0,0 0-10 0,0 1 11 16,-2-1-9-16,1 3 2 0,0 0 3 0,1-1-5 16,-2-1-4-16,2 0-1 0,0-2 6 0,-1 0-2 15,1 0-4-15,0-1 3 0,0-4 0 0,1 5-2 16,-1-5 7-16,-1 4 13 0,1-4 6 0,0 0 6 16,0 0 1-16,0 0-4 0,0 0-2 0,0 0-4 15,0 0-2-15,-4-16 2 0,3 9-7 0,1 2-3 16,-1-5 13-16,-1 1-8 0,0 0 2 0,2 1-9 0,0 0 4 15,2 3 2-15,-2 0-5 0,-2 0-6 16,2 1-4-16,0 4 4 0,0-7-2 0,0 7 0 16,0 0-1-16,0 0-9 0,0 0 5 0,0 0-5 0,0 17 6 15,2-10-2-15,-4 0 3 0,2 4-2 0,2-2 0 16,-2 0-8-16,0 2 5 0,0-2-1 0,0-2 5 16,2 0-3-16,-2-2 3 0,0 2-2 0,0-1 2 15,0-2-19-15,1 1-42 0,-1-5-63 0,-1 4-177 16,1-4-320-16,0 0 142 0</inkml:trace>
  <inkml:trace contextRef="#ctx0" brushRef="#br0" timeOffset="136127.96">3657 11664 68 0,'0'0'106'15,"0"0"-15"-15,0 0-2 0,0 0-10 0,0 0-17 16,0 0 1-16,0 0-9 0,0 0 1 0,0 0-10 16,0 0-5-16,0 0-1 0,0 0-8 0,0 0-1 15,0 0-4-15,0 0 0 0,0 0 0 0,0 0-8 16,0 0 4-16,0 0 0 0,-4 9-4 0,4-9 3 15,0 0-2-15,0 0-1 0,0 0-2 0,0 0-2 16,0 0 0-16,0 0-4 0,0 0-1 0,0 0 1 16,0 0 0-16,0 0-1 0,0 0-1 0,0 0 2 15,0 0-3-15,0 0-9 0,7 6 6 0,-7-6 5 16,0 0-3-16,0 0-1 0,12-3 4 0,-12 3-3 0,9 0 7 16,-4 3-6-16,4-3 6 0,0 0 0 15,-1 1 0-15,-2-1-2 0,5 0-4 0,0 1-2 16,1-1 5-16,0 2-4 0,0-1 2 0,2-2-3 0,-3 1 1 15,3 0-4-15,0-2 4 0,5 4 9 0,-2-4-5 16,2 1 0-16,0 0-1 0,-2 1 4 0,1-4 2 16,0 4-1-16,10-3-2 0,-8 3-2 0,3 0 8 15,-1-1-2-15,-2 0 3 0,3 0 3 0,4-1-1 16,-5-1 4-16,7 3-4 0,-2-4-3 0,1 2 3 16,-5 2 1-16,4-3-5 0,-4 2-3 0,-1 0-1 15,5 0 0-15,-6 2 1 0,1-1 2 0,-1 0-3 16,-2 0-3-16,1-1-2 0,-2 1 6 0,0-1-5 0,0 1-2 15,0-1 0-15,-3-2 2 0,6 3-4 16,-2 0 3-16,-3 0-2 0,5-3 2 0,-2 3-3 16,-1-3-1-16,4 2 1 0,-1 0-1 0,1-1 2 0,-2 1-3 15,2 0 1-15,-1-1 0 0,-1-1-4 0,4-1 6 16,3 1-4-16,-8 2 2 0,0 0 0 0,-1 1-1 16,-1-2-1-16,-3 2-1 0,0 0 2 0,-5 0-1 15,5-1-3-15,-1 1 5 0,0 0-4 0,-1 1 5 16,2-1-5-16,-1 0 2 0,0 0-1 0,6 0 2 15,-1-1 0-15,-1 1-3 0,3 1 3 0,-4-1 0 16,4 2-1-16,0-2 2 0,1 0-4 0,1 0 2 16,-2 1 1-16,1-1-4 0,-1 1 3 0,0 0-5 0,0-1 6 15,-1 1-4-15,1-1 5 0,-2 1-4 16,1-2 5-16,-1 1-3 0,-5 1-2 0,1 1-2 16,0-2 1-16,-1 0 0 0,1 1 3 0,-1 0-2 0,1 1-1 15,-3-2 6-15,1 0-4 0,3 1-1 0,-1-2 3 16,4 1-3-16,-4 0 3 0,4-3-4 0,1 2 2 15,-1-1-3-15,5 1 3 0,5 1 0 0,1 1-1 16,-7-2 3-16,-1 2-6 0,-1-2 3 0,0 0 1 16,0 1 2-16,-1 0-1 0,-2 1-2 0,2 0-3 15,-2-1 2-15,0 2 5 0,2-2-7 0,-6 1 5 16,6-2-2-16,-2 2 2 0,2-1-2 0,0 1 0 16,2-1 3-16,-1 2 0 0,3-1 2 0,6 1 1 15,-2-1 3-15,3-1-1 0,-1 0 0 0,0 0-4 0,2-1 2 16,0 3 0-16,-3-2 0 0,-1 0-1 15,-7 2 1-15,-1-2-4 0,3 0 6 0,-1-2-5 0,0 2 0 16,-3-2 5-16,4 2-6 0,-3 0 3 0,9 0-2 16,-7-2-1-16,-1 2 1 0,-1-1 0 15,0 1-5-15,0 0 6 0,-2 0-3 0,2 0 3 0,-1 3-6 16,0-3 2-16,0 1 2 0,-5 0 0 0,1 2 0 16,2-1-2-16,-2-1 0 0,-1 2 3 0,5 1-6 15,-1-1 4-15,-3 1 0 0,2-1 1 0,2 1 0 16,1-1-3-16,2 0 2 0,-2-1-1 0,-1 2 5 15,5-1-3-15,5-2-3 0,-6 2 2 0,-1-1 0 16,6-2 1-16,-5 0-1 0,1 3-3 0,-1-2 1 16,-3-1 0-16,0 3 2 0,-6-2-1 0,1-1 0 15,-1 3-2-15,-1-1 0 0,-1 0 0 0,-1 0 3 0,-1-1 1 16,1 1-5-16,-1 3 3 0,-4-5 0 0,4 2 0 16,-4 0-1-16,3-1 1 0,-3 2 1 15,4-2-1-15,-4-1 1 0,3 3-4 0,-2 0 3 0,-1-2 5 16,4 0-4-16,-5-1 5 0,1 2 4 0,-5-2-2 15,9 2-1-15,-2-2 2 0,-7 0-3 0,7 1-1 16,-7-1 0-16,4 2 0 0,-4-2-2 0,8 1-1 16,-8-1-36-16,1 4-69 0,-1-4-83 0,0 0-124 15,0 0-334-15,0 0 148 0</inkml:trace>
  <inkml:trace contextRef="#ctx0" brushRef="#br0" timeOffset="138439.47">13734 11664 27 0,'-7'0'60'0,"1"0"15"16,6 0 2-16,-9-2 5 0,9 2 2 0,-9 2-8 16,5-2 3-16,4 0-7 0,0 0-8 0,0 0 0 15,-8 0 2-15,8 0-2 0,0 0-3 0,0 0-7 16,-6-2-1-16,6 2 3 0,0 0 1 0,0 0-2 0,-4-3-8 16,4 3 1-16,0 0-8 0,0 0 4 0,0 0-5 15,0 0 2-15,-5-1-5 0,5 1 4 16,0 0-2-16,0 0-4 0,0 0-3 0,0 0-3 0,0 0 0 15,0 0-4-15,15-5-5 0,-9 4 1 0,-1 0-3 16,1 0-4-16,0-2 3 0,0 2-2 0,-6 1-4 16,11-2 1-16,-5 1-3 0,-1 0-5 0,2 0 3 15,-1-1 1-15,0 0-1 0,1 2-1 0,-1-1 2 0,-6 1 1 16,12 0-2-16,-4-1-3 0,1 1 0 16,0 0 2-16,2 0-1 0,-1 0 1 0,-1 0-6 15,3 0 4-15,-1 1 0 0,1-1 0 0,-2 0 1 0,4 0-2 16,1 1-2-16,3-1-1 0,0 0 0 0,-1-1 3 15,2 1 0-15,0 0-2 0,0 1 1 0,-1 1-3 16,0-2 1-16,4 0 3 0,-3 0-1 0,0 2-2 16,1-1 3-16,0 0 1 0,-2-1-5 0,-2 0 0 15,-2 3-3-15,5-2 9 0,-6-1-1 0,1 0-2 16,-1 0 0-16,2 0-1 0,1 0 2 0,-1 0-3 16,-10 0 10-16,8 0-6 0,0 0 4 0,1 0-1 0,-3 0-2 15,3 0 4-15,3 0-4 0,2 0 3 16,0 0 1-16,-7 3-1 0,8-3-2 0,-1 2-1 15,3 0 0-15,6-1-4 0,2 1 3 0,-4-2 0 0,-4 2-3 16,1-1 2-16,-4 1-1 0,4 0 4 0,-5-2-5 16,5 0-3-16,-1 0 4 0,-3-2 0 0,2 2 0 15,-2-2 2-15,-1 2-2 0,2 2 0 0,-1-4 2 16,-1 1-1-16,1-1 3 0,-2 0-3 0,-2 2-3 16,4 2-2-16,-2-2 4 0,-3 1-1 0,-1-1 0 15,1 0 1-15,4 2-2 0,-5 2 3 0,4-1-4 16,-4-2 2-16,1 2 3 0,-1-1-9 0,1 1 7 0,2 0 3 15,-3-1-3-15,4 1-3 0,-3-2 3 0,-1 2 1 16,0-2-1-16,0 0-2 0,2 1 5 0,-4-2-3 16,4 1 2-16,1-1-1 0,2 0 0 0,-3 3 0 15,-1-3-2-15,6 0 2 0,-4 2-2 0,-1-2-1 16,3 0 0-16,-5 2 0 0,1-1 0 0,4 0-5 16,-5 0 5-16,0-1 3 0,1 0 0 0,0 2-4 15,-1-2 4-15,2 0-2 0,3 0-2 0,0 0 0 0,2 0 1 16,-7 3-1-16,2-1-1 0,3-2 3 15,0 0-2-15,-1 2 4 0,0-1 0 0,1-1-1 16,0 1-7-16,0-1 6 0,-1 0 4 0,1-1-2 0,-3 1-5 16,-1 0 5-16,-2 0-4 0,1 0 5 0,-1 0 0 15,2 1 1-15,-2-2-5 0,0 1 1 0,-1 0-3 16,-1 0 3-16,0 1 0 0,1 0 2 0,-3 1-1 16,0-2 1-16,5 0-4 0,-2 0 4 0,0 0-4 15,0 1-1-15,0-1 0 0,2 0 3 0,1 1 0 16,-3-1-1-16,2 0-4 0,-1 3 0 0,3-3 4 15,-2 0-4-15,1 0 10 0,0 3-2 0,0-3 0 0,-2 0-1 16,1 0-2-16,-1 0 1 0,-1 1-1 16,-1 0 1-16,1-1 2 0,-2 0-4 0,-4-1 3 0,4 2-3 15,-4-2 4-15,-5 1-1 0,11-1-3 0,-5 1 2 16,-6 0 9-16,8 0-4 0,-8 0 10 0,6 0 1 16,-6 0 0-16,0 0 2 0,0 0-3 0,5-3 1 15,-5 3-3-15,0 0 1 0,0 0-5 0,0 0 2 16,0 0-3-16,0 0-2 0,0 0 1 0,0 0-8 15,0 0 6-15,0 0-1 0,0 0-1 0,0 0 0 16,0 0 0-16,0 0-3 0,0 0 1 0,0 0 1 0,-18 4 3 16,18-4-4-16,0 0-2 0,0 0 2 0,0 0 0 15,0 0 3-15,0 0-2 0,0 0-1 0,0 0 0 16,0 0 1-16,0 0 0 0,0 0 1 0,0 0-7 16,0 0 3-16,-9-4-14 0,9 4-35 0,-5-3-46 15,1 1-94-15,-1-5-142 0,-2 2-358 0,-2-4 158 16</inkml:trace>
  <inkml:trace contextRef="#ctx0" brushRef="#br0" timeOffset="139356.38">15038 9735 92 0,'-1'-7'134'0,"0"3"-12"0,1 1-19 0,-1-3-3 15,1 6-14-15,-3-4-4 0,3 4-2 0,-3-5-11 16,2 3-8-16,1 2-7 0,-5-3-8 0,5 3-8 0,-8-2 0 16,8 2 1-16,-15 2-11 0,9 1 5 0,-5 0-8 15,0 1 0-15,-1 1-3 0,3 1 1 0,-5 0-3 16,1 5-3-16,0 0 0 0,0-1-5 0,0 2 7 16,3 3-2-16,1 1 2 0,0-1-4 0,4-5-7 15,1 2 0-15,4 2 4 0,0-3 0 0,4 2 1 16,1-1-4-16,5 2 2 0,4 1-3 0,0-2 1 15,2-4-1-15,9 3-7 0,-6-6 2 0,2 0-4 16,2-3 10-16,4-3-7 0,1-1 4 0,-9-4 0 16,0-4 2-16,5-3-2 0,-1-3-2 0,-10 1 0 0,-3 1-4 15,-1-1 2-15,-4-2 13 0,-1-2 6 0,-5 2-5 16,-3-1-2-16,-1 0-1 0,-4 2 4 0,0 1-5 16,-4-1-1-16,-1 2-2 0,0 4-2 0,-4-2-1 15,2 2-1-15,-1 5 1 0,0 0-1 0,2 3 1 16,2 1-2-16,1 1 2 0,3 1-1 0,1 0 0 15,-2 3-12-15,2 1-22 0,4-2-16 0,3 5-45 16,-2-4-176-16,3 2-289 0,4 0 128 0</inkml:trace>
  <inkml:trace contextRef="#ctx0" brushRef="#br0" timeOffset="139638.54">14951 10017 109 0,'0'9'106'0,"0"3"-6"0,0-1-12 0,-2 5-9 16,-1 0-3-16,3 4-6 0,0-3-7 0,0 9-7 0,-1-6-2 16,1 5-14-16,1 2 8 0,-1-2-1 0,0-5-6 15,0 4-2-15,3 2-2 0,-1-7 2 0,-2 2-1 16,0 2-6-16,0-3 5 0,3-2-6 0,-2-1 0 15,-1 0-2-15,3-1-6 0,-2-5 0 0,-1 1-1 16,0-2-2-16,1 0 2 0,-1-4-3 0,3-1 0 16,-6 1-3-16,3-2 3 0,0-1-6 0,0-3-3 15,0 0-42-15,0 0-47 0,0 0-153 0,0 0-249 16,4-22 111-16</inkml:trace>
  <inkml:trace contextRef="#ctx0" brushRef="#br0" timeOffset="140123.07">15050 9994 78 0,'-7'0'156'0,"7"0"-15"0,0 0-19 15,0 0-13-15,0 0-8 0,0 0-12 0,-5 5-7 16,5-5-10-16,-2 8-3 0,-1-4-13 0,-2 0-1 0,0 3-6 16,-3-1-9-16,-2 4 2 0,0-3-11 0,-5 5 0 15,-1-4 0-15,1 1-3 0,-1-1-3 0,6-1 1 16,-4 0-6-16,3-2 0 0,1 2-1 0,1-3-2 16,0 1 0-16,0-2 0 0,0 0 0 0,2 0-2 15,1 0-2-15,-1-1 3 0,1-1-3 0,6-1-5 16,-10-1 5-16,10 1-6 0,-10-2 0 0,6-1 2 15,1-1-5-15,-3 2 0 0,5-3 0 0,-1 0 3 0,2 1 1 16,-1-1-3-16,1-2 0 0,3 2-3 16,1-2 7-16,0 2-4 0,3-3 2 0,1 0-3 15,1 2 3-15,3-4 0 0,-1 4-1 0,0-2 1 0,1 1-2 16,-1 1 0-16,-1-1-4 0,-1 2 4 0,-4 1-1 16,3 1 1-16,-3 1-6 0,0 2 3 0,-1-3-3 15,-4 3 2-15,5 6 0 0,-1-1 2 0,-4 0 1 16,0 4-5-16,0 0-2 0,1 3 3 0,-1 3 0 15,3-4 4-15,-3 0-3 0,4 6 2 0,3-1-3 16,-3-4-17-16,0 1-34 0,1-4-27 0,3 3-63 16,0-4-110-16,2 2-271 0,-4-2 120 0</inkml:trace>
  <inkml:trace contextRef="#ctx0" brushRef="#br0" timeOffset="140657.03">14895 10533 78 0,'-14'1'151'16,"0"0"-17"-16,-4 3 0 0,1-1-18 0,0-1-14 15,-1 3-4-15,1 1-5 0,1-1-7 0,0 0-10 16,1 2-10-16,2 0-4 0,-2 2-1 0,3-3-7 16,1 1-5-16,-1 1-5 0,3-3-6 0,2 3 0 15,-1-1-7-15,4-2 2 0,-2 0-5 0,3-1-4 16,-1 3 1-16,4-2 4 0,-1-3 1 0,1-2-4 15,8 4-4-15,0-4 1 0,4-1-3 0,4-2-2 0,4-2-1 16,8-3-6-16,0-2-1 0,2-3 1 16,-4-2-4-16,0-1-1 0,0 0-2 0,-3 2-1 0,-6 0 4 15,-2 2 0-15,-2 2 0 0,0-2 0 0,-5 5-2 16,2 0 1-16,-5 2 2 0,2 2-2 0,-3-1 1 16,1 2-6-16,-4 1 3 0,-1 1 1 0,0 0-3 15,0 0-2-15,9 5 1 0,-8-3 4 0,-1 5-2 16,-1-2 0-16,1 0-4 0,0 3 4 0,0-1-5 15,1 2 7-15,-1-1-1 0,3-1-3 0,1 4 3 16,-2-4-4-16,2 4 2 0,4-4 1 0,0 0 1 16,2 1-1-16,0-3-2 0,1 2-3 0,-1-4 5 15,1 2-17-15,1-3-11 0,0 1-11 0,-1 1-12 0,-2-2-17 16,2-1-29-16,-5 0-66 0,-1-1-95 16,-5 0-276-16,14-2 122 0</inkml:trace>
  <inkml:trace contextRef="#ctx0" brushRef="#br0" timeOffset="141364.66">16204 9693 93 0,'-6'4'112'0,"-1"1"-4"16,-1 3-13-16,1 0-7 0,-5 2-5 0,1 5-2 0,2-3-2 16,1 0-11-16,-2 4 9 0,2 0-10 0,3 0 2 15,1-1-5-15,4 2-6 0,1 0-4 0,2-5 1 16,3 2-4-16,3 3-3 0,3-2 1 0,2-1-5 15,2 0-7-15,8-2-3 0,1 1-3 0,-6-5-2 16,3-1-1-16,-3 0-2 0,4-3-7 0,-1-1 1 16,-3-3 0-16,0 0-1 0,-1-2-6 0,-5 0-2 15,-2-4-2-15,-1 1 0 0,-2-3 0 0,-1-1 2 16,-4-1-1-16,0-2 1 0,-2-1 11 0,-1 0 4 0,-1 3-2 16,-3-1 4-16,0-2 3 0,-1 1 0 0,1 2-4 15,-1-1 1-15,-2 3-9 0,0-1 8 0,1 1-4 16,-1 1-3-16,1 0-2 0,1 2-2 0,2 1-2 15,0 1-2-15,1-2-2 0,0 4 1 0,-2-1-3 16,4 2-24-16,0 0-27 0,0 0-26 0,-9 5-63 16,9-5-189-16,-6 6-348 0,6-2 154 0</inkml:trace>
  <inkml:trace contextRef="#ctx0" brushRef="#br0" timeOffset="141706.42">16297 10019 69 0,'-4'9'135'0,"0"3"-16"0,3 0-2 16,-4 5-6-16,4 0-8 0,-2 3-2 0,-1 4-9 15,2 2-11-15,-1 0-10 0,3 2-1 0,-4-2-13 16,2 0 0-16,-2 2-1 0,1-1-9 0,-3 1-5 15,2 1-2-15,-1-3-4 0,0 1-2 0,-2-3-3 16,1 1-4-16,1-8 0 0,3 1 1 0,-2-3-9 0,2 1-1 16,1-2-5-16,-2-5 1 0,2 5-1 15,-1-3 0-15,0-1 0 0,0 1-6 0,0-1 4 0,2-1-1 16,-1 1-8-16,1 0-1 0,1-3 6 0,-1 3-2 16,0-1 4-16,2 1-3 0,-1-2 0 0,-1-1-1 15,1 0-5-15,1-4 6 0,0 0 3 0,-1 1-15 16,-1-4-51-16,0 0-64 0,0 0-138 0,12-8-282 15,-7-1 125-15</inkml:trace>
  <inkml:trace contextRef="#ctx0" brushRef="#br0" timeOffset="142189.7">16328 10072 102 0,'0'0'173'15,"0"0"-15"-15,1-3-27 0,-1 3-5 0,0 0-13 16,0 0-12-16,0 0-12 0,0 0-9 0,-8 8-8 16,6-3-4-16,-3 0-8 0,-2 4-9 0,1-1-4 15,-2 3-5-15,-2-3-5 0,1 4-1 0,-1 0-5 0,-3-2-3 16,4-1 1-16,1 1-5 0,-3-2-3 15,1 1 1-15,3-3-4 0,-2 2-3 0,0-4 3 16,4 1-3-16,-2 1-5 0,1-4 6 0,0 0 8 0,2 0 2 16,4-2-1-16,-6 1 0 0,6-1-2 0,0 0 1 15,-1-7-3-15,2 0-5 0,3 2 0 0,1-6-2 16,6 1-3-16,-2-3-6 0,5 1 4 0,-1 0 0 16,1 2 0-16,-1-2-1 0,-3 4 1 0,0 1-3 15,-1 2 1-15,0-4-3 0,-1 3 1 0,-2 2-4 0,-2 0 3 16,1 3 1-16,-1-3-3 0,0 1 1 15,-1 1-3-15,-1-1 3 0,-2 3-3 0,4-2 4 0,-4 2-4 16,0 0-2-16,0 0 5 0,0 0-3 0,14 5 3 16,-9-1-4-16,1 4 4 0,2-1-2 0,0 3-1 15,1 1 0-15,2 1 5 0,1-1-7 0,-1 4 4 16,-1-2-2-16,-5 1 1 0,1 2 0 0,0-4-3 16,-3 0-1-16,-1-1-17 0,2 2-38 0,-3-1-58 15,3-2-195-15,-3-3-338 0,-1 0 150 0</inkml:trace>
  <inkml:trace contextRef="#ctx0" brushRef="#br0" timeOffset="142726.03">16176 10610 82 0,'-4'4'137'0,"0"1"-16"15,-2 0-16-15,0 4-7 0,0-2-12 0,1 3-6 0,-3 0-7 16,1-3-5-16,-1 2-6 0,-2 4-9 0,1-3-5 16,1 1-2-16,3-6-9 0,0 5-4 0,0-5-2 15,1 2 0-15,-1-2-9 0,0 0-1 0,2-3 6 16,1 3-8-16,-2-4 5 0,4-1-6 0,0 0-4 16,0 0 4-16,0 0 4 0,4-13-7 0,2 0 7 0,4-1-5 15,2-1-1-15,4-6-4 0,-6 4-1 16,7-2-3-16,1-2 2 0,-6 5-2 0,2 0-3 0,0 4 5 15,-2-3 9-15,1 3-2 0,-5 5 4 0,2-1 5 16,-1 3 1-16,0 0-7 0,1 1 2 0,-2 0-7 16,-3 2 0-16,0 1 1 0,3 1-8 0,-8 0 4 15,9 3-4-15,-9-3-7 0,5 4 11 0,-4 0-8 16,2 1 6-16,-2-1-6 0,0 3 0 0,1-1 4 16,1 3-5-16,0-3 2 0,2 3 1 0,-1-1-2 15,1 1 1-15,1-1-3 0,2 2 3 0,1 0-3 16,-1-1 1-16,-2 0 1 0,2-1 4 0,0-1-2 0,0-2-3 15,-1 0-1-15,-1 0-10 0,0-2-37 0,-1-2-67 16,-5-1-167-16,12-2-302 0,-7-3 134 0</inkml:trace>
  <inkml:trace contextRef="#ctx0" brushRef="#br0" timeOffset="146586.51">15097 10132 18 0,'0'-3'85'0,"0"3"-2"0,0 0-3 0,-2-4-12 15,2 4-3-15,0 0 3 0,0 0-11 0,0-5-8 16,0 5-6-16,0 0-2 0,0 0-7 0,0 0-3 15,0 0-6-15,0 0 1 0,0-5-2 0,0 5-8 16,0 0 4-16,0 0-4 0,0 0-2 0,0 0 1 0,16 2-1 16,-9-1-3-16,0-1 2 0,5 2-2 0,-1-1-6 15,2 0 3-15,1 2 2 0,-1-2-6 0,6 2 13 16,0 0-15-16,3 0 6 0,1-1-5 0,4 1-2 16,-2 1 2-16,3 3-3 0,3-1 6 0,-3-2-6 15,4 4 2-15,-1-1 4 0,1-2-5 0,-2 4 1 16,2-1-4-16,0 0 29 0,0 2-4 0,0-2-4 15,-1 1 7-15,-3-1-7 0,-1 2-5 0,-2-3 1 16,-7-2 1-16,0 0-2 0,-1 0-4 0,-6 1 0 16,1-2 1-16,-3 0-17 0,-2-2 12 0,0 1-3 15,-2-2 1-15,0 2 4 0,-5-3-2 0,6 1 6 0,-1-1-14 16,-5 0-3-16,7 2 5 0,-7-2-7 0,6 1 16 16,-2 0-9-16,-4-1 3 0,7 0-1 15,-7 0 1-15,0 0-13 0,11-1 1 0,-11 1-16 0,6 0 4 16,-6 0-10-16,5-1-1 0,-5 1-10 0,6-2-5 15,-6 2-23-15,2-1-90 0,-2 1-172 0,2-4 76 16</inkml:trace>
  <inkml:trace contextRef="#ctx0" brushRef="#br0" timeOffset="146829.98">15919 10188 50 0,'0'0'113'0,"0"0"-9"0,0 0-10 16,10-2-15-16,-10 2-9 0,8 4-4 0,-5-1-3 15,3-1-15-15,2 6-6 0,0-1 0 0,-1 0 6 16,0 3-17-16,-2 0 3 0,0-1-3 0,-1 5-6 16,0-3-9-16,-7 5 6 0,2-4 1 0,-3 0-8 15,-1 0 5-15,-4 3-3 0,-1-4-1 0,-4 2-4 16,0 1 0-16,-4-5-28 0,3 1-73 0,-6-2-76 15,1-1-179-15,1-4 79 0</inkml:trace>
  <inkml:trace contextRef="#ctx0" brushRef="#br0" timeOffset="147364.31">15103 10096 70 0,'-10'8'71'0,"-4"3"-1"16,0-1 3-16,3-3-7 0,-1 3-5 0,1-2-7 16,-4 3 5-16,5-4-9 0,0 1 5 0,4-2-7 15,-1 0-9-15,4-1-5 0,-1 0 4 0,1 2 9 16,1-2-12-16,2 0 3 0,0-1 2 0,1 1-6 15,4-2 0-15,5 2-1 0,3 0-4 0,7-1-2 16,-2-1-6-16,9 2-5 0,-6-3-26 0,0 1-45 0,6-1-125 16,-9 2-194-16,1-4 85 0</inkml:trace>
  <inkml:trace contextRef="#ctx0" brushRef="#br0" timeOffset="151414.68">14983 10336 51 0,'0'0'100'0,"0"0"3"0,0 0-10 15,0 0-8-15,0 0-5 0,0 0-12 16,0 0-5-16,0 0-4 0,0 0-22 0,0 0-15 16,0 0-23-16,0 0-126 0,0 0-137 0,0 0 60 0</inkml:trace>
  <inkml:trace contextRef="#ctx0" brushRef="#br0" timeOffset="152348.66">15020 10447 5 0,'0'0'101'0,"-11"2"-7"0,7-1-3 15,4-1-14-15,-9 2-6 0,9-2-6 0,-5 2-10 16,5-2-5-16,0 0-3 0,-4 2-3 0,4-2-12 15,0 0-7-15,0 0-6 0,0 0-25 0,0 0-66 16,0 0-45-16,19-1-126 0,-10 1 56 0</inkml:trace>
  <inkml:trace contextRef="#ctx0" brushRef="#br0" timeOffset="152597.63">15953 10579 2 0,'0'0'72'0,"-3"1"-2"15,3-1-9-15,-4 5-7 0,4-5-16 0,0 0-29 0,-6 0-60 16,6 0-56-16,0 0 25 0</inkml:trace>
  <inkml:trace contextRef="#ctx0" brushRef="#br0" timeOffset="152873.72">14885 10526 40 0,'0'0'113'0,"-9"0"-16"0,9 0-1 16,0 0-9-16,-8 0-5 0,8 0-10 0,-2 2-12 15,2-2-9-15,-4 4 0 0,4-4-11 0,0 0 2 16,0 0-6-16,0 0 1 0,0 0-6 0,0 0-11 0,0 0-28 16,0 0-81-16,0 0-54 0,0 0-156 0,0 0 70 15</inkml:trace>
  <inkml:trace contextRef="#ctx0" brushRef="#br0" timeOffset="161205.12">15019 10035 84 0,'1'-3'93'0,"-1"3"-14"0,0 0-2 16,0 0-16-16,0 0-8 0,4-1-2 0,-4 1-6 0,0 0-9 15,0 0-2-15,0 0-6 0,0 0-1 0,0 0 8 16,0 0-10-16,0 0-5 0,0 0-4 0,0 0 1 16,0 0-2-16,0 0 3 0,0 0-8 0,0 0-1 15,0 0 9-15,0 0-10 0,0 0-5 0,0 0 0 16,0 0-2-16,0 0 0 0,0 0 5 0,0 0 2 16,0 0-2-16,0 0-3 0,0 0 2 0,0 0 2 15,0 0-6-15,0 0 0 0,0 0 0 0,0 0 5 0,0 0-14 16,0 0 12-16,0 0-5 0,0 0 5 0,0 0-2 15,0 0-2-15,0 0 3 0,0 0-5 16,0 0 4-16,0 0-1 0,3 7-1 0,-3-7 1 0,0 0 0 16,0 0 2-16,0 0-1 0,0 0-2 0,0 0-3 15,0 0 6-15,0 0 5 0,0 0-6 0,0 0 0 16,0 0 1-16,0 0-4 0,0 0 0 0,-1 5 4 16,1-5 7-16,3 4 12 0,0-2-11 0,0 1 8 15,4 0-4-15,-1-1 4 0,3 2-2 0,-1 0-2 16,2 0-3-16,2 1 4 0,-2-1-8 0,1 4 7 15,1-3-15-15,-3-1 12 0,1 2-6 0,-1 1-1 0,0 0 5 16,1-2-4-16,-2 1-2 0,0 1 0 0,-2-1 2 16,-1-1 4-16,0 1-8 0,-1-1 2 15,0 0-4-15,-1-1 2 0,-1 0 1 0,1 0-2 0,-2 0 2 16,-1-4-1-16,1 2 2 0,-1-2 0 0,0 4 0 16,0-4-3-16,0 0 1 0,-6 3 2 0,6-3-3 15,-8 0-1-15,8 0 4 0,-9 1 1 0,9-1-22 16,-10-4-33-16,10 4-144 0,-8-1-209 0,3 1 92 15</inkml:trace>
  <inkml:trace contextRef="#ctx0" brushRef="#br0" timeOffset="164297.47">16422 9917 28 0,'-5'-6'42'15,"1"1"-8"-15,-3-3-3 0,2 3-1 0,1 0 23 16,-1-2-8-16,1 2-5 0,0 1 1 0,0 0-7 16,0 0-4-16,3 0-19 0,-3 0-28 0,3 0-50 15,1 4-74-15,-4-3 33 0</inkml:trace>
  <inkml:trace contextRef="#ctx0" brushRef="#br0" timeOffset="174022.01">14007 11594 14 0,'0'0'122'0,"0"0"-10"16,0 0-15-16,0 0-3 0,0 0-13 15,0 0-2-15,0 0-15 0,0 0-1 0,0 0-7 0,0 0-6 16,0 0-6-16,0 0 0 0,6-1-5 0,-6 1 5 16,0 0 6-16,0 0 1 0,9 3 2 0,-9-3-2 15,12-2 6-15,-5 2 1 0,5 0-1 0,-3 0-1 16,2-2-3-16,1 0 9 0,7 2-11 0,-1-1-3 16,10 1-1-16,4-3-1 0,0 1-2 0,0 0-7 15,6-1-2-15,1-3-2 0,-4 2-3 0,3 2 1 16,-3-1-7-16,0-1-3 0,-1 4-2 0,-2 0-2 15,-5 2-4-15,-6-1 1 0,-1-1 0 0,-7 1-1 16,-1 0-3-16,0-1-2 0,-4 2 0 0,1-1 1 0,-4 0-6 16,-1 2 0-16,-4-3-6 0,5 1 5 0,-4 2-2 15,-1-3-3-15,0 0 1 0,0 0 3 0,-12 3-3 16,7-2 3-16,5-1-2 0,-10 2-1 0,3 1 4 16,1-2-1-16,0-1-8 0,-3 3-5 0,3-3-6 15,-5 3 2-15,2-1-7 0,-5 2-3 0,4-1-5 0,-4 1 2 16,3 0-4-16,-7 1 3 0,0-1 3 15,0 0 2-15,-1 0 3 0,2 2 3 0,-4-2 4 0,3 2-2 16,-2-2 3-16,4 1 2 0,-6-2-1 0,11 2 3 16,-2-2 2-16,0-1 8 0,0 1-7 0,3-3 9 15,2 0 18-15,2 1 4 0,1-1 15 0,5 0 2 16,-8 0 6-16,8 0-1 0,-8 0-2 0,8 0 0 16,0 0-5-16,0 0 2 0,8-10-9 0,0 6 5 15,3 1-2-15,5-2 0 0,4 0-4 0,9-1-1 16,1-1-4-16,-2 1 3 0,3-2-4 0,3 2-4 15,-2-1-3-15,4 3 0 0,-2 0 0 0,-2 0-4 16,0 1 1-16,0 3-4 0,-10 0 3 0,-3 3-7 16,-6 0 1-16,-4 2-16 0,1-1-27 0,-10 2-29 0,0 2-36 15,-4 1-46-15,-5-1-62 0,-5 2-119 0,-4 0-353 16,2-2 156-16</inkml:trace>
  <inkml:trace contextRef="#ctx0" brushRef="#br0" timeOffset="214017.62">17663 15086 48 0,'0'0'90'0,"0"0"-3"16,0 0-8-16,-10-4-6 0,10 4-11 0,0 0 3 0,-7-3-8 15,7 3-7-15,-3-1-5 0,3 1-8 0,0 0-4 16,0 0 8-16,-7-2-13 0,7 2-1 0,0 0-8 16,0 0 1-16,0 0 0 0,0 0-1 0,0 0 4 15,-5-1 1-15,5 1 3 0,0 0 7 0,0 0 2 16,0 0 1-16,0 0-1 0,0 0 1 0,0 0 0 15,0 0-1-15,0 0 1 0,0 0-8 0,0 0-10 16,0 0 6-16,23 4 0 0,-15-4-9 0,3 1 4 16,1 1-5-16,-1-1-1 0,3 2 0 0,0-3-3 0,-1 1 2 15,6 3-3-15,0-2-1 0,1 0 7 16,-4 3-7-16,2-3-4 0,0 1 0 0,-6 0-1 16,0-2-1-16,0 2 6 0,-1-3-6 0,-1 1 0 0,1 2-3 15,-4-2 2-15,2 1 1 0,-5-1-1 0,-4-1 1 16,9-1-3-16,-4 2 3 0,-5-1 0 0,0 0 1 15,0 0-6-15,10-1 2 0,-10 1 3 0,0 0-3 16,0 0 0-16,0 0-6 0,4 2-15 0,-4-2-13 16,0 0-17-16,0 0-17 0,0 0-24 0,-12 8-33 15,10-7-70-15,-2 2-210 0,1-1 94 0</inkml:trace>
  <inkml:trace contextRef="#ctx0" brushRef="#br0" timeOffset="214334.38">17673 15201 40 0,'0'0'108'0,"0"0"-2"0,-6 1-4 0,6-1 0 16,0 0-11-16,0 0 0 0,0 0-5 0,0 0-7 15,0 0-7-15,0 0-3 0,0 0-10 0,0 0-2 16,0 0-5-16,0 0-1 0,0 0-5 0,0 0 0 16,0 0-2-16,0 0-5 0,0 0-4 0,0 0-5 15,0 0-2-15,20 2-3 0,-12-2-4 0,3 3 0 16,3-3-5-16,-1 1 0 0,5 0 1 0,-4 1-4 16,4-1 0-16,-4 0-5 0,4 2-1 0,-5 0 2 15,1-3-1-15,-4 2 1 0,0 1-1 0,-2-2-11 16,-3 0-40-16,-1 1-40 0,-4-2-167 0,0 0-269 0,0 0 119 15</inkml:trace>
  <inkml:trace contextRef="#ctx0" brushRef="#br0" timeOffset="-212112.75">17167 14050 33 0,'-5'-3'109'0,"5"3"-3"0,0 0 3 16,0 0-10-16,-2-5-6 0,2 5-6 16,0 0-1-16,0-5-17 0,0 5-2 0,0-7 0 0,0 7 0 15,2-4-6-15,-2 4-4 0,0-8-7 0,0 6-10 16,0-2-1-16,0 4 0 0,0-8-7 0,0 4 0 15,0 0-3-15,0-1-4 0,-1 1-5 0,1-3 2 16,-1 2-1-16,-2 1-9 0,-1-1 3 0,3-3-1 16,-2 5-2-16,-2-4-4 0,1 0 3 0,-2 0-7 15,1-1 7-15,-3-1-8 0,0-2 7 0,3 5-7 0,-5-6-2 16,2 4 6-16,-1-6-1 0,-2 2-5 16,0 0 7-16,0-1-2 0,0 1-7 0,-2 2 1 15,-1-1 3-15,0 0 0 0,-1 0 3 0,-2 1-11 0,-1 0 12 16,-4 0-5-16,3 1 2 0,1 3-1 0,0-2-2 15,1 1-1-15,0 1-1 0,-1 2-2 0,5 0 2 16,-5-1-4-16,5 2 4 0,-6 2 2 0,-1 0-3 16,5 1 2-16,-6 1 4 0,1 2-5 0,1-2-4 15,-2 1 7-15,-7 2 1 0,6 0-5 0,2 0 3 16,-6 3-3-16,5-2 2 0,0-3 1 0,-2 4-8 16,4-2 4-16,2 0 0 0,-2 3 0 0,0-1 6 15,2-4-3-15,0 2 4 0,1 2 1 0,-2-2-2 16,5-3-1-16,2 4 2 0,-1-1-2 0,2 1 1 15,0-1-2-15,1-3-4 0,5 4 3 0,-1-5 0 0,1 5-1 16,-2-5 0-16,2 2 3 0,4-2 1 0,-8 4 2 16,8-4-8-16,-2 3 4 0,2-3-14 0,-4 2-29 15,4-2-39-15,0 0-167 0,0 0-266 0,0 0 117 16</inkml:trace>
  <inkml:trace contextRef="#ctx0" brushRef="#br0" timeOffset="-211478.77">16356 13597 109 0,'0'0'111'0,"-2"-4"-17"16,2 4-3-16,0 0-7 0,0 0-10 0,0 0-3 16,0 0-22-16,0 0-1 0,0 0 2 0,0 0-5 15,0 0-9-15,0 0 1 0,-2 16-9 0,-2-11-1 16,-2 3-2-16,1-1-3 0,-3 3 5 0,1-3-9 16,-1 4 2-16,1-3-2 0,-2 2 0 0,0-2 0 0,-1 1-3 15,1 0-3-15,0-1 1 0,-2 1-2 16,3-2 0-16,0-2 1 0,1 2-3 0,0 0 1 15,2-1-8-15,0-5 10 0,1 3-4 0,2 0-2 0,-1 1-1 16,2-2 2-16,-2-1-12 0,3-2 17 0,0 7 6 16,0-4 2-16,1 2-1 0,2-3 2 0,2 2 5 15,-1-1-1-15,5 3-7 0,1 0 1 0,0-3 5 16,1-1-9-16,0 3-1 0,2-3 2 0,-4 2-7 16,4 0 4-16,-7-2-4 0,4 0 1 0,-2 1-2 15,-2-1 2-15,-1-2-3 0,-1 0-1 0,1 3 3 16,-5-3-12-16,6 3 6 0,-6-3 6 0,0 0-3 0,0 0-2 15,0 0-1-15,0 0-8 0,-13 2 5 16,6 0 6-16,7-2-3 0,-12-2-1 0,4 5 1 16,1-2 0-16,0 2-3 0,-2-2 3 0,4 0-9 0,0 2-17 15,-3-2-24-15,3 2-40 0,-3 0-155 0,7-1-262 16,1-2 116-16</inkml:trace>
  <inkml:trace contextRef="#ctx0" brushRef="#br0" timeOffset="-207845.16">15710 14103 125 0,'0'0'136'0,"0"0"-10"16,0 0-9-16,0 0-5 0,0 0-1 0,0 0-12 15,0 0-7-15,0 0-2 0,0 0-6 0,0 0-10 16,0 0-9-16,0 0-3 0,0 0-12 0,0 0 0 15,0 0-8-15,-11-3-2 0,11 3-5 0,0 0 1 16,0 0-9-16,0 0-1 0,0 0-1 0,0 0-5 16,0 0-3-16,0 0 0 0,0 0 3 0,0 0-5 15,0 0-5-15,0 0 1 0,0 0 0 0,0 0-2 16,-4-4-1-16,4 4 1 0,0 0 1 0,-5-3-8 0,2-1 4 16,-1 1-3-16,2 1 6 0,-4-2-7 15,1-3 2-15,-1 2-3 0,0-1 4 0,-3-2-1 0,0 1-3 16,0-5 3-16,0 2 2 0,-2-3-3 0,2 0-1 15,-3-2 0-15,1 3-1 0,3-2-3 0,-1-1 1 16,-1 1-1-16,6 3 3 0,-2-1 3 0,-1 3-1 16,3-4-4-16,1 2 4 0,-4 0-3 0,2 0-1 15,0 4-4-15,0-3 7 0,1 1-2 0,-3-1 1 16,1 3-1-16,0-2 3 0,-2 1-3 0,-2 2 4 16,0 0-2-16,0-2-1 0,-7 3-2 0,4 0 1 15,-3-1 1-15,-1 2-5 0,-1 3 1 0,-3-2 0 0,1 2 3 16,1 1 2-16,0 0-3 0,-2 0 0 15,0 1 1-15,0-1 0 0,2 3 3 0,-1-2-2 0,-2 2 1 16,1-1-3-16,-1 4 0 0,2-1 3 0,2-3-2 16,-2 3-3-16,2-2 3 0,-1 3-1 0,2 0 0 15,-2-1 3-15,4 0-3 0,-3 1 4 0,0-1-2 16,-1 3-1-16,4-1-7 0,4-2 6 0,-8 2-2 16,1 1 3-16,3-3 0 0,0 2-1 0,3-1 3 15,0-1-2-15,0 0 3 0,2 2 0 0,1-4-1 16,1 1-1-16,2-1-1 0,-1 0 1 0,2 1 3 15,1-1-3-15,-2-2 3 0,2 3 2 0,0-2-4 0,0 0-2 16,4-2 3-16,-3 3-2 0,3-3-2 0,0 0 1 16,0 0 3-16,-6 4-1 0,6-4-2 0,0 0 0 15,0 0-7-15,0 0-22 0,0 0-17 0,0 0-30 16,0 0-33-16,0 0-158 0,0 0-290 0,0 0 128 16</inkml:trace>
  <inkml:trace contextRef="#ctx0" brushRef="#br0" timeOffset="-207189.3">14757 13772 36 0,'4'-4'130'0,"-1"2"-12"16,2 0-8-16,-3-3-3 0,1 2-9 0,-3 3-10 15,4-5-8-15,-4 5-11 0,2-1-10 0,-2 1-1 16,0 0-3-16,4-3-8 0,-4 3-5 0,0 0-2 16,0 0-8-16,0 0 0 0,0 0-2 0,0 0-6 15,-8 17 0-15,3-14-17 0,-5 6 13 0,1 5 3 16,0-2-2-16,-1-2-1 0,1 3-4 0,-4-1 0 16,3 2 1-16,-2-1-3 0,2-1-3 0,-3 0 0 15,2 0 3-15,4 0 2 0,-3-5-1 0,1 3-4 0,3-3-2 16,1-2-7-16,-1 0 4 0,2 0 2 15,1-1-2-15,1-2 1 0,-2 1 3 0,4-3-4 0,-4 3 10 16,4-3-3-16,0 5 4 0,0-5-1 0,6 2 7 16,1-1-3-16,4 0-1 0,1 0 3 0,5-1-5 15,1 0-1-15,0-1-5 0,0 0 3 0,0 1-6 16,-1 1 2-16,-6-1 2 0,2 0-1 0,-3 1-2 16,-1-1-1-16,-2-1-2 0,-1 1-1 0,1 0-3 0,-7 0 4 15,7-1-5-15,-7 1 3 0,6 0-1 0,-6 0-5 16,0 0 4-16,0 0-2 0,0 0-2 15,8 1 5-15,-8-1-3 0,0 0 0 0,-1 5-5 0,1-5 4 16,0 0 3-16,-1 6 0 0,1-6 2 0,0 0-3 16,0 0-1-16,-3 4 3 0,3-4-1 0,0 0-3 15,0 0 5-15,0 0-4 0,0 0-3 0,0 0 6 16,0 0-1-16,0 0-1 0,0 0 3 0,3-12-1 16,-3 12 1-16,2-6-2 0,-2 0 1 0,0 1-3 15,0 0-5-15,-1-2 8 0,-2 2-3 0,-1-2-1 16,2-1 1-16,-3-2 0 0,1-1 4 0,-2 2 1 15,-1-2-7-15,2 1 2 0,1 1 5 0,3-3-6 0,-7-2 4 16,6 3-2-16,-3-1-2 0,-2 2 3 16,2-1-3-16,1 1 3 0,-1 3-2 0,1 0 0 0,2 2 0 15,-2 0 2-15,4-1-1 0,-4 2-3 0,4 2-1 16,0 2 3-16,-4-6 1 0,4 6-2 0,-4-4-3 16,4 4-3-16,0 0-13 0,0 0-32 0,-6 10-47 15,2-5-39-15,-1 2-126 0,5-2-284 0,-4 5 127 16</inkml:trace>
  <inkml:trace contextRef="#ctx0" brushRef="#br0" timeOffset="-205829.18">15562 13901 5 0,'-19'-13'126'0,"5"1"-21"0,-3 2-4 16,1-1-8-16,2 3-11 0,-3 0-6 0,6 1-9 0,-5-3-6 15,2 5-11-15,-1 0 1 0,1 1-4 0,-4 1-5 16,-3 1-4-16,2 1-3 0,-4 1-3 15,4 3-2-15,-9 0-4 0,0 4-4 0,1 0 2 0,0 1 0 16,3-1-8-16,2 0-1 0,3-2-4 0,-9 0 6 16,10 0-13-16,-2 2 6 0,-1-2-1 0,1-1 2 15,-10 1-4-15,5-1 0 0,3-3-6 0,-1 1 18 16,2 0-6-16,1 1-4 0,-1-2 3 0,2 2 2 16,-1-2 0-16,1-1 2 0,4 3-3 0,1-3-4 0,-2 0 3 15,5 0-3-15,-1 0-5 0,-1 0 8 16,2 1-7-16,2-1 0 0,-3 1-2 0,4 1 4 0,1-2 2 15,7 0-3-15,-11 0 1 0,2 1-1 0,9-1-3 16,-10 0 0-16,4-1-12 0,6 1-1 0,-9 2 15 16,4-1-7-16,5-1 8 0,-6 0-4 0,6 0-1 15,-5 2 1-15,5-2 1 0,-4 5-1 0,4-5 2 16,-4 3-2-16,4 1-25 0,0 1 0 0,0-5-18 16,3 7-33-16,1-4-143 0,1-1-235 0,5 1 104 15</inkml:trace>
  <inkml:trace contextRef="#ctx0" brushRef="#br0" timeOffset="-205108.43">14856 13833 117 0,'-3'-6'106'0,"2"2"-10"0,1 4-6 0,-4-5-12 16,4 5-8-16,-1-2-2 0,1 2-9 0,0 0-8 16,-7-1-3-16,7 1-9 0,0 0-6 0,-14 6 4 0,7-2-3 15,-2 0-2-15,-2 1-5 0,0 2 2 16,1-1-3-16,1 1-8 0,-4 0-1 0,4 0-15 15,-4 0 11-15,4 1 6 0,0-3-5 0,1 4-2 0,1-4-2 16,-2 2 2-16,3-2-4 0,-1 0-2 0,-3 2 3 16,4 1-3-16,-1-4 2 0,2 1 3 0,0-2-5 15,1 3 2-15,0-1-5 0,2-4 0 0,-1 3 0 16,1-1 3-16,2-3 1 0,-3 6-7 0,3-6 6 16,4 6-5-16,1-4 6 0,0 1-2 0,4-1 2 15,1 1 0-15,-1-1-5 0,3 0-4 0,-2 1 1 16,0 0 3-16,4 0 6 0,-2 1-8 0,-3-1-3 0,-2 1 3 15,1-1 1-15,0-1 1 0,-3 3-6 16,1-4 1-16,1 3 4 0,-2-1-9 0,-1-2 6 16,-1 2 2-16,0-1 0 0,-3-2-3 0,4 3-3 0,-1-1 6 15,-3-2 3-15,0 0-2 0,0 0 1 0,0 0 0 16,0 0-2-16,0 0-1 0,0 0 3 0,0 0-2 16,0 0-3-16,-12-7 6 0,8 3-1 0,0-3 1 15,2-1 8-15,-2 2-3 0,1-3 15 0,-2-1-11 16,0 1 10-16,1-1 4 0,2-5-4 0,-1 3-13 15,-1 0 5-15,-1-1 7 0,1 1-4 0,2 3 4 16,-2-4-7-16,1 2 0 0,2 1-2 0,-3 1 1 0,3 1 1 16,1 2-2-16,-3 0-8 0,2 1-1 0,1 3-27 15,-4-2-36-15,0 2-77 0,4 2-88 0,-11 0-242 16,11 0 108-16</inkml:trace>
  <inkml:trace contextRef="#ctx0" brushRef="#br0" timeOffset="-203495.89">17504 15087 103 0,'0'0'121'0,"-1"-4"-1"15,1 4-17-15,-2-4-7 0,2 4-7 0,-3-3-4 0,3 3-8 16,0 0-6-16,0-5-10 0,0 5-7 15,5-2-1-15,-5 2-9 0,9-3 3 0,-5 3-8 16,1-1 3-16,0-2-6 0,4 0 1 0,-4 2-2 16,0 0-3-16,7-2 0 0,-2 0 2 0,3 2-3 0,1-2-1 15,-1 2 1-15,6-1-4 0,-1 0-3 16,0 2-4-16,3-1 0 0,-3 1-1 0,3 0-3 0,-1 1-1 16,2-1 0-16,-3 2-2 0,-1-2-2 0,1 0-3 15,-6 2 2-15,1-1-4 0,-1-1 1 0,-2 0-2 16,-2 2 4-16,-2-2-1 0,-1 1-4 0,0-1-2 15,-6 0 2-15,9 1-2 0,-9-1 1 0,5 0 0 16,-5 0-3-16,0 0 0 0,0 0-10 0,0 0-33 0,-20 10-26 16,7-5-30-16,-2 0-50 0,-4 3-82 15,0-4-250-15,2 3 111 0</inkml:trace>
  <inkml:trace contextRef="#ctx0" brushRef="#br0" timeOffset="-203202.43">17440 15187 108 0,'-7'0'125'0,"7"0"-10"16,-5 3-1-16,5-3 1 0,0 0 0 0,0 0-7 16,0 0-8-16,0 0-12 0,0 0-6 0,0 0-6 15,19-4-9-15,-9 1-5 0,2 2-6 0,2-1-7 16,4-1-4-16,0 2-6 0,3 0-1 0,-3 1 0 15,4 0-6-15,-2 0-5 0,0 0 1 0,0 1-4 0,0 2-2 16,-2-1-3-16,3 3-4 0,-1-1 1 16,-2-1 0-16,1 1-6 0,-6-2 3 0,0 1-3 15,-3-1 1-15,-1 1-1 0,0-2-4 0,-3 2-6 0,-2-2-17 16,3-1-15-16,-7 0-20 0,5 4-25 0,-5-4-18 16,0 0-34-16,0 0-105 0,0 0-252 0,0 0 113 15</inkml:trace>
  <inkml:trace contextRef="#ctx0" brushRef="#br0" timeOffset="-167526.18">10850 16385 16 0,'-13'2'59'0,"1"1"1"0,-7-1-10 15,-3 1-2-15,3 1-3 0,-4-2-9 0,-5 2 1 16,1 1-6-16,-1 1-6 0,0-2 5 16,-3 0-7-16,3 1-1 0,-1-1 0 0,1 2-3 0,-2-2 3 15,2 1-7-15,0-4 7 0,1 2-2 0,-1-2-5 16,0-1 0-16,6 2 3 0,1-1-1 0,-1-1-4 16,-8 1 0-16,4-2-4 0,4 1 9 0,-1 0-10 15,1 0-1-15,-6 0 1 0,1 1 3 0,6 2-5 16,0-3-2-16,2 2 2 0,0 1-2 0,2-3 2 15,-2 1-6-15,1 0 7 0,4 1 0 0,2-1-6 16,1 0 0-16,0 1 3 0,-1 2-10 0,1-4 12 16,-2 2-4-16,-1-2 2 0,2 3-3 0,0-2-1 15,0 2 3-15,2-2-2 0,-3 1 1 0,1 3 1 16,0-5-2-16,0 1-2 0,2 0 4 0,-3 1-1 16,4-1-4-16,3-1 4 0,-2 1 0 0,-1-1-2 15,0 1 2-15,4-1-1 0,-4 0 0 0,9 0 4 16,-13 0-2-16,13 0 2 0,-6-1-7 0,6 1 0 0,-6 1-2 15,6-1-24-15,-4 3-36 0,4-3-60 0,0 4-133 16,0-4 58-16</inkml:trace>
  <inkml:trace contextRef="#ctx0" brushRef="#br0" timeOffset="-166965.33">10657 16530 17 0,'0'0'60'0,"0"0"-9"16,-12-4-1-16,12 4-9 0,-10 2-1 0,10-2-7 0,-10 2 1 15,2 1-9-15,-1-2 2 0,0 2-2 0,-4-3-5 16,2 1 1-16,-5 1-5 0,-1 0-1 16,-3-1 2-16,0 0-2 0,-2 1-4 0,-7-2 8 0,0 0 7 15,-1 0 1-15,0-2 4 0,0 2-6 0,1-2 6 16,2 0-1-16,-5 2 0 0,0-2-2 0,13 2 4 15,-11-1-7-15,2 1 2 0,7 0-6 16,1 3 1-16,2-3-5 0,-2 2 0 0,3 2 3 0,0-1-6 16,0 2 3-16,-2 1-4 0,7 0 4 0,-2 0-3 15,5 1-19-15,-2 0-57 0,-1-2-97 0,2 3-173 16,-3-2 76-16</inkml:trace>
  <inkml:trace contextRef="#ctx0" brushRef="#br0" timeOffset="-163865.58">10740 16385 16 0,'0'0'84'0,"3"-1"-2"0,-3 1-20 0,0 0-6 16,0 0-5-16,0 0-2 0,0 0-7 0,0 0-6 15,0 0 6-15,0 0-11 0,0 0 0 0,0 0-4 16,-19 4-3-16,16-2-4 0,3-2 2 0,-8 0-2 16,4 2-3-16,-1-1-4 0,-3 0 2 0,1 0-5 15,-1 3-2-15,-5-3 4 0,-1 3-12 0,1-3 7 16,-2 4 1-16,-3-3 4 0,0 2-4 0,-4 0 0 16,2 0-2-16,-1 1-2 0,0-1-8 0,-5 4 4 15,6-1 1-15,-2-6-8 0,-1 5 15 0,4-3 2 16,2 4-3-16,0-3 6 0,1 1-5 0,-2 0 2 15,5-2 2-15,1 1-1 0,0-3-8 0,1 0 8 0,-2 5 3 16,1-6 2-16,-2 1 8 0,3 2-7 0,-2-2 1 16,-1 0-9-16,4 0-1 0,0 1 6 15,2-2-1-15,-4 0-3 0,1 1 3 0,2-1-8 0,1 1 0 16,-1 0 3-16,0 1-2 0,3 1-4 16,-2-3 4-16,-1 1 2 0,-5 0-3 0,3 2 0 0,-7-1-1 15,5 0-5-15,-1 0-6 0,0 0 11 0,0-1-1 16,1 0-1-16,-2 2 0 0,3-2-1 0,2 1 1 15,-3-2-1-15,7 1-4 0,-6 0 8 0,6 0-9 16,-3 1 1-16,4-2 8 0,5 0-5 0,-8 0 4 16,8 0 2-16,-7 3-33 0,7-3-33 0,0 2-115 15,0-2-189-15,0 0 84 0</inkml:trace>
  <inkml:trace contextRef="#ctx0" brushRef="#br0" timeOffset="-163264.08">10622 16495 49 0,'0'0'57'0,"-8"-4"4"0,6 2-13 0,2 2-6 16,-13-1 2-16,8 0-8 0,1 1-1 0,4 0 1 15,-14-1-2-15,5 1-5 0,1 0 13 0,-3-3-4 16,0 3-4-16,-4 1-8 0,-2-1 2 0,-4 0-1 15,1 3-4-15,-1-2 0 0,-7 0-6 0,8 4 1 16,-6-1-3-16,3-1 0 0,4 1-4 0,2 2 5 16,-3-2-5-16,7-1 4 0,-5 1-6 0,2 0 1 15,2 2-5-15,-3-3 4 0,4 0-3 0,-1 1 1 16,0 0 4-16,5-1-9 0,-10 0 6 0,6-1-2 16,-1-2 0-16,3 1-2 0,0 0-4 0,-1 0 4 15,3-1-3-15,0 0 1 0,0 0-1 0,2 2 3 0,0-5-3 16,7 3 0-16,-12-1 9 0,12 1-5 15,-6 0-3-15,6 0-2 0,0 0-1 0,-8-1 0 0,8 1-11 16,0 0-32-16,0 0-17 0,0 0-77 16,0 0-149-16,0 0 67 0</inkml:trace>
  <inkml:trace contextRef="#ctx0" brushRef="#br0" timeOffset="-162800.1">10429 16344 5 0,'-7'0'76'0,"-5"0"-11"0,0 1-2 16,0 0-8-16,-5 2-2 0,-1 1-4 0,-3-1-10 16,3 3-2-16,-8 4 1 0,0 1-2 0,-2-1-7 15,-1 2-3-15,2 1 2 0,-1 0-9 0,1-1 3 16,3 1-7-16,5-3-3 0,1-2 1 0,1 2-1 15,2 0 4-15,0-5-3 0,2 1-4 0,0-3-2 16,4 2 4-16,-1-1-2 0,2-1-1 0,3 0 1 0,1-2-7 16,-1 1 7-16,0 0 1 0,0 0 3 0,5-2-4 15,-6 2-7-15,6-2 13 0,0 0 4 16,-3 2-11-16,3-2 5 0,0 0 9 0,0 0-20 0,0 0 12 16,-4-9-3-16,4 9 7 0,0-3-8 0,0 3-1 15,0-5-3-15,0 5-1 0,0 0-28 0,0-5-47 16,0 5-77-16,1-4-159 0,2 1 72 15</inkml:trace>
  <inkml:trace contextRef="#ctx0" brushRef="#br0" timeOffset="-148200.37">21003 3776 25 0,'-2'5'85'0,"2"2"-8"15,-2-4-5-15,2 1-3 0,0 1-14 0,-4 0 6 16,4 1-1-16,-1 0-6 0,-1 4-5 0,-1-3-3 16,2 5-7-16,-3-4-2 0,4 4-1 0,-2 2 1 15,0 1 2-15,0 0-2 0,-1 2-6 0,0 1 1 16,2 0 8-16,-1 0-11 0,0 0 5 0,2 0 0 0,2-1-4 15,-2 1 3-15,0 1 0 0,-2-2 3 0,2 1 4 16,0-2 1-16,0 0 2 0,2-1 5 0,-4-2-5 16,2 1-2-16,0-2-3 0,0 0-2 0,-1 1 0 15,0 0 7-15,-1 2-3 0,1 1-4 0,-2 0-3 16,3 0-2-16,-2 0-3 0,2 0-2 0,-4 1 0 16,3 0-4-16,2 0-3 0,-1 1 1 0,-1 1 0 15,2 0-4-15,-1-1-2 0,0 2 5 0,-1-1-6 16,0 1-5-16,1 1 6 0,-1-1-5 0,-1-2-1 0,0 1 3 15,-1 2 1-15,-1-4-1 0,2 0 4 16,-1 0-5-16,1-2 4 0,-2 4 1 0,1-1 0 16,1 0 3-16,0-1-4 0,4 3 0 0,-4-6-2 0,2 6 5 15,-2-3-1-15,2 1-1 0,-1 0-2 0,-2 1-1 16,0 0 0-16,1 1 0 0,-2-3-1 0,0 2 0 16,-1 2-2-16,4-1-2 0,0-1 2 0,-1 1-1 15,0 4 0-15,2-5 1 0,1 1-1 0,-1 4 3 16,3-3 1-16,1 3 1 0,-1-6-1 0,1 3 0 15,2-3 1-15,-2 7-1 0,0 0-4 0,-1-5 3 16,2 3 0-16,0-5 1 0,-1 1-4 0,0 1 4 16,-2-1-3-16,3-1 1 0,-3 0 1 0,0 2 0 0,1-3-2 15,-1 4 0-15,3-2 0 0,-2-1-2 16,-1-1-2-16,3 3-1 0,-2-2 2 0,-2 2 1 0,3-3-1 16,-4 2-2-16,2 0 1 0,-2-1-2 0,2 0 0 15,-4 0 0-15,4-1 2 0,-2 0 2 0,0 2 4 16,1-2-2-16,2-1 1 0,-2 1 9 0,2 0 3 15,0-2 0-15,3 2-1 0,-3 0-2 0,5-2-1 16,-3 0-1-16,0-4-2 0,3 5 1 0,-3 0-4 16,-1-5 1-16,1 5-1 0,0-4-1 0,0 2-1 15,-1-2 0-15,-1-2 1 0,-1 2-7 0,2-3-12 16,-4 2-19-16,4-3-20 0,-4-1-25 0,0-1-35 16,0-6-36-16,0 0-74 0,0 0-167 0,0-16-415 0,0 4 184 15</inkml:trace>
  <inkml:trace contextRef="#ctx0" brushRef="#br0" timeOffset="-145417.92">21053 3788 34 0,'-9'0'64'0,"9"0"0"0,-5-3-11 0,5 3 0 15,-8 0-6-15,8 0-7 0,-6-3 2 0,6 3 1 16,-8 0-3-16,8 0 5 0,-4-4-3 0,4 4 1 15,-2-2-7-15,2 2-1 0,0 0 3 0,0 0 2 16,-8 0 0-16,8 0-5 0,0 0-3 0,0 0 3 16,0 0-5-16,-8-1 6 0,8 1-10 0,0 0 1 15,-6-4 1-15,6 4-10 0,0 0 7 0,0 0-10 16,-9 2-2-16,9-2-2 0,-9 2 9 0,9-2-10 0,-8 0 3 16,8 0-6-16,-6 1 1 0,6-1 1 0,-4 2-4 15,4-2 2-15,0 0 4 0,-5 2 5 0,5-2 6 16,-2 2 1-16,2-2 3 0,0 0 4 0,0 0-1 15,0 0 4-15,0 0-2 0,0 0-1 0,0 0 0 16,0 0 0-16,0 0-6 0,0 0 3 0,0 0-4 16,0 0-1-16,11-6-3 0,-5 4-2 0,2 1 0 15,-1-1-6-15,4-1 1 0,3 2 0 0,-1-4-7 16,2 2 3-16,-2 0-2 0,6-1 0 0,2-1-1 16,-5 0-2-16,1 2 2 0,2-3-1 0,0 3 1 15,0 0 0-15,-1-1-1 0,1-2-1 0,2 2-4 0,-6 0 3 16,4-1 0-16,2 0 2 0,-2 1 0 0,3 0 0 15,-3 0-1-15,3-1-2 0,-1 1 0 16,1-1 0-16,5-4 0 0,0 4-4 0,1-2 3 0,-1 0 0 16,1 1-3-16,0-2 1 0,1-2 2 0,1 4 3 15,0 0-1-15,-3-1 1 0,4 4-7 0,-3-3 2 16,-2 1 1-16,2 1 2 0,-7 2-1 0,1-3 0 16,1 1 0-16,3 1-3 0,-3-1 6 0,-3 1-6 15,4 0 5-15,3-2-2 0,-5 1-4 0,-3 2 4 16,0-1 1-16,3 2-2 0,-3-3 1 0,-1-3 1 15,4 4 0-15,-2 0 1 0,1 1-3 0,0-4 2 16,6-1 7-16,0 4-1 0,-5-1 1 0,-2 0 0 16,7 2-2-16,4 0-2 0,-11-1 1 0,10 1-8 0,-10 0 3 15,-1-1-3-15,4-1 6 0,-2 2 0 0,-1-2 3 16,1 1-1-16,-1 1-3 0,-5 0-1 16,7-2-1-16,-5 2 2 0,2-3 2 0,-1 4 1 0,0-2-5 15,-1-1 3-15,0 3-7 0,-2-1 4 0,3 1 1 16,0-1 0-16,-5 1-7 0,1-1 6 0,0 1 3 15,-1 1-7-15,-3 0 7 0,3 0-5 0,-7 0 1 16,1 0 1-16,-7 0 1 0,10 0-1 0,-10 0 0 16,10 1 1-16,-6-1-2 0,-4 0 0 0,10 2-1 15,-3 0 3-15,0-1 0 0,1 0-3 0,-3 1-3 16,3-1 7-16,0 1-7 0,0 0-4 0,-3-2-5 16,3 3 19-16,-1-2-6 0,0 2-3 0,-2-2 2 0,0 1 1 15,-5-2-4-15,5 1 2 0,-5-1 3 0,0 0-3 16,8 1 6-16,-8-1-6 0,5 3-3 15,-5-3 6-15,0 0-1 0,0 0 3 0,4 2-5 0,-4-2 2 16,0 0-3-16,4 2 3 0,-4-2 1 0,0 0 0 16,0 0-1-16,0 0 0 0,0 0 2 0,9 0 0 15,-9 0-3-15,0 0 0 0,0 0-2 0,5 1 1 16,-5-1 0-16,0 0 4 0,0 0 0 0,0 0 2 16,0 0-4-16,0 0 0 0,1 4 3 0,-1-4-2 15,0 0-3-15,0 0 0 0,0 0 5 0,3 4-1 16,-3-1-3-16,1 1 0 0,-1-4 2 0,0 7-2 15,0-5 0-15,4 1 0 0,-3 1 0 0,-1 0 5 16,0 1-16-16,0-1 18 0,3 3-4 0,-3-2 4 16,0 2-7-16,0-1 1 0,0 0 0 0,-3 2-7 15,3-1 9-15,0 2 3 0,0-2-2 0,-1 3 1 16,1-1-1-16,-4 2-3 0,8 0 1 0,-4-1 2 0,1 2-4 16,-1-1 4-16,3 0 0 0,-2 1-3 15,0 4 3-15,-1-3 0 0,4-3 1 0,-4 6-2 16,0 2 2-16,0-7 3 0,0 0 0 0,0 0-3 0,0 2 4 15,0-1-2-15,0 3-12 0,0 1 15 0,0-3-2 16,0 3 12-16,0-3-1 0,0 4-2 16,3-1-1-16,-2-1 4 0,2 0-3 0,-1 2-2 0,2-5 0 15,-1 4 3-15,3-2-7 0,-1 3 3 0,0 3-1 16,3-3 11-16,-3-1-5 0,4 1 2 0,-4 1-2 16,3-3-1-16,-1 3 1 0,1 1-4 0,-2-3 1 15,2 1-8-15,-2 1 6 0,1 0-3 0,-2 1 4 16,-1-1-3-16,-2 3-2 0,-2-2 1 0,1-2-1 15,-1 3 0-15,-1-1 0 0,-1-2 0 0,0 2-6 16,-2-2 3-16,-2-2 0 0,6 3 0 0,-2 2-1 16,4-1 2-16,-6 8-1 0,2-8-1 0,2 4-1 0,0-7-4 15,0 2 6-15,0 1-4 0,-1-2 1 0,-1 2 2 16,2 0 1-16,-1 0-2 0,2-1 0 0,-2-1 0 16,1 0-3-16,0 0 2 0,0 2 0 0,0-2-1 15,3 0 3-15,-2-3 0 0,1 4 0 0,0-5-1 16,3 2-3-16,-2 2 2 0,1-7 1 0,0 3-2 15,1 1 0-15,-1-3 2 0,0 2-2 0,2-1 2 16,-2 2-2-16,1 1 1 0,-1-3-1 0,-3 5 0 16,2 0 2-16,-2-3-1 0,-1 1 1 0,0 2 0 15,0-3-5-15,-1-2 3 0,-2 2 0 0,2 2 1 0,1 0-1 16,0-6-1-16,-2 3 0 0,0 0 0 16,2 3-1-16,0-2 5 0,0-2 0 0,0 5-4 15,2 0 1-15,0 2 0 0,-2-2 0 0,5 3 2 0,-3-2-2 16,0 0 2-16,2-1-3 0,-3 2-2 15,4-2 2-15,-3 0 2 0,0 0 0 0,2 1 2 0,-3 0-2 16,3 1-1-16,-3-1 0 0,3 0-2 0,-1 2 3 16,-2-1 1-16,2 1-6 0,-3-2-9 0,1 2-9 15,-1-1-9-15,0-1-8 0,1 1-2 0,-1 0-5 16,0-2 5-16,5 0 4 0,-5 3 2 0,3-7 1 16,-2-2 4-16,2 3 4 0,-2-2 0 0,0 3 2 15,-1-3 7-15,4-2-7 0,-4 2 8 0,4-2-2 16,-3 2 1-16,2 0 2 0,-2 1 4 0,2-2-1 15,0 1 5-15,-1-1-2 0,-1 4-8 0,0-4-11 16,2 2-1-16,-2-3-2 0,2 1-9 0,-2 1-3 16,0-2 14-16,0-1-8 0,-1 0 5 0,2-2-6 15,-2 1-1-15,1-3 14 0,-1 0 3 0,1-1-9 0,1 0 6 16,-2 1-17-16,0-5-6 0,1 3-1 16,-1-3-11-16,5 2-12 0,-5-2-8 0,0 0-5 0,0 0 6 15,11-4 5-15,-11 4 2 0,7-1 16 0,-7 1 0 16,6 1 15-16,-6-1 20 0,0 0 14 0,0 0 13 15,12 0 7-15,-12 0 12 0,6 2 7 0,-3-2 1 16,-3 0 2-16,5 2-1 0,-5-2-9 0,0 0-9 16,6 1 4-16,-6-1-1 0,4 0-2 0,-4 0-15 15,6 5 10-15,-6-5 0 0,3 4 0 0,-1-2-3 16,0 1 7-16,-2-3-12 0,4 3 4 0,-2-1-7 16,-2-2 5-16,1 7 7 0,-1-7 1 0,2 2 4 15,-2-2-2-15,0 0-1 0,1 4 8 0,-1-4 0 0,0 0-2 16,0 0 1-16,0 0 1 0,-1 4-3 15,1-4-4-15,-3 5 0 0,3-1-1 0,-4-1 3 16,0-1-9-16,2 2 0 0,-3 0 8 0,1-1-6 0,0 1-2 16,-1 1-1-16,1-3-6 0,2 3 2 15,-4-2-1-15,1 0 6 0,-1-1 0 0,1 2-6 0,0-4 2 16,0 3-7-16,1-2 8 0,4-1 6 0,-12 2 4 16,7-2-9-16,0 1 4 0,1 2-6 0,-2-2 5 15,-3 1 5-15,3 0-7 0,-6-2-6 0,3 2 9 16,-1 1-3-16,-3-3-1 0,-1 1-3 0,-3-1-6 15,-2 4 12-15,6-2-4 0,0-2 0 0,-4 1 8 16,-2 0-1-16,6-1 6 0,-8 0-3 0,1 0 0 16,2 0-3-16,-4 3 3 0,2-3 8 0,-1 1 4 15,-1-1 7-15,-8 1-3 0,3 3 3 0,6-3 6 16,-6 2-3-16,-1-1 5 0,6 0-1 0,-1 1-6 16,-4-3 1-16,4 2-3 0,3 3-6 0,-9-3 1 15,9 3-5-15,-8-2-3 0,0 3-4 0,0-3 1 16,-3 0-6-16,-1 2 5 0,-2 0-2 0,-2-4-5 15,0 0 4-15,-2 2 6 0,-2-1 10 0,0 0 10 0,1 1 4 16,-2-1-3-16,8-2-5 0,-3 2-2 0,4 1 0 16,-2 0-4-16,4-1-3 0,2 5-5 15,8-5-1-15,-2 4-4 0,3-1 0 0,-3 1-6 0,5 0 3 16,-2 0-4-16,1 0 3 0,2 1-3 0,2-3-2 16,-2 3-1-16,4-2-2 0,-4 2 2 0,0-1-2 15,3-2-1-15,1 1 2 0,-2-1-1 0,3 2-1 16,-3-4-3-16,1 0 3 0,0-1-2 0,-1 1-6 15,2-2 6-15,1-1-1 0,-2 1 0 0,-1 0-2 0,3 0 0 16,-3-1 2-16,2 0-1 0,-1-1 3 16,-1 2-9-16,3 0 5 0,-2 0 0 0,3 0-1 15,-2 2 0-15,1-1 3 0,2-1-4 0,0 1 1 0,0 0 2 16,5-1 2-16,-3 2-5 0,7-2 2 0,-9 1 1 16,9-1 1-16,-7 0-3 0,7 0-2 15,-5 2-11-15,5-2-15 0,0 0-16 0,0 0-28 0,0 0-44 16,-6-7-69-16,6 2-201 0,4-5-417 0,0 1 185 15</inkml:trace>
  <inkml:trace contextRef="#ctx0" brushRef="#br0" timeOffset="-143616.86">21399 3867 37 0,'0'-4'88'0,"0"4"-1"0,0 0-7 0,0 0-6 16,4-1-1-16,-4 1 3 0,0 0-1 0,0 0 3 0,1-4-2 16,-1 4-1-16,0 0-2 0,0 0-2 15,0 0-2-15,0 0-3 0,0 0-4 0,0 0-6 16,0 0-5-16,0 0-3 0,0 0-3 0,0 0-9 0,0 0-2 16,0 0-2-16,0 0-5 0,0 0-2 0,0 0-5 15,0 0 0-15,0 0-5 0,0 0 1 0,0 0-2 16,6 8 0-16,-4-3-3 0,0-1-1 0,1 3-1 15,0-1-2-15,-1 1 0 0,2 2-3 0,0-1 3 16,-3 1-3-16,1 3 0 0,0-1 1 0,-1 1 0 16,-2 5 2-16,1-1-4 0,0 2 2 0,0 0-4 15,-4 2 1-15,3-3 3 0,-3 4-2 0,0-4 0 16,0 0 2-16,3 0-1 0,-2-1 0 0,1-3 0 16,2 2-2-16,0-6-1 0,0 4 1 0,2-4 6 15,1 3-8-15,-3-3-2 0,5-1 4 0,-3-1 1 16,0 1 0-16,3-4-1 0,-1 2-1 0,-4-1 2 0,5-1-1 15,-5-2 0-15,4 2 2 0,-4 0-1 0,0-4-3 16,5 2 1-16,-5-2-2 0,0 0-6 0,10-5-16 16,-10 5-15-16,4-7-29 0,0 2-44 0,-3-1-143 15,-1-3-275-15,4-1 121 0</inkml:trace>
  <inkml:trace contextRef="#ctx0" brushRef="#br0" timeOffset="-141547.84">21383 3862 45 0,'0'0'159'0,"0"0"-14"16,0 0-14-16,0 0-9 0,0 0-16 0,0 0-12 15,0 0-12-15,0 0-4 0,0 0-8 0,0 0-10 0,0 0-6 16,0 0-4-16,0 0-8 0,0 0-2 0,0 0-2 16,0 0-6-16,0 0-1 0,0 0-7 15,0 0-3-15,0 0 3 0,0 0-5 0,0 0 1 0,0 0-4 16,12-8 1-16,-6 7-2 0,-1-1-2 0,1 1-2 15,-1 0-2-15,2-2 0 0,0 3-1 0,2-1 1 16,0 1-3-16,0 0-3 0,1 0 0 0,3 0 0 16,-3-2 2-16,1 0-2 0,0-1-3 0,-2 2 7 15,1-2-4-15,2 0-3 0,-2 1 1 0,0-2 1 16,3 2 1-16,4-4 0 0,2 3-4 0,-2-2 2 16,0 1 1-16,2-2 1 0,-2 1-1 0,1 0 2 15,-1 1-5-15,-1 1 2 0,2-2 2 0,-5 3-2 0,0 0-2 16,-1-3 2-16,1 1-2 0,1 0 6 0,-2 0-5 15,-1 3-1-15,3-2 4 0,-1 1-2 16,-2-1 0-16,2-1-3 0,1 3 3 0,-1-2 2 0,0 1-3 16,0-1 1-16,-2 1-3 0,2-3 4 0,-2 3 1 15,7 2-1-15,-7-2 0 0,1 1 1 0,0 0 2 16,1-3-2-16,-1 3 0 0,-3 1-2 0,2-3 1 16,0 3 2-16,-5-1-4 0,2-1 2 0,0 0-1 15,-1 0 1-15,1 4-2 0,0-2 0 0,-8 0 3 16,14 1-4-16,-8-1 1 0,2-1 2 0,-3 2 0 15,-5-1-1-15,11-1-4 0,-5-1 7 0,-6 2-7 16,9-2 6-16,-4 1-6 0,-1-1 5 0,2 0-1 16,-2 2 4-16,-4 0-2 0,11-3-1 0,-7 2 0 15,1-2-2-15,1 2-2 0,0-3 1 0,-1 4-1 0,1-3 1 16,-2 1 2-16,1 1-2 0,1 0 0 0,-2-1 3 16,1 1 2-16,-5 1-3 0,8 0 2 0,-8 0-2 15,7 0 0-15,-7 0-2 0,7-3-2 0,-3 2-1 16,-4 1 4-16,5-2 2 0,-1 1-2 0,1-2 5 15,-5 3-3-15,10 0-4 0,-10 0 0 0,12 0 2 16,-6-1-4-16,-6 1 5 0,8-2-4 0,-8 2 9 16,6 0-9-16,-6 0 3 0,0 0 0 0,7-1 5 15,-7 1-4-15,0 0-3 0,0 0 5 0,7-1-3 16,-7 1-2-16,0 0 3 0,0 0-4 0,0 0-3 16,0 0 9-16,0 0-5 0,0 0 1 0,0 0-1 15,5-1 5-15,-5 1-3 0,0 0 3 0,0 0-2 0,0 0 1 16,0 0 0-16,0 0-2 0,0 0-2 15,0 0 3-15,0 0-5 0,0 0 6 0,3-2-1 0,-3 2-2 16,0 0 2-16,0 0-2 0,0 0 1 0,0 0-4 16,0 0 6-16,0 0-4 0,0 0 3 0,0 0-1 15,0 0 3-15,8 3-6 0,-8-3 4 0,0 0 0 16,9-1-1-16,-9 1-1 0,6 2 0 0,-6-2 1 16,9 0 7-16,-9 0-8 0,7 0-3 0,-3 1 5 15,-4-1-2-15,7 2-1 0,-7-2 4 0,0 0-6 16,0 0 3-16,10-3 4 0,-10 3-5 0,8-1-2 15,-8 1 2-15,7-1 4 0,-7 1-4 0,7 0 5 0,-7 0-5 16,10 0 4-16,-4-1-2 0,-6 1-3 16,7 0 1-16,-7 0 3 0,0 0 4 0,7 0-6 15,-7 0-1-15,0 0 1 0,0 0 9 0,0 0-3 0,0 0-3 16,8-1 2-16,-8 1 2 0,0 0 2 0,0 0 1 16,0 0 2-16,0 0-8 0,0 0 0 15,4-3 0-15,-4 3 5 0,0 0-8 0,0 0 1 0,0 0-2 16,0 0 4-16,0 0-3 0,0 0 4 0,0 0 0 15,6-1 0-15,-6 1-2 0,4-3 0 0,-4 3-1 16,0 0-1-16,0 0 1 0,0 0-2 0,9 0 4 16,-9 0-2-16,0 0 1 0,0 0 0 0,0 0-2 15,0 0 3-15,0 0 0 0,0 0 3 0,0 0-2 16,0 0 0-16,0 0 1 0,0 0-3 0,0 0-1 16,0 0 2-16,0 0-5 0,0 0 5 0,0 0-5 15,0 0 1-15,0 0-1 0,0 0-1 0,0 0 2 0,0 0 2 16,0 0-1-16,0 0 1 0,0 0-2 15,0 0 3-15,0 0 1 0,0 0-2 0,0 0-1 16,0 0 3-16,0 0-5 0,0 0 1 0,0 0-3 0,0 0 1 16,0 0 4-16,8 1 1 0,-8-1-2 0,0 0 0 15,0 0-4-15,5 3 2 0,-5-3 0 0,2 3-1 16,1-1 3-16,-3-2 0 0,0 0 0 0,5 1-1 16,-5-1 4-16,0 0-3 0,4 2-1 0,-4-2 2 15,0 0-1-15,0 0-1 0,4 3-1 0,-4-3 2 16,0 0-2-16,0 0 2 0,5 0-3 0,-5 0 5 15,0 0-4-15,0 0 5 0,5 3-4 0,-5-3 2 16,0 0 1-16,0 0-1 0,0 0 3 0,6 0 0 0,-6 0 1 16,0 0-4-16,0 0-2 0,0 0 3 15,4 1-2-15,-4-1-1 0,0 0 1 0,0 0 1 16,0 0 0-16,7 2-1 0,-7-2 2 0,0 0 2 0,0 0-6 16,6 0 4-16,-6 0-2 0,8 1 0 0,-8-1 0 15,10-1 0-15,-10 1 1 0,9-2 3 0,-4 2-3 16,-5 0 2-16,10-1-3 0,-10 1 4 0,8 0-3 15,-8 0 2-15,6 0-1 0,-6 0-1 0,0 0-1 16,0 0 3-16,0 0 5 0,7 0 8 0,-7 0-4 16,0 0 4-16,0 0-1 0,0 0-3 0,0 0-2 15,0 0 1-15,0 0-2 0,0 0 0 0,0 0-4 16,0 0-3-16,0 0 3 0,0 0 0 0,0 0-1 16,0 0-1-16,0 0 0 0,0 0-1 0,0 0-4 0,0 0 2 15,0 0 1-15,0 0-2 0,0 0 3 0,0 0-4 16,0 0 1-16,0 0 1 0,0 0 0 0,0 0-1 15,0 0 1-15,0 0 0 0,0 0 0 0,-9 8 1 16,9-8 3-16,-3 3-3 0,3 0-1 0,0-3-2 16,0 9 1-16,0-3 5 0,0-2-5 0,0 2 0 15,3-2 3-15,-3 4-3 0,0 1 0 0,0 0 0 16,1 2 5-16,-1 1-3 0,-1-1 2 0,1 1-3 16,0 1-1-16,-2 2 3 0,1 1-2 0,0-4 0 15,2 5 0-15,-2-7 3 0,2 4 1 0,0-3-3 16,1 2-2-16,-1-1 6 0,0 1-3 0,2 1-2 15,-2-2-1-15,0-2 1 0,2 0-2 0,-2-3 3 0,1 0 2 16,-2 1 2-16,1-3-1 0,0 4-2 16,0-4-2-16,-1 2 1 0,0 0-1 0,-1-2 0 15,0 3 4-15,1-4-2 0,-1-1-2 0,1 4 1 0,1-3-2 16,-2 1 0-16,-1 0 1 0,4-1-1 0,-2 0 2 16,-2 3-1-16,4-4-1 0,-2-3 2 15,-3 8-2-15,3-4 1 0,-1-1-1 0,1-3 2 0,-2 6 3 16,2-6-1-16,-4 4-1 0,4-4 4 0,-1 4 3 15,1-4 4-15,0 0 2 0,-2 3-4 0,2-3 0 16,0 0 3-16,0 0-5 0,0 0-1 0,-3 2-2 16,3-2-1-16,0 0 1 0,0 0-4 0,0 0 1 15,0 0-1-15,0 5 1 0,0-5-2 0,0 0 1 16,0 0-1-16,0 4 2 0,0-4-3 0,0 0 3 16,0 0-4-16,0 0 2 0,1 4 2 0,-1-4-1 15,0 0 2-15,0 0-5 0,0 0-16 0,0 0-24 0,0 0-40 16,0 0-56-16,-10-10-185 0,5 6-347 0,1-2 154 15</inkml:trace>
  <inkml:trace contextRef="#ctx0" brushRef="#br0" timeOffset="-140418.11">21422 4270 79 0,'0'0'95'0,"0"0"-3"0,0 0-12 0,0 0-1 16,0 0-17-16,0 0-1 0,0 0-5 0,0 0-10 15,0 0-7-15,-8-2 2 0,8 2 4 0,0 0-12 16,0 0-2-16,0 0 1 0,0 0 1 0,0 0 6 16,0 0 2-16,0 0-1 0,0 0-5 0,0 0-5 15,0 0-1-15,17 5-2 0,-17-5-5 0,5 0 2 0,-5 0-7 16,9 2 2-16,-1 0-5 0,-3-2-1 15,-5 0 1-15,9 1 4 0,0-1-12 0,-3 0 2 0,2 0 1 16,0-1 5-16,0 1 1 0,0-2 1 0,3 1 0 16,-2-1 6-16,5 0 1 0,-3-1-3 15,3-1 0-15,0 2-6 0,5-1 2 0,-5 0 2 0,4 1-5 16,-5-1-3-16,2 1-2 0,2-1 2 0,-2 2 2 16,-2 0-3-16,1-1-3 0,-1 0-1 0,1 1-2 15,-3-2 4-15,2 3 2 0,1-1-5 0,-1 0-1 16,0-1 7-16,4-1-2 0,-4 1 5 0,4 0 1 15,2 1 1-15,-2-1 1 0,2-1-2 0,-1 3 2 16,0-1-3-16,1 0 0 0,0-2-5 0,0 2 2 16,1 1-3-16,-6-1-1 0,6 1 1 0,-8 0-3 15,0 0 1-15,0-2 0 0,-2 2 2 0,0 0-1 0,-1-2-9 16,3 0 7-16,-2 1-3 0,0-2 2 0,1 3 3 16,1-1-4-16,0 0 4 0,0-1-4 15,5 0 3-15,2 2-6 0,-1-3 1 0,1 0 2 0,-1 2 0 16,0 0-1-16,1 2-1 0,-6-1 4 0,6-3-5 15,-7 3 3-15,0-1-4 0,0 0 0 0,-2 1 2 16,0-3 4-16,-3 3-1 0,1-2 0 0,-2 2-3 16,1-3 3-16,1 0-5 0,-3 2 2 0,3 1 1 15,0-3 0-15,-1 1 2 0,0 2-3 0,-1-3 0 0,2 3-1 16,-1 0 0-16,1-4 1 0,1 2-3 16,0 1 3-16,-3-1-2 0,2-1 1 0,0 2-1 15,-1 1 3-15,1-1 0 0,-3-2 0 0,5 3 1 0,-2 0-2 16,0 0 2-16,-1-1-3 0,0 1 3 0,-7 0-2 15,11-2-3-15,-6 1 5 0,-5 1-4 0,8 0 5 16,-8 0 0-16,0 0 5 0,8 0 0 0,-8 0 7 16,0 0 1-16,7 1-1 0,-7-1 4 0,0 0 1 15,0 0-6-15,5 2 3 0,-5-2 1 0,0 0-3 16,0 0 4-16,0 0-1 0,0 0-6 0,0 0 0 16,0 0-2-16,0 0 3 0,0 0-10 0,0 0-16 15,0 0-15-15,0 0-12 0,0 0-22 0,0 0-21 16,0 0-10-16,0 0-23 0,0 0-18 0,0 0-121 15,0 0-277-15,0 0 122 0</inkml:trace>
  <inkml:trace contextRef="#ctx0" brushRef="#br0" timeOffset="-139480.5">22189 3955 59 0,'0'0'88'0,"0"0"-7"16,0 0-5-16,0 0-6 0,0 0 3 0,0 0-2 15,0 0 5-15,0 0 0 0,0 0 2 0,0 0 1 16,0 0 0-16,0 0-2 0,0 0 4 0,0 0-5 16,0 0 0-16,0 0-9 0,0 0-3 0,0 0 1 15,0 0-5-15,0 0 1 0,-5 2 0 0,5-2-4 0,0 0-5 16,0 0-4-16,0 0-6 0,0 0-2 16,0 0-6-16,4-13 2 0,-4 10-5 0,1 0 0 0,0-2-8 15,-1-2-1-15,3 2 0 0,-1 0-2 0,1-2 0 16,0-1-4-16,0 0 1 0,4-2-1 0,-3-2-3 15,2 3-5-15,2-7-1 0,-3 1 0 16,5 0 0-16,-2-1 4 0,-2 1-3 0,4-2-4 0,-1 0-2 16,0 3 3-16,0-1-2 0,1-1-1 0,-1 1-2 15,0-3 1-15,0 2 1 0,0 0 6 0,0-1-3 0,1 2-1 16,-1-2-1-16,3 2 2 0,-1 1-1 16,-1-3-1-16,-1 3-3 0,3-1 1 0,-1 1 0 15,2 2-1-15,-1-4 2 0,2 3-2 0,0 0-5 0,-1 2 3 16,3 0 0-16,-2-3 1 0,0 4 0 0,-1-1 1 15,5-1 1-15,-3 2-1 0,-1 0-4 16,0 0 0-16,-1 3 4 0,-3-1-1 0,-1 1 4 16,4 2-5-16,-3-2 0 0,-1 1 0 0,1 1 2 0,-3-1 1 15,-1 1-2-15,1 3 2 0,4-2-2 0,-6 0 0 16,4-3 2-16,-1 5-7 0,-3-1 4 0,4-1 2 16,-3 2 0-16,2-4 2 0,2 1-5 0,-1 1 3 15,0-3-1-15,0 5 3 0,1-3-2 0,-1-1 0 16,2 1-1-16,0 3 0 0,-1-2-2 0,-1 0 1 15,3 0 2-15,-2 2-3 0,0-1 2 0,2-1 3 16,-5 1-1-16,4 2 1 0,-3-1-3 0,1-1-3 16,-5 2 1-16,1 0 5 0,4 0-6 0,-5-2 2 15,0 3-3-15,-4 0 2 0,6-1 4 0,-6 1-1 16,13-2 0-16,-8 2-5 0,-5 0 5 0,13-1 0 16,-8 2-1-16,5 1 1 0,-2-1 3 0,-3-1-3 15,2 0-2-15,-1 4 1 0,1-3 3 0,-1 0 0 0,-1 0-4 16,1 1 1-16,-2 0 0 0,-4-2-1 0,8 1-1 15,-8-1 5-15,3 0-3 0,-3 0-3 16,0 0 0-16,6 3-12 0,-5 1-8 0,-1-4-10 0,0 0-8 16,4 3-2-16,-4-3-14 0,0 0-16 0,0 0-17 15,0 0-22-15,0 0-33 0,-5 6-108 0,5-6-275 16,0 0 121-16</inkml:trace>
  <inkml:trace contextRef="#ctx0" brushRef="#br0" timeOffset="-138895.61">23311 2949 56 0,'0'0'90'15,"-1"9"-2"-15,1-4-6 0,1 0-1 0,-1 2-8 16,1 5 3-16,1-5-6 0,-1 5 5 0,3-3-12 16,0 2 2-16,-2 1-10 0,4 0 0 0,-2 2-8 15,1-2-1-15,2 4-12 0,-3-4-6 0,1 4 4 16,2-2-5-16,-2 1 5 0,1 2 2 0,-3-2 3 0,1 1-2 15,0-5-8-15,-3 2 5 0,4 3-1 0,-1-2-1 16,-2 2-10-16,1 1 6 0,1-2 5 16,0 1-3-16,1-1 0 0,-1 0-2 0,1-3-2 0,-1-2-3 15,0 1-1-15,-2 2-3 0,2-5 0 0,-1 3-4 16,-2-1 1-16,2 0-7 0,-2-2 8 0,0-1-6 16,2 0 2-16,-2 0 1 0,-1-2-1 0,4-1-1 15,-3 1-1-15,2 0 0 0,-2-1-1 0,0 1-4 16,3-1 4-16,-1-1-3 0,0 1 1 0,-1-2 0 15,0 0-14-15,1 1-19 0,-3-3-29 0,0 0-51 16,0 0-163-16,0 0-292 0,0 0 129 0</inkml:trace>
  <inkml:trace contextRef="#ctx0" brushRef="#br0" timeOffset="-138394.92">23324 3162 67 0,'0'-3'133'0,"1"-2"-18"0,0-1 6 15,-1 2 3-15,3-1 8 0,-3 5-8 0,-3-8-6 16,3 4-8-16,0 4-3 0,-1-6-1 0,1 6-2 15,-1-7-4-15,1 7 1 0,0-4-5 0,0 4-6 16,-1-4-5-16,1 4-15 0,1-3-1 0,4 0-11 16,0-1-4-16,1 2-13 0,3 0 2 0,3-3-7 15,-1 2-1-15,0 3-3 0,1-3-3 0,1 3-4 16,0 0-4-16,-2 0-2 0,1 3 1 0,-1-3-4 16,0 3-5-16,-5-2-1 0,0 2-3 0,1-2 2 15,-1 1-3-15,-1 0-2 0,2 1 3 0,-2-1 0 16,0 2-4-16,0 1 0 0,-1 1-2 0,0 0 2 0,0-1-2 15,-2 2 3-15,1 1-1 0,-1-2 0 0,1 5-6 16,-1-4 3-16,-1 0 0 0,-1 1 2 16,-1-2-5-16,-1 1 6 0,1-1-3 0,-2 1-2 0,-1-1 6 15,0-2-4-15,0 1 2 0,-2-1-1 0,1 1-2 16,-3 1-1-16,1 0 1 0,0-3 3 0,-2 1 0 16,-1 1 0-16,2 0-1 0,-1 1-2 0,2-2 3 15,-1-1-2-15,4 1 2 0,-1 0-2 0,0 2-1 16,1-1 1-16,-2-1-15 0,-1 1-15 0,5 0-18 15,-2-2-28-15,0 0-17 0,2-1-23 0,2-2-28 16,-2 3-53-16,2-3-99 0,0 0-320 0,0 0 142 16</inkml:trace>
  <inkml:trace contextRef="#ctx0" brushRef="#br0" timeOffset="-137500.5">23841 3130 126 0,'0'-5'168'0,"0"5"-14"0,-1-5-14 0,1 5-19 15,0-7-11-15,-4 4-10 0,4 3-11 0,-4-7-9 16,0 4-2-16,2-1-9 0,-1 2-6 0,-1 1-13 16,1-3 0-16,-1 2-5 0,-4-1-6 0,3-1 6 15,1 3-2-15,-2-2-11 0,-2 2-3 0,3 0-2 16,5 1-6-16,-10-3 6 0,5 3-9 0,5 0 3 15,-14 0-4-15,6 1-3 0,-1 2 0 0,3-2-7 0,-3 2 3 16,0-1-1-16,2 4-1 0,-1 0 3 16,1 0 1-16,1 1-11 0,1 0 2 0,1-2 1 15,-4 2 5-15,7-2-2 0,-3 2-2 0,0-2-1 16,3 1-1-16,-2 2 3 0,2-1-3 0,-3-1 0 0,4 0 2 16,-4 0-2-16,4-2 5 0,0 2-8 0,-1-2 3 15,-3 0-5-15,4-1 4 0,0-3 1 16,0 8 3-16,0-6-11 0,0-2 8 0,4 5-1 0,-3-2 0 15,3-1 5-15,1 1-3 0,-1 0-3 0,5-2 3 16,3 1 0-16,-3 1-1 0,1-3 0 0,2 3-3 16,0-3 0-16,1 0 5 0,0-3-3 0,4 0-2 15,-4 1 1-15,1 1 0 0,-3-1 0 0,0-2-3 16,-1-1 1-16,-1 2 5 0,-1 1 5 0,1-3 6 16,-3 0 1-16,3 0-14 0,-1-1 12 0,-4-1 0 15,2 3 3-15,-2-3-1 0,-3 2-1 0,3-1-1 16,-1-1-1-16,-2 0-3 0,0 1-2 0,-1-1 0 15,3-1 5-15,-3 2-3 0,-3-2-4 0,3 3-1 0,-1-2-2 16,-2 0 3-16,1 2 1 0,-1 0-2 16,-1 0 0-16,3 1-2 0,-3 0-1 0,-1-1-1 15,4 2-1-15,-2-1-3 0,2 2 3 0,1 2 4 0,-4-7-5 16,0 7 1-16,4 0 0 0,-4-5 2 0,4 5 1 16,-1-5 2-16,1 5-4 0,0 0 0 0,-4-2-3 15,4 2 8-15,0 0-5 0,0 0-2 16,-2-3-4-16,2 3 5 0,0 0-1 0,0 0 0 0,-8 8 3 15,8-8-3-15,-1 4 0 0,-2-1-2 0,3-3 3 16,-1 7-1-16,-3-6 0 0,4 3 0 0,-1 0 3 16,-2 1-3-16,3 0 0 0,0 0 0 0,-1 2 1 15,-3-1 8-15,4 1-8 0,-2 1 2 0,2 0-3 16,2 0-2-16,-2 1 7 0,0-1-4 0,4-1 3 16,-3 0-2-16,2 3 2 0,-1-1-4 0,2-3-1 15,-1 0 2-15,0 1 4 0,-1-1-2 0,7 1 0 16,-7-2-1-16,5 0-1 0,-2-1 0 0,0 0 0 15,3-1 1-15,-2 0-11 0,-1 0-12 0,-1 0-20 0,4-1-9 16,-1 0-17-16,0-1-15 0,-1-1-12 16,1 0-20-16,-1 1-27 0,2 0-125 0,-1-1-288 15,0-1 128-15</inkml:trace>
  <inkml:trace contextRef="#ctx0" brushRef="#br0" timeOffset="-136900.71">24024 3058 8 0,'0'0'144'0,"0"0"-12"0,0-5-11 0,0 5 2 16,0 0-4-16,5-5-7 0,-5 5-5 0,0 0-8 15,0 0-8-15,1-4-8 0,-1 4-8 0,0 0-8 16,0 0-8-16,0 0-10 0,0 0-2 0,0 0-2 16,0 0-6-16,0 0-2 0,0 0-8 0,0 0 1 15,0 0-4-15,-5 13-2 0,4-9-3 0,1 1 1 16,-2-1-3-16,2 2-2 0,0-2-1 0,0 3-1 16,0 0-6-16,0 0 2 0,2 1 3 0,-2-3 0 15,0 4-5-15,6 0-1 0,-6 1-4 0,2-4 3 16,0 1-1-16,-1 0-4 0,3-1 2 0,0 2-2 15,0-2 1-15,-3-1 3 0,-1 1-6 0,4-2 5 0,-4-1 2 16,4 0-5-16,-4 1 1 0,0-4-1 0,2 5 0 16,1-3 1-16,-3-2 4 0,1 3 0 0,-1-3 2 15,0 0 6-15,3 5 6 0,-3-5 11 0,0 0 5 16,0 0 2-16,0 0-5 0,0 0 0 0,0 0-6 16,0 0-4-16,0 0 0 0,0 0-4 0,-3-15-1 15,3 10-2-15,-1 1 0 0,1-2-2 0,-3 1 0 16,1-2 1-16,4 0-1 0,-4-3-5 0,4-1 1 15,2 1 0-15,-1 0-3 0,-1 1-1 0,2-4 0 16,0 4-1-16,1 0-5 0,-1 1 3 0,1 0 1 16,-1 4 0-16,1-5 1 0,0 3-2 0,2-3-1 15,-2 4 2-15,0 0-3 0,-1 0 0 0,1 2-3 16,-1 0 3-16,-1-1-6 0,-3 4 3 0,6-2 2 16,-4 0-3-16,-2 2 2 0,8-3 1 0,-6 2-3 15,3 0 3-15,-5 1-15 0,9 0-9 0,-9 0-12 0,14 2-20 16,-7 0-19-16,3 0-27 0,1 1-36 15,-2-1-50-15,-1 0-115 0,1-1-327 0,1 2 144 0</inkml:trace>
  <inkml:trace contextRef="#ctx0" brushRef="#br0" timeOffset="-136249.89">24374 3049 119 0,'0'0'160'0,"0"0"-12"15,1-4-7-15,-1 4-17 0,0-5 0 0,0 5-5 16,-2-6-18-16,1 3-2 0,1 3-7 0,-4-5-12 16,1 0-8-16,3 5-4 0,-6-2-2 0,3-3-9 15,3 5-8-15,-6-4-2 0,3 3-5 0,3 1-2 16,-6-3-1-16,3 1-4 0,3 2-5 0,-10-1-2 15,5 0-5-15,5 1-3 0,-13 2-2 0,4 0-1 16,2-2-1-16,-4 4-2 0,2-1 2 0,-1 2-6 16,3-2-3-16,0 3 3 0,-2 0-2 0,0 1-3 15,2 1 2-15,0 1 0 0,1-2 2 0,1 4-1 16,0 1-8-16,1-3 1 0,0 1 6 0,0 1-5 0,3-1 0 16,1 1 3-16,-2-2 0 0,2-2-1 0,2 1 3 15,-1-2-4-15,0-1-1 0,2 2-2 0,1-2 7 16,0 2-1-16,2-2-7 0,4-2 7 0,0 2-1 15,3-3 0-15,-3 1 0 0,3-1-1 0,1-1 2 16,-2-1-3-16,-1 0 0 0,-2 0 0 0,3-2 0 16,-1-1 3-16,-2 2-4 0,-2-4 2 0,-1 3 3 15,1-1 3-15,-1-3 9 0,-1-1-4 0,1 0 0 16,1 0-2-16,-1 0-3 0,-2 0 1 0,1-1-2 16,1-1-1-16,-4 2 0 0,2-2 0 0,-3 3-12 15,1-3 9-15,0 1 2 0,0 2-5 0,-2-1 3 0,0 0-2 16,3 3 2-16,-3-2 1 0,0 0-1 15,-3 3-3-15,3 3 2 0,0-6-1 0,-2 1-1 16,2 5 1-16,-2-5 1 0,2 5-4 0,-1-4 1 0,1 4 1 16,-1-3-4-16,1 3 3 0,0 0-1 0,0 0 0 15,0 0-1-15,0 0 1 0,0 0-3 16,0 0 4-16,-7 11-2 0,5-10 1 0,0 6 1 0,1-5-2 16,0 5 1-16,0-1-2 0,1-2 0 0,-2 0 3 15,4 3 0-15,-2-1 0 0,0 0-2 0,1 0 0 16,1 2 6-16,0-1-5 0,0 0 4 0,1 3 0 15,2-3-2-15,0 4-4 0,3-3 4 0,-2-1-11 16,-1 0-37-16,4 0-48 0,0-3-66 0,-6 2-185 16,3-3-373-16,1-2 165 0</inkml:trace>
  <inkml:trace contextRef="#ctx0" brushRef="#br0" timeOffset="-134417.95">20480 4007 71 0,'-2'-4'117'0,"2"4"-7"0,0 0 4 16,0-7-2-16,0 7-6 0,-4-1-10 0,4 1-5 15,-4-3 1-15,4 3-13 0,-2-3-8 0,2 3-7 16,0 0-3-16,-7-2-9 0,7 2-6 0,0 0-5 0,-12 0-4 16,12 0-7-16,-12 2 0 0,6 0-3 0,-1-1 4 15,2 2 0-15,-2-2 3 0,-1 2-2 16,0 2 0-16,-2-1-1 0,0 1-8 0,1 3 1 0,-3 1-1 16,3-2-4-16,3 2 0 0,-4 1-1 0,-2 2 0 15,5-3-2-15,0 2-2 0,-2 3-4 0,4-4 0 16,-1 2 2-16,2 1-4 0,0-1 3 0,2-2-2 15,0 2-3-15,2 0-1 0,2 0 4 0,-1-3 3 16,0 1 2-16,3-1 2 0,0-2 2 0,2 1 6 16,0 0 1-16,2 1-2 0,1-3 3 0,0 0-4 15,1-1 2-15,3 0 0 0,-1-2-2 0,0-1 0 16,1 0-1-16,1-1-5 0,-1-1 1 0,6 1-1 0,-6-1-5 16,5-4-1-16,-5 2 1 0,5-1-5 15,-6-1-14-15,6-2-27 0,1-1-33 0,-5-1-34 16,4-2-45-16,-1-1-172 0,-6-2-345 0,5 4 152 0</inkml:trace>
  <inkml:trace contextRef="#ctx0" brushRef="#br0" timeOffset="-133864">20652 4051 62 0,'0'0'146'16,"0"0"0"-16,0 0-4 0,0 0-1 0,0 0-4 0,0 0-5 16,0 0 1-16,0 0-4 0,0 0-2 0,0 0-5 15,0 0-12-15,0 0-10 0,0 0-7 16,0 0-14-16,0 0-7 0,0 0-9 0,0 0-8 0,0 0-7 15,0 0-2-15,0 0-7 0,-7 8-2 16,7-8-5-16,2 4-2 0,-2-4-1 0,1 5-3 0,0 1-4 16,-1-2-5-16,2 3 3 0,1 1-5 0,-1-1 0 15,0 3-2-15,2 1-3 0,-2-3 1 0,0 3-2 16,0-1-1-16,1 3 3 0,-3-2-1 0,1-1-4 16,2 7 0-16,-2-6 0 0,0 1-4 0,1-1 5 15,3 0-3-15,-3-1 2 0,2 1-1 0,0-3 3 16,1 1-5-16,-2-3-1 0,0 0 3 0,1-2-2 15,0 0 1-15,0 1 0 0,0-3 2 0,-3 3 12 16,2-4 16-16,-3-1 4 0,3 1 0 0,-3-1-2 16,0 0 0-16,7-5 0 0,-5 3-6 0,2-2 1 15,-2-2-1-15,0 1 0 0,3 0-1 0,-2-1-7 0,3-4 1 16,-1 1 1-16,-1-1 1 0,1-2-3 0,4-1 0 16,-3-2-3-16,2 0 2 0,1-3 3 0,0 1-1 15,0-3 2-15,0 3-5 0,1 1-4 0,-1-1-2 16,0 2 1-16,2 0-5 0,-2 0 3 0,-1 6-3 15,-1-3-2-15,1 3-1 0,0 1-2 0,-4 3 0 16,0-2 2-16,0 2-2 0,0 4 1 0,1-4-18 16,-3 2-32-16,-2 3-34 0,5 0-37 0,-5 0-45 15,0 0-64-15,0 0-219 0,0 0-481 0,2 8 213 16</inkml:trace>
  <inkml:trace contextRef="#ctx0" brushRef="#br0" timeOffset="-123202.27">24401 4016 70 0,'2'1'99'0,"2"2"-12"0,-4-3 3 16,4 5-4-16,-4-2 1 0,0-3-2 0,3 4-11 15,-2-3-4-15,-1-1-5 0,1 6-6 0,-1-3-5 0,0-3-5 16,-1 7 6-16,1-5-11 0,0-2 5 16,-2 6-4-16,2-6 0 0,0 5 3 0,0-5-1 0,0 0 7 15,0 4 3-15,0-4 11 0,0 0 7 0,0 0 4 16,0 0 1-16,0 0-3 0,0 0-9 0,0 0-2 15,0 0-7-15,0 0-10 0,0 0-3 0,0 0-3 16,0 0-4-16,0 0-6 0,2-14-4 0,-2 14-2 16,0 0-6-16,-1-6 3 0,0 2-4 0,1 4-2 15,-4-5-4-15,4 1 2 0,-2 1-4 0,2-2-1 16,-2 1 2-16,-1 0-2 0,2 0-4 0,1 4-1 16,-3-8 0-16,1 4-2 0,0 2 0 0,1-2 4 15,0-1-2-15,-1 2 3 0,2 3-4 0,-4-9 4 16,2 4-3-16,1-1-2 0,-1 2 2 0,-1-2 0 0,0 2-1 15,1-3-1-15,-2 3 1 0,1 0 5 16,1-3 2-16,-3 1-3 0,1-1 0 0,0-1 1 16,0 3 2-16,2-5 2 0,-2-1-6 0,1 5 4 0,-2-6-5 15,4 4 3-15,-4 1-3 0,1 2-2 0,-1-4 3 16,-3 1-3-16,2-1-1 0,-4-4 0 0,-1 5-2 16,2 1 1-16,-1-2-2 0,-3-1 1 0,3 1 0 15,0 1 1-15,2 2 0 0,-1-1-1 0,-1-2-1 16,0 2 2-16,2-2 1 0,-1 4 0 0,2-2-1 15,0 0 1-15,2 1 1 0,1 1 3 0,0-1-1 16,0 3-3-16,0-2-3 0,1 1 1 0,-1 1 0 16,0-2 3-16,2 2-2 0,-2-1-4 0,1-1 2 0,1 1 0 15,-2 1 2-15,-1-1-2 0,1-1-1 16,3 2 0-16,-3-1 3 0,0 0 2 0,3-1-1 16,-3 3 1-16,1 0-2 0,1-2 0 0,-2 0-1 0,4 4 1 15,-1-6 0-15,-2 2 1 0,2 0-2 0,1 4 3 16,-4-7-2-16,3 5-1 0,1 2-3 0,-3-6 3 15,3 6 1-15,-1-4-5 0,1 4 4 0,0 0-3 16,-3-3 1-16,3 3 0 0,-1-4 4 0,1 4-5 16,0 0 5-16,-1-4-2 0,1 4-5 0,-3-6 3 15,3 6 0-15,0 0 1 0,0-7 0 0,0 7-3 16,-4-3 5-16,4 0-3 0,-2-1-2 0,-2 2 0 16,3-3-2-16,-3 2 4 0,0 1 0 0,0 1 1 0,-1-4-3 15,3 1-1-15,0 1 1 0,-4 0 2 0,6 3 1 16,-6-4-1-16,4 2-1 0,2 2 2 15,-5-5 1-15,3 4-3 0,2 1 2 0,-2-5-1 16,0 3-5-16,2 2 7 0,-3-5-3 0,-1 1 2 0,4 1-1 16,0 3 2-16,-7-7 0 0,4 5-1 15,1-1-8-15,2 3 9 0,-4-2 0 0,4 2 1 16,0 0-3-16,-3-3 1 0,3 3 0 0,-2-3 0 0,2 3 1 16,0 0-6-16,0 0 1 0,0 0 4 0,0 0-1 15,0 0 0-15,-2-4-1 0,2 4-2 0,0 0 1 16,0 0 4-16,0 0-2 0,0 0-3 0,0 0 3 15,0 0 0-15,0 0 1 0,0 0 4 0,0 0-4 16,0 0-2-16,8 10 0 0,-5-9 2 0,-3-1-3 16,2 6 1-16,-2-6 2 0,3 2 1 0,-2 0-1 15,2 1 2-15,-3-3-3 0,3 4 3 0,-1 0-4 16,0 0 1-16,-1-1 0 0,3 2 2 0,-4 0-2 16,5 2-1-16,-2 1 2 0,2-1-1 0,-1 0 0 15,2 1-2-15,-2-2 4 0,3 2-2 0,-1-1 3 16,-1 2-3-16,1-1 2 0,-2-1-4 0,0-1 4 15,-3 0 2-15,3-1-4 0,0 0 3 0,-4-1-3 16,3 1-1-16,-2 0 2 0,-1-1 1 0,0 0 1 0,-1 0-3 16,1-4 0-16,1 7 0 0,-1-7 0 0,-1 6 0 15,-2-4-1-15,3-2-2 0,0 0 4 0,0 5-1 16,0-5 3-16,0 0 0 0,0 4-6 0,0-4 3 16,0 0 3-16,0 0-1 0,0 0 2 0,0 0 1 15,0 0-1-15,0 0-4 0,0 0 3 0,0 0-3 16,0 0 3-16,0 0-3 0,-4-13 4 0,3 10-4 15,-3-2 3-15,3-1-1 0,-3 0-3 0,-1 1 3 16,-3-4-2-16,3 1 0 0,0 0-1 0,-3 0 2 16,2 0-3-16,-2-1 1 0,3 1 1 0,-1 0 2 15,-1-1-1-15,0 4-3 0,4-2 1 0,-4 0 2 16,1 0-1-16,3 3 0 0,-1-2-1 0,-1-1 1 0,1 3 3 16,0-1 2-16,1 2-2 0,1-4 1 0,-2 3 0 15,0-1 1-15,2 1-2 0,-1-2-3 16,-1 1 1-16,2 1-1 0,1-1-1 0,-2 0 4 0,-1 1-1 15,1 0 0-15,1 0-2 0,-1 0 0 0,2 1 4 16,1 3 0-16,-3-4 1 0,3 4-3 0,-2-3 3 16,2 3 0-16,0 0-2 0,0-7 6 0,0 7-2 15,0 0 0-15,0 0 0 0,-1-3 0 0,1 3 4 16,0 0-5-16,-2-2 1 0,2 2-4 0,0 0 2 16,0 0-2-16,0 0 1 0,0 0-3 0,0 0 5 15,-2-5-4-15,2 5 0 0,0 0 1 0,0 0-4 16,6-5 1-16,-6 5 1 0,4-3-3 0,-4 3 1 15,8 0 2-15,-2 0-1 0,-6 0-1 0,15 0-1 16,-4 0 2-16,-2 1 2 0,5 2-3 0,1 3-1 16,0-1 0-16,0-2 2 0,-3 2 1 0,-2-1 1 15,2 1-2-15,3 1 0 0,-6-2-2 0,5 1 2 0,-5-4 1 16,-1 2-2-16,1-1 2 0,-3 1-3 16,-2 0 2-16,0-2-1 0,0 0 1 0,-4-1 1 15,5 0-2-15,-5 0 1 0,4 3 1 0,-4-3 2 0,3 3 0 16,-3-3-1-16,0 0-5 0,0 0 3 0,0 0 0 15,0 0 0-15,0 0 0 0,4 1-2 0,-4-1 0 16,0 0-1-16,0 0 3 0,0 0 2 0,0 0-4 16,0 0 3-16,0 0-6 0,0 0 4 0,0 0-1 15,0 0 2-15,0 0-2 0,0 0-1 0,-15 1 1 16,15-1-2-16,-8 2 5 0,3-2 0 0,5 0 0 16,-10 5 1-16,6-5-4 0,4 0-1 0,-5 2 3 15,5-2 0-15,-6 0-2 0,6 0 1 0,-4 3-1 16,4-3 4-16,-4 1-4 0,4-1 1 0,0 0 1 0,-5 1 0 15,5-1 1-15,0 0-1 0,-4 4 1 16,4-4-2-16,0 0 1 0,0 0 0 0,0 0 0 16,0 0 3-16,0 0-3 0,0 0 0 0,0 0-1 0,0 0 1 15,0 0 3-15,0 0-5 0,-4 3 1 0,4-3 1 16,-9 6 1-16,5-5 0 0,-1 3-3 0,-1-1 2 16,-2 4-1-16,1-1 2 0,0 2-1 0,2-1 2 15,-4-2-4-15,4 2 1 0,-3-1 3 0,3-2-2 16,-4 5 1-16,6-4 0 0,-3-2-1 0,3 1 2 15,0-2-1-15,-1 1-2 0,0-1 0 0,2 1 1 16,2-3 2-16,-5 3 1 0,5-3-4 0,0 0 5 16,-8 1-3-16,8-1 2 0,0 0-2 0,-6 0 1 15,6 0 0-15,0 0-1 0,0 0-3 0,0 0 2 16,-11-1 1-16,11 1 1 0,0 0 1 0,0 0-2 16,0 0-1-16,0 0 0 0,0 0 1 0,0 0-1 15,0 0 0-15,0 0 0 0,0 0 0 0,-8 0 2 16,8 0-2-16,0 0-4 0,0 0 3 0,0 0 0 0,-6 1 0 15,6-1 1-15,0 0-2 0,0 0 1 16,0 0 1-16,0 0-2 0,0 0 2 0,0 0-1 16,0 0-1-16,0 0 1 0,0 0-1 0,0 0 2 0,0 0 1 15,-5-2-2-15,5 2 2 0,0 0-2 0,0 0 1 16,0 0 2-16,0 0-2 0,0 0-2 0,0 0 2 16,0 0 2-16,0 0-1 0,0 0-2 0,0 0 1 15,0 0-1-15,0 0 0 0,0 0 4 0,0 0-1 16,0 0-2-16,0 0 3 0,0 0-2 0,0 0-1 15,0 0 0-15,0 0 2 0,0 0-1 0,0 0 1 16,0 0 1-16,0 0 0 0,0 0 0 0,0 0-1 16,9-10-1-16,-7 5 1 0,0 4-1 0,1-2 1 15,-1-1-1-15,1 0-1 0,-2-2-1 0,-1 2 5 16,1-4-2-16,0 2-3 0,-2 2 0 0,1-3 2 16,-1 1-2-16,0 2-1 0,-1-4 1 0,-3 1 0 15,3 3 2-15,1-2-2 0,-3 2 0 0,2 0-1 0,0 0 2 16,-1-1 0-16,2 2 0 0,1 3 0 15,-3-3 0-15,3 3 0 0,0-6 0 0,0 6 0 16,0 0-2-16,-2-2-2 0,2 2 3 0,0 0-4 0,0 0 6 16,0 0 1-16,10-2-3 0,-10 2 0 0,8 0-1 15,-8 0-11-15,0 0-4 0,7 0-4 0,-7 0-5 16,5-1-8-16,-5 1-6 0,0 0-19 0,0 0-29 16,0 0-46-16,0 0-41 0,0 0-224 0,0-5-430 15,0 5 190-15</inkml:trace>
  <inkml:trace contextRef="#ctx0" brushRef="#br0" timeOffset="-121969.3">24200 4260 58 0,'-2'-3'206'0,"2"3"-6"0,0 0-10 0,0 0-14 0,0 0-9 16,0-4-16-16,0 4-15 0,0 0-12 0,0 0-10 16,0 0-12-16,1-5-15 0,-1 5-6 0,0 0-9 15,0 0-9-15,0 0-7 0,0 0-2 0,0 0-9 16,0 0-5-16,5 10-2 0,-3-6-5 0,2 1-3 15,0-1-4-15,-2 0-2 0,0 3-3 0,-1-3 4 16,3 5-7-16,0-3 1 0,-1 4-6 0,-1-3-1 16,2 3 2-16,1-1-5 0,-4 1 0 0,3-1-1 15,0 2 0-15,0-2-2 0,-1 1 5 0,0-1-3 16,1 1-2-16,0-1 2 0,1 0 2 0,-1 0-5 16,-3-2 1-16,3 0-5 0,0-1 1 0,-3-1 3 0,2-1-1 15,-2 1 0-15,-1-3 0 0,3 4 1 16,-2-5 1-16,-1-1 5 0,1 5 9 0,-1-5 2 15,3 3 1-15,-3-3 2 0,2 2-1 0,-2-2-1 0,0 0 0 16,0 0-3-16,0 0 1 0,0 0 1 16,0 4 10-16,0-4 8 0,0 0 2 0,0 0-5 0,0 0-1 15,9-11-3-15,-5 4-6 0,0-1-1 0,1-3-1 16,3 0-3-16,-1-5-2 0,2 1 0 0,-1-2-3 16,3 0 2-16,-3 3-6 0,0-3-3 0,2 4 1 15,-4 1 3-15,3 1-8 0,-2 1 2 0,2 1-5 16,-2-1 1-16,2 2-1 0,-4 0 1 0,4 1 0 15,-2 2-2-15,-1-1 6 0,-1 2-5 0,0 0-2 16,-1 1 3-16,1-1-15 0,0 1-20 0,-1 2-13 16,-4 1-17-16,9-3-20 0,-6 2-19 0,-3 1-25 15,0 0-25-15,10-2-25 0,-10 2-29 0,5 0-174 0,-5 0-409 16,0 0 181-16</inkml:trace>
  <inkml:trace contextRef="#ctx0" brushRef="#br0" timeOffset="-121152.65">24628 4330 141 0,'0'0'202'0,"0"0"-16"15,0 0-12-15,-5-14-19 0,5 14-11 0,-4-3-23 16,4 3-6-16,-3-2-11 0,3 2-13 0,-7-2-8 0,7 2-9 16,0 0-7-16,-10 0-3 0,10 0-6 0,-10 4-9 15,6-1-3-15,-3-1-9 0,1 3-1 0,0-3-4 16,-2 5-2-16,-1-2-4 0,2 4 0 0,-1-4-2 16,0 1-3-16,4 3-1 0,-1-4-1 0,1 5-3 15,-2-3-1-15,5-1-5 0,-2 2 3 0,2-2-4 16,-2 0 2-16,2 1 1 0,1-4-4 0,0 2-1 15,1-2 1-15,-1-3 1 0,0 8 2 0,3-7-5 16,-3-1 2-16,4 1-4 0,-4-1 0 0,11-7 3 16,-6 4-2-16,4-4 1 0,-1 0-2 0,2-1 0 15,-1 1-1-15,-1-2 1 0,2 3-4 0,-2-3 2 16,1 1-1-16,-2 4-2 0,0 0 4 0,-1 0-1 16,-3 0-1-16,0 0-1 0,1 2 2 0,-1 0-2 15,1 0 1-15,-2-1-4 0,-2 3 0 0,7-3 1 0,-7 3 0 16,0 0 0-16,5 6-1 0,-5-6 3 0,-2 6-2 15,2-3 4-15,2 0-4 0,-2 3 3 16,2-1-2-16,-2 1 4 0,3 0 0 0,-1-1-1 0,2 2 0 16,0 1 1-16,2-2-2 0,-1 1-2 0,1 1 4 15,0-4-4-15,-1 0 1 0,4 1 1 0,-4-3 2 16,3-1 0-16,2 1-4 0,-1-2 2 0,1-3 2 16,-3 3-3-16,-1-4 3 0,6 0-5 0,-5-1 3 15,-3 0-1-15,5-1 1 0,-3 1-1 0,-2-2 0 16,1 0 1-16,-1 0 1 0,-3 1-3 0,2-3-1 15,-2 4 2-15,1-4 1 0,-1 3 0 0,0 0 2 16,1-2-2-16,-2 1 2 0,-2 0-4 0,1 0 1 0,0 0-3 16,-1-3 3-16,1 2 0 0,-2-1-2 0,2-1 1 15,1 0 2-15,-1-2 1 0,0 1-3 16,-1 2 2-16,4 0 1 0,-2 0 5 0,-2 1 4 0,2 1 3 16,-1-1 0-16,0 3 1 0,-1 3-2 0,2-2 4 15,0 4-3-15,0-8-3 0,0 4 1 0,0 4-4 16,0 0-2-16,0-3-2 0,0 3 2 0,0 0-2 15,0 0-3-15,0 0 4 0,0 0-3 0,0 0 1 16,-5 17-1-16,5-12 1 0,-1 5-2 0,0-1-2 16,-4 1 5-16,4 2-2 0,-1-3 0 0,0 4 2 15,-1-1-1-15,3 2 0 0,-1 0-2 0,1-2 0 16,0 1 2-16,-1-1 0 0,-1 4-3 0,2-3-1 0,2 1 3 16,-1 1 3-16,0-4-5 0,2 0 5 0,2 2-2 15,0-2-1-15,-1-1-3 0,1 0-17 16,-1-5-30-16,2 2-33 0,-1-1-42 0,4-2-52 0,-3-1-180 15,2-4-384-15,2 2 171 0</inkml:trace>
  <inkml:trace contextRef="#ctx0" brushRef="#br0" timeOffset="-120335.17">24962 4271 40 0,'-4'-3'207'0,"4"3"-21"0,0 0-16 0,0 0-17 16,0 0-18-16,0 0-15 0,0 0-10 15,0 0-7-15,0 0-15 0,0 0-8 0,-4 6-5 16,3-2-10-16,1-4-6 0,0 8-6 0,0-2-6 0,0 1 1 15,0 0-5-15,0 0-6 0,-1 4-1 16,-2-2-4-16,2 3-2 0,-2-5-2 0,3 5 0 0,-4-2-4 16,3-1-3-16,1 0-1 0,0 1-4 0,-5-4 2 15,5 4-2-15,0-3-4 0,5 2 1 0,-4-3 0 16,3-1 3-16,0-1-5 0,1-1 2 0,3-2-3 16,1-1 1-16,-3 0-4 0,6-3 0 0,-1-1-1 15,-2 0 1-15,0-3 2 0,3 0-2 0,-3-3-2 16,-2 0-1-16,2 2 1 0,1-1-3 0,-6 1-2 0,1 0 4 15,-1 4 0-15,-1-1-2 0,1 1-2 0,-2-1 5 16,3 3-3-16,-5 2-4 0,3-4 2 0,-3 4-4 16,2-5 2-16,-2 5 2 0,4-1-2 0,-4 1 0 15,0 0 5-15,0 0-8 0,0 0 2 0,5 6 2 16,-5-6-1-16,0 4 0 0,0-4 1 0,0 7 3 16,0-3-4-16,0-2 3 0,0-2-3 0,4 10 2 15,-4-7-1-15,0 4 2 0,0-3-4 0,0-4 3 16,1 6 2-16,2-2-2 0,-3-1 4 0,1-1-2 15,4 1 0-15,-5-3 1 0,5 3 1 0,1-3 1 16,1 1-8-16,-7-1 4 0,13-1-2 0,-7 0 1 16,1 1-1-16,-1-2 3 0,1-1 0 0,0 1 0 0,0-1-3 15,0-1 1-15,1-1 4 0,1 3-1 16,-4-3-3-16,1-2 3 0,1-1-3 0,-1 1 0 16,2-2 0-16,-3 1 0 0,0-1 0 0,0 3 0 0,-1-5 0 15,0 3 3-15,0 1 6 0,-3 0 2 0,1 1 3 16,-2 1-1-16,2-1-4 0,-2-1 5 0,0 4-4 15,0-3 4-15,-3 1-1 0,2 1-2 0,1 4 1 16,-6-5-2-16,2 3-5 0,4 2 2 0,-8-2-2 16,8 2 0-16,0 0 0 0,-13 4 2 0,6-1-4 15,0-2-2-15,2 4 1 0,0 0 1 0,-1 1 0 16,-2 1-1-16,2 0 1 0,-1 2 1 0,3-1-1 16,-1 2 0-16,0-2 2 0,0 1-3 0,1 0-1 15,-1 1 1-15,1-3 0 0,0 5-1 0,-1-2-1 16,4 0 2-16,-3-3-1 0,3 3-1 0,1-3 0 15,-3-1 3-15,6 0-1 0,-3 0-1 0,1 0 2 0,3 0-1 16,1-2 3-16,0 0-5 0,4 2 3 16,0-3 3-16,3 1-4 0,-1-1 0 0,4-2-2 0,1 2-19 15,2-2-22-15,-5 1-33 0,4-4-17 0,1-2-33 16,0 3-29-16,1-4-34 0,-2 0-119 0,-6-2-330 16,6 0 147-16</inkml:trace>
  <inkml:trace contextRef="#ctx0" brushRef="#br0" timeOffset="-120018.2">25480 4246 28 0,'-7'-3'208'0,"1"2"-9"0,-3-3-14 16,-1 4-7-16,1-3-14 0,1 3-13 0,3-1-14 0,5 1-13 16,-13 0-17-16,13 0-9 0,-9 1-11 15,5 2-8-15,0 3-6 0,2 0-8 0,-2 1-3 16,4 2-8-16,5 0-6 0,-4 1-3 0,2 1-6 0,2 0-4 15,-1-2-2-15,1 3-2 0,-1-3-3 0,3 0-1 16,-3 0-4-16,0 0-3 0,1 1-2 0,-3-4 0 16,0 2-6-16,-1-2 2 0,2 0-2 0,-3 0-1 15,1 1-2-15,1 0-2 0,-4 0-1 0,4-2 1 16,-2 2-1-16,0-1 0 0,-2-2 0 0,1 0-3 16,0 1 0-16,1-5-3 0,-2 5 3 0,1-2-2 15,1-3 4-15,-1 5-3 0,1-5 3 0,-5 4 1 16,1-1-4-16,4-3-2 0,-9 2 1 0,9-2-21 15,-4 3-27-15,0-2-38 0,4-1-49 0,-9 1-65 16,4 2-136-16,5-3-362 0,-10 1 160 0</inkml:trace>
  <inkml:trace contextRef="#ctx0" brushRef="#br0" timeOffset="-117798.52">22209 3863 36 0,'-12'15'68'0,"-1"-4"-7"0,-1 6-3 0,-3 3-9 16,-2 2-5-16,1-3-1 0,-1 4-5 0,1 0-5 15,4-3-1-15,-4 3-4 0,5-6-6 0,-3 3-4 16,2 0-39-16,5-5-65 0,-3-1-91 0,2 0 41 15</inkml:trace>
  <inkml:trace contextRef="#ctx0" brushRef="#br0" timeOffset="-117435.29">22664 3889 55 0,'4'-4'98'16,"-4"4"-9"-16,0 0-11 0,0 0 0 0,0 0 4 15,0 0 6-15,0 0-3 0,3-2 2 0,-3 2-5 16,0 0-2-16,0 0-8 0,0 0-5 0,0 0-8 15,0 0-7-15,-15 6-3 0,8-3-5 0,-1 2-6 16,-1 2-5-16,-2-1-2 0,-1 2-3 0,-2 2-1 16,2 1 0-16,-6 3-4 0,2-1-3 0,-3 3-5 15,-4 1 1-15,5 1-3 0,-3 0-1 0,0 1-6 16,2 0 5-16,-1-1 1 0,5-4-4 0,1-2-3 0,4 0-16 16,1-3-26-16,2-1-27 0,0 0-37 0,3 0-126 15,-1-4-245-15,5-2 109 0</inkml:trace>
  <inkml:trace contextRef="#ctx0" brushRef="#br0" timeOffset="-116035.02">24333 4761 11 0,'0'0'148'0,"0"0"-16"0,0 0-7 15,-10 0-7-15,10 0-11 0,0 0-5 0,0 0-6 16,0 0-2-16,0 0 0 0,0 0 1 0,0 0 0 16,0 0-1-16,0 0-5 0,-6-2 1 0,6 2-9 0,0 0-8 15,0 0-2-15,0 0-13 0,0 0-4 16,0 0-4-16,-7 2-3 0,7-2-5 0,0 0-7 0,0 0-1 16,0 0-6-16,0 0-2 0,0 0-3 0,-6 2-1 15,6-2 0-15,0 0-6 0,0 0 1 0,0 0-2 16,0 0 1-16,-5 3-7 0,5-3-2 0,0 0 0 15,0 0 1-15,-3 2-3 0,3-2 3 0,0 0 0 16,-2 2 0-16,2-2-4 0,0 0 3 0,0 0-8 16,0 0 5-16,0 0-1 0,0 0 2 0,0 0-1 0,-3 3 1 15,3-3-5-15,0 0 3 0,0 0-2 0,0 0 5 16,0 0-3-16,0 0-2 0,0 0 1 16,0 0 0-16,0 0 1 0,0 0 0 0,0 0 1 0,0 0 5 15,0 0 4-15,0 0 1 0,0 0 1 0,0 0 3 16,0 0-1-16,0 0-2 0,0 0-3 0,0 0-4 15,0 0 5-15,0 0-3 0,19-4-4 0,-12 4 3 16,3 1 1-16,1-2-7 0,2 1 5 0,1 0-3 16,-1 0-1-16,7 0 0 0,-2 0-1 0,5 0 4 15,-2-1-2-15,8-1-1 0,-1 2-1 0,3 0-4 16,-1-3 4-16,1 3 0 0,0-2-1 0,-2 0 2 0,-1 2-4 16,-1 0 1-16,3-1-1 0,-1 0 1 0,-2 0 0 15,2 2 2-15,3-1 5 0,-5 1-3 16,5 0 3-16,-4 1-3 0,4-2 5 0,1 5-5 0,-2-3 2 15,2 0-2-15,-3 2 0 0,0 0-7 0,0-4 10 16,-2 2-2-16,-8 0-1 0,-1 0-2 0,-6-2 0 16,5 3 0-16,-7-3 2 0,-3 0-1 0,-1 0-4 15,0 0 10-15,-2 0 11 0,-5 0 4 0,11 0 2 16,-11 0-2-16,7-1-2 0,-7 1-3 0,5-2-5 16,-5 2 0-16,2-4-1 0,-2 4-6 0,0 0-11 15,0 0-16-15,0 0-18 0,-12-5-22 0,8 4-20 16,4 1-30-16,-9-1-34 0,4-1-40 0,-6 1-190 0,0 0-404 15,0-2 180-15</inkml:trace>
  <inkml:trace contextRef="#ctx0" brushRef="#br0" timeOffset="-115316.34">24218 4881 153 0,'0'0'148'16,"0"0"-7"-16,0 0-18 0,0 0-10 0,0 0-9 15,0 0-13-15,0 0-2 0,0 0-7 0,0 0-5 16,0 0-2-16,0 0-2 0,0 0-5 0,0 0-3 16,0 0-4-16,-6 1-4 0,6-1 0 0,0 0-4 0,0 0-10 15,0 0-7-15,0 0 4 0,0 0 1 16,0 0-9-16,0 0 0 0,0 0-2 0,0 0-3 0,0 0-4 15,0 0-5-15,0 0 2 0,18 0-4 0,-12 0-2 16,-6 0 0-16,10 2 2 0,-6-1-5 0,-4-1 1 16,9 1-2-16,-4 0-2 0,-1 1 0 0,2-1 1 15,-2 0-4-15,-4-1 1 0,9 0 0 0,-2 1-7 16,-7-1 8-16,10 0 3 0,-10 0-5 0,9 0 2 16,-4-1-2-16,-5 1 1 0,9 0 2 0,-9 0-4 15,14 0-3-15,-8 1 5 0,6-2-3 0,1 1-1 16,1 1 1-16,3-2 0 0,3 1 2 0,0 1-1 0,10-1 1 15,0 0 9-15,5 2 1 0,-2-1 1 16,5 0 6-16,1 1-1 0,-1-1 3 0,-1-1-4 16,4 1 0-16,-4 0 4 0,1-1-1 0,-1 0 1 0,0 0-2 15,-1 0 1-15,-4 0-6 0,-1 0 5 0,-2 1-1 16,-1-1-4-16,-5 0 1 0,-1 1 0 0,-2-1-5 16,3 1 3-16,4 1-2 0,-6-1-1 0,0 0-8 15,0 2 7-15,-3-1-7 0,1-2 7 0,-2 3-4 16,-3-1-1-16,1-2 0 0,-4 1 0 0,-2 0 0 15,-1 0 0-15,1-1 7 0,-3 0 7 0,-6 0 7 16,8 2 8-16,-8-2 5 0,5 0 1 0,-5 0 2 0,0 0-7 16,10 0-3-16,-10 0-2 0,0 0-1 0,0 0-5 15,0 0-5-15,0 0-8 0,7 0 5 16,-7 0-1-16,0 0-1 0,0 0-2 0,0 0-17 0,0 0-23 16,4 1-26-16,-4-1-27 0,0 0-32 0,0 0-38 15,0 0-69-15,0 0-208 0,0 0-460 0,5-6 203 16</inkml:trace>
  <inkml:trace contextRef="#ctx0" brushRef="#br0" timeOffset="-109418.7">25589 4083 120 0,'0'0'144'0,"0"0"-3"0,0 0-11 16,0 0-11-16,-6-6-10 0,6 6-12 0,0 0-11 16,-3-4-11-16,3 4-4 0,-6-5-8 0,2 5-6 15,4 0-8-15,-4-2-2 0,4 2-7 0,-5-4-2 0,5 4-5 16,-4-3-2-16,4 3-6 0,-4-3 0 0,4 3-5 16,-3-4-1-16,1 3 0 0,2 1-4 15,-8-2-4-15,4-1 4 0,-1 2-3 0,1-2 2 0,-5 0-7 16,1 1-1-16,-2-1 0 0,1 1-2 0,-1 0 3 15,0 0 2-15,-1-4-1 0,1 2-2 0,0 2-1 16,0 2-5-16,-2-3 0 0,2 2 9 0,-3-3-11 16,0 1 4-16,3 1-1 0,-3-2 2 0,3 1 0 15,1 2 2-15,-4-2-3 0,3 1-3 0,-1-1-2 16,1 0 4-16,2 1 10 0,-1 0 4 0,-3 0-5 16,6-1-4-16,-3 1-1 0,1 0 0 0,-1-2 2 15,0 3-5-15,2-1 1 0,-2 0-2 0,3 2 4 0,-1-1 3 16,-3 1-7-16,2-1 2 0,-1 0-3 0,0 2 0 15,4-1 2-15,-4-1-4 0,-1-1 4 0,-2 1 1 16,2 0 2-16,3 1-2 0,-4 0-2 0,-1 0-2 16,0 0 3-16,-1 0-3 0,1 0-2 0,-3 0 6 15,-2 0-6-15,-2 0 7 0,2 0-2 0,0 0-2 16,-1 0 2-16,-1 0 0 0,2-2-4 0,2 1 3 16,-3-1 6-16,2 2-10 0,-3 0 1 0,6-1 2 15,-2 1 3-15,-2-1-6 0,0-1 3 0,3 2 0 0,-4-1-2 16,0 1 9-16,4-1-10 0,0 1 3 15,0-1 0-15,3 2 1 0,0-1 2 0,1 0-5 16,-1 0 3-16,3 0-3 0,-1 0-1 0,3 0 4 0,-1 1 5 16,1 0-5-16,6-1-3 0,-10 2 2 15,3 0 0-15,1 0-6 0,-1-1 6 0,0 1 1 16,1-2-2-16,-2 1 1 0,0 0 0 0,3 2-1 0,-5-2-2 16,1-1 1-16,0 2 5 0,-1-1-5 0,-2 2 2 15,7-3 0-15,-8 4 0 0,4-2 0 0,2-1-1 16,0 0 2-16,0 3 1 0,0-3-3 0,0 0 1 15,0 0-1-15,0 1-2 0,-1 1 6 0,3-3-1 16,-2 2-1-16,1-2-2 0,0 1 3 0,6-1 0 16,-12 1 1-16,12-1 0 0,-10 1 1 0,2 2-6 15,2-2-1-15,-3 2 2 0,1-1 0 0,1 0 0 16,-2 0 4-16,-2 1-3 0,-1 2-2 0,0-2 3 0,0 2 0 16,1-1-1-16,-2 1 3 0,-1-2 2 0,0 6-4 15,0-6-4-15,1 2 8 0,-1-3-7 16,2 5 3-16,-1-3-3 0,0 1 2 0,1 0 1 0,-4-1 3 15,-1 4-6-15,6-4 5 0,-1 1-5 0,2 0 0 16,0-4 1-16,-2 4 3 0,2 0-2 0,-3-1 0 16,6 3 0-16,-4-3 0 0,3 3-1 0,0-1 0 15,0-2 4-15,-1 4 0 0,5-1-4 0,1-1 4 16,-1-2-2-16,1 3 1 0,-1 2 2 0,2-3-3 16,-2 1-1-16,1-1 0 0,0 1 3 0,-1 0-3 15,1 0 2-15,-1-2 1 0,0 1-3 0,2-2-2 16,-1 1 2-16,1 0 0 0,-1 2-2 0,1-4 2 0,-3 2-4 15,2 0 4-15,2 0 3 0,0 1 1 0,-2-1-1 16,-1 1 1-16,2 0 2 0,-1 1 1 0,-1 1-4 16,4-3-1-16,-4 3 3 0,3-2-5 0,-3 1 2 15,2 2 1-15,-1-3-1 0,3 1 1 0,-4 2-2 16,2-2 0-16,-1 1 1 0,2-2 3 0,-2 0-5 16,3 1 0-16,-1-2 5 0,-3 1-6 0,4-1 0 15,-4 1 5-15,4-2-2 0,-2 2 0 0,-1-3 0 16,2 2-3-16,1 2 1 0,-2-3 2 0,0 1 2 15,2 0 2-15,0-1-7 0,-1 3 1 0,-2-3 0 16,3 1 6-16,0-1-7 0,0 1 2 0,0 0 2 0,0 0-3 16,0 4 2-16,3-4-3 0,-3 0 6 15,1 3-3-15,3-1-6 0,-4-2 6 0,0 1-1 16,1 0 1-16,2-1 1 0,-3 2-1 0,2-1 0 0,-2 1-3 16,0-1 2-16,3 0-1 0,-3-1-1 0,1-1 2 15,0 0 1-15,2 1-1 0,-2 0-2 0,-1-1 1 16,3 3 0-16,-2-3 1 0,2 1 5 0,-2 0-6 15,0 2 0-15,2-2 1 0,-2-1-3 0,3 1 3 16,0 0 1-16,-2-1-3 0,1-1 3 0,-2 5-1 16,4-4 2-16,-1-1 2 0,0-1-6 0,1 5 4 15,-1-2 0-15,2 0-1 0,1-2 0 0,-2 2-1 16,0-1 3-16,1 0-2 0,1 0 0 0,-1 2 0 0,2-2 0 16,-1 2 1-16,2-1-2 0,-2 0 0 0,-1 0 0 15,3-2 3-15,-1 1-2 0,-1-1-1 16,-3 0 0-16,3-1 1 0,-1 1 2 0,0 1-2 0,-1-2 3 15,1 0 4-15,0 0 4 0,-1 1 5 16,1-2 0-16,1 2-1 0,-2-2 0 0,0 2 0 0,0-2-3 16,4 3-1-16,-4-3-5 0,2-1 5 0,-1 1 0 15,2 2-3-15,-1-1-3 0,1 0-1 0,1 3 3 16,1-1-2-16,0-1 2 0,-1 0-4 0,3-1 0 16,-2 3 1-16,2-1-3 0,0-1 0 0,-1 0 0 15,2 2-1-15,-1-3-1 0,1 2 1 0,1-1 2 16,-4-1-3-16,4 1 3 0,-1 0-4 0,-1-2 5 0,0 2-5 15,0-2 1-15,0 2 1 0,0-1 1 16,0 0-1-16,-1 1-4 0,1-1 5 0,2-1-3 16,-4 2 1-16,3-3-1 0,-1 1 2 0,1 1-4 0,0 1 4 15,1-2 1-15,-4 2-4 0,4-1 1 0,4 1-1 16,-2-1 3-16,-4 0 0 0,6 1-1 0,1 0-1 16,-1-1 0-16,3 0-1 0,-3-2 3 0,2 5 1 15,-1-4-5-15,-2 1 2 0,2 1 2 0,-6-2-1 16,5-1 1-16,-7 0-1 0,4 3 0 0,1-3 1 15,-2 0 3-15,0 0 1 0,0 2 4 0,0-2 2 16,1 0 0-16,-2 2 0 0,1-2-3 0,-5 1 2 16,4-1-3-16,-3 2 0 0,4-1 0 0,-2-1-3 0,-1 0 3 15,0 0-3-15,1 1 1 0,-2-1-2 16,2 0 2-16,1 0-3 0,-3 0-1 0,-1 0 1 16,2 0 1-16,0 0-4 0,0-2 1 0,3 0 5 0,-1 1-5 15,-3 1 1-15,4 0 1 0,-1 0-4 0,-3-2 3 16,-1 4 2-16,4-2-1 0,-3 0-4 0,1 0 1 15,0 0 1-15,-1 1 0 0,2-1-2 0,-1 2 2 16,-1-2-1-16,2 2-1 0,-1-2 4 0,0 1-2 16,1-1 0-16,-3 0 0 0,0-1-1 0,5 1 2 15,-5 3-3-15,-1-3 1 0,-2 0 1 0,3 0 0 16,-1 0 3-16,-3 0-5 0,4-2 2 0,1 0 1 16,-3 2 0-16,0-1 3 0,3-1-6 0,-2 1 3 0,0 1-1 15,-2-2-1-15,2 2 1 0,2-2 2 0,0 2-3 16,2-3-1-16,-5 3 0 0,2-4 1 15,-1 3 2-15,-2 0-4 0,5-2 4 0,-5 3-2 16,3-3 1-16,-1 1 2 0,-2-1-4 0,3 1 4 16,0-1-2-16,1 0-4 0,-1-1 4 0,-4 2 1 0,3-2-1 15,-2 1 0-15,5 0-3 0,-5 0 2 0,1-3 1 16,-1 4 1-16,-1-1 0 0,1 0-2 0,-1 0 1 16,1-4 0-16,0 5-1 0,-1-3 1 0,1 2 2 15,1-3-1-15,2 1-3 0,-4 0 2 0,1 0 2 16,-1 0-1-16,4 0 0 0,-5-2 1 0,4 2-2 15,-3-2 2-15,1 2 3 0,-2 1 6 0,3-4 0 0,0 3 1 16,-4-1 1-16,0 0 6 0,1 2-1 16,0-2 1-16,0-1-1 0,0 1-5 0,-3 1 1 15,4 1-2-15,0-2-2 0,-1 2-1 0,0-2-4 0,-3-1 3 16,3 2-2-16,-1-1 0 0,-1-2 0 0,3 2-4 16,-2-2 1-16,-2 1 1 0,3-2-3 0,-3 4 3 15,2 0-1-15,-2-6 3 0,-1 3-1 0,3 3 0 16,-2-3 1-16,0 2 1 0,1-1 5 0,-1 2 2 15,0-1-1-15,-1 0-3 0,0-1 3 0,0 0-5 16,0 1-4-16,0 0 3 0,0 0-2 0,-1 3-3 16,0-4 1-16,-2 0 1 0,-1 0-2 0,3 0-1 15,-4 0-1-15,2 1 2 0,-1 0 2 0,2 0-7 16,-1-1 5-16,2 0-2 0,-3 4 1 0,4-4-1 16,0 3 1-16,0-1 0 0,0 2-1 0,-1-2-2 0,1 5 2 15,0-6 0-15,0 3-1 0,0 3-2 0,0-6 1 16,0 6 1-16,0-8 3 0,0 5-3 0,-3 0 0 15,3 3 1-15,0-7 1 0,-1 3-2 0,-3 0-2 16,4 0 5-16,-1 0-4 0,1 4 6 0,-3-6 0 16,2 3 1-16,-3-1-2 0,4 4-1 0,0-5 0 15,-2 2-1-15,-1-1-3 0,3 4 4 0,-1-7-2 16,1 4 1-16,-4-1 0 0,4 0 1 0,-2 0 1 16,0 0 1-16,2 4 0 0,-4-6-5 0,3 2 3 15,-2-2 0-15,0 2-3 0,1 1 1 0,-3-4-1 16,2 3 0-16,-1-1 2 0,1 0 1 0,-1 1-3 15,-1-3 1-15,3 3 1 0,-2-1 1 0,0 0 0 0,0 1-4 16,0 0 5-16,0-1-7 0,2 0 4 0,-1 0 0 16,-1 2-2-16,2-2 0 0,-1 3 1 15,1-3 0-15,-1 1 2 0,1 1-1 0,-1 0-2 0,3 3 2 16,-2-8 1-16,-1 5-1 0,2-1-2 0,-2-1 2 16,1 3 2-16,0-2-3 0,0-1 2 0,-1-1 1 15,2 4-1-15,0-2 1 0,-2-2 2 0,-1 0-4 16,-2 3 1-16,2-5 1 0,-1 3-5 0,-1 1 2 15,-2-5 2-15,-1 4-3 0,0-3 3 0,0 1-2 0,0 0 5 16,-1 0-2-16,1 0-1 0,-1 1 2 16,-2 1 3-16,4-2 3 0,-3 1 3 0,2 1-1 15,-4-2-1-15,1 1 2 0,3-1-6 0,-2 2 3 0,3-2-3 16,-3 2-1-16,3 0 0 0,1-3-3 0,-3 4 1 16,1-1 0-16,-2-3-1 0,-1 4-1 0,-5-8 2 15,-2 6-5-15,-8-2-40 0,-2-1-48 0,-5 5-75 16,-1 2-116-16,-18-3-158 0,-7 1-474 0,-4 0 210 15</inkml:trace>
  <inkml:trace contextRef="#ctx0" brushRef="#br0" timeOffset="-106119.58">26576 4616 34 0,'0'0'167'0,"0"0"-19"0,0 0-13 0,-6 0-17 0,6 0-12 16,0 0-15-16,-2 5-9 0,2-5-5 15,2 9-2-15,-1-5-6 0,0 2-7 0,2-1-4 0,0 5-10 16,-1-2-4-16,0 0-2 0,-1 2-1 0,3-2-4 16,-1 5-2-16,-1-1-1 0,2-2-3 0,-4 6-8 15,3 1 2-15,-2 0 0 0,-2 0-4 0,0 3-5 16,1 0 4-16,0 6 3 0,-2 1-5 0,2-3 1 15,-2 3-1-15,-1 1-4 0,1 0 2 0,0 1-1 0,0 2 0 16,-1-3-3-16,1 2 1 0,-2-1 1 16,3 1-5-16,-3 1 7 0,3-1 1 0,-2 0-3 15,2 2 6-15,-1-5 3 0,1 1-1 0,2-3 2 0,-1 2-6 16,2-1-1-16,-2-7 3 0,2 8-8 0,2-1 5 16,-1-3 2-16,2 0 3 0,2 4 1 0,-3-8-3 15,3 5 2-15,0-5-3 0,-1-1 1 0,2 2-5 16,-1-3-1-16,0 0 2 0,2-1-7 0,0-1 2 15,-1 1 3-15,-3-6-3 0,1 2-3 0,-1-2-15 16,2 2-21-16,-3-7-21 0,-2 2-24 0,1 0-18 16,-2-4-23-16,4 0-47 0,0-1-138 0,-5-2-323 15,7-1 143-15</inkml:trace>
  <inkml:trace contextRef="#ctx0" brushRef="#br0" timeOffset="-105283.47">26727 4758 73 0,'0'-5'155'0,"0"2"-6"0,0 3-17 0,0-7-13 16,0 7-10-16,0-7-7 0,0 5-8 0,0-4-5 15,2 2-10-15,-1 1-1 0,3-1-9 0,1-3 1 16,3 0-8-16,5 0-6 0,2-3-6 0,3-1-5 0,6 0 0 15,3 1-14-15,1-2 2 0,4 3-1 16,-2 0-4-16,2 2-4 0,4-1-2 0,0 0 0 16,-4 0 0-16,4 2-3 0,4 1-1 0,-1 0 2 0,-3-1-6 15,1 2 0-15,0-3-3 0,-5 2 3 0,0 5-5 16,0-3-2-16,-10 1 2 0,-3 2-2 0,-2 0-5 16,-3 2 5-16,-3 1-9 0,-2-3 3 0,1 5 1 15,-1 0 3-15,-1 1-4 0,-3 1 3 0,0 2 1 16,-4 3 0-16,3 2-5 0,-4 1 2 0,0 6-1 15,-4 1-2-15,3-2 2 0,-6 7-1 0,5-2 3 16,1 3-3-16,-2-2 3 0,3 1 2 0,0 2-5 16,3-1 0-16,0-1 5 0,0-2-3 0,6 3 3 0,0-1-8 15,3 0 0-15,2-3 5 0,0 1 0 16,1-2-3-16,3-1-2 0,-3 0-6 0,3 0-13 0,-2-3-4 16,-5-4-14-16,2 2 9 0,-2-2-2 0,1-1 7 15,-2 0 2-15,-3 1-7 0,0-2 10 0,-1 0 4 16,-2-3 1-16,1 5 3 0,-1-2 5 0,-4-2-3 15,4 3 7-15,-4-2 5 0,0 3-8 0,-1 2 10 16,1-3-1-16,-3 2 6 0,2 0-1 0,-2-2-1 16,2-2 4-16,0 0-7 0,-3 5 4 0,1 0 0 15,2-6-3-15,1 5 1 0,-5 1-8 0,1 0 3 16,3 0-1-16,1-3-4 0,-4 3 8 0,4-3 3 0,-4-1-5 16,3 4 7-16,-3-3-6 0,0-2-2 15,0 0 0-15,-2 0 2 0,2-2-3 0,-1 2 3 0,-1-2-1 16,-1 0 4-16,-3-1 1 0,1 1-1 0,-1-3 2 15,-6 5 4-15,0-5-1 0,0 1-4 0,-5 0 0 16,2-2 3-16,-8 2 0 0,-2 0 0 0,1-2 3 16,-2 0-1-16,1-2 0 0,-1-2 6 0,-3-2 0 15,4 2 5-15,-6-2 4 0,3 0 8 0,3 0 8 0,0-2 0 16,0 2 0-16,8-2 0 0,0-1-2 16,1 1-7-16,-1-2-1 0,5 1-4 0,-1-1 0 15,0-1-5-15,4 0-3 0,0 2-8 0,0 0-25 0,3-1-28 16,-2 1-48-16,3-2-65 0,-1 0-187 0,2-2-368 15,1 0 163-15</inkml:trace>
  <inkml:trace contextRef="#ctx0" brushRef="#br0" timeOffset="-102120.73">26472 5185 107 0,'0'0'129'0,"0"0"-16"0,0 0-11 0,0 0-11 16,0 0-4-16,0 0-10 0,0 0-14 0,0 0-5 15,0 0-4-15,0 0-6 0,0 0-6 0,0 0 1 16,0 0-5-16,0 0-11 0,0 0-3 0,0 0 4 15,0 0-2-15,0 0 5 0,0 0 0 0,-13-1-3 16,13 1 6-16,0 0-1 0,0 0 0 0,0 0-4 16,0 0 5-16,-7-2 1 0,7 2-8 0,-4-3 1 15,4 3-6-15,-4-5-1 0,0 3 1 0,-1-2-2 0,4 1 2 16,-6-2-10-16,1 3 0 0,2-2 1 16,-1 0-3-16,0-3 0 0,-1 5-1 0,-4-8-1 15,1 3-3-15,0 1-5 0,-3-3 6 0,2 3-3 0,-3-5 5 16,-2 2-8-16,1 1 6 0,0-1 11 0,-2-1 4 15,0-1-2-15,-1 0-3 0,-1 0 1 0,0 1-3 16,4 0 5-16,-5-2-5 0,0 2 4 0,-5-2-5 16,6 2-1-16,0 0 0 0,-1-1-2 0,-3 1 2 15,5 2-2-15,1-1 2 0,-1-1 11 0,-1 1-2 16,2 1-3-16,0-1-1 0,3 4 1 0,1-1-2 16,0-1 6-16,2 3-2 0,-1-2 0 0,-1 1-2 0,2 1-2 15,0-1 1-15,-1-2-6 0,-1 5-3 16,0-3 2-16,3 2-2 0,-1-4 1 0,-3 5-2 15,2-3 1-15,-2 3-4 0,-4-3 4 0,-1 0-4 0,2-1 3 16,-1 2-2-16,3 2 0 0,3-2 0 0,0 1-2 16,-1-2 3-16,0 2-10 0,2 1 6 0,2 0 0 15,3 1 2-15,0 0 0 0,1-2-5 0,4 3 2 16,-9-2 0-16,9 2-3 0,-5-1 4 0,5 1-9 16,0 0 3-16,0 0 9 0,0 0-4 0,0 0 2 15,0 0 0-15,0 0-2 0,0 0 2 0,0 0-1 16,0 0-4-16,0 0-2 0,0 0 4 0,0 0 2 0,0 0-1 15,0 0 2-15,0 0-1 0,0 0 1 16,0 0-2-16,0 0 1 0,0 0-5 0,0 0 1 16,0 0 0-16,0 0 3 0,0 0 2 0,0 0-1 0,0 0-1 15,0 0-1-15,0 0 0 0,0 0 0 0,0 0-2 16,0 0 4-16,0 0-7 0,14 7 1 0,-14-7 4 16,0 0 1-16,0 0 2 0,0 0-5 0,5 1 1 15,-5-1 1-15,0 0-1 0,0 0 1 0,0 0 3 16,0 0-3-16,0 0-1 0,0 0-1 0,0 0 4 15,0 0-15-15,0 0 13 0,0 0 0 0,0 0 1 16,0 0 3-16,0 0-5 0,0 0 0 0,0 0 0 16,0 0-2-16,0 0 5 0,0 0 2 0,0 0-2 15,0 0 0-15,0 0-4 0,0 0 0 0,0 0 3 0,0 0 1 16,0 0 0-16,0 0-3 0,0 0 1 0,0 0-1 16,0 0-7-16,0 0 8 0,0 0 2 0,0 0-1 15,0 0 0-15,0 0 1 0,0 0-5 0,0 0 1 16,0 0 4-16,0 0-2 0,0 0-4 0,0 0 5 15,0 0-2-15,2 2 1 0,-2-2-2 0,0 0 3 16,0 0-5-16,0 0-1 0,0 0 5 0,0 0-5 0,0 0 6 16,0 0-3-16,0 0 1 0,0 0-2 15,0 0 0-15,5 2-4 0,-5-2 2 0,0 0 4 16,0 0 2-16,0 0 2 0,0 0 3 0,0 0-2 0,0 0-3 16,0 0 0-16,0 0 1 0,0 0 3 0,2 3-2 15,-2-3 1-15,0 0-3 0,0 0 2 0,0 0 2 16,0 0-2-16,0 0 0 0,-7-9-2 0,4 5-2 15,-1 1 2-15,3-1 3 0,-2 0-3 0,1-1 2 16,-2 2-2-16,-4 0-1 0,6-1-1 0,-2 0 0 16,-3 1 2-16,5 0-2 0,-1 0 1 0,-1 0 1 15,4 3-2-15,-3-5 2 0,0 4-1 0,3 1-2 16,-4-5 4-16,4 5-1 0,-1-3 4 0,1 3-3 16,0-6-1-16,0 6-1 0,-2-3 2 0,2 3-1 15,0 0 1-15,2-5 1 0,-2 5-3 0,1-5 0 0,2 2-1 16,-3 3 5-16,0-4-5 0,0 4 0 0,0 0-1 15,0 0 3-15,1-3-1 0,-1 3-3 0,0 0 3 16,0 0 0-16,0 0-3 0,0 0 3 0,3-4-2 16,-3 4 3-16,0 0-5 0,0 0 1 0,0 0 1 15,0 0 1-15,0 0 3 0,7 7-4 0,-2-5-2 16,3-1-3-16,-3 3-6 0,4-3-8 0,-1 1-7 16,0 1-6-16,1-2-4 0,-1 0-1 0,-1-1 2 15,-1 2-1-15,-1-2 7 0,-5 0 0 0,10 0 3 0,-10 0 6 16,9 0-1-16,-9 0 7 0,0 0 1 15,9 0 5-15,-9 0 0 0,3-4-3 0,-3 4 3 0,4-1 4 16,-4 1-3-16,0 0 4 0,0 0 0 0,0 0 2 16,0 0 2-16,6-2-3 0,-6 2-2 15,0 0-1-15,0 0-3 0,0 0 6 0,0 0 4 0,0 0-4 16,0 0 1-16,0 0-5 0,0 0 6 0,0 0 0 16,0 0 2-16,0 0-2 0,0 0 5 0,0 0-6 15,0 0 0-15,0 0 3 0,0 0 0 0,0 0 0 16,0 0-3-16,0 0 1 0,0 0 11 0,0 0-5 15,0 0 2-15,-20 4 0 0,13-4-4 0,7 0 4 16,-14 1-3-16,7-1-7 0,0 0 5 0,7 0 5 0,-19 0 6 16,13-1-2-16,-1 0-1 0,-4 1-1 0,11 0 1 15,-13-1-2-15,5 1 4 0,2 0-3 0,6 0 0 16,-13 1-1-16,8 0-3 0,5-1-2 0,-9 0 0 16,2 1 2-16,1 1-1 0,3-2 3 0,-3 3-7 15,3 1 4-15,-1-3-3 0,-2 0 3 0,6-1 0 16,-8 3 2-16,4-3-5 0,-1 2 3 0,-2-1 0 15,7-1 3-15,-10 2-2 0,8-1-3 0,2-1 6 16,-7 1-2-16,7-1 10 0,0 0-2 0,-6 3 4 16,6-3-1-16,0 0-3 0,0 0 1 0,0 0 0 0,-5 0-3 15,5 0-4-15,0 0 2 0,0 0-5 16,0 0-3-16,0 0 5 0,0 0 0 0,0 0 4 0,0 0-2 16,-8 1-3-16,8-1 2 0,0 0-3 0,0 0 2 15,0 0-2-15,0 0 0 0,0 0-7 0,0 0 8 16,0 0-1-16,0 0-4 0,0 0 2 0,0 0-1 15,0 0 2-15,0 0-7 0,0 0 0 0,0 0 6 16,0 0 0-16,0 0 1 0,0 0-3 0,13 6 2 16,-11-2-1-16,2 0 2 0,1 0-1 0,2 1-1 15,4-2-4-15,-3 5 5 0,2-2-3 0,0-1 2 16,-3 0-2-16,-1 0 0 0,1 3 4 0,1-2-4 0,-3 2 2 16,-2-4-1-16,2 4-3 0,-1-3 3 0,0 1 1 15,0 0-1-15,-4-2-1 0,0 3-3 16,0-1 2-16,0-2-3 0,0-3 3 0,1 5 4 0,-1-6-1 15,-1 7 3-15,-2-4-7 0,3-3 2 0,0 0 0 16,3 2 8-16,-3-2-4 0,0 0-5 0,0 0 2 16,0 0 5-16,0 0-1 0,0 0 1 0,0 0 1 15,0 0-2-15,0 0 3 0,-8-11-4 0,8 6 0 16,0 2 1-16,-2 0 0 0,0-1-2 0,2-2 3 16,0 2-3-16,0 0-2 0,0-2 2 0,-1 2-1 15,1-2 1-15,-3 0 0 0,2 2-2 0,1-3-2 0,-4 3 5 16,4-3 1-16,-2 0 3 0,2 0 4 0,0 0 4 15,2 0-3-15,-2-1-4 0,1 5 2 16,-1-4 2-16,3 1-1 0,1 2 1 0,-1-2-7 0,0 1 2 16,4 1 1-16,-1 0 0 0,-1 1-2 0,0-3-3 15,3 5-1-15,-3 1 1 0,0-2 0 0,-1 0-9 16,-4 2 11-16,9-3-1 0,-9 3-1 0,5-1-1 16,-5 1 1-16,5-1 3 0,-5 1-4 0,0 0 1 15,4-4 1-15,-4 4-2 0,2-4 1 0,-2 4-1 0,2-3 1 16,-1-1 1-16,-1 4-7 0,-1-7 3 15,1 2 2-15,0 5-1 0,-2-7 2 0,2 7-2 16,-3-4 1-16,3 4 0 0,-1-6 0 0,1 6-5 0,-3-2-37 16,3 2-54-16,0 0-90 0,-10 1-163 15,10-1-376-15,-21 1 167 0</inkml:trace>
  <inkml:trace contextRef="#ctx0" brushRef="#br0" timeOffset="-85762.63">24729 4928 78 0,'0'0'116'0,"0"0"-11"0,0 0-26 16,0 0-55-16,7 7-56 0,-7-7-30 16,5 1-67-16,0 0 29 0</inkml:trace>
  <inkml:trace contextRef="#ctx0" brushRef="#br0" timeOffset="-82095.91">27857 5354 107 0,'-2'3'116'15,"2"-3"-9"-15,0 0-11 0,0 0-4 0,0 0-14 0,0 0-8 16,0 0-5-16,0 0-4 0,0 0-6 15,-1 4-18-15,1-4 3 0,0 0 1 0,0 0-8 16,0 0-5-16,0 0 0 0,0 0 0 0,0 0-7 0,0 0-1 16,0 0-5-16,0 0-2 0,0 0 7 0,0 0 0 15,0 0 1-15,0 0-9 0,0 0 6 0,0 0 3 16,0 0-10-16,0 0 0 0,0 0 2 0,0 0-4 16,0 0 4-16,0 0-1 0,0 0-2 0,0 0-2 15,0 0-1-15,0 0 5 0,0 0-6 0,0 0 4 16,0 0 1-16,0 0 0 0,0 0 9 0,0 0 5 15,0 0 1-15,0 0 0 0,0 0-2 0,0 0 2 16,0 0-5-16,0 0 0 0,14-3 1 0,-7 1-3 0,2 0-1 16,3 2-5-16,3-2-4 0,0-1 3 0,1 3 2 15,3-1-5-15,-1-1-1 0,0 0 0 0,2 1 2 16,-1-2-9-16,-2 0 4 0,2 2 0 0,-1 0 2 16,0 0-5-16,0 1 0 0,-5-2 1 0,-1 1-4 15,2-1 0-15,-1 2-1 0,-3 0 8 0,3 0 0 16,-4 2-4-16,1-4 2 0,-1 2-5 0,-1 0 4 15,-1 0 0-15,0 2 2 0,-1-1 1 0,-6-1-3 16,9-1 1-16,-3 2 0 0,-6-1 0 0,10 2-2 16,-7-1-2-16,-3-1 0 0,8 0 1 0,-8 0 3 15,5 1-3-15,-5-1 2 0,0 0-6 0,0 0-21 16,0 0-29-16,6-4-53 0,-6 4-167 0,0 0-294 0,-8-7 130 16</inkml:trace>
  <inkml:trace contextRef="#ctx0" brushRef="#br0" timeOffset="-81154.18">27998 5233 82 0,'0'0'126'0,"0"0"-6"0,0 0-9 16,0 0-4-16,0 0-6 0,0 0-8 0,0 0 3 15,0 0-6-15,0 0-1 0,0 0-8 0,0 0-2 16,0 0-5-16,0 0-6 0,4-2-5 0,-4 2-3 16,0 0-7-16,0 0-5 0,0 0 1 0,0 0-5 15,0 0-7-15,0 0-4 0,0 0 0 0,0 0-4 16,0 0 0-16,0 0-5 0,0 0-1 0,0 0-2 0,0 0-3 15,0 0-3-15,0 0-2 0,0 0-2 0,0 0 2 16,0 0-5-16,0 0 0 0,0 0 1 16,0 0-1-16,0 0 0 0,0 0-2 0,-14 9 0 0,7-7 2 15,5 2-2-15,-6 2 1 0,3-1 5 0,-4 2-1 16,0 0 3-16,-1 1 4 0,1 1-5 0,-1-2-1 16,0 2 3-16,1-4-5 0,-2 3 1 0,0-1 0 15,2-4-3-15,0 6 2 0,3-1-5 0,-3-3 5 16,4-1-4-16,1 1-2 0,0 0 2 0,3-2-1 15,-2-1-2-15,3-2 0 0,-3 5 0 0,3-5-1 16,-3 2-8-16,-1 1 8 0,4-3 4 0,-4 2-1 0,4-2 4 16,0 0 3-16,-5 2-4 0,5-2 3 0,0 0 1 15,0 0-3-15,0 0 4 0,0 0-1 16,0 0 2-16,0 0 1 0,0 0-2 0,0 0-1 0,0 0 0 16,0 0-3-16,0 0-2 0,0 0 3 0,0 0-4 15,0 0-1-15,0 0 1 0,0 0-1 0,0 0 0 16,16 3 0-16,-9-2 0 0,-1-1-1 0,2 1-3 15,2 0-1-15,0 3 1 0,-1-4 0 0,3 3-1 0,1 0 4 16,1-1-9-16,-3 1 5 0,2-2 2 16,2 2-2-16,3 1 0 0,0-2-3 0,1-1 6 15,-7 1 0-15,-2-1-4 0,3 1 3 0,-3-1-3 0,0 0 1 16,-3-1 2-16,-2 3-1 0,-1-3 1 0,-1 2 2 16,-3-2-1-16,8 0 0 0,-8 0-1 0,0 0 4 15,8 2-3-15,-8-2 0 0,0 0 0 0,0 0-1 16,0 0-1-16,0 0-8 0,0 0-21 0,0 0-25 15,0 0-36-15,0 0-44 0,-16 5-227 0,16-5-389 16,-7 0 172-16</inkml:trace>
  <inkml:trace contextRef="#ctx0" brushRef="#br0" timeOffset="-77555.42">29330 4507 108 0,'3'-2'94'0,"-3"2"2"16,0 0-3-16,0 0 5 0,9-1-10 16,-9 1-9-16,4-3-3 0,-4 3-4 0,0 0-12 0,0 0-3 15,0 0-7-15,0 0-5 0,0 0-8 0,5 0-1 16,-5 0-2-16,5 3-1 0,-2 0-4 0,0 2-5 16,-1-1 0-16,4 1-2 0,-3 2 4 0,1 0-3 15,1 1-2-15,0 2-3 0,-1-2 4 0,0 3-5 16,3 1-1-16,-3-1-1 0,1 3-5 0,0 2 3 15,-1 1-22-15,-2 2-3 0,-2 1 6 0,0-1-1 0,2 1 2 16,-6 6 3-16,2-1-3 0,0 0 5 16,-1 0-5-16,1 1 10 0,-3-1-2 0,1 1 6 15,1-3-4-15,1-2 4 0,0-2-5 0,1 8 11 0,-1-2-9 16,2-2 4-16,2-2-1 0,1 2 13 0,-1 1-9 16,1 2 8-16,2-1-6 0,-1-6 0 0,5 6 2 15,-2 1 2-15,0 3-2 0,0-4-3 0,-1 1 1 16,1 0 0-16,1-1 2 0,0-1-4 0,-2 0-2 15,-2-7 2-15,4 8-1 0,-2-7-4 0,2-1 1 16,-3 1-1-16,0 1-1 0,-1-4-3 0,2 2-1 16,-2-2 6-16,0 0-5 0,-3-3 2 0,1 0-2 15,-2-2-2-15,-2 1 9 0,2-1-9 0,-1 1-2 16,0-5 3-16,-2 2-5 0,3-2 8 0,-1-1-1 16,2 1 2-16,-2-2 1 0,1 0-5 0,0-4-6 0,1 7-10 15,-1-4-38-15,0-3-51 0,9 0-173 0,-9 0-297 16,12-4 132-16</inkml:trace>
  <inkml:trace contextRef="#ctx0" brushRef="#br0" timeOffset="-76371.18">29566 4678 10 0,'4'-7'80'15,"-2"4"-2"-15,2-2-2 0,-1-1-2 0,-2 1-17 0,0-2 0 16,-1 3-7-16,3-3 2 0,-3 1-6 0,0-3 0 15,1-1-10-15,-2 3 5 0,1-2 4 0,1 0 1 16,-1-1-1-16,1 0 8 0,-1 1 6 0,2 4-5 16,-1-2-4-16,1 0-7 0,2 1-6 0,3-1 3 15,-1 1-10-15,3-2 1 0,1 1-3 0,-1 1-6 16,5 1 1-16,2-3-3 0,1 0-2 0,0 3-2 16,2 1 1-16,11-3-5 0,0 2 2 0,0 0-2 15,0 1 2-15,-2-1 1 0,1 1-1 0,1 0 0 0,-2 4 4 16,-7-2-6-16,2 1 2 0,-1-3-3 0,-2 3-1 15,-2 0 1-15,2-2 1 0,-2 0-3 0,0-1 4 16,-3 3 1-16,-2-1 5 0,0-1-1 0,2 1-1 16,-3 0 2-16,1 1 1 0,-2-1-6 0,1 0-2 15,-1-1 3-15,-1 1-1 0,-3 1-1 0,2 0-6 16,-3 2 3-16,-1-2-2 0,-5 1-1 0,11 1-3 16,-3 0 2-16,-4-1-4 0,1 2 1 0,0 3 3 15,3-3-1-15,-2 1-1 0,3 4-4 0,-1 1 3 16,-3-1-1-16,-1 0-2 0,5 2-2 0,-3 1 4 15,-2-2-3-15,4 4 0 0,-1-2 1 0,4 3 2 16,-2 0 1-16,1 1-3 0,-2 1 2 0,1 2 1 0,0-1 0 16,2 0-3-16,-2 3-1 0,0-2 2 0,-3 1-3 15,-2 0 1-15,1-2 3 0,-2 0 0 16,-1 1-2-16,0-1 4 0,-1 2-6 0,-1 1 5 0,-3 0-3 16,-1-2 3-16,4 3-1 0,-1-1-3 0,-1 0 4 15,0-1 1-15,0 3-7 0,0-4 3 16,1 2 3-16,0 2-3 0,2-1 2 0,-1 0-1 0,0-4-1 15,0 6 8-15,-1-3-6 0,-1-1-2 0,2 1 1 16,-2-2-4-16,-2-1 3 0,2 1 4 0,-2-2 0 16,1 2-2-16,1-5 0 0,-1 0 0 0,1-1 0 15,2 3 1-15,0-2 1 0,-2 0-3 0,5 2 2 16,-2-2-2-16,0 1-5 0,2-1 4 0,-2 5 2 0,1-5 3 16,-1 2-4-16,0-2 0 0,-1 0 4 15,0 3-4-15,2-2 2 0,-2-3-5 0,0 3 4 16,0-1-3-16,-2 1 1 0,2-5-1 0,-2 4 3 0,0-2-1 15,1 2 1-15,1-3 1 0,1 0 0 0,-2-1-3 16,0 0-4-16,-1 0 5 0,1-1-1 0,0 0 1 16,0-1-2-16,-2 1 1 0,2 0 0 0,-3 0 0 15,3-1 0-15,-2 0 0 0,1 1 6 0,0-1-9 16,0 1 2-16,-2-1-2 0,0 1 4 0,0-2-4 16,-1 0 3-16,-4 3 2 0,0-3-3 0,0 0 3 15,-2 2-1-15,-1-2 3 0,-2 2 0 0,0 2-2 16,5-3 1-16,-7 2-5 0,4-1 2 0,1 0 2 15,-1 0-2-15,4 0 0 0,-2 0 1 0,1-1-1 0,0 0 2 16,2-2 6-16,-1 1-9 0,3-1 1 16,0 0 3-16,0-1-1 0,0-2 0 0,-3 0-2 15,0-1 2-15,-1 2-1 0,-3-2 1 0,0-2-2 0,-2 1-2 16,-4-5 2-16,-1 2 4 0,-2 0-4 0,-5-3 2 16,-2 1-2-16,-2-2 0 0,1-2 0 0,-3 1 0 15,-3-1 0-15,-1-2 2 0,0 3-2 0,-2-2 2 16,5 0 5-16,1 2-1 0,4 0-1 0,1 1 1 15,9 2-1-15,1 0 3 0,5 1-4 0,-1 4 1 16,2-4 0-16,-1 0-2 0,3 3-14 0,3-1-20 16,-1 1-39-16,4-2-44 0,1-1-184 0,4-1-322 15,0-4 142-15</inkml:trace>
  <inkml:trace contextRef="#ctx0" brushRef="#br0" timeOffset="-75447.04">31269 4923 64 0,'0'0'169'16,"4"-7"-12"-16,-4 4-9 0,0 3-11 0,4-4-1 15,-1 1-10-15,-2-1-13 0,-1 4-9 0,0 0-6 0,2-6-10 16,-2 6-5-16,2-4-10 0,-2 4-15 0,0 0-8 16,0 0-7-16,2-2 2 0,-2 2-4 0,0 0-6 15,0 0-1-15,-10 10-6 0,4-6 3 0,-2 3-6 16,-1 0-5-16,-4-1-1 0,-5 2 1 0,0 1-3 16,-10 3-1-16,0-2-1 0,0 1-4 0,-1 0-2 15,1-1 3-15,-2 1-4 0,2-2 1 0,2-1-2 16,-4 1 4-16,0-1-7 0,4-2 0 0,-1 1 3 15,5-2-2-15,-1 0-4 0,5-2 5 0,-5 0 4 16,4-1-4-16,7 0-1 0,2-1-2 0,-2 0 2 0,0-1 1 16,5 3-5-16,1-2 1 0,-1-2 1 15,0 2 0-15,7-1 2 0,-8 1-6 0,8-1 0 16,-7 0 4-16,7 0-3 0,-5 2-11 0,5-2-15 0,-5 1-21 16,5-1-25-16,0 0-25 0,0 0-34 0,0 0-162 15,-8-4-316-15,8 4 140 0</inkml:trace>
  <inkml:trace contextRef="#ctx0" brushRef="#br0" timeOffset="-75071.68">30776 4976 126 0,'0'0'151'16,"0"0"-16"-16,1-2-7 0,-1 2-15 0,0 0-9 15,0 0-11-15,0 0-10 0,0 0-9 0,0 0-8 16,0 0-5-16,0 0-4 0,0 0-9 0,0 0-6 0,-9-3 1 16,9 3-9-16,-10 10-4 0,6-5 1 15,-5 0-6-15,0 4-7 0,-1-3 4 0,0 2-3 16,-3 1 6-16,3-1-8 0,-3 2 0 0,4-3 3 0,0 1-2 16,3-1-3-16,2-1 3 0,-1 0-7 0,0-2 3 15,1 2 3-15,3 0-3 0,0-2-1 16,1 3 15-16,0-2 7 0,-2-3-3 0,4 2 2 0,-1 1 4 15,1-2 2-15,1 0 2 0,3 1-6 0,2 3-3 16,2-4 2-16,2 2-1 0,-2 2-6 0,1-2-2 16,7 0-3-16,1 3-4 0,-5 0 1 0,4 0-5 15,-1-2 2-15,-7 0-3 0,4 0-2 0,-5-1 4 16,1-1-9-16,-3-1-21 0,-2-1-28 0,0 2-41 16,0-3-52-16,-3 2-201 0,-2-3-363 0,0 0 161 15</inkml:trace>
  <inkml:trace contextRef="#ctx0" brushRef="#br0" timeOffset="-73355.98">27164 6072 21 0,'0'0'145'0,"0"0"-10"15,0 0-6-15,0 0-8 0,0 0-5 0,0 0-10 0,0 0-4 16,0 0-4-16,0 0-8 0,0 0-3 0,0 0-7 15,0 0-1-15,0 0-3 0,0 0-6 0,0 0 6 16,0 0-3-16,0 0-5 0,0 0-7 0,2-12 1 16,-2 12-8-16,0 0-1 0,0 0-5 0,0 0-3 15,0 0-3-15,0 0-8 0,0 0-5 0,0 0-1 16,0 0-5-16,0 0 3 0,0 0 0 0,0 0-5 16,0 0-3-16,0 0 2 0,0 0-5 0,0 0-1 15,0 0-2-15,0 0-3 0,0 0 1 0,0 0-4 16,0 0 2-16,0 0-4 0,0 0 4 0,-6 10-3 15,3-5-1-15,1-3 1 0,-2 2-2 0,4-4-1 0,-4 5 1 16,4 1 0-16,-4-2-3 0,4-4 1 0,0 3 1 16,-2 3-2-16,0-3 3 0,2-3-2 0,0 0 0 15,-5 3 0-15,5-3 0 0,-1 3 1 0,1-3-3 16,0 0 4-16,0 0 2 0,0 0-2 0,-3 4-1 16,3-4 2-16,0 0-1 0,0 0 5 0,0 0-7 15,0 0 3-15,0 0-4 0,0-12 1 0,0 12-1 16,2-7 6-16,-2 7-4 0,1-3-1 0,-1 3 4 0,0-4-4 15,0 4 3-15,0 0-2 0,0 0-1 0,0-5 2 16,0 5-4-16,0 0 2 0,0 0-3 0,0 0-1 16,0 0 4-16,0 0 0 0,0 0-6 0,1-5 4 15,-1 5 0-15,0 0 0 0,3-3 0 0,-3 3 1 16,0 0 0-16,0 0-2 0,0 0 1 0,0 0 2 16,0 0-2-16,0 0-1 0,0 0 0 0,0 0 3 15,0 0-2-15,0 0 0 0,0 0-1 0,0 0 1 16,0 0 0-16,0 0 4 0,0 0-2 0,0 0-2 15,0 0 1-15,0 0-3 0,0 0 2 0,0 0-2 0,0 0 5 16,0 0-6-16,0 0 7 0,0 0-6 0,0 0 2 16,0 0 0-16,0 0 0 0,0 0-2 0,1 12 0 15,-1-12 4-15,0 0-5 0,0 0 2 0,1 5-1 16,-1-5 3-16,0 0 3 0,0 1-3 0,0-1 0 16,3 2-1-16,-3-2 0 0,0 0 0 0,0 0 1 15,0 0 5-15,0 0-5 0,0 0 3 0,-3 7 2 16,3-7-1-16,0 0 2 0,0 0-4 0,0 0 1 15,0 0 0-15,0 0-1 0,0 0-5 0,0 0 2 16,4-13 1-16,-4 8 2 0,0 5-3 0,4-6-2 16,-4 3 0-16,0 3 5 0,3-2-1 0,-3 2 0 0,0 0 0 15,1-5 0-15,-1 5-3 0,0 0 2 0,0 0 0 16,0 0-3-16,0 0 3 0,0 0-1 0,0 0 1 16,0 0-1-16,0 0 1 0,-4 12-4 0,4-12 0 15,-1 9 1-15,-2-6 1 0,3 2 3 0,-1 3-1 16,-3-3 1-16,0 6 0 0,4-5-6 0,0 4 7 15,-1-2-1-15,0 2 0 0,1 0 1 0,-2-4-2 16,1 2 1-16,2 0 1 0,-2-1-1 0,2-1 0 16,2 0 0-16,-2 1 0 0,-1-2-16 0,5 0-25 0,-1-1-30 15,0-1-29-15,5-3-62 0,-3 0-178 16,5-3-367-16,-1-1 162 0</inkml:trace>
  <inkml:trace contextRef="#ctx0" brushRef="#br0" timeOffset="-72672.09">27395 6046 175 0,'-4'4'171'0,"-1"0"-6"0,0 2-17 0,-3 1-8 15,2 1-5-15,-3-1-17 0,1 3-5 0,-1-5-11 0,-1 6-12 16,1-6-3-16,0 0-7 0,-1 2-10 0,1-1 0 15,1-4-9-15,-4 2-1 0,1 1-4 0,6-2-6 16,-4-1-4-16,5-1-1 0,-3 0-6 0,0-1 1 16,2 1-8-16,5-1 0 0,-9 2-3 0,9-2-4 15,-7 0-3-15,7 0-2 0,-7 0-2 0,7 0-2 16,0 0-3-16,-7-2-2 0,7 2 1 0,0 0 0 16,-8 4-4-16,5-1-1 0,-2 0-3 0,1 1 2 0,3 1 1 15,-1 0-1-15,-2-1 0 0,0 2-2 0,1 1 3 16,1 1-5-16,-1-3 4 0,1 1-1 0,-1 4 1 15,2-1-3-15,0 0 1 0,-2-1-3 0,3 0 4 16,-1-1-5-16,1 0 0 0,1 3 5 0,-1 1 7 16,4-3 0-16,-3-1 0 0,4 1-2 0,-2 0 0 15,-2-4 1-15,2 3 0 0,0-2-2 0,1 0 0 16,-1-2 0-16,1 1 0 0,-3 1-2 0,3-4-1 0,1 0 0 16,-5-1-8-16,6 3 3 0,-1-3 3 0,-5 0-1 15,12-3-9-15,-3 1-7 0,-3-1 0 16,-1 2-3-16,2-2 2 0,0-1 0 0,-2 3 4 0,3-2-1 15,-5 3-1-15,3-2 1 0,-1 2 1 0,-5 0 2 16,7-2-2-16,-7 2-6 0,0 0 9 0,7 4 4 16,-7-4 2-16,2 3-4 0,-2 1 0 0,2-1 1 15,-2-3-1-15,1 5 5 0,-1-1 0 0,3-1 1 16,-3-3 0-16,1 7 1 0,-1-4 0 0,4 1-6 16,1-3 4-16,-1 3 0 0,2-4 1 0,2 3 1 15,1-6 1-15,5 3-2 0,-4-2-3 0,8-3 1 16,-6 3-3-16,2-5-4 0,0-1-9 0,1 1 0 0,-5 0 2 15,2-2-1-15,-1-2 3 0,-4 2 2 0,-1 1-2 16,-1 1 11-16,-1 1 14 0,-1-2 8 0,-3 5 7 16,0-2-2-16,3-1 3 0,-3 1 0 0,-3 2 1 15,3 3-1-15,-5-3 0 0,-1 0-1 0,1 2-2 16,5 1-4-16,-9-1-3 0,9 1 1 0,-10 0-4 16,10 0 0-16,-11 2 0 0,4 1-4 0,0-1 2 0,0-1-19 15,2-1-27-15,-1 0-34 0,6 0-44 16,-9 2-78-16,9-2-183 0,-9-2-402 0,6 0 178 0</inkml:trace>
  <inkml:trace contextRef="#ctx0" brushRef="#br0" timeOffset="-72239.26">27529 6249 32 0,'0'0'192'0,"0"6"-20"16,0-1-11-16,0-5-14 0,1 6-13 0,3-1-7 0,0 1-5 16,0-2-12-16,0 0-9 0,3 1-11 0,2 0-13 15,-1-2-5-15,2 1-5 0,-1-2-10 0,0 1-4 16,-1-3-5-16,2 0-1 0,-2-3-7 0,-1 3-6 16,0-2-3-16,3-2-3 0,-4 1 3 0,-1 0-5 15,1 1 6-15,-3 1 2 0,-3 1 10 0,8-4 1 0,-4 2-1 16,-4 2-7-16,4-1 0 0,-4 1-8 15,0 0-2-15,5-1-1 0,-5 1-3 0,0 0-3 0,2 6 1 16,2-3-10-16,-4 0 4 0,4 1-1 0,0-1 0 16,0 1-3-16,2 1 1 0,3 0 2 15,1-3-4-15,-1 2 2 0,5-3-1 0,3-2-1 0,-3 1 2 16,5-4-3-16,0 3 0 0,-2-2-4 0,2 0 2 16,-2 1 0-16,-5-2 0 0,1 0-4 0,-4 2 3 15,1-2-3-15,-1 3 1 0,-3 0-3 0,0-1 0 16,-6 2 1-16,7-2-6 0,-7 2 6 0,8 0-3 15,-8 0 1-15,0 0 1 0,9 3-2 0,-9-3 0 16,0 5 2-16,4-2-2 0,-3 1-11 0,4 1-35 16,-1-3-48-16,4 0-61 0,2-3-230 0,4 0-418 0,7-1 185 15</inkml:trace>
  <inkml:trace contextRef="#ctx0" brushRef="#br0" timeOffset="-70839.51">29828 5917 115 0,'0'0'165'0,"0"0"-15"0,-4-5-18 0,4 5-13 15,-2-4-12-15,0 0-15 0,2 4-6 0,-4-4-8 16,4 4-10-16,-2-4-1 0,2 4-8 0,-5-4-9 0,1 3-7 15,0-2 7-15,4 3-1 0,-6-2-11 16,6 2 4-16,-7-4-5 0,2 4 3 0,5 0-8 0,-9 0 4 16,9 0-8-16,-11 1 9 0,6 2 14 0,-2 2-7 15,2-1-1-15,0 1 2 0,-4 4 0 0,3-1-3 16,-1 6-2-16,2-2-1 0,0 4-2 0,-4 0-6 16,4 7 2-16,0 3-6 0,1-1-6 0,1 1 2 15,2-2-3-15,1 4 1 0,0-2-3 0,-2-8-2 16,0 3 0-16,2-3 0 0,2 8-2 0,-4-8-2 15,2-1-3-15,0 1 1 0,-1-3 0 0,1-4 2 0,-3 1-3 16,3-3-2-16,0 1-1 0,-2-3 0 0,2 0 0 16,-2-1-1-16,0-1-3 0,0 0 4 15,-1-2-4-15,-1 2-24 0,0-2-36 0,2 1-37 0,2-4-48 16,-7 0-215-16,7 0-387 0,-10-2 170 0</inkml:trace>
  <inkml:trace contextRef="#ctx0" brushRef="#br0" timeOffset="-70628.63">29549 6165 222 0,'3'-4'220'0,"-1"0"-23"0,3-1-20 0,3-2-12 15,1 2-19-15,5 1-6 0,-1 0-12 0,0 0-20 16,7 3-10-16,-1-3-4 0,-6 4-11 0,6 0-9 15,-6-1-7-15,1 2-7 0,-5 1-11 0,6-2-26 16,-3 2-39-16,-2-1-28 0,0 1-33 0,-2-1-39 16,-2 1-59-16,1 1-96 0,0-2-293 0,-1 2 130 0</inkml:trace>
  <inkml:trace contextRef="#ctx0" brushRef="#br0" timeOffset="-70137.86">29884 6174 131 0,'0'0'179'0,"0"0"-13"0,0 0-11 0,0 0-12 16,0 0-8-16,0 0-8 0,0 0-9 0,0 0-12 16,0 3-7-16,0-3-6 0,0 0-9 0,0 0-8 15,5 2-5-15,-5-2-6 0,5 3-2 0,-5-3-6 16,4 2-2-16,-4-2-10 0,0 0-4 0,5 2-1 0,-5-2-7 16,0 0-1-16,4 2-2 0,-4-2-2 15,0 0-1-15,0 0-8 0,10 0 6 0,-10 0 4 16,0 0 2-16,5 3 3 0,-5-3 6 0,8-3 4 0,-8 3 2 15,5-2 7-15,-1 0-3 0,1 0 1 0,0-1-5 16,2-1-6-16,-1 0-3 0,2 2-6 0,-1-1-3 16,0 1-1-16,-1-2-5 0,1 3-1 0,-1-1-3 15,2 2-1-15,-2-3-6 0,0 3 0 0,1 0-1 16,-7 0 0-16,11 0 0 0,-6 3 0 0,2 0 1 16,-3-2-5-16,1 2 1 0,-3-1-3 0,5 1-2 15,-4-1 2-15,1 1 0 0,-4-3-2 0,4 1 0 0,1 2 2 16,-1-2 0-16,0 2-3 0,2-2-4 0,-2 0 1 15,1 1-4-15,0 0-3 0,3-2 2 0,1 0-2 16,-3 3 1-16,-2-3 1 0,4 1 0 0,-3 0 1 16,-5-1 3-16,10 0-2 0,-10 0 3 0,12 0-4 15,-8 0 3-15,-4 0-4 0,0 0 3 0,10 0 0 16,-10 0 2-16,4 2 0 0,-4-2 1 0,0 0-3 16,0 0 1-16,0 0 0 0,0 0 1 0,0 0 2 15,0 0-5-15,0 0 9 0,7 1 3 0,-7-1 2 0,0 0 0 16,0 0-7-16,5-4 5 0,-5 4-1 15,7-6-11-15,-3 4-29 0,-1-3-29 0,-1-3-34 16,0 4-34-16,1-6-33 0,-2 0-45 0,0-6-165 0,-1 1-405 16,0 2 179-16</inkml:trace>
  <inkml:trace contextRef="#ctx0" brushRef="#br0" timeOffset="-68937.26">30145 4774 99 0,'0'0'128'0,"0"0"-3"0,0 0-4 16,2-3-10-16,-2 3-3 0,0 0 1 0,4-3-8 15,-4 3-7-15,0-5-9 0,0 5-5 0,0 0-7 16,0 0-9-16,0-4-2 0,0 4-5 0,0 0-3 16,0 0 0-16,0-5-3 0,0 5-5 0,0 0 0 15,0 0-8-15,0 0-5 0,0 0-4 0,0 0-1 16,-10 0-6-16,1 4-3 0,-4-1 0 0,-7 5 4 0,-8 1-5 15,-2 0 0-15,0 5-4 0,-2-1-4 16,-3-2 5-16,6 2-6 0,-2-1-2 0,3 1 2 0,2-2 1 16,7-1 1-16,-1-2-9 0,3 1 3 0,-2-2 1 15,2-2 0-15,2 3-2 0,2-4 1 0,3 1-2 16,2-2-1-16,3 1-5 0,-2 0-9 0,4-3-9 16,-2 2-4-16,5-3-16 0,-6 1-8 0,6-1-25 15,0 0-39-15,0 0-170 0,0 0-306 0,21-4 135 16</inkml:trace>
  <inkml:trace contextRef="#ctx0" brushRef="#br0" timeOffset="-68633.37">30151 5006 70 0,'0'0'127'0,"0"0"-18"16,-4 1-1-16,-1 2-16 0,1 2-9 0,-1-3-2 15,-5 1-3-15,1 2-7 0,-9 2 7 0,2-2-1 16,-2 0 2-16,0 1-1 0,-5-3 2 0,2 2-5 16,2 0-7-16,-4-2-7 0,4-1 0 0,2 1-6 15,-2 1-3-15,9-2-7 0,-3 1-2 0,6-2-6 16,0-1-4-16,1 3-2 0,0-2-4 0,0 1 0 15,6-2-4-15,-7 3-3 0,5-1-3 0,2-2-4 0,-5 2-15 16,5-2-23-16,2 5-40 0,-2-5-53 0,5 6-164 16,1-5-305-16,9-1 136 0</inkml:trace>
  <inkml:trace contextRef="#ctx0" brushRef="#br0" timeOffset="-68410.05">30147 5242 2 0,'-9'5'156'0,"-2"2"-5"0,-2-2-7 16,2-1-15-16,-1 4-10 0,1-5-9 0,2 3-15 0,-1 0-8 16,1-1-7-16,2-4-5 0,-2 2-10 0,2-1-3 15,1 3-9-15,-1-3-3 0,0-2-4 16,0 3-3-16,-2-2-7 0,1 1-18 0,-3-2-42 0,2-2-46 15,0 2-169-15,-3-1-256 0,6-1 113 0</inkml:trace>
  <inkml:trace contextRef="#ctx0" brushRef="#br0" timeOffset="-68204.83">30082 5431 83 0,'-8'3'195'16,"3"-1"-7"-16,-7 0-13 0,5 1-11 0,-2-3-15 15,2 0-20-15,-1 0-8 0,2 0-13 0,-1 1-8 0,-4 2-13 16,4-3-43-16,0 1-78 0,-1 0-218 0,-2-2-272 16,1-4 120-16</inkml:trace>
  <inkml:trace contextRef="#ctx0" brushRef="#br0" timeOffset="-67322.25">27326 4964 52 0,'8'-2'134'0,"-8"2"-10"0,7-3-14 15,-7 3-14-15,9 0-10 0,-4 0-4 0,-5 0-5 0,8 0-13 16,-2-2-4-16,-6 2 2 0,7 0 6 16,-7 0 10-16,6-3 3 0,-6 3 6 0,0 0 5 15,0 0-4-15,7 0-1 0,-7 0-3 0,0 0-4 0,0 0 4 16,0 0-4-16,0 0-4 0,0 0-9 0,0 0-10 16,0 0-2-16,0 0-5 0,-17-3-6 0,4 5-3 15,0-1-5-15,-6 2-5 0,0-1-2 0,-8 7-5 16,-2-6-2-16,8 4 0 0,-7 0-3 0,0-1-3 15,8 3-3-15,-6-2 2 0,-1 3-1 0,8-5-1 16,-1 0-1-16,-1 2-4 0,1-2 0 0,3 0-2 16,-1 0 2-16,1 0-2 0,5-2-5 0,2 1 3 0,1-4 1 15,1 3 1-15,3-1-2 0,0-2-1 16,1 3 1-16,4-3 0 0,-9 1-25 0,9-1-29 16,-4 3-24-16,4-3-29 0,0 0-51 0,0 0-210 0,9 6-392 15,-1-6 174-15</inkml:trace>
  <inkml:trace contextRef="#ctx0" brushRef="#br0" timeOffset="-67019.09">27383 5145 33 0,'-2'1'175'0,"2"-1"-16"0,-10 4-17 15,2-1-10-15,2 1-15 0,-2-3-11 0,0 1-15 0,1 3-9 16,-4 0-4-16,2-1-11 0,-2 1-5 0,-2 0 4 16,-5 1-5-16,0 0 1 0,-1-1 5 0,0 0-3 15,1 0-4-15,2 0 3 0,-1 0-4 0,3-2-9 16,-3 1-1-16,-2-1-2 0,6 1-1 0,-1-2-11 16,0-1 0-16,0 2-2 0,3-2-1 0,0-1-5 15,1 3-2-15,1-3-4 0,3 1 1 0,1 0-6 16,-1 1-4-16,0-1-7 0,6-1-23 0,-6 0-23 15,6 0-17-15,0 0-16 0,0 0-27 0,0 0-66 16,0 0-124-16,0 0-315 0,19 4 141 0</inkml:trace>
  <inkml:trace contextRef="#ctx0" brushRef="#br0" timeOffset="-66722.39">27401 5329 129 0,'-7'2'177'0,"2"1"-15"15,-1-3-16-15,6 0-13 0,-11 2-16 0,6 1-13 16,-3 1-1-16,-1-1-12 0,-5 3-2 0,1-1-9 0,4 1 1 16,-8-1-4-16,1 1-4 0,-2-2 0 0,0 1-3 15,0 0-4-15,1 2 1 0,-1-4-3 0,0 1-7 16,0-2-2-16,0 3 4 0,0-3-3 0,0 3-3 15,0-4-6-15,2 3-6 0,3-1-3 0,0 1-1 16,1-2-7-16,0-1 1 0,0 2-2 0,0 1-6 16,1-1-8-16,2-1 4 0,1 1-1 0,0-2-4 15,3 2-19-15,-2-3-31 0,1 4-34 0,6-4-47 16,-4 3-56-16,-1-2-182 0,5-1-382 0,0 0 169 0</inkml:trace>
  <inkml:trace contextRef="#ctx0" brushRef="#br0" timeOffset="-66352.6">27349 5583 98 0,'-8'1'194'0,"-3"1"-10"0,2 3-15 15,-2-5-15-15,1 2-10 0,1 2-10 0,-1 2-17 16,-1-2-7-16,0-2-8 0,0 3-9 0,-3 1-7 15,1-1 2-15,-5-3-3 0,0 5 1 0,0-4-9 16,1 3-4-16,0-3-11 0,-1 0-3 0,1 0-4 0,2-1-8 16,-2 3-5-16,3-3-2 0,0 0-4 15,4-1-7-15,-1 3-32 0,2 1-51 0,1 0-60 0,4-3-252 16,2 0-396-16,2-2 176 0</inkml:trace>
  <inkml:trace contextRef="#ctx0" brushRef="#br0" timeOffset="-48489.94">27625 5538 147 0,'0'0'144'0,"0"0"-5"0,0 0-6 0,0 0-9 16,0 0-2-16,0 0-8 0,0 0-8 0,0 0-8 15,0 0-1-15,0 0-10 0,0 0-2 0,0 0-6 0,0 0-5 16,0 0-1-16,0 0-4 0,0 0-1 15,0 0-4-15,0 0 2 0,0 0-3 0,0 0 1 0,0 0-1 16,0 0-1-16,0 0-5 0,0 0 0 0,0 0-8 16,0-5-1-16,0 5-6 0,0 0-2 0,0 0-5 15,0 0-4-15,0 0-4 0,0 0-1 0,0 0-3 16,0 0-1-16,0 0-6 0,4-5 0 0,-4 5-3 16,2-3-2-16,-2 3 2 0,0-4-3 0,0 4-1 15,2-5 0-15,-1 2-1 0,-1-2-1 0,1 0-1 16,2 1 0-16,-1-2-1 0,-1 2-1 0,1-1 0 15,-1-2 0-15,2 0 1 0,-1 1-1 0,1 0 0 16,-1 1-3-16,3-5 3 0,-1 5-2 0,-2-4-3 16,1 1 2-16,2-2 0 0,-3-2-3 0,0 0 2 0,0 0 0 15,1-2 0-15,-1-3 1 0,-5 0-4 0,2-2-5 16,0 2 6-16,-1 0 0 0,0 0 2 0,0 1 1 16,2-1 2-16,0 1-3 0,0 0-5 0,0 5 8 15,0-2-4-15,0 2 0 0,0-3 2 0,0 1 2 16,0-3-3-16,0 5-2 0,2-2 0 0,-1 1 3 15,2 0-2-15,-2-1-1 0,0 1-1 0,0 0 2 16,3 0-1-16,-2 1-1 0,0 0 1 0,1 0-1 16,-1-2 3-16,-2 1-2 0,2 2 2 0,0-2-1 0,-2 3-3 15,0-3 3-15,0-2-1 0,0 3 1 16,-2-5 2-16,0 5-3 0,-3-1 3 0,3-1-1 0,-4 2-1 16,3 1 3-16,-3-1-1 0,1-1 1 0,0 0 2 15,1 4 2-15,2-4-3 0,-1 2 1 0,1 3 1 16,-3-2-3-16,2 0 1 0,-1 3-1 0,2-1 0 15,-2-3 1-15,3 5 1 0,-4-4-3 0,2 3-6 16,-1-4 7-16,0 6 0 0,-1-6 0 0,0 6-3 16,1-2 3-16,0 0 0 0,1 2-2 0,-4-2 1 15,3 1 0-15,-1 0 1 0,-1 0-3 0,-2-2 2 16,-1 3-1-16,4-1 0 0,-4-3-1 0,0 4-2 0,0 1 2 16,-1-1 3-16,1-1-3 0,1 0 3 0,-4 1-2 15,3 0 1-15,0-2-1 0,0 1 1 0,-3 1-3 16,3-1 3-16,0 0-4 0,1-1 7 0,-1 3-5 15,1-4 3-15,-1 2-3 0,-1 1 2 0,-2-1-2 16,3-1 1-16,0 2 1 0,0 1-2 0,-1-1 1 16,1 0 2-16,0 2-3 0,-5-3 2 0,4 4 0 15,-7-4-2-15,-1 1 1 0,-1 0 2 0,3 1-1 16,-3 2-1-16,-1-2 0 0,2 3 2 0,-2-2-4 16,5 2 2-16,-3 0-3 0,5 0 0 0,-1 0 3 15,2 0 0-15,2 0-2 0,-3 0 1 0,3 0 0 0,2 0 2 16,2 0-6-16,0 0 6 0,6 0-2 0,-10 0-2 15,2 2 3-15,0-2 1 0,2 3 0 16,1-3 0-16,-2 2 1 0,-1 0-2 0,-2-1 0 0,3 2-2 16,0-2 0-16,-4 2 1 0,2 1 1 0,1-2 0 15,2 2-1-15,-4 0 0 0,-2 1 0 0,3-1 3 16,-5 4-5-16,3 0 6 0,-1-4-8 0,3 3 8 16,0-1-4-16,-2-2-1 0,3 3 5 0,-1-2-3 15,1 0 1-15,-3-2 0 0,2 3-6 0,0 0-5 16,3-4 10-16,1 1 2 0,-2 1-2 0,2 1 3 15,0 0 0-15,-3-2-1 0,1 4-5 0,-1-2 3 16,3 0 2-16,0 2 1 0,-3 1-1 0,2-2-2 0,2-1 0 16,-4 2 2-16,3 3-3 0,0-3 0 0,0 2 3 15,-3-2-1-15,3 2-2 0,-1 0 2 0,-2 0-2 16,2-1 2-16,-1 0-2 0,1 2 2 0,1-2 0 16,-2 1-2-16,2 0 3 0,-1 3 0 15,-1-3-5-15,4-1 4 0,-4 1 1 0,2 1-4 0,1-1 4 16,0 1-2-16,3 0 2 0,-1-2-1 0,-2 3-3 15,2-4 4-15,-1 3-1 0,0-2 1 0,1 1 1 0,0-1-3 16,0 2 0-16,-1-5-4 0,2 1 6 16,-2 1 0-16,1-2 0 0,-1 2-4 0,1-1 2 15,0-2 0-15,-2 1 0 0,2 2 0 0,-4 1 3 0,3 1-3 16,-1-2 0-16,-2 1 0 0,2-2 3 0,0 2-3 16,0-1 1-16,1 3 1 0,0-3 0 0,-1 3-2 15,-1-2 3-15,4 0-1 0,-2 0-1 0,2 2 1 16,-2 0 1-16,3-2-2 0,-1-2 1 0,1 2-1 15,-3-1-1-15,3 0 2 0,0 3-2 0,-1 2 0 16,0-3 0-16,1 1 0 0,0 0 2 0,1-1-1 16,-2 1-2-16,1 2 1 0,0-2 2 0,0 2 2 0,1 3-2 15,-2-3-3-15,2 0 3 0,0 2 0 16,3-4-1-16,-1 6 0 0,-2 1 1 0,2 0 0 16,-2-5 0-16,0 3 0 0,2-4-8 0,-2 1 1 0,-1-1 8 15,3 0-1-15,-6-2 0 0,7 3 0 0,-3-2 0 16,1 1 0-16,-1-6-2 0,-1 5 0 15,2-3 3-15,1 3 0 0,-2-3-2 0,2-1 0 0,-2 0 0 16,0 1-1-16,2 1 2 0,-2-3-1 0,2 3-7 16,-2-1 9-16,2 0-1 0,-2 0 2 0,0 0-2 15,2 0 1-15,1 1-3 0,-2-1 2 0,2 0-1 16,-3 3 0-16,2-1-2 0,-2 1 3 0,2-3 3 16,-1 3 2-16,1 2 2 0,1-3-1 0,-2 2 3 0,1-2 2 15,-1 1 0-15,2-3-2 0,0 0 0 0,0 1-1 16,-2-1-2-16,-1 1 0 0,3-2 3 0,0-2-5 15,-1 1 0-15,-1 1-3 0,1-1 3 0,1-1 1 16,-1-1 3-16,1 2-2 0,-1 0-1 0,-2-3 3 16,4 5-3-16,-2-2 2 0,3 0-3 0,-1-3 1 15,-2 5-1-15,3-1 0 0,-1-2 0 0,1 1-1 16,2 0 0-16,-3 0 1 0,3-2-3 0,-3 3 2 16,3-1-1-16,2 0 0 0,-2-2 1 0,-2 1-2 15,3 2-1-15,0-4 2 0,-2 2 0 0,2 0-1 16,1 0-5-16,-3-2-1 0,0 1 5 0,3 0 1 15,-1-2 0-15,-3 2 0 0,3-1 0 0,3 1-1 16,-5-2-4-16,0 2 5 0,-1-2-1 0,4 1-1 16,-1 0 1-16,-1-1-1 0,1-1 1 0,-1 2-2 0,-1-2 0 15,1 2 0-15,-1 1 1 0,1-3-2 0,-3 1 6 16,2-1-2-16,-1 3-3 0,2-2-2 0,-3 0-1 16,1 1 5-16,0-1-1 0,-6-1-1 0,9 0 0 15,-3 3-1-15,-1-3 3 0,0 0-4 0,-5 0 1 16,6 1 0-16,-2 0-2 0,2 2 5 0,0-3-1 15,-1 1-1-15,0 0 4 0,0-1-3 0,0 2-2 16,3 0 2-16,-8-2 1 0,11 0-2 0,-4 1 1 0,-1 1-2 16,0-2 2-16,0 0-4 0,-6 0 3 15,7 3 0-15,-3-3-8 0,-4 0 11 0,9 4-2 0,-4-4 1 16,-5 0 0-16,9 0 1 0,-9 0-3 0,10 0 0 16,-3 1-5-16,-4 0 3 0,-3-1 2 0,12 1 2 15,-7-1-3-15,-1 0 5 0,-4 0-2 0,13 2 0 16,-7-2-3-16,-6 0-3 0,12 0 7 0,-7 0-3 15,-5 0 3-15,11 0 3 0,-4 0 5 0,-1 0 0 16,1 2-1-16,0-2-2 0,0 0 1 0,-7 0-6 0,11 1 1 16,-6-1 4-16,4 0-3 0,-4 0 1 15,2 0-2-15,-7 0 0 0,12 0-3 0,-8 0 4 16,-4 0-3-16,12 0 0 0,-5 0 0 0,2 0 1 0,-5-1-8 16,-4 1 6-16,14 0 1 0,-6-2 3 0,-2 2-2 15,2 0 0-15,-3-2-1 0,-5 2-1 0,12 0-3 16,-6 0 7-16,-6 0-1 0,9-1 3 0,-4 0-4 15,0 0 2-15,5-3 1 0,-3 1-2 0,-2 1-1 16,1 1 1-16,-2-1 0 0,2 0-2 0,-6 2 1 16,9-2-1-16,-3-1 0 0,-3 2-1 0,-3 1-1 15,9-1 1-15,-9 1 2 0,7-3-2 0,-2 2 3 16,1-1-4-16,-1 0 1 0,2-2-3 0,0 1 4 16,0 1-3-16,-1-2 0 0,3 0 1 0,1 0 1 15,-1 1 0-15,-1 2 0 0,-3-3-1 0,4 2-3 0,-3-5 3 16,2 3 0-16,0-1 1 0,2-1 1 0,-1 0 1 15,-1-2-2-15,-1 1-6 0,1 0 9 0,-2 1-7 16,1-3 4-16,0 2 0 0,1-3-1 0,-2 4-2 16,3-3 5-16,-2 1-4 0,2-1 0 0,-3 2-1 15,0 0 0-15,2-1 1 0,1 1-2 0,-1-3 2 16,-3 3 1-16,1-2-1 0,-2 0 1 0,2 0 0 16,-1-2 1-16,3 1-1 0,-3-2-1 0,4-3-2 0,0 1 4 15,-1-1-2-15,-2-1 2 0,3-1-1 16,-4 0 1-16,2 0-1 0,-1 0-3 0,-1 2 2 15,0-1 1-15,0 6 0 0,1-7-3 0,-3 1 3 0,1 0 1 16,0 6-2-16,-1-2 1 0,-2 0 3 0,0 2-2 16,3-2-2-16,-3 1 4 0,-1 1-6 15,1-3 1-15,2 4 4 0,-2-1-1 0,1 2-5 0,0-1 7 16,-1 1-3-16,1 2 6 0,2-4-4 0,-2 3 1 16,1-3 1-16,1-2-2 0,1 6 1 0,-2-3-1 15,1-2-3-15,1 1 2 0,-1 2-2 0,-1 3-3 16,-2-3-3-16,2 2-15 0,-1-4-8 0,-2 4-6 15,0 0-6-15,2 1-1 0,-2-2 3 0,-2 0-4 0,1 2-8 16,0-2-11-16,-3 1-7 0,0 2-6 0,1-1-10 16,1 1-20-16,-2 1-15 0,1-2-27 0,2 3-56 15,-3-3-157-15,1 3-391 0,0-1 174 0</inkml:trace>
  <inkml:trace contextRef="#ctx0" brushRef="#br0" timeOffset="-45373.48">30546 4839 29 0,'-4'-1'114'0,"4"1"-8"0,0 0-8 15,0 0-6-15,0 0-14 0,0 0-2 16,0 0-4-16,0 0-14 0,0 0 12 0,0 0-13 16,0 0 10-16,0 0 4 0,0 0 8 0,0 0 5 0,0 0 1 15,0 0-5-15,0 0 0 0,0 0-7 0,0 0-8 16,-2-3 2-16,2 3-5 0,-2-5 3 0,2 5-6 16,0-6-6-16,0 3-2 0,0 3-6 0,0-10 0 15,0 6 4-15,0-1-6 0,0-1-2 0,0 1-3 16,0-3 6-16,0 0-6 0,-1 2-4 0,-3-4-3 15,2 2-1-15,-2-1 0 0,1 1-2 0,0-3 0 16,1 2-4-16,-2 0-1 0,3 0 1 0,-3-1 7 16,2 2-3-16,0 1 3 0,0 2-4 0,2-2-4 15,-1 2-2-15,-1-2-1 0,2 2 2 0,0 0-7 0,0-2 1 16,0 2-2-16,0-1 0 0,-2-4-3 0,2 4-2 16,0-1-1-16,-2-3 0 0,-1 2-3 0,-1-2 0 15,1 0 0-15,-2 2 1 0,-1-4 0 0,-1 2-2 16,-1 0-1-16,1-2 0 0,1 3-1 0,-1-1-1 15,1 1 3-15,0-2 1 0,0 3 4 0,0-1-4 16,2 0 1-16,-2 2 2 0,-2 0 0 0,4 1-3 16,-2-3 1-16,1 4-1 0,-2 0-1 0,3 0-1 15,1-1-1-15,-4 1 1 0,1-1-4 0,-2 2 5 16,4-1-3-16,-2 2 0 0,-3-1-2 0,1 1 2 16,-1-2-1-16,-3 0 0 0,1 4-1 0,-1-3 4 0,1 0 1 15,0 1-3-15,-2-1-2 0,-1 2 1 0,0-1 2 16,0 3 0-16,1-5-1 0,-5 3-1 15,2-3 0-15,-1 0 2 0,3 3 0 0,1-2-2 0,-1 0 2 16,1 1-1-16,2 2-2 0,-3-2-1 0,1 2 3 16,0-2-2-16,2 0 1 0,-1-1-2 0,-2 1 2 15,3 1-1-15,-1-1 1 0,1 0-1 0,3 2 0 16,-3 0 0-16,0-3 2 0,6 3-1 0,-4 1 2 16,0 0 0-16,-1-3-2 0,2 3 0 0,0 0 0 15,-1 2 1-15,2-2 0 0,-2 2 2 0,2-2-2 16,-4 0-2-16,-4 2 0 0,2-2 0 0,2-2 1 15,-1 4-1-15,2-2-1 0,0 0 2 0,0 0 0 16,-1 0 0-16,2 1 1 0,-3 0 0 0,0 1-2 16,3-1 4-16,0 2-1 0,0-1 0 0,-4 2-4 15,3 0 1-15,1 0 0 0,0 0-1 0,-1 0 3 16,1 2-2-16,0-1 0 0,-2 1 1 0,1 1 0 0,-2-1 0 16,-1 1 1-16,4-2 0 0,-6 4 2 0,4-4-2 15,0 3-1-15,1-1-1 0,1 3 1 0,0-3 0 16,0 0 0-16,3 1 3 0,-2 0-2 0,-1 3 3 15,0-1-1-15,2-1-3 0,0 0 1 0,-4 4 0 16,1-2 0-16,3-1-1 0,-1 2 6 0,-2 1-6 16,0-1 2-16,0 5 1 0,-3-5-1 0,3 2 0 15,-2-1-4-15,1-1 2 0,3-2 1 0,-2 2 0 16,0-6 1-16,2 2-6 0,-2 5 6 0,1-2-1 16,1-3 0-16,4 3-1 0,-2-4 0 0,-2 4 3 15,3-1-3-15,-2-1 4 0,1 3-1 0,1-2-1 16,1 0-2-16,-1 2 0 0,-2 2 5 0,4-2-4 15,-1-1-2-15,-3 4 2 0,0 0-2 0,-2 0-2 16,2 0 8-16,2-4-9 0,-2 5 4 0,-3-2 2 16,5-2-1-16,0-2 4 0,0 2-4 0,-1 0-1 15,-1-3-1-15,2 2 2 0,0-1 2 0,1 1 0 16,-1 0-1-16,2 1 0 0,-1-3-1 0,3 2-1 0,-3 1 2 16,2-2 1-16,0 0-1 0,1 0 1 0,2 2 0 15,-2-1-2-15,1-1 0 0,-4 2-1 16,4 0 1-16,0-2 4 0,-1 2-2 0,2 0-2 0,-2-3-1 15,1 2 1-15,0 1-3 0,-1-4 4 0,2 3-1 16,-1 2 0-16,-1-4 1 0,1-1-2 0,0 2 2 16,1-1-1-16,0 0 0 0,-1-2 1 0,0 1-2 15,3-1 0-15,-2 3 2 0,2 1-2 0,-2-5 1 16,0 3 0-16,3-4 1 0,-3 2 1 0,2-1-1 16,-1 5-1-16,1-6 1 0,1 3-2 0,-2 1 0 15,2-3 1-15,-1 0 1 0,1 1-5 0,2 1 3 16,-1 0 0-16,-1-2 3 0,2 1-2 0,1 1 1 15,0-2 0-15,1 2 0 0,0-1-1 0,-1 1-1 0,3-3-1 16,-3 2 2-16,1 2 2 0,-1-4-3 16,2 2 1-16,-2 0 2 0,0-1 0 0,1-1-2 15,-2 4-2-15,-1-6 1 0,1 2 0 0,0-1 1 0,-1 1-2 16,-1 0-3-16,1-2 6 0,-1 1-1 0,-2 2-2 16,2-2 3-16,1 1 2 0,3 0-4 0,-2-1 4 15,3 1-2-15,-1 2 0 0,2-1 1 0,2 1-3 16,-2-3 0-16,1 1 0 0,1 2 2 0,-2-4-3 15,4 4 3-15,-4-4 0 0,1 2-1 0,-1-1 1 16,0-1-1-16,-1 1-4 0,1 2 1 0,-5-2 4 16,0-4-2-16,2 2 0 0,-2 1-2 0,1-1 1 15,-1 2 3-15,3-1-4 0,-3-2 6 0,2 1-3 16,0 1 0-16,1 0 1 0,-3-1-3 0,9 2 2 16,-2-1-4-16,4-1 1 0,-3-1 2 0,0 3 1 15,7-2 1-15,-1 2-2 0,-2-3 1 0,3 2-2 16,-7-1 2-16,6-1-1 0,-2 0 5 0,4-1-5 0,-2 1 2 15,-3 1-4-15,-2-4 1 0,-1 2 1 0,5-1 2 16,-5 0-2-16,1 0 2 0,-1-4 0 16,1 4-4-16,-2-2 2 0,6-2 1 0,0 0-3 0,0-2 0 15,-4-1 4-15,7-1-3 0,-3-1 2 0,10 0-2 16,-1 0-1-16,1-2 1 0,1 0 2 0,-2 3-2 16,1-4-3-16,1 5 5 0,2 0-2 0,-3 0-1 15,-6 4-3-15,-2 1 4 0,-1-2 0 0,-1 3 1 16,0-1-2-16,-4-2 2 0,-1 3-1 0,-1 0-1 15,-1 2 0-15,-1-3 2 0,-1-1 3 0,-1 1 3 16,1-2 1-16,-1-1-4 0,1 1 7 0,-1-1 9 16,-1-1 5-16,2-1-1 0,-3 1 0 0,4-4 3 15,-3 2 0-15,-1-4-4 0,1-4 0 0,-1 0 1 16,0 1 2-16,-1-2-5 0,4 1-7 0,-2-2 6 16,-1 0-2-16,-1-6-5 0,-4 6 1 0,3-1-7 15,-4 1 3-15,4 0-1 0,-4-1-3 0,0 1 0 0,-1 0-4 16,1 2 5-16,-3-3-2 0,3 1 0 15,-1 0 1-15,-2 2-3 0,3 0 0 0,-1 0-3 16,1-1 5-16,0 6-4 0,-1-4 0 0,-2 1-2 0,2 1 0 16,-3-2 2-16,-1 0 1 0,1 4-1 0,1 0 0 15,-3-4-3-15,1 4 3 0,-1-4-2 0,-2 7 4 16,2-1-3-16,1-2-4 0,-2 3 4 0,3-1-3 16,-3 3 6-16,2-2-2 0,0 4-2 0,1-1-1 15,2 1 2-15,-1 1 1 0,0-1 1 0,0 2-1 16,1 1-3-16,2 2-8 0,-5-7-7 0,4 5-12 15,1 2-4-15,-3-2-17 0,3 2-19 0,0 0-16 16,0 0-24-16,-8-1-27 0,8 1-20 0,-7 0-27 16,7 0-245-16,-14 3-465 0,7-1 206 0</inkml:trace>
  <inkml:trace contextRef="#ctx0" brushRef="#br0" timeOffset="-44674.21">30386 5552 79 0,'-2'-4'177'16,"2"4"-17"-16,0 0-11 0,0 0-16 0,0 0-7 0,0 0-17 16,0 0-9-16,0 0-8 0,0 0-6 15,0 0-12-15,0 0-1 0,19 2-11 0,-13 0-7 0,-1-1-3 16,-1 0-9-16,1 2 1 0,1-1-7 0,0 1-2 16,-1 0-2-16,-1-1-7 0,2 1-2 15,-1-2-6-15,1 2 5 0,1 2-1 0,-2 0-6 0,4 2 4 16,3-2 1-16,-3 3-4 0,3 1 2 0,2 3-1 15,-5-5-7-15,0 3-1 0,1 1-3 0,-2-1 1 16,0 1 2-16,1 2-2 0,-2 0 1 0,0-2 2 16,-3-1-7-16,-2 5 2 0,1-1 1 0,-2-1-4 15,2-1 0-15,-2 4 5 0,-1-4-4 0,0-1-1 16,1 6 0-16,-2-1 5 0,1-4 1 0,0 0 0 16,1 0 2-16,-2 1 0 0,1 3 1 0,-1-1 1 15,-3-1 4-15,1-4-1 0,2 3-5 0,-3 4 1 0,-1-3 0 16,1-2-3-16,-5-2 2 0,4 1 0 0,-4 3 0 15,0-2-4-15,-1-2 3 0,1-2 4 16,-4 2 0-16,1 1 0 0,-1-5-3 0,3 3 0 0,1-4 2 16,-2-2-1-16,1 4-3 0,0-2-1 0,0-1 0 15,0 1 1-15,3-2-3 0,-1-2-1 0,3 1-1 16,-1 2 0-16,0-2 3 0,-1-1-1 0,3 1 1 16,4-2-1-16,-2 5-1 0,2-5 2 0,0 0-8 15,0 0-50-15,0 0-60 0,-8-7-61 0,5 2-179 16,3 0-379-16,3-3 167 0</inkml:trace>
  <inkml:trace contextRef="#ctx0" brushRef="#br0" timeOffset="-44240.45">30473 5970 48 0,'0'0'99'0,"0"0"-2"0,0 0 3 15,4 3 0-15,-4-3-1 0,0 0 4 0,0 0-2 16,0 0-4-16,0 0-9 0,0 0-9 0,0 0-2 16,0 0-8-16,0 0-4 0,0 0-4 0,0 0-9 0,0 0-8 15,0 0 4-15,0 0-6 0,0 0 1 16,-8 7 14-16,4-4 1 0,0 2-5 0,0-1-4 15,-1 2-5-15,1 0-4 0,-3 2 5 0,-1-1-3 0,0 0-8 16,0 3 0-16,-1-4-3 0,-5 5-2 0,5-6-2 16,0 2-3-16,0 0 3 0,0 0 1 0,1 1-6 15,3-3 2-15,-1-1-1 0,2-1 1 0,0 4-2 16,3-2 1-16,-1 0 3 0,4 2 1 0,-1-2 1 16,3 0 4-16,6 4-3 0,-2-1-8 0,5 2 1 15,2 0-3-15,1-3 1 0,0 2-5 0,-2 0 1 16,3-1-3-16,-3-1-2 0,2 0 2 0,-7-2-3 15,2 0 0-15,-4 0-4 0,-2-3 2 0,1 1-2 0,-3-2 1 16,1 3 3-16,-4-4-3 0,5 1-1 16,-5-1-19-16,0 0-51 0,0 0-69 0,0 0-271 0,-23-9-438 15,13 4 193-15</inkml:trace>
  <inkml:trace contextRef="#ctx0" brushRef="#br0" timeOffset="-40469.78">27818 5806 63 0,'0'0'190'0,"5"-4"-14"15,-5 4-11-15,2-3-7 0,-2 3-12 0,0 0-11 16,2-3-9-16,-2 3-13 0,4-2-10 0,-4 2-2 0,0 0-1 16,0 0-4-16,2-5-2 0,-2 5 0 0,3-3-7 15,-3 3-5-15,0 0 0 0,0 0-3 0,0 0-6 16,2-4-6-16,-2 4-8 0,0 0-2 0,0 0-3 15,0 0-4-15,0 0-7 0,0 0-7 0,0 0 1 16,0 0-4-16,0 0-1 0,0 0-4 0,0 0-3 16,0 0 0-16,0 0-4 0,0 0-1 0,0 0-1 15,0 0-5-15,0 0 5 0,0 0 2 0,0 0 3 0,0-3-1 16,0 3-3-16,0 0 0 0,0 0-6 0,5-2-1 16,1 1-1-16,1 0-1 0,0-2-1 0,4 3-2 15,2-1-5-15,2 0 4 0,2 2-3 0,3 0 2 16,-1-1-2-16,11 3 1 0,-3-1 2 0,-6 0-7 15,6 5 3-15,0-1-1 0,-7-2 1 0,2 3-3 16,0-1 0-16,-3-1 0 0,0 4 1 0,-3-2 0 16,0 0 4-16,-4-1-2 0,-1 0-4 0,-2-1 0 0,-2 0 2 15,-2 3-4-15,-1-4 1 0,-2 4 2 16,2-1-2-16,-3 0 4 0,0 0-1 0,-1 3-3 16,-1 0 3-16,0-1 1 0,-2 3 1 0,0-4-1 0,-1 4-7 15,-1-2 5-15,-1 1 1 0,0 0 3 0,-4 3-4 16,1 0 1-16,-3 1 1 0,1-1 4 0,-1 0-3 15,2-2 0-15,-6-1-2 0,5-1-1 0,-3 2 2 16,5-5-4-16,0 2 5 0,-1-2 1 0,-1-1-4 16,2-1 2-16,4 0-4 0,-2-3-4 0,2 2-10 15,-1-1-20-15,3 0-25 0,-1-2-25 0,4-1-33 16,0 0-33-16,0 0-43 0,0 0-220 0,-12-4-448 0,9 0 198 16</inkml:trace>
  <inkml:trace contextRef="#ctx0" brushRef="#br0" timeOffset="-39957.71">28017 6033 108 0,'0'0'135'0,"0"0"-10"15,0 0-7-15,0 0-21 0,0 0 1 0,-2 5-11 16,2-5-4-16,-3 4 3 0,-1 0-8 0,3-1-7 16,1-3-2-16,-5 4-9 0,5 0-6 0,-1 1 3 15,1 0 19-15,-3-2 4 0,2 3-3 0,-2-3-4 16,3 0-10-16,0-3-7 0,-2 11-2 0,2-7-4 15,-3 2 1-15,2 1-3 0,1-4-3 0,-4 0-5 16,1 4-4-16,1 0-3 0,-2-4-2 0,0 5-2 0,4-2-7 16,-5 0 3-16,5 1-1 0,-4-1-2 15,4-1-3-15,-1 3 0 0,1-1-1 0,0-2 2 0,0 0-1 16,-3 2-4-16,3-3 1 0,0-1 2 0,0 4 5 16,4-3 11-16,-4 2 12 0,4-1 4 0,1 0 2 15,3 0-3-15,5-1-3 0,6 1-3 0,0-2-4 16,9 2 1-16,2-3-1 0,-2 0 0 0,2-1-7 15,1 1-3-15,-3 0-2 0,-6-1-3 0,-2-1-3 16,-1 0-2-16,-2 2-2 0,-5-2-3 0,-2 0 0 16,-1 0 3-16,-2 2 1 0,-2-2-2 0,-1 2 4 15,-4-2-3-15,0 0-6 0,10-2-8 0,-10 2-46 0,0 0-63 16,0 0-57-16,-16-5-110 0,6 5-164 0,-3-2-473 16,3 0 210-16</inkml:trace>
  <inkml:trace contextRef="#ctx0" brushRef="#br0" timeOffset="-38043.8">27606 5796 45 0,'7'1'117'0,"-7"-1"-1"0,0 0-12 16,5 2-6-16,-5-2-17 0,0 0 2 0,0 0-11 0,0 0-3 16,0 0-12-16,3 3-1 0,-3-3-5 0,0 0-10 15,0 0 4-15,0 0-16 0,0 0-18 0,7-6-2 16,-7 6-8-16,5-3-3 0,-1 2-17 0,0-3 1 16,2-2-1-16,1 3 3 0,0 0 1 0,3-6 2 15,-2 4 0-15,-1-3 1 0,2-1 2 0,-3 0-11 16,6-3-20-16,-5-3-26 0,0 5-70 0,-2-1-148 15,4-4 66-15</inkml:trace>
  <inkml:trace contextRef="#ctx0" brushRef="#br0" timeOffset="-34723.73">28723 5114 21 0,'0'0'124'0,"0"0"-10"0,0 0-7 0,0 0-9 15,0 0-7-15,0 0-1 0,0 0-1 0,0 0-9 16,0 0-10-16,0 0-3 0,0 0-5 0,0 0-10 15,0 0-5-15,0 0-5 0,0 0-5 0,0 0 2 16,0 0-2-16,0 0-12 0,0 0 2 0,0 0-9 16,0 0 5-16,0 0-12 0,0 0-1 0,0 0 4 15,0 6-1-15,0-6-5 0,0 0 4 0,0 0 1 16,0 0-4-16,0 0 1 0,0 0 5 0,0 0-2 0,0 0-4 16,0 0 0-16,0 0-3 0,0 0 2 0,0 0-2 15,0 0 3-15,0 0-4 0,0 0 3 0,0 0 0 16,0 0-6-16,0 0 8 0,0 0-2 0,0 0 1 15,0 0-6-15,0 0 2 0,0 0 0 0,0 0 5 16,0 0-2-16,0 0-1 0,15-2 5 0,-15 2-3 16,6 2-3-16,-6-2 4 0,0 0 2 0,12 0-6 15,-12 0 2-15,7-4-3 0,-2 4 2 0,-5 0-4 0,11 0 0 16,-5-3-3-16,-2 3 0 0,2-2-1 16,-1 0 11-16,-1 0-2 0,5-1-5 0,-3 1 4 15,6 0 0-15,-3-2-6 0,-4 3 11 0,5-2 0 0,-1 3 1 16,2-4-7-16,-5 3 0 0,4-1 0 0,0-1 1 15,-4 3 1-15,-1-2 0 0,1 1-4 0,-1 0 2 16,-5 1 1-16,7 0-4 0,-7 0-2 0,5-3 2 16,-5 3 0-16,5 0-2 0,-5 0-3 0,0 0 2 15,0 0-22-15,0 0-7 0,7 0-43 0,-7 0-41 16,0 0-156-16,0 0-289 0,0 0 129 0</inkml:trace>
  <inkml:trace contextRef="#ctx0" brushRef="#br0" timeOffset="-34270.25">28748 5221 30 0,'0'0'158'0,"0"0"-4"0,0 0-13 0,0 0-10 16,0 0-12-16,-1 3-9 0,1-3-10 0,0 0-13 15,0 0-10-15,0 0-4 0,0 0-8 0,0 0-9 16,0 0 2-16,0 0-7 0,0 0 0 0,0 0 2 16,0 0 1-16,0 0-4 0,0 0-2 0,0 0 2 15,0 0 2-15,0 0-2 0,0 0-4 0,0 0 7 16,0 0-3-16,13-1-4 0,-13 1-7 0,0 0 2 15,12-3-1-15,-8 2-3 0,3-2-6 0,-7 3-1 16,16 0-6-16,-11 0 0 0,4 0-2 0,0-3-7 16,0 3 6-16,-1-2-5 0,2 2-1 0,0 0-7 15,-5-2-3-15,2 2 5 0,1-1 0 0,-1 0-7 0,2 1 5 16,-4-1 0-16,-5 1-1 0,9 1-2 0,-9-1 0 16,8-1-10-16,-8 1 8 0,0 0 0 0,0 0 3 15,0 0-2-15,7 1-2 0,-7-1 1 0,0 0-3 16,0 0-3-16,6 1-3 0,-6-1-1 0,0 0-9 15,0 0-18-15,0 0-23 0,0 0-31 0,0 0-38 16,0 0-84-16,0 0-108 0,0 0-344 0,-4-9 152 16</inkml:trace>
  <inkml:trace contextRef="#ctx0" brushRef="#br0" timeOffset="-33155.61">28831 5020 20 0,'-9'0'129'0,"9"0"-10"16,0 0-10-16,0 0-11 0,0 0-10 0,0 0-1 16,0 0-8-16,0 0-2 0,0 0-6 0,0 0 4 15,0 0 0-15,0 0-4 0,-3-2-7 0,3 2-8 0,0 0-5 16,-2-3-2-16,2 3-3 0,0 0 4 15,0 0-2-15,-4-6-4 0,4 6 1 0,0 0-8 0,0 0-4 16,0 0 1-16,-4-2-6 0,4 2-8 16,0 0 1-16,0 0 0 0,0 0-3 0,0 0 2 0,0 0-1 15,0 0-3-15,13 7-2 0,-13-7-2 0,9 3 2 16,-1-2-15-16,-3 1 12 0,3 2 0 0,-1-1-1 16,5 1-2-16,-2-1 2 0,3-1-1 0,-3 2 1 15,4 0-5-15,-1 0 3 0,-2-1-3 0,1-1 0 16,-2 1-2-16,0-1-1 0,0 1 1 0,-2-1 0 15,1 1 3-15,-4-3-1 0,0 2-3 0,0-1-3 16,-5-1 5-16,8 2-4 0,-7 0 6 0,-1-2-1 16,6 1-2-16,-6-1-2 0,0 0 4 0,7 1-4 0,-7-1-4 15,0 0 4-15,4 3-2 0,-4-3-3 0,0 0 8 16,3 1-8-16,-3-1 3 0,0 0-2 0,0 0 2 16,0 0 3-16,6 1 1 0,-6-1-2 0,0 0 1 15,0 0-1-15,0 0 1 0,0 0 0 0,1 5 0 16,-1-5-2-16,0 0 1 0,0 0-1 0,0 0 0 15,0 0 1-15,0 0 0 0,0 0-3 0,0 0-1 16,0 0 2-16,0 0 4 0,0 0-2 0,0 0-6 0,0 0 0 16,0 0 9-16,0 0-1 0,0 0-5 15,0 0 2-15,0 0-5 0,0 0 7 0,0 0-3 16,0 0-2-16,0 0 4 0,0 0-1 0,-5 5 0 0,5-5 1 16,-4 5-2-16,4 0 6 0,-1-1-4 0,-2 1-2 15,3 2 2-15,-6 1-7 0,6 3 6 0,-2-3 4 16,0 2-5-16,-2-1 5 0,3 2-2 0,1 0-1 15,-4 1 0-15,4-2 2 0,-5 0 0 0,5-1-4 16,-2 1 2-16,2 0 1 0,-2-1 2 0,0 1-1 16,-1-3 0-16,3 0 0 0,0 1-1 0,-5-3-2 15,5 2-3-15,-2 2 0 0,0-4 3 0,2 0 6 0,-3 0-6 16,-1 0 0-16,2 2 5 0,0-5-3 0,0 3 1 16,2-5-3-16,-1 7-4 0,-1-6 1 0,2-1 3 15,0 4 3-15,0-4-2 0,0 0 2 0,-2 5 4 16,2-5 6-16,0 0 5 0,0 3 7 0,0-3 12 15,0 0 4-15,0 0 1 0,0 0 0 0,0 0-3 16,0 0-2-16,0 0-4 0,0 0-3 0,0 0-3 16,0 0-7-16,0-13-5 0,-5 11-1 0,5 2 4 0,0-7-8 15,-1 3 5-15,0 1-4 0,1-3-3 16,-1 0 5-16,-1-1-3 0,1 2-1 0,-2-1-2 16,2-4 1-16,0 4-1 0,1-2-1 0,-3-1 2 0,2-1-6 15,-2 0 1-15,3 1 1 0,-5-2-1 0,3 2 2 16,-1 0 1-16,-1-1-8 0,4 5 6 0,0-6 4 15,-1 3-5-15,2 1 3 0,2-1 7 0,-3 1-4 16,2-1 2-16,-2-1-2 0,2 1-1 0,-1 3 0 16,-1 1-4-16,0-5 2 0,1 1-6 0,1 3 3 15,-2-2 0-15,-2 1 0 0,1-2 0 0,1-2-2 16,-4 0 0-16,-1 2 0 0,3 0 4 0,-1 1-6 0,-1 1-1 16,2 1 2-16,-2-1 8 0,1 3 1 0,2-2-10 15,-2 2 1-15,3 3 6 0,-1-4-4 16,1 4 2-16,0 0-4 0,0 0 0 0,0 0-23 0,0 0-44 15,0 0-43-15,0 0-79 0,0 0-206 0,0 14-429 16,0-14 190-16</inkml:trace>
  <inkml:trace contextRef="#ctx0" brushRef="#br0" timeOffset="-31388.59">28265 5549 90 0,'-4'-2'118'0,"4"2"0"0,0 0-6 16,0 0-4-16,-6-2-7 0,6 2-2 15,0 0-10-15,0 0-1 0,-5-3-11 0,5 3-8 16,0 0-3-16,0 0-5 0,-6-2 0 0,6 2-15 0,0 0 1 16,0 0-4-16,0 0-10 0,0 0 1 15,-11 1 1-15,11-1-8 0,0 0-1 0,0 0 8 0,0 0 5 16,-6 1 2-16,6-1 0 0,0 0-2 0,0 0-5 16,-7-4-2-16,7 4-2 0,-6-2-1 0,2-1-1 15,4 3-4-15,-9-3 0 0,9 3-1 0,-6-5 4 16,3 4-12-16,-1-2 3 0,-2 2-4 0,2-1 1 15,4 2 5-15,-9-4-1 0,5 3-1 0,-1 1-2 0,5 0 0 16,-6-3 0-16,6 3-6 0,-8-2-1 16,8 2-2-16,-5-1 1 0,5 1 0 0,-9-3 0 15,3 3 0-15,6 0 1 0,-18 3 0 0,10-4-2 0,-4 1-1 16,1 0 3-16,0 0 1 0,-1 0 2 0,2 0 6 16,-4-2 4-16,5 0 9 0,-4 2 2 0,3-1 6 15,1-1 7-15,1-1 5 0,-2 3-1 0,4 0-4 16,-2-3-5-16,3 2-3 0,-1-2-6 0,6 3-1 15,-8-3-4-15,8 3-5 0,-4-2-25 0,4 2-36 16,0 0-39-16,0 0-44 0,0 0-70 0,0 0-204 16,0 0-428-16,0 0 189 0</inkml:trace>
  <inkml:trace contextRef="#ctx0" brushRef="#br0" timeOffset="-30403.24">28011 5288 130 0,'0'0'141'16,"0"0"-10"-16,0 0-9 0,0 0-10 0,0 0-11 16,0 0-6-16,0 0-13 0,0 0-7 0,0 0-4 0,0 0-6 15,0 0-2-15,0 0-1 0,0 0-3 0,0 0-7 16,0 0 7-16,0 0-7 0,0 0 2 0,0 0-1 16,0 0-1-16,0 0-10 0,0 0-1 0,0 0-3 15,-4 9-2-15,-1-3-3 0,1-1 0 0,-2 1-2 16,-1 2 1-16,1-1-5 0,-3 1 0 0,1 1-2 15,-1-3-7-15,0 5-1 0,-1-4 1 0,1 1-1 16,-5 2-3-16,1 1 1 0,4-1-4 0,-5 0-2 0,5-3 5 16,0 3-6-16,-1-3 0 0,3 0 3 0,-1 1-7 15,3-3 3-15,0 2-3 0,-3-2 4 16,6-3-6-16,-2 5 2 0,2-2 1 0,-1 0-3 0,1 0 2 16,0 0 1-16,3 1-3 0,-2-2 2 0,1 1-1 15,1 0-1-15,0-1 1 0,1 3 2 0,0-1-3 16,2-2 0-16,1 4-1 0,4-2 3 0,-3 1 0 15,3 1-1-15,-1-3-3 0,2 0 2 0,-3-1 2 16,-1-1-2-16,-1 2 0 0,2-1-2 0,-1 1 0 16,-2-2-2-16,0 1-3 0,1-1 7 0,-1 2-6 15,1-1-1-15,-3-2 8 0,3 1-6 0,-2 2 6 0,1-3 0 16,-1 1-1-16,1 0-1 0,-4-3-2 0,6 4-4 16,-3-4 2-16,-3 0 5 0,5 3 2 0,-5-3 7 15,0 0 6-15,0 0 9 0,0 0 3 0,0 0-8 16,0 0 5-16,0 0-1 0,0 0-1 0,0 0-5 15,4-6-3-15,-4 6 1 0,4-4-1 0,-4 4-3 16,1-5-3-16,3 0 0 0,-4 2 0 0,1-2-1 16,3-2 5-16,1 1 0 0,-1-2-2 0,-4 1 13 0,4-2 1 15,-3-1-1-15,3-2 1 0,0-3-2 0,-4 3 6 16,1 0 2-16,2-4-4 0,-2 1 0 16,-1 2-1-16,0 1-3 0,0 2-8 0,0-4 6 0,0 1-1 15,4 4-3-15,-5-3-1 0,1 2-2 0,0 3 1 16,-3 0-5-16,6 0-1 0,-6 0 0 15,3 2 0-15,-1 2-1 0,1-3-2 0,-3 1 2 0,2 2-3 16,-2 0-1-16,3 3 2 0,0-6-2 0,0 6 0 16,0 0-3-16,-1-5 1 0,1 5 1 0,0 0-2 15,-1-3 1-15,1 3-1 0,-3-5 2 0,3 5-1 16,0 0 1-16,0 0-3 0,0 0-1 0,-1-3 0 0,1 3 0 16,0 0 0-16,0 0-5 0,0 0-11 0,0 0-11 15,1-6-11-15,-1 6-12 0,0 0-12 16,0 0-13-16,0 0-6 0,0 0-7 0,0 0-7 0,0 0-20 15,0 0-22-15,0 0-58 0,0 0-162 0,-9-1-385 16,9 1 172-16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5:57:51.9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17729 9458 112 0,'0'0'137'0,"0"0"-10"16,0 0-15-16,0-4-7 0,0 4 0 0,0 0-2 15,0 0 0-15,0 0-5 0,0-4-3 0,0 4 1 16,0 0 0-16,0 0-2 0,0 0-2 0,0-5-2 16,0 5-6-16,0 0-5 0,0-5 0 0,0 5-2 15,0 0-4-15,0 0-3 0,0 0-10 0,-1-4-3 0,1 4-5 16,0 0-7-16,0 0-4 0,0 0-5 16,-6-3 0-16,6 3-9 0,0 0-2 0,0 0-4 0,-14 3-2 15,14-3 0-15,-3 4-4 0,3-4-1 0,-4 5 4 16,2-1 1-16,-1 0-5 0,2 0 3 15,-2 3 2-15,1-2 0 0,-2 0-1 0,1 4 1 0,0-1 1 16,-1 4 0-16,3-2 0 0,-2 0-3 0,3 2 0 16,-1 0 1-16,-1-2-2 0,1 3 0 0,1-1 1 15,1-1-3-15,-1 0 1 0,3 1-2 0,-3 0 2 16,0-1 7-16,1-1 4 0,1-1-7 0,-1 1 0 0,-1-1-4 16,1-1 1-16,0-1-4 0,1-2-1 15,-2 3-2-15,0-2 2 0,3-1-2 0,-1 1-2 16,-1-2 1-16,1 1-1 0,0-1-1 0,0 0-1 0,-2 0 1 15,3 0 0-15,-2 1-4 0,0-3-10 0,-1-2-14 16,2 3-18-16,-2-3-13 0,2 3-15 0,-2-3-19 16,0 0-23-16,0 0-34 0,0 0-39 0,0 0-29 15,8-6-146-15,-2 2-387 0,-2-1 172 0</inkml:trace>
  <inkml:trace contextRef="#ctx0" brushRef="#br0" timeOffset="996">17741 9639 182 0,'0'0'179'16,"0"0"-14"-16,-4 2-10 0,4-2-17 0,-8 0-14 15,8 0-12-15,-5 2-12 0,5-2-8 0,-5 1-9 16,5-1-10-16,-9 2-8 0,9-2-3 0,-4 2-9 15,4-2 1-15,-5 1-2 0,5-1-1 0,0 0-6 16,0 0 3-16,-2 2-4 0,2-2 0 0,0 0 2 0,0 0 0 16,0 0-2-16,0 0-3 0,0 0-1 0,0 0-6 15,0 0-5-15,0 0 0 0,4 7-2 0,-4-7-4 16,3 2 3-16,-3-2-6 0,6 1 0 0,-3 3-3 16,-3-4 2-16,9 3 0 0,-5-3 2 0,1 3-2 15,3-2 0-15,-2 0 0 0,3 1 11 0,-1-1 2 16,3 0-3-16,-2-1-1 0,4 1 3 0,1 1 5 15,0-1 2-15,3-1-2 0,-3 0-4 0,4-1-2 16,0-1-2-16,2 2-1 0,0 0-2 0,-1-2-5 0,1 2-4 16,0 0 1-16,-3-1 9 0,2 1 2 15,0 1-4-15,1-1-3 0,-3 0-1 0,1-1-3 16,0 1-6-16,0-2 2 0,1 1 4 0,-1 0-5 0,-4 1 1 16,1-1-4-16,2-1 2 0,-3 2-2 0,4 0 1 15,-3 0-2-15,3 0-1 0,1-1-1 0,0-1 1 16,1 0-1-16,1-1 1 0,2-1 2 0,-2 4 4 15,7-5 0-15,0-2-1 0,-1 2 2 0,-5 3 3 16,-2-1 2-16,1 1-2 0,0-1 2 0,0 2 1 16,-6-3-6-16,-1 4-2 0,0-2-5 0,-1 2 6 15,1 0-5-15,0 0 1 0,0 0 1 0,-2 0 2 0,0 0-3 16,3 0-3-16,-4 0 2 0,3 0-3 0,4 0 3 16,1 0-1-16,0 0 1 0,-1 0 1 15,1 0-3-15,3 0 2 0,6-3 0 0,1 3 1 0,-3-2 0 16,2 0-5-16,-5 2 2 0,4-1 0 0,-4 1 2 15,0 0-5-15,-2 0 1 0,2 2-3 0,-4-1 3 16,-1 1 0-16,1-2-1 0,-1 3-4 0,1-3 4 16,-1 2 4-16,-6 2-7 0,0-1 1 0,3-2 2 0,-3 0-3 15,2 0 3-15,-4-1-4 0,5 0 1 16,2-1 3-16,2 0 0 0,-1-6 0 0,10 4 1 16,-1 0 9-16,1-2 2 0,-7-2 0 0,9 0 0 0,1 0-13 15,-3-1 12-15,0 1-3 0,-7 5-3 0,0-2 3 16,2 1-4-16,-5-1 1 0,1 4 0 0,-1-1-7 15,0-2 7-15,1 3-4 0,-2 0-2 0,1 0 4 16,-5-1-2-16,3 1 2 0,-3 0-2 0,0 0-2 16,-2 0-2-16,5 0-2 0,-4 0 6 0,6 0-13 15,-5 0 16-15,2-1 0 0,-2 1 1 0,0-2 2 16,6 1 3-16,-5-1-5 0,-1 0 6 0,1 1-4 0,0-1-3 16,-1 2-2-16,0-2 4 0,-3 2 2 0,0 0-5 15,-2 0-3-15,-1 0 6 0,1-3-2 16,1 3-7-16,-3 0 6 0,2 0-4 0,-8 0-1 0,9 0 0 15,-4-1 2-15,-5 1-4 0,9 0-3 0,-9 0-14 16,5-1-26-16,-5 1-29 0,8 1-54 0,-8-1-78 16,9-1-104-16,-4-2-216 0,1-1-569 0,1-3 252 15</inkml:trace>
  <inkml:trace contextRef="#ctx0" brushRef="#br0" timeOffset="4545.38">20264 9566 2 0,'0'0'108'16,"10"6"-5"-16,-7-4-5 0,3 2-1 0,-3-4-9 16,3 4-6-16,1-1 4 0,-2-3 7 0,4 1 0 0,0 0 3 15,-3-1-3-15,6 0 5 0,-3 0 2 0,5-1-4 16,-5 0 3-16,0-1-1 0,1 0 0 0,-1-1-6 15,-1 1-4-15,-3 0-7 0,0 1-1 0,-5 1-11 16,8-1-3-16,-8 1-8 0,3-4-5 0,-3 4-3 16,0 0-10-16,0 0-1 0,15 5-3 0,-7-4-1 15,0 1-1-15,2-2-3 0,3 2-5 0,0 1-1 16,5-2 0-16,0-1 12 0,2 0-3 0,3-1-1 0,5-2-3 16,-1 1-5-16,-6 0 3 0,7-2-3 0,0 0-1 15,-1 2 0-15,-6-1 1 0,-1-2-3 16,1 3-1-16,-2-3-2 0,-2 3 1 0,2 2 1 0,-3-3-1 15,-3 3 0-15,4-1 0 0,-4 0-4 0,1-1 13 16,0 1 6-16,-1-1-1 0,7 0 4 0,-7-1 0 16,6 2 1-16,0-2 0 0,-1 2 2 0,0-1-2 15,-1-2-6-15,4 1 2 0,-3 3-10 0,-4-1 4 16,5-2 0-16,0 2-4 0,2-1 0 0,-2 1-6 16,-1 2-4-16,-4 1-1 0,7-1 0 0,-3 0 3 15,2 2-9-15,-2-1 2 0,2 1 2 0,-2-1-3 0,3-2 0 16,0 0-3-16,1 0 1 0,5 0 4 0,1-4-4 15,-1 3 8-15,1 1-4 0,0-2-1 0,0 1 4 16,4-2-3-16,-4 3 1 0,0 1-4 0,-1 1-5 16,-4-1 5-16,-2 2-5 0,0-1 6 0,1 1-6 15,-3-1 2-15,4 1-2 0,-1 1 0 0,1-2 0 16,-4-1 2-16,15 0-2 0,-15 2 1 0,2-3-1 16,6-2 2-16,0 1 0 0,5-1 2 0,0-3-4 15,1-1-3-15,-1 0 4 0,3 1 0 0,2-2-2 16,1 2-2-16,-1 0 0 0,-1 1 0 0,-4 3-2 15,-4 2 2-15,0 1-4 0,-9 1 6 0,0-1-1 0,-1 0-1 16,1 1 1-16,0-1 3 0,-3 0-6 0,-2 1 5 16,-1 1-2-16,3-1 0 0,2 2 2 0,0-3-1 15,-1 1-1-15,2-2-1 0,1 0 3 0,10 2-6 16,-1-3 1-16,-2-3 3 0,4 3-4 0,2-2 4 16,0-1 3-16,2 1 1 0,-2-1-8 0,0 4 8 15,-4-1-2-15,1 2-6 0,-10-1 4 0,1 3-2 16,-2-2 5-16,-1 1-8 0,-4 0 8 0,5 1-2 0,-2 1-10 15,-3-3 8-15,2 3-4 0,3-2 2 16,2 1 2-16,-3-1-2 0,2 1 4 0,1-3-2 0,6 0-6 16,-6 1 9-16,1-2-2 0,-1 1 0 0,0-1-2 15,2 0 3-15,-5 1-5 0,1-1 3 0,0 2 0 16,-2-2 0-16,-3 0 1 0,3 2 0 0,0 2-3 16,-4-3-2-16,1 1 2 0,4 0-1 0,1 1-2 15,4 0 2-15,-2-1-2 0,-1 3-1 0,2-3-5 0,5-2 2 16,5 0-2-16,-2-2 3 0,6 2 6 15,-4-5-2-15,5 4 3 0,-1-3 0 0,5 1 0 16,-3 1 0-16,3-1-1 0,10-3 4 0,-10 4-3 0,10 1 2 16,-16 1-3-16,1-3-1 0,-2 5 1 0,-6-4 5 15,7 0-6-15,-7 2 1 0,-6 0 0 0,0 0 3 16,0 0-2-16,-3-2 1 0,3 2-2 0,1 0 3 16,-1 0-5-16,0 0 6 0,4 0-5 0,-4 0 2 15,-1 0 2-15,2 0 1 0,7 0-3 0,-2-1-2 16,3 0 5-16,0 1-1 0,1 0 0 0,0 0 4 15,0 1-9-15,0 2 2 0,-2-2 3 0,-2 0 0 0,3 2 1 16,-9-2-3-16,6 1-1 0,0 0 2 16,0 2 0-16,-6-3 2 0,8 2-2 0,-9-1 0 0,8 0 1 15,-2 1 0-15,4-3-6 0,-2 0 0 0,0 1 8 16,2 0-2-16,2 2 2 0,2-2 3 0,1-1 6 16,1 1 1-16,-2-2-2 0,3 0-1 0,-4 3-4 15,-1 0 3-15,1 0-2 0,-6-1 3 0,-5 4-2 16,-3-4-2-16,-1 3-1 0,-1 0-3 0,-4-4 0 15,0 3 5-15,-1-1-5 0,2 2-1 0,-2 0-2 16,1-2-1-16,2 1 3 0,1-1-2 0,-2 0-2 16,2 1 3-16,1 1-2 0,1-4 4 0,0 1-3 15,2 0 2-15,-2-1-4 0,4 0 0 0,4 0 5 0,2 0-2 16,1 3 2-16,0-3 1 0,4 1-3 0,1-1-2 16,1 0 3-16,4 0-1 0,-1-1 0 0,0 1 2 15,-1 1-3-15,-1-1 1 0,0 2 2 0,-5-4-2 16,4 1 1-16,-5-1-6 0,-1 0 9 0,0 1-3 15,-1-1 2-15,-1 0-2 0,0-1-2 0,2 1 0 16,-2 0 4-16,-6 1-1 0,6 1 0 0,1-2-4 0,-1 0 6 16,3-1-4-16,-2-1 4 0,1 3-4 15,0-1 6-15,-2 2-9 0,4 0 2 0,0 0 2 0,-5 2 0 16,5-2-5-16,1 1 5 0,1 3 3 0,-5-2-2 16,4 1 0-16,-1 0-4 0,-4-3 1 0,3 2 4 15,-3-2 0-15,-6 2-6 0,6-2 3 0,-8 3-3 16,3-1 0-16,0 0 3 0,-1-2 3 0,-3 1-1 15,11-1-2-15,-9 0 0 0,6 0 3 0,1-1-6 16,-6-1 1-16,0 4 1 0,-1-2 2 0,2-2-2 16,5 2-4-16,-7 0 9 0,7-2-7 0,-6 4 4 0,-1 0-1 15,7-1-2-15,-9 0 0 0,2 2-1 0,2-3 0 16,-4 1 3-16,3 1-1 0,1 0-1 16,-5 0 3-16,2 1-3 0,1-1 4 0,-2 0-3 0,3-1 1 15,-2 1 1-15,-4 0-3 0,5-2 1 0,-3 1 0 16,0 1 2-16,1-2 0 0,-1 0 0 0,3 0-3 15,-2 0 1-15,3-2 1 0,-2 0-2 0,4 2 3 16,4 0-4-16,-7-1-6 0,-1-1 9 0,-1 2 3 16,2 2-3-16,-2-1-4 0,0-1 4 0,0 0-4 15,-1 0 1-15,1 1 2 0,-7 0-3 0,1 1 0 16,3-2 2-16,-7 1-2 0,5-2 7 0,-5 2-2 0,0-1-5 16,1 1 5-16,-2-1 1 0,0 0-3 0,-2 0 0 15,5 1 2-15,-3-1-6 0,1-1 8 0,-2 2-3 16,1-1-4-16,1 2 3 0,-2-4-2 0,4 2 9 15,0 0-4-15,-1 3 1 0,1-3-2 0,0 1 1 16,0 0-2-16,-1 1-3 0,0-2 2 0,-2 0-1 16,1 0 2-16,-3 2 1 0,2-1-2 0,-3-1 1 15,-1 1 0-15,5-1 1 0,-4 1-1 0,-5-1-2 16,9 0 7-16,-9 0-4 0,13 2 0 0,-8-4 3 16,-5 2-4-16,8 3 0 0,-3-3 1 0,-5 0-1 15,9-1 4-15,-9 1-3 0,11 0 6 0,-11 0-6 0,9 0 2 16,-4 0 1-16,0-2-4 0,-5 2 2 0,14-1 0 15,-11-1-3-15,3 0 7 0,1 2-2 0,-2-3 0 16,0 2-1-16,1 0-4 0,-2-2-4 0,3 1 3 16,3-1 1-16,1 1-1 0,-2 0-4 0,7-1 0 15,-4-1-2-15,2 2 8 0,6 1-3 0,-4-4 3 16,-2 5 5-16,3-4-5 0,0-2 4 0,-3 4-3 16,-2 0-3-16,6-1 0 0,-4 1 4 0,-2 0-9 15,-1-2 3-15,3 1 7 0,-5 0-6 0,0 2 0 0,0 1 6 16,-1-2-5-16,-2 0 3 0,2-1 2 0,0 0 0 15,-2 2-6-15,0-2 5 0,-2 3 2 0,-4 0-3 16,8-2 1-16,-8 2-1 0,4-1-4 0,-4 1-1 16,6-1-4-16,-6 1-3 0,0 0-6 0,0 0-3 15,5-1-4-15,-5 1-1 0,0 0-3 0,0 0-2 16,0 0 5-16,0 0-2 0,0 0 0 0,0 0 5 16,9 1 5-16,-9-1-1 0,0 0 4 0,0 0-1 15,0 0 3-15,0 0 1 0,0 0 1 0,0 0 3 16,0 0 1-16,0 0 4 0,0 0 1 0,0 0-1 0,0 0-3 15,0 0 1-15,-4-8 2 0,4 8 1 16,0 0 1-16,-5-7-1 0,4 4-1 0,-1 0 0 0,0-1 0 16,-2 2 4-16,2-4-5 0,2 6 9 0,-3-5 2 15,3 1 3-15,-1 0-2 0,-2-1 0 0,2 0-4 16,1 2 5-16,-1-2 4 0,-2 1 3 0,3-1-3 16,0 0-2-16,0 1-2 0,0 0 8 0,0 4 4 15,-1-8-1-15,0 5-1 0,1 3-4 0,0 0-1 16,1-3 2-16,-1 3-4 0,0-4-4 0,0 4-5 15,0 0 3-15,0 0 1 0,0 0-9 0,0 0 3 0,0 0 0 16,0 0 3-16,0 0-1 0,0 0-3 0,0 0 1 16,-3 18 0-16,3-13-1 0,2 3 1 15,-2-1 0-15,-2 3 1 0,2-1-6 0,0 0 4 0,0 2 3 16,-1 0-1-16,1 1 1 0,-1-4-6 0,1 1 0 16,-3-1 4-16,3 1 0 0,-1-5-1 0,-2 0 0 15,3 3 0-15,-2-2-2 0,1-2-1 0,1 0 4 16,0-3-5-16,-2 6 2 0,2-6 3 0,0 3-2 15,0-3 0-15,0 0 3 0,0 0 1 0,0 7 5 16,0-7-2-16,0 0 4 0,0 0 1 0,0 0 2 16,0 0 9-16,0 0-2 0,0 0-1 0,0 0-2 0,2-14-4 15,-2 14 5-15,3-8-12 0,0 3 5 0,-2-2-5 16,-1 2 6-16,5-2-2 0,-1-3-2 0,-4 1 4 16,5 3-4-16,-1-3 1 0,0 0-2 0,0 4 0 15,-1-3 2-15,0 3 1 0,-2 1-4 0,2 1-1 16,0-1 1-16,-3 4 0 0,2-5-10 0,-1 2 5 15,-1 3 2-15,3-2-3 0,-3 2 0 0,4-3-2 16,-4 3-1-16,0 0 0 0,0 0-1 0,0 0-3 16,0 0 9-16,9 8-3 0,-8-4 0 0,0 1-4 0,2 0 3 15,-3 2-5-15,0-2 6 0,1 4-2 0,-1-1-4 16,-1 0 3-16,-1 0 3 0,1 3 1 0,0-1 3 16,-2-1-7-16,3 1 4 0,-2-2-4 0,-1 0 5 15,3 0 1-15,0 0 0 0,-1-1-7 0,1 0 4 16,-1-3 2-16,1 2 1 0,0-2-3 0,-1 1-1 15,1-5 4-15,-2 7 3 0,2-7 1 0,0 3-4 16,0-3 0-16,0 0-4 0,0 0 7 0,0 0-5 16,0 0-1-16,0 0 2 0,-1-12 1 0,1 5-4 15,0 1 8-15,3-3-7 0,-1 0 1 0,1-2-1 0,0 2 2 16,0-1 1-16,1 0-1 0,1 3 3 16,-4 2-6-16,2-2 0 0,-2 4 0 0,3-1 0 0,-4 4-1 15,1-6-2-15,-1 6 2 0,3-4-4 0,-3 4-3 16,0 0 7-16,0 0-4 0,0 0 3 0,-3 14 1 15,3-10-7-15,-1 4-1 0,1-2 7 0,-1 5-1 16,-1-2 6-16,2 2-3 0,-1 0 0 0,0-2 0 16,1 0-2-16,-2-1 3 0,2-1 5 0,-2-2-6 15,1 2 3-15,1-5-13 0,-2 2-8 0,1 0-17 0,1-4-29 16,-3 4-47-16,3-4-69 0,0 0-84 16,0 0-307-16,2-14-620 0,2 4 274 0</inkml:trace>
  <inkml:trace contextRef="#ctx0" brushRef="#br0" timeOffset="5845.12">27878 7589 100 0,'3'-4'184'0,"0"-2"-5"0,2 1-10 16,-2 1-12-16,0-3-13 0,2 2-7 0,0-3-7 16,-3 1-9-16,5 0-1 0,-4-2-12 0,3 3-7 15,-4-1-9-15,3 0-2 0,-3 0-11 0,0-3-3 16,0 5-9-16,0-2-4 0,-2 0 16 0,1 1-8 16,-2-4-7-16,-1 4-8 0,2-1-4 0,-2 1-6 15,0-1-5-15,0 2-10 0,-2 1 3 0,1-1-6 0,1 1-1 16,-2-1-2-16,1 2-5 0,0 0-3 15,3 3 0-15,-9-2 0 0,3 2-6 0,6 0 1 16,-11 1-4-16,11-1 1 0,-12 4 1 0,7-1-2 0,0-1-1 16,-1 5-1-16,1-2 2 0,-1 3-1 0,0-1-1 15,-1 3 3-15,1 0-3 0,-3 0 0 0,3 3-1 16,-1-1 1-16,1 4 0 0,-1-1-4 0,1 4 1 16,-2-1 2-16,6 3-2 0,-5 4 0 0,6-6 2 15,-3 7-1-15,-1-1 3 0,5 4-2 0,0-4-3 0,0 3 8 16,4-2 1-16,-3-1-1 0,0 1-3 0,6 1 3 15,-3-1-2-15,-2 1-2 0,2-2 4 0,1-1-1 16,3 3 0-16,-3-9-2 0,-1 2 0 0,-2-1-1 16,2-1 0-16,-2-1-1 0,0-2-2 0,2 1-2 15,-3 0 4-15,2-4-5 0,-3-1 2 0,2 1-1 16,-1-2 0-16,-1-2-2 0,0 1 3 0,-1-3 1 16,1 1 0-16,-1-2-1 0,0 0 3 0,-2 0-1 15,1-2-1-15,2 2-7 0,-3-2-9 0,-1 0-23 16,0-1-20-16,1 1-33 0,-3-2-25 0,6-1-51 0,-11 0-69 15,11 0-159-15,-10-6-425 0,3 2 188 16</inkml:trace>
  <inkml:trace contextRef="#ctx0" brushRef="#br0" timeOffset="6929.43">27616 7911 62 0,'-1'-5'242'0,"2"-1"-12"0,0 3-13 0,0-2-8 16,1 0-16-16,-1 3-11 0,0-4-10 0,3 4-11 0,-1-1-13 15,2-1-13-15,5 2-9 0,-1-4-7 16,3 2-4-16,0 2-6 0,0-1-12 0,6-3-7 0,-2 2-11 16,3 1-6-16,3 2-9 0,-4-5-6 0,4 4-9 15,-3 0-8-15,0 0-12 0,-1 2-18 0,-1 0-18 16,2 0-18-16,-8 0-26 0,3 0-11 0,-1 2-16 15,-1-2-10-15,-1 0-8 0,-2 1-21 0,0-1 9 16,-3 0-8-16,1 0 2 0,-1 0 10 0,-6 0 3 16,13-1 22-16,-9-1 11 0,0-1-6 0,-2 0 17 15,-2 3 12-15,5-6 12 0,-3 4 19 0,0-1 5 16,1-1 13-16,-2-1 16 0,2 1 5 0,-1 0 16 0,1-1 5 16,-1 1 7-16,1-1-3 0,1 1 1 0,-1 0 2 15,3-1 1-15,-5 3 13 0,0-4 4 0,2 4-3 16,-3-4-6-16,1 2 0 0,0 2 2 0,-1 2 2 15,4-5 1-15,-4 5-5 0,0-6-8 0,3 5 1 16,-3 1-3-16,0 0-2 0,3-5-4 0,-3 5 1 16,2-3-7-16,-2 3-3 0,0 0-5 0,0 0-4 15,0 0-10-15,0 0 4 0,0 0-2 0,0 0-1 16,0 0-2-16,0 0-3 0,0 0 0 0,-4 13-2 16,3-6-2-16,-2 1 0 0,-1 1-2 0,2 1-1 0,-1 1-3 15,1 2 5-15,-1-1-1 0,-1 0-4 0,3 0 1 16,0 1 1-16,-1 3-2 0,1-3 0 0,2 0-1 15,1 0-1-15,-1-1 1 0,1 0 2 0,1-3 1 16,1 1-4-16,1-2-1 0,1 0 1 0,-1-3 2 16,1-1 1-16,1-2-2 0,0-1 2 0,0-1-1 15,3-1 2-15,1-1-4 0,0-3 3 0,-2-1-2 16,1-1 2-16,-1-2-1 0,0 0-2 0,-1-1-1 16,-3 0 0-16,4-1 3 0,-5 2-9 0,1 0 5 0,1-1 0 15,-3 3 5-15,1 0-4 0,-3 5-2 0,4-5 2 16,-4 2 0-16,2 2 0 0,-2 1 1 0,-1 2-1 15,3-4-1-15,-3 4 0 0,1-4-3 0,-1 4-2 16,0 0 3-16,0 0 4 0,3-4-2 0,-3 4-3 16,0 0 1-16,0 0 1 0,0 0 2 0,0 0-1 15,0 0-1-15,0 0-3 0,-3 13 2 0,3-8-3 16,0 2 6-16,-1-2 0 0,1 0-3 0,-3 3 2 16,6-3-4-16,-3 2 3 0,-3 1 4 0,3 1-7 15,0 0 6-15,0-2-1 0,0 3 3 0,0-2 1 16,0 2-2-16,0-1 2 0,3-1-2 0,-1-3-2 15,1 2-2-15,-2-1 6 0,4-3 1 0,1 1 0 16,1 0-1-16,3-3-2 0,1-1 5 0,1 0-1 0,0-1 0 16,0-7-3-16,1 4 1 0,-4-3 1 0,3-1-1 15,1-3-4-15,-2-2 5 0,-1-1-2 0,-1-2-1 16,0 2-6-16,1-5 8 0,-6 1 0 0,4 0-5 16,-4-2 0-16,2 2 1 0,-1-1 1 0,0 1 0 15,2 0 2-15,-2 0-5 0,0 0 5 0,0 1 0 0,1 1-2 16,1 1 1-16,-5 0 2 0,2 0 3 15,0 3-3-15,0 3 3 0,-3-2 1 0,1 5 6 0,1-1-2 16,-3 2-5-16,3 1 3 0,-2-1 0 16,-1 2-8-16,1-2 6 0,-1 5-2 0,0-4-3 0,0 4-9 15,0 0 9-15,0 0-3 0,0 0-1 0,0 0 0 16,0 0 1-16,-10 13 3 0,6-8-2 0,2 2-5 16,-2 2 5-16,-2 0-6 0,2 1 7 0,-2-1 1 15,2 1-7-15,-3 0 4 0,5 0 0 0,-5 1 2 16,6 2-4-16,-4 0 2 0,2 4 0 0,-3-1 2 15,3 0-1-15,-2-1 2 0,5 0-5 0,0-2 6 16,0 0-4-16,0-2 1 0,3 1-1 0,-1 0 2 16,1-1 1-16,-2 1-2 0,4-3-1 0,-2 1 3 0,2 0-1 15,-4-5-1-15,3 2-4 0,-1-2-2 0,-1 2-3 16,1-5-11-16,-1 3-13 0,1-2-12 0,-2 2-17 16,3-2-20-16,-2-2-24 0,2 2-42 0,-4-3-33 15,11-3-58-15,-6 2-205 0,1-2-477 0,0-1 212 16</inkml:trace>
  <inkml:trace contextRef="#ctx0" brushRef="#br0" timeOffset="8062.25">28501 7795 259 0,'0'0'253'0,"-1"-6"-12"0,1 6-16 0,0-5-12 16,0 5-20-16,0 0-15 0,5-3-18 0,1 1-14 16,-1 1-13-16,6 1-10 0,-1 0-13 0,1-3-10 15,1 3-10-15,-3 0-6 0,0 0-11 0,0 0-5 16,-3 0-5-16,2 0-5 0,-3 0-7 0,4 0 0 0,-1-1-10 16,-2 2-2-16,-6-1-4 0,13-1-4 0,-7 0 0 15,1-1-5-15,-2 0-1 0,3 0-6 16,-2 0 1-16,0 0-6 0,0 0-7 0,0-2-6 0,2 0-6 15,-2 1-4-15,-1 2-2 0,-2-2 3 0,0 1-4 16,0-1 3-16,-3 3-3 0,5-2 4 0,-5 2 1 16,4-4-1-16,-4 4-3 0,0 0 3 0,5-2 1 15,-5 2-1-15,0 0 1 0,0 0 0 0,0 0 5 16,0 0-2-16,0 0 0 0,0 0-3 0,4-1-2 16,-4 1 3-16,0 0 2 0,0 0-2 0,0 0 0 15,0 0 3-15,-3 9 0 0,2-4 1 0,0-1-1 0,-3 4 0 16,3-3 2-16,-2 1-1 0,2 3 2 0,-3-2-4 15,1 3 6-15,1-2-1 0,-2 1 1 0,1 0-1 16,1 1 3-16,-2-1-3 0,0-2 0 0,3-1-1 16,-1 1 5-16,0 1-1 0,1-3 0 0,1 0 3 15,-1 2 4-15,2-2 3 0,0 0 0 0,2-1 1 16,-1 0-1-16,3 0 5 0,-1 0 2 0,1-2 2 16,0-1 1-16,3-2-7 0,-8 1 4 0,14-2 0 0,-4-1-4 15,-1 2 1-15,1-4-3 0,-2 0 2 16,1 0-5-16,-2-2 0 0,1 0-3 0,0-3 1 15,0 2 0-15,-5 4 0 0,5-5-1 0,-4 2 0 0,0 0-4 16,-3 1 2-16,3 0-3 0,-3 2 1 0,3-1 2 16,-1 0-2-16,-2 2 1 0,4-1-1 0,-5 4 0 15,4-4-2-15,-4 1 1 0,0 3-2 0,0 0-3 16,1-4-2-16,-1 4 1 0,0 0-1 0,0 0 0 16,0 0 2-16,0 0 3 0,0 0-3 0,0 11 0 15,0-7 0-15,0 2 0 0,3-2 1 0,-3 3-2 16,1 1 3-16,0 3 2 0,2 1-3 0,-2-4 1 0,2 4-1 15,1-2 0-15,-2 0-1 0,1 0 1 16,2-1 3-16,-3-1-4 0,2 1 2 0,-1-5-1 16,-1 2 1-16,3-1 3 0,-1-2 0 0,0 0-1 0,0-2 4 15,2 0-3-15,-6-1 2 0,11-2 0 0,-9-2 4 16,5-1-6-16,0-1 6 0,0 0 1 0,-1-3 1 16,-2 1-3-16,2-4-4 0,-2 2 4 0,2-1-3 15,-3 1 2-15,-1 0-2 0,2 1-3 0,0 1 6 0,-2 6-1 16,1-5-5-16,-1 2 2 0,2 0 4 15,-1 2-4-15,0-1 0 0,-1 2-1 0,3 1 0 16,-1-1-5-16,-4 2 0 0,9-3 1 0,-9 3 2 0,10 0 1 16,-10 0-5-16,6 0 5 0,-6 0 0 15,7 0-1-15,-3 4 1 0,0-2-1 0,1-1-3 0,1 2 3 16,2 1-1-16,-3-1 1 0,3 0-2 0,2 1-1 16,-1 0 2-16,0 0 0 0,2-3 1 0,0 0-2 15,0 1 3-15,3-1-3 0,-2-2 3 0,2-1-3 16,-1 1 2-16,-1 0 1 0,1-6 0 0,-4-1-3 15,5 1 2-15,-5 0 2 0,-1-2-3 0,-2-2-2 16,2 2 1-16,-3-3 0 0,0 1 3 0,-1 3-2 16,0-3 5-16,-2 1 1 0,0 4 0 0,-2-2 0 15,1 1 1-15,-1 1 0 0,0-2-1 0,0 4 0 0,2 0-4 16,-2-1 2-16,0 1-2 0,0 4 1 0,-2-6-2 16,2 6 2-16,-1-4-3 0,1 4 0 0,0 0-1 15,0 0 2-15,0 0-1 0,-12 7 0 0,4 0 1 16,-2 1-5-16,4-3 1 0,-1 4 0 0,-2-2 0 15,-1 1 1-15,3 2 2 0,0-1 1 0,-2 3-1 16,0-3 0-16,0 4-1 0,2 0 4 0,-1 2-4 16,0-1-1-16,3-3 0 0,1 4-2 0,1-2 0 0,0-3 3 15,4 3 4-15,-1 4-6 0,2-5 3 16,3 3 2-16,-1-2-4 0,1-2 2 0,5 2 0 0,-3-4-2 16,1 3-10-16,6 0-31 0,-2-3-43 0,-1 0-47 15,-1-2-56-15,3-1-72 0,1-3-239 0,-2-1-538 16,-2 0 238-16</inkml:trace>
  <inkml:trace contextRef="#ctx0" brushRef="#br0" timeOffset="9213.77">29952 7654 54 0,'0'0'196'0,"0"0"-16"15,0 0-18-15,0 0-12 0,-3-2-19 0,3 2-7 16,0 0-7-16,0 0-7 0,0 0-10 0,8 10-8 15,-7-7 1-15,3 2 19 0,0-1-5 0,0 0-7 16,-2 4-14-16,3-4-4 0,-1 6 5 0,1-2-10 0,0 4-7 16,-2 0-3-16,2 2-10 0,-4 4 6 0,1-7-8 15,-1 6-5-15,0-6-2 0,1 3-6 16,1 0-4-16,1 2-1 0,-1-5-4 0,1 3 0 0,1-4-7 16,-3 0 6-16,3 0-2 0,-1-1 3 0,2-2 4 15,-4 0 0-15,2-3 13 0,0-1 9 0,1-1 7 16,1-1 2-16,0-1 7 0,-6 0-4 0,16-6-6 15,-9 2-3-15,6-3-2 0,-4 0-1 0,4-4-7 16,2 0-3-16,-2-1-7 0,2-4 0 0,1 0-6 16,0 3-7-16,-2 0-2 0,4 1 2 0,-1 0-2 15,-3 1 1-15,-1 2-2 0,1-2-3 0,-3 3-4 0,-1 1-2 16,-1 0 5-16,0 1-8 0,-1 2 1 0,2-3-3 16,-5 4 1-16,-1 1-2 0,0-3-2 0,-3 2-9 15,-1 3-7-15,7-2-16 0,-7 2-21 0,0 0-23 16,0 0-23-16,0 0-31 0,0 0-29 0,0 0-24 15,-8 12-34-15,7-9-53 0,-2 0-236 0,3 1-539 16,0-4 239-16</inkml:trace>
  <inkml:trace contextRef="#ctx0" brushRef="#br0" timeOffset="10011.85">30540 7671 121 0,'-3'-3'205'0,"-1"-1"-17"0,0 1-16 16,-1-1-17-16,-2 4-15 0,7 0-17 0,-9 0-10 15,2 3-7-15,0-1-12 0,0 0-7 0,-3 4-8 16,1-2 3-16,0 7-2 0,-1-3 2 0,0 2-8 16,1-1-10-16,1 2-2 0,-2 2 0 0,-3 0-3 15,7 1-7-15,-1 1 2 0,1 0-7 0,-1-4-7 16,6 0-6-16,-4 1 4 0,4 0-6 0,1-2-6 15,1-1 1-15,-1 3-3 0,3-4-1 0,-1 0-3 0,3-2 0 16,-1-1-1-16,5 0 0 0,0-3-2 0,4 1 1 16,-2-2-3-16,2-1 1 0,4-4-3 15,1-1-1-15,-2 1-2 0,-4-2 6 0,2-5-2 0,0 1-2 16,-1-2-2-16,-3-1 7 0,1-1 2 0,-3-1-2 16,-3 1 4-16,-1 2 1 0,-3-1 14 0,2 1 3 15,-1-1-3-15,-7 3-2 0,5-2 0 0,-1 2 1 16,-2-1 0-16,2 6-1 0,0-4-2 0,-2 5-7 15,3 1-5-15,0-3-3 0,0 6-2 0,0 0-8 16,-1-3 3-16,1 3 2 0,0 0-1 0,0 0-4 16,0 0 1-16,4 12 0 0,-3-10-1 0,0 3 1 15,2 2-4-15,1-2-5 0,1 2 5 0,0-2-3 0,0 0 5 16,0 2-3-16,3 1 1 0,-2-2 0 0,3 0 2 16,-2-1-3-16,-1-1-1 0,2 1 2 0,-1-2-2 15,1 2 3-15,0-4-2 0,3 2 0 0,-1 0 0 16,3-2-5-16,-3-1 4 0,-1-1-3 0,5-2 4 15,-5 0 1-15,0 1-1 0,0-5 0 0,1 2-3 16,2 0-1-16,-3-5 1 0,0 3 0 0,0-4 4 16,-3 1-2-16,3-6 2 0,-1 3 0 0,-2-5-2 0,-1 0 1 15,-2 3-1-15,1-2 1 0,-2-1-1 16,3-2-2-16,-3 2 0 0,-1 1 5 0,-1-2-2 16,1 4-3-16,-1 3 1 0,0 0-1 0,1 4 2 0,-1-1 0 15,-1 2 2-15,1-1-4 0,-1 4 1 0,1-1-1 16,-1 2 3-16,1-2-6 0,0 5 4 0,-3-4-2 15,3 4-1-15,-5-2-3 0,5 2 3 0,0 0-4 16,0 0 4-16,-13 6-2 0,11-3 1 0,-5 2 1 16,3 0-1-16,-2 2 0 0,5 0 0 0,-3 3 4 15,0 0-3-15,3-1-3 0,-2 4 5 0,3-1-4 16,0 5 3-16,-1 0 3 0,1 0-3 0,0 2 1 0,1 0 4 16,-1-1-3-16,3-1 1 0,-2 1-3 0,3-1 1 15,-4 0 1-15,1 3 2 0,3-6-3 16,1 0-1-16,-4-2 2 0,3 1 0 0,0-2 3 0,-3 0-3 15,5-2 1-15,-4 2-1 0,1-2 4 0,1-2-11 16,-2 3-19-16,2-6-23 0,-2 2-21 0,0 1-22 16,-1-5-24-16,-1-2-33 0,5 3-47 0,-1-3-262 15,-4 0-493-15,0 0 219 0</inkml:trace>
  <inkml:trace contextRef="#ctx0" brushRef="#br0" timeOffset="10695.32">30986 7724 95 0,'0'0'248'16,"0"0"-26"-16,0 0-13 0,0 0-18 0,0 0-21 15,0 0-19-15,0 0-16 0,0 0-11 0,0 0-12 16,0 0-12-16,0 0-5 0,2 13-11 0,-2-8-9 15,1 2-5-15,-2 0-9 0,1 1-2 0,-2 2-9 16,0 0-5-16,2 1-2 0,0-3-15 0,-2 3-2 0,0-1-5 16,2 1 1-16,0-1-1 0,2 2-3 0,-2-1 2 15,2-2-4-15,0-1-2 0,1-1 1 16,1 0-2-16,0 0 2 0,1-5-2 0,5 5 1 0,-1-5 0 16,2 0 0-16,0-2-1 0,1-2-1 0,-2 0 0 15,3-2 0-15,-2-3-1 0,-1 0-1 0,3-4 0 16,-4 3 1-16,4-7 0 0,-4 4 4 0,-3-1 3 15,-1-1 0-15,3 4 2 0,-2-2 4 0,-2 3 0 16,-3 1 3-16,1 1-1 0,0 2-4 0,0 0-5 16,-2 1-5-16,0 3-3 0,0 0-1 0,0 0 2 15,0 0-1-15,0 0 1 0,0 0 0 0,2 14-4 16,-1-7-3-16,-1 3 2 0,4-1 1 0,0 0-4 0,-4 0 1 16,5 1 2-16,0 0-1 0,-3-5 3 0,4 5-3 15,-1-4 2-15,0 2 0 0,5-1 0 16,-3-2 2-16,2 0-1 0,2-1-3 0,-2 0 4 0,5-3-3 15,-2 2 5-15,-2-3-5 0,3-3 1 0,-2 2-4 16,0-3 0-16,0-2 2 0,-3-1 1 0,1-1 0 16,-2-4-3-16,1 2 6 0,-2-6-6 0,1 2-2 15,-3 2 3-15,-1-4-3 0,-1 6 0 0,-2-3 3 16,0 3 7-16,0 2 0 0,-2-3-2 0,1 6 4 16,-1-3 1-16,0 3-1 0,2 0-1 0,-2 1-1 15,0 1-3-15,1-2 1 0,1 5-3 0,0 0 0 16,-6 0 2-16,6 0-4 0,-7 5 2 0,0-2-1 15,2 2-1-15,-1 0-1 0,1 3 1 0,0 0-3 16,-2 1-1-16,2 7 4 0,-1-5-3 0,1 4 1 0,3 2 2 16,-1-2-5-16,0 2 2 0,2 2-1 0,1-2 0 15,0-2 7-15,1 1-6 0,1 0 5 0,-1-3-1 16,3 0 0-16,0-1-1 0,1 0-2 0,0 0-11 16,1 0-18-16,3-3-21 0,0 0-32 0,0-4-35 15,1 2-32-15,1-4-45 0,0-3-52 0,-1 1-164 16,3-5-441-16,1 0 195 0</inkml:trace>
  <inkml:trace contextRef="#ctx0" brushRef="#br0" timeOffset="11045.8">31687 7753 32 0,'-4'-7'207'16,"-6"2"-12"-16,6 0-11 0,-5-3-11 0,3 2-12 16,-3 2-10-16,0-3-9 0,0 2-5 0,1 2-15 15,2 3-14-15,0-3-9 0,1-1-11 0,5 4-10 16,-6-1-9-16,6 1-4 0,-9 5-7 0,9-2-4 0,-5 2-5 16,4 5-5-16,2-1 1 0,-1 0-6 0,5 4-2 15,2 2-4-15,-1-1-3 0,3 3-1 16,3 5-5-16,-1-7-1 0,-3 2-3 0,-3 4 2 0,1-5-5 15,-2 0-1-15,-3-3-5 0,-1 0 3 0,0-1-4 16,-1-3 0-16,-3-1 2 0,-2 2-2 0,-2-3 1 16,-1-1 0-16,-2-1 3 0,-3-1 2 0,-2-3-1 15,-5 3 0-15,2-4 1 0,1 0-4 0,0 2-1 16,0-1-2-16,1 0-18 0,3 1-54 0,3 0-81 16,-1 2-278-16,7-4-458 0,-4 0 203 0</inkml:trace>
  <inkml:trace contextRef="#ctx0" brushRef="#br0" timeOffset="12978.41">29594 8611 47 0,'0'0'133'0,"-5"3"-13"0,5-3-6 0,0 0-16 16,0 0-4-16,0 0-5 0,0 0 2 0,9 6-3 15,-5-4 0-15,-4-2 5 0,8 1-1 0,-1-1-5 16,-2 1 0-16,3 2-1 0,0-2-3 0,4-1 1 0,1 0-6 16,-2 0-2-16,2 0-5 0,6 2-7 0,2-1-4 15,-1 0-10-15,8-1-4 0,2 3-1 16,1-3-8-16,-1 1-4 0,2 0-1 0,4 1-4 0,2 0-4 15,3-1-3-15,15 2 1 0,-6-1-5 0,4 0-1 16,-2-2-3-16,-12 2-1 0,14 0-5 0,-15 2 4 16,15 0-6-16,-1-1-2 0,-14-2-1 0,13-1-1 15,-19 3-7-15,3 0 9 0,-3 0-3 0,-1 1-1 16,4-4 2-16,-6 1-1 0,0 2-3 0,1 0 3 16,-3-1 1-16,0 1 0 0,-1-1-2 0,2 1 1 15,-2 2 0-15,-3-2-1 0,3-1 4 0,8 0-8 0,-3 3 9 16,0-4-1-16,2 1 3 0,-1 0-1 0,3 1 1 15,0-2 0-15,0-1-4 0,1 1 1 0,1-2-2 16,-1 2 7-16,0-1 4 0,3 2-1 0,-2-2-3 16,-3 0-13-16,-1 0 0 0,0 0 4 0,-2 1-3 15,-2-1 4-15,-8 2 1 0,1-2-1 0,-2 3 3 16,1-2 0-16,-1 0 0 0,0 3 4 0,-3-1 3 16,1-1 0-16,3 1 1 0,-4 0 8 0,4-1 1 15,-3 0 4-15,0 0 2 0,0 1 2 0,-1-1 3 0,3-1-3 16,0-1-4-16,6 1-2 0,-9-1-2 15,5 1 1-15,5-1-3 0,-6-1 1 0,-2 1-3 0,9-1 1 16,-8 0-2-16,9-4-3 0,-9 5 1 0,-1-5-2 16,6 1 0-16,-3 3-2 0,-4-1 2 0,-2 0 0 15,-2 1 0-15,2-2 1 0,-3 3 1 0,-2-1 2 16,-1-2-2-16,-1 1-2 0,2 0-1 0,-2 2 1 16,2 0-1-16,-3 0-1 0,0-1 0 0,3-1-2 15,-3 2 0-15,4 0-5 0,-3 0 5 0,-1 1 0 16,5-2-2-16,-1 2-2 0,-1 0 4 0,1-1-4 15,2-1 1-15,2 1 3 0,-4 0 0 0,3 0-1 0,-4 1 2 16,2-3 3-16,-3 2 1 0,1 0-1 16,-1 0-4-16,0 0 4 0,-1 0-2 0,-1-2-2 15,-4 2 0-15,-5 0 1 0,12 2-2 0,-6-2-3 0,-6 0 0 16,0 0 2-16,8-2 0 0,-8 2-1 0,0 0 1 16,0 0 0-16,0 0 2 0,8-1-6 0,-8 1 0 15,0 0 0-15,5 3 0 0,-5-3 1 0,6 1-5 16,-6-1 3-16,4 6-2 0,-3-2-1 0,-1 1-1 15,4-2 2-15,-1 2 3 0,-1 0-1 0,-1 2 4 16,-1-7-7-16,6 15 3 0,-5-5 1 0,0-1-2 16,0 6 1-16,-1-15 2 0,4 24-5 0,-4-24 3 15,5 24 3-15,-5-24-2 0,5 22-1 0,-3-10 0 16,-2-12 3-16,5 24-2 0,-1-14 3 0,-4-10-1 16,6 22-6-16,0-12 4 0,-6-10 3 0,7 16-3 15,-7-16-4-15,8 12 7 0,-8-12 1 0,0 0-2 0,0 0 2 16,10 13-2-16,-10-13 6 0,0 0-1 0,0 0-2 15,0 0 3-15,0 0 0 0,0 0-2 16,0 0-1-16,0 0 2 0,0 0-2 0,21-40-2 0,-21 40 3 16,4-16-3-16,-4 16-3 0,4-16 0 0,-4 16 1 15,8-13-2-15,-8 13-3 0,0 0 1 0,7-16 2 16,-7 16-7-16,0 0 0 0,0 0-6 0,4-15-2 16,-4 15-1-16,0 0-6 0,0 0-3 0,0 0 0 15,0 0 3-15,0 0 2 0,0 0 0 0,-9-20 1 16,9 20 3-16,0 0-1 0,0 0 3 0,-19-8-2 15,19 8-9-15,0 0-23 0,-20-5-46 0,13 5-35 16,-2-1-48-16,0 2-79 0,-1-2-130 0,0-1-417 0,-3 1 185 16</inkml:trace>
  <inkml:trace contextRef="#ctx0" brushRef="#br0" timeOffset="13896.92">29503 8535 151 0,'0'0'212'0,"3"-2"-10"0,-3 2-8 16,0 0-12-16,0 0-9 0,0 0-7 0,0 0-17 15,4-2-6-15,-4 2-11 0,0 0-11 0,0 0-9 16,0 0-9-16,0 0-9 0,0 0-13 0,0 0 0 0,0 0-7 16,6 5-6-16,-3-3-3 0,0 2-1 15,0 1-2-15,-2 3-2 0,4-1-11 0,-1 5 1 16,0-4-6-16,-4 4-2 0,4 4-2 0,-1 1-4 0,-1-2-6 15,-1 1-1-15,2 0-4 0,-2 0 0 0,0-1-4 16,1-3-1-16,-1 0-1 0,0-2-2 0,-1-1-1 16,1-1-4-16,1-1-1 0,-2-2-2 0,1-1 3 15,-2 0 1-15,1 0-7 0,0-4 4 0,1 5 6 16,-1-5 0-16,0 0 1 0,0 0-4 0,0 0-2 16,0 0-1-16,-5-15-2 0,5 9 2 0,-3-2-2 15,2-2-1-15,1 0 2 0,-1-1-6 0,-2 1 4 0,2 2-2 16,0-3-2-16,2 2-1 0,-1 1 1 0,1 2-2 15,-1-2 3-15,0 1-2 0,3 0-2 0,-3 3-1 16,2-2 2-16,-2 0-2 0,2 3 3 0,0-1-2 16,-2 4-2-16,1-6-8 0,1 4 7 0,-2 2 0 15,0 0-9-15,0 0-30 0,0 0-52 0,0 0-64 16,-2 12-79-16,-3-8-233 0,-1 2-510 0,-4-1 226 16</inkml:trace>
  <inkml:trace contextRef="#ctx0" brushRef="#br0" timeOffset="14960.66">30494 9175 2 0,'-3'-3'220'16,"3"3"-5"-16,0 0-6 0,-4-3-12 0,4 3-8 16,0 0-16-16,-4-2-12 0,4 2-13 0,0 0-10 15,-3-3-14-15,3 3-9 0,0 0-7 0,0 0-10 16,0 0-4-16,0 0-7 0,0 0-6 0,0 0-8 0,0 0-10 16,0 0-5-16,0 0-7 0,0 0-6 15,0 0-3-15,0 0-5 0,10 11-2 0,-3-6-3 0,-1 1-1 16,1 2-4-16,0 1-4 0,5 3-5 0,-6-1 13 15,-1-2-1-15,1 0-4 0,-2 3-10 0,0-3 6 16,-1 2-3-16,0-1-3 0,-2 1 1 0,-2-1-3 16,-3 0-5-16,-1-2-1 0,1 1-1 0,-1-2-2 15,-2 0 3-15,-1-1-3 0,-2 1 4 0,-1 0-3 16,2-3 0-16,-3 1-1 0,0-1 1 0,2 0-1 16,-1-1-2-16,0-1 3 0,0 1-3 0,3-2 0 15,-2-1 3-15,2 3-4 0,1-3-2 0,-4 2 6 0,2-2-2 16,4 0-1-16,-4 0-1 0,9 0 3 0,-6 3-3 15,-1-3 5-15,7 0-2 0,-5 1 0 0,5-1 2 16,0 0 3-16,0 0 7 0,-8 2-3 0,8-2-6 16,0 0 5-16,0 0 8 0,0 0-4 0,0 0 2 15,0 0-5-15,0 0 1 0,26 1-3 0,-9 0-2 16,-4 1-4-16,3-1 1 0,2 0 0 0,0 3 2 16,0-1-11-16,0-3 7 0,2 2 0 0,-2-1 0 15,1 1-1-15,-3-2-14 0,-1 1-11 0,-2-2-19 16,1-1-26-16,-4 1-22 0,4-3-28 0,-1 2-36 15,0-5-31-15,-3-1-42 0,-1 1-200 0,-3-3-461 0,2 1 205 16</inkml:trace>
  <inkml:trace contextRef="#ctx0" brushRef="#br0" timeOffset="15427.95">30745 9304 104 0,'0'0'173'0,"0"-4"-9"16,0 4-4-16,4-2-10 0,-4 2-12 0,4-3-10 15,-4 3-9-15,0 0-3 0,3-5-2 0,-3 5-9 16,2-2-4-16,-2 2 0 0,0 0-7 0,0 0-8 15,0 0-5-15,0 0-10 0,9-1 4 0,-9 1-7 16,0 0-5-16,0 0 3 0,-5 12 4 0,3-8-4 0,0 1-7 16,-2 3-3-16,0 0-5 0,3 1-3 0,-3 0-7 15,2 0-2-15,0 1-3 0,1 0-3 0,2 1 3 16,5-1-2-16,0-3 2 0,-1 3-1 0,9-1-10 16,0-1 0-16,4-1 2 0,-4-2-4 0,7 0-6 15,-5-3-3-15,0-2 3 0,1 0-7 0,0-2 4 16,1-3-4-16,-6 2-3 0,3-6-4 0,-4 2-5 15,4-3 3-15,-2-2-7 0,0 0 11 0,-3 4-7 16,-1-1 7-16,-1-1-1 0,-3 2 1 0,-1 1 0 0,2 2-12 16,-3-1 12-16,-2-1 6 0,2 4-4 15,-2 0 1-15,0-2-5 0,2 1 2 0,-3 4-1 16,0 0 0-16,0 0 1 0,0 0-6 0,0 0 3 0,0 0 4 16,0 0-1-16,-14 9-4 0,9-6 3 0,2 1 1 15,2 2-1-15,-3 1 1 0,0 2-1 0,4 2 6 16,-4 0-4-16,2 4 0 0,-1-1-1 0,3 2 0 15,-4 2 0-15,4-1 9 0,-1 0-6 0,-3 2 3 16,3-2 0-16,1 0 1 0,0 0-2 0,0-2-1 16,0-3 1-16,-1 0 1 0,-2-2-3 0,3-1-2 15,0 0-6-15,-1-3 7 0,-2 0-1 0,3-1-1 0,0-2-3 16,0 4 5-16,0-7-6 0,0 5-15 0,3-4-18 16,-3-1-34-16,6 0-48 0,3 0-45 0,0-3-42 15,3 1-265-15,2-5-505 0,1 1 225 0</inkml:trace>
  <inkml:trace contextRef="#ctx0" brushRef="#br0" timeOffset="16160.45">31138 9321 19 0,'0'0'212'16,"3"-6"-10"-16,-1 3-10 0,2 1-5 0,-2-1-9 0,-2 3-15 16,5-4-11-16,-5 4-13 0,8-3-6 0,-4 1-7 15,0-1-11-15,-4 3-7 0,7-3-9 0,-3 1-16 16,-4 2-4-16,7 0-9 0,-7 0-4 0,4 8 0 16,0-3-7-16,-4 2-5 0,2 2-4 0,-2-1-5 15,2 4-3-15,-2 0-4 0,0-2-4 0,0 2 0 0,-2 0-4 16,0-4-9-16,2 2 5 0,0-2-7 15,0-1 1-15,0-1-1 0,0-2-1 0,0 1-2 0,0-2 9 16,0-3 3-16,0 4 0 0,0-4-2 0,8 0-1 16,-8 0-4-16,0 0-1 0,18-5 1 0,-12 2 1 15,3-3-4-15,2-1 2 0,0 2-3 0,-1-2 4 16,1-1 0-16,0-1-4 0,-1 4 2 0,-1-2-2 16,3 1 1-16,-3 2 0 0,-2 0-3 0,0 0-1 15,-2 2-2-15,0 0-2 0,-1 0 1 0,-2 1-5 16,2-2-9-16,-4 3-17 0,10-3-13 0,-5 2-21 15,-5 1-18-15,13 1-22 0,-1 0-18 0,-5 1-5 0,5 1-14 16,2-3 1-16,1 1 16 0,-1 1 10 16,6-2 10-16,-3 0 4 0,1 0 16 0,0-3 6 15,-4 1 12-15,-1-1 12 0,0 1 2 0,0-2 14 0,-1 0 16 16,-3 0 12-16,0-3 15 0,0 2 11 0,-4 2 5 16,1-2 12-16,1-2 9 0,-3 3 5 0,-3 1-1 15,4 0-5-15,-5-4-7 0,0 7-3 0,-1-5-5 16,-3 2-7-16,0-3-1 0,0 4-2 0,-3-2 2 15,-3 0 2-15,-1 3 4 0,-3-3 5 0,2 3 6 16,-1 0-1-16,1 1 1 0,2 0-7 0,-1 0-1 0,0 2-6 16,4-2-2-16,-2 5 3 0,2-1 1 15,0 2-6-15,1 0-1 0,5-1-3 0,0 3 1 0,1-1-4 16,-1 1-2-16,4 4-7 0,4 2 4 0,-3-3 2 16,4 3-7-16,0 2-3 0,-3-4-3 0,2 2-2 15,1 1 0-15,-6-5-7 0,2 2 2 0,0 1 4 16,-2-4-3-16,0 1 4 0,-4-5-2 0,2 4-1 15,-1-6 3-15,0 2-3 0,-3 1 4 0,2-2 0 16,-4 0 0-16,0 1 2 0,2-3 2 0,-1 1 1 0,1-1 3 16,-1 0-3-16,1-1-1 0,4-1 3 15,-6 3-2-15,6-3-1 0,-5 2-4 0,5-2-7 0,-4 2-35 16,4-2-54-16,0 0-71 0,0 0-91 0,-9-5-182 16,8 1-473-16,-2 0 210 0</inkml:trace>
  <inkml:trace contextRef="#ctx0" brushRef="#br0" timeOffset="16343.61">31695 9544 31 0,'0'0'266'0,"0"0"-31"0,0 0-23 15,0 0-29-15,-3 3-66 0,3-3-117 16,0 0-174-16,-1-12-189 0,0 7 83 0</inkml:trace>
  <inkml:trace contextRef="#ctx0" brushRef="#br0" timeOffset="18311.87">30616 8826 42 0,'-15'2'160'0,"2"2"-12"0,-1-3-14 0,1 1-12 15,-1 1-5-15,0-1-2 0,2 1-12 0,1-1-8 16,-2-2-14-16,-2 1-2 0,2 2-11 0,-4-2-3 16,0 2-10-16,2-2-6 0,-2 0-5 0,-5 1-2 15,4 1-4-15,0-1 1 0,-3-1-1 0,0 3 5 16,3 0 3-16,-2-1-4 0,1-1 4 0,0 2 3 15,-1 2 1-15,5-3-4 0,-3 1 3 0,5 1-2 16,-1-2-7-16,4 4-5 0,-3-2 1 0,3 0-2 0,1 3-1 16,-1-2-3-16,0 4 0 0,1-3-4 0,2 1 0 15,-1 1-3-15,0 3-1 0,1-3-1 16,-3 7-2-16,4-6 4 0,-2 3 4 0,-1 0 2 0,-1 1-1 16,1 1-5-16,0 2-2 0,1 0 0 0,-2-4-2 15,4 3 0-15,-3 1-9 0,-4-1 5 0,5-1-3 16,3 0 1-16,-4 1-3 0,0 0-1 0,3 0 0 15,-2-2-2-15,4-2-1 0,1 1 0 0,-4 1 2 16,2-2-5-16,3 2 5 0,0-3-2 0,-2-1-6 0,3 2 3 16,-3-1 1-16,4 2-2 0,4-1 2 15,-6-1 0-15,4 2-2 0,-4-3 1 0,4 1-2 0,-2 1 1 16,1-2-1-16,3 2 2 0,-2-4-1 0,0 4 1 16,2-2-2-16,-1 0 0 0,4 2 1 0,-2-1-2 15,0 1-5-15,3 0 6 0,-3-2-1 0,4 2 3 16,-4 3-3-16,0-4 2 0,3 0-1 0,-3-2-2 15,3 3 2-15,-2-2-1 0,-2 0 2 0,1-1 0 16,0 1-1-16,0 0-4 0,-1-2 8 0,4-2-3 16,-3 5 3-16,0-5 3 0,2 4 4 0,3-1-1 15,-1-1 2-15,0-1 3 0,3 0-3 0,1 3 0 0,4-1 0 16,-6-2-2-16,3-1-6 0,0 3 3 16,4-1 0-16,-4-1 2 0,0 1-3 0,3-2 0 15,-2 2-2-15,-3-1-2 0,3 0 1 0,-5-1 3 0,3 0-5 16,-1-1 2-16,2 5 2 0,-2-5-9 0,-3-1 6 15,4 1-3-15,1-1 1 0,-1 4 3 0,5-3-4 16,-8 0 3-16,4 2 0 0,3-4-1 0,-2 9 0 16,1-5-4-16,3 2-1 0,-1-3 1 0,-2 0 5 15,0 0-3-15,5 1 2 0,-4-2-2 0,0 0-4 16,3 2 3-16,0-2 1 0,1 2 1 0,7 0 0 16,-8-1 0-16,1-1 0 0,1-1 0 0,-2 1-2 0,2 2 4 15,-2-5-3-15,-1 2-1 0,3 0 0 16,-3 0-5-16,3-1 3 0,-3-1 1 0,0-2-1 15,0 0 1-15,4 3 5 0,-3-1-4 0,9-2 0 0,-3 2-2 16,3-2-1-16,-2 2 0 0,2-3 0 0,-1 5 1 16,-1-4 0-16,2 2 1 0,-7-1-1 0,5 1 2 15,-5 0-4-15,1-2 4 0,-3 2 1 0,2-2 0 16,-2 0 2-16,1 0-3 0,-1 0 0 0,1 1 2 16,-3-2 3-16,3-1 2 0,-2 2 1 0,2-2 8 15,7 0-2-15,-7-1 3 0,7-1-2 0,-2-1-2 16,3 0 1-16,1-1-1 0,-2 0-3 0,3 1-1 15,2-2-2-15,-1-2-3 0,1-2-4 0,-1 2-1 0,0-1-4 16,-1-1-5-16,2 2 2 0,2-4-5 16,-2-1 6-16,-2 5-1 0,-1-5 2 0,-3 4 0 0,1-3-1 15,-9 4 4-15,1 0-1 0,-4-3 4 0,3 2-2 16,-3-2-9-16,-4 0-2 0,0-1 2 0,-6 2 2 16,3-4 2-16,-2 1 1 0,-4-1 1 0,1 2-1 15,-1-2 2-15,-1-2-2 0,-3-1 5 0,2-1-1 16,-2 2 1-16,1 2-3 0,0-2 2 0,0 0 1 15,1-2-1-15,-1 1 0 0,4 0 0 0,-4-2 0 16,0 4 1-16,2-1-1 0,0 2-2 0,-1 3 1 0,1-1 4 16,-2-1-1-16,-3 5-1 0,1-3 2 0,0 0-2 15,-3 2-1-15,1-1-1 0,-5 2 6 0,1 0-6 16,-3-5 1-16,-2 2 0 0,-2 0 1 0,0-1-1 16,-2 0 3-16,-6-5 0 0,-1 3-1 0,-4-2 1 15,-2 3-4-15,1 0-2 0,1 1-2 0,-4-2 1 16,1 1 0-16,4 1 3 0,-1 1 1 0,4 1 4 15,4 3-3-15,3 0 3 0,-2 1-3 0,7 0-1 0,-2 0 4 16,3-1 0-16,0 3 1 0,0-1 5 16,2 0 2-16,-1 0-1 0,-2 1 0 0,-2-6-2 15,0 3 2-15,-4-1-2 0,0-1 1 0,-6-3-3 0,-1 1-1 16,-5-1 2-16,-2-1 1 0,-1-2-2 0,0 0-1 16,-2 3 3-16,-2 0-2 0,1-1 1 0,-12-3-2 15,15 7-1-15,1 1 0 0,1 3 0 0,0 0-2 16,5 0 2-16,3 4 1 0,2-1-2 0,1 1 1 15,-1 0 2-15,2 2-1 0,-3-2-2 0,3 2-1 16,3 0 1-16,-1 4 2 0,-2-4-3 0,1 3 3 16,0-3-3-16,1 2 0 0,-2-2 0 0,3 1 0 15,0 0-1-15,-3-1-2 0,-3 0-9 0,3 0-7 16,0-1-12-16,-10 0-14 0,8-2-19 0,-2 1-27 16,5 2-8-16,-1 0-21 0,5 0-21 0,3-4-11 15,0 4-47-15,-4-1-129 0,6 1-355 0,1 0 157 0</inkml:trace>
  <inkml:trace contextRef="#ctx0" brushRef="#br0" timeOffset="42648.23">21131 11650 50 0,'5'-3'104'0,"-5"3"-6"15,0 0-1-15,0 0-8 0,5 0 4 0,-5 0 0 16,0 0-11-16,0 0-6 0,0 0-7 0,0 0-4 16,0 0-7-16,9 0-8 0,-9 0-3 0,0 0-6 0,3 5-7 15,-3-5 2-15,1 3-5 0,0 2-7 16,1 2 6-16,-1-2-4 0,0 4 14 0,0 0-5 0,1 3-14 16,-2-2-1-16,0 0-2 0,0 2 3 15,2-2 4-15,-2 2 3 0,0 0-8 0,0 0 1 0,2-1-1 16,-4-1-4-16,2-1-4 0,0 1 4 0,0 0 2 15,0-3-5-15,0 2-3 0,0-4 4 0,0 2-3 16,0 0 0-16,0-3 1 0,0 2-1 0,0-2-4 16,0 1 0-16,0-5-2 0,0 5 4 0,0-2-2 15,0-3-3-15,0 4-1 0,0-4 0 0,0 5-17 16,0-5-46-16,0 0-52 0,0 0-150 0,0 0-282 0,0 0 125 16</inkml:trace>
  <inkml:trace contextRef="#ctx0" brushRef="#br0" timeOffset="44331.83">21224 11822 30 0,'0'0'105'0,"0"0"-11"0,0 0-6 0,0 0-11 0,0 0-6 16,0 0-7-16,0 0 0 0,0 0-3 0,0 0-10 15,0 0 1-15,0 0-3 0,0 0-5 0,0 0 1 16,0 0-6-16,0 0-7 0,0 0-2 0,0 0 4 16,0 0-3-16,0 0-7 0,-7 4 0 0,7-4 0 15,0 0-6-15,0 0 3 0,0 0-5 0,0 0-2 16,0 0 3-16,0 0-3 0,0 0 5 0,0 0 7 15,0 0 5-15,15 3 2 0,-15-3-4 0,15 1-4 0,-2-1 2 16,0 0-1-16,5 0 0 0,-2-1 4 0,6 1-5 16,5 0 1-16,0-4 1 0,2 4 12 0,2-2 0 15,1 0-7-15,1 1 3 0,0 0-4 0,3 0-4 16,-2-1 0-16,2 2-6 0,-1 0 3 0,-2-2-10 16,0 4 9-16,3-4-3 0,-2 2-2 0,0 2-2 15,-1 0 0-15,0-2-2 0,2 1-6 0,-1 0 2 16,1 2 4-16,0 0-1 0,1 0-2 0,-1 1 3 0,-1-3-5 15,2 2-1-15,0 0-4 0,3 3 2 16,-3-5-2-16,1 3 1 0,2-1 1 0,-3-2-8 16,3 2 9-16,-1 1-7 0,-2-1 1 0,2-1-4 0,-2 0 6 15,0-2 1-15,0 3 1 0,0 0-4 0,-1-2 3 16,5 2-3-16,-4-2 0 0,1 3 3 0,0-3-1 16,-3 1 1-16,2 2-4 0,0-2 0 0,-3 2 4 15,2 0-5-15,-1-2 1 0,1 1 1 0,0 0 2 16,-3 1 0-16,3-3-4 0,-1 1 3 0,1 0-4 15,-2 1 3-15,0-1 1 0,-1 0-1 0,3 1 1 16,-2 1-1-16,-1-1-2 0,2 0 1 0,-2 0-3 0,-4-1-1 16,3 2 6-16,-3-3-5 0,3 1 6 0,1-1-3 15,-3-1 2-15,-1 0-1 0,2 0-1 0,0 1-2 16,0-2 4-16,2 1-5 0,0 1 6 0,-3-1-7 16,2 1 0-16,3 0 7 0,-2 3-4 0,3-2-1 15,-2 2 4-15,1-3 0 0,2 3-2 0,-2-1 1 16,-2 1-3-16,2-1 4 0,-5-1-3 0,0 3 2 15,1-5 0-15,-2 1 0 0,-5 1-1 0,5 0 2 0,0-2-3 16,-5 0-1-16,9 0 0 0,-10 0 0 16,6 0 7-16,-1 2-7 0,1-2 6 0,0 0-3 0,3 3-2 15,-2-2 4-15,-2 0-2 0,5-1-1 0,-3 0-1 16,5 2 1-16,-4-2 1 0,2 1-2 0,3-2 2 16,-4 4-4-16,3-2 5 0,-4-1-2 0,1-1-2 15,-1 1-2-15,4 1 4 0,-6-2-3 0,2-1 0 16,0 1-1-16,2 1 4 0,0-3-2 0,0 2-2 15,0-2 5-15,3 3 2 0,-1-2-5 0,2 2 3 16,-1-3-2-16,3 1 0 0,-3 2 3 0,3-2-3 16,-5-1 3-16,0 1-4 0,0-1 4 0,4 3-2 0,3-3-2 15,-3 0 3-15,-1-1-1 0,0 0-2 0,0 4 2 16,-1-3-4-16,1 1-3 0,-3-1 8 0,3 3 0 16,-3-3-3-16,-1 0 1 0,0 2-2 0,1-3 4 15,-6 2-2-15,6 1-2 0,-12-1 3 0,8-1-1 16,-7 1 0-16,6-1 3 0,1 1-2 0,-9-1 3 15,1 0-4-15,1 0 0 0,-2-1 3 0,2 2-3 16,-1-4-3-16,-2 2 3 0,6-1-1 0,-2 3-9 16,4-2 7-16,1 1 7 0,-1-1-1 0,1 1 3 15,0 1-6-15,2-1 4 0,-10 1 0 0,3-1-6 0,-1 3 3 16,-2 0 3-16,9 0-5 0,-8-3 0 0,10 2 1 16,-12 0 3-16,0-2-3 0,-1-1-2 0,1-1 2 15,-2 5 2-15,-3-5-5 0,-1 1 7 0,-2-3 0 16,8 2-4-16,-11 1 2 0,3-1-9 0,-3 0 8 15,0 1 1-15,-2 0 3 0,-1-1-8 0,0 0 9 16,-1 1-7-16,0 0 1 0,0 1 4 0,1 1-2 16,-1-2 1-16,2 1-1 0,-2 1-5 0,0-2 5 15,0 2 0-15,-2 0 1 0,-2 2 0 0,5-4 2 0,-2 4-1 16,-3 0-2-16,3-4-1 0,-3 4 0 16,5-3 2-16,-5 3 0 0,0 0-2 0,0 0 3 0,1-4 0 15,-1 4 1-15,0 0-5 0,4-2 1 0,-4 2 0 16,0 0 3-16,0 0-5 0,0 0 0 0,0 0 3 15,0 0-1-15,0 0 0 0,0 0 2 0,0 0 1 16,0 0-2-16,0 0-1 0,2-4 5 0,-2 4-2 16,0 0-3-16,-7-5 2 0,0 3-3 0,7 2 5 15,-7-5 0-15,3 2-2 0,0 1-3 0,-1-1 2 16,0 2 1-16,5 1-1 0,-12-4 1 0,12 4-3 16,-5-1 2-16,1 1 0 0,4 0-1 0,0 0 3 0,-9-3-3 15,9 3-1-15,0 0-1 0,0 0 3 16,0 0-2-16,0 0-4 0,-1 5 4 0,1-5 5 0,1 9-5 15,3-3-5-15,-3-1 8 0,3 1 2 0,0 2-3 16,-3 3 2-16,2-1-4 0,-2-1 3 0,3 3-3 16,-4-3 2-16,4 4-3 0,0-1 5 0,-3-1-2 15,0-1 0-15,2 1-4 0,-1 0 4 0,2-2 1 16,-1 0-3-16,1 0-3 0,-2 0 4 0,1-2 2 16,-2 0 0-16,0-2-1 0,1-3 1 0,-1 3-1 15,3 0-1-15,-3-2 5 0,-1-3 2 0,0 3 12 0,0-3 7 16,0 0 2-16,0 0-3 0,0 0-3 15,0 0-2-15,0 0-4 0,0 0-1 0,2-15-1 16,-2 12-2-16,0-4-2 0,0 0 2 0,0 0-3 0,2-2 1 16,-2 0-1-16,0 0-3 0,1 2 4 0,0-1-4 15,1 1 3-15,-1 2-3 0,-1 0 3 0,1 2-1 16,-1 3 0-16,1-6-2 0,-1 1-3 0,0 5 2 16,2-3-2-16,-2 3 0 0,0 0-1 0,2-2-1 15,-2 2-1-15,0 0 2 0,0 0-1 0,0 0-4 0,0 0 5 16,5 10 1-16,-3-8-5 0,-1 2-1 15,3-1 2-15,-7 4 3 0,3-2-4 0,3 0 3 0,-2 3 0 16,0-1 2-16,0 2-1 0,1 0-2 0,0 1 0 16,0-2-6-16,-1 1 7 0,1-4-2 0,4 5 3 15,-4-3 1-15,2-1-2 0,2-1-4 0,-6 0 0 16,2-2-1-16,-1 0 7 0,1 2 1 0,0-2 7 16,-2-3 3-16,0 0-1 0,0 0-1 0,0 0-3 15,0 0 0-15,6-11-1 0,-5 8-3 0,1-2 3 16,-2 2-3-16,2-1 1 0,-2 0-22 0,0 4-49 15,-2-7-68-15,-1 0-266 0,1 2-431 0,-5-5 192 16</inkml:trace>
  <inkml:trace contextRef="#ctx0" brushRef="#br0" timeOffset="46859.6">27199 11855 109 0,'0'0'125'0,"0"0"-9"0,-1-4-13 15,1 4-8-15,0 0-7 0,0 0-16 0,-4-4-3 16,4 4-7-16,-5-1-3 0,5 1-12 0,-7 0-10 0,7 0 3 16,-12-3-9-16,2 3-1 0,-4 0 2 15,-7 3-7-15,-7-3 0 0,-4 1-5 0,-3 3-1 0,0-3 1 16,-1 2-3-16,-2 0 0 0,-1 2-8 0,-12-1-1 15,13-2 1-15,2 1-6 0,3 1 5 16,1-3-1-16,0 1 1 0,-2-2 2 0,4 1-4 0,2 1 3 16,8-3-2-16,1 1-3 0,-3 0-2 0,1 1 0 15,2-1 0-15,-1 2 2 0,0-2-6 0,0 1 23 16,-3 0-8-16,2-1 1 0,-5 3-5 0,-2 0 1 16,0-1-2-16,1 1 6 0,-4 1-7 0,-1-1 5 15,1-1-6-15,-3 2-3 0,-3 0 8 0,1 0-10 16,4-1 5-16,-1-1-6 0,-1 0 4 0,0-1 3 0,1-1 1 15,2 0 2-15,-2-1 12 0,5 2-11 0,-3 1 12 16,5-4-3-16,-4 1 1 0,2 0-1 0,1 1 2 16,4-1-1-16,-5 0 1 0,0 1-1 0,7 0-5 15,-5 0 3-15,-2 1-4 0,6-1 0 0,-7 2 1 16,-1-2-6-16,2 3-6 0,1-3 7 0,-5 2 1 16,5-2-6-16,-5 2 2 0,2-1 0 0,-2-1 0 15,-4 2-3-15,4-4-2 0,0 2-1 0,-4 0 4 16,3-1-7-16,0 1 5 0,1-2-2 0,-3 0-1 15,3 0 4-15,4 1-1 0,-2 0-3 0,2-1 2 0,-2-2-1 16,1 2-2-16,1 0 5 0,3-1-3 16,-3-1 2-16,0 1-3 0,-4 0 0 0,4 0-2 0,-1 3-3 15,-2-4 3-15,2 3 5 0,-2-1-11 0,-1 0 5 16,2 2 4-16,0 2-3 0,-1-2 1 0,2 2-2 16,2 1 4-16,-1-1 2 0,8 3-3 0,-7-3 1 15,5 2 2-15,0 0-6 0,3-1 2 0,0 0-3 16,0 0 1-16,1-1 0 0,0-1 0 0,0 0 4 15,-1 1-6-15,4-4 4 0,-5 0-4 0,0 0-2 16,2 1 0-16,-4-2 3 0,-6-4-3 0,0 2 7 16,-1 0 0-16,-2-3-7 0,-1 1 8 0,0 0-1 0,-2 0-2 15,2 0 4-15,0 2-3 0,0 0-1 16,1 0 2-16,1 2 0 0,-2-3-2 0,3 4 1 0,0-1 2 16,1 3-1-16,8 0-1 0,-2-2-8 0,1 2 10 15,2-1 1-15,1 1-3 0,0 0 3 0,6 0-9 16,-4 1 9-16,3 1 0 0,0-2-2 0,0 1-8 15,-1 0 5-15,2 0 2 0,-1 1-2 0,-2 3 6 16,-3-3-6-16,5 1 2 0,-1-2-2 0,-1 2 4 0,-5-3-2 16,4 3 3-16,-5-1-3 0,3 1 1 15,0-2 0-15,-1 2 0 0,-2-1 0 0,1-2 1 16,2 3 0-16,-3 0-4 0,2-2 4 0,1 2 1 0,0-1 0 16,1 1-4-16,0 0-1 0,0 1 4 15,1-1-3-15,-1 1 1 0,3-1-1 0,0-1 4 0,4 1-2 16,-2-2-6-16,-2 2 8 0,4-2-2 0,-3 2 1 15,3-2 4-15,-7 2-6 0,7-3 3 0,-3 3-6 16,-1-2 6-16,0-1 0 0,0 1-3 0,-3-1 0 16,0 0-3-16,0-1 4 0,2 0 1 0,-2-2-5 15,-2 3 6-15,0-2-6 0,2 0 5 0,-3 2-11 0,4-1 10 16,-4-2-1-16,6 3 1 0,1 0 0 0,-1-1-4 16,1 1 2-16,0-2 2 0,-1 2-2 0,2 0 3 15,0 2-4-15,2-2 6 0,-3 1-9 0,0 0 6 16,3 2 1-16,-6-2-4 0,3 0 4 15,1 1-1-15,0-2-1 0,-1 1-2 0,-1-1 4 0,1 2 0 16,-4-2-2-16,1 0 0 0,-1 0 2 0,2-2-3 16,-6 2 1-16,2 0-1 0,-3-1 4 0,1 1-4 15,0-2 2-15,-1 1-1 0,2 0 3 0,-2-2-3 16,-1 3 0-16,4-2-3 0,3 0 1 0,-1 1 4 16,3-1-5-16,1 2 7 0,0-1 3 0,3 1 7 0,4-2 2 15,-1 2-1-15,-2-3-4 0,2 2-2 0,-4 0 3 16,1-2-7-16,1 2 3 0,0 0-1 0,-2-1 3 15,1 2-3-15,-1-3-2 0,-1 2 0 0,-1 0 0 16,-2-1-1-16,3 0-1 0,-2 1 1 0,-4-2-2 16,5 2 3-16,-2-2-3 0,2 3 1 0,-1 0-1 15,1 0-1-15,1-3 1 0,-1 3-1 0,5-1 3 16,-3 0-4-16,2-1 2 0,-2 1-2 0,3 1-3 16,1-1 0-16,1 0 8 0,6 1-9 0,-12 0 3 15,12 0 3-15,-10-4-8 0,10 4 7 0,-8 0-1 16,3 0-3-16,5 0 6 0,0 0 0 0,-10-3-7 15,10 3 5-15,0 0 2 0,-5 0-5 0,5 0-5 0,0 0 2 16,0 0 8-16,-8 0 2 0,8 0-2 0,0 0 0 16,0 0 0-16,0 0-3 0,-9 0 2 0,9 0-3 15,0 0 2-15,-10 0-1 0,10 0-2 0,0 0 3 16,-8 0-3-16,8 0 2 0,-5-3 0 0,5 3 0 16,-7 0-3-16,7 0 2 0,-7 0-2 0,7 0 4 15,-9-1 2-15,9 1-2 0,0 0 0 0,-7-1 2 0,7 1-6 16,-7 1 3-16,7-1-1 0,-12 0 1 15,12 0 0-15,-9 0 3 0,9 0 0 0,-7-1-2 0,7 1 0 16,-9-2-4-16,9 2 1 0,-7-2 2 0,3-1-2 16,4 3 8-16,-5-4-2 0,3 1-2 0,0 1 4 15,0-3-3-15,1-1 4 0,-1 3 1 0,2-1-3 16,-2-2 1-16,4 1-1 0,-2 5 4 0,-2-5-12 16,1 1 9-16,0 0-1 0,1 4-4 0,-2-5 1 15,-3 3 0-15,3-1 0 0,2 3 0 0,-9-7-4 16,4 5-2-16,0 1 5 0,-4-2-1 0,1 2-3 15,4-2 1-15,-2 3 6 0,6 0-3 0,-7-2-3 16,7 2 3-16,-7 0-2 0,7 0 2 0,0 0-3 16,0 0 3-16,-8-2 0 0,8 2-1 0,0 0 0 0,0 0 0 15,-4 4 4-15,4-1-5 0,0-3 1 0,-1 6-1 16,-2 0-2-16,3-1 1 0,-1-1 3 0,0 3-3 16,-7-1 3-16,7 1 2 0,-2 3-4 0,2-3-2 15,-3 3 1-15,-1 0 2 0,1-1 3 0,-1-1 0 16,3-2-2-16,-5 4 3 0,6-3-2 0,-1-2-3 15,0 1 4-15,0-2-5 0,0-1 4 0,-2 0 0 16,4-3 0-16,-1 6 5 0,1-6 1 0,0 3 8 0,0-3 2 16,0 0-1-16,0 0 0 0,-2 5 3 0,2-5-5 15,0 0 4-15,0 0-3 0,0 0-2 0,-7-11-2 16,3 7-3-16,-1-1 0 0,3 1-1 0,-1-2 2 16,3 1-1-16,-2-2 1 0,0 0-3 0,4 0-2 15,-4 0 1-15,2 1 6 0,-1 0 1 0,1-2-2 16,0 3 1-16,1-2-7 0,-1 2 6 0,-1 0-4 15,1 1 3-15,0 4-1 0,0-7-3 0,0 7 5 16,1-4-6-16,-1 4 1 0,0-5 0 0,0 5-3 16,0 0 0-16,0 0-4 0,0 0 4 0,0 0-1 15,0 0 1-15,0 0-2 0,2 14-1 0,0-5 1 0,0-2-2 16,0 5 0-16,-1-2 2 0,1 2 1 0,1 0 0 16,1-2-3-16,-4 2 0 0,3-2 2 15,-1 1-1-15,-2-2 0 0,0 0 0 0,2-1 2 0,-2-2 0 16,2-1-4-16,-2 1 0 0,0-2 1 0,0-1 3 15,0 1 1-15,0-4-1 0,0 0 12 0,0 4 5 16,0-4 7-16,0 0-4 0,0 0 0 0,0 0-5 16,0 0 0-16,0 0 1 0,0 0-5 0,-2-19 0 15,2 8-3-15,-2 0-3 0,0-3 0 0,0-3 1 16,1 2-1-16,-1-2-2 0,0 3 3 0,2 0-4 0,0 3-2 16,0 1-1-16,0 0 3 0,0 4-4 0,0 0 3 15,0 1 2-15,-3-1-8 0,3 4 7 0,0-3-8 16,3 1 5-16,-3 4 2 0,0 0 0 0,0 0-6 15,0 0 0-15,0 0-3 0,13 10-36 0,-8 0-36 16,1-1-52-16,2 2-82 0,-4-2-179 0,1 2-421 16,0-1 187-16</inkml:trace>
  <inkml:trace contextRef="#ctx0" brushRef="#br0" timeOffset="56059.35">5248 12436 33 0,'0'0'65'0,"0"0"-6"0,0 0-8 0,0 0-3 0,0 0-7 16,12 1 6-16,-12-1 3 0,0 0 9 0,6-1-1 15,-6 1 2-15,0 0 6 0,7-2-12 0,-7 2 0 16,5-1-9-16,-5 1-2 0,7-1-4 0,-7 1-7 15,6-1 0-15,-6 1-3 0,9 0 3 0,-9 0-7 16,9 0-3-16,-1 0-1 0,1 2-3 0,2-2-1 16,-1 1 0-16,4-1-7 0,-1 2 0 0,6-1 4 15,-6 0-3-15,6 0-2 0,-2-1 3 0,2 0-4 16,3 2 0-16,-2-2 0 0,3 0 4 0,-1 2-10 0,7-2-1 16,-8 0 1-16,7 0 3 0,0 3-3 0,4-3 0 15,-1-3 6-15,1 6-6 0,-4 0 8 16,1-2-12-16,2 3 7 0,-3-3-3 0,0-1 4 0,1 5-4 15,3-2 4-15,1 2-3 0,2-3-1 0,-2 0 3 16,4 1-1-16,2-1 2 0,-2 0 1 0,1-1-1 16,1-1 6-16,0 2 0 0,12 1-1 0,-13-4 2 15,1 1-2-15,13 0 3 0,-1 0-2 0,3 0 10 16,-15-2-1-16,14-1-7 0,-2 1-3 0,0 2 3 16,-13 3 3-16,1-1-11 0,13 0 4 0,-12 1-2 15,-2-3 0-15,0 2-6 0,1-2 8 0,-1 3-6 16,-1-3 3-16,-4 2-2 0,2 0 2 0,-3 1-9 0,-2-1 7 15,-1 1-7-15,-1-3 6 0,1 1-3 16,-7-1 11-16,6 1-12 0,8-1 6 0,-4 0-1 16,1-1 0-16,1 1-2 0,1 1 3 0,1 1-5 0,1-4 1 15,2 5-1-15,11-3-2 0,-9 2 5 0,9-2 0 16,-8 3-1-16,-2-1-6 0,-2 0 6 0,4-2-6 16,-5 0 2-16,4 0 1 0,0-2 4 0,-3 2-2 15,12-2-4-15,-9-1 4 0,-1 2-2 0,11-1 2 16,-14 2-3-16,-1-3 4 0,1 2-4 0,-3 1-1 15,2 0 4-15,-3-3-2 0,2 3 1 0,3-3-1 16,-2 1 3-16,1 2-2 0,0-3 1 0,1 3 3 16,-1-1-4-16,4 0-1 0,-4-1 4 0,2 4-2 0,-1-1-1 15,-1-1 3-15,1 2 0 0,16 0-2 16,-18 1 2-16,2-1-3 0,2 2 1 0,1-1-2 16,-4-1 2-16,2 1 0 0,14-1 0 0,-16-1 1 0,3 1 2 15,0-2-9-15,1 1 6 0,12-1-3 0,-15 0 4 16,1-1-4-16,1 1 3 0,1 1-2 0,-4-2 0 15,3-1 2-15,-3 0 0 0,0-1 4 0,1 1-3 16,13-3 2-16,-15 2 4 0,0 0-1 0,2 1 2 16,-1-1 0-16,-1 3 1 0,0 0 0 0,1-1-1 15,-2 1-2-15,3 0-2 0,-1 1 4 0,1-1-2 16,0 1-2-16,1-1 3 0,-2 2-3 0,0-2 4 16,0 2 0-16,0-1-4 0,-5 1-1 0,1-2 1 15,2 0-1-15,-1 0 8 0,-3 0-10 0,-1 0 0 0,1 0-2 16,1 0 4-16,-3 0-4 0,0 0 3 15,-1-2-3-15,-2 1 1 0,3 1-1 0,0-4 1 0,-1 4-1 16,-1-1 2-16,3 0 1 0,0 2-4 0,1-2 1 16,3 1 0-16,-1 0-2 0,3 0 2 0,3 2-1 15,0 0 2-15,-4-2-1 0,0 2-2 0,2 1 0 16,-2-3 2-16,2 3 0 0,-4-3 2 0,-1 2-1 16,-1 0-5-16,-2-2 3 0,-1 1 0 0,3 0-1 15,-3-1 1-15,-1-1-1 0,-5 0 1 0,-1 1 3 16,0-2 0-16,-2 1-1 0,9 0 0 0,-5-2 0 15,-5 0 0-15,14-2 0 0,-6 3-2 0,-3 0 0 16,3-2 3-16,-3 1-3 0,4-2 4 0,-5 3-3 16,7-1 4-16,1-3-4 0,-2 2 2 0,-7 2-1 15,9 0-3-15,-3-1 3 0,1 2-1 0,-9-3 3 16,4 2-1-16,5 0 0 0,-5 2-2 0,-1-3-1 0,0 1 2 16,1 0-2-16,7 1-1 0,-3-1 2 15,2-1-1-15,1 2 0 0,-3-1 3 0,-7 1-3 0,2-2 0 16,-2 3 2-16,-2-1 0 0,0-2 1 0,0 2-2 15,-5-1 1-15,-2-1-4 0,5 2 2 0,-5 0-1 16,3 1 2-16,-1-2-4 0,-3 2 1 0,3 0 4 16,-2 2-2-16,2-5 0 0,-3 2-2 0,1 1 1 15,1-2 3-15,0 4-1 0,1-2 1 0,-3 1-2 16,2 0-1-16,3 1-2 0,-2-2 2 0,7 1 1 16,-6 1 1-16,5 1-2 0,-1-3 2 0,0 0 1 15,0 2-3-15,0 0 3 0,-4-1-3 0,-1 0 1 0,1-1 0 16,-2 4 0-16,0-8 0 0,2 8 5 0,-2-4-8 15,1 1 0-15,-1 0 0 0,-2 0 2 0,3-1 0 16,-3 1 3-16,4-2-1 0,-5 2-3 0,3-2 2 16,-1 1 2-16,-2 0 1 0,-1 0-2 0,1 0-2 15,-3 1-2-15,3-2 5 0,-1 1 2 0,1-1-7 16,-2 1 1-16,4-1 1 0,-3 1 0 0,0-1 2 16,1 1 0-16,-2-1 1 0,1-2-2 0,0 3 5 15,-1-1-5-15,-1 0 1 0,-1-1 4 0,-5 2-6 0,14-2 0 16,-9 2 1-16,-1-1 0 0,-4 1 3 15,10-3-1-15,-6 1 1 0,4 2 0 0,-3 0-3 16,-5 0 3-16,12-2 1 0,-9 1 0 0,-3 1-1 0,9 0-1 16,-9 0-3-16,8-1 3 0,-8 1-3 0,6 0 1 15,-6 0 4-15,0 0-3 0,7-2 2 0,-7 2-1 16,0 0-3-16,0 0 0 0,5 3 2 0,-5-3 0 16,0 0-5-16,1 3 4 0,-1-3 0 0,0 0 2 15,4 2-4-15,-4-2 5 0,0 0-2 0,0 0 0 16,2 4 0-16,-2-4 2 0,0 0-1 0,7 1-1 15,-7-1 2-15,0 0-1 0,11-1 4 0,-11 1-4 16,7-1 4-16,-7 1 6 0,7-3 7 0,-4 1-2 16,1 0 2-16,1 0 0 0,-5 2 0 0,5-7 0 15,-3 5 8-15,1-1 3 0,0 0-2 0,-3 3-2 16,2-5-1-16,-2 2 1 0,0 3-4 0,3-2-3 0,-3 2-4 16,0 0-2-16,0 0 1 0,0 0-5 0,0 0 2 15,0 0-2-15,0 0-1 0,0 0-1 16,-3 12 1-16,3-8 0 0,0-4-2 0,0 9 2 0,0-5-3 15,0-4-1-15,0 6 2 0,0-4-2 0,0-2-4 16,0 7 3-16,0-7 0 0,0 3 0 0,0-3 0 16,1 4 0-16,-1-4 2 0,0 0-1 0,0 0 4 15,0 0 5-15,0 0 4 0,0 0-3 0,0 0 0 16,0 0-2-16,0 0 1 0,-5-11-1 0,5 11 0 16,-2-5 2-16,0 1 1 0,2 4-4 0,-2-2-3 15,2 2-28-15,-1-4-60 0,1 4-92 0,0 0-230 16,-9-6-435-16,9 6 193 0</inkml:trace>
  <inkml:trace contextRef="#ctx0" brushRef="#br0" timeOffset="65766.28">3552 13587 96 0,'0'0'113'0,"0"0"-13"0,0 0-1 0,0 0-15 16,0 0-2-16,0 0-2 0,-3-4-5 0,3 4-3 16,0 0 2-16,0 0 0 0,0 0-4 0,0 0-4 15,0 0 0-15,0 0-7 0,0 0-2 0,0 0-12 16,0 0-3-16,0 0-1 0,0 0-9 0,0 0-1 16,0 0-9-16,0 0 3 0,0 0-6 0,0 0 0 15,0 0-3-15,-5 10 1 0,4-6-5 0,-2-1-1 16,2 4 2-16,-3-2-4 0,3 0-3 0,0 2 4 15,-2 3 3-15,2-3-10 0,1 3 1 0,-1 0 3 16,-1 1 0-16,2-4 2 0,0 4-5 0,0-2 1 16,3 1-1-16,-3-1-2 0,3 3-1 0,-1-3 0 15,-1 2 1-15,3-2 1 0,-3-1 0 0,1 2 1 0,-1-3-2 16,1 0 1-16,0-2 1 0,-2 2-2 0,1-2 2 16,-1-1 6-16,1 0 3 0,-1 1 4 0,2-1-3 15,-2 0-2-15,1 0 6 0,-1-4-5 0,0 4 1 16,0-4-2-16,-1 5 3 0,1-5-5 0,0 0 5 15,1 4-6-15,-1-4-1 0,2 3 0 0,-2-3 0 16,0 0 0-16,0 0-2 0,0 0 0 0,0 0-4 16,0 0 3-16,0 0 1 0,3 2-4 0,-3-2-20 15,0 0-24-15,0 6-20 0,0-6-19 0,0 0-38 16,0 0-154-16,0 0-294 0,0 0 130 0</inkml:trace>
  <inkml:trace contextRef="#ctx0" brushRef="#br0" timeOffset="67145.05">3575 13767 153 0,'0'0'145'15,"0"0"-16"-15,0 0-7 0,0 0-15 0,0 0-15 16,0 0-10-16,0 0-5 0,0 0-10 0,0 0-3 0,0 0-7 16,0 0-11-16,0 0-4 0,0 0-4 15,0 0 2-15,0 0-9 0,0 0 0 0,0 0-5 0,0 0 0 16,0 0-2-16,0 0 6 0,0 0 0 0,0 0 7 15,0 0 9-15,0 0-7 0,-9 0 0 0,9 0-1 16,0 0-3-16,0 0-2 0,0 0-2 0,0 0-6 16,0 0-2-16,0 0-1 0,0 0-4 0,0 0 3 15,0 0-6-15,0 0-1 0,0 0 1 0,0 0-5 16,15 0 3-16,-15 0-4 0,11 0-2 0,-4 0 2 16,-1 0-4-16,1 1 2 0,2 0 4 0,-3-1-5 15,7 0 1-15,-4 2-1 0,2-2 0 0,1-2-1 16,0 1 2-16,1 0 2 0,6 0 1 0,-2-3-1 15,4 4-1-15,-1-3-1 0,1 3-1 0,8 0 2 16,-1-4-4-16,0 3 1 0,3-2 0 0,-3 2 0 0,7-2-2 16,-4 0 6-16,4-1-7 0,-3 3 4 0,0 1-3 15,0-2 1-15,-1 0-1 0,-2 1 1 0,2 2-4 16,-2-3 3-16,-1 2-1 0,4-3 1 0,-4 3-1 16,-4 0 0-16,-2 0 3 0,0 0-2 0,6 3 4 15,-8-3-5-15,2 1-1 0,-4 0 0 0,4-2 2 16,-2 1-1-16,-2 1 3 0,4-1-4 0,-3 0 1 15,1-1 2-15,2 2-4 0,0-2 4 0,7 0 0 16,-2-2-3-16,-5 3-1 0,-3 0 3 0,3-5 3 16,-7 2-6-16,7 2 3 0,-3 1 0 0,0-3-2 15,-1 3 2-15,-4 0 0 0,0-2-3 0,-2 4 0 16,-1-2 2-16,3-2-1 0,-5 2-1 0,5 2 0 0,-2-2-1 16,1 0 2-16,-2 0-1 0,-1 0 0 0,0 0 2 15,3 0-4-15,-1 0 2 0,0 0 1 16,0 0 1-16,1 3-2 0,-1-6 0 0,1 3 2 0,0 3 1 15,-3-3 0-15,3 0-1 0,-3 0-1 0,2 0 1 16,-1 0-1-16,-3 1-3 0,0-2 4 0,-2 1 1 16,7 0-3-16,-7 0 0 0,2 0 0 0,1 0 4 15,1 0-1-15,-2 0-5 0,2 0 1 0,1-3 2 16,0 3-1-16,-2-2-1 0,2 4 1 0,-1-4-2 0,1 2 1 16,1 0 3-16,-1-2 1 0,1 1-1 15,-3 2-4-15,4-2-1 0,-3 1 2 0,2 1 1 16,-2-1 2-16,0 2-3 0,-2-2 3 0,0 0 0 0,-2 2-2 15,0-2 0-15,-6 0-2 0,8-2 5 0,-8 2-2 16,9 2 3-16,-9-2-1 0,0 0-3 16,8-2 1-16,-8 2 1 0,0 0-4 0,0 0 1 0,0 0 0 15,8 2 2-15,-8-2-4 0,0 0 2 0,9 0 0 16,-5 3 1-16,1-3 0 0,-5 0 4 0,11 2-7 16,-8 0 4-16,1-1-1 0,0 3-4 0,0-4 3 15,-4 0 1-15,5 4 0 0,-2-3-3 0,-3-1 3 16,0 0 2-16,6 2-2 0,-6-2 3 0,0 0-1 0,0 0 2 15,0 0-1-15,0 0-1 0,0 0 0 16,0 0 0-16,0 0 1 0,0 0-1 0,0 0-1 16,5-4-1-16,-5 4 2 0,0 0 0 0,0-7-2 0,0 7 3 15,-1-5-2-15,1-2 0 0,-3 2-2 16,3 0 2-16,-1 1 1 0,-2-1 1 0,3-3-1 16,-3 3 0-16,1 0 1 0,1 0 0 0,1-1 7 0,0 0 4 15,-1 1 1-15,1 0-3 0,-1 1-1 0,1 4 3 16,0-7-4-16,0 4 1 0,0 3-3 0,0-5-2 15,0 5 1-15,0 0-5 0,0-5 0 0,0 5 3 16,0 0-4-16,0 0 1 0,0 0-3 0,0 0 3 16,0 0-1-16,8 12 0 0,-8-9-1 0,3 2 1 15,-2 0 0-15,0 2 0 0,1 0-1 0,-1 0 0 16,0 1-2-16,1-1 4 0,-1-2-2 0,-1 3 1 16,3-2-2-16,-3-1 4 0,0-2-1 0,2 1-3 0,-4 3 4 15,2-3-3-15,0-4-1 0,0 5 3 0,0-5 1 16,-2 5-1-16,2-5 2 0,-1 7 2 15,-3-6-1-15,4-1 0 0,-6 0-1 0,6 0 0 0,0 0 2 16,-13-1-2-16,13 1-3 0,-8-3 3 0,4-1 2 16,1 0-2-16,0 2 0 0,-2-1-2 0,2-5 1 15,1 4-1-15,1 2-2 0,-2-2 3 0,2 0 0 16,1 4-1-16,-3-7 1 0,3 7-4 0,-1-5 0 16,1 5-3-16,0 0 1 0,0-4 2 0,0 4 0 15,0 0-2-15,0 0 2 0,6 12-2 0,-3-8 0 16,-1 2-2-16,2 1 2 0,1-2 3 0,-1 4 0 15,0 3 0-15,0-4-3 0,-2 4 3 0,0-2 0 0,-1 2 1 16,2-5-2-16,-3 0 2 0,1 0 0 16,0-4-2-16,0 4 1 0,1-4 0 0,-1 2 2 15,-1-5-1-15,2 2-2 0,-2 2-27 0,0-4-41 0,0 0-90 16,0 0-212-16,0 0-402 0,0 0 179 0</inkml:trace>
  <inkml:trace contextRef="#ctx0" brushRef="#br0" timeOffset="69974.81">8644 13786 45 0,'0'0'103'15,"9"0"-8"-15,-9 0-7 0,0 0 0 0,9 3-3 16,-9-3-5-16,4 1-4 0,-4-1-8 0,0 0-6 16,6 1 1-16,-6-1-15 0,5 0-1 0,-5 0-14 15,0 0 9-15,8 2-4 0,-3-1-7 0,-5-1-1 16,10 0-4-16,-3 2-3 0,-2-2-3 0,-5 0-2 16,14 0-3-16,-5 0 5 0,-3 0-7 0,6 2-1 0,-4-1 3 15,3-1-9-15,-1 2-3 0,3-2 15 16,-3 0 1-16,2 1-3 0,0-1 8 0,1 0-4 15,1 0-1-15,-1 0-2 0,5 3-1 0,-1-3-7 0,-1 0 8 16,6 2-4-16,-4-1 0 0,1-1-2 0,1 0-7 16,2 3 5-16,6-1-2 0,0 6 0 0,2-4 6 15,-1-1-6-15,-2 1-2 0,2-2-4 0,-7 3 6 16,-2-3-1-16,2 1 0 0,1-1-2 0,-5-1 0 16,1 3-2-16,3-4 1 0,-4 0 2 0,1 3-1 15,0-3 0-15,0 1-5 0,2 1 6 0,-1-2-5 16,2 0 4-16,-2 2 0 0,3-2-7 0,-5 0 4 0,5 2 0 15,0-4-3-15,4 1 0 0,-6 1 2 0,0 1-1 16,2-1 2-16,-3 2-2 0,9-2 0 16,-9 0 0-16,10 1 0 0,-10 0 2 0,9 2 2 0,-7-1-1 15,5-2-1-15,5 0-2 0,-4 0 4 0,0 0-8 16,2 0 5-16,2 0 1 0,-3 0 1 0,2 3 4 16,-1-3-2-16,1 1-1 0,-2-2-8 0,-7 1 7 15,9-3-6-15,1 3 6 0,-3-2-2 0,2-1 6 16,-1 2 0-16,1 0 3 0,-4-1 4 0,-8 1-7 15,11 0 2-15,-4-1-3 0,-3 2 5 0,-2-1-5 16,1 1 5-16,-1 0-4 0,-2-3 6 0,3 3 1 0,1 0 0 16,-1 0 3-16,-1-1-2 0,-3 1 3 0,12-3 3 15,-9 5-4-15,1-2-3 0,-4-2 3 16,3 2 0-16,0 0-1 0,-3 2-4 0,5-5-11 0,-1 3 7 16,-2 1 9-16,2-2-8 0,-2 2 1 0,1-2 0 15,2 2 0-15,-4 1-2 0,0-4-4 0,3 4 5 16,0-1-8-16,-2-1 7 0,2 0-10 0,5-1 7 15,-4 1-1-15,4 0-2 0,-7-2 0 0,11 1 1 16,-3-1 1-16,0 0 0 0,1 1 0 0,-2 0-4 16,0-2 4-16,1 0-2 0,0 3-2 0,0-2 1 15,-5 2 3-15,3-5-4 0,5 1 4 0,-10 1 0 0,2-1-2 16,9 3-2-16,-5-2 4 0,2-1-3 0,2 1-2 16,-4-1-2-16,-5-1 5 0,5 3-3 0,-7 1 2 15,0-1 2-15,2 2-6 0,1-5 4 0,-4 5 1 16,3-2 2-16,0-1 0 0,-2 3-1 0,2-2-7 15,-2 2-2-15,2 0 12 0,0-2-5 0,7 1 1 16,-1-1 1-16,-7 4 0 0,-1-4-6 0,10 0 4 16,-2 4 3-16,0 0-2 0,-8-1 0 0,1-1 1 15,-1 0-3-15,3 0 4 0,-5 2-2 0,4-2-1 0,-4 0-1 16,0 0-1-16,1 0 1 0,-3 0 4 16,-2 0-2-16,0 0 0 0,4-2 0 0,-1 4 3 0,-2-2 0 15,-2 0 0-15,6 0 3 0,-1 0-1 0,1 2 0 16,2-4-1-16,-3 2 1 0,2 0-1 0,-1 2-1 15,-1 1-1-15,2-3 2 0,-3-1-2 0,4 3 0 16,0-2 2-16,-3 0 0 0,4 0-4 0,-3 0 0 16,2-1-2-16,-1 1 1 0,-6 0 1 0,4 0 1 15,1 1-1-15,-3-2 2 0,-1 2-1 0,4 0 0 16,-4-2-2-16,2 1 1 0,-2-2-3 0,-2 2 2 0,1 0 2 16,0-2 0-16,-1 2-2 0,1 0-2 15,-1 0 1-15,-1 2 1 0,1-2 2 0,1 0 1 16,-1 0 1-16,1 1-3 0,-4-1 0 0,3 0 2 0,-1 0-3 15,-1 1-3-15,3 0 3 0,-1-1 0 0,0 0-3 16,-3 0 3-16,3 0 2 0,-1 3 2 0,1-3-5 16,0 0 3-16,0 1 0 0,-1-1-5 0,3 0 3 15,-2-1-1-15,1 2 3 0,2 0-3 0,-2-1 1 16,4 0 0-16,-5 0-3 0,0 2 1 0,-1-1 4 16,5-1-4-16,-3 2 4 0,-1-4-4 0,0 4 1 15,-1 0 4-15,-1-2-3 0,1 0 1 0,-1 1 1 0,-1-1 0 16,1 0-5-16,-2 0 4 0,2 0-2 0,-3 0 2 15,0-1-2-15,2-1 3 0,-1 2 0 16,0 0 1-16,-4 0-4 0,7-2 0 0,-6 2-1 0,2 0 1 16,-8 0 0-16,10 0 1 0,-1 0 0 0,-4 2 0 15,2-2-2-15,-7 0 0 0,10 0 2 0,-6 0 3 16,-4 0-4-16,9 2 0 0,-9-2 1 0,6 1-2 16,-6-1 3-16,0 0-3 0,0 0 0 0,0 0 13 15,6-3 7-15,-6 3 7 0,0 0 1 0,0 0-2 0,0 0 1 16,0 0-6-16,4-2-1 0,-4 2-3 15,0 0-37-15,0 0-66 0,0 0-117 0,-14-3-125 0,8 2-356 16,-2-3 157-16</inkml:trace>
  <inkml:trace contextRef="#ctx0" brushRef="#br0" timeOffset="72707.57">13793 13793 16 0,'0'0'99'0,"-4"-2"-15"0,4 2-8 0,0 0-2 16,0 0-8-16,-8 0-6 0,8 0-10 0,0 0-4 15,0 0-9-15,-4-2 5 0,4 2-11 0,0 0 0 16,0 0 1-16,0 0-5 0,0 0 4 0,0 0 9 16,0 0-4-16,0 0 3 0,0 0 4 0,0 0-1 15,0 0 0-15,0 0 3 0,0 0-5 0,0 0-5 16,-4-3 2-16,4 3-6 0,0 0-2 0,0 0-2 0,0 0-3 16,0 0-5-16,0 0 2 0,0 0 1 0,0 0-5 15,0 0-2-15,0 0-4 0,0 0 2 0,0 0 1 16,0 0-6-16,18 7 7 0,-14-6 0 0,2 1-3 15,1-2 3-15,-1 2-3 0,3-1 0 0,1-1 3 16,1-1-6-16,0 2 4 0,3-2 1 0,-2-1-5 16,0 2 2-16,1 0-2 0,6-2 1 0,-2 2 0 0,1-3 1 15,0 3-4-15,1 0-3 0,1 0 1 0,-3 0-3 16,2 0 1-16,-1 0-1 0,-5-1 0 16,0 2 0-16,6-1 2 0,-3-1-1 0,-2 2 2 0,-1-1 4 15,4-1-1-15,-3 1 8 0,4-1-1 0,-1-2 4 16,2 3 3-16,0-1-2 0,1 0 1 0,-2 1 2 15,4 0-4-15,-3 0-3 0,3 0-1 0,-2-3-6 16,2 1 2-16,-2 0 1 0,1 1-2 0,0 1 2 16,0 0-6-16,-1 0 2 0,-1 0 0 0,1 0-2 15,-3 0 0-15,3 1-1 0,0-2-3 0,-2 1 4 16,1 0-2-16,-1 0 1 0,2 0 0 0,-2 0-2 0,0 0 3 16,0 0 16-16,4 0-7 0,-2-2 4 0,-3 0-6 15,2 4 2-15,1-4-4 0,0 1-2 0,1 1 2 16,1 1-4-16,-3 3 4 0,3-6-4 0,0 4 0 15,-3-1-2-15,9-1 3 0,-6 0-5 0,6-1 2 16,1 4-1-16,-1-3 1 0,3-3-2 0,0 6-3 16,-2-5 2-16,-2 1 1 0,1 1 1 0,1 0 0 15,-2 0-3-15,0 0 2 0,-4 0 0 0,0 0-3 0,-1 0-6 16,-3-2 6-16,10 4 3 0,-8-2 1 16,0 0-2-16,-2 0 0 0,2 0-1 0,-2 0-1 0,2 0 1 15,-2 0 0-15,-1 0-1 0,4 3 1 0,-3-5-1 16,0 4 2-16,1-2 1 0,1 0-3 0,-3-2-1 15,2 2-2-15,-1 2 4 0,3-2-1 0,-3 0-6 16,4 0 7-16,-4 0-2 0,10 0 2 0,-9 2-2 16,2 0 2-16,6-1-2 0,-9 1 2 0,3-2-2 15,-1 3 1-15,9-2 1 0,-11 0 0 0,4 1-1 16,5 1 0-16,-8-1-5 0,1 1 5 0,7-2 0 0,-5 2-2 16,-3-1 2-16,2 1-4 0,5-1 0 0,4-2 6 15,-3 3 0-15,-1-2 1 0,-4 0-3 16,-2-1 3-16,10 3-3 0,-5-3 1 0,-1 1-3 0,-1 0 1 15,3 0-1-15,-5-1 1 0,-1 2 3 0,0-4-1 16,2 2-2-16,0-1 1 0,-1 1 1 0,5 1-3 16,2 1 4-16,-1 1-2 0,0-2 3 0,-5 3 0 15,-3-3 0-15,10-1-2 0,-3 3-3 0,1-6 0 0,-5 6 2 16,-4-3-3-16,3 0 3 0,0 0 2 0,-1 0-4 16,0 0-1-16,-1 0 3 0,2 0-3 15,-4 0 3-15,4 0-4 0,-2 0 0 0,1-3 6 0,0 6-4 16,0-3 1-16,0-3 1 0,-3 6 1 0,4-3 1 15,-3-3-2-15,0 6 1 0,-1-3-2 0,0 2 3 16,0-2-1-16,0 0 1 0,-1 0-2 0,0 1 1 16,0-1-3-16,2 2 1 0,-3 0 0 0,3-2 0 15,-6 0 0-15,4 2 0 0,2-2 3 0,-6 1-3 16,5 1 1-16,-5 0 1 0,0-2 1 0,2 3 0 16,-2-3-4-16,1 0 4 0,-4 3 1 0,4-3-2 0,-4 1 1 15,3 0-4-15,1 1 0 0,-5-2-1 16,5 0 2-16,-1 1-1 0,-3-1 4 0,0 1-4 0,2-2 3 15,2 1-6-15,-5 0 3 0,4 0 5 0,-3-1-1 16,-2 1-2-16,-2 0-3 0,2 0 3 0,1 0-2 16,-2 0 5-16,1-2-4 0,2 2 4 0,-1 0-3 15,-2 2 0-15,-1-2-2 0,-6 0 3 0,10 1 3 16,-5-1-3-16,-5 0 1 0,9 1-4 0,-9-1-2 16,7 0 6-16,-7 0-1 0,6 0 2 0,-6 0-8 15,8 0 2-15,-8 0 0 0,6 0 4 0,-1 1 2 16,-5-1-3-16,5 2 0 0,-5-2 2 0,8 0 0 0,-3 0 0 15,1 2-7-15,1-2 1 0,-7 0 6 16,13 3-3-16,-6-3 2 0,0 0-5 0,-1 1 5 0,2 0 0 16,-2 2 1-16,2-3-1 0,0 0-1 0,-2 2 1 15,3-2-1-15,-3 0 0 0,1-3 0 0,-7 3 0 16,11 0 3-16,-6-2-2 0,-5 2 1 0,8-1 0 16,-4 0 2-16,-4 1-2 0,0 0 6 0,7-3-1 15,-7 3-1-15,6 0-3 0,-6 0 2 0,7-2-1 0,-7 2-3 16,7-2 0-16,-2 2 4 0,-5 0-1 0,13-1 0 15,-6 1 0-15,-1-1-1 0,2 1-4 0,-1-1 1 16,0-1 0-16,0 4 3 0,-1-4-4 0,0 1 4 16,1 0 1-16,-1-1-4 0,-1 1 0 0,-5 1 2 15,7-3 0-15,-7 3 8 0,5-4-2 0,-5 4 1 16,4-2-7-16,-4 2 7 0,1-5-3 0,-1 5-4 16,0 0 1-16,4-3 3 0,-4 3 1 0,0 0-3 15,0 0-1-15,-3-4 1 0,3 4 1 0,0 0 0 16,0 0-2-16,-1-5 5 0,1 5 0 0,0-6 0 15,0 6 0-15,0-5-3 0,0 5 3 0,0-5-3 16,0 5-3-16,0-4 7 0,0 4-5 0,1-5 4 0,2 1-3 16,-3 4 2-16,0-5-5 0,0 5 2 0,0 0 1 15,-3-5 0-15,3 5-3 0,0 0-1 0,0 0 2 16,0-4-1-16,0 4-1 0,0 0 2 16,0 0-4-16,0 0 1 0,0 0 0 0,0 0-2 0,0 0 3 15,0 0 0-15,0 0-3 0,0 0-1 0,0 0 6 16,0 0-4-16,0 0 1 0,0 0-3 0,5 11 1 15,-5-11 0-15,0 0-5 0,0 6 9 0,0-3-1 16,0 0-6-16,0 2-2 0,0-5 7 0,3 7 0 0,-3-4 1 16,0-3 2-16,1 5-2 0,-1-5-3 0,0 5 3 15,0-1-3-15,0-4 4 0,0 4 0 0,3-1-1 16,-3-3-1-16,0 0 0 0,0 0 2 0,1 3 1 16,-1-3-2-16,0 0 3 0,0 0-1 0,0 0 0 15,1 3 0-15,-1-3 0 0,0 0 0 0,0 0 0 16,0 0-1-16,7-11-2 0,-6 6 2 0,0 0-1 15,1-1-1-15,-2 0-3 0,1 1 5 0,-1 1 0 16,0-2 0-16,1 2-1 0,-1 4 5 0,0-7 7 16,0 7 6-16,-1-5 0 0,1 5 3 0,1-3-6 15,-1 3 0-15,0 0-2 0,0-6-1 0,0 6-1 0,0 0-3 16,0 0-2-16,0 0 1 0,0 0-2 0,0-5 2 16,0 5-3-16,0 0 1 0,0 0-2 0,0 0-2 15,0 0 1-15,0 0 1 0,0 0 1 0,-5 14-13 16,4-9-48-16,-2 2-67 0,2-2-123 0,-3-1-135 15,0-1-412-15,-6-1 183 0</inkml:trace>
  <inkml:trace contextRef="#ctx0" brushRef="#br0" timeOffset="74874.82">8532 13711 54 0,'-3'3'123'15,"3"-3"-15"-15,0 0-2 0,0 0-5 0,-1 4-5 16,1-4-3-16,0 0-19 0,0 0-5 16,0 0-1-16,-2 4-10 0,2-4-5 0,0 0-5 0,-2 7-4 15,2-7-6-15,0 4-4 0,0-4-1 0,1 6 1 16,-1-1-10-16,0-2 1 0,1 0-5 0,-1 2 0 16,2 1 0-16,-1-3-8 0,2 1 4 0,-3 2-1 15,2-1 4-15,-1 2-1 0,1 0-5 0,-1 1 4 16,-1-1-3-16,1 3 2 0,-1-1-4 0,0-2 3 15,0 0 1-15,-1-1-2 0,1 1 0 0,0-3 3 16,-1 1-6-16,1-2 5 0,0-3 6 0,-2 7 2 0,2-7-1 16,-1 5-4-16,1-5-1 0,0 5-5 0,-1-3 4 15,1-2 0-15,0 0-3 0,0 0-1 16,-1 5 4-16,1-5-2 0,0 0-4 0,0 0-1 0,0 0 3 16,0 0 2-16,0 0 4 0,0 0 6 0,0 0 0 15,0 0-7-15,0 0 4 0,0 0-4 0,0 0-5 16,0 0 1-16,0 0 0 0,0 0-3 0,0 0 0 15,-2-14-2-15,2 14 2 0,-1-3-2 0,1 3-4 16,-4-5 1-16,4 5-2 0,-2-4 0 0,0 2-1 16,1-2 3-16,1 4-1 0,-3-4-3 0,3 4 2 15,-3-3-3-15,3 3 0 0,-4-5 0 0,4 5 0 0,-1-2 4 16,1 2 0-16,0 0-1 0,-4-3-5 16,4 3-2-16,0 0 1 0,-5-2 1 0,5 2 2 0,-3-2-2 15,3 2 4-15,0 0-8 0,-4-5 9 0,4 5-6 16,0 0 4-16,0 0 2 0,0 0-4 0,0 0 0 15,0 0 0-15,0 0 0 0,-2-3 0 0,2 3 1 16,0 0 0-16,0 0-1 0,0 0 3 0,-3-4 0 16,3 4-1-16,0 0-4 0,0 0 0 0,-1-4-4 15,1 4 9-15,0 0-2 0,-5-3-2 0,5 3 3 16,0 0 1-16,0 0-6 0,0 0 5 0,0 0 0 16,0 0-3-16,0 0 1 0,1-5 1 0,-1 5-2 15,0 0 4-15,0 0 0 0,0 0-6 0,0 0 3 0,0 0 1 16,0 0 1-16,0 0-11 0,0 0 8 0,4-3 2 15,-4 3-1-15,0 0-1 0,5-2 0 0,-5 2 3 16,0 0-3-16,8-1 1 0,-8 1 3 0,9-2-5 16,-5 0 4-16,2 1-1 0,0-2-3 0,-1 2 5 15,2-1-4-15,0 2 0 0,4-2 0 0,-1 2-2 16,-1-1 4-16,3 1-1 0,0 1-1 0,-2-1 3 16,0 2-3-16,3 0 2 0,0-1 2 0,0-1-4 0,-2 0 3 15,2 2-2-15,0-2-1 0,1 4 3 16,-3-4-3-16,3 0 1 0,-2 2 4 0,2-1-8 15,-1 1 6-15,0 1 1 0,6 0-3 0,-1 1-2 0,-2-2 3 16,3 1 0-16,2-3-2 0,-2 0 1 0,4 0-2 16,0 0 1-16,-2 0 4 0,9-4-1 0,0-2-3 15,-1 1 2-15,-1 2 0 0,0 1-3 0,3 0 3 16,-10 2-1-16,8 0 2 0,-9 0-8 0,8 2-10 0,-7-2-1 16,0 3 0-16,-3 0-6 0,4 3-5 15,-3 2 0-15,-1-4-6 0,1 1-3 0,-2 1 0 16,1-1-2-16,-1 0 13 0,0-1-3 0,4 0 7 0,-2-1-1 15,0 0 2-15,1-3 9 0,1 0-6 0,2 0 5 16,5-2 3-16,1-1-19 0,0 1 7 16,1-4-9-16,2 5-17 0,4-4-16 0,0 1-67 0,-1 0-98 15,2 1-247-15,18-3 110 0</inkml:trace>
  <inkml:trace contextRef="#ctx0" brushRef="#br0" timeOffset="78123.28">28758 14408 14 0,'-9'0'138'0,"9"0"-12"0,-6-1-10 0,6 1-6 15,0 0-6-15,0 0-16 0,0 0 7 0,0 0-6 16,-6 1 1-16,6-1 0 0,0 0-2 0,0 0-3 15,0 0-6-15,0 0-6 0,2 9-4 0,-2-9-4 0,0 0-5 16,0 0-6-16,1 3-4 0,-1-3-1 16,0 0-10-16,4 3-4 0,-4-3-1 0,4 2 1 0,-4-2-4 15,5 4 0-15,-2-1-4 0,1-1-2 0,2-2-3 16,0 2 2-16,5-1 0 0,1 1 1 16,1-2-3-16,6 0 1 0,-1 1-4 0,12-2 2 0,0-1-4 15,5 2 4-15,-1 3 2 0,5-4-1 0,13-1 1 16,3-1 0-16,1 1 0 0,4 0 1 0,0 1 1 15,3-3 0-15,0 2 0 0,-1 2-1 0,-4 0-3 16,-2 0-2-16,-4 0 1 0,-2 0-2 0,-10 0-1 16,-2 2-5-16,-1 2-5 0,14 1 4 0,-14-5 2 0,2 3-3 15,0 0-1-15,1 1-4 0,11 2-11 16,0-5-1-16,-13 2-1 0,1 0 2 0,-1 1 1 16,1-3 0-16,1 0 0 0,0 0 0 0,-3 1-1 0,2 0 2 15,-1-2 2-15,1-2-2 0,16 2-1 0,-19 0 6 16,-3 2-3-16,2-2 0 0,-3 2 2 0,0-1 0 15,2 2 1-15,-1-2-2 0,-1 3 3 0,4 0 1 16,-1-4-1-16,0 4 0 0,1 1-3 0,2-2 0 16,-3 2 1-16,1-1 0 0,-3-3-1 0,0 2 5 15,2 1-4-15,-1-2 0 0,-2-2-1 0,1 0 3 16,-2 2-3-16,3 0 0 0,2-2 1 0,0 1 2 16,1-1-1-16,-1 0-1 0,-2 3-1 0,1-3-1 0,-1 0-1 15,2 3 1-15,-4-2 0 0,3 3 1 16,-1 1-2-16,-3-4 4 0,2 3 1 0,0-1 1 0,-6-3 0 15,6 5-3-15,-2-2-1 0,-4-1 2 0,-5 0 2 16,-1-2-3-16,2 3-3 0,-2-3 3 0,8 0 2 16,-10 3 0-16,4-3-2 0,-1 0-3 0,5 3 5 15,2 1-4-15,-2-3 2 0,-5 0-1 0,7-1 3 16,-3 2-7-16,3-1 10 0,-10-1-2 0,3 2-2 16,0-2 1-16,-3 3-6 0,1-1 9 0,2-1-4 15,-5 0 1-15,-1 0-2 0,-2 0 2 0,2 1-2 16,-5-2 4-16,2-2-2 0,-3 4-3 0,-2-2 3 0,-2-2 1 15,2 1 2-15,-3 0-4 0,-5 1-4 0,8-2-11 16,-6-3-44-16,-2 5-46 0,0 0-61 16,-11-6-207-16,-1 0-402 0,-6-2 178 0</inkml:trace>
  <inkml:trace contextRef="#ctx0" brushRef="#br0" timeOffset="82240.22">30363 12929 8 0,'0'-3'146'0,"0"3"-21"0,0-5-7 16,0 5-2-16,0 0-13 0,0-6-2 0,0 6-5 16,3-3-11-16,-3 3-3 0,0 0-8 0,1-4-5 15,-1 4-8-15,0 0-8 0,0 0-8 0,0 0-4 16,0 0-4-16,0 0 0 0,0 0-7 0,0 0-4 15,0 0 4-15,0 0-9 0,0 0 1 0,0 0-3 16,0 0-4-16,0 0 1 0,0 0-2 0,0 0-5 16,-5 14-1-16,5-11-2 0,0-3 7 0,0 7-4 15,1-5-1-15,-1 5-3 0,-1-4 2 0,2 4-3 0,-1 2 7 16,-1-4-4-16,2 3 0 0,-2-3 1 0,2 5-2 16,-1 0-1-16,0-2 1 0,3 1-3 0,-2 2 5 15,2 0 1-15,-1-2-1 0,-2 3 2 0,1-3 2 16,6 0 1-16,-3 6 0 0,-2-5-1 0,1 0 1 15,-2 4-2-15,4-2 0 0,-2-1 1 0,2 6 2 16,-3-1-6-16,1 2 1 0,1-1 0 0,0 1 1 16,-2 2-4-16,2-1 1 0,-1 5-3 0,-2 3 2 15,-1-1 4-15,0-1 0 0,0 1-4 0,-1 3-3 0,-3-4-1 16,3-4 3-16,1 2-4 0,-2 3 6 16,1-9-3-16,1 3 3 0,0-2-3 0,-1 2 1 0,-1-1-1 15,2 1 4-15,-1-4-5 0,2 1 2 0,-3 0-3 16,2-1 3-16,-1 1 4 0,-2 1 0 0,0-2 1 15,-3 4 1-15,5-5-4 0,0 4 2 0,-1 0 4 16,2-2-3-16,-2 1 1 0,3 1 0 0,-1 0 3 16,1 1-1-16,3-1-1 0,1 0-17 0,-1 0-3 15,0 2 2-15,2 1 1 0,1 6 2 0,-3-11 0 16,2 7 0-16,-2-3 0 0,-1-1 2 0,1 4-3 16,-2-4 1-16,-4-1 3 0,2 2-5 0,-4 2 2 15,1-4 0-15,-1 1 1 0,-4 6 4 0,2-9-1 16,-1 3 0-16,2-2-3 0,-5 7 0 0,4-7-2 15,-1 0 6-15,2 1-3 0,1 0 0 0,0-2 3 0,3 1-1 16,-4 1 1-16,4-2 1 0,-2 4-4 0,3-2 1 16,-1-1 1-16,1 2 1 0,0-2-1 0,0 2-3 15,-1-3 0-15,2 1-1 0,-1 3 4 0,0-4 1 16,1-1-1-16,-1 1 1 0,-1 1-2 0,1-1 0 16,0 0 0-16,1-1-3 0,-1 1 2 0,0 0 4 15,3 0-3-15,-3-4 2 0,1-2-2 0,-1 6-1 16,3-2 2-16,-1 1-1 0,2 1 1 0,-3 0-2 15,3-2 1-15,-1 2 0 0,-1-2 0 0,2 2-2 0,-1-3 1 16,1 2 0-16,-2 0 0 0,4-5 4 16,-3 1-2-16,1 1-3 0,-2-1 4 0,2 0 1 15,0 0-5-15,0 0 3 0,-1 0-2 0,-1 0 3 0,3 1-4 16,-1-1 0-16,4 2 2 0,-4-2-1 0,1 0-1 16,2 1 2-16,-4-3 0 0,2 3 0 15,1-2-2-15,-1 4 1 0,1 0 4 0,0 0-6 0,-4 1 2 16,2-3-1-16,-4 0 2 0,2-1 2 0,0-2-4 15,-1 3 5-15,3-1-3 0,-2-1-1 0,-1 1 0 16,0-3 6-16,0 2-6 0,1 1 2 0,0-3-3 16,-2 0 5-16,0-1-4 0,2 0-3 0,1 1 3 15,-2 0 2-15,3-2 0 0,-2 0 3 0,0 1-5 16,2 2 1-16,-3-1-1 0,3 0 2 0,-2 1-1 16,1 0 0-16,-3 1-3 0,0-1 0 0,0 2 9 15,3 1-1-15,-6-3 1 0,3 0-1 0,0 4-2 16,0-4 2-16,0 1-1 0,3-1-4 0,-3 1 0 15,0-4 2-15,1 3 3 0,-1-1-1 0,-1-2-3 16,1 0-5-16,0 0 6 0,-3 0-1 0,6-1-3 16,-3-1 4-16,-3 4 1 0,3-5 2 0,0 1-5 0,0 3 0 15,0-3 0-15,0 3 1 0,0-1 1 0,0-5 0 16,-3 6-4-16,3-1 3 0,-2-2 0 0,0 1 0 16,0 2-7-16,2-1 6 0,0 0 3 0,-1 1-3 15,-1 0-1-15,2 3-7 0,0-4 11 0,0 3-1 16,0-3 1-16,3-1-4 0,-1 1 3 0,0-3-1 15,0 3 1-15,0-1 1 0,-1-2 0 0,3 0-5 16,-1 3-11-16,-1-3-24 0,-2-2-27 0,1 0-17 16,-1-2-39-16,0 0-186 0,0 0-331 0,0 0 146 15</inkml:trace>
  <inkml:trace contextRef="#ctx0" brushRef="#br0" timeOffset="84007.62">29296 13111 80 0,'0'-3'119'15,"0"3"1"-15,0 0-10 0,0-7-10 0,0 7-9 0,0-2 0 16,0 2-19-16,3-5-5 0,-3 5-4 0,1-3-2 15,-1 3-3-15,3-4-4 0,-3 4 0 0,0-3-1 16,0 3-18-16,0-5-2 0,0 5 3 0,0 0-2 16,0 0-4-16,-3-4-3 0,3 4 1 0,0-4-6 15,0 4-2-15,0 0-4 0,-4-4 4 0,4 4-2 0,0 0-2 16,0-5 4-16,0 5-6 0,0 0 0 16,-2-4 1-16,2 4-2 0,0 0-3 0,-3-3 1 0,3 3-5 15,-1-5 0-15,1 5 0 0,0 0 2 16,-3-4-1-16,3 4-4 0,0 0 1 0,-5-3-3 0,5 3 1 15,0 0-5-15,-1-2 7 0,1 2 1 0,0 0-7 16,0 0 3-16,-5-4-5 0,5 4 7 0,0 0-2 16,0 0 2-16,0 0-4 0,0 0 10 0,0 0-7 15,0 0 4-15,0 0-6 0,0 0 9 0,0 0-1 16,0 0 1-16,0 0 7 0,0 0-9 0,0 0 6 0,0 0-3 16,0-5-3-16,0 5 4 0,0 0-2 15,0 0-3-15,0 0-3 0,0 0 1 0,0 0-1 0,0 0-1 16,0 0-1-16,0 0 3 0,0 0-3 0,0 0 2 15,0 0 1-15,0 0-2 0,0 0 0 0,1 14-1 16,-1-14-1-16,0 4 0 0,0-4 2 0,0 0-3 16,0 4 0-16,0-4-1 0,0 0 7 0,0 0-7 15,4 1-1-15,-4-1 6 0,0 0-4 0,0 0 2 16,1 5-4-16,-1-5 8 0,0 0-8 0,0 0 1 16,0 3-2-16,0-3 5 0,0 0-2 0,0 0 1 15,0 0 1-15,0 4-2 0,0-4-4 0,0 0 6 0,0 0 1 16,0 0 0-16,0 5-2 0,0-5 0 0,3 3 0 15,-3-3 1-15,0 0 1 0,-3 5 0 0,3-5-1 16,3 7 0-16,-3-2 0 0,1 2-4 0,-1-1 10 16,1 2-1-16,-1 4 6 0,3-2-2 0,-2 2 2 15,2 0 2-15,-2 5-1 0,0 1-1 0,2 0-1 16,-2 0 1-16,-1 2-6 0,-1-2 1 0,1 9 3 16,-4-3-3-16,0-4 4 0,3-1-2 0,-2 0-1 15,1-1 0-15,-2-1 5 0,0-3 2 0,4-5-5 0,0 3 5 16,4 0-1-16,-3-4 7 0,-1 2 5 15,4-3 4-15,-3 0 0 0,-1-4 0 0,0 3-3 0,3-1-1 16,-2-2-2-16,-1-1-1 0,0-2-2 0,3 3-2 16,-3-3-2-16,2 3-20 0,-2-3-36 0,0 0-43 15,0 0-65-15,0 0-202 0,4-8-378 0,-4 8 168 16</inkml:trace>
  <inkml:trace contextRef="#ctx0" brushRef="#br0" timeOffset="84440.29">29258 13189 64 0,'0'0'179'0,"-3"-6"-10"0,3 6-12 0,3-4-12 0,-3 4-12 16,0 0-12-16,0-3-11 0,0 3-5 0,0 0-6 15,0 0-5-15,0 0-6 0,1-5-10 0,-1 5-13 0,4-6-3 16,0 5-3-16,-3-2-4 0,3 1-2 16,-4 2 2-16,1-5-1 0,2-1-9 0,2 5-3 15,-1-2-3-15,-2-3-6 0,2 3 2 0,1-2-6 0,2 3-1 16,3-3-3-16,-1 0-2 0,2 3-1 0,2 0-2 15,-1-1-2-15,7 2-2 0,-2-3-5 0,2 3 3 16,-3 1-3-16,3 0 2 0,0-1-4 0,-2 2 1 16,-3-1-2-16,0 0 0 0,0 3-1 0,-1-2 3 15,2 0-5-15,-8 0-2 0,1 1 3 0,-2 1-2 16,0-1-2-16,1 1-1 0,-5 1-5 0,2-2-11 16,-3 1-12-16,-1 0-11 0,-1 4-21 0,-2 0-25 0,-2-4-35 15,-1 3-52-15,0 0-151 0,-3 1-347 16,-2 0 154-16</inkml:trace>
  <inkml:trace contextRef="#ctx0" brushRef="#br0" timeOffset="84724.75">29273 13307 36 0,'0'0'147'16,"-1"2"-13"-16,1-2-1 0,0 5-1 0,0-5-2 15,4 5-8-15,-3-1-9 0,4-3-9 0,0 3-7 16,3-3-7-16,-3 1-6 0,3 0-8 0,-2 1-6 16,2-3-5-16,-3 3-6 0,0-2 1 0,0 0-7 15,-5-1-1-15,8 2 3 0,-8-2 2 0,5 0-2 0,-5 0-4 16,4 1-3-16,-4-1-4 0,0 0-7 0,6 2-9 16,-6-2 2-16,10 0-5 0,-3 0 2 0,0 0-5 15,3 2-1-15,2 0-4 0,-2 1-1 0,6-1-2 16,-5 1-12-16,7-1-22 0,-8 0-16 0,3 1-14 15,1-1-21-15,-5 2-23 0,3-3-28 0,-2 2-10 16,-2-1-40-16,-3-4-97 0,1 2-290 0,-6 0 129 16</inkml:trace>
  <inkml:trace contextRef="#ctx0" brushRef="#br0" timeOffset="85146.52">29572 13396 42 0,'0'0'208'0,"0"0"-11"16,-2-4-18-16,2 4-19 0,0 0-16 0,-3-3-15 16,3 3-12-16,0 0-12 0,0 0-12 0,-9 8-8 15,7-4-10-15,-5 0-6 0,2 3-8 0,0-3-8 16,-3 1-4-16,2 4-5 0,0-5-3 0,-1 5-6 15,2-2-2-15,1 2-5 0,-1 1 3 0,1 0-8 0,-1-1-1 16,4-1 2-16,0 1-4 0,-2-3 0 0,3 1 2 16,0 0 0-16,4 0 3 0,-3-2-1 0,8 3-2 15,-4-3-1-15,4-1 2 0,3 1-10 0,-3-2 6 16,2 1-1-16,2-4 0 0,-3 2-3 0,2-4-3 16,-1 0 0-16,-2 0-2 0,0-4-4 0,0 1 7 15,-3-2-7-15,-2-3-4 0,1 3 4 0,-1-4 2 16,-2 2-6-16,-1-4 2 0,0 2 1 0,-2 1 2 15,1-1-2-15,-3 0-3 0,1 3-2 0,-1-5 2 0,-1 8-4 16,2-2 3-16,-3 1-2 0,2 0 1 0,-3 4 1 16,1-2 2-16,1 1-1 0,-1 2-3 0,5 1 3 15,0 0-11-15,-13 1-34 0,8 2-34 0,2 1-29 16,3-4-54-16,-5 5-181 0,5-2-368 0,0-3 163 16</inkml:trace>
  <inkml:trace contextRef="#ctx0" brushRef="#br0" timeOffset="85623.54">29710 13426 13 0,'4'-4'162'0,"-4"4"-16"0,0 0-13 16,4-1-13-16,-4 1-9 0,0 0-11 0,0 0-10 16,0 0-9-16,0 0-1 0,9 5-7 0,-8-3-6 15,-1 0-13-15,4 1 2 0,0 3 5 0,-4-2 1 16,1 0-8-16,2 0-3 0,-2 2-4 0,0-1-7 16,2-2-1-16,-2 4-4 0,2-3-2 0,-2 1-6 15,0 0-4-15,1 0 2 0,0-2 0 0,-2 1-2 16,0-1-1-16,0-3 0 0,3 6-4 0,-2-3-5 15,-1-3-1-15,0 5 4 0,0-5-1 0,3 3 4 0,-3-3 6 16,0 0 6-16,1 4 10 0,-1-4 5 0,0 0 0 16,0 0-4-16,0 0-4 0,0 0 1 0,2-12-1 15,2 9-1-15,-3-1 2 0,2-3 3 0,1 2-4 16,1-5-6-16,1 1-2 0,2-1-1 0,0-2 1 0,-1 4 0 16,1-4-2-16,1 3-1 0,-1 1-7 15,-1-1 1-15,2 1-2 0,3 1-5 0,-1 2 0 16,-2 0 0-16,1 1-2 0,-2 1-1 0,-3 1-2 0,7-1-1 15,-5 3-5-15,-2-1 2 0,-5 1-24 0,12 2-18 16,-6 2-20-16,-2-1-24 0,0 0-20 16,-3 1-29-16,2-2-30 0,-1 3-214 0,0-2-405 0,-1 1 180 15</inkml:trace>
  <inkml:trace contextRef="#ctx0" brushRef="#br0" timeOffset="86456.4">29925 13362 123 0,'0'0'173'0,"4"-4"-17"0,-4 4-16 15,0 0-5-15,2-1-15 0,-2 1-12 0,0 0-10 16,4-3-16-16,-4 3-3 0,0 0-10 0,0 0-5 15,0 0-5-15,0 0-11 0,0 0-3 0,0 0-7 16,9 4 3-16,-9-4-10 0,0 5-2 0,4-2-4 16,-4-3-2-16,0 9 2 0,0-6-8 0,1 1-1 15,-1 1-1-15,-1-1-2 0,1 1 3 0,0 0-3 16,1-1-3-16,-1 3-1 0,0-3-1 0,0 1 5 0,0 1-5 16,3-3-2-16,-2 2-1 0,0 2 1 15,2-2 1-15,-2-2-2 0,2-2-8 0,-1 3 8 16,-2-4 0-16,4 2-1 0,0 0 4 0,-4-2 4 0,4 2 7 15,-4-2 9-15,0 0-6 0,0 0 7 0,0 0 1 16,0 0-1-16,0 0-2 0,0 0-3 0,0 0-2 16,0 0-2-16,10-9 0 0,-10 7-1 0,1-1 0 15,1-1-5-15,0 0 2 0,-1-1-2 0,2 1-3 16,0-1-1-16,0-4-2 0,3 3-1 0,-3 0 0 16,2-1-2-16,-1 2 0 0,0 0 2 0,0 1-2 15,1-2-1-15,0 1 0 0,1 0-7 0,0 1 7 0,-1 3 2 16,0-1-3-16,-1 0 0 0,0 1-2 15,2-1 0-15,0 0 0 0,-6 2 0 0,9 0-1 16,-9 0 1-16,9 1 0 0,-4 0 2 0,-1 2-3 0,-4-3-1 16,7 2 2-16,-4 1 1 0,1 0-3 0,0 2-2 15,-3-1 4-15,4-1-17 0,-2 2 0 0,-2 1 1 16,0 2 3-16,2 0 0 0,-3 3 0 0,1-1 3 16,-1-2-2-16,3 2 5 0,-3 1 1 0,-3-4-6 15,6 4 8-15,-3-5-1 0,1 1 0 0,-1-2-2 0,3 2 1 16,-2-2 4-16,-1-1 1 0,0-1-2 15,0-3 4-15,1 5 10 0,-1-5 8 0,0 0 13 16,-1 5 3-16,1-5-2 0,0 0-1 0,0 0-2 0,0 0 0 16,0 0-4-16,0 0-3 0,1-13-2 0,-1 13-1 15,-1-9 1-15,1 2-3 0,1 2-5 16,-1-2 1-16,0 2 1 0,0-2-1 0,0 2 2 0,3-1-3 16,-2 0-3-16,-1 0 1 0,3 1-4 0,1-1 1 15,2 3-1-15,-1-2 2 0,0 1-6 0,0-1 5 16,-1 1-4-16,4 2 0 0,-2-4-1 0,-1 3-1 15,2-1-1-15,-1 2 1 0,2-1-1 0,-2 0 1 16,1 1-3-16,-1-1 0 0,0 2 1 0,2 0 0 16,-2 1 2-16,-6 0-2 0,12 0-1 0,-5 0 0 15,-3 1-1-15,1 0 1 0,-1 2 0 0,1 1-2 16,-1 0 1-16,0 1-1 0,0-1 0 0,0 2 2 0,-2 0-2 16,2-1 3-16,-3 1-2 0,3 0 2 0,0 3 0 15,-3-1-1-15,3-2 6 0,-2 3-26 16,0-2-34-16,-1 0-37 0,-2 0-36 0,1-2-49 0,0 0-208 15,-4 0-414-15,-1 1 184 0</inkml:trace>
  <inkml:trace contextRef="#ctx0" brushRef="#br0" timeOffset="87639.54">29441 13784 12 0,'0'0'57'0,"-12"0"-10"0,12 0 4 0,0 0 1 16,0 0 1-16,0 0 7 0,0 0-8 0,0 0 6 0,0 0-2 15,-5 1-5-15,5-1 9 0,0 0-8 0,0 0-8 16,0 0-1-16,0 0-1 0,0 0-5 16,0 0 0-16,-6-2-1 0,6 2 1 0,0 0-10 0,0 0 4 15,-7-4-1-15,7 4-2 0,-6 0-1 0,6 0 0 16,-8-3-4-16,8 3-3 0,0 0 2 0,-6 0-10 15,6 0 6-15,0 0-1 0,-4-2-9 0,4 2 2 16,0 0 2-16,0 0 1 0,0 0-3 0,0 0 5 16,0 0 10-16,0 0 0 0,0 0 3 0,0 0-2 15,10 7 3-15,-2-5-4 0,0-1 0 0,3-1 2 16,1 1 0-16,0 3-5 0,6-4-4 0,3 1-4 0,7 0 1 16,-6 2-2-16,6-3 3 0,0 0-2 0,0 0 0 15,1 2 3-15,3-2 5 0,-4 0-1 0,4-2 8 16,-2 1 2-16,2-1-9 0,-3 1 7 0,0-3-1 15,-9 3 0-15,1 0 2 0,-2 0-5 0,1-3-1 16,-4 1 1-16,-4-1-2 0,2 1-6 0,-4 1-1 16,0 2-4-16,0-1 1 0,-2-1-1 0,2 0-4 15,-1 4-1-15,-1-2 3 0,0 0 1 0,-2 0-5 16,3 0 1-16,1 0-1 0,-1 2-3 0,-4-1 2 0,5 0 1 16,-4 0-5-16,1 1 2 0,-3 1 0 15,2-1-2-15,-6-2 2 0,8 0-5 0,-8 0 4 0,5 3-2 16,-5-3 1-16,0 0 4 0,0 0-3 0,0 0 1 15,0 0-4-15,-24 2-12 0,14-2-10 0,-2 0-18 16,1 2-7-16,-2-2-8 0,0 1-4 0,0 0-11 16,-1 0-6-16,2 2-6 0,0-1-21 0,-2 0-18 15,1 1-123-15,-1 0-264 0,-1 0 117 0</inkml:trace>
  <inkml:trace contextRef="#ctx0" brushRef="#br0" timeOffset="88112.28">29561 13892 28 0,'-2'4'93'0,"0"-3"-10"0,2-1-4 0,0 0-8 16,0 0-6-16,-3 3-9 0,3-3 6 0,0 0-4 15,0 0-2-15,-5 4-10 0,5-4-5 0,-3 3-1 16,1 1 4-16,2-4-2 0,0 0-5 0,-5 3 3 16,5-3 2-16,0 0-3 0,0 0-1 0,0 0 6 15,-1 3 0-15,1-3 8 0,0 0 3 0,0 0-1 16,11 0-3-16,-2 0-2 0,-1 0-3 0,4 0-4 16,0 1-2-16,5 0 2 0,1-2-1 0,10 4-1 15,-7-2-5-15,7 0 3 0,2-2-3 0,3 5 2 0,-3-3 1 16,-2 1-4-16,1 0-5 0,-8 1 1 0,9-1 1 15,-11-2-2-15,2 2 1 0,-2-1-4 0,-6 1-3 16,0-2-2-16,-3 0-2 0,-2 0 0 0,-2 0 0 16,-6 0 1-16,10 0 3 0,-5 0 2 0,-5 0 0 15,7 0-2-15,-7 0 2 0,0 0-4 0,7 0-1 16,-7 0-2-16,0 0-1 0,0 0 0 0,0 0-4 16,0 0-2-16,0 0-1 0,8 0-1 0,-8 0 0 15,0 0 0-15,0 0-2 0,1-3 1 0,-1 3-2 16,0 0 0-16,0 0 0 0,0 0-2 0,0 0-3 0,0 0-4 15,0 0-13-15,0 0-10 0,0 0-12 0,0 0-9 16,0 0-12-16,0 0-20 0,0 0-25 16,0 0-25-16,0 0-203 0,0 0-357 0,-10-4 158 0</inkml:trace>
  <inkml:trace contextRef="#ctx0" brushRef="#br0" timeOffset="90372.9">31030 13261 7 0,'0'0'145'16,"0"0"-15"-16,0 0-7 0,0 0-6 0,3-3-6 15,-3 3-3-15,0 0 1 0,1-4-1 0,-1 4 1 16,3-3-10-16,-3 3-4 0,5-4 0 0,-5 4-5 16,1-4-2-16,-1 4-7 0,0 0-4 0,3-4-7 0,-3 4-8 15,2-2-4-15,-2 2-6 0,0 0-6 16,0 0-2-16,0 0-6 0,0 0-4 0,0 0-2 16,3-3-4-16,-3 3-3 0,0 0-2 0,0 0-6 0,0 0-1 15,0 0 0-15,0 0 0 0,0 0-2 0,0 0-2 16,-5-5-4-16,5 5-1 0,-9-2 2 0,5 0-2 15,-4 2 0-15,4-3-3 0,-2 3 1 0,-3-1-1 16,9 1 1-16,-13-1-3 0,6 1 1 0,1 0-1 16,6 0 2-16,-14 2-2 0,7 1 4 0,0 0-4 15,-3 2-2-15,4-1-1 0,1 1 2 0,-4 2 0 16,2-2 1-16,2 0-1 0,-1 2 1 0,2-1 0 16,1 0-1-16,-2 1 0 0,4 2-2 0,1-3 2 0,1 5 0 15,1-1 0-15,0-2-3 0,2 4 3 0,0-3 3 16,2 1-2-16,2 0-3 0,-3-2 0 0,3 1 2 15,-1 1 0-15,-1 2 0 0,2-5-1 0,-3 3 0 16,3-3 3-16,-3 2-3 0,-1-1 0 0,2-3-1 16,-2-1-1-16,0-1 0 0,-3 2 1 0,3-1-1 15,-4-2 2-15,2 1-1 0,0 0 0 0,-2-3-1 16,0 7 2-16,0-7-2 0,-2 5 5 0,2-5-2 16,-2 5 1-16,-2-2-4 0,1-1 1 0,-1 2 2 15,1-1-2-15,-6 1 4 0,4 0-6 0,-1 0 4 16,-1-1-3-16,1-1 3 0,-2 2 0 0,2-1-1 15,-1-1 0-15,1 1 0 0,-1-1 0 0,1 3 0 0,0-3 1 16,1-1 2-16,1 2-9 0,-2-2-33 16,1 3-38-16,2-1-51 0,3-3-51 0,0 0-148 15,-8 0-354-15,8 0 158 0</inkml:trace>
  <inkml:trace contextRef="#ctx0" brushRef="#br0" timeOffset="90822.66">31188 13161 117 0,'0'0'151'0,"2"-5"-11"0,-2 5-12 15,0 0-12-15,2-4-6 0,-2 4-12 0,0 0-13 0,0 0-7 16,0 0-4-16,0 0-11 0,0 0-7 0,0 0-6 16,0 0-4-16,10 12-4 0,-8-9-12 0,-1 4-1 15,-1-2-1-15,0 3-2 0,0-1 4 0,3 3-11 16,-2-1-1-16,-1 3 2 0,2-3 0 0,-2 3-6 15,0 1 1-15,0 0-3 0,0 3 3 0,0-6-1 16,0 7-1-16,0-1-4 0,0-4 1 0,-2-1 0 16,2 1-3-16,0-1 3 0,-1 1-2 0,-2 0 1 15,0-1-1-15,1-1-6 0,2-2 7 0,-4 5-6 16,3-5 8-16,1 0-6 0,-3 2-1 0,1-3-2 0,2-1 2 16,0 1-4-16,2 0 3 0,-4-2 4 15,2 2-3-15,0 0 2 0,-2-2-14 0,2 0-33 0,2 0-38 16,-2-1-49-16,-2 1-128 0,2-5-276 0,2 3 122 15</inkml:trace>
  <inkml:trace contextRef="#ctx0" brushRef="#br0" timeOffset="91370.37">31182 13389 67 0,'8'-2'135'0,"2"-2"-13"0,-1-1-6 0,4 2-5 0,-3-2-8 16,2 1-14-16,0 0-5 0,-4 2-10 0,5 0-5 16,-4 1-4-16,2-1-10 0,-2 1-5 0,0 1-4 15,-1-1-1-15,0 2-8 0,-2 0-3 0,3 1-5 16,-4-1-2-16,-1-1-6 0,2 2-2 0,-6-2 3 15,7 3-4-15,-5 0-4 0,3-1-1 0,-3 1-3 16,1-2 1-16,-3-1-3 0,4 5 1 0,-2-3-6 16,-2-2 2-16,2 3 3 0,-2-3 1 0,0 0-6 15,-1 7-3-15,2-4 3 0,-3 1 1 0,2-4 2 16,-2 8 0-16,0-3-6 0,2-1 4 0,-2 1-5 16,2-1 5-16,0 4-4 0,-3-5 2 0,1 3 0 0,-1 0 6 15,1-1-6-15,0 4-2 0,-1-4 0 16,1 0 3-16,0 0-3 0,2 0 5 0,0 2 1 0,0-2-3 15,0 0 11-15,2 0-3 0,-1 1 1 0,0-2 1 16,2 1 7-16,1 0 4 0,1-1 4 0,-2-1 0 16,3 1-2-16,1-2 0 0,-2 1-2 0,4-1-1 15,-4-2 4-15,-1 0-5 0,5 0 3 0,-9 0 0 16,10-2 10-16,-5-1 1 0,-1 1-2 0,3-2 2 16,-5-1-4-16,5-2-5 0,-5-1-3 0,2-2 0 15,-8 1-4-15,4-1-1 0,0 0 1 0,-2 0-4 16,-1 1 1-16,2-1 1 0,-3 0-4 0,0 2 0 15,3 2-2-15,-6 2-4 0,5-3 1 0,-6 3 1 0,7 2-5 16,-4 0 0-16,5 2-19 0,-8-2-24 16,8 2-37-16,-9 1-51 0,9-1-60 0,-7 4-136 15,5-3-350-15,2-1 155 0</inkml:trace>
  <inkml:trace contextRef="#ctx0" brushRef="#br0" timeOffset="91805.21">31543 13450 111 0,'5'2'108'0,"-2"2"-16"0,-1-1-7 0,-1 0-1 16,2 2 3-16,1-1-7 0,-1 1-2 0,-3-2-15 0,2 1 2 15,-2 2-6-15,1-2-10 0,-1 1-5 16,1-2-4-16,1 3-4 0,-2-2 1 0,0 0-7 16,0-4-3-16,0 6 1 0,1-4-1 0,-1-2 7 0,-1 5 10 15,1-5 5-15,0 4 15 0,0-4 16 0,2 2 6 16,-2-2 8-16,0 0-4 0,0 0-10 0,0 0-6 16,0 0-4-16,0 0-4 0,1-12-7 0,1 7-3 15,-2 0 0-15,2 0 2 0,1-3-6 0,1-2-4 16,2 0-5-16,0 0-4 0,0 0-4 0,1-4-5 15,5-1 0-15,-5-1-4 0,2 2-3 0,-1 3-1 16,1 1-2-16,-3 1-4 0,3-3-1 0,0 4-1 16,-1 1-1-16,-2 3-2 0,-2-3-1 0,1 4-2 0,-1 0 0 15,2-1-6-15,-1 3 2 0,-1-1 1 0,-4 2-4 16,9 2-28-16,-9-2-31 0,9 3-29 0,-5 2-31 16,-1-1-17-16,0 2-43 0,1-1-183 0,-1 0-390 15,1 1 173-15</inkml:trace>
  <inkml:trace contextRef="#ctx0" brushRef="#br0" timeOffset="92473.12">31774 13412 92 0,'0'0'169'15,"-3"-3"-10"-15,3 3-14 0,0 0-15 0,0 0-9 16,0 0-13-16,0 0-11 0,0 0-11 0,0 0-10 15,0 0-6-15,0 0-4 0,0 0-13 0,0 0-3 16,0 0-4-16,0 9-5 0,0-9-5 0,0 8-4 0,0-4-2 16,-1-1-7-16,2 1 3 0,-2 3-5 0,1-1-1 15,0-4 1-15,-1 5-5 0,1-2-2 0,0 0 0 16,0-1-1-16,1-1-4 0,-1-3 3 0,0 6 2 16,1-4 0-16,-1-2 3 0,0 5 14 0,0-5 7 15,0 0 3-15,3 2 14 0,-3-2 0 16,0 0-2-16,0 0-4 0,0 0-3 0,0 0-6 0,12-7-1 15,-7 6-4-15,0-3-9 0,2 1 1 0,2-4-4 16,-3 3-2-16,1-2 0 0,3-2-1 0,-1 4-3 16,0-3-1-16,1 0-6 0,-1 4 0 0,-1-2-1 15,2-2 2-15,-2 2-5 0,-4 2 3 0,1-1 1 16,-1 2-6-16,0-1-1 0,2 2 0 0,-6 1 1 16,1-3-1-16,-1 3-1 0,7-2-3 0,-7 2-3 0,0 0 6 15,5-1 2-15,-5 1-6 0,0 0 1 16,0 0 0-16,7 5 1 0,-7-3 1 0,2 2 0 15,-1 1-1-15,0-1 1 0,1 3-2 0,-1-3 0 0,3 1-1 16,-4 0 1-16,0 0 1 0,0 2-3 0,0-3 7 16,0 4-6-16,0-5 1 0,0 4 0 0,0-3-1 15,0-1 4-15,0 0 2 0,0-3-5 0,1 7 6 16,-1-7-3-16,0 4-1 0,0-4-1 0,0 0 1 16,2 4 1-16,-2-4-2 0,0 0 3 0,6 0 0 15,-6 0-1-15,6 2 2 0,-6-2-6 0,9 0 1 16,-2-3 3-16,-7 3-1 0,10-3 2 0,-4 1-1 15,0 0-2-15,2-2 3 0,-2 1-6 0,1 0 4 16,-1-1-2-16,1-1 3 0,1 0-4 0,0 0 4 16,1 0-1-16,-1 0 0 0,-1 2-5 0,2-2 1 15,-2 1 0-15,-5 2 1 0,7-1 2 0,-5 1-2 16,0 1 6-16,0-1-6 0,-4 2 0 0,6-4 1 0,-6 4-1 16,5 0-1-16,-5 0 1 0,0 0 1 15,0 0-1-15,8 5 2 0,-7-3-2 0,-1 3 3 16,3-3-3-16,-3 6 0 0,1-1-28 0,0 2-29 0,1-1-35 15,-2 1-48-15,0 1-233 0,-2-2-407 0,1 1 180 16</inkml:trace>
  <inkml:trace contextRef="#ctx0" brushRef="#br0" timeOffset="93340.52">30839 13846 23 0,'0'0'165'0,"0"0"-16"0,0 0-10 15,0 0-12-15,0 0-13 0,0 0-21 0,9-9-2 16,-9 9-8-16,10-3-6 0,-5 3-7 0,-5 0-10 16,11-1 0-16,-4 0 1 0,2 1-6 0,-3-2 4 15,2 0-4-15,2-1 4 0,1 3 2 0,-1-4 1 16,0 4-5-16,1-1-4 0,-1-1 0 0,4 2-6 0,-5-1-4 15,4 0-3-15,1 0-1 0,-1 2-9 16,1 0-2-16,4-1-1 0,1-1 1 0,0 5-4 16,2-3-4-16,0 0-4 0,8 2-1 0,-3-1 1 0,2-2-4 15,2 1 1-15,-3 0-4 0,5-2 1 16,1 2-2-16,-4-2-1 0,7 2-4 0,-3-3 3 0,2 0-2 16,1 2-3-16,-2 0 1 0,4 0-1 0,-2 0-15 15,-4 0 0-15,1 3 2 0,-2-1 4 0,1 1 1 16,-3 1-3-16,-1-1 8 0,1-1-5 0,0 1 1 15,-10-1-2-15,11 0 3 0,-10 0 2 0,0 1 3 16,0-3 4-16,-1-3 0 0,-1 3 6 0,-4 3 0 0,-1-3 7 16,1 0 3-16,-3 1 1 0,0-1-1 0,1-1 1 15,-3 1-2-15,4 0-1 0,-7 3-1 16,1-3 2-16,-7 0-4 0,7 0-5 0,-7 0 1 0,0 0 0 16,9 0-5-16,-9 0 0 0,4 1 0 0,-4-1 0 15,0 0 2-15,0 0-6 0,0 0-7 0,-15 5-21 16,7-4-11-16,0 1-12 0,2 0-12 0,-7-2-14 15,3 3-16-15,-3-3-29 0,0 0-52 0,-6 0-132 16,1 0-330-16,-3 0 146 0</inkml:trace>
  <inkml:trace contextRef="#ctx0" brushRef="#br0" timeOffset="93956.39">30959 13939 63 0,'0'0'139'0,"0"0"-6"0,0 0-12 0,0 0-10 15,0 0-14-15,0 0-8 0,0 0-6 0,0 0-18 16,0 0-4-16,0 0-4 0,0 0-11 0,0 0-2 0,0 0 0 16,0 0-6-16,0 0-3 0,0 0-4 0,0 0-1 15,0 0 4-15,0 0-12 0,0 0-3 0,0 0-7 16,0 0 3-16,0 0-2 0,0 0-5 0,0 0 2 15,0 0-3-15,0 0 4 0,0 0 1 0,0 0 3 16,17 2 1-16,-9-2-2 0,0 0 5 0,2 2 4 16,4-2-3-16,0 1-7 0,3 1 2 0,2 0 4 15,3 1-2-15,5-2 1 0,3-1 1 0,0 3 5 16,0-1-4-16,5-2-2 0,-3 1 1 0,1 1 0 16,3-1-1-16,0 0-2 0,3-1-1 0,-2 1 1 15,-1 1-2-15,1 2 1 0,-4-3-8 0,2 1 6 16,-1 1-5-16,-3 0 0 0,0 1 0 0,-3-2-5 0,0 3 3 15,-1 1 6-15,-8-1 2 0,8-1-3 16,-6 0-2-16,6 1-3 0,-6-2 2 0,-1 3-5 0,-1-3 6 16,-1 1-8-16,0 0 1 0,0-2 2 0,-5 1-1 15,-2-1 1-15,-1 0 4 0,-3-1 6 0,-1 1 16 16,1-2 7-16,0 0 2 0,-7 0 0 0,7-2-7 16,-7 2 2-16,6-3-3 0,-6 3-7 0,5-1 0 15,-5 1-3-15,2-5-1 0,-2 5-5 0,0 0-4 16,0 0-25-16,0 0-34 0,0 0-50 0,0 0-62 0,-20 1-182 15,10-2-370-15,-3 1 164 0</inkml:trace>
  <inkml:trace contextRef="#ctx0" brushRef="#br0" timeOffset="98407.27">31139 15073 27 0,'0'0'153'0,"0"0"-10"0,0 0-13 0,0 0-14 0,6-4-11 16,-6 4-9-16,0 0-11 0,0 0 0 0,0 0-17 15,0 0-5-15,0 0-5 0,0 0-5 0,0 0-6 16,0 0-3-16,0 0-5 0,0 0 2 0,0 0-6 16,0 0-4-16,0 0 0 0,0 0-10 0,0 0-2 15,0 0-6-15,0 0 6 0,0 0-5 0,-10 9 1 16,9-5 5-16,-1 0-7 0,-2 2 1 0,2-1-2 15,0 1-1-15,-1 0-5 0,-1 0 2 0,2 0-4 16,-1 2 4-16,1-2-5 0,0 0 3 0,0 4 1 16,-1-3-3-16,-1 0 1 0,2 0 1 0,1-2 0 15,-2 1 0-15,0 3-4 0,1-4-2 0,-1 2 5 16,-1-2 0-16,2 2-4 0,-1-3 2 0,2 1-2 16,-2 0 3-16,2 1 1 0,-2-5-2 0,1 4-2 0,2-5 0 15,-4 5 2-15,4-5-3 0,-1 3 2 16,1-3 1-16,0 0 1 0,-4 3 5 0,4-3-2 15,0 0 14-15,0 0 5 0,0 0-5 0,0 0-3 0,0 0 0 16,0 0-1-16,0-12-1 0,4 7-3 0,-1-2-2 16,1-2-2-16,-2 0-10 0,0-3 11 0,1 3 4 15,0-4-5-15,-2 2-4 0,1 0 5 0,1 1-5 16,0 0 1-16,-2 4 2 0,3-3-6 0,-3 1 4 16,0 3 1-16,1 0-8 0,-1-2 0 0,1 4 5 15,1-1 4-15,-2 2-11 0,2-4 4 0,-2 4 4 16,-1-3 1-16,3 2 3 0,-3 3-1 0,2-4-3 15,-2 4 1-15,4-4-2 0,-4 4 0 0,0 0 0 0,5-1-11 16,-5 1 13-16,0 0-1 0,0 0-5 0,11 4 2 16,-8 0 1-16,1 0 0 0,2 1-5 15,-2 0-1-15,1 0 6 0,2 2-1 0,0 2-4 16,0 0 2-16,0 2 0 0,1-1-2 0,2-1 4 0,-5 0 1 16,4 1-2-16,1 3-2 0,1-2 0 0,-2-4 1 15,-3 4-4-15,4-3 6 0,-2-1-1 0,-3 0-2 16,2 0 2-16,-1-2 1 0,-1-1-1 0,1 2 3 15,-2-4-3-15,0 1-3 0,0 1 5 0,0-3-2 16,-4-1 0-16,5 4-1 0,-1-4 2 0,-4 0 1 16,0 0 2-16,9 0-1 0,-5-3-1 0,-4 3 0 15,3-5-3-15,0 1 0 0,1 1-1 0,-3-2 1 16,1 0-2-16,0-2 7 0,-1-2-2 0,-1 0-3 16,0-1 1-16,0 1 1 0,-1-3-1 0,-1 0 3 15,2 1-1-15,0-6-3 0,-1 5 2 0,1-1 8 16,0 2 5-16,-1 1 3 0,1-2-4 0,-1 2 4 15,1-1 1-15,-4 3-5 0,3 1 8 0,1 0 4 0,0 1 2 16,1-1-1-16,-1 2-3 0,0-1-2 16,0 1-3-16,4-1-2 0,-3 4-2 0,-1 2-3 15,1-7-2-15,2 4-13 0,1 1-18 0,-4 2-17 0,5-3-20 16,-5 3-24-16,7 0-26 0,-7 0-35 0,9 6-190 16,-4-4-361-16,-1 0 160 0</inkml:trace>
  <inkml:trace contextRef="#ctx0" brushRef="#br0" timeOffset="99072.15">31479 15170 95 0,'-7'5'152'0,"5"0"-15"0,-2 2-9 15,-1-1-17-15,1-2-7 0,0 6-10 0,3-6-4 0,1 1 1 16,0 2-11-16,0-1-5 0,1-2-7 16,3 3-2-16,1-2-6 0,7-2-3 0,-2-1-5 15,1 1-3-15,2-3-7 0,-1-1-3 0,2 1-4 0,-3-2-6 16,1-1 0-16,-1 1 0 0,0-2-9 0,-1-1-4 16,-1-1 2-16,-2 2-2 0,-3-1 0 15,1 0-2-15,0 1-4 0,-1-1 4 0,-3 0-4 0,-1-2 4 16,0 2-6-16,-1-2 1 0,-1 3 0 0,-2 0-3 15,-4-3 1-15,2 1 0 0,-3 2-2 0,2-2 1 16,0 2 2-16,4 0-7 0,-4 1 4 0,1 0 4 16,3 0-12-16,-4 2 6 0,7 1 2 0,-7-1-4 15,7 1-3-15,0 0-4 0,0 0-4 0,-7 4-18 0,7-4-3 16,0 4-15-16,0-4-3 0,5 5-13 0,-1-1 0 16,1-2 4-16,2 1 4 0,0 0 4 15,2 0-3-15,1-2 10 0,-3 1-9 0,1-1 22 0,-1 0 6 16,1-1 12-16,-2 0-10 0,-6 0 17 0,10 2 7 15,-3-2 5-15,-7 0-3 0,10 0 8 0,-5 1-4 16,-1 0 4-16,1 4-8 0,0-3 0 0,3 2 2 16,-3 2-3-16,0-1 5 0,0 0-2 0,-1 0-7 15,1 4 5-15,-1-1-2 0,1-3-1 0,0 4 3 16,-2-4-6-16,-1 2 8 0,1-2-2 0,-2-1 0 16,2 1-1-16,-2-2-5 0,-1-3 13 0,4 4 2 15,-4 0 9-15,0-4 5 0,4 2 7 0,-4-2 6 16,0 0-7-16,0 0-2 0,0 0-4 0,0 0-7 15,0 0 4-15,-4-13 1 0,4 8-7 0,0-2 1 16,-1 1-6-16,-1-2 5 0,2-1 0 0,-1 1 5 0,1 1 11 16,0 0 2-16,1-3 0 0,-1 0 2 0,3 3 1 15,1-4-8-15,1 2 0 0,0-1-2 0,1 2-10 16,5 0 3-16,0 0 0 0,-2 0-3 0,3 3-1 16,0-1-13-16,2 4-8 0,-4-3-27 0,3 5-24 15,-1-2-25-15,-1 2-40 0,1 2-62 0,-6-2-99 16,4 2-302-16,1 1 134 0</inkml:trace>
  <inkml:trace contextRef="#ctx0" brushRef="#br0" timeOffset="99656.34">31890 15175 148 0,'0'0'156'16,"0"0"-15"-16,0 0-12 0,-10 0-16 0,10 0-11 16,0 0-7-16,-1 2-5 0,-2 1-10 0,2 0-8 15,-2 1-2-15,3 2-11 0,-1-4 0 0,-1 2-4 16,2 1-13-16,-2-1-4 0,2 0 1 0,-4 0-7 0,4-4 1 16,0 5-1-16,0-5-5 0,-1 4-2 15,1 0-1-15,0-4-3 0,0 0-5 0,0 4 12 16,0-4 7-16,0 0 5 0,0 0-8 0,0 0 0 0,0 0-2 15,0 0-2-15,0 0-6 0,0 0 4 0,10-9-7 16,-6 6 1-16,0-2-3 0,1 1-2 16,0 1 0-16,0-2-1 0,-1 2-10 0,3-1 4 0,-2 0 1 15,1 1-1-15,-1-1-2 0,2-1-4 0,-5 4 1 16,5-2 6-16,-2 1-4 0,-1 2 0 0,1-5 2 16,-3 3 0-16,-2 2-3 0,5-3 2 0,-1 2-3 15,-4 1-2-15,0 0 2 0,8 0-2 0,-8 0 2 16,5 4 0-16,-4-2-2 0,-1-2-1 0,5 7-1 15,-4-3-6-15,1 2 8 0,-2-1-5 0,-2-2 4 16,2 3 1-16,2 0-2 0,-2-1 3 0,0 2-3 16,-2-5 0-16,2-2-1 0,-1 7 2 0,1-3-2 0,0-4 4 15,-1 4-1-15,1-4 4 0,0 0 1 0,-2 4-4 16,2-4-2-16,0 0 4 0,0 0 1 16,0 0-2-16,0 0 0 0,11-10 1 0,-6 8-3 0,0-2 5 15,4 0-6-15,1 0-3 0,1 0 5 0,-2 1 0 16,3 1-2-16,-1-3-2 0,-1 4 3 0,1 1-3 15,2-2-1-15,-3 4 3 0,-1-1 2 0,-1-1-2 16,0 2 0-16,-1-2-3 0,-2 4 3 0,2-1-2 16,-2-2 1-16,-4 3-3 0,3-1 3 0,-3 2 4 15,2 0 0-15,-6-1-4 0,1 3-21 0,-2-2-53 16,1 0-56-16,-3-2-196 0,-1-1-353 0,-1 0 156 16</inkml:trace>
  <inkml:trace contextRef="#ctx0" brushRef="#br0" timeOffset="100755.52">31979 14808 54 0,'-17'-8'109'15,"-1"0"-23"-15,0 2 14 0,0 0-17 0,0 2-7 16,0-1-4-16,2 2-13 0,0 1-4 16,-1 2-8-16,0-3 0 0,-2 2-9 0,1 0 2 0,-3 1-7 15,1-2-4-15,-3 4 0 0,-3-1-1 0,2-2-1 16,-4 1-5-16,-5 2 5 0,0-1-2 0,-1 1-4 15,0-2-2-15,1 4 1 0,0 0 3 0,3-2 0 16,1 2-1-16,-1 2-8 0,-2 0 0 0,-1-1-4 16,5-1 9-16,-4 4-7 0,1 0 3 0,1 1-4 15,0 1-6-15,2 0 1 0,0-1 5 0,4 5 1 16,-2-4-4-16,3 3 6 0,4-1-7 0,-3 2-3 16,6-2 1-16,2 3-1 0,0-1-1 0,2 2 4 15,1 0 0-15,0 1 4 0,2 1 2 0,4 0-2 0,0 7 4 16,3-6 2-16,1 6-4 0,-1-5-1 0,4-1-2 15,-1 6-1-15,0-5 1 0,4 2 1 16,-4-5-7-16,3 1 5 0,-1 7-4 0,-1-8-3 0,-2-4 3 16,2 3 1-16,-2-4 0 0,2 0-1 0,-1 1-2 15,2-4-3-15,0 3 11 0,-1 0-2 0,1 0 2 16,3 0 2-16,0-2-3 0,3 2 3 0,4 1 1 16,1-2-2-16,10 3 4 0,1 0-7 0,5 1-5 15,1-3 2-15,0-2 0 0,5 1-3 0,-1-2 1 16,-1 0-1-16,5 2 2 0,-1-4 1 0,12 3 2 15,-11-4 1-15,0-1 5 0,-5 2 3 0,1-1 9 16,1-3 4-16,-1 3 1 0,-1-3 3 0,-3 0 0 16,-1 0 5-16,-2-1 1 0,-6 0-2 0,-1-2 9 15,-2 3 3-15,0-5 2 0,-1 4-5 0,1-4-2 16,2 1-4-16,-2-1-2 0,9-2-1 0,-8 0 1 16,11-4-2-16,1 1-3 0,0-3-4 0,3 0-4 15,1-1 0-15,1 0-4 0,12-10-5 0,-4 3-1 0,2-2 0 16,-14-1-1-16,13-3-2 0,-14 8-3 0,0 2-1 15,-4 1 0-15,-5-3 0 0,-6 5-3 0,-7 5 1 16,-1-4 0-16,2 0-3 0,-2 3 4 0,-1-2 1 16,-3 2 3-16,-1 1 1 0,2-2 0 0,-6 4 1 15,4-8 8-15,-2 7-7 0,-1-3-1 0,-1 1-3 16,0 0-2-16,0 0 0 0,-3-2-1 0,1 1 0 16,-2-2 7-16,0 0-3 0,-2 1 1 0,2-3-2 15,-1 3 1-15,0-4-3 0,-5 1 4 0,3-3-4 16,-2 1-1-16,3 3-1 0,0-1-1 0,0 2-3 15,4-3 1-15,-1 1 1 0,1 0-2 0,-1-1-6 16,-1 3-20-16,0-1-31 0,0 1-32 0,-3 3-40 16,-2-1-35-16,-3 2-33 0,-3-3-209 0,-7 3-435 0,4 2 193 15</inkml:trace>
  <inkml:trace contextRef="#ctx0" brushRef="#br0" timeOffset="102288.54">29065 15148 16 0,'0'0'148'0,"0"0"-13"0,-8-4-4 0,8 4-15 16,0 0-15-16,0 0-5 0,0 0-10 0,0 0-12 15,0 0-9-15,0 0-3 0,0 0-8 0,0 0-6 16,0 0-6-16,0 0-3 0,0 0-2 0,-1 14 2 15,1-9-2-15,0 7-5 0,-4-4-4 0,3 3-4 16,-7 6-5-16,3-3 5 0,-2-2-5 0,-4 4 4 16,2 0-9-16,-1-2 3 0,1 3-1 0,-2-3 5 15,-2 2-2-15,4-1-4 0,0 2-2 0,1-6 0 16,3-1-1-16,0 2-6 0,-1-2 0 0,2 0 3 16,1 0-2-16,2-2-2 0,0-3 0 0,1 3 5 0,0 0-5 15,1-4 4-15,-1 2-3 0,0-1-4 16,1 1 1-16,1-4 2 0,-2 3-8 0,1 0-5 0,-2 0-8 15,1-5-11-15,0 3 9 0,0-3 0 0,0 0 0 16,-3 3-4-16,3-3 8 0,0 0-1 0,0 0 4 16,0 0-3-16,0-16-1 0,0 10 1 0,3-5 5 15,-3 1-6-15,0 1 1 0,0-3-5 0,0-5-8 16,2 2-9-16,1-4-1 0,-1 1 2 0,2-6 0 16,-3 3-1-16,-1 2 7 0,0 1 0 0,0 0 7 15,2 0 19-15,-1 1 9 0,-1 0 1 0,4 2 1 16,2 4 16-16,-1 0-1 0,2 0 10 0,-1 4-2 15,1-4-5-15,1 2 0 0,3 0-8 0,0 2 2 16,-1-2 4-16,1 3-11 0,0-1 6 0,7-1-2 16,-4 2-2-16,3-1 0 0,-6 2-3 0,3 1-4 15,-2 3 4-15,0-2-2 0,0 2 0 0,0-2-1 0,-1 3-5 16,-1 0 0-16,-2 3 1 0,3 1 1 0,-7-3 3 16,1 4 6-16,-1 0 7 0,1 1-4 0,-5 1 5 15,0 3-1-15,0-1 5 0,-4 1 1 0,-1 1-3 16,0-1-1-16,-3 0 2 0,0 1-1 0,-4 0 1 15,-3 1-7-15,6-5-9 0,-4 3 9 0,-2-1 1 16,3-2-3-16,3 1-5 0,-2-3-3 0,-1-1 4 16,2 2 4-16,1-1-6 0,4 1-7 0,-7-1 5 15,6 1-2-15,-3 3-2 0,0-3-22 0,3 1-28 16,-2 0-38-16,2 0-47 0,-1-3-161 0,3 3-316 16,2-3 140-16</inkml:trace>
  <inkml:trace contextRef="#ctx0" brushRef="#br0" timeOffset="103005.8">29107 15429 23 0,'3'4'160'0,"-3"-4"-8"0,2 3-4 15,-2-3-8-15,0 0 0 0,11 0-2 0,-11 0-6 16,7 0-8-16,-7 0-3 0,0 0-9 0,8-3-10 16,-8 3-6-16,0 0-9 0,5 3-10 0,-5-3-8 0,0 0-8 15,0 0-6-15,0 0-7 0,1 2-3 16,-1-2-4-16,0 0-5 0,0 0-4 0,0 0-3 0,-9 7-1 16,9-7-6-16,-2 2 2 0,2-2 0 0,0 0-6 15,0 0-5-15,0 0 4 0,0 0-3 0,-2-10 1 16,4 3-2-16,0 1-2 0,1-3-2 0,2-1 0 15,-1 3 2-15,0-4-3 0,0 4-2 0,0 2 4 16,-1 0-8-16,0 0-8 0,-1 2 8 0,0-2 4 16,-1 2-4-16,-1 3-4 0,4-5 4 0,-3 1 1 15,-1 4 0-15,0 0-1 0,0 0 2 0,0 0-3 16,0 0-1-16,-9 12-1 0,5-9 1 0,0 2 0 16,-1 0 2-16,3 1-10 0,-2 1 5 0,0-2 7 0,1 2-3 15,0 0 0-15,0-1-1 0,2 2-2 0,-1-3 4 16,2 0-5-16,0 2 5 0,2 1-1 15,0-3 0-15,2 2 1 0,1-2-2 0,4 0 5 0,0 1-2 16,3 0 1-16,-1-4-2 0,2 2-1 0,2-2-2 16,-3 1 5-16,3-3-5 0,-1 4 3 0,-1-4-2 15,-3 0 0-15,3 0 1 0,-3-3 1 0,0 3-2 16,-2 0 0-16,0-1 2 0,-1 1-4 0,1 0 5 16,0 0-6-16,-8 0 0 0,10 5-5 0,-6-3-2 15,0-1 0-15,-1 4-1 0,0 0 3 0,-1 0 2 16,1-2 0-16,-3 1-2 0,1 1 1 0,1 0 4 15,-1-2-3-15,0 1-2 0,-1-1 4 0,0-3-2 0,0 5 1 16,0-5 5-16,0 4-9 0,0-4 9 16,0 0 2-16,0 0 7 0,0 0 2 0,0 0-2 15,4-12 1-15,-1 9-2 0,-2 0 3 0,2-3 2 0,0 0-3 16,2-1 1-16,0-3-2 0,1 2 0 16,3-7-1-16,-2 4 2 0,0 0-8 0,2-4 3 0,-2 1 1 15,-2 2-2-15,4-2 2 0,-4 3 0 0,3 0-1 16,-4 0-3-16,1 5 4 0,0-1-3 0,-4 0 0 15,3 3 3-15,0-1-3 0,-3 1-1 0,-1-1-1 16,4 3 1-16,-4 2-2 0,9 0-3 0,-9 0-22 16,13 0-31-16,-7 4-26 0,2-3-40 0,1 0-52 15,-2 0-172-15,3 1-374 0,-3 0 166 0</inkml:trace>
  <inkml:trace contextRef="#ctx0" brushRef="#br0" timeOffset="103312.11">29714 15294 14 0,'-5'-6'141'16,"2"1"-7"-16,-1 1-15 0,1-3-9 0,0 4-13 15,-2-1-3-15,4-2-9 0,-3 2-7 0,1 1-4 16,2-1-4-16,-3 1 7 0,-2 0-4 0,6-1-6 16,0 4 1-16,-4-2-7 0,4 2-1 0,-5 0-9 15,5 0 4-15,-10 2-4 0,7 1 3 0,-3 1 2 16,-2 3-3-16,1 0-5 0,1 4 2 0,0-2-3 15,-1 7-5-15,3-6-4 0,0 10-1 0,2-3-6 16,-1 1-3-16,1 1-6 0,2 6 3 0,-1-5-11 16,0-1 4-16,2 0 0 0,2-1-2 0,-2-1 1 0,-1 1-3 15,1-3-4-15,-1 3-3 0,1-7 2 16,-1 1-4-16,2-1 2 0,-4-2 1 0,2 0-3 0,0-1 1 16,0-2 1-16,2 0 0 0,-2-1-3 0,0-1-28 15,0-1-25-15,0 1-35 0,0-4-44 0,0 0-206 16,0 0-360-16,0 0 160 0</inkml:trace>
  <inkml:trace contextRef="#ctx0" brushRef="#br0" timeOffset="103921.32">29539 15398 168 0,'0'-7'198'0,"5"3"-20"0,0 0-15 0,5 1-20 16,2-1-13-16,2 1-12 0,1 3-16 15,6 0-10-15,-3 1-17 0,0 1 6 0,-5 1-9 16,3-2-10-16,-6 2-3 0,3 0-8 0,-3 1-8 0,-3-1-4 16,-1 2-4-16,-1 0-5 0,-1-1-2 0,-3 1-3 15,-1-1-5-15,-1 0 1 0,-2 1-6 0,-3 0-1 16,2 2-3-16,-1-3 1 0,1 1 2 0,-1 2-5 16,-3-2-1-16,1 1 0 0,0-1 1 0,5 1 0 15,-2-2-6-15,0-2 3 0,0 3-2 0,4 0 0 16,-1-3-1-16,1-2-6 0,-5 4 11 0,5-4 0 15,0 0 0-15,0 0-2 0,0 0 0 0,0 0 0 16,15-7 1-16,-10 1 2 0,3-2-4 0,-2 1 1 16,2-3-3-16,0-3 0 0,-2-3 0 0,3 3 1 15,-4 4-3-15,0 1 6 0,-1-2-2 0,-1 3-4 16,1 2-1-16,-2 0 4 0,1-2-4 0,-1 3 3 0,2 3-2 16,-1-1-2-16,-3 2 1 0,9 0 3 0,-9 0-6 15,14 2-3-15,-8 2 2 0,3 1 3 16,-1-1 6-16,2 1-5 0,-1-1-1 0,0 1 0 0,1 0-2 15,0 0 6-15,-5-1-8 0,1 1 0 0,1-3-4 16,-1 1 8-16,-2-2 2 0,0 2 1 0,0 0 0 16,-3-1-4-16,-1-2-1 0,4 3 2 0,-4-3-1 15,0 0 3-15,5 1 0 0,-5-1-1 0,0 0-4 16,0 0 2-16,-9 4 1 0,9-4-3 0,-4 1 4 16,4-1 3-16,0 0-3 0,0 0 3 0,-5 3-3 15,5-3 1-15,0 0 4 0,0 0-4 0,-10-4 0 16,10 4 2-16,-4-7-5 0,4 1 5 0,0 2 11 15,0-5 11-15,4-2 2 0,-4 2-3 0,6-4 1 0,-2 2-1 16,5-6-4-16,-1 0 1 0,2 3-4 16,-5 3-1-16,4-2-1 0,0 2-3 0,0 5-2 15,-4-2-2-15,3 4-1 0,1-1-13 0,-3 2-23 0,2 3-21 16,0 2-24-16,-2-1-27 0,4 3-30 0,-2 1-27 16,-2 0-152-16,-1 0-335 0,4 2 149 0</inkml:trace>
  <inkml:trace contextRef="#ctx0" brushRef="#br0" timeOffset="104290.06">30076 15354 141 0,'0'0'174'0,"0"0"-8"0,0 0-11 0,0 0-13 15,0 0-14-15,-10 0-14 0,10 0-10 0,0 0-12 16,0 6-6-16,0-6-11 0,0 5-5 0,0-5-9 16,-2 5-7-16,4-1-4 0,-2-4-3 0,0 6-5 15,3-3-3-15,-3-3-6 0,0 0-2 0,0 4-4 16,0-4-3-16,0 0-2 0,0 0 1 0,0 0-4 0,-3 5 0 15,3-5 0-15,0 0-2 0,0 0 1 16,0 0-1-16,-4-12-5 0,4 12-1 0,1-9 2 16,0 4-7-16,1 1 6 0,1-1 0 0,0 0-1 0,-1 1 6 15,2 0-6-15,-2 2 0 0,3 1-2 0,-5 1-1 16,11-4-5-16,-6 7 5 0,2-1 2 0,-1-2-6 16,-1 1-1-16,3 3 1 0,-2-1 3 0,-1 1-3 15,2 2-6-15,-2-3 1 0,-4 4 4 0,3-2-3 16,-1 0-2-16,0 1 5 0,0-4-1 0,-3 2 3 15,1-1 0-15,-1-3-3 0,3 5 2 0,-3-5-1 16,2 3-4-16,-2-3-1 0,0 5 2 0,0-5 2 16,0 0-4-16,0 0 5 0,0 0-2 0,3 4-2 15,-2-3 1-15,-1-1 1 0,0 7-2 0,-1-2-5 16,1-5-14-16,0 4-16 0,1 0-24 0,-2 1-28 16,2-2-40-16,-1 1-184 0,0-4-337 0,3 8 149 15</inkml:trace>
  <inkml:trace contextRef="#ctx0" brushRef="#br0" timeOffset="104451.32">30313 15468 11 0,'0'0'236'0,"0"0"-17"0,0 0-24 15,0 0-16-15,6 1-18 0,-6-1-17 0,3 1-13 16,-3-1-33-16,4 5-74 0,-4-5-85 0,0 0-163 15,5 0-240-15,-5 0 106 0</inkml:trace>
  <inkml:trace contextRef="#ctx0" brushRef="#br0" timeOffset="108921.51">30407 13101 66 0,'0'0'78'0,"0"0"-5"0,0-5-6 16,0 5 2-16,-4-4-10 0,0 1-4 0,4 3-10 16,-4-6-5-16,3 2-5 0,-3 0 5 15,0 1-9-15,3 1 3 0,-3-2 0 0,3 0-1 0,-3 0 2 16,0 0-4-16,2-1-3 0,-1 0-3 0,-1 2 6 16,3-2-1-16,-3 0-9 0,0 2 1 0,0-1-5 15,2-1 3-15,-2 0 5 0,-3 2-15 0,1-1 2 16,-1-1 5-16,0 0-11 0,3 2 6 0,-4 1-5 15,1-3-1-15,-1 0-2 0,-1 3 1 0,-1-2 7 16,0 0-7-16,1 0 3 0,-1-1-2 0,2 3 2 16,-2-1-1-16,-1-1-11 0,0-1 11 0,0 2-1 15,-1-1 1-15,1-1 5 0,-2 1 2 0,3-2-1 0,-2 1 5 16,-2 1-6-16,3-2-4 0,-1-1 3 16,-1 5-6-16,-1-5 2 0,0 2 5 0,0 1-11 0,0 0 4 15,-1 0 2-15,-2-3 0 0,1 2-2 0,-2 2-1 16,1-2-1-16,-1 1 6 0,4-1-13 0,1 2 7 15,1 0-3-15,-6-1 6 0,1 1-2 0,4 0-1 16,-4-1 0-16,1 1 1 0,-3-1 4 0,6 2-2 16,-6-1 0-16,5-4 3 0,0 5 0 0,0-2 1 15,-3 0 1-15,-1 0 6 0,1 0-9 0,4 3 0 16,-5-2 1-16,5-2 0 0,-5 1-3 0,0 0-4 16,6 3 7-16,-5-2-6 0,-2 3-4 0,1-4 10 15,1 3-3-15,2 0-1 0,-4-2 0 0,-2 2-1 16,3-1-2-16,0 1 4 0,-2 0-3 0,3 1-1 15,2 0 2-15,2 0 0 0,-1 0 3 0,0 0-3 0,3 1-2 16,-1-1 3-16,2 1-5 0,-3 1 5 0,0-1-5 16,3 1 0-16,-1-1-2 0,0 3 5 0,-1-2 0 15,1 1 3-15,1-2-1 0,-2 2-3 0,1 2-3 16,0-2 5-16,-1-1 0 0,1 1-2 0,-1-1-1 16,1 2 4-16,-1 2-2 0,1-2 2 0,-2-1-5 15,0 1 4-15,4 2-1 0,-5 0-2 0,1 0 3 16,3 0-2-16,-8 2 4 0,7-5 2 0,-2 4-7 0,3 0 3 15,-2-2-4-15,1 2 0 0,1-1 3 0,2-1-1 16,-2 1-2-16,2 1 0 0,-2 1 4 0,-3-1-7 16,7 0 6-16,-3 0 0 0,-2 3-4 0,0 2 0 15,-4 0 3-15,-1 1-4 0,2-2 6 0,-2 2 0 16,0 1 2-16,-4 3-1 0,-3 1-5 0,1 1 5 16,0-4-4-16,1 2 0 0,4-6-5 0,-1 4 4 15,-1-3 3-15,-2 4-3 0,4-5 5 0,1 0-9 16,-2 2 5-16,1-3 3 0,2 2-2 0,0-1 1 15,2 0-5-15,4-2 5 0,-1 0 1 0,1 0-5 16,0-1 3-16,4 2 9 0,-4-3-5 0,4 5 6 16,1-2-5-16,-1 0 13 0,1 2-3 0,0 0 2 0,3 1-2 15,-4 3-3-15,1-2 2 0,3 3-2 0,-4 0-4 16,-3 0 2-16,-1 3-1 0,-1 2 0 0,-3 2 1 16,-3 0-2-16,0-2 0 0,-3 2 0 0,1-2-5 15,0-3-2-15,-2 1 4 0,7-6-5 0,2 1 3 16,-1-1-1-16,7-5 3 0,-3 3 2 0,1-4-4 15,-1 0 2-15,4 1 0 0,-1-1 4 0,1-4 1 16,2 2 5-16,0 2 6 0,-3 0 1 0,5-1-1 16,0-1 0-16,0 2-7 0,5 1 8 0,-3-1-5 15,2 2 1-15,-2-1-1 0,3 2-4 0,-3 0 3 16,1 2-4-16,1-2-7 0,1 3 4 0,3-3-2 0,-4 6 2 16,1-3 0-16,-4-2-5 0,6 3 2 0,-5 2-3 15,2 0 1-15,0-5-1 0,-3 0 3 16,3 0-3-16,-3-2-4 0,4-1 5 0,-3 1-3 0,0 0-1 15,3-4 2-15,-1 2-3 0,1-3 1 0,0 1 7 16,-1-1-8-16,3 1 3 0,-2-1-4 0,2 2 1 16,0-2 2-16,-1 0-2 0,2 0 1 0,1 2-1 15,0-2 0-15,-2 4 0 0,0-2 0 0,3 2-4 16,0-2 4-16,-1 2 2 0,0-1-4 0,1-2 2 16,-1 3-3-16,3-1 4 0,-1-1 0 0,1-2 0 15,4 3-2-15,-4-2-1 0,0-3 3 0,1 2-2 0,0 0 1 16,1-3 0-16,-2 0-4 0,2-1 4 0,-3 4-4 15,-2-3 3-15,3 1 4 0,-3-1-4 16,-2 0 1-16,2-2 0 0,-4 3 1 0,4 0 0 0,-1-2 2 16,1 5-3-16,0-4 1 0,0 1-2 0,2 2-2 15,1-1 1-15,-2 0 3 0,3-1 1 0,-2 0-5 16,3 0 5-16,3 2-3 0,1-1-1 0,-1-1 2 16,2-1-1-16,2 2 3 0,-3-1-2 0,4-1-2 15,-3 4 1-15,-2-2-2 0,2-2 1 0,-1 2 4 16,0 2-3-16,-3-3-1 0,3 1-2 0,-6-1-1 15,1 1 2-15,0 0 1 0,-1-3 0 0,-1 4-1 0,-2-2 2 16,5-1 1-16,-5 2-2 0,0-1 1 0,1 0 0 16,1 1 0-16,-4-1 0 0,5-1 1 0,-2-1 2 15,2 1 0-15,2 3-5 0,2-1 4 0,3-1-1 16,-1-2-2-16,0 0 1 0,1 2-2 0,-1 2 2 16,1-1 5-16,-1-1-7 0,3-1 4 0,-2 1 2 15,-5 0-5-15,4 1 2 0,-5 0-1 0,-2-3-2 16,1 2 1-16,0-2 0 0,-1 3 3 0,-2-2-3 15,-2 0 0-15,1-1 0 0,2 3 0 0,-1-4 1 0,-1 3 2 16,3-3-2-16,-2 1 2 0,5-1 0 16,-5 1 1-16,4 1-2 0,2-1-3 0,-4-2 2 15,4 1 3-15,-4 0-1 0,8-2 1 0,-6 2-2 16,3-1 0-16,-4 0-1 0,7 1-1 0,-6 0-2 0,1 1 4 16,-2-1 1-16,-2-1-3 0,3 2 0 0,-3-1-1 15,3 1 3-15,-2-2 1 0,-3 2-5 0,0-1 1 16,1 0 2-16,-2 2 0 0,4-2 0 0,0-2 1 15,-1 2-4-15,-2-1 3 0,5 1 2 0,-6-1-3 16,2-2-1-16,3 3 1 0,-1 0 1 0,0-2-2 16,3 1 3-16,2-4-1 0,2 4 1 0,1-2-2 0,-1 1 0 15,3-1-15-15,-5 3 2 0,0 0-1 16,0-3 5-16,3 3-1 0,-8 0 3 0,1-2 0 16,1 2 0-16,-3 2 1 0,-1-2-2 0,-1 0 5 0,-3 0-3 15,5-2 1-15,-2 2 0 0,-2-2 0 0,2 0 4 16,2 1 1-16,-2-1 1 0,-2-1-7 0,3 1 5 15,0-1-1-15,3-1 1 0,-3-1 0 0,-2 2 0 16,2 0 1-16,2 1 1 0,0-2 0 0,0-1 1 16,0 2-2-16,0 0 0 0,-1 0 2 0,-1-3-1 15,0 3 0-15,0-2 1 0,0-1-1 0,-5 2-1 16,6-3 2-16,-2-2-2 0,-3 1 3 0,0-1-2 16,0 0 4-16,0-3-4 0,2-3 5 0,-2-2-7 0,0 0 5 15,-1-2 9-15,1 0 1 0,0 2 7 0,0-9 2 16,0 6 8-16,0 3-2 0,-1-2-4 15,0 3 0-15,1 0-3 0,-1-2-4 0,0 6-1 0,-2 3 0 16,1-4-4-16,1 5 0 0,0 0-1 0,-2-2-2 16,4 3 1-16,-2-2-2 0,0 4-1 0,0-4-1 15,-1 2 1-15,2-2 4 0,0 0-1 0,2 0-2 16,0-1 2-16,-1-2 0 0,-1 2 0 0,4-5-2 16,-4 2 1-16,1-3-2 0,-3 2 1 0,1-3 1 15,0 0-1-15,-3-2 1 0,3-1-3 0,-4 3-1 16,5-10 6-16,-5 8-2 0,0-5 3 0,0-2-7 15,0 1 4-15,-5-1 0 0,1 9-1 0,3-12-1 0,-1 4 0 16,0 6 1-16,-3-5-1 0,-1 0-2 16,-1 0-1-16,-3-1 2 0,1 8-3 0,-2-7 1 15,-5 3-1-15,-4-1-2 0,-3 2 0 0,-8 0-13 16,-15-3-19-16,-7 6-24 0,-6-2-31 0,-6 5-49 0,-31-6-57 16,2 6-199-16,1 2-421 0,4 1 187 0</inkml:trace>
  <inkml:trace contextRef="#ctx0" brushRef="#br0" timeOffset="115057.97">30133 11823 99 0,'0'0'182'0,"0"0"-7"16,0 0-14-16,-10-3-8 0,10 3-15 0,-4-2-16 16,4 2-9-16,-4-6-14 0,4 6-10 0,-1-4-7 15,1 4-8-15,-2-4-7 0,2 4-5 0,-2-3-10 16,2 3-6-16,-4-4-2 0,4 4-4 0,-1-4-4 15,1 4-5-15,0 0-6 0,0 0-1 0,-2-4-2 16,2 4 1-16,0 0 0 0,0 0-1 0,0 0-2 16,0 0 2-16,0 0-5 0,7-4 1 0,-3 2-1 15,1-1-7-15,0 1-4 0,3-1 6 0,2 0-4 0,2-1 1 16,7 1-2-16,-1 2 1 0,0-4-1 0,1 4 2 16,1-1 0-16,10-1 0 0,-1-2-2 0,-1 4 4 15,3-2 0-15,0-1 3 0,1 0 2 0,0-1 0 16,-4 1 0-16,-7 2-5 0,7-4 4 0,-6 2-2 15,-3 1-1-15,-6-4-1 0,0 5 5 0,-2-1 1 16,1 0 5-16,-2-1 2 0,1 0 4 0,-4 2-2 16,-2 0 0-16,-1 1-4 0,1 0-1 0,-2-2-5 15,-3 3 0-15,8 0-1 0,-8 0-2 0,4-4-2 0,-4 4-5 16,0 0-1-16,0 0-2 0,0 0-22 16,0 0-11-16,0 0-11 0,4 7-26 0,-4-7-15 0,0 0-25 15,-5 7-32-15,1-5-57 0,-3-1-130 0,-1 2-352 16,0-2 156-16</inkml:trace>
  <inkml:trace contextRef="#ctx0" brushRef="#br0" timeOffset="115520.49">30412 11717 39 0,'0'0'126'0,"0"0"-9"15,0 0-12-15,0 0-8 0,-1 2-8 0,1-2-10 0,0 0-8 16,0 0-12-16,1 6 0 0,-1-6-4 0,2 5 2 16,-2-5 7-16,3 7 1 0,0-4-7 0,-2 1 1 15,1 3-8-15,0-3-2 0,-1 0-2 0,3 5-3 16,-1-4-2-16,1 4-4 0,0-4-2 0,-3 2-8 16,3 3-2-16,0-2 2 0,-1 1-5 0,-1 0 1 15,0 0-6-15,0 3-2 0,0-1-1 0,0-1 6 16,-1 7-6-16,0-1 2 0,1 1 1 0,-1-2-4 0,-1 2-4 15,1 1 3-15,2 1-1 0,-1-2 2 0,0 4-7 16,-1-3-2-16,0 0 3 0,1 2 1 16,0-5-1-16,1-1 1 0,-1 1-1 0,-2-3-2 0,2-2 0 15,-1-1-3-15,-1 1-1 0,-1-5 2 0,-1 1 5 16,2 0 2-16,-5-2 4 0,3 1 2 0,-2-3 0 16,-3 1-1-16,1-3 0 0,-2 0-1 0,-2 0 6 15,0-3-2-15,-2 1 0 0,1 0 2 0,-2-1 1 0,0-1-2 16,3 1 2-16,-3-2-5 0,0 1 1 15,2 1 1-15,0-2-8 0,2 0 1 0,-3 1-1 16,3 1 3-16,-1-2-2 0,3 1-3 0,1 1-2 0,0 1 1 16,1-1-3-16,1 2 2 0,4 1 3 0,-7-3-6 15,2 1-27-15,3-1-37 0,2 3-41 0,-4-6-74 16,3 2-152-16,3-1-354 0,1 1 158 0</inkml:trace>
  <inkml:trace contextRef="#ctx0" brushRef="#br0" timeOffset="115987.44">30713 11998 56 0,'0'0'141'0,"0"0"-23"0,0 0-3 0,0 0-10 16,0 0-13-16,0 0-3 0,-17 7-11 0,13-4 2 15,0 2 2-15,-3-1 2 0,-1 1-7 0,-1 4-2 0,0-1-20 16,0 0 9-16,0 0-10 0,0 1-3 16,1 0-3-16,4 1-4 0,-1 0-6 0,0-1-2 15,4 1-5-15,-2-1-3 0,3-1 6 0,0 0-8 0,0-2-1 16,4 6-4-16,5-7-1 0,-5 2-6 0,2-3-2 15,2-3 3-15,1 2-5 0,4-2 2 0,-3 2 5 16,3-3-15-16,-3-3 12 0,0 2-3 0,0-2-2 16,-1-1 3-16,0-4 2 0,-2 2-2 0,0-2 4 15,0 0 7-15,-4 2 10 0,1-3 1 0,0 0 0 16,-2 2-2-16,1 1-1 0,-3-2-2 0,0 1 0 16,0 3-4-16,0-4 3 0,-3 3-3 0,1 1-3 15,-2-2-1-15,0 2-1 0,-1 0-6 0,-4-1 1 16,-1 1 1-16,-1 1-3 0,-1-1-4 0,1 0-1 15,0 2 0-15,0-2-1 0,2 1-7 0,1 3-11 0,2 0-26 16,-2-3-28-16,3 1-56 0,-1-2-243 0,1-1-393 16,1 2 174-16</inkml:trace>
  <inkml:trace contextRef="#ctx0" brushRef="#br0" timeOffset="116608.64">30836 11659 56 0,'-4'-5'167'0,"4"5"-11"0,0-3-8 0,0 3-11 16,-1-4-8-16,1 4-13 0,0 0-10 0,0 0-12 16,1-5-7-16,-1 5-11 0,0 0-5 0,0 0-7 0,3 11-9 15,-1-6-8-15,1 4-2 0,0 0 0 0,-1 2-8 16,-1 3 0-16,2 2-10 0,-2 3 3 0,1 0-4 16,-2 1-6-16,2 5 2 0,-2 0-3 0,0-4-3 15,-1-2 0-15,2 1-2 0,-1-1-2 0,0 0-3 16,1-1 1-16,2-1-1 0,-3 0-1 0,2-3 0 15,-2 2 0-15,2-2 1 0,-1-2-3 0,-2-1 0 16,2-2-1-16,-1 1-2 0,1-3 0 0,0-1-3 16,-2 0 6-16,2-1-3 0,-2-4 4 0,1-1 8 15,0 6 18-15,0-6-3 0,0 0 3 0,-2 2-5 16,2-2 0-16,0 0 11 0,0 0-1 0,0 0 6 0,-9-9-1 16,11 4-6-16,2-1 0 0,0 0-5 0,4-1-3 15,-2 0-18-15,5 0 2 0,0-1-5 0,0 1 0 16,1 0 0-16,-2 3 0 0,2-3-2 0,0 1-2 15,-3 3-1-15,2-1 4 0,1-1-4 0,-5 2-1 16,0 1 1-16,2 0-2 0,-1 1 0 0,-2 1-2 16,1-1-1-16,-7 1 0 0,11 2 2 0,-6 0 0 15,2 0 0-15,-2 2 0 0,0 2 0 0,2-1-1 0,-4 1-3 16,5 2 4-16,-4 1-1 0,1-1 0 16,0 1 0-16,0 2 0 0,0-2-1 0,0 1 1 15,-1-2 4-15,0 3-2 0,-2-6-1 0,1 2 0 0,1 1-1 16,-1-3 3-16,0-1-1 0,-3 2 0 0,1-1-1 15,2-1 3-15,-2-2-3 0,-1 3-17 16,1 0-33-16,-1-5-33 0,0 0-44 0,4 2-84 0,-4-2-128 16,0 0-367-16,0 0 162 0</inkml:trace>
  <inkml:trace contextRef="#ctx0" brushRef="#br0" timeOffset="117154.89">31348 12012 81 0,'0'0'192'15,"-2"-7"-12"-15,2 7-19 0,0 0-10 0,0-2-15 16,0 2-11-16,0 0-16 0,-5-5-8 0,5 5-9 16,0 0-9-16,0-5-11 0,0 5-4 0,-4-2-12 15,4 2 0-15,0 0-9 0,-9-2-6 0,9 2-4 16,-10 2-2-16,10-2-6 0,-13 2-1 0,5 2-2 15,-1 2-1-15,1-1-4 0,-1 2-2 0,1 0 0 16,1 3-4-16,-1 0 1 0,1-1-1 0,2 0 0 0,0 2-5 16,1-2 0-16,-1-1-3 0,1 1 1 15,0-1 4-15,3-1-3 0,2 0 2 0,-1-3 2 16,3-1 2-16,-2 1 1 0,3 2 0 0,-2-6-1 16,5 1-2-16,-7-1 5 0,13-1-1 0,-7-3 0 15,4-2-2-15,2 2-2 0,1-2-2 0,-2-1 0 0,2-4 0 16,2 0-5-16,-6 4-2 0,3-1 1 15,-5 0-1-15,2-1 2 0,0 2 3 0,-4 1 5 0,0 1 2 16,-1 0 2-16,-1 0 3 0,-1 3 1 0,2-1 1 16,0 0 1-16,-3 1-4 0,-1 2 0 0,4-4-3 15,-4 4-2-15,5-3-2 0,-5 3-3 0,0 0 1 16,0 0-5-16,0 0-1 0,0 0 2 0,0 0 0 16,1 11-2-16,-1-7-2 0,3 0 1 0,-3 3 0 15,0 0-1-15,3 1-1 0,-1 0-1 0,-2 1 2 16,2 0 1-16,0-1-3 0,-1-1 1 0,3 3 0 15,-4-3-1-15,5-2-1 0,-5 0 1 0,4-1 0 16,-3 2 1-16,2-1 0 0,-3-2 1 0,1-1 2 16,-1-2-2-16,1 4 0 0,-1-4 3 0,0 0 0 15,3 3-6-15,-3-3-38 0,0 0-37 0,0 0-37 0,10-5-41 16,-6 1-58-16,1-1-139 0,5-2-380 0,-2 1 169 16</inkml:trace>
  <inkml:trace contextRef="#ctx0" brushRef="#br0" timeOffset="117536.96">31547 11981 64 0,'0'0'182'0,"0"0"-20"16,0 0-13-16,0 0-11 0,0 0-18 0,0 0-12 16,0 0-12-16,0 0-7 0,0 0-13 0,7 10-5 15,-4-8-9-15,-3 3-5 0,1 0-4 0,-1-5-3 0,1 5-5 16,1-1-5-16,-1-1-2 0,1 1-3 0,0-1-6 15,-1 0 4-15,0 2-10 0,-1-5-3 0,3 5 3 16,-3-5-4-16,2 4-5 0,0-2 0 0,-2-2 0 16,0 3 0-16,0-3-2 0,0 0 3 0,2 4 0 15,-2-4 11-15,0 0 10 0,0 0 13 0,0 0 8 16,0 0-2-16,0 0-2 0,0 0 1 0,0 0-2 16,7-7-6-16,-2 3-4 0,-1-1-5 0,-1-2 1 15,3-1 0-15,-1-1-3 0,1 1-2 0,2-1-2 0,-1 1-8 16,-2-2 2-16,2 2-4 0,-4 0 3 0,5 1-6 15,-3-1 1-15,3 3 0 0,-4 1-7 0,1 1 3 16,1-1-3-16,-2 2-4 0,3 1 0 0,-7 1-1 16,9-2-1-16,-9 2-1 0,6 2-8 0,0 0-28 15,-2-1-21-15,-1 3-33 0,1 1-27 0,1-3-26 16,-1 2-32-16,3-2-41 0,-3 3-120 0,1-2-358 16,2-1 159-16</inkml:trace>
  <inkml:trace contextRef="#ctx0" brushRef="#br0" timeOffset="117724.08">31803 11979 113 0,'0'4'137'0,"-2"0"-17"0,0 0-3 16,0 3 0-16,1 0-1 0,1 0-14 0,-1 0-1 16,-1-1-1-16,1 3-8 0,0-4-11 0,-1 0-8 15,2 2-4-15,0-2-6 0,0-1-9 0,0 0-2 16,-1 0-4-16,1-4-8 0,0 5-4 0,0-5-2 15,0 4-2-15,0-4 2 0,-1 3-22 0,1-3-47 16,0 0-77-16,0 0-154 0,0 0-289 0,-5-14 128 16</inkml:trace>
  <inkml:trace contextRef="#ctx0" brushRef="#br0" timeOffset="117890.74">31732 11703 136 0,'0'0'236'16,"-1"-5"-24"-16,1 5-22 0,0-5-17 0,0 5-18 16,0 0-15-16,0 0-14 0,0 0-16 0,17 8-16 15,-13-4-47-15,0 1-65 0,0-3-71 0,0 4-163 16,3-2-273-16,-1 0 120 0</inkml:trace>
  <inkml:trace contextRef="#ctx0" brushRef="#br0" timeOffset="118871.69">31683 12434 16 0,'-1'-3'188'0,"1"3"-16"0,-3-5-11 0,3 5-14 16,0 0-13-16,-1-2-15 0,1 2-9 0,0 0-5 16,0 0-9-16,0 0-1 0,0 0-8 0,0 0-2 15,0 0-12-15,0 0-5 0,0 0-7 0,0 0-7 16,0 0-7-16,0 0-5 0,0 0 1 0,5 10-6 0,-5-3-7 16,0 0 2-16,3 0-4 0,-2 2-3 15,-1 2-4-15,0-1-1 0,1-1-1 0,2 3 0 0,-2 0-5 16,-1-2 2-16,5-1-2 0,-1 2 4 0,-1 0-4 15,2-3-1-15,0 1 1 0,3-3-4 0,-2 1 1 16,2-3-3-16,3 1-2 0,-2-3 3 0,-1-1 4 16,3-1-2-16,-2-1-2 0,-2 1 5 0,1-4-5 15,-2 1 0-15,1 1-2 0,-1-2-1 0,-1-1-5 16,-1 2 3-16,2 0 1 0,-2-1 4 0,-2 2 0 16,3-1-3-16,-5 3 0 0,4-2 2 0,-4 2 0 15,4-3-6-15,-4 3 3 0,4-2-5 0,-4 2 6 16,0 0-8-16,7-1 4 0,-7 1 2 0,8 3-2 15,-3-1-1-15,3 0 2 0,-2 1-2 0,-1-1-2 16,4 2 1-16,-2-3-1 0,2 3 5 0,-3-2-1 0,-1-1-6 16,3 2 4-16,-4-1 1 0,1-1-4 0,1 1 3 15,-2-2 0-15,-4 0-3 0,0 0 6 0,10 0-3 16,-10 0 2-16,5-3 1 0,-5 3-4 0,6-2 3 16,-3-1-5-16,-3 3 1 0,4-3 5 0,-1-1-1 15,-3 4 9-15,2-6 6 0,0 1 2 0,-1 1-2 16,0-3-3-16,0 1 2 0,1 1 0 0,-1-2-5 15,2 1-1-15,-2-3-2 0,1 1-1 0,-2 0-3 0,4-1-31 16,0 2-28-16,-3 2-51 0,6-7-58 16,-2 3-217-16,1 1-411 0,1 2 183 0</inkml:trace>
  <inkml:trace contextRef="#ctx0" brushRef="#br0" timeOffset="119063.94">32156 12454 84 0,'0'4'152'0,"0"-4"-14"16,-2 6-6-16,2 0-7 0,-2-1-2 0,2 2-10 16,-1 0-13-16,1-2-8 0,-1 2-12 0,1 1-6 15,0 1-2-15,0-2-14 0,0-2-5 0,-3 1-3 0,3-2-5 16,0 0-1-16,0-4-5 0,0 6-4 16,0-6-3-16,0 3-1 0,0-3 0 0,0 0-6 15,0 0-5-15,0 0-42 0,0 0-52 0,0 0-84 0,0 0-91 16,0-17-270-16,0 11 119 0</inkml:trace>
  <inkml:trace contextRef="#ctx0" brushRef="#br0" timeOffset="119237.33">32170 12299 39 0,'-1'-6'258'0,"-2"2"-10"15,2 1-17-15,0-3-23 0,-2 2-21 0,3 4-19 16,-2-4-19-16,2 4-16 0,0 0-12 0,0 0-12 15,0 0-10-15,0 0-13 0,7 15-40 0,-5-9-53 16,0 2-48-16,-1-4-72 0,1 1-189 0,0 2-342 0,0-2 151 16</inkml:trace>
  <inkml:trace contextRef="#ctx0" brushRef="#br0" timeOffset="119586.86">32238 12412 125 0,'0'0'153'0,"2"9"-11"16,0-4-9-16,0 2-14 0,0 1-18 0,0 0-6 0,1 1-9 16,2-1-10-16,-3-2-5 0,2 1-9 15,-1 1-6-15,-1-3-6 0,2 1-12 0,-3 0 6 16,1-2-5-16,0-1 0 0,0 1 0 0,-2-4 7 0,3 3-9 15,-3-3 4-15,0 0-2 0,10-2 3 0,-10 2-4 16,7-6 3-16,-4 2 0 0,-1-1-7 0,-1-2-4 16,3 4-1-16,1-3-4 0,0 0 5 0,-2 2-8 15,-2 0 3-15,3 1 3 0,-3-2-6 0,-1 5-1 16,4-5 3-16,0 2-6 0,-3 3-2 0,-1 0-3 16,0 0 2-16,14 0-4 0,-6 0 1 0,-3 3-1 15,2-1-6-15,0 2 5 0,-1 2-4 0,0-4-6 16,0 2-19-16,1 2-28 0,-1-1-32 0,-1-1-36 0,0-1-43 15,-1 2-139-15,2 0-322 0,2-3 142 0</inkml:trace>
  <inkml:trace contextRef="#ctx0" brushRef="#br0" timeOffset="120339.1">32615 12513 70 0,'0'0'163'0,"-4"-4"-16"0,4 4-14 0,-6-1-11 16,6 1-14-16,-7 0-11 0,7 0-15 0,-8 3-13 16,4 0 1-16,0-1-10 0,0 0-2 0,1 2-7 0,1 0 0 15,0-2-8-15,0 2-5 0,2-4-3 16,-3 5 1-16,3-5-3 0,0 5-4 0,-1-2-1 16,1-3-3-16,4 5-3 0,0-3-3 0,1-1-1 0,1 1-5 15,3-2 2-15,1-1-4 0,1 1 1 0,0-1-4 16,-2-2 4-16,1 0-6 0,3-2-1 0,-3-2 1 15,-3-2 2-15,1 1-3 0,1-6-1 0,-1-1 1 16,-4-2 1-16,-1-2-1 0,0-8-5 0,-3 2 2 16,-5-3 3-16,0-2 0 0,-3 0 0 0,3 3 3 15,-2-2 4-15,-1 4 7 0,4 7 1 0,-3 0 11 16,1 2-1-16,-1 1-3 0,2 4-5 0,0-2 3 16,1 6-6-16,0-4 0 0,1 5-7 0,1 1 0 15,0 1 1-15,0 1-3 0,-3 1-3 0,5 2 3 0,0 0-3 16,-12 7 1-16,7-2-7 0,0 2 3 0,0 0 1 15,-1 3 2-15,2 1-3 0,0 1 3 0,1 1-2 16,2-1-5-16,-3 5-4 0,4 1 11 0,-1-2-3 16,0 3-2-16,-1-1 5 0,2-2-2 0,2 1-1 15,-2-3 0-15,-2 1-1 0,4-4 2 0,-1 0 3 16,0 1-2-16,3-1 2 0,0 0 0 0,2-2-3 16,2 1 3-16,1-2-4 0,0 1 0 0,0-2 1 15,6 0-2-15,-3 0-1 0,6-2-4 0,-2 3 5 16,-2-3-3-16,2-2-1 0,0-2 2 0,-6-1 2 0,4 0 1 15,-5 0-3-15,-1-1 3 0,1 0-3 0,-4-3 0 16,0 2 2-16,-5 2-1 0,9-1-5 16,-6 0 3-16,-3 1-5 0,6-2 4 0,-6 2-2 0,0 0 2 15,0 0-3-15,0 0 1 0,0 0 3 0,0 0 4 16,0 0-7-16,-15 10 2 0,12-9 1 0,3-1 0 16,0 0-1-16,-1 4 3 0,1-4-3 0,4 7 8 15,0-4-8-15,1 1 1 0,-1-1 1 0,-4-3 3 16,0 0-3-16,0 0-5 0,37 14 2 0,-37-14 2 15,20 7 4-15,-20-7 0 0,0 0-4 0,24 5 0 16,-24-5 3-16,0 0-3 0,0 0 4 0,0 0-10 16,32-14 8-16,-32 14 1 0,8-12-1 0,-8 12 2 0,8-17 4 15,-8 17 1-15,7-20 5 0,-7 20 5 0,2-22 1 16,-2 22-2-16,2-17-2 0,-2 17-1 16,1-15-5-16,-1 15 1 0,0 0 0 0,0-18-3 0,0 18 1 15,0 0-2-15,0 0-2 0,0 0-6 0,-6-17-15 16,6 17-21-16,0 0-30 0,0 0-40 0,0 0-62 15,-29-2-164-15,29 2-361 0,0 0 160 0</inkml:trace>
  <inkml:trace contextRef="#ctx0" brushRef="#br0" timeOffset="120822.29">33016 12414 20 0,'0'0'120'16,"0"0"-8"-16,0 0-7 0,0 0 1 0,0 0-6 0,0 0-6 16,0 0-5-16,0 0-8 0,0 0-13 0,0 24-3 15,0-24-3-15,0 0-6 0,0 0-5 0,6 17-4 16,-6-17-5-16,0 0-5 0,9 13-3 0,-9-13-3 15,0 0 3-15,12 9-3 0,-12-9-5 0,0 0-2 16,11 12 1-16,-11-12-2 0,0 0 6 0,0 0-7 16,0 0 5-16,25 3 0 0,-25-3-1 0,0 0 13 15,0 0-4-15,0 0-3 0,0 0-1 0,0 0 0 16,0 0-4-16,34-1-8 0,-34 1 4 0,0 0-2 16,0 0-6-16,0 0-5 0,23 7 2 0,-23-7-1 0,0 0-3 15,0 0 0-15,0 0-2 0,14 11 6 16,-14-11-7-16,0 0 4 0,0 0-6 0,11 9 2 0,-11-9 2 15,0 0-5-15,0 0 3 0,0 0 1 0,0 0 2 16,0 0-5-16,0 0 3 0,0 0 3 0,0 0 4 16,0 0 17-16,0 0-1 0,0 0-4 0,0 0 1 15,48-14 1-15,-48 14 5 0,10-13-1 0,-10 13-1 16,9-14-3-16,-9 14-2 0,7-17-3 0,-7 17 0 16,6-19-2-16,-6 19-2 0,4-15-1 0,-4 15-2 15,0 0-3-15,2-15 1 0,-2 15-14 0,0 0-47 16,0 0-58-16,0 0-71 0,0 0-177 0,-10-17-384 0,10 17 170 15</inkml:trace>
  <inkml:trace contextRef="#ctx0" brushRef="#br0" timeOffset="126139.13">27881 12218 84 0,'0'0'89'0,"0"0"-5"0,0 0-9 0,0 0-8 0,0 0-3 16,0 0-11-16,0 0-5 0,0 0-1 15,0 0 1-15,0 0-3 0,0 0-6 0,0 0 9 16,0 0-13-16,0 0 1 0,0 0-6 0,-9 3 2 0,9-3 2 15,-6 1-3-15,6-1 0 0,0 0-3 0,-5 3 2 16,5-3-2-16,0 0 0 0,0 0-3 0,0 0-3 16,0 0-1-16,0 0 4 0,0 0-10 0,0 0 0 15,0 0-1-15,0 0-2 0,-6-4 0 0,6 4-4 0,0 0 8 16,0 0-7-16,0 0 0 0,0 0-6 0,0 0 2 16,0 0 1-16,0 0-1 0,0 0-2 0,-6 4-2 15,6-4 10-15,0 0 3 0,0 0-5 0,0 0 5 16,0 0 0-16,0 0 2 0,0 0-3 0,0 0 1 15,0 0-4-15,0 0-1 0,0 0 2 0,0 0-2 16,0 0-2-16,0 0 4 0,0 0 4 0,0 0-9 16,15 3 5-16,-11-1-2 0,1-2-3 0,3 2 6 15,3-1 0-15,-1 2-3 0,4-2-1 0,0-1 1 16,5 1-1-16,-1-1-2 0,7 0 2 0,-4-1-4 16,10-1 5-16,-2 2 0 0,3-3 0 0,2 4 2 0,0-2 1 15,2 2-1-15,0 1 0 0,2-2 1 0,0-3-1 16,3 3 0-16,10 0 3 0,-12 1-6 0,1-1 6 15,-1 2-5-15,13 0 2 0,-12-1 0 0,-3 4-1 16,1-1-2-16,-1-1 2 0,2 1-4 0,0 2 5 16,-3-1-3-16,4 2 1 0,-3-3-3 0,-1 1 2 15,-1-4 0-15,1 3-2 0,2-1-4 0,-3 1 2 0,1 0-1 16,-3 2 0-16,0-4-3 0,-1 3-1 16,0-2 5-16,-4 1-2 0,-1-4 2 0,-9 1-2 15,-4-2-2-15,0 2 2 0,-3-2-1 0,2 1 5 0,-5-2 5 16,-2 0 6-16,1 1 0 0,-1-1 1 0,-3 0-1 15,-1-1 1-15,-2 3-3 0,5-6-1 0,-5 3-1 16,0 3 1-16,0-5-4 0,0 5-3 0,-5-4 3 16,1 3-4-16,4 1 1 0,-7-3-20 0,7 3-30 15,-12 3-34-15,12-3-33 0,-9 0-72 0,2 0-104 16,7 0-308-16,-11 0 137 0</inkml:trace>
  <inkml:trace contextRef="#ctx0" brushRef="#br0" timeOffset="128289.54">28683 11453 78 0,'0'0'127'0,"0"0"-12"0,0 0-8 0,0 0-12 15,0 0-9-15,0 0-10 0,0 0-3 0,0-5-10 16,0 5-5-16,0 0-6 0,0 0-8 0,0 0-5 16,0 0 2-16,0 0-6 0,0 0-3 0,0 0-3 15,0 0-3-15,0 0-3 0,0 0-1 0,5 10-6 16,-2-7 0-16,-3-3-4 0,4 4 1 0,-2 0-2 15,1 1-3-15,0 0 1 0,-1 1-4 0,-1-1 3 16,1 1-2-16,1-1 2 0,-2 1-2 0,1 1-2 16,-1-3 4-16,1 1-2 0,0 2 2 0,0-1 6 15,0 1 1-15,-1 1 1 0,0-1 0 0,0 0 5 16,1 3 1-16,-2 1-2 0,2 0 3 0,2 0-2 0,-1 2-5 16,-2 2 2-16,1 3 5 0,0 1-3 0,0 6 17 15,0 2 3-15,0-4-4 0,-3 4 0 16,2 0-2-16,0 1 0 0,1 0 0 0,-4-1 1 0,4-1-2 15,0 0-3-15,-2-1 1 0,0 0-3 0,2-7 1 16,-2 2-5-16,0 2 2 0,2-4-3 0,-1 2-3 16,4-1 0-16,-3 2-7 0,1-3 4 0,1 10 0 15,-2-5-3-15,2-3 3 0,-1-1-7 0,-3 0 5 0,0 1-2 16,0-1 0-16,0 0-2 0,-2 8-3 16,-1-3 2-16,3-5-4 0,0 1 2 0,-4-1-2 15,0 1-5-15,3-1 5 0,-3 0-3 0,1 8 1 0,0-9 2 16,2 0-2-16,0 2-1 0,-1-4 2 0,2-1-2 15,0 3 0-15,-2-2-1 0,-1-2 0 0,6 1-4 16,-3 2 5-16,2-3-1 0,-2-1-2 0,0 3 1 16,0-4 0-16,0 3-2 0,0 2 6 0,-4-3-3 15,4 3 0-15,0-2-6 0,-2 2 1 0,-2 0 8 16,3-5-3-16,-3 4 1 0,1 1 1 0,-4 1-3 16,3 2 2-16,-1-4-1 0,0 2-3 0,1-2 6 15,-1 2-2-15,-2 2-2 0,4-3 2 0,-1 0-2 16,0-2-1-16,1-2 0 0,1 3 0 0,0-6 0 15,0 1 0-15,0-1 0 0,1 2 3 0,0 0-5 0,0-4 1 16,1 4 1-16,0-1 2 0,-3-2-1 0,3-1 2 16,3-2-2-16,-3 1 1 0,0 0-2 0,0-1 3 15,0-1-6-15,0-1 5 0,-3-1-2 0,3-3 2 16,0 6-3-16,0-6-5 0,-1 5-26 0,1-5-31 16,0 0-49-16,0 0-75 0,0 0-152 0,0 0-367 15,0 0 164-15</inkml:trace>
  <inkml:trace contextRef="#ctx0" brushRef="#br0" timeOffset="129702.32">28137 12310 75 0,'-5'2'74'0,"5"-2"-12"0,-2 3-3 15,2-3-8-15,0 0 4 0,0 0-6 0,-4 3-4 16,4-3-5-16,0 0-6 0,0 0 7 0,0 0-4 15,-5 3 8-15,5-3-4 0,0 0-2 0,-3 1 6 16,3-1-12-16,0 0-2 0,0 0-9 0,-13 0 6 16,13 0-1-16,-10-2-3 0,4 0-6 0,6 2 0 15,-13 0-1-15,8 0 4 0,5 0 1 0,-13-1 6 16,5-1 0-16,1 2-4 0,-1 0 2 0,8 0-3 16,-13 0 0-16,8-2 1 0,5 2-3 0,-9 0-1 0,9 0 2 15,0 0-2-15,-10-1-3 0,10 1-3 0,-4-2 10 16,4 2-3-16,0 0 0 0,0 0 3 0,0 0 1 15,0 0 2-15,0 0 0 0,0 0 1 0,0 0 1 16,0 0-4-16,0 0-5 0,0 0 0 0,10 11-3 16,-10-11-2-16,0 0-1 0,3 1-3 0,-3-1 1 15,0 3 2-15,0-3-8 0,0 0 4 0,0 0-3 16,-5 6 7-16,5-6-6 0,-4 4-2 0,4-4-1 0,-5 2-2 16,5-2 0-16,-4 2 4 0,4-2 3 15,0 0 3-15,-4 2-2 0,4-2 3 0,0 0-4 0,0 0 9 16,0 0-7-16,-4 1-1 0,4-1 0 0,0 0 1 15,0 0 8-15,0 0-6 0,0 0 2 0,0 0-2 16,0 0 5-16,0 0-4 0,0 0-1 0,0 0 0 16,0 0 0-16,0 0-2 0,0 0 2 0,17 0-6 15,-7 0 0-15,-2 0-1 0,1 0 2 0,4 0-2 0,-2 0 0 16,2-1 1-16,2-1-2 0,3 0 5 16,1 4-1-16,0-4-5 0,2 2-3 0,-1-3 5 0,11-2-2 15,-3 1 1-15,0 1 0 0,2 1 3 0,0-5 2 16,2 4-2-16,0-2 2 0,3 4 0 0,-2-6 0 15,0 3-2-15,2-1-2 0,-3 3 4 0,-1-3-2 16,0 0-2-16,-3 0-3 0,2 1 0 0,-3 2 1 16,1 1-1-16,-7 1-1 0,0 0 2 0,-1 0-2 15,9 0 3-15,-8 0-2 0,7 0 0 0,2 1 1 16,-4-2-2-16,-4 1 1 0,-1 1-4 0,7-1 0 0,1 4 0 16,3-3 2-16,-4 1-1 0,4 2 1 15,0-1-1-15,0-2 1 0,-1 0-2 0,3 4 1 16,-3-5-1-16,-3 0 2 0,1 2-1 0,-7-2 1 0,0-1-2 15,-2 1 2-15,-2-1-2 0,3 3 4 0,-9-2-2 16,2 0-3-16,-1 0 0 0,0 0-1 0,-2-1 0 16,2 0-1-16,0 1 3 0,-1 0 0 0,-2-4-1 15,2 3 2-15,-1 0-2 0,-1-3 2 0,1 1-4 0,1 1 6 16,1-2-3-16,0 1 0 0,-2-1-3 16,4 2 3-16,-4-2-1 0,3 3 0 0,-3 0 0 15,3-1-1-15,-1 0 1 0,5 1-1 0,-1-2 2 0,-5 2 0 16,1-2-2-16,6 1 1 0,-9 0 2 0,3 2-2 15,1-1 1-15,-1-2 1 0,0 1-2 0,-2 0 4 16,0 1 0-16,1-1-3 0,-7 2 1 0,7-3-2 16,-6 3 1-16,-1-3-3 0,-5 3 6 0,8 0-5 15,-8 0 0-15,0 0 3 0,9 2-2 0,-9-2-3 16,0 0 0-16,4 1 1 0,-4-1 1 0,0 0-1 16,-13 5 1-16,8-2 1 0,-3 0-7 0,-6-1-16 15,0-1-23-15,2 1-26 0,-3 1-34 0,1-1-56 16,-4-1-155-16,-1 0-344 0,6 1 152 0</inkml:trace>
  <inkml:trace contextRef="#ctx0" brushRef="#br0" timeOffset="133070.01">27718 12097 26 0,'0'0'90'16,"0"4"-3"-16,0-2-9 0,0-2 5 0,0 6-3 16,4-1-12-16,-4-3-5 0,1 2-2 0,3-1-2 15,-2 0-4-15,2 3 0 0,0-1-2 0,1-1-5 16,3 1-1-16,-4 0-4 0,1-1 0 0,5-1-7 16,-1 4-9-16,2-2 5 0,1-3-8 0,0 5 6 15,0-4-2-15,1 1-3 0,1-1-8 0,-1-3 6 0,0 3-6 16,7-1 11-16,-2 2-6 0,0-1 1 0,1-1-4 15,-1 1 2-15,0 0-3 0,6-1-1 16,-7 1 0-16,3-1 4 0,1 0-8 0,-4 1-1 0,0-2 4 16,-2 2-7-16,-2-1 1 0,0 1 1 0,1-1-9 15,-3-1 7-15,0 1-3 0,4-2 4 0,-3 0-4 16,2 0-2-16,-4 0 0 0,7-2 3 0,-2-1 2 16,0 3 3-16,-2-4-1 0,0 1 0 0,2 1 1 0,-2-1-5 15,2-1-3-15,-2 0 4 0,6 0-5 16,-6-1 2-16,0 2-1 0,-3-3 3 0,3 3-1 15,-4-2-6-15,1 0-2 0,-2-2 6 0,-1 5-4 0,-1-3-3 16,0 0 10-16,-1 0-6 0,2-2 4 0,0 2-1 16,-2-2-4-16,2 0 2 0,-1 0-3 0,-1 1 2 15,3-1-1-15,-1 0-2 0,-1-2 3 0,1 1 2 16,-2 0-5-16,2 0-1 0,-1-1 2 0,3 0 0 16,-4-3 0-16,5 3 1 0,-5 0 0 0,3-2 0 15,0 2-5-15,-1-1 6 0,1 0-2 0,0 1 4 16,-2-1-3-16,-1 3 0 0,2-1 1 0,-2-2 3 0,1 3-7 15,1-1 4-15,-2 0 5 0,0 0-5 16,0 0-2-16,-1-1-2 0,1 1 6 0,0-4-5 16,1 3 0-16,-2 0 5 0,0-2-1 0,1 2-4 0,-1-2-3 15,0 1 9-15,0 0-8 0,-2-3 3 0,2 1 4 16,-1 1 0-16,-2 0 0 0,0-2-5 0,0 3 7 16,-2-3-4-16,4 1-2 0,-2-1-2 0,0 2-7 15,-2-1 10-15,1 1 4 0,0 0-2 0,-3-1 0 16,1 2-3-16,1 0 6 0,-2 0-7 0,-1-1 7 15,2 2 4-15,-2-1-4 0,-1 0-2 0,0 3 1 16,-1-1 4-16,1-3-3 0,-1 1-2 0,1 1 2 0,-1 1 0 16,0-2 3-16,0 4-4 0,-3-4 3 0,5 2-3 15,-2 2 2-15,2-1-5 0,-1 2 1 0,-3-2 4 16,3 2-4-16,0 0-2 0,-3-2-2 0,-1 2 2 16,3 0 2-16,-2-2 1 0,-1 2-1 0,-1 1-4 15,1-1 3-15,0 0-2 0,0 1 2 0,-3-2 0 16,0 1-1-16,-1 1-3 0,3 2 1 0,0-2 3 15,-2-2-6-15,3 4 2 0,2-1 5 0,-2 0-2 16,1 2 5-16,-2-4-6 0,1 3-8 0,-1-1 9 16,2 3-2-16,0-3 7 0,-2 3-5 0,0-1 5 15,-2 1-2-15,0-2-4 0,0 0 0 0,0 1 0 0,-1 0 3 16,-5 0-5-16,1-1-2 0,2 2 0 16,-3-1 5-16,-4 1-9 0,3 0 2 0,-3 0-3 0,3-1 6 15,-4 2-4-15,3-2-2 0,-2 1 4 0,-1 0 1 16,4 0 0-16,-4 0-5 0,0 1 2 0,-4 0 4 15,5 1-3-15,-5-1 0 0,6 1-10 0,0 2 9 16,-7-3-7-16,8 2 2 0,-2 0 4 0,2 3-3 16,0-3-5-16,0 2 2 0,-1-4 1 0,3 3 0 0,-1 3-16 15,0-2 18-15,0-4-24 0,0 7 11 0,-1-4-4 16,0 1-5-16,1 1 14 0,2-1-3 16,-2 0 2-16,3 0 6 0,-1 2-7 0,-1-1 5 0,0 1 0 15,4-2 2-15,-4 1 1 0,2 1 2 0,3-3-1 16,-2 5 4-16,-1 0 0 0,4-2 7 0,-4 0-6 15,6 3-1-15,0-3 9 0,-2 0-3 0,2 2-1 16,1-4 4-16,0 3-7 0,-1 1 5 0,2-1-4 16,-1-1 4-16,-3 1 1 0,5 1-3 0,-2-1-3 15,1 3 8-15,0 0-3 0,1-2 0 0,3 3-3 16,-2-3 0-16,1 4 9 0,1 2-2 0,-1-2-1 0,1 3-1 16,0-4-3-16,0 2 6 0,3 5-1 15,-3-4 3-15,2 0-17 0,0 1 9 0,1-3-2 16,1 3 5-16,-1-3-2 0,1 3 4 0,0-4-3 0,1 1-3 15,-1-1 5-15,-1-1 0 0,1 2 2 0,0-1-1 16,2 0-1-16,-2 0-5 0,0 3 6 0,0-4-3 16,2 2 6-16,-1-1-2 0,-2 0-1 0,1 0-8 15,-3-3 3-15,3 3 7 0,-1-1 2 0,1 0 0 0,0 0-1 16,1-2 1-16,0 0-2 0,2 2 3 16,0-2-4-16,-1 0 4 0,3 0-1 0,-1-2-3 15,1 2 6-15,3-2-5 0,-2 3 6 0,2 0-2 0,3 0-4 16,0 2 1-16,-4-3-2 0,4 3-2 0,1 3 1 15,1-1-2-15,-2-4 2 0,2 3 0 0,1-3-2 16,-5-1-1-16,3 3 9 0,-1-5-7 0,-2 2 0 16,2-4 0-16,-3 2-1 0,1 1 2 0,-1-3 2 15,2 1-4-15,0-1 3 0,3-2-1 0,-4 1 3 16,5-3-3-16,-1 2 7 0,1-3-6 0,2 4 3 16,1-3-2-16,0-1 2 0,2 2 7 0,2-4 1 15,-3 2-6-15,2 2 0 0,0-2 3 0,0 0-2 16,1 0-2-16,-2 2 0 0,-1 0 2 0,0-1-5 15,0 0 0-15,1 0 3 0,-5 1 2 0,-1-2 0 0,5 3-7 16,-5-1 2-16,0 0-4 0,1 1 3 0,-2-1 0 16,2-2-1-16,-1 0 0 0,1-2 8 0,-1 0 5 15,6 0 4-15,-5 1-4 0,4-2-2 0,-1-1 1 16,1 1 1-16,-3-1-8 0,4-1 10 0,-2 0-14 16,-1 3 7-16,-2-1 3 0,2-2 0 0,-2 1-4 15,-3-1 0-15,8-2-4 0,-7-1 7 0,2 3-4 16,0 0-5-16,0-7 0 0,0 3-3 0,2-1 3 0,-1-3-2 15,-2 4 0-15,3-2 1 0,-2 1-1 16,0-1 2-16,2 1-1 0,0 1-3 0,-3-3 4 16,2 3-4-16,-2-2 8 0,1 2 3 0,0-3 0 0,-1 2-1 15,1-1 5-15,0 1-2 0,2-2 3 0,-1 2 11 16,-2-3-5-16,1 4 11 0,-3 1 0 0,-1-4-6 16,-1 3-1-16,0 0-3 0,0 1-2 0,0-2 1 15,-4 2-5-15,4-3 1 0,-4 2-6 0,3-1 5 16,-3 0-2-16,-1-1 1 0,2 0-1 0,-2 0 3 15,1-1-2-15,-1 0 0 0,1-5-2 0,-1 3-3 16,0-4-1-16,2 1 1 0,-6-3-4 0,4 1 1 0,-1 0-4 16,-2-1 4-16,0-6 2 0,-1 8 2 0,0-8-6 15,-1 1 2-15,0 7 3 0,-3-3-4 0,-5-4-1 16,1 7 0-16,-5-5 1 0,-2 1-2 0,1 7 0 16,-8-2-4-16,-1-1-21 0,-1 2-12 0,0 3-24 15,-4 2-38-15,1 1-57 0,-4 0-161 0,1 4-340 16,0-1 151-16</inkml:trace>
  <inkml:trace contextRef="#ctx0" brushRef="#br0" timeOffset="137635.96">29349 11193 12 0,'0'0'103'0,"0"0"-14"0,0 0 10 15,-6-3-13-15,6 3-8 0,0 0-5 0,0 0-9 0,0 0 0 16,-2-3-12-16,2 3-5 0,0 0 1 16,-10-2-11-16,10 2 1 0,-9 0-12 0,4-2 3 0,-2 2-2 15,7 0-7-15,-15-1 3 0,6 1 2 0,-4 0-7 16,4 0-4-16,-1-2-2 0,-3 4 2 0,3-2-4 16,-3 1-1-16,3-1-2 0,-3 3 0 15,2 0 2-15,-1-2 2 0,2 3-11 0,-1-1 9 0,0 0-6 16,4 5-2-16,-3-4 9 0,-1 1-4 0,1 1-1 15,-1 0-8-15,0 0 6 0,1 5-4 0,-5-4 2 16,3 2-1-16,-2 2 2 0,1 2-3 0,3-1 6 16,-4-2-3-16,1 4 2 0,-3-4 2 0,4 4-11 15,-4-1-2-15,3 0 10 0,-5 7-3 0,4-7 5 0,0 1-2 16,1 3-7-16,-1-2 5 0,1 2 2 16,4-2-4-16,-2-1 0 0,-1 3 8 0,0-2-1 0,3-1-14 15,0 1 8-15,3-4 3 0,1 1-3 0,-1-1 3 16,4 1 2-16,0-2-7 0,-2 0 7 0,3 1-2 15,0 0-1-15,1-2-7 0,-1 3 5 0,-1-4 0 16,2 2 1-16,0-3 0 0,0 3 1 0,-1-2 0 16,2 0 0-16,-1 1-3 0,2 0 3 0,-1-2 4 15,-1 3-7-15,-1-2-3 0,2 2 5 0,-1-1 5 16,1 1-5-16,-1 0-2 0,0 0-5 0,0 1 1 16,-1 1 6-16,1-2 2 0,1 2-5 0,0-2 5 15,-1 1 5-15,4-1-2 0,-4 1 0 0,0-4 3 16,2 2-6-16,-1 0-4 0,0-1 5 0,-1-2 0 0,1 0-3 15,1 0 3-15,1 0 1 0,-3-1-4 0,0 1 5 16,0 0-3-16,0-1 0 0,0 2-8 0,2-3 11 16,-2 0 0-16,1 3 9 0,0 0-3 0,2-2-1 15,-1 2 0-15,2-2-3 0,1 3-1 0,-1-1 9 16,1 0-10-16,0 0 0 0,3 2-5 0,-3-1 0 16,3 0 8-16,-2 1-10 0,3-3 7 0,-1 3 0 15,-2-4 2-15,3 4-3 0,-4-2-5 0,2-2 4 16,-2 3 0-16,1-1 6 0,2 0-7 0,-2 0 0 0,3 0-1 15,-1-1-1-15,1 1-2 0,0 0 5 16,0-2-2-16,2 2-2 0,-1 0 4 0,1 1-2 0,-1-2 1 16,1-2-1-16,-2 2 4 0,5-1-6 0,-5 0-5 15,4 0 7-15,-3 2-4 0,2-3 1 0,-3 0 3 16,1 1-1-16,-1 0-2 0,0 1 1 0,1-2-5 16,0 1 0-16,-2 1-5 0,1-1 3 0,-3-3 1 15,2 2-3-15,-2 0-2 0,1-1 6 0,3 1 0 16,-5-2-2-16,4 3 0 0,2-2 1 0,0 0-2 15,0-2 7-15,1 2-2 0,-1-1 2 0,3 0 0 16,0 1-2-16,-2 0-1 0,2-1-1 0,-1-2 5 0,5 0 1 16,-6 2-4-16,1-2-3 0,0 2 8 0,0-1-1 15,-2-1 0-15,1 1-8 0,0 2 7 0,-1-3-3 16,0 1 0-16,3 0 9 0,-5-1-5 0,5 3-1 16,-5-3-2-16,3 0 4 0,-2 2 3 0,0-1-10 15,-1-2 1-15,1 2 0 0,3 0 5 0,-3-1 5 16,2 0-6-16,-3-1-2 0,-1 2 1 0,0 0 4 15,4-2-8-15,-2 1-5 0,2 0 11 0,-2 0 2 16,-1 0 2-16,2-1-2 0,0 1-4 0,0 0-3 0,-1 1 6 16,-1-2 1-16,0 1-2 0,1 0 1 0,2-1-4 15,-2 1 1-15,0 0 2 0,2-2-7 0,-1 2 7 16,-3-3-1-16,0 3-1 0,2-2 1 0,-3-1-3 16,1 2 2-16,-1 0 3 0,3-3 2 15,-1 2-1-15,-4-2-3 0,1-1 2 0,1 4-1 0,-1-3 3 16,0 0-4-16,-2-1 8 0,1 1 1 0,-1-3 6 15,3 2-5-15,-2 0-3 0,4 0 1 0,-3-2 0 16,0-1 5-16,3 2-11 0,0-2 5 0,-1 2-2 16,-3 0-3-16,0 1 5 0,4-2-3 0,-4 1 2 15,0 1-3-15,-1-1 3 0,3 0 1 0,-1 1-6 16,-1-2-13-16,-1 1 14 0,0 0-3 0,0 0 5 16,1-2 5-16,-1-2 4 0,2 3 8 0,-4-2 0 0,4-1-4 15,-4-1 3-15,1 0 0 0,-1 0 7 0,0 0-5 16,0-1 2-16,-1-4-2 0,1 0-8 0,-1 0 2 15,0-2-2-15,-2 1 0 0,2-1-1 0,2 1 0 16,0-2 1-16,-3 2-8 0,3 1 6 0,-2-1 3 16,1 1-3-16,-1 1 2 0,2 1-6 0,-2 2 3 15,1-2-1-15,0 2-1 0,-1 2 2 0,2-3-1 16,-2 0-3-16,0 2 0 0,2-1 0 0,0 0 4 16,-3 2 0-16,0-2-5 0,0 0 2 0,0-1-1 15,0 0-2-15,-3 1 3 0,0-3 0 0,2 3-2 16,-2 0-1-16,1-3 1 0,-2-2 0 0,0 1-6 15,1 0 4-15,-1 4 0 0,1-5 2 0,-4 8-3 0,5-3 1 16,-3-1 0-16,-2-3 0 0,5 6-4 0,-1 0-4 16,-2 0 4-16,-1 1 1 0,1-1 1 0,-1 0-1 15,1 2 1-15,-1 0-2 0,-2-1 2 0,2 1 1 16,-2 0 0-16,-1-1-1 0,2 1 0 0,-1 2-2 16,3 1-4-16,-2-2 5 0,2 4-2 0,-1-3 3 15,-2 0 0-15,3 1 0 0,0 0-2 0,1 1-5 16,-5 1 7-16,4-3-1 0,1 0 1 0,-5 1 0 0,4 1-2 15,-4-3 0-15,3 3-2 0,-2-2 4 16,0-1-1-16,-3 2-2 0,2 0-1 0,-2-1 3 16,-2 2 0-16,0-1 1 0,-1 0-3 0,0 1 1 0,-1 0-1 15,2 0 3-15,-5 2-5 0,5-1 2 0,-3 0 1 16,5 2-1-16,-4-2 2 0,2 1-9 0,0 2 8 16,1 0-1-16,-1 0 1 0,0 0 5 0,2 0-6 15,-2 0 3-15,-2 0-5 0,2 0 5 0,-5 0-1 16,0 0-2-16,1 0 0 0,2 0 2 0,2 0 0 15,-1 0-3-15,-4 0 2 0,-1 0 2 0,5 0-3 16,0-3 3-16,1 3-5 0,-2 3 2 0,2-3 4 0,0 1-3 16,2 3 0-16,-2-1-1 0,-1 1-1 0,6 0-1 15,-5 1 3-15,2 0-2 0,2 2 1 16,-4-2-4-16,-1 5 7 0,-1 1 1 0,0-1 0 0,2-1-2 16,1 0 1-16,1-2-2 0,-2 0 0 0,3 0 1 15,-2 0-2-15,2 1-1 0,0-1-1 0,-2-3 3 16,2 5 0-16,1-5-3 0,0 0 5 0,-3 3-3 15,3-3 2-15,2-2-1 0,-2 2 0 0,2 0 0 16,-2 0 3-16,-2-1-3 0,4 2 3 0,0-1-2 0,0 1 0 16,0-2-2-16,-4 2-4 0,6-1 3 15,-3 4 0-15,0-2 0 0,1 4 0 0,0-3 2 16,-2 2 1-16,0 4-1 0,1-3 1 0,0 1 1 0,0-2 1 16,-3 3-4-16,-1 2 1 0,3-3 1 0,0-2 1 15,3 0 0-15,-2-1-1 0,4 0-3 0,-1-2 4 16,1 1-2-16,-2-3 0 0,2 1 1 0,0 2 0 15,4-1-2-15,-5-2-1 0,3 3 1 0,-4-1 1 16,4 1-1-16,-1-2-1 0,-2-1 5 0,3 3-1 16,-1-4-1-16,-1 3-2 0,2 2 1 0,1-4-1 15,-1 4 0-15,0-1 1 0,0 3 1 0,1-2 0 0,0 2-1 16,-2 0 0-16,2-1-3 0,-3 0 2 0,4 2-1 16,-1 0-1-16,0-2 4 0,-1 2-1 15,1-2 0-15,1 4-1 0,0-2 4 0,1-3-4 0,1 4 2 16,-2-2-1-16,2 2-1 0,2-3 8 15,-3 2-3-15,2 0 0 0,-2-1-6 0,3 0 3 0,-1 0-1 16,-1-3 4-16,1 1-5 0,-1 0 2 0,1 3-4 16,-1-1 3-16,5-2-1 0,-5 2 3 0,1-4 0 15,-1 5-1-15,2-3-2 0,1 2 4 0,-1-3-3 16,0 3-1-16,2-1 5 0,2-2-2 0,-3 2-3 16,4 0-1-16,-4-1 7 0,4 0-4 0,0-1-6 15,-1-1 5-15,2 1 1 0,0 2-4 0,-2-4-1 16,5 2 7-16,-4-3-4 0,0 3-3 0,2-1 0 15,-3-3-6-15,2 2 1 0,-1-1-1 0,0-1-4 0,0 3 4 16,-1-2 0-16,2 0 1 0,-3-1-7 0,2 2 3 16,5-1 3-16,-5-1 2 0,0 2-7 0,1 0 4 15,2-1 2-15,-3-1 6 0,2 1-3 0,0-1 1 16,-2 2 2-16,2-3 0 0,1 1-1 0,-2 2 2 16,1-1 2-16,-2-1-5 0,2 0-2 0,0 2 6 15,1 1-5-15,0-2 3 0,-2 0 1 0,1 0 0 16,0 1-3-16,-1-2 2 0,2 2-2 0,-1-1 1 0,1 1 4 15,2 0 0-15,-1-2-2 0,-2-1 1 0,3 3 2 16,-2-4-3-16,0 5 4 0,-1-4-1 0,-1-2-1 16,1 3-3-16,-2-1-3 0,4 1 8 0,-4-1-15 15,3 1 16-15,-3-1-4 0,1-1 2 0,0 0-1 16,4-1 2-16,-4 0-1 0,3 3-3 0,-3-3 0 16,2 1 4-16,1-2-1 0,-2 3-1 0,2 3 1 15,1-2-2-15,-4-1 1 0,1 0 0 0,0-2-2 16,-5 3 4-16,2-2-1 0,3 4-5 0,-3-5 9 15,0 3-9-15,2-3 2 0,0 2 3 0,-1 0 2 16,0-1 0-16,0 1-1 0,-3-1 1 0,6-1-1 16,-2 2-6-16,0-3 6 0,3 2 3 0,1-1 2 0,-1-1 5 15,1 0-4-15,0 0 3 0,-1-2-1 16,1 2 1-16,-2-2 2 0,2 0-5 0,-2 1 9 0,0-3 0 16,-1 1-3-16,-2 2-2 0,1-2 2 0,-1-2-1 15,-1 3-1-15,-3 2-4 0,5-5-1 0,-3 1 0 16,-2 0-1-16,0-3 0 0,5 2 2 0,-3 1-7 15,0-2 3-15,-3-1 2 0,6 1-4 0,-2-2 2 16,1 4-1-16,-1-4-6 0,2 1 5 0,-1-2 0 16,1 2 0-16,4-3 1 0,-4 3-1 0,-2-3 2 15,2 1-1-15,-1 0-2 0,-2 0 4 0,0 1-2 16,0 1 0-16,-2-1 0 0,1 0-1 0,-1-2-1 0,-1 0-1 16,2 1 3-16,-2-1 0 0,0 0-4 0,-3 1 5 15,3-2 4-15,-1 0 1 0,-1 2-1 16,2-4-3-16,0 3 2 0,1 0 2 0,-1-4-2 0,1-1 1 15,-1 4-5-15,0 2 5 0,2-5-1 0,-3 2 0 16,2 0-1-16,0-2 1 0,-1 5 1 0,1-7-3 16,-1 5-2-16,0 0 0 0,-3-2 3 0,1 2-3 15,-2-3-2-15,2-2 1 0,-4 0-3 0,1 0-1 16,-3-3 5-16,-2 2 0 0,1 1 1 0,-2-3-3 16,-3-3-1-16,-3 1-5 0,3-2 9 0,-5 1-5 15,3 2 5-15,-6-3 0 0,6 3-3 0,0 5 1 0,-1-7 1 16,-4 4-1-16,0-1-2 0,3 7-4 0,-4-5 0 15,0 5 5-15,-5-2-3 0,-4 1-14 16,8 6-12-16,-10-2-14 0,0 1-10 0,1 0-15 0,-2 2-6 16,-2 1-15-16,4 0-5 0,-2 1-21 0,2 1-16 15,0 0-130-15,-5 1-281 0,2 0 125 0</inkml:trace>
  <inkml:trace contextRef="#ctx0" brushRef="#br0" timeOffset="141337.57">28367 12194 54 0,'0'0'61'16,"0"0"-3"-16,0 0-5 0,0 0-5 0,0 0-2 15,0 0-6-15,0 0 5 0,0 0-13 0,0 0-4 16,0 0-4-16,0 0 7 0,0 0-8 0,0 0 2 0,0 0-11 16,0 0 5-16,13 0 2 0,-13 0 1 15,5-2 1-15,-1-1-9 0,4 3 1 0,-1-4-2 0,2-1 1 16,3 0 11-16,-1 1-15 0,1-3 9 0,0 1 3 16,0 1-7-16,1-2 1 0,-2-1 11 15,0 2-11-15,-1-1 2 0,0-1 2 0,3-2 9 0,-2 1-9 16,-2-1 7-16,4 0 5 0,-5 0-4 0,3-3-3 15,0-3-5-15,-3 2-2 0,4-1 1 0,-3 2 0 16,-3-1-7-16,2-3 4 0,-4 6-2 0,1-4 1 16,-1-1 2-16,-2 2-9 0,2 2 3 0,-4 0-8 15,5-6 1-15,-1 4 3 0,-2-3 3 0,1 1 14 0,1 4-3 16,-3 0 0-16,2 0 2 0,-1 0-6 16,2 2-2-16,-2-2 0 0,-1 0-3 0,0 2 3 0,0 0-5 15,1 1 3-15,-2-1-4 0,2 2 0 0,-2 1-3 16,1 1-2-16,-2-2 2 0,2 1-4 0,-2 1 3 15,1 0 1-15,-4 0-4 0,3 0 0 0,0 1 3 16,-3-1-5-16,0 1 5 0,0-1-3 0,-1 3 0 16,0-3-3-16,-4 2 2 0,4 0 0 0,-3 0 1 15,2-3 5-15,-3 2-13 0,1 0 8 0,2 1-2 16,-2 0 2-16,2 0 8 0,-2 1-9 0,3 0 0 0,-3-1 3 16,-2-2-4-16,3 4-2 0,-1-2-1 15,-2-4 2-15,-1 5 3 0,2 1 3 0,0-2-6 16,-2 1 0-16,1-1-1 0,-1-1 4 0,0 2-1 0,1-2-1 15,-3 1-2-15,3 1 5 0,-2-2-3 0,1 4 0 16,-6-5-1-16,-2 5 1 0,6-2 2 0,-1 0 0 16,-2-1-3-16,-2 1 0 0,5 0 2 0,-2 2-2 15,2-2 4-15,-6-1-5 0,5 4 5 0,-4-4-1 16,1 3-2-16,-1-2 2 0,-1 2-1 0,6-1-2 16,-10 1-1-16,3-1 2 0,-1 2 6 0,1 0-6 15,-3 0 5-15,-3 0-8 0,3 0 0 0,2 0 1 0,-1 0-1 16,1 2 9-16,1-4-10 0,0 4 3 0,2-2 0 15,0 1 1-15,0 0-7 0,-1 1-3 16,1 1-1-16,1-2-2 0,-2 3-4 0,0-1 2 0,-2 1 4 16,1 0-3-16,1 5 2 0,-3-4 10 0,0 1-9 15,-6 1 2-15,2 1 3 0,1-1 3 0,5 1-5 16,-2-3 0-16,0 0 3 0,-1 5-4 0,2-1 6 16,0-4-1-16,3 4-4 0,0-1 2 0,2 1 2 15,-1 2 1-15,4-1 8 0,1 1-2 0,0 1-8 16,-2 1 1-16,5 2 5 0,0-1-6 0,0 1 1 15,4 0 4-15,1 2 0 0,-1 0 3 0,5-2-2 0,0 3-3 16,0 0 5-16,0 0-2 0,1 0 0 0,2-1-2 16,-3 1 1-16,0 0-4 0,1-1-3 0,-1-3 7 15,-1-2 2-15,1 1-8 0,-3-3 9 0,2 1 0 16,-3 0-3-16,2-2 4 0,-1 1-2 0,-1-5-4 16,-3 4 4-16,5-1-2 0,1-3-3 0,-3 2-2 15,0-2 4-15,3 3 3 0,-1-2-4 0,0 1 2 16,2-2-3-16,-2 3-4 0,2 0-3 0,0-1 11 0,2 0 1 15,-4 1 2-15,4 3 1 0,0-6-5 0,0 5 4 16,3 0-1-16,-1 0 0 0,3 1-5 0,3 4 4 16,0-1 2-16,0 0-1 0,3 1-1 0,1 6 1 15,1-6 3-15,3 3 0 0,-2-2-3 0,5 2 2 16,-1 1 1-16,-5-5-1 0,0 1-5 0,0-4 3 16,2 2-2-16,-2 1 0 0,2-4 2 0,-3 0-1 15,-4-4 2-15,4 1 0 0,2-1-3 0,-2-3-3 16,4 1-2-16,2-3 5 0,8-3-1 0,0-2 0 15,4 2 2-15,-4-4 1 0,4 2 0 0,2-2-5 0,-1 0 5 16,-1-1-3-16,4-3 0 0,15-1 3 0,-14 1-2 16,-1-2 2-16,2 4-1 0,-3-4 3 0,1 0 1 15,-2-5-1-15,0 4 0 0,-3-1 4 0,-2 1-6 16,-1 3 6-16,0-3 1 0,-3 1-1 0,-7 0-4 16,-1 2 6-16,1-1-4 0,-4-2 3 0,-1 3 8 15,1-1-6-15,-6 1-5 0,-3-2 0 0,-2 2-4 16,-2-2 0-16,-2-5-4 0,-6 3-32 0,2-4-10 0,-5 1-47 15,-7-6-6-15,-1 1-120 0,-3-1-233 0,0 1 103 16</inkml:trace>
  <inkml:trace contextRef="#ctx0" brushRef="#br0" timeOffset="144942.04">30453 11112 59 0,'0'0'137'15,"-3"-5"-5"-15,3 5-18 0,0 0-10 0,-1-5-7 16,1 1-8-16,0 4-4 0,0-5-12 0,0 5 0 16,0-5 0-16,0 5-4 0,1-4-1 0,-1 4-4 15,0-5-3-15,0 5-6 0,-1-6-8 0,1 6-6 16,-1-6-4-16,1 6 0 0,-2-6-4 0,4 4-2 0,-2 2-1 16,-3-8-4-16,2 4-3 0,-2 3 4 0,2-3-9 15,0-1 4-15,1 5-5 0,-6-7 1 16,2 6-3-16,1-3 2 0,0 1 1 0,3 3 2 0,-3-5 1 15,0 2 0-15,0 1 3 0,3 2-6 0,0 0 2 16,-1-6-4-16,1 6-2 0,-5-3-3 0,2 1-4 16,3 2 6-16,-7-2-1 0,7 2-7 0,-12 0 2 15,12 0-2-15,-16 4 3 0,4-2 1 0,-1 0-2 16,-2 3-3-16,-2 1 2 0,-2 4-3 0,2-3-2 16,-2 2 6-16,0-1-9 0,4 4 3 0,-2 0 0 15,1-2-1-15,-1 2 3 0,4 0-3 0,-1 0 1 16,1 1 2-16,0-2-3 0,2 1 4 0,0 1-1 0,1-2-5 15,3 1 4-15,-3-2-3 0,2 0-1 0,3 2 5 16,1-4-3-16,-2 1 4 0,2-1-2 0,0 1-1 16,3-2-1-16,-3-2 2 0,3 0-2 0,0 2-3 15,-1-2 6-15,2-1-3 0,-2-2 2 0,1 1 1 16,1-3-4-16,-2 6 1 0,1-4 3 0,1-2 1 16,-4 2-5-16,4-2-2 0,0 0 7 0,-4 5-7 15,4-5-13-15,-2 5-18 0,2-5-22 0,0 0-29 16,0 0-50-16,-3 3-161 0,3-3-321 0,0 0 143 15</inkml:trace>
  <inkml:trace contextRef="#ctx0" brushRef="#br0" timeOffset="145335.76">29989 11197 152 0,'0'-3'143'0,"0"3"-14"16,0 0-8-16,0 0-14 0,0 0-12 0,0 0-9 15,0 0-10-15,0 0-7 0,-8 15-7 0,6-10-10 16,-3 4-3-16,-2 2 2 0,3 1-11 0,2-3-3 16,-1 4-6-16,1-1-2 0,-1 0-1 0,-1 0-7 0,4-1 2 15,-1 3 0-15,-3-4-6 0,8 1 3 0,-3 0-3 16,2-3 0-16,-3 2-5 0,2-3 1 0,0 3 5 15,0-3 2-15,-2-2-8 0,3 0 12 0,-1-1 9 16,0-2 12-16,-2-2 11 0,5 3-5 0,0-3-4 16,-5 0-8-16,13-5 5 0,-7 0 6 0,2-2-8 15,2 2 0-15,0-2 0 0,-1-2-8 0,2 1 2 0,4-1-4 16,1 1-6-16,-2-1-4 0,-2 3 1 0,-1-1-2 16,-2 2-3-16,1 2-2 0,-2-1 0 15,-3 3-6-15,3 0 2 0,-3 0-2 0,-5 1-2 0,10 3-2 16,-7 1-25-16,-1 2-21 0,-2 0-38 0,-1 0-35 15,-3 0-54-15,0 3-160 0,-3-3-354 0,0 5 158 16</inkml:trace>
  <inkml:trace contextRef="#ctx0" brushRef="#br0" timeOffset="147086.6">30758 12484 51 0,'0'0'62'0,"-2"3"-31"15,2-3-38-15,0 0-17 0,6 4-24 0,0-3 12 16</inkml:trace>
  <inkml:trace contextRef="#ctx0" brushRef="#br0" timeOffset="165486.32">25247 14618 55 0,'5'-4'117'0,"-4"2"-5"16,-1 2-2-16,3-5 2 0,-3 5-2 0,4-3-6 16,-3 0-1-16,-1 3-4 0,3-6-2 0,-2 2-4 15,0 0-6-15,0 1-6 0,-1 3-4 0,3-4-6 16,-3 4-10-16,4-5-3 0,-4 5-6 0,0 0-3 16,1-2-5-16,-1 2-8 0,0 0-4 0,0 0-2 15,2-3-7-15,-2 3 1 0,0 0-2 0,0 0-4 16,0 0-3-16,0 0 1 0,0 0-3 0,0 0-1 0,0 0 1 15,0 0-5-15,0 0 5 0,4 10 2 0,-4-10 0 16,-2 6-5-16,2-2 2 0,2 1 1 0,-2 1 3 16,0 0-7-16,0 1 1 0,0 0 4 0,2 2 2 15,-1-2-2-15,-1 1 0 0,2 1-5 0,2 3-4 16,-4-3 4-16,0 1 1 0,0-2-2 0,2 4 3 16,-2 0-5-16,-2-4-2 0,2 4 2 0,-2-7-6 0,0 5 5 15,1 0 20-15,0-3-5 0,0-1-6 16,-1-1 2-16,2-2-6 0,0 1 1 0,0-4 3 15,-2 5-5-15,0-2 1 0,2-3 2 0,0 5-3 0,0-5-12 16,4 1-28-16,-4-1-37 0,0 0-37 0,0 0-74 16,0 0-148-16,0 0-355 0,-11-8 157 0</inkml:trace>
  <inkml:trace contextRef="#ctx0" brushRef="#br0" timeOffset="166450.82">25276 14708 89 0,'0'0'148'0,"0"0"-12"16,0 0-4-16,0 0-12 0,-9 0-6 0,9 0-8 16,0 0-6-16,0 0-12 0,0 0-6 0,0 0-9 15,0 0 0-15,0 0-5 0,0 0-7 0,0 0 1 16,0 0-10-16,0 0 6 0,0 0-1 0,0 0-1 15,0 0 3-15,0 0-4 0,0 0 3 0,0 0 1 16,0 0 1-16,0 0 4 0,0 0-2 0,0 0-3 16,0 0-3-16,0 0-2 0,0 0-6 0,0 0-4 0,0 0-3 15,0 0-2-15,0 0-3 0,0 0-5 0,0 0-2 16,14-6-3-16,-10 5-5 0,-4 1-1 0,9-4-1 16,-2 3-4-16,0 0-2 0,0 1 2 0,0-2-1 15,2 2-3-15,0 0 0 0,0 0-1 0,5-2-1 16,-1 1-2-16,-3 0 1 0,4 1-2 0,-1-2 0 15,6 1-2-15,-6 0 2 0,6-2 0 0,-1 3-2 16,0-2-1-16,2 1 1 0,-7-2-2 0,4 3 3 0,-4 0-1 16,7-1-3-16,-10 1-2 0,9-1 2 0,-2 2 1 15,1-4-7-15,-1 2 8 0,2 1-4 0,0 0 0 16,1 0-2-16,-1 0-3 0,4 0-2 0,-2-2 1 16,7 1-2-16,-6 2 1 0,4 2 0 0,-5-1-1 15,-1-2 3-15,3-2-2 0,4 2 1 0,1 0 3 16,-5-1 1-16,-2 1-3 0,-1 0 4 0,3 0-2 15,-1 1 2-15,0-1-3 0,1-3 0 0,-2 5 3 16,1-2-2-16,-1 0 4 0,-1-2-4 0,-1 4 2 16,0-2-1-16,-1 1-1 0,1-1 5 0,1 2-2 15,-2 0 4-15,1 1-2 0,-2-2-2 0,0 2 0 0,-2-3-1 16,2 3 1-16,2-3-1 0,-1 3 0 0,1-3 0 16,-1 1 2-16,1 0 0 0,2 1-7 0,0-2 9 15,0 0-5-15,7 0 3 0,-7 0 1 0,1 0-1 16,8 0 0-16,-11 0 1 0,4 0 1 0,5-3-2 15,-1 2 0-15,-7-1 0 0,2 2-2 0,-1-1 2 16,0 1-1-16,-3-3-1 0,0 3-1 0,0-1 2 16,-4-2-3-16,2 3-2 0,-1 0 1 0,-4-3 2 0,3 3-2 15,-1 0-1-15,1 0 1 0,-1 0 0 0,0 0-5 16,-2 0 4-16,3 0-2 0,0-1-1 0,-1 1 6 16,1 0-5-16,3-3 2 0,1 2-1 0,-7 2 3 15,8-2-4-15,-6 1 2 0,8-2 4 0,-7 1-2 16,0-1-1-16,4 2 4 0,-4-2 1 0,-2 2 0 15,2-2-2-15,-1 2 0 0,0-3 2 0,-3 2-3 16,3-2 1-16,-3 0 1 0,3 1-1 0,-4 2 3 16,0 0-1-16,-4-3-2 0,1 3-1 0,-6 0 5 15,8-2-1-15,-8 2-9 0,0 0 9 0,6-3-7 0,-6 3 8 16,0 0 1-16,2-2-3 0,-2 2 4 0,0 0-1 16,-12-3-2-16,12 3 2 0,-14 0-4 0,9 0-15 15,5 0-24-15,-13 3-28 0,8-3-45 0,1 2-51 16,4-2-185-16,0 0-377 0,-6 0 167 0</inkml:trace>
  <inkml:trace contextRef="#ctx0" brushRef="#br0" timeOffset="169772.98">3198 15632 57 0,'0'0'135'0,"0"0"-12"0,0 0-8 0,0 0-7 15,0 0-6-15,0 0-12 0,0 0-8 0,0 0-4 16,0 0-4-16,0 0-11 0,0 0-4 0,0 0-9 15,0 0-7-15,0 0 0 0,0 0-5 0,0 0-6 16,0 0 1-16,0 0-7 0,0 0 2 0,0 0-7 16,0 0-2-16,0 0-5 0,0 0 5 0,7 4 1 15,-7-4 2-15,8 0 12 0,0 1-5 0,0 0-1 16,-1-1 3-16,6 0 0 0,-4-1-4 0,5 1-7 16,0-1 2-16,5-1 1 0,3 2-1 0,-2-2-13 15,11 0 3-15,-4 1 5 0,1-3-2 0,7-1-2 0,-6 3 2 16,6-1-5-16,1-1 0 0,0-2 1 0,0-1-1 15,4 3-1-15,0-2-1 0,13-3 6 0,-2 0 3 16,0-2 0-16,2 0-2 0,-1-1 1 0,2 2 1 16,-2-4 3-16,-2 4-5 0,-9 3-1 0,10 3-1 15,-13-5-2-15,-1 3 0 0,-1 2-2 0,0-2 1 16,-3 3-1-16,-2-2-3 0,-1 2-2 0,1 1 8 16,-3-3 0-16,3 3 2 0,-3 0 3 0,3 1 0 15,-2-4 0-15,2 4 0 0,-1-2-3 0,2 1 0 16,3 0 0-16,3 1 0 0,-1 1-1 0,0-5-5 15,16 2 2-15,-2 3 2 0,1-8-3 0,3 4-4 16,-3 3 8-16,1-2-1 0,-1 2-1 0,-13 4-4 16,12-5 0-16,-13 2 2 0,0 2 2 0,-1 0-3 15,-1 1-2-15,-1 0-3 0,3 1 3 0,-1-2 0 0,3 1 1 16,-3 2-1-16,0 0-2 0,0-1 1 16,2 1-5-16,14-2 2 0,-2 4-5 0,0-5 5 15,0 2-1-15,-10-4 1 0,13 2-2 0,1-1-1 0,-3-2 2 16,3-1-3-16,0 1 5 0,0-2-3 0,-4-1 1 15,3 2 0-15,-16 4-2 0,3-4 0 0,-4 6 1 16,-1-3-4-16,1 3-7 0,-3-1-10 0,2 2-12 16,-1-1-12-16,-2 1-8 0,1-1-13 0,-2-1-11 15,0 2 4-15,4-1-5 0,-4-2-1 0,6 4-3 16,-3-3 5-16,-1 3 1 0,0-2 1 0,4-1 10 16,0-2 11-16,0 3 11 0,15-3 5 0,-15 1 18 15,20-2 18-15,-2 3 11 0,-6-1 2 0,-9-1-7 16,10 0 14-16,-13-1-5 0,-2 2 3 0,0-2-3 15,-3 1 4-15,-2 2-9 0,2-2-1 0,-5 0-2 16,-6 2-11-16,-3-1 0 0,4 0-14 0,0 1-7 16,-2-1-18-16,0 1-3 0,7 1-3 0,-5-2 0 15,5 1-3-15,-1-3 12 0,1 3-3 0,0-1 9 0,2 1 5 16,-3-2 17-16,2 0 14 0,-6 2 11 16,-4-3 10-16,9 0-3 0,1 0 6 0,0 0 6 15,-4-1-3-15,-3 1 0 0,6 1-5 0,0-1-4 0,-1 1-1 16,-4 0-5-16,4-1 8 0,0 0-4 0,2 2-6 15,-1-2 7-15,0 0-17 0,3 0 7 0,-3 0-3 16,2 0-5-16,-2 0 8 0,1-2-1 0,-1 2-12 16,-6 0 16-16,5 0 5 0,-7 0 2 0,3 0 0 15,-1-1 9-15,-3 1 0 0,4-2 4 0,-3 2-4 16,0-3 5-16,-1 3-1 0,1-2 2 0,2 0 0 16,-2 0-3-16,2-1 2 0,6 3-3 0,-7-3-8 15,0 3 4-15,-3-2-6 0,-4 0-1 0,-1-3 2 16,-3 5-5-16,-1-2 0 0,0 2 1 0,-1-3-3 15,-3 1-1-15,-2 1-2 0,0-1-6 0,0-1 5 16,-3 3-1-16,5-5 0 0,-5 5-3 0,2-2-1 16,-2 2-6-16,0 0-1 0,3-3 3 0,-3 3-11 15,0 0 1-15,0 0-6 0,3-3-3 0,-3 3-5 16,0 0 0-16,0 0 2 0,0 0-5 0,10 0 6 16,-10 0 3-16,6-1 2 0,-6 1 9 0,10-2-6 0,-10 2-10 15,9 0-1-15,-5-2-3 0,3-1-7 0,-6 2-9 16,4-2 12-16,0 1 1 0,-1-1 4 0,0-2 1 15,0 1 1-15,-2 1 4 0,2 0 3 0,0-2-8 16,2 0 22-16,-3 0-7 0,2 1 4 0,-2 0-2 16,-1-1 10-16,2 0 8 0,1 1 4 0,-1-2 7 15,-1 3 5-15,1 1 0 0,-1-4 5 0,-2 4-3 16,2-1 5-16,-3 3 0 0,2-7-4 0,1 6-5 16,-3 1-1-16,3-3-1 0,-3 3-4 0,0 0-2 15,5-2 2-15,-5 2-4 0,0 0-1 0,5 6-2 16,-4-3-5-16,-1-3 4 0,3 8 2 0,-3-2-5 0,-3-1 2 15,3 5-4-15,-1-2 2 0,1 3-1 16,-1-1-6-16,1 1 2 0,-3-2 2 0,2-1-1 0,0 3 1 16,-1-1-1-16,1-3 0 0,0 0-2 0,1 1 1 15,0-1 1-15,0-3 0 0,-2-1-2 16,2 2 8-16,0-5 2 0,0 6 4 0,-1-3 5 0,1-3-9 16,0 0 8-16,-1 2 2 0,1-2-2 0,0 0-3 15,0 0-3-15,-4-9-5 0,4 9-1 0,0-7 8 16,0 2-4-16,1 0-2 0,2 0 2 0,-2-2-8 15,2 2 2-15,1-3 4 0,-2 3 5 0,1 0 13 16,-2-2-1-16,3 2 3 0,-1-2 3 0,1-1 9 16,-2 3 1-16,-1 2 0 0,1-3 5 0,0 2-2 15,-1 1-6-15,2 0 3 0,-3 3-10 0,0 0-2 16,2-1-5-16,-2 1-1 0,0 0-7 0,0 0 5 16,0 0-4-16,9 5-2 0,-7-2 0 0,-2 4-6 0,2-2-1 15,-1 2 4-15,-1 2-3 0,1-4-1 0,-1 6-3 16,2-2 2-16,-2 0-2 0,1 0 0 15,-2-1-2-15,1 1 0 0,-2-1-1 0,2-3 1 0,-1 2 1 16,0-3-2-16,1-1 1 0,-2 3 0 0,2-2-3 16,0-1 4-16,0-3-2 0,0 0 3 0,0 0-1 15,0 0 0-15,0 0-1 0,0 0-24 16,0 0-42-16,0 0-59 0,-1-17-291 0,-5 9-446 0,-2-1 197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10:43.1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3303 8742 34 0,'0'0'104'15,"0"0"-15"-15,0 0-3 0,0 0-15 0,0 0 4 0,0 0-12 16,-4 4-3-16,4-4-6 0,0 0-14 0,0 0 8 16,-4 1-2-16,4-1-9 0,0 0 8 0,0 0-9 15,0 0-2-15,0 0-2 0,0 6-2 0,0-6-6 16,0 0-7-16,-4 3 3 0,3 0-1 0,0 1-5 15,1-4 6-15,-5 5-5 0,2-1-5 0,-1 2-4 16,2-4-2-16,-1 0 6 0,-1 1-2 0,3-1-3 16,1-2 4-16,-5 4 2 0,1-1 1 0,4-3-20 15,0 0 23-15,-1 3-10 0,1-3 2 0,0 0 6 16,0 0 0-16,0 0-5 0,-5 0-5 0,5 0 1 16,0 0 6-16,0 0-5 0,0 0 3 0,0 0-3 15,0 0 1-15,0 0-3 0,0 0 8 0,0 0 0 16,9 4-4-16,-9-4 2 0,0 0-1 0,0 0 0 0,11 0 7 15,-11 0-9-15,9-2 5 0,-3 2-3 16,2 0 1-16,-2 0-1 0,2 0-1 0,0 0 3 16,1 0-4-16,-2-2-3 0,4 2-1 0,-2 0 7 0,2 0 0 15,-3-3-2-15,2 3-4 0,0-3 0 0,-3 2-3 16,4 0 0-16,-1 1-1 0,-1-2 5 0,-1 2-4 16,2-1 3-16,-2 0 7 0,1 1-6 0,1-3 0 15,0 3 1-15,0 0-5 0,-2 0-2 0,3 0 7 16,-2 0 0-16,3-1-2 0,1 1 0 0,0-1 1 15,1 1-1-15,0 0-5 0,3-2 2 0,0 2 3 16,1 2 1-16,1-2 0 0,2 1-9 0,-1 0 5 16,0-1 3-16,0 0 1 0,0 0 0 0,0 3-1 15,0-3 0-15,0 1-1 0,1-1-1 0,-5-1-2 16,2 1 3-16,3 0-1 0,-2 0 6 0,-1 0-5 0,0 0 2 16,-1-3-3-16,3 3-1 0,0 3 0 15,-1-6-2-15,3 3 2 0,-3 0 4 0,4 0-5 16,0-1 2-16,-1 0-2 0,0-1 9 0,-1 2-3 0,7-3-2 15,-7 3-3-15,7 0 0 0,0-3 0 0,0 1 2 16,4 0 2-16,-2-1-6 0,0 3-16 16,1-2 20-16,-2 0 2 0,2 1-1 0,-3-3-3 0,0 4 2 15,3-3-1-15,-2 1 2 0,-1-2 1 0,-5 1-6 16,4 1 5-16,-5-1-6 0,6 0 8 0,0-1-2 16,-5 2-2-16,6-2-1 0,-9 3 2 0,3-2 1 15,-3 1-2-15,-1-1 4 0,0 1-5 0,-1 2-6 16,-1 0 6-16,1 0 2 0,-1-1-1 0,-5 1-5 15,5-1 5-15,2 0-1 0,-1-3 3 0,2 1-3 16,2 0-7-16,6-4 6 0,0 0 8 0,4 2-14 16,0 0 2-16,0-2-2 0,0 1 10 0,1 2-1 15,1-3-3-15,0 4 4 0,-6-1-6 0,4 1 1 0,-2-2 1 16,-2 1 0-16,-2 1 2 0,-4 2 1 0,1-2-1 16,-1-1 1-16,-2 0 5 0,3 2-4 15,-1-1 1-15,8-2-7 0,-2 1 3 0,2-3 1 16,0 1 1-16,-1-1-2 0,-2 3 3 0,-7 2-4 0,3-1-1 15,-1 1-1-15,0 1 6 0,-2-2-3 16,-2 1 3-16,4 1-5 0,-2 1 3 0,2 1-3 0,-3-1 2 16,0-1-7-16,3 1 11 0,6-1 2 0,-7 1-6 15,0-2-3-15,0 2 6 0,2-1-3 0,-2 0-3 16,1 0 3-16,5 0 4 0,-4 1-2 0,0-1 0 16,-3 1-2-16,2-2-4 0,0 1 9 0,-2 1-2 15,-2 0-2-15,4 0 0 0,-3 0-4 0,-5 0 6 16,4 0 1-16,0 1 0 0,1 1-1 0,-6-2-3 15,7 0 5-15,-1 2-5 0,1-2 4 0,-1 2-4 16,1-1 0-16,0 3 3 0,1 1-8 0,1-3 7 16,-3 2-4-16,11-2 2 0,-2 5-6 0,0-5 5 15,0 3 4-15,1 0-4 0,-1-3-1 0,0 3 2 16,2 0 3-16,-11-3 0 0,4 1-4 0,-1 1-1 0,-2-3 2 16,-1 4-11-16,2-3 16 0,0-1-3 0,-4 0-2 15,5 2 2-15,-4-3-1 0,1 1 1 0,0 2-3 16,3 0 3-16,-3-1-1 0,1 1 2 15,1-3-3-15,1 4 3 0,-3 2 1 0,0-2-3 16,1 0 2-16,2 0 0 0,-4 2-3 0,2-3-4 0,2 2 3 16,5 0 6-16,-8 0-6 0,3-2-1 0,-1 1 5 15,1 0 1-15,0-1-3 0,-3 0-2 0,-1 0-1 16,2-1-3-16,0 2 3 0,-4-1 1 0,2-1-3 16,-4-1 1-16,0 1 7 0,-1 1 2 0,1-2-6 15,4 2 1-15,-4-2-4 0,-1 0 3 0,1 1-1 16,1-2 7-16,-2 1-5 0,1 0 0 0,-1-1 0 15,1 0 1-15,-1-1-1 0,2 0-1 0,-2-1 1 16,6 1 1-16,-8 0-6 0,9 1 7 0,-9-2 0 16,3 1-3-16,-1-1 2 0,2 0-4 0,1 0 2 15,0 1 0-15,-3-1 0 0,2 1 3 0,3-3 0 0,0 1 0 16,-5 1-3-16,5 0 0 0,-2-1-5 16,-2 0 4-16,-1 1 1 0,-1-2 0 0,-1 2 2 15,2 1-6-15,0-2 2 0,-3 1 2 0,4 0 1 0,-1-1 5 16,-2 0-6-16,2-1-2 0,4 1 1 0,-3-1 1 15,-1 1-4-15,1 0 6 0,-2 2 2 16,2-4-8-16,-2 4 6 0,0-3-2 0,-4 3-2 0,-3 0 3 16,3 0-3-16,-3-1-2 0,3 2 7 0,-8 0-2 15,10-2-3-15,-6 2 0 0,-4 0 6 0,9 0-2 16,-9 0-3-16,10 0 0 0,-10 0 0 0,9 0 2 16,-9 0-1-16,8 0 3 0,-8 0-3 0,5 0 0 15,-5 0-1-15,0 0 1 0,7 0 4 0,-7 0-1 16,0 0-3-16,0 0-15 0,0 0 18 0,0 0-1 15,7 0 2-15,-7 0-1 0,0 0-4 0,0 0 2 16,0 0 1-16,6 0-3 0,-6 0 1 0,0 0 1 16,12 0 0-16,-12 0-1 0,11 0 4 0,-11 0 0 15,9 0-3-15,-9 0-3 0,8 0 2 0,-8 0 2 0,5 0-3 16,-5 0 1-16,6 0 0 0,-6 0-2 16,0 0 5-16,0 0 2 0,0 0-9 0,4 2 14 15,-4-2-1-15,0 0-1 0,0 0-2 0,0 0-4 0,0 0 2 16,0 0-2-16,0 0-1 0,-6 8 3 0,6-8 0 15,-5 7-1-15,1-2 0 0,0 1 2 0,2 0-3 16,-4 0 1-16,1 2 2 0,-2 2-4 0,2-1 4 16,-2 3-4-16,2-3-5 0,0 2 3 0,0-1 5 15,-1-1 2-15,-1-2-2 0,2 1 0 0,1-3-6 16,3-1 3-16,-3 1-1 0,3-2 4 0,-2 2-1 16,3-3-7-16,-5 2 13 0,5-4 9 0,-1 6 8 15,1-6-13-15,0 0 12 0,0 0-6 0,0 0 2 16,0 0-2-16,0 0 0 0,-9-15-1 0,6 13-2 15,2-8-3-15,1 3 0 0,-1-5-5 0,-3 2 2 0,1-1 2 16,2 2-5-16,1-3 5 0,0 3-5 16,0-3-1-16,0 2 2 0,-3 0 2 0,3 1 0 0,0-1-7 15,0 5 6-15,0-4 13 0,0 4-5 0,0-1-1 16,0 0-2-16,0 1 1 0,3-1-6 16,-6 0-2-16,1 1 3 0,4 1 2 0,-2 1-5 0,3-2 1 15,-3 5-1-15,0-5 0 0,0 5-1 0,1-3-3 16,-1 3-1-16,0 0 3 0,0 0-1 0,0 0-13 15,0 0 9-15,0 0 0 0,0 0 0 0,4 13 0 16,-1-6-6-16,-2-2 7 0,-1 5 0 0,1-1 1 16,3 1 0-16,-4 4 1 0,4-6-2 0,-3 4 3 15,3-3-4-15,0 1-2 0,-3 0 2 0,-1-1 0 16,3-3 2-16,-3 0-1 0,1 1-2 0,-1-2 4 16,0-1-1-16,0 0-3 0,1 1 3 0,-1-2 7 15,3-1 6-15,-3-2 9 0,0 0 3 0,0 7 6 16,0-7-1-16,0 0-2 0,0 0-4 0,0 0-2 15,0 0-1-15,0 0-3 0,-4-15-1 0,4 13-5 16,0-5-1-16,-1 3 0 0,1-2-2 0,-3-1-1 0,3 2 2 16,0 0-3-16,-1-1-1 0,1 2 1 0,-4-3-4 15,4 2 1-15,-4 2 0 0,3-1-2 0,1 4-6 16,-1-6 5-16,-2 3 4 0,3 3-3 16,-1-3-1-16,1 3-4 0,-4-3 0 0,4 3-2 0,0 0 2 15,0 0 1-15,0 0 1 0,0 0-1 0,0 0-4 16,0 0 1-16,0 0-2 0,0 0-4 0,-4 9-6 15,3-6-1-15,-2 2 1 0,3-5 4 0,0 5-1 16,-1-3 2-16,1 3-3 0,0-5 4 0,0 5 0 16,0-5-1-16,-3 3 4 0,3-3 3 0,-2 3-2 15,-2-1 0-15,4-2 1 0,-5 4-2 0,5-4 0 16,-9 1 4-16,5 0 0 0,-1 0-1 0,5-1 3 16,-11 2-3-16,4-2 1 0,1 0 1 0,-4 1-5 15,2 0 6-15,-1-1 1 0,-4 3-4 0,2-2 2 0,-2 0 0 16,-5 0 3-16,-1 2-9 0,-3-2 9 15,-5 2-3-15,1-1 1 0,-3 0 0 0,1-1 1 0,-2-1-3 16,-1 2 2-16,2-2 1 0,-2-2 0 0,4 2-2 16,-1 0 1-16,0-1 1 0,2 1-2 0,-1 0 1 15,6 0 2-15,-2 1-4 0,1 1 1 16,0-2 0-16,3 0 3 0,-3 3-4 0,3-1 0 0,-1 0 3 16,2 1 0-16,0 1 2 0,0 0-2 0,0-3-1 15,0 4 1-15,2 0-2 0,-5-2-3 0,1-1 6 16,-1 0 1-16,2 1 0 0,-2-1-3 0,1 1 0 15,-3-3-1-15,2 4 4 0,-7-7-3 0,-2 3 0 16,8-1 3-16,-6-2 0 0,-3 2-5 0,3-3 3 16,-1 3 2-16,-2-2 3 0,2 0-1 0,1-2 0 15,-3 3 3-15,1-2-1 0,1 3 1 0,8-2-3 16,-1 1 1-16,1 0 0 0,1 2 1 0,1-3-8 16,0 3 7-16,1-2-1 0,1 0 2 0,2 0-1 0,2 1-2 15,-1 1 0-15,1-4 1 0,-6 4-4 0,5 0 2 16,-4 0-1-16,0 2-1 0,-1 0 1 15,-1 0-2-15,-11-2 3 0,3 3-1 0,7-1-3 0,-5 4 4 16,3-4-1-16,-7 2-3 0,3 1 3 0,-3 0-1 16,3-2-1-16,-1 0 3 0,7 1-5 0,-6-2 2 15,5 1 1-15,-5 1 0 0,0-1 0 0,-1-1 1 16,0 1-2-16,-3-3 0 0,4 4 1 0,-9-4 0 16,3 3-1-16,-1-1 3 0,-1 1-4 0,1-2 0 15,-1 0-3-15,3 1 1 0,-5 0 6 0,3-1 0 16,2 4-5-16,0-3 1 0,1 1-4 0,0-2 8 15,3 2 0-15,0-3 2 0,8 1-7 0,-1 3 4 16,0-1 2-16,0-1-2 0,1-1 1 0,-2 1 0 16,4-1 2-16,4 0 1 0,1 2-4 0,-2-3 3 15,2 1 1-15,-1-1-2 0,1 0 0 0,-1 1-3 16,-4 4 2-16,4-2-3 0,-5-1 0 0,0 4 3 16,1-2-2-16,-4 1 1 0,2 1-2 0,-2-1-1 0,3 0 1 15,-3 0 3-15,1 0-3 0,0-1 0 0,1 1 1 16,-7 0-3-16,5 0 1 0,4-2 1 15,-1 0-1-15,-2 1-2 0,1 1-1 0,1-1 5 0,0-1 1 16,0 1 1-16,0 2-3 0,3-2-1 0,-3 0 1 16,9-3 0-16,-8 3-1 0,1-1 1 0,-1 2 1 15,6-2-1-15,-4-1-1 0,3 0-5 0,2 0 7 16,-3 1-3-16,1 0 3 0,-1-1 2 0,-4 3-4 16,2-2 3-16,-2 2-2 0,1-3-1 0,3 2 2 15,0 1 3-15,0-3 0 0,1 1-2 0,3-2 1 16,-7 1 0-16,4 2-2 0,0-3 0 0,0 3 1 15,-1-4-1-15,2 2-1 0,-1-1 4 0,-1-1-3 16,3 0-1-16,-4 2 2 0,2-4-4 0,-1 2 1 16,2 0-1-16,-7-1 2 0,6-1 1 0,-2 2-3 15,-2-2 2-15,-1 0 0 0,0 1-1 0,-1 0 1 16,-1 2-1-16,1-1 1 0,-3 1 0 0,-7 3-3 16,-1-1 2-16,10 0 2 0,-10 1-4 0,1-2 3 0,3 3 0 15,5-4-1-15,-1 3 2 0,4-2-4 0,0 1 3 16,4-2 1-16,-1-1 1 0,-3 1-1 0,5-1 1 15,0 0-2-15,-1 0 0 0,-2 0 0 0,0-1 0 16,2 1 0-16,-5 0-1 0,0-1-1 0,1-1-1 16,-1 2 1-16,2-2 2 0,-2 2 0 0,4 0-2 15,-2 0 3-15,2-1-3 0,3-1 5 0,2 2-3 16,-1 0-2-16,4 0 2 0,0-2-4 0,-1 1 3 16,-1-1 2-16,4 0-2 0,-3 1-1 0,3 0 2 15,-2 0 0-15,0 1-1 0,7 0 2 0,-10 0-4 16,2 0 2-16,-2 2-1 0,4-2-2 0,-6 1 6 15,1 3-1-15,-2-4-2 0,1 1-2 0,-3 1 5 16,2-2-4-16,-1 2 4 0,1-1-1 0,-1-2 1 16,1 1-3-16,-1-2 0 0,-2-1 1 0,-2 1 3 15,0 2-3-15,0-3-3 0,-1 2 2 0,1-3-4 16,-1 4 5-16,1-4 0 0,0 4 0 0,3-1 0 0,2-1 0 16,1 0 0-16,-2 0 0 0,5 0-3 0,-2 1 4 15,2-1 0-15,1 2 0 0,1-1-7 0,1-1 8 16,-2 2-1-16,0-3 1 0,3 1 1 0,0 0-3 15,0 1 3-15,0-2-11 0,5 3 9 0,-8-3-2 16,8 3 2-16,-4-2 1 0,4 2-2 0,-5-3 0 16,1 1 4-16,4 2-5 0,-4-3 3 0,4 3-4 15,-5-3 2-15,5 3-1 0,0 0 1 0,-1-4-2 16,1 4 2-16,0 0-2 0,0 0 0 0,-1-5 0 16,1 5 0-16,0 0-1 0,1-5 3 0,0 3-1 15,4-4-1-15,-2 1-3 0,-2 0 3 0,0 1-1 16,3 0 1-16,-4 0 0 0,4 2-4 0,-4-2 5 15,0 4 0-15,4-3 3 0,-4 3-1 0,0 0-2 16,1-4 0-16,-1 4-1 0,0 0 1 0,0 0 0 16,4-4-1-16,-4 4 0 0,0 0 0 0,0 0 0 15,0 0 2-15,0 0-1 0,0 0-1 0,4-1 1 16,-4 1-1-16,0 0 2 0,0 0-4 0,0 0 2 0,0 0 0 16,0 9 1-16,0-4-2 0,0-1-1 0,4 4 1 15,-3-4 3-15,0 0-1 0,-1 5 0 0,3-2 1 16,-2-2-2-16,-1 2 1 0,0-2 0 0,0 0 3 15,0-2-2-15,0 0 1 0,0-3 0 0,3 8-3 16,-2-5 3-16,-1-3-1 0,0 0-2 0,0 2 4 16,0-2-2-16,0 0 1 0,-1 5 0 0,1-5 1 15,0 0-2-15,0 0 4 0,0 0-4 0,0 0-1 16,2 5 4-16,-2-5-1 0,0 0 0 0,0 0 0 16,0 0-2-16,0 0 2 0,0 0 2 0,0 0-2 15,0 0 0-15,0 0-12 0,0 0 10 0,4-14 4 16,-4 11-5-16,0 3 0 0,0-5 6 0,0 5 0 15,3-4-6-15,-3 4 1 0,0 0-2 0,0 0 1 16,0 0 0-16,0 0-1 0,1-3 1 0,-1 3 0 16,0 0-2-16,0 0 1 0,0 0-1 0,0 0 2 15,0 0-1-15,10 6 2 0,-6-3 0 0,-2 0 1 16,-2-3-3-16,4 5 1 0,-2-2 3 0,-2-3-3 0,1 7 0 16,1-5 0-16,0 1 1 0,-2-3 0 0,2 4-1 15,-2-4 0-15,2 4 3 0,-2-4 0 0,0 0-2 16,0 0-3-16,0 4 5 0,0-4-2 0,0 0 3 15,0 0 1-15,1 3 0 0,-1-3-2 0,0 0 2 16,0 0-3-16,0 0 2 0,0 0 0 0,0 0 0 16,0 0 0-16,0 0-9 0,-1-13 10 0,1 8-4 15,-2-2 4-15,2 2-4 0,-1-3 1 0,1 2 1 16,0-1-3-16,-1-1 4 0,1 0-5 0,-2-1 2 16,4 2-1-16,-2 1-2 0,0 2 0 0,1-1 5 15,-1 0-4-15,1 1 4 0,1 0-5 0,-2 0 0 16,0 4 2-16,0 0-1 0,0-4 1 0,0 4-4 15,0 0-3-15,0-5 7 0,0 5 2 0,0 0-2 16,0 0-2-16,2-3 1 0,-2 3-3 0,0 0 2 16,0 0 3-16,0 0 0 0,0 0-2 0,0 0 3 15,0 0-1-15,0 0 0 0,0 0-3 0,0 0 4 0,0 0-1 16,0 0-2-16,11 5 1 0,-11-5 0 0,3 3 0 16,-3-3 2-16,0 0-1 0,3 2 2 0,-3-2-4 15,0 0 1-15,3 3 1 0,-3-3 0 0,0 0-3 16,0 0 5-16,0 0-1 0,0 0 0 0,3 3-5 15,-3-3 6-15,0 0-1 0,0 0 1 0,0 0 4 16,0 0-4-16,0 0-4 0,0 0 4 0,0 0-2 16,0 0 0-16,0 0 1 0,0 0-3 0,0 0 2 15,0 0-1-15,8 1 2 0,-8-1-3 0,10 3 3 16,-5-3-2-16,1 0-1 0,-6 0 2 0,12 0-1 16,-6 0 2-16,1 0 0 0,-7 0 1 0,10 0-1 15,-5 0-3-15,1 0 4 0,2 0-3 0,0 0-2 16,-8 0 5-16,10 0-2 0,-4 2-2 0,2-4 2 15,0 2 1-15,1 0 0 0,2 0-2 0,1 0 3 16,2 0-2-16,-2 0 1 0,6 0-1 0,-1-3 1 16,0 3-2-16,-1-1 2 0,-2 1-4 0,0 1 4 15,3 2-1-15,-6-3 1 0,2 0-4 0,0 0 4 0,1 0 0 16,-1-3 1-16,1 3 2 0,-1 3-10 0,-3-3 9 16,5-3-2-16,-2 3-2 0,0 0 3 0,0-1-1 15,-1 2 1-15,7-2-3 0,1 1 1 0,0-1 4 16,2 1-3-16,-3 0 1 0,8 0-2 0,1-2 0 15,1-1 3-15,1 2-6 0,-1 1 6 0,-2 0-1 16,4 0-4-16,-3 1 2 0,-7-1 0 0,9 2 0 16,-10-2 3-16,2 0-3 0,6 0-1 0,2 1 3 15,-1-1-2-15,3 2 1 0,-1-5 0 0,-2 1-5 16,4 0-2-16,-1-1-1 0,0 2-3 0,1-2-2 16,2-2 1-16,-2 0 2 0,-2 2-2 0,-4 1 5 15,2-2-3-15,-9 1 1 0,11 1 1 0,-9-1 2 16,7 1 0-16,-1 0 1 0,-9 2-1 0,10-3 4 0,-7 2 0 15,0 0-3-15,6-1 4 0,-6 1-2 0,5-2-2 16,1 1 2-16,1-1-1 0,0 1 3 16,0 0-2-16,0-1 1 0,-1-2-1 0,2 5-2 0,-2-4-1 15,-5 3-4-15,3-1-3 0,-5 2 0 0,1-2-5 16,-3 2 2-16,0 0-2 0,-1 2 2 0,0-4 2 16,1 4-1-16,-1-1 1 0,-5-2 1 0,6 1 1 15,-1 0-1-15,-3 0 7 0,1 0-5 0,1-2 2 16,0 2 2-16,2-3 1 0,-1 0-2 0,1-1 2 15,-1-1 1-15,3 3 1 0,-1-3 2 0,0 2-2 16,3-1-1-16,-2 1 1 0,2-4 0 0,4 5 0 16,-6-1 2-16,6 1 3 0,5-4-2 0,-6 1 0 15,3 1-1-15,-1 2-1 0,-1-4 4 0,0 0 1 16,-4 3-6-16,0-1 0 0,-5 1 2 0,4-2 0 0,-2 0 1 16,-2 3 0-16,1-1-3 0,-2 2-3 15,-2-2 9-15,-2 3-4 0,5-3 0 0,-3 3 1 16,-1-2-1-16,4 2 1 0,0 0 3 0,-4 0-2 0,4-2-2 15,0 1 1-15,-2 0 0 0,3 1-2 0,-6-1 4 16,1-1-3-16,-1 1 0 0,1 1-1 0,0-1 4 16,-1 1-2-16,1-1-1 0,-1 0 3 0,1 2-3 15,-4-2 0-15,4 1 3 0,-2 0-5 0,-2 1 2 16,4-1 0-16,-2 0-1 0,1 1 5 0,-5-1-1 16,4 1-3-16,2-1 0 0,-3 0 3 0,0 0-2 15,3 1-3-15,-2-2 3 0,1 2-1 0,-1-2 2 16,4 1 1-16,-3-1-1 0,-3 1 2 0,7-1-3 15,-3 1-2-15,2-2 1 0,0-1-2 0,2 1 5 0,0-1-1 16,1-1-5-16,0 1 2 0,0 1 3 16,0-1-2-16,3-2 1 0,1 2 2 0,-4-1-3 15,4 0 0-15,4-1 5 0,-7 2-4 0,0 1-1 16,0-1 1-16,-2 1 2 0,5-1-1 0,-4 1 1 16,-1 1-4-16,1 0-3 0,-1-1 6 0,0 2 0 15,0 0 1-15,-3 0 0 0,4 0 0 0,-6 0-2 16,6-1 0-16,0 1 0 0,-1 0 3 0,0 1-3 0,0-1-1 15,1 0-1-15,2 0 2 0,-6 2 1 16,6-1-5-16,-5 2 7 0,2-3-4 0,-3 3 2 16,-2-1-6-16,6-2 7 0,-6 2-1 0,6-1 2 0,-2 1-1 15,2 0-3-15,-6 1 0 0,6-3 0 0,0 2 4 16,0-4-2-16,2 2-1 0,2-2-1 0,2-1 1 16,4 1 3-16,0-1-2 0,-4 0 0 0,5 1 0 15,-9 2 1-15,8-2-2 0,-11 2 2 0,2 0-3 16,0 0 0-16,-3 0 4 0,-3 0 0 0,-2 0-2 15,0 0-1-15,-4 2 1 0,1-2-2 0,-4 0 2 16,-1 0-2-16,-4 0 3 0,10 0-2 0,-10 0 0 16,8 0-22-16,-8 0-10 0,0 0-30 0,4-3-21 15,-4 3-45-15,1-6-187 0,-2 3-341 0,-2-4 152 0</inkml:trace>
  <inkml:trace contextRef="#ctx0" brushRef="#br0" timeOffset="1816.75">19628 7602 47 0,'0'0'94'0,"0"0"-14"0,0 0-5 16,0 0-3-16,0 0-5 0,0 0 14 0,0 0-19 0,0 0 1 15,0 0 2-15,0 0-6 0,0 0-2 0,0 0-12 16,0 0 2-16,0 0-5 0,0 0-4 0,0 0-2 16,0 0-8-16,0 0 3 0,0 0 0 0,0 0-6 15,0 0-5-15,0 0 1 0,0 0-6 0,0 0 0 16,0 0 10-16,0 0 2 0,0 0 14 0,14 6 1 16,-14-6-5-16,5 0 0 0,-5 0-7 0,9 0 9 15,-9 0-1-15,7 3-2 0,-1-3-1 0,-6 0 9 0,9 0-5 16,-5 0 0-16,-4 0-2 0,14 0-4 0,-9 2-3 15,4-1-2-15,2 0 2 0,1 0-7 0,3-2 1 16,5 3 0-16,1 2-2 0,1-2-4 0,6 3 1 16,3-2 0-16,-2 1-3 0,-2 1-1 0,1 0-1 15,4-1-2-15,-2 0 2 0,0 0-3 0,0 0-2 16,-2 0-4-16,1 2 2 0,2-3-1 0,-2 3 1 16,0 0 1-16,-2-2-3 0,3 0 2 0,-2 0-1 0,1 1 2 15,-8 0-3-15,8 2-1 0,-10-2 22 0,11 2-7 16,-4-1-1-16,3 1 0 0,-3 2-7 15,-5-4 3-15,-1-1 0 0,2 3-5 0,5 2 1 0,-8-4-1 16,3 1-2-16,6 2-1 0,-8-4 4 0,0 1-2 16,-3-1-5-16,-4-3 5 0,2 4-5 0,-2-3 2 15,-4-1 2-15,1-1-8 0,-2 2 7 0,-3-2 0 16,-5 0 2-16,13 1 0 0,-9-1-4 0,-4 0 3 16,0 0-1-16,9-1 0 0,-9 1 2 0,0 0-4 15,0 0 1-15,0 0-8 0,0 0-16 0,0 0-21 16,0 0-23-16,0 0-21 0,0 0-53 0,0 0-217 0,-23-3-382 15,13 1 170-15</inkml:trace>
  <inkml:trace contextRef="#ctx0" brushRef="#br0" timeOffset="2459.42">19679 7732 49 0,'0'0'102'0,"0"0"-8"16,0 0-15-16,0 0-9 0,0 0-20 0,-5-3 7 16,5 3-1-16,0 0-11 0,0 0 2 0,0 0-17 15,0 0 9-15,0 0-12 0,0 0 2 0,0 0-10 16,0 0 7-16,0 0 1 0,0 10-1 0,0-10-7 0,0 0-2 16,0 0 1-16,0 0-1 0,0 0-8 0,0 0 5 15,0 0 0-15,0 0 7 0,2 5 5 0,-2-5 6 16,0 0 7-16,0 0 7 0,6 1-2 0,-6-1 5 15,0 0 4-15,11-1-5 0,-3-1-7 0,1 1-4 16,6 0 1-16,2 0 0 0,2-2-7 0,4 3 0 16,4 0-3-16,1-1-3 0,3 1 3 0,-1 2 2 15,2 0-3-15,0-2 7 0,1 1 0 0,-2 0 1 0,1-1 2 16,0 3-4-16,0-1 0 0,0 1-1 0,0-2-2 16,-4 1 1-16,3 0-1 0,-1 1 4 0,1-2-3 15,1 2 2-15,-4 0 1 0,0-1 3 0,0-1-3 16,0 3 5-16,0-4-3 0,-7 2-2 0,2-2 3 15,6 1-3-15,-7 0-3 0,6-1-1 0,-10 0 0 16,5 0-4-16,-3 0-2 0,-1 3-3 0,0-6 0 16,-6 3-3-16,-1 0 0 0,0 0-3 0,-1 3 1 15,-1-3-6-15,-2 0 0 0,-1 0-4 0,1 0 3 16,0 0-1-16,-8 0 0 0,7-3 1 0,-7 3 0 16,7 0-1-16,-7 0-3 0,0 0-5 0,6 3 5 0,-6-3 1 15,0 0 0-15,8 0 0 0,-8 0-1 0,0 0-1 16,0 0 0-16,0 0-6 0,0 0-23 0,0 0-29 15,0 0-25-15,3 3-37 0,-3-3-43 0,0 0-231 16,0 0-422-16,-17 0 187 0</inkml:trace>
  <inkml:trace contextRef="#ctx0" brushRef="#br0" timeOffset="3049.51">19541 7693 93 0,'0'0'120'16,"0"0"-9"-16,0-4-20 0,0 4-8 0,4-3-2 16,3 3-10-16,-2-1-14 0,-5 1 7 0,12 0-10 15,-4-3-5-15,1 2-1 0,4 1-2 0,-3 0-3 16,3 1-1-16,1-2 0 0,-1 1-3 0,3-1 3 16,1-1-2-16,0 1 3 0,4 1 1 0,-3-3 7 15,4 1 1-15,7 1-3 0,-1 0 0 0,4 1-1 16,0-2-4-16,0-1-2 0,0 2-4 0,4 1-2 0,-1 0 0 15,1 1-2-15,1 1-1 0,1-2-3 16,-1 3 0-16,-1-2-4 0,2 0 4 0,-4 4-2 0,2-4-5 16,-7 6 0-16,2-3-4 0,-12-3 1 0,3 0-5 15,0 3 1-15,-2-3-2 0,-4 3 0 0,-1-2-3 16,-1-1 0-16,4-1 15 0,0 3-1 0,0-2-1 16,2-1-6-16,-2 1 0 0,1 2-2 0,-2 1-2 15,3-4 2-15,0 3-1 0,-3-1-3 0,-3 1-1 0,-1-3-1 16,0 1-1-16,-2 2 0 0,-4-2-3 15,-1-1 5-15,0 0-3 0,2 1 3 0,-8-1 3 16,7 0 1-16,-7 0-2 0,6 3-1 0,-6-3 1 0,0 0-4 16,10 0 1-16,-10 0-2 0,0 0 0 0,4 1-2 15,-4-1-1-15,0 0-2 0,0 0 0 0,0 0-1 16,0 0-3-16,5 2-14 0,-5-2-14 0,0 0-16 16,0 0-13-16,0 0-10 0,0 0-17 0,0 0-33 0,0 0-63 15,-31-6-137-15,20 5-344 0,-3-2 153 16</inkml:trace>
  <inkml:trace contextRef="#ctx0" brushRef="#br0" timeOffset="3567.27">19692 7733 71 0,'0'0'142'0,"14"0"-12"0,-1-1-4 0,-4 1-1 16,1 0-16-16,4 0 2 0,5 0-8 0,1 0-6 15,-1-3 1-15,1 2-8 0,8 1-11 0,2 0 3 16,3 0-3-16,-4 0-12 0,5-1-6 0,0 1 2 15,3-2-3-15,-1 2-4 0,-2 2-3 0,2-2 0 16,4 1-9-16,-2 0 3 0,-2 2-4 0,2-2-3 16,-5 2-4-16,3 0-7 0,-5 0 4 0,-4 0-4 15,0-2-4-15,-7 2-2 0,0-2 1 0,-7 1-5 16,-1 0-5-16,2 1 1 0,-3-3-3 0,-1 1 0 0,2-1-1 16,-6 0 6-16,2 3 1 0,-2-3-2 15,3 0 1-15,-2 0 2 0,-1 0 0 0,2 0-3 0,-8 0 1 16,13 0 4-16,-6 0-1 0,-2 0-2 0,3 0-2 15,2-3-1-15,-2 3-1 0,1 3 1 0,-3-3-3 16,1 0 2-16,-7 0-5 0,9 0 1 0,-4 0 2 16,-5 0 0-16,0 0 0 0,9 0-1 0,-9 0-1 15,0 0 1-15,0 0 0 0,7 2-1 0,-7-2-2 0,0 0-3 16,0 0 1-16,0 0 2 0,0 0-4 16,0 0-1-16,0 0-4 0,0 0-13 0,5 0-11 15,-5 0-12-15,0 0-13 0,0 0-18 0,-11 5-34 0,7-2-34 16,-3 0-76-16,0-3-137 0,-3 0-378 0,1 0 168 15</inkml:trace>
  <inkml:trace contextRef="#ctx0" brushRef="#br0" timeOffset="14593.15">17605 12643 121 0,'2'-4'123'15,"-2"4"-7"-15,1-5-6 0,-1 5-10 0,3-5-1 0,-3 5-4 16,1-4-6-16,-1 4 0 0,2-4-9 0,-2 0-3 16,0 4 3-16,0 0-5 0,0 0-3 0,0-7-5 15,0 7-10-15,0 0-1 0,0 0-13 0,0 0-2 16,0 0-19-16,0 0 7 0,0 0 2 0,0 0-4 15,0 0 1-15,3 16-4 0,0-9-1 0,-3 2-5 16,1 3-3-16,-1-5 2 0,4 5-6 0,-2-2-2 16,2 1 0-16,-3-1 4 0,1 0-2 0,0 2 1 0,1-4-1 15,-3-1-8-15,0 1 0 0,2 1-2 16,0-4 7-16,-2 4-3 0,1-5-1 0,-1 3 1 0,-1 1-3 16,-1-3 2-16,1 0-2 0,0 3-2 0,-3-6 5 15,1 5-2-15,2-3-1 0,0 1-3 0,-1-2 9 16,1 1-5-16,-1 0 1 0,0 0-6 0,2-4 7 15,-2 5-16-15,2-5-14 0,-1 5-15 0,1-5-13 16,-3 3-21-16,3-3-40 0,0 0-161 0,0 0-297 16,0 0 132-16</inkml:trace>
  <inkml:trace contextRef="#ctx0" brushRef="#br0" timeOffset="15598.6">17630 12777 68 0,'0'0'133'0,"0"0"-9"0,0 0-10 0,0 0-8 15,0 0-18-15,0 0-6 0,0 0-7 0,0 0-8 16,0 0-11-16,0 0-6 0,0 0-6 0,0 0 2 0,0 0-8 15,0 0-3-15,0 0-4 0,0 0-16 0,0 0 12 16,0 0-5-16,0 0 0 0,0 0-7 16,0 0-1-16,0 0 8 0,0 0-4 0,0 0-4 0,19 5-3 15,-13-4-3-15,1-1 1 0,-1 1-2 0,2 2 1 16,2-3-1-16,1 0 0 0,1 2-4 0,3 1-3 16,-2-3 6-16,6 0-2 0,0 1 0 0,1 0 3 15,0-1 1-15,-2 2 4 0,4-1-3 0,-2-1 6 16,2 1-5-16,0 1 4 0,-1-2 2 0,2 0-1 15,-2 0-12-15,7 1 7 0,-8-1-1 0,2 3 4 16,6-3 4-16,0 0-9 0,-5 1 2 0,4 0 4 16,1 2-5-16,-1-3 7 0,-4 1-11 0,5 0-6 0,-7-1 7 15,7 3 1-15,-7-2 3 0,7 2 0 0,-6-3-1 16,-3 3-4-16,4-2 4 0,-1 0-3 0,2 2 3 16,-4-2 1-16,0 0-3 0,2 1 4 0,6 1 0 15,-8-1-3-15,11 0 2 0,-12 0-2 0,5 2-1 16,3 0 2-16,-5-1 1 0,0 0-6 0,6 3 0 15,-7-1 2-15,1-3-2 0,9 2 0 0,-3 0 4 16,0 0-9-16,-1-3-2 0,-5 2 4 0,6-2 6 0,0 2-5 16,-8-1-5-16,2-2 7 0,6 3-4 15,-5-1 4-15,4-2-5 0,-5 0 2 0,5 1 4 16,1 1-1-16,-7-2 0 0,7 0 1 0,1 3-1 0,-9-2-2 16,3 0-2-16,5-2 2 0,-6 2-5 0,-2 1 5 15,9-1-2-15,-8 0 1 0,2-1 0 0,-4 3 1 16,3-2-4-16,1 2 0 0,-4-3 5 0,3 3-1 15,0-3-2-15,-1 2 3 0,-1-2-4 0,1 0-3 16,0 0 4-16,-2 0 1 0,4 0 0 0,-3 1-2 16,1 1 2-16,7-2 2 0,-5 2-2 0,-1-2 4 15,4 3-5-15,-5-2 1 0,3-1-2 0,3 4-1 0,1-2 7 16,0 0-5-16,-6-2 0 0,7 3-2 0,-1-3-1 16,-1 2 5-16,2 0-2 0,0-1 2 15,-6-1-2-15,4 0 1 0,1 1-1 0,-1 0 0 0,-8-1 3 16,10 0-1-16,-8 2 2 0,0-2-4 0,-3 1 4 15,4 2-3-15,-4-3 0 0,-3 1 0 0,-1-1 0 16,4 3-4-16,0-2 3 0,-1 2-2 0,-3-2 0 16,-3 1 1-16,2-2 1 0,0 0-1 0,-2 2 1 15,3-1-3-15,-1 0 3 0,6-1-2 0,-1 1 4 16,-1-1-4-16,-3 0 0 0,-1 2 1 0,6 1 1 16,-1-3 5-16,3 0-5 0,-2 1-1 0,3 2 1 0,-3-3 4 15,4 0-3-15,-5 0 2 0,5 0-1 0,-2 1 3 16,-2 0-5-16,1 0 12 0,8-1-7 15,-11 0 1-15,2 0-1 0,-5 2 2 0,4-2 0 0,0 0-3 16,-3 0 4-16,-1 0-5 0,3 4 5 0,-3-4 0 16,0 1-3-16,1-1 1 0,-3-1-5 0,-2 1 3 15,3-2 0-15,-1 2 1 0,-1 2-1 0,-1-2 4 16,-1 1-1-16,1-1 2 0,1-1 2 0,-5 1-4 16,-6 0 2-16,12 0-1 0,-5-2 0 0,-2 2-3 15,-5 0 2-15,9 0-2 0,-5 2 0 0,-4-2-3 16,4 1 4-16,-4-1-8 0,0 0 4 0,0 0 1 15,6 3-2-15,-6-3-19 0,0 0-45 0,0 0-78 0,-14 4-170 16,5-6-337-16,0 0 150 0</inkml:trace>
  <inkml:trace contextRef="#ctx0" brushRef="#br0" timeOffset="18015.14">21495 12985 73 0,'0'0'73'16,"-5"-3"-11"-16,5 3-3 0,-5-2-8 0,5 2-4 0,0 0-4 16,-9 0-7-16,9 0 6 0,0 0-3 0,-5 0-3 15,5 0-2-15,-8-3-1 0,8 3-6 0,-9 0-1 16,9 0 0-16,-9-4-4 0,4 3-2 0,5 1-6 15,-14 1-3-15,8-1-1 0,6 0 2 0,-13 2 0 16,7-1-4-16,0-1 1 0,6 0 0 0,-11 2-3 16,7 0-2-16,-1-2 5 0,5 0-4 0,-6 0-4 15,6 0 4-15,-7 0 1 0,7 0-1 0,-5 2 12 0,5-2 7 16,-6 2-2-16,6-2-3 0,0 0 3 0,0 0 4 16,0 0-4-16,-7-4-6 0,7 4-5 15,-5-2 10-15,5 2-1 0,-5-1 11 0,5 1-4 0,-2-4-1 16,2 4 7-16,-2-2 0 0,2 2 0 0,0 0 3 15,0 0 1-15,0 0-5 0,0 0 6 0,0 0-1 16,-2-6-4-16,2 6 2 0,0 0 2 0,0 0-2 16,0 0-2-16,0 0-3 0,0 0-2 0,0 0-4 15,13-2-2-15,-6 2-2 0,1-2-3 0,2 2 0 16,-1 0-1-16,1 0-2 0,4 2 0 0,-1-2-4 16,1 0-1-16,4 1 0 0,1 0-2 0,0 0-1 0,2-2 3 15,1 2-1-15,6-1 2 0,0-1 9 0,-1 0-1 16,3 1 3-16,1 1-1 0,-2-2-3 0,5 1-3 15,-1-1-5-15,1 1 4 0,-2-2-1 0,2 0-3 16,-1 2 2-16,2 1 0 0,-4-3 0 0,2 2 0 16,2-3-2-16,-1 2-3 0,-6 1-2 0,6-3 0 15,-5 2 1-15,2 0-1 0,-1-4 1 0,2 3-2 16,0-1-1-16,-4 1-2 0,3-1 3 0,4 1-4 0,-1-3 2 16,-1 3 0-16,1-1 0 0,1 1 0 15,2-2 1-15,-1 3-4 0,0-3-1 0,-1 1 3 0,-1 3 0 16,4-3 1-16,-6 3-3 0,3-2 6 0,-1 2-3 15,1-3 1-15,-1 2-4 0,0 0 1 16,1-1 4-16,-3 4-3 0,0-4 3 0,1 2-4 0,-2 0 7 16,2 0-4-16,0 0-1 0,2-2 2 0,1 2-3 15,1-1-2-15,-2 1 1 0,1-2 0 0,1 2 2 16,3-2 0-16,1 1-2 0,-1 0 1 0,-1 0 1 16,1 1 0-16,-1-2-3 0,1 1 3 0,1 1 0 15,-2-2-3-15,0 2-3 0,-1 0 9 0,-1-2-6 16,-5 1 5-16,4 1-7 0,-2-2 3 0,-3 2 0 15,1 0-1-15,-6 0-1 0,0 0 2 0,4 0 2 0,-7 0 0 16,-3 2-2-16,3-1 4 0,-1-1-5 0,7 3 0 16,-2-1 3-16,-5 2-1 0,5 1-1 0,-7-2 1 15,3 0 1-15,-2 3 0 0,8-2-1 0,-1 0-2 16,0 1 0-16,-7-1 2 0,8 1 3 0,-2 1-6 16,-1 0 4-16,-7-3-3 0,1 1 5 0,-1 0-2 15,0-3-6-15,2 3 7 0,-2-3-1 0,-5 2-2 16,4-1 1-16,-3 0 0 0,-2-1-4 0,1 0 5 15,-1 0 0-15,0-1-2 0,-2 2 4 0,1 1-3 0,-2-3 2 16,1 0-1-16,3 2 1 0,-1 0-1 0,-1-1-1 16,2 0 3-16,-3-1-5 0,8 1-2 0,0 1 4 15,1 0 0-15,-1 1 0 0,-1 0 0 0,2-1-3 16,1 2 4-16,-2-1-2 0,1-2 1 0,-1 1 2 16,0 2-3-16,0-2-2 0,-1-2 4 0,-4 1-2 15,-2 1 1-15,1-2-1 0,-4 2 2 0,0-2 1 16,-4 1 3-16,4-1 7 0,-9 0 2 0,10 0 3 0,-10 0 2 15,8 0 0-15,-8 0-1 0,9-1-1 16,-9 1-2-16,4-2 0 0,-4 2 3 0,5-3-7 16,-5 3 1-16,6-4-4 0,-1 2 5 0,3-1-3 0,0 3-3 15,2-3-1-15,3 2-2 0,-1-2 3 0,0 3-6 16,3-1-1-16,-2 0 4 0,1-2 0 0,0 3 2 16,-4-1-2-16,3 1 0 0,-5 0 2 0,-3-2-1 15,1 0 0-15,1 2 0 0,-5-3 3 0,1-1-2 16,-3 4-1-16,-4-8 0 0,-1 4-1 0,-4-1 1 15,0-1 1-15,-1 0-1 0,-3 1-2 0,4 0-3 16,0-2 4-16,-1 5-2 0,0-2 2 0,3 1-1 16,0 0-2-16,0 0 1 0,2 0-2 0,-3-1 1 15,1 4-1-15,0-1-1 0,0-2 2 0,2 2 0 16,-2-1-1-16,2 0 1 0,0 0 1 0,-1 1-1 0,6 1 0 16,-11-4 1-16,6 2 0 0,0 1 0 0,-1-2 3 15,2 1-3-15,3-1-3 0,-3-1 3 0,1 0-1 16,2 0 2-16,1 0-3 0,0 4 1 0,1-9 3 15,-1 6-1-15,3-2-3 0,-2 0-3 0,2-1 6 16,-2 2-4-16,2-1 1 0,-2 1 0 0,3-2 3 16,-2 2-2-16,1 1-2 0,-1-1 3 0,0 0-2 15,0 1 0-15,-1-1 0 0,-1 4 0 0,3-2-1 16,-3 2 2-16,1-4-3 0,-1 4 4 0,4-3 0 0,-4 3-1 16,0 0-3-16,0 0 0 0,0 0 1 15,0 0-2-15,0 0 3 0,9 7 0 0,-7-6-1 0,0 3-1 16,-1 0 0-16,0 1 1 0,-1 0 0 0,2 0 2 15,-1 2-4-15,0 1 4 0,2 2 1 0,-3 0-3 16,0-1-1-16,0 2 0 0,0 0 2 0,0 1 1 16,0-2-1-16,0 0-8 0,1-1 9 0,0 3-2 15,-1-3 2-15,0 2-2 0,2-2 4 0,-2-1-3 16,1-2 1-16,-1-1-1 0,0 1-1 0,1-1 1 16,-1-1 1-16,2 1-1 0,-2-1 0 0,0-4 4 15,0 0-8-15,0 5 5 0,0-5 1 0,1 4-1 16,-1-4 0-16,0 0-3 0,0 0 4 0,0 0 1 15,0 0-4-15,0 0 5 0,0 0-2 0,0 0 4 0,5-15-6 16,-3 12 3-16,-2-4-1 0,2 1-1 0,-1 0-4 16,-1-4 6-16,0 3-3 0,2-3-3 0,-2 1 3 15,0 0 2-15,2 1-1 0,-2-1 1 0,2-2-2 16,-2 4 1-16,2-2 2 0,-1 3-4 0,0 1 1 16,0-1 0-16,-1 1 2 0,2 2-1 0,-2-2 0 15,0 5-2-15,2-4 2 0,-2 4-4 0,0-5 1 16,0 5-2-16,0 0 5 0,0 0 1 0,0 0-9 15,0 0 5-15,0 0 0 0,0 0 2 0,0 0 0 0,-4 14 0 16,3-9 0-16,0 2 2 0,0-1-3 16,-1 1-1-16,2 0 2 0,0 0 0 0,0 2-2 0,-2 1 4 15,2 0-8-15,-2 0 5 0,1-2 0 0,2 2 0 16,-2-5 1-16,1 2 1 0,-1-1 0 0,1-2-3 16,-1 3 3-16,-1-4 0 0,2-3-1 0,0 5-1 15,0-5 9-15,0 0 1 0,-6 0 8 0,6 0-8 16,0 0 4-16,-4-8-1 0,0 3-6 0,3 1 6 15,0-3 7-15,-2-1 0 0,2 2-5 0,-2-2 0 16,2-1-2-16,0-1 2 0,-2-1-1 0,2-1-2 16,-3 3-2-16,3 0 1 0,1-1-9 0,0 3 8 0,1 0-2 15,-1 4-4-15,3-2-3 0,-3 5-39 0,0 0-47 16,0 0-77-16,0 0-250 0,0 0-448 0,2 13 198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6:13:1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1 752 0 0,'0'0'847'0'0,"0"0"-24"0"0,0 0-30 0 0,0 0-27 0 0,0 0-67 0 0,0 0-34 0 0,0 0 8 0 0,0 0 28 0 0,0 0-33 0 0,0 0-24 0 0,0 0-38 0 0,0 0-15 0 0,0 0-39 0 0,0 0-31 0 0,0 0-26 0 0,0 0-30 0 0,0 0-26 0 0,0 0-32 0 0,0 0-50 0 0,0 0-31 0 0,0 0-23 0 0,0 0-20 0 0,0 0-14 0 0,0 0-21 0 0,0 0-11 0 0,0 0-17 0 0,0 0-19 0 0,0 0-16 0 0,0 0-8 0 0,0 0-4 0 0,0 0-11 0 0,0 0 12 0 0,0 0 21 0 0,0 0 1 0 0,0 0-2 0 0,0 0-15 0 0,0 0-19 0 0,0 0-18 0 0,0 0-13 0 0,0 0-6 0 0,0 0-14 0 0,0 0-20 0 0,0 0-4 0 0,0 0-11 0 0,0 0-5 0 0,0 0-3 0 0,0 0-9 0 0,0 0-5 0 0,0 0-7 0 0,0 0-11 0 0,0 0 2 0 0,0 0-4 0 0,0 0-8 0 0,0 0-11 0 0,0 0-27 0 0,0 0-43 0 0,0 0-77 0 0,0 0-147 0 0,-9 2-204 0 0,-11 2 121 0 0,-24 6-2130 0 0,13-4-2171 0 0,0-5 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4T06:13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16 148,'-10'-5'1476,"-15"-5"8338,12 10-10598,9 0 836,-10 7-37,0 13-231,15-15-6180,-1-5 4187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12:09.2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18228 6860 22 0,'2'5'116'16,"-2"-5"-10"-16,4 0 9 0,-4 0 1 0,0 0 6 15,0 0-4-15,0 0 0 0,0 0-1 0,0 0-7 16,0 0-3-16,0 0-5 0,0 0-6 0,0 0-3 16,0 0-11-16,0 0-8 0,0 0-4 0,-9 5-11 15,9-5-1-15,0 0-7 0,0 0-3 0,0 0-3 16,0 0-7-16,-5 2-2 0,5-2-6 0,0 0 1 0,0 0-3 16,0 0 2-16,-1 2 2 0,1-2-3 0,0 0 3 15,0 0 0-15,0 0 3 0,0 0 1 0,0 0 0 16,0 0 2-16,0 0-3 0,0 0-3 0,0 0-5 15,0 0 2-15,0 0-2 0,0 0-3 0,0 0-1 16,0 0 1-16,0 0-7 0,0 0-8 0,0 0 8 16,0 0-1-16,0 0-4 0,0 0 2 0,0 0-3 0,0 0 0 15,0 0-3-15,0 0-4 0,-4 3 5 0,4-3 0 16,0 0 0-16,0 0-1 0,0 0 1 0,0 0 0 16,0 0 5-16,0 0 0 0,0 0-3 0,8 3-1 15,-8-3-2-15,0 0 3 0,0 0 0 0,2 4-4 16,3-3 3-16,-2 2 4 0,1 1 11 0,-2-1-5 15,5-1 1-15,-1 0-24 0,3 0 2 0,-3-1 0 16,2-1-1-16,0 0-1 0,2 1 0 0,0-1 1 0,2 0 6 16,0 1-5-16,-1-1 0 0,3 2 3 15,-3-4-3-15,2 4 3 0,-2-2-2 0,5 1-3 0,-2-1 3 16,4-1 0-16,-7-1-2 0,11 4 4 0,-2-4-3 16,0 1 1-16,0 1 1 0,2 0 1 0,-2 0 2 15,-1-1-1-15,1 0 1 0,-3-1 1 0,1 0 0 16,-4 0 1-16,-2-1-3 0,0 1 2 0,0 2-2 0,-2 0-2 15,3 0 4-15,-3 0-5 0,-1 0 3 16,4 0 0-16,-3-1-4 0,2 1 2 0,-1 0 1 16,-2 0 1-16,2 1-1 0,1-1-4 0,-3 2 5 0,5-2-5 15,-5-2-1-15,4 4 4 0,-3-2-2 0,3 3 0 16,-1-3 1-16,-1 0 3 0,1 0-3 0,1 0 0 16,4 0 1-16,-2-3 2 0,2 6 1 0,2-6-5 15,4 1 1-15,-5 1 1 0,1 2-1 0,3-2 3 16,-4 0-2-16,1 1 1 0,-3-1-3 0,1-1 2 15,1 4-2-15,-2-2 2 0,-1 1-4 0,0-1 3 16,-2-1 3-16,-2 1-6 0,1-2 3 0,-3 2 3 0,1 2-3 16,-2-2 2-16,-2 1-4 0,4-1 3 15,-2 0-4-15,1 0 3 0,4 0-1 0,-3 1 2 0,-1-1-1 16,4 0-1-16,-2 1 2 0,1-1-3 0,1 0 3 16,-2-1-1-16,3 2 0 0,0-1-1 0,5 2 3 15,-6 1-3-15,1-3 1 0,-1 0 0 0,-3 0 0 16,3 0 0-16,0 3 0 0,-2-3 3 0,-2 1-6 0,4 1 3 15,-2-1 0-15,0 0 1 0,-4 0-1 16,0-1 0-16,4 0 0 0,-2 0 1 0,0-1-2 16,1 2 0-16,-3-1 0 0,-1 2 1 0,4-2-1 0,-10 0 0 15,13 1 1-15,-8-2 3 0,-5 1-1 0,9 1-1 16,-9-1-1-16,6 0-1 0,-6 0 2 0,7 0 1 16,-7 0 2-16,0 0-2 0,0 0 0 0,0 0 5 15,0 0-7-15,6 0 3 0,-6 0-3 0,0 0 2 16,0 0 0-16,0 0-3 0,6 3 1 0,-6-3 1 15,0 0 0-15,0 0-1 0,0 0 1 0,0 0-1 0,0 0-1 16,0 0-3-16,0 0-9 0,0 0-18 16,0 0-14-16,0 0-16 0,0 0-18 0,0 0-12 15,0 0-10-15,0 0-4 0,0 0-2 0,0 0-1 0,0 0 1 16,0 0-2-16,0 0 14 0,0 0 5 0,0 0 15 16,0 0 2-16,7-3 16 0,-7 3 7 0,4-5 6 15,-4 5 9-15,0-3 7 0,0 3 21 0,1-4 13 16,-1 4 5-16,0-5 9 0,0 5 11 0,0 0 14 0,0-6 6 15,0 6-3-15,0-4 4 0,0 4 0 16,0-6 0-16,0 6 3 0,0 0 1 0,0 0-2 0,0 0 2 16,0 0-2-16,0-3 4 0,0 3-4 0,0 0 2 15,1-5 4-15,-1 5-1 0,0 0 1 0,0 0 5 16,0 0-1-16,0 0 3 0,0 0-4 0,0 0-2 16,0 0-5-16,-1-5-3 0,1 5-2 0,0 0-11 15,0 0 4-15,0 0-10 0,0 0-4 0,0 0-4 16,0 0-3-16,0 0-2 0,-1 12-2 0,1-7 0 15,0 1-1-15,-4-3-5 0,8 2 0 0,-8 1-3 0,4-2 4 16,0 1-6-16,0 2 1 0,0-2 4 16,0-3-8-16,0 5 0 0,0-3 1 0,-1 0 2 15,1-4-4-15,1 4 3 0,-1-4-2 0,0 4-2 0,0-4 4 16,0 0 0-16,0 0-2 0,0 0-1 0,0 0 4 16,0 0 0-16,-9-8-7 0,8 4 1 0,-2 0 1 15,2 0 0-15,-3 0-3 0,3-2-1 0,-2-1-1 16,2 3 3-16,-2 0 1 0,2 0 0 0,-2-2-1 15,1 2-6-15,1 2 11 0,1 2-5 0,0-6-1 16,0 6 0-16,0-5 1 0,0 5 0 0,1-7-1 0,-1 7-1 16,0-5 3-16,0 5 1 0,-1-5 0 0,1 5-4 15,0 0 2-15,1-5-2 0,-1 5 8 0,0 0-9 16,0 0 0-16,0 0 1 0,0 0 0 0,0 0-2 16,5 15 0-16,-5-10 1 0,4 0 7 0,-4 2-3 15,4-5 3-15,-3 4-4 0,1-1-1 0,0 1-1 16,-2-3 14-16,1 4-10 0,2-2 0 0,-2-1 1 15,-1-2-7-15,4 3 1 0,-4-5-14 0,1 4-19 0,2-2-32 16,-3-2-48-16,0 0-73 0,0 0-77 0,0 0-204 16,-8-11-507-16,3 8 225 0</inkml:trace>
  <inkml:trace contextRef="#ctx0" brushRef="#br0" timeOffset="1129.41">18307 6813 21 0,'-3'-2'128'0,"3"2"-4"0,-6-1-3 0,6 1 8 16,0 0-11-16,-6-3 8 0,6 3 2 0,0 0-9 15,-7-2 4-15,7 2 1 0,-4-2-9 0,4 2 1 0,0 0-4 16,-5-3-8-16,5 3-6 0,0 0-7 0,0 0-11 16,0 0-5-16,0 0-13 0,0 0-4 0,0 0-4 15,-7 5-8-15,5-2-1 0,1 1-5 0,1-4-4 16,-4 5-1-16,2-2-1 0,-2 2-5 16,0 2 0-16,2-2-2 0,-1 1-1 0,-1 0 5 0,0 3-6 15,-1-2 4-15,4-5-3 0,-2 2-4 0,1-1-1 16,-1 0-4-16,3-3-2 0,-1 7-1 0,0-6 0 15,1-1-1-15,-3 5-1 0,3-5-3 0,0 0 2 16,-1 2-2-16,1-2 1 0,0 0-1 0,0 0 0 0,0 0 2 16,-3 5 6-16,3-5 4 0,0 0 0 0,0 0 6 15,0 0-3-15,0 0 2 0,0 0-1 0,-1-12 0 16,1 12-1-16,0-8 0 0,-1 2 0 0,1 0-2 16,-3 0-4-16,3 0 0 0,0 2 2 0,0-2 5 0,-1 2-23 15,2-1 2-15,-2 0 2 0,1 5-2 16,0 0 2-16,0-4-3 0,0 4 1 0,0 0-3 15,0 0 0-15,1-4 1 0,-1 4-2 0,0 0 0 0,0 0 0 16,0 0 0-16,9 8 0 0,-9-5 1 0,3 4 3 16,-2 0-5-16,5 1 0 0,-6-1 1 0,3 3-1 15,-2-1 2-15,-1-2 0 0,0 1 0 0,4-1-1 16,-3-2 1-16,-1 3 4 0,3-2-6 0,-2 0 2 16,-1-1-1-16,0-1 7 0,0 0-5 0,0 0 2 15,0-4-2-15,4 5 4 0,-4-5 8 0,0 0 3 16,0 0 0-16,0 0-3 0,0 0-2 0,0 0 0 15,0 0 0-15,1-15-1 0,-1 9-3 0,0-1 4 16,-1 1-21-16,2 1-18 0,-1-2-18 0,2 5-28 0,-2-2-35 16,1-3-45-16,0 5-40 0,-1-2-60 0,0 4-176 15,4-4-465-15,-4 4 205 0</inkml:trace>
  <inkml:trace contextRef="#ctx0" brushRef="#br0" timeOffset="2474.21">18252 6936 123 0,'0'4'215'15,"0"-4"-11"-15,0 0-6 0,0 0-16 0,0 0-15 16,0 0-14-16,0 0-13 0,0 0-16 0,0 0-13 16,0 0-11-16,0 0-10 0,0 0-8 0,0 0-6 0,0 0-8 15,0 5-7-15,0-5-8 0,5 4-4 0,-5-4-7 16,0 0-4-16,9 4-2 0,-4-3-3 0,0 2-4 16,-1-2 1-16,1 1-4 0,2-1-3 0,-1-1-4 15,2 0 2-15,-8 0 1 0,11 0 2 0,-1 0 0 16,-2-1 7-16,1 2 3 0,2-2 3 0,0 1-3 15,0-2-1-15,3 2-3 0,-2 2 1 0,4-4-6 16,0 2-5-16,-2 0-2 0,3 0 0 0,-4 0-4 0,4 0 7 16,4-1-9-16,-4 0-1 0,1 1 2 0,1 0-2 15,2 0-2-15,-2-2 0 0,1 1 0 0,1 1-2 16,-2 0-1-16,2 0 1 0,-2 0-1 0,1 0 2 16,-2 1 1-16,0 1 0 0,1-1-6 0,-6 0 4 15,2 1-1-15,-2-1-2 0,2 0 1 0,-2 0 0 16,1 1-3-16,-2-2 2 0,1 0-1 0,-2 2-1 15,1-2 1-15,-1 3-1 0,0-3 2 0,2 1 0 16,-1-1-2-16,1 1 0 0,-1-2-1 0,1 1-1 0,1 1 0 16,0-2-1-16,3 1 0 0,-3 1 3 0,5-1 1 15,-2 0-2-15,-1 2 1 0,-3-4-1 0,7 4-1 16,-8-2 0-16,1 0 2 0,-2-2-3 0,0 4 3 16,0-2-2-16,-5 0 0 0,2 0 1 0,-3-2-1 15,-5 2 0-15,12 0 1 0,-7-1-2 0,-5 1 2 16,10 0 1-16,-10 0-1 0,14 0-2 0,-9 0 7 15,0 1-7-15,-5-1 0 0,13-1 1 0,-8 1-2 0,4 0 4 16,0 0-3-16,-1 1 1 0,1 1 2 0,2-1-1 16,1-1-1-16,2-1 1 0,-3 1 6 0,2-2-10 15,0 4 2-15,1-4 1 0,-1 2-1 0,-2 0 0 16,-1 0 1-16,1 2 1 0,0-4-1 0,-1 2-1 16,-5-1 1-16,3 2-3 0,-3-1 1 0,1 2 3 15,-6-2-1-15,12 0-1 0,-7 0 2 0,-5 0-2 16,9 0 1-16,-4 1 1 0,0 1 0 0,-5-2-1 15,8 0 0-15,-8 0 1 0,8 0-1 0,-8 0 2 16,10 1-1-16,-10-1 2 0,4 0-1 0,-4 0 6 0,0 0-1 16,0 0-2-16,7-1 3 0,-7 1 1 0,0 0-4 15,0 0 0-15,9-2-2 0,-9 2-1 0,6-1 3 16,-6 1 0-16,0 0-2 0,10-2 0 0,-7 1-2 16,-3 1 3-16,10 0-3 0,-10 0 2 0,5-1-4 15,-5 1 7-15,7 0-7 0,-7 0 1 0,0 0 1 16,8 0 1-16,-8 0 6 0,0 0 4 0,5 0 7 15,-5 0 4-15,0 0 7 0,0 0 6 0,0 0-2 0,0 0-1 16,0 0-3-16,0 0-3 0,0 0-4 0,0 0-2 16,5-3 0-16,-5 3-2 0,0 0-3 0,0 0-4 15,0 0 0-15,0 0-4 0,0 0 3 0,0 0-3 16,0 0 0-16,0 0-2 0,0 0-3 0,0 0 4 16,0 0-3-16,0 0 2 0,5-2-1 0,-5 2-2 15,0 0 2-15,0 0-2 0,0 0 3 0,0 0 5 16,0 0-7-16,0 0-4 0,0 0-2 0,0 0 4 15,0 0-2-15,0 0 0 0,0 0 3 0,0 0-1 16,0 0-1-16,0 0 3 0,0 0-4 0,0 0 0 0,0 0-2 16,0 0 5-16,0 0-7 0,0 0 5 0,0 0 1 15,0 0-2-15,0 0 2 0,0 0 9 0,0 0-12 16,0 0 1-16,0 0 0 0,0 0-1 0,0 0 1 16,0 0-1-16,0 0-3 0,2-3 10 0,-2 3-8 15,0 0 3-15,0 0-1 0,3-4 1 0,-3 4-6 16,0 0 6-16,0 0 0 0,0 0-3 0,0 0-1 15,-6-5 4-15,6 5-3 0,0 0 1 0,0 0-1 0,0 0 1 16,0 0 3-16,0 0-1 0,0 0 1 16,0 0 2-16,0 0-8 0,0 0 2 0,0 0 3 0,0 0-9 15,-3-3 2-15,3 3-1 0,-9-2-6 0,4 0-3 16,5 2-1-16,-12 2 3 0,12-2 3 0,-12 0-3 16,4 0 2-16,0-2 3 0,1 1 0 0,7 1 2 15,-13 0-1-15,7 1 2 0,-3-2-9 0,-1 1-18 0,1-1-23 16,-4 1-24-16,0 0-27 0,-1-1-28 15,-4-1-27-15,-1 2 7 0,-4-1-20 0,-4 2 3 16,7-1 9-16,-8-1 10 0,5 0 20 0,-4 0 19 0,-4-1 20 16,-1 2 27-16,4-2 18 0,-6 1 28 0,0 0 19 15,3-3 16-15,-3 4 14 0,5 0 3 0,-2-1 11 16,1-4 2-16,1 5-4 0,8-1 3 0,3 0-4 16,0 0 1-16,0-2-7 0,4 3-3 0,4 0-3 15,-3 0-8-15,5 0 0 0,2-1-7 0,-2 1-9 16,8 0-17-16,-14 1-20 0,9 2-25 0,1-3-12 15,0 2-20-15,4-2-19 0,0 0-18 0,0 0-27 0,-12-2-87 16,12 2-263-16,0 0 117 0</inkml:trace>
  <inkml:trace contextRef="#ctx0" brushRef="#br0" timeOffset="3844.21">19181 5776 112 0,'0'0'153'0,"-3"1"-8"0,3-1-17 0,0 0-5 15,0 0-7-15,-2 4-3 0,2-4-4 0,0 0-2 16,-3 3-2-16,3-3-6 0,0 5-1 0,0-5 2 16,-2 4-6-16,2-4 1 0,-4 3-10 0,4-3-5 15,-1 3-9-15,1-3-8 0,-3 4-8 0,3-4-3 0,0 0-4 16,-2 3-2-16,2-3-5 0,-3 3-3 15,3-3-3-15,0 0-3 0,-3 4-5 0,3-4-1 0,0 0-4 16,0 0 0-16,-1 3-4 0,1-3-3 0,0 0 0 16,0 0-5-16,0 4 0 0,0-4 4 0,0 0 0 15,0 0 1-15,0 0 3 0,0 0 4 0,0 0-2 16,0 0 0-16,0 0 7 0,0 0 5 0,0 0 0 16,-1 4 1-16,1-4 1 0,0 0 2 0,0 0 2 15,0 0 2-15,0 0 1 0,0 0-3 0,0 0-2 16,0 0-7-16,5-13 0 0,-2 6-5 0,0-1-1 15,0 3 0-15,3-5-11 0,-2 0 4 0,3 1-1 0,-4 0-3 16,4-2 2-16,-2-1-2 0,5-1-1 0,-1-1-2 16,4-2-4-16,-4 2 2 0,4 0-3 0,4-6 2 15,-4 6-1-15,4-2-2 0,-2 2 3 0,-1-2-4 16,2 4-1-16,-1-1 4 0,2 0-3 0,-1 0-1 16,-2 3 3-16,3-2-1 0,4-2-1 0,-4 1-1 15,-2 4-2-15,2-3 3 0,-2-3-2 0,2 2 0 16,0 0 0-16,-2 0 0 0,4-5 0 0,3 0 3 0,-2-1 0 15,2 2-1-15,2-5-1 0,-1 3 3 16,0 2-1-16,3-3 1 0,1 3 4 0,0 1 1 16,1 2-6-16,-4 3 2 0,-1-1-2 0,1-2 0 0,-6 4 2 15,0 4-1-15,-3-5 0 0,1 6 0 0,-1-4-4 16,-3 4 5-16,0 1-1 0,-1-4 1 0,1 3-2 16,1 1-1-16,-3-4 3 0,3 3-2 0,-3-2-7 15,2 2 4-15,0 0 2 0,0-2 4 0,-1 4-6 16,2-3-2-16,0 0 4 0,-3 3-2 0,3-3 5 15,0 3-2-15,-3-1 0 0,3 3 1 0,-2-4-1 16,0 3-4-16,-2-2 3 0,-2 1-2 0,0 1 2 16,-1 1-1-16,-1 1 2 0,-5 0-1 0,7-4 0 15,-3 1 2-15,-4 3-1 0,4-1 4 0,-4 1 5 16,0 0 5-16,0 0-2 0,6-2 0 0,-6 2 0 0,0 0-4 16,5-1 1-16,-5 1-2 0,0 0 2 0,0 0-7 15,0 0 1-15,0 0 5 0,0 0-7 0,0 0-9 16,0 0-19-16,0 0-30 0,0 0-34 0,0 0-46 15,0 0-56-15,0 0-100 0,0 0-179 0,1-6-506 16,-1 6 224-16</inkml:trace>
  <inkml:trace contextRef="#ctx0" brushRef="#br0" timeOffset="6052.46">20867 4916 64 0,'0'0'185'0,"-4"-7"-13"0,4 7-9 16,0 0-21-16,0 0-4 0,0 0-9 0,0 0-5 15,-3-5-11-15,3 5-10 0,0 0-7 0,0 0 0 16,3-3-1-16,-3 3-1 0,0 0-1 0,0 0-4 15,0 0-3-15,0 0-8 0,0-6-5 0,0 6-9 0,0 0-3 16,-3-4-7-16,3 4-7 0,-1-4-4 0,1 4-2 16,0 0-5-16,-1-3-4 0,1 3-2 0,0-4-4 15,0 4 0-15,-3-6-8 0,3 6 4 0,-4-3-5 16,4 3 2-16,-2-4 1 0,0 1-2 0,2 3-4 16,-5-7 1-16,4 5-2 0,-3-3-2 0,4 5-5 15,-5-5 4-15,4 1 4 0,-2 1-1 0,-1 1-4 16,3-1 4-16,-3-2-6 0,3 1 2 0,-2 1-1 15,-1 0-5-15,3-1 3 0,-4-1 1 0,1 3-3 16,4 2 4-16,-3-5-4 0,1 3-2 0,1-2 2 16,-3 0 0-16,4 4-1 0,-3-2-3 0,3 2 3 0,-1-7 0 15,-3 4 0-15,-1 1 2 0,5 2 1 16,-3-3-1-16,3 3 0 0,-6-2-4 0,1-1 3 0,5 3 3 16,-7-2 0-16,3 0-1 0,0-1-5 0,4 3 2 15,-8-2 2-15,8 2-6 0,-6-2 5 0,1 1 0 16,5 1 0-16,-8-1-2 0,8 1 0 0,-10 0-2 15,10 0 3-15,-10 1-3 0,6 0 1 0,4-1 0 16,-9 2-1-16,3-2 0 0,-1 2 0 0,7-2 2 16,-8 3-2-16,3-1 3 0,0 0-2 0,0 1-6 15,3-1 7-15,-2 3-1 0,0-1-1 0,1 2 0 16,1-1-1-16,-1 1 0 0,1 0 2 0,-2 4-1 0,0-2 3 16,0 2 0-16,3-3 1 0,-3 4-8 0,0 0 3 15,3-2-3-15,-2 2 6 0,1-4 1 0,-2 3-2 16,1 0 4-16,-2-3-8 0,5 0 6 0,-1 1-3 15,0 0 3-15,-2 0 0 0,3 0-4 0,0-4 2 16,0 4 1-16,0-3-2 0,0 2 1 0,3 0 1 16,-2-4 1-16,-1 3-1 0,0-3 2 0,5 2-3 15,-1-3-2-15,-3 4 3 0,3-4 3 0,-3 0-4 16,3 1 0-16,0-1 3 0,1-1-2 0,-5-1-1 0,10 2 3 16,-6 0-2-16,1-2 1 0,2 0 0 15,0 0-4-15,2-2 2 0,-2 2-1 0,3-1 2 0,1 0-2 16,0 0 1-16,-1-1-2 0,0-1 1 0,0 3 4 15,-1-4-5-15,1 0 1 0,-2 2 0 0,-1 0 2 16,0 0-1-16,-2-1-1 0,4-2 3 0,-4 1-2 16,1-1-2-16,0 0 0 0,0-1-3 0,-1 0 5 15,-1-4 0-15,1 2-2 0,-2-1-1 0,-2-1 5 16,-1-1-4-16,3 1 2 0,-6 0 0 0,3-2-7 16,0 3 6-16,0 0 0 0,-1 1-1 0,-2 1 2 15,3 1-2-15,0-2-1 0,-1 4-4 0,-3-1 4 16,4 0 5-16,-1 1-5 0,1 4 3 0,-3-5 0 15,3 5 0-15,0-7 1 0,0 7 0 0,0-3-2 0,0 3 1 16,0 0-2-16,0-5-2 0,0 5 5 0,0 0-2 16,0 0 1-16,0 0-1 0,0-4 2 0,0 4-2 15,0 0 2-15,0 0-3 0,0 0 0 0,0 0 1 16,0 0-3-16,0 0 1 0,0 0 2 0,0 0 2 16,0 0-2-16,0 0 0 0,0 0 1 0,-4 12 1 15,4-6-1-15,-1-3-1 0,1 4 5 0,0 1-2 16,0-3-1-16,0 4 2 0,1-2-5 0,2 4 3 15,-2 1-3-15,-1-3 6 0,3 1-4 0,-2-1 3 0,-1 1 0 16,4 0-2-16,-3 0-2 0,2-1 3 0,-2 1-3 16,-1-3 2-16,4 0-1 0,-1 0 4 15,-2-1-4-15,0 1 1 0,3-3 0 0,-3 1 0 0,2-1-1 16,-2-1-2-16,2-1-14 0,-1 2-27 0,1-2-26 16,2 0-38-16,-1-1-31 0,-4-1-51 0,11 2-235 15,-6 1-458-15,2-3 203 0</inkml:trace>
  <inkml:trace contextRef="#ctx0" brushRef="#br0" timeOffset="6900.1">21250 4838 48 0,'0'0'210'0,"-3"-5"-17"0,3 5-16 0,0 0-12 0,-5-5-14 16,5 5-11-16,0 0-10 0,-1-3-10 0,1 3-13 16,0 0-9-16,-4-1-7 0,4 1-7 0,0 0-6 15,0 0-10-15,0 0-4 0,0 0-6 0,-4-3-4 16,4 3-10-16,0 0 7 0,0 0-3 0,0 0 3 16,0 0-4-16,-6-3-5 0,6 3-3 0,-4-4 7 15,4 4-5-15,0 0-2 0,-8 2-3 0,8-2 0 0,-9-2-3 16,9 2-4-16,-12 0 2 0,12 0-1 15,-9 2-1-15,3-4-5 0,6 2-1 0,-12 0-1 0,7 2-1 16,5-2-4-16,-9 1 0 0,9-1 1 0,-7 1 1 16,2 0 0-16,5-1-3 0,-7 2-5 0,7-2-2 15,-4 0 3-15,4 0 5 0,-5 3-5 0,5-3 0 16,-7 4-2-16,3-1 7 0,-2 1 3 0,4-1-1 16,-2 0 1-16,-2 2-8 0,3-1 1 0,-3 1 4 15,0-3-2-15,1 5-1 0,1-3-1 0,-1 0 1 16,-1-1 1-16,2 3-4 0,0-2 1 0,-1 1 1 0,1 0 4 15,0 0 4-15,-1-1-3 0,1 1-1 16,0-1 0-16,2-1 0 0,-1 1-1 0,-2 1-4 0,1-2 0 16,3 1-1-16,-3 0-2 0,3 1-2 0,-2 0 2 15,2 0-2-15,-1 1 3 0,2 0-3 0,0 2-1 16,-2-4 0-16,4 4 1 0,0 0 1 0,-2-6 0 16,1 5 0-16,2-2-2 0,-2-1-2 0,3 4 1 15,0-5 1-15,0 0-4 0,1 1 1 0,-3 0-2 16,2-1 2-16,0 0-1 0,1 0 1 0,2-1 2 15,0 1-5-15,1 0 1 0,0-1 0 0,2-1-6 16,4-1 1-16,-1 1-4 0,1-1-20 0,4 0-24 0,5-2-30 16,-4 0-28-16,-2-2-37 0,4-1-32 0,-7-2-56 15,-1 0-208-15,-3 0-479 0,0-6 212 0</inkml:trace>
  <inkml:trace contextRef="#ctx0" brushRef="#br0" timeOffset="7299.99">21404 4601 104 0,'0'0'215'0,"0"0"-17"0,-3-2-13 0,3 2-17 15,0 0-13-15,0 0-13 0,0 0-15 0,0 0-9 16,0 0-9-16,0 0-11 0,-7 8 0 0,5-4-6 0,2 1-8 16,0-2 10-16,0 3-4 0,0 2-6 15,-2 0-1-15,2 2-5 0,-2-2-5 0,-1 4-3 0,3 0-5 16,0 3-1-16,3 1-3 0,-3 2-4 0,2-1-4 15,-2 2-5-15,0-1-6 0,4 7-3 0,-3-5-2 16,3-1-6-16,-4 2-1 0,4-3-3 0,-3 0-5 16,2-1 1-16,-3-1-4 0,1-2-3 0,-1-1 1 15,0-2 1-15,2-1-3 0,-2 0-4 0,0-3 2 16,2 1-5-16,-2-3-21 0,0-1-29 0,0 1-35 16,0 0-41-16,0-5-53 0,0 3-289 0,0-3-499 15,0 0 221-15</inkml:trace>
  <inkml:trace contextRef="#ctx0" brushRef="#br0" timeOffset="7665.94">21374 4886 92 0,'4'-2'205'0,"-4"2"-11"0,0 0-13 15,2-3-13-15,-2 3-6 0,4-3-9 0,-4 3-2 0,6-4-13 16,-6 4-6-16,4-2-10 0,1 1-4 0,-5 1-11 16,7-1-2-16,-7 1-8 0,11 0-9 0,-4 0 2 15,0 0-8-15,1 0-8 0,-3 1-8 0,5 0-9 16,-5 2-4-16,4 2-4 0,3-1-7 0,-3 1-2 16,0 0-3-16,1 2-4 0,-2-1-5 0,1 0-1 15,-4 2-4-15,1-1-2 0,3 1-1 0,-6-2-5 16,3-1 3-16,-1 2-5 0,-2 0-2 0,-2 0 2 15,2-1 1-15,-2-1-3 0,1 2 1 0,-1-2 4 16,1 1 6-16,-2 0-1 0,0-2-3 0,1 2-1 16,0-2 0-16,-1-4-3 0,2 5 2 0,-1-3 0 0,-1-2-1 15,1 5-3-15,-1-5-6 0,0 0-33 0,0 0-64 16,0 0-64-16,0 0-88 0,-2-12-213 0,0 2-494 16,0 3 218-16</inkml:trace>
  <inkml:trace contextRef="#ctx0" brushRef="#br0" timeOffset="7854.26">21549 4728 64 0,'0'0'317'0,"0"0"-26"15,0 0-33-15,0-5-23 0,0 5-24 0,0 0-22 16,0 0-17-16,0 0-15 0,0 0-16 15,13 2-31-15,-13-2-58 0,11 3-69 0,-5 0-77 0,1 0-113 16,1-3-107-16,0 1-339 0,-2 0 151 0</inkml:trace>
  <inkml:trace contextRef="#ctx0" brushRef="#br0" timeOffset="8219.33">21776 4863 144 0,'-3'8'238'16,"-1"2"-2"-16,0-2-15 0,0 2-11 15,0 0-9-15,0 2-17 0,2-3-14 0,-3 3-8 0,2 0-11 16,3-3-16-16,-1 2-10 0,0-1-11 0,1-2-11 16,0 2-10-16,1-5-13 0,1 5-8 0,1-4-3 15,2 0-6-15,0-1-13 0,1 0 1 0,1-2-4 16,4 0-6-16,-2 0 0 0,3-2-7 0,1-1-4 15,-1 0-2-15,1-1-4 0,1-3-2 0,-3 0 1 16,1-2-7-16,-3 1 1 0,0-4 0 0,1 2-2 16,-6-2-2-16,1 0-5 0,-5 0 1 0,0-2 0 0,0 0-1 15,-1 1 1-15,0 1 8 0,-3-1 2 16,-4 0 4-16,3 1 6 0,0 2 7 0,-3-1 0 0,-1 1-2 16,1 0 3-16,-3 4-1 0,2-3 0 0,-1 2-7 15,1 2-2-15,0-2-3 0,2 3-1 0,0-2-7 16,3 1-3-16,-2 0-29 0,2-1-40 0,4 3-57 15,0 0-58-15,0 0-80 0,-11 0-268 0,11 0-561 16,0 0 248-16</inkml:trace>
  <inkml:trace contextRef="#ctx0" brushRef="#br0" timeOffset="8982.27">22061 4824 140 0,'0'0'181'16,"4"6"-15"-16,-4-6-10 0,0 4-6 0,0-4-11 16,1 5 2-16,1-2-4 0,-2-3-12 0,-2 8-5 15,2-8-4-15,0 3-4 0,0-3 3 0,0 4 0 16,0-4-2-16,2 3-4 0,-2-3-3 0,0 0-5 0,0 0-2 15,0 0-8-15,0 0-1 0,-2 5-8 0,2-5-6 16,0 0-13-16,0 0 0 0,0 0-5 0,0 0-7 16,-5 2-4-16,5-2 2 0,0 0 0 0,0 0-2 15,0 0 0-15,0 0 1 0,0 0-3 0,0 0-2 16,0 0-2-16,0 0-5 0,0 0 0 0,0 0-2 16,0 0-9-16,0 0 7 0,0 0-11 0,0 0-3 15,0 0 2-15,0 0-3 0,0 0-2 0,0 0 1 0,0 0-4 16,0 0-6-16,0 0 8 0,7 6-5 15,-9-2-4-15,6 1 6 0,-4-1-3 0,1 1-1 0,-1 2-1 16,3-1-1-16,-3 1 1 0,0 0 2 0,1 0-2 16,1 0-3-16,-2 1-1 0,2-3 4 0,-6 3 2 15,6-2-2-15,-2-1-5 0,0 2 6 0,2-3-2 16,-2 2-1-16,2-1 1 0,-2 0-1 0,2-5 1 16,-2 0-5-16,0 0 0 0,0 0 6 0,-2 6-1 15,2-6-2-15,0 0-2 0,0 0 3 0,0 0 1 16,0 0 2-16,0 0-4 0,0 0-3 0,0 0 6 15,-2-14-4-15,2 7 0 0,2 2 0 0,0-4 0 16,0 0 1-16,2-2-3 0,0 4 3 0,1-4 0 0,0 0-4 16,3 1 1-16,2-1 1 0,-3 3 1 0,2-1 0 15,-3 1-9-15,4-2 8 0,1 6-5 0,-4-2 4 16,1 1 1-16,-2 2-5 0,-1 0 4 0,3 1 2 16,-2-1-1-16,-2 0-5 0,0 0 2 0,0 2 2 15,0-2 1-15,-4 3 1 0,5-2-4 0,-5 2 1 16,6-1 4-16,-6 1-4 0,0 0-3 0,10 3 3 15,-10-3 1-15,0 0 1 0,5 3-1 0,-1-2 1 16,0 4 1-16,-1-2 0 0,1 2-5 0,3-1 4 0,-4 4 1 16,1-2 1-16,1 2-4 0,-3-2 2 0,3 4-4 15,-2-1 3-15,2 0 3 0,-2 1-3 0,-1 0 3 16,2 0-1-16,-3-1 0 0,1 0-1 0,-2-1 2 16,2-3-4-16,-2 3-1 0,0-4 4 0,1 0-4 15,-1 2 5-15,4-2 0 0,-4-1-2 0,0-3 0 16,0 5-3-16,3 0 4 0,-2-1-3 0,-1-4-22 15,1 4-52-15,-1-4-70 0,0 0-89 0,0 0-342 16,0 0-622-16,-5-11 276 0</inkml:trace>
  <inkml:trace contextRef="#ctx0" brushRef="#br0" timeOffset="10766.25">19180 5810 143 0,'0'0'130'15,"0"0"-18"-15,-9 0-8 0,9 0-9 0,0 0 0 16,-8 0-11-16,8 0-4 0,0 0-7 0,-6 0 0 16,6 0-1-16,0 0-4 0,0 0-4 0,0 0-1 15,0 0 0-15,0 0 0 0,-7-2-1 0,7 2 4 16,0 0 2-16,0 0 1 0,0 0-3 0,0 0-3 15,0 0-4-15,0 0-2 0,0 0-4 0,-5-2-2 0,5 2-2 16,0 0 12-16,0 0-7 0,0-5 1 16,0 5-3-16,0 0 3 0,0 0-2 0,3-5-1 0,-3 5-4 15,1-7-1-15,2 0-6 0,-3 4 1 0,2-1 0 16,1-4-1-16,-2 1 5 0,4 0 1 0,-1-4-10 16,1 1 5-16,0-1-2 0,2-1-1 0,-1-2-4 15,2-3-6-15,0 2 0 0,0-2-1 0,1 2-7 16,1-1-4-16,-1 1 6 0,-1-1-10 0,1-1 5 15,-1-1-3-15,-1 0-3 0,2 0-8 0,5-5 4 0,-5 0 4 16,0-1-3-16,5 1-1 0,-1-2-1 16,-2-4 2-16,2 2 1 0,1-4-1 0,-2-1-4 0,-1 1 4 15,5 0-1-15,-5 1 1 0,1-1 2 0,2-1-3 16,1 3 6-16,3 1-2 0,-4 0 1 0,1 1-3 16,-2 3-1-16,1-2 2 0,-1 2 1 0,2 0-5 15,-2 2 8-15,2 0-2 0,-2 0 2 0,-1 3 1 16,3 0 6-16,0-5 1 0,1 2 2 0,0 1-2 15,1 1 3-15,-2-2-2 0,3-1-7 0,1 0 3 16,-3 1-5-16,2-1-2 0,1 0 1 0,-1-3-5 16,2 6 4-16,-3-5-6 0,3 1 1 0,-1 3-3 15,3 2 1-15,-3 0-1 0,-6 3-4 0,9-1 1 16,-8 1 4-16,0 3-9 0,1-1 7 0,-1 1-3 0,3-3-3 16,-3 2 4-16,1 2-2 0,-1-3 0 0,1 1 1 15,2-1 0-15,-2 1 4 0,2 0 0 0,-3 3-4 16,0-4-5-16,3 6 8 0,-1-3-2 0,0 2-2 15,-1-2 0-15,3 3-3 0,-3 0-1 0,3-1 0 16,-2 0 1-16,0 1 7 0,3 1 2 0,-1-1 1 16,0 3-1-16,-1-4 2 0,2 0-2 0,1 2 0 15,-2 0-1-15,3 1 4 0,-3 0-14 0,1 1 0 16,-1-1 2-16,-2 0 0 0,-2 5 2 0,-1-2-3 16,1 0 2-16,-4-1-1 0,2 2 0 0,-1 2 4 15,-4 1-3-15,0-3-1 0,-1 2 7 0,-1 1-9 0,-5 0 5 16,8-4 0-16,-4 3-3 0,-4 1 12 0,7-3-12 15,-7 3 4-15,0 0-1 0,5-3-2 0,-5 3 1 16,0 0-1-16,0 0 3 0,6 0 0 0,-6 0-2 16,0 0-2-16,0 0-9 0,0 0-46 0,0 0-58 15,0 0-79-15,0 0-107 0,7-4-211 0,-5 1-556 16,-2-2 246-16</inkml:trace>
  <inkml:trace contextRef="#ctx0" brushRef="#br0" timeOffset="11465.26">20879 3789 78 0,'0'0'159'0,"0"0"-8"15,-1-4-10-15,1 4-1 0,0-4-3 16,0 4-3-16,-1-6-7 0,-2 2-14 0,3 4-1 0,0-7-14 16,0 7-4-16,0-4-7 0,0 0-2 0,0 4-1 15,0-6-7-15,0 6-8 0,0-4-4 0,0 4-7 16,0-7-6-16,3 6-5 0,-2-4-1 0,-1 5-5 15,0 0-2-15,2-3-7 0,-2 3 8 0,0 0-1 16,0-5-2-16,0 5 1 0,0 0-3 0,0 0-1 16,0 0-4-16,0 0-3 0,0 0-18 0,0-4 3 15,0 4-5-15,0 0-1 0,0 0-1 0,3 11 4 16,-2-6-2-16,-1 0-2 0,3 3-2 0,-2 1 3 0,1 3 1 16,1 0-1-16,0 3 2 0,0 0 1 15,1 1-4-15,2 1 5 0,-3-4-4 0,1 3 1 16,3 1 1-16,-2-3 2 0,1 4-5 0,1-3-1 0,0 1 1 15,-3-5 1-15,3 3-2 0,1 1 3 0,-4-6-1 16,3 0 0-16,-1 3 0 0,-1-3 0 0,0 2 0 16,0-6 2-16,-1 2-1 0,0-2 0 0,-3 0 0 15,2-1 1-15,-2-1 4 0,3 0 9 0,-4-1 8 16,0-2 8-16,4 5 7 0,-4-5 9 0,5 1 11 16,-5-1 2-16,0 0-8 0,0 0-5 0,5-8-6 15,-4 4-4-15,3-2-1 0,1-4-11 0,2 2 1 16,-3-6-3-16,-1 4-2 0,6-5-2 0,-1-4-2 0,0 1-5 15,-1 1-1-15,1 0 0 0,0 3-3 16,-3-1-1-16,-1 1-3 0,1 1 2 0,-2 3-2 0,3 0-3 16,-3-3 4-16,1 4-5 0,-1 0 3 0,1 1-4 15,1 0 1-15,0 2-3 0,-3 1 2 0,1-1-4 16,1 2 4-16,-4 0-2 0,2 1-1 0,2 0-3 16,-4 3 5-16,4-5-5 0,-1 2 2 0,-3 3 2 15,5-3-1-15,-5 3-1 0,2-3-4 0,-2 3-21 16,0 0-42-16,0 0-44 0,0 0-46 0,0 0-57 15,0 0-68-15,0 0-196 0,0 0-515 0,3 10 229 16</inkml:trace>
  <inkml:trace contextRef="#ctx0" brushRef="#br0" timeOffset="11982.2">21228 3955 71 0,'5'5'187'0,"0"-4"-8"0,-5-1-8 0,8 1-15 16,-8-1-9-16,10 0-15 0,-10 0-6 0,10-2-6 15,-6-1-4-15,3 1-3 0,-1-3-4 0,1 3-7 16,-1-3-5-16,-1 1 1 0,0-1-1 0,-1-1-10 16,1 2-2-16,-1 1 2 0,0-4 0 0,1 2-8 15,-3 1-7-15,0-1-1 0,0 0 0 0,1 2-3 16,-3-4-3-16,0 5-7 0,0 2-6 0,0-8-5 15,0 8-7-15,0-5-4 0,-2 1-3 0,2 4-4 0,-2-3-6 16,2 3-1-16,0 0-1 0,-4-3 1 0,4 3-6 16,0 0-1-16,0 0-1 0,-14 2 1 0,14-2-4 15,-9 1 0-15,9-1 0 0,-9 3-3 0,4-3 2 16,0 2-3-16,1 1 1 0,0 1-2 0,-1 3 1 16,0-4-2-16,-1 4 0 0,-1 1-2 0,2 1 2 15,-3 0-2-15,7-1 0 0,-4 4 1 0,0-4 0 16,1 2-3-16,3 1 4 0,-2 0-5 0,3-2 2 15,0 3 0-15,0-1 2 0,3-3 0 0,-2 4-2 16,-1-7-3-16,1 2 4 0,2 1-1 0,-2-1-2 16,4 0 0-16,-1 0 0 0,0-2 2 0,-3 0 0 15,3-1 4-15,1-1 0 0,4-2-1 0,3-1-1 0,-1-1 0 16,2-2-2-16,0 2 5 0,5-4-4 16,-2 1-2-16,3-3 0 0,-1 1 2 0,1 0 0 15,1 0 0-15,-4-2-3 0,2 0 1 0,-5 4 3 0,-2-1-9 16,2-3-15-16,0 4-25 0,-3-2-19 0,-1 2-38 15,0 0-41-15,-3 0-37 0,2-2-32 0,-3 1-51 16,-1 2-136-16,-1 0-433 0,-1-1 191 0</inkml:trace>
  <inkml:trace contextRef="#ctx0" brushRef="#br0" timeOffset="12366.4">21542 3917 141 0,'-2'-3'222'0,"2"3"-11"0,0 0-17 0,0 0-20 16,0 0-14-16,0 0-18 0,-4-4-13 0,4 4-16 15,0 0-11-15,0 0-5 0,0 0-12 0,0 0-6 16,9 11-9-16,-6-9-7 0,-2 3 2 0,-1 2 0 0,1-1-6 16,0-1-3-16,1 4 5 0,-2-1-5 0,1 1 5 15,0-1-3-15,-1 2-7 0,2-1-5 0,-2 0-5 16,0 0-1-16,1-1-7 0,-1 0-4 0,1-3-1 16,-1 3-3-16,3-3-2 0,-5 1-5 0,4 0 0 15,-2-1-1-15,1-2 0 0,-1 0 0 0,0-3 3 16,0 0-1-16,0 4 4 0,0-4 0 0,0 0 3 15,0 0-4-15,0 0 2 0,0 0-4 0,7-12-2 16,-5 6 5-16,-1 0 7 0,0 1 4 0,1-6-3 0,0 3 4 16,-1-6 0-16,2 3-2 0,-2 1 3 15,2-5 1-15,-1 2-5 0,1 1-2 0,2-2 0 16,-1 1 2-16,0 3-1 0,1-2-5 0,-1-2-3 0,2 5 0 16,-1 1-4-16,-1-1-1 0,1 5-2 0,-2-4 0 15,1 4-1-15,-2 0-3 0,3 3-1 0,-5-3-3 16,4 1-6-16,-4 3-24 0,9-4-29 0,-9 4-31 15,6 0-32-15,-6 0-34 0,0 0-34 0,9 0-30 16,-9 0-41-16,8-2-187 0,-8 2-476 0,9-2 211 16</inkml:trace>
  <inkml:trace contextRef="#ctx0" brushRef="#br0" timeOffset="12899.85">21709 3664 8 0,'-2'-3'253'16,"2"3"-21"-16,0 0-20 0,-5-4-22 0,5 4-18 16,0 0-16-16,0 0-17 0,0 0-15 0,0 0-13 15,0 0-12-15,16 9-10 0,-10-8-9 0,-2 6-6 16,1 0-2-16,1 4-3 0,-1-3 1 0,2 4 1 16,-2 6-7-16,-1-1-2 0,-2 2-5 15,1-2-1-15,-2 5-7 0,0-5-2 0,2 1-5 0,-3 2-1 16,1-2-5-16,3-1-2 0,-3 0-5 0,-1-1-2 15,3 0-3-15,-3-3-3 0,2 0 1 0,-2-1-6 16,2-2-1-16,-2 1 1 0,1-2-1 0,-1-4 2 16,0 3-7-16,0-3 0 0,1 0-1 0,-1-1 1 15,1 2-1-15,-1-6 3 0,0 5-1 0,0-5 0 0,0 0-3 16,0 0 1-16,0 0-2 0,0 0-2 16,0 0 5-16,0 0-2 0,-2-15-5 0,3 10 1 15,0-3 0-15,2 2 1 0,-2 0-5 0,4-5 0 0,1 3 1 16,-4 1 1-16,5 0-1 0,1 0-1 0,-1 0 0 15,1 1-1-15,-1 1-1 0,-1 1 2 0,4-2 0 16,-1 2-1-16,3 0 0 0,-7 3 2 0,3-2-1 16,1 1-1-16,-3 1 2 0,1 0-3 0,-1 1 3 15,2 0-4-15,-1 2 3 0,0 0 0 0,-1 2-2 16,-2-3 0-16,0 2 0 0,1 1 2 0,-1-1-1 16,-2 4-1-16,0-3 2 0,0 0 0 0,-1 2-1 15,-1-1 2-15,-1-2-1 0,0 2 0 0,0 0 0 16,-2 0 5-16,-2-2 0 0,1 1 2 0,-1 3 2 15,1-3 2-15,-1 2 0 0,1-6-1 0,-2 3-2 16,2 1 1-16,-1-2-3 0,1 1 1 0,-1 0-1 0,1-1-2 16,-1-2-6-16,5 0-26 0,-9 3-30 0,9-3-39 15,-9 0-51-15,9 0-46 0,-5-3-242 0,5 3-472 16,-8-2 209-16</inkml:trace>
  <inkml:trace contextRef="#ctx0" brushRef="#br0" timeOffset="14365.94">22239 3973 60 0,'0'0'161'0,"5"1"-10"16,-5-1-8-16,0 0-15 0,0 0-8 0,0 0-14 0,0 0-10 15,0 0-7-15,0 0-12 0,0 0-6 0,0 0-4 16,0 0-9-16,0 0-3 0,0 0-9 0,0 0-4 16,0 0 2-16,0 0-7 0,0 0-1 0,0 0-1 15,0 0 4-15,0 0-3 0,0 0 1 0,0 0-3 16,0 0-5-16,0 0 3 0,0 0 1 0,0 0-1 16,0 0-1-16,0 0 4 0,0 0 0 0,0 0 2 15,0 0 1-15,0 0 6 0,0 0 1 0,0 0 3 16,0 0 0-16,0 0-1 0,0 0-4 0,0 0-1 15,0 0-5-15,0 0-1 0,0 0-3 0,0 0-1 16,0 0-1-16,0 0-3 0,0 0 3 0,0 0-3 16,0 0 0-16,0 0 1 0,0 0-1 0,0 0 1 0,0 0 1 15,0 0-2-15,0 0 2 0,0 0 0 0,0 0 2 16,2-4 3-16,-2 4-3 0,0 0-1 0,0 0-4 16,0 0-5-16,0 0-1 0,-1-6-2 0,1 6-2 15,0 0-1-15,0 0-1 0,0 0-2 0,0 0-1 16,-4-4-1-16,4 4 0 0,0 0-2 0,0 0 2 15,0 0-5-15,-2-3 3 0,2 3-5 0,0 0 3 16,0 0-3-16,0 0 4 0,0 0-2 0,0 0 5 16,0 0 9-16,0 0 4 0,0 0 4 0,0 0 3 15,0 0 0-15,0-4 2 0,0 4 0 0,0 0-5 16,-2-5-2-16,2 5 2 0,0 0-5 0,-2-5-2 0,2 5-5 16,-2-5-3-16,2 5 2 0,-3-3-5 0,3 3 5 15,-4-4-4-15,4 4-2 0,-2-5 0 0,2 5 1 16,-3-5-1-16,3 5 0 0,-4-3-4 0,3 1 2 15,1 2 0-15,-3-6-5 0,3 6 1 0,-5-1 2 16,5 1-4-16,-6-3 8 0,6 3-12 0,-10 3 7 16,10-3-1-16,-9 1-3 0,2 1 3 0,7-2-3 15,-11 0-2-15,3 2 1 0,4 2 3 0,-1-1-3 16,-4 2 2-16,4 0-2 0,-1 2 0 0,-1 0-2 16,2 3 7-16,-1-4-1 0,2 0-4 0,-1 4 3 15,1-3-2-15,-2 4 3 0,0-3-3 0,2-1-1 16,0-1 4-16,1 0-3 0,-1 2 2 0,4-4-2 0,0 4-1 15,0-4 1-15,0 1 0 0,4 3 2 0,-1-4-4 16,1 0 7-16,3 0-5 0,-2-2 3 0,4 1 2 16,-4 0-3-16,9 1 2 0,-7-3-4 0,3-1 4 15,1-1-2-15,0-1 0 0,-2 0 1 0,2-1-3 16,-1 0 3-16,-1-2-3 0,0-1 3 0,0 0 1 16,-1-1-5-16,-2-4 5 0,2 3 0 0,-1-1-3 15,-1 1-2-15,-1-2 7 0,-1 3-3 0,-2 0-6 16,0 0 3-16,1 2 4 0,0-1-5 0,-1 1 2 15,-2 1-1-15,2 2 2 0,-2 2-2 0,2-5-3 16,-2 5 4-16,0-5-3 0,0 5 0 0,0 0-5 0,1-4 7 16,-1 4-4-16,0 0 8 0,0 0-7 0,0-3-1 15,0 3 2-15,0 0 1 0,0 0 0 0,0 0 1 16,0 0-1-16,0 0 1 0,0 0 3 0,0 0-1 16,-7 10 1-16,5-7-4 0,1 2 1 0,-4 0 0 15,3 0 0-15,0 3-2 0,0 0 0 0,1 0 5 16,-1-3-4-16,0 3-2 0,-1 0 0 0,3-2 5 15,0 2-3-15,0-4 9 0,0 4-11 0,1-3 4 16,3 0 1-16,-2 2-1 0,1-3 1 0,1 0-2 16,2 0 0-16,2-2 3 0,-3 0-3 0,3-1 2 15,3-2 1-15,1 0 0 0,1-2 0 0,-2 0-2 16,1-2-2-16,-1 1 2 0,1-3-2 0,-2 1 1 0,4-1 1 16,-6 1 1-16,2-2-5 0,0-1 3 0,-2 3 1 15,1-4 1-15,-3 2 1 0,4 0-7 0,-6-3 4 16,5 1 1-16,-5 2-1 0,2-4 4 0,-1 0-5 15,-1-1-1-15,1 0 1 0,-1 0 3 0,0 1-1 16,-3-5-1-16,2 0 2 0,-3 2-2 0,0-2-2 16,0 1 2-16,-3 0 0 0,2 1-3 0,-3-1 5 15,-1 4-4-15,1-2 1 0,-2 2 5 0,0-1 4 16,1 5 12-16,-1-3-4 0,2 3-1 0,-1 1-3 0,0 1 1 16,-1 1-2-16,0 0 1 0,2 1-1 15,-1 1 1-15,2 1-3 0,-1-1-5 0,4 3 2 16,-7-4-2-16,7 4 1 0,-9 5 3 0,2-1-1 0,2 1 2 15,0 0-1-15,0 4-1 0,1-4 1 0,0 7 5 16,-1 1-9-16,1-2-2 0,2 7 2 0,-1-2-2 16,3 1 7-16,-1 0-4 0,2 0-3 0,0 0-2 15,2 1 4-15,1 0 1 0,-2 3 0 0,3-3-4 16,-2 1 5-16,6-2-3 0,-3 2 0 0,1-2 0 16,2-2-1-16,-2 2 4 0,1 0-3 0,1-1-1 15,-1 1 5-15,0 0-5 0,-1-2-3 0,-2-5 0 16,0 2 6-16,0-2-3 0,0 1 1 0,-1-4 0 15,1 0 0-15,-1 0-3 0,-3-3 1 0,1 1-24 16,0-1-34-16,0-1-40 0,-2-3-62 0,0 5-89 0,0-5-346 16,0 0-644-16,0 0 285 0</inkml:trace>
  <inkml:trace contextRef="#ctx0" brushRef="#br0" timeOffset="30264.54">22121 3389 32 0,'0'-5'121'0,"0"5"-3"0,0 0-15 0,0 0-4 0,0 0-6 16,0-4-1-16,0 4-2 0,0 0-11 16,0 0-5-16,0 0-7 0,0 0 3 0,-4-3-8 0,4 3-4 15,0 0-5-15,0 0-10 0,0 0 1 0,0 0-3 16,0 0-1-16,0 0-3 0,-1-5-6 0,1 5-4 15,-5-2 0-15,5 2-3 0,0 0-3 0,-4-3-3 16,-1 0-3-16,5 3-3 0,-8-2-3 0,3 0 4 16,-1 1-4-16,2-1-1 0,-1 0 3 0,-1 0 3 0,6 2-5 15,-11-3 3-15,5 2-3 0,2-1-2 16,4 2-1-16,-11-4 2 0,6 2 0 0,-2-1 0 16,2 2 5-16,0-2-3 0,1 1-1 0,4 2-2 0,-8-5 0 15,3 4 1-15,3-2-5 0,-2 1 0 0,4 2 2 16,-6-4 3-16,0 3 5 0,3-1 5 15,-1 0-1-15,1-1 4 0,3 3-6 0,-11-3-1 0,3 1-4 16,2 0-4-16,-2-1 2 0,-1 2 3 0,0-1 1 16,0 0 0-16,-5 2-6 0,1-2-3 0,3 2 7 15,-4-3 1-15,-4 3-6 0,4 0 3 0,-4-1-4 16,2 1 1-16,-1 0-2 0,0-3 4 0,0 3-3 16,-1 0 0-16,-3 2 3 0,3-4-4 0,0 4 0 15,-1-1-3-15,2-1 0 0,-2 0 4 0,7 0 1 16,-4-1-8-16,3 1 8 0,0-2-2 0,0 2 2 15,0 2-7-15,-1-2 4 0,-4 2 0 0,1-2 2 16,1 3-2-16,-1-3-1 0,1 2 1 0,-3-2-2 16,2 0 1-16,0 0 3 0,-1 2-3 0,-1-2 3 15,2 1 1-15,0-2-7 0,-4 2 4 0,-7 0-2 16,10 0 4-16,-1 1-3 0,-3-1 0 0,4-1 4 0,-5 0-4 16,2 2 0-16,1-2 0 0,1 1 2 0,3 0 5 15,-2 2-10-15,-1 1 1 0,2-2 5 0,3 0-6 16,1 2 4-16,-1 0 2 0,0-2-2 0,1 3-3 15,1 0 2-15,-1 0 1 0,-3 2-7 0,4-1-2 16,-1-1 7-16,3 1 2 0,-2 0 0 0,1 1-1 16,2 1 5-16,-3 0-5 0,1-3 0 0,2 4 1 15,-2-2 1-15,1 2-2 0,1-1-2 0,0-2 0 16,1 2 7-16,-1 0-8 0,0-3 6 0,1 2-3 0,0 2-3 16,-1-2 3-16,4 1 1 0,-1-3-2 15,0 4 2-15,-1-1 1 0,3-1-5 0,-1 2 1 16,2-1 1-16,0 1 2 0,0 3 0 0,-1-3 2 0,3 4-2 15,-3-4 2-15,0 2-1 0,2 1-3 0,-2-1 3 16,1-1 0-16,-2 2-3 0,0 3 5 0,0-4-1 16,-1 0-5-16,1 2 4 0,-2 0-5 0,3-3 5 15,-6 5-4-15,4-5 4 0,2 1-1 0,0 1 0 16,0-1-4-16,0 0 2 0,-1-3 4 0,4 3-3 16,0-1-1-16,-2 2-2 0,3-1 4 0,0-2 0 15,0 4 2-15,0-5 0 0,3 2 1 0,-2-1-8 16,-1 3 6-16,5-3-3 0,-4 4 1 0,-1-2 0 15,0 0 3-15,0-1 1 0,3 2 1 0,-2-2-3 16,-1 0-4-16,3-1 5 0,-1 2-2 0,2-2-1 16,-1 3 1-16,1-3-1 0,-2 4 5 0,6-3 0 15,-3 1 1-15,0-3-2 0,4 6 1 0,-3-5 2 0,2 0-1 16,0 1-1-16,-2-2 1 0,2 2-4 16,1-3 2-16,-2 3-1 0,1-3-4 0,1 1 2 15,0 1 4-15,-3-5-3 0,1 7-3 0,0-6 4 0,2 2-5 16,0 0 6-16,-1 0-1 0,2 0-2 0,-1 0 1 15,0 0 2-15,5 1-3 0,-4-2 0 0,7 2 1 16,-7 0-4-16,6 0 4 0,-4-2 0 0,2 3 0 16,-1-4-3-16,-1 2 6 0,3 2 0 0,-4-4-2 15,7 2-2-15,-8-2 2 0,3 0-2 0,1 2-1 16,-1-3 4-16,1 1-1 0,-1-2 2 0,1 3-1 16,0-1 3-16,4 1 8 0,0 0 0 0,4 0-1 15,-1-3 5-15,0 3 1 0,4 2 0 0,7-3 0 0,-2 1 4 16,-1 0 0-16,4-1-2 0,1 0 0 15,-1-1 1-15,6 1-4 0,-4-1 3 0,2 2-1 16,-3-2-5-16,1 0-3 0,1-2 1 0,-5 2-1 0,0-1 0 16,-4 1-5-16,-6 1 2 0,-1-2-6 0,-2-1 4 15,1 1-2-15,-1-3-2 0,-5 1 2 0,0-1 1 16,-1 1-3-16,1-1 3 0,1 2-4 0,0-2 0 16,4-3 1-16,0 4 1 0,1-2-1 0,0 0 0 15,2-2 0-15,2-2 2 0,5 3 1 0,1-3-3 16,1 3-1-16,-4-1 2 0,4 1-1 0,-1 0-2 15,-1-1 4-15,0 3-3 0,0 0-1 0,-6-2 0 16,6 2 2-16,-6 2-4 0,6-6-1 0,-5 1 4 16,-2 3-1-16,-1-4-1 0,2 4 1 0,-5-2 0 15,-2 1-2-15,-2-2 4 0,-1 0-5 0,1-1 4 16,-4 1-1-16,5-1-3 0,-5 0 3 0,4 0-1 16,-2-3 4-16,2 2-1 0,0-2 1 0,-3 1 2 0,3 0 0 15,-2-1-1-15,0 2 2 0,0-2 4 16,-3-1-1-16,2 0-4 0,4-2 4 0,-4 1-1 0,-1 1-3 15,-4 0-1-15,4-4 1 0,0 1 0 0,0-2 0 16,1-1-2-16,-5 0 0 0,3-3 1 0,-4 6 2 16,1-6 1-16,0-1 5 0,0 4-2 0,-1-3-3 15,1-1 3-15,-2 1 7 0,-2 0 1 0,3 0-5 16,-5-1-1-16,1-1 3 0,-3 1 3 0,2 0 1 16,-3-8-7-16,0-2 2 0,-6 1 0 0,6 1 0 15,-3 0 3-15,-3-2 1 0,0 1 0 0,3-1 1 16,0 1-2-16,-2 0 2 0,0 2-2 0,4 0 2 15,-1 6-6-15,-1 1-1 0,1 1 1 0,-1-1-4 16,-1 3-3-16,-3-2-2 0,-1 2 0 0,-6-2-7 0,-6 2-14 16,-10 0-34-16,-17 2-34 0,-5 2-50 15,-5 4-51-15,-6-3-70 0,-36 5-240 0,7-1-532 16,28 1 236-16</inkml:trace>
  <inkml:trace contextRef="#ctx0" brushRef="#br0" timeOffset="32681.22">21725 4474 142 0,'-6'-3'167'16,"6"3"-12"-16,-9-4-14 0,4 3-9 0,5 1-11 0,-9 0-11 15,9 0-12-15,-12 0-6 0,10-3-9 0,-5 1-2 16,7 2-8-16,-10 0 8 0,5-3-11 0,-4 2-4 15,0 0-5-15,0-2-13 0,-2 0 1 0,-1 3-2 16,1-1-3-16,-2-2 2 0,1 3-8 0,0-3 5 0,-1 3 1 16,-1-2-6-16,1 1-1 0,-6-2-7 15,6 3-2-15,-1 0 0 0,0-1 2 0,1 1-3 16,-5-1-2-16,5 2 0 0,-1-1 0 0,2 1 3 0,0 1-2 16,-1-4-3-16,2 4-1 0,-1-2-2 0,1 2-1 15,-2-1-3-15,2 0-1 0,-2 1 0 0,-4-2-1 16,1 1-1-16,-1-1-1 0,-2 3-1 0,0-2-1 15,5-1 2-15,1 3 3 0,-2-3-1 0,-4 3 1 16,2 0-1-16,-1 1 0 0,0 0 5 0,-1 2-5 16,2-4 4-16,-1 6 0 0,3-4-7 0,-3 1 5 15,5 0 1-15,1-1 0 0,-1 1-5 0,1 1 0 16,3-1 0-16,-2-4 0 0,-1 2-3 0,5 5-3 0,-2-3 2 16,1-1 0-16,0 3-1 0,1-2-2 15,-1 0 0-15,1 0 2 0,-1 0-3 0,1 0-2 0,2-2 1 16,0 2-1-16,-4 1-2 0,4-1 2 0,-3-1-1 15,-1 2 2-15,-2 3 1 0,-2 2-3 0,4-5 2 16,-7 3 0-16,5-2-1 0,-1-1-1 0,1-1 2 16,1 2-7-16,0 0 6 0,1-2 2 0,1 4-1 15,-2-1-1-15,4 0 2 0,2-2-2 0,-1-2 0 16,1 3 0-16,0-2 0 0,0 2 1 0,2 0-2 16,0 0-1-16,-1 0 0 0,1 0 3 0,1 1-3 0,-2-1-1 15,3 0-4-15,-1-2 4 0,-1 2 2 0,0-2 4 16,1 4-3-16,0-1-1 0,-2 4-1 15,1-3 0-15,0-1 2 0,0-4-3 0,-2 4 3 0,4-2-1 16,-4 2 3-16,4 0-1 0,-2-2 0 0,-1 1 0 16,3-1-4-16,-4 1 2 0,3-3 1 0,-2 3-4 15,2 0 5-15,0-2-1 0,-2 2-1 0,3 0 1 16,-1-2-1-16,-2 0 1 0,3 3-2 0,0-4-4 16,-1 1 6-16,1 2 0 0,-4-2 1 0,3 4-1 15,2-4-1-15,-2 2-1 0,1-2 2 0,0 1 1 16,0 1-1-16,0-2 2 0,1 1-1 0,3 1-1 15,-3-2-1-15,-1 1 3 0,4 1-6 0,-1 0 6 0,-1-2 9 16,-2 3 2-16,4-2 0 0,-1 1-4 0,-2 1-2 16,3-3 1-16,0 2-1 0,1-2 1 0,-1 2 1 15,1 3-2-15,0-5-1 0,-1 2 0 0,2-1-1 16,-1 2 1-16,0-3-5 0,2 2 3 0,-3-2 1 16,1 1-2-16,0 2 1 0,2-2-2 0,-2-1 0 15,2 1 0-15,-2-2 0 0,3 2 2 0,-2-3-4 16,0 2 2-16,1-1 1 0,-1-1-6 0,-1 2 4 15,4-2-2-15,-5 1 0 0,3-1 2 0,-1 0-3 16,0 2 3-16,3-1 3 0,0 3-1 0,0-3 0 16,4 1-3-16,-7 0 0 0,7-2 0 0,-3 1 2 0,2 1-8 15,0 0 4-15,1-1 2 0,-2 0 1 0,1 3 1 16,-1-3-3-16,3-1-2 0,-4 1 1 16,1 0 1-16,1 0-1 0,-2 0 3 0,3-3-1 0,-2 4 1 15,2-2 1-15,1-1-4 0,-1 1 7 0,5 0-5 16,-1 0 4-16,-4-3-5 0,2 0 2 0,4 3 0 15,-3-3 0-15,5 2-2 0,-5-1-2 0,1 1 2 16,2 1 1-16,-6-2 0 0,2 2 1 0,-2-3 0 16,2 2 1-16,-2-2-1 0,6 3 3 0,-3-5-2 15,2 6-2-15,-6-4-2 0,4 0 1 0,0 1 0 16,-2 0 2-16,-1-1-3 0,1 1 3 0,-4 1 3 16,3-4-3-16,1 4 2 0,-2-2 4 0,-2 0-4 0,5 1 0 15,-3-1-2-15,1 0 1 0,1 0 4 16,0 1 1-16,-1-1-2 0,-1-1-1 0,2 0 3 0,-1 1-8 15,2 0 5-15,-2-2-1 0,5 2-1 0,-4-1 2 16,0 1 0-16,-1-1-3 0,2 1 2 0,-2-1-2 16,0 2 2-16,-3-2 0 0,4 1 5 0,0 0 7 15,-1-2-7-15,0 2 5 0,0-3-3 0,1 1 1 16,-2-1 2-16,1 3-4 0,1-2 1 0,-1 0-4 16,-2-1 0-16,1 1 1 0,3-1-3 0,-2 1-1 15,-1 1 3-15,-1-2-2 0,5 2-6 0,-4-1 3 16,6 0 5-16,0 1-5 0,-4-1 0 0,0 1 0 0,4-1-1 15,-4 0 2-15,-5 1-2 0,5 0 1 0,-4 1-3 16,3 0 3-16,-4-1-5 0,-1 1 3 0,-2-2 2 16,3 2 0-16,-1-2 0 0,-2 2-2 0,2-3 0 15,0-1-3-15,-1 0 4 0,-1 3 2 0,2-3-2 16,-1-2-1-16,0 4 1 0,1-3 0 0,1 2-3 16,-3 0-1-16,2-3-2 0,2 2 6 0,-2 0-2 15,3 0 0-15,-2 1 0 0,0 0 2 0,-2-1 0 16,4 1-2-16,-1-1 2 0,2 0 0 0,-2 0-5 15,0 3 4-15,-2-4-2 0,-2 1-1 0,3 1 4 16,1-1-3-16,2 2 4 0,-4-3-4 0,-2 3-1 16,-1-1 1-16,2-1 3 0,-3 1-4 0,3 0 1 0,-2-1 2 15,0 1-2-15,-1-1 3 0,1 1 0 0,0-1-4 16,0 0 3-16,0-1 1 0,1-1-6 0,-1 3 7 16,4-6-3-16,-6 5 5 0,5 0-7 0,-5-4 3 15,3 4 3-15,-2 0-5 0,3-5 2 0,0 5 2 16,-4 1-9-16,3-3 9 0,-1 1-1 0,1 0-1 15,-2-2 2-15,1 3-3 0,3-1 0 0,-4-1-1 16,1 4 2-16,1-2 1 0,-2-1 4 0,1 0 6 16,-2 2 2-16,2-1 0 0,-1-2-1 0,1 3-1 0,0-3-6 15,-1 0 5-15,0 2-2 0,0-1 0 16,-1 1-7-16,0-2 6 0,1 2-4 0,-2-4 4 0,2 3-3 16,1-3 4-16,-2 4-1 0,1-5-5 0,-2 4 4 15,1-1-2-15,1-1 0 0,0 0-1 0,-1 2 5 16,1-2-2-16,-1-2-2 0,-1 4 6 0,-1-2-5 15,3 2 5-15,-4-2-1 0,2 2 5 0,-1 0 5 16,0 0-5-16,0 0 1 0,1 0-3 0,-2-2 2 16,2 1 1-16,-4 2-6 0,2-3 1 0,0 0 0 15,0 1-5-15,-2-2 3 0,1 4-1 0,1-3 2 16,-1 0-9-16,0-2-5 0,-1 2 10 0,2-3 1 0,0 1 0 16,0-2-5-16,0 2 0 0,0-1-3 15,0 0 5-15,0 1-1 0,0 0-8 0,-2 2 6 0,2 0 3 16,0-2-1-16,-2 0-1 0,2 1-2 0,-1 0 2 15,0-1 0-15,0-3 1 0,-1 5-4 0,-3 0-8 16,2-1 15-16,0-1 1 0,-1-2-2 0,-1 3 3 16,1 2-3-16,-1-5-6 0,-3 3 0 0,3-3 6 15,-2 2 3-15,1 0 0 0,0-1-1 0,-3 0-2 16,0 1 3-16,0 1 4 0,-1-1-3 0,0-3 4 16,-2 4-6-16,-2-3 2 0,5 1 4 0,-5-1-5 15,-2 0-3-15,-1 1 0 0,2 2 5 0,-2-3 3 16,-1 1-2-16,-1 3-5 0,2-4 3 0,-2 2 0 15,-1 0-2-15,-6 0-7 0,7 2-5 0,-8 1 11 16,0-2 3-16,8 2-3 0,-9 3 0 0,8-1 4 0,-2 1-7 16,-9 2-1-16,-1 1-1 0,0 1 0 0,-1 2 7 15,0 2-9-15,1-1 4 0,-3 1-5 0,0 3 4 16,0-1-17-16,-1 3-22 0,3-2-20 0,-1 2-34 16,-1-1-50-16,-3 3-46 0,2 0-57 0,2-3-82 15,-1-2-223-15,2-1-595 0,2-1 263 0</inkml:trace>
  <inkml:trace contextRef="#ctx0" brushRef="#br0" timeOffset="34265.15">18180 3639 92 0,'3'-4'132'16,"-3"1"-5"-16,1-2-15 0,3 2-4 0,-4 3-5 0,0-3 3 15,0 3 0-15,1-5-2 0,-1 5-3 0,0 0-1 16,3-3-1-16,-3 3-1 0,0 0-8 0,0 0-7 16,0 0-1-16,-4-4-6 0,4 4-5 0,0 0-5 15,0 0-8-15,0 0-1 0,0 0-10 0,0 0-3 16,0 0-6-16,-8-3-2 0,8 3-7 0,0 0-4 16,0 0 0-16,0 0-2 0,0 0 2 0,-1 8-8 15,-1-4 0-15,0 2-3 0,2 0 3 0,-4 2-1 16,3 2-4-16,-2 2-1 0,1 6-2 0,2 0 0 15,-4 2-2-15,3 6 2 0,-3 0-3 0,0 2 1 16,3 1 0-16,-2 1 0 0,2 3-3 0,-3-3 3 16,-2 5 0-16,2-1 2 0,0 1-3 0,2 0-1 0,-1-4-3 15,3 3 0-15,0-6 2 0,2 2-1 0,-1-3 3 16,5-1-1-16,-4-2 0 0,2-6-9 16,-1 0 8-16,2 0 0 0,-1-4-1 0,1 2 2 0,-1-5-4 15,-3 3 2-15,3-5 2 0,-2 2-5 0,1 0 5 16,2-2-3-16,-5 2-4 0,4-3 3 0,-4-1 1 15,1 0-2-15,2-3 4 0,-3 2-1 0,1-2-1 16,2 0-1-16,-3 0 0 0,1-2 2 0,0 2-1 16,2 0-1-16,-3-4-2 0,1 4-20 0,2-1-37 15,-3-3-42-15,6 2-75 0,-6-2-189 0,0 0-395 16,0 0 175-16</inkml:trace>
  <inkml:trace contextRef="#ctx0" brushRef="#br0" timeOffset="34654.44">18018 4351 143 0,'0'0'258'16,"0"0"-6"-16,4 0-13 0,-4 0-17 0,0 0-15 0,1-5-15 16,-1 5-10-16,0-5-1 0,0 5-7 0,0 0-10 15,0-4-16-15,0 4-11 0,0 0-12 16,0 0-15-16,0 0-10 0,0 0-9 0,0 0-18 0,0 0-8 16,0 0-10-16,0 0-6 0,0 0-3 0,0 0-3 15,0 0-5-15,0 0-5 0,17 9-1 0,-7-5-3 16,0 1-4-16,2 2-1 0,4 2-5 0,0-2-1 15,0 0-1-15,1 0 0 0,0 1-3 0,-1 0-3 16,-2 1 1-16,-1-2-2 0,-3-1-3 0,-1 0 1 16,0-1-4-16,0 0-8 0,-4-2-14 0,2 0-15 15,-3 1-15-15,-2-2-22 0,1 1-30 0,-3-3-39 16,1 5-55-16,-1-5-62 0,-4 4-196 0,4-4-490 16,0 0 216-16</inkml:trace>
  <inkml:trace contextRef="#ctx0" brushRef="#br0" timeOffset="34997.94">18427 4246 33 0,'-4'-3'206'16,"4"3"-15"-16,0 0-16 0,-4-2-15 0,4 2-21 15,0 0-12-15,0 0-12 0,0 0-11 0,0 0-6 16,0 0-7-16,-2-3-7 0,2 3-5 0,0 0-10 16,0 0-4-16,0 0-2 0,0 0-7 0,0 0-8 15,0 0-5-15,0 0-2 0,0 0-6 0,0 0-2 0,0 0-5 16,0 0-3-16,0 0-4 0,0 0-3 0,0 0 3 16,0 0-4-16,0 0-5 0,0 0-1 15,-9 5 5-15,5 0 3 0,0 2 7 0,-1-1-1 0,-3 4 1 16,0 1-1-16,-3 0-4 0,-2 3 1 0,0-1-3 15,-3 6-1-15,-2-4-2 0,0 2-3 0,-2 1-1 16,0 0 0-16,0 2-1 0,0-2-28 0,-2 0-68 16,5 2-80-16,-3-2-206 0,4-5-401 0,5 1 177 15</inkml:trace>
  <inkml:trace contextRef="#ctx0" brushRef="#br0" timeOffset="54695.59">23593 10585 84 0,'0'0'106'16,"0"0"-1"-16,0 0 1 0,0 0-5 0,-3 3-4 16,3-3-4-16,0 0-10 0,-11 0-2 0,11 0-8 15,-10 0-9-15,10 0 7 0,-10-1 0 0,10 1-3 16,-8 0-1-16,8 0-3 0,-9 0-6 0,9 0 7 15,-7 0-1-15,7 0 2 0,0 0 0 0,-8-2 1 16,8 2 1-16,0 0 2 0,0 0 2 0,0 0-1 16,0 0 2-16,-8 0-2 0,8 0 4 0,0 0-6 0,0 0-2 15,0 0 0-15,0 0-4 0,-6 0-1 16,6 0-5-16,0 0-2 0,0 0-3 0,0 0-5 0,0 0-1 16,0 0-5-16,0 0-4 0,0 0-3 0,0 0 0 15,0 0-2-15,0 0-3 0,0 0 0 0,0 0-5 16,0 0 1-16,0 0 2 0,0 0-2 0,0 0-5 15,0 0 7-15,0 0-7 0,23 3-4 0,-10-2 2 16,-2-1-4-16,3 1 0 0,0 3-2 0,4-4-3 0,0 2 3 16,1-2-2-16,-1 1-1 0,6-1 1 15,3 0 0-15,-5 0-1 0,0 0-1 0,8-1-3 16,0 2 3-16,0-1-5 0,2-1 2 0,0 1 1 0,0 0 0 16,-2-2 1-16,0 2-4 0,-2 0 1 0,-6 0-2 15,6-2 1-15,-1 0 1 0,-5 2 0 0,-4 0-1 16,1 2-1-16,-1-4 0 0,-7 4 0 0,2-2 5 15,-3-2-4-15,-1 2 0 0,-4 0-1 0,4-1 3 16,-9 1 1-16,9 0 0 0,-9 0 1 0,5-1-2 16,-5 1 1-16,0 0-2 0,0 0-2 0,8 1 2 0,-8-1-1 15,0 0-1-15,0 0-3 0,0 0 2 0,0 0-1 16,0 0-3-16,0 0-20 0,0 0-27 0,-17 7-30 16,7-6-43-16,2-1-34 0,1 0-42 0,-6 0-68 15,2 0-165-15,-1 0-468 0,-1 0 207 0</inkml:trace>
  <inkml:trace contextRef="#ctx0" brushRef="#br0" timeOffset="55273.14">23738 10643 68 0,'-7'0'161'0,"7"0"-8"15,-4 2-7-15,4-2-9 0,-1 5-13 0,1-5-6 16,0 0-13-16,0 0-11 0,1 7-13 0,-1-3-3 16,0-4-14-16,2 6-3 0,-2-6-5 0,2 5-10 15,-2-3-1-15,0-2-1 0,2 4-4 0,-2-4-6 0,0 0 1 16,0 0 4-16,0 0 3 0,0 4 4 16,0-4 1-16,0 0-5 0,0 0 1 0,0 0 1 15,0 0-1-15,0 0-2 0,0 0 1 0,0 0-2 0,0 0-1 16,-3 4-4-16,3-4 3 0,0 0-6 0,0 0-3 15,0 0-2-15,0 0-4 0,0 0-3 0,-10-1-1 16,10 1 0-16,0 0-3 0,-5 1-3 0,5-1 2 16,0 0 2-16,0 0-3 0,0 0 2 0,0 0-4 0,-5-5 4 15,5 5 1-15,0 0-1 0,0 0-1 16,0 0 2-16,0 0 0 0,0 0 1 0,0 0 2 16,0 0-1-16,0 0 0 0,0 0 2 0,0 0 1 0,0 0 0 15,20-2-3-15,-14 2 0 0,5 3-1 0,1 0-2 16,3-3-3-16,2-2 3 0,4 5 1 0,-1-3 1 15,7 3 1-15,-4 0 7 0,5-2 1 0,-6 0-3 16,-2 0-1-16,2-1 3 0,-1-1 7 0,-1 2 2 16,-1-2 5-16,-6 1 1 0,2 0 2 0,-3 0 4 15,2 1 2-15,-4-2 2 0,-1 1-5 0,0 4-3 0,0-6-6 16,-4 2-1-16,-5 0-5 0,9-1-3 16,-9 1-3-16,7 1-1 0,-3 2-2 0,-4-3 0 15,0 0-5-15,7 1 0 0,-7-1-6 0,0 0 6 0,0 0-11 16,8-1 6-16,-8 1-2 0,0 0-1 0,0 0-1 15,0 0-3-15,3-4 2 0,-3 4-5 0,0 0 9 16,0 0-7-16,0 0 1 0,0 0-4 0,0 0 4 16,0 0-5-16,0 0-23 0,0 0-24 0,0 0-33 15,-2 8-33-15,2-8-41 0,-3 7-48 0,3-7-66 16,-6 0-228-16,6 0-538 0,0 0 238 0</inkml:trace>
  <inkml:trace contextRef="#ctx0" brushRef="#br0" timeOffset="56778.91">18577 10626 63 0,'0'0'173'15,"0"0"-18"-15,0 0-17 0,0 0-15 0,0 0-10 16,0 0-14-16,0 0-9 0,0 0-12 0,0 0-2 0,0 0-12 16,0 0-7-16,0 0 0 0,0 0-7 0,0 0-1 15,0 0 0-15,0 0 6 0,0 0 2 0,0 0 7 16,-7 2 2-16,7-2 0 0,0 0 0 0,0 0-6 16,0 0 0-16,0 0-4 0,-2 2-9 0,2-2-5 15,0 0-4-15,0 0-4 0,0 0-1 0,0 0-7 16,0 0-4-16,0 0 1 0,0 0-1 0,0 0-2 0,0 0-3 15,0 0-5-15,2 6 2 0,-2-6-1 0,5 3 2 16,-5-3-3-16,0 0-2 0,7 1 2 0,-1 2-3 16,4-3-1-16,1 0-2 0,10-3 1 0,7 3-1 15,7-1-12-15,18-4-27 0,10 0-66 0,29-6-30 16,1 0-74-16,2-2-124 0,0-1-355 0,4 4 157 16</inkml:trace>
  <inkml:trace contextRef="#ctx0" brushRef="#br0" timeOffset="60946.52">8514 11808 83 0,'0'0'157'0,"0"0"-18"0,0 0-20 0,0 0-6 16,0 0-13-16,0 0-9 0,0 0-12 0,0 0-3 16,0 0-6-16,0 0-13 0,0 0 2 0,0 0-6 15,0 0-2-15,0 0-3 0,0 0 2 0,0 0-7 16,0 0-5-16,0 0-9 0,0 0 4 0,0 0-5 0,0 0-4 15,0 0-6-15,0 0 9 0,0 0-9 0,9 6 3 16,-9-6-4-16,6 2 4 0,-1 0-8 0,-5-2 4 16,9 0-2-16,0 0 3 0,-3 0-11 0,3 0 9 15,-1 0 1-15,3 0 0 0,1 0 6 0,-2-2-10 16,3 2 3-16,0-2-3 0,1 0 1 0,6 2 3 16,0-4-2-16,5 0 0 0,-2 3-3 0,-2-1-1 15,8-3 0-15,0 2-5 0,2 1 2 0,1 1 1 0,4-2-1 16,-2 1-6-16,1-1-1 0,-1-3 2 0,5 4 3 15,-5-3-3-15,6 1 3 0,-6 0-4 16,-1-1-3-16,1 0-1 0,-4 2 3 0,1 3 5 0,-3-4-5 16,-6 0 0-16,0 3 3 0,6-1-5 0,-2 2 5 15,-4 2 0-15,0-2-1 0,-2 0-3 0,11 0 0 16,-4 3-1-16,-4-3-4 0,6 1 6 0,-1 0 3 16,0 2-6-16,0-4 5 0,1-1-3 0,1 2-2 15,0 0 4-15,-1 0-8 0,6 0 6 0,-1-2 0 16,1 0-3-16,-1 2 3 0,2-1 1 0,1 1 1 15,-4 3-2-15,0-2 0 0,-2-1 3 0,4-1-14 0,-2 2 13 16,-4-1 3-16,4 3-5 0,-3-3-1 16,0-2 1-16,1 2 4 0,1-2-3 0,-1 0 3 0,-2 1-4 15,4 1-1-15,-1 0 3 0,-1-3 1 0,1 3-3 16,0-1 0-16,1-2-6 0,4 5 7 0,-5-4 2 16,4 2-4-16,2-2 5 0,3-2 0 0,-3 0-5 15,2 1 0-15,-2 2 4 0,3-2-1 0,-5 0-2 16,-1 1-1-16,-5 2-1 0,0-2 5 0,-2 2-3 15,-8 2 1-15,-1-2-1 0,0 0 3 0,-1 0-2 16,4 2 0-16,-3-2-1 0,-2 1-3 0,2-1 4 16,3 1 4-16,-3 0-3 0,3 1-4 0,-3 0 5 0,3-2-3 15,-1 3 2-15,2 0-7 0,4-2 3 0,1 2 1 16,0-2 1-16,2-1 0 0,-11 1 1 0,9-1 1 16,3 0-2-16,-2 1 0 0,-1 2 0 0,-7-3 2 15,9 0-4-15,1 2 3 0,-4 0 2 0,-2-2-4 16,-4 1 2-16,-1 2 3 0,3 0-3 0,-1-2 0 15,-2 3 0-15,2-1-4 0,0-1 1 0,5 3 2 16,-6-2-4-16,1-2 3 0,-1 2 0 0,2 1 3 0,-2-1-2 16,-1 2 0-16,1 0 0 0,1-4-2 15,-2 2 5-15,0-1-3 0,0-1-3 0,2 0 6 0,-2 2-3 16,1-3 0-16,0 1 3 0,-3-1-1 0,0 3-2 16,1-2-2-16,2 0 2 0,-2 0 0 0,-6 0 0 15,6 2 1-15,-1-2 1 0,2 3-4 0,-2-2 1 16,4 0 2-16,-2 1 1 0,8-1-1 0,-5-1-2 15,-5 3 1-15,5-4 0 0,-1 4-5 0,6 0 10 16,0-2-5-16,-6-2 2 0,0 1-2 0,7 0-1 16,-1 1 1-16,-6-1 6 0,-3 1-2 0,4-2 5 0,5-3-1 15,0 4-5-15,-5-2 0 0,5 0 1 0,-6 2 1 16,6-2 0-16,-1 0 3 0,1 3-4 0,-6-2-3 16,-2-1 5-16,3 2-1 0,-1-2-1 0,0 1-2 15,-2 0 0-15,-1 0-1 0,3 1-1 0,-4-1 1 16,5-3-1-16,-5 3-1 0,0 0 6 0,0-3-3 15,-4 2 0-15,5 1-1 0,1-3 2 0,-7 3-3 16,6-1-3-16,3-2 1 0,-4 3 5 0,1-1 0 0,2 1-2 16,-1-2-2-16,0 1 1 0,-2 0 0 0,5 0-1 15,-4 0 2-15,1 0 3 0,4-1-2 16,-4 0-1-16,1 0-4 0,-1 2 2 0,2-2-3 0,-3 2 1 16,2 0 7-16,-1-1-4 0,-1 0 2 0,0 0-6 15,0-1-2-15,2 1 3 0,-2 0 3 0,-1 1-1 16,1-1 2-16,-1 1 2 0,-3 0-2 0,6 0-4 15,-7-1 5-15,0 2-2 0,3-1 2 0,-5-1-2 16,1 1-2-16,1 0 5 0,0 0-6 0,-1 0 2 16,-3-1 5-16,3 1-5 0,0-2 4 0,-3 2-3 15,2-2 1-15,-1 0 1 0,-1 1-5 0,2 0 8 0,-2-1-2 16,1 1-2-16,1-2-1 0,-4 2-2 16,-2-1-4-16,0-1-5 0,0 3-3 0,1-4 1 15,-7 4 3-15,5-2 0 0,-5 2 0 0,5-3 2 0,-1 1 2 16,-4 2-3-16,0-4-2 0,0 4 3 0,0-4 6 15,0 4-2-15,0 0 6 0,-5-5 4 0,5 5 6 16,0-5-4-16,-2 2 1 0,-2 2-1 0,4 1-5 16,-10-5 1-16,4 2 3 0,-1 0-6 0,-2 1 6 15,-1-1-1-15,-1 2-6 0,1-2-3 0,-6 1 3 16,3-1 0-16,-5 3 2 0,0 0-7 0,0 0 6 16,0 0-1-16,-2-3 2 0,1 3 1 0,2 3-1 0,3-3-1 15,-5-3 3-15,6 6-7 0,0-6 2 0,-1 6 2 16,1-6 2-16,-2 3-1 0,2 0 0 0,-1 0-5 15,0 0 7-15,-4 0-5 0,5 3 0 0,3-3-1 16,-12 3 4-16,7-3-1 0,0 1 0 0,1 0-1 16,1 1-1-16,-1 0 4 0,-4 1 0 0,4-2 0 15,1 0-3-15,2 0 3 0,-2 1-1 0,1-2-1 16,1 1-1-16,-1 1 0 0,2 0 0 0,0-2-7 16,1 0 5-16,-3 0 3 0,2 2-3 0,-1-2-1 15,-1 1 5-15,0-1 2 0,0-1 3 0,-1 2 0 0,0-1-3 16,-4 0 5-16,-1 0-3 0,-3 1-4 0,-2-1 2 15,1 3-4-15,-6 0 4 0,-2-2-3 0,-4 1 2 16,0 2 2-16,0-2-7 0,-5-1 4 0,2 0 0 16,-1 3-3-16,0-2 2 0,3 0-1 0,-1-1-1 15,3 0 1-15,1-1 13 0,0 0-2 0,3 0 6 16,1 0 2-16,1-1-2 0,5 1-2 0,-7-1 1 16,8 1-2-16,-10 1-1 0,3-1-3 0,-1 1-2 0,-2 0 2 15,-2-1-1-15,4 4-3 0,-6-4-2 0,2 2 4 16,-1-1 1-16,0 1 0 0,0-2-6 15,1 1 1-15,-2 2 7 0,0 0-1 0,3-1-3 0,-1 1-1 16,4 1 4-16,-1-1 3 0,1 0-5 0,1-1 1 16,1 1-4-16,6-3 1 0,-6 4 0 0,0-2 2 15,5 1-3-15,0-1-2 0,1 0 1 0,-10-1-1 16,4 2 2-16,-5-1-2 0,4 0-4 0,-4-1 3 0,2 1 2 16,-1-1-1-16,2 0 0 0,-1-1-2 15,-1 0 1-15,3 1-2 0,1-1 0 0,4 1 1 16,-3-2-2-16,-3 3 1 0,0 0 5 0,1 1-1 0,0-2-1 15,-3 2-2-15,3 1-8 0,-1-3 3 0,-1-1 7 16,1 3-4-16,-3 1 1 0,5-1 1 0,1-1 1 16,0 0-2-16,3-2-1 0,1 3 1 0,-1-3 3 15,-4 0-2-15,4 4 1 0,3-4-3 0,-11 3 1 16,3-3-3-16,-1 1 3 0,1 1-3 0,6 1 3 16,-6-1 3-16,6 0-3 0,0 2 3 0,-1 0 0 15,4 0-3-15,-4-2 1 0,0 2 0 0,2 2 0 0,1-3-2 16,0 0 0-16,0 1 2 0,0 3-3 15,-3-4 4-15,5 0-2 0,-5 1 0 0,4-1-2 0,-4 1 2 16,-4-1 0-16,5-1 0 0,-6 1-1 0,2 1 0 16,-1-1 1-16,-3 0 2 0,11 0-4 0,-10 0 1 15,7 1 1-15,0-3 1 0,3 2-2 0,-1-3-2 16,-2 2 3-16,3 0-3 0,-2-1 5 0,1 1-4 16,-3-1 5-16,4 1-4 0,2 0 1 0,-1 0 2 15,4-2-1-15,0 3 0 0,-4 1-1 0,1 0 0 16,0 0 1-16,-2 0-2 0,1-2-5 0,-3 2 4 0,2 0-1 15,-1-1 3-15,-1-1 1 0,-7 2 2 0,5-3-1 16,3 2-1-16,-7-3-3 0,-4 2 5 0,3 0-3 16,-4-2 0-16,0-2-2 0,0 2 2 0,1 0 0 15,-1-1 2-15,3 0-1 0,1-2 1 0,5 2 6 16,1 1 1-16,2-1-3 0,-1 0-1 0,2 1 1 16,3 1-1-16,-3-1-1 0,2 1 1 0,2-1-1 15,2 1-3-15,0-1 4 0,-1 2-4 0,1-1 1 0,4 1 2 16,-1 0-3-16,-1-2 3 0,2 0-7 15,2 2 6-15,-1-1-6 0,2 1 6 0,-3 0-2 16,3 0 1-16,-1-2 0 0,-1 3 0 0,0-3-1 0,-3 2-1 16,2 0-1-16,-2-1 2 0,2 1 2 0,0-2-1 15,-2 1-1-15,2-1-1 0,-3 0 3 0,2-1-3 16,1 1 3-16,0-2 0 0,-1 0-2 0,2 1 4 16,-1-1 1-16,4-1 0 0,-2 2-2 0,0-3 0 15,-1 0 0-15,3 2 0 0,-1-1 1 0,0-2-3 16,-1 1 0-16,2 1-1 0,0-1 1 0,0-1 1 15,-3 0 1-15,3 2-3 0,-1-2 1 0,-1 1-2 0,0-1 1 16,2 0-2-16,-3-2-2 0,-1 4 3 0,0-1 2 16,0-2 1-16,3 4 0 0,-2-3-1 15,-1 1 2-15,7 2 2 0,-5 0 6 0,3-1-4 0,-1 2 2 16,5 1-1-16,-4-4-3 0,4 4 1 0,-4-2-4 16,4 2-1-16,0 0 3 0,-6-1 1 0,6 1-1 15,0 0-1-15,-5-3-5 0,5 3 2 0,0 0 0 16,0 0 3-16,-5-1-7 0,5 1 5 0,0 0 0 0,-11 1-1 15,11-1 0-15,-10 3 1 0,4-2-3 16,2 0 2-16,-4 0-1 0,0 0 0 0,1 3 1 16,-2-1-3-16,-1 0 0 0,-1 1-2 0,2-2 6 0,-1 2 0 15,0-2 0-15,0 2-1 0,1-1 0 0,0 0-2 16,2-3 4-16,-1 3-1 0,1-1-1 0,-1 0 1 16,0 1 1-16,4-3-2 0,-1 0 0 0,5 0 0 15,-10 0 1-15,10 0-1 0,-8 0 2 0,8 0 0 16,-5-7-3-16,5 7 3 0,-4 0-1 0,4 0 1 15,-5-6-6-15,2 4 9 0,3 2 2 0,-2-5 0 16,2 5 0-16,0 0 2 0,0-4 2 0,0 4 1 0,0 0-4 16,0-4-1-16,0 4-4 0,0 0 3 0,6-4 4 15,-2 2-7-15,1 1 4 0,2-2-6 16,0 3 0-16,0-1 2 0,-7 1-1 0,13 1 1 0,-8 1-1 16,1-1-2-16,-1 0 0 0,-5-1 1 0,6 2-2 15,-3-1 1-15,-3-1 1 0,6 2 1 0,-6-2-2 16,6 2 1-16,-6-2-2 0,0 0-2 0,6 1 4 15,-6-1-2-15,0 0 0 0,4 2 2 0,-4-2-1 16,0 0 1-16,0 0 1 0,0 0 0 0,0 0 0 16,13-5-4-16,-7 1 2 0,5-1-5 0,0 4 6 15,3-4 0-15,-2 3-7 0,8 0 0 0,-1 2 5 0,0-2-1 16,-1 3-13-16,4-1-14 0,-2 1-12 16,2 2-26-16,0-2-15 0,-1 4-13 0,7-4-21 15,-6 2-26-15,7 0-21 0,1 0-50 0,-6 2-124 0,6-5-362 16,0 2 161-16</inkml:trace>
  <inkml:trace contextRef="#ctx0" brushRef="#br0" timeOffset="62662.41">17911 11836 11 0,'0'0'112'0,"0"0"-5"0,0 0-5 0,0 0-9 0,0 0 0 15,0 0 0-15,0 0-4 0,0 0-1 16,0 0 7-16,0 0-8 0,0 0 0 0,0 0 0 0,0 0 2 15,-7-2-4-15,7 2-2 0,0 0-1 0,0 0-2 16,0 0-3-16,0 0-7 0,0 0-3 0,0 0-3 16,0 0-8-16,0 0-2 0,0 0-9 0,0 0-3 15,0 0-2-15,0 0-7 0,0 0-5 0,0 0-1 16,0 0 1-16,0 0-1 0,18 2-3 0,-11-1-2 16,0 0-2-16,2 0 1 0,4-1 2 0,-4 2-2 15,4 0 0-15,-2-2 2 0,2 3 8 0,1-3 0 0,2 0 14 16,3 2-3-16,-3 1-5 0,7-3 4 15,4 3-4-15,-5-3-3 0,8 1-5 0,1 4 1 0,1-2-2 16,0-1-2-16,1 1-2 0,3-2-7 0,-1 2 2 16,3 0-6-16,13 3 5 0,-11-2 0 15,13 0-6-15,-2 1 4 0,3-2-4 0,-4 1-1 0,-13-1-2 16,4-2-3-16,11 3-1 0,-15-2 4 0,3-2 0 16,11 2-4-16,-15-1 0 0,0 1 1 0,1-3-1 15,-4 2 0-15,4-2-2 0,-3 2 3 0,2-1 1 16,-4 0-5-16,4 2 3 0,-4-4-2 0,0 2 4 0,0 0-6 15,1-1 6-15,0 1-1 0,-1 0 0 0,-5 0 0 16,-5 1 0-16,1-1 0 0,-3 0-1 0,2-1 0 16,-3 1 0-16,0 0-8 0,-5-1 3 0,4 0 3 15,-4-1 2-15,0 2-7 0,-3 0 3 0,1 0-4 16,2 2 1-16,-2-2 5 0,2 1 1 0,3 1-2 16,-4 0-5-16,0-2-2 0,6 1 7 0,0 1 1 15,1-1-1-15,-2 0-2 0,0 0 2 0,-1 1 0 16,-5-2 0-16,2 4-1 0,-4-4 1 0,-2 2 2 0,-3-2-1 15,4 0 12-15,-9 0 9 0,9 0 4 16,-9 0 3-16,5-2-3 0,-5 2-2 0,0 0-8 0,5-2 3 16,-5 2-3-16,0 0-3 0,0 0-1 0,0 0-2 15,0 0-3-15,-14-5-25 0,4 5-32 0,10 0-47 16,-17 2-54-16,3-3-64 0,-2 3-267 0,-1 0-520 16,2-2 230-16</inkml:trace>
  <inkml:trace contextRef="#ctx0" brushRef="#br0" timeOffset="62995.49">19540 11941 34 0,'-5'-3'182'0,"5"3"-16"16,0 0-14-16,0 0-13 0,0 0-18 0,0 0-10 15,0 0-7-15,0 0-13 0,14-1-8 0,-5 1-6 0,1 1-8 16,0 1-5-16,1-2-4 0,-3 0-1 0,4 1-2 16,-3-1-5-16,2 0 0 0,1 1-5 0,0-1 2 15,5 1 0-15,-4 0-6 0,3 2-4 0,0-3-3 16,2 3-5-16,-3-2-2 0,-2 0-4 0,0 0 1 15,1 0-5-15,-6 0-4 0,-1-1-32 0,2 2-35 16,-4-2-45-16,-5 0-227 0,5-3-347 0,-5 3 154 16</inkml:trace>
  <inkml:trace contextRef="#ctx0" brushRef="#br0" timeOffset="64212.14">21399 11825 76 0,'0'-4'290'0,"0"4"-14"0,-2-7-7 0,2 5-23 16,0 2-12-16,0-5-12 0,0 5-14 0,0-5-20 15,0 5-13-15,0 0-23 0,0 0-16 0,6-1-14 0,-6 1-13 16,14 2-8-16,-4-2-14 0,3 2-8 16,6 2-6-16,3-1-9 0,0 1-4 0,5-1-7 15,1 1-7-15,4-1-5 0,0-3 2 0,2 3-9 0,3-6-3 16,0-1-3-16,0 1-2 0,2-2-2 16,11-4-3-16,-15 4-3 0,7-1 0 0,-3 1-4 0,-9 1-2 15,0-1 1-15,-10 5 3 0,-2-4-16 0,-7 4-25 16,-3-2-39-16,-4 3-54 0,-4-1-65 0,0 0-84 15,0 0-225-15,-25-2-532 0,4 2 236 0</inkml:trace>
  <inkml:trace contextRef="#ctx0" brushRef="#br0" timeOffset="67627.83">19622 10778 235 0,'0'0'229'0,"0"0"-15"0,0 0-14 16,0 0-16-16,0 0-18 0,0 0-15 0,0 0-24 0,0 0-3 16,0 0-15-16,0 0-11 0,0 0-10 0,0 0-6 15,0 0-9-15,4 6-5 0,-4-6-1 0,-4 4-5 16,0-2 3-16,0 2 1 0,0 3 1 0,0-3-4 15,1 1-5-15,-4 0-5 0,0-1-5 0,3 1-3 0,-1-2 1 16,0-1 1-16,-1 3-2 0,4-4-5 0,2-1-4 16,-10 0-3-16,10 0-1 0,-9-1-2 0,9 1-5 15,-13-3-1-15,3-2-4 0,-2 1 1 0,2-1-4 16,-4-2 0-16,-3-3-4 0,3-1 0 0,-5 0-2 16,-1-5 0-16,-2 0-1 0,2-3 0 0,-1-2-1 15,1 1-2-15,2-4-1 0,1 0-23 0,-1-5 2 16,2-1 0-16,-1-4 4 0,0-11 0 0,1-1 2 15,2-1 0-15,-2-3 1 0,1 4 0 0,-3 2 1 16,4-1 1-16,-5-4-1 0,0 5 1 0,2-3 0 0,7 1 2 16,-3 2 0-16,0 10 1 0,1-14 0 15,5 12 0-15,-4-11-2 0,3 1 1 0,2 9 2 0,3-10 13 16,2 10-2-16,1-13-6 0,2 4 3 0,2-3-2 16,3 1-1-16,1-1 1 0,0-1-4 0,3-1 3 15,1 0 2-15,-2-1-1 0,3-7-3 0,1 1 0 16,2-29 0-16,-6 30 0 0,8-27-2 0,-6 29-2 15,-3-8 0-15,4-17-2 0,-5 23 0 0,-3 0 0 0,1-3 2 16,1 2-2-16,2 0-6 0,2 1 0 16,2-2-2-16,1 2 3 0,4-2-6 0,9-21 6 15,-7 26-1-15,11 1 2 0,-6-1-1 0,5 2 2 0,0-2 0 16,1 2-1-16,-1 5 0 0,-1 1 3 0,-5 5-1 16,-3 11-2-16,-3 0 2 0,-4 1-2 0,3 1-3 15,-2 0 5-15,1 2 2 0,-6-4-3 0,1 1 1 16,0-3-1-16,-2 1 3 0,1 2-3 0,-1 0 1 15,0 0 4-15,-4 3-5 0,5 0 5 0,1 1 0 16,-2-2-1-16,2 5 0 0,-2 3-1 0,1 0 1 16,2 3-1-16,1-6 1 0,-3 5 0 0,8-4 1 0,0 3 0 15,1 1 0-15,1-3-1 0,-1 0 1 0,2 0-7 16,3-1 10-16,-1 1 1 0,0-2-3 0,-1 1 0 16,2 2 1-16,-2-1 3 0,-4-1-3 0,-3 7 0 15,-1-1 0-15,1 0-2 0,-3-2 1 0,2 3 1 16,-4-1 1-16,3-2-7 0,0 3 8 0,0-2-3 15,4-4 0-15,4-2 1 0,-2 0-1 0,-1 2 0 16,6-3 3-16,3 0-7 0,0-1-2 0,1 3 6 16,3-2-2-16,-4 2 4 0,-1 2 0 0,3-3-2 0,-3 3 1 15,1-1 1-15,-5 1 0 0,6-2-1 16,-2 1 1-16,-1 2 0 0,2-3-1 0,-2 2-4 16,1-2 3-16,-3 0 0 0,5 2 3 0,-1 0-1 0,1 1-1 15,3 0 1-15,-4 1-7 0,1 0 7 0,-1 2 0 16,-3 1-2-16,-5 5 0 0,-2-2 4 0,-1 2-1 15,2 0-1-15,-2-2-3 0,-1 0 3 0,-5 7-2 16,4-7 4-16,-5 5-5 0,-2-5 1 0,3 6-2 16,-7-1 4-16,5 0 0 0,-3 1 2 0,2 0-1 15,-1 0-1-15,-1 0-2 0,-1 1 1 0,1-1-2 16,2-2 3-16,-2 2 1 0,0 0-1 0,0 0 1 0,1-2-2 16,1 3 0-16,-1-2 2 0,-3 1 1 15,8-2-2-15,-6 0-1 0,-1 2 0 0,1-4 0 16,-1 4 2-16,2-2 1 0,-2 1-2 0,4-1-2 0,-4-1 2 15,1 2-3-15,1-2 2 0,-2 3-1 0,0-4 3 16,0 4-5-16,-2-2 4 0,1 2-6 0,1-1 7 16,-2 1-1-16,2 0 2 0,0 1 0 0,0-1-6 15,-2 1 6-15,1-1-4 0,-2 0 0 0,3 0 3 16,-3 3-3-16,2-2 1 0,-2 0 3 0,2 0-6 16,-2 1 2-16,-1 3-2 0,2-5 3 0,0 1-2 15,-2 4-1-15,3-3 1 0,-3 3-2 0,0-4 0 16,0 4 1-16,0 0-3 0,0-5 1 0,0 5 2 15,-2-5-4-15,2 5 1 0,0 0 0 0,-4-3 0 16,4 3-3-16,0 0 7 0,-8-2-3 0,5 1 0 16,3 1 0-16,-8-1 1 0,3 0 0 0,5 1-1 0,-17 0-8 15,8 0 7-15,-1 0 3 0,-3 0 0 16,3 1-1-16,-4 0-2 0,-3 0 3 0,3 1 0 0,3 0-1 16,-2 2-5-16,2-3 6 0,0 0 2 0,-1 2-1 15,3-1 0-15,2 0 0 0,0 0-1 0,2-1-6 16,1 1 3-16,-2-2 3 0,6 0-1 0,-7 2 4 15,7-2 1-15,-8 1-6 0,8-1 5 0,0 0 1 16,0 0-1-16,0 0 2 0,0 0-4 0,0 0 5 16,0 0-2-16,5-9-3 0,-1 5 2 0,0 0 3 15,0 0-3-15,1 0-5 0,4-1 5 0,2-3 2 16,3 2 0-16,2-4-2 0,0 3-1 0,3-1 1 0,-1-1-1 16,0 1-2-16,1 0 4 0,1 2-2 0,-4-4 2 15,5 3-2-15,-5 0 4 0,0-1-1 0,-5 2-1 16,2 0-1-16,-2-1-2 0,-2 2 6 0,-1 2-3 15,0-1 0-15,-5 0 1 0,1 1-1 0,0 3 0 16,0-3 2-16,-4 3-3 0,5-4 2 0,-5 4 0 16,5-3-3-16,-5 3 1 0,3-3 1 0,-3 3 0 15,0 0-1-15,0 0 1 0,0 0 0 0,11 6-1 16,-7-2-1-16,1 1 2 0,-1 0-5 0,6 2 3 0,-2 3-8 16,-2 0-4-16,2-1 1 0,6 6 1 15,-5-1 3-15,4 1 1 0,-4 2-2 0,1-3 0 16,0 1 2-16,-2 2 5 0,0-2-4 0,-2 1 0 0,3-1 1 15,-2-1 1-15,0-2 5 0,3 1-3 0,-5-4 1 16,0 1 0-16,-1 0 2 0,1-1-4 0,2-2 1 16,-1 0 5-16,-1 0-4 0,0-4-1 0,-1 2 2 15,1 0-1-15,-3-2 1 0,1 1 1 0,1-3-3 16,-4 1 3-16,5 1 1 0,-5-3-1 0,0 0 0 16,4 4-1-16,-4-4 0 0,0 0 2 0,0 0 0 15,0 4 1-15,0-4-4 0,0 0 4 0,0 0-1 16,1 3 3-16,-1-3 3 0,0 0 9 0,0 0-4 15,0 0 0-15,0 0-1 0,0 0-3 0,0 0 6 16,0 0 6-16,0 0-6 0,-11-10-2 0,7 6-1 0,0 2-2 16,-3-1 0-16,0 0-1 0,-2-3 0 0,-2 0-3 15,-2 3 1-15,-1-1-1 0,-3-4 1 0,-1 4-3 16,-3 1 0-16,0-4 0 0,-12 3-1 0,7-1-1 16,-2 0 1-16,-2 2 0 0,1-2-1 0,3 1-1 15,-2-1 3-15,-2 1 1 0,5-2-3 0,3 1-1 16,0 3 1-16,-1-2-2 0,5-2 3 0,2 4-1 15,3-1 1-15,1 2-1 0,3-2-1 0,2 2-3 16,2-1 3-16,0 2 2 0,5 0-5 0,-9-2 0 0,9 2 5 16,0 0-7-16,0 0 3 0,-8 2 0 15,8-2 2-15,0 5-2 0,0-5 3 0,4 5 0 16,-4-5-4-16,2 5 3 0,-2-5 3 0,0 5-3 0,2-2-3 16,-2-3 2-16,1 4 1 0,-1-4-2 0,1 1 4 15,-1-1-2-15,0 0-1 0,3 4 1 0,-3-4-2 16,0 0 4-16,0 0-3 0,0 0 1 0,0 0 0 15,0 0-1-15,0 0 2 0,0 0 0 0,0 0 4 16,0 0-2-16,0 0-2 0,0 0 0 0,0 0 1 16,0 0-1-16,0 0 0 0,0 0 1 0,0 0-2 15,0 0-2-15,8-9 4 0,-7 6-2 0,-1 3 3 16,2-5-3-16,-2 5 2 0,3-3-1 0,-3 3-1 16,2-5-1-16,-2 5-1 0,3-4 2 0,-3 4 0 15,1-3 0-15,-1 3 0 0,1-5 0 0,-1 5 1 16,0 0-1-16,2-2-1 0,-2 2 1 0,2-4 0 0,-2 4 0 15,2-4 1-15,-2 4-2 0,0 0 1 0,2-4-2 16,-1 1 1-16,-1 3 0 0,3-5-1 0,-3 5 1 16,4-6 1-16,-2 5-1 0,2-3 1 0,2-1-2 15,0 0 1-15,-1 2 3 0,1 0-1 0,-2-1-1 16,2 0 0-16,-2-2-2 0,5 2 4 0,0-4-2 16,-2 3-1-16,1 0 1 0,0-4-2 0,0 3 2 15,-3 0 1-15,5-1-2 0,-2-1 0 0,-2 0 1 16,3 2-3-16,-1-2 4 0,-2 1 0 0,3 0 0 15,1 0 0-15,-1 3-1 0,-1-2 0 0,1 1 0 16,0-1-2-16,-1 0 2 0,-1-1-2 0,2 0-1 16,-1 1 3-16,-2 2-1 0,-1 1 0 0,2-3-1 15,0 1 1-15,-2 1-1 0,1 0 2 0,-1-1 1 16,1 1-2-16,0 0 2 0,-2 3-2 0,1-2 1 0,3-1-1 16,-3 1 5-16,0 1-6 0,4-1 0 0,-5 2 2 15,1 0 1-15,-1-3 2 0,-4 4-3 0,8-3 0 16,-3 3-2-16,-5 0 3 0,5-3 0 0,-5 3-2 15,5-1-2-15,-5 1 1 0,0 0-3 0,0 0 4 16,0 0 0-16,8-1-1 0,-8 1 1 0,0 0 0 16,0 0-2-16,0 0-2 0,0 0 3 0,0 0 0 15,8 1-1-15,-8-1 0 0,0 0 2 0,0 0-2 16,3 4 2-16,-3-4-7 0,0 0 3 0,0 4 0 16,0-4 0-16,0 4 2 0,3 0 1 0,-3 1-2 0,1 2 0 15,0-1 2-15,-1 4-1 0,3-2 0 0,-1 2 2 16,0 0 1-16,-1 1 0 0,3-3 0 0,0 4 0 15,1 0 1-15,0-2 1 0,1 5-5 0,-1 2 1 16,-1-7 1-16,1 3-1 0,-1 1 0 0,1-4 4 16,-1 2-4-16,-1 2 3 0,0 0 1 0,-1-2 2 15,0 0-2-15,-2-1-4 0,2 0 1 0,-2 0 3 16,0-1-2-16,0 2 1 0,0-3-1 0,-2 0-4 16,0 1 4-16,-2 0-1 0,1-5 3 0,-1 0-4 15,0 3 1-15,-2-4 1 0,4 2 1 0,-2-2-1 16,0 0-2-16,2-1 1 0,-1-2 3 0,3-1-1 0,-3 5-3 15,1-3 1-15,2-2 3 0,-4 3-3 0,4-3 3 16,0 0 1-16,0 0-1 0,-2 4-1 16,2-4 1-16,0 0 2 0,0 0-2 0,0 0-3 0,-3 2 2 15,3-2 0-15,0 0-1 0,0 0 0 0,0 0 1 16,0 0-1-16,0 0-2 0,0 0 2 0,0 0 2 16,0 0-3-16,0 0 2 0,0 0 0 0,0 0 2 15,0 0-2-15,0 0 1 0,-6 1 1 0,6-1-3 16,-13 0 1-16,3-1-2 0,2-1 3 0,0 2-4 15,-6 0 4-15,1 0-2 0,-6 0-2 0,1 0 1 16,-5 0 2-16,0-1-1 0,-5 1 1 0,6-3-2 16,-6 3-2-16,0-3 3 0,0 1 2 0,0-3 0 0,-1 4-2 15,2-2-2-15,5 2 5 0,4-2-3 0,4-1 1 16,1 1 1-16,2 0-1 0,5 3 1 16,-1-3 0-16,1 1 2 0,-1-1-4 0,4-1 3 0,3 4-4 15,-4-3 1-15,1-1 1 0,3 4 1 0,-4-1-6 16,4 1 3-16,0 0 0 0,0 0 2 0,0 0 2 15,4-6-6-15,-4 6 4 0,0 0 0 0,0 0-1 16,0 0-2-16,0 0 1 0,7-3 0 0,-7 3 0 16,0 0 1-16,0 0-1 0,0 0-1 0,0 0 1 0,0 0 0 15,7 7 2-15,-7-7-1 0,0 3-3 16,0-3 3-16,0 0 4 0,0 0-4 0,8 2-2 16,-8-2 1-16,1 2 1 0,-1-2 0 0,3 1 3 0,-3-1-2 15,0 0-2-15,0 0 3 0,0 0-2 0,4 4 3 16,-4-4-2-16,0 0 0 0,0 0-1 0,0 0 1 15,0 0-1-15,0 0 1 0,13-4 1 0,-9 3 0 16,-4 1-4-16,9-2 1 0,-2 0 3 0,2 1-3 16,-3-1 0-16,2-1 2 0,2-1-3 0,3 1 3 15,-2 1 1-15,3-2-1 0,-1-1 0 0,6-1 2 16,-6 2-2-16,1 2-1 0,-4-3 3 0,6 1-4 16,-2-2-2-16,-4 4 1 0,3-1-1 0,-4-1 3 15,1 2 0-15,-3 1-1 0,1-2 1 0,-1-1-2 16,-1 1 3-16,3 1 0 0,-4-1-1 0,0 1-2 0,0 0 1 15,0-2-1-15,1 0 6 0,-4 0-3 0,4-1 3 16,-2 1-6-16,1-1 0 0,-3 0 0 16,1 1 1-16,0-2 1 0,0 1-2 0,-1 2 1 0,0-2-1 15,1-1 1-15,-3 0-1 0,1 2 4 0,1-1-3 16,-2-1 0-16,2 0-1 0,-4 2 3 0,2-2-3 16,-2 1 1-16,2 5 2 0,-1-5-2 0,2 1 1 15,-1 4-4-15,0 0 0 0,-6-3-2 0,6 3 3 16,0 0 0-16,-17 10 1 0,7-6 0 0,1 4 1 15,-1-1 2-15,-4 7-4 0,1-3 4 0,-10 6-22 16,3 1-10-16,-3 2-33 0,1 2-29 0,3 0-46 16,2 2-207-16,2 2-374 0,2-1 165 0</inkml:trace>
  <inkml:trace contextRef="#ctx0" brushRef="#br0" timeOffset="166645.54">3547 16366 18 0,'0'0'148'0,"0"0"-7"0,0 0-18 0,0 0-9 16,0 0-8-16,0 0-14 0,0 0-6 0,0 0-7 15,0 0-8-15,0 0-1 0,0 0 4 0,0 0-3 16,0 0 2-16,0 0-3 0,0 0-3 0,0 0-4 16,-9-5-2-16,9 5-7 0,0 0-2 0,0 0-5 15,0 0-4-15,0 0 0 0,0 0-2 0,0 0-5 16,0 0-7-16,-8-2 0 0,8 2-3 0,0 0-5 16,0 0 2-16,0 0-3 0,-2-3-4 0,2 3-2 15,0 0-2-15,0 0 0 0,0 0 0 0,0 0 0 16,0 0-6-16,0 0 0 0,0 0 0 0,0 0-3 15,0 0 1-15,0 0 4 0,0 0 0 0,0 0-6 16,-6 7-1-16,6-3 1 0,-2 1 2 0,2 0-4 16,0 2 4-16,-3 2-4 0,2 2 2 0,-2 0 0 15,2-2-4-15,0 0 2 0,0 3 2 0,-2 1-2 16,1-2 3-16,0-1-2 0,1-1-1 0,1-1 0 16,-1 1 0-16,0-1 0 0,1-1 0 0,0-1 1 0,0 0 1 15,-3-1-1-15,3 0-2 0,0 0-2 0,-1-1 4 16,1 1-2-16,-2-1 1 0,2-4 3 15,0 9-3-15,-1-7 3 0,0 1-6 0,1-3 6 0,0 7-5 16,0-2 1-16,0 0-1 0,1-1 1 0,-1 0 1 16,1 0-14-16,-1 1-17 0,0-5-17 0,3 8-20 15,0-5-24-15,-1 1-29 0,3-3-22 16,-1-1-126-16,-4 0-292 0,0 0 129 0</inkml:trace>
  <inkml:trace contextRef="#ctx0" brushRef="#br0" timeOffset="169294.34">3605 16505 79 0,'0'0'75'0,"0"0"-4"0,0 0-7 16,0 0-9-16,0 0-2 0,0 0 0 0,0 0 4 16,0 0 4-16,-11 3 1 0,11-3 7 0,0 0 0 15,0 0 10-15,0 0-4 0,0 0-5 0,-2 3-1 16,2-3-4-16,0 0-6 0,0 0-6 0,0 0-6 15,0 0-1-15,0 0-7 0,0 0 0 0,0 0-7 16,0 0-6-16,0 0 3 0,0 0-8 0,0 0 1 0,0 0-1 16,0 0-3-16,0 0-4 0,0 0 1 0,0 0 1 15,0 0-3-15,0 0-5 0,0 0 5 16,0 0 0-16,0 0 0 0,0 0-2 0,0 0 1 16,12 4-2-16,-5-3-2 0,-1 0 2 0,3 0 12 0,1 3-7 15,-1-2 0-15,5 0-6 0,-1 0 2 16,-1-1-1-16,4 2-2 0,-3-3 3 0,3 0-5 15,1 1 5-15,1-1-2 0,-6 0-4 0,5-1 1 16,-4-1 0-16,5 2-1 0,-5-1 1 0,2-2-1 0,2 1-1 16,2 0 3-16,-1 0-1 0,-5-2-1 0,1 1 2 15,2 1-4-15,2-1 3 0,-1 0 0 0,3 2 1 16,-4-2-3-16,1 1 1 0,3-1-4 0,-4 1 0 16,3-1 5-16,-2 0-4 0,2 2-1 0,-1-2 1 15,-1 3-3-15,0-1 3 0,0-1-2 0,2 2 5 16,-1-2 0-16,1 2-4 0,3 0-1 0,-4 0 0 15,4 0-1-15,-3 0 1 0,-1 2-2 0,5-1 5 16,-2 0-3-16,-2 2 1 0,0-3 1 0,-2 0 3 16,0 1-6-16,1-1 1 0,-6 1 1 0,0 0 2 15,1-1-2-15,0 0-2 0,1 0 3 0,-1 0 0 16,-2-1 0-16,1 2-1 0,3-1 2 0,-4 0-2 16,4-1 2-16,2 1-3 0,1-1 0 0,-1 1 0 15,3-1 0-15,2-1 2 0,-3 1-1 0,3 0-1 16,6 0 2-16,1-3 2 0,-2 4-2 0,1-6-1 15,-7 4-1-15,1 0 0 0,4 0 1 0,-4-1 0 16,-4 3 5-16,1-5-4 0,-6 4-2 0,5-3 1 16,-5 2-1-16,1 1 2 0,-3 1 0 0,2-1-3 15,0 1 1-15,-2-3-1 0,3 3 0 0,-1-2-2 0,6 0 3 16,-2 1 0-16,2 0 1 0,0 0 0 16,0-1 1-16,2 2-2 0,-4 0-2 0,3-3 4 0,-1 1 0 15,0-1 0-15,2-1 2 0,-1 1-3 16,-2 1 3-16,1-2-2 0,3 1 1 0,-5 1-4 0,-4 1 4 15,3-1-2-15,0 1 1 0,0-1-3 0,-2 2 2 16,0 0-1-16,0-2 0 0,0 2 0 16,-5-1 0-16,5 2 1 0,-1-1-1 0,-3 2 2 15,3-2-4-15,0 1 1 0,-2 0 3 0,1 0-2 0,-1 1 1 16,-2 0-1-16,4 1 0 0,0-1-2 0,-3 2 1 16,4-1 3-16,-1 0-3 0,0 2-1 0,0-3 5 15,0 1-1-15,1 1-4 0,3 1 4 0,1-2 0 16,0-2-2-16,0 2 1 0,-2 0 0 0,2-1-2 15,-3-1 4-15,3 1-2 0,-4 0-3 0,3 1 4 16,-3-3-2-16,4 2 1 0,-4 0-1 0,-4 0-1 16,4 0 0-16,-2 2 2 0,1-4-1 0,3 4 1 15,-3-2-2-15,6-1 1 0,1 2 3 0,-1-1-4 16,1 0 4-16,2 1-5 0,-2-2 2 0,1-1 1 16,0 1-2-16,0-1 1 0,-1 0 1 0,1 2 4 15,-3-1-6-15,-1-2 2 0,-4 1 2 0,1 1-3 16,-1-1 1-16,0 1 0 0,-2-1-3 0,0 3 3 15,-1-3-2-15,0 2 3 0,0-1-1 0,4 1-3 16,-5 1 2-16,0-1 1 0,5 1 2 0,-5-2-5 0,5 2 1 16,-1-3 2-16,2 2-1 0,2-2 2 15,5 0 1-15,0-2-3 0,-1-1 2 0,7-2-1 16,-1 1-1-16,-4-1 0 0,4-3 0 0,-8 2 4 16,1 3-4-16,0-4 3 0,-4 2-3 0,-2 1 0 0,-2 3 0 15,-1-1 2-15,2 1-4 0,-4 0 1 0,-3 1 1 16,2 0 1-16,1 0-2 0,0 0 4 0,0 2-2 15,1 0-2-15,2-1 3 0,-1 2-1 16,2-2-2-16,5 2 4 0,0-1-5 0,2 0-1 0,3-2 2 16,6 0 4-16,2 1-1 0,-4 0-2 0,0 0 1 15,-4 1-4-15,-1 0 3 0,-4 1-5 0,1 1 5 16,1 1-2-16,-5 1-2 0,-1-1 3 0,-1 0-4 16,1 1 4-16,-4-2 1 0,2 4-2 0,-1-2 0 15,1 0-1-15,-3 0 4 0,1-1-2 0,2 0-1 16,-3 1 4-16,2-3 0 0,1-1 1 0,3 1-5 15,2-3 2-15,-2 0 2 0,4-2-1 0,2 0-1 16,1-2-2-16,5-3-1 0,4 2 2 0,-3 3-2 16,-1-5 2-16,1 4-1 0,-5 1 4 0,-3 0-1 15,1 0-2-15,-2 1 3 0,-1 1 0 0,-3 0 1 16,2 0-2-16,0 0-2 0,-6 0-2 0,1 0 3 16,-2 0-4-16,0 0 2 0,-1 0 2 0,0 0 1 15,0 0-1-15,0-2 0 0,1 0 1 0,1-1 2 16,1 2 0-16,0-3-2 0,2 1 1 0,2-1-1 0,-2 2-3 15,-1-1 1-15,6 1-2 0,-6 2 5 16,1 0-1-16,0 1-3 0,0-1 1 0,4 0 1 16,-1 3-1-16,-1-1 2 0,-2-1 2 0,3 1-4 15,-4 0-2-15,3-1 1 0,-2-1 2 0,-1 0-1 0,6-1 0 16,3-1 6-16,-4-2-7 0,4-1 1 0,7-3 3 16,0-1-4-16,2-1-1 0,2 0 3 15,-1 2 2-15,2 2-2 0,-5 1 3 0,-2-1-5 16,-6 5 2-16,-1-2 0 0,0 3 1 0,-1 0-2 0,-6 0 0 15,1 3 2-15,-4-3 0 0,3 1-5 16,0 2 4-16,-3-2 2 0,2 2-3 0,-1-1 0 16,2 0-1-16,1 0 4 0,3 1-3 0,0-2 1 0,3 2-2 15,1-3 1-15,10 0 0 0,-4 0 0 0,-7 0 0 16,11 0 0-16,-3 1 1 0,-2 2 1 0,-6-2-3 16,0 2 3-16,-2-1-9 0,2 0-3 0,0 0-6 15,-2 2-9-15,1-3-9 0,0 0 6 0,-1 1-4 16,2-2 0-16,-3 3 3 0,2-3 4 0,2 0 4 15,-3 0 0-15,0 0 1 0,3-3 2 0,1 0-1 16,6 1 3-16,2-2 3 0,0-5 0 0,3 1 5 16,6-4 3-16,9 0-6 0,7-3-1 0,-2 0 8 15,-5 1 1-15,2 0 2 0,-13 6-3 0,-2 0 0 16,-6 2 1-16,-9 1 2 0,-3 0-1 0,-2 3 0 16,-4-1 14-16,-1 1 7 0,-4 2 1 0,1-3 2 15,-1 3 1-15,-1-4-3 0,-5 4 1 0,9 0-1 16,-4-1-8-16,0-1 0 0,3 1 2 0,-1 1-5 15,1 1 2-15,0-1-3 0,-3 0 0 0,5 0 3 16,2 2-3-16,-2-4-2 0,3 2-1 0,-3-2 2 16,5 1-1-16,-5-3-2 0,1-1-1 0,-1 3-1 15,-2 1 1-15,-2-1 2 0,0 1-1 0,-2 0-2 16,-4 1 2-16,9 0-6 0,-9 0 4 0,0 0 2 0,9 0-3 16,-9 0 2-16,7 4-4 0,-5-2-8 0,2 2-7 15,-4 0 2-15,6-2-8 0,-2 1 4 0,-1 0-3 16,1 1 1-16,-1-1 1 0,0-2 5 0,2 0 3 15,-5-1 3-15,5 3 2 0,-5-3 0 0,6 1 3 16,-6-1-5-16,0 0 6 0,0 0-2 0,7 3-2 16,-7-3 5-16,0 0-3 0,0 0 2 0,0 0 2 15,0 2-3-15,0-2 3 0,0 0 0 0,-3 7-2 16,2-3 3-16,1 0 0 0,0-1-2 0,-3 0-3 16,3-3 4-16,0 6 5 0,0-3-4 0,0-3-2 15,3 5 4-15,-3-5-5 0,4 4 1 0,-3-1-3 16,-1-3 2-16,0 5 1 0,0-5 2 0,0 0 2 15,3 3-5-15,-3-3 4 0,0 0-2 0,-3 5 1 16,3-5-4-16,0 5 1 0,0-5 2 0,-1 4 1 16,1-4 0-16,-3 5 5 0,3-1-6 0,0-4 2 15,-1 5 1-15,2-2-3 0,2 0 1 0,-3-3 3 16,1 6-2-16,2-3 4 0,-3-3-5 0,1 1-2 16,-1-1 6-16,0 0 9 0,8 0 6 0,-8 0 4 15,0 0-2-15,4-8 6 0,-2 3-3 0,-2 0-2 0,0 1 7 16,0-3 2-16,1-1-1 0,-1 2-4 0,-1 0-1 15,1-2-3-15,0 1-1 0,0 1-3 16,-2-1-1-16,2 1-3 0,0 1 3 0,0 2-2 16,-3-2-2-16,6 1 1 0,-3 4-7 0,0-5 1 0,0 5-1 15,0-7 0-15,0 7-3 0,2-3 5 0,-2 3-5 16,0 0 0-16,0-5 5 0,0 5-6 16,0 0-1-16,0-4 4 0,0 4-4 0,0-5 0 15,0 5-1-15,0 0-2 0,0 0 2 0,0 0-2 0,0 0 1 16,0 0-1-16,0 0-1 0,0 14 4 0,-5-7-4 15,4 2 1-15,-2-1 2 0,-1 0-1 0,-1 1 1 16,4 1-2-16,-3 0 2 0,1-1 0 0,2-3-3 16,0 3 2-16,1-2 2 0,-5-2-2 0,2 0-2 15,3-1 0-15,-1 1 2 0,1-2 0 0,-2-1 2 16,2-2-2-16,0 0 5 0,0 0-7 0,0 0 4 16,0 0-2-16,0 0 1 0,0 0 0 0,-3-12-1 15,3 5 3-15,1-1-3 0,3-1 1 0,-3-1-3 16,2-4 1-16,3-1 2 0,-2 1-2 0,0 2-4 15,-3-1-4-15,-1-1 6 0,4 7-1 0,-4-6 0 0,1 6 0 16,3-2 1-16,-4 4 2 0,0-3 0 16,0 5-2-16,0 3-1 0,0-9 2 0,0 9 2 15,-4-5-1-15,4 5-3 0,-5-2 3 0,5 2 0 16,0 0 1-16,0 0 0 0,0 0 0 0,-10 8 1 0,6-4-1 16,4 2-1-16,0-1 0 0,0-1-2 15,0 4 4-15,4 1-1 0,-3-2 0 0,0 0 0 16,3 1 1-16,0 3 1 0,-4-1-4 0,4-1-1 15,-4-1 4-15,1 2-3 0,-1-1 1 0,3-1 1 0,-3-3 1 16,0 0-2-16,0 2-1 0,1-3-1 0,-1 1 1 16,0-1 2-16,0 0 0 0,0-4 2 15,-1 4 4-15,1-4 3 0,0 0-6 0,0 0 3 0,-4 3-1 16,4-3 0-16,0 0-2 0,0 0-20 0,0 0-36 16,0 0-52-16,-4-10-217 0,-1 6-347 0,1 1 154 15</inkml:trace>
  <inkml:trace contextRef="#ctx0" brushRef="#br0" timeOffset="181354.22">14944 13183 41 0,'1'-4'133'0,"-1"1"-9"0,0 3-6 16,1-5-10-16,-1 5-5 0,3-7 2 0,-3 4-6 0,0 3-3 16,0-6-9-16,0 6-6 0,2-5-5 0,-2 5-6 15,0-3-13-15,0 3-1 0,0 0-8 0,0 0 0 16,0-3-7-16,0 3-1 0,0 0 1 0,0 0 0 15,0 0-6-15,0-5 0 0,0 5-2 0,0 0 2 16,-2-6 2-16,2 6 1 0,0 0-6 0,0-3-1 16,0 3 0-16,0-5 2 0,0 5 4 0,0 0 4 15,2-4 1-15,-2 4-4 0,0 0-1 0,0 0-5 0,0 0-3 16,-5-5-3-16,5 5 0 0,0 0-7 16,0 0 1-16,0 0-3 0,0 0 0 0,-10 9-5 0,5-6 0 15,-3 1 0-15,2 2-1 0,-2 1-4 0,3-4 0 16,-1 8-3-16,0-6 4 0,0 2-2 0,1 1 0 15,-3 0 2-15,2 1-1 0,1-2-3 0,-3 2 15 16,2 0-8-16,1 0 6 0,0 0-7 0,-1 1 3 16,0-1-2-16,1-1-2 0,1 1 1 0,2-4 0 15,-2 8-1-15,0-6-1 0,-1 4-2 0,2-3 0 16,0-1 0-16,0 0-2 0,0 0 1 0,2-1-4 16,-1 1 4-16,-1 0-2 0,3-2 2 0,-1 1-1 0,-2 0-4 15,1-1 3-15,0 0-2 0,1 0-5 16,0-1-19-16,-2 1-13 0,3-5-15 0,-1 5-20 0,1 1-13 15,-1-2-29-15,3-2-41 0,-2-2-193 0,0 9-375 16,3-6 166-16</inkml:trace>
  <inkml:trace contextRef="#ctx0" brushRef="#br0" timeOffset="181803.47">14976 13266 114 0,'0'-5'195'0,"0"5"-15"16,0 0-14-16,0 0-11 0,0 0-27 0,-3-3 1 16,3 3-16-16,0 0-7 0,-2-4-10 0,2 4-2 0,0 0-10 15,0 0-11-15,0 0-3 0,0 0-5 0,0 0-8 16,-3-4-4-16,3 4-8 0,0 0-5 0,0 0-1 16,0 0-3-16,0 0-6 0,0 0 0 0,-4 11-3 15,3-6 6-15,-2 0 0 0,3 1-4 0,-1 0 0 16,-3 1-9-16,3 1 6 0,-4 3-2 0,1 1-2 15,0-2-5-15,-1 2 5 0,0 0-3 0,1 3-2 16,0-5 0-16,-2 4-1 0,2-4-2 0,2 2-2 0,0-1-1 16,-2-3 0-16,3 4-1 0,-3-3-2 15,2 0 2-15,-1-2-4 0,0-2 4 0,2 1-3 16,1-1-4-16,-5-2 4 0,4 2-3 0,0-1-8 0,1-4-15 16,-2 5-29-16,2-5-49 0,0 0-64 0,0 0-212 15,0 0-402-15,0 0 178 0</inkml:trace>
  <inkml:trace contextRef="#ctx0" brushRef="#br0" timeOffset="183870.49">23087 13110 49 0,'0'0'195'0,"0"0"-9"15,0 0-16-15,0 0-13 0,0 0-11 0,0 0-8 16,-14-6-5-16,14 6-5 0,0 0-9 0,-9 0-13 0,9 0-14 16,0 0-4-16,-7-3-9 0,7 3-9 15,0 0-8-15,-5 5-7 0,5-5-4 0,-2 4-6 16,2-4-6-16,-2 6-2 0,-1-1-3 0,-2 0 0 0,2-1-6 15,0 5 4-15,-1-1-3 0,-2 2 5 0,-2 4 0 16,-1-2-1-16,0 3-4 0,-1-1 1 0,-1 3 0 16,1 0-3-16,-3 0-2 0,1 5 1 0,-4 0-1 15,9-3-2-15,-4-2-2 0,3-2 0 0,1 2-1 16,-2 0-3-16,4-3-3 0,-4 2 0 0,4-4-3 16,0 1 1-16,1-1 0 0,0-2-2 0,0-2 1 0,3 3-2 15,0-5 12-15,1 0 2 0,-4-1-4 0,3-2-2 16,1 1-1-16,-1 0-2 0,1-4-3 0,0 5 1 15,0-5-1-15,-2 4-11 0,2-4-30 0,0 0-33 16,0 0-47-16,0 0-36 0,0 0-71 0,-2-12-178 16,3 7-428-16,-1-2 190 0</inkml:trace>
  <inkml:trace contextRef="#ctx0" brushRef="#br0" timeOffset="184242.18">23024 13283 105 0,'-2'-5'161'16,"6"2"-11"-16,-4 3-9 0,0 0-19 0,5-4-4 15,-2 1-9-15,-3 3-10 0,6-2-8 0,-6 2-2 0,0 0-10 16,7-2-5-16,-7 2 2 0,3-1 0 0,-3 1 2 15,0 0 0-15,0 0-5 0,0 0-3 16,0 0-2-16,0 0-5 0,0 0-6 0,0 0 24 0,0 8-5 16,0-8-3-16,-3 7-8 0,-1-2 3 0,1 2-6 15,0 1-4-15,0 3-1 0,0 1 2 0,-1-2-9 16,-3 5-7-16,2 1 1 0,-2 0-7 0,1 0 2 16,-2 0-7-16,3 0-2 0,1 0-4 0,0-1-2 15,0-5-3-15,3 4 1 0,-3-2-5 0,4 0 0 16,-4-1-2-16,3-2-1 0,-1 0 0 0,-1-2-5 15,3-2 0-15,-4 0 0 0,3-1-2 0,1 3 2 0,0-5-4 16,-4 0-5-16,4-2-32 0,-2 5-56 16,2-5-77-16,-6 5-299 0,6-5-503 0,0 0 222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20:39.8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10722 13832 26 0,'-3'-7'38'0,"1"4"-15"16,-3-3-28-16,-1 1-9 0,-2-3-15 0,0 1 6 16</inkml:trace>
  <inkml:trace contextRef="#ctx0" brushRef="#br0" timeOffset="21476.14">10765 16766 12 0,'0'0'80'16,"0"0"-4"-16,0 0-11 0,0 0-1 0,0 0-4 16,0 0-6-16,3 3 1 0,-3-3-9 0,0 0-24 15,0 0 12-15,0 0-1 0,0 0-8 0,0 0 10 16,0 0-7-16,0 0 6 0,0 0-3 0,0 0 6 16,0 0-9-16,0 0 3 0,0 0-5 0,0 0-4 15,0 0 3-15,0 0-5 0,0 0 4 0,0 0-4 16,0 0-3-16,0 0 0 0,0 0 0 0,0 0 0 15,0 0 1-15,0 0-10 0,0 0 10 0,0 0-2 0,0 0-4 16,0 0-1-16,0 0 4 0,6 0-1 16,-6 0 6-16,7 0 4 0,0-2-4 0,3 1 4 15,-2 1 0-15,2 0-5 0,11-4 0 0,-2 3-4 0,-1-3 4 16,0-1 0-16,2 3-5 0,2-3 2 0,-2 1 0 16,-3 2-2-16,3-1-8 0,2 0 4 0,-9 3 0 15,1-2-12-15,-4 0-26 0,3 2-12 0,-3 0-30 16,-2 0-31-16,-3-1-102 0,-5 1-219 0,6 0 97 15</inkml:trace>
  <inkml:trace contextRef="#ctx0" brushRef="#br0" timeOffset="22020.73">10793 16845 19 0,'0'0'131'0,"8"1"-11"0,-3 0-5 15,0 1-15-15,8-2-10 0,-3 0-10 0,3 0-3 16,10 0-7-16,0 0-6 0,-1 0-3 0,5-2-13 15,-1 1-5-15,-4-1-3 0,1-2-9 0,5 1 6 16,-6-1-3-16,5-1-20 0,-7 0 12 0,3 2-12 16,-5 1-31-16,0-1-55 0,-4 1-116 0,-4 1-203 15,1 0 90-15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24:55.6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14659 1588 81 0,'1'-4'124'0,"0"1"-6"0,1-1-2 16,0 0-2-16,-2 0 1 0,0 4-6 0,1-5 1 16,-1 5-12-16,2-2-3 0,-2 2 0 0,1-6 0 15,-1 6-5-15,0 0-3 0,0 0-6 0,0-4-4 16,0 4-4-16,0 0-5 0,0 0-9 0,0-4-1 16,0 4-3-16,0 0-2 0,0 0-6 0,0 0 1 15,0 0-8-15,0 0 0 0,0 0-2 0,0 0-4 16,0 0-3-16,-3-3-5 0,3 3-1 0,0 0-5 15,0 0 0-15,0 0-3 0,0 0-1 0,0 0-3 16,0 0 0-16,0 0-5 0,0 0-2 0,0 0 0 16,0 11 2-16,0-11 0 0,-1 8-2 0,1-5 0 15,0 2-1-15,0-1-2 0,0 1 2 0,0 0 1 16,0 3 0-16,0-1-1 0,0 0-1 0,0 0 0 0,-2 5 0 16,0-5-6-16,2 4 4 0,2-2 0 0,0 3-1 15,-4-2 1-15,4-1 6 0,-2 1-1 16,3 0-3-16,-2-3 1 0,0 0 1 0,1-2-2 15,0 1 1-15,-2 3-2 0,2-2 3 0,1-1-5 0,-3-1 4 16,1 1 0-16,1-1-2 0,0 0 2 0,2 0 0 16,-3-1 2-16,3 0 4 0,0-1 3 15,1 0 3-15,4 2 3 0,0-1 2 0,1-2-2 0,3-2 6 16,1-1-1-16,4 0-1 0,0-1-4 0,1-2-2 16,0-4-4-16,-1 2 3 0,3-1 1 0,-5 0-6 15,0-2 1-15,-4-1-1 0,6 1 0 0,-9 1 3 16,1 1 3-16,-2 0 9 0,1-2-6 0,-4 1 0 15,4-1 1-15,-8 2-2 0,3-1 6 0,-4 2 2 16,4-1-3-16,-3-3-1 0,-1 3-1 0,-1 0-4 16,1 0 1-16,0 2-2 0,0-3 1 0,-1 3-6 15,1 3 0-15,-3-3-1 0,3 0-4 0,0 5 2 16,-1-4-1-16,1 4-3 0,-3-5 3 0,3 5-4 16,0-4 4-16,0 4-4 0,0 0 0 0,0 0-1 0,-1-4 0 15,1 4-1-15,0 0 2 0,0 0 1 16,0 0-2-16,-5-4-4 0,5 4 0 0,0 0 6 15,-4-1-6-15,4 1-1 0,0 0 2 0,0 0-2 0,0 0 2 16,-5-1 0-16,5 1-1 0,0 0-1 0,0 0 2 16,-4-3 3-16,4 3-3 0,0 0-6 0,0 0 5 15,0 0-1-15,0 0 3 0,0 0-1 0,0 0-1 16,0 0-3-16,0 0 1 0,0 0 1 0,0 0 2 16,0 0-3-16,0 0 2 0,0 0-5 0,0 9 3 15,0-5 2-15,0 1 1 0,-1 2-4 0,-2-1 5 16,2 0-5-16,1 1 5 0,1 3-1 0,-2-1-2 15,1-1 3-15,1 1-1 0,2 1 2 0,-2 0-3 16,-1-1 2-16,3 2-1 0,-2-2-1 0,2 0 2 16,-2 3-2-16,0-2 11 0,2 2-12 0,-2-2 9 15,4 4-8-15,-4-2 1 0,3 0 0 0,-4 1-2 16,4-2 3-16,-3 2-2 0,1-3 3 0,0 2-1 16,-2-3-2-16,0 3 3 0,0-2-4 0,0 0 1 15,0-1 3-15,-1 1-2 0,2 0 1 0,-1-3-4 16,0 0 0-16,0 2 1 0,0-4 1 0,-1 3 1 15,1 0-2-15,1-4 10 0,-2 2-7 0,0-1 8 16,-1-1-9-16,0 1-3 0,-1 0 0 0,2-1 3 0,-3-1 0 16,-1 1-1-16,-1 0 3 0,-1-3-3 0,2 2 0 15,-3-3 0-15,2 2 2 0,-2 0 10 16,-2-1-10-16,-3-1-1 0,3-1 0 0,-2-1 1 0,1 2 1 16,-2-2-4-16,2-1-2 0,-2 1 2 0,3-2 2 15,-2 1 8-15,1 0-9 0,4-1 11 0,-1 1-11 16,-4-4-5-16,6 2 6 0,-1 0-8 0,2-2-22 15,0 4-18-15,5-4-47 0,0-1-37 0,3-1-63 16,4-4-54-16,2-3-203 0,4 2-490 0,5-6 217 16</inkml:trace>
  <inkml:trace contextRef="#ctx0" brushRef="#br0" timeOffset="601.94">15377 1541 134 0,'0'0'153'0,"-4"-3"-18"16,4 3-6-16,0-4-16 0,0 4-12 0,0 0-11 15,0 0-6-15,0 0 0 0,0 0-7 0,-13 0-2 16,13 0-6-16,-9 1 2 0,1 2-4 0,-3 1-2 16,0 0-6-16,-1 0 0 0,3-2-2 0,-1 3-1 15,-1 2-2-15,2 0 0 0,-3 1-1 0,-5-1 0 16,5 3-3-16,0-3-2 0,2 2-7 0,-3 1-2 15,4-2-2-15,3 3-5 0,1-2-1 0,1 0-2 16,0 2-4-16,-1-1 0 0,5 0 1 0,0 0-4 16,0-3 0-16,1 3 6 0,3-1-5 0,1 1-5 15,0 0 1-15,3-3 1 0,0-2 1 0,-1 4-1 16,6-3 0-16,-3 1-3 0,7-2-1 0,-5-1-5 16,3-4 2-16,4 0 0 0,-1 0 1 0,2 0-13 0,-4-2-1 15,1-3-1-15,4 3 4 0,-6-6-2 0,-2 0 3 16,-3 0-2-16,2 0 2 0,-4-1-4 0,-1 0 3 15,1-2 10-15,-3 0 0 0,-3-1 1 0,1 0 0 16,-2 1-4-16,-1-3 3 0,0 2 5 0,-2 0 15 16,-1 4-1-16,-1-4-5 0,0 2-4 0,1 1-1 15,-3-2-2-15,0 3-1 0,0 2-3 0,-2-1-2 16,2 6-2-16,-2-3-1 0,-1 1 1 0,4 2-1 16,-3 1-4-16,-2 0 0 0,1-3 1 0,4 3 0 15,-3 3-4-15,-2-1 0 0,3 1-1 0,-3 1-19 16,-1-1-35-16,0 1-32 0,-1-1-42 0,2 2-38 15,1-3-48-15,-1 2-177 0,1-3-421 0,2-1 186 16</inkml:trace>
  <inkml:trace contextRef="#ctx0" brushRef="#br0" timeOffset="1533.23">15590 1563 97 0,'0'0'94'0,"0"0"10"0,0 0-11 0,0 0-11 15,0 0-12-15,0 0-4 0,0 0 2 0,0 0-4 16,4-3 16-16,-4 3 5 0,0 0 3 0,0 0-3 16,0 0 1-16,0 0-7 0,0 0 1 0,0 0-8 15,0 0-6-15,0 0 0 0,-4-8-6 0,4 8-7 16,0 0-11-16,4-2-2 0,-4 2-3 0,0 0-4 16,0-5-2-16,0 5 1 0,0 0 1 0,0 0-2 15,0 0 3-15,0 0-7 0,0 0 2 0,0 0-3 16,0 0-3-16,0 0-3 0,0 0-2 0,0 0-5 15,0 0 3-15,0 0-8 0,0 0 3 0,0 0-2 16,0 10-1-16,0-10 0 0,0 8 4 0,0-4-4 16,0 3-3-16,-3 0 4 0,2-3-3 0,1 2 0 15,0 1 2-15,-1 5-2 0,1-3-5 0,-4 2 3 0,4-5 1 16,4 2 0-16,-3 1 1 0,3 1 3 0,-4 0-5 16,1-4-1-16,2 3 1 0,-2-2 0 15,3 3-1-15,0-3 6 0,-3-2-8 0,3 0 1 0,-1 0 3 16,-2-1 1-16,5 1-7 0,-2-1 6 0,-1 0-4 15,2-2 2-15,-1 3 3 0,0-5-1 0,1 2-1 16,-5-2 2-16,10-1-1 0,-4 0 3 0,-2-2-2 16,4 1-3-16,-1 0 1 0,1-1-2 0,-3-2-2 15,3 0 4-15,1-3-1 0,-2-1 3 0,1 2 1 16,0 0-4-16,2-3 1 0,-2 1-1 0,-2-2 2 16,3 2 8-16,-3 0-2 0,-1 1-3 0,-1 1 2 15,1 0 7-15,1-3 3 0,1 3-1 0,-2 1 0 16,-1 0-4-16,0 1-6 0,-3-1 3 0,4 1 1 15,2 1-4-15,-2 0-1 0,-3 1-4 0,-2 0 2 16,4 1 0-16,-4 2 3 0,4-5-3 0,0 3-7 16,-3-3 11-16,3 3 4 0,-4 2 3 0,4-3 5 15,-4 3-2-15,4-4 2 0,-4 1 4 0,0 3-2 16,0 0 0-16,0-5 1 0,0 5-3 0,0 0 1 0,0 0 1 16,1-5 0-16,-1 5-7 0,0 0 1 15,0 0-2-15,0 0 0 0,0 0-4 0,0-2 2 16,0 2-6-16,0 0 1 0,0 0-4 0,0 0 1 0,0 0-1 15,0 0 1-15,0 0-4 0,0 0 1 0,-5 10 7 16,1-6-8-16,3 0-1 0,-2 0 5 0,1 0-5 16,-1 1 1-16,-1 4 2 0,0-1-1 0,3-3-2 15,-4 3 1-15,1 1-1 0,3 2 1 0,-2 2-1 16,2-5 0-16,1 3 2 0,0 1-2 0,-1-2-1 16,2 0 2-16,-1-3 2 0,0 1 0 0,0-1-1 15,1 0-3-15,2-1 0 0,-2-2 1 0,-1-2 3 16,0 3-1-16,0 0-3 0,3-3 1 0,-3-2 2 15,5 7 0-15,-3-5-1 0,2 1-2 0,0-2-2 16,4-1-4-16,-3 2-30 0,0 0-28 0,3-2-31 16,-3 3-37-16,-5-3-31 0,9 0-20 0,-3 0-28 15,-1 1-159-15,-5-1-400 0,8 1 178 0</inkml:trace>
  <inkml:trace contextRef="#ctx0" brushRef="#br0" timeOffset="2049.42">15956 1577 123 0,'0'0'144'0,"0"0"-15"0,0 0-15 0,0 0-16 16,0 0-7-16,0 0-5 0,0 0-9 0,0 0-7 0,-5 14-14 16,5-9-3-16,2 0-1 0,-1 2 1 0,-2 0-14 15,1 0 6-15,1 1 3 0,-1-1-3 0,2 5-1 16,-2-2-4-16,0-1-3 0,0-3 0 0,0 1 0 16,0 0-6-16,2 1-6 0,0-3 1 0,-2 2-1 15,1-3 0-15,0 1-13 0,-1-3 6 0,0-2 0 16,0 7 1-16,0-7 8 0,1 5 3 0,-1-5 9 15,0 3 1-15,0-3 17 0,0 0 11 0,0 0 1 16,0 0-5-16,0 0-5 0,0 0-4 0,0 0-8 16,0 0-1-16,0 0 1 0,0 0-2 0,0 0-6 15,-1-17-6-15,2 10-1 0,3-1-1 0,-4 2-6 16,4-2 0-16,0-1-4 0,1-2-4 0,1-1 4 16,2 2-5-16,1-4-6 0,-2 4 1 0,1 1-2 15,5-3 2-15,-5 1-1 0,2 2-1 0,-1-5-1 16,-1 4 1-16,-2 3 3 0,4 0-4 0,-3-1-2 15,-1 2 2-15,-2 3-3 0,-3 0 0 0,4-3 0 16,-1 3-3-16,0 0 3 0,-2 0 1 0,-2 3-4 16,7-2-3-16,-7 2 0 0,0 0-4 0,9 2-23 0,-9-2-29 15,11 4-33-15,-7 1-41 0,4-3-45 0,0 2-54 16,-1-1-119-16,2 0-378 0,1-1 168 16</inkml:trace>
  <inkml:trace contextRef="#ctx0" brushRef="#br0" timeOffset="2639.16">16671 1508 30 0,'0'0'160'0,"0"0"-23"15,0 0-16-15,7-2-4 0,-7 2-18 0,0 0-3 16,0 0-15-16,0 0-7 0,0 0-5 0,0 0-5 16,0 0-9-16,0 0 1 0,1 7-5 0,-1-7 8 0,0 8-12 15,0-6-2-15,0 3-4 0,-1 1-2 16,1 0 4-16,-3 0 5 0,3 0-2 0,-1-1-3 15,1 2-5-15,0 1-4 0,0 0 1 0,0 0-2 16,1 2-1-16,-1 0-1 0,0 2-2 0,4-2-2 0,-4 1-2 16,5-2-3-16,-4 3-2 0,3-1-1 15,-1-3-3-15,-1 4 3 0,2-3 1 0,0 3-5 0,1-4 6 16,-2 0 6-16,3-2 5 0,-2 1 11 0,0-2 1 16,0-1-9-16,-2 0 11 0,1-2 9 0,1 0 3 15,-4-2-2-15,7 0-1 0,-7 0-1 0,10-4 2 16,-4 0-6-16,0 0-5 0,-2-4-4 15,2-1-2-15,0 1-6 0,-2-1-3 0,2 0-3 0,-4-1-5 16,2-2-1-16,1 2 1 0,-1-4-6 0,1 4 3 16,1-3-2-16,1-1-2 0,-1 5-5 0,-1-3 0 15,2 0-4-15,0-1 2 0,1 4 0 0,-2-2-2 16,3 3 0-16,-1-2 1 0,-3 0-3 0,4 0-1 16,-4 3 1-16,0-4-1 0,3 5 3 0,-3-1-5 15,1 3 1-15,-2 1 1 0,0 0-1 0,1-2 2 16,-2 2-1-16,-2-2-2 0,2 3 1 0,-1 0-5 15,-2 2 6-15,4-5-5 0,-4 5 4 0,0 0-6 16,3-4-22-16,-3 4-26 0,0 0-20 0,0 0-25 16,0 0-30-16,0 0-36 0,10 9-40 0,-8-6-192 0,-2 2-429 15,4-3 190-15</inkml:trace>
  <inkml:trace contextRef="#ctx0" brushRef="#br0" timeOffset="3067.83">17066 1509 104 0,'0'0'138'15,"0"0"-19"-15,0 0-10 0,-7 7-6 0,7-7-4 0,-4 7-8 16,1-4 6-16,-1 2-6 0,-1 2-1 0,1 0-11 16,1-1 3-16,-1-1-9 0,0 3 11 0,0 2-7 15,-2 0-6-15,-1-1 2 0,4-1-9 0,-1 3-2 16,1-1-9-16,2-2-6 0,-1 4-3 0,1-2-4 15,0-1-5-15,3-2-1 0,-2 1-7 0,2-1 1 16,0 0 1-16,1-1-6 0,-2 0 0 0,3-3-1 16,2 1-2-16,-1 0-3 0,3-4 1 0,-1 1 0 15,0-1-9-15,5 0-1 0,-3-1 6 0,1-2-10 16,0 0 4-16,-1-2 0 0,0-1 3 0,2 0-4 16,-3 0-1-16,4-5 1 0,-5 1 13 0,0 1 11 15,-2 1-4-15,0-1-2 0,-1 2 0 0,0-4 7 16,2 5 9-16,-5-2-5 0,2 1-2 0,-3-1-2 15,1 2 0-15,-1-1 3 0,0 1-2 0,0-1-5 16,0-1 3-16,-3 3-2 0,0-3-6 0,-2 3 0 16,-3 0-6-16,0-2 1 0,-1 4-1 0,-1-3-3 15,1 1-2-15,0 2 0 0,-1 0 1 0,-2 1 0 0,6 2-6 16,-4 0 2-16,2 0 0 0,-3 2-15 0,-2 1-45 16,4 1-50-16,3-1-67 0,-1 0-67 15,2 1-163-15,-1 1-430 0,5-3 191 0</inkml:trace>
  <inkml:trace contextRef="#ctx0" brushRef="#br0" timeOffset="3428.68">17324 1535 121 0,'0'0'145'0,"0"0"-15"16,0 0-20-16,0 0-8 0,0 0-9 0,0 10 8 15,0-10 4-15,4 7-16 0,-4 0-8 0,0-2 1 16,0 2 12-16,1 3-4 0,-1 2-12 0,0-3-2 16,3 2-8-16,-3-1-6 0,1 2-6 0,-1 0-4 15,4 0-7-15,0 2-4 0,-3-3 0 0,3 0-2 16,-4-1-3-16,4 2-7 0,-2 0-6 0,1-3-3 15,-2-3 3-15,2 1-3 0,-2 0 0 0,-1-1-4 16,4-1-1-16,-3 0-2 0,-1-1 0 0,0-1 3 0,0-3 6 16,0 0 4-16,3 6 4 0,-3-6-7 15,1 2-1-15,-1-2 1 0,0 0-1 0,0 0-4 0,9-7-9 16,-5 3-32-16,-2-2-50 0,3-3-36 0,1-1-59 16,-5-2-161-16,4-5-354 0,-1 0 157 0</inkml:trace>
  <inkml:trace contextRef="#ctx0" brushRef="#br0" timeOffset="3595.13">17356 1367 149 0,'0'0'184'16,"0"-5"-20"-16,0 5-17 0,0 0-17 0,0 0-16 15,0 0-3-15,0 0-21 0,0 0-23 0,17 2-41 16,-12 2-40-16,3-1-30 0,1 2-56 0,-2-3-71 15,5-1-185-15,-2 4 82 0</inkml:trace>
  <inkml:trace contextRef="#ctx0" brushRef="#br0" timeOffset="4283.93">17729 1513 86 0,'0'0'159'0,"0"0"-10"15,0 0 6-15,0 0 6 0,0 0-1 0,0 0-6 16,0 0-8-16,0 0-16 0,0 0-2 0,0 0-7 16,0 0-13-16,0 0-8 0,-9-5-13 0,9 5-11 15,-8 0-8-15,8 0-6 0,-11 0-1 0,4 1-9 16,-1 2-5-16,-2 1-5 0,1-1-3 0,-2 2 3 15,3 0-9-15,1-1-3 0,-3 1-2 0,5 2-1 16,-4-2-3-16,4 1-4 0,0 2 2 0,1 1-7 16,0 2 1-16,0-6-1 0,2 2-2 0,-1 3 1 15,1-1-7-15,3 3 6 0,-1-4 1 0,1 1-2 16,-1-3 0-16,3 2 0 0,-1-2 2 0,3 3-2 16,3-2-3-16,-2 1 2 0,1-3 0 0,2 3-3 15,0-2 1-15,0 1-2 0,2-2-3 0,2 0 2 16,0 1-1-16,-3-2 1 0,7 0 1 0,-5-1-4 0,5 2 1 15,-6-3 1-15,1 1-2 0,-1-2-3 16,2 2 7-16,-1-1-3 0,-1-1-2 0,1-1 1 0,-2-1 0 16,1 1 1-16,1-2-1 0,1 0-1 0,-3 0 4 15,2-3-6-15,0-1 1 0,-2 0 2 0,1-2-4 16,0-1 3-16,-2 1 2 0,0-1-5 16,2-6 1-16,1 3-2 0,-7-3 4 0,1 2-3 15,1 2 0-15,-2-5 1 0,-4 5-2 0,3 0 3 0,-1 1-3 16,-2 4 2-16,-1-2-3 0,0 0 2 0,0 4 4 15,-1-1 2-15,-2 2-2 0,3-1 1 0,-4 1 2 16,-1 0 1-16,0 1 0 0,-1 0-3 0,-2 2 1 16,-1 0-3-16,9 0 1 0,-14 3 0 0,5-1 0 15,1 1 0-15,3 1-3 0,-4-2-3 0,3 1 5 16,-2 4-2-16,-1-2 2 0,1 1 0 0,0 1 0 16,1-1 2-16,0 2-2 0,-1 0 0 0,2 2-2 15,-2-3 0-15,3 2 4 0,1-1-2 0,-1 1 1 16,5 0 0-16,-1-1-1 0,1 3 1 0,1-3 6 0,3 2-1 15,-1 0 0-15,5 1-2 0,0-4 2 0,2 3 1 16,0-3-4-16,5 3 4 0,2 4-4 16,-1-6-4-16,2 2-30 0,-2-3-47 0,-3-1-58 15,3 0-65-15,-3-2-224 0,0-3-457 0,0-2 202 0</inkml:trace>
  <inkml:trace contextRef="#ctx0" brushRef="#br0" timeOffset="6165.89">16385 2576 55 0,'0'0'185'0,"-1"-6"-17"0,1 1-13 0,0 5-12 15,0-10 1-15,1 7 4 0,-1-1-7 16,0 0-12-16,0-1-13 0,0-2-9 0,1 2-3 0,-1 0 2 16,0 0-3-16,0 1-4 0,-2 0-4 0,2-2-10 15,-3 4-9-15,3 2-3 0,-1-7-9 0,-3 4-5 16,2 0-8-16,-2-1-2 0,0 4-5 0,-2-3-7 15,-1 3-3-15,-4 0-3 0,0 0-3 0,0 3-2 16,-2-1-4-16,2 3-2 0,-2 0-1 0,0 0-3 16,0 2 0-16,-1 0 1 0,1 5-5 0,2 0 0 15,2 0-3-15,0-3 3 0,5 2-1 0,-5 6-3 16,6-2-2-16,1-1-1 0,0-2 0 0,0 3 2 16,2 1-1-16,4-1 1 0,1 2-3 0,1-4 3 15,1 0-3-15,3 0 4 0,2-1-3 0,-1 2-1 16,2 1-3-16,1-5 3 0,-5 0 0 0,0-2 0 15,1-2-1-15,-2 1 1 0,-3 0 0 0,0-2-4 16,0 0 0-16,0-4 1 0,-1 3 1 0,-3-2 1 16,2 3-5-16,-2-3 2 0,1 1 0 0,-2-3 3 0,-3 7-1 15,-1-2 2-15,0-5-4 0,-1 4 2 0,2-1 0 16,-4 2-2-16,1-2 2 0,-7 0 4 16,4 1-3-16,-1-1 2 0,-2 1 1 0,-1 0 3 0,1-1 0 15,0 1 9-15,3-3-1 0,-3 1 1 0,1 1-3 16,2-1-1-16,-2-2 0 0,3 0 3 0,3 1 0 15,0 0 0-15,5-1-3 0,-9 1-5 0,9-1 5 16,0 0 2-16,-9-2-4 0,9 2-12 0,0 0-24 16,5-9-20-16,0 4-18 0,4-1-36 0,1-1-37 15,6-3-41-15,-3-1-82 0,-1 5-142 0,2-2-431 0,-2-1 191 16</inkml:trace>
  <inkml:trace contextRef="#ctx0" brushRef="#br0" timeOffset="6600.66">16463 2862 118 0,'9'0'239'0,"1"2"-20"0,8-1-21 16,-3-1-19-16,5-1-17 0,0-1-16 0,1 0-18 15,-1-3-9-15,-3 2-12 0,0-2-18 0,0-3-3 16,1 1-4-16,-8 2 6 0,4 0-1 0,-5-2-6 15,0 2-7-15,0-1-1 0,-4 0 8 0,-1 2 3 16,0-2-5-16,-2 4-5 0,0-3-12 0,-1 1-3 16,-1 1-6-16,0 3-2 0,0-7-9 0,0 7 0 15,0 0-5-15,-6-7 0 0,-1 5-4 0,3 1-6 16,-3-1-2-16,-1 2-2 0,-1 0-2 0,-5 2-4 16,4-1 1-16,-6 0-2 0,2 2-1 0,4-1 1 15,-4 1-5-15,-4 0 4 0,4 2-8 0,3-3 2 16,-1 5 2-16,1-3-3 0,2 1 1 0,-3 0-4 0,5 2-3 15,-1 1 5-15,0-1 2 0,3-2-3 0,4 0-1 16,-3 2-4-16,3 0 7 0,-2 0-4 16,7 1 0-16,1-1 2 0,3 0 0 0,1 1-1 15,0-1-1-15,3-3 1 0,4 4-8 0,0-1 8 0,1-2 1 16,1 0-3-16,2-1-12 0,-3-1-21 0,-2-3-21 16,3-2-10-16,0 1-12 0,1-3-10 0,-1 1-8 15,1-2-8-15,-2 1-12 0,1-2-11 0,-7 1-11 16,2-1-20-16,-1 1-34 0,-1-2-170 0,-1 0-387 15,-3 0 171-15</inkml:trace>
  <inkml:trace contextRef="#ctx0" brushRef="#br0" timeOffset="7015.68">17006 2503 121 0,'2'-5'185'0,"-2"5"0"0,0 0-15 16,0-2 1-16,0 2-3 0,0 0-9 0,0 0-6 16,0 0 1-16,0-5-10 0,0 5-5 0,0 0-13 15,0 0-11-15,0 0-8 0,-8-3-12 0,8 3-10 16,-4-1-2-16,4 1-10 0,0 0-7 0,0 0-5 0,0 0-8 15,0 0-6-15,-9 0-2 0,9 0-7 0,0 0-6 16,0 0-2-16,-4 9-1 0,4-7 0 0,0 3-2 16,0 1-2-16,0 0-4 0,-1 5 1 0,0-2-5 15,1 2-1-15,-2-1-2 0,1 3 2 0,2-2-2 16,-1 7 3-16,-1-2-1 0,0 0 1 0,1 0 0 16,-3 1 4-16,1 7-1 0,0-7-4 0,2 0 3 15,-1 0-6-15,1 0-2 0,-1 0 4 0,1-1-5 16,1 0 1-16,-1-5 0 0,0 4 0 0,1-3 0 15,1-3-1-15,-1 0-3 0,3 1 0 0,-2 0 0 16,2-3-3-16,0-4-28 0,0 1-38 0,-3-1-48 16,-1-3-78-16,0 0-299 0,0 0-529 0,9-9 234 15</inkml:trace>
  <inkml:trace contextRef="#ctx0" brushRef="#br0" timeOffset="7517.58">17351 2441 135 0,'0'-3'228'0,"0"3"-19"0,-5-3-18 0,5 3-22 16,0 0-17-16,-4-3-14 0,4 3-10 0,-1-6-15 15,1 6-12-15,0 0-12 0,0 0-10 0,0 0-4 16,-9 2-7-16,9-2 2 0,-12 7-5 0,6-4-2 16,-3-3-1-16,0 8-10 0,-1-3 1 0,1 1-6 0,-1 1 0 15,-3 6-2-15,0 1-4 0,2-2-1 16,-1 4 2-16,1-1-10 0,2 2 4 0,0 2 0 15,2-2-3-15,1 1-1 0,2 1-7 0,-1 0 1 0,0 1 0 16,5-3-4-16,0 1 9 0,3 2-3 0,-1 4 1 16,4-6 1-16,1-1 5 0,-1 2 2 0,2-2-6 15,1 0 0-15,2 5-1 0,0-4-3 0,0-4-4 16,-1 4 1-16,-1-3-3 0,0 2-1 0,0 0 0 16,-5 2-6-16,1-2 3 0,-1-3-4 0,0 3 1 15,-2-5-4-15,-2 1 1 0,-2 2-5 0,-1-1 2 16,0-2 2-16,1-2-7 0,-3 0 3 0,-1 0 2 15,2-1-1-15,-3 0-5 0,1 1 4 0,2-5 1 16,0 2-18-16,-1-2-27 0,0-1-41 0,0 1-42 16,-3-2-63-16,3-1-80 0,-1-2-175 0,6 0-475 15,-17-5 209-15</inkml:trace>
  <inkml:trace contextRef="#ctx0" brushRef="#br0" timeOffset="7724.41">17125 2870 165 0,'5'-4'233'16,"3"2"-9"-16,2 0-6 0,3-1-17 0,6-1-16 16,1 2-21-16,8-2-14 0,3 3-17 0,-3 0-10 15,4-2-12-15,-1 1-14 0,-5 2-18 0,-4 0-36 16,-1 0-45-16,-2-3-46 0,0 1-57 0,2-1-64 15,-10 0-132-15,1-1-325 0,-1-1 144 0</inkml:trace>
  <inkml:trace contextRef="#ctx0" brushRef="#br0" timeOffset="8123.04">18055 2446 11 0,'-1'-5'213'0,"1"5"-12"0,0-3-15 0,0 3-13 0,0 0-10 16,0-5-15-16,0 5-10 0,1-5-5 0,-1 5-2 15,0 0-5-15,0 0 0 0,1-5 0 0,-1 5 0 16,0 0-7-16,0 0-4 0,0 0-8 0,0 0-7 15,0-3-10-15,0 3-7 0,0 0-8 0,0 0-13 16,0 0-4-16,0 0-7 0,-1 13-1 0,2-6-6 16,-2 5-5-16,2 3-4 0,-1 5-1 0,0-2-1 15,0 8-4-15,0 0 2 0,2 4-1 0,-2-7-9 16,-2 5 1-16,0-3-5 0,-2-2 3 0,4-3-2 16,-1-1-2-16,-4-1 1 0,5-1-6 0,-3 0 2 0,1 0 0 15,-1-1 0-15,2-3-3 0,1-1-3 16,0 0 1-16,0 4 1 0,0-6-2 0,0-2-2 15,1-1 3-15,-1 3-3 0,0-5-27 0,0-1-36 16,0 1-48-16,0-3-48 0,0-2-72 0,0 0-251 0,0 0-517 16,0 0 229-16</inkml:trace>
  <inkml:trace contextRef="#ctx0" brushRef="#br0" timeOffset="8589.64">17908 2728 203 0,'0'0'264'0,"5"-5"-22"0,-1 2-22 16,3-1-24-16,1 3-17 0,2-1-16 0,1-1-17 16,3 0-14-16,-4 3-12 0,4-1-15 0,-1 0-10 15,1 0-5-15,-1 1-12 0,1 1-3 0,-1-1-9 16,1 0-10-16,0 0-3 0,0-1-5 0,4 2-5 16,-5 0-5-16,1-1-3 0,-1 0-6 0,0 1 0 15,0-1-11-15,0 3-23 0,0-2-41 0,-3 1-39 16,0 0-39-16,3-2-55 0,-4 0-202 0,5 0-413 15,-1 0 183-15</inkml:trace>
  <inkml:trace contextRef="#ctx0" brushRef="#br0" timeOffset="9199.77">18510 2735 150 0,'0'0'196'0,"0"0"-18"0,1-10-24 0,-1 10-10 16,0 0-19-16,0 0-10 0,4-2-9 0,-4 2-13 16,0 0-5-16,0 0 7 0,0 0 4 0,0 0 8 15,0 0 9-15,0 0 0 0,0 0-7 0,0 0-8 16,0 0-16-16,0 0-2 0,-18 0-12 0,7 4-7 16,-2 0-7-16,-1 0-3 0,-3-1-7 0,-2 4-4 15,1 1-4-15,4-3-4 0,-3 3-3 0,6-3-3 16,0 0-6-16,1 3-2 0,3-1 0 0,-1-2 0 15,2 3-3-15,1-3-4 0,0 0 1 0,4 2 1 16,-2-3-2-16,2 1-3 0,1 0-2 0,-2-1 1 16,2 1 0-16,3-2-2 0,0 2 3 0,2-2-1 15,2-2-3-15,1 3 1 0,2-1 0 0,4-2-3 16,-4 0 3-16,2-2-2 0,2 1 0 0,-1-1-2 16,1-3 2-16,-4 1-3 0,-1 1 2 0,5-4-1 0,-5 2 1 15,0-3-2-15,1 1-2 0,-5 0 2 0,2-1 1 16,-3-1-4-16,-1 3 3 0,1-2-4 15,1-2-1-15,-2 0 1 0,-1-1 3 0,1 0 3 0,0 5-5 16,-2-2 0-16,1-1-2 0,0 3 1 0,-2-3 0 16,2 1 3-16,-2 2-2 0,3-1 0 15,-3 1-1-15,1 2 4 0,-1 3 3 0,-1-7 2 0,0 5-1 16,1 2-2-16,-2-6-1 0,2 6-2 0,-4-5 2 16,2 4-1-16,2 1 0 0,-7 0-1 0,7 0 1 15,0 0 0-15,-12 7-1 0,9-2 2 0,-1-3-1 0,0 3 1 16,2 1-4-16,-1 0 1 0,2 3-2 15,-2-4 2-15,2 5 1 0,2-2 1 0,-2 4-3 16,2-1 1-16,2-2 0 0,-2 0 1 0,1 1 2 16,0 1 0-16,2-2-5 0,1 0 5 0,-2-2-1 0,3 2 0 15,-1 0-3-15,-1-3 1 0,0-1 1 16,1-1-3-16,-2-1 4 0,2 1-1 0,1-1-14 16,-1 0-17-16,1-1-28 0,2-2-38 0,0 0-47 0,5-1-37 15,-2 0-52-15,3-4-171 0,-1 4-434 0,-2-4 192 16</inkml:trace>
  <inkml:trace contextRef="#ctx0" brushRef="#br0" timeOffset="9648.79">18819 2339 24 0,'0'0'248'0,"-3"-3"-8"0,3 3-16 15,-4-2-15-15,4 2-19 0,0 0-16 0,0 0-19 0,0 0-17 16,0 0-13-16,-6 0-11 0,6 0-13 0,0 0-11 15,0 0-10-15,0 0-6 0,-2 8-5 16,2-4 3-16,0 2-2 0,0 2-1 0,0 2-7 0,0 1-3 16,-2 6-6-16,2 1 1 0,-2 1 2 0,2 6-2 15,-2 1-4-15,-1-2-7 0,-1 2 2 0,-2-1-6 16,3 2-4-16,-5-5 3 0,0 5-9 0,3-6 1 16,-1-4-8-16,4 2 0 0,-2 0-1 0,1-1-3 15,0-2 1-15,0-1-2 0,2-1-4 0,0-3 2 16,-1 0-4-16,2 0-2 0,0-2 4 0,0-2-3 15,2-1 1-15,-1 0-1 0,2-1 0 0,-1 0-1 16,4 0-16-16,-1-3-22 0,1-1-43 0,0 0-49 16,-6-1-54-16,18-3-68 0,-8-3-207 0,-1-2-487 15,1 1 216-15</inkml:trace>
  <inkml:trace contextRef="#ctx0" brushRef="#br0" timeOffset="10351.66">19085 2607 200 0,'0'0'213'16,"0"0"-19"-16,-4-5-22 0,4 5-15 0,0 0-21 15,0 0-11-15,0 0-19 0,0 0-2 0,0 0-9 16,-6-2-11-16,6 2-8 0,0 0-8 0,0 0-9 16,0 0-5-16,0 0-4 0,0 0-1 0,0 0-10 15,0 0-5-15,0 0-2 0,0 0-2 0,0 0-4 16,0 0-1-16,-8 5-3 0,8-5-2 0,0 0-1 16,0 0-3-16,0 0-1 0,0 0-3 0,0 0 1 15,0 0 0-15,0 0-2 0,0 0-1 0,0 0-3 16,0 0-1-16,0 0-2 0,0 0-2 0,0 0-6 0,0 0-3 15,0 0-7-15,0 0 5 0,0 0 0 16,0 0 3-16,0 0-5 0,8-10 4 0,-7 5 0 16,4 2 1-16,-5-3-3 0,0-1 6 0,3 3 0 0,-3-3-4 15,1 0 9-15,-1 2-1 0,0-2 13 0,0 0 2 16,0 1-1-16,0 1-3 0,0-1 2 0,0 0-3 16,-1 2 10-16,1-1 5 0,1-2 8 0,-2 3 0 15,2-1-1-15,-1 0-2 0,3 0 2 0,-3 0 9 16,1-2 6-16,0 2-4 0,-2 0 9 0,1 1 8 15,0 0 4-15,-1-3-4 0,2 3 3 0,-1 1-7 16,0-4-1-16,0 7-4 0,0-8-6 0,0 6-2 16,0 2-5-16,1-7-3 0,-1 7-3 0,0 0-4 15,0-5-5-15,0 5-1 0,0 0-3 0,0 0-1 16,0 0-3-16,0 0-4 0,0 0 1 0,0-4 1 16,0 4-7-16,0 0 3 0,0 0-3 0,0 0-1 15,4 16 2-15,-4-11 3 0,0 7-4 0,0 0-2 16,0 5 0-16,0 0 6 0,-4 0-5 0,4 2-5 0,-1 1 5 15,-3 4-3-15,0 2-1 0,3-8 2 16,-4 3 0-16,1-3 2 0,4 2-5 0,-4 0 4 16,3-2 0-16,1 0-2 0,1 0 0 0,-1 4 2 0,3-5 0 15,-2 0-5-15,2-1 4 0,-2-3-1 0,-1-2 2 16,1 1-2-16,3 1-1 0,-3-3 0 0,-1-2 0 16,3 3 2-16,-2-5 0 0,2 3-5 0,-2-3 2 15,0 2 0-15,-1-5 1 0,0 1-5 0,0-4-20 16,0 5-24-16,3-2-44 0,-3-3-63 0,0 0-62 15,0 0-67-15,0 0-187 0,5-15-508 0,0 8 225 16</inkml:trace>
  <inkml:trace contextRef="#ctx0" brushRef="#br0" timeOffset="10849.22">19306 2651 134 0,'0'0'201'15,"0"-5"-13"-15,0 5-19 0,0 0-17 0,0 0-8 0,4-3-9 16,-4 3-3-16,0 0-4 0,0 0-5 0,0 0-5 16,0 0-7-16,0 0-3 0,0-5-11 15,0 5-7-15,0 0-9 0,0 0-6 0,-10 8-5 0,3-3-2 16,-3 0-3-16,1-1-2 0,-5 3-8 0,-2 1 0 15,-1 2-6-15,2-1-2 0,-3-2-4 0,2-1-2 16,0 2-3-16,3-2-6 0,2 1-5 0,-1 0-3 16,6-4 2-16,-3 2-4 0,1-1-4 0,3-1 0 15,0 2-3-15,1-3 1 0,0 1-3 0,0-1-1 16,-1 2 0-16,5-4 0 0,-2 4-1 0,-1-2-1 0,3-2-3 16,0 4 1-16,0-4 3 0,0 0 3 15,0 0 5-15,4 8 0 0,2-6-2 0,2 0 0 16,-3 2-1-16,7-3-4 0,-2 2 1 0,0 1-1 15,2 0-1-15,2-2-3 0,0 2 1 0,0-4 1 16,2 3-7-16,-2-2 2 0,3 3-3 0,-4 1 4 16,0-3-2-16,-1 3 2 0,0-4 1 0,-3 0-8 15,-3 2 1-15,2-1 0 0,-2-2 3 0,-2 2 0 0,1 1-1 16,-5-3-2-16,8 2 3 0,-8-2-2 0,4 3 1 16,-4-3 1-16,0 0-3 0,2 1 2 0,-2-1-1 15,0 0-1-15,0 0-1 0,0 0 1 0,4 3-21 16,-4-3-46-16,0 0-68 0,0 0-135 0,0 0-199 15,0 0-506-15,-4-14 224 0</inkml:trace>
  <inkml:trace contextRef="#ctx0" brushRef="#br0" timeOffset="12449.33">20086 2089 19 0,'3'-4'201'16,"-3"4"-12"-16,3-5-12 0,0 2 1 0,-3 3-5 15,4-4-5-15,-4 4-9 0,2-5-7 0,-2 1-17 16,0 4-8-16,1-4-7 0,-1 4 0 0,0-7 3 0,0 7-4 15,0-5-4-15,0 5-2 0,0-4-13 16,0 4-6-16,0-3-9 0,0 3-6 0,0 0-10 16,-1-6-9-16,1 6-3 0,-4-4-2 0,4 4-11 0,-5-4-5 15,2 2-1-15,3 2-2 0,-5-3-3 0,5 3-7 16,-6-1-3-16,4-1 0 0,-2 0-2 16,4 2-4-16,-9-3 1 0,5 3-2 0,-3-1 4 15,0 0-8-15,2-1 2 0,5 2 1 0,-12-1-5 0,3 0 0 16,2 2 3-16,-2-1-3 0,-3 0-5 0,1 1 5 15,4-1 2-15,-2 2-5 0,-1-1-4 0,-3-1 1 16,3 1-1-16,-4 2 1 0,1 1-3 0,-1 0 2 16,1-2-3-16,-1 0 4 0,-2 0 3 0,-2 2-2 15,1 2-3-15,5-3 2 0,-1-1-2 0,0 3 1 16,0-1-2-16,0-1-1 0,2 2 1 0,-1-3 1 16,1 2-2-16,-2 1 0 0,4 1 2 0,-4-2-4 15,3-1 5-15,1 2 0 0,-2 4-3 0,2-4 1 16,0 1 1-16,-3 1 0 0,3-2-1 0,0 4 1 15,-1-4-1-15,3 4 4 0,1-5-6 0,-1 2 3 16,-1-1-1-16,2-3-1 0,1 3 0 0,1 1 4 16,-1-1-4-16,-3 1-1 0,3 0 2 0,1-2 0 15,0 1 1-15,0-1-1 0,-1 1 1 0,1 2 1 0,3-4-1 16,-4 1-2-16,1 3 5 0,-1 1-5 0,0-3 5 16,-1 2-3-16,0-2 0 0,1 0 0 0,2 2-2 15,0-5 2-15,-1-1-1 0,0 4-1 16,2-1 0-16,-1 1 0 0,3-5-2 0,-4 3 2 0,2-1 4 15,0 1-3-15,-2 0-4 0,0-1 6 0,4-2-2 16,-5 5 1-16,3-3 1 0,2-2-2 0,-4 2-1 16,4-2 2-16,-4 2 0 0,4-2 4 0,0 0-5 15,0 0-2-15,0 0-2 0,0 0 2 0,-2 4 1 16,2-4-2-16,0 0-26 0,10 1-25 0,-10-1-40 16,9 3-44-16,-9-3-43 0,14-3-50 0,-4 1-247 15,-2-1-515-15,2-1 228 0</inkml:trace>
  <inkml:trace contextRef="#ctx0" brushRef="#br0" timeOffset="13282.49">19462 2143 174 0,'0'0'189'15,"0"-5"-8"-15,0 5-3 0,0 0-14 0,0 0-6 16,0-3-11-16,0 3-7 0,0 0-7 0,0 0-10 0,-2-5-7 16,2 5-4-16,0 0-4 0,0-6-9 15,0 6-5-15,0 0-10 0,-2-3-9 0,2 3-6 16,0-3-6-16,0 3-6 0,0-6-4 0,0 6 3 16,-4-5-1-16,4 5-3 0,0 0-2 0,0 0-4 0,-1-4-4 15,1 4-4-15,0 0 0 0,0 0-5 0,0 0-7 16,0 0 0-16,0 0-4 0,-2-2-2 0,2 2-2 15,0 0-1-15,0 0-3 0,0 0-1 0,0 0-2 16,0 0 2-16,0 0-3 0,0 0-5 0,0 0 4 16,0 0 0-16,0 0-1 0,0 0 0 0,0 0-2 15,0 0-3-15,0 0 2 0,0 0 2 16,0 0-8-16,0 0 2 0,0 0 3 0,-7 8 0 0,4 1-3 16,1-6 2-16,-2 4 1 0,2 2 2 0,-3 1 2 15,-1 1-3-15,3 2 1 0,-4-3 0 0,4 2-1 16,-3 4 3-16,3-6-3 0,-1 6-1 0,1-5 2 15,1-1-1-15,3 2-2 0,-2-4 2 0,-1 1 1 16,1-4-3-16,1 2 3 0,-1 1-5 0,1-4 1 16,-2 1 0-16,2-5 1 0,-1 6 3 0,1-4-3 15,0-2 0-15,0 0 2 0,0 7 1 0,0-7-1 16,0 2-5-16,0-2 3 0,0 0-2 0,0 0 2 16,0 0-1-16,1 4-2 0,-1-4 1 0,0 0 1 15,0 0-1-15,4 6 2 0,-4-6-4 0,3 2 1 0,-3-2 5 16,4 3-3-16,-4-3-3 0,0 0 3 15,4 2-1-15,-3 1 1 0,1-1-2 0,-2-2 3 16,0 0-1-16,8 2 1 0,-8-2-1 0,8 4 2 0,-3-3-4 16,1-1-1-16,3-1 5 0,5 1 1 0,-5-1-5 15,5-1 1-15,0 2 0 0,-2-1 0 0,-1 1-1 16,2 1-1-16,-3-2 0 0,2-1 3 0,-6 1-2 16,1 1 0-16,-7 0 2 0,12-1-1 0,-12 1 2 15,7 0 1-15,-7 0-3 0,6 0 0 0,-6 0 1 16,0 0 1-16,0 0-3 0,5-3 3 0,-5 3-3 15,0 0 0-15,0 0-2 0,6 0 4 0,-6 0-1 16,0 0 3-16,0 0 13 0,0 0 1 0,0 0 0 16,0 0 1-16,-3-7 7 0,3 7-1 0,-8-7 2 15,2-1 4-15,-3 3-2 0,-1 1 4 0,2-4 9 16,-2 1 6-16,-3 0-12 0,-4-3 1 0,3-2-5 16,1 4-3-16,-1-4-3 0,4 3-1 0,-3 1 4 15,1 2 1-15,5-2 0 0,-2 1 2 0,4 2-2 16,-2 3 0-16,4-4 3 0,-2 2-8 0,1 2 0 15,1 0-4-15,2-1-5 0,1 3 4 0,-4-6 7 16,3 5-11-16,1 1-4 0,0 0-1 0,-3-5-17 0,3 5-23 16,0 0-27-16,0 0-35 0,6-7-47 0,-6 7-56 15,6-1-67-15,-3-3-77 0,-3 4-193 0,2-5-575 16,1 0 254-16</inkml:trace>
  <inkml:trace contextRef="#ctx0" brushRef="#br0" timeOffset="14457.33">20661 1920 141 0,'-3'-3'179'16,"3"3"-6"-16,-5-3-5 0,5 3-2 0,0 0-2 15,-2-4-6-15,2 4-2 0,0 0-7 0,-3-2-7 16,3 2-21-16,0 0-9 0,0 0-11 0,0 0-9 15,0 0-11-15,0 0-4 0,0 0-8 0,0 0-12 16,0 0-7-16,0 0-1 0,0 0-6 0,0 0-3 16,0 0-6-16,-1 12-3 0,1-1-2 0,0-1-3 15,0 2-2-15,1 5-1 0,0 9-1 0,-2-1-4 16,2 2-2-16,1 2 3 0,-2 0-3 0,0 0-1 0,1 0 0 16,-1-1-1-16,0 0 0 0,0 1-2 15,1-4 2-15,0 1 1 0,-1 0-5 0,0-8 1 16,0 1 0-16,-2-2 0 0,-1-1 0 0,1-1-2 15,-1-3 1-15,1 3 3 0,0-4-5 0,0-2 1 0,-1 0-4 16,-1 1 3-16,3-3-2 0,-4-2 0 0,5 0 0 16,-1-1-3-16,-2 0 2 0,3 0 1 0,0-4-2 15,0 4 2-15,0-4-14 0,0 0-17 0,0 0-26 16,0 0-22-16,8-14-14 0,-7 4-34 0,2-6-13 16,-1-2-7-16,3-1-13 0,-1-8 2 0,-1 2 1 15,2-4 4-15,-3-2 16 0,2 5 12 0,0 0 37 16,-3-2 25-16,0 9 16 0,-1 0 10 0,0 1 32 15,-1 2 21-15,0 0 0 0,0 3 16 0,-2 2 22 16,3 1 6-16,-2-3 13 0,0 5 7 0,1-3 4 16,0 4-2-16,1-3-13 0,2 0 0 0,5 2-8 15,-4 2-7-15,4-4-2 0,2 1-6 0,2 1-4 16,3 1-6-16,3-2-4 0,0 1-5 0,-3 4-5 16,-1 0-2-16,4 0-4 0,-5 1-3 0,-2 2-2 15,0 0-5-15,-1-1 2 0,-2 2 3 0,-1 0-5 16,2 0 0-16,-2 3-4 0,1 2 1 0,-5-1-3 15,3 3 1-15,-2 1 1 0,0-2-1 0,-6 2-1 16,0 1-2-16,-2 1 2 0,-1 0 2 0,-1-1-2 0,-3-1-1 16,1 1 0-16,0 0 4 0,-5-1-3 15,5 1-5-15,-1-4 3 0,-1 1 2 0,2 1-4 0,-2-3 2 16,1-1-1-16,2 2 2 0,3-3-1 0,-5 3 1 16,4-2-4-16,1-3 2 0,-1 5 2 0,1-1-21 15,3-1-34-15,-2-1-51 0,4-2-51 0,-4 3-62 16,4-3-151-16,0 0-395 0,0 0 175 0</inkml:trace>
  <inkml:trace contextRef="#ctx0" brushRef="#br0" timeOffset="14835.31">21008 2017 84 0,'-9'4'181'0,"-1"2"-16"16,1 1-18-16,1 0-10 0,2 0-16 0,-1 3 0 16,1 1-10-16,1 0-8 0,1 1-7 0,3-1-2 15,0 1-13-15,2-1 1 0,0 1-2 0,6 3-5 16,-3-4-5-16,3-3-3 0,2 0 4 0,2 3-10 16,1-6-4-16,2 2-2 0,4-5-5 0,-1 2-5 15,2-4-5-15,-2-1-9 0,-5-2 2 0,1-1-1 0,1-1-4 16,2-3-4-16,-6 0-3 0,0-5-3 0,-5 1-2 15,0 2 0-15,-3 0 1 0,-1-4-5 16,0 5 4-16,-2-2 0 0,-2-3 4 0,-2 4-3 0,1 0-2 16,-4 1 1-16,0 2 1 0,-1 0-5 0,0-1 5 15,0 3 2-15,1 4-4 0,0-3-2 0,-2 0-1 16,0 3 1-16,4-1-7 0,-2 2 2 0,0 0-4 16,8 0 2-16,-15 0-4 0,10 3-30 0,-3 0-32 15,4-2-54-15,-2 2-50 0,6-3-60 0,-5 2-126 16,5-2-378-16,0 0 167 0</inkml:trace>
  <inkml:trace contextRef="#ctx0" brushRef="#br0" timeOffset="15419.76">21367 1935 96 0,'2'-3'250'16,"0"2"-8"-16,-2 1-17 0,3-6-16 0,-2 4-21 15,-1 2-23-15,0 0-14 0,0 0-17 0,1-4-13 16,-1 4-12-16,0 0-10 0,0 0-12 0,-10 8-6 16,4-4-8-16,-4-1-5 0,1 0-8 0,-2 4-7 15,1 0-4-15,2-1-6 0,1 3-6 0,-1-2-2 0,-1 1-3 16,3 1-1-16,-2 1-6 0,0-2-1 0,5 1-4 16,-1 0-1-16,0 0 2 0,4 0-1 0,0 2-5 15,1-1 0-15,3-1-2 0,5 1 0 0,-1-3 0 16,-2 3 0-16,3-5-4 0,5 4-4 0,-2-4-2 15,4 3-12-15,-4-5-8 0,-1 1-8 0,1-1 0 16,-3-1 0-16,-2 1 3 0,2-1 4 0,-4 0 2 16,0-2 1-16,-1 1 2 0,-4-1 1 0,9 3 3 15,-9-3 1-15,5 4 2 0,-3-4-2 0,-2 0 4 16,0 0-3-16,0 0 3 0,6 2-5 0,-6-2 3 16,0 0-1-16,1 2-3 0,-1-2 1 0,0 0 3 15,0 0 5-15,0 0-5 0,2 4-1 0,-2-4 5 16,-2 4 1-16,2-4-6 0,-5 4 8 0,3 0-4 0,-2 0 1 15,1-2-1-15,-2 1 0 0,1 1 6 0,0-1-6 16,1 2 1-16,-3 0 2 0,3-4 1 16,-1 3-5-16,0 0 3 0,2 0 4 0,0-1-5 15,2-3 2-15,-4 2-1 0,4-2 1 0,-3 3 3 0,3-3 1 16,0 0-2-16,0 0 3 0,0 0 2 0,0 0-2 16,17-7-5-16,-8 2 5 0,-1 4-2 15,3-5 2-15,1 4-1 0,-2-6-5 0,4 1 1 16,-2 2 4-16,-2 0-2 0,3 0-3 0,-4 1 0 0,1-1-1 15,-4 1 0-15,-2 1 1 0,1 3-3 0,0-3-4 16,-1-1-9-16,-1 3-5 0,-3 1-8 0,0 0-6 16,7-2-6-16,-7 2 0 0,3-3-12 0,-3 3-7 15,0 0-10-15,0 0-8 0,4-4-12 0,-4 4-12 16,0 0-14-16,1-3-39 0,-1 3-118 0,-1-5-298 16,1 5 132-16</inkml:trace>
  <inkml:trace contextRef="#ctx0" brushRef="#br0" timeOffset="15645.25">21503 1898 95 0,'-1'-2'224'0,"-2"-3"-22"16,3 5-18-16,0-3-21 0,0 3-16 0,0-4-11 15,0 4-17-15,0 0-11 0,0 0-7 0,0 0-12 0,0 0-9 16,0 0-3-16,10 7-10 0,-10-2-6 0,3-3-5 16,-1 2-8-16,-2-4-49 0,0 5-80 0,2-2-232 15,-2-3-339-15,0 0 151 0</inkml:trace>
  <inkml:trace contextRef="#ctx0" brushRef="#br0" timeOffset="16005.81">21763 1792 229 0,'0'0'241'16,"0"0"-17"-16,0 0-19 0,0 0-20 0,0 0-19 15,0 0-18-15,0 0-16 0,0 0-10 0,0 0-16 16,4 7-8-16,-2-3-9 0,0 1-10 0,0 0-6 16,0 2-4-16,1 3-5 0,-2 3-7 0,4-1-5 15,-6 5-1-15,-1 0-6 0,2 1-2 0,-2 2-1 16,2 1-5-16,0-3-7 0,0 1 0 0,0-1-2 16,0 0 0-16,2 2-3 0,0-4-3 0,-2-4-3 0,1 0 1 15,0 1 7-15,0-1-10 0,2 0-1 0,0-4-4 16,-2 4-2-16,1-2 0 0,0 0-1 15,0-1-1-15,0-1-3 0,-2-2 4 0,0 4-5 0,1-5-33 16,-1 2-43-16,0-2-45 0,0-3-55 0,0-2-69 16,-7 5-136-16,4-3-406 0,3-2 180 15</inkml:trace>
  <inkml:trace contextRef="#ctx0" brushRef="#br0" timeOffset="16283">21773 2080 90 0,'10'-6'228'0,"0"0"-10"16,1 2-13-16,7 0-16 0,0 0-11 0,0 0-11 15,5 3-7-15,-6-2-13 0,2 1-13 0,0 2-12 16,-6 0-14-16,1 0-9 0,-3 0-11 0,0 5-8 16,-5-4-6-16,2 4-7 0,-2 1-11 0,-1 0 0 15,-1 2-3-15,-1 0-10 0,-2-1-1 0,-1 5-8 16,-3-1-1-16,3-3-7 0,0 4 0 0,0-1 1 15,0 0-7-15,-2-4 0 0,0 1-1 0,2 0-2 16,0-3-2-16,0 1-4 0,2-1 0 0,-2-3 2 16,-2 2-3-16,2-4-2 0,-1 4 3 0,1-4-7 15,0 0-49-15,0 0-68 0,0 0-74 0,0-13-241 16,0 13-462-16,-1-17 204 0</inkml:trace>
  <inkml:trace contextRef="#ctx0" brushRef="#br0" timeOffset="16484.43">22000 1852 213 0,'0'0'234'0,"0"0"-18"16,0 0-15-16,0 0-19 0,0 0-12 0,18 7-17 15,-11-3-13-15,-1 0-14 0,-1-2-15 0,1 1-11 16,1 2-10-16,1-1-8 0,-4-1-7 0,3 1-40 15,-1 1-55-15,1 0-56 0,1-2-64 0,-3 2-176 16,-1-1-341-16,1 0 150 0</inkml:trace>
  <inkml:trace contextRef="#ctx0" brushRef="#br0" timeOffset="17067.56">22169 2064 60 0,'0'5'218'0,"1"1"-13"0,0 0-10 0,1-1-18 0,-1 1-10 16,2 3-13-16,0-4-9 0,1 4-14 0,-2-4-4 16,1 3-17-16,1-1-6 0,0-4 1 0,0 2 1 15,3-2 0-15,0 1-4 0,2-2-6 0,0 1-11 16,3 0-7-16,-1-4-10 0,1-1-6 0,0 0-5 16,1 1-5-16,4-5-6 0,1 0-4 0,-5 3-5 15,5-4-6-15,-8 1-2 0,3 2-2 0,0-3-4 16,-3 1-1-16,-1 2-2 0,-2 0-3 0,-1-1-2 15,-2 2-2-15,1-1-2 0,-3 1 3 0,2 0-2 16,-4-1-2-16,0 4-2 0,-1-5-1 0,1 5-4 16,-5-5 2-16,1 2-2 0,1 2 2 0,1-4-1 15,-2 3 2-15,-2-1-2 0,3 1 0 0,-1-1-1 16,2 1 5-16,2 2 3 0,-6-4 0 0,6 4 2 0,-3-3 1 16,3 3-2-16,-2-4-4 0,2 4-1 15,0 0-1-15,8-4 2 0,-3 3-2 0,4 1 3 16,1-1-6-16,1 2 2 0,1 0-2 0,0-1 0 0,1 3-2 15,4-1 3-15,-4 1-4 0,1-1 4 0,-1-1-2 16,1 0 1-16,-5 0-1 0,3 1 2 0,-2-2-2 16,-4 0 1-16,1 0-3 0,-1-2 0 0,-6 2 1 15,10-3 1-15,-7 1-4 0,1-1 0 0,-3 1 0 16,-1 2 5-16,2-5-3 0,-2 1 0 0,0 4 2 16,0 0-4-16,-2-6 7 0,-1 4-5 0,3 2-4 15,-5-3 3-15,5 3 1 0,-10 3-2 0,10-3 7 16,-13 2-6-16,9 3-1 0,-1 0 1 0,-2 0-1 15,0 2 0-15,-2 3 3 0,1-1-2 0,-2 3 5 16,1 2-4-16,0 1 1 0,-1 0-2 0,5 0 4 16,1-4 1-16,-1 2-2 0,3-1-2 0,0 0 5 15,2 0-1-15,0-1-4 0,0 0 5 0,4-1-2 16,1-2 0-16,3 2 0 0,2 0-3 0,-1-2-45 0,0 1-76 16,2-7-96-16,1 2-272 0,6 1-529 15,-4-2 234-15</inkml:trace>
  <inkml:trace contextRef="#ctx0" brushRef="#br0" timeOffset="17253.74">22972 2394 136 0,'-5'3'310'0,"5"-3"-26"0,0 0-31 0,-5 4-20 16,5-4-27-16,0 2-18 0,0 2-66 0,-1 0-152 16,1-4-254-16,-8 8-308 0,-1-9 137 0</inkml:trace>
  <inkml:trace contextRef="#ctx0" brushRef="#br0" timeOffset="28500.24">15960 2285 37 0,'0'0'105'15,"-2"-6"-5"-15,2 6 0 0,0 0-2 0,0 0-9 0,0 0-2 16,0 0 4-16,0 0-2 0,-2-3 4 0,2 3-4 15,0 0 5-15,0 0-1 0,0 0 3 0,0 0-2 16,0 0-2-16,0 0-13 0,0 0-9 0,0 0-1 16,0 0-11-16,0 0-9 0,0 0-2 0,-6-2-5 15,6 2-5-15,0 0-5 0,0 0-7 0,0 0 1 16,0 0-3-16,0 0-3 0,0 0 0 0,0 0 0 16,0 0-4-16,0 0-3 0,0 0-1 0,1 11-1 15,-1-11-2-15,2 6 0 0,-2-1 1 0,0 0-3 16,0 1 1-16,0 4 1 0,-2 0-3 0,1 2-1 0,-1 0 4 15,1 2 0-15,-2-2 0 0,1 5-1 0,-1-2 1 16,-1 2-5-16,2 3 7 0,0-2 0 16,-1 2-2-16,1-2 0 0,2 7 1 0,-2-5-1 0,-1 4-1 15,3 4-1-15,0-10 0 0,-1 3-1 16,-1 4 2-16,0-1-2 0,2-4-1 0,-2 0 0 0,0 0-1 16,-1 0-1-16,0 0 3 0,0-3 2 0,2 1-4 15,-2 2 9-15,2-3-2 0,0-2-4 0,-2 3 8 16,2 2-1-16,0-2 1 0,-2 1 1 0,2-1-1 15,1 0 0-15,0-1-6 0,-2 0 4 0,3-1 2 16,-1 4-4-16,0-3-2 0,0 2 1 0,1-4-1 16,-1 2 1-16,1-2 1 0,3 2 1 0,-5-1-5 15,-2 1-1-15,6-2 1 0,-6 2-2 0,3-5 4 16,0 0-3-16,3 7 1 0,-2-5-5 0,0-2 5 16,1 0 1-16,-1-1 0 0,1-2-2 0,0 1 1 15,0 0-2-15,1-3 0 0,0-2 3 0,-3 1-4 16,0-2 2-16,1 0-1 0,0-1 3 0,0 4-2 15,1-6 1-15,-2-1-1 0,0 0-8 0,0 0-29 16,0 0-52-16,2-11-43 0,1 1-68 0,-4-2-190 16,1 0-416-16,2-5 184 0</inkml:trace>
  <inkml:trace contextRef="#ctx0" brushRef="#br0" timeOffset="30648.76">15934 2441 41 0,'-4'-3'116'0,"4"3"-1"0,0 0-18 0,0-3-11 0,0 3-13 16,0 0-3-16,5-9-6 0,-2 6-3 0,-3 3 5 15,2-3 4-15,-2 3-2 0,0 0-1 16,3-2 0-16,-3 2 1 0,0-5 0 0,0 5-5 0,1-4 0 16,-1 4-2-16,0 0-7 0,0 0-1 0,-4-6-8 15,4 6-5-15,0 0-3 0,-2-2-3 16,2 2-6-16,0 0 0 0,-1-4 0 0,1 4-3 0,0 0-2 15,0 0 0-15,0 0-4 0,0 0-4 0,-2-5 4 16,2 5-5-16,0-5-3 0,0 5-2 0,0-6-4 16,0 6 7-16,3-4 3 0,-3 4 4 0,0-4 3 15,0 4 1-15,0-5-5 0,0 5 0 0,0 0 1 16,1-4 4-16,-1 4 0 0,0 0 2 0,0 0 0 16,0 0-8-16,0 0 1 0,1-4-3 0,-1 4 0 15,0 0-2-15,3-4 3 0,1 1 0 0,2 2-6 16,-1 0-1-16,0-4 1 0,3 2-1 0,-3-1-1 15,4 1-2-15,-3-2 2 0,2 4-3 0,-3-3 4 16,3 2-4-16,-3-1 4 0,0-1 0 0,7 1-1 0,-2 1 3 16,0-3 0-16,3 3 0 0,-3 2-1 0,3-2-1 15,2 1-1-15,1-3 0 0,1 3 2 0,1 0-4 16,2 2 2-16,1-2 0 0,-3 2-10 0,5-3 5 16,-1 2 3-16,6-4-4 0,-9 4 1 0,4 0 0 15,-1 0 0-15,-3-1 2 0,3-1-3 0,-2 2 2 16,-1-1 0-16,3-3-3 0,1 0 7 0,-5-2 7 15,4 2 4-15,5-4 6 0,2 1 2 0,-4-1 3 16,2 1 1-16,1 0-2 0,3 0 0 0,-3-3-4 16,0 5 2-16,-7 0-7 0,7 5 0 0,-6-2-3 15,6 0 1-15,-6 2-3 0,-2 0-6 0,3 0 3 16,-3-3 0-16,2 3 0 0,-1 0 0 0,0 0-6 16,-1 0-1-16,1-2 4 0,7 2-5 0,-5 0 1 15,-3-5-2-15,6 0 2 0,1 3-3 0,1-3 2 16,-6 5 1-16,7-4-2 0,1-1-1 0,-5 4 1 15,4-5 0-15,-8 5-1 0,1-2-1 0,6 1-1 0,-9 0 1 16,9-2 2-16,-9 1-1 0,3 1-1 0,-3 2 1 16,9-1 0-16,-6 1-6 0,1-3 3 15,-1 3 0-15,5-2 3 0,2 0-5 0,1 1 3 0,-2-1 2 16,2-2 2-16,1 2-2 0,-3 1 0 0,3 1-1 16,-10-4 1-16,7 1 0 0,-7 3-2 0,1 0 0 15,-1 0-2-15,1 0 1 0,-4 0 1 0,0-1-2 16,0 1 5-16,1 0-1 0,0 1-2 0,-2-2-4 15,1 2 7-15,0-1-4 0,-1 3 2 0,2-1-1 16,2-2 0-16,-2 2-2 0,-1-4 0 0,4 5 3 16,-3-3 1-16,-2-1 0 0,2-1 1 0,0 4-3 15,-2-2 1-15,2 0 0 0,-3 0 0 0,3 0-3 16,-1-2 3-16,-1 4 0 0,2-4-1 0,-5 2 1 0,7 0 0 16,-6 0-3-16,2 0 3 0,2-2 0 15,-1 2-1-15,1 0 1 0,-1 0 1 0,5 0-4 0,-2 0 2 16,1 0-2-16,0 0 2 0,0 0-2 0,-2-1-1 15,1 1 3-15,0 0-1 0,0 3 3 0,-2-3-6 16,1 3 6-16,1-1-2 0,-1 2-6 0,2-2 6 16,-3-1 0-16,-2 1 0 0,2 0 3 0,-2-1-2 15,-2-1 2-15,3 0 0 0,-6 0 1 0,1 2-4 16,1-1 3-16,-1-1-3 0,2 0 1 0,-2 1 0 16,1-2-2-16,-1 1 3 0,2 2-3 0,-2-2-1 15,6 0 0-15,-6-1 2 0,2 2 0 0,-1 1-2 0,-2-1 0 16,2 0 2-16,-1 2 2 0,-1-1-1 0,-1 0 1 15,-1 1-1-15,0-1-4 0,-1 1 3 16,-2-1 3-16,0 0-3 0,0-2 3 0,0 3-2 0,-3-2-1 16,1 1 0-16,2 1-1 0,-4-2-3 0,1 3 5 15,0-1-2-15,0-2 2 0,0 2-1 0,-4-3 0 16,6 4 0-16,-3-4 1 0,-3 0-2 0,7 6 2 16,-4-3 0-16,-2 1 1 0,3-3-6 0,0 2 5 15,1 2-1-15,0 0 1 0,-1-1-1 0,1 3 1 16,0-2-2-16,0-2 4 0,-1 6-6 0,1-6 4 15,0 2-1-15,0 1 2 0,-1-2-2 0,-1-2 1 16,2 3-2-16,-2 1 1 0,0-3 3 0,0 0-3 16,0-1 1-16,-1 1-1 0,2 0 0 0,-4-3 2 15,4 4 0-15,-2-3-1 0,-2-1 2 0,0 0-3 16,5 4-3-16,-5-4 3 0,2 2-1 0,-2-2 2 16,5 3-1-16,-4 0 0 0,-1-3 1 0,5 4-1 15,-5-4 1-15,3 5-1 0,-3-5 1 0,3 4-3 0,-1-1 3 16,-2-3-3-16,2 2 2 0,-2-2 3 0,4 4-3 15,-4 0 0-15,0-4 3 0,1 3-1 16,-1-3-1-16,4 4-2 0,-4-4 2 0,0 5-1 0,0-5 0 16,4 2 1-16,-4-2 1 0,1 3-1 0,-1-3 0 15,3 4-4-15,-3-4 3 0,0 3 0 0,0-3 1 16,5 5-2-16,-4-4 1 0,3 3-2 16,-4-4 1-16,0 4 1 0,4 0-1 0,-3 1 2 0,1-2-1 15,-4 2 0-15,2-5 1 0,4 7-1 0,-3-2 0 16,3-2-1-16,-5 1 2 0,1 1 1 0,0-5-1 15,1 5 1-15,-1 0-3 0,4 2 2 0,-4-4-1 16,1 0-2-16,2 2 3 0,-3-1 0 0,1 1-2 16,-1-2-1-16,3 3 2 0,-3 1 3 0,1-1-1 15,1 1-1-15,1 2-2 0,-2 0 1 0,2-1 0 0,-2 2 4 16,-1-3-4-16,0 2 1 0,3 1 0 16,-3 0-1-16,1 2 0 0,-1-2 3 0,0 0 0 15,0 2 0-15,0-3-5 0,0 2 4 0,0 0 0 0,1-1 2 16,-1 0-2-16,0-1 0 0,3 1-1 0,-2 0 1 15,-2-1-1-15,2 1 1 0,-2 1 2 0,1-1-3 16,-3 2 1-16,2-2-1 0,1 5 0 0,-1-5 0 16,-2 3 3-16,3-1 1 0,0 1-2 0,-1-1-1 15,-2 1-3-15,6-1 6 0,-3 0-3 0,1 0 0 16,-2 0 0-16,-2-2-2 0,3 1 2 0,0-1-1 16,0 2 0-16,3-1 1 0,-2-2 1 0,-1 0-3 15,0 1 2-15,0 0-1 0,3 0 1 0,-2-1-3 16,-1 0-1-16,1 2 3 0,2-5 1 0,-2 0 1 15,-1 3-1-15,0-1 0 0,3 2-1 0,-2-1-2 16,2-2 0-16,-3 0 3 0,0-2-1 0,1 3 2 16,0-3-4-16,-1 0 1 0,0-3 1 0,0 3 2 15,0-5-3-15,4 5 1 0,-4-1-3 0,0-4 1 16,1 4 1-16,-1-4 2 0,4 6-2 0,-4-6 0 16,-4 5 0-16,4-5 1 0,0 6 1 0,0-3-1 15,0 1 0-15,0-4 2 0,0 6-3 0,0-6 0 0,0 4 1 16,0-4 1-16,0 4 1 0,-1 0-1 15,1-4-2-15,-4 3 3 0,4-3-3 0,0 5 1 16,0-5 0-16,0 6-3 0,0-6 2 0,-2 5 1 0,-1-3-1 16,3-2 2-16,0 5 1 0,0-5 0 0,-1 5-3 15,1-5-1-15,-3 5 5 0,3-5-5 16,0 0 2-16,0 3 1 0,0-3-4 0,0 0 3 0,0 0 1 16,0 4-2-16,0-4 2 0,0 0 0 0,0 0-2 15,0 0-3-15,0 0 4 0,-4 4-1 0,4-4-3 16,0 0 4-16,-1 4 1 0,1-4-2 0,0 0 0 15,0 0 0-15,0 0-1 0,0 0 1 0,0 4-2 16,0-4 3-16,0 0-1 0,0 0-22 0,0 0-35 16,-12-3-50-16,1 2-68 0,0-4-290 0,-1 2-503 15,-3-4 222-15</inkml:trace>
  <inkml:trace contextRef="#ctx0" brushRef="#br0" timeOffset="32484.01">15883 3296 44 0,'0'0'164'0,"0"0"-16"0,0 0-20 0,0 0-10 16,0 0-20-16,-6 0-14 0,6 0-1 0,0 0-3 15,0 0-10-15,0 0-6 0,0 0-7 0,0 0 1 16,0 0-6-16,0 0 0 0,0 0 4 0,0 0 6 15,0 0 1-15,0 0 2 0,0 0 2 0,-2 3-2 16,2-3 5-16,0 0-5 0,0 0-4 0,0 0-11 16,0 0-2-16,0 0 5 0,2 7 3 0,-2-7-5 15,3 3-3-15,0 0-4 0,1 0-5 0,2 1-3 16,-1 0-2-16,0-1-4 0,2-1-3 0,-1 1-4 16,2-1 0-16,2 0 1 0,-1 0 5 0,2-1 6 15,2-1 0-15,0 0-1 0,4 0 0 0,3-3 4 16,2 2 1-16,-3-1-4 0,3-2-3 0,0 2-5 0,-1-1-2 15,0 1-2-15,-1 0-1 0,1-2-2 0,0 2 0 16,-3 1-5-16,5-1-1 0,-4 2-2 0,-2-1 0 16,2 1-1-16,0-3-2 0,-1 3 0 0,1-1-2 15,-1 1 2-15,3 0-4 0,-2-3 0 0,1 2 0 16,2-1 0-16,-2 0 1 0,7-1 1 0,3 3 1 16,-4 0 3-16,1-2-4 0,-5 2-1 0,0 0 0 15,-1 0 0-15,-4 0 2 0,5 0-2 0,-7 2 0 16,-1-2-2-16,-1 2 0 0,1-1-3 0,-2 0 1 15,-1 0 3-15,2 1-2 0,0-1-1 0,-2-1 2 16,3 2-3-16,0-1 6 0,4 0 5 0,-4-1 6 16,0 0 3-16,0 0 1 0,4-1 1 0,-4 0 0 15,3-1-4-15,1 2 2 0,-7-3-3 0,3 1 0 16,-1 2-2-16,-1-1 0 0,2-1-2 0,-3 2-4 0,2 0-4 16,-2 0 4-16,1 0-6 0,-1-2 4 15,1 2 1-15,-2 0 1 0,0 2-4 0,-2-2 0 16,1 0 2-16,1 0-5 0,2 0 1 0,-1 0-1 0,-2 0-1 15,4 0 0-15,1-2 0 0,-3 2 2 0,3 0-1 16,3 0 0-16,2-3-4 0,-6 3 3 0,6 0-1 16,-1 0 0-16,1 0 1 0,-6 0 4 0,6-1-2 15,-1 2-6-15,-5-1 4 0,1 0 1 0,-3-1-4 16,2 1 0-16,5 1 4 0,-4-1-4 0,0 0 1 16,4-1 5-16,0 1-5 0,-2 0 0 0,1-1-2 15,1-1 3-15,0 1-4 0,-4 2 4 0,0-1 0 16,5-1-3-16,-2-1 4 0,2 1-1 0,-4 2-1 15,-3-1-1-15,1 0 1 0,5 2 1 0,-6-2 2 16,6 1-7-16,1-1 3 0,-3-1 1 0,-2-2 3 16,1 2-4-16,2 1 1 0,-1-3-2 0,-2 3 1 15,4-2 2-15,1 0 0 0,-1 1 1 0,4-3 0 0,-2 2 0 16,1 2-4-16,-2 0 1 0,0-3-1 16,1 3 1-16,0 0 0 0,-2-3 0 0,-5 3-1 0,2 0 2 15,-2 3 1-15,2-3 2 0,-1 0-1 0,2 3-3 16,1-3 5-16,-4 1-1 0,1 0-3 0,-1 1-4 15,1-1 5-15,-1 0-4 0,1 0 5 0,-1-2-2 16,6 2 0-16,-6-1 0 0,2 0 1 0,2-1-1 16,0 1-1-16,-4 0 0 0,6-1 1 0,-1 0 1 15,1 1-4-15,3-2 3 0,-5 2 3 0,1 0-3 16,-2 0-1-16,3-1-1 0,-1 2 2 0,-2-2 1 16,3 2 3-16,-4 1-6 0,4-1 2 0,-6 0 0 15,6 2 0-15,-6-5-3 0,1 2 1 0,-2 2 0 16,2-4 4-16,0 2 0 0,0 0-1 0,2 0-1 15,2 0 0-15,-1-2-1 0,3-1 4 0,-2 1-3 16,0-1-1-16,1 3-1 0,-1 0 2 0,3-3 3 16,-5 3-3-16,1-1 3 0,-2-2-4 0,-2 2-1 0,1 1 4 15,0-1-2-15,1 1-1 0,-3-1 1 0,-2-1 0 16,4 2 2-16,-5-1-3 0,1 1-1 16,0 0 4-16,-1-2 0 0,-1 2-3 0,2 0 2 0,2 0-1 15,-2 0-1-15,3 0 0 0,-3-2 2 0,9 2-1 16,0 0-1-16,-1 0 2 0,-2 0-3 0,3 2 1 15,-1-2-1-15,0 0 1 0,-4-2 1 0,5 2 0 16,0 0 0-16,-1 0 1 0,-4 2-5 0,-1-2 4 16,-1-2 3-16,1 4-1 0,-1-2-3 0,-1 0 0 15,0 0 5-15,-3 0-2 0,-1 0-2 0,-1 0 3 16,-6 0-4-16,9 0 2 0,-9 0 2 0,10 0 0 16,-10 0-1-16,4 2 4 0,-4-2 5 0,0 0 5 15,0 0-2-15,0 0-4 0,0 0 1 0,5-4-5 0,-5 4 7 16,0 0-23-16,0 0-47 0,4-2-82 15,-4 2-111-15,0-7-275 0,0-1-569 0,-4 1 251 0</inkml:trace>
  <inkml:trace contextRef="#ctx0" brushRef="#br0" timeOffset="55337.14">21395 3116 43 0,'0'0'148'0,"0"0"-8"0,0 0-13 0,0 0-8 15,0 0-11-15,0 0-3 0,0 0-4 16,0 0-8-16,0 0-5 0,0 0-3 0,0 0-6 16,0 0-7-16,0 0-7 0,0 0-2 0,0 0-2 0,0 0-7 15,0 0-5-15,0 0-5 0,0 0-2 0,0 0-2 16,0 0-3-16,0 0-6 0,0 0-6 0,0 0 0 16,0 0-3-16,0 0-2 0,0 0-3 0,0 0-2 15,0 0 0-15,0 0-3 0,0 0 2 0,0 0-6 16,0 0 2-16,0 0-4 0,0 0 2 0,0 0 1 15,0 0-2-15,0 0-4 0,0 0 1 0,0 0 3 16,0 0 5-16,0 0 7 0,0 0 3 0,0 0 7 16,0 0 5-16,0 0 6 0,0 0 7 0,0 0 1 0,0 0-3 15,0 0 2-15,0 0-7 0,0 0-4 16,0 0-1-16,-5-8-2 0,5 8 1 0,-5-4-2 16,5 4-1-16,-1-4-2 0,-1 0-1 0,2 4-6 0,-2-4-2 15,-2 0 1-15,3 0-1 0,0 0 2 16,-2 0-2-16,2-1 0 0,-2 0-5 0,2 0-1 0,-3-1-1 15,2 1-4-15,-1-1 2 0,-1 0 0 0,2 0-3 16,-2-3-2-16,0 0 2 0,2 1-1 0,0-2-1 16,1 1 1-16,2-1-1 0,-3 0-1 0,2 1 1 15,-2 1-5-15,2-3 1 0,0 1 0 0,0 1-1 16,2-4-1-16,-1 1 1 0,-1 1 1 0,0 1-1 16,1-2-3-16,-1 1-1 0,2-1 4 0,-2 0 2 15,-2 0-1-15,4 1-1 0,-5 0 2 0,3 2-4 16,-1 0 2-16,-1 0-2 0,2-2 1 0,-1-1-1 15,1 6 1-15,-1-3-2 0,1 2 8 0,-1 2-2 16,-1-5 1-16,2 5 0 0,0-2 3 0,2 0 3 0,-2 1 2 16,0 2-4-16,1-3-2 0,-1 1 1 15,0 1 1-15,0-1-1 0,0-1 0 0,2 2 1 0,-2-2-5 16,-1 2-1-16,2-2 2 0,-1 2-1 0,0-3 0 16,0 4-1-16,0 0-1 0,2-2-3 0,-2 1 6 15,1 3-3-15,-1 2 1 0,0-8 0 0,0 4-1 16,0 4-1-16,0-5-1 0,0 5 0 0,0-6 0 15,0 6-2-15,0-6 3 0,0 6-2 0,0-4 0 16,0 4 0-16,0 0 1 0,0 0-1 0,0 0 1 16,0 0-1-16,0 0 0 0,-3-4 2 0,3 4-2 15,0 0-1-15,0 0 0 0,0 0 1 0,0 0-3 16,0 0 1-16,0 0 1 0,0 0-12 0,0 0-12 16,0 0-8-16,0 0-10 0,0 0-12 0,0 0-14 15,0 0-15-15,0 0-19 0,0 0-22 0,-1 12-26 16,1-12-43-16,0 0-168 0,0 0-392 0,0 0 174 15</inkml:trace>
  <inkml:trace contextRef="#ctx0" brushRef="#br0" timeOffset="56832.23">21318 2578 138 0,'0'0'150'0,"0"0"-8"0,0 0-17 0,0 0-6 15,0 0-16-15,-3-5 0 0,3 5-6 0,0 0-6 16,0 0-8-16,0 0-4 0,0 0-10 0,0 0-3 16,0 0-5-16,0-3-4 0,0 3-8 0,0 0 0 15,0 0-5-15,0 0-6 0,0 0-1 0,0 0-4 16,0 0 0-16,0 0 0 0,0 0-8 0,0 0 0 15,0 0-3-15,0 0 0 0,0 0-2 0,0 0 8 16,0 0-10-16,0 0 3 0,0 0-5 0,3-5-2 0,-3 5 1 16,2-5-5-16,-1 2 2 0,-1 3-4 0,3-3-4 15,-1 0 1-15,-2 3 2 0,2-7 2 16,-1 4-2-16,0-1 2 0,1 2 2 0,-2 2 6 0,0-8 2 16,1 6 4-16,-1-3 1 0,0 5 1 0,1-5 5 15,-1 5 0-15,1-5 0 0,-1 5-1 0,2-4-1 16,-1 1-3-16,-1 3-4 0,0 0 3 0,0 0-4 15,0 0-4-15,0-5 2 0,0 5-4 0,0 0-6 16,0 0 4-16,0 0-5 0,0 0 0 0,0 0 1 16,0 0-2-16,0 0 0 0,0 0-1 0,0 0 0 15,0 0-1-15,0 0-3 0,0 0 3 0,0 0-1 16,0 0 3-16,-6 11-5 0,4-7 1 0,-2 1 3 16,1 2-2-16,-1-2 0 0,0 4 1 0,-1 0-3 15,0 0 3-15,1 2-4 0,-5-5 2 0,3 5 4 16,-1-3-4-16,-2 2-2 0,2-3 2 0,-2 3-1 15,-4 1 0-15,4-5-1 0,1 1 4 0,4 0-3 16,-1-4 1-16,0 1-8 0,3 1 7 0,0-4-1 0,-1 2-1 16,3-3 3-16,0 0-2 0,-5 3 2 15,5-3-2-15,-2 3 1 0,2-3 0 0,0 0 0 16,0 0 2-16,-5 2-3 0,5-2 2 0,0 0-1 0,0 0 3 16,0 0 0-16,0 0-2 0,0 0 1 0,0 0 2 15,0 0 1-15,0 0 0 0,0 0 3 0,0 0 5 16,0 0 1-16,0 0 0 0,0 0-4 0,0 0-1 15,0 0-3-15,9-12 1 0,-3 9 1 0,-2-2-1 16,-3-2-1-16,5 5-2 0,-3-5 0 0,1-1-1 16,1-1 1-16,3 1-2 0,-4-1-1 0,-3 2-2 15,4-3 1-15,-2 5 4 0,-2-4-4 0,4 5-1 16,-5-5 1-16,4 0 2 0,-1 3-2 0,0-1-3 16,0 0 2-16,-2 2-2 0,-1 0 2 0,3-2 1 15,-2 2 2-15,2 1-2 0,-3 0 0 0,2 0-1 16,-2 0-2-16,3 1 2 0,-3 3 0 0,1-7 0 15,-1 4 0-15,0-1-2 0,0 4 0 0,0-6 4 16,3 2-3-16,-3 4 2 0,1-5-3 0,0 1 3 0,-1 1-3 16,0 3 2-16,2-4 1 0,-2 4 1 15,0 0-2-15,1-5-3 0,-1 5 1 0,0 0 0 0,0 0 2 16,0-5 1-16,0 5-1 0,0 0 0 0,0 0-1 16,0 0 1-16,0 0 0 0,0 0-2 0,0 0 4 15,0 0-4-15,0 0 2 0,0 0-3 0,0 0 1 16,0 0 0-16,0 0 1 0,0 0-3 0,0 0 2 15,0 0 1-15,0 0-2 0,0 0 1 0,0 0 2 16,0 0-2-16,0 0 1 0,9 10-2 0,-7-6 2 16,1-2 1-16,1 1 0 0,1 1 2 0,-1-1 0 15,1 1-4-15,2-1 3 0,-3 2-1 0,0-3-2 16,1 3 3-16,2-2-1 0,-1 4 0 0,-1-2-4 16,0-1 4-16,0 1-2 0,-1 0 4 0,1 0-2 15,3 2 4-15,-2-2-4 0,-1 2-3 0,-1-2 3 16,-1 0-1-16,1-1 1 0,0 2 0 0,0-1-1 15,0 1 1-15,0-3-1 0,-4 0 1 0,4 2 2 16,-3-1-3-16,-1-4 3 0,4 3-2 0,-3-1 0 0,-1-2 0 16,0 0-1-16,0 3 1 0,0-3 4 15,3 6-3-15,-3-6 0 0,0 0 1 0,0 0-2 16,1 2 1-16,-1-2-1 0,0 0 2 0,0 0-1 0,0 0-1 16,0 0 3-16,0 0-2 0,0 0 0 0,0 0 2 15,0 0-1-15,0 0 0 0,0 0-3 0,0 0 2 16,0 0 2-16,0 0-1 0,0 0-1 0,0 0 2 15,0 0 2-15,0 0-1 0,0 0 0 0,0 0-1 16,0 0 0-16,-13-10-2 0,8 7 0 0,0 3-1 16,-4 0 0-16,4-3 0 0,-4 3 1 0,0-2 4 15,2 4 2-15,-5-4-3 0,2 4 2 0,-3-2 0 16,0 0-1-16,1 0 4 0,-3 2-6 0,3-1 2 16,0 2 1-16,-1-2-2 0,-6 2 1 0,5 0 1 15,1-2-4-15,1 1-19 0,-2 2-61 0,-2 0-83 16,2 0-280-16,1-4-478 0,1 0 212 0</inkml:trace>
  <inkml:trace contextRef="#ctx0" brushRef="#br0" timeOffset="74296.83">21509 3374 64 0,'0'0'106'0,"0"0"-9"0,-3-4-5 0,3 4 0 16,0 0-13-16,0 0-1 0,0 0-7 0,3-7-8 15,0 5-3-15,-1-2 3 0,-2 4-2 0,3-4-1 16,-3 4 1-16,2-3 6 0,-2 3 3 0,0 0 1 15,4-2-2-15,-4 2 0 0,0 0-4 0,0 0 2 16,2-4-3-16,-2 4-9 0,0 0-7 0,0 0 5 16,0 0-5-16,0 0-10 0,0 0 2 0,0 0-5 15,0 0-6-15,0 0 1 0,0 0-2 0,0 0-6 16,0 0-2-16,0 0-2 0,0 0 2 0,0 0-13 0,0 0 5 16,0 0-1-16,0 0-4 0,0 0 3 15,0 0-3-15,0 0 2 0,0 0-5 0,0 0 2 16,0 0-2-16,0 0-1 0,0 0 1 0,0 0-1 0,0 0-3 15,0 0 4-15,0 0-3 0,1 11 0 0,-1-11 3 16,-1 6 2-16,2-3-6 0,-1-3 1 0,2 6 2 16,0-1-4-16,-1-2 4 0,0 1-2 0,2 3-1 15,0-1 0-15,0 2 4 0,0-1-5 0,-2 0 0 16,0 1 1-16,2 4-2 0,1-3 3 0,-2 1 1 16,0 0-2-16,0 0 5 0,-1 1-5 0,1 0 3 15,0-2-2-15,0 0 0 0,-1 2 4 0,1-4 1 16,-2 4-6-16,1-2 0 0,-1-3 3 0,0 4-2 15,2-5 1-15,-1 3 0 0,-1-2 0 0,-1 2 0 16,1-1-2-16,0-2-1 0,0 1 4 0,1-3 0 16,-1 4 1-16,0-2-3 0,0-1 0 0,1 0-5 15,-1-4 5-15,0 5-3 0,0-3-17 0,0-2-22 16,3 5-29-16,-3-5-33 0,1 5-30 0,-1-5-178 0,0 0-334 16,1 2 147-16</inkml:trace>
  <inkml:trace contextRef="#ctx0" brushRef="#br0" timeOffset="74734.87">21427 3671 90 0,'-3'3'125'0,"3"-3"-14"16,-7 3-15-16,7-3-6 0,-7 2-8 0,4 0-9 16,3-2-8-16,-3 3-1 0,3-3-13 0,-1 4 0 0,1-4-3 15,0 0 8-15,-4 4-2 0,4-4 10 0,0 0-7 16,0 0 7-16,0 0-6 0,0 0 4 15,9 3 0-15,-9-3 5 0,9 0-2 0,-9 0-1 16,10 0-8-16,-2-2-13 0,6 1 6 0,-5 0-6 0,5-2-4 16,5 2-2-16,-1 1-5 0,-1 0-3 0,2-3-3 15,-1 1-3-15,0 1-1 0,-3 0-4 0,-1 0-2 16,-2 1 1-16,0 0-2 0,0 0-2 0,-3-1-5 16,-3 1 0-16,2-1 2 0,-8 1-2 0,10 1-1 15,-6-1-4-15,-4 0-10 0,9 0-13 0,-9 0-3 16,0 0-14-16,6 1-9 0,-6-1-17 0,4 1-6 15,-4-1-5-15,0 0-25 0,0 0-44 0,4-6-117 16,-4 6-282-16,0 0 124 0</inkml:trace>
  <inkml:trace contextRef="#ctx0" brushRef="#br0" timeOffset="75016.21">21360 3460 8 0,'-4'-4'137'0,"-2"-3"-9"0,2 0-10 16,-1-2-3-16,2-1-18 0,2 4 19 0,-1-1 3 16,1-4-4-16,1 7 4 0,1-4-12 0,-1 0-7 0,3-1-8 15,-2 2-13-15,3-1-9 0,3 0-7 0,-4 2 1 16,5-1-9-16,0 0-10 0,1 1-2 0,3 1-5 15,1 2-7-15,4 2 2 0,-1-1-5 0,5 2 2 16,-2 2-5-16,8-1-13 0,-7 2-18 0,1 1-40 16,-2 2-25-16,3-2-29 0,-1 1-46 15,-5 2-124-15,-4-4-292 0,1 2 129 0</inkml:trace>
  <inkml:trace contextRef="#ctx0" brushRef="#br0" timeOffset="102434.67">21431 3521 22 0,'0'0'120'0,"0"0"-13"15,0 0-10-15,0 0-12 0,0 0-2 0,0 0-11 16,0 0-5-16,0 0-2 0,0 0-4 0,0 0-18 15,0 0 13-15,0 0 1 0,0 0-3 0,0 0-2 16,0 0-8-16,0 0-3 0,0 0-4 0,0 0 5 16,0 0-7-16,0 0-3 0,0 0-3 0,0 0-2 0,0 0 0 15,0 0 1-15,0 0-10 0,0 0 1 16,0 0-12-16,0 0 7 0,0 0-4 0,0 0 3 16,0 0-3-16,0 0 2 0,0 0-6 0,0 0 3 0,0 0 1 15,0 0 1-15,0 0-5 0,0 0 0 0,0 0 5 16,0 0 3-16,0 0 2 0,0 0 0 0,-19-5 6 15,17 2-3-15,2 3 0 0,-6-6 2 0,3 2-2 16,1 1 7-16,-2 1 1 0,3-3-2 0,-3 3 1 16,2-4-3-16,-4 3-3 0,4-1-3 0,0-1-3 15,-2 0 2-15,3 1-7 0,-2-1 2 0,-1-2 0 16,1 0-3-16,1 1 0 0,-2-3 0 0,-2 1 0 16,3-1-1-16,-1 4 0 0,2-4 1 0,-1 1-4 15,1-2 1-15,-1 3-2 0,-1-4 2 0,0 0-2 16,-1 2 1-16,2-1-7 0,-1 0-5 0,1 0 12 15,-1 1-4-15,0-1 3 0,1-2-3 0,-1 3 0 16,-2-1-3-16,4 1 2 0,0-1-3 0,-2-2 0 0,-1 4 5 16,-2-3 3-16,3-2 0 0,-6 5-17 15,4-3 13-15,-2 0-1 0,-5-3 4 0,1 2-5 16,-4-1-1-16,2 0-3 0,1 0 6 0,-2-1 2 0,1 0 1 16,0 3-5-16,0 0-1 0,-1-1 3 0,2 2-4 15,-1-3 1-15,2 2 3 0,0-2 0 0,-1 2-1 16,1 1-2-16,-2-2 4 0,0 2-1 0,-4 0-3 15,5-1 2-15,-4 0-1 0,1-1-1 0,-2 3 2 16,1-1 1-16,0 0 0 0,0 1-3 0,-1 1 3 16,-1-1-5-16,2 2 2 0,1-1 7 0,-2 3-11 15,0-2 7-15,5 3-4 0,-5-1 3 0,1 1-4 16,0 3 7-16,-2-2-2 0,2 3 0 0,-2 0 2 16,0-1-2-16,-2 1-1 0,2 1-3 0,0-1 7 15,1 3-2-15,-1-3-3 0,2 1-1 0,-2 0 8 16,4-1-5-16,2 3 1 0,-6-1-6 0,2-1 2 15,-2 1 5-15,1 0-1 0,-1 3 3 0,1-5-8 16,2 2 8-16,-2 1-4 0,6-1 4 0,-4 0-4 0,3 1 0 16,0-1 0-16,0 1 1 0,0-1-1 0,2 2 2 15,-1-1-2-15,5 0-1 0,-1-3 3 16,-1 0-3-16,3 1 0 0,1 1 4 0,5-2-1 0,-9 1 2 16,4 0-8-16,5-1 5 0,-7 0 3 0,7 0-4 15,-4 2 0-15,4-2-5 0,0 0 7 0,0 0 1 16,0 0 6-16,0 0 2 0,-6 0 1 0,6 0-1 15,0 0 0-15,0 0-2 0,0 0 2 0,0 0-3 16,0 0-5-16,0 0 3 0,0 0 0 0,-4-4 1 16,4 4-2-16,0 0-5 0,0 0 3 0,0 0-2 15,0 0 3-15,0 0-3 0,0 0 1 0,0 0-2 16,5-8 0-16,-5 8 1 0,4-3-1 0,-4 3-2 16,0 0 4-16,0 0-1 0,1-3 1 0,-1 3 1 15,0 0-1-15,0 0-6 0,0 0 8 0,3-4-4 16,-3 4 0-16,0 0 0 0,0 0 1 0,0 0 4 15,0 0-6-15,0 0 3 0,0 0-2 0,0 0 2 16,0 0-2-16,0 0-1 0,0 0 0 0,0 0 0 0,0 0 2 16,0 0 2-16,1-2-1 0,-1 2-2 0,0 0-1 15,4-3-1-15,-4-1 4 0,0 4-4 16,5-5-1-16,-1 2 0 0,1 1-1 0,0-2-2 0,2 0 2 16,2-3 3-16,1 1 1 0,0 0-2 0,-1-3-4 15,2 2 6-15,-2 0-2 0,3-1 1 0,-1 0 2 16,0 4-4-16,-2-4 0 0,-2-1-1 0,-2 6-1 15,0-4 4-15,1 3 4 0,-2 1-5 0,-2 2 1 16,1-3-2-16,-3 4 4 0,5-5-2 0,-5 5-2 16,0 0-2-16,0 0-5 0,0 0 2 0,0 0 4 15,0 0-5-15,-21 10 4 0,16-7 4 0,-4 4-6 16,2-1 1-16,0-5 5 0,2 3-2 0,0 1-2 16,-1-2 1-16,2 2 1 0,-1-3-1 0,-1 0 4 15,1 3-5-15,1-2 5 0,1 0 3 0,-2-2-5 16,2 2 1-16,3-3 0 0,-6 2-2 0,6-2 7 15,-8 4-6-15,5-3 4 0,3-1-2 0,0 0 4 16,0 0-2-16,-8 0 5 0,8 0 3 0,0 0 4 0,0 0 4 16,0 0 8-16,0 0-3 0,0 0 0 0,0 0-4 15,0 0-4-15,0 0 1 0,0 0-1 16,0 0-1-16,0 0-3 0,0 0-3 0,0 0-2 0,-8-4-1 16,8 4-3-16,0 0 3 0,0 0-2 0,-3 7-4 15,3-7 6-15,-1 9-3 0,1-4 4 0,-1 2-2 16,-2 1-1-16,3 1 2 0,-1-1-2 0,-2 4-2 15,3-3-2-15,0 2 7 0,0-2-3 0,3 3-2 16,-2-1 1-16,2 0-1 0,-1-2 1 0,1-2 0 16,-2-2 2-16,4 1 0 0,0-1-1 0,0-1 3 15,-1-1-5-15,0-3 2 0,2 2-3 0,1 0 2 16,-7-2 1-16,13-4-1 0,-8 3-1 0,0-1-5 16,-1-1 5-16,2-1 1 0,-1-1-1 0,-1 1 1 15,0-2-2-15,0-1 0 0,0 2 6 0,-2-2-8 16,3 2 4-16,-1 0 3 0,0-1 4 0,-3 2 3 15,2-3 0-15,-1 3-1 0,-1-2 5 0,1-1 6 16,-1 2 6-16,2-4-2 0,-3 2-4 0,2 2 3 0,-2-3 1 16,-2 0-10-16,2 2 6 0,-3-1 2 0,2 0-3 15,-2 1-3-15,1 0-1 0,-1 0-3 16,-1 0-2-16,-1 2-1 0,0-3-6 0,1 3-35 16,-1 1-40-16,0 1-41 0,1 0-72 0,-2 1-193 0,6 1-406 15,0 0 179-15</inkml:trace>
  <inkml:trace contextRef="#ctx0" brushRef="#br0" timeOffset="107492.3">22212 3977 53 0,'0'0'73'15,"-10"2"-9"-15,6-1-7 0,4-1-1 0,-8 1-8 16,8-1-2-16,-7 1-7 0,7-1-1 0,-7 0 2 16,7 0-3-16,0 0 1 0,-10 0-1 0,10 0-9 15,0 0 0-15,-6 0-4 0,6 0-1 0,0 0 1 16,-7 2-9-16,7-2 1 0,0 0-6 0,0 0 1 16,0 0-3-16,0 0 3 0,0 0-4 0,-5 0 2 15,5 0-4-15,0 0 5 0,0 0-1 0,0 0 5 16,0 0 3-16,0 0-6 0,0 0 4 0,0 0 4 15,0 0 1-15,0 0-1 0,0 0-3 0,0 0 1 16,0 0 2-16,0 0-4 0,0 0-6 0,18 3 1 0,-18-3-3 16,10 0 2-16,-3 0-4 0,-2 0 2 15,1 2-1-15,2-2 4 0,-1 0-3 0,2 1 3 0,2-1-3 16,1 0 2-16,1 0-3 0,1 1-2 0,-2-1 1 16,8 0 3-16,-6 0 1 0,3-1-1 0,-2 1 0 15,8 0-3-15,-4-1 6 0,1 1-1 0,0-2-4 16,-1 2 1-16,2 0-3 0,0-3 3 0,-3 3-2 15,4 0 1-15,-2 0 1 0,3-2-1 0,-1 1 0 16,-1 0-1-16,1 0 2 0,-1 1-3 0,-1-1 7 16,2-2-6-16,1 2-1 0,-5 0-1 0,1 1-1 15,4-1 2-15,-5 0 1 0,1 0 2 0,1 1-9 0,1-3 3 16,0 3 2-16,-2 0-6 0,1-1 6 0,-1 1 5 16,-1 0-5-16,1 0 0 0,-3 0 1 0,2-2 0 15,1 2-5-15,-9 2 3 0,10-2 3 0,-3 1-9 16,-3-1 5-16,0 0 2 0,5 0 0 0,-6 0 4 15,6 0-6-15,-6 3 0 0,2-6-2 0,2 3-2 16,2 0 1-16,3 0 1 0,-3 0 1 0,0 0 3 16,2 0 7-16,7-1-4 0,-8 1 6 0,3-2-1 15,-1 2-5-15,-3-2-3 0,4 2 2 0,-1 0 4 16,-2-1-7-16,0 0 2 0,0 0 1 0,-3 1-3 16,2-2 4-16,-3 2-4 0,2-1 0 0,-5 0-3 15,1 1 2-15,0 0 0 0,0 0 5 0,-1 0-8 0,5 0 3 16,-7-2 0-16,5 1 0 0,-1 1 0 0,4-3 4 15,2 2-2-15,-3-1 3 0,3 2 10 0,2-2-2 16,-1 1-4-16,6 0 3 0,-1-2-2 0,-5 3 1 16,7-1-1-16,-1-2-3 0,0 1 2 0,-6 0-1 15,1-1-3-15,-3 1 1 0,10 0-3 0,-11 2 4 16,4-3-3-16,-3 0 2 0,1 3 0 0,-3-1-5 16,2 1 2-16,-4-1-2 0,-2 1 0 0,-3-2 0 15,3 2 2-15,-5-1-2 0,3 2-3 0,-1-2 5 16,1 2-4-16,-2-1-3 0,4 0 6 0,-1 0-2 15,7 0-2-15,-2-1 1 0,1 0 0 0,0-1 2 16,4 1-2-16,-3 1 8 0,1-3-12 0,1 2 5 16,9-3-1-16,-1 4 2 0,-3-2-1 0,-5 0 0 0,5 1 2 15,-7 1-5-15,-2-1 4 0,2-1-4 0,2 1 2 16,-4 1-3-16,-4-3 3 0,3 3 0 0,1-4 3 16,-5 3-3-16,6 0 2 0,-7 0 0 0,6-1-2 15,-4 0-3-15,4-1 0 0,1 1 1 0,-6-3 3 16,6 3 5-16,-6-1 2 0,1 3-3 0,-1-1 7 15,2-2-2-15,1-2-5 0,1 1-1 0,-4 3 0 0,6-2 5 16,-8 2-2-16,0-4-1 0,3 3 1 16,-4 1 0-16,3 1-3 0,-3 0-1 0,-2-3 0 15,1 3 3-15,-3-2-5 0,6 0 0 0,-7 1 4 0,4 0-1 16,-4 0-3-16,-5 1 2 0,10-3 3 0,-4 3-2 16,-1-2-3-16,2 0 4 0,-2-1-4 0,3 3 1 15,-2-3 3-15,-2 2-6 0,2 0-1 0,0 0 3 16,-6 1-1-16,7-1 0 0,-3 0 0 0,-4 1 3 15,0 0-2-15,8 0 1 0,-8 0 0 0,0 0-1 16,0 0 2-16,0 0-1 0,0 0 3 0,7-2 2 16,-7 2 6-16,0 0 1 0,0 0 5 0,0 0 1 15,0 0 5-15,0 0-1 0,4-2 2 0,-4 2 2 16,0 0-2-16,0 0 2 0,0 0-1 0,0 0 0 16,0 0-3-16,0 0 2 0,0 0-3 0,0 0 1 0,2-5 0 15,-2 5 2-15,0 0-5 0,0 0-4 0,0 0-3 16,0 0 0-16,0 0-4 0,0 0-1 0,0 0 0 15,0 0-1-15,0 0 0 0,0 0-3 0,0 0-1 16,2 9 1-16,-2-9-1 0,1 5-1 0,-1 1 2 16,2-2-4-16,0 2 5 0,0 4-4 0,0-1 1 15,2 1-3-15,-1-2 3 0,2 3-1 0,-2-1 3 16,1 1-2-16,0-1-3 0,-3-2 0 0,3-1 4 16,0 0-2-16,1 0-2 0,-2-3 3 0,-1 0-1 0,2 0 1 15,-4 1 2-15,4-4 5 0,-4-1-2 16,0 0 1-16,5 0 0 0,-5 0-2 0,8-4-1 15,-7 0-1-15,-2-1 1 0,1 0-3 0,-3 0 3 16,2-3-3-16,-3 1 0 0,0-2 2 0,0-1-6 0,1 0 2 16,-4 1 6-16,3 0-1 0,-1 1-3 0,1-2 1 15,1 3 1-15,-1 2 0 0,1-2 6 0,3 2 2 16,-4 1 1-16,1 1 1 0,3 3-1 0,-3-5 3 16,3 5-4-16,-1-5-1 0,0 3 1 0,1 2-3 15,0 0 0-15,-2-4-3 0,2 4 0 0,-2-4 0 16,2 4-3-16,0 0 4 0,0 0-6 0,0 0-1 15,0 0 2-15,0 0-11 0,0 0-46 0,-6 10-61 16,4-5-69-16,-1 1-210 0,-8-1-428 0,1 1 190 16</inkml:trace>
  <inkml:trace contextRef="#ctx0" brushRef="#br0" timeOffset="108703.44">22230 3972 32 0,'0'0'114'0,"-4"-5"-5"0,4 5-12 16,-6-4-2-16,2 2-9 0,4 2-5 0,-7-2 1 16,2-1-17-16,5 3-1 0,-3-1-3 0,3 1-1 15,-3-3-4-15,3 3 3 0,-1-4-8 0,1 4 1 16,-3-4-1-16,3 4 1 0,0 0 1 0,0 0 2 16,0 0 1-16,0 0 7 0,0 0 4 0,0 0-1 15,0 0 4-15,0 0 0 0,-4-3-4 0,4 3-9 16,-1-3-2-16,1 3-7 0,-1-5-3 0,1 5 3 0,-2-5 2 15,2 5-5-15,-1-3-1 0,1 3-3 16,0 0-4-16,0 0-6 0,0 0-3 0,0 0-1 16,-1-4-4-16,1 4-1 0,0 0-1 0,0 0-4 0,0 0 1 15,0 0-5-15,0 0-2 0,0 0 2 0,0 0-4 16,0 0-1-16,0 0-1 0,0 0 0 0,0 0-5 16,0 0 2-16,0 0-1 0,0 0 0 0,-8 10-1 15,5-6-1-15,3 3 1 0,-2-3-1 0,1 5 0 16,1-4 1-16,-1 2 1 0,1 1-4 0,0-1 3 15,0 2-1-15,-3-4-1 0,3 0 3 0,0 1-1 16,0 0 0-16,0-3 2 0,0-3-1 0,0 5 0 16,-1-1 0-16,1-4-3 0,0 0 3 0,0 5-2 15,0-5 2-15,0 0 1 0,1 3 0 0,-1-3 0 16,0 0-2-16,0 0 0 0,0 0-1 0,0 4 0 0,0-4-1 16,0 0 3-16,0 0-4 0,0 0-4 0,0 0-31 15,0 0-37-15,0 0-38 0,0 0-61 0,0 0-201 16,0 0-403-16,0 0 179 0</inkml:trace>
  <inkml:trace contextRef="#ctx0" brushRef="#br0" timeOffset="112038.64">24043 3709 87 0,'0'0'129'0,"0"0"-5"16,0 0-7-16,-2 3-7 0,2-3-2 0,0 0-4 0,0 0-1 15,0 0-11-15,0 0-2 0,0 0-10 0,0 0-7 16,0 0-1-16,0 0-10 0,0 0-4 0,0 0-2 16,0 0-6-16,0 0-5 0,0 0-3 0,0 0-3 15,0 0-7-15,-2-13 0 0,2 13-1 0,0 0-3 16,-4-4 1-16,4 4-1 0,0 0-9 0,0 0 5 16,-1-3-4-16,1 3-1 0,0 0-2 0,-4-4-3 15,4 4-3-15,-1-4 1 0,1 4 2 0,-5-4-6 16,5 4 4-16,-4-3 1 0,4-3 1 0,-4 2-2 15,3-2 6-15,-3 1 4 0,2-1-1 0,0 0 6 16,-2 0 2-16,3-2-3 0,-3 2-3 0,-1-2-1 16,0-2-3-16,3 3-1 0,-2-3 2 0,-1 4-3 15,1 0-3-15,-4-4 1 0,4 3-4 0,1 1 0 0,-1-2-1 16,-3 3-1-16,1-2 1 0,0 2-6 0,2 0 6 16,-5-2-5-16,1 0 2 0,0-1 0 0,1 2 3 15,-2 1 4-15,-5-4-2 0,5 3 5 0,1-2 1 16,-1 0 7-16,-1 0-3 0,2 1 4 0,-1-1-8 15,-1 1-3-15,1-1-1 0,-2-1 0 0,-1 2-3 16,-2-3 1-16,-2 1-2 0,1 0 0 0,-4-2-1 16,0 4 0-16,0-4-3 0,-8 0-3 0,-1-4-1 15,0 1 2-15,-3 1 3 0,-1-3-4 0,-1 2-4 16,-1-1 2-16,-1 2 3 0,-1-1-2 0,2 1-1 16,-2-1-1-16,0 2-1 0,3 0-1 0,0 2 0 15,-2 1 1-15,3-1 3 0,0 1-2 0,3 1 1 0,1 3-4 16,0-3 2-16,6 7 1 0,-1-3 1 15,-4-2-2-15,0 4 0 0,8 0-3 0,-2 3 0 0,5-2 3 16,-3 1 3-16,2-3-2 0,3 3-1 16,-2 3 0-16,-2-3 0 0,-1 2 2 0,-1-2 1 15,4 4-3-15,-1-3 0 0,-1 2 3 0,0-2-4 0,3 2 1 16,-3-2 1-16,2 1 1 0,-2-1-3 0,6-1 2 16,-3 0 0-16,2 1 1 0,3 2-6 0,-3-2 4 15,4-1 3-15,0 1-1 0,0 1 0 0,4-2-2 16,-2 0-1-16,7 0 0 0,-10 2 3 0,10-2 0 15,-7-2-4-15,7 2 5 0,0 0 2 0,-8 2-6 16,8-2 4-16,0 0-3 0,-9-2 2 0,9 2-1 16,0 0-3-16,0 0 3 0,-4 2 0 0,4-2-11 15,-2 3-19-15,2-3-22 0,0 0-31 0,1 8-39 16,4-7-33-16,-5-1-217 0,7 5-402 0,0-5 179 16</inkml:trace>
  <inkml:trace contextRef="#ctx0" brushRef="#br0" timeOffset="115042.61">24053 3473 55 0,'0'0'119'0,"0"0"-9"0,0 0 2 0,0 0-16 15,0 0-4-15,0 0 2 0,0 0-9 0,0 0-5 16,0 0-4-16,0 0 1 0,0 0-7 0,0 0-5 16,0 0 1-16,0 0 6 0,0 0 1 0,0 0-2 0,0 0-1 15,0 0 2-15,0 0-4 0,0 0-7 0,0 0-8 16,-1-2 1-16,1 2-5 0,0 0-2 0,0 0 3 15,0 0-8-15,-1-6-1 0,1 6-2 0,0 0-2 16,0 0-2-16,0 0-2 0,0 0-3 0,0 0 3 16,-3-3-7-16,3 3-4 0,0 0-4 0,0 0 0 15,0 0-4-15,0 0-2 0,0 0 1 0,0 0-4 16,0 0 1-16,0 0-2 0,0 0-2 0,0 0 2 16,0 0-8-16,0 0-1 0,0 0 4 0,0 0 1 0,0 0 0 15,0 0 1-15,0 0-1 0,0 0-7 16,0 0 4-16,3 13 1 0,-3-11 0 0,0 3 0 15,1 0-1-15,0 1 5 0,-1 0-5 0,3 4 1 16,-1-3-1-16,2 3 3 0,-1-5-3 0,-1 7 0 16,2-4 1-16,0 4 0 0,1 0-2 0,-1-2 0 15,1 1 3-15,0-1-1 0,-2 2-1 0,-1 0 2 16,1 0 0-16,-2-4-2 0,3 5 3 0,-4-2-1 0,4 2 1 16,-3-4 0-16,1 4-3 0,-1-5-3 0,-1 2 1 15,1 1 5-15,-1-6-4 0,0 3 2 0,0-3 0 16,4 2-2-16,-3-2-2 0,-1-2 5 0,1 2 0 15,-1-5-3-15,2 5 2 0,-2-3 0 0,0-2-1 16,0 5 2-16,0-5 1 0,0 0-1 0,0 0-1 16,0 0-1-16,0 0 0 0,0 0 0 0,0 0-3 15,0 0 2-15,0 0-4 0,-12-8-1 0,12 8-4 16,0 0 2-16,-5-6-1 0,5 6-1 0,-4-3 2 16,4 3 2-16,-5-3-3 0,1 3 2 0,4 0 1 15,-10-1 4-15,10 1-1 0,-6 0-1 0,6 0-2 16,-11-1-1-16,11 1 2 0,-5 1 2 0,5-1 2 15,-9 0 0-15,9 0-1 0,-6 1-2 0,6-1 3 0,-8 0-1 16,8 0 0-16,-10-1-1 0,3 0 2 16,0-2 3-16,-1 3-4 0,8 0 0 0,-14-1 1 0,7-1 0 15,-2 1 0-15,2-2 8 0,1 2 7 0,1-2 1 16,5 3-2-16,-9-2 3 0,5 1-4 0,4 1-1 16,-6-3 1-16,6 3-3 0,0 0-1 0,-5-3-2 15,5 3-1-15,-5-1 2 0,5 1-1 0,0 0-1 16,0 0-1-16,0 0-2 0,-6-3 5 0,6 3-6 15,0 0-1-15,0 0 4 0,0 0-3 0,0 0-3 16,0 0 4-16,0 0 0 0,0 0 0 0,0 0-2 16,0 0-3-16,0 0 1 0,0 0 1 0,0 0 1 15,0 0-1-15,0 0 0 0,0 0 2 0,0 0-2 16,0 0 1-16,0 0-2 0,0 0-1 0,0 0 2 0,0 0 1 16,0 0-2-16,0 0 0 0,0 0 1 15,0 0-2-15,0 0 1 0,0 0 0 0,0 0 3 16,0 0-2-16,0 0-1 0,0 0 2 0,0 0-3 0,0 0 2 15,0 0-1-15,0 0 1 0,0 0-2 0,0 0 4 16,0 0-8-16,0 0 6 0,0 0 0 0,-6-1 2 16,6 1 2-16,0 0-4 0,0 0-1 0,0 0 5 15,0 0-3-15,0 0-2 0,0 0-4 0,0 0 4 16,0 0 0-16,0 0 5 0,0 0 2 0,0 0-2 16,0 0 0-16,0 0-3 0,0 0 4 0,0 0 4 15,0 0-1-15,0 0-2 0,13-8 1 0,-11 5-2 16,5-2-5-16,-4-4 3 0,5 4-1 0,-1-4 0 15,-1 1 1-15,2-3-1 0,-1 1 1 0,2-4-6 0,3 1 6 16,-3-2-2-16,-2 5 0 0,6-2-3 16,-4-2 2-16,-3 6-1 0,3-1 1 0,0 0 0 15,0 3-3-15,-1 0 0 0,-3-2 0 0,4 7-2 0,-5-3 6 16,0-3-4-16,-2 5 1 0,1 0 2 0,1 1 0 16,-4 1 0-16,4-2 0 0,-4 2 2 0,0 0-2 15,2-6 0-15,-2 6 0 0,0 0 1 0,0-4 1 16,0 4 1-16,0 0-4 0,0 0 0 0,0 0 1 15,0-5-2-15,0 5 0 0,0 0 2 0,0 0-2 16,0 0 1-16,0 0-1 0,0 0-2 0,0 0 5 16,0 0-1-16,0 0 0 0,0 0 0 0,0 0-2 15,0 0 0-15,0 0 0 0,0 0 0 0,0 0 2 16,0 0 0-16,-13 2 1 0,13-2 1 0,0 0-6 16,0 0 6-16,-6 6-2 0,6-6-1 0,0 0-3 15,0 0 2-15,0 0 3 0,-5 0-2 0,5 0 1 16,-2 4-2-16,2-4 2 0,0 0 2 0,-2 3-2 0,2-3 1 15,-8 4 1-15,7-1-1 0,-3 0-1 16,3 1 0-16,-2 0 0 0,-2-3-4 0,1 3 6 16,0 2-1-16,-1-2-1 0,3-1-8 0,-2 4-24 0,0-2-27 15,2 0-36-15,0-1-45 0,2 1-84 0,-1-2-118 16,1-3-371-16,0 8 164 0</inkml:trace>
  <inkml:trace contextRef="#ctx0" brushRef="#br0" timeOffset="115708.74">24111 3634 84 0,'0'0'122'0,"0"0"-12"0,0 0-11 16,0 0-6-16,0 0-10 0,0 0-10 0,0 0-8 16,0 0-6-16,-14 7-8 0,7-5-1 0,-3 0 0 15,1 1-4-15,0-1 2 0,-1 3-3 0,-1-3-2 16,0 1-3-16,3-1 1 0,1 0-5 0,1 0 1 15,0-1-6-15,1 2 2 0,0-2-7 0,5-1 1 16,-5 3-6-16,5-3 0 0,-6 3-3 0,6-3 2 16,0 0-3-16,0 0 1 0,0 0-3 0,13 3-1 15,-1-4 4-15,1 2-7 0,1-1-2 0,4 0-10 0,4 2-14 16,-2 0-17-16,0 1-14 0,-1-3-7 16,-2 0-5-16,-5 1 4 0,0-1 3 0,-1 3 1 0,-5-3 12 15,0 2 1-15,-3 0 6 0,-3-2 9 0,4 1 14 16,-4-1 3-16,-9 4 7 0,3-1 6 0,-2 2 4 15,-2-3 11-15,-2 1 7 0,2 0 5 0,-3-1-1 16,1 5-3-16,2-5 6 0,-2 1-2 0,2 0 1 16,-3-2-5-16,5 2 0 0,2-2-1 0,-3 0-4 15,4 2-1-15,1-2 1 0,-2-1-4 0,6 0-2 16,-6 3 3-16,6-3-5 0,0 0-4 0,0 0 4 16,0 0-3-16,0 0-5 0,0 0 0 0,17 0 3 0,-4 1-9 15,-4-2-2-15,1 1-12 0,4 0-11 16,-5 1-12-16,4-2-10 0,-2 1-6 0,0 0-3 15,-3-1-4-15,-1 1 8 0,-7 0 6 0,10 0 8 0,-7-3 6 16,-3 3 2-16,0 0 5 0,0 0 0 16,0 0 14-16,0 0 14 0,-23-4 13 0,12 0 22 0,1 3-2 15,-5 1 11-15,3-1 7 0,-3-1 1 0,5 2-8 16,-2-3-3-16,2 3-4 0,1-2-5 0,1 2-5 16,3 2-3-16,5-2-1 0,-8 5-14 0,6-4-40 15,2 4-39-15,0-5-47 0,0 0-153 0,5 4-285 16,-5-4 127-16</inkml:trace>
  <inkml:trace contextRef="#ctx0" brushRef="#br0" timeOffset="117017.8">24062 3739 56 0,'0'0'99'0,"0"0"-8"15,0 0-5-15,0 0-6 0,0 0-3 0,0 0-14 0,0 0-2 16,0 0-2-16,4 3-10 0,-4-3-5 0,0 0-12 16,0 0 4-16,0 0-8 0,0 0 3 0,0 0-2 15,0 0-4-15,0 0-8 0,0 0-3 0,0 0 1 16,0 0 3-16,0 0-5 0,0 0 9 0,0 0 12 15,0 0 4-15,0 0 8 0,0 0 12 0,0 0 10 16,0 0 5-16,0 0-1 0,0 0-6 0,0 0-10 16,0 0-5-16,0 0 0 0,0 0-7 0,-5-10-1 15,5 10-1-15,0 0-8 0,-5-5-2 0,5 5-2 16,0 0-7-16,0-4 3 0,0 4-2 0,-4-5-5 16,4 5 0-16,0 0-3 0,0-2 0 0,0 2 0 0,0 0 0 15,0 0 1-15,0-4-6 0,0 4-4 0,0 0 1 16,-4-4-1-16,4 4 7 0,0-8 1 0,0 8-15 15,-1-4-3-15,-2 1-1 0,3 3 2 0,-5-6 3 16,0 3-4-16,0 0 0 0,-4 2-3 0,-2-1-26 16,-3 1-40-16,1-3-38 0,-6 1-52 0,-1 0-129 15,-8-4-314-15,2 2 140 0</inkml:trace>
  <inkml:trace contextRef="#ctx0" brushRef="#br0" timeOffset="118209.28">24058 3730 6 0,'0'0'112'0,"0"0"0"0,0 0-5 0,3-5-8 16,-3 5-7-16,0 0 2 0,-5-7-3 0,5 7 10 15,-3-2 0-15,3 2-8 0,-1-7-6 0,0 1-6 16,1 2-5-16,-3 0-7 0,2 1 10 0,-3-2 5 16,4-1-8-16,-2 2-6 0,0-2-8 0,-2 1-8 0,1-1-1 15,0-1-2-15,-2 2 7 0,1 0-3 0,-1-4 2 16,1 5 0-16,0-1-1 0,0 1-4 0,1-2-2 16,-2 1-2-16,1 1-6 0,-1 0-4 0,1-1-3 15,1 1-4-15,1 0-2 0,-2 0-4 0,0-1-2 16,-1 2-1-16,0-2-7 0,2 0 1 0,-1 1-1 15,-1 0 1-15,1 0 0 0,-1-1-1 0,-3 0-2 16,2 1 2-16,1 0 0 0,0-3-2 0,-3 4-1 16,-2-4-1-16,3 3-3 0,-1-2 2 0,-5-1-4 15,7 3 1-15,-5-1-2 0,1 0-1 0,1-1 2 0,-1 1-2 16,-4 0 2-16,5 0-1 0,-4 1-1 16,2 0-2-16,1 0 4 0,-1 0-3 0,1-1 2 15,-1 0-2-15,2 2-3 0,-1-2 3 0,0 1 3 0,1-1-5 16,2 2 0-16,-6-1 2 0,4-1-2 0,-1 1-1 15,0-1 2-15,-2 0 1 0,2 1 0 0,1 0-7 16,-5 0 8-16,5-2-1 0,-2 2-1 0,-3-1 3 16,1 0-2-16,-2-1 2 0,-2 0-1 0,0 0 2 15,1 0 0-15,-2 0 2 0,1-1 1 0,-2 0-1 16,1 1 0-16,0 1-2 0,0-1 5 0,0-1-2 16,-1 0-1-16,1 4-2 0,7-2 1 0,-7 1 2 15,4 1-3-15,-3-1-1 0,6 2 0 0,-3 1 2 16,-3-2-3-16,4 2-1 0,-1-2-1 0,0 3 0 15,0 0 3-15,1 0-1 0,-6-3-1 0,2 3-2 16,2 0-1-16,0 0-2 0,-4-1 4 0,5 0 1 16,-6 2-4-16,3-2 2 0,-4 1 1 0,3-3-1 0,-2 2 1 15,1 0 0-15,0-2 0 0,0 3-1 0,-1-2 1 16,1-2-1-16,2 3 1 0,3 0-3 16,0 0 1-16,2 1-1 0,-5-3 0 0,0 2 1 15,7 1 2-15,-4 0-1 0,3 0 1 0,0 0-2 0,1-3-2 16,1 3 2-16,-2-2 0 0,-1 2-2 15,2 2 1-15,1-2 0 0,0-2 1 0,-1 2 0 16,2 0 1-16,8 0 0 0,-15 0-2 0,10-1 0 0,-2 1 1 16,7 0-1-16,-15 1 1 0,9-2 0 0,-1 2-1 15,7-1 1-15,-10 0-2 0,10 0 2 0,-13-1 2 16,7 1-2-16,-1 1 0 0,7-1-2 0,-11 2 4 16,6-2-1-16,5 0-2 0,-10-2 2 0,10 2-1 15,-7 0 0-15,7 0 1 0,0 0-3 0,-10 0 2 16,10 0 1-16,0 0-1 0,-8 0-5 0,8 0 6 15,0 0 0-15,0 0 1 0,0 0-3 0,-5 2 0 16,5-2 3-16,0 0-4 0,0 0 2 0,0 0 0 16,0 0 1-16,0 0-2 0,0 0 2 0,0 0-1 15,0 0 0-15,0 0 1 0,0 0 2 0,0 0-1 16,0 0 1-16,0 0-5 0,0 0 2 0,0 0 0 16,0 0-2-16,0 0-14 0,0 0-25 0,0 0-30 15,0 0-32-15,0 0-41 0,0 0-75 0,23-3-182 0,-10 0-432 16,3-3 192-16</inkml:trace>
  <inkml:trace contextRef="#ctx0" brushRef="#br0" timeOffset="119341.84">23084 3057 152 0,'0'0'197'0,"0"0"-20"16,0 0-15-16,-2-7-18 0,2 4-6 16,0 3-13-16,0 0-7 0,-2-7-4 0,2 7-9 0,0 0-4 15,-3-5-7-15,3 5-7 0,-1-2-13 0,1 2-4 16,0 0-8-16,0 0-7 0,0 0-3 0,0 0-7 15,0 0-6-15,-3-3 0 0,3 3-7 0,0 0-1 16,0 0-3-16,0 0-5 0,0 0 2 0,0 0-8 16,0 0-2-16,0 0-2 0,0 0 1 0,0 0 0 15,0 0-4-15,0 0 2 0,0 0-4 0,0 0-1 16,0 0-2-16,0 0-1 0,0 0 3 0,0 0-2 16,-10 0-3-16,10 0 3 0,-6 0 0 0,6 0-4 15,-9 1 3-15,4 0-3 0,-3 0 1 0,0 1 2 16,-4-2 1-16,1 3-10 0,0-1 7 0,-1 3-2 15,-2-1 3-15,-4-3-1 0,-1 6 2 0,1-2 7 16,0 2-5-16,2-1 2 0,-2 0 1 0,-1 0-1 16,1-2 9-16,-4-1 5 0,4 3-2 0,-1-1-2 0,1 0 1 15,0 1-5-15,6-1 1 0,-5 1-2 0,3-3-2 16,2 1 2-16,-3 0-2 0,3 0 0 0,1 0-1 16,0-1-4-16,2 0 1 0,-2 1 1 0,4-1-1 15,-1-2-7-15,2 1 6 0,-1-1 0 0,3 1-3 16,-2-1-1-16,6-1 4 0,-9 3-1 0,9-3 1 15,-8 2-1-15,8-2-5 0,-5 2 1 0,1 0 3 16,-2-1 0-16,6-1 0 0,-9 2-3 0,5 0 1 16,-1 0-2-16,5-2 2 0,-9 1-3 0,5 1 2 15,4-2-1-15,-5 3 3 0,3-3-4 0,2 0-3 16,-7 3 5-16,7-3 0 0,-7 1 2 0,2 0 0 16,5-1-2-16,0 0 0 0,-7 1 1 0,7-1-1 15,0 0-1-15,0 0-1 0,0 0 1 0,-5 1 1 0,5-1-1 16,0 0-3-16,0 0 3 0,0 0 0 15,0 0 3-15,0 0-1 0,0 0-2 0,0 0 0 16,-3 3-1-16,3-3 3 0,0 0-5 0,0 0 6 0,0 0-1 16,0 0-5-16,0 0 3 0,0 0 1 0,0 0-3 15,0 0 2-15,0 0 0 0,-2 2-1 0,2-2-2 16,0 0 3-16,0 0-1 0,0 0-3 0,0 0 4 16,0 0-3-16,0 0 3 0,0 0 0 0,0 0 0 15,0 0 3-15,0 0-3 0,10 5 0 0,-10-3-1 16,0-2 3-16,4 3-3 0,-4-3-1 0,0 0-1 15,6 4 5-15,-6-1-2 0,2 1 0 0,-2-4 0 16,3 5 0-16,-1-2 0 0,0 0 0 0,-2 2 0 16,4 0-1-16,-3-1 0 0,3 3 3 0,0-1 1 15,0-2-3-15,2 4 2 0,-1 1 1 0,1-2-2 16,1 0-1-16,-3 3-1 0,2-2 3 0,2 1-4 16,-3-2 4-16,3 3-3 0,-3 1 6 0,4-1-5 15,-4-2 0-15,0 4 3 0,0 1-2 0,0-2-1 0,-2-1 3 16,3 2-3-16,-2-2 1 0,-3-2 0 15,2 3-3-15,0-2 7 0,-2 1-5 0,1-2 2 0,0-2-1 16,-1-1-2-16,-2-2 2 0,2 2-1 0,0-3 1 16,-1-2 0-16,0 7 3 0,0-7 5 0,2 2 13 15,-2-2 9-15,0 3 6 0,0-3 5 0,0 0 1 16,0 0-6-16,0 0-5 0,0 0-5 16,0 0 0-16,0 0-5 0,-3-12 0 0,3 12-8 0,-1-7-32 15,1 3-41-15,0 4-50 0,-4-7-71 0,3 4-91 16,-2-3-153-16,2 2-458 0,-2-4 203 0</inkml:trace>
  <inkml:trace contextRef="#ctx0" brushRef="#br0" timeOffset="121213.32">24783 2075 91 0,'0'0'108'0,"0"-5"-23"0,0 5 11 0,0 0-16 16,0 0-8-16,0 0 3 0,4-5-10 0,-4 5 3 15,0-2 0-15,0 2-4 0,2-5-6 0,-2 5-6 16,0 0 1-16,0 0-5 0,2-5-2 0,-2 5-10 0,0-5 6 15,0 5-2-15,0 0 1 0,0 0-7 16,0 0-5-16,0 0-2 0,-3-4-8 0,3 4 3 16,0 0-3-16,-4-2-1 0,4 2-2 0,0 0-2 0,0 0 3 15,-6-3-7-15,6 3 0 0,-5-1-5 0,5 1 4 16,0 0-4-16,-10 1 4 0,10-1-5 0,-13 0 2 16,5 0 0-16,8 0-2 0,-18 2 2 0,5 0-4 15,-6-2-1-15,0 1-1 0,-1-1 5 0,-1 2 1 16,1 0-2-16,-1-2 3 0,-2 3-3 0,3-2-3 15,-3 0-2-15,1 1 4 0,-1-1 2 0,3 0-3 16,-1 2 4-16,2 0-6 0,1-1-1 0,-1 2 3 16,1 0 2-16,-1 0-1 0,0 0-14 0,1 0 15 15,-4 0-2-15,3-2 1 0,1 4 0 0,-5-2 5 16,3 1-2-16,0-2-1 0,-6 3 1 0,-1-2-4 16,5-2 0-16,2 0 1 0,-2 3 6 0,-7-2-1 15,8 1-2-15,-7-2 4 0,9-1-3 0,-2-1 0 0,2 0 3 16,1 2 4-16,3 1-1 0,4-3-5 0,-2 2 1 15,1-1-1-15,-1 0-1 0,3 0 3 16,1 1-3-16,0 0 2 0,-1 1-8 0,1 1 3 0,-5-1-1 16,5 2 6-16,-4 0-4 0,3 2 1 0,-3-1 1 15,3 0-5-15,-1-1 0 0,-2 0-1 0,3 2 6 16,-2-2-3-16,3-1 4 0,0 2-5 0,-3-2 2 16,1 4 1-16,1-4 3 0,-3 1 1 0,3-2-1 15,1 1-1-15,-1 1-4 0,2-2 1 0,3-1 1 16,-1-2 0-16,2 4-1 0,-2-1-3 0,2-2 4 15,4-1-1-15,-7 2-2 0,5-2 1 0,2 0 1 16,0 0 3-16,-5 3-3 0,5-3-1 0,0 0-1 16,0 0-1-16,0 0 0 0,-6 2-2 0,6-2 3 15,0 0-2-15,-3 3 1 0,3-3 0 0,0 0-1 16,0 0 2-16,0 0-1 0,0 0 2 0,0 0-6 16,0 0 2-16,0 0 1 0,0 0-3 0,0 0 1 15,0 0-19-15,0 0-24 0,0 0-18 0,0 0-30 0,9 4-26 16,-9-4-161-16,0 0-300 0,0 0 133 0</inkml:trace>
  <inkml:trace contextRef="#ctx0" brushRef="#br0" timeOffset="122201.11">23581 2126 76 0,'0'0'118'0,"0"0"0"16,0 0-13-16,0 0-7 0,2-5-4 0,-2 5-4 16,-2-3-4-16,2 3-3 0,0-6-7 0,0 6-4 15,0-6-10-15,0 6 2 0,-2-4-8 0,2 4 1 16,0 0-10-16,2-4 0 0,-2 4-5 0,0 0-1 15,0 0-8-15,0 0-1 0,0 0-11 0,-2-6 1 16,2 6-1-16,0 0-6 0,0 0-1 0,0 0-1 16,0 0-3-16,0 0 2 0,0 0-2 0,0 0-1 15,0 0 0-15,0 14-2 0,0-11 3 0,0-3-5 0,0 10-7 16,-2-8 6-16,0 5 1 0,-3 0 0 0,2 0 4 16,-5 2 6-16,1 0-1 0,-3 5 6 0,-1-3 3 15,-2 5-1-15,-1-3-2 0,-1 0 0 0,-2 2 3 16,2-3 2-16,-2 0 3 0,3-2 1 0,-3 1-2 15,8-2-4-15,-5 0 7 0,4-1-4 0,1-2 0 16,-1-1 1-16,4 0-1 0,-1 0-3 16,3-1-2-16,-1 0-3 0,3 0-2 0,-2-4 2 0,0 5-3 15,3-4 0-15,1-1 0 0,-1 7-1 0,1-7 3 16,2 4-1-16,-2-4 2 0,4 5-2 0,-2-4 1 16,-2-1 0-16,7 3 5 0,-5-2-7 0,-2-1 1 15,8 2-3-15,-8-2-1 0,7 2 0 0,-7-2 0 16,10 0-2-16,-5 0 1 0,-5 0-3 0,7 0-2 15,-7 0 2-15,14-1-4 0,-10 2 2 0,8-2-3 0,-3 2 2 16,2-2-2-16,-2 2 2 0,4 2-1 16,1-3-1-16,-2 2-1 0,0 1-1 0,0-1 3 15,2-2 0-15,-4 2-2 0,3 0 0 0,0-1-2 0,-4 1 1 16,-2-2 3-16,2 0 1 0,-4 2-2 0,-5-2 2 16,11 1 9-16,-5-1 4 0,-6 0-4 0,0 0 1 15,5-3-3-15,0 0 4 0,-5 3-4 16,1-6 3-16,-1 3-3 0,0 3 0 0,4-5 0 0,-4 5 3 15,-1-7-3-15,1 7 0 0,0-5 0 0,0 5-1 16,-3-5-2-16,2 1 0 0,-2 0 4 0,1 0-7 16,-2 0 0-16,3 1-1 0,-3-4 18 0,0 3 12 15,4-4-3-15,-4 3 2 0,1-5-6 0,-1 3-3 16,0-5 2-16,0-5-6 0,0 7-1 0,-1 0-3 16,1-2-3-16,-1 3 2 0,1-4-4 0,0 4-3 15,0-3 0-15,1 1 0 0,-2 3-1 0,1-2 0 16,0 5 1-16,0-2-3 0,0 2-2 0,2-2 2 15,-3 2-3-15,1-2 0 0,0 4-1 0,2-2 2 16,-1 2 0-16,2 1-2 0,-2-3 1 0,3 5-1 16,-2-4 0-16,2 4-2 0,-3-5 1 0,3 5 0 15,-1-3-1-15,1 3 4 0,0 0-4 0,0 0 0 0,-2-4 1 16,2 4-3-16,0 0 3 0,0 0-5 0,0 0 4 16,0 0-1-16,0 0 0 0,0 0 1 0,0 0-1 15,0 0 1-15,0 0-2 0,0 0 3 0,0 0-2 16,0 0 1-16,3 12 1 0,-3-12-2 15,1 3 1-15,-1-3-3 0,0 0 7 0,0 0-3 0,2 4-2 16,-2-4 3-16,0 0-1 0,0 4-5 0,0-4 3 16,0 0 1-16,0 0 1 0,0 0-2 0,0 0-2 15,0 0 3-15,0 0-4 0,0 0 3 0,0 0-4 16,0 0 0-16,0 0-7 0,0 0-8 0,0 0-10 16,0 0-13-16,1 1-9 0,-1-1-20 0,0 0-24 15,0 0-29-15,0 0-36 0,1 7-43 0,0-5-198 16,-1-2-435-16,0 0 193 0</inkml:trace>
  <inkml:trace contextRef="#ctx0" brushRef="#br0" timeOffset="123413.33">24833 2557 118 0,'0'0'168'16,"0"0"-4"-16,0 0-5 0,0 0-8 0,0 0-5 15,0 0-11-15,0 0-10 0,0 0-3 0,0 0-6 16,0 0-8-16,-4-2-8 0,4 2-8 0,0 0-9 15,0 0-6-15,0 0-11 0,0 0-6 0,0 0-5 16,0 0-6-16,0 0-4 0,0 0-3 0,0 0-4 16,0 0-5-16,0 0-2 0,-8 0-3 0,2-1-3 15,6 1-2-15,-13-2-4 0,7 1 0 0,-8-1-5 0,1 2 2 16,-6 0-5-16,-2 0 0 0,-8-1-1 16,-2 1 3-16,-1 3-3 0,0-2 1 0,-3 1-4 15,0 1 1-15,3 0 3 0,-5 2-5 0,3 0-2 0,-2-1 3 16,-2-2-4-16,2 5 5 0,-3-5-4 15,2 1 0-15,-2-1 0 0,0-2-1 0,1 1 2 0,0-1-1 16,-16 0-1-16,14 0 2 0,-2-1-3 0,-8-1 4 16,11 2 3-16,-1-3 3 0,2-1 7 0,1-1 2 15,4 5 3-15,5-3 0 0,7 1-1 0,7 1 3 16,1 1 3-16,4-1 2 0,-2 1-2 0,3-1-4 16,4-2 6-16,4 3-4 0,-8 0 1 0,8 0 3 15,-6-1 5-15,6 1-6 0,-5-3 2 0,5 3-2 16,0 0-3-16,0 0 1 0,0 0-7 0,0 0-1 15,0 0-2-15,0 0-4 0,0 0-1 0,0 0-1 16,0 0-1-16,19 3-2 0,-15 2-3 0,1-4-14 16,0 2-19-16,-1 0-39 0,5 2-41 0,-4-1-43 15,3-1-53-15,-3 0-60 0,0-2-148 0,5-1-443 0,-2 0 196 16</inkml:trace>
  <inkml:trace contextRef="#ctx0" brushRef="#br0" timeOffset="124214.22">23898 2449 22 0,'0'0'94'0,"5"-3"-7"0,-5 3 10 15,0 0 4-15,0 0 2 0,5-4 6 0,-5 4 4 16,0 0-9-16,0 0-7 0,0 0-8 0,0 0-7 15,0 0-13-15,0 0-3 0,-19 5-14 0,12-3-6 16,-2 0-1-16,-1 2-2 0,-3-1-8 0,-5 3-1 16,-2 1-1-16,-6 3-3 0,6 0 4 0,-6-3-9 15,6 1 6-15,2-1 1 0,-1 0 4 0,2 0-3 16,3 0 0-16,5-2-1 0,-1 0-4 0,0-2-3 16,-1 2-2-16,2-1 3 0,3-3 0 0,1 2 2 15,-1-2-1-15,3 2 1 0,3-3 1 0,-8 1 4 0,8-1 5 16,-5 3-1-16,5-3 4 0,0 0-3 15,-3 2-3-15,3-2-3 0,0 0-1 0,0 0-2 16,0 0-6-16,0 0 0 0,0 0-1 0,-6 0-2 16,6 0-6-16,0 0-1 0,0 0 2 0,0 0-1 0,0 0-5 15,-3 1-4-15,3-1 2 0,0 0-2 16,0 0 2-16,-2 5-3 0,2-5 1 0,0 0 0 16,0 7 0-16,3-2 2 0,1-2-6 0,0 5 2 0,-1-2-1 15,4 2 3-15,-1 0-1 0,3 2-3 0,0 1 3 16,1-2-1-16,-2 3 0 0,2 0 0 0,0-1 0 15,-2-1-2-15,0 0 2 0,-2-2 0 16,-1-1 0-16,0 0-2 0,-1 0-2 0,1-4 5 0,-2-3 0 16,-2 4 2-16,2-1 17 0,-3-3 2 0,2 5-1 15,-2-5 3-15,0 0-4 0,0 0 1 0,0 0-3 16,2-12 2-16,-5 9-3 0,2-4 4 0,-1 0 1 16,1 2 1-16,0-2-1 0,1-1-2 0,-1-1 2 15,-1 1 12-15,2-1-3 0,0-3-5 0,2 2 1 16,1 0-5-16,1-2-5 0,-1 2 0 0,2-1 2 15,-3 2-5-15,3-2-3 0,-2 2 1 0,2-1-6 16,-1 3 1-16,-1-2 1 0,-1 3-2 0,1 1-1 16,-1-2-1-16,-2 2 0 0,1 0-1 0,-1 3-1 15,0-4 0-15,0 2-2 0,0 4 1 0,2-5-2 16,-2 5-1-16,0-4 0 0,0 4 0 0,1-5-1 16,-1 5-3-16,0 0-17 0,0-3-22 0,0 3-33 15,0 0-44-15,0 0-55 0,3-4-69 0,-2 1-200 16,0-1-479-16,2-2 212 0</inkml:trace>
  <inkml:trace contextRef="#ctx0" brushRef="#br0" timeOffset="126377.72">25331 2636 80 0,'0'0'88'16,"0"0"-2"-16,0 0-8 0,0 0-8 0,0 0-11 15,0 0-3-15,0 0-2 0,0 0-17 0,0 0 2 16,0 0-3-16,0 0-3 0,3 12-3 0,-3-12-3 15,0 0-9-15,-3 3 2 0,3-3 4 0,-5 3 2 0,5-3 0 16,-4 4 11-16,0-3-7 0,-1 0 7 0,5-1 2 16,-7 3-3-16,7-3 11 0,-7 0 3 15,7 0 5-15,-5 1 5 0,5-1-7 0,0 0 4 0,0 0 6 16,-6 1-7-16,6-1 2 0,0 0-2 0,0 0 0 16,-7 0 0-16,7 0 0 0,0 0 0 0,0 0-1 15,0 0-1-15,0 0-5 0,0 0 0 0,0 0-4 16,0 0-3-16,0 0-6 0,0 0-2 0,0 0-5 15,0 0-6-15,27-5 2 0,-9 5-3 0,5 0-3 16,9 0-1-16,1 3-2 0,7-2-3 0,10-1 0 16,2 0 2-16,3 3-7 0,1-1 4 0,-1 4-4 15,4-4 1-15,-5 2 1 0,-2 0-2 0,-12 0-3 16,-2 1-1-16,-1-1 4 0,-5 0-5 0,-6 0 3 16,-7 0-4-16,-8-1-1 0,1-1 0 0,-2 1 4 0,-5-1 0 15,3-2-5-15,-4 1 0 0,-4-1 2 16,6 0 0-16,-6 0 0 0,0 0 0 0,0 0-1 15,0 0 0-15,-13 4-2 0,7-2-19 0,1-1-36 0,-2 1-28 16,3 3-44-16,-1-2-46 0,-1-3-167 16,1 3-370-16,2-1 165 0</inkml:trace>
  <inkml:trace contextRef="#ctx0" brushRef="#br0" timeOffset="126829.95">25377 2934 43 0,'18'-7'144'15,"-13"6"-10"-15,0 1-7 0,-5 0-6 0,8-1-1 16,-4 0 1-16,-4 1 2 0,7-2 5 0,-7 2 0 15,4-2 1-15,-4 2-3 0,4-3-8 0,-4 3-12 16,3-3-12-16,-3 3-8 0,0 0-6 0,4-4-4 16,-4 4-7-16,0 0-6 0,2-2-3 0,-2 2-7 15,0 0 0-15,0 0-6 0,1-3-3 0,-1 3-5 16,0 0-2-16,0 0-3 0,7-2-5 0,-1 1-4 16,2-2-3-16,5 3 0 0,8-1-2 0,6 0-4 15,5 2-1-15,1-1-1 0,3 4-2 0,3-1 2 16,14 0-5-16,3-2-2 0,3 2 0 0,-1 2 0 15,-4 0-1-15,0-2-2 0,-18-1 1 0,-3 3 5 0,-6 0-7 16,-8-1 0-16,-1-3 3 0,-6 1-2 16,0-2 3-16,-7 2-1 0,3 0 2 0,-3-2 6 0,-5 0 0 15,0 0-2-15,6 0-2 0,-6 0-2 0,0 0-1 16,0 0 2-16,0 0-1 0,-15-5-3 0,15 5-4 16,0 0-16-16,-9-2-26 0,9 2-26 0,0 0-31 15,-14 3-32-15,9-1-35 0,0 1-46 0,-1-1-147 16,-2 1-388-16,2-2 173 0</inkml:trace>
  <inkml:trace contextRef="#ctx0" brushRef="#br0" timeOffset="127241.27">25178 3237 185 0,'0'0'228'0,"0"0"-15"0,0 0-23 0,0 0-21 16,0 0-14-16,0 0-17 0,0 0-11 0,0 0-14 15,0 0-10-15,9 0-9 0,-9 0-10 0,0 0-11 16,19-6-5-16,0 5-8 0,1 0-8 0,2-2-2 15,10 3-7-15,3 0-3 0,2-1-6 0,13 2-1 16,5 1-2-16,-2 1-5 0,2 0-2 0,0 0 0 0,-1-1-5 16,2 3-2-16,-4-1-2 0,-12 1 0 15,0 1 0-15,-3-5-3 0,-3 5-2 0,-6-4 2 16,-6 1-4-16,-9-1-1 0,-3 0 0 0,3 0-2 0,-7-2 2 16,2 3 2-16,-3-3-2 0,-5 0 2 0,8 0-6 15,-8 0 0-15,0 0 1 0,0 0 0 0,0 0-4 16,-21 2-22-16,12 0-32 0,-1 1-36 0,1-2-43 15,-2 0-28-15,-1 2-41 0,1-3-113 0,0 0-339 16,-1 0 150-16</inkml:trace>
  <inkml:trace contextRef="#ctx0" brushRef="#br0" timeOffset="127627.98">25179 3491 24 0,'0'0'195'0,"0"0"-8"0,0 0-10 15,0 0-15-15,0 0-7 0,0 0-11 0,17-4-9 16,-7 1-7-16,3 1-9 0,0 1-11 0,7 0-9 0,3-2-4 15,8 2-7-15,1 1-12 0,6 0-4 16,2 1-5-16,11 0-4 0,-12 1-6 0,16 0-7 16,-4 3-2-16,-11-3-5 0,14 3-3 0,-4-1-4 0,-14-2-4 15,3 4-3-15,-5-1-2 0,-2 0 0 0,-1-1-2 16,-4 0-2-16,-7 0-4 0,-2-2-4 0,-6 0 0 16,-1 0-2-16,-6 1 5 0,3-3-6 0,-2 0-1 15,-1 2 3-15,-5-2-7 0,8 2 1 0,-8-2-1 16,5 0 0-16,-2 2-1 0,-3-2 0 0,0 0-3 15,7 2 1-15,-7-2 0 0,4 1 0 0,-4 2-39 16,0-3-47-16,0 7-48 0,0-7-57 0,-2 7-192 16,-6-7-410-16,3 0 182 0</inkml:trace>
  <inkml:trace contextRef="#ctx0" brushRef="#br0" timeOffset="127994.83">25256 3733 27 0,'6'5'177'0,"1"-4"-10"15,3-1-9-15,5 0-11 0,4 3-14 16,8-3-8-16,4 1-11 0,1-1-11 0,0 4-10 0,2-1-8 15,3-2-12-15,0 3-7 0,3 0-5 0,-3-4-5 16,15 7-6-16,-13-5-7 0,-1-2-3 0,13 7-7 16,-12-2 1-16,-4-2-7 0,-4 2 0 15,-3 0-2-15,-7 1-4 0,-4 1-3 0,-3-2-1 0,-5 0 0 16,0-4-2-16,-1 5-1 0,-3-2-1 0,-4-1-2 16,3 1-1-16,-4 3 0 0,-1-3 1 0,1 0-6 15,-3 0 1-15,2 1-2 0,-3 0 0 0,4-2 1 16,-1-1 1-16,1 3-2 0,-4 0-4 0,4-5-8 15,0 5-23-15,0 0-29 0,0-1-38 0,0-4-41 16,-2 7-148-16,0-2-310 0,-3-3 137 0</inkml:trace>
  <inkml:trace contextRef="#ctx0" brushRef="#br0" timeOffset="128364.49">25371 4059 18 0,'-3'1'129'15,"3"-1"-11"-15,0 6-12 0,0-6-6 0,0 5-14 16,-1-2-3-16,1 1-15 0,1 2-1 0,-1-2-11 16,0 0-1-16,3 0-8 0,-2 3 2 0,4-3-1 0,-1 1 8 15,1 0-2-15,9 0 4 0,-1-2-5 0,6 4-6 16,9-5-1-16,4 3 1 0,5-2-5 0,0 1-3 15,18-1 1-15,1-1 0 0,3 1 3 0,1-1-3 16,0-1 0-16,-5 5-3 0,-14-3-6 0,-2-2-1 16,1 3-3-16,-8 3-3 0,-6-3-4 0,-7-1 0 15,-7 1-5-15,0-4-1 0,-3 3 0 0,-2 0-1 16,-2-1 1-16,-3 2-3 0,-2-4 2 0,-10 6-5 16,-1-4 1-16,-1 1-1 0,-1 2 2 0,-3-1-4 15,-1 0-1-15,4-1-1 0,-2 0-3 0,6 1-3 16,1 0-22-16,1-1-5 0,-1-1-19 0,4 2-6 15,-1 0-12-15,3-1-17 0,-1-1-36 0,-2 3-145 16,-1-3-286-16,-1 1 126 0</inkml:trace>
  <inkml:trace contextRef="#ctx0" brushRef="#br0" timeOffset="128695.83">25155 4478 117 0,'-4'2'122'0,"0"1"-13"0,4-3-7 0,-5 1-3 15,5-1 11-15,0 0 10 0,0 0 2 0,10 7-4 16,2-7-6-16,1 0-9 0,3 1-6 0,7-1-2 16,8 0 3-16,1 3-5 0,6-3 1 0,-2-3 4 15,16-2 4-15,-1 6-4 0,-1-1-4 0,5 0-6 16,-15 3-4-16,12-2-11 0,-15 2-6 0,-2-1-7 15,4 2-4-15,-8 2-8 0,-3 1-6 0,-10 0-3 16,1 2 0-16,-3-3-8 0,-2-1-1 0,-7 1-4 16,2 2-3-16,-2-2 0 0,-4 1-4 0,0 2-2 15,-2-2 1-15,-1 0-6 0,2 1-1 0,-2-1-1 16,1 3-4-16,-1-2-4 0,1-2-18 0,2 1-17 16,1 1-11-16,3-2-21 0,-2 2-25 0,2 1-39 15,-2-6-62-15,-1 4-203 0,2-4-425 0,-6 2 188 0</inkml:trace>
  <inkml:trace contextRef="#ctx0" brushRef="#br0" timeOffset="128964.75">25179 4920 3 0,'0'4'151'15,"0"0"-1"-15,5-2-1 0,2 1-7 0,0-1-2 16,4 0 8-16,1-2 7 0,2 0-2 0,6-1 6 16,-1 0 4-16,8-2-7 0,-6 1-10 0,6-3-5 15,-4 4-16-15,-5-3-10 0,13 2-14 0,-1 2-8 16,6 1-8-16,-3 1-7 0,3 2-9 0,-3 1-7 16,2 2-7-16,-3 1-13 0,-2 0-32 0,0 1-45 15,-10 0-47-15,-2-1-43 0,1 4-42 0,-6-3-45 16,-3-3-150-16,-2 2-392 0,-3-2 173 0</inkml:trace>
  <inkml:trace contextRef="#ctx0" brushRef="#br0" timeOffset="129346.61">25244 5199 288 0,'0'0'271'0,"-7"-1"-11"16,3-1-13-16,4 2-23 0,-4-2-22 0,4 2-17 15,-3-4-17-15,3 4-24 0,0 0-14 0,0 0-11 16,-5-1-15-16,5 1-9 0,0 0-8 0,0 0-11 16,0 0-7-16,0 0-7 0,0 0-5 0,8 10-4 15,-4-6-6-15,1 1-7 0,4 0-5 0,1 0 0 16,0-2-1-16,8 4-6 0,1-3-2 0,8 4-3 15,1-3-4-15,3 2 6 0,1-2-7 0,5 0-2 16,-3 0-3-16,4-3-1 0,-3 3 2 0,1-1 0 16,5-1-1-16,-7 4 3 0,0-4 1 0,0 2-3 15,-3 1-2-15,-11-3-3 0,-2 1 1 0,-1-1 0 0,-7-2-4 16,-1 0 0-16,-3 3 2 0,-1 0-5 0,-3 1 5 16,-6 2-6-16,-1-1-20 0,-9 3-36 15,-3 0-23-15,-1 3-29 0,-6 0-24 0,-3 1-7 0,5-1-21 16,3-5-5-16,0 3-29 0,8-5-27 0,-5 2-135 15,0-1-383-15,5-2 170 0</inkml:trace>
  <inkml:trace contextRef="#ctx0" brushRef="#br0" timeOffset="129681.11">24842 5583 183 0,'0'0'270'0,"11"3"-9"0,-11-3-21 15,22-6-19-15,-8 5-15 0,5-2-20 0,3 1-18 16,6-1-14-16,2 2-16 0,0-3-9 0,3 3-16 0,3-1-14 16,6 0-10-16,-6 2-10 0,5-2-8 0,10 4-7 15,-14 0-4-15,0 1-4 0,0 0-9 16,-2-1-1-16,1 3-9 0,-6-1-4 0,-2 0 0 15,-2 3-6-15,-6-5 0 0,-2 5-4 0,-5-2-4 0,1-1-1 16,-4 1-1-16,2-2-1 0,-2 2-4 0,-2 0 2 16,-2-1-1-16,2 0-4 0,-3-2 0 0,-1 4 0 15,0-3 0-15,-2-3-2 0,2 5-3 0,-1-4-14 16,-3-1-34-16,3 5-41 0,-3-5-64 0,5 2-91 16,-5-2-208-16,0 0-486 0,0 0 215 0</inkml:trace>
  <inkml:trace contextRef="#ctx0" brushRef="#br0" timeOffset="130928.43">25044 2421 20 0,'0'0'139'0,"-4"-1"-12"16,4 1-10-16,-4-2-5 0,4 2-14 0,0 0-5 16,0 0-9-16,0 0-7 0,0 0-11 0,0 0-5 15,17 2-8-15,-10-1 0 0,0 4-8 0,0 2-6 16,0-2-5-16,-1 4-2 0,2-1 4 0,-2 4-10 16,-2 0-2-16,-3 5-3 0,3 0 1 0,-4 0 2 15,1 7 0-15,-2 3-4 0,-4-1-3 0,1 1 4 16,-4-1 2-16,0 3 3 0,-3 0-3 0,2 1-5 15,-3 2 3-15,0 1-4 0,-3 13 2 0,2-2 0 16,-1 2-6-16,-3-1 2 0,2-1 0 0,2 5 2 16,-1-2-1-16,4 0-3 0,1-12 1 0,1 12-4 15,3 0 5-15,2-13-4 0,1 1-2 0,-2-1 4 0,3 0-4 16,-1 1 2-16,2-4-3 0,0 2-1 0,2 4-1 16,-2-4 0-16,0 1 4 0,0 15 1 0,-4-15-2 15,-1 14 0-15,-3-1 2 0,2-12-3 16,-7 18 3-16,2-3-2 0,-3 0 0 0,0 1-1 0,-4-4 1 15,1 2 0-15,2 0 0 0,-4-3-3 0,2 0-1 16,2 1 2-16,-1-3-1 0,1 1 2 0,6-11-3 16,3-4 3-16,-1 1-2 0,5-1 1 0,4-3 14 15,-1-2 3-15,2 0 16 0,0 1 6 0,3-1 2 16,3-1-4-16,0 0-3 0,-3 1-4 0,3-1-1 16,-5-5-7-16,1 6 0 0,0-2 0 0,-5-2-3 15,3 4-5-15,-3 0 0 0,-3-2-3 0,3-3-2 16,-6 7-2-16,2-3 1 0,0 4 0 0,0 0-5 15,2-4 0-15,-1 3 1 0,-2-1-2 0,4-5 0 16,1 4-2-16,1-7 0 0,0 1 0 0,2 0 1 0,2-1-3 16,0 0-2-16,-1 1 2 0,1 0 1 15,3-4-2-15,-2 2 1 0,-2 0-1 0,3-2-2 16,-2-1 1-16,1 1 1 0,-3-1 0 0,-1 2-3 0,2 0 0 16,-3-1 3-16,-1 1 0 0,-1-3-4 15,0-2 1-15,-2 4 1 0,3-3 1 0,-4 3-3 16,2-1 1-16,-1 0 0 0,-2 0 1 0,3-1-1 15,0-3 2-15,1 1 0 0,1-1-2 0,0-2 0 0,0-1-1 16,0 0 4-16,1 1-1 0,-1 0-2 0,2-2 0 16,-1 0-1-16,0 0 3 0,4 1-1 15,-4-2-4-15,1 0 2 0,0-1 0 0,1 0-31 0,-3-4-39 16,6 7-53-16,-6-7-62 0,13 0-209 0,-13 0-428 16,22-17 190-16</inkml:trace>
  <inkml:trace contextRef="#ctx0" brushRef="#br0" timeOffset="132577.56">25054 2530 124 0,'0'0'119'0,"-5"-3"-11"16,5 3-9-16,0 0-12 0,0 0-8 0,0 0-3 16,0-5-11-16,0 5-6 0,2-5-4 15,0 1-7-15,-2 4-10 0,0-8-4 0,0 4 0 0,0-1 2 16,0-2 8-16,-2-1-6 0,1 4-1 0,1-3 5 16,-1 1 11-16,1-1-4 0,1-1-2 0,2-1-5 15,1 4-3-15,6-6-5 0,-1 5-6 0,7-5 1 16,0 5-1-16,5-4-11 0,6 3 3 0,1 0-4 15,5 2-3-15,1 1 2 0,3 0-14 0,15 0 12 16,4 3 1-16,3 0-2 0,-4 1-3 0,4 0 1 16,0 2-9-16,-3-2 10 0,-2 3-15 0,-1-1 19 15,-16 3-10-15,0 0 3 0,-1 0 2 0,-4-1-6 16,-4 3 5-16,-7-4 0 0,-1 4-4 0,-6-2 1 0,-2 2-2 16,-1 0 4-16,-2-3-3 0,0 5 1 15,0-4-6-15,-1 7 6 0,-2-4-3 0,2 3-1 16,-1-3-1-16,1 2 5 0,1 1-3 0,4 1 0 15,-6 0-2-15,4-4-2 0,-1 1 7 0,1 3-6 0,4-3 4 16,0 2-2-16,-2-1-2 0,3-1 2 0,-2 0 2 16,-4-3-1-16,2 2 1 0,-2-1-1 15,-1 0 0-15,-1 0-7 0,-3 0 6 0,0-2-4 0,-1 0 1 16,-2 2 1-16,3-2 2 0,-2 2-1 0,-2 0-1 16,2-2-1-16,-2 0-8 0,2 2 9 0,-1 0-1 15,1-2 2-15,-2 3 1 0,3-1-3 0,1 4 2 16,3-2 5-16,-2 3-4 0,2 2-2 0,0 1 3 15,3-1-2-15,-1 3 1 0,-1 5 6 0,5 2-5 16,-1 1-1-16,1 5 1 0,0-1 1 0,1 3 1 16,-2 2 2-16,-3 0-1 0,3 11 1 0,-1 1-4 15,-5-11 1-15,1 10 6 0,-2-9-5 0,0 10 1 16,-4-11-6-16,1 0 0 0,-3-3 0 0,-2 4 9 0,-3-4-5 16,0 2 3-16,0-2-4 0,0 3-1 15,-4-2 1-15,-1 1-5 0,1 2 10 0,-4-2-2 16,0 1-1-16,-1 8 0 0,1-8 1 0,-1-3 0 15,0 2 0-15,1 1 1 0,1-1 2 0,1 1-3 0,1-2-3 16,-4 3 0-16,5-3 3 0,-1 0-1 16,2-1-2-16,1 1 1 0,3-2-6 0,-3 1 6 15,5-2 2-15,-4 1-1 0,2-1 2 0,1-3-3 0,1 0 1 16,2-1-1-16,0-1 1 0,-3 2-1 0,-1 1-1 16,3-1-6-16,0 0 8 0,-1-2 1 0,1-1-1 15,-3-4-3-15,4 6 0 0,0-3 1 0,-2-5 0 16,2 2-1-16,0 1 3 0,0-2-3 0,0 5-2 15,0-4 1-15,-3 1-3 0,3 2 5 0,0-5-2 16,-1 3 3-16,0-1-7 0,-2-2 0 0,3 2 5 16,-4-2 2-16,3 2 3 0,-2-2-6 0,2 0-1 15,-3-1 3-15,3 0-1 0,-3-3-2 0,3-2 4 16,-3 1-11-16,4-1 11 0,-4 0 2 0,4 2 4 0,3-5 5 16,-2 3 7-16,-1 0-5 0,6-2 4 0,-2-1 4 15,1 2-4-15,2-1-1 0,-2 0 2 16,1-1-2-16,1-1-8 0,-1 0 4 0,-2 1-1 15,-2-2 0-15,2 2 2 0,-1 1 2 0,-1 2 1 0,-2 0-1 16,3 2-2-16,-7-3 1 0,3 7-1 0,-2-3-3 16,1 3 1-16,-1-1-3 0,-1 0-1 15,-2 1-5-15,1 0 3 0,-3-2 3 0,2 2-5 0,2 0 1 16,-4-2 0-16,4-4-2 0,-2 4-1 0,2-5-1 16,3 0-2-16,-3-2 3 0,3 1-1 0,-2 0-1 15,2 0-2-15,-3-3 1 0,2 3-1 0,0-4 0 16,2 2 1-16,-4-3 3 0,4 4-3 0,-1 1 1 15,-4-2 0-15,3 4-1 0,-4-1-1 0,3-1 2 16,-3 2 1-16,1-2-2 0,-1 5-3 0,-4-1 4 16,1-2-5-16,2 1 4 0,-1-2 0 0,1-3 0 15,-1 7 1-15,5-2-4 0,-3-3 2 0,1 1 0 16,3-1 2-16,2-1-1 0,-1 0 0 0,3-2-1 0,1 1 1 16,0-3-1-16,0 0 2 0,0 2-3 0,-1-5 3 15,1 2-5-15,-2 2 2 0,-1-6-2 16,4 5 0-16,-4-5 3 0,1 4-2 0,-1-4 2 15,0 0-2-15,1 5 0 0,-1-5 1 0,-3 7-1 0,3-7 2 16,-9 3 0-16,5 2 1 0,-3-1-2 0,2 1-2 16,0-2 2-16,0-1 1 0,0 1 1 15,0-1-2-15,-3 2 0 0,2 0-1 0,-3-2-4 0,2 0 8 16,-4-1 0-16,1 4-2 0,-3-3-8 0,0 4 8 16,-5-3-3-16,0 2 6 0,-1 1-3 0,-1 0 0 15,-2-1 3-15,0 0-4 0,2 2 0 0,-1-1 2 16,-7-2-1-16,1 0 1 0,2 0 4 0,-6-2-3 15,2 2-2-15,1-1 9 0,-5-6 3 0,-2 3 7 16,-2-4 3-16,-17-2 6 0,2-1 13 0,1 1-2 16,-3-2 4-16,-1 0 9 0,4 0 0 0,-1 4-1 15,-1-5 4-15,16 4 3 0,-2-2 2 0,2 4-4 16,6-2-5-16,2 0-4 0,7 1-6 0,4 2-2 0,4 1-6 16,2 1-2-16,3-2-17 0,4 2-39 15,5 0-60-15,0 0-84 0,-18-1-114 0,18 1-229 16,0 0-553-16,-4-14 245 0</inkml:trace>
  <inkml:trace contextRef="#ctx0" brushRef="#br0" timeOffset="142245.76">25386 2669 8 0,'0'0'72'0,"0"0"-9"0,0 0-1 0,13-9 3 16,-13 9-5-16,0 0 3 0,0 0 0 0,0 0-5 16,0 0-5-16,0 0-1 0,0 0-8 0,0 0 5 0,0 0-6 15,0 0-11-15,0 0 8 0,0 0-8 0,0 0-4 16,0 0-6-16,0 0 12 0,-4-4-11 0,4 4-10 16,0 0 1-16,0 0 9 0,0 0-6 0,0 0 1 15,-5-3-9-15,5 3-4 0,0 0 1 0,0 0-2 16,-8-2 5-16,8 2-6 0,0 0-5 0,0 0 15 15,0 0-15-15,0 0 9 0,0 0-3 0,0 0-3 16,0 0 0-16,-2-3-1 0,2 3-1 0,0 0-1 16,0 0 4-16,0 0 3 0,0 0 1 0,0 0-5 15,0 0 5-15,0 0-4 0,0 0-3 0,-7-2 5 0,7 2-6 16,0 0-1-16,0 0 0 0,0 0-3 16,0 0 5-16,-2-2 0 0,2 2 6 0,0 0-4 15,0 0 2-15,0 0-1 0,0 0-5 0,0 0 0 0,0-5 8 16,0 5-6-16,0 0 3 0,0 0-3 0,0 0 1 15,0 0 0-15,0 0-2 0,0 0 4 16,0 0 2-16,0 0-1 0,0 0 1 0,0 0-6 16,0 0 5-16,0 0 2 0,0 0-4 0,0 0-5 0,0 0 5 15,0 0 2-15,0 0-3 0,0 0 4 0,0 0-8 16,0 0 8-16,0 0 2 0,0 0-5 0,0 0-5 16,0 0 2-16,0 0 2 0,0 0 1 0,0 0-1 15,0 0 11-15,0 0-6 0,0 0 2 0,0 0 3 16,0 0 1-16,0 0 4 0,0 0-3 0,0 0 6 15,0 0-5-15,0 0 2 0,0 0-3 0,0 0-6 16,0 0 5-16,0 0-1 0,0 0-7 0,0 0 3 16,0 0 3-16,0 0-9 0,0 0 5 0,0 0-1 15,0 0 4-15,0 0 2 0,0 0-3 0,0 0-7 16,0 0 1-16,0 0 5 0,0 0-6 0,0 0 4 16,0 0-7-16,0 0 9 0,0 0-6 0,0 0-1 15,0 0 2-15,0 0-2 0,0 0 5 0,0 0-4 0,0 0-3 16,0 0 3-16,0 0 0 0,0 0 0 0,0 0 1 15,0 0-2-15,0 0 6 0,0 0-4 16,0 0 1-16,0 0-2 0,0 0 6 0,0 0-1 0,0 0-2 16,0 0 1-16,0 0-2 0,0 0 7 0,0 0-4 15,0 0-1-15,0 0 1 0,15 2-4 0,-7-2 4 16,-2 0 1-16,6 0-3 0,0 1-3 0,3 0 2 16,2 0 1-16,1 1-2 0,3-2 4 0,-1 2-4 15,1 1 0-15,-1-1 1 0,3 0-5 0,-4-1 1 16,4 2 1-16,-2-2 2 0,-3 2 2 0,-1-3 1 15,-4 1-8-15,0 2 6 0,-1-1-2 0,-2-1-2 16,1 2-4-16,-6-1 3 0,3-2 7 0,-3 2-2 16,4-2-4-16,-4 3 1 0,0-3 4 0,1 1-3 0,0 0-2 15,-6-1 0-15,11-1 6 0,-2 2-4 16,0 1-3-16,4-2 5 0,0 0-4 0,-2 0-1 16,5 0 3-16,-2 0 0 0,4 0 3 0,1 2 0 0,-3-1-17 15,-2-1 12-15,1 2 7 0,-3-2-8 0,1 3 7 16,-3-3 3-16,3 2-1 0,-4 0-4 0,-4 0 2 15,4-2-5-15,-3 1 4 0,1 1-5 0,-3-1 2 16,-4-1 2-16,9 1-1 0,-6 0-3 0,-3-1 4 16,7 2-3-16,-7-2 4 0,5 1-6 0,-5-1 3 15,6 0-4-15,-6 0 5 0,7 3 3 0,-1-3-2 16,-6 0-7-16,6 1 7 0,-6-1-3 0,8 0 7 16,-8 0-5-16,9 2-1 0,-3-1 5 0,-6-1-2 15,7 0-1-15,-7 0-7 0,0 0 16 0,6-1 11 16,-6 1 4-16,0 0 1 0,0 0 8 0,0 0 2 15,0 0-6-15,9-2-5 0,-9 2 1 0,0 0-4 16,5-2 0-16,-5 2-6 0,0 0-6 0,5-3 4 0,-5 3-1 16,0 0 2-16,3-3-4 0,-3 3 0 0,0 0-5 15,4-1 0-15,-4 1-1 0,0 0 3 16,0 0 2-16,0 0-4 0,0 0 1 0,0 0-5 0,0 0 5 16,0 0 1-16,0 0 2 0,0 0 0 0,0 0 0 15,0 0 3-15,0 0-6 0,0 0-4 0,0 0 2 16,0 0 1-16,0 0-1 0,0 0 2 0,0 0-10 15,0 0-29-15,0 0-38 0,0 0-54 0,-18 3-176 16,8-1-323-16,-4 2 143 0</inkml:trace>
  <inkml:trace contextRef="#ctx0" brushRef="#br0" timeOffset="143413.22">25318 2910 3 0,'-1'-2'63'16,"1"2"-8"-16,0 0 4 0,-4-3-5 0,4 3-7 0,0 0 2 16,0 0-4-16,0 0 2 0,-2-3-5 15,2 3-3-15,0 0-3 0,0 0-1 0,0 0-4 16,0 0 3-16,0 0-6 0,0 0 3 0,0 0 1 15,0 0-10-15,0 0 5 0,0 0 2 0,0 0 4 16,0 0 4-16,0 0 2 0,0 0 1 0,0 0-1 16,0 0-2-16,0 0 2 0,0 0-2 0,-3-3 0 0,3 3 9 15,0 0-6-15,0 0-4 0,0 0-1 0,0 0 3 16,0 0 2-16,0 0-7 0,0 0 0 16,0 0-4-16,0 0 1 0,0 0 1 0,0 0 0 0,0 0 3 15,0 0-4-15,0 0 1 0,0 0 1 0,0 0-4 16,0 0 0-16,0 0-6 0,0 0 0 0,0 0-3 15,0 0 0-15,0 0 0 0,0 0-4 0,0 0-2 16,0 0-1-16,0 0 0 0,0 0-2 0,0 0 1 16,0 0-1-16,16 6 0 0,-10-4 0 0,0-2 0 15,-1 1-4-15,3 0 2 0,0-1-2 0,3 3-5 16,1-1 6-16,-2 1 1 0,5-1-2 0,4 0-3 16,-2-1 0-16,3 2 2 0,-1-2 2 0,0-1-4 0,2 3 1 15,-1-2 0-15,1-1-4 0,-2-3 5 0,-1 5 0 16,3-2-6-16,-4 1 4 0,0-1 1 0,1 0 2 15,-5 0-4-15,2 0 1 0,2-1 3 0,1 1-3 16,-5-2 5-16,0 1 0 0,3 1-2 0,-3 0 0 16,3-1 3-16,-2 0 2 0,3-1-3 0,-3 2-2 15,0 0-1-15,4-1-2 0,-1 2-2 0,-2 1 0 16,-2-2-1-16,1 0 1 0,2 1 3 0,-2-1-2 16,4 1 2-16,-5 2 0 0,1 0-2 0,-1 2-1 15,0-3-1-15,-2 2 1 0,2-3-1 0,-2 4-1 16,0-3 1-16,0 1 2 0,-1-1 0 0,-2 1-2 15,2 1-2-15,-5-4 3 0,1 1-2 0,0 2 2 0,-2-2 5 16,-4-1-3-16,5 2-1 0,-3 0 0 0,-2-2-2 16,0 0-2-16,0 0-1 0,0 0-16 15,0 0-28-15,0 0-19 0,0 0-17 0,-17-1-43 0,9 1-56 16,-4-1-93-16,5-1-299 0,-1 1 133 0</inkml:trace>
  <inkml:trace contextRef="#ctx0" brushRef="#br0" timeOffset="144561.88">25281 3230 81 0,'-4'-1'132'16,"2"-2"-13"-16,2 3-8 0,-5-2-4 0,5 2-6 15,0 0-3-15,0 0-13 0,-5-3 2 0,5 3-5 16,0 0-10-16,0 0-7 0,0 0-9 0,-3-4 1 16,3 4-10-16,0 0-3 0,0 0-6 0,0 0-2 15,0 0-5-15,0 0-6 0,0 0 1 0,0 0-17 16,0 0 9-16,0 0 5 0,0 0-6 0,0 0 4 16,0 0-4-16,0 0-8 0,0 0 1 0,0 0 1 15,0 0-5-15,0 0 5 0,0 0-2 0,0 0-1 16,0 0-8-16,0 0 10 0,0 0 2 0,0 0 0 15,0 0 2-15,0 0 3 0,0 0 4 0,0 0 0 16,0 0-4-16,0 0 8 0,0 0-5 0,0 0 2 0,0 0 1 16,0 0 0-16,19 4 1 0,-19-4 0 15,9-1 1-15,-5 2-4 0,-4-1-2 0,14-1-1 16,-7 1 1-16,4-3-4 0,1 6 0 0,3-3-6 0,3 0 4 16,-3 1-1-16,4 0-7 0,0 1 3 0,1-1 1 15,-1 3 0-15,-1-3-6 0,1 6 2 0,-6-6 1 16,1 2-1-16,6 0 1 0,-7 1 0 0,0-1-1 15,-1 0-2-15,1-1 0 0,1 0 0 0,-1-1 2 16,1 0-2-16,-5-1-2 0,1 0-1 0,0 3 1 16,-2-3 3-16,2 0-1 0,1 0-1 0,-4 0-3 15,2 3 2-15,-2-3-1 0,5 0 5 0,-3 0-5 16,4 0 1-16,-1 0-1 0,1 1 2 0,0-1 2 16,0 0-4-16,1 0 0 0,-1 1-1 0,4 1-1 0,-5-1-1 15,1-1 3-15,0 1 1 0,1 2 0 0,-1-3-1 16,1 2 1-16,4 1-3 0,-1-2 4 15,0 0 1-15,-4 2-1 0,1-1-1 0,-1-1 1 0,-2 0-5 16,1-1 4-16,-2 3 0 0,2-1 0 16,-3 1-1-16,-2-3-6 0,-1 1 7 0,0 0 0 0,-1-1-3 15,-1 3 2-15,-4-3-11 0,0 0 12 16,10-1 0-16,-10 1 1 0,5 1-8 0,-5-1 6 0,8 2 4 16,-4 0-10-16,1-2 8 0,1 3 2 0,1-3-5 15,-1 4 6-15,1-2-3 0,1-1 0 0,-3 2-1 16,3-2 2-16,-2 2-2 0,-2-3 1 0,-4 0-1 15,9 2 3-15,-5-1 0 0,-4-1-1 0,5 1-3 16,-5-1-2-16,6 1 4 0,-6-1 0 0,0 0 1 16,6 2 0-16,-6-2-2 0,0 0 1 0,0 0-2 15,3 1 0-15,-3-1-4 0,0 0 2 0,0 0-1 16,0 0 1-16,0 0 0 0,0 0-8 0,0 0-15 16,0 0-12-16,0 0-44 0,0 0-37 0,-15 7-211 15,6-6-356-15,-4-1 158 0</inkml:trace>
  <inkml:trace contextRef="#ctx0" brushRef="#br0" timeOffset="146279.76">25179 3563 40 0,'0'0'100'16,"0"0"4"-16,0 0-15 0,4-3-9 0,-4 3-9 15,0 0-4-15,0 0-8 0,0 0-8 0,4-2-2 16,-4 2-6-16,0 0 1 0,0 0-5 0,4-3-6 0,-4 3 1 15,0 0-1-15,0 0-7 0,0 0 1 0,0 0-1 16,0 0-4-16,0 0 4 0,0 0-5 16,0 0 10-16,0 0-14 0,0 0-1 0,0 0 1 0,0 0 2 15,0 0-6-15,0 0 4 0,0 0-4 0,0 0 2 16,0 0 2-16,0 0 1 0,0 0 3 0,0 0 1 16,0 0 1-16,0 0 4 0,0 0 3 0,0 0 5 15,0 0-2-15,0 0-3 0,0 0 1 0,0 0-4 16,0 0-3-16,0 0-1 0,0 0 1 0,0 0-7 15,0 0 2-15,0 0-3 0,0 0-1 0,0 0 1 16,0 0-4-16,0 0-2 0,0 0-2 0,0 0-2 16,0 0 3-16,0 0 1 0,0 0-3 0,0 0 0 15,0 0-3-15,0 0 4 0,0 0-6 0,0 0 3 16,0 0-4-16,0 0 5 0,0 0-5 0,0 0 1 16,0 0-1-16,0 0 0 0,0 0 0 0,0 0 2 0,0 0-1 15,0 0 0-15,0 0-3 0,0 0 0 16,0 0 3-16,0 0-1 0,0 0 7 0,0 0 4 0,0 0 5 15,0 0-3-15,0 0 3 0,0 0-4 0,0 0 0 16,0 0 5-16,0-5 4 0,0 5 1 0,0 0 5 16,0-4 0-16,0 4-2 0,0 0 1 0,0 0-4 15,2-3-2-15,-2 3-2 0,0 0-5 0,0 0 4 16,5-2-6-16,-5 2 0 0,8-4-1 0,-4 4-1 16,-4 0-2-16,10-3 2 0,-5 3-3 0,3 0 0 15,1 0-3-15,-9 0 3 0,14 0-4 0,-6 0-3 0,3 3 5 16,-1-3-4-16,1 2 0 0,-3-2 4 15,3 2-5-15,1-1 3 0,1 0 3 0,0 1-3 16,1-2-1-16,-1 0 2 0,-3 1-6 0,3-1 3 0,0 2 2 16,-2-1-3-16,-5-1 3 0,2 1-2 0,0-1-1 15,-1 0-1-15,-7 0 3 0,8 1-4 16,-1 2 3-16,-2-3-2 0,1 0 0 0,-6 0 2 0,13-3 0 16,-7 3 2-16,-6 0-2 0,15 0-2 0,-4-1 4 15,0 2-6-15,-1-1 1 0,3-1-2 0,-4 2 3 16,5-1 0-16,-2 0-1 0,2 3 5 0,-1-3-8 15,0 1-1-15,-1 0-10 0,0 2-3 0,-1-2-2 16,-1 2-2-16,-2-3-6 0,1 3-1 0,1-3 4 16,-3 1 1-16,0-1 0 0,-1 4 3 0,2-4 3 15,-1 1 2-15,-1 0-2 0,-1 1 4 0,4 0 0 16,-4-2 2-16,0 3 2 0,3-3-2 0,0 2 3 0,-1-1-2 16,2-1 3-16,5 1 3 0,-5 0-2 0,4-2 2 15,0 2 7-15,0-1-5 0,1 3-4 0,-2-4 2 16,1 1 0-16,0 0 1 0,-1 1 1 0,-1-1 3 15,1 0-1-15,-3-1-4 0,-1 2 7 0,1-1-6 16,-5 0 6-16,-4 0-5 0,13 0 4 0,-8-1 3 16,-5 1-2-16,6 2 2 0,-6-2-2 0,0 0-1 15,9 0-2-15,-9 0 4 0,8-1 1 0,-2 0-4 16,2-1 3-16,-8 2-2 0,9 0-2 0,-9 0 4 16,12 0 0-16,-5 0 3 0,-7 0-6 0,10 2 1 15,-4-2 1-15,-6 0-3 0,7-2 5 0,-7 2-1 16,9 0 5-16,-9 0-6 0,0 0-3 0,5 2 2 0,-5-2-1 15,0 0 4-15,0 0-2 0,0 0-1 0,0 0 3 16,0 0-3-16,0 0-14 0,0 0-14 0,0 0-15 16,4-5-10-16,-4 5-18 0,0 0-13 0,0 0-18 15,0 0-18-15,0 0-106 0,1-2-244 0,-1 2 107 16</inkml:trace>
  <inkml:trace contextRef="#ctx0" brushRef="#br0" timeOffset="147423.44">25294 3776 97 0,'0'0'116'0,"0"0"-5"0,0 0-1 0,0 0-7 15,0 0-2-15,0 0-2 0,0 0 4 0,0 0-5 16,0 0-4-16,0 0-10 0,0 0-4 0,-9 0-9 16,9 0-3-16,0 0-6 0,-6-3-7 0,6 3-5 0,-4-2-7 15,4 2-5-15,-6-3 0 0,6 3-6 0,-5-1-4 16,5 1-1-16,-7-3 0 0,7 3-4 15,-5 0-1-15,5 0 4 0,-5-2 0 0,5 2 9 0,-4-3-2 16,4 3-4-16,0 0-5 0,-4-4 4 0,4 4-8 16,-2-3-3-16,2 3 0 0,0 0 0 0,0 0 0 15,0 0-3-15,0 0-2 0,0 0-2 0,0 0 2 16,0 0-5-16,0 0 3 0,0 0 1 0,0 0-5 16,0 0-1-16,0 0 1 0,0 0-3 0,0 0-4 0,0 0 2 15,0 0 2-15,0 0 0 0,0 0 3 16,0 0-1-16,0 0 0 0,-4 7-4 0,4-7 2 15,0 0-1-15,0 0 4 0,0 0 2 0,0 0 0 0,0 0 1 16,0 0 1-16,0 0-1 0,0 0 6 0,0 0-1 16,0 0-3-16,0 0-1 0,0 0 3 0,0 0-1 15,0 0 2-15,0 0-4 0,0 0-1 0,0 0 0 16,0 0-1-16,0 0-1 0,9-9 2 0,-9 9-2 16,6 0 1-16,-6 0 3 0,10 0 3 0,-3 1 2 15,5-1-4-15,-1 3 0 0,2-1 1 0,6 1 1 16,1-2-8-16,-1 3 7 0,11 0-3 0,0-1-2 0,1 0 3 15,1 0-1-15,1 0 1 0,-6 2-1 16,4-5-1-16,-3 3 2 0,-1 1-5 0,-7-2 4 16,3 0-5-16,-2 0 0 0,-2-1 4 0,-2 2-4 0,-4 0 3 15,0-3-2-15,1 1-2 0,-5-2-1 0,3 1 1 16,-1-3-1-16,-2 1-2 0,1 1 2 0,-2 0-2 16,1-1 4-16,4 1-4 0,-4 0 0 0,-3 0 1 15,3-3 1-15,0 3-2 0,1-2 0 0,0 1-1 16,2 4 2-16,-3-4 1 0,1 2-3 0,3 0 1 15,-2 0 1-15,3 2-1 0,-3-2-1 0,0 0 0 16,3 3-3-16,-5-3-8 0,-1 1-1 0,-3 1-11 16,1-1-6-16,-1 0-9 0,-1 0-6 0,-4-1-5 15,0 0-2-15,7 1-10 0,-7-1-19 0,0 0-22 0,0 0-24 16,0 0-34-16,-26-1-157 0,13 0-342 0,3-1 152 16</inkml:trace>
  <inkml:trace contextRef="#ctx0" brushRef="#br0" timeOffset="148576.94">25160 4106 25 0,'0'0'115'0,"0"0"1"0,0 0-8 0,0 0-2 15,0 0-10-15,0 0-6 0,0 0-3 0,0 0-5 16,0 0-2-16,0 0 0 0,0 0-5 0,0 0-2 16,0 0 4-16,0 0-4 0,0 0-1 0,0 0-1 15,0 0-3-15,0 0-2 0,0 0 3 0,0 0-6 16,0 0-7-16,0 0-3 0,0 0-2 0,0 0 0 15,0 0-4-15,0 0-3 0,0 0-2 0,0 0 2 16,0 0-10-16,0 0-2 0,0 0-3 0,0 0-3 0,0 0-3 16,0 0-1-16,0 0 0 0,0 0 0 15,0 0-4-15,0 0-1 0,0 0 3 0,0 0-4 0,0 0 0 16,0 0-1-16,0 0 0 0,0 0 0 0,0 0 3 16,0 0-3-16,0 0-1 0,0 0-1 0,0 0-1 15,0 0 0-15,0 0 1 0,-5-1-1 0,5 1 0 16,0 0 0-16,0 0 0 0,0 0 0 0,0 0-1 15,0 0 1-15,0 0 1 0,0 0 0 0,0 0 2 16,0 0-2-16,0 0-1 0,0 0 2 0,0 0 1 0,0 0-2 16,0 0 1-16,0 0 3 0,24 2-2 15,-10 0 2-15,7-1-2 0,-3 1 1 0,10 2-5 0,6 1-2 16,-1 2-1-16,8 2-3 0,10 0 1 16,7 4-14-16,-2-1-24 0,0 2-31 0,2 1-37 0,2-4-76 15,-3-4-235-15,2 2-445 0,-3-6 197 0</inkml:trace>
  <inkml:trace contextRef="#ctx0" brushRef="#br0" timeOffset="149844.9">25216 4056 90 0,'0'0'84'16,"0"0"-9"-16,-2-5-3 0,2 5-10 0,0 0-6 0,0 0-3 15,0 0-9-15,0 0-3 0,0 0-8 0,0 0 3 16,0 0-3-16,0 0-6 0,0 0-1 0,0 0-4 16,0 0-1-16,0 0 0 0,0 0-2 0,0 0-2 15,0 0-2-15,0 0 6 0,0 0 2 0,0 0 12 16,0 0-19-16,0 0 7 0,0 0-3 0,0 0 3 15,0 0 1-15,0 0 1 0,5 12 6 0,-5-12 7 16,6 1-10-16,-1 2 0 0,2-2 3 0,1 2-8 16,2-3 0-16,1 3-2 0,7-1-1 0,2 1-6 15,-2 3 2-15,10 0 0 0,-1-2-2 0,5 0-3 16,-1 0 3-16,2 0 7 0,0 0-11 0,1 1-2 0,-1 0 8 16,-4-2 2-16,3 1 6 0,-1 0-1 0,-3-2-3 15,-5 2 3-15,-1-2 0 0,-1 0-6 0,-7 2-3 16,-1-4-1-16,1 3-3 0,-5-3 3 0,4 1-4 15,-7-1 2-15,2 1-5 0,-3 1 0 0,4-2 5 16,-4 1-3-16,-5-1-5 0,9 0 0 0,-9 0 4 16,7 2-6-16,-2-1 5 0,-5-1-3 0,12 0-1 15,-5-1 1-15,2 1 0 0,2 0-1 0,1 0 3 16,-1 1-2-16,-1-1-2 0,3 1-3 0,-1 0 5 0,-1 3-4 16,-1-4 0-16,1 0 6 0,-4 3-11 0,1-2-5 15,-3 2-13-15,1-3-13 0,1 0-21 0,-7 0-18 16,6 1-21-16,-6-1-141 0,0 0-257 0,0 0 113 15</inkml:trace>
  <inkml:trace contextRef="#ctx0" brushRef="#br0" timeOffset="160363.49">26523 2491 47 0,'0'0'96'0,"0"0"2"15,0 0-7-15,0 0-10 0,0 0 2 0,0 0-3 16,0 0-5-16,0 0-4 0,-12-2-5 0,12 2-10 15,0 0 12-15,0 0-3 0,0 0-3 0,0 0 2 16,0 0-4-16,0 0 1 0,0 0-2 0,0 0 2 16,0 0-6-16,0 0 1 0,0 0-8 0,0 0-4 15,0 0-1-15,0 0-6 0,0 0-3 0,0 0-8 16,-3 3 3-16,3-3-5 0,0 0 3 0,0 0-7 16,0 0-5-16,0 0 1 0,0 0-4 0,0 0-1 15,0 0 0-15,0 0 0 0,0 0 0 0,0 0-1 16,0 0-8-16,0 0 6 0,0 0-3 0,0 0 5 0,0 0-5 15,0 0 2-15,0 0 6 0,0 0 7 0,0 0 8 16,9 4 5-16,-5-2 1 0,0 1-3 16,1-1-2-16,1 1-3 0,3 0-1 0,3 1-4 0,-5-3-3 15,2 0 2-15,0 1-3 0,1 0-2 0,-3 1-3 16,2-2 2-16,-2 2-1 0,-1-2 0 16,1-1-4-16,-3 3 2 0,2-3-3 0,-6 0 1 0,13 0 0 15,-8 0-3-15,3 1 1 0,-2 0-2 0,2-1-11 16,-8 0-15-16,10-1-17 0,-2 1-24 0,-8 0-30 15,14-1-36-15,-9-2-30 0,0 1-153 0,-1-3-336 16,1 3 149-16</inkml:trace>
  <inkml:trace contextRef="#ctx0" brushRef="#br0" timeOffset="160710.53">26576 2380 99 0,'0'-4'155'0,"0"4"-15"16,0 0-19-16,9-1-15 0,-9 1-9 0,0 0-5 15,4-3-10-15,-4 3-7 0,0 0-5 0,0 0 8 16,0 0 0-16,2-3 1 0,-2 3-1 0,0 0-4 0,0 0-3 16,0 0-9-16,0 0-4 0,0 0-7 15,0 0-7-15,0 0-4 0,0 0-3 0,0 0-4 16,0 0-3-16,1 11 0 0,-1-7-7 0,2 1 1 0,0 0-6 15,-2 3 2-15,2 1-5 0,0 0 1 0,-1 4-2 16,1-3-3-16,0 7 0 0,-2-5 0 0,0 0 1 16,0 5-1-16,0-3-4 0,3 1 1 0,-3-3-2 15,0 0 0-15,0-2-2 0,2 2 2 0,-2-1-1 16,0-3 0-16,0 2-3 0,-2-2 4 0,2-1 1 16,0-1-1-16,0-1-3 0,0 2 3 0,0-2-6 15,2 0-15-15,-4 0-43 0,4 0-46 0,1-3-49 16,-1 1-150-16,-2-3-327 0,6 1 146 0</inkml:trace>
  <inkml:trace contextRef="#ctx0" brushRef="#br0" timeOffset="161445.64">26798 2530 184 0,'1'-4'200'0,"-1"4"-17"0,0 0-17 16,0 0-16-16,0-6-16 0,0 6-15 0,0 0-11 0,0 0-13 16,0 0-10-16,2-3-6 0,-2 3-11 15,0 0-9-15,0 0-5 0,0 0-9 0,0 0-4 16,0 0 2-16,0 0-9 0,-3 17-3 0,3-12-3 0,0 0-1 16,-2 3-1-16,0-1-2 0,1 4 0 0,-2-3-3 15,3 2-2-15,-5 1-2 0,3-3-1 0,1 2-1 16,-1-3 0-16,0 0-4 0,0-1-3 15,1-1 2-15,1-1-4 0,-1 1 3 0,1-2 0 0,1 1 1 16,-1-4 3-16,-1 2 11 0,1-2 17 0,0 0 2 16,0 0 0-16,0 0-5 0,0 0 3 0,16-7-4 15,-10 2-3-15,3 0 0 0,-2-1-6 0,3-1-3 16,-3 1-3-16,3-1-4 0,-3-2 1 0,1 3 0 16,1 2-4-16,-5-2 0 0,1 2-1 0,1 1-1 15,1-4-2-15,-3 2-3 0,1 2 1 0,-4 2 4 0,3-3 2 16,1 0 1-16,-1 0-1 0,1 1 1 15,-2 0-7-15,-1-1-1 0,2-2 4 0,-3 1 0 16,2 1 2-16,-2 2 2 0,2-1 4 0,-2-1-2 0,-1 4 0 16,3-3-1-16,-3 3-5 0,0 0 1 0,2-5-1 15,-2 5-3-15,2-2-3 0,-2 2-3 0,0 0 1 16,0 0 5-16,0 0-3 0,0 0-2 16,16 7 0-16,-11-2 1 0,3 0-2 0,2-1 1 0,2 1-2 15,-2 0 0-15,6 2 0 0,-3-4 0 0,6 2 0 16,-6 0 1-16,1-1 0 0,0-2 0 0,0-1-1 15,-6-1 1-15,2 2 1 0,0-2-2 0,-3-2 1 16,-1 1 3-16,1-4-4 0,-2 1 0 0,-3-1-1 16,2 1 0-16,-3-2-1 0,1-1 2 0,-1-1-4 15,0 3 2-15,-3-2 4 0,0 1-3 0,0 1-4 16,-1 2 0-16,1-1 1 0,-2-1-1 0,0 3 0 16,0 0 1-16,4 2-1 0,-14 0 3 0,5 0 0 15,4 2-2-15,0 0 0 0,-3 0-1 0,4 2 3 16,-6 0 0-16,5 0-1 0,-3 1-2 0,3 0 2 15,0 2-2-15,-2 1 2 0,4-1 2 0,-1 2-1 16,0-1 0-16,0 3 0 0,3-1-2 0,-1-2 4 16,0 5-2-16,2-4 0 0,0 3 1 0,0-3-1 0,-2 4-1 15,4-3 1-15,0 0 2 0,0 1 1 16,-2 1-3-16,3-2 2 0,3-1 2 0,1 6-4 16,0-4-28-16,-2-3-49 0,0 2-57 0,4-3-82 0,-1 2-221 15,2-4-474-15,-5-1 209 0</inkml:trace>
  <inkml:trace contextRef="#ctx0" brushRef="#br0" timeOffset="162095.41">26632 2900 26 0,'-4'5'136'0,"4"-5"-8"0,-2 2-19 0,2-2-7 0,0 0-8 15,0 0 1-15,0 0-4 0,0 0 0 0,0 0 5 16,0 0-1-16,0 0 7 0,0 0-6 0,0 0-5 15,0 0-3-15,0 0-14 0,21-5-4 0,-12 1-7 16,0 0-4-16,1 2-5 0,1-2-9 0,-2 0-4 16,-2-2-1-16,2 1-6 0,-1 0 0 0,-2 1-5 15,-1-1-2-15,0 1-7 0,-2-2 3 0,0 1 7 16,-1 0-3-16,-1 1-3 0,-1 4-2 0,-2-8 1 16,-2 4-3-16,0 1-1 0,-1-2-1 0,-2 3-3 15,0-1-5-15,1 3 3 0,-3-1-4 0,0 1 4 16,0 1-6-16,-3 2-2 0,2-2 2 0,2 2 0 15,3 1-1-15,-4 0-3 0,1 1 5 0,1 2-4 16,-1 0 0-16,3 0-4 0,0 1 6 0,0 1-3 0,1-1 1 16,0 3 1-16,3-1-3 0,-1 0-1 15,2 2 3-15,1-1 0 0,0 3-2 0,2-2 1 16,1-1 0-16,1 2 2 0,2 1 0 0,2-2 5 0,0-3-4 16,5 3 0-16,-5-5-1 0,4 0 2 15,-3 1 0-15,3-2 1 0,2-2-20 0,-2 0-42 0,-3 0-53 16,4-5-71-16,-5-1-171 0,3-1-378 0,-2-1 168 15</inkml:trace>
  <inkml:trace contextRef="#ctx0" brushRef="#br0" timeOffset="164045.76">26785 2859 121 0,'0'0'136'0,"-1"5"-12"0,1-1-10 15,-1-1 0-15,0 3-11 0,-1-1-4 0,2 1-15 16,-1-2-2-16,-2 4-9 0,1-1 10 0,-1 0-5 16,1 3-3-16,-1 0-5 0,-1-1-3 0,2-1-12 15,-2 0 1-15,3-3-5 0,0 2-6 0,1-1-7 16,-2-1 0-16,2 1-4 0,0-2-2 0,0-2-2 15,0-2 0-15,0 5 6 0,0-5 7 0,0 0 13 16,0 0-7-16,4 3-4 0,-4-3-4 0,0 0-7 0,14-8-3 16,-8-1 1-16,2 1-1 0,0 3-5 0,-3-2-3 15,-1 2-2-15,1 3 5 0,1-5-5 0,-2 4 0 16,2-1-7-16,-2 2 0 0,-1-1-1 0,1 1-4 16,-4 2 0-16,6-3-1 0,-6 3-3 0,0 0 1 15,7 0 0-15,-7 0-1 0,8 7-2 0,-8-4 0 16,4 1 3-16,-4-1-3 0,4 2 2 15,-3 2-3-15,1-2 1 0,1 2-2 0,1-2 4 0,-1 2-4 16,-2-2 2-16,5-1 2 0,-2 1-5 0,0-2 6 16,1 2-4-16,-1-1 1 0,1-3 2 0,-1 0-1 15,4 0-1-15,-3 1 1 0,-5-2-1 0,10-2 1 16,-2 1 1-16,-2-1-2 0,0-2 2 0,0-1-2 16,-1 0-2-16,1-2 0 0,-1-1 1 0,-1 1 4 15,0 0-3-15,0-3-1 0,0 1 2 0,-1 1 0 16,0 2 1-16,0-2 4 0,-1 3 3 0,-2-2 5 15,4 2 6-15,-2 1 4 0,0 1 4 0,-1-2 1 16,-1 2 0-16,1-3-2 0,1 3-1 0,-2 3-2 16,0-7 0-16,0 7-1 0,0-7-3 0,-2 4-1 0,2 3-4 15,-4-5 2-15,4 5-1 0,-4-3-3 16,0 2-2-16,4 1-2 0,-6-3-4 0,6 3 0 16,0 0-2-16,-10 3 0 0,10-3 2 0,-9 4-3 0,3 1-1 15,2 2 2-15,-1 3-4 0,0 0 4 0,0-1-1 16,1 1 0-16,0-1-5 0,0 4 1 0,4-3 2 15,-1 1 0-15,1-1 0 0,0-3-1 0,1 3 0 16,1-3 0-16,-1-2 0 0,0 2 1 0,4-3 3 16,-1 1-4-16,0-1 1 0,0-2 1 0,-1 0 2 15,3 1-2-15,1-2-1 0,-2-1 0 0,0 1 0 16,-5-1-1-16,15-3-2 0,-8 1 0 0,0 0 1 16,-1 1-2-16,-1 0 4 0,3 0-4 0,-8 1 1 15,11 1-3-15,-11-1 4 0,13 1 3 0,-8 0-4 16,0 4-3-16,-2-1 2 0,1-2 0 0,-1 1-1 15,1 0 5-15,0 3-6 0,-3-1 1 0,2 1-1 16,-2-4 3-16,2 2 1 0,-2-1-2 0,1 2-2 16,1-2 3-16,-3-3 3 0,1 4-5 0,-1-4 5 15,4 1 1-15,-4-1 0 0,0 0 0 0,0 0 0 16,0 0-1-16,0 0 0 0,4-11-3 0,-4 4 2 16,4 1-2-16,-4-2-2 0,0-3 3 0,0 2 0 15,0-3 0-15,0 2-3 0,0-1 5 0,0-1-3 0,0 0-1 16,1 3 1-16,-1 1-1 0,0 0 3 15,3 2-3-15,-2 1 1 0,2-1 0 0,-1 2-1 16,3 1 0-16,-2 1 0 0,1-1 0 0,1 3 2 0,0-2-4 16,-5 2 0-16,8-2 1 0,-8 2 1 0,10 4 1 15,-6-4-1-15,-1 3-1 0,-3-3 2 0,0 0-3 16,0 0 3-16,8 0-1 0,-8 0-1 0,0 0 2 16,8 0 1-16,-8 0-4 0,0 0 3 0,0 0 0 15,0 0 0-15,0 0 2 0,7 0 2 0,-7 0-5 16,0 0 4-16,0 0-5 0,0 0-2 0,0 0-1 15,0 0 2-15,0 0 1 0,0 0 0 0,0 0-2 16,-2 7 4-16,2-7 0 0,-1 3 0 0,-1 2 0 16,2-5-2-16,0 5 1 0,0-5 0 0,-2 4 1 15,2-4 1-15,0 0-1 0,-1 3 0 0,1-3-2 16,0 0 2-16,0 5 2 0,0-5-1 0,0 0 1 16,0 0 2-16,0 0 0 0,0 0-3 0,0 0 3 15,0 0-2-15,0 0-2 0,0 0 4 0,0 0-3 0,10-10 1 16,-10 10-2-16,4-1 2 0,-4 1 0 0,0 0-3 15,0 0-1-15,0 0 2 0,0 0-2 16,0 0 0-16,0 0-1 0,0 0-2 0,0 0 2 0,0 0 2 16,0 0-1-16,-7 10 1 0,7-10-1 0,-4 6 0 15,2-2 1-15,-1-2-1 0,2 2 2 0,-2 2-1 16,3-3-2-16,-2 1 1 0,-1 0 1 0,1 0 0 16,-1 3 3-16,1-5-2 0,-1 5 0 0,2-2-1 15,-2 1-1-15,3-2 2 0,0 3-2 0,0 0 2 16,0 1-1-16,0-3 3 0,3 2 0 0,-2 0 0 15,2-3-1-15,-1 1 0 0,2-1-1 0,-1-2 3 16,-3-2 1-16,10 4-2 0,-3-4-1 0,0 0 3 16,2-1-3-16,0 0 1 0,-4-2 2 0,2 1-4 15,-1-1 6-15,0-1-2 0,0 1-3 0,-1 1-2 16,1 0-1-16,1 2 3 0,-7-5-2 0,0 5 1 16,5-2-4-16,-5 2 0 0,0 0 1 0,9 1 3 15,-9-1-2-15,0 0-1 0,4 6 3 0,-4-3-1 0,1 2 0 16,-2 1 1-16,4-1 0 0,-1 1 1 0,-2 2-1 15,2-2-1-15,0 3 0 0,-1-2 2 16,3 3 0-16,0-3 0 0,0 5-2 0,-3-3 0 16,4 2 2-16,-1-2-1 0,-3 0 0 0,2 1-2 0,-3 0 2 15,-3 0-2-15,3 0 2 0,-1-2 2 0,-3-3 1 16,4 6-1-16,-5-2-2 0,1-3 4 0,1 1-4 16,1-4 2-16,-2 2 0 0,3-1 0 0,-3 1-1 15,2-4 2-15,-1 2-2 0,3-3 4 0,-9 1-3 16,2-1 1-16,7 0 0 0,-11-3-1 0,2-2-1 15,-2 1-2-15,-1-2-17 0,1-1-6 0,3-5-2 16,1 1-4-16,-2-6 2 0,-2-3-7 0,4-3 5 16,-1-2-1-16,-1-2 2 0,4-4 2 0,1-1 6 15,4 0 0-15,-2-2 3 0,0 3 2 0,5 5 3 16,-2-1 9-16,3 7 6 0,0 2 16 0,2 3 4 16,1 2 4-16,-2 3-6 0,2-1-4 0,5 3 4 15,1-1-6-15,1 2 3 0,2 2-7 0,-2 3 0 16,-1 2 1-16,3 0 1 0,-2 0-4 0,-2 2-1 0,2 2-2 15,-5 0 0-15,-2-3 3 0,0 2-5 16,1-1 1-16,-3 1 0 0,2-1-1 0,-5 1-1 16,3 0 2-16,-1-1-1 0,-4-2-3 0,5 4 1 0,-2-1-2 15,-3-3 2-15,2 2 2 0,0 1-2 0,-1 4 0 16,-1-5-2-16,1 5 0 0,0-2 1 0,-2 5 1 16,1 0-1-16,1 1 2 0,-1-1-1 0,2-2-1 15,0 6 2-15,0-3 4 0,0 0-4 0,2-1 0 16,1-2 0-16,-1 0 4 0,-2 0-4 0,1-3 2 15,0 0 1-15,-2-1-1 0,0-1 5 0,-1-3-5 16,0 0 0-16,7 0 1 0,-7 0 1 0,0 0-6 16,8-4 3-16,-4-2-1 0,-1 4-1 0,1-1 1 15,-4 3-1-15,5-4-2 0,-5 4 1 0,2-3-2 16,-2 3 1-16,0 0 1 0,0 0-4 0,6 7 3 16,-6-3 0-16,0 2 4 0,-2 1-6 0,0 2 2 15,0 2 1-15,-2-2-1 0,1 1 2 0,1 0-1 16,1 2-2-16,0-3 1 0,-1 2 2 0,2 1 0 0,2-5 1 15,-1 4-2-15,0-3 2 0,2-1-1 16,-1-2 0-16,2 1 1 0,0 2 1 0,0-3-1 16,0-2-1-16,0 1-2 0,-2 1-10 0,-1-2-19 15,1 1-25-15,-4-1-17 0,0 1-26 0,-3-3-31 0,-1 1-33 16,0 0-35-16,-5 0-203 0,-1-1-432 0,6-1 191 16</inkml:trace>
  <inkml:trace contextRef="#ctx0" brushRef="#br0" timeOffset="164219.53">27624 3125 248 0,'6'0'250'16,"-6"0"-23"-16,0 0-16 0,4-3-10 0,-4 3-4 16,0 0 3-16,0 0-6 0,6 5-18 0,-3-2-15 15,-3-3-17-15,1 4-12 0,-1-4-13 0,1 5-12 16,1-2-12-16,-2-3-69 0,0 5-126 0,0-5-332 15,-7 2-467-15,7-2 207 0</inkml:trace>
  <inkml:trace contextRef="#ctx0" brushRef="#br0" timeOffset="167021.2">27258 2268 16 0,'-6'-2'99'0,"3"-3"-7"0,1 3-10 0,2 2-13 15,-7-3-3-15,4 0-9 0,-1 1-5 0,0 0-5 16,-1-3-3-16,1 3-7 0,-4-1 3 0,2 0-4 16,-1-1-3-16,0-1-3 0,-2-2-7 0,0 2 12 15,-3 0-13-15,1 1 0 0,1-1 2 0,-1 0-9 16,1 1 0-16,-3-2 5 0,4 4-6 0,-2-1-1 16,-2 1-3-16,4-2-6 0,-5 0 6 0,5 0-2 15,-2 4 1-15,2-3-1 0,2 2-9 0,1-3 26 16,-1 3-2-16,-1 0-4 0,1 1-1 0,1-2-3 15,-1 2-4-15,-1-2-3 0,-1 0 3 0,1 1 4 0,-2-2-3 16,0 2 4-16,-2 1-6 0,-2-1 0 0,1 1-4 16,-5 1 5-16,0 0-9 0,1-2-3 0,-4 1-3 15,3 0 7-15,-2 0-1 0,-1 0-2 0,3 0 6 16,-1-1-4-16,1-1-2 0,4 4 1 0,0-1 5 16,2 1-9-16,0 1 8 0,-2-2 1 0,1 2-7 15,3 0 4-15,-3 1-1 0,3 1-2 0,0-1 4 16,-6 5 1-16,5-1 3 0,-3 2-2 0,0 1 4 15,0 0-5-15,0 0-1 0,-2 0 5 0,5 0-5 16,-1 0-3-16,1 1 5 0,-1 0-4 0,0-4 12 16,-3 3 1-16,8-4-2 0,-3 3 0 0,3-3-6 15,-2 0 3-15,1 1 0 0,0-1 7 0,1 3-3 16,1-1-7-16,-2 0 2 0,1-1 1 0,3 1-6 0,-4-1 1 16,2 4 6-16,0-4-4 0,0 3-2 0,1-2-2 15,1 0 0-15,-2 3 3 0,-1 0-2 16,0 1 6-16,-1 3-8 0,4-5 7 0,-1 1-4 15,-4 1-1-15,3 3 4 0,-1-2-14 0,2 0 9 0,0 1-1 16,1-2 2-16,-1-3-1 0,0 2 1 16,1 4 0-16,3-3-1 0,-2 0 5 0,2-1-9 15,1 0 3-15,-2 0-1 0,0 0 7 0,2 0-1 0,0 1-6 16,0 3-1-16,0-4-1 0,0 0 6 0,0 0-2 16,0 1 1-16,0-1-2 0,0 0 1 0,0 5 1 15,-2-5-4-15,2 5 2 0,-2 0 1 0,1-5-1 16,1 5-1-16,-4 3 0 0,4-2 2 0,-2-1 0 15,0 0 5-15,0 0-1 0,2 0-5 0,-4 0-2 16,4 0 4-16,0 0-3 0,-2-3 6 0,2 3-7 16,2-5 2-16,-2 1-2 0,4-1-3 0,-2 2 7 15,2-4 1-15,3 5 3 0,0-1-5 0,2 2 1 16,2-2 1-16,0-1-2 0,3-1-3 0,-1 1 6 0,-3-1 0 16,4 1-4-16,-6-4 5 0,6 3-5 0,-1 0 2 15,0-1-6-15,0 1 7 0,0-1 0 16,3-1-4-16,-7 0 3 0,0-3 1 0,5 4 1 15,-5-1-5-15,3-3 5 0,1 5-1 0,-4-4 2 0,1 1-8 16,4 1 7-16,-2-3-5 0,3 2 6 0,1 1-2 16,-1-3 1-16,-2-3 5 0,2 3-1 15,2 0-1-15,-1 0 7 0,3-1-4 0,-1-2 1 0,1 3-3 16,-2-3-5-16,5-3 7 0,-2 3-3 0,1 4-2 16,6-3 0-16,-7-2-4 0,-1 2 2 0,2-1 3 15,0-2-2-15,-3 3-1 0,0 0-1 0,1-3-2 16,-2 1 2-16,1-2 0 0,-3 3 2 0,0-2 0 15,-2-1 0-15,5 0 3 0,-4-2 4 0,7 0 4 16,-4-1 5-16,1 1-1 0,0-2 4 0,0 2 0 16,1-2 2-16,0-3-1 0,-2 3-2 0,5-2-2 15,-1 0-3-15,-1-2-2 0,1 2-6 0,-3-2 9 16,-2 1-8-16,3-2-1 0,-4 2-1 0,3 1-1 0,-8-1 4 16,4-1-1-16,-2 0-1 0,-2 0 0 15,3 1 1-15,-3-2 2 0,1 1-1 0,0 2 7 16,-1-4-4-16,3 1 4 0,-4 1 7 0,0 0 4 15,1-1-1-15,1-1-4 0,-2-3 2 0,5-3-2 0,-1 1-1 16,-4 0-1-16,0-6-3 0,0-3-1 0,-3 0-3 16,1-6-2-16,-1 0-1 0,-5-3-1 15,3 1-5-15,-5-14-1 0,-2 10 2 0,2-11 2 0,-4 9-1 16,0-12-4-16,1 15 1 0,-4-16-2 0,3 5 5 16,-4 11-1-16,4-14 2 0,-2 15-3 0,-4-13 2 15,1 1-3-15,2 12 0 0,-2 0-3 0,-2-2 0 16,-5-8 0-16,-7 1-1 0,3 12-4 0,-11-10 1 15,4 1-1-15,-8 1 1 0,-3 5 3 0,3-3-4 16,8 12-7-16,-13-7-17 0,9 9-16 0,1 2-24 16,-1 2-35-16,2 0-49 0,-2 2-65 0,-13-5-174 15,8 9-421-15,-16-5 186 0</inkml:trace>
  <inkml:trace contextRef="#ctx0" brushRef="#br0" timeOffset="169993.01">25864 2256 42 0,'0'0'157'0,"0"0"-11"0,0 0-13 0,0 0-9 15,-5-5-17-15,5 5-7 0,0 0-17 0,0 0-4 16,0 0-7-16,0 0-6 0,0 0-4 0,0 0-13 16,0 0-2-16,0 0-5 0,0 0-9 0,0 0 1 15,0 0-6-15,0 0-3 0,0 0 3 0,0 0-7 0,0 0-2 16,0 0 2-16,0 0-4 0,0 0 2 0,0 0-2 15,0 0 2-15,0 0-3 0,0 0 7 0,0 0 0 16,0 0-2-16,0 0 3 0,0 0-1 0,0 0-1 16,0 0-6-16,0 0 5 0,0 0-6 0,0 0 7 15,0 0-11-15,18 3-3 0,-18-3 4 0,15-2-4 16,-5 3 3-16,2 0-5 0,-2-1 5 0,2 0-5 16,2 2-1-16,1-2 1 0,4 1 3 0,0 3-5 15,-1 1-5-15,5-1 6 0,-1 0-1 0,6 4 0 16,-7-2 5-16,8 2-6 0,-9 1-3 0,7 0 4 15,-3 3-3-15,-11-2 5 0,5 2 0 0,-4 3-3 16,0-2-4-16,-2 0 1 0,-5 2 2 0,0 1-3 16,-1-4 2-16,-1 3 2 0,-3 1-6 0,-1-2 5 15,0 0 0-15,0-3 1 0,1 2-3 0,-1-1 5 0,2 0-4 16,-1 1 1-16,2-2 1 0,0-3-3 16,1 4 6-16,-1-5-4 0,-1 2-3 0,3-5 1 15,-2 1 2-15,-2 0-4 0,1-1 7 0,1-1-2 0,-2-1 4 16,-2-2 2-16,6 3-6 0,-6-3 0 15,0 0-1-15,0 0 1 0,0 0-6 0,0-8-25 16,0 8-25-16,-5-10-55 0,2 3-197 0,-4-2-329 0,1 1 145 16</inkml:trace>
  <inkml:trace contextRef="#ctx0" brushRef="#br0" timeOffset="170592.74">26015 2113 92 0,'0'0'105'0,"0"0"-4"16,5-4-11-16,-1 4-15 0,-4 0-3 0,5-2-8 16,-5 2-6-16,6-1 5 0,-6 1 5 15,0 0-1-15,5-2 1 0,-5 2 6 0,0 0 4 0,0 0 3 16,0 0-7-16,0 0-6 0,0 0-9 0,0 0-3 15,0 0-9-15,0 0-3 0,0 0-3 0,0 0-9 16,0 0-3-16,0 0-2 0,0 0-6 0,0 0 3 16,0 0-6-16,-9 12 2 0,2-7-5 0,-1-2-2 15,-1 6 0-15,-1-2 2 0,-5 5-4 0,-2 0 2 16,2 3-5-16,-2-3 3 0,0-2 0 0,-6 4 5 16,6-2-1-16,1-3 3 0,1-1-2 0,5-1-1 15,1-2 2-15,-3 0-2 0,7 2-4 0,0-5 1 16,0 2-6-16,2 1 0 0,-2-1 6 0,3 0-3 15,-1-1 1-15,3 3-1 0,0-1-1 0,3-1-1 0,0 1-1 16,1-1 4-16,1 2-5 0,2-1 1 16,-3 0 0-16,1 0-1 0,0 2 1 0,1-3-3 15,1 3 4-15,-3 0-1 0,1-3-2 0,-3 2-2 16,3-1 1-16,-2 0-1 0,1-3-1 0,-3 2 2 0,1-1 0 16,-2-3 2-16,3 2-2 0,-3-2 5 0,1 5-5 15,-1-5-3-15,2 5 5 0,-2-5-33 16,0 0-78-16,-12 0-227 0,-2 0-361 0,-1-4 160 0</inkml:trace>
  <inkml:trace contextRef="#ctx0" brushRef="#br0" timeOffset="-167083.96">26504 3366 59 0,'0'0'142'15,"3"-3"-2"-15,-3 3-11 0,1-3-22 0,-1 3-5 16,0 0-8-16,3-3-9 0,-3 3-11 0,0 0-7 15,2-4-9-15,-2 4-4 0,0 0-10 0,0 0 3 16,0 0-5-16,0 0-1 0,2-3-6 0,-2 3-7 16,0 0 6-16,0 0 0 0,0 0-6 0,0 0 4 15,0 0-9-15,0 0-4 0,0 0 3 0,0 0-8 16,2-3 6-16,-2 3-3 0,0 0-4 0,0 0-1 16,0 0 0-16,0 0-8 0,0 0 4 0,0 0 0 15,0 0 2-15,4-5 4 0,-4 5-28 0,4-4 20 0,-3 1 1 16,-1 3 2-16,4-5 2 0,-4 1 0 15,2 1-4-15,0-1 1 0,2 1-2 0,-4 3 0 0,2-6 1 16,1 5-4-16,-3-3 1 0,0 4-2 0,2-4 2 16,-2 4 1-16,3-4-1 0,-3 4 0 15,1-5 1-15,-1 5 4 0,1-3-5 0,-1 3 1 0,0 0 1 16,0 0-1-16,0-5 2 0,0 5 1 0,0 0 1 16,3-3-3-16,-3 3-8 0,0 0 16 0,0 0-3 15,0 0-2-15,0 0 1 0,0 0-4 0,0-4 3 16,0 4-3-16,-5-5-12 0,5 5 10 0,-5-5 1 15,0 4-2-15,-2-2 0 0,-1 3 2 0,2-3-6 16,-5-1 5-16,3 3-1 0,-1 0-1 0,-4-2 0 16,3 2 2-16,-3 1-4 0,0 0 1 0,0-2-2 15,0 0 2-15,-5 2 0 0,0 0 0 0,0 0-5 16,4 0-2-16,0 2 10 0,0-2-5 0,1 2 6 16,0-2-3-16,3 1-1 0,2 1 1 0,1-1-6 15,0-1 2-15,7 0 2 0,-9 2 1 0,5-2-1 16,4 0 5-16,-10 2-12 0,10-2 6 0,-4 1 2 0,4-1 0 15,0 0-1-15,0 0 0 0,0 0-1 0,0 0 5 16,0 0-10-16,-6 1 4 0,6-1 0 0,0 0-6 16,0 0 9-16,0 0-1 0,0 0 4 0,0 0-1 15,0 0-2-15,-8 3-28 0,7 1-46 0,-2-1-50 16,-2 0-159-16,4 1-305 0,1-4 135 0</inkml:trace>
  <inkml:trace contextRef="#ctx0" brushRef="#br0" timeOffset="-165819.16">26773 3210 33 0,'6'0'88'15,"-6"0"-9"-15,6 0 8 0,-6 0 5 0,0 0 4 16,7 1 1-16,-7-1 13 0,0 0-4 0,0 0-3 15,0 0-6-15,5-3-5 0,-5 3-12 0,2-3-4 16,-2 3-8-16,3-3 3 0,-3 3 1 0,0 0-1 16,3-3-8-16,-3 3-12 0,2-2 7 0,-2 2-6 15,0 0-7-15,0 0-2 0,3-4-3 0,-3 4-1 16,0 0-5-16,0 0 3 0,0 0-5 0,0 0 0 16,-3-5-5-16,3 5-3 0,-2-4-5 0,2 4 3 15,-4-4-8-15,0 1-5 0,-1-1 6 0,-2 2-4 0,-2-3 0 16,3 3-3-16,-3-2 0 0,-5 0-2 15,1 3 0-15,-1-3-1 0,-4 0-2 0,-1 1 1 16,-4-2 3-16,6 5-3 0,-3-2 0 0,0-1-2 0,2 0-1 16,-3 2 4-16,2-2-4 0,0 1 2 0,-1 2-2 15,0 0 1-15,1 0-1 0,5 0 1 0,1 0-6 16,0 0 5-16,2 0 1 0,2 2 1 0,-1-2-4 16,4 0 2-16,-1 0-5 0,-1 3 3 0,3-2 1 15,-5 2-3-15,4 0 6 0,-1-2-3 0,1 0 2 16,-1 4-4-16,0-1-1 0,-1-3 4 0,2 5 2 15,-2-6-3-15,1 1 0 0,0 2 2 0,3 0-3 16,-1-1 1-16,1 0 1 0,4-2-1 0,-11 3 4 16,7-2-8-16,4-1 4 0,-4 1 0 0,4-1 3 0,-5 2-3 15,5-2 3-15,0 0-2 0,-4 0 2 0,4 0-7 16,0 0-24-16,0 0-33 0,-4 4-31 16,4-4-39-16,0 0-197 0,0 5-354 0,0-5 157 0</inkml:trace>
  <inkml:trace contextRef="#ctx0" brushRef="#br0" timeOffset="-165144.15">26980 3323 4 0,'0'0'142'0,"-2"-7"-17"15,2 7-5-15,-1-6-15 0,0 2-13 0,1 4-13 16,-2-2-6-16,2 2-6 0,-2-5-2 0,2 5-7 15,-2-5-7-15,2 5-6 0,-3-2-7 0,3 2-7 16,-4-3 3-16,1 1-5 0,1-3-4 0,2 5 4 16,-7-5 0-16,5 3 0 0,-2-2-4 0,-2 1 0 15,1-2-2-15,-2 2 9 0,1-1-5 0,1 1 1 16,-7-4-6-16,6 4-4 0,-2-1 12 0,0-1-6 16,-3-1 2-16,-1 2-9 0,1-3 1 0,2 3 4 15,-3-1-5-15,0 2 0 0,0-2-5 0,-4 3 2 0,-1-1 0 16,-1 0 0-16,5-1-4 0,-6 4 3 0,1 0-2 15,-2-3-6-15,0 5 3 0,0-2 3 0,1 1-4 16,-3 3 6-16,-4 1-1 0,6-2-4 0,0 4 1 16,2-3 1-16,0 1-1 0,0 1-2 0,0 0 1 15,2 3-3-15,3-5 0 0,0 1-4 0,-1 5 4 16,-2-3 1-16,5 1 3 0,2-2-5 0,-2 1 1 16,1-2-1-16,1 2-3 0,-1-1 3 0,2-2 1 15,1 2-3-15,1-3 1 0,1 2 2 0,-1 0-4 16,2 0-16-16,2-2-24 0,0 2-29 0,2-5-35 15,2 6-177-15,4-3-302 0,2-1 133 0</inkml:trace>
  <inkml:trace contextRef="#ctx0" brushRef="#br0" timeOffset="-164575.14">26944 3488 76 0,'0'0'128'0,"-4"-5"-9"0,2 3-3 15,2 2-4-15,0 0-19 0,-3-5-7 0,3 5 0 16,-4-3-12-16,4 3-2 0,0 0-8 0,0 0-4 15,-2-5-9-15,2 5-13 0,-3-3 1 0,3 3 0 16,0 0-5-16,-8-2-7 0,4 1-2 0,4 1-1 16,-10-2-4-16,10 2-1 0,-9 3-1 0,9-3-6 0,-13 2 6 15,7-1-2-15,-3 1-4 0,4 3-4 0,-8-2 2 16,4 1-2-16,-2 0 3 0,-2 3-5 0,-2 0 4 16,-3 1-1-16,1 2-1 0,-7 1-14 0,-3 3 15 15,0-5-3-15,-1 4 5 0,-2-1-1 0,0 0-2 16,1-2 10-16,2-1 5 0,0 0-2 0,9-1 0 15,3-3-1-15,-2 0 4 0,3 0 1 0,4 0 4 16,-2 0-6-16,-3 0 0 0,6 1-4 0,-2-4 1 16,-1 3 1-16,1-1-1 0,-1 0-2 0,3-1-6 15,-2 0 3-15,-1 1-5 0,3 0-2 0,-1 3-57 16,1-6-37-16,3 2-58 0,-1-1-136 0,2 1-303 16,5 1 134-16</inkml:trace>
  <inkml:trace contextRef="#ctx0" brushRef="#br0" timeOffset="-163891.41">26944 3699 75 0,'0'0'118'0,"-4"-6"-16"0,8 1-6 0,-4 5-10 16,0-4 4-16,0 4-1 0,0-4-5 0,0 4-3 15,2-6-14-15,-2 6 0 0,0-4-4 0,0 4 0 16,2-4-3-16,-2 4-2 0,2-3-4 0,-2 3-7 15,0 0-5-15,0 0-5 0,0 0-6 0,0 0 0 16,3-3-5-16,-3 3 3 0,0 0-7 0,0 0 0 16,0 0-9-16,0 0 7 0,4 10-5 0,-4-3-1 15,1-2 0-15,0 4-2 0,0-1-8 0,1 3 11 16,-1 1-3-16,-1-1 1 0,0 7 0 0,-1 2 2 16,1 0-4-16,-4 6 4 0,0-2 1 0,-4 1 4 15,-2 1-3-15,-1 0 0 0,-6-1 1 0,-1 2-5 0,-1-1 8 16,-8-1 1-16,3 1-1 0,-6-2 1 15,0-3 2-15,-1-1-2 0,-2-2 6 0,-1-2 2 16,4-3 2-16,-4-1 4 0,-1 0 7 0,3-6-1 0,-2 1-2 16,-4-2 1-16,5-1 0 0,-2 0-2 0,7-4 3 15,8 4-5-15,1-3 0 0,6-1-4 0,-1 3-3 16,5-2-3-16,2-1 1 0,0 3-8 0,1-3 2 16,1 0 3-16,5 0-9 0,-7 2 4 0,7-2-4 15,0 0-2-15,0 0-1 0,0 0-3 0,0 0-11 16,0 0-26-16,0 0-38 0,0 0-36 0,0 0-44 15,13-10-48-15,-8 8-173 0,2-2-395 0,-2-2 176 16</inkml:trace>
  <inkml:trace contextRef="#ctx0" brushRef="#br0" timeOffset="-163199.31">26548 3972 100 0,'1'-5'138'0,"-1"5"-8"0,0 0-14 15,0 0-11-15,0 0-13 0,0 0-6 0,0 0-10 16,0 0-8-16,0 0-10 0,0 0-6 0,0 0 0 15,0 0-5-15,0 0-4 0,0 0-6 0,0 0 0 16,1 13-2-16,-2-9-10 0,0 2 1 0,-2 0 1 0,1 1-1 16,-2 3-3-16,0-5 0 0,-2 7 1 0,0-3-6 15,-4 4 14-15,0 2 0 0,0-3 6 16,-7 3-3-16,-2 2 6 0,-4 1-3 0,-4-2 6 0,-4 1-3 16,2-1 1-16,-2-5-2 0,2 2 2 0,1 1-4 15,9-5 1-15,2-3 1 0,-1 2-5 0,7-3-3 16,2-1-7-16,3 0 2 0,0-1-1 0,-1 0-1 15,3 1-1-15,0 0-1 0,1 1 0 0,3-1-2 16,-2 1 6-16,2 1-3 0,2 0 10 0,2 1 1 16,1 1-2-16,0-2 0 0,3 4 0 0,-2-3-5 15,2 1-3-15,1 0-2 0,0-3-1 0,1 1-2 16,-2 1 0-16,1-3-2 0,-4-1-5 0,1 2 0 16,1-2 1-16,-5-1 0 0,-2-2-3 0,7 3 4 0,-7-3 2 15,4 4 1-15,-4-4 1 0,2 1 3 16,1 1 3-16,-3-2 2 0,0 0 5 0,5 2 0 15,-5-2-1-15,0 0-6 0,0 0 3 0,0 0-2 0,0 0-5 16,0 0 1-16,0 0-1 0,0 0-1 0,0 0 0 16,5 1 0-16,-5-1-3 0,0 0 5 0,0 0-3 15,0 0 1-15,0 0 3 0,0 0-5 0,0 0-1 16,4-6-4-16,-2 4 4 0,1-1-4 0,-1-1-1 16,1-1-3-16,1 2-1 0,1-1-1 0,-1-1 0 15,0-2-4-15,2 1 2 0,0-4-2 0,6 1 2 16,-2-5-1-16,2 1 1 0,0-2-4 0,-1-2 1 15,-2 1 0-15,-1-4-1 0,-2 2-1 0,-4-2-2 16,-1 1-3-16,1-3-4 0,-2 4 0 0,-2 0-3 16,-1 3 1-16,1 3-1 0,-3 4-4 0,3-1-9 15,-7 4-18-15,2 2-23 0,-2 1-27 0,-3 3-26 0,4 0-45 16,0 4-60-16,0 0-209 0,1 2-467 0,3 0 207 16</inkml:trace>
  <inkml:trace contextRef="#ctx0" brushRef="#br0" timeOffset="-141440.72">4662 1146 15 0,'0'0'114'0,"0"0"-12"16,0 0 3-16,0 0-18 0,0 0 5 0,-9 0-8 0,9 0-12 15,0 0-11-15,0 0 3 0,-7 0-2 16,7 0-13-16,-8-1-8 0,8 1-2 0,-10 0-7 16,5 1-3-16,5-1 9 0,-9-2 7 0,4 2 3 15,5 0 3-15,-7-4-3 0,5 0 4 0,2 4 12 0,-7-2 3 16,5-1 4-16,2 3 1 0,0 0-4 0,0 0-3 15,-1-4-10-15,1 4-5 0,5-8-6 16,2 6-5-16,3-4-9 0,2 2 2 0,2 2-4 0,3-1-5 16,-5 3 2-16,1 0-7 0,2 3-2 15,-2-2 0-15,0 3 0 0,0 3-5 0,0-2 7 0,-6 1-10 16,2 1 1-16,-1 2 0 0,-3 0-4 16,-5 0-2-16,4 2 6 0,-5-4-3 0,-2 7 0 15,-2-4 2-15,1-2-4 0,-2 1 3 0,-2 1-1 16,-1 1-5-16,-4-1 3 0,-1 2-1 0,0-2-5 0,-1 1 10 15,0 0-4-15,-2-2-1 0,2 0 2 0,2 0-1 16,1-4-5-16,2-1 4 0,0 3-2 0,1-2-2 16,5-3 6-16,-2 2-5 0,2-2-2 15,-1 2 4-15,1-2-2 0,4-2 0 0,-4 1 0 16,4-1 0-16,0 0 0 0,-5 3 0 0,5-3 1 0,0 0-5 16,0 0 12-16,0 0-1 0,3 5-8 0,-3-5 3 15,0 0-3-15,0 0 1 0,6 4 2 0,-6-4-2 16,10 0 2-16,-6 5-1 0,4-5-1 0,2 3 2 15,1-1 4-15,0 0-3 0,3-2-4 16,-2 1 7-16,9-2-4 0,-4 1-3 0,4 0 3 0,1 0-3 16,-4-3 0-16,1 2 4 0,-1 0-1 0,-5-1-3 15,-3 0-6-15,3-1-16 0,-7 0-30 0,2-1-24 16,-2-1-40-16,-1 2-41 0,-2-4-155 0,-1-3-340 16,-3 1 151-16</inkml:trace>
  <inkml:trace contextRef="#ctx0" brushRef="#br0" timeOffset="-140640.75">4853 841 47 0,'0'0'114'0,"0"0"-11"0,0 0-2 16,0 0-18-16,0 0-16 0,0 0-2 0,0 0-5 16,0 0-8-16,0 0-3 0,0 0-6 0,0 0-7 15,0 0-6-15,0 0 13 0,0 0-10 0,0 0-11 16,0 0 6-16,0 0-5 0,0 0-6 0,1 19-5 15,-2-14 6-15,-1 1-5 0,1 0-3 0,1-2-7 16,0 2 7-16,0-1 3 0,0-1-11 0,0 0 7 16,0-4-3-16,0 6-3 0,1-2 16 0,-1-4-7 15,0 3 17-15,0-3 11 0,0 5 17 0,0-5 8 16,0 0-8-16,0 0-3 0,0 0-11 0,0 0 0 16,0 0-7-16,0 0-2 0,0 0 0 0,-5-12-11 15,5 12-1-15,-1-3 0 0,1 3 1 0,0 0-9 16,-1-6 6-16,1 6-8 0,0 0 1 0,0-3 0 15,0 3-3-15,0 0-4 0,0 0 2 0,0 0-2 16,0 0-8-16,0 0 5 0,0 0-1 0,0 0 0 16,0 0 4-16,0 0-3 0,0 0-2 0,0 17 7 15,0-12 1-15,1 0-10 0,0 0 1 0,-1 2 0 16,2 0 0-16,-2-2 5 0,1 2-2 0,1 2-3 16,1-1-3-16,-2 0 10 0,1 0-5 0,-2-2-2 15,0-2 3-15,0 0-3 0,1 3-1 0,0-3 2 16,-1-1 1-16,0-3 3 0,-1 3 2 0,1-3 4 15,1 4 18-15,-1-4 0 0,0 0 9 0,0 0 6 16,0 0-9-16,0 0-2 0,4-10-2 0,-4 5-5 16,1-2-7-16,1 3 4 0,0-4-6 0,1 1 2 0,0 2-10 15,1-2 8-15,-1 0-9 0,3-1 4 16,-2 3-1-16,3-2-3 0,1 1 1 0,1 1-9 16,2-1 5-16,0 0 2 0,-2 1-2 0,0-1 3 15,2 3-6-15,-11 3 4 0,17-6-6 0,-10 4 2 0,0 1-2 16,-2 1-2-16,-1-2 4 0,-4 2-1 15,8-1 1-15,-8 1-4 0,7 1 2 0,-7-1-1 16,7 3-3-16,-6-2 4 0,4 3-1 0,-2-2 0 16,-1 2 2-16,2 2 0 0,-1-1-1 0,1-1 2 0,-2 1-1 15,2-2-6-15,0 1 6 0,-2 1 2 0,-1-3-2 16,2 0-2-16,0 0 3 0,-3-2-1 16,2 4-1-16,-2-4-3 0,0 0-16 0,2 4-9 0,-2-4-24 15,0 0-23-15,2 3-2 0,1-1-5 16,-1 1-17-16,2 1-11 0,1-1-1 0,0 1-15 0,0 1-12 15,0 0-102-15,-1-1-259 0,0 1 115 0</inkml:trace>
  <inkml:trace contextRef="#ctx0" brushRef="#br0" timeOffset="-139779.55">5320 855 19 0,'0'0'130'0,"0"0"-15"16,0 0-3-16,0 0-16 0,0 0-6 15,0 0-8-15,0 0-3 0,-26-19-9 0,26 19-10 0,0 0 1 16,0 0-7-16,0 0-12 0,-28-3-3 0,28 3-2 15,0 0-3-15,-35 12 1 0,22-2-11 0,-1-5-2 16,0 6 7-16,-1-1-6 0,2 3-5 0,0-2 2 16,3 1-3-16,-2 0-4 0,6-1 4 0,2 0-4 15,-3-2 3-15,4 4-1 0,2-5-3 0,-1 4-2 16,5-6 7-16,0 2-1 0,-1-2-1 0,4-1 16 16,0-1-2-16,3-1-1 0,-2-1-4 0,6-2 2 15,1 0 4-15,0-3-8 0,-2-1 0 0,-2-1-3 16,5-2-2-16,1-3-2 0,-5 3 3 0,3-6 0 15,-3 0-8-15,-2-1 2 0,1-2-6 0,-4 2-3 16,1-4 7-16,-4 3-4 0,0-5-2 0,-2 3-7 16,-1 0 2-16,0 17 9 0,-1-33-10 0,-1 17 4 15,0-2 2-15,0 2-4 0,2 16-2 0,-8-24-6 16,8 24 13-16,-4-20-3 0,4 20-4 0,-5-16 2 16,5 16 1-16,-7-13-3 0,7 13 0 0,0 0 1 15,0 0 1-15,-18-6-2 0,18 6-6 0,0 0 9 16,0 0 0-16,0 0-5 0,0 0 2 0,-42 21 2 15,42-21-5-15,-14 11 5 0,14-11-1 0,-6 12 2 16,6-12-1-16,-5 19 5 0,5-19-7 0,-4 20-1 16,4-20 3-16,4 21 1 0,-4-21 1 0,1 21 0 15,-1-21-10-15,8 20 9 0,-6-9 4 0,3 1-8 16,-2-4 6-16,1 4 0 0,-2-4 2 0,2 2-5 16,2-1 3-16,1 0 8 0,0 1-9 0,1 0 4 15,2 2-1-15,4 0-9 0,-1 0 5 0,4 0-28 16,1 0-71-16,0-3-61 0,-7 0-97 0,7-4-277 15,-3 4 123-15</inkml:trace>
  <inkml:trace contextRef="#ctx0" brushRef="#br0" timeOffset="-138796.23">5504 1128 85 0,'0'0'164'0,"-3"-2"-18"15,3 2-20-15,0 0-7 0,0 0-16 0,0 15-6 16,-2-8-14-16,0 5-2 0,-1-2-9 0,1 0-6 0,0 4-6 15,0 3-2-15,0-4-11 0,2-2-3 0,-1 4 3 16,-1-1-7-16,0-2 0 0,4-2 1 0,-2 2-3 16,1 0-8-16,0-7-4 0,0 7 2 0,3-9 8 15,-1 4-4-15,2-3-1 0,4 0-1 0,0-3-7 16,4-2 3-16,1 0-1 0,2-2 0 0,2-6-10 16,-1 1-1-16,-2-3-1 0,-2-1 3 0,0-1-5 15,-3 1 0-15,-1-2-1 0,-4 3-2 0,0-2-4 16,-1 1 7-16,0 3 3 0,-3 1 6 0,-1-2 2 15,0 5 3-15,3 0-2 0,-3-1-4 0,1 3-1 16,-1 3-4-16,0-3-3 0,0 3 1 0,0 0-2 16,0 0-2-16,-8 15 0 0,7-10 2 0,-3 6 0 15,3-2-6-15,-3 2 0 0,3 0 3 0,2 5-2 16,0 0 1-16,2 1-2 0,-2 2 4 0,3 4-4 16,0 5-2-16,0-10 5 0,-3 11 0 0,1-3-5 15,2 3 9-15,-4-3-5 0,-1 1-2 0,-4-2 4 16,1-6 1-16,-1 5 1 0,0-7-4 0,-1-1-1 15,2-3 2-15,-1-4-2 0,1 1-1 0,0-4 7 16,0-4-6-16,0 0 1 0,4-2 1 0,0 0-1 16,-2-15 0-16,4 2 2 0,6-5-4 0,-3-1-5 15,4-5 1-15,6-5 4 0,-1 2-2 0,3-4-5 0,2 2 1 16,-1 2 5-16,4 3-5 0,-4 2-1 0,2 3 1 16,-6 5 1-16,1 1-4 0,1 4 3 15,-5 0-1-15,1 5 2 0,-2-1-3 0,-1 2-2 16,-1 3 5-16,-2 3-2 0,2 0 1 0,-3 1-2 0,-3 2 5 15,2 3-4-15,-1-3 1 0,-1 3 3 0,-2-2 0 16,2-2-3-16,-2 0 1 0,1 0 4 16,0-1-4-16,0-1-1 0,-1 2 5 0,0-5-1 15,0 4-1-15,0-4 2 0,0 0 3 0,0 0-2 0,0 0-3 16,-7-12-1-16,5 7 6 0,2-2-8 0,-1-3 4 16,1 3 1-16,0-4-6 0,0 1 6 15,1 2-2-15,2 0 1 0,0 2-1 0,0-1-3 16,0 2 2-16,1 0-2 0,-1 0-4 0,1 3 8 0,0 1-2 15,-4 1-2-15,0 0-4 0,12 3 4 0,-8 1-1 16,2-1-1-16,-4 2 0 0,6 3 2 0,-5-6 0 16,3 5 2-16,-1 0 6 0,2-2-3 0,-1 0-4 15,3 2 2-15,-4-4 3 0,5 0 0 0,-1 3-2 16,4-4 2-16,-3 1 1 0,3-2-5 0,-1 1-1 16,-1 1 1-16,1 1-52 0,-1-2-62 0,1 1-80 15,-2-3-143-15,-1 2-365 0,-3-2 162 0</inkml:trace>
  <inkml:trace contextRef="#ctx0" brushRef="#br0" timeOffset="-138433.71">6587 1071 111 0,'0'0'200'16,"0"0"-27"-16,4-7-13 0,2 7-19 0,5 0-11 16,4 0-14-16,1 5-13 0,2-1-11 0,0 3-9 15,-3 1-2-15,2 2-13 0,-4 2-1 0,-2 1-13 16,-2 0-2-16,-1 4-7 0,-4 2-4 0,-3-2-4 16,-1 2 2-16,-4 6-11 0,-1-6-4 0,-8-2-3 15,-1 3 2-15,5-2 0 0,-4-6-7 0,3 1 1 16,2-1 0-16,2-6-1 0,2 0 1 0,-2-3-1 15,2 2 0-15,0-2-5 0,6 1 1 0,-2-4-4 16,12 2 3-16,-2-4-7 0,3 2 7 0,5 0-3 16,1-4 1-16,1 1-2 0,1 2 1 0,1-3-6 15,6 3 3-15,-6-1-2 0,-2 0-2 0,1-2 5 16,-2 4-6-16,-3-1-27 0,-3-2-30 0,1 1-26 0,-1-1-22 16,6-4-30-16,-7 5-153 0,-1 0-312 0,-1-4 138 15</inkml:trace>
  <inkml:trace contextRef="#ctx0" brushRef="#br0" timeOffset="-137612.49">7319 1042 39 0,'0'0'107'0,"0"0"-9"16,0 0-4-16,0 0-10 0,-4-4-6 0,4 4 6 0,0 0-8 15,0 0-2-15,0 0 7 0,0 0-7 0,0 0-2 16,0 0-1-16,0 0 6 0,0 0-4 16,0 0 3-16,0 0-3 0,0 0-3 0,0 0-7 15,0 0-7-15,0 0-4 0,0 0-10 0,0 0-1 0,0 0-4 16,0 0-4-16,0 0-7 0,0 0-1 0,0 0 1 15,0 0-1-15,0 0-6 0,0 9-3 0,-3-5-3 16,3-4 2-16,-3 5-2 0,0-1 2 0,3-4-10 16,-4 4 3-16,4-4 2 0,0 3-1 0,0-3 0 15,-5 2-3-15,5-2 12 0,0 0 11 0,0 0 17 16,0 4 12-16,0-4-4 0,0 0-4 0,0 0 0 16,0 0-6-16,-7-7-10 0,7 7-1 0,-7-5-3 15,2 4-2-15,-1 1-4 0,-2-1-2 0,8 1-1 16,-15 4-2-16,5-1-3 0,-1 2 0 0,2 0-4 15,-1 2 1-15,4 0-2 0,-2 1-5 0,4 0 2 16,-1 3 6-16,5-5-6 0,0 2-2 0,3-1 1 16,2 3 2-16,4-1 0 0,1-1-1 0,3 4-2 15,3-4-3-15,1 2 0 0,1-1 3 0,-2-1-3 16,2 1-2-16,-5-1-2 0,2 1-11 0,-3-4-4 16,-3 2 3-16,-4-2-2 0,0 0-3 0,-4 2 7 15,-1-3 6-15,-1 2-6 0,0-2 4 0,-6 3 2 16,1-1-7-16,-2-2 7 0,2 1 0 0,-2 0 4 15,-1-1-5-15,4-3 3 0,0 2 1 0,-1 0-1 16,6-3 6-16,-7 4-4 0,4-2-1 0,3-2 5 16,-3 2-2-16,3-2 1 0,0 0-1 0,0 0 1 15,13-9 0-15,-3 4-8 0,4 0 9 0,4-2-3 16,0-1-2-16,6-6 2 0,-2-1 1 0,3 2 0 0,0-3 0 16,-4 0-1-16,2 1-4 0,-7 0 4 15,0 3-2-15,-2-2-2 0,-1-1 3 0,0 2-1 16,-4 5-2-16,-1 0 0 0,-1 0 3 0,-2 4 1 0,-1-1-6 15,-1 3 6-15,0-1-6 0,-3 3-1 16,0 0 6-16,0 0-1 0,2 9-3 0,-5-4 3 16,-2 5 1-16,0-2-2 0,-4 3 2 0,0-3 3 15,4 4-5-15,-3 0 1 0,-2-1 4 0,5 1-4 16,1-1-1-16,-1-1 2 0,1 0 0 0,4-1 0 0,-1-2 1 16,2 3 5-16,3-3-5 0,1 1 1 15,3-1 1-15,2 0 7 0,3-2-6 0,5-1 2 16,-6 0-2-16,8 0-6 0,-1-1 6 0,1-2 3 0,-2 0-6 15,0-1 2-15,1-1-15 0,-6 0-30 0,1-4-34 16,-1 3-46-16,-3-4-18 0,4-1-51 0,-5-1-130 16,0-1-348-16,2 1 153 0</inkml:trace>
  <inkml:trace contextRef="#ctx0" brushRef="#br0" timeOffset="-137146.02">7882 1177 84 0,'-2'3'101'16,"0"4"1"-16,2 0-12 0,-2-2-12 0,4 2 7 15,0 0-20-15,-2 1 5 0,1-3-10 0,0 0-7 16,1 2 6-16,-1-3-5 0,0-1-3 0,-1-3 12 16,3 6 8-16,-3-6-9 0,5 1 3 0,-5-1-5 15,10-4-4-15,-1 2-11 0,-1-5-8 0,-1 3 2 16,6-2-5-16,-4 0-7 0,0-1 0 15,1 1 0-15,-2 1-7 0,-2 0 1 0,1 1 0 0,-2 2-7 16,1 0 0-16,2 2-4 0,-3 0 0 0,0 2-4 16,2 1 5-16,-1 4-5 0,-1 0 1 0,3 0 0 15,-3 3-1-15,0-3-2 0,4 4 3 0,-1-1 1 16,-1-2-4-16,1 1 3 0,-1-1 12 0,2-1-16 16,-1-1 3-16,-1-2 4 0,0 0-4 0,1-3 2 15,0 3 4-15,-1-4-3 0,2-4-3 0,0 2 1 16,0-1-1-16,1-2-2 0,-1-2 4 0,-1 2-1 15,2-2-2-15,-5 2-3 0,0 3 19 0,3-2-4 16,-3 0-1-16,-2 2 4 0,-2 0-10 0,4-1-3 16,-5 3 1-16,0 0 2 0,0 0-2 0,9 4 5 15,-9 0-5-15,4 0-3 0,-3 1 1 0,-1 0 3 16,4 0-4-16,-1 1 3 0,0-1-4 0,0 1 2 16,2-4-1-16,-1 5 0 0,-3-2 7 0,3-3-6 0,2 0 0 15,0-1 2-15,2 0-5 0,-3-1 2 16,-5 0 3-16,13-3-14 0,-7 2-48 0,2-6-74 15,-1 3-192-15,0-3-346 0,1-3 153 0</inkml:trace>
  <inkml:trace contextRef="#ctx0" brushRef="#br0" timeOffset="-136011.27">8663 1269 53 0,'-1'2'101'16,"1"-2"-8"-16,-1 3-1 0,1-3-4 0,0 0 3 15,1 5-1-15,-1-5 6 0,0 0-4 0,0 0 5 16,0 0 4-16,0 5 3 0,0-5-7 0,0 0 3 16,0 0-2-16,0 0-9 0,0 0-5 0,0 0-3 15,0 0-13-15,0 0-1 0,0 0-6 0,0 0-1 16,4 2-9-16,-4-2-2 0,10-1-7 0,-1 2-2 16,6-1-5-16,3 0 0 0,12-2-5 0,-1 2 0 15,2 0-4-15,3 0-3 0,4-3-1 0,2 3-3 16,12-3 1-16,2 3 0 0,1-1-3 0,0 2-2 15,-1-3-4-15,-4 4 5 0,3-1-7 0,0 1 2 0,-14 1-2 16,12-2 1-16,-11 2-2 0,-3-1-3 16,4 2-3-16,-3-2 3 0,-3 3 0 0,-5-3-1 15,-2 2 0-15,-1 1 0 0,-5-1 2 0,-5-2-6 16,-1 0 8-16,-3 1-5 0,1-2-5 0,-2 2-2 0,-2-2 7 16,0 1 1-16,-2-2-4 0,1 0 3 0,-4 2 2 15,2-2-3-15,0 1 3 0,1-1-1 16,-2-1-2-16,0-1 0 0,-1 2 2 0,2 0 2 15,-7 0-4-15,7-3 0 0,-3 3 1 0,1-2 2 0,-1 0 0 16,0-2 0-16,1 3-1 0,-5 1-1 0,0 0 0 16,4-2-1-16,-4 2 1 0,0 0-1 15,0 0-1-15,0 0 1 0,0 0 1 0,0 0-5 0,1-3 1 16,-1 3 1-16,0 0 0 0,-5-6-1 0,0 2-1 16,2 2 2-16,3 2 1 0,-6-3-1 0,1-1-1 15,5 4 4-15,-4-1-9 0,0-3 4 0,4 4 3 16,-5-4-1-16,5 4-1 0,-2-4 1 15,2 4 0-15,-4-2 1 0,4 2-1 0,0 0 1 0,-3-3 7 16,3 3-1-16,0 0 2 0,0 0 6 0,0 0 3 16,0 0 4-16,-2-4-6 0,2 4 2 0,0 0 3 15,0 0 0-15,2-5 2 0,-2 5 2 0,0 0 3 16,3-4 1-16,-3 4 1 0,0 0 1 0,2-3-2 16,-2 3 2-16,0 0-3 0,0 0-7 0,0 0-2 15,0 0 2-15,2-4-3 0,-2 4-3 0,0 0-2 16,0 0 2-16,6-1-5 0,3 1 0 0,1 0-2 15,0 0 1-15,3 0-3 0,1 0-1 0,-1 0 4 16,1 1-3-16,-2 2-2 0,2-2 1 0,-2 2 0 16,-1 1-2-16,0-2-3 0,-1 5 0 0,-2-2-1 15,2 0 5-15,-3 3-2 0,-2 0-2 0,-1 2 0 16,-2 1 4-16,-2-2 0 0,-1 3-3 0,-2-2 4 16,-1 5 7-16,-5 0-12 0,3-6 2 0,0 0 2 15,-1 3 1-15,1-4-3 0,1-4-1 0,0 1 0 16,1 3 2-16,0-3-1 0,2-1-16 0,-1 1-45 15,2 2-54-15,-1-4-53 0,1 1-44 0,1-4-235 0,-1 3-482 16,1-3 214-16</inkml:trace>
  <inkml:trace contextRef="#ctx0" brushRef="#br0" timeOffset="-134850.75">10838 1126 135 0,'0'0'156'15,"0"0"-2"-15,5 0-7 0,-5 0-7 0,0 0-4 16,0 0-11-16,4-3-3 0,-4 3-7 0,0 0-13 16,0 0-15-16,0 0-6 0,0-4-5 0,0 4-12 15,0 0-7-15,0 0-6 0,0 0-3 0,0 0-6 16,-5-7-2-16,5 7-8 0,0 0 3 0,0 0-9 16,-1-3 0-16,1 3-5 0,0 0 1 0,0 0-5 15,0 0 1-15,0 0-3 0,0 0 0 0,0 0-4 16,0 0-2-16,0 0-1 0,0 0 2 0,0 0-1 15,0 0-5-15,0 0 5 0,0 0-3 0,0 0-1 0,0 0 1 16,0 0-6-16,0 0 5 0,0 0-2 16,0 0 0-16,0 0-3 0,0 0 2 0,0 0 2 15,0 0 2-15,0 0-8 0,0 0 1 0,0 0 3 16,0 0 1-16,0 0-1 0,0 0-1 0,0 0 4 16,0 0-1-16,0 0-2 0,0 0-2 0,0 0 5 0,0 0-1 15,0 0 0-15,0 0-4 0,0 0 7 16,0 0-2-16,0 0 1 0,0 0 0 0,0 0 8 0,0 0-6 15,0 0-4-15,0 0 2 0,0 0 0 0,0 0 1 16,0 0-6-16,0 0 5 0,0 0-4 0,0 0 0 16,0 0 4-16,-11 6-3 0,5 1 2 15,-4-1-5-15,0 1 2 0,-1 3 0 0,-4 2 3 0,2-3-7 16,-1 3 6-16,1-1-1 0,2 0 2 0,2-1-5 16,-1-2 4-16,0 5 1 0,2-4-3 0,1 2-1 15,1-3 5-15,5-3-4 0,-3 2-3 0,0 0 5 16,2-1 3-16,-1-2-5 0,3 1 1 0,0-3 1 15,3 1 2-15,-3-3 1 0,6 4 1 0,-2-3 5 16,2 1-1-16,4 0-3 0,2-4 1 0,1 4 2 16,0-2-3-16,6-4-1 0,-5 4 3 0,2 0-2 15,-2 0-1-15,3 0 0 0,2 0 3 0,-6 0-5 16,1 0-1-16,0 0-1 0,-2 0 5 0,2 2 3 16,-3-2-10-16,2 2 0 0,-3-1 1 0,-1 1-1 15,-1-2-1-15,-2 0 1 0,0 3-1 0,0-3-1 16,-6 0-3-16,7 0 4 0,-2 1 1 0,-5-1-3 15,4 2 5-15,-4-2-5 0,0 0 2 0,0 0 1 16,0 0-11-16,0 0-12 0,0 0-26 0,0 0-35 16,-18 3-48-16,18-3-43 0,-13-4-181 0,8 2-382 15,0-1 169-15</inkml:trace>
  <inkml:trace contextRef="#ctx0" brushRef="#br0" timeOffset="-134461.16">10820 1126 46 0,'-4'-3'103'0,"4"3"-10"0,0 0-7 0,0 0-12 16,0 0 8-16,0 0 1 0,0 0-9 0,0 0-5 15,0 0 0-15,0 0-2 0,13 11-18 0,-9-10 2 16,0 0-6-16,-3 3-4 0,4-1 8 0,-1-2-15 15,0 1-9-15,-4-2-9 0,6 3 13 0,-6 1-8 16,0-4-6-16,3 4 0 0,-3-1 2 0,0-3-5 0,-3 5 1 16,3 2 7-16,0-2-7 0,-6-2-8 0,6-1 4 15,-4 5-15-15,4-2 13 0,-1 0-5 16,1 1 7-16,-3 1-1 0,2 2-1 0,0-1-2 16,-2 2 6-16,3 2-5 0,0-4 2 0,0 4 3 0,0-2-2 15,0 3 8-15,0 3-9 0,0 1 11 0,0-5-10 16,0 3 3-16,0 0 7 0,0 1-3 0,0-3 0 15,0-4-5-15,0 1 6 0,0 0-2 16,0-6-2-16,0 4-1 0,0-2-1 0,0 1 4 0,3-3-5 16,-3 0 6-16,1-1-10 0,-1-3 8 0,-4 5-5 15,4-5 11-15,4 4-14 0,-4-4-57 0,0 0-71 16,0 0-132-16,1-15-274 0,3 6 121 0</inkml:trace>
  <inkml:trace contextRef="#ctx0" brushRef="#br0" timeOffset="-134102.23">11063 1189 2 0,'5'17'118'0,"-5"1"-10"0,1 8 0 0,2-3-11 15,-2-2-19-15,-6-2-4 0,4 7 2 0,-3-9-9 16,0 0-6-16,4-2-10 0,-2-3-5 0,-1-2 2 15,3-1-13-15,-1-2 4 0,-2 1 0 0,3-6-11 16,0-2-11-16,0 0 11 0,0 0-15 0,0 0-21 16,0 0-28-16,-13-13-6 0,12 4-24 0,1 0-18 15,-4-3-66-15,3-1-162 0,1-3 72 0</inkml:trace>
  <inkml:trace contextRef="#ctx0" brushRef="#br0" timeOffset="-133725.98">11022 1246 34 0,'0'0'68'0,"0"-4"0"0,0 4-5 0,0 0 3 0,0 0-4 15,8 0-2-15,-8 0-8 0,0 0-3 16,0 0 17-16,11 4 10 0,-8-3 0 0,-3-1 9 16,9 1-11-16,-3 2 3 0,-2-3-9 0,6 0-2 15,-2 0-8-15,2 0-6 0,1 1-3 0,1-1-1 0,1-1-8 16,-2 2-5-16,0-1 3 0,0 0-12 16,-2 0 2-16,-1 0-2 0,-1-1-5 0,2 1 4 15,-2 0-3-15,-7 0-2 0,10-1-5 0,-5 1 3 16,-5 0-2-16,8-2-5 0,-8 2 1 0,0 0-1 0,7 2 3 15,-7-2-8-15,0 0 9 0,4-3-5 0,-4 3 3 16,0 0-5-16,0 0-1 0,0 0 1 0,0 0-4 16,0 0-5-16,0 0 6 0,0 0-4 0,8 3-1 15,-8-3 3-15,0 0 3 0,4 2-3 0,-4-2-2 16,3 3 1-16,-3-3 1 0,3 4-2 0,-2 0 2 16,3-3-1-16,-4-1-1 0,4 5-4 0,-4-5 6 15,1 3-3-15,-1-3 6 0,0 0-4 0,4 2-3 16,-4-2 2-16,0 0 1 0,0 0 8 0,0 0 1 15,0 4 6-15,0-4 6 0,0 0 7 0,0 0-4 16,0 0 0-16,0 0-1 0,0 0-2 0,0 0-4 16,0 0 0-16,9-6-5 0,-9 6-47 0,4-5-75 15,-4 2-210-15,-4-4-345 0,3 2 152 0</inkml:trace>
  <inkml:trace contextRef="#ctx0" brushRef="#br0" timeOffset="-132611.08">11119 1752 147 0,'0'0'245'0,"-6"-6"-21"0,6 6-19 16,2-5-14-16,-2 5-31 0,6-6-15 0,1 2-13 16,-1 3-18-16,5-2-12 0,3 2-7 0,-4-2-8 0,4 4-12 15,0-1-6-15,-4 2-7 0,4 2-7 0,-2 0-5 16,-7-2-4-16,5 5-4 0,-5 1-8 16,-1-2-2-16,-4 1-2 0,0 4-3 0,-4 0-5 0,-1-1-3 15,-4 2 4-15,-1-1-3 0,-4 0-2 0,1 0-5 16,4-4 0-16,-3 2 3 0,0-2-7 0,2-2 2 15,-3 0-1-15,4 0-2 0,0 0-1 16,2-5 2-16,1 4-4 0,3-3-1 0,-1 3 2 0,0-3 0 16,1 1 0-16,3-2-4 0,-5 2-2 0,5-2 2 15,-5 5 0-15,3-2-1 0,-1 1 0 0,3-4 1 16,-4 5 0-16,4-2 1 0,0-3-2 0,-1 6 0 16,1-6-1-16,0 6 2 0,0-6 2 0,1 4 4 15,-1-4-4-15,10 0 2 0,2-3-3 0,-1 3 0 16,11-6-1-16,6 0 2 0,2-3-2 0,0-3-2 15,2 3 0-15,3-1 0 0,-6-2 2 0,2 2-1 16,-1-2-2-16,-3 1 1 0,0 3-1 0,-9-1 1 16,0 1 3-16,-8 5-3 0,0-2-1 0,-1 1 4 15,-2 2-5-15,-2-1 1 0,0 0-1 0,0 1-1 16,-1 1-1-16,-4 1 0 0,0 0 1 0,0 0-1 16,0 0 1-16,-14 13 0 0,6-10 4 0,3 4 0 15,-3-2-2-15,-2 1-3 0,1 0 5 0,4-2-1 16,-3 0-3-16,2 0 1 0,2 1 3 0,-1-1 0 15,1 0-1-15,-1-3 0 0,2 4-2 0,2-3 3 16,1-2-2-16,-6 4 2 0,6-4 0 0,-1 1-2 16,1-1 3-16,0 0 4 0,-3 5 0 0,3-5-1 15,0 0 2-15,14 0-4 0,-8 0 0 0,1 0-2 16,-7 0 4-16,15-2-3 0,-6 4 2 0,-4-2-2 16,8 0-3-16,-5 0 1 0,1 5 4 0,1-3-3 0,0 2-2 15,0 0 3-15,-2 0-1 0,3 1-2 16,-3 0 3-16,1 0-4 0,0 2 0 0,-4-2 2 15,0 2 2-15,-1 1 0 0,-1-6-1 0,-2 3-1 0,2-1-3 16,-1 0-18-16,-2-4-24 0,3 1-54 0,-3-1-76 16,0 0-214-16,1-12-421 0,3 1 187 0</inkml:trace>
  <inkml:trace contextRef="#ctx0" brushRef="#br0" timeOffset="-130684.22">11365 710 29 0,'0'0'106'15,"0"0"-8"-15,-11-20-10 0,11 20-13 0,0 0-8 16,-11-14-1-16,11 14-10 0,0 0-7 0,-21-15-7 16,21 15-1-16,-26-13-1 0,9 8-1 0,-5 0-11 15,22 5 9-15,-42-10-9 0,22 8-5 0,-9-1 6 16,29 3-5-16,-43-2-12 0,16 2 7 0,27 0 1 16,-43 2-3-16,21 2-3 0,22-4 2 0,-43 8-4 15,16 2 1-15,1 1 5 0,-1 2-4 0,-2-1 1 0,5 3-2 16,-7 2 4-16,-5 3-12 0,4-4-1 0,-10 11-2 15,9-8 10-15,1 1-4 0,-3 1-3 0,6 1 1 16,-2-3-2-16,3 1 1 0,-1 4 3 16,3-3-10-16,1-1 11 0,2 2 0 0,2 2-6 0,1-4 1 15,-2 2 4-15,5-1-2 0,4-7-6 0,-2 10 7 16,3-7-5-16,3 1 6 0,-2 0-2 0,1 0-7 16,1 6 16-16,2-7-16 0,-1 2 10 0,2 0 8 15,-2 6-11-15,0 1 2 0,3-8 1 0,1 8-1 16,-3-2 4-16,3 0-2 0,0-5 5 0,4 1 2 15,4 6-7-15,-4-10 3 0,1 5-3 0,3 5 5 16,1-8 4-16,0 1 3 0,4 4 4 0,4 2-1 16,2-1 6-16,2-2 3 0,1 1-4 0,5 3-1 15,-2-2-4-15,3-2 4 0,1 3-8 0,-1-4 1 16,3 3-3-16,-1-2-1 0,-1-1 3 0,-2-1-1 16,3 1-3-16,-2-1-6 0,-4-2 12 0,1 0-6 15,3 0-4-15,0 0-1 0,-1-1 2 0,-1-1-7 16,0 0 2-16,-8-2-5 0,1 2 9 0,7-3-6 15,1 2 3-15,-5-5-1 0,5 4 5 0,-5-7-7 16,0 1-2-16,2-1 4 0,-1 0-2 0,4-5-4 16,7 1 5-16,-1-1 0 0,3-4-2 0,0-1-4 15,-1 2 3-15,1 0 0 0,2-3 0 0,-1 1-2 16,0 1 4-16,2-1 2 0,-2-2-2 0,3 2 0 16,-3 1 2-16,-2 0 2 0,0-1 0 0,-1-1 3 15,-2 1 1-15,-1-4-1 0,-4 5 7 0,-2-4-2 16,6-3 3-16,-7 4 1 0,0-5 21 0,6-2-8 15,-2-1 3-15,-1-3 5 0,0-3-2 0,-1-3 0 16,0-5-1-16,-2-2-4 0,6-12-5 0,-6-5-3 0,3-2-2 16,-4-3-9-16,3 3 1 0,-4 1-2 15,-4-4-6-15,-1 3 1 0,-7 0 0 0,1 12-3 0,-1-12 0 16,-5 14-5-16,-4 0 4 0,-1 2-1 16,-8-14-2-16,-6 3-3 0,-1-1-2 0,-4 1 3 0,-10-1-6 15,-2 3 0-15,2-3 4 0,-5 3 1 0,2 0-1 16,0 3-2-16,4 2 4 0,5 11-4 0,2 0 2 15,4 3 2-15,1 0 3 0,2 0-1 16,5 7 0-16,-1 1 2 0,1 2-2 0,3 1-5 0,-5 0 0 16,-2 2 5-16,-5 3-2 0,-4-4-1 0,-6 3-3 15,-3 7-4-15,-2-1-13 0,-1 2-14 0,-3-1-18 16,-11 7-18-16,13-4-13 0,1 1-32 16,-3 4-37-16,5-2-31 0,3 2-183 0,2-1-393 0,3 0 173 15</inkml:trace>
  <inkml:trace contextRef="#ctx0" brushRef="#br0" timeOffset="-129668.23">7495 713 41 0,'0'0'69'0,"0"0"-5"0,0 0-2 16,0 0 7-16,0 0-6 0,0 0 5 0,0 0 0 15,0 0-18-15,0 0 3 0,0 0-2 16,0 0-7-16,0 0 1 0,0 0-8 0,0 0 0 0,0 0-3 16,0 0-12-16,41-22 10 0,-41 22-7 0,23-13-13 15,-5 7 16-15,-18 6-11 0,33-16-1 0,-16 8-1 16,10-2 4-16,-2 0-7 0,3 1 1 16,3-4 0-16,1 6-2 0,0-3-2 0,4-2 7 15,2 3-5-15,11-2 0 0,-11 2-6 0,16-5-1 0,-2 6-1 16,4 1 0-16,2-5 3 0,2 3-5 0,4 3 0 15,-1-3-7-15,28 2 16 0,3 1 2 0,-28 4-6 16,26 0 3-16,-1 5 2 0,-30 1 0 0,7-1 3 16,-3 5 0-16,1 2 3 0,1 2-7 0,-3-1 8 15,-3 6-6-15,-1-2 6 0,-2 1-4 0,-2 1-3 16,-10 4 3-16,5-3-1 0,-7 4-3 0,-10-4-3 16,2-2 12-16,-4 2-10 0,2 0-10 0,2-1 10 15,-4 0 2-15,1 0-6 0,-3-1-2 0,-2-2 8 16,1 1-9-16,-1-2-2 0,-4-4-2 0,-7 1 9 15,2-5-9-15,-1 4 5 0,-6-4 6 0,-1-2-10 16,-3-1 8-16,-2-1 0 0,-1 3-9 0,-1-3 2 16,1 1 4-16,-5-2 0 0,7 2-1 0,-5 0 7 15,-2-2-6-15,5 1 8 0,-5-1-6 0,0 0-1 16,0 0-1-16,0 0 4 0,0 0-4 0,0 0-6 16,0 0 2-16,0 0-10 0,0 0-29 0,0 0-15 15,0 0-25-15,-32-33-50 0,16 22-76 0,-1 3-223 16,-1-6 99-16</inkml:trace>
  <inkml:trace contextRef="#ctx0" brushRef="#br0" timeOffset="-129411.35">9657 506 92 0,'0'0'116'16,"0"0"-9"-16,0 0-16 0,0 0-9 0,0 0-7 16,0 0-10-16,0 0-2 0,59 27-10 0,-41-12 1 15,0 3-13-15,1 3-12 0,-1 1 17 0,-1 3-12 16,-5-3 0-16,-3-2 1 0,0 2-2 0,-5-4-1 0,-3-3-11 16,-2 0 3-16,-4 1-1 0,-3-2-2 15,-7 0-5-15,-13 2 4 0,-4 0-2 0,-4-5-41 0,-16 4-81 16,-3-3-79-16,0-7-199 0,-3-2 88 15</inkml:trace>
  <inkml:trace contextRef="#ctx0" brushRef="#br0" timeOffset="-115691.93">6860 2548 112 0,'0'0'138'0,"0"-6"-8"16,0 3-10-16,0 3-7 0,0-8 0 16,-2 4-9-16,4 0-7 0,-4-1-19 0,2 5 9 15,-2-8 3-15,1 4 8 0,1-1 2 0,-1 2-2 0,1 3-9 16,-3-6-8-16,3 2-8 0,-5 0-4 0,1 0-3 16,3 0-3-16,-3 0-7 0,0 2-2 15,2-1-5-15,-2 0-7 0,0 1-3 0,-1-2-3 0,0 3-4 16,0-1-6-16,0-1 1 0,0 1-1 0,-1-1-2 15,3-1 0-15,-5 2-3 0,3-1 0 0,-2 3-4 16,7 0-2-16,-11 0 3 0,5 0 0 0,-2-1-2 16,8 1 4-16,-10 1-5 0,2-1-2 0,-2 5 0 15,2-1-1-15,-1 1 0 0,4 0-2 0,-4 1 1 16,0 2-1-16,4 2-5 0,-5 0 3 0,6-3-1 16,-4 5 1-16,3 0 6 0,0 0-3 0,1-2-2 15,1 2 2-15,0 1-3 0,-1-4 0 0,2 1 2 16,0-3-1-16,1 3 2 0,1-5-1 0,0 2 0 0,0 0-2 15,0-4-3-15,3 1 2 0,0-1 0 0,3-1 4 16,0-1-3-16,1 0 1 0,5-1-3 16,-1-1 2-16,1 0 1 0,2-1-4 0,0-1-2 15,-1 1 5-15,0-2-2 0,-3 0-3 0,4 0 2 0,-3 0 0 16,-2-2-4-16,2 2 4 0,-2-4-1 0,-2 1 1 16,2 2-1-16,0-4 2 0,-2 4-4 15,-2-5 0-15,-1-1-1 0,-1 2 1 0,2 0 0 0,-3-2-4 16,0 2 0-16,-1 0 2 0,-1 0 2 0,2-2 2 15,-2 5-5-15,-2 0 4 0,1 0-3 0,1 0 2 16,-2 2 4-16,0 0 1 0,-1 1-3 0,1-3-2 16,2 6 2-16,-5-2-1 0,5 2-2 0,-10 0 0 15,5 3 2-15,1-1-2 0,-2 5-4 0,2-5 5 16,0 3 3-16,0-4-1 0,0 5-2 0,2 0 4 16,-2-1 3-16,1 1 2 0,0 2 1 0,0-3 7 15,2 2-8-15,-2 2-2 0,1 1 2 0,0 0 2 16,2-1 2-16,2 3-1 0,-2-2 1 0,2 2-2 0,-2 0 1 15,3-4-1-15,-1 4-2 0,0-1 2 0,1-5 0 16,-1 6-4-16,3-4 0 0,-3 1-3 16,3 0 3-16,-2-2-1 0,1-1-4 0,0 1 4 15,1-2-4-15,-2-1-2 0,1 1 3 0,2-1-11 0,-3 0-19 16,0-1-24-16,0-1-28 0,-1 1-32 0,-2-3-42 16,10 0-44-16,-10 0-239 0,4-6-471 15,-3 3 209-15</inkml:trace>
  <inkml:trace contextRef="#ctx0" brushRef="#br0" timeOffset="-115309.36">6970 2223 12 0,'0'-4'213'16,"0"4"-15"-16,0-5-19 0,0 5-15 0,0 0-14 15,0 0-20-15,-1-4-16 0,1 4-8 0,0 0-2 16,0 0-6-16,0 0 5 0,-4 17-6 0,4-12 0 0,0 5-7 16,0 2-3-16,0-1-2 0,0-3-4 0,-1 7-8 15,1 2-4-15,0 0-5 0,-1 3-3 16,1-3-5-16,1 4 2 0,0 2-5 0,-1-6-8 0,5 3 2 15,-5 0-5-15,5-3-5 0,-2-1 0 0,2 1-6 16,-1 0-2-16,1 0-5 0,-3-2 1 0,2-4-5 16,-1 2-1-16,-1-5 0 0,1 3-1 0,-2-3-5 15,2 1 1-15,-2-3-2 0,0-1-4 0,-1-1-11 16,2 1-23-16,-2-1-22 0,0 1-23 0,0-5-30 16,0 3-36-16,0-3-37 0,0 0-45 0,-3 4-149 15,3-4-398-15,0 0 177 0</inkml:trace>
  <inkml:trace contextRef="#ctx0" brushRef="#br0" timeOffset="-114995.52">6864 2530 118 0,'0'0'250'0,"-4"-3"-22"0,4 3-16 0,0 0-21 0,0 0-18 16,0 0-19-16,0 0-14 0,0 0-14 0,0 0-13 16,0 0-12-16,0 0-9 0,0 0-7 15,10-2-8-15,-10 2-3 0,11-5-2 0,-4 4-7 0,6-3-3 16,0 2-8-16,0 2-3 0,3-5-6 0,4-1-3 16,0 2-5-16,0 2-5 0,1-3-3 0,2 1-2 15,-3-2-5-15,3 2-2 0,-5-1-8 0,1 2-10 16,-2-2-17-16,-3 3-17 0,-4-3-20 0,3 1-16 15,-4 0-16-15,-1 1-14 0,-2-3-12 0,1 1-6 16,-1-6-7-16,-3 6-15 0,-1-5-26 0,-1 2-121 16,-2 1-308-16,-1-3 137 0</inkml:trace>
  <inkml:trace contextRef="#ctx0" brushRef="#br0" timeOffset="-114745.27">7158 2256 3 0,'-3'-3'163'0,"3"3"1"0,-1-6 1 0,1 6-2 16,-1-3-4-16,1 3-5 0,0 0-9 0,-3-3-7 15,3 3-10-15,0 0-13 0,-2-4-11 0,2 4-10 0,0 0-6 16,0 0-13-16,0 0-6 0,0 0-6 0,0 0 15 16,-5 14 2-16,2-9-7 0,3 3-3 0,0 1-1 15,-1 5 5-15,-2 0-4 0,6 2 2 0,-3 1-1 16,1 0 3-16,2 4-5 0,-2-2-2 0,0-1 0 16,4 4-8-16,-1-3-5 0,0 0-4 0,0 1-4 15,0-1-3-15,-2-2-4 0,5-1-1 0,-5-1-6 16,3 0-3-16,-1-1-1 0,1-4-6 0,-1 0-2 15,2-1-9-15,0-1-28 0,-2 1-49 0,0-3-40 16,-1-1-52-16,1-4-54 0,-2 2-261 0,-2-3-513 16,0 0 228-16</inkml:trace>
  <inkml:trace contextRef="#ctx0" brushRef="#br0" timeOffset="-114292.86">7192 2551 45 0,'9'1'231'15,"-3"-2"-18"-15,0-1-18 0,-6 2-15 0,9-1-22 16,-9 1-12-16,9 0-11 0,-9 0-14 0,8-1-11 16,-8 1-9-16,11-1-7 0,-5-1-7 0,1 0-10 15,2 1-5-15,0-4-5 0,2 0-7 0,3 0-6 16,-1 1-5-16,-3-1-6 0,8-2-1 0,0-1-8 15,-8 4 0-15,2-1-6 0,2 1-2 0,-1 1-5 16,-2-2 0-16,-2 3-2 0,-4-2 1 0,1 0-2 16,0 2 1-16,0 0-5 0,-4-1 0 0,-2 3 0 15,7-4 0-15,-7 1 3 0,2 1 2 0,-2 2-1 16,0 0-1-16,-3-5-3 0,3 5-1 0,-7-1 2 16,2-1-4-16,5 2 1 0,-15 2 2 0,6-1 5 15,1 1 11-15,1-1 2 0,0 3 4 0,-3-1 1 16,0 0-4-16,2-2 3 0,-1 6-3 0,5-2-4 15,-2 0-7-15,1 3 0 0,2-1 1 0,-1-1 0 16,3 5-1-16,1 1-1 0,-1-3-2 0,1 3-3 0,1-4 3 16,0 1-2-16,2-1 0 0,-2 2-6 15,4-3-1-15,3 4 4 0,-2-5-4 0,2-1 2 0,1 2-1 16,1-3-2-16,2 2 1 0,-2-2-4 0,4-1-2 16,-1-3-6-16,1 2-27 0,-4-4-29 0,3 2-29 15,0 0-39-15,-2-3-39 0,3-2-42 0,-5 0-236 16,0-3-479-16,1 2 212 0</inkml:trace>
  <inkml:trace contextRef="#ctx0" brushRef="#br0" timeOffset="-113445.08">7577 2441 112 0,'0'0'219'0,"0"0"-10"0,-4-3-14 16,4 3-14-16,0 0-8 0,0 0-25 0,0 0-14 15,0 0-5-15,0 0 1 0,0 0-3 0,5 15-9 16,-5-11-5-16,3 3 2 0,-2 4-3 0,-1-2-6 16,3 0-11-16,-3 3-6 0,1-3-10 0,3 4-7 0,-4-3-9 15,1 0-3-15,-1-1-5 0,4 4-7 16,-4-9-4-16,3 3-6 0,-2-2-3 0,0-2 0 16,4 1-4-16,-5 2-1 0,4-4-5 0,0-1 0 0,-4-1-2 15,0 0-3-15,11-9-1 0,-5 5-2 0,-3 1 0 16,4-4-2-16,-1-1-2 0,-1 1-6 15,3-2 2-15,-3 2-3 0,3-1 0 0,-5 4-3 0,1-1 2 16,0 2 2-16,0-1-3 0,-1 0-1 0,-1 3-3 16,-2 1 0-16,6-4-1 0,-6 4 2 0,5 0-1 15,-5 0 3-15,6 5-1 0,-2-2-4 0,-2 2 2 16,1-2 2-16,1 2-1 0,-1-1 6 0,2 1-6 16,-1-2-1-16,1 2 0 0,0-3 0 0,3 0 3 15,-3 1 1-15,4 2-2 0,-4-4 3 0,3-1-1 16,1-2-1-16,-3 0-1 0,2-2 3 0,1 2-1 15,-4-1-2-15,4-2-7 0,-4 0-10 0,1-3-12 16,-3 1-17-16,1-3-7 0,1-1-4 0,-5-1-8 16,1-1 8-16,-2-1 6 0,-4-3 7 0,5-2 2 0,-4 2 4 15,3 0 5-15,-1 1 1 0,1 4 9 16,0 1 3-16,2-1 6 0,0 0 8 0,1 0 2 16,-1 3 7-16,3-1 6 0,1-2 2 0,-1 6 3 0,1-3 3 15,0 4 2-15,-1 4 1 0,0-4 1 0,-2-1 4 16,0 3-2-16,2 1-1 0,-4 2 1 0,4-3 0 15,-4 3-4-15,0 0 0 0,3-4-7 0,-3 4 4 16,0 0-2-16,0 0 5 0,0 0 7 0,5 14 8 16,-2-4-1-16,-2 4 3 0,3 1 5 0,0-1-4 15,-2 6 3-15,3-3-2 0,-2 1-2 0,2 0 0 16,1 1-2-16,-1-2-8 0,6 9 1 0,-6-11-4 16,1 2-2-16,-2 0-5 0,1-1 1 0,-1-3-3 15,-1-3-1-15,0 0-4 0,1-4 4 0,0 0-1 16,-4 0-1-16,1-1 2 0,-1-2 0 0,2 0-3 15,-2-3 1-15,0 0-5 0,0 0-7 0,0 0-6 16,0 0 1-16,-7-17-12 0,7 6 0 0,0 0-3 0,-3 1-1 16,6-4 2-16,-3 3-2 0,4 1 0 0,-1-2 6 15,0 3 0-15,1 2 0 0,4 0 1 16,2 2 1-16,-1 0 0 0,0 0 1 0,1 3 2 16,2 0-1-16,-3 2 1 0,3 2 1 0,-3 1 3 0,3 3-4 15,-3 0 6-15,1-3 3 0,-2 6-3 0,3-2-1 16,-4 0 2-16,-1 0 3 0,-1 1-7 0,0-3 6 15,0 2-2-15,-1-2 0 0,-1-1 0 0,-1-1 4 16,0 0-2-16,0 0 1 0,1-2 4 0,-3-1 8 16,1 4-4-16,2-1 6 0,-3-3-6 0,0 0-5 15,0 0 5-15,0 0-10 0,0 0-37 0,0 0-35 16,-20-12-53-16,11 7-35 0,-1-2-48 0,1-1-61 16,-7-2-185-16,1-5-492 0,0 1 218 0</inkml:trace>
  <inkml:trace contextRef="#ctx0" brushRef="#br0" timeOffset="-113309.71">8036 2296 109 0,'4'-8'197'0,"-2"-1"-5"0,2 3 1 0,1 3-2 16,-1 1-8-16,3-2-7 0,-1-1-15 0,-1 2-13 15,0 1-10-15,1 2-12 0,3 2-12 0,-1-1-12 16,-2 1-9-16,3 4-10 0,1-1-14 0,-2 1-38 16,-1 3-47-16,-2-1-62 0,1-1-78 0,-5-2-187 0,3 2-371 15,-3-2 163-15</inkml:trace>
  <inkml:trace contextRef="#ctx0" brushRef="#br0" timeOffset="-112763.08">8327 2380 15 0,'-4'1'254'0,"0"4"-10"16,1-2-9-16,0 2-12 0,-1 2-15 0,0 1-8 15,-2 3-14-15,2-3-14 0,-1 2-14 0,3-1-9 16,-1 1-10-16,3 0-11 0,-1 0-9 0,2-3-10 15,-1 0-2-15,4 0-13 0,1-2-9 0,1 2-10 16,3-2-6-16,0 0-5 0,0-3-3 0,4 2-8 16,-3-3-7-16,2-1-4 0,0 0-3 0,-3-4-4 15,4 1-6-15,-4-2 0 0,-3 3-1 0,5-3-8 0,-5-1 5 16,-5 0-8-16,3 1 0 0,-4-2-2 16,0 0 1-16,0 1 0 0,0-1-7 0,-4 0 0 15,0-3-3-15,2 3 2 0,-2 4-2 0,0-2 4 0,3-1 5 16,-2 1-1-16,3 2 0 0,0-2 0 0,0-1-5 15,4 2 0-15,0 2 0 0,6-5 1 16,-2 2-5-16,1 0-2 0,5 1-4 0,-2-1 5 0,3 2 7 16,-2 1-10-16,0 2-1 0,2-1 7 0,-2 0-4 15,1 3-1-15,-3 3-2 0,2 0-3 0,-4 2 2 16,-3 0 1-16,1 2 3 0,-3 2-2 0,0 1-4 16,-1 0 2-16,-2 1 3 0,-2-1 1 0,-2-3 3 15,2 0-4-15,1-1 2 0,0-1-4 0,-3-2 2 16,3-1-3-16,-2 0 1 0,2 0 5 0,0-4 3 15,2 6 3-15,-2-6 0 0,3 1 1 0,-3-1-7 16,0 0 7-16,5-7-6 0,0 3-4 0,3-2 0 16,-3 1 3-16,5-1 2 0,2-2-4 0,-2 3-2 15,3 2 1-15,0-1-2 0,-1 2-1 0,0 1 1 16,1-1 3-16,1 2-8 0,-1 3 3 0,-1 1-1 16,-1-1 5-16,-1 1 0 0,1 2-1 0,-3 0-1 15,1 2 0-15,-1-1-3 0,-2-2 1 0,-1 0 2 0,-1 0 0 16,1 2-1-16,-4-2-6 0,2-1-39 0,-2 1-46 15,-1-1-60-15,0-4-81 0,-1 5-312 0,1-5-589 16,0 0 261-16</inkml:trace>
  <inkml:trace contextRef="#ctx0" brushRef="#br0" timeOffset="-112595.22">8979 2513 260 0,'1'4'305'16,"-1"-4"-27"-16,0 0-23 0,0 0-30 0,0 0-25 16,5 2-28-16,-4 2-74 0,-1-4-101 0,2 4-143 15,-2-4-128-15,0 0-298 0,0 0 132 0</inkml:trace>
  <inkml:trace contextRef="#ctx0" brushRef="#br0" timeOffset="-111726.02">9307 2578 278 0,'0'0'289'0,"-6"-2"-17"15,6 2-22-15,-3-3-25 0,3 3-22 0,0 0-22 16,-1-3-17-16,1 3-21 0,0 0-11 0,0 0-17 16,0 0-8-16,0 0-14 0,0 0-6 0,0 0-7 15,0 0-4-15,0 0 8 0,0 0-6 0,18 8-4 16,-13-6-2-16,7 1 1 0,8 1-7 0,0-3-7 16,11 3 4-16,2 5-12 0,4-3-6 0,3 4-8 15,11 2 1-15,-2 3-2 0,-2 1-5 0,-14-3 0 16,13 8-8-16,-15-4 0 0,-1 2-7 0,-7 1 0 15,-2-1-1-15,-1 0 1 0,-4 3 0 0,-5-5-6 0,-2-2 4 16,-5-5-2-16,1 4-5 0,-4 2 3 16,-1-4 2-16,-1-4-4 0,1-3 0 0,-2 2 0 15,-1-4-2-15,-1 1 5 0,-1 0 0 0,1-3-4 0,-2-1-1 16,6 0-1-16,-10-5 3 0,5-2-5 16,1-2-2-16,2-2-4 0,0-5-2 0,0 4-8 15,1-3-1-15,4-2-11 0,-3 5 8 0,1 0-3 16,0-2 3-16,2 2 1 0,0 2 4 0,-1 2-2 0,-1-3 0 15,1 4 7-15,0 1-2 0,1 2 2 0,-1 1-1 16,-1-2 1-16,1 0-2 0,-2 5 1 0,1-4 3 16,-1 4-2-16,5 0 2 0,-5 0-2 0,5 7 4 15,-1-3 1-15,0 2-1 0,1 1 0 0,1 3 3 16,2 2 1-16,1-3 4 0,-1 1 3 0,-1 0-1 16,0 2-4-16,-5 0 3 0,6 0 0 0,-4 2 3 15,1-4-3-15,-4 2 7 0,2-3 6 0,-6-2 3 16,2 3 0-16,-8-1 7 0,8-3 0 0,-6 2 5 15,2-5 0-15,0 2-6 0,-1-3-8 0,-2 3 3 16,3 0-1-16,-1-4-2 0,0 2-4 0,-2-1-34 16,2-1-47-16,0 1-56 0,-4 0-86 0,1-1-113 15,-1-1-213-15,-3-3-578 0,-1 1 257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31:00.19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12568 5009 122 0,'0'0'142'0,"4"-4"-14"15,-1 1-13-15,-2 1-14 0,3-1-10 0,-4 3-11 16,5-6-1-16,-5 6-17 0,1-5 3 0,-1 5 0 15,3-2 2-15,-3 2 3 0,2-3 1 16,-2 3 2-16,0 0-5 0,3-6-1 0,-3 6-7 0,0 0 1 16,0 0-1-16,0-4-2 0,0 4-7 0,0 0-1 15,-3-4-5-15,3 4-6 0,-5-5 2 0,5 5-2 0,-1-3 1 16,1 3 2-16,0 0 3 0,-9-2 3 16,9 2 0-16,-4-3-6 0,0 0-1 0,3 1 1 0,1 2-4 15,-8-4-5-15,3 1-3 0,0 3-2 0,-3-1 3 16,8 1-1-16,-10-3-2 0,2 3-4 0,8 0-4 15,-15 0-2-15,7 2-2 0,-2-1 2 0,3 0-6 16,-4 2 5-16,2 1-4 0,-2 4-2 0,1-2 1 16,1 2 3-16,-4 5-4 0,3 0 4 0,-3 3-2 15,3 0-1-15,-2-1 6 0,1 0-3 0,-2 6 1 16,4-2 2-16,-1-2-3 0,2 3 3 0,-1-3-2 16,-1 6 2-16,2-5-6 0,3-1 2 0,1 0 0 0,0 1-3 15,3-1 0-15,1-1 0 0,0 0 0 16,0-3-1-16,3-1 0 0,-1 0-2 0,6-3-3 0,-3 2 3 15,4 0 2-15,0-4-4 0,4 1-1 0,2 0 1 16,2-2 0-16,1-2-1 0,-2-1 2 0,3-3-2 16,-1 1-1-16,0-1 0 0,0 0-4 0,-5-1-3 15,5-3-5-15,-5 4-3 0,1-3-3 0,-3 1-5 16,3-1-1-16,-4 1-3 0,2-1 3 0,1-1-2 16,-4 1-1-16,-3 1 3 0,2-1-2 0,-3 1-3 15,1-2 0-15,-3 1 3 0,1-1-2 0,-2 0 3 16,1 0 3-16,-2 3 2 0,-1-4-3 0,0 5 5 0,-1-8 4 15,2 5 1-15,-1 3 2 0,-1-6 0 16,1 6 4-16,0-6-1 0,-3 3 1 0,3-1-1 16,0 4 2-16,0 0-8 0,-5-4 4 0,5 4 3 0,0 0-3 15,0 0 3-15,0 0-1 0,0 0 0 0,0 0 2 16,-5 8 2-16,5-8 0 0,-5 5-3 0,0 0 3 16,4-1-2-16,-3-1 3 0,1 0 1 0,1 1-3 15,-1 1-2-15,-1-2 5 0,0 1 1 0,2 1 7 16,-1 0-1-16,-2 1-1 0,4 0-1 0,-2-1-1 15,2 1 3-15,1-2 3 0,1 1 0 0,-2-2-2 16,5 2 0-16,-3-1 1 0,4-2 1 0,4 0-2 16,0-1-3-16,4 1 3 0,0-3-2 0,-4 0 1 15,5-2-1-15,-4 1-2 0,2-2 0 0,0-1-2 16,-2-1 3-16,0 1-3 0,-1-2 0 0,-1 0 1 0,-4 2-3 16,-1 0 1-16,-1-2 0 0,1 2 1 0,-3 0 0 15,2-4 5-15,-7-1 0 0,3 7 0 0,-1-4 6 16,-1 2 2-16,2 0-5 0,-2 0 3 0,-3-2-2 15,2 4-1-15,-2 2-7 0,-2-4 3 0,-2 2-3 16,-1 0-1-16,0 2 1 0,2-2 0 0,-3 2 2 16,7 0 0-16,-2 1-3 0,-1 0-1 0,9 0-3 15,-10-3-11-15,5 3-21 0,5 0-35 0,-8 0-51 0,8 0-57 16,0 0-256-16,0 0-467 0,0 0 207 0</inkml:trace>
  <inkml:trace contextRef="#ctx0" brushRef="#br0" timeOffset="899.11">12950 4983 185 0,'0'-7'257'0,"0"5"-10"16,-2-1-14-16,2 3-14 0,-3-7-15 0,3 7-13 15,-1-3-18-15,1 3-18 0,0-4-15 0,0 4-19 0,0 0-9 16,0 0-10-16,0 0-12 0,0 0-6 0,0 0-9 16,-4 17-7-16,0-10-4 0,2 3-7 0,-1 3-6 15,3 5-3-15,-4-1-5 0,2 2-1 0,-3 5-10 16,-3 1 1-16,3-2-4 0,0 4-2 0,2-2 0 15,-2 0-4-15,-1 3-1 0,1-2-3 0,2 1-4 16,1-8 1-16,2 0 1 0,-2-4-9 0,2 2 3 16,0-1-1-16,0-4-2 0,2-2 5 0,-1 3-8 15,1-3 2-15,1-5-3 0,2 4-7 0,-3-1-23 16,2-6-20-16,-1 2-38 0,2-1-36 0,-2 0-47 16,2-3-78-16,2-5-188 0,-4 2-469 0,1-1 208 15</inkml:trace>
  <inkml:trace contextRef="#ctx0" brushRef="#br0" timeOffset="1432.75">13017 5267 132 0,'0'0'189'0,"-9"0"-13"0,9 0-12 16,-13 4-18-16,8-4-5 0,-3 4-6 0,-1 0-7 15,3 0-11-15,-2 1-10 0,-1 0-5 0,0 0-6 0,4 1-9 16,0-2-6-16,0-2-5 0,-1 2 7 0,-1 2-2 16,2 1-3-16,0 0-1 0,1-2-10 15,0 2-2-15,0-2-1 0,3 1-4 0,0 0-5 0,1 0-3 16,0-1-4-16,1 1-8 0,0-3-1 0,1 1-5 16,2 0-4-16,-2 0-1 0,2-1-4 0,0-1-2 15,1 0-1-15,4 0-2 0,-1-2-2 0,3 0-2 16,-1-1-2-16,3 0-3 0,0-2-3 0,2-1-4 15,4 1-6-15,-3 1-1 0,-6-2-1 0,4 1-2 0,-1 0 1 16,-1-2 2-16,0 3 2 0,-2-2-2 0,2 1 2 16,-5 1-2-16,1-3 1 0,0 3 0 15,-3 1 2-15,0-1 2 0,0-1-1 0,-4 1 2 0,2-1-3 16,0-2 3-16,-1 3 3 0,-2-2 5 0,0 4 6 16,5-4 8-16,-5 4 0 0,0-5 3 15,0 5 1-15,0 0 3 0,-4-6-4 0,4 6 1 0,-1-3-6 16,1 3-1-16,0 0-2 0,0 0-4 0,0 0-5 15,0 0 5-15,0 0-2 0,-14 7 0 0,10-4-2 16,0 1 1-16,2-1-5 0,-2-1 1 0,1 3 0 16,2 0 2-16,-1 0-3 0,-1 0 1 0,0 2 2 15,2-2-6-15,0-2 0 0,2 4 2 0,0-2-8 16,-1 2 8-16,3-2-3 0,-2-2 0 0,3 3 5 16,0-1-6-16,4-1 0 0,-2 0 1 0,3 0-3 15,6-1-3-15,2-1-8 0,-1 0-20 0,6-1-33 0,-1-4-40 16,-1 1-70-16,2-1-72 0,-2-2-222 0,8-4-503 15,-1-3 222-15</inkml:trace>
  <inkml:trace contextRef="#ctx0" brushRef="#br0" timeOffset="2366.19">14567 5046 205 0,'-4'-2'209'0,"4"2"-2"0,-4-3-4 16,4 3-11-16,0 0-9 0,0 0-14 0,-5-2-9 16,5 2-10-16,0 0-9 0,0 0-6 0,0 0-6 15,0 0-5-15,0 0-11 0,-2-4-11 0,2 4-10 16,0 0-10-16,0 0-7 0,0 0-9 0,0 0-2 0,-4 9 7 15,1-3-1-15,-1 0 0 0,2 4-7 16,-5 4-10-16,6 1 0 0,-3 2-6 0,-1-1-4 16,1 3 0-16,3 1-4 0,1-3-4 0,0 0-2 0,0 1-8 15,4-1 1-15,-3 1-1 0,4-1-3 0,0 0-3 16,-1-7-1-16,0 1-5 0,1 0 0 0,-1-2 0 16,1-2 1-16,0 1-6 0,-1-4 1 0,0 0 2 15,1-2 1-15,-3 2 0 0,-2-4-7 0,10-2-4 16,-10 2 3-16,12-7 2 0,-7-2-1 0,2 0 4 15,-3-4-5-15,2-3-3 0,0 0 0 0,-2 1 0 16,1-2 2-16,-3 5 0 0,0 2 0 0,1 1-1 16,-1-1 0-16,1 0-2 0,-3 3 2 0,1 1-2 0,1 1 0 15,0 1 4-15,-2 0-3 0,1 0-1 16,-1 4-2-16,3-5 1 0,-3 5-2 0,0 0 5 0,0 0-3 16,0 0-1-16,11 5 2 0,-8-1-1 0,3 1 0 15,0-2 0-15,3 3 1 0,0-1 1 0,1 2-2 16,0-1 3-16,1 1-1 0,-1-3-3 0,-1 4 5 15,3-4-3-15,-1 1 3 0,-3 0-2 0,0-2-1 16,-2-1 1-16,1 1 4 0,-1-1-4 0,-1-1 4 16,-1 0-3-16,-4-1-2 0,0 0 2 0,7-7 1 15,-5 2 1-15,-1 1-3 0,-2-3 2 0,-1 0-4 16,1-4 3-16,-1-1 1 0,-1 0 1 0,0-4 7 0,1 0 11 16,-2 0-2-16,1-4-1 0,-1-1 4 0,1 1-1 15,2 1 5-15,-2-1-1 0,3-4-4 0,3 5-4 16,-2-5 0-16,1 4-3 0,1 4-1 0,-2 3-2 15,0 4 2-15,-1-1-3 0,3 2-2 0,-3 1 1 16,3 0-6-16,-3 3 2 0,1-2-12 0,0 4-27 16,-1 2-24-16,4-5-30 0,-4 5-42 0,9 0-60 15,-9 0-45-15,18 5-98 0,-7-3-170 0,2 1-542 16,1 1 240-16</inkml:trace>
  <inkml:trace contextRef="#ctx0" brushRef="#br0" timeOffset="3503.19">15080 5037 126 0,'-6'5'204'0,"-3"2"-12"16,-1-2-8-16,1 2-10 0,0 2-8 0,0-1-16 16,3 2-10-16,-1-1-11 0,0 6-8 0,-1-3-10 15,7-2-6-15,-4 1-13 0,2 2-6 0,-1-4-8 16,0 1-9-16,4 0-4 0,-3 1-8 0,0-2-3 15,3-3-1-15,3 0-8 0,0 0-5 0,1-2-4 16,-1 2-2-16,1-3-4 0,2 0 0 0,2-2 1 0,0-1-6 16,0 0-3-16,3-2-1 0,1-1-3 15,-2-3-1-15,-1-1-2 0,3-1 1 0,-2 1-4 0,-3 0-1 16,1 1 0-16,-3 0 3 0,1 1 9 0,-2 2 4 16,-2-2 0-16,1 2 0 0,-1 1-7 0,-2 2-2 15,4-4-3-15,-4 4-2 0,0 0-7 0,0 0 4 16,0 0 1-16,0 0-2 0,5 11 2 0,-5-5-4 15,1 0 0-15,1-1-1 0,0 1 2 0,2 0-1 16,1-3 0-16,-1 2-1 0,5 2-1 0,1-2-4 0,-1-2 3 16,3 1 2-16,-1-3-2 0,2 0 1 15,-3 0-5-15,4-2 5 0,-2-1-1 0,2-2 0 0,-4-2 1 16,3 1-1-16,0-4-2 0,-1-3 0 0,2 0 0 16,-1-1 0-16,-3-2-1 0,-2-1-3 0,-2-1 7 15,2 0-1-15,-3-2 0 0,-4 0 6 0,2-4 1 16,-3 2 14-16,-3 1 9 0,2-2-1 0,1 4 5 15,-5-3 8-15,4 5-2 0,-2-1-4 0,2 3-1 16,-3 2 2-16,3-1 1 0,-2 4 3 0,2 0-5 16,1 3-7-16,0 1-4 0,-3-1 2 0,3 2-5 15,0 4-5-15,-1-5 1 0,1 5-8 0,0-5 2 16,0 5 0-16,0 0-2 0,0 0-5 0,0 0-3 16,1 14 1-16,-1-5-4 0,0 0 5 0,3 6-2 0,-3 0 3 15,0 2-3-15,0 3-1 0,-3-2 1 0,3 9 2 16,0-4-4-16,-1-1 1 0,1-4 0 0,0 1-2 15,0 0 2-15,0 6-1 0,0-6-2 0,1-2 1 16,2 2-3-16,-3-1 3 0,0-2-1 0,1 1-2 16,-1-2 2-16,4-3-1 0,-4-2-7 0,1 1 2 15,2-1-6-15,1-2-2 0,-3-1-3 0,3-1-5 16,-3 2-2-16,-1-5 2 0,1 1 3 0,2-1-3 16,-3-3 1-16,1 4-5 0,-1-4-12 0,0 0 1 0,0 0-13 15,3-11-9-15,-3 11-4 0,-3-10-15 16,2 4-15-16,-3 0 8 0,3-4 2 0,-4 5 4 15,1-4 2-15,0 0 7 0,0-2 5 0,0 2 8 0,1 2 5 16,0-3 4-16,-1 3 9 0,4 0-1 0,0-1 4 16,0 3 4-16,1 0 4 0,5-3 2 0,0 3 3 15,0-2 0-15,7 2 4 0,-3 1 3 0,3 0-3 16,1-2 3-16,6 3 4 0,-3 2-2 0,2-2 3 16,-1-2 1-16,1 0-3 0,2 3 8 0,-4-3 1 15,3 3 4-15,-6-3 0 0,5 3 4 0,-7-1 9 16,-1-1 6-16,1-1 3 0,-6 2 4 0,1 1 11 0,0-1 8 15,-3-1 4-15,0 2 2 0,0-1 5 16,-4 3 3-16,4-5-3 0,-3 3-2 0,-1 2 0 0,0 0-6 16,1-3-2-16,-1 3-14 0,0 0 3 0,0 0-7 15,0 0-4-15,0 0 2 0,0 0-5 0,-11 8-3 16,7-4 1-16,1 1 0 0,-1 0-12 0,1 0 6 16,0 2 0-16,1 0-1 0,0 0-3 0,0 5 3 15,-1-4-4-15,3 2-2 0,3-2 4 0,-1 4-5 16,2-4 0-16,2 2 0 0,1-1-4 0,0 1 1 15,5 1-3-15,-3-2 2 0,1-1-5 0,-1-2-1 16,4-2-3-16,-4 2-2 0,1-3-2 0,0 1 0 0,0-1-1 16,-1 1-1-16,0-4 1 0,0 1 2 15,-4 1-2-15,3-1 0 0,1 0 3 0,-4-1-3 0,3-1 3 16,-8 1-1-16,10-1 2 0,-10 1 1 0,13-2 1 16,-8 2 0-16,0-1-6 0,0-2 10 0,-5 3-2 15,9-4 4-15,-4 2-3 0,-2-2 1 0,1 0 7 16,-1-3 12-16,0 1 7 0,1-4 6 0,1 0 10 15,-4-2 16-15,0 1 9 0,1-1 17 0,-1-2 3 16,0-1 3-16,0 1 12 0,-1 2-1 0,2 0-9 16,-2 1-12-16,2 3-10 0,0-4-9 0,-1 5 3 15,0 1-8-15,1 1-13 0,1-1-32 0,0 1-50 16,0 3-54-16,-3 2-78 0,7-1-96 0,-7 1-378 0,9 0-699 16,-9 0 310-16</inkml:trace>
  <inkml:trace contextRef="#ctx0" brushRef="#br0" timeOffset="7799.76">13350 5018 45 0,'0'0'208'0,"0"0"-8"16,0 0-5-16,0 0-12 0,0-4-13 0,0 4-11 15,0 0-14-15,-2-7-15 0,2 7-6 0,-3-2-8 16,3 2-3-16,-1-5-1 0,1 5-5 0,-2-5-8 15,2 5-9-15,-2-4-3 0,1 1-4 0,1 3-1 16,-1-7-6-16,1 2-7 0,0 5-2 0,-3-5-7 16,3 5-5-16,0-8-6 0,-1 6-2 0,-1-2-4 15,0 0-4-15,1 0-4 0,-1 0-2 0,0 0-5 0,0-1 1 16,0 1 1-16,-2 0-4 0,0 0 1 0,-1 0-3 16,1 0-2-16,-1-1 0 0,0 0-5 0,1 2 1 15,-1-1-2-15,0-1 0 0,0 0-4 0,1 0-1 16,-1 2 1-16,0-3 2 0,1 3 1 0,0-1-4 15,-1-1-3-15,0-1 3 0,0 4-1 0,0-3-3 16,-2 1 1-16,2-3-2 0,0 6 1 0,0-4-3 16,0 0 4-16,-2 1-3 0,-3-1 2 0,5-3-6 15,-4 4 3-15,1-2-1 0,2 0-1 0,-4-1-1 16,2 1 1-16,-1-1-7 0,-2 1 5 0,2 0 3 16,-1 0-3-16,-2 0 3 0,2 0-3 0,-5-3 2 0,3 4 1 15,1-2 0-15,-2 1-3 0,0 1 0 0,3-1 3 16,-3 4-2-16,1-5 4 0,1 2-4 0,2 0 2 15,0 2-4-15,-4-2 0 0,4 0 4 0,0 1 0 16,1 4-3-16,1-4 3 0,-3 0-3 0,3 0-1 16,-1 4 4-16,0-2-1 0,2 0-2 0,-1-1 6 15,0 2-2-15,7 1-1 0,-12-2 0 0,7 0-1 16,-3 0-2-16,2 2 3 0,-2 0-1 0,2 2 2 16,-2-2-1-16,-1 0-3 0,9 0 0 0,-13 0 2 15,7 2 1-15,-2-1 2 0,-2-1-9 0,1 1 5 16,-2-1 3-16,-1 0-2 0,3 1-4 0,-7 1 4 15,3-1-4-15,0 1 5 0,-1-2 1 0,1 2-3 0,0 0 1 16,3 0-1-16,-4 1-1 0,3-2 0 0,-1 0-2 16,1-1 1-16,0 3-2 0,5-3 1 15,-3 0 2-15,1 0 3 0,2 2-3 0,-2-1 2 0,0 0 0 16,1-1-4-16,3 3 1 0,-2-2 1 0,6-1-1 16,-12 1 4-16,7 2-1 0,-1-3-3 0,-1 1 1 15,2 0-2-15,-2 0 0 0,7-1 2 0,-13 2-1 16,5-2 1-16,2 0-2 0,0 1 2 0,-2 1-2 15,0 0 4-15,2 0-2 0,-4 0 3 0,2-1-3 16,-1 1 0-16,-4 0 0 0,4-1 0 0,3 1-1 16,-2-1 4-16,-2 3-3 0,1-3 1 0,-1 3-2 0,2-2 1 15,4 1 1-15,-3-2-1 0,3 1 1 0,-2 2-3 16,0 0 1-16,1 0-1 0,-1 3 0 0,-1 0 5 16,2-3-2-16,0 2-2 0,-1-2 3 0,1 3-2 15,-1 1 1-15,0-2 0 0,1 1-3 0,0-2 2 16,1 1 1-16,2 1-2 0,-4 0 0 0,2-2-2 15,2-2 4-15,-2 6 0 0,0-4 1 0,-2-1-4 16,5 4 4-16,-7-2-3 0,4 3 3 0,3-3-3 16,-2 1 0-16,1 0-1 0,-1-1 0 0,-1 2 4 0,4-1-4 15,-3-2 1-15,0 4 4 0,3 1 0 16,-1 0-3-16,-2-3 2 0,2 5 0 0,0-3-2 16,-2-2 1-16,2 4-3 0,-2-2 2 0,3-1 1 0,-4 2-2 15,2-1-1-15,-1 1 7 0,2-2-6 0,-3 0 3 16,4 0-4-16,-1 2 3 0,-3-1 2 0,4 1-1 15,-4-3 1-15,4 4-2 0,-4-3-3 0,3 2-2 16,-2-1 3-16,2 2 3 0,0-6-2 0,-2 3 0 16,2 0-1-16,1 0 3 0,-3 1-3 0,2-2 0 15,1 3 4-15,-3-3-5 0,3 1 0 0,-2 0 3 16,2 1-1-16,0-2-1 0,0 0 5 0,2 0-2 16,-2 1-1-16,3 1 1 0,-2 0 0 0,-1 2-5 0,3-2 4 15,-2-1-2-15,3 1 2 0,-3 1 1 16,2-1-1-16,2-1 5 0,-1 1-6 0,0-1 0 0,1 2-3 15,0-2 3-15,0 0 2 0,-1 1 1 0,4-2-3 16,-3 2 0-16,1 0-1 0,-1-1 2 0,2 1 2 16,-1 0-3-16,2-1 2 0,-2 1-1 0,-1 0-1 15,2 0 3-15,-3-1-2 0,2 3 1 0,0-3-2 16,1 2 0-16,-1 0-4 0,0-2 2 0,0 1 2 16,0 0 0-16,0-2 3 0,1 2-1 0,-1-1-1 15,-1-1 1-15,1-2-4 0,2 4 3 0,-1 0 1 16,0-3 0-16,2 4 1 0,-1-4-4 0,-2 0 1 0,2 3 0 15,-2-4 2-15,2 0 1 0,1 1-4 0,-4 0 2 16,4-1 0-16,-1 1 1 0,-2-2 0 0,1 0-1 16,-1 1-2-16,0-1 4 0,3 0-5 0,0 1 3 15,-1-1-1-15,-2-1-1 0,2 1 2 0,-3 1 0 16,1-1 1-16,2 0-4 0,2-2 2 0,-5 2-1 16,4 2 1-16,0-1 2 0,0-3-4 0,-2 2 5 15,4-1-3-15,-1 1 2 0,2 1 1 0,-1-2-5 16,2 0-1-16,1 2 6 0,4-1-3 0,-4-2 3 15,4-1-1-15,0 3-2 0,-5-3-1 0,6 3 1 16,-6-4 2-16,3 3-8 0,-3-3 3 0,1 2-5 16,0-2 11-16,5 0-3 0,-6 0 0 0,5-2-3 0,-4 1-3 15,3-3 4-15,-3 2 0 0,4-1 0 16,1 1-1-16,-3 0 4 0,3-3-3 0,-2 0 1 16,2 0 4-16,3 3-4 0,-4-3-2 0,0-1 4 0,-3 1 0 15,-1 4 1-15,-1-4-2 0,5-1-3 0,-7 2 1 16,2 2 3-16,-1-3-1 0,-1 2 0 0,1-2 0 15,-1 1 4-15,-1-1-4 0,0 1 0 0,0 1 1 16,-1-1-2-16,-2 0 2 0,2-1 0 0,0 1 1 16,1-3-4-16,-1 0 3 0,-1 0-1 0,0-1-3 15,-1 2 0-15,2-3 5 0,-4 2-1 0,2 0-1 16,-1-1 2-16,2 1 2 0,-3-2-2 0,0 1-8 0,1-2 7 16,2 2 1-16,-2-1-1 0,-2 2-2 0,0 2 0 15,0-2 4-15,0 2-2 0,0-1-4 16,2-1 6-16,-2 1-4 0,1 1 2 0,-3 0-1 0,2-1 3 15,0-2-6-15,1-1 2 0,0 3 2 0,-2-1-4 16,1-3 0-16,-2 5 0 0,2-5 3 0,1 4 1 16,-1-6 2-16,1 4-1 0,0-1-2 0,-1 0 0 15,1-2 1-15,0 2 1 0,-1 1-1 0,0-1 2 16,2-4-1-16,-2 3-4 0,0-2 4 0,0-1 1 16,0 2 0-16,-2-4-2 0,2 4 3 0,0 1-1 15,2-2 8-15,-2 2 9 0,0 2 1 0,-2-4-4 16,1 2 2-16,-3 2-5 0,0-2 9 0,3 0 1 15,-3 1 5-15,0-1 7 0,-3-2-4 0,3 2-1 16,-1 1-1-16,-1-2-3 0,0 2-6 0,-2 0 1 16,0 0-3-16,3-2 2 0,-1 2 2 0,-1 0-3 0,-1 1-1 15,0-1-3-15,3 2-4 0,-3 1-1 0,3-4 2 16,-3 0-1-16,0 4-9 0,3-2 7 0,-7 1-2 16,3-1 0-16,0 1-4 0,1-2 3 0,-4 1-4 15,1 0-2-15,-1 2 5 0,-1-4 4 0,1 4-3 16,-2 0-3-16,1-1 13 0,2-2 3 0,-3 1-7 15,2 0 5-15,0 0-4 0,-1-1 3 0,0 3 0 16,2-2-1-16,-2-1 2 0,0 1-2 0,0-2-5 16,1 1 0-16,-1-1 1 0,-1 5-6 0,1-5 1 0,0 1-2 15,0 2 4-15,0-1 1 0,0 1-5 16,-1 1 6-16,2-2-7 0,1 3 1 0,-2-4-3 0,2 6 5 16,-2-3-2-16,2 2-8 0,0 0 6 0,-2 3 6 15,3-2-1-15,-3 0-6 0,0-1 0 0,0 2-5 16,3 1 9-16,-1-3-1 0,0 4 5 0,-6-2-2 15,0 2-9-15,-3-1 2 0,-4 2-1 0,1 1 1 16,-2-2 0-16,2 3 3 0,-1-2 3 0,1 0-5 16,1-2-11-16,-2 1 8 0,-2 2 8 0,3-1-14 15,-3 0 7-15,-1 1 0 0,2-1 0 0,-1-2 2 16,1-2-8-16,-7 6-13 0,5-3 3 0,4-2-3 0,0 2 4 16,2 0-15-16,3 0-9 0,4 0-15 0,-3-1-27 15,3 1-41-15,2 0-45 0,-1 1-63 16,3 1-77-16,2-1-269 0,4-1-624 0,0 0 276 0</inkml:trace>
  <inkml:trace contextRef="#ctx0" brushRef="#br0" timeOffset="8248.93">13090 4749 217 0,'0'0'205'15,"-6"-4"-17"-15,6 4-19 0,-3-2-18 0,3 2-15 0,0 0-14 16,-8 3-10-16,4 3-12 0,-6 0-4 0,4 2-13 16,-3 0-2-16,-3-2-4 0,1 6 2 0,-2 0-1 15,-4 1-4-15,-1 1 3 0,-4 2-5 0,-4 1 1 16,1 1-6-16,0 0 4 0,-4 0 0 0,0 0-4 16,-1-3-3-16,-1 3-7 0,0-2-8 0,-2-1 4 15,-3 2-4-15,4-3-3 0,-1-1-6 0,5 0-1 16,0 1-4-16,5-3-4 0,1-2 1 0,4 0-2 0,2 0-3 15,0 0-2-15,4-3-2 0,0-1-5 16,2 4 1-16,0-4-3 0,2 2-2 0,3-3-2 16,1 0-1-16,0 2-1 0,2 0-6 0,-2-2-5 0,4 1-23 15,4 0-28-15,-2-2-31 0,2 2-44 0,4 1-48 16,2-5-94-16,3-1-138 0,-3 0-440 0,3-1 195 16</inkml:trace>
  <inkml:trace contextRef="#ctx0" brushRef="#br0" timeOffset="8631.77">13345 4951 8 0,'0'0'261'0,"0"0"-18"15,-7-4-14-15,7 4-15 0,0 0-9 0,-11 6-18 16,4 0-12-16,-3-2-8 0,0 4-14 0,-4 0-8 16,-2 4-9-16,-1-1-1 0,-7 4-10 0,-2 2-2 15,2-1-11-15,-4 2-2 0,-3 0-8 0,-1 0-11 16,-10 12-2-16,-1-5-7 0,-1 2-9 0,3-2-4 16,6-7-6-16,-6 12-2 0,-3-4-7 0,13-8-6 15,-3-1-4-15,0 0-5 0,-11 5-4 0,12-6-6 16,2-1-1-16,3-1-1 0,1-1-2 0,1 0-4 15,7-2-3-15,5-5-5 0,0 5 5 0,1-7-5 0,4-1-1 16,3 2-2-16,0-1-2 0,1-2-4 0,1-1-13 16,0 1-16-16,4-2-3 0,-5 0-12 0,5 0-5 15,0 0-16-15,0 0-22 0,13-7-28 0,-1-1-28 16,6 1-27-16,8-8-62 0,-1 3-251 0,6-1-518 16,2-1 230-16</inkml:trace>
  <inkml:trace contextRef="#ctx0" brushRef="#br0" timeOffset="8949.31">13320 5232 157 0,'-10'9'211'15,"-2"3"-5"-15,0 1-15 0,0 0-2 0,0 0-9 16,-2 2-5-16,0-2-6 0,1 1-3 0,-1 0-6 16,-4-1-10-16,0 0-11 0,-5 4-5 0,0-1-8 15,-1 1-8-15,-2 0-7 0,0-1-7 0,-2 1-3 16,1-2-9-16,0-1-10 0,0-1-5 0,0-1-5 0,3 2-4 16,0 1-12-16,-1-1-2 0,8-4-1 0,0 1-7 15,3 0-4-15,0-1-9 0,2 3 2 0,-2-2-6 16,5-2-8-16,2 2-29 0,-1-2-39 0,4 0-56 15,-2-2-61-15,4-1-95 0,1-2-236 0,1-4-536 16,0 0 239-16</inkml:trace>
  <inkml:trace contextRef="#ctx0" brushRef="#br0" timeOffset="9382.37">12807 4731 27 0,'0'-4'243'0,"0"4"-19"0,-2-5-13 0,2 5-19 16,-3-2-28-16,3 2-10 0,0 0-17 0,-5-2-14 15,5 2-9-15,0 0-5 0,-9 7-10 0,5 0-5 16,4-2-4-16,-1 3-5 0,-2 0-3 0,3 2-2 16,0 5 4-16,4-1-5 0,0 3 8 0,0 0 0 15,6 12 1-15,2-3 8 0,-2 1-3 0,5 1-3 16,-1-1-9-16,4 2-9 0,1 1-4 0,1-1-6 16,1-1-3-16,7 14-7 0,-6-13-7 0,-3 2-4 0,13 8 0 15,-5 0-7-15,-4-10-2 0,-3 0-4 0,0-2-4 16,0-1-6-16,-1-1 5 0,-3 0-4 15,0-3-4-15,-7-5 5 0,0 0-9 0,-1-1-6 0,-1-6 11 16,-3 1-7-16,-1-1 0 0,-2-3-3 0,-1 3 0 16,-1-3-3-16,-2-1-11 0,3 0-10 0,-4-3-17 15,-1 2-41-15,-1-1-40 0,-2-1-58 0,0-2-67 16,-3-1-270-16,-2-1-553 0,2-3 245 0</inkml:trace>
  <inkml:trace contextRef="#ctx0" brushRef="#br0" timeOffset="9731.79">12401 5051 178 0,'-5'-6'272'0,"1"1"-19"0,0 0-24 0,3 2-22 16,-2-2-21-16,3 2-19 0,0 3-15 0,4-4-24 15,-4 4-8-15,8 0-10 0,-8 0-14 0,12 2-6 16,-5 1-10-16,1 1-6 0,-1 2-8 0,1 0-5 16,0 3-8-16,1 0-4 0,2 3-7 0,-5-1-1 15,5 3-2-15,-1 2-6 0,0 1 3 0,4 6 1 16,0-1-3-16,3 2 1 0,-3 2 0 0,1 2 1 0,8-2 4 16,0 4-1-16,-1-3 0 0,-2 2 6 0,3-2-5 15,-1 2-4-15,1-2 1 0,0 3-3 0,0-3-6 16,-4-3-4-16,-2 2 0 0,-2-1-2 0,1-1-4 15,-7-10-5-15,-1 1-8 0,-1-4-12 0,-2-2-16 16,-1 0-13-16,-2-4-16 0,1-1-26 0,-3 0-43 16,0-4-36-16,0 0-57 0,-9 0-236 0,9 0-486 15,-13-11 215-15</inkml:trace>
  <inkml:trace contextRef="#ctx0" brushRef="#br0" timeOffset="10049.23">12233 5075 147 0,'-1'-2'293'0,"-1"-2"-26"0,2 4-25 15,0 0-16-15,0 0-8 0,0 0-6 0,0 0-15 0,21 9-11 16,-5 0-14-16,1 3-10 0,5 5-8 0,4 1-17 15,-2 3-11-15,-1 1-6 0,-4 0-10 0,2 4-7 16,-1-1-15-16,-6-1-5 0,0 5-6 0,0-1-10 16,-2-1-6-16,-3 0-15 0,1-1 3 0,-1 4-5 15,-4-6-6-15,1 4-4 0,2-2-2 0,-3 0 1 16,4-1-9-16,0-2 4 0,-4 4-3 0,2-10-6 16,-1 2-4-16,2 0-10 0,-2-2-27 0,3 0-29 15,-1-2-31-15,1-5-45 0,-3-1-58 0,6 1-84 16,-4-4-249-16,3-2-560 0,0-4 248 0</inkml:trace>
  <inkml:trace contextRef="#ctx0" brushRef="#br0" timeOffset="10291.96">14862 5823 3946 0,'5'-10'-13'0,"0"1"-125"0,2 1-175 16,5 3-244-16,2-5 69 0,4 1-528 0,0-1 234 0</inkml:trace>
  <inkml:trace contextRef="#ctx0" brushRef="#br0" timeOffset="12114.76">15939 4741 144 0,'-2'-7'160'0,"-2"1"-10"16,1-4-5-16,-1 2-11 0,2-2-12 0,-3 5-9 16,4-2-12-16,-3-2-5 0,1 1-8 0,-1 0 3 15,0 2 6-15,2-1 0 0,-2-2-2 0,-1 1-11 0,-4 0 4 16,5-1-8-16,-5 1-7 0,3 1-6 0,-7-3-6 15,3-1 5-15,-3-1-2 0,-1 2-3 0,-3-1-4 16,3 2-3-16,-11-3-4 0,7 4 5 0,-1-3-3 16,-2 4 7-16,3-2-3 0,-7-4 0 0,3 6-5 15,-2-3-7-15,4 2 5 0,0 0-3 0,-7-1-2 16,1 2-4-16,4 1 0 0,3 0-5 0,-2 0 1 16,0 1-4-16,-9 1-1 0,11 2-4 0,-8-5-1 0,5 6-7 15,-4-2-3-15,5 2 2 0,-10 1-1 0,1 1-2 16,0 2 0-16,-2 0-1 0,4 2 0 15,-4 0-3-15,2 0 0 0,-4 2-2 0,4 0-1 0,-1-2-1 16,0 3-3-16,-3 1 2 0,5-1-3 16,-1 1 1-16,3 1-1 0,-4-1 4 0,5 0-2 0,-1 1-9 15,0 1 10-15,9-5-2 0,0 2-3 0,-1 1 3 16,2 2-3-16,1-2 2 0,2 0 0 0,0 1-4 16,4-4 1-16,0 1 0 0,2 2 1 0,0-1 2 15,-2 1-1-15,-3 3 1 0,3 1-1 0,-4 0-1 16,2-1 4-16,-1 3-3 0,2-4-2 0,-1 3 1 0,1 0-1 15,-2 1 3-15,4-2-1 0,-5 3-1 16,1-2 1-16,-1 1 3 0,2-1-2 0,-1 3 2 16,1-2 0-16,1-1 0 0,-2 1 2 0,3 1-3 0,-3-1 2 15,0 0-2-15,4-1 1 0,0 2 0 0,-2-4 1 16,3 2-1-16,-1-5 1 0,2 6-4 0,0-6 1 16,2 1 2-16,-3 2 2 0,0 1-2 0,1 2-1 15,1-1 1-15,-1 1 3 0,3-2-1 0,2 2 2 16,-1 2-2-16,0-5 0 0,1 5 3 0,2 0-2 15,0 3 1-15,3-3 1 0,-1 1-8 0,1 2 5 16,1 6 2-16,-2-6-1 0,0-3-1 0,-2 2 0 16,2 0-1-16,-1 1 1 0,2-3-1 0,0 3 1 15,0-3-3-15,1 1 0 0,-2-6-1 0,2 0 0 0,2 3 1 16,-4-2 1-16,0-1 0 0,0-1-2 0,3 4 6 16,-1-3-3-16,-1 0 3 0,2-2-3 0,-2 2 0 15,3 0 4-15,-3-2 6 0,5 4-4 0,2 2 2 16,-5-7 1-16,6 5-3 0,-1 0 0 0,4 0 3 15,-2-1-6-15,1 0 1 0,0-1-2 0,4 1-1 16,-4 0 1-16,3-4 3 0,-3 3-1 0,2 0-5 16,-2-4 1-16,0 6-1 0,1-2 6 0,-5-6-6 15,0 3-3-15,1-1 4 0,0 1-6 0,2-1 3 16,-3-3-5-16,0 1 1 0,0 2-2 0,2-1 6 0,-1 0 5 16,3-2-3-16,-1 1-3 0,3 1-1 0,2-2 2 15,0 1 1-15,0-1-7 0,2 0 8 16,-2 1-2-16,2-3 0 0,0 2-1 0,2 2 4 0,-1-4-9 15,0 0 3-15,0 3-1 0,-1-3 2 0,-1 1-1 16,1-1 0-16,1 0 1 0,-2 2 0 0,1-1 3 16,-1-1-2-16,-2 0-1 0,0-2-4 0,5 0 0 15,1-1 4-15,-5 0 0 0,3-1 2 0,1 1-3 16,-2-1 1-16,-1 1-1 0,4-3 1 0,-3 2-1 16,3-1-2-16,1 0 0 0,-4-1 2 0,3 1 1 15,-2-2 0-15,1 3-4 0,-2-1-2 0,0 1 5 0,1-3-5 16,-2-1 0-16,0 1-4 0,-1 3-3 0,2-3 0 15,3 0-3-15,-4-2 1 0,1 3-4 16,1 0 1-16,-2-2 3 0,5 1 4 0,-4-1 2 0,3-2 0 16,5-1 1-16,0-1-2 0,-2 0 1 0,1-3 0 15,-3-1 1-15,1 2 2 0,0-4-3 0,-6 6-1 16,-1-4 4-16,-1 1-2 0,-3-3-2 0,5 3-1 16,-6-2 5-16,2-1 1 0,-4 1-5 0,2-3 1 15,1-4 8-15,-3 5-5 0,-1-1-4 0,1-1 7 16,0-4-1-16,-2 4 1 0,7-3 0 0,-7 1 0 15,3-2 3-15,-1 0 1 0,1-3-3 0,-4 7-1 16,7-7-5-16,-5 0 4 0,5-1 3 0,-5-2 3 0,0 1-1 16,0-1 0-16,1 0-2 0,-1 1 1 0,0-1 1 15,-3 1-2-15,2-1-3 0,-3 3-3 0,0 1 1 16,-2-2 1-16,2 1 2 0,-2 5-2 0,-1 2 3 16,1-7 1-16,-2 9 0 0,-1-4-3 15,0 2 3-15,-1 0-1 0,-1 1 2 0,0-1 0 0,-3 2 3 16,1-3 5-16,-1 2 0 0,0-1 10 0,-3 0 2 15,-1 1-3-15,0 2 3 0,-2-2-5 0,1 0-2 0,-2 3 5 16,3-1-4-16,-5 3-4 0,5-4 2 16,0 5-3-16,-4-3-1 0,3 2-2 0,1 2 2 15,-1 1 0-15,-2-3-6 0,-1 2 5 0,-2 1-2 0,-1 0 0 16,0 2-3-16,-4 0-4 0,2-1 6 0,-2 2-4 16,-10-3-1-16,-2 0 1 0,-1 0-1 15,-4 2-1-15,-13-3 4 0,-1 0-1 0,-3 1 1 0,1 2-4 16,-2 0-6-16,-3 1 1 0,0-2 3 0,-5 2 0 15,3 1-13-15,1 0-8 0,-1 3-8 0,4 3-22 16,2 3-19-16,0 1-15 0,3 0-23 0,14 6-15 16,3-1-23-16,2 7-6 0,1 2-26 0,4 1-82 15,4 2-185-15,4-2-485 0,1 1 215 0</inkml:trace>
  <inkml:trace contextRef="#ctx0" brushRef="#br0" timeOffset="12932.12">14430 4788 149 0,'0'0'129'0,"0"0"-14"0,0 0-7 15,13 7-9-15,-9-1-11 0,-1 0-8 16,3 4-9-16,0-1-12 0,2 7-3 0,-2-1-1 0,-1 3-11 16,4 1-5-16,-3-2 2 0,6 5-3 0,-3 2-5 15,2 0-6-15,2 0-7 0,4 0 2 0,-3 1-3 16,6 0-2-16,0 3-3 0,3 0 3 0,2-3 2 16,8 13-5-16,2-3-1 0,-11-7 0 0,12 9-4 15,-4 2 4-15,0-1-5 0,-11-9 2 0,1 0-8 0,6 12 4 16,-10-14 6-16,0 2-7 0,0-2 0 15,1 2 4-15,1-1-7 0,-3 1 7 0,0-3-1 0,-2 0-2 16,4-2 2-16,-2-1 9 0,3-1 12 0,2 2 5 16,-4-4 6-16,5-3 1 0,-4 0-7 0,4-2 5 15,-8-2-10-15,3-1 1 0,-2-2-4 0,-1-2-5 16,-1 4 1-16,3-7-3 0,-6 3 3 0,3-6-6 16,-5 3 2-16,-1-1-2 0,-3-2-2 0,0 1-3 15,1-5 1-15,1 4-3 0,-7-2-1 0,6-7-8 16,-2 2-9-16,-1 2-25 0,-2-3-27 0,-1-5-42 0,0 2-200 15,0-5-326-15,-4-2 144 0</inkml:trace>
  <inkml:trace contextRef="#ctx0" brushRef="#br0" timeOffset="13314.71">15162 4667 114 0,'-5'-10'186'0,"0"4"-22"0,0 0-7 0,1 3-15 16,-2-2-18-16,4 3-11 0,2 2-14 0,0 0-12 0,0 0-4 16,0 0-7-16,0 0-12 0,5 15-6 0,-1-6-3 15,4 0-8-15,-3 7-3 0,5 0-5 0,-3 1 2 16,-1 0-4-16,6 7-4 0,-5 0-3 0,1 3-11 15,0 0 4-15,-3 2-9 0,1-2 5 0,0 2-5 16,1 1-5-16,1 0-5 0,0-2-8 0,1 3-2 16,-1-1-4-16,1 0-7 0,5 0-1 0,-4 0-5 15,4 1-1-15,1 2-1 0,-2-4-5 0,4-3 2 0,-3 3 2 16,3-3-1-16,1-2 7 0,-3-2-1 0,3-2 2 16,-1 1-1-16,-3-4 7 0,-3-1 2 15,3 0-4-15,-2-2 4 0,-1-2-15 0,-1 0 6 0,-2-1-6 16,-2-2-9-16,3-1-6 0,-5-2-1 0,0 0-25 15,-1-1-12-15,0-1-25 0,0 0-78 0,-3 0-196 16,1 0 87-16</inkml:trace>
  <inkml:trace contextRef="#ctx0" brushRef="#br0" timeOffset="13660.52">15661 4703 45 0,'11'22'126'0,"4"3"-10"15,-3 0-14-15,4 5-9 0,-1-1-8 0,2 0-3 16,0-1-13-16,2 1 1 0,-1 0-7 0,0-3-5 16,4 4-13-16,-6-1-4 0,2-6-11 0,1 0-9 15,-2 0-26-15,1-2-31 0,-7-4-65 0,-1-5-50 16,-2-3-163-16,-1-1 71 0</inkml:trace>
  <inkml:trace contextRef="#ctx0" brushRef="#br0" timeOffset="14131.79">16053 4671 102 0,'-13'-3'161'16,"-1"1"-13"-16,-5 0-10 0,-2 1-10 16,-7 4-8-16,-5 2 0 0,2 3-10 0,-4 1-3 15,0 6-2-15,-13 4-7 0,-1 4-2 0,3 2-8 0,-4 2-7 16,-1 4-7-16,2-2-4 0,-3 6-9 0,0-3-7 16,-2 1-1-16,0-2-6 0,1-2-4 0,3-2-4 15,1-2-2-15,2 1-3 0,0-3-6 0,0 0-3 16,1-2 0-16,-1-1-2 0,12-4-5 0,-1-3-1 15,-10 9 1-15,10-5-1 0,3-4-2 0,1 0-2 16,3-3-1-16,9-4-5 0,4 2 0 0,4-3-1 16,2-2-6-16,4-1-16 0,2 1-13 0,-1-2-11 15,5-1-19-15,0 0-18 0,0 0-31 0,0 0-73 16,29-10-126-16,-2-3-330 0,1-3 146 0</inkml:trace>
  <inkml:trace contextRef="#ctx0" brushRef="#br0" timeOffset="14448.88">15746 5059 22 0,'-24'15'184'0,"0"2"-8"0,-3 1-12 0,-4-3-7 16,-1 2-11-16,0 6-7 0,-10 3-12 0,9-8-11 15,-12 6-7-15,-1 5-6 0,4-2-9 0,-2-3-10 16,-1 0-3-16,0-3-9 0,10-5-7 0,-12 6-5 16,13-8-16-16,-2 1 3 0,0-1-2 0,-1-4-3 15,5 2-5-15,1 0-1 0,2 0-9 0,3-3-2 16,5-3-5-16,3 1-6 0,5-2-16 0,0-2-28 0,6-1-27 15,0 2-21-15,5-1-30 0,-1-2-46 16,3-1-148-16,0 0-326 0,18-1 145 0</inkml:trace>
  <inkml:trace contextRef="#ctx0" brushRef="#br0" timeOffset="14681.67">15569 5475 114 0,'-30'11'228'0,"3"2"-16"0,-2 2-16 0,1-1-17 0,1 3-13 16,-1-1-16-16,5-1-16 0,-3 2-11 0,2 2-14 16,10-4-9-16,-9 2-9 0,8-5-12 0,2 1-9 15,-1-1-6-15,6-3-11 0,-6 1-41 0,0-1-53 16,5-3-78-16,-2-2-201 0,-1-2-347 0,2-2 153 15</inkml:trace>
  <inkml:trace contextRef="#ctx0" brushRef="#br0" timeOffset="21886.43">9238 7518 25 0,'14'-5'59'16,"-5"-1"-73"-16,-1 5-16 0,-2-3 8 0</inkml:trace>
  <inkml:trace contextRef="#ctx0" brushRef="#br0" timeOffset="22214.63">9225 7503 18 0,'-6'3'224'0,"6"-3"-16"0,-5 4-19 15,5-4-13-15,-6 3-17 0,6 0-16 0,0-3-10 16,0 0-12-16,0 0-11 0,0 0-10 0,-4 4-9 0,4-4-14 16,0 0-5-16,0 0-10 0,0 0-2 0,0 0-7 15,0 0-1-15,0 0 1 0,5 4 13 0,0-1 5 16,-5-3-8-16,4 2-5 0,0 0-3 0,1 3-1 15,1-5-3-15,8 0-3 0,-5 3-3 0,4-2-1 16,6 0-4-16,0-2-3 0,-5 1-4 0,0-1-3 16,3 2-4-16,-2-2-2 0,-5 1-3 0,-2 0-2 15,-1 1-11-15,-2-1-16 0,-5 0-16 0,0 0-3 16,0 0-2-16,0 0 3 0,-20 9 2 0,9-5 6 16,-7 1 12-16,2 4 14 0,0-2 11 0,2-2 11 0,-4 1 7 15,9 1 3-15,-3-3-1 0,5-1-3 0,3 2-10 16,0-1 2-16,0 1-2 0,7 0-4 0,-2-1-1 15,7 2-11-15,5-1-36 0,7-3-53 0,15-3-66 16,1-1-117-16,19-10-165 0,2-1-464 0,-1 2 206 16</inkml:trace>
  <inkml:trace contextRef="#ctx0" brushRef="#br0" timeOffset="37363.32">10552 12827 168 0,'-4'-2'179'0,"4"2"-19"0,-9-4-3 0,5 1-23 16,4 3-14-16,-8-4-8 0,7 1-8 0,-5 2-8 15,0 0-8-15,2-2-5 0,0 1-2 0,0-1-7 16,0-1 6-16,2 1 1 0,-2 1-8 0,-1-1 1 16,1 1 7-16,0-2-4 0,1 0-9 0,-2 0 0 15,0 1-3-15,0 1 4 0,-2-1-5 0,0-1-5 0,-2 0-5 16,-5 3-5-16,5-2-3 0,-1 2-7 0,-3-2-5 15,0 2-3-15,3-1-2 0,-4 2-3 0,2-2-1 16,-1 2-6-16,2 0 0 0,0 0-2 0,-5 2-2 16,6-2-2-16,-1 1-3 0,-1-1 1 0,4 1-3 15,-3-1 1-15,3 1-1 0,-2 1-1 0,4-1-3 16,-3 0 2-16,1 2-4 0,-1-1 3 0,4 1-6 16,-4 1 0-16,0 1-8 0,4-1-6 0,-4 0-1 0,4 0-1 15,0 1 5-15,-3-2-2 0,3-1-1 16,-2 2 2-16,-2 2 2 0,2 1 1 0,-1 0 2 0,3-2-1 15,-1 0 0-15,2 1 2 0,0 0 1 0,2 1 1 16,2-1 1-16,1 2 2 0,-2 0-1 0,2 1 0 16,0-3 0-16,1 3-4 0,3-2 6 0,2 1-1 15,-3 0 2-15,3-2-1 0,0 4 1 0,2-1-3 16,3-3 2-16,-2 3-1 0,0-4 2 0,8 6-3 16,-4-3 1-16,0 0 4 0,-1-2-3 0,6 0-1 15,-2 0 4-15,1-1-2 0,-2-2 0 0,1 3 3 0,2-4-2 16,-2-5-1-16,-3 1-1 0,1-1 2 0,3-2-1 15,-4-2 0-15,1-1 2 0,-2-2-1 0,0 1 2 16,-2-2 0-16,1-2-1 0,-5 1-2 0,1 0 1 16,-4 1 1-16,-1-1 1 0,-2 1 0 0,0-3-4 15,-2 1 7-15,0 0 6 0,-3-1-6 0,-4 0-3 16,3 0 3-16,-4 1 2 0,0 4 1 0,0-1-1 16,0 3-1-16,-1 1-4 0,0-2 3 0,-3 3-2 0,4 0 2 15,0 0-5-15,-5 1 3 0,5 1 0 16,-3 0 1-16,1 1 0 0,2 0-1 0,0 1 1 15,-4-1-3-15,2 2 3 0,3 0 0 0,-3 2-2 0,0-1-2 16,2 0 2-16,-2 2-3 0,2 2 2 0,0 0 0 16,-1 1-9-16,1-2-20 0,1 2-26 0,3 0-32 15,0-1-40-15,0 0-50 0,1-1-221 0,-1 1-428 16,4 2 189-16</inkml:trace>
  <inkml:trace contextRef="#ctx0" brushRef="#br0" timeOffset="38071.29">10419 12780 131 0,'0'0'161'0,"-4"3"-20"0,4-3-8 0,-6 6-15 0,2-4-12 16,0 0-12-16,-1 3-8 0,1 1-7 0,-2-1-5 15,-1 0-3-15,2 2-4 0,-4-2-2 16,3 1 3-16,-2 2 5 0,3-1 1 0,-3 1-2 0,0 1-2 15,1-3-5-15,2 0-2 0,0 1-3 0,2-1-5 16,-3 1-8-16,5-2-3 0,-2 2-7 0,2 0 1 16,1 0-9-16,1 0 1 0,0-2-4 0,2 3-3 15,3 0-1-15,-2 0-2 0,0-3-4 0,5 0-8 0,-1 2-5 16,-1-4-2-16,2-1-12 0,0 0-8 16,4-4-13-16,-3 2-12 0,3 0-8 0,1-5-5 15,0-4 0-15,0 2 3 0,2-3-1 0,-6 2 13 0,0-7 4 16,-2 5 3-16,-1-1 2 0,-2 2 6 0,-1-3 5 15,-3 4 17-15,-1-3 3 0,-2 2 4 0,-1 3 16 16,2 0 3-16,-3 0 9 0,-2 2-4 0,1 0-4 16,1 1-1-16,-1 2-1 0,-3 1-2 0,2-1-3 15,6 1 3-15,-9 2-3 0,1 1-1 0,4-1-2 16,-1 3 0-16,0-2-3 0,0 2-4 0,1 0 5 16,0 0 2-16,3-1-2 0,-3 2 1 0,0 0-6 0,3-1 2 15,-4-2 0-15,1 1-1 0,4-1-2 16,-1 0 2-16,1-3-4 0,-5 5-1 0,2-3-1 0,3-2-18 15,0 0-27-15,0 5-27 0,0-5-24 0,0 0-60 16,9 0-121-16,-9 0-298 0,13 0 132 0</inkml:trace>
  <inkml:trace contextRef="#ctx0" brushRef="#br0" timeOffset="40029.54">15063 12861 132 0,'-3'-4'140'0,"3"4"-4"0,-3-5 1 0,3 5-10 0,-2-4 0 15,2 4-11-15,-1-3-5 0,1 3-5 0,0 0-5 16,-3-3-2-16,3 3 0 0,0 0-7 0,-4-3 1 16,4 3-1-16,0 0-7 0,0 0-5 0,-4-4-9 15,4 4-10-15,0 0-4 0,-7-1-5 0,7 1-7 0,-8-1-3 16,8 1-6-16,-9 1-4 0,9-1-1 16,-10 4-7-16,4-2 4 0,-1 0-8 0,2 0 3 15,0 1-3-15,-1-2 1 0,-1 1-2 0,2 1-4 0,0 0-2 16,0 2 0-16,-2-2-1 0,1 0 0 15,2 1-2-15,-4 1-3 0,2 2 1 0,-4-2-1 0,4 0 1 16,0 0-2-16,-1 1 0 0,0-1-5 0,0-1 2 16,4 1 1-16,-2-1-2 0,1 3 3 0,0-2-2 15,2 3-3-15,-1 1 3 0,1 0 0 0,-2-3-1 16,4 5 2-16,0 0-1 0,1-1 0 0,3-1-1 16,-3 1-1-16,6-1 1 0,-5 1 0 0,2-3-2 0,1-2 1 15,0 0 1-15,4 2-2 0,-2 0 3 16,0-2-2-16,1-1 1 0,-1 2 1 0,5-1-1 0,-4-1 0 15,2-1-4-15,0 3 5 0,-1 0-3 0,4-1 0 16,-3 0 1-16,0-3 2 0,0 2-1 0,1-1 1 16,0-2-2-16,1-1-1 0,-2-1 1 0,3 1 2 15,-2 0-3-15,0-3 2 0,1-3 1 0,-3 3 1 0,-2 0-4 16,4-3 0-16,-2-2 4 0,-4 1-3 16,3 2 0-16,-3-4 3 0,1 1-3 0,1-1 1 15,-5-3-1-15,1 5 2 0,-2-3-2 0,-1 4 3 16,3-2-2-16,-6 0 5 0,3-2-2 0,0 3 1 15,-4-1-3-15,3 3 2 0,-3-6 1 0,-1 4-3 0,-4-3 5 16,4 0-2-16,-4 0-3 0,0 1 2 0,0 0 7 16,-2 1 1-16,0 1 2 0,-1 2 0 0,-4-3-2 15,2 4 3-15,3 1-6 0,-3 1-2 0,1 2 0 16,-1 2 0-16,1 0 1 0,0-1-10 0,-2 4-19 16,2 2-35-16,3-2-31 0,-2 3-41 0,6-1-44 0,0 2-230 15,-2-2-434-15,4 0 192 0</inkml:trace>
  <inkml:trace contextRef="#ctx0" brushRef="#br0" timeOffset="40446.81">15078 12956 123 0,'1'-5'177'0,"-1"5"-19"0,0-5-17 15,-2 1-6-15,2 4-21 0,0-5-7 0,0 5-7 0,0-4-9 16,0 4-3-16,0 0-8 0,0 0-6 0,-3-4-1 16,3 4 0-16,0 0-3 0,0 0-1 0,-14 10-2 15,8-7-1-15,-2 4-3 0,-2-1-1 0,-2 2 0 16,1 1-9-16,-2-1-4 0,-1 2-4 0,0 2-3 16,2-3-6-16,3 0-7 0,-1 0 0 0,1 5-4 15,0-6-2-15,3-1 0 0,2-2-6 0,0 3-1 0,4-3-14 16,-1 2-20-16,2-3-13 0,-1 0-25 0,4-2-17 15,-4-2-28-15,10 1-24 0,-5-2-26 16,-5 1-154-16,13-6-330 0,-8 3 146 0</inkml:trace>
  <inkml:trace contextRef="#ctx0" brushRef="#br0" timeOffset="40849.14">15125 12908 10 0,'0'0'139'16,"0"0"-9"-16,4 9-8 0,-4-9 1 0,-4 8-2 16,4-4-2-16,-2 1-2 0,-1 0-9 0,1 0-12 15,-2 2 10-15,1 0-10 0,-3-2-5 0,-1 3-6 16,2-1-9-16,0-1-10 0,1-2-7 0,-1 1-3 16,1 0-5-16,-1 1-5 0,3-1-8 0,-1-2-3 15,2-1-1-15,0 3-5 0,1-5-9 0,2 7-9 16,1-4-12-16,-1 0-11 0,-2-3-20 0,10 1-9 0,-10-1-9 15,13-4 1-15,-6 1 7 0,1-1 6 0,0 1 0 16,-3-1-1-16,1 1 10 0,6 0-7 0,-8 0 12 16,1 1-1-16,-1-2 9 0,0 2 12 0,-4 2 16 15,5-1 11-15,-5 1 5 0,6 5 9 0,-6-1 4 16,0-4-1-16,0 9-2 0,-1-1 1 0,-3-2 2 16,3 1-3-16,-3 3-6 0,4-3-3 0,-5 1-4 15,1-2-1-15,0-1 0 0,-1 5 2 0,0-1-3 16,0-7 9-16,3 4 0 0,0 0 6 0,-2-3 2 0,3 0-5 15,-1-1-1-15,2-2-3 0,0 0-4 0,-10 1-1 16,10-1-6-16,-7 0-11 0,7 0-18 0,0 0-21 16,-4-4-32-16,4 4-34 0,-8-2-62 0,8 2-192 15,-5-7-375-15,5 5 167 0</inkml:trace>
  <inkml:trace contextRef="#ctx0" brushRef="#br0" timeOffset="41110.78">14968 12912 55 0,'0'0'167'0,"0"0"-9"16,0 0 4-16,0 0 5 0,-1 10 5 0,1-10-11 0,0 7-9 15,0-2 0-15,0 0-3 0,0 0-11 0,0 1 2 16,1 0 10-16,-1-1-14 0,4 5-10 15,-3-1-12-15,3 1-10 0,2 0-10 0,1-1-8 0,-3 1-8 16,2-1-8-16,3-1-6 0,0-1-7 0,1-1-20 16,0-1-28-16,2-1-32 0,-2 0-38 0,0 1-38 15,-1-2-45-15,0-2-49 0,0 0-204 0,-8-1-429 16,8 0 190-16</inkml:trace>
  <inkml:trace contextRef="#ctx0" brushRef="#br0" timeOffset="41346.53">14914 13039 188 0,'3'4'276'0,"-3"-4"-22"15,0 0-8-15,0 0-22 0,6 1-17 0,-6-1-21 16,5 4-20-16,0-1-16 0,3-1-15 0,0 0-13 15,1 1-14-15,-3-1-11 0,1 1-24 0,-1-1-31 0,7 3-33 16,-7-3-30-16,-2 1-34 0,4 0-33 0,-2-1-29 16,-2 0-25-16,-4-2-44 0,0 0-127 0,0 0-338 15,0 2 150-15</inkml:trace>
  <inkml:trace contextRef="#ctx0" brushRef="#br0" timeOffset="41515.62">14856 13072 169 0,'0'0'183'0,"0"0"-17"15,-4 0-20-15,4 0-11 0,0 0-17 0,0 0-10 16,0 0-10-16,0 0-11 0,19-1-8 0,-13 5-8 16,1-1-8-16,4 3-3 0,-2-3-9 0,0 4-6 15,2-1-2-15,1 0-7 0,-3-1-4 0,5 2-7 16,-5 2-16-16,6 2-19 0,-2-2-25 0,-3-2-28 16,0-2-64-16,-2 0-122 0,-1-3-268 0,-1 3 118 15</inkml:trace>
  <inkml:trace contextRef="#ctx0" brushRef="#br0" timeOffset="41745.83">14949 12917 251 0,'0'0'233'16,"-8"1"-16"-16,8-1-15 0,-4 4-15 0,3 0-8 0,2 2-20 15,3-1-11-15,0 0-15 0,0 2-11 16,5 2-5-16,-3-2-8 0,3 0-12 0,1 1-9 16,1-1-10-16,0 0-7 0,-1-1-4 0,2 1-11 0,-2 0-25 15,0-5-40-15,0 1-44 0,1-2-52 0,0-1-60 16,-4-3-205-16,0 1-399 0,0 1 177 0</inkml:trace>
  <inkml:trace contextRef="#ctx0" brushRef="#br0" timeOffset="43014.1">15189 12977 5 0,'0'0'189'0,"0"0"-15"0,0 0-7 0,0-9-17 0,0 9-12 16,0-4-15-16,0 4-10 0,0-4-12 0,0 4-10 15,-1-5-6-15,-2 1 0 0,3 4 6 0,-1-4-5 16,1 4-9-16,-4-5-2 0,3 2-15 0,1 3-4 16,-5-5-8-16,1 3-2 0,1-1-5 0,-3 0-2 15,2 2-7-15,-1-2-6 0,5 3 1 0,-9-2-3 0,3-1-4 16,-1 1 1-16,2 0-1 0,3 0-5 0,2 2 6 15,-9-3 10-15,3 0 2 0,6 3-3 0,-8-2-1 16,5 0-2-16,-5 1-2 0,8 1-4 0,-10 0-1 16,10 0-4-16,-13 0 0 0,7 1-3 0,0-1-1 15,6 0-1-15,-12 2-1 0,6 0 0 0,-2 1-3 16,2-2 1-16,-1 1-2 0,0 2 4 0,-2-1 3 16,1 1 9-16,0-1 5 0,2-2 4 0,0 3 6 15,-5 0 1-15,6 1-2 0,-4-2 1 0,4-1-1 16,0 3-3-16,-3-3-4 0,3 3-1 0,-1 0-2 0,0 2-2 15,0-2-3-15,1 2 0 0,0 1-1 16,1-1-4-16,-3 4 2 0,4 0-1 0,-1 1 1 0,2 0-6 16,-1 0-3-16,1 0 0 0,-1-1 2 0,2 5-5 15,-1-4 3-15,0 0 0 0,1-1 1 0,2-3-1 16,-1 4-1-16,0-3 5 0,0-1-3 0,1 2-2 16,2-5 8-16,2 6-7 0,-1-5 2 0,2 3-2 15,-1-2 3-15,4 1-2 0,-2-3-4 0,4 0 4 16,3-1-3-16,-5-1 1 0,6-1 0 0,-2-2 0 15,6 3-1-15,-2-3-2 0,-2 0 1 0,2 0-2 0,2 0 0 16,-5 0 2-16,0-3-3 0,4 1-1 0,1-1-1 16,-6 2 2-16,-3-3-6 0,3 0 6 0,1 1-1 15,-4 1 1-15,3-2-3 0,0 0 0 0,-3 0 3 16,-1 1-2-16,1 1 6 0,0-1-4 0,0-1-2 16,-3 1 3-16,1 0-2 0,-2-3 3 0,-1 3-6 15,3-5 4-15,-3 0 0 0,-2-1-2 0,2-2 3 16,-1-2-3-16,-4 2 2 0,-2-9-1 0,2 3-2 0,-6-2-1 15,1-5 3-15,-7 0-1 0,3 7 0 16,-1-3 0-16,-3 4-2 0,-1 2 2 0,-6-3 1 0,1 6-2 16,1 1 6-16,-9 2-7 0,0 2 3 0,-4 4-6 15,3 4 1-15,2 1 1 0,5 1-11 0,-7 4-20 16,2 1-26-16,7-1-28 0,-1 1-31 0,3 1-45 16,8-3-49-16,-4 0-251 0,6 2-500 0,-1-1 221 15</inkml:trace>
  <inkml:trace contextRef="#ctx0" brushRef="#br0" timeOffset="43933.42">15167 13053 33 0,'0'-10'121'0,"0"-4"-9"0,0 5 2 15,-6-2-10-15,6 0-1 0,-4 1-12 16,-1 0 1-16,1 0-12 0,0 2 0 0,-1-1-2 0,0 1-1 16,-2 6-10-16,3-5-9 0,-1 2-2 0,1 1-1 15,1 0 3-15,-3 1-1 0,1 0-10 0,-2 1 0 16,7 2-7-16,-11 0-4 0,4 3-4 0,0 1-3 15,-2 1 4-15,0 0-2 0,-1 4 0 0,1 1 13 16,-2 2-3-16,0 0 1 0,1 4 0 0,-2 7 0 16,2-6 2-16,0 7-3 0,2-6 1 0,3-2-5 15,-4 3-3-15,5-2-1 0,0 2-2 0,3-4-2 0,-3 2-2 16,4 0-4-16,0-3-3 0,5 3-1 0,2-6-3 16,-2-1 1-16,4-2-2 0,1 1-2 0,2-3 0 15,4-4-1-15,4 2 0 0,1-5-5 0,7-2-2 16,2-4 3-16,-5 0-1 0,3-4 1 0,-1 1-5 15,1-3 8-15,-5-2-1 0,-1-1 4 0,-7 1-1 16,-1 0 1-16,-2-1-3 0,2-6 3 0,-6 5-4 0,-2 0 2 16,-2 1-3-16,-2-2-3 0,-2 1 2 0,-2 1-3 15,-5 1 0-15,1 3 6 0,0 1-7 16,-2 2 4-16,-4 0-3 0,2 1-3 0,-3-2 3 0,-2 3-2 16,-3 2 0-16,4 1 2 0,-1 1-1 0,-3 1-1 15,1-1-1-15,2 2 2 0,-3 0 6 0,5 1-2 16,-5 1 4-16,2 0 3 0,2 2 3 0,0-1 2 15,-3 1-3-15,-1 1 3 0,2 3-7 0,4-4-3 0,-2 4 0 16,5 1-1-16,0 1-1 0,-5 3 0 16,6-2-1-16,3 5 0 0,0-5-1 0,1 1-3 0,4 1-1 15,0 0-4-15,4 4-10 0,-3-4-9 0,7 2-5 16,0-2-7-16,-1-3-1 0,5 0 3 0,-3-3 2 16,2-1 1-16,2 1 5 0,0-2 4 0,0-2 1 15,1 0 0-15,4-4 6 0,-8 2-2 0,5-3 1 16,-3-2 2-16,-2-2 2 0,0 4 0 0,0-6 1 15,3-1 2-15,-4-1 1 0,-3 3 0 0,2-3 2 16,-5 1-1-16,-3 0 2 0,1 0 4 0,-2 1 4 0,-3-1 2 16,0 7 1-16,-5-3 3 0,3 2 1 0,-2 4 1 15,-1-1-6-15,-4 1 1 0,1 2-1 0,1 3-2 16,-3-1 4-16,3 2-3 0,0 1-2 0,0 0 2 16,1 1-2-16,-1-1 0 0,1 0-2 0,0 0 4 15,1 1-5-15,2 1-3 0,3-5 4 0,-1 0-8 16,1 1-21-16,0 1-26 0,0-1-34 0,3-3-45 15,1-2-56-15,1 5-174 0,-1-5-389 0,0 0 173 16</inkml:trace>
  <inkml:trace contextRef="#ctx0" brushRef="#br0" timeOffset="44262.62">15068 12995 183 0,'-9'-1'260'16,"9"1"-8"-16,-7-2-7 0,7 2-11 0,-6 0-19 15,6 0-22-15,0 0-15 0,0 0-21 0,-10 3-13 16,9 4-13-16,-1 3-12 0,2 4-14 0,0 1-7 15,3-1-14-15,-1 6-8 0,6-2-5 0,1 0-12 16,-1 1-1-16,3-2-6 0,2 3-15 0,1 2-12 16,-1-7-16-16,-2 1-12 0,-1-2-12 0,-2-5-18 15,-2 2-13-15,-2-5-10 0,3 0-9 0,-5-1-16 0,3-1-14 16,-1-4-35-16,-4 0-30 0,0 0-57 0,8-9-131 16,-8 2-376-16,0-3 167 0</inkml:trace>
  <inkml:trace contextRef="#ctx0" brushRef="#br0" timeOffset="44434.26">15089 13024 171 0,'0'0'284'0,"-11"0"-12"0,3 4-14 0,2 1-15 15,-1 5-12-15,2-5-17 0,0 2-17 16,-2 4-12-16,2-1-19 0,2 1-13 0,0 2-19 16,3-2-8-16,0 3-15 0,2 3-9 0,3-5-9 0,-1-1-16 15,1 2 0-15,1-4-40 0,0 0-35 0,2-1-38 16,1-2-42-16,-4-1-43 0,2-3-59 0,-1-1-52 15,-1-1-183-15,-5 0-449 0,11-6 199 0</inkml:trace>
  <inkml:trace contextRef="#ctx0" brushRef="#br0" timeOffset="44917.29">15108 13017 109 0,'0'0'198'0,"0"0"-6"15,-8 7 0-15,8-2-7 0,0 0-7 0,0 2-17 0,0 0-10 16,0-1-6-16,3 1-9 0,2 3-12 0,1-2-12 15,0 0-10-15,3-2-11 0,-1 1-8 0,-1 1-8 16,6-5-5-16,1 2-12 0,-2-3-4 0,-3 3-4 16,2-3-29-16,1-2-18 0,-5-2-21 0,2 1-21 15,-2-3-26-15,-2 2-31 0,-1-3-25 0,-3 0-15 16,-1-1-20-16,0-1-5 0,-4 1 20 0,0-5 34 16,-2 3 28-16,1 0 39 0,-3 1 23 0,3 2 20 0,1 1 9 15,-1-1 13-15,-3 3 7 0,3-1 7 0,0 2 8 16,5 1 5-16,0 0 20 0,0 0 1 0,-10 5 3 15,6 1 5-15,4 0 4 0,-1-1-3 0,1 2-6 16,-3-1-6-16,6 2-8 0,-2 0-2 0,4 2-10 16,-1 0-1-16,1-3-5 0,0 3-4 0,3-3-7 15,1-2-2-15,0 2-2 0,-3-2-2 0,3-2-9 16,-1 1-18-16,-2 0-19 0,2-3-16 0,-3 1-10 0,-5-2-11 16,9-4-11-16,-7 1-9 0,0-1-12 0,-2-1-5 15,0-5-12-15,-2 2 1 0,0-6-22 0,-3-1-1 16,-2 1 9-16,1 2 10 0,2 2 8 0,-1-1 8 15,-3 5 14-15,3-1 32 0,0 0 22 0,0 2 11 16,1 1 13-16,-1 1 19 0,3 0 6 0,-5 3 16 16,7 0 11-16,0 0 9 0,0 0 16 0,-9 5-1 15,9-2 3-15,0-3 3 0,-5 9 13 0,5-3-5 0,-1 1-7 16,2-1-4-16,-1 4 1 0,5-2-8 16,-1 0-7-16,-3 0-5 0,2 0-6 0,3 0-3 15,-2 1-7-15,0-4-24 0,-1-1-55 0,-1 3-72 0,2-5-86 16,1 1-146-16,-4-3-367 0,-1 0 162 0</inkml:trace>
  <inkml:trace contextRef="#ctx0" brushRef="#br0" timeOffset="49333.74">19021 12901 37 0,'0'0'225'0,"0"0"-12"16,0 0-16-16,0 0-14 0,0 0-12 0,0 0-15 15,0 0-13-15,0 0-15 0,0 0-5 0,0 0-14 16,0 0-10-16,-9 0-11 0,9 0-4 0,0 0-7 0,0 0-8 16,0 0-7-16,0 0-5 0,0 0-3 0,0 0-7 15,0 0-8-15,0 0-1 0,-5 4-6 0,5-4-3 16,-2 3 1-16,-1 0-6 0,3-3 2 0,-2 4-5 16,2-4-3-16,-4 2-3 0,4-2-2 0,0 0 1 15,0 0 0-15,0 0-3 0,-3 4-1 0,3-4 0 16,0 0-1-16,0 0 2 0,0 0-3 0,0 0 5 15,0 0 1-15,0 0-2 0,0 0-3 0,0 0 2 16,0 0-1-16,-10-1 4 0,10 1-7 0,0 0-1 16,0 0 2-16,0 0-5 0,-9-3 4 0,9 3-4 0,-5-2 0 15,5 2 2-15,0 0 3 0,-5-3-3 0,5 3 2 16,0 0 3-16,0 0 1 0,0 0 1 0,0 0-2 16,-5-1-1-16,5 1 0 0,0 0 5 0,0 0-8 15,0 0-1-15,0 0 2 0,-7-3-1 0,7 3-2 0,0 0-1 16,0 0 2-16,0 0-4 0,0 0 1 15,0 0 1-15,0 0-1 0,0 0-3 0,0 0 5 0,-6 4-5 16,6-4 1-16,0 0 0 0,-5 1 2 0,5-1 2 16,-4 4-3-16,4-4-1 0,-3 4 0 0,3-4 1 15,-2 4 1-15,2-4-1 0,0 0-2 0,0 0 1 16,-4 0 2-16,4 0-1 0,0 0 2 0,0 0 0 16,-5 2-3-16,5-2 0 0,0 0 1 0,0 0 0 15,0 0-1-15,0 0 0 0,0 0-1 0,22-2 3 16,-13-1-1-16,3 2-1 0,5 0-1 0,3-2 2 0,2 2 1 15,4-3 0-15,-1 0-2 0,6 1-1 16,-4-1 2-16,3 2-1 0,-1-1 0 0,-1 0 0 0,-8 3 0 16,-2-4 3-16,1 3-5 0,-5 0 1 0,-1 1 1 15,0-3 0-15,-2 2 5 0,-4 1-4 0,-2 0-1 16,-5 0 0-16,9 0-2 0,-9 0 1 0,9-1 1 16,-9 1-2-16,0 0 1 0,0 0 1 0,0 0 0 15,0 0-1-15,0 0 2 0,-17 6 0 0,13-5-4 16,-2 1 5-16,2 0-5 0,4-2 1 0,-13 0 5 15,8 1-5-15,1 1-5 0,-1 1-19 0,1-1-19 0,-1 1-28 16,5-3-46-16,-5 1-46 0,5-1-67 0,-4 3-154 16,4-3-419-16,-4 3 186 0</inkml:trace>
  <inkml:trace contextRef="#ctx0" brushRef="#br0" timeOffset="50125.4">18989 12982 132 0,'-5'-2'162'0,"5"2"-11"0,0 0-8 0,0 0-15 16,0 0-14-16,0 0-4 0,0 0-9 0,0 0-5 16,0 0-8-16,0 0 0 0,0 0-5 0,0 0-2 15,0 0 3-15,0 0 3 0,0 0 0 0,0 0-1 16,0 0-10-16,8 14-8 0,-7-10-6 0,0 2-7 15,-1 1-4-15,4 2-8 0,-4 3-2 0,0-3-3 0,0 1-2 16,0 2-6-16,0 4-2 0,0-3-4 16,0 4-3-16,0-1 0 0,-2-1-5 0,0 2-2 0,0-5-1 15,2 1 1-15,0-1-3 0,0-2-1 0,-1-2 0 16,1 2 0-16,1-2 0 0,-1-1-3 0,1 1-1 16,0-2 3-16,-1-3-1 0,0 3-3 0,2-5 4 15,-2-1-3-15,2 5 2 0,-2-3-2 0,0-2 1 0,0 0-3 16,0 0 2-16,0 0-5 0,0 0 4 15,0 0-2-15,9-8-1 0,-9 6 0 0,0 2-2 16,0 0 3-16,2-7 1 0,-2 7-4 0,0 0 1 0,-2-5 1 16,2 5-3-16,0 0 2 0,0-4 1 15,0 4-2-15,-2-5 0 0,2 5 0 0,-3-4 4 0,3 4 3 16,0 0 5-16,0 0 5 0,0 0-3 0,-1-4-3 16,1 4 3-16,0 0-2 0,0 0-5 0,0 0 1 15,-3-4 1-15,3 4-5 0,0 0 1 0,0 0-2 16,0 0 0-16,0 0-1 0,0 0 0 0,0 0 0 0,0 0 0 15,0 0 0-15,0 0 0 0,5 9 1 16,-1-6-2-16,-4-3 1 0,5 5 2 0,-1-4-2 16,1 2 0-16,2 0 0 0,2-1 0 0,3 1 1 0,1-2-2 15,0-1 0-15,6 0 1 0,0 3-5 0,3-2 2 16,-2 0-1-16,9-2 1 0,-8 2 1 0,7-2-1 16,-2 2 0-16,-7-2 4 0,3 2-4 0,-4-1-1 15,1 1 3-15,-1-1 1 0,-5 0-2 0,-4 0 4 16,2 0-4-16,-3 0-1 0,-2 0 6 0,-1 0-3 15,-5 0-1-15,10 0 4 0,-10 0 1 0,0 0 2 0,7-1-1 16,-7 1 0-16,0 0-4 0,0 0 1 0,1-5 0 16,-1 5 1-16,0 0 0 0,0 0-3 15,0 0-8-15,0 0-18 0,0 0-22 0,0 0-21 0,0 0-34 16,0 0-47-16,0 0-63 0,-10-6-165 0,6 2-407 16,3-2 180-16</inkml:trace>
  <inkml:trace contextRef="#ctx0" brushRef="#br0" timeOffset="50429.4">19342 12939 26 0,'-3'-5'249'16,"3"5"-15"-16,-2-2-8 0,2 2-17 0,-4-3-15 15,4 3-20-15,0 0-16 0,-4-3-13 0,4 3-17 16,0 0-10-16,0 0-14 0,0 0-6 0,0 0-2 15,0 0-5-15,3 16-4 0,-2-12-11 0,-1 1-6 16,0 3-5-16,-1 4-2 0,1-3-5 0,-3 8-1 0,1-5-10 16,0 5-2-16,0-5-5 0,-2 5-3 15,0 0-4-15,2 0-5 0,-1 0-4 0,-1 0-3 0,2-1 1 16,-1 0-3-16,3-6-6 0,-1 3-11 0,1-2-8 16,1-1-10-16,-1 1-10 0,3-5-7 0,-2 0-9 15,0 1-9-15,3-2-18 0,-1 0-11 0,-1-1-22 16,2 0-19-16,4-2-40 0,-8-2-52 0,9-2-144 0,-9 2-385 15,9-2 170-15</inkml:trace>
  <inkml:trace contextRef="#ctx0" brushRef="#br0" timeOffset="50735.13">19278 12993 166 0,'0'0'211'0,"0"0"-7"0,-11 0-18 16,11 0-13-16,-10 2-10 0,4 0-9 0,1 3-4 16,-4 2-11-16,-1 6-15 0,1-4-14 0,-1 4-10 15,-3-2-8-15,2 2-9 0,-1-1-11 0,2-1-3 16,-2-1-3-16,0 2-6 0,3-2-3 0,1-3-10 15,-2 3 0-15,0-3-6 0,-1 0-5 0,2-2-2 16,-1 0-5-16,1-2-4 0,-4 2-3 0,3-1-18 16,2-2-20-16,2-1-25 0,2-1-35 0,-5 2-37 15,9-2-30-15,-9-2-67 0,6-1-135 0,1-1-372 0,0-4 164 16</inkml:trace>
  <inkml:trace contextRef="#ctx0" brushRef="#br0" timeOffset="51232.31">19162 12987 136 0,'0'0'222'0,"0"0"-14"0,0 0-9 16,0 0-12-16,-14 10-11 0,9-10-15 0,-3 3-8 0,-2 2-14 15,2-1-13-15,-2-1-10 0,4-1-10 16,-5 1-10-16,2-1-13 0,2 5-9 0,-1-4-10 0,3 0-4 16,-2 1-4-16,4-2-5 0,-1 3-8 0,0-4-8 15,4-1-19-15,-4 6-16 0,4-6-10 0,4 5-9 16,0-2-12-16,0-1-14 0,3 0-11 0,1-1-10 15,1 1-3-15,5 1-1 0,-2-1-2 0,-1-2 9 0,1 1-1 16,-6-1 16-16,7 4 6 0,-6-4 3 16,2 3 17-16,-1-2 8 0,0 3 8 0,-2-3 15 15,-1 2 16-15,0 2-2 0,-2-1 9 0,-1 1 0 0,-3 0 5 16,0 0 3-16,-2 2 2 0,-3 2-3 0,-1-3-3 16,-3 4-1-16,3-5-5 0,-2 6 1 0,1-5 1 15,-2 2-5-15,2-2-1 0,-1 1-3 0,5 0-3 16,-2-4-2-16,0 1-3 0,2 0 1 0,0 0-3 15,1-4-1-15,3 0 0 0,-2 7 1 0,2-7 2 16,0 0-7-16,0 0 0 0,13-2 1 0,-13 2-3 0,15-5-2 16,-7 1-2-16,1-1 3 0,-2 2 0 15,-1 0 0-15,0 1-2 0,-3-2 4 0,1 0 7 16,0 2 5-16,0 0 11 0,-4 2 11 0,6-3 3 0,-6 3 8 16,4-3-4-16,-4 3 1 0,3-2-5 0,-3 2-1 15,0 0 1-15,0 0-10 0,2-5-3 0,-2 5 0 16,0 0-4-16,0 0-2 0,0 0-5 0,0 0-2 15,0 0-1-15,-20 10-1 0,12-10-1 0,2 2-20 0,-1-1-19 16,0-1-18-16,-3 2-19 0,-1 0-23 16,0-3-22-16,-1 0-17 0,3 1-23 0,2-2-18 15,-1-1-28-15,3 0-176 0,-3-4-396 0,4 2 175 0</inkml:trace>
  <inkml:trace contextRef="#ctx0" brushRef="#br0" timeOffset="51419.69">19157 13054 88 0,'0'0'290'0,"0"0"-10"0,0 0-10 0,0 0-10 16,0 0-9-16,0 0-4 0,0 0-12 0,5 4-5 0,-5-4-10 15,0 4-21-15,2 0-16 0,1 1-17 16,1-1-13-16,1 0-19 0,3 1-12 0,-3 3-15 0,0-4-9 16,0 1-28-16,2 0-30 0,-1 0-44 0,1 0-40 15,-1 2-46-15,0-3-50 0,-2-1-53 0,-1-1-45 16,3 1-251-16,-4 0-530 0,-2-3 234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32:39.7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16312 8836 117 0,'0'0'106'16,"0"0"-9"-16,0 0 1 0,0 0-3 0,0 0-14 15,0 0-2-15,0 0-7 0,0 0-12 0,0 0-1 0,0 0-8 16,0 0-6-16,0 0 3 0,0 0-7 0,0 0-3 15,0 0-8-15,0 0 1 0,0 0-3 0,17 4-11 16,-12-6 12-16,-5 2 3 0,9-3-4 0,-3 1-4 16,-2 0 5-16,1-1 1 0,-1-1-1 0,1-2-2 15,-2 2 7-15,2-1-3 0,0-3 7 0,1 4 2 16,0-7-1-16,-1 3-9 0,1-2-2 0,0 2-1 16,1-1-4-16,-1 1 3 0,1 1 0 0,-1 0-4 15,0 2 0-15,2-2 1 0,-3 1 2 0,0 2-7 16,3-3 6-16,1-1-2 0,-3-1 1 0,1 0-3 0,-1-1 4 15,-1-3 0-15,3 3-1 0,-1-8-1 16,0 3-3-16,-2-3 6 0,1-1 0 0,-2 0 1 0,1-7-2 16,-1-1-2-16,-3 0 0 0,1-2-3 0,-1 1 1 15,-1 0-4-15,1-1-4 0,-1 2 2 0,0-3-2 16,2 3-1-16,-2-1 1 0,1 2-6 0,0-2 3 16,-1 1-1-16,3 2-1 0,-5 2-1 0,2 3 3 15,0 1 6-15,-1-7-2 0,0 6 1 0,0-4 2 16,-1 5 5-16,0-2 4 0,0 2 2 0,0-6 6 15,1 0-3-15,-3-1-1 0,0-2-4 0,1 4 2 0,3-2 6 16,-2-2-11-16,-1 1 6 0,1-2-1 0,-1 4 0 16,1-4-2-16,-1 1-5 0,3 2-3 0,-1 1 1 15,-2 0-1-15,2 3-2 0,1 2 0 0,1 1 1 16,-3 0 2-16,-1 0-3 0,3 1-3 0,-1 2 2 16,-2-1 1-16,2 3-2 0,-3-1 1 0,4 7 0 15,-5-6-1-15,4 2 1 0,-2 1-4 0,2 0 1 16,-3-1-3-16,0 2 1 0,0-1-1 0,2-1-2 15,-5 2 1-15,1-3-2 0,1 2 1 0,0 1-2 0,-3-4-1 16,-2 1 0-16,1 0-2 0,-3-1 0 16,-1 2 0-16,2-1 1 0,-5 1 0 0,4 1-2 0,2 1 0 15,-4 1 1-15,0-1-1 0,0-2 1 0,3 5-3 16,-5-2 0-16,3-2 2 0,0 2 0 0,-2-2-1 16,2 0 1-16,1 5 2 0,1-3-3 0,2 1 1 15,-1 2-5-15,2-4-1 0,1 3 9 0,-1-1-3 16,2-1-4-16,1 2 4 0,1 2-1 0,-1-2 5 15,1 1-7-15,0 2 1 0,-1-3 0 0,0 0 2 16,1 4 2-16,-1-2-1 0,2 1-2 0,-2-2 0 16,-1 3 0-16,-1-6-3 0,2 1-4 0,-1 1 4 0,-2-2 0 15,1 2-6-15,-2 0 8 0,-2 2-3 16,5-1-1-16,-4 1 5 0,2-1-3 0,-1 1-2 0,-1-2 3 16,-2 2 1-16,3 1-1 0,-1-2 1 0,1 1 0 15,-2 0-3-15,1 0-3 0,-1 1-1 0,0 1-2 16,-2-1 1-16,3 2-4 0,-2-1 0 0,2 0 0 15,0-1 1-15,0 2 2 0,-2-1 0 0,7 2-5 16,-3-1 9-16,1-1 1 0,0 1-2 0,2 0 0 16,0 0 4-16,-3 1-3 0,8 1 4 0,-10-4 0 15,5 2-1-15,1-1 1 0,-1 3-1 0,1-2 1 16,-2-1 0-16,2 2 0 0,4 1 0 0,-9-4 0 0,1 2-1 16,3 2 1-16,-2-3 0 0,2 1-4 0,5 2 3 15,-11-1 1-15,6 0-1 0,5 1 6 0,-9 0-1 16,9 0-3-16,-6 0 0 0,6 0 1 0,0 0 0 15,-6-1-1-15,6 1 2 0,0 0 0 0,0 0-3 16,0 0 0-16,0 0 0 0,0 0 6 0,0 0-6 16,0 0 1-16,0 0-5 0,0 0 4 0,5 8 3 15,-1-5-5-15,1 0 4 0,1 2 1 0,0 1-1 16,1-2 3-16,2 1-2 0,1 1 0 0,0 0-5 16,0-1 8-16,8 2-3 0,0 1 2 0,-4-3-2 0,3 3 3 15,1 0-8-15,-2-2 4 0,0 1 3 0,0 1-3 16,-5-2-5-16,5 1-7 0,-4-2 1 15,-2-1 0-15,1 1 6 0,0 0 1 0,-2 0-3 0,-1 0 5 16,1-2-1-16,-1 2 2 0,1 1-2 0,1 0 0 16,-1 2 1-16,-1-2-2 0,3 4 4 0,-3-4 0 15,1 3-3-15,4 0-2 0,-4-1 5 0,2 3-3 16,3 2 3-16,-4-1-5 0,3 1 7 0,0-2 0 16,-3 3-1-16,4 0-1 0,-1 0 2 0,-2 0 1 0,1 1-2 15,1 1 1-15,-2-2-1 0,1 2-1 16,-1-1-1-16,-2 1 4 0,0-2-7 0,3 2 9 0,-2-1-2 15,-1-4-1-15,0 6-1 0,-2-4 3 0,1 4-2 16,1-1 0-16,0-2-2 0,-1 2 1 0,-2-1 2 16,1 1-2-16,-2 2 0 0,2-1-3 0,-2 0 4 15,2 3-1-15,-1-3 2 0,-1 1-2 0,0 2 2 16,0 4-1-16,1 1 0 0,0 1 1 0,-5-1 3 16,3 3-5-16,0-3-2 0,1 0 4 0,-5 0-2 15,1 1 2-15,-1-8-1 0,0 2 2 0,0-2-2 0,0 2 0 16,2-1 0-16,0-2-2 0,-2 2-1 0,4-1 4 15,-3 0-4-15,3 0 2 0,0 1 0 16,0-2 1-16,0 0 1 0,2 0 1 0,-1-1 1 0,3 2 2 16,-4-3-2-16,-2 2 1 0,7 0 0 0,-5 1 1 15,0-1 0-15,0-1-4 0,-2 1 2 0,1 1 0 16,-5-1 0-16,2 1-3 0,-2 1 5 0,-2-2 0 16,0 0-4-16,2 0 0 0,-2-1 1 0,-1 0 2 15,1 0-3-15,0-3 4 0,0-1 1 0,0 4 6 0,2-4-1 16,-5 5 1-16,1 2-3 0,1-2-1 15,0 0 3-15,-3-2-4 0,3-1 3 0,-3 2-4 0,2-2 4 16,-3 2-2-16,1-3-1 0,-2 3-1 0,1-3 2 16,-1 1-5-16,-1 0 1 0,-1-1 1 0,-1 1-2 15,0 0 0-15,2 0 0 0,-4-1 0 0,-1-1-1 16,2 1 1-16,3 0-1 0,-3-2 0 0,2 1 0 16,3-3-1-16,-3-1 0 0,-1 3 1 0,3-3-2 15,3 2 0-15,-2-1 1 0,3-3-2 0,-2 0 3 16,2 1-2-16,-1-1 0 0,2 1-3 0,3 1 4 15,-4-2 2-15,3 1-1 0,-4-1-2 0,5-2 1 0,-1 3 0 16,2 1 1-16,-2-4-1 0,1 1-3 16,-1 0 4-16,2-1-2 0,0 1-1 0,-1 1-2 0,1-1-3 15,0-3 6-15,-1 1 0 0,1 1-1 0,1-4 1 16,-2 4 0-16,-1-2-6 0,3-2-9 0,-2 6 0 16,2-6-8-16,-2 2-6 0,2-2-10 0,0 0-12 15,0 0-17-15,0 0-22 0,0 0-7 0,0 0-2 16,3-18-14-16,-2 13-3 0,5-7-13 0,0 2-34 15,-3-2-173-15,0 2-362 0,1 1 161 0</inkml:trace>
  <inkml:trace contextRef="#ctx0" brushRef="#br0" timeOffset="4065.64">13532 10746 103 0,'0'0'166'0,"0"0"-16"16,0 1-12-16,0-1-14 0,0 0-11 0,0 0-11 15,0 0-10-15,0 0-11 0,0 0-2 0,0 0-11 16,0 0-9-16,0 0 0 0,0 0-6 0,0 0-5 15,0 0 1-15,0 0 1 0,0 0-2 0,0 0 3 16,0 0-2-16,0 0-1 0,0 0 0 0,0 0-2 16,0 0-2-16,0 0-9 0,0 0 7 0,0 0-3 0,0 0 1 15,0 0 1-15,0 0-3 0,0 0 1 16,0 0 0-16,0 0-2 0,0 0-4 0,0 0-1 0,0 0-3 16,0 0-1-16,0 0-3 0,0 0-2 0,0 0-1 15,0 0-3-15,0 0 3 0,0 0-4 0,0 0 3 16,0 0-1-16,0 0 1 0,0 0 2 0,0 0-1 15,0 0 0-15,0 0 3 0,0 0 0 0,0 0-1 16,0 0-3-16,0 0-3 0,0 0-1 0,0 0-3 0,0 0-4 16,0 0 1-16,0 0-1 0,1 8 0 15,-1-4-3-15,-1 4-3 0,-1-2 6 0,1 2-4 0,1 0-1 16,0 1-22-16,1 3 0 0,-1 0 6 0,2-2 3 16,-2 2-7-16,0-1 6 0,2-1-1 0,0 3 3 15,-1-2 0-15,1-3 1 0,-3 4 3 0,2-3-4 16,1 1 5-16,-1 0-5 0,0-1 3 0,1-1 0 15,-2-2-1-15,0 1 4 0,1-1-5 0,-1-1 6 16,0 1-1-16,0-5 0 0,0 5 0 0,1-3 3 16,0-1-2-16,-1-2 0 0,0 0 2 0,2 4 0 0,-2-4-14 15,0 0-26-15,0 0-26 0,1 4-38 16,-1-4-42-16,0 0-76 0,0 0-129 0,11-12-378 16,-7 9 168-16</inkml:trace>
  <inkml:trace contextRef="#ctx0" brushRef="#br0" timeOffset="10024.19">13569 10909 63 0,'0'0'143'0,"0"0"-7"16,0 0-11-16,0 0-3 0,0 0-6 0,0 0-3 0,0 0-6 15,0 0-3-15,-2-5-1 0,2 5-11 0,0 0 1 16,0 0-9-16,0 0-7 0,0 0-4 0,0 0-7 16,0 0-8-16,0 0-5 0,0 0-5 0,0 0-3 15,0 0-5-15,0 0-6 0,0 0-5 0,0 0-2 16,0 0-2-16,0 0-5 0,0 0 2 0,0 0-4 16,0 0-2-16,0 0-3 0,0 0 0 0,0 0 6 15,0 0-8-15,0 0-2 0,0 0-1 0,0 0-1 0,0 0 0 16,0 0-1-16,8-4 3 0,-8 4 1 0,10-1-2 15,-6-1 0-15,3 2-1 0,2 0-2 0,3-1 0 16,0-1 2-16,-1 1 1 0,3-1-5 0,-1 1 4 16,8-4-3-16,-6 5 1 0,3-2-2 0,-4 1 0 15,1-1-2-15,3 1 6 0,-1 0-6 0,3-2 0 16,-6 2 1-16,0-1-1 0,3-2 1 0,-2 4-1 16,-2-3 1-16,5 0 1 0,-5 2-1 0,1 0-1 0,1-4 1 15,0 3 1-15,-2 2-2 0,-1 0-2 0,3-3 1 16,4 3 0-16,-1 0-1 0,1-1 1 15,-2 0 2-15,3 1 1 0,2-3 0 0,-4 2-1 0,6 0-4 16,-3 0 1-16,0-1 2 0,0 1 1 0,6-2 0 16,-6 3-1-16,2-2-2 0,-5 2 3 0,5 0-4 15,-2-3 4-15,-1 3-3 0,2-2 3 0,0 1-2 16,-3-1 2-16,2 0 2 0,8 2-3 0,-8 0 1 16,-3 0 1-16,5 0-3 0,4 0 1 0,-4 0-2 15,-2-2 3-15,9 2 1 0,-3-3 0 0,1 3-2 16,0-1 1-16,2 1-2 0,-2 1 0 0,-1-1 0 0,-6-1 3 15,0 1-4-15,0 1 3 0,1-1-1 16,0 3-4-16,-2-3 1 0,1 0 4 0,-2 0-4 0,3-3 5 16,-1 3-5-16,1 0 6 0,-4-1-4 0,6 1-3 15,-3-1 3-15,-1 1-1 0,3-2 3 0,-4-1-2 16,3 3-1-16,5-1 2 0,-5 0 0 0,-2 1 2 16,-1-3-2-16,2 3-2 0,-1 0 1 0,-1-2 3 15,3 2-2-15,-2 0-1 0,0 0 0 0,0-2 0 16,0 2-1-16,0 0 2 0,0-1-2 0,2 1 3 15,-2 0-2-15,3-1-1 0,0 1 2 0,4-1 1 0,4-1-3 16,-3 2 2-16,1 0 2 0,1-4 0 0,-2 4-3 16,0 0 2-16,0-1 0 0,0 1 2 0,4 0-4 15,-10 0 2-15,7 3-1 0,-1-3 2 0,0 1-6 16,-6 0 5-16,5-1-2 0,-5-1-2 0,-6 1 2 16,5 3 2-16,-2-3 1 0,1 1-3 0,-2 0 1 15,0-1-2-15,-1 3 0 0,1-3 0 0,1 2 1 16,-2-2 2-16,4 3-2 0,-2-3 0 0,-1 2 2 15,4-2-4-15,1 5 1 0,-3-5 1 0,3 0 0 16,6 0 1-16,-7 2 2 0,7-2-4 0,1 3 1 16,2-3-2-16,0-3 4 0,-1 2-1 0,-1 0-1 0,1-1 1 15,1-1 0-15,0 1 1 0,0-1-2 0,1 1 1 16,-1 2 3-16,1-4 3 0,-1 1 0 0,4 2-4 16,-3-2 8-16,-2 3 0 0,0-4 3 0,-4 4 2 15,1-2-5-15,1 0 4 0,-1 0-3 0,-5 1 3 16,5 3-5-16,-1-2-1 0,-5-1 0 0,6-2-1 15,-6 1 2-15,5 1-1 0,1-1-3 0,-7 2 1 16,10 0-2-16,-3 0 2 0,0-3-1 0,-1 2 0 0,3 3-2 16,0-5 0-16,1 0 2 0,-2 2-3 0,1 1 2 15,2-3 2-15,-3 3-1 0,5-4-1 0,-5 3 0 16,6-1-1-16,-4 2 1 0,0-2 1 0,-2 1-2 16,-1-4 5-16,-6 3-7 0,0 2-1 0,6 0 1 15,1 0 1-15,-6 0 0 0,5 0 0 0,-1-3-2 16,1 1 0-16,2-1-1 0,-2 1 1 0,2-2 1 15,-2 1 1-15,6 1-1 0,-5-3 0 0,0-1 0 16,1 2 1-16,-1 1 1 0,-1-4-2 0,-6 4 0 0,6 1-2 16,-1-3 0-16,-6 4 2 0,0-2-4 0,0 0 2 15,-1-2 4-15,0 2-2 0,7 1-1 0,-6 2 2 16,4-4-2-16,-3 4 0 0,1-3-1 0,-1 3 2 16,-2-1-2-16,2 0 1 0,0-1 1 0,-2-1-2 15,3 3 0-15,-2-2 1 0,0 2 1 0,1-3-1 16,6 1 1-16,2-1-1 0,-2-1-3 0,-2 0 0 15,-3 3 2-15,-1-2-1 0,5 3 0 0,-4 0 0 16,0-1 0-16,-1 0 2 0,-3 1 0 0,3-3 1 0,-1 2-2 16,-3 0 0-16,3-1-2 0,-2 1 5 0,0-1-4 15,1 0 2-15,0 2-2 0,-1 0 1 0,1-2 0 16,-2 2 0-16,0-2-1 0,2 2 1 0,-3-1 1 16,-2-1 2-16,-2 1-2 0,8 0-2 0,-3 1 2 15,2-3 0-15,-1 3-3 0,-2-3-1 0,1 2 4 16,1-3 1-16,-1 4-4 0,-2-1 3 0,2-2 0 15,3 3-1-15,0-1 0 0,1 0 0 0,5-2 0 16,-4 3 1-16,-3-3-1 0,1 5-1 0,-2-2 4 16,1-2-6-16,1 2 4 0,-2 0 0 0,-2 0 0 0,3-2-1 15,-3 4 0-15,-5-2-1 0,5 0 1 0,0 0 1 16,-1 2 0-16,2-1 0 0,0-1-1 0,0 0-1 16,2 0 1-16,1 0 0 0,-3 3-1 0,-4-3 1 15,-1 0 5-15,4 1-7 0,-1-2 1 0,-5 2 1 16,2-1 0-16,-4 1-2 0,4-1 2 0,-7 2 0 15,1-2 2-15,-7 0-3 0,10 0-1 0,-5 1 3 16,-5-1-1-16,0 0 2 0,9-1-2 0,-9 1 3 0,0 0-6 16,5 1 3-16,-5-1-2 0,0 0 2 0,0 0-2 15,8 1-2-15,-8-1 1 0,0 0 3 0,0 0 0 16,6 0-1-16,-6 0 2 0,8 4-1 0,-4-3-1 16,2-1 1-16,-6 0 0 0,9 0 1 0,-9 0 1 15,5 3-1-15,-5-3-1 0,5 0 0 0,-5 0 3 16,0 0-3-16,5 3 1 0,-5-3-1 0,5 1 0 15,-5-1-2-15,0 0 3 0,4 3-1 0,-4-3-2 16,4 2 2-16,-4-2 2 0,0 0 1 0,0 0-6 16,5 3 3-16,-5-3 0 0,5 0 3 0,-5 0-4 15,0 0 2-15,0 0-1 0,4 2-1 0,-1 0 1 0,-3-2 2 16,0 0-2-16,5 1-1 0,-5-1 2 16,6 3-1-16,-6-3-1 0,0 0 1 0,0 0 0 0,5 2 0 15,-5-2 2-15,1 3 0 0,-1-3 5 0,0 0-4 16,0 0 0-16,4 1 0 0,-4-1 6 0,0 0 1 15,0 0 2-15,0 0-1 0,0 0 1 0,0 0-2 16,0 0-1-16,0 0 1 0,0 0-2 0,0 0-1 0,0 0 0 16,0 0-3-16,0 0-1 0,5 3 2 0,-5-3-1 15,4 1-1-15,-4-1 1 0,4 3-2 16,0-2 5-16,0 2-4 0,-4-3-2 0,6 4 6 0,-6 1-9 16,0 0 1-16,1-1 2 0,2 1-1 0,-3 0-2 15,-3 2 3-15,2 1-3 0,1 4-1 0,-2-6 2 16,0 5 6-16,-3-4-6 0,1 4 0 0,3-3-1 15,1 3 4-15,-4-2-1 0,3-2 0 0,1 2-1 0,-3-4 2 16,3 2 2-16,3-2-6 0,-3 0 2 16,0-1 0-16,1 0-2 0,3 0 4 0,-3-1-1 15,2 1 2-15,-3-2-4 0,0-2 4 0,6 3 0 0,-6-3-2 16,4 3-1-16,-4-3 4 0,0 0-3 0,0 0 0 16,9-7 0-16,-8 4-1 0,2-2 2 0,-2 0-1 15,3-2-1-15,-1 2 1 0,-1-4-2 0,3-1 4 16,-1-1 1-16,1-5-4 0,-1 4 0 0,-1 1 2 15,-1 1-3-15,2-2-1 0,-1 1 5 0,0 3-3 16,1-5 1-16,-1 3-2 0,1 1 2 0,-3 1-2 16,0 1 0-16,3 2 1 0,-4-1 2 0,3 1 0 15,-2 0-4-15,1 2 2 0,0 0 1 0,-2 3 1 16,4-4-5-16,-2 0 7 0,-2 4-7 0,0 0-1 0,3-3 3 16,-3 3-2-16,0 0 1 0,0 0-1 0,0 0 0 15,0 0 0-15,0 0 0 0,5 12 2 0,-5-7-3 16,0 1 1-16,-2 2 2 0,4-1-2 0,-5 5 1 15,1 0-1-15,-1 1 5 0,-3 3-2 0,1-2-1 16,1 3 1-16,2-5-1 0,0-2 3 0,1 1-2 16,-3-1-2-16,1-1 3 0,3-2-3 0,0-2 0 15,-1 2 2-15,0-2 0 0,-1 0 0 0,2-3 2 0,0-2 2 16,-2 6 0-16,2-6-2 0,4 4-1 0,-4-4 3 16,0 0-3-16,10-3 1 0,-10 3-1 0,9-7-2 15,-3 5 4-15,3-3-1 0,-1-2-1 0,-2 2-1 16,-1-5 2-16,4 3 3 0,-8 0-7 0,5-1 4 0,-1-2-1 15,-1 2-1-15,1-2 1 0,-3 5 0 16,0 0-3-16,1-1 1 0,-1 2-1 0,-1 1 2 16,0 0-4-16,-1 3-2 0,0 0 2 0,-4-6 4 0,4 6-3 15,-8 0 5-15,8 0-4 0,0 0 2 0,-13 2-2 16,7 2-1-16,3-1 4 0,-4-2-1 0,2 1 0 16,0-2-1-16,0 2 1 0,5-2 1 0,-9 3-2 15,3-3 1-15,1 4-1 0,-2-2 3 0,1-2-3 16,-3 1 0-16,1-1 2 0,-2 0-2 0,1 2 2 15,-4-4-1-15,3 2 0 0,-3 0 0 0,4 2-3 16,-5-4 6-16,3 0-3 0,0 4 1 0,1-2-2 16,-1 0 0-16,1-1 0 0,-2 1 2 0,2-1-2 15,-2 1 1-15,0 0 1 0,0 1 0 0,2-1-1 0,-3 0 0 16,0 0 1-16,2 0 0 0,-2 0 0 0,-5 0-1 16,4-1-1-16,-4 2-1 0,0 0 3 0,-3 1-2 15,-1-2 1-15,3 0 3 0,-3 0-4 0,-5-2 0 16,-1 5 3-16,5-2-4 0,-3-1 1 0,-4 1 1 15,2 2-2-15,1 1 3 0,4-3-1 0,-5 2 0 16,6-1 1-16,-5 1-3 0,0-2 1 0,6-1 1 16,-8 4 0-16,0 0 1 0,10-3 0 0,-8 0-1 0,0 2 0 15,-1-1-1-15,6-2-2 0,2 2 1 16,-1 1 0-16,0-2 1 0,-2-2-3 0,-5 1 2 0,6 0-1 16,0-3 1-16,-7 1 0 0,-1 0-2 0,1-1 1 15,2 2 2-15,-3-3 2 0,-2-1-2 0,0 1 1 16,-3-1 0-16,3 0-4 0,-2 2 1 0,1 2 0 15,-1-3 3-15,0 3-1 0,-1-1 2 0,2-2-1 16,1 4-4-16,-2 0 2 0,0 0 3 0,2-3-2 0,-1 5 1 16,0-1-1-16,6 4 1 0,-4-3 0 15,8 1 0-15,3-1-2 0,-2 0 1 0,-3 1-1 0,4 1 1 16,1 0-1-16,2 0 1 0,-4 0 1 16,3 1 0-16,-3-2 1 0,-1 0-1 0,-3 4-3 15,-4-3 4-15,-1 1-2 0,1 0 1 0,-1-4-1 0,0 3-1 16,2-3 2-16,-4 3 0 0,2-3-3 0,-2 1 4 15,1-1-2-15,4 0 1 0,-2 1-1 0,10 0-1 16,-8-1 2-16,9 1 0 0,-3 0 0 0,0-2 0 16,2 0 0-16,2 3 0 0,0-2 1 0,0-2-2 0,-1 2 7 15,-3 2-3-15,6-2-5 0,-5 1 3 0,3-1 0 16,-5-2-1-16,3 1-2 0,-3-2 3 16,-1-1 0-16,-3 5-3 0,-3-2-1 0,2-3 8 0,-4 2-5 15,2-2 0-15,-1 1 0 0,-1 0-1 0,0 1-1 16,1-3 2-16,3 2 1 0,-2 0-3 0,2 1 1 15,1 1 0-15,-1 0 1 0,5-3 1 0,-4 3 1 16,5 0-4-16,-7 0 4 0,6-1-2 0,1 2-2 16,-9 2 1-16,5 0 1 0,-4-1 0 0,2 2 0 15,-3-1 0-15,2-1 2 0,-3 3-2 0,1 0-2 16,1-3 3-16,-1 1-2 0,2 1 1 0,-2 1 2 0,-1-2 3 16,-1-1-4-16,3 1-2 0,2-3 2 0,-1 4-2 15,-3-2 5-15,4 2-7 0,-2-4 3 0,11 1 0 16,-4 0 0-16,-5 1 0 0,5 0-2 0,3-2 1 15,-1 1-1-15,-7-1 2 0,5 0 1 0,-4 4-2 16,5-4 0-16,-4 0 3 0,-4 1-3 0,10-2 0 16,-11 2-1-16,1-1-1 0,0 0-2 0,2 0-1 15,-3 0-2-15,2 0 1 0,0-1-1 0,1 1 3 16,-1-4-1-16,0 3 3 0,3 1-1 0,-2-2 4 16,0 2-3-16,5-3 2 0,2 3-2 0,-8-4 0 0,10 4 1 15,-1-1-1-15,-2 1 0 0,0-1 2 0,3 1-3 16,0 0-2-16,1 0-2 0,0 0 0 0,-2 1 0 15,1-2 0-15,-2 0 1 0,-7 2 0 0,0 0 5 16,1 0-5-16,0 1 2 0,-6-4 0 0,6 4 0 16,-2 0 1-16,1-1-1 0,5-1 1 0,-4 0 0 15,5 4 2-15,-6-3 0 0,10 3 0 0,-5-4 1 16,4 0 2-16,2 2-2 0,-2 1-1 0,5-1-1 0,1-1 7 16,2-1-3-16,-1 0-4 0,0 3 1 0,0-3 0 15,-2 3 0-15,1-2 0 0,-6 1 2 0,1-1-1 16,-2 0-1-16,1 0 1 0,-1-1 1 0,-1 0 3 15,-1 2 1-15,0-1 2 0,2 1-2 0,-3-2-1 16,-4 4 2-16,5-3-1 0,2 0 2 0,-2-1 0 16,0 1-2-16,2 1 0 0,-1-2 2 0,0 2-3 15,4-1 2-15,-2-1-2 0,1-1 0 0,4 1 2 0,-1 0-6 16,-5 0 4-16,1-2 1 0,3 0-1 0,-3 0 0 16,2-3-1-16,4 3-1 0,-6-1 1 15,5 2-3-15,-3-3 4 0,-2 1 0 0,1 2-2 0,2-3-1 16,-1 1-2-16,-2 3 4 0,-2 0-4 0,0-2 2 15,-6 1 2-15,5 1-1 0,-1 0-2 0,-4 0 3 16,1 1-1-16,-4-2 1 0,7 2 2 0,4 0-1 16,-1 0 2-16,0 2-1 0,2-3 3 0,4 1-1 15,-1-1 2-15,5 3 4 0,-3-2-1 0,5-1 3 16,3 2-1-16,0-2 0 0,5 0 0 0,-10 0-1 16,10 0-4-16,-8 1 1 0,8-1-1 0,-5 2-1 0,5-2-3 15,0 0 2-15,0 0-1 0,-13-2-1 16,13 2-1-16,-5 2 2 0,5-2-3 0,-4 2-1 0,4-2 3 15,-6 0 3-15,6 0-5 0,-10 0-1 0,10 0-1 16,-12 1 2-16,5-1-1 0,-1 2 1 0,-3-1 3 16,3-1-6-16,0 2 3 0,-3-2-1 0,4 0-1 15,0 0 2-15,-4 0-1 0,2 0-1 0,-1-2 2 16,1 2 0-16,-5 0-1 0,4 0-2 0,-4-1 0 16,2-1 4-16,-2 1-3 0,-1 1 0 0,3 0 1 15,0-1 1-15,0-2-1 0,1 3 0 0,2 0 0 0,-1-1 2 16,2 1-3-16,-1-2-2 0,3 1 2 0,6 1 3 15,-12 0-3-15,12 0 4 0,-6-3 0 16,6 3 2-16,-7-1-2 0,7 1 6 0,0 0-2 0,0 0 0 16,-3-4-3-16,3 4 1 0,0 0-1 0,0 0 1 15,7-5-2-15,-7 5 0 0,0 0 1 0,6-5-2 16,-6 3-1-16,0 2 1 0,0 0-3 0,0 0 1 16,0 0 3-16,7-1-4 0,-7 1 1 0,0 0 0 15,0 0-4-15,0 0 0 0,0 0 2 0,0 0 2 16,0 0-2-16,0 0 1 0,0 0-1 0,0 0-1 15,0 0 0-15,0 0 0 0,0 0-2 0,0 0 4 0,0 0-3 16,-4 10 1-16,4-10 4 0,0 7-3 0,-1 0-1 16,-1-3 0-16,2-2 2 0,-1 7-1 0,0-5 2 15,0 0 0-15,-2 3 0 0,2-3 0 0,1 0 0 16,-1 1 0-16,1-1-1 0,0-4 0 0,0 5 0 16,-2-1 1-16,2-4 1 0,0 0 1 0,-1 4-2 15,1-4 3-15,0 0-1 0,0 0 0 0,0 0 0 16,0 0-2-16,0-13 1 0,1 6 1 0,2 1-1 0,-2-5 1 15,4 3-2-15,-2-4 1 0,1-1-4 16,-2 2 7-16,6-6-5 0,-4 8 5 0,-2-3-7 0,3 2 1 16,-2 3 1-16,1 2-1 0,-2-3 0 0,2 4 1 15,-3 1-5-15,-1-1 0 0,2 1 3 0,-2 3 0 16,0 0-3-16,4-3-1 0,-4 3 3 0,0 0 0 16,2 8 3-16,-1-1-3 0,-1-1 3 0,-1 1-1 15,1 2-1-15,0 0-1 0,-1 1 3 0,3 0 1 16,-2-1-1-16,2-2 0 0,-1 1 0 0,0-3 0 15,3 3 0-15,-4-1 2 0,1-5-3 0,0 3 1 0,-1 2-2 16,0-3 3-16,0-4-2 0,-6 4 4 0,2 0 0 16,-1-3-2-16,5-1 3 0,-7 3-1 15,1-2-3-15,6-1 0 0,-10-1 0 0,10 1 3 0,-9-2 7 16,4 0 3-16,0-5-3 0,2 4 2 0,0-1 1 16,-1-4-4-16,3 4 0 0,-2-6-2 0,2 2 2 15,2 3-2-15,0-2 1 0,-1 2-3 0,3 1 1 16,1 0 0-16,-3-2-3 0,3 4 0 0,0 1-2 0,-4 1-1 15,7-4 6-15,-7 4-2 0,7 0-5 16,-7 0 0-16,10 2 0 0,-10-2 1 0,8 2-2 16,-6 0-2-16,-1 1 3 0,-1-3-1 0,4 4 0 0,-2 0 2 15,-2-4-1-15,1 5 2 0,0-1 0 0,-1-4 1 16,-1 5-2-16,0 0-1 0,1-5 0 0,-4 5-3 16,1 0 3-16,1-1 0 0,0-1 2 0,2-3 1 15,-4 5-2-15,3-3 2 0,1-2-4 0,-3 3 4 0,0 1-4 16,3-4 12-16,0 0-9 0,0 0 1 15,0 0 1-15,0 0-2 0,0 0 3 0,0 0-3 16,0 0-1-16,0 0 2 0,0 0-2 0,0 0 0 0,5-12 0 16,-5 12 1-16,4-6-1 0,-4 6 1 0,2-3 0 15,-2 3-4-15,5-3 1 0,1 2 0 0,0 0 1 16,1 0 1-16,1-1 1 0,4 2-2 0,0-2 1 16,1-1 2-16,5 1-3 0,-5 0 1 0,6 0 1 15,-1-1 1-15,1 3-3 0,0-2 2 0,-2 1-3 16,2-2 0-16,0 5 2 0,0-1 0 0,1-1 0 15,-2 1-1-15,3-1-3 0,-3 1 2 0,0 0-3 0,1 1 2 16,-1-1-3-16,3 1 1 0,-2 0-1 16,-3-2-3-16,5 3 1 0,-2-1-2 0,0 0-2 0,0-1-1 15,4-1 3-15,4-1-1 0,-5-1 2 0,6 0 2 16,1-3-1-16,-1 3 0 0,3-2 0 16,-2-1 4-16,5 1 0 0,-2-1-4 0,0 2 3 0,0-3 2 15,0 2 2-15,2-2-3 0,0 4 0 0,2-3-5 16,0 3-4-16,-1 0-4 0,4-1 0 0,-2 1 3 15,13 0-3-15,-10 1 3 0,-3 1 1 0,-2-4-2 16,3 4 1-16,-4-1 2 0,-1 2-2 0,-2-1-1 16,0 1 0-16,-3-3 6 0,0 4-3 0,0 1 0 0,-6 0 4 15,-1-2-5-15,1-1 2 0,0 3 0 16,6-1-2-16,-6-1-2 0,6 1-2 0,-6 0-6 0,-1 1 0 16,7-2-6-16,-1 5-16 0,-4-4 2 0,4 1-1 15,1 2-3-15,-6 0 0 0,6-1-8 0,0 2-1 16,0-2-3-16,-7 1 2 0,8 2 1 0,-3-3 3 15,-6-1-1-15,3 0 12 0,-1 3 3 0,-2-2 1 16,2-3 3-16,0 2 4 0,-2-2 5 0,3 1 6 16,-3-2 0-16,10 4 3 0,-11-4 1 0,3 1 2 15,1-1-3-15,-3 1 4 0,10-2-2 0,0 0 10 0,1-3-7 16,-3 4 6-16,-1-3 2 0,5 1-5 0,-1 1 3 16,-1-1 2-16,0 2-1 0,-1-5-1 15,3 1 4-15,-4 1-1 0,4 1 3 0,-3-1 0 0,0-1 3 16,-1 3-1-16,1-3-4 0,-1 3 6 0,0-1 0 15,-1 2-8-15,-4-3 3 0,-5 3 6 0,2-1 0 16,2 1 1-16,-4 0-2 0,1 4-7 0,-1-4 5 16,0 0-6-16,-3 1 7 0,3-1-3 0,3 1 1 0,-6 0-1 15,5 1 5-15,-1 0-4 0,2-1-10 0,1-1-7 16,7 0-13-16,-1 0-4 0,4 2 1 16,-1-4 6-16,2 2 1 0,-1 2-3 0,3 0 7 0,-1-2-2 15,3 0 9-15,-4-4 11 0,3 6-3 0,-3-4-5 16,2 2-1-16,-2-3 4 0,-4 3 0 0,2 0 4 15,-3-2-4-15,2 0 0 0,-10-1 4 0,-3 1 8 16,3 0-1-16,-1-1-7 0,-1-1 8 0,1-2 3 16,-1 4 0-16,5-1-7 0,-4-2 8 0,3 3-5 15,5-4 9-15,4 2-8 0,-10 0 0 0,7 2 5 0,3-2-1 16,-3 1 6-16,4 2-3 0,-2-2 3 0,-2 1 1 16,0-1 1-16,2 1 1 0,-2-1 1 0,3-1-8 15,-3 4 7-15,-6 0-8 0,6 0-2 0,0-3 3 16,-6 3-2-16,6-2-1 0,-6 0 0 0,4 4-2 15,-4-4 4-15,8 1-4 0,-10 1 3 0,2 0-7 16,4 3 2-16,-6-2 3 0,0-1-3 0,-2-1 1 16,5 3 1-16,-1-2-1 0,-3 0-2 0,4 1-1 0,4-1 1 15,1 2 0-15,0 0 0 0,2-2 0 0,-4 1-1 16,3 0 4-16,-3-2-2 0,4-2-2 16,-3 1 10-16,1 0-6 0,4 1-1 0,1-3 3 0,0 1-1 15,-4-2 2-15,2 0-1 0,1 0 5 0,-3 3 6 16,1-3-2-16,-4 2 5 0,-3 1-1 0,-2-5 7 15,7 6-4-15,-6 0-2 0,-1-3 2 0,2 3-1 16,3-4 1-16,-4 2 1 0,-1 2-1 0,0 0 1 16,6-2-6-16,-4 0 1 0,-4 2-2 0,2-4-2 15,0 5 3-15,-1-2-5 0,0-1 3 0,2 1 2 16,7 0-2-16,-8 2 1 0,0 0-2 0,2 0 4 0,-2 0-5 16,-1 1-3-16,3 1 1 0,0-2-2 0,-2-1 2 15,-1 2-3-15,0-1-1 0,0 3-2 0,0-2 1 16,-4 0-2-16,1-1-2 0,1 1 4 0,-5 4-1 15,0-3-4-15,0 0 5 0,-3-2 0 0,2-2-1 16,-1 4-4-16,0-2 4 0,1 0-1 0,-1 1 2 16,2-2-3-16,-3 3 3 0,2-1 0 0,1-1-2 15,-2 0 2-15,4 1-1 0,-4-1-1 0,2 1-1 0,-1 1 1 16,1-4 1-16,1 2-4 0,-1 2 3 16,2-2-2-16,-6-2 6 0,4 1 0 0,-2 0 1 0,0 0 7 15,-5 0 7-15,1 0 3 0,-7 1 1 0,12-2 1 16,-7 1-2-16,-5 1-3 0,9 1 0 15,-9-1-1-15,12 0-8 0,-5 0 2 0,1 0-1 0,-1 2-5 16,3 0 4-16,-3-1-2 0,5 1-3 0,-1-2 0 16,1 3-1-16,-2-3 0 0,4 4-3 0,-1-3-1 15,1 0 2-15,-3 2 3 0,3-2-7 0,-1 0 1 16,0-1-2-16,0 1 2 0,-2-1-1 0,5 2 1 16,-3-1-2-16,-1-1 0 0,1 0 0 0,4 5 0 0,-6-2-2 15,1-2 2-15,-1-1-1 0,2 1 1 0,0 0-1 16,-2-2-1-16,1 0-2 0,0 1 7 0,-1 0-5 15,-1 1 1-15,4-3-3 0,-2 2 3 0,-1 0-1 16,-1 1 1-16,2-2-1 0,0-1 0 0,1 2 0 16,0 0-1-16,-3-1 3 0,-1 0 0 0,4-1 0 15,-7 0 3-15,2 1-5 0,1 1 0 0,0 0 0 0,-1 0-1 16,-2-2-1-16,0 2 4 0,-6 0-4 16,13 0 2-16,-6 2 0 0,-1-2 3 0,3 1-3 0,-3-1 1 15,2 2-2-15,2-2 0 0,-2 2 1 0,1-2 1 16,-2 1-2-16,2-2 2 0,0 1-4 0,-4 2 4 15,1 0-2-15,-6-2 1 0,9-2 0 0,-9 2-1 16,8 2-1-16,-8-2 2 0,0 0-3 0,0 0 1 16,0 0-6-16,0 0-2 0,0 0-5 0,0 0 2 15,-24 0-4-15,18 2 5 0,-2-2-4 0,0 0 0 16,3 1 0-16,-2 1-3 0,7-2 5 0,-14 1 3 16,7-1-2-16,2 0 3 0,0 2 0 0,5-2-2 0,-10 2 8 15,10-2-2-15,-7 1 2 0,7-1 0 16,-7-1-1-16,7 1 2 0,-7-2-4 0,2 0 3 0,5 2 0 15,-6-3 3-15,6 3 1 0,-5-3 0 0,0 0-3 16,2-3 5-16,3 6-4 0,-4-3-1 0,4 3 4 16,-4-4-2-16,4 4-1 0,0 0 2 0,-6-1 1 15,6 1-2-15,0 0-3 0,0 0 5 0,-1-6-1 0,1 6-3 16,-3-1 2-16,3 1 0 0,0 0-1 16,0 0 0-16,0 0-1 0,0 0 0 0,0 0 1 15,0 0 1-15,0 0 1 0,4 12-1 0,0-9 0 0,-3 2-1 16,0 0 1-16,2 0 4 0,-2 0-3 0,2 2 1 15,-1-2 0-15,1 3 0 0,-1-2-1 0,1-1 1 16,0 1-2-16,-1-2 1 0,3 1-3 0,-2-1 6 16,-1-1-3-16,-1-1 0 0,-1-2 0 0,4 5 3 15,-4-2 0-15,0-3 11 0,3 4 8 0,-3-4-5 16,0 0 0-16,0 0 0 0,0 0-2 0,0 0 0 16,0 0 0-16,0 0-4 0,4-12 1 0,-4 12 1 15,-3-6-1-15,3 6 2 0,-1-8-3 0,1 3 1 16,-1-2-2-16,-1 4 1 0,1-2-3 0,0 0-2 0,2 1 1 15,-1 4-2-15,0-8 1 0,1 3 1 0,-1 5-31 16,0-4-52-16,0 4-71 0,0 0-103 0,0 0-137 16,0 0-418-16,-1-3 186 0</inkml:trace>
  <inkml:trace contextRef="#ctx0" brushRef="#br0" timeOffset="14669.75">5242 12180 78 0,'0'0'107'15,"-2"-4"-11"-15,2 4-7 0,0 0-21 0,0 0 9 16,0 0-9-16,0 0-7 0,0 0-2 0,0 0-7 16,0 0-5-16,0 0 7 0,0 0-4 0,0 0-10 15,0 0-7-15,0 0-4 0,-10 6-7 0,10-6 1 16,-4 3 4-16,4-3-2 0,-4 2 4 0,0 0-1 0,4-2-2 16,-2 3-11-16,2-3 7 0,-3 5 0 0,3-5-7 15,-4 4 1-15,4-4 7 0,0 0-7 16,0 3-1-16,0-3 1 0,-1 5-2 0,1-5 5 0,0 6-4 15,0-3 16-15,0 4-1 0,0-2-4 0,0 0-6 16,1 3 3-16,-1 1-2 0,3 3 5 0,-2-3-3 16,2 4-3-16,-1-3 2 0,2 2 0 0,1 5 0 15,-1-3 0-15,0 2 0 0,1 0-6 0,-1-1 0 16,-3-3-3-16,3 1-2 0,-3-2 0 0,0 0-1 16,1-1 1-16,-1 2-2 0,-1-1-2 0,1-2 1 15,-2 1 1-15,0-3-5 0,-1-1 0 0,2 0 5 0,-1-2-1 16,2-1-2-16,-1 1-2 0,-1-1 6 0,1-3-2 15,-1 7-3-15,1-7 1 0,1 3-2 0,-1-3 2 16,0 0 1-16,-1 7-1 0,1-7-7 0,-4 2-7 16,3 1-25-16,-1 1-24 0,1-1-36 0,1-3-64 15,-6 5-108-15,1-3-285 0,2 1 126 0</inkml:trace>
  <inkml:trace contextRef="#ctx0" brushRef="#br0" timeOffset="16639.82">5168 12443 41 0,'0'0'152'0,"0"0"-16"0,0 0-10 0,-1-2-17 16,1 2-9-16,0 0-3 0,0 0-11 0,0 0-6 0,0 0-5 16,0 0-10-16,0 0-2 0,0 0-10 15,0 0 0-15,0 0 2 0,0 0-3 0,0 0-2 0,0 0-8 16,0 0 4-16,0 0 1 0,0 0-1 0,0 0-1 15,0 0-6-15,-4-3-5 0,4 3-6 0,0 0 2 16,0 0-4-16,0 0-4 0,0 0-4 0,0 0 1 16,0 0 2-16,0 0-6 0,0 0-4 0,0 0 3 15,0 0-1-15,0 0-2 0,0 0-3 0,0 0-1 16,0 0-1-16,0 0-1 0,0 0 4 0,0 0-1 16,0 0 0-16,0 0-3 0,18 5 2 0,-14-2 1 15,1-3 0-15,3 2 5 0,-2 0-6 0,3 1 7 16,4-2-6-16,-4 0 3 0,4-1 2 0,-3 0-4 15,4 0-3-15,-3 3 2 0,5-3-4 0,0 0 2 0,-2 0-2 16,3 2 2-16,2-2-1 0,-1 0-1 0,0 0-1 16,1 2 5-16,2 0-5 0,-1-3 0 0,2 1-3 15,6-1 3-15,-1-1 3 0,2 2-1 0,2 0 1 16,-3-2-4-16,0-1 1 0,4 3 3 0,-3-1-2 16,-1 0 3-16,-6-2-4 0,-2 3 2 0,1-1-3 15,-1 1 0-15,1 0-2 0,-2-1 5 0,3 1-4 0,5 0 4 16,1-2-2-16,1 4-2 0,-1-4 1 15,1 2 1-15,1 0 2 0,1 0-7 0,0 0-4 16,0 0 8-16,0-5-1 0,0 2 4 0,0-1-5 0,3 1 2 16,-1-2-1-16,3-2 1 0,-2 0 3 15,3 0-3-15,-1 0 1 0,0 1 2 0,-3-1 0 0,3 0-2 16,0 0 4-16,-2 1-4 0,1 0 4 0,0 1-11 16,-4 2 9-16,1 0-3 0,0-2 3 0,-4-1-3 15,1 3 3-15,2-2-1 0,-3-2-4 0,2 3 4 16,-1-1-3-16,2 2 3 0,-3-2-2 0,0 1 0 15,0-1 1-15,3 0-2 0,-2 1 1 0,2 3 0 16,-3-3 0-16,0 5-2 0,0-1 0 0,2 0 2 16,0 3-2-16,-2-3 0 0,2 0 2 0,3 0-3 15,1 1 1-15,1-1 1 0,3-1 4 0,-2 1 3 16,1-3 6-16,4 0-1 0,-3-2 9 0,1 0 3 0,13-3 5 16,-15 3-5-16,3 0 1 0,-4 0-7 15,2 5-2-15,-4-3 0 0,2 0 0 0,-5 2-5 0,-2 1 4 16,1-2-5-16,-8 1-1 0,5-1-1 0,-5 2 1 15,-1 1-2-15,0-1-1 0,0-1-2 0,7 2-1 16,-6 0 0-16,6-1 3 0,0 3-3 0,0-2 2 16,4-2-3-16,-2-1-2 0,4 2 3 0,-1-1-1 15,3-1 0-15,1-1 0 0,1 1-1 0,-1 0 2 0,-1-3-3 16,0 3 2-16,-3-1-5 0,0 1 3 16,-1 2 5-16,-2-1-5 0,-9 2 0 0,2-2 1 15,0 2 1-15,-3 1 1 0,-1-1-3 0,1-1 1 0,-1 3-1 16,0 1 0-16,-1 0-1 0,3-1 2 0,0 0-2 15,6 1-1-15,-5-1 2 0,6 1-1 0,2 1 1 16,0-3 0-16,0 2 1 0,0-2-1 0,2 2-2 16,4-4 2-16,-3 0-2 0,3 2-1 0,0 1-5 15,3-2 9-15,-4 0 1 0,-1 1-1 0,-2 1 0 16,0 1-3-16,-2-3 1 0,-1 4 0 0,-2-3 0 16,-8 1 2-16,1 2 0 0,-3-2 0 0,5-1-4 15,-4 2 1-15,0-1 0 0,-2 1 4 0,1-1-2 0,1 2-1 16,-5-3 3-16,0 1-1 0,4-2-2 15,2 2 0-15,0 0 0 0,2 0-1 0,6-1 3 0,-7 0 2 16,11 0-11-16,1-4 7 0,1 0-3 0,-1 2 7 16,5 0-3-16,0 0-1 0,0 0-1 0,0-2 0 15,-1 1 1-15,-1 2-4 0,-1 1-1 0,-2-2 8 16,-4 2-2-16,2 0-3 0,-10-2 1 0,-1 1 3 16,0 0-7-16,2 3 0 0,-2-3 5 0,0 2 2 15,0-1 0-15,-2 1 1 0,-3 0-6 0,3-1 6 16,-1 1-1-16,3-2-1 0,-6 0-1 0,7 1 0 15,0-2 0-15,-6 0 3 0,5 0-4 0,3-2-1 16,-1 0-1-16,-3 1 5 0,12-3-3 0,-7 1 0 16,-3 1 4-16,11-1-1 0,-1 0-1 0,1-2 2 15,1 1-3-15,0 2 2 0,-4-1-7 0,4 1 5 0,-1 1 0 16,-3-1 3-16,-7 4-9 0,0-6 6 0,2 3 1 16,-4 2-2-16,-1-2 2 0,-3 2 0 0,-3 1-1 15,0-2 1-15,0 2-1 0,-3-1 3 0,0 1 0 16,1-1-4-16,0-1 0 0,2 2 0 0,-2-2-2 15,0 2 3-15,2-2 3 0,-2 2-3 0,0-4 0 16,4 2 1-16,-2 3 0 0,2-3 0 0,-4 0-1 16,3 0 0-16,0 0 2 0,-3 1-1 0,-1-1-4 0,4 3 5 15,-3-2 1-15,1 0-5 0,-4 2 2 0,3-3 1 16,-2 0-3-16,-2 2-4 0,-1-1 7 16,2-1-7-16,-7 0 6 0,7 1 3 0,-7-1-3 0,10 0 2 15,-10 0-1-15,8 0 0 0,-8 0 0 0,6 0-6 16,2 0 8-16,-4 1-4 0,4-1 0 15,-2-1 3-15,-6 1 0 0,14 0 0 0,-4-1-2 0,-1 0-1 16,0-1 3-16,4 2-2 0,-3-4 2 0,2 0 0 16,-3 3 0-16,0-2-9 0,1 1 7 0,0 0 0 15,0-1 0-15,-2 0-1 0,-2 1 1 0,6-3 1 16,-2 5-3-16,3-1 4 0,-2 0-1 0,2-2-2 16,-3-1 2-16,3 3-2 0,1-1 2 0,-4 2-1 15,2-2 0-15,-1-1-1 0,2 3 1 0,0 0-1 0,-3 0 3 16,0-1-2-16,-2 0-2 0,0 1 2 0,-1-2-2 15,-3 0 4-15,-4 2-5 0,8-3 1 0,-8 3-2 16,0 0-1-16,0 0 1 0,0 0-6 0,0 0 7 16,0 0-6-16,0 0 2 0,0 0 3 0,-19 7-2 15,15-6 0-15,4-1 1 0,-9 1 0 0,9-1 4 16,0 0-4-16,-6 0 2 0,6 0 3 0,0 0-2 16,-4 0 1-16,4 0 1 0,0 0-3 0,0 0 2 15,0 0 2-15,0 0-1 0,-5-6 1 0,6 3 1 16,-1 3-1-16,0 0-1 0,0 0 2 0,1-8-2 15,-1 8 4-15,3-2-5 0,-3 2 6 0,1-4-2 16,-1 4 0-16,0 0 1 0,0-7-1 0,0 7-2 0,-5-4-1 16,0 2 2-16,2-1 0 0,-2 1 0 0,0 0-1 15,5 2 0-15,-10-2-1 0,6 0 1 0,4 2-1 16,-9-4 2-16,5 3-1 0,4 1 3 0,-4-2-1 16,4 2 1-16,0 0 0 0,0 0 0 0,0 0 1 15,0 0-1-15,-2-4-1 0,2 4-1 0,0 0-4 16,0 0 4-16,0 0 1 0,15 0-2 0,-15 0 0 15,0 0-3-15,5 4 2 0,-1-2 0 0,-1 4 3 16,-3-1-3-16,1 2-1 0,0 1 1 0,-1 0 1 0,0 1-1 16,0 3-4-16,0-2 4 0,-1-1 3 0,1 1-4 15,0 0 3-15,0-1 0 0,0-1-4 16,0-3 2-16,0 2-2 0,1-3 4 0,-1 1-2 0,0-2 3 16,0 2 0-16,0-1 5 0,0-4 15 0,3 3 5 15,-3-3-4-15,0 0-1 0,0 0 0 0,0 0-9 16,8-8 4-16,-5 2-1 0,1 0-3 0,-1 1 0 15,-1-2-2-15,2 2-20 0,-1-2-39 0,0 4-40 16,-3-2-70-16,3-1-283 0,0 3-475 0,-1-2 210 16</inkml:trace>
  <inkml:trace contextRef="#ctx0" brushRef="#br0" timeOffset="19832.16">17286 12388 139 0,'0'-5'167'0,"0"5"-13"0,0-5-10 0,0 2-16 16,0 3-11-16,-2-6-7 0,2 6-9 0,-2-4-10 15,2 4-6-15,0-5-8 0,0 5-7 0,0 0 2 16,0-4-10-16,0 4-3 0,0 0-3 0,-2-3-6 16,2 3-9-16,0 0-2 0,0 0 0 0,0 0-5 15,0 0-5-15,0 0-2 0,0 0-1 0,0 0-3 16,0 0-4-16,0 0-1 0,0 0-2 0,0 0-3 0,0 0-3 15,0 0 1-15,0 0-3 0,2-5 1 16,-2 5-1-16,0 0 1 0,0 0-3 0,0 0 0 0,0 0 0 16,0 0-2-16,0 0 1 0,0 0-4 0,0 0 3 15,0 0 2-15,0 0-1 0,0 0 2 0,0 0-1 16,0 0 1-16,0 0 4 0,10 0-1 0,-10 0 3 16,0 0-3-16,9 0 1 0,-9 0-4 0,8 3-1 15,-8-3 1-15,10-3 1 0,-5 6 0 0,-5-3-2 0,9 0 0 16,-9 0 1-16,8 0-2 0,-8 0 3 15,10 0-3-15,-2 0 2 0,1 0 0 0,1 0-1 0,1-3-1 16,0 3 0-16,1 0 1 0,0-1-1 0,1 1 1 16,5 1-2-16,-5-2-7 0,4 0 2 0,4 1 4 15,-6 1 6-15,3-1-8 0,0 0 1 0,1 1 0 16,0-1-2-16,-3 0 2 0,-1 0 0 0,-2 3-2 16,1-3 2-16,-3 0 0 0,1-3 1 0,-1 3-2 15,1 0-1-15,-2-1 3 0,0 1-1 0,0-1-3 16,2-2 3-16,-5 3-3 0,5-1 2 0,-3 1 1 15,1-1-4-15,3-1 2 0,-4 2-1 0,5-2 2 0,-2 0 1 16,1 2-1-16,0-1-4 0,5-1 3 0,-1 1 3 16,-2-1-3-16,3 0 1 0,-1 2 0 0,-1-1-4 15,1 0 4-15,-4 1-1 0,6-3 1 0,-4 3-1 16,-2 0-3-16,0 0 5 0,1 0-1 0,-1-1-2 16,-1 0 4-16,-1-1-4 0,-4 2-1 0,5 0 4 15,-6-1-1-15,1 1-4 0,0-2 4 0,2 2-2 16,1 2 1-16,1-4 1 0,0 2-1 0,2-2-1 15,-3 4 1-15,4-2 0 0,-2 2 2 0,3-4-3 16,-1 2 1-16,8 0 0 0,-2 2-1 0,-3-4 2 0,3 0-1 16,-2 2 2-16,1 2 0 0,-1-4-4 0,1 2 4 15,-1 0-4-15,4-1 2 0,-3 1 0 0,-1 1 1 16,-1-1 0-16,-3 0 2 0,-3 0-6 0,2 0 1 16,-2 0 4-16,2 0-2 0,1 0 3 0,-9 2-3 15,3-2 3-15,2-2-4 0,-2 4 0 0,-3-2 2 16,5-3-3-16,-1 3-1 0,-1-2 0 0,-2 2 3 15,2-2 0-15,2 2 1 0,-3 0-3 0,-1-3 3 16,2 3-3-16,1 0 3 0,-2 0-4 0,2-1 2 16,4 2 1-16,-7-1-2 0,5 0 1 0,-1 0-1 0,-1 0 1 15,0 3 1-15,-1-1-2 0,0-2 2 0,1 7-1 16,0-6 0-16,3 2 1 0,-6-2-1 0,-1 2 0 16,4-2 4-16,-3 0-3 0,2 3-1 0,-3-1 0 15,3 0 0-15,-3-1 2 0,4 0-1 0,-4-1 3 16,4 3-5-16,-2-2 3 0,0-2-1 0,1 3 0 15,-2-3 2-15,2 0-3 0,-2 2 5 0,2-2-3 16,0 2-4-16,-1-2 3 0,-7 0 3 0,16-1-6 0,-9 2 2 16,1-2-1-16,1 0 1 0,1 1 0 0,0 0 2 15,0-2 0-15,-2 2 1 0,5-3-1 0,-7 6-1 16,2-6 1-16,1 3-1 0,0 0-1 0,-3 0 1 16,3 0 0-16,-2 0 0 0,-1 0-2 0,3 0 2 15,-1 0-1-15,-2 0 1 0,-6 0-1 0,14-1 1 16,-8 1 1-16,1 0-4 0,-7 0 4 0,10 0-3 15,-5 0 3-15,3-1 0 0,-8 1-4 0,8-3 3 16,-8 3-2-16,7 3 4 0,-7-3 0 0,7-4-2 16,-7 4 0-16,7-1 2 0,-7 1-1 0,9 0 3 15,-9 0-5-15,7 0-1 0,-7 0 1 0,7-2 0 0,-7 2-1 16,7 0 0-16,-7 0 0 0,0 0 3 0,7-2 0 16,-7 2-1-16,0 0 0 0,0 0 1 0,8 0-2 15,-8 0-1-15,5-3 3 0,-1 0-4 0,2 1 5 16,-2-1 1-16,4 2 1 0,-2 1-3 0,1-3-1 15,0 3-2-15,5-1 0 0,-2 1 1 0,4-1 2 16,-2-2-2-16,3 1 1 0,-4 0 1 0,2 1-5 16,-1 1 3-16,-2 0 1 0,1-2 0 0,-2 2-2 0,2-2 1 15,-1 2 1-15,1 0-2 0,-2-3 1 16,0 3 1-16,0-1-5 0,-4 1 5 0,-5 0-2 16,18 0 5-16,-13-1-2 0,4 2 3 0,-9-1-4 0,9-1-1 15,-1 2 0-15,-3 0-3 0,-1-1 4 0,-4 0 0 16,7 3-3-16,-7-3 3 0,7 2 3 0,-2-2-1 15,-1 3 1-15,-3 1-3 0,-1-4-3 0,6 4 3 16,-3-3-2-16,-3-1-1 0,4 0 4 0,-4 0-3 16,4 3 3-16,-4-3 0 0,0 0 1 0,5 2-2 15,-5-2 1-15,6 2 0 0,-6-2-3 0,5 2 3 16,-5-2-1-16,5 1-3 0,-5-1 4 0,4 2 0 0,-4-2-4 16,0 0 1-16,7-5 2 0,-7 5-2 0,1-4 2 15,0 1-1-15,2-2 3 0,-2 0-2 0,-1-2-2 16,1 6 4-16,-1-7-1 0,0 3-1 0,-1 0 2 15,1-2-2-15,0-1 2 0,0 3-3 0,-1 1 1 16,2-3 0-16,-1 3 0 0,0 0 0 0,0 4 1 16,0-7-4-16,0 4 3 0,0 3-1 0,1-4 1 15,-1 4 0-15,0-3-2 0,0 3 1 0,0 0 0 16,0 0-1-16,5-3 2 0,-5 3-1 0,0 0 0 16,0 0 0-16,0 0-2 0,0 0 3 0,0 0-2 0,7 6 1 15,-7-6 2-15,1 4-2 0,-1-4 1 0,1 6-2 16,1-2 1-16,-2-4-1 0,0 5 0 0,0-3 0 15,0 3 0-15,0 1 0 0,0-1 4 0,1 0 0 16,0 1-2-16,-1-1 0 0,0-2-1 0,1-1 2 16,-1-2-1-16,0 5 2 0,0-5-2 0,0 5 1 15,0-5 2-15,0 0-1 0,0 0 2 0,0 0-1 16,0 0-1-16,0 0 2 0,0 0-2 0,0 0 2 16,0 0 4-16,9-12-4 0,-9 9 4 0,0-3-5 15,0 1 2-15,2 0 2 0,0 0 0 0,-1 2-1 16,-1-2 3-16,0 0-3 0,0 0 3 0,0 2-7 0,0-3 2 15,0 3 1-15,0 3-1 0,-1-5-1 0,1 5 1 16,-1-4-4-16,1 4 3 0,0 0-3 0,-3-4-1 16,3 4-1-16,0 0 1 0,0 0-1 0,0 0 3 15,0 0 0-15,0 0 0 0,0 13 0 0,0-13 4 16,0 9-5-16,-3-2 3 0,3 0-34 0,3 2-43 16,-3-4-52-16,0 3-237 0,-3-1-393 0,0-1 174 15</inkml:trace>
  <inkml:trace contextRef="#ctx0" brushRef="#br0" timeOffset="22432.33">17181 12276 84 0,'0'0'144'16,"0"0"-7"-16,0 0-10 0,0 0-3 0,0 0-6 16,0 0-12-16,0 0-11 0,0 0-8 0,0 0-11 0,0 0-1 15,0 0-10-15,0 0-7 0,0 0-9 0,0 0 1 16,0 0-6-16,1 12-7 0,1-9-6 0,-2 2 9 16,1-2-13-16,-1 2-1 0,0-5-5 0,1 6 1 15,-1-1-4-15,2 0 1 0,-2-3-3 0,1 3-3 0,-1 0-1 16,1 0 1-16,1-3-4 0,-2-2 1 15,1 4 1-15,-1-4-2 0,1 4 1 0,-1-4 3 16,0 0-1-16,1 4 6 0,-1-4 0 0,0 0-1 0,0 0-1 16,0 0-2-16,0 0 1 0,0 0-1 0,8-9-1 15,-8 9-1-15,0-5-1 0,1-1-4 0,-1 0 0 16,0 3 0-16,1-1 1 0,-1-1-3 0,2 2 0 16,-2 3-1-16,-2-5-1 0,2 5 2 0,0-6-3 15,0 6-1-15,0 0 2 0,0 0-3 0,0 0 1 16,0 0-3-16,0 0 1 0,0 0 2 0,0 0-4 15,0 0 6-15,-11 11-2 0,9-9-2 0,-2 3 2 0,1 0-2 16,2-2 2-16,-1-1-4 0,0 3 3 16,2-5-6-16,-1 7 7 0,1-7-1 0,-3 3 4 0,3-3-3 15,0 4 0-15,0-4-2 0,0 0 6 0,-3 2-3 16,3-2-1-16,0 0 2 0,0 0 0 0,0 0-1 16,0 0-3-16,0 0 5 0,9-7-3 0,-9 7 5 15,3-6-4-15,-3 6 0 0,0-6-3 0,-1 2 1 0,1 4 2 16,-2-4-5-16,2 4 7 0,-1-8 1 15,1 8-8-15,-5-3 3 0,1 3-2 0,4 0 2 16,-7-2-2-16,7 2 2 0,0 0-2 0,-8 0 3 0,8 0-3 16,0 0 0-16,0 0 3 0,0 0-3 15,-8 4 3-15,8-4-1 0,0 0-1 0,0 5 0 0,0-5 2 16,-1 4 0-16,1-4-1 0,-1 1-3 0,1-1 2 16,0 0 4-16,0 5-5 0,0-5 2 0,0 0 2 15,0 0-1-15,0 0 1 0,0 7-4 0,0-7 2 16,0 0-3-16,0 0 2 0,0 0 1 0,2 3-1 0,1-1 1 15,-3-2-1-15,10 2 2 0,-5-1 1 16,4-1-2-16,-1 0 1 0,2 0 2 0,0 0-1 0,0 1-2 16,4 3-3-16,-2-4 4 0,1 0-2 0,-2-1 2 15,3-2-2-15,0 2 2 0,4 0 0 0,0-1-1 16,-4 0 7-16,0 2-2 0,-1 0 2 0,4-5-2 16,-5 5-2-16,4-1 2 0,-3 1-1 0,0-4-2 15,0 4 0-15,0 0-1 0,1-1 3 0,-1 2 0 16,2-2 2-16,-2 1-2 0,-2-1 3 0,1 2-3 15,-2-1-3-15,4 0 4 0,-1 1 1 0,-1-1-2 0,-2 2-2 16,-5-2-1-16,4 2 1 0,0-2 1 0,0 1 2 16,2-1-6-16,-1 2 4 0,2-1-2 0,-3 1-1 15,2 0 2-15,2-2-2 0,-2 2 1 0,3-2-1 16,-3 1 1-16,0-1 1 0,1 1-2 0,-2 2 0 16,4-3 1-16,-1 1-2 0,1-1 1 0,-2 0 2 15,3 0-2-15,-5-1 0 0,3 1 1 0,0 0-1 16,1-3 1-16,2 2 1 0,-3 1-1 0,5 0 1 15,-4 0-2-15,0-1 0 0,-1 1 0 0,6-2 0 16,-1 2-3-16,-4 2 5 0,3-1-3 0,-1 0 0 16,-1 2 1-16,-2-2-2 0,4 0 0 0,-2-1-1 0,2 0 3 15,-3 3 1-15,0-3 0 0,0 2 0 0,-1-2 0 16,-3 0 4-16,3 0-4 0,-4 2-2 0,4-2 2 16,-3 0-1-16,0 0 0 0,2 0 1 0,-2 1 0 15,3 1-1-15,-3-1 4 0,1 0-6 0,1-1 4 16,-2 3-3-16,2-3 1 0,0 1 1 0,1 0-1 0,-1 0 1 15,-1-1-3-15,2 2 0 0,2-1 2 16,4 1 1-16,-6 0-2 0,8 0 2 0,-9 0 0 0,9-1-1 16,-3 1-5-16,3 0 0 0,0-1 9 0,-2 1-6 15,0-2 2-15,-1 1 4 0,0 0-4 0,-4 0 0 16,0-1 2-16,5 4-5 0,-6-3 3 0,6 0 0 16,-8-1 0-16,0 0-1 0,0 0-1 0,-2 0 2 15,-2 1 1-15,-1-1-1 0,1 0 2 0,-7 0-2 16,11-1 1-16,-2 0-2 0,-3 1 1 0,2-1 1 15,1 1 0-15,1-4-3 0,0 3 6 0,2 0-1 16,1 0-3-16,-2-2-5 0,1 1 5 0,3 2-1 16,-2-3 1-16,1 3 1 0,-1-1-1 0,5 1 0 0,-6 1-2 15,2-1-1-15,-1-1 1 0,-4 1 4 0,5 1-2 16,-5 0 4-16,3-1-5 0,-5 0 2 0,1 0-2 16,0 2-1-16,-1-2 1 0,0 0 2 0,-7 0 0 15,13 0 2-15,-8 0-6 0,6 0 3 0,-3 0-2 16,-2 0-1-16,3 0 0 0,0 0 3 0,0 2 1 0,0-2 4 15,4 0-6-15,0 0-1 0,2 1 1 16,-2-1 2-16,-1 2 1 0,1-2-3 0,0 0 3 16,-2 0-2-16,1 0-1 0,-1 0-1 0,2 0 5 0,-4-2-3 15,4 1 0-15,-4-1 0 0,-1 2-2 16,-2-2 1-16,2 1 2 0,-2 0-5 0,0-2 4 0,1 1-1 16,-1 2 1-16,1-2 0 0,0 1 1 0,-2-1-2 15,2 1 1-15,2 1-2 0,-3-2 2 0,4 2-1 16,-1-2 3-16,1 2 0 0,2 0-4 0,-6 0 1 15,7 0 0-15,-4 0 2 0,2 0-1 0,-3 0-2 16,-3 2 1-16,3-1 1 0,1 0-2 0,-3 0 2 16,1-1-3-16,-2 2 3 0,-5-2-3 0,8 1 3 15,-3 1 0-15,-2-2-3 0,3 2 5 0,-6-2-1 0,10 2-1 16,-5-1 0-16,1-1 0 0,-1 1-2 0,-5-1 4 16,8 1 1-16,-4 1-3 0,-4-2-1 15,0 0-2-15,6 2 6 0,-6-2-3 0,0 0 1 0,0 0 0 16,7 0-1-16,-7 0 2 0,0 0-5 0,0 0 6 15,0 0-6-15,0 0 3 0,0 0-1 0,0 0 2 16,0 0 1-16,5-4-1 0,-5 4 1 0,0 0-1 16,2-2 2-16,-2 2-1 0,3-5 1 0,-3 5-3 0,1-2 0 15,-1 2 1-15,5-3-1 0,-2 1-1 0,-3 2 0 16,5-5 2-16,1 4-1 0,-4-2 1 0,-2 3 2 16,3-4-1-16,1 1-8 0,-4 3 3 0,2-2 3 15,-2 2 3-15,2-4-6 0,-2 4 3 0,0 0 0 16,0 0-1-16,0 0-2 0,0 0 0 0,0 0-1 15,0 0 4-15,0 0-3 0,0 0 4 0,0 0-2 16,0 0-1-16,0 0 1 0,0 0 0 0,0 0 1 16,0 0-3-16,0 0 2 0,-10 9 1 0,10-9-1 15,0 0 0-15,0 0 1 0,0 0 1 0,0 0 0 16,0 0 4-16,0 0 0 0,0 0 5 0,0 0-5 0,0 0 3 16,0 0 4-16,0 0-5 0,0 0-1 15,0 0 0-15,0-10 2 0,0 10-2 0,0-6-2 0,0 6 2 16,2-9 10-16,-2 8 5 0,0 1-1 0,0-5 2 15,0 5-1-15,0-7 0 0,0 7 0 0,2-5-5 16,-2 5 1-16,0 0 1 0,0 0-8 0,0 0-1 16,0 0-1-16,0 0 1 0,0 0-3 0,0 0 0 15,0 0-3-15,0 0 2 0,0 17-2 0,0-11 1 16,0 0 1-16,-2-4-2 0,2 5 0 0,0-2 1 16,2-2-3-16,-2 1 0 0,-2 1 3 0,4-2-1 15,-2-3-3-15,0 0 0 0,0 7 1 0,0-7 3 0,-2 4-1 16,2-4 1-16,0 0 1 0,0 0-1 0,0 0 1 15,0 0-1-15,0 0 0 0,0 0-1 0,0 0 5 16,0 0-5-16,0 0 1 0,0 0-4 0,0 0-10 16,0 0-29-16,0 0-28 0,-2-12-31 0,2 12-36 15,-9-1-57-15,9 1-143 0,-12-1-363 0,5 2 161 16</inkml:trace>
  <inkml:trace contextRef="#ctx0" brushRef="#br0" timeOffset="23428.13">17232 12363 45 0,'0'0'154'0,"0"0"-15"15,0 0-7-15,0 0-14 0,0 0-11 0,2-5-12 16,-2 5-7-16,0 0-10 0,0 0-10 0,0 0-8 16,0 0-6-16,0 0-2 0,0 0-5 0,0 0-3 15,-8 13-5-15,5-7-2 0,2-1-5 0,0 0 0 16,2 2-5-16,-1-3 6 0,1 2 1 0,1 1 5 16,1-3 1-16,0 2 3 0,0-2 1 0,-1 0 3 15,3-1-3-15,0-2 7 0,1 2 1 0,0-2-1 16,0-1-5-16,-6 0-4 0,11-4-1 0,-8 2-2 0,1 1 2 15,0-3-3-15,-3-1-4 0,4 0-4 0,-5 1-3 16,2-3-3-16,-2 3 2 0,0 0 1 0,2-3-1 16,-2 3-3-16,0 4 4 0,0-8 5 0,0 5-1 15,0 3 0-15,-2-6-3 0,2 6-1 0,0-4-6 16,0 4-1-16,0 0 0 0,0-6-6 0,0 6-1 16,0 0 0-16,0 0 0 0,0-4-4 0,0 4-1 15,0 0 0-15,0 0 0 0,0 0-1 0,0 0-1 0,0 0-1 16,-10 10 0-16,10-10-1 0,-6 3-2 0,3-2 1 15,-1 1 2-15,4-2-2 0,-7 4 0 0,2-1-1 16,0-1 3-16,1 0-3 0,4-2-1 0,-9 3-1 16,5-3-10-16,2 2-22 0,2-2-24 0,-7 6-31 15,1-6-37-15,1 1-53 0,0 0-203 0,5-1-412 16,-8 0 182-16</inkml:trace>
  <inkml:trace contextRef="#ctx0" brushRef="#br0" timeOffset="25720.36">5340 13721 129 0,'0'0'172'0,"0"0"-15"0,0 0-7 16,2-5-15-16,-2 2-9 0,0 3-14 15,3-2 1-15,-3 2-14 0,2-5-7 0,-2 5-10 0,4-2-5 16,-4 2-2-16,4-3-1 0,-4 3-7 0,4-2-4 16,-4 2-4-16,0 0-6 0,0 0-5 0,3-3-6 15,-3 3-8-15,0 0-2 0,0 0-1 0,0 0-4 16,0 0-2-16,0 0-3 0,0 0-5 0,7 8-1 16,-7-4 3-16,0 2-2 0,1 1-4 0,0 2-1 15,2-4-1-15,-3 6-8 0,0-2 6 0,4 3-3 16,-4 0 4-16,4 2-3 0,-3-2-2 0,0-2 0 15,2 0-3-15,-3-1 2 0,0 2-8 0,2-2 8 16,1-1 0-16,-2 1 1 0,-1-2-2 0,0-1-1 0,3 0-1 16,-3 1 3-16,-3-3-1 0,3 1 0 15,0 0-4-15,0 0 5 0,-1 0-6 0,-2 0 6 0,1-2-2 16,-2 3 2-16,3-2-2 0,-3 1-6 0,1-1-20 16,2 1-17-16,-4-1-16 0,2-1-20 0,2 0-25 15,-3 0-44-15,4-3-161 0,-5 3-332 0,5-3 147 16</inkml:trace>
  <inkml:trace contextRef="#ctx0" brushRef="#br0" timeOffset="27431.27">5322 13861 114 0,'0'0'141'16,"0"0"-17"-16,0 0-6 0,0 0-14 0,-2-6-10 15,2 6-8-15,0 0-14 0,0 0-5 0,0 0-10 16,0 0-1-16,0 0-14 0,0 0 3 0,0 0-4 15,0 0-6-15,0 0-2 0,0 0-4 0,-14 6 0 16,14-6-13-16,0 0 12 0,-6 0-5 0,6 0-3 0,0 0 2 16,0 0-1-16,0 0-3 0,-9 1 2 0,9-1 0 15,0 0-3-15,0 0 1 0,0 0 4 0,0 0 0 16,0 0 3-16,0 0-1 0,0 0 3 0,0 0 1 16,0 0-2-16,0 0-3 0,0 0 0 0,0 0-1 15,0 0-5-15,0 0-1 0,0 0-8 0,0 0 6 16,0 0-8-16,15-8 11 0,-15 8-8 0,9 0 1 15,-9 0-3-15,9-3 2 0,-3 3 4 0,-6 0-2 16,12 0-4-16,-5 0 6 0,-1 0-2 0,5 0 2 16,-3 0-3-16,1 0-1 0,4 0-1 0,-3 3 0 15,2-6-3-15,-1 6-2 0,2-3 3 0,-1 1 1 0,3-2-6 16,1 1 4-16,-2 0-1 0,2 0-1 0,-4 0 2 16,4 0 0-16,0 0 0 0,-2 0-3 0,3-3 2 15,2 3 0-15,-6-1 5 0,1 1-3 0,0-3 5 16,6 3 0-16,0 0 8 0,-1-2-2 0,1 1 0 15,1-1 4-15,-2 2 2 0,9-2-3 0,-5-1-5 16,5 0 0-16,3 2 1 0,-3-2-5 0,1 2 1 16,-8 2-2-16,7-4-4 0,0 1 0 0,-8 4-1 15,1-4 4-15,1 2-3 0,-3-2 2 0,1 0-2 16,2 2-3-16,-3-1 0 0,-1 1 1 0,-1 1-1 16,-1-2-2-16,0-1 2 0,-4 0-1 0,2 2 0 0,-2-1 4 15,3 2-3-15,-2-2 0 0,5 3 1 0,-5-1-4 16,4-3 2-16,0 3 1 0,2-1-2 15,0 1 1-15,1-3-2 0,0 2 1 0,0-1 2 0,1-1-3 16,10 0 1-16,-2 1 2 0,0-1-3 0,0 1 0 16,-8 1 1-16,2 0 0 0,-3-2 2 0,1 2-4 15,2 0 0-15,-2-3 2 0,-1 6 1 0,-1-3 1 16,0-2-2-16,3 2 0 0,-2 0 1 0,2 0-4 16,0 2 1-16,-2-2 1 0,3 0-1 0,-2 0 3 0,7 0-2 15,-5-2 0-15,5 2 2 0,-6 0-1 16,0 0-1-16,4 0-1 0,3-1 1 0,-8 0-2 15,7-2 2-15,-6 1 2 0,6 0 1 0,-6-2-4 0,0 0 0 16,-2 2 1-16,3-3 0 0,-3 2 0 0,2-1-2 16,-4 1 4-16,5 0-2 0,-3-1-1 0,0-2 1 15,3 1 3-15,-2 4-3 0,0-2 1 0,-1 0 2 16,2-1-3-16,-4 1 0 0,0-1 0 0,-5 4-2 16,1-3 4-16,-1 3-3 0,-1-1 1 0,1-2 0 15,-3 3 0-15,3 0-2 0,-3 0 3 0,3 3 3 16,-1-3-8-16,-2-3 1 0,1 3 2 0,-2 3 1 15,2-3 0-15,1-3 3 0,-3 3 0 0,-1 0-2 0,-2-1 0 16,-6 1 0-16,13 0-1 0,-8 1 2 16,3-1-4-16,-2 3 2 0,-6-3 2 0,9-4-2 0,-9 4 4 15,8 0-8-15,-8 0 4 0,0 0 0 0,8 0-1 16,-8 0 1-16,0 0 1 0,6 1-1 0,-6-1 0 16,0 0 2-16,0 0-5 0,0 0 7 0,0 0-5 15,0 0-6-15,0 0 9 0,0 0-1 0,0 0 0 16,0 0 1-16,0 0 1 0,0 0-1 0,0 0 2 15,0 0-4-15,0 0 2 0,5-3 1 0,-5 3-2 16,0 0 2-16,0 0-4 0,0 0 3 0,-11-9-3 16,8 7-1-16,-2-1-1 0,1 0 3 0,-1 1 1 0,1-1-1 15,4 3-2-15,-9-1-5 0,5-2 9 16,4 3-5-16,-5-3 2 0,1 1 3 0,4 2-2 0,0 0 0 16,-7-2 0-16,7 2-2 0,0 0 1 0,0 0 4 15,-6-1-2-15,6 1-1 0,0 0 2 0,0 0 0 16,0 0 0-16,-1-5 1 0,1 5-1 0,0 0 2 15,0 0 0-15,0 0 2 0,0 0-5 0,0 0 6 16,0 0-2-16,0 0 2 0,-5-1-3 0,5 1-1 16,0 0 1-16,0 0-4 0,-5 7 2 0,5-7-3 15,0 0 2-15,0 7 2 0,0-4-3 0,-3 1 3 16,3 0-3-16,0 0 2 0,-1 0-1 0,1-4-3 0,0 9 3 16,0-4-3-16,-2-1 2 0,2 0 0 0,-2 1 3 15,2-5-3-15,-1 7 3 0,1-6-1 16,0-1-4-16,0 0-1 0,0 0 5 0,-3 8 1 0,3-8 1 15,-1 3 2-15,1-3-4 0,0 0 2 0,0 0 1 16,0 0-1-16,0 0 2 0,0 0 0 0,-10-8-2 16,10 8 2-16,-2-4-1 0,0 0 0 0,2-2-1 15,0 6 0-15,0-7-1 0,0 4 1 0,0 3 1 16,0-7-3-16,0 7-1 0,2-5 4 0,-2 5-2 0,2-5-9 16,-2 3 6-16,0 2 2 0,0-6-1 15,0 6 1-15,-2-4 4 0,2 4 2 0,0 0 2 0,-2-5 0 16,2 5-2-16,0 0-2 0,0 0-3 0,0 0 3 15,0 0 0-15,0 0-4 0,0 0 1 16,0 0 0-16,0 0 0 0,0 0-3 0,0 0 3 0,0 0 0 16,0 0-1-16,0 0-2 0,0 13 0 0,0-13 2 15,0 5-3-15,0-5 3 0,0 7 2 0,2-6-2 16,-2-1 0-16,2 8-2 0,-2-8 2 0,0 0-1 16,0 5-1-16,0-5 0 0,0 0-1 0,0 5-1 15,0-5 2-15,0 0 3 0,0 0 1 0,0 0 1 16,0 0 0-16,0 6 7 0,0-6 5 0,0 0-1 15,0 0 4-15,0 0-3 0,0 0 5 0,0 0-1 0,-5-16-4 16,4 12-2-16,1 0 1 0,-2 0-1 0,2 4-6 16,-1-6 6-16,1 2 1 0,0 4 1 0,0-7-4 15,0 7 2-15,1-5-3 0,-1 5-1 0,0-2 2 16,0 2-1-16,0-5 0 0,0 5-2 0,0 0-3 16,0 0-1-16,2-5 0 0,-2 5 0 0,0 0-2 15,0 0 2-15,2-2-3 0,-2 2 1 0,0 0-8 16,0 0 6-16,0 0-1 0,0 0 0 0,4 9-1 15,-4-9 1-15,1 5 0 0,2-2-2 0,-2-1 1 0,-1-2-3 16,0 10-11-16,0-8-17 0,0-2-19 16,1 5-7-16,-1-5-8 0,-2 7-22 0,-2-2-24 0,2-2-42 15,-2-1-86-15,-1 1-134 0,-2-1-404 0,-1 2 179 16</inkml:trace>
  <inkml:trace contextRef="#ctx0" brushRef="#br0" timeOffset="31070.18">13000 13699 106 0,'-9'-3'141'0,"-4"1"-13"16,2-1-14-16,2-1-7 0,-4 1-7 0,4 3-5 16,2-1 0-16,-1 0 1 0,0-1 1 0,1 1 0 15,3 0-7-15,4 1-2 0,-9-3-6 0,5 1-7 16,4 2-7-16,-8-3-7 0,6 0-5 0,2 3-5 16,-5-2-7-16,5 2-4 0,0 0-4 0,-4-3 0 15,4 3-10-15,0 0-1 0,-4-2-5 0,4 2 2 16,0 0-1-16,0 0-1 0,0 0-7 0,0 0 1 0,0 0-3 15,0 0 0-15,-14 3 0 0,14-3-1 0,-6 2-5 16,6-2 3-16,-4 1-5 0,4-1-1 0,0 0 1 16,-4 2 2-16,4-2 1 0,-4 4-6 0,4-4 5 15,0 0-4-15,0 0 5 0,0 0 1 0,0 0 1 16,0 0 2-16,0 0 1 0,0 0 5 0,0 0 1 16,0 0 2-16,0 0 3 0,0 0 3 0,0 0 0 15,0 0-2-15,0 0-1 0,0 0-5 0,0 0 6 16,21-2-1-16,-11-1-2 0,3 3-5 0,0-1 0 0,7 0-4 15,1-2 3-15,1 2-1 0,6 2-2 16,-6-1 0-16,6-2-3 0,3 2 0 0,-3 0-3 0,3-2 2 16,-3 2-5-16,1 0 6 0,2 0-4 0,-6 0-4 15,6 0-2-15,0-1 6 0,-3 1 0 0,1 0 2 16,-6 0-4-16,6 0 4 0,1 0-3 0,-11 0 0 16,11 0-1-16,-9 1-1 0,1 1-1 0,-3-2 3 15,3 1 2-15,-2 0-2 0,-2 0-2 0,1 2 0 16,-6-2-9-16,5 0 13 0,-4 1-4 0,0 0-1 15,-2-4-2-15,-1 4 4 0,2-2 1 0,-3 0-1 16,3 0 1-16,-3 0-1 0,0 0-1 0,2 0 1 0,-1 0-2 16,1 0 0-16,-2 0 1 0,2 0-2 15,1 0 0-15,-1 0 1 0,2 0-4 0,0 0 7 0,3-2-4 16,-2 2 1-16,-1 0-1 0,4-2 0 0,-3 1 2 16,2 0-2-16,-3 0 1 0,3-1 4 0,-1 1-2 15,-3 0-2-15,1 0-1 0,4-1 3 0,-4 2 0 16,-4-1-3-16,3 1 0 0,1-2 2 0,-1 2-3 15,3 0 4-15,-3 0-1 0,1-2-4 0,-2 2 4 0,2-2-8 16,-1 2 7-16,-4 0 2 0,3 2 1 16,-1-2-5-16,0 0 2 0,3 0-3 0,-3 2 2 15,1-2 1-15,0 0 0 0,-2 2 1 0,4-2 0 0,-2 0 0 16,0 1 0-16,1-1-3 0,5 0-1 0,-1 0 6 16,-3 0-3-16,-2 0 2 0,2-1 1 0,3-1-2 15,-2 2-1-15,2-2-1 0,-2 2 1 0,2-2 0 16,1 1 0-16,-5 1 2 0,1 0-1 0,-2-1 0 15,1 0-2-15,-1-1 2 0,1 2-3 0,-1 0 2 16,-1 0 1-16,0-2-2 0,2 2 1 0,-2-1-2 16,3-1 4-16,-1 2-1 0,6-2-3 0,-6 2 4 0,1-1-4 15,0-1-2-15,0 1 2 0,4-3 1 16,-4 2 1-16,0 2 1 0,0-3 0 0,-1 3-3 0,0 0 2 16,1-2-1-16,-3 1 3 0,3-3-3 0,-1 4 2 15,-1 0 0-15,0 0-2 0,0-1 2 0,2 1 0 16,-1 1-3-16,1 2 0 0,-1-2 3 0,1 0-7 15,-3 1 5-15,7-1 0 0,-5 1-1 0,0-2-10 16,-1 2 3-16,1-1-4 0,2 2-2 0,2 0 3 16,-2-1-7-16,2-1-2 0,0 1-2 0,-2-1 4 15,-1 1-2-15,0-2-5 0,1 0 6 0,-2-2 1 16,0 4-1-16,-1-2 4 0,-1 0 1 0,3-2 2 0,-4 1-1 16,3 1 3-16,-3-2 0 0,1 4 4 0,1-4 0 15,0 2 0-15,-2 0-5 0,0 0-1 0,3 0-3 16,0 0-1-16,-3 0-5 0,2 0-3 0,2 0-5 15,-2 2 1-15,6-2 1 0,-5 0 2 0,1 1-6 16,0-1 6-16,4 2 2 0,-4-2 6 0,0 0 4 16,-1 0-8-16,2 2 4 0,-2-2 2 0,-1 0 3 15,2 0 3-15,-3 0 1 0,2 0 3 0,-2 0-13 16,0 1 14-16,1 0-1 0,-4 0-8 0,2 3 4 16,0-4 4-16,1 3 5 0,-2-3-5 0,5 2-4 0,-5-1 9 15,-2 0-2-15,6 0 2 0,-4 2-4 0,-2-3-4 16,5 0-2-16,-7 1 3 0,3 0-7 15,1-1 4-15,-3 2 0 0,2-2 0 0,0 2 3 0,-2-2-3 16,-6 0-1-16,14-2 0 0,-9 2 0 0,0-2 11 16,1 1-2-16,0 0-3 0,-1 0 2 0,0-1-2 15,0 1 5-15,-5 1-6 0,8-4 6 0,-4 3-2 16,-2-1 5-16,3 0 0 0,-5 2 2 0,8-4-1 16,-5 1 3-16,-3 3-1 0,3 0 1 0,-3 0-4 15,6-3 5-15,-6 3-3 0,0 0 0 0,0 0-4 16,2-2 4-16,-2 2-11 0,0 0 6 0,0 0 4 0,0 0-2 15,0 0 3-15,0 0-2 0,0 0-9 0,0 0 2 16,0 0 6-16,10 3-2 0,-10-3 4 0,0 0-2 16,-2 6 2-16,2-6-3 0,0 5-5 0,0-5 6 15,2 3-1-15,-2-3 3 0,0 4-3 0,0-4 0 16,0 0 1-16,0 4 2 0,0-4-4 0,2 4 4 16,-2-4-1-16,0 0-1 0,0 0 1 0,0 0-4 15,7 2 1-15,-7-2 6 0,7 0-8 0,-7 0 4 16,0 0 4-16,7-5-2 0,-2 4-6 0,-1-2 2 0,-4 3 0 15,4-3 1-15,-4 3 3 0,3-5 5 16,-3 5 12-16,2-4 1 0,-2 2 12 0,0 2 5 0,0 0 2 16,0 0-6-16,0 0-3 0,0 0-3 0,4-5-3 15,-4 5 0-15,0 0-8 0,0 0 1 0,0 0 0 16,0 0-1-16,0 0-3 0,0 0 0 0,0 0-1 16,0 0-2-16,5 7 0 0,-5-7-3 0,2 4 1 15,-2-4-1-15,2 3 1 0,-2-3-3 0,5 3-3 16,-1-1 2-16,-4-2-2 0,0 0 1 0,5 2 0 15,-5-2 3-15,0 0-2 0,0 0-6 0,0 0 11 0,5 1-2 16,-5-1-1-16,0 0-1 0,0 0 0 0,0 0-3 16,0 0 4-16,0 0-5 0,0 0 1 0,0 0 2 15,0 0-2-15,0 0-6 0,-1-8 6 0,1 8-5 16,0 0-27-16,0 0-57 0,0 0-77 0,0 0-159 16,-9-3-348-16,0 3 153 0</inkml:trace>
  <inkml:trace contextRef="#ctx0" brushRef="#br0" timeOffset="32381.75">12766 13675 39 0,'-5'-2'166'16,"5"2"-9"-16,0 0-13 0,0 0-11 0,0-5-12 0,0 5-9 15,0 0-16-15,0 0 0 0,0 0-12 0,0 0-10 16,0 0-3-16,0 0-10 0,0 0-8 0,0 0-6 15,-10 7-2-15,10-7-5 0,-6 4-3 0,3 0-6 16,-1 0-3-16,-1-2-3 0,1 1-3 0,3 0-6 16,1-3 2-16,-4 2 1 0,4-2-1 0,-4 4 5 15,4-4 0-15,-4 0-1 0,4 0-2 0,0 0 3 16,-7-4-6-16,1 3-3 0,3-3-4 0,-1 2-1 0,2-1 1 16,-2 0 0-16,4 3-4 0,-8-4 0 0,5 2 1 15,3 2 4-15,-7-3-1 0,4 0 0 16,3 3 0-16,0 0-3 0,-5-2 2 0,5 2-1 0,-2-3 3 15,2 3-5-15,0 0 0 0,0 0 5 0,0 0-2 16,0 0 2-16,0 0 4 0,0 0 1 0,0 0 3 16,0 0 6-16,0 0-1 0,0 0 4 0,0-5-3 15,0 5 0-15,0 0-2 0,0 0-3 0,0 0-4 16,0 0-2-16,0 0 0 0,0 0-1 0,0 0-4 16,0 0 1-16,0 0-5 0,0 0 4 0,0 0-1 15,5 11-2-15,-5-7 2 0,1 1 2 0,0-3-3 0,1 4-4 16,-2-6 4-16,1 5-5 0,0-3 1 15,-1-2 2-15,2 4-4 0,-2-4 1 0,0 3 3 0,0-3 3 16,0 0-2-16,0 0 0 0,0 0 5 0,0 0-5 16,0 0 2-16,0 0 2 0,-7-12-3 0,4 10 1 15,3 2 2-15,-3-3 0 0,3 3 3 0,-3-4 3 16,3 4-5-16,0 0 1 0,0 0-3 0,0 0-3 16,0 0 1-16,0-5-3 0,0 5 2 0,0 0-2 0,0 0 3 15,0 0-4-15,8-1 3 0,-8 1-3 16,0 0 0-16,10 0-2 0,-10 0 1 0,6 0 1 15,-6 0 0-15,0 0-1 0,11 0-2 0,-11 0 3 0,5-2 3 16,-5 2-1-16,7 0 0 0,-3-2-1 0,-4 2 2 16,9-1-1-16,-4 1 0 0,0-4 15 0,2 2-5 15,-1 2-1-15,-1-1-7 0,-5 1 5 0,13 0 0 16,-6 1-1-16,1 0-3 0,0 0-5 0,-3 3 0 16,0-4 5-16,3 3-3 0,-2-1-6 0,-2 0-19 15,2 1-13-15,0-1-18 0,-1 1-3 0,-5-3-14 16,5 3-12-16,-4-2-19 0,-1-1-39 0,0 0-80 0,0 0-125 15,8-4-371-15,-8 4 164 0</inkml:trace>
  <inkml:trace contextRef="#ctx0" brushRef="#br0" timeOffset="35196.76">5706 15288 62 0,'0'0'76'0,"0"0"-13"0,0 0 2 16,0 0-9-16,0 0-7 0,-9 9-7 0,7-6 2 16,-3 1-6-16,1-3-6 0,1 2-5 0,-3-2-2 15,6-1 4-15,-4 5-4 0,1-3 3 0,-3 1-14 16,6-3 24-16,0 0-3 0,-5 4 8 0,5-4-1 16,0 0-2-16,-6 2-2 0,3-2-12 0,3 0 6 15,-9 4-2-15,4-2-3 0,-4-1 3 0,4 1-8 16,0 4 1-16,-2-3-3 0,1-2 5 0,-4 3-6 0,2 2 5 15,0 1-1-15,2-3 1 0,1 0-1 0,-3 0 5 16,5-2 3-16,-1 1 1 0,-2-1 6 16,3-2 7-16,-2 3 2 0,5-3-2 0,0 0 0 0,-8 3-2 15,8-3-2-15,0 0-9 0,-6 0 2 0,6 0-4 16,0 0-5-16,-4 1 0 0,4-1-3 0,0 0-3 16,0 0-6-16,-5 3 0 0,5-3-1 0,0 0 3 15,0 0-5-15,0 0 0 0,-4 1-4 0,4-1-1 16,0 0 2-16,0 0 2 0,0 0-2 0,0 0-1 15,0 0-1-15,0 0-2 0,0 0 0 0,0 0 2 16,0 0-10-16,0 0 5 0,0 0-2 0,0 0 1 0,0 0-2 16,0 0-2-16,0 0-1 0,0 0-2 0,0 0 0 15,0 0 0-15,0 0 1 0,0 0-2 16,0 0-2-16,0 0 3 0,0 0 5 0,0 0 1 0,0 0 0 16,0 0 1-16,0 0-5 0,0 0 3 0,0 0 4 15,0 0 0-15,0 0 5 0,0 0-3 0,0 0 0 16,0 0 4-16,0 0-2 0,0 0-2 0,0 0 1 15,0 0-1-15,19-4-4 0,-11 3 3 0,0-2-2 16,-1 0-3-16,3-2 4 0,2 3 2 0,-1-1-2 16,2 2 2-16,1-3-3 0,5 1 0 0,-6 3 2 15,9 0-4-15,4-1 4 0,-5 0 2 0,1 0-4 16,7-1 3-16,-1-1-3 0,-5 1-1 0,-2-1-3 0,-1 2-10 16,-1 2-19-16,3-1-10 0,-3-1-10 15,1 0-8-15,-1 1-11 0,-2 1-7 0,0 0-4 0,2 0 1 16,-6 1-2-16,6-4-9 0,0 1 9 0,-2 1 2 15,2-1 10-15,0 2 10 0,2-3 3 0,-1-2-1 16,-2 4 17-16,2-1 2 0,2-4 15 0,-4 2 26 16,4 1 2-16,-2-1 13 0,1 1-1 0,-1 0-1 15,2 2-6-15,-3-2 1 0,3 2 9 0,-3-3 1 16,1 2 9-16,0 1-3 0,0-3 10 0,-5 6-1 16,3-4 13-16,13 1 0 0,-10 0-2 0,0 0-4 15,7-2 6-15,-6 1 5 0,-2 1-3 0,10-1 8 0,-5-2-4 16,2 0-3-16,3-1 3 0,-9 1-8 0,9-2-4 15,-9 3-2-15,0-1-8 0,0 0-2 16,1 3 4-16,-4 0-13 0,1 0 6 0,-1 0-6 0,-4 3-2 16,-1 0 1-16,1-1-3 0,-1-1-1 0,5 3-3 15,-2 0-3-15,-2-1-3 0,-1 0 4 0,5 1 4 16,-4 0-8-16,4 2 0 0,1-5-1 0,-1 2 0 16,4-1-1-16,-2-2 0 0,1 0-2 0,2 0-1 15,3-1 3-15,5-2 2 0,-2 1 0 0,2-4-1 16,1 1 0-16,1 2-6 0,1 0 5 0,-5 3-2 15,-2-3-2-15,-3 3-1 0,-5 0-1 0,3 0-3 0,0 3-2 16,-2-2-11-16,2 1-7 0,0 0-5 0,-1 1-3 16,-1 0-1-16,0 1 4 0,0-2-2 0,-2 2 11 15,1-2 1-15,3 0 2 0,-4 1 3 0,5 1 7 16,0-3-8-16,4-2 4 0,-5 1-1 0,-1 0 2 16,10-3-7-16,-11 2 10 0,10-1 2 0,-3 0 5 15,0 1 0-15,-7 0-1 0,2 0 2 0,-1 1-1 16,5 1-5-16,-6 0 8 0,-1 1 2 0,2 1-7 15,-2 2 3-15,-1-3-3 0,4-1-2 0,-3 2 7 0,5 0-6 16,-4 4 4-16,-3-2-4 0,2-1 2 16,-1 1 1-16,1-2-1 0,-2 1 2 0,-3-3 1 15,0 0 0-15,0-1-6 0,3-1 9 0,-2 0-4 0,2-3 4 16,3-1 3-16,-2-2 6 0,1 4 2 0,3-2 2 16,4-2-3-16,-6 2 8 0,-1 0-3 0,3 0-4 15,-4 3-7-15,1-2 7 0,-6 3-2 0,2 1 2 16,-3-2-3-16,-1-1 1 0,-3 3-5 0,-3 0 0 15,1 0-1-15,1-1-2 0,-7 1 6 0,9 1-8 16,-7 2 0-16,-2-3 3 0,0 0-1 0,5 2-2 16,-5-2 2-16,6 0 2 0,-6 0-9 0,0 0 7 0,0 0 3 15,3 2-1-15,-3-2-2 0,9 2 7 0,-5-1 4 16,2 0 1-16,2 1-3 0,-3-1-2 16,4 2 2-16,-1 0-7 0,-3-1-2 0,0-1 4 0,1 1-2 15,-2 0 0-15,0 1 0 0,1 1-4 0,-2-1 1 16,-2 1 3-16,-1-4-3 0,-4 5-1 0,3-1 1 15,1-4 4-15,-5 4 1 0,2-2 3 0,3-2 0 16,-7 3 8-16,7-3 0 0,-8 0-2 0,8 0 3 16,0 0-4-16,-9-1 5 0,9 1-7 0,0 0 3 15,-4-5-5-15,1 2-10 0,3 3-13 0,-1-7-23 16,1 7-46-16,0-4-99 0,0-1-105 0,0 0-305 16,-1 0 135-16</inkml:trace>
  <inkml:trace contextRef="#ctx0" brushRef="#br0" timeOffset="38946.56">14729 15319 13 0,'0'0'132'0,"0"0"-16"0,4-4-8 0,-4 4-10 16,1-2-4-16,-1 2-16 0,0 0-14 0,5-4 1 15,-5 4-16-15,0 0 12 0,0 0-3 0,0 0-9 16,0-4 0-16,0 4-5 0,0 0-5 0,0 0-10 15,0 0-3-15,3-3-5 0,-3 3 1 0,0 0-1 16,0 0-6-16,0 0 1 0,0 0-2 0,0 0 2 16,0 0-6-16,1-4-2 0,-1 4 3 0,0 0-13 15,0 0 9-15,0 0 2 0,0 0 2 0,0 0-2 16,12 6-3-16,-12-6 2 0,10 0-4 0,-4 1-2 16,2-1 4-16,0 3-4 0,2-3 2 0,3-3 0 15,-2 6 1-15,2-3-4 0,-2-3-1 0,2 3 7 0,1 0-2 16,5 0-2-16,-6-1-2 0,6 1 3 0,-2 1 4 15,-2-1-9-15,6 0 2 0,-3 0-3 0,-3 0 4 16,0 0 1-16,4 0-6 0,-7 0 2 0,8 3 1 16,-7-3-4-16,6 1 6 0,-1 2 1 0,1-1-4 15,-2-2 1-15,-3 2-2 0,0 1 6 0,5-2-2 16,2 4-6-16,-9-5 3 0,9 0 1 0,-8 2 5 16,5-2-5-16,0 2 0 0,-1-1-3 0,2 0 6 15,-6-1 2-15,5 1 0 0,-4-1-1 0,-1 0-10 16,1 0 6-16,2 0 2 0,-3 0-4 0,0 1 4 15,1 0-1-15,-1 2-5 0,1-3 9 0,-2 0-6 0,2 0 4 16,1 5-8-16,0-4 6 0,-2 0-2 0,0-1-3 16,-2 3-10-16,2 0 17 0,1 1-2 0,-1-1-4 15,-1 0 4-15,2-1 0 0,-2 1-3 0,2 1 0 16,-1-3 3-16,1 0 1 0,-1 3-3 0,0-3 9 16,0-1-3-16,-2 2-2 0,3-1 4 0,-4 0 3 15,3-1-6-15,1 0-2 0,-2 0 4 0,-1 0 5 16,2 0-8-16,1 3 4 0,-2-3 2 0,-2 0 2 0,1 0-10 15,0 0 0-15,-1-3 5 0,1 3 2 16,-1 0-5-16,-2 0 3 0,0 0-11 0,-2 0 10 16,-6 0-1-16,9 0-1 0,-9 0-1 0,10 3-1 0,-5-3 1 15,3 0-2-15,-3 3-1 0,0-3 5 0,3 0-7 16,1 0 6-16,-4 1 0 0,3-1-6 0,-2 1 6 16,3 1-2-16,-4-1-2 0,7 0 4 0,-6 2-3 15,2-3-4-15,-2 3 5 0,2-3-1 0,-2 4 3 16,0-3-1-16,-2 1 1 0,0 0-6 0,-4-2-2 15,8 2 2-15,-6-2 0 0,-2 0 5 0,7 3 0 16,-2 0-1-16,-1-2-3 0,-4-1 3 0,4 3 0 0,-4-3 0 16,0 0-6-16,5 1 1 0,-5-1 4 0,0 0-4 15,0 0 0-15,6 1 5 0,-6-1-1 0,0 0-1 16,0 0 6-16,0 0-8 0,7 0 1 0,-7 0 2 16,0 0 2-16,0 0 1 0,0 0 0 0,0 0-1 15,0 0 3-15,0 0-12 0,0 0 9 0,0 0-8 16,0 0 2-16,0 0-1 0,0 0 6 0,0 0-2 15,0 0 1-15,0 0 5 0,0 0-8 0,0 0 3 0,0 0 3 16,0 0-7-16,0 0 5 0,0 0-6 16,0 0 6-16,0 0-3 0,0 0 0 0,0 0-3 15,0 0 4-15,0 0 0 0,0 0 5 0,0 0-5 0,-20-2 4 16,20 2-5-16,0 0 2 0,-5-2 2 0,5 2-4 16,0 0 0-16,-7-1 5 0,7 1-1 0,0 0-3 15,-7-1-1-15,7 1 5 0,-4-3-9 0,4 3 10 16,0 0 2-16,-5-3-15 0,5 3 5 0,0 0 13 15,0 0 1-15,-1-4-3 0,1 4 1 0,-1-3-1 16,1 3-10-16,0 0 5 0,0 0 6 0,0 0 4 16,0-7-5-16,0 7-3 0,0 0-1 0,0 0 4 0,0 0-1 15,0-5 3-15,0 5-15 0,0 0 12 0,0 0-9 16,0 0 3-16,0 0 4 0,0 0 6 16,0 0-10-16,0 0 6 0,0 0-9 0,0 0 6 0,0 0-5 15,0 0 4-15,-6 10 1 0,6-10 2 0,0 0-2 16,-1 7-6-16,1-7 8 0,0 0 0 0,0 0-9 15,0 0 6-15,0 0 4 0,-2 2 2 0,2-2-3 16,0 0-3-16,0 0 3 0,0 0-3 0,0 0 4 0,-1 3 0 16,1-3 0-16,0 0-7 0,0 0 3 15,0 0-6-15,-13-4-15 0,13 4-24 0,-9-3-17 16,1 1-46-16,2 1-138 0,1-1-264 0,-2 2 117 0</inkml:trace>
  <inkml:trace contextRef="#ctx0" brushRef="#br0" timeOffset="104492.27">14708 15395 109 0,'0'0'110'0,"0"0"-3"0,0 0-4 0,0 0-4 0,0 0-2 15,0 0-3-15,0 0-2 0,0 0-5 0,0 0-6 16,-10 0-7-16,10 0-9 0,0 0-6 16,0 0-7-16,-1 5-5 0,1-5-5 0,0 0-6 0,-8 3-2 15,5 1-4-15,-3-3-10 0,2 0 9 0,2 3-12 16,-3-2 8-16,1 0-14 0,4-2 9 0,-8 4-1 15,6-1-2-15,2-3-3 0,-4 2 3 0,4-2-3 16,-5 3 1-16,5-3 9 0,-2 1 2 0,2-1 5 16,0 0 2-16,0 0 3 0,0 0 5 0,0 0 4 15,-2 4 0-15,2-4-4 0,0 0 0 0,0 0-4 16,0 0-1-16,0 0-7 0,0 0-3 0,0 0-1 0,0 0 0 16,10 2-6-16,-10-2-3 0,0 0 1 15,0 0-2-15,8 2-1 0,-3-2-8 0,0 3 9 0,4-3 0 16,-4 0 1-16,3 0 1 0,2 0 2 0,3 0-3 15,-3 0 4-15,4 0-5 0,-2 3 1 0,-2-3-3 16,5 1 2-16,-3 0-3 0,0 0-5 0,0 0 1 16,0 0 3-16,2 1-4 0,-3 1-2 0,2-2 4 15,-2 2-5-15,1 0 3 0,1-1-2 0,0-1-1 16,3 1 0-16,1 2 0 0,-3-1-1 0,1 0 1 16,3 0-1-16,-4-1-2 0,4 0 2 0,-6 1 2 15,8-2-1-15,-5 2-3 0,3-3 0 0,1 2 1 0,-1-1-1 16,9-1 0-16,-5 1 0 0,1 0 0 0,5-1-1 15,0-1 1-15,0 1 2 0,-1-1 1 16,1 1-4-16,1-3 7 0,2-1-13 0,0 0 3 0,-4 3 4 16,2-3 1-16,-7 2 3 0,-2 0-2 0,-1-1-2 15,0 3 1-15,-2 2 0 0,-3-4 0 0,-1 4-1 16,-4-2 0-16,4 3 0 0,-3-3 0 0,3 1 0 16,-3 0 3-16,0 1-4 0,4-1 1 0,-2 0 2 15,2 0-2-15,-3 1 1 0,2 0 1 0,2 2-2 16,2-3 0-16,0 1 2 0,0 0-1 0,0 1-2 15,2-1 1-15,-7 2 0 0,3-1 0 0,2-2-1 16,0 2 1-16,0-2 0 0,1 0-1 0,-4 1 1 0,3-1-3 16,-4 2 2-16,-1-2 1 0,1 0-3 0,6 1 4 15,-6-2-1-15,6 1-1 0,-6-2 2 16,1-1-2-16,-2 2 2 0,0 2-2 0,0-4 3 0,-2 2-4 16,1-1 4-16,1 0-2 0,0-2 1 0,0 3 0 15,-1 0 1-15,1-1 1 0,-2 1-3 0,3 0-2 16,1 0 3-16,-1 0-3 0,0-2 4 0,0 2-2 15,-3-1 1-15,3 0 2 0,-2 0 3 0,-4 0 1 16,1 1 6-16,-2-1 3 0,-6 1 1 0,10-4 5 16,-5 2-4-16,-5 2-2 0,6 0-1 0,-6 0-1 15,8-2-2-15,-8 2-2 0,0 0-1 0,5 0-2 16,-5 0-2-16,0 0-1 0,0 0 1 0,0 0 4 0,0 0-9 16,0 0-4-16,-20 2-12 0,20-2-13 15,-13 0-21-15,4 0-23 0,-2-2-31 0,-1 2-43 0,-2-2-41 16,-3 2-191-16,-2-1-410 0,1-2 181 0</inkml:trace>
  <inkml:trace contextRef="#ctx0" brushRef="#br0" timeOffset="106141.73">14045 15605 42 0,'-11'0'151'0,"-1"-1"-4"0,5 1-6 0,-1 0-3 16,8 0-6-16,-8-3-3 0,5 2-13 0,3 1-9 15,0 0-11-15,0 0-14 0,0 0-7 0,0 0-4 16,0 0-12-16,0 0-3 0,12-4-8 0,-12 4-3 16,0 0-5-16,13 2-4 0,-13-2-4 0,7 3-4 15,-7-3 0-15,6 3-5 0,-3-2 1 0,-3-1-2 16,4 3-5-16,-1 0 1 0,-3-3-3 0,0 0-1 16,5 2 2-16,-5-2 8 0,0 0 0 0,0 0 10 15,0 0 2-15,0 0 5 0,0 0 0 0,5 0-2 0,-5 0 1 16,9-2 0-16,-5 0-2 0,-4 2-5 15,0 0-3-15,10 2-5 0,-3-2 2 0,-1-2-2 16,1 2 0-16,3-1-1 0,0-2-1 0,3 3-1 0,1 0 1 16,4-1-1-16,-2-2 5 0,5 2-4 0,7-2-2 15,2 1 4-15,2-2 1 0,2 0 4 16,-1 0 3-16,-1 0-4 0,2 0 0 0,0 0 1 0,0-1-4 16,-3 1-3-16,-2 1-1 0,-8 2-1 0,0 1-5 15,-1 1 0-15,0-1-3 0,-7 0 0 0,1 0 0 16,-1 3-3-16,1-3-2 0,-2 0 0 0,1 3 0 15,0-3-3-15,0 1-1 0,1 2 4 0,-1-1-2 16,2-2-3-16,2-1 2 0,3 2 1 0,2 2-1 16,-2-3-1-16,7-4 1 0,5 4 0 0,-4-3-3 15,0 3 3-15,2 0-3 0,-2 0 1 0,0 0-1 16,-7 3 1-16,0-2-1 0,8 0 0 0,-7 1 0 0,-3-2 0 16,-1 1 1-16,1 0-2 0,-1 0 0 0,0 1 2 15,-4-2-4-15,4-2 5 0,1 2-2 0,-1 0 0 16,1 0 4-16,0-1 9 0,-1-1-4 0,5-1 3 15,4-1 5-15,1 2-2 0,2-5 0 0,0 1 0 16,2 2 0-16,0-2-3 0,1 1 1 0,-2 4-5 16,0-3 0-16,-3 1-1 0,0 1-1 0,-8 1-1 15,0 1 0-15,1-2-1 0,-3 1-3 0,0 1 0 16,-5-2 2-16,0 4-1 0,2-2-1 0,2-2-2 16,2 1 1-16,-6 1 0 0,4-1 3 0,1 1-4 15,1 0 2-15,3 0 2 0,-8 0-4 0,4 0 3 0,1-3-2 16,3 6 1-16,0-2 5 0,-3-2-8 0,4 2 0 15,4 0 2-15,2 1-1 0,-1-1-2 16,0 2-2-16,-5-1 2 0,3-2 2 0,3 1-2 0,-1 2 3 16,-1 0 0-16,-4-2 4 0,0 0-7 0,-4 1-1 15,4-1 2-15,-1-1 0 0,9 0 0 0,-11 1 6 16,3-1-7-16,-1 0 5 0,0 0-7 0,6-1 3 16,-9 1-1-16,4-1 2 0,-3-1-1 0,7 1 0 15,-5 0 1-15,1 1 0 0,4 0-2 0,-7-3-1 16,1 2 1-16,6-1 4 0,-6 2-4 0,-3-1 4 15,0 0-4-15,1 0 3 0,-5 2-2 0,4-1-1 16,-5 0 1-16,0 0 0 0,-1 0-2 0,0 1 4 0,2 0 0 16,-1-1-4-16,-1 0 2 0,0 2-1 0,1 2 1 15,0-4-2-15,-2 2-1 0,3 0 0 16,-1-2-3-16,0 1 5 0,-2 0-6 0,2 0 1 0,1 1 1 16,-2 1 0-16,2-3-2 0,-4 2 1 0,0-2 2 15,-1 0 0-15,1 3-1 0,-3-1 0 0,-1 0 4 16,2-1-5-16,-2 0 2 0,-1 2 1 0,0-3-1 15,-5 0 0-15,8 3 3 0,-2-3 1 0,-2 1-3 16,-4-1 1-16,4 1 1 0,-4-1 1 0,0 0-1 16,5 2-1-16,-5-2 0 0,0 0 0 0,0 0 0 15,0 0 0-15,0 0 2 0,0 0 0 0,0 0-1 16,-19-4 0-16,19 4 0 0,-8-3 0 0,8 3-1 0,-10 0-2 16,10 0 0-16,-8-3 4 0,8 3-3 0,-7 3 0 15,7-3 0-15,0 0 0 0,-12 0 3 0,7 3 0 16,-3-2-4-16,1 3 6 0,0-2-3 0,0 3-1 15,-5 1 1-15,5-1 2 0,-1 1 0 0,1 0-1 16,1-1-1-16,0 1 2 0,1-1-2 0,1 1 1 16,-4 1-1-16,7 0 1 0,-2-1 0 0,1-1 0 15,-2 0-1-15,3 2 1 0,-2-4-1 0,3 0 0 16,0-3 2-16,-1 6-1 0,1-6-1 0,0 6 2 16,0-6 1-16,-4 3-1 0,4-3 4 0,0 0 1 15,0 0-5-15,0 0 0 0,0 0 1 0,0 0 5 16,-4-17-7-16,4 13 3 0,-1-5-5 0,2 1 2 0,-1-3-1 15,0 2 1-15,0-2 3 0,0 1-2 0,0 3 1 16,-1-1-3-16,1 1 1 0,-3 2-2 0,3 0 3 16,3 1-4-16,-3-2-1 0,-3 2 2 0,3 4-1 15,0-5 1-15,0 5 2 0,-4-2-1 0,4 2 0 16,0 0 2-16,0 0-1 0,0 0 0 0,-10 0 0 16,10 0-1-16,0 0-1 0,-5 5 2 0,4-3-3 15,1-2 3-15,-4 4-2 0,4 2 3 0,-3-5-1 16,3 4-1-16,0 0 1 0,-1-1 0 0,2 2 2 15,-1-1-2-15,3 0 1 0,-3 0-2 0,1-1 3 16,2 0-3-16,-2 0 2 0,1-1 0 0,-2 1 2 0,0-4-3 16,2 5 3-16,-2-5 0 0,0 0 2 15,1 2 2-15,-1-2-3 0,0 0-1 0,0 0-1 16,0 0 1-16,0-11 1 0,0 7-1 0,0-4-1 0,0 1-1 16,-1-2 0-16,1 0 1 0,0 1 0 0,-2 2 0 15,0-2-4-15,2 1 5 0,-1 2-4 0,-2 0-1 16,2 1 8-16,-3 1-8 0,-1 2-6 0,-5 1-36 15,-3 4-38-15,0 0-48 0,-7 1-50 0,0 2-64 16,-10-2-202-16,2 3-481 0,2-1 214 0</inkml:trace>
  <inkml:trace contextRef="#ctx0" brushRef="#br0" timeOffset="107241.79">14185 15526 127 0,'-5'-3'160'0,"5"3"-8"15,-4-3 2-15,4 3 1 0,-2-5-1 0,2 5-8 16,-2-4-4-16,1 1-5 0,1 3-7 0,-3-6-5 16,3 6-7-16,0 0-9 0,-1-3-8 0,1 3-12 15,0 0-8-15,-3-5-10 0,3 5-6 0,0 0-7 16,0 0-6-16,0 0-4 0,-6 13-4 0,3-8-6 16,1 3-4-16,-1 2-2 0,1 1-5 0,0 0-3 15,0-4-1-15,2 5-4 0,-2-3 0 0,2 2-2 16,-1-1-2-16,1-2-1 0,0-1-3 0,0-1 1 0,1-1-4 15,-2-1 3-15,1-1-3 0,0 3-2 16,0-6 0-16,-1 4 5 0,1-4-4 0,-4 3 0 16,4-3 2-16,0 0-4 0,0 0 0 0,0 0 1 0,-14-11-1 15,9 5 0-15,1-2 3 0,-2-2-5 0,-2-1 1 16,3-2 0-16,-4 1-1 0,1 2 1 0,3 1 0 16,4 0-1-16,-4-1-1 0,1 2-1 0,0 4 4 15,4-3 6-15,-1 4 5 0,-2-1-3 0,2 2-2 16,1 2 0-16,-3-6-2 0,3 6-1 0,-1-4-2 15,1 4 1-15,0 0 3 0,0 0-5 0,0 0 1 16,11 13-1-16,-4-5-4 0,-1 1 0 0,2 1 1 16,1 0 3-16,0 2-3 0,1 2-1 0,-2-3 7 0,1 0-8 15,-2-1 2-15,0-2-1 0,-2 1-1 16,-1-3 1-16,-1-1 1 0,0 1-2 0,0-3 0 16,-2 1 5-16,3-1-3 0,-4 1 3 0,0-4 4 0,0 0 1 15,0 0 7-15,0 0 0 0,0 0-1 0,0 0-3 16,-17-11 0-16,11 8-2 0,1-7-2 0,-4 1-2 15,4-1 2-15,-3 1-3 0,2-1 0 0,-2 0 1 16,2 2-3-16,-1-1 1 0,2 4 2 0,1 0-1 16,-1-4-2-16,0 4-2 0,1 0-1 0,3 0 3 15,-3 2-1-15,4 0-3 0,-5-3 4 0,5 4 0 16,0 2-4-16,-4-4 3 0,4 4-2 0,-2-3 0 16,2 3-1-16,0 0-5 0,0 0-12 0,0 0-17 0,0 0-21 15,0 0-20-15,13 4-23 0,-6 0-33 0,-1 0-28 16,2-2-29-16,1 0-218 0,-1 0-441 15,1-2 195-15</inkml:trace>
  <inkml:trace contextRef="#ctx0" brushRef="#br0" timeOffset="107675.85">14126 15513 13 0,'-1'-3'167'0,"1"3"-7"15,0-6-10-15,0 6-4 0,0-6-3 0,0 6 3 16,0-5-7-16,0 5-9 0,1-2-3 0,-1 2-13 16,0-5-11-16,0 5-10 0,0 0-7 0,4-3-10 15,-4 3-7-15,6-2-7 0,-6 2-7 0,0 0-4 0,16 3-7 16,-10 0-7-16,5 1-1 0,0-2-2 0,-1 2-6 16,4-1-1-16,-3 1 0 0,1 2-7 0,1-3-1 15,1 3-1-15,1-2-1 0,4 2-3 0,-1-5-2 16,-1 5-3-16,-2-4 3 0,4 2-1 0,-7-3-1 15,3 1-3-15,3-2-1 0,1 0-2 0,0 3 7 16,1-3-6-16,2-3-2 0,0 3 2 0,9 0-1 16,-1-3 1-16,0 2-1 0,3 0-1 0,2 1 0 15,-1 0-2-15,3-2 5 0,3 0-5 0,-3 2-2 16,3 0 1-16,0 0 1 0,-3 2 2 0,-1 1-3 16,-4-2 1-16,-1 0-2 0,2 4 2 0,-1-3 1 15,-1 2 1-15,-2-1-3 0,3-2 4 0,-4 0-2 0,3 2-1 16,-3 1 1-16,1-1-2 0,3-1 2 0,-1 1-4 15,1 0-3-15,1-1-8 0,3-1-8 16,2-2-11-16,0 1-17 0,2 0-5 0,11 0-28 0,-10 0-11 16,10-2-14-16,0 2-17 0,-14-1-25 0,2-1-14 15,-1-1-104-15,2 1-288 0,10-2 127 0</inkml:trace>
  <inkml:trace contextRef="#ctx0" brushRef="#br0" timeOffset="116958.04">14186 15613 5 0,'0'0'91'0,"0"0"-3"0,-9-8-16 16,9 8 0-16,0 0-14 0,0 0-1 0,0 0-11 0,0 0 4 16,-4-2-12-16,4 2 4 0,0 0 0 0,0 0 4 15,0 0 0-15,-2-3-4 0,2 3 4 0,0 0 0 16,0 0-1-16,0 0-9 0,0 0 1 0,0 0-4 15,0 0-9-15,0 0-1 0,0 0 2 0,0 0-6 16,0 0-1-16,0 0-5 0,0 0-3 0,0 0 2 16,0 0 0-16,0 0-1 0,0 0 3 0,0 0-7 15,0 0 11-15,0 0-12 0,0 0-4 0,0 0 3 16,-6 8 7-16,6-8-9 0,-1 5 0 0,1-5-2 16,0 3 1-16,0-3 2 0,0 0-3 0,-1 4-1 15,1-4 1-15,0 0-2 0,0 0 6 0,-5 3 2 16,5-3 6-16,0 0 5 0,0 0 6 0,0 0-5 0,0 0 2 15,0 0-7-15,0 0 1 0,-10-7-4 0,10 7-2 16,-6-3 8-16,4 1 1 0,-2-1-5 0,4 3 0 16,-6-4-2-16,2 1 0 0,0 0 1 0,4 3-3 15,0 0 5-15,-5-3 6 0,1 2-3 0,4 1-1 16,-4-3 0-16,4 3-1 0,0 0-1 0,-5-3-3 16,5 3-1-16,0 0-5 0,0 0 3 0,0 0-2 15,0 0 1-15,0 0-3 0,0 0 0 0,0 0-1 16,-1 8 4-16,1-8-5 0,1 8 0 0,-1-4 2 15,0-1 1-15,0 2 2 0,0 1-6 0,3-3 0 16,-3 3 5-16,1-1-3 0,0-1-2 0,-1 0 0 16,0-4 0-16,0 6 2 0,0-4 2 0,0-2-5 0,0 7 4 15,0-7-2-15,0 0 1 0,0 0 0 0,0 0-3 16,0 0 9-16,0 0-5 0,0 0 0 0,0 0 2 16,0-16 0-16,0 13 4 0,0-3-2 0,0 6 3 15,3-8-3-15,-2 5-2 0,-1-2 3 0,0 1-3 16,0 4-1-16,4-6 0 0,-4 3-1 0,0 3 3 15,0-4-1-15,0 4-2 0,3-5-3 0,-3 5 4 16,0 0 0-16,0-3-4 0,0 3 1 0,0 0-1 16,0-5-2-16,0 5 2 0,0 0-2 0,0 0 1 0,0 0 0 15,2-4 2-15,-2 4-1 0,0 0-3 16,0 0 0-16,4-4 2 0,-4 4 1 0,6-1-2 16,-6 1-2-16,8 0 2 0,-2 0 2 0,-6 0 0 0,11 0 4 15,-3 0-7-15,-1 1 1 0,-1-1 0 0,2 3 0 16,1-2-3-16,-3 1-5 0,2 0 0 0,0-2-5 15,2 0 1-15,0 3-1 0,-3-3 4 0,5 0 1 16,-5 0 2-16,3 0-3 0,1 0-3 0,6 0 4 16,2-3-2-16,-2 6 1 0,1-6-4 0,-2 6 1 15,3-3-10-15,-1 2-10 0,0-1-14 0,3 2-16 16,0 1-5-16,-3 0-19 0,1 0-6 0,3 1-36 16,-4-3-70-16,4 4-215 0,-2-2 95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5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 0 0,'0'0'701'0'0,"0"0"-73"0"0,0 0-79 0 0,0 0-55 0 0,0 0-67 0 0,0 0-26 0 0,0 0-71 0 0,0 0-3 0 0,0 0-80 0 0,0 0-21 0 0,0 0-48 0 0,0 0-12 0 0,0 0-38 0 0,0 0 2 0 0,0 0 3 0 0,0 0-51 0 0,0 0 5 0 0,0 0-16 0 0,0 0 11 0 0,0 0 5 0 0,0 0 21 0 0,0 0 5 0 0,0 0-16 0 0,0 0 26 0 0,0 0 79 0 0,0 0 8 0 0,0 0-49 0 0,0 0 2 0 0,0 0 16 0 0,0 0 14 0 0,0 0-25 0 0,0 0 2 0 0,0 0-41 0 0,0 0-9 0 0,0 0-5 0 0,0 0 9 0 0,0 0-34 0 0,0 0-31 0 0,0 0-16 0 0,0 0-41 0 0,0 0 50 0 0,0 0-22 0 0,0 0-2 0 0,0 0 33 0 0,0 0-6 0 0,0 0-18 0 0,0 0 0 0 0,0 0 1 0 0,0 0 23 0 0,0 0 30 0 0,0 0 22 0 0,0 0 6 0 0,0 0-4 0 0,0 0 26 0 0,0 0 12 0 0,0 0 13 0 0,0 0-10 0 0,0 0 4 0 0,0 0-21 0 0,0 0-13 0 0,0 0-8 0 0,0 0-27 0 0,0 0-15 0 0,0 0 0 0 0,0 0-9 0 0,0 0 6 0 0,0 0-17 0 0,0 0 2 0 0,0 0-34 0 0,0 0-1 0 0,0 0 35 0 0,0 0-10 0 0,0 0-26 0 0,0 0-25 0 0,0 0 1 0 0,0 0-31 0 0,0 0-28 0 0,0 0-52 0 0,0 0-118 0 0,0 0-77 0 0,0 0-125 0 0,0 0-301 0 0,0 0-716 0 0,0 0-1109 0 0,0 0 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36:34.3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18274 7550 19 0,'0'0'137'0,"0"0"-9"0,0 0-4 0,0 0-6 16,0 0-14-16,0 0-2 0,0 0-5 0,0 0-11 15,0 0-4-15,0 0-6 0,0 0-6 0,0 0-8 16,0 0-6-16,0 0-8 0,0 0-1 0,0 0-6 15,0 0-2-15,0 0-4 0,0 0-3 0,0 0-4 16,0 0-4-16,0 0-1 0,0 0 2 0,0 0-6 16,0 0-3-16,0 0-4 0,0 0-2 0,0 0 2 15,0 0-1-15,0 0 0 0,0 0-4 0,0 0 1 16,0 0-3-16,0 0 1 0,0 0 0 0,0 0 2 16,0 0-1-16,0 0-4 0,0 0 3 0,0 0-6 15,0 0 1-15,0 0 2 0,0 0 2 0,0 0-5 16,0 0 3-16,0 0-4 0,0 0 8 0,0 0 8 0,0 0 0 15,0 0 10-15,0 0 1 0,0 0 3 0,0 0 1 16,0 0 0-16,0 0-3 0,0 0-2 0,0 0-2 16,0 0 0-16,0 0-1 0,0 0-2 0,0 0-1 15,0 0-6-15,0 0 0 0,0 0 0 0,0 0-2 16,0 0-1-16,0 0 1 0,0 0-4 0,0 0 0 16,0 0-2-16,0 0 1 0,-22-1 2 0,22 1-2 15,-9-1-3-15,9 1 0 0,-6 2 2 0,6-2-4 0,-9 2 1 16,5-1 1-16,4-1-2 0,-8 0 0 0,8 0 2 15,-5 3-2-15,5-3 2 0,0 0-1 0,0 0 0 16,-8 1-5-16,8-1 1 0,0 0 2 0,0 0 0 16,0 0-1-16,-6 0 1 0,6 0 0 0,0 0 1 15,0 0 2-15,0 0 0 0,0 0 0 0,-8 0 0 16,8 0 2-16,0 0 0 0,0 0-4 0,-10 1 2 16,10-1 0-16,0 0-3 0,-8 0 4 0,8 0-3 15,-6-1 0-15,6 1-2 0,0 0 6 0,-9 0-4 16,9 0 1-16,-9 1 0 0,5-1-3 0,4 0 1 15,-10 0 2-15,10 0-1 0,-9 0 1 0,9 0 5 16,-10 0-5-16,10 0-3 0,-11 0 2 0,11 0 3 0,-7 0-5 16,7 0 2-16,0 0-3 0,-9 0-4 0,9 0 3 15,0 0 4-15,0 0 0 0,-6 0-3 0,6 0 3 16,-6 2-3-16,6-2 1 0,-8 3 3 0,8-3-4 16,-5 2-1-16,5-2 6 0,-7 2 0 0,2-1 0 15,5-1-5-15,0 0 1 0,-11-1 2 0,11 1-1 16,-7 1 1-16,7-1 3 0,-9-3-4 0,9 3 0 0,-10 0 4 15,10 0-1-15,-9-2-1 0,9 2-1 0,-9-2-4 16,4 1 1-16,-1-1 3 0,-2 2-1 0,8 0 2 16,-13-1 1-16,8 1-2 0,-4-1 3 0,2-2-5 15,0 3-3-15,-1 0 6 0,8 0-4 0,-14 0 2 16,7 0 0-16,2 0 1 0,-3-1-2 0,3-1-1 16,5 2 4-16,-8-1-1 0,8 1-4 0,0 0 5 15,0 0-2-15,-9 3 1 0,4-3 1 0,5 0-2 16,-10 1 0-16,10-1 3 0,-8 0-1 0,8 0 1 15,-6 3-4-15,6-3 2 0,-10-3 0 0,10 3-5 16,-9 3 4-16,9-3 3 0,-12 0-5 0,8 0 4 16,-2 0-2-16,1 1-1 0,-3 0-1 0,8-1 3 0,-9 0-2 15,5 0 1-15,4 0 0 0,-6 2-1 0,6-2-2 16,-8 1 3-16,8-1 2 0,0 0-3 0,-9 2 0 16,9-2 3-16,0 0-2 0,-10-3 2 0,10 3-2 15,-5-2 1-15,5 2 3 0,-9 0 2 0,9 0 4 16,-6 0 3-16,6 0 3 0,-10-2 2 0,10 2-2 15,-4-3-3-15,4 3-1 0,-5-1 1 0,5 1 2 16,-7-2-2-16,7 2-1 0,-6-2-2 0,6 2 1 16,-7-3-3-16,7 3-2 0,-7 0-2 0,7 0 0 0,-7-1 0 15,7 1 0-15,-6-3 1 0,6 3-1 16,-5-1-1-16,5 1 0 0,0 0 0 0,0 0 0 0,-10 0-1 16,10 0 0-16,0 0 4 0,0 0-6 0,-7 0 0 15,7 0 1-15,0 0 2 0,0 0-3 0,-11 1 2 16,7-1 1-16,4 0-4 0,0 0 1 0,-12 0 1 15,12 0 0-15,-7 0-1 0,7 0 0 0,0 0-1 16,-12 0 2-16,12 0 0 0,-6 0-2 0,6 0 3 16,0 0 0-16,-9 2-4 0,9-2 3 0,0 0 0 15,-8 0 0-15,8 0 1 0,0 0 1 0,0 0-3 0,-6 0-4 16,6 0 4-16,0 0 1 0,0 0-3 0,-8 0 2 16,8 0 0-16,0 0 0 0,0 0 0 0,-9-2 2 15,9 2 0-15,0 0-2 0,0 0 0 0,0 0 2 16,-9 0 12-16,9 0-7 0,0 0 5 0,-8 2-2 15,8-2 1-15,0 0 0 0,0 0-3 0,-10 0-3 16,10 0 2-16,0 0-2 0,0 0 1 0,0 0-3 16,-6 0 0-16,6 0-4 0,0 0 4 0,0 0-2 15,0 0 1-15,0 0 1 0,0 0-1 0,0 0-1 16,0 0 1-16,-4-3 1 0,4 3 0 0,0 0-4 16,0 0-3-16,0 0 6 0,0 0-2 0,0 0 3 0,0 0-1 15,0 0 1-15,0 0-5 0,0 0 5 0,0 0-2 16,0 0-2-16,0 0 1 0,0 0 2 0,0 0-3 15,0 0 2-15,0 0 0 0,0 0 0 0,0 0-1 16,0 0 2-16,-9 1-3 0,9-1 1 0,0 0 0 16,0 0 3-16,0 0-2 0,0 0-2 0,-5 3 2 15,5-3 1-15,0 0 1 0,0 0-4 0,0 0 3 16,0 0-3-16,0 0 0 0,0 0 2 0,0 0-4 16,0 0 4-16,0 0 2 0,0 0-4 0,0 0 3 0,0 0-4 15,-6 0 5-15,6 0-5 0,0 0 1 16,-5 1 2-16,5-1-1 0,0 0-1 0,0 0 2 0,0 0 0 15,-6 3 0-15,6-3-2 0,0 0-1 0,-5 1 2 16,5-1 0-16,0 0 0 0,0 0 0 16,-5 3-3-16,5-3 3 0,0 0 2 0,-3 4-1 0,3-4-1 15,0 0 1-15,0 0-2 0,-6 0-1 0,6 0 2 16,0 0 2-16,-3 2 0 0,3-2 0 0,0 0-1 0,0 0-3 16,0 0 2-16,0 0 0 0,0 0 1 15,0 0 1-15,0 0-2 0,0 0 0 0,0 0 2 16,0 0 1-16,0 0 0 0,0 0 1 0,0 0 6 0,0 0 0 15,0 0 0-15,0 0-2 0,0 0-1 0,0 0 2 16,0 0 1-16,0 0-5 0,0 0 4 0,0 0-3 16,0 0-4-16,0 0 7 0,0 0-8 0,0 0 6 15,0 0 1-15,0 0-2 0,0 0 0 0,0 0 1 16,0 0 0-16,0 0 1 0,0 0-3 0,0 0-1 16,0 0 1-16,0 0-2 0,0 0 0 0,0 0 0 15,0 0-3-15,0 0 2 0,0 0 1 0,-7 0-2 16,7 0-3-16,0 0 6 0,0 0-1 0,0 0-1 15,0 0-1-15,0 0-1 0,0 0 1 0,0 0 1 16,0 0 0-16,0 0-2 0,0 0 3 0,0 0-1 0,0 0-3 16,0 0 1-16,0 0 0 0,0 0 0 0,0 0-2 15,0 0 5-15,0 0-2 0,0 0 1 0,0 0 0 16,0 0 1-16,0 0-2 0,0 0-1 0,0 0 0 16,0 0 1-16,0 0 1 0,0 0-2 0,0 0-2 15,0 0 1-15,0 0-7 0,0 0 7 0,0 0-1 16,0 0 0-16,0 0 2 0,0 0 2 0,0 0 0 15,0 0-2-15,0 0 1 0,0 0-3 0,0 0 6 16,0 0-5-16,0 0 0 0,0 0 1 0,0 0-1 16,0 0 1-16,0 0-5 0,-5 3 4 0,5-3 2 15,0 0-1-15,-5 2-2 0,5-2 4 0,-6 2-4 0,6-2 4 16,-4 2-2-16,4-2 0 0,0 0 1 0,-4 3 1 16,4-3-2-16,0 0 2 0,-4 2-7 0,4-2 6 15,0 0 0-15,0 0 2 0,0 0-6 0,0 0 1 16,-4 3 2-16,4-3 0 0,0 0 4 0,0 0-1 15,0 0-2-15,0 0-1 0,0 0 1 0,-5 2 0 16,5-2-1-16,0 0 2 0,0 0 1 0,0 0-1 16,-9 0-1-16,9 0 0 0,0 0 0 0,0 0-1 0,0 0 3 15,-9-2-3-15,9 2 0 0,0 0 0 16,0 0 0-16,0 0 0 0,0 0 0 0,0 0 2 16,0 0 0-16,-6 2-1 0,6-2-6 0,0 0 5 0,0 0 0 15,0 0 0-15,0 0 0 0,0 0 0 0,0 0-1 16,0 0 2-16,0 0-2 0,0 0 2 0,0 0-2 15,0 0 2-15,0 0-8 0,0 0 6 0,0 0-1 16,0 0 1-16,0 0 0 0,0 0-1 0,-5 2 2 16,5-2-1-16,0 0-7 0,0 0 8 0,0 0-1 15,0 0 4-15,0 0-6 0,0 0 2 0,0 0 2 16,-2 3 1-16,2-3 1 0,0 0 1 0,0 0-3 16,0 0 1-16,0 0 0 0,0 0 0 0,0 0 0 0,0 0-3 15,0 0 2-15,0 0 0 0,0 0 4 16,0 0-3-16,0 0-1 0,0 0 4 0,0 0 4 0,0 0 1 15,0 0 2-15,0 0 0 0,0 0-1 0,0 0 0 16,0 0-3-16,0 0-2 0,0 0 0 0,0 0 0 16,0 0 2-16,0 0-5 0,0 0-4 0,0 0 6 15,0 0-3-15,0 0 4 0,0 0-2 0,0 0-2 16,0 0 3-16,0 0-4 0,0 0 3 0,0 0-1 0,0 0 0 16,0 0-1-16,0 0 1 0,0 0-4 15,0 0 3-15,0 0-1 0,0 0 0 0,0 0-5 16,0 0 4-16,0 0-2 0,0 0 4 0,-6 3-2 0,6-3-4 15,0 0 1-15,0 0 3 0,0 0-2 0,0 0 3 16,0 0 0-16,0 0 0 0,0 0 2 0,0 0-1 16,0 0-1-16,0 0-3 0,0 0 2 0,0 0 0 15,0 0 1-15,0 0 1 0,0 0 0 0,0 0 0 16,0 0-8-16,0 0 5 0,0 0 4 0,0 0-3 16,0 0 6-16,0 0-4 0,0 0 1 0,0 0 3 15,0 0-2-15,0 0 2 0,0 0 1 0,0 0-1 16,0 0-1-16,0 0 1 0,0 0-3 0,0 0 0 0,0 0 1 15,0 0-1-15,0 0 1 0,0 0-1 16,0 0-2-16,0 0 1 0,0 0 2 0,0 0-1 0,0 0-2 16,0 0-1-16,0 0 0 0,0 0 0 0,0 0-5 15,0 0 7-15,0 0-3 0,0 0 1 0,0 0-5 16,0 0 3-16,0 0-2 0,0 0 5 0,0 0-1 16,0 0 1-16,0 0 1 0,0 0 0 0,0 0 1 15,0 0-3-15,0 0 1 0,0 0 1 0,0 0 0 16,0 0-1-16,0 0-2 0,0 0 2 0,0 0 0 15,0 0-1-15,0 0 1 0,0 0 1 0,0 0-1 0,0 0 0 16,0 0 1-16,0 0 0 0,0 0 1 16,0 0-1-16,0 0 2 0,0 0 0 0,0 0 1 15,0 0-2-15,0 0 5 0,0 0-2 0,0 0-2 0,0 0 3 16,0 0-3-16,0 0 1 0,0 0 0 0,0 0-2 16,0 0 0-16,0 0 0 0,0 0-1 0,0 0-1 15,0 0 0-15,0 0 0 0,0 0 2 0,0 0-2 16,0 0-2-16,0 0 2 0,0 0-2 0,0 0 3 15,0 0-4-15,0 0 4 0,0 0-4 0,0 0 5 16,0 0-2-16,0 0 1 0,0 0-2 0,0 0 1 16,0 0-2-16,0 0 1 0,0 0-1 0,0 0 4 0,0 0-2 15,0 0-7-15,0 0 2 0,0 0 3 0,0 0 2 16,0 0-2-16,0 0 1 0,0 0 3 16,0 0-4-16,0 0-1 0,0 0 6 0,0 0-4 0,0 0 2 15,0 0 0-15,0 0-2 0,0 0-1 0,0 0 1 16,0 0 2-16,0 0-1 0,0 0-1 15,0 0 4-15,0 0-3 0,0 0 3 0,0 0-3 0,0 0-1 16,0 0 2-16,0 0-2 0,0 0 1 0,0 0 1 16,0 0-1-16,0 0 1 0,0 0-2 0,0 0 0 15,0 0-6-15,0 0 6 0,0 0 3 0,0 0-3 16,0 0-1-16,0 0-1 0,0 0 2 0,0 0 0 16,0 0 0-16,0 0 0 0,0 0-3 0,0 0 3 0,0 0 0 15,0 0 1-15,0 0-8 0,0 0 6 0,0 0 1 16,0 0-1-16,0 0 1 0,0 0 2 0,0 0-1 15,0 0 1-15,0 0-2 0,0 0 0 0,0 0-3 16,0 0 1-16,0 0 2 0,0 0 0 0,0 0 0 16,0 0 0-16,0 0 0 0,0 0 1 0,0 0 0 15,0 0-2-15,0 0 0 0,0 0 2 0,0 0 0 16,0 0-1-16,0 0-5 0,0 0 2 0,0 0 3 0,0 0 0 16,0 0 2-16,0 0 0 0,0 0 0 15,0 0-2-15,0 0 2 0,0 0-1 0,0 0-1 16,0 0 1-16,0 0 0 0,0 0 1 0,0 0-2 15,0 0 0-15,0 0 1 0,0 0 1 0,0 0-4 16,0 0-1-16,0 0 3 0,0 0 1 0,0 0-5 0,0 0 4 16,0 0 1-16,0 0-7 0,0 0 6 0,0 0 0 15,0 0 1-15,0 0-2 0,0 0 1 0,0 0 0 16,0 0 1-16,0 0 0 0,0 0-2 0,0 0 2 16,0 0-1-16,0 0 1 0,0 0-2 0,0 0 2 15,0 0-1-15,0 0 2 0,0 0-2 0,0 0 0 16,0 0 0-16,0 0 0 0,0 0-1 0,0 0 0 15,0 0 4-15,0 0-4 0,0 0 1 0,0 0 0 16,0 0 0-16,0 0-4 0,0 0 6 0,0 0-2 0,0 0-3 16,0 0 7-16,0 0-3 0,0 0 0 0,0 0-4 15,0 0 5-15,0 0-1 0,0 0 0 0,-6-6 0 16,6 6-1-16,0 0 3 0,0 0-1 0,0 0-3 16,0 0 1-16,-7-1 0 0,7 1-1 0,0 0-2 15,0 0 3-15,0 0 1 0,0 0 0 0,-5-3-1 16,5 3 2-16,0 0-3 0,0 0 4 0,0 0-3 15,0 0 0-15,-8 0-1 0,8 0-1 0,0 0 3 0,0 0-2 16,-7 3 4-16,7-3-6 0,0 0-1 16,0 0 4-16,-8 1 0 0,8-1-2 0,0 0 0 15,0 0 2-15,0 0 0 0,0 0-1 0,0 0 1 0,0 0 0 16,0 0 2-16,0 0-3 0,-9-1 2 0,9 1 1 16,0 0-7-16,0 0 6 0,0 0-5 0,0 0 5 15,0 0-1-15,-5 1 1 0,5-1 2 0,0 0 0 16,0 0-1-16,0 0 1 0,0 0-4 0,0 0 2 15,0 0 0-15,-9 0 1 0,9 0-1 0,0 0 2 16,0 0-4-16,0 0 2 0,0 0 1 0,0 0-2 16,0 0 4-16,0 0-3 0,0 0-5 0,0 0 5 0,0-4 2 15,0 4-2-15,0 0-2 0,0 0 3 0,-5-2-3 16,5 2 0-16,0 0 3 0,0 0-4 16,0 0 0-16,0 0 1 0,0 0-7 0,0 0 7 0,0 0 0 15,0 0-3-15,0 0 4 0,-9 4-1 0,9-4 1 16,-4 2-2-16,4-2 3 0,0 0-2 0,-6 3 1 15,6-3 1-15,0 0-2 0,-4 1 0 0,4-1 3 16,0 0-2-16,-4 3 1 0,4-3 1 0,0 0-1 16,0 0 0-16,-4 3 0 0,4-3-1 0,0 0-1 15,0 0 4-15,0 0-4 0,0 0 2 0,-3 2-1 16,3-2-1-16,0 0 5 0,0 0-3 0,0 0 2 0,0 0-4 16,-8 0-2-16,8 0-1 0,0 0 5 15,0 0 2-15,0 0-5 0,-9-2 3 0,9 2 2 0,-6-2-4 16,6 2 0-16,0 0 3 0,-6-4-5 0,6 4 4 15,0 0-1-15,0 0 0 0,-6-1 1 0,6 1-2 16,0 0 3-16,-6 0-4 0,6 0 3 0,0 0-8 16,-9-3 9-16,9 3-1 0,-7 0 1 0,7 0-3 15,0 0 0-15,-9 0 1 0,9 0 0 0,0 0-2 16,-10 0 3-16,10 0-3 0,-7 0-2 0,7 0 4 16,-7 0 0-16,7 0 0 0,-6 3 1 0,0-2-1 15,6-1 0-15,-6 2 2 0,6-2-2 0,-6 1 0 0,6-1 1 16,-8 0 1-16,8 0-9 0,0 0 4 0,-10-1-2 15,10 1 10-15,0 0-2 0,-9 0-2 16,9 0-2-16,-4-3 3 0,4 3 0 0,0 0-2 0,0 0 2 16,-6 0 0-16,6 0 1 0,0 0 0 0,0 0-1 15,-7-3 0-15,7 3-1 0,0 0 0 0,0 0-7 16,0 0 5-16,0 0 0 0,0 0 1 0,0 0 0 16,0-2 1-16,0 2 2 0,0 0-1 0,0 0-1 15,0 0 2-15,0 0-1 0,0 0-4 0,0 0-1 16,0 0 3-16,0 0 0 0,0 0-1 0,0 0-3 15,0 0 3-15,0 0 1 0,0 0-2 0,0 0 2 16,0 0 0-16,0 0 1 0,0 0-2 0,0 0 1 0,-5 6-2 16,5-6 3-16,0 4-3 0,0-4-1 0,0 5-4 15,0-5 6-15,0 4 2 0,0-4-1 0,-1 6-1 16,1-6 2-16,0 4-2 0,0-4 4 0,0 2-2 16,0-2-3-16,0 6 2 0,0-6-5 0,-3 6 3 15,3-6 5-15,0 5-4 0,0-2 0 0,0-3 2 16,0 6-1-16,-1-2-2 0,2-2 4 0,-1 4-5 15,-1 0 3-15,1-1 0 0,0-1 1 0,1 2 0 0,-1-2 3 16,0 2-4-16,0 2-3 0,0-4 7 16,0 1-5-16,-1 1 2 0,1 0-1 0,0-4 1 15,0 5-1-15,0-2 0 0,-4 0 2 0,8-1-1 0,-8 2 2 16,8-1-2-16,-4 1 0 0,1 0-2 0,-1-1 2 16,0 1-4-16,0-1-1 0,0 1 3 0,0-2 1 15,3 1 3-15,-3 1-4 0,-3 0 1 0,3 0 0 16,0-1 1-16,0 0-1 0,0 1-3 0,-1-2 4 15,-3-1-2-15,4 3 1 0,0 0 0 0,0-2-2 16,0 1 4-16,4 3-3 0,-4-3 2 0,0 2-1 16,1 0-1-16,-1-1 1 0,0-2 0 0,0 3 4 0,0-1-3 15,3-1 1-15,-3 1-2 0,0 1 0 0,0-3 2 16,1 2-2-16,-1-1 2 0,0-1-1 16,0-1 0-16,1 2-1 0,-1-5-5 0,0 5 8 0,3-3-3 15,-3-2 2-15,0 0-2 0,0 5 0 0,0-5 0 16,0 0-1-16,0 0 0 0,0 4 2 0,0-4-3 15,0 0 1-15,0 0 2 0,0 4 0 0,0-4-2 16,0 0-1-16,0 0 1 0,-4 5 1 0,4-5 0 16,0 4 2-16,0-4-7 0,0 5 5 0,0-5 2 15,0 6-4-15,0-3 4 0,0-3-1 0,0 6 1 16,0-4-3-16,0 3 2 0,0-5-2 0,0 7 3 0,1-3-2 16,-1-4 1-16,0 4 0 0,0 0 0 0,0-4-1 15,0 5-5-15,0-5 5 0,4 4-1 16,-4-4 0-16,0 0 1 0,0 0 1 0,0 0 2 0,0 0 2 15,0 4-3-15,0-4 2 0,0 0-1 0,0 0-1 16,0 0 0-16,0 0-3 0,0 0 4 0,0 0-4 16,0 0 2-16,0 0 3 0,0 0-5 0,0 0 3 15,0 0 2-15,0 0-2 0,0 0-1 0,0 0 0 16,0 0-1-16,0 0 1 0,0 0 0 0,0 0-1 16,0 0 1-16,0 0 1 0,0 0-1 0,0 0 2 15,0 0-1-15,0 0-4 0,0 0 2 0,0 0 0 0,0 0-8 16,0 0 6-16,0 0 0 0,0 0-2 0,0 0 3 15,0 0 1-15,0 0 0 0,0 0 1 0,0 0-3 16,0 0 0-16,0 0 2 0,0 0 0 0,13-1 0 16,-13 1 1-16,4 1-2 0,0 0 4 0,-4-1-3 15,6 3 1-15,-6-3 0 0,5 3 0 0,-2-2-1 16,-3-1-1-16,9 1 2 0,-3 1 0 0,-2-1-2 16,1 0-2-16,-5-1 5 0,8 0-2 0,-4 1-2 15,-4-1 0-15,10 0 5 0,-10 0-3 0,6 0 2 16,-1 2-3-16,-5-2-1 0,0 0 2 0,13-2 2 15,-13 2 0-15,9 0-3 0,-5-2 2 0,-4 2-5 0,11 0 4 16,-4-1 0-16,0 1 1 0,-2-2-4 0,3 2 3 16,-8 0 1-16,9-2-1 0,-1 2-1 0,-2 0 0 15,1 0-1-15,3-3 3 0,-4 3-2 0,3-3 0 16,-1 3 2-16,-2 0 0 0,7 0-2 0,-5 0-1 16,1 0 1-16,-3 0 2 0,4 0 0 0,-2 0-3 15,-2 0 4-15,3 0-3 0,-9 0 4 0,12 0-3 16,-6 0 0-16,1 0-1 0,-1 3 1 0,0 0 0 15,-6-3-1-15,11-3 2 0,-6 6-1 0,2-3 0 0,0 0-2 16,-7 0 3-16,11 1-3 0,-6 2 5 16,2-3-6-16,0 1 1 0,1-1 1 0,-3 0 3 0,4 1-2 15,0-2 2-15,-3 2 1 0,2-1-2 0,2 0 2 16,-2 0 0-16,-3 0-2 0,7 0-2 0,-1 0 0 16,-5 0-1-16,1 0 4 0,-2 1-10 0,4-1 7 15,-9 0 3-15,13-1-4 0,-6 0 4 0,1 1-5 16,-8 0 6-16,11 0-1 0,-7-1 1 0,2-1-3 15,-6 2 0-15,11-1-1 0,-5 0 1 0,-6 1 0 16,11-3 1-16,-8 0-1 0,-3 3 0 0,11 0 3 16,-6-1-4-16,1 1 0 0,-1-1 0 0,3 1-2 0,-1-2 6 15,1 1-3-15,1 1 0 0,1 0 0 16,-2 0-3-16,0 0 2 0,2 1-2 0,0-1 7 16,-1 2-1-16,0-2-3 0,0 0 1 0,-3 0-4 0,1 0 2 15,1 0 3-15,0 0-5 0,1 0 4 0,-1 0-3 16,0 0 4-16,-1 0-2 0,2 0-1 0,-1 0-1 15,-2 0 0-15,4 0 1 0,2-2 2 0,-5 4-1 16,1-2 1-16,4 0-2 0,-6 0 0 0,2-2 1 16,5 4 1-16,-7-2-2 0,7 0 1 0,-4 0 1 15,1 0-1-15,-2-2 0 0,4 1 1 0,0 0-3 16,1 0 3-16,-3-1-1 0,0 2-1 0,2-2 2 0,-1 2-4 16,0-3 0-16,1 3 3 0,-1-1 3 15,1 1-2-15,1-2 3 0,-3 1-3 0,-1 1-3 16,3 0 4-16,-2-1-2 0,-1 1-7 0,-3 0 2 0,6 0 4 15,-3 0-3-15,-3 1 6 0,2-1 1 0,2 0-2 16,1 0 1-16,-3 0-2 0,-1 1 2 0,4-2-1 16,-3 2 0-16,3-1-1 0,-4 0 1 0,5 0 0 15,1 2-7-15,-1-2 5 0,-1 0 2 0,-2 0-1 16,4 1 0-16,1-1 0 0,-3 3-2 0,0-1 4 16,-1-2-4-16,3 2 2 0,-3-1 1 0,-2 0-6 15,-1-1-6-15,1 1 0 0,3-1 3 0,-4 2-1 0,0-2 4 16,0 1-3-16,-1-1 3 0,1 0-1 0,-1 0-1 15,3 0 1-15,-1 0 0 0,-8 0 1 16,12 0 1-16,-1 0 0 0,0-1 2 0,-2 1 1 0,2 0-2 16,1-2 3-16,-3 2-3 0,4-1 3 0,-3 1-3 15,4-1 4-15,-2 1-2 0,-1 0 0 0,3-1 0 16,-2 1 1-16,0 0-3 0,0-2 2 0,-2 2-1 16,3 0 1-16,-3 0 1 0,1 0-4 0,-3-2 5 15,1 2 0-15,0 0 1 0,1 0-2 0,-5-3-1 0,3 3-1 16,1 0-1-16,0 0 4 0,0 0-1 0,4 0-1 15,-3 0 0-15,0 0 0 0,1-1 2 0,1 1-1 16,0-2 2-16,-1 2 0 0,1 0-3 0,-1-1 0 16,3 2 1-16,-3-1 1 0,1 0 0 0,-2 0-2 15,2 2-1-15,-2-2 1 0,-1 0 1 0,0 0-1 16,0 0-3-16,1 0 6 0,1 1-2 0,0-1 1 16,-1 0-2-16,1-1 0 0,0 1 2 0,0 0 0 15,-2 0-1-15,4 0 3 0,-3 0-4 0,-2 0 1 16,2 0 2-16,1 0-2 0,-2 0 3 0,3-2-6 15,-5 2 4-15,4 0-6 0,-1 0 4 0,-1 0 4 16,-1 0-4-16,2 0 2 0,-1 0-1 0,-4-1 0 16,7 0 2-16,-3 1-2 0,-9 0 0 0,12 0 0 0,-5-2 2 15,2 2-1-15,-3 0-3 0,1 0 3 0,-7 0 0 16,9 0-3-16,-3-1 4 0,-1 0 1 0,-5 1-4 16,0 0 2-16,8 0 0 0,-8 0-1 0,6-3-1 15,-6 3-1-15,0 0-4 0,0 0 3 0,8 0 5 16,-8 0-1-16,0 0-4 0,7 3 1 0,-7-3 4 15,0 0-2-15,8-3 2 0,-8 3-2 0,8 3 0 16,-8-3-4-16,9-3 0 0,-2 6 5 0,-3-3 0 16,-4 0-3-16,9 0 5 0,-9 0-6 0,14 0 6 0,-10 0-2 15,-4 0-1-15,10 1 0 0,-6 0 2 0,-4-1-1 16,9 0 2-16,0 0 0 0,-4 0-5 0,3 0 1 16,-3 0-9-16,-5 0 9 0,13 0 2 0,-7 0 1 15,2 0 0-15,1 0 0 0,-3-1-2 0,-6 1 0 16,12-1 2-16,-7 2-3 0,-5-1 2 0,10-1 0 15,-6-2-1-15,-4 3 0 0,0 0 0 0,0 0-1 16,7 0-4-16,-7 0 4 0,0 0-1 0,0 0 1 16,0 0 3-16,6 3-3 0,-6-3-1 0,0 0 0 15,0 0 0-15,0 0 2 0,3-4-1 0,-3 4 1 16,0 0-1-16,0 0 0 0,0 0-2 0,0 0 7 0,0 0-4 16,0 0 0-16,0 0-1 0,0 0 2 0,0 0-2 15,0 0 2-15,0 0 0 0,0 0 1 0,0 0-2 16,0 0 0-16,0 0-1 0,0 0-2 0,0 0 4 15,0 0-1-15,0 0 1 0,0 0-1 0,0 0 2 16,0 0 0-16,0 0-2 0,0 0-1 0,0 0 1 16,0 0 0-16,0 0-7 0,0 0 7 0,0 0-4 15,0 0 8-15,-13-6-2 0,13 6 2 0,-5-5-6 16,1 4 2-16,1 0 1 0,-1-2-1 0,4 3-2 16,-5-4 5-16,2 2-6 0,3 2 3 0,-9-6 0 15,7 4 2-15,-1 0-1 0,3 2 2 0,-5-6-1 0,0 4 1 16,5 2 0-16,-4-6 0 0,3 3-4 15,-3-1 2-15,3 0-1 0,1-1-4 0,-3 0 0 0,3-1 5 16,-1 1 0-16,-2-3 0 0,1-1 1 0,-1 1 1 16,-2 0-3-16,4-1 3 0,-4 1-2 0,1-3-1 15,1 5 1-15,2-4-1 0,0 3-2 0,-3-2 6 16,0 0-3-16,-1-1-7 0,5 0 4 0,0 3 2 16,0-3 4-16,-1 0-3 0,-2 1 0 0,6 0-2 0,-2-2-3 15,-1 0 5-15,5 1-1 0,-5 0 3 16,5 1-4-16,-5-3-1 0,3 4 2 0,-2-1 0 15,-1 2 0-15,0-3 1 0,4-1-1 0,-4 2 0 0,0 2 0 16,0-1-1-16,0 3 3 0,0-2-4 0,-3 1 5 16,2-2-2-16,1 3 0 0,-1 0-2 0,-2-1 0 15,3 1 0-15,-4 0 2 0,3 0-2 0,1 0 1 16,-3 0 2-16,1 3 1 0,2 2-3 0,0-8-4 16,0 4 4-16,0 4-5 0,-4-4 4 0,4 4 0 15,-4-4 0-15,4 4-1 0,-1-3 3 0,1 3 0 16,0 0 1-16,0-6-1 0,0 6-2 0,-4-3 3 0,4 3-3 15,0 0 2-15,0 0-2 0,0 0 1 16,0-3 1-16,0 3 0 0,0 0-1 0,0 0-2 16,0 0 3-16,0 0-2 0,0 0 2 0,-4-3 0 0,4 3-2 15,0 0 3-15,0 0-4 0,0 0 2 0,0 0-1 16,0 0 1-16,0-7-5 0,0 7 4 0,0 0 1 16,-3-1 0-16,3 1 0 0,0 0 0 0,0 0 1 15,0 0-3-15,-6-4 2 0,6 4 1 0,0 0-1 16,0 0-1-16,-6-3-1 0,6 3 3 0,0 0 1 15,0 0-4-15,0 0 1 0,0 0 0 0,0 0 1 16,0 0-1-16,-4-1 1 0,4 1 1 0,0 0-1 0,0 0 1 16,0 0-2-16,-7 0-1 0,7 0-2 0,0 0 2 15,-11 1 0-15,11-1 5 0,-10-1-2 0,1 2-3 16,3-1 3-16,6 0 1 0,-13 1-4 0,8-1 1 16,0 2 2-16,-3-1 0 0,0-1 0 0,1 0 0 15,7 0 0-15,-13 0-2 0,4 0 1 0,0 0 0 16,0 0 0-16,-1 0 0 0,-3-1-3 0,3 1 5 15,-2-2-3-15,2 1 2 0,0 0-2 0,-3 1 2 0,3 0-2 16,2 0 0-16,-1 0 1 0,-3-2-3 16,1 1 3-16,0 1 0 0,1 0-1 0,-1 0 0 15,-1 0 2-15,1 3-2 0,0-3 3 0,-2 0-5 0,3 0 4 16,-4 1-7-16,4 2 5 0,-2-3-4 0,1 1 6 16,-1-1 1-16,3 3-4 0,-3-2 4 0,5 1-5 15,-1-1 1-15,1 3 4 0,-1-3-4 0,0 0 2 16,3 0 2-16,-2 2-5 0,-1-3 4 0,2 3-1 15,0-3 2-15,-1 1-2 0,-1 0 5 0,1-1-5 16,-1 2 0-16,0 0 1 0,-2 0-1 0,2-1-1 16,2-1 4-16,-2 3-4 0,1-3 3 0,-1 0-2 0,0 1 1 15,-1-1 0-15,0 0 0 0,3 1 1 0,-3-1-2 16,1 0 0-16,-1 2 4 0,9-2-2 16,-9 0-2-16,9 0 1 0,-10 0 0 0,3 0-4 0,7 0 3 15,-9-2 2-15,9 2-1 0,-11 0 2 0,5 0-4 16,6 0 4-16,-13 2-8 0,7-2 8 0,6 0 1 15,-13 0 0-15,8 0 0 0,5 0-2 0,-14-2-2 16,7 2 1-16,-1 2 0 0,1-2 0 0,-1 0-1 16,2 0 1-16,-3 1-1 0,9-1 2 0,-14 0 0 15,6 1 0-15,-3-2-1 0,3 1 2 0,-1 1-3 16,-1-1-1-16,1 3 1 0,-2-3 1 0,0 0 2 0,4 0-2 16,0 0-5-16,0-3 5 0,-2 6 0 0,0-3 0 15,9 0-1-15,-11 1-1 0,6 0-1 0,5-1 5 16,-10-1-6-16,5 2 3 0,5-1 1 0,-9 0 0 15,9 0-1-15,-9 0 0 0,9 0 1 0,-9 2-1 16,5-1 1-16,-2-1-1 0,0 3 2 0,6-3-2 16,-13 0 3-16,5 0-3 0,8 0 0 0,-10-3-4 15,1 3 3-15,1 0 0 0,8 0 4 0,-10 0-1 16,5 3-4-16,-4-3 2 0,4 0 1 0,-3 0 2 16,3 1-1-16,5-1-4 0,-12 1 2 0,5-1-1 15,1 0 0-15,-1 2 0 0,-2-2 1 0,4 1 1 0,-1-1-3 16,6 0 1-16,-9 2-1 0,9-2 2 0,-12 0 2 15,9 2-4-15,-4-2 3 0,7 0 0 16,-10 0-6-16,2 0 1 0,8 0 7 0,-10 0-2 0,5 0-1 16,5 0 2-16,-14 0-3 0,9 2 2 0,-3-2-2 15,8 0 3-15,-13-2-2 0,7 2 0 0,6 0 0 16,-13 0-1-16,4 0 3 0,0 0 0 0,3 0-2 16,-2 0-1-16,0 0 1 0,0 2 1 0,1-2 2 15,7 0-1-15,-11 0-6 0,3 0 3 0,0-2 1 16,8 2 2-16,-11 0-1 0,11 0-1 0,-9 0-1 15,3 0 0-15,6 0 0 0,-8 0 4 0,8 0-3 16,0 0 0-16,-13-2 0 0,9 0 0 0,-3 1-3 0,7 1 2 16,-11 0-1-16,5 0-1 0,-2 1 4 0,8-1-2 15,-15-1 3-15,7 1 0 0,2 0 0 0,-4-2-1 16,1 2-2-16,1 0 2 0,-1 0 1 0,1 0-3 16,2 0 0-16,6 0 2 0,-13 0-1 0,13 0 1 15,-9-1 2-15,4 1-6 0,5 0 6 0,-9 0-6 16,9 0 5-16,-12 0-1 0,12 0 0 0,-8-1 0 15,8 1-1-15,-8 0 0 0,2 0 0 0,6 0 0 16,-10-3 1-16,4 3-1 0,6 0-1 0,-9 0 0 16,9 0 0-16,-12 0 2 0,4 0 0 0,0 0-1 15,2-1-1-15,-3 2 2 0,0-2-3 0,-1 1 1 0,-3 0-5 16,3 0 7-16,1 0 0 0,-4-2 0 0,4 2 0 16,-1 0-1-16,-1-2-3 0,4 2 6 0,-1-3-6 15,3 2 4-15,-2 0-2 0,7 1 1 0,-11-3-1 16,6 3 1-16,5 0 1 0,-9-1-2 0,9 1-1 15,-11 0 2-15,6 0 3 0,1-3-2 0,4 3-1 16,-9-1-1-16,1 1 3 0,8 0-3 0,-9-6 1 16,4 5-1-16,-1 0 0 0,0 1 2 0,6 0-2 0,-9-3 0 15,5 1 0-15,-3 1 1 0,2 0 1 0,-2 0-2 16,0 0 0-16,2-1 2 0,-3 0-1 0,3 1-2 16,-1-1 2-16,-2 1 1 0,3-2-2 0,-4 3 0 15,0-1 3-15,0 1 0 0,2 0-2 0,0-3-6 16,-7 2 4-16,5 1 6 0,-3 0-4 0,1 0 2 15,2-2-4-15,1 2 2 0,-3-1-1 0,1 1 2 16,2 0-2-16,-1 0 2 0,2 0 0 0,0-2-2 16,1 1 2-16,6 1-2 0,-13 0 1 0,7 0-3 15,-1-1 5-15,7 1-3 0,-10 0 1 0,10 0-1 16,-9 0 1-16,9 0 0 0,-9 1-2 0,9-1 3 0,-5 0-4 16,5 0 2-16,0 0 1 0,-9 0 3 0,9 0-3 15,0 0-2-15,0 0 1 0,-9 1 2 0,9-1-2 16,-5 2 1-16,5-2 1 0,-6 0 1 0,6 0-5 15,-8 1 5-15,4 1-4 0,4-2 2 0,-9 0 3 16,9 0-3-16,-9 1 3 0,5-1-2 0,4 0 0 16,-10 1-1-16,5 1 0 0,5-2 0 0,-8 0 0 15,8 0-1-15,-6 0 2 0,6 0-3 0,0 0 3 16,0 0-3-16,-10 1 5 0,10-1-2 0,-4 0 3 16,4 0-8-16,0 0 3 0,0 0 2 0,-8-1-1 15,8 1-1-15,0 0-2 0,0 0 3 0,-7 1 3 0,7-1-1 16,0 0-3-16,-10-1 3 0,10 1-8 0,0 0 5 15,-7 1 2-15,7-1-2 0,0 0 4 16,-9 0-1-16,9 0-2 0,-6 0 1 0,6 0-3 0,-8 0 5 16,8 0-4-16,-9 3 1 0,5-3-2 0,4 0 1 15,0 0-1-15,-9 1 0 0,9-1 4 0,-6 2-7 16,6-2 2-16,0 0 4 0,0 0-1 0,0 0 2 16,-10-2-2-16,10 2 0 0,0 0-1 0,-8 0 2 15,8 0 0-15,0 0 1 0,-8 2-2 0,8-2 1 0,0 0 1 16,-8-2-1-16,8 2-1 0,0 0 2 15,0 0-3-15,-7 3 3 0,7-3-3 0,0 0 0 0,0 0 1 16,-6 0 1-16,6 0-2 0,0 0-2 0,0 0 5 16,0 0-2-16,0 0-2 0,0 0 0 0,0 0 2 15,0 0 0-15,0 0 1 0,0 0 0 0,0 0-1 16,0 0 0-16,0 0 3 0,0 0 0 0,0 0-3 16,0 0 0-16,0 0-1 0,0 0 5 0,0 0-1 15,0 0 1-15,0 0-2 0,0 0-2 0,0 0 1 16,0 0 1-16,0 0-1 0,0 0-2 0,0 0 4 15,0 0-1-15,0 0 1 0,0 0-6 0,0 0 6 16,0 0-2-16,0 0 1 0,0 0-1 0,0 0 0 16,0 0-1-16,0 0-2 0,0 0 4 0,0 0-5 0,0 0 3 15,0 0 1-15,0 0 1 0,0 0-3 0,0 0-1 16,0 0 4-16,0 0-3 0,0 0 1 0,0 0 0 16,0 0-1-16,0 0 1 0,0 0 0 0,0 0-2 15,0 0 2-15,0 0-1 0,0 0-1 0,0 0-3 16,0 0 4-16,0 0 1 0,0 0 2 0,0 0-4 15,-3 5 0-15,3-5 1 0,0 0 1 0,0 0-2 16,0 0 1-16,3 8-1 0,-3-8 3 0,0 4-2 16,2 1 1-16,-2-1 0 0,0 0-1 0,0 2-5 0,0 0 7 15,0-1-1-15,0 6 0 0,0-1 2 0,0 2-4 16,0-2 3-16,0 2 1 0,0 0 0 0,0 0-1 16,-2 0-1-16,2 4 0 0,-2-4 2 0,2-2-1 15,-1 3-1-15,1-5 2 0,0 4-2 0,0-3 2 16,-3-2-2-16,3 0-1 0,-1 0-5 0,1-2 6 15,-2 1 2-15,0-1-2 0,4 1 1 0,-2-2 1 16,2 1-2-16,-2 1 3 0,0-1-3 0,0 0 0 16,0-1 2-16,1 3-1 0,2-3 2 0,-3 2 0 15,0 0-3-15,1 0 1 0,1 1-2 0,-2-3 0 16,2 4 2-16,-1-4 1 0,-1 0-3 0,3 1 4 0,-3 0-5 16,0 0 3-16,0-2-1 0,0 1-1 0,1 0 3 15,-1-4 0-15,0 0-3 0,0 5 2 16,0-5-2-16,0 4 2 0,0-4 1 0,3 2-1 0,-3-2-8 15,0 0 9-15,0 0-2 0,0 0 2 0,0 0-6 16,0 5 7-16,0-5-4 0,0 0-1 0,0 0 2 16,0 0-1-16,0 0 2 0,-3 6-3 0,3-6 2 15,-1 3 0-15,1-3 1 0,0 0-2 0,-3 6 2 16,3-6-3-16,-1 6-3 0,1-6 8 0,0 0 0 16,0 5-2-16,0-5 0 0,-2 1-3 0,2-1 3 15,0 0 0-15,0 0 2 0,0 0-1 0,0 0 0 0,-2 5 1 16,2-5-2-16,0 0 0 0,0 0-2 0,0 0 1 15,0 0-6-15,0 0 6 0,0 0-5 16,0 0 5-16,2 6 0 0,-2-6-2 0,0 0-1 0,0 0 1 16,0 5 5-16,0-5-1 0,2 2 0 0,-2-2 2 15,1 5-4-15,-1-5 2 0,3 4-1 0,-3-2 1 16,0-2-2-16,0 0-1 0,4 4 5 0,-4-4-1 16,0 0-2-16,1 3-2 0,-1-3-2 0,0 0 3 15,0 0 1-15,0 0 2 0,0 0-1 0,4 3-3 0,-4-3 2 16,0 0 0-16,0 0-2 0,0 0 1 15,0 0-1-15,0 0 3 0,0 0-1 0,0 4-2 0,0-4 2 16,0 0-3-16,0 0-4 0,0 0 3 0,5 2 6 16,-5-2 1-16,0 0-1 0,5 3-2 0,-5-3-4 15,0 0 6-15,4 1-3 0,-4-1 3 0,0 0-3 16,9 1 3-16,-9-1-2 0,5 0 1 0,-5 0 1 16,10 0-1-16,-10 0-2 0,9-1-2 0,-2 2 3 15,-7-1-1-15,14 0 0 0,-8 1-2 0,2 0 2 16,-2 0 0-16,3-1 0 0,-3 1 2 0,2 1-1 15,0-2-2-15,1 4 1 0,0-4 1 0,-2 1-1 0,1-1-1 16,5 3 5-16,-3-2-5 0,0 1 1 16,3 0 1-16,-4-2 0 0,5 1-2 0,-1 0 2 0,-3 1 1 15,4-1-2-15,-5 2-3 0,4-3 3 0,-3 1 0 16,2-1 0-16,0 0 0 0,-1 1-1 0,-2-1-1 16,2 0 2-16,-2 2 0 0,1-2 0 0,2 0 1 15,-5 0-2-15,1 0 1 0,2 1 1 0,-1 0 1 16,-2 1 1-16,-1-2-5 0,1 1 3 0,1-1-3 15,1 0 2-15,0 0 1 0,0 3 1 0,0-1-1 16,0 0 1-16,5-2-3 0,-5 1 1 0,4 0-5 16,0 0 6-16,-1-1 2 0,1 2-4 0,-1-1 2 0,0-1-2 15,-1-1-1-15,0 2 4 0,3-2-1 16,-4 1 0-16,7 1 0 0,-7-1-4 0,3 0 6 0,0 1-2 16,-4-1 1-16,1 3 0 0,3-3-1 0,-3 3 0 15,-2-3 0-15,3 1-1 0,1 2-2 0,-1-2 1 16,-3-1 1-16,2 2-2 0,0 0 4 0,0-1-4 15,1 0 4-15,1 0-1 0,-1 1-3 0,0-2 1 16,3 2 2-16,-1-2-2 0,-2 0-5 0,2 1 2 16,0 0 4-16,1 0 1 0,0 1-1 0,1-1 1 15,-3 0-1-15,2-1 3 0,-2 3-4 0,-2-3 2 16,3 0 0-16,-2 2-2 0,2-2 3 0,-3 0-7 0,2 1 7 16,0-1-2-16,-4 1 2 0,2-1 0 0,4 0-3 15,-2-1 1-15,-1 1 3 0,1-1-3 16,-2 1-1-16,3 1 2 0,-2-1-1 0,1 0 1 0,-1 0 0 15,1 0-1-15,-2-1 0 0,-1 2-2 0,1-1-1 16,2-1-2-16,-6 2 2 0,2-2 5 0,2 2-5 16,0-1 3-16,-3 0-1 0,0 0 0 0,1 0 0 15,1 1-1-15,-3 0-1 0,3-1-1 0,1 0-1 16,1 0 3-16,-5 0-1 0,6 1 4 0,-2 1-4 16,0-2 4-16,0 0-3 0,-1 1 0 0,-1-1-1 15,0 0 2-15,2 0 1 0,0 0-2 0,-2 0 1 0,-1-1-1 16,1 1 2-16,-2-2-6 0,1 2 6 0,3 0 2 15,-2-1-5-15,3 0 2 0,-6 1 0 16,4 0-1-16,-9 0 1 0,13-1 1 0,-3 1 0 0,-2 0-2 16,-2 0 2-16,3-1 1 0,-1 1-2 0,1 0 1 15,-4-2-3-15,4 2 4 0,-9 0 1 0,15 0-2 16,-7-3-7-16,-2 3 2 0,3-2 2 0,0 0 6 16,-1 0-3-16,-1 2 0 0,1-3-3 0,2 3 3 15,-1-2 2-15,2 1 0 0,-3 0 2 0,4 1-5 0,-7-1 1 16,5 1-1-16,-5-2 4 0,4 2-3 15,-1-1 1-15,1 0-2 0,-3 1-1 0,2-1 2 0,-3 1 1 16,3-2-4-16,-8 2 4 0,13 0-1 0,-7-1 4 16,0 0-3-16,-6 1 0 0,12-3 0 0,-7 3-4 15,0-3 5-15,3 3-4 0,1 0 2 0,-3-1-1 16,2 1 1-16,-1 0-1 0,2-1-1 0,0 2 3 16,0-2-2-16,0 2 2 0,0-1-3 0,0 0 4 15,0 0 0-15,-1 0-3 0,2 0-1 0,-5 0 2 16,3-1 0-16,-2-1-5 0,-6 2 2 0,10-1 5 15,-2 1-2-15,-3-1 2 0,-5 1-3 0,13-1 3 0,-8 2-2 16,-5-1 1-16,10 0-6 0,-5 0 4 16,3 1-2-16,-2-1 3 0,-6 0 1 0,13 1-3 0,-5-2 3 15,-1 2-1-15,1-2 0 0,-8 1 0 0,13 0 2 16,-7 0-5-16,1-1 4 0,-1 0-4 0,3-1 5 16,-9 2-4-16,10-2 3 0,-5 2-6 0,-5 0 6 15,9-3-6-15,-5 3 7 0,-4 0 0 0,10 0-2 16,-10 0-1-16,8-3 2 0,-4 2-3 0,-4 1 2 15,9-1-2-15,-3 1 3 0,-6 0-2 0,9 0-2 16,-9 0-10-16,9 0 3 0,-1 0 2 0,-8 0-4 16,11 1 1-16,-3-2-5 0,-4 2 2 0,1 0-1 0,2-1 2 15,-7 0 0-15,11 0 4 0,-5 0 0 0,-6 0-4 16,9 0 1-16,-9 0-1 0,0 0 3 0,8 0 2 16,-8 0 2-16,0 0 0 0,7-1 3 0,-7 1 0 15,6 1-2-15,-6-1 1 0,0 0 1 0,9 0-2 16,-9 0 3-16,7 2-2 0,-2-2 0 0,0 1 3 15,-5-1-2-15,13 0 0 0,-3 0 1 0,-5 0-1 16,3 0-4-16,-3 3-2 0,4-3 2 0,-9 0-2 16,7 0 1-16,-7 0 3 0,6-3-2 0,-6 3 2 15,5 0 3-15,-5 0-2 0,0 0 1 0,8 0 0 16,-8 0 0-16,0 0-1 0,0 0 1 0,0 0 0 0,6-1 0 16,-6 1 2-16,0 0-1 0,0 0-1 15,5-2-2-15,-5 2 4 0,0 0 0 0,0 0-3 0,9 0 2 16,-9 0 1-16,4-2-1 0,-4 2-1 0,0 0 4 15,0 0-4-15,0 0 2 0,0 0 3 0,10 1-4 16,-10-1 1-16,0 0 2 0,0 0 1 0,0 0-1 16,0 0 0-16,0 0-2 0,0 0-2 0,0 0 1 15,0 0 1-15,4-3 0 0,-4 3 3 0,0 0-2 0,0 0 1 16,0 0-7-16,0 0 7 0,0 0-1 16,0 0 0-16,0 0-7 0,0 0 6 0,0 0 1 15,0 0-3-15,0 0 3 0,0 0 0 0,0 0 2 0,0 0-1 16,0 0-1-16,0 0 0 0,0 0-1 15,0 0 2-15,0 0 1 0,0 0-1 0,0 0-2 0,0 0 0 16,0 0 0-16,0 0-3 0,9 3 6 0,-9-3 1 16,0 0-4-16,0 0 2 0,0 0-3 0,5 1 3 15,-5-1-1-15,0 0 2 0,0 0-1 0,4 3 0 16,-4-3 1-16,0 0 0 0,0 0-1 0,0 0-2 16,0 0 2-16,0 0 1 0,9-4-2 0,-9 4 3 0,0 0-9 15,0 0 6-15,6-1-1 0,-6 1 3 16,0 0-1-16,0 0-2 0,3-2 3 0,-3 2-9 15,0 0 6-15,2-2 3 0,-2 2 1 0,0 0-4 0,0-6 2 16,0 6 1-16,0 0-3 0,0 0 2 0,-2-6 0 16,2 6-1-16,0 0 1 0,0 0-2 0,0 0 2 15,0-4 1-15,0 4-7 0,0 0 10 0,0 0-4 16,0 0 0-16,0 0 0 0,0 0 2 0,0 0-3 16,0 0 0-16,0 0 0 0,0 0 3 0,0 0-4 15,0 0 0-15,1-4 2 0,-1 4 0 0,0 0-2 16,0 0-1-16,0 0 2 0,0 0-3 0,-5-4-1 0,5 4 6 15,0 0 0-15,0 0-1 0,0 0 1 16,0 0-2-16,0 0-3 0,-1-3 0 0,1 3 3 16,0 0 1-16,0 0-8 0,0 0 7 0,0 0 0 0,0 0 0 15,0 0 3-15,0 0-1 0,0 0-1 0,0 0-4 16,0 0 6-16,0 0-3 0,-4-5-6 0,4 5 8 16,0 0 1-16,-4-2-3 0,4 2-2 0,-5-3 2 15,5 3 0-15,0 0 3 0,0-4 0 0,0 4-1 16,-1-3 0-16,1 3 0 0,0 0 0 0,-2-6 0 15,2 6-1-15,-1-4-1 0,1 4-1 0,0-5 5 16,0 5 4-16,0-7-2 0,0 3 0 0,0 0-4 0,0 0 0 16,1-3 6-16,-1 2 5 0,0 0 4 0,2-2-1 15,-2 0-4-15,1 1 2 0,-1 0-3 0,0-2 1 16,3 1-1-16,-3-2 0 0,1 1-3 0,0-1 0 16,2 4-3-16,-2-3 1 0,-1 1-1 0,0 0-2 15,2-3 0-15,-2 5-5 0,0-2 5 0,2 0 0 16,-2 0 0-16,0 0 1 0,-2 0-5 0,1 1 2 15,1-2 0-15,-1 1 0 0,0 0 0 0,-3-3-2 16,4 5-1-16,-1-1 4 0,1-2-1 0,0 4 2 16,-3-4-2-16,3 3-1 0,0 1 0 0,0-4 2 15,-1 4-1-15,1-1 0 0,0 1-2 0,0-2 1 0,0 0 2 16,0 1-1-16,1 1 0 0,-2-3 1 0,2 3-2 16,-1 1 3-16,0-1-3 0,0 0-1 0,0 0-1 15,3 0 2-15,-2 0 0 0,0-1-1 0,2 3 3 16,-3 2-3-16,0-7 4 0,1 3-4 0,0 0 1 15,-1 4 1-15,1-8-2 0,2 4 2 0,-3 2-6 16,1-3 6-16,-1 5-3 0,2-5 3 0,-1 1-2 16,0-1-2-16,-1 5 1 0,1-2 4 0,-1 2-2 15,0 0 2-15,-1-7-4 0,1 7-1 0,1-4 3 0,-1 4-3 16,0 0 1-16,0 0 2 0,0 0 0 16,2-5 2-16,-2 5-2 0,0 0-2 0,0 0 2 0,0 0 0 15,0 0 0-15,0 0 1 0,0 0 1 0,-2-4-3 16,2 4 2-16,0 0-2 0,0 0-1 0,0 0 2 15,0 0-2-15,0 0 1 0,0 0 1 0,0 0-1 16,0 0 0-16,0 0 0 0,0 0 1 0,0 0 0 16,0 0 0-16,0 0 1 0,0 0-3 0,0 0 0 15,0 0 2-15,0 0 0 0,0 0-3 0,0 0 3 16,0 0-3-16,0 0 0 0,0 0 1 0,0 0-3 16,0 0 5-16,0 0-1 0,0 0 1 0,0 0 3 0,0 0-3 15,0 0 2-15,0 0-1 0,0 0-7 16,0 0 8-16,-11 5-4 0,11-5 5 0,0 0-8 0,-4 3 5 15,4-3 0-15,0 0-6 0,0 0 6 0,0 0-6 16,0 0 8-16,-8 4 1 0,8-4-1 0,0 0-3 16,-6 0 2-16,6 0 2 0,-10 0-1 0,2-3-1 15,-1 3 0-15,0-1 0 0,-5 2 2 0,-4-3-1 16,-10 2-2-16,-5 2 1 0,-2-2-2 0,-17-1-4 16,-7 2-13-16,-9-2-37 0,-36 6-35 0,2-5-38 15,-2-4-73-15,-7 3-214 0,-8 2-451 0,0 2 200 0</inkml:trace>
  <inkml:trace contextRef="#ctx0" brushRef="#br0" timeOffset="4453.02">17134 9537 42 0,'0'-6'169'0,"0"6"-17"0,4-4-3 16,-4 4-15-16,0 0-3 0,-4-6-11 0,4 6-15 16,0 0-6-16,0-4-9 0,0 4-7 0,0 0-6 0,-1-4-4 15,1 4-8-15,0 0-6 0,0-5-3 0,0 5-8 16,0 0-3-16,0 0-2 0,1-4-1 16,-1 4-11-16,0 0 3 0,0 0-4 0,0 0-5 0,0 0-2 15,0 0-1-15,0 0-5 0,0 0-2 0,0 0 0 16,0 0-3-16,0 0-1 0,0 0 1 0,0 0-3 15,0 0-5-15,0 0 3 0,0 0-2 0,0 0 2 16,0 0 1-16,0 0 1 0,0 0-8 0,0 0 0 16,-1-4 6-16,1 4 0 0,0 0-8 0,-3-4 5 15,3 4 3-15,0 0-3 0,-1-7 1 0,1 7-1 16,-4-1 2-16,4 1 3 0,0 0 3 0,-1-4-2 0,1 4 5 16,0 0-4-16,-3-5 4 0,3 5-1 15,0 0 2-15,0-5 0 0,0 5 2 0,0 0 0 16,0 0 3-16,0 0 0 0,0 0-1 0,0-3 0 0,0 3 0 15,0 0 1-15,0 0-2 0,0 0 0 0,0 0-2 16,0-5 1-16,0 5-2 0,0 0-2 0,0 0-2 16,0 0 1-16,0 0-1 0,0 0-2 0,0 0-1 15,0 0-1-15,0 0-2 0,0 0-1 0,0 0-1 16,0 0-1-16,0 0 0 0,0 0-1 0,0 0 1 16,0 0 0-16,0 0 0 0,0 0-2 0,0 0 0 15,0 0 0-15,0 0-4 0,0 0 7 0,0 0-7 0,0 0-1 16,0-5 6-16,0 5 1 0,0 0-3 0,0 0 1 15,0 0 1-15,0 0-2 0,0 0-3 0,0 0 4 16,0 0 3-16,0 0-3 0,0 0-4 0,0 0 5 16,0 0 0-16,0 0 0 0,0 0 0 0,0 0 1 15,0 0 2-15,0 0-3 0,0 0 4 0,0 0-5 16,0 0 6-16,0 0 0 0,0 0 2 0,0 0 0 16,0 0 3-16,0 0 0 0,0 0-2 0,0 0-1 0,0 0-2 15,0 0 2-15,0 0-3 0,0 0-1 16,0 0 0-16,0 0 1 0,0 0-3 0,0 0 2 0,0 0-2 15,0 0 0-15,0 0-1 0,0 0 1 0,0 0-1 16,0 0 2-16,0 0 0 0,0 0-2 0,0 0-2 16,0 0 0-16,0 0 0 0,0 0 1 0,0 0-3 15,0 0 0-15,0 0 2 0,0 0 1 0,0 0-3 16,0 0 1-16,0 0 0 0,0 0 1 0,0 0 0 16,0 0 0-16,0 0-5 0,4 11 5 0,-4-11-1 15,0 7-2-15,1-2 4 0,2 0-1 0,-3 4-2 16,1-4 3-16,2 5-3 0,-3-1 1 0,1 1-5 0,3 0 1 15,-2-1 4-15,-2 4 0 0,4-3 2 0,-4 1 0 16,3-2-3-16,-2 2 1 0,0 0 1 0,2 1-1 16,-3-1 4-16,1 0 0 0,-1-1-1 0,0 2-1 15,0 1 2-15,-1-4-1 0,1 4 2 0,0-4-2 16,-3 3 0-16,3-3-1 0,0 1-1 0,0 0 1 16,0-2 2-16,-1-1-3 0,1-2 2 0,0 2-1 15,0-4 2-15,0 1-1 0,1 3-1 0,-1-4 2 0,0 0-3 16,0-3 4-16,0 5-2 0,0-5 0 0,3 2 1 15,-3-2 3-15,1 4-2 0,-1-4 1 0,7 0-2 16,-7 0 3-16,0 0-2 0,0 0-1 0,2 3-7 16,-2-3-17-16,0 0-24 0,0 0-23 0,0 0-24 15,0 0-26-15,0 0-41 0,-18-9-227 0,13 6-418 16,-4-2 185-16</inkml:trace>
  <inkml:trace contextRef="#ctx0" brushRef="#br0" timeOffset="6428.04">17129 9542 16 0,'0'0'119'16,"0"0"-10"-16,0 0-8 0,0 0-8 0,0 0-18 0,0 0-6 15,-4-5-1-15,4 5-3 0,-1-2-2 0,1 2-9 16,-4-5 1-16,1 2 1 0,3 3 6 0,-4-4 0 15,4 4-2-15,-5-3-8 0,5 1 1 0,0 2-4 16,-5-5 4-16,5 5-5 0,-1-4-6 0,1 4-1 16,0-3 0-16,0 3 1 0,-2-3-2 0,2 3 5 15,-2-5-3-15,2 5 1 0,0 0-4 0,2-6 0 16,-2 6-1-16,0-4-3 0,2 0-4 0,-2 1-3 0,0-4-3 16,0 7-1-16,0-8-2 0,0 4 4 0,1-1-8 15,-1 1 13-15,-1 0 1 0,1-2-1 16,0 6-8-16,0-8-1 0,0 5 6 0,0-1 0 0,0-1-3 15,0 5 3-15,0-5-5 0,0 5 0 0,0 0-4 16,0-7 3-16,0 7-3 0,0-2-2 0,0 2-4 16,1-4 4-16,-1 4-4 0,0 0-1 0,0-6-1 15,5 4 0-15,-5 2-1 0,0 0 0 0,0 0-2 16,0-5 1-16,0 5-1 0,0 0 1 0,0 0-9 16,3-5 3-16,-3 5 2 0,1-2 1 0,-1 2 1 15,0 0-1-15,0 0 1 0,0 0-4 0,1-3-2 0,-1 3 0 16,0 0-1-16,0 0 3 0,0 0-2 0,0 0 2 15,0 0-5-15,0 0 5 0,0 0-4 0,0 0 2 16,11 5 1-16,-11-5 2 0,2 2-5 0,-2-2 4 16,7 4-3-16,-2-4 2 0,-3 1 2 0,-2-1-5 15,9 3 0-15,-2-1 4 0,-1 0-2 0,2-1-2 16,-2 0 0-16,4 1 1 0,-1-1 0 0,3 0 1 16,-6 1 0-16,6-1-2 0,-1 0 4 0,-1 2-8 0,-1-2 8 15,0-1-4-15,2 1 2 0,0-1 1 16,-1 2-2-16,-1-2-1 0,0 0 2 0,4 0 1 0,-3 0-1 15,-1 0-4-15,4-2 2 0,-3 4-4 0,-1-4-6 16,4 2 13-16,-3 2-1 0,-1-2 1 0,1 0 0 16,2 0-1-16,0 1-3 0,-1 0 4 0,0-1 1 15,-1 0-5-15,1 0 3 0,0 1-1 0,1 2-1 16,-1-1 2-16,0 0-3 0,1-2 3 0,-2 0-1 16,3 3 2-16,0-3-2 0,-3 1-2 0,2 0 1 15,-1-2 1-15,2 2 1 0,-2 1-6 0,0-2 7 16,3 0 0-16,-1 1-2 0,0 0 1 0,4 0-1 0,2 1 1 15,-6-2-2-15,1 0 2 0,-4 3 0 0,3-3 0 16,-5 0-2-16,2 0 2 0,-1 2 1 0,1-2-2 16,-1 2 0-16,-1-2 0 0,-3 0 0 0,8 1 3 15,-4-1-3-15,-3 0-1 0,3 1 2 0,-1-1-1 16,2 1 3-16,1-1-4 0,-2 0 1 0,2 0-2 16,1 2 2-16,1-4 0 0,1 4 0 0,-1-2 1 15,-3 0 1-15,3 0-2 0,-3 1 2 0,3-1-2 0,-7 0 2 16,2 0-3-16,2 1 1 0,-2 0 2 15,-2-1-1-15,1 0-1 0,-1 2 1 0,1-2-1 0,0 1-1 16,-1 2 0-16,1-3-7 0,2 1 5 0,1 1 2 16,0-1 2-16,3 0 2 0,-3 0-2 0,3-1 1 15,-2 2-2-15,1 0 1 0,1-1-1 0,-2-1 1 16,1 0-1-16,-1 0 2 0,2 2-2 0,-1 0 1 16,0-2-1-16,0 0 4 0,-1 0-3 0,-2 0 0 15,2 0 0-15,1 0-1 0,-4 0-1 0,2 0 1 16,2 0 0-16,-1-2 0 0,-2 2 0 0,-2 0 1 0,0-2-4 15,3 2 3-15,-1 0 2 0,0 0 0 16,0-1-2-16,-5 1 0 0,5-2-5 0,-3 0 5 16,2 2 0-16,-3-1 0 0,4 0 0 0,3 1 0 0,-5-1 0 15,1 1-1-15,2-3 0 0,2 3 0 0,-2-3 1 16,0 2 2-16,-2 1-3 0,-1 0 3 0,1-2 0 16,5 2-4-16,-5 0-5 0,-1-1 6 0,1 1 3 15,0 1-1-15,-1-2 1 0,2 0-12 0,-5 1 10 16,5 0 2-16,-4-1-5 0,4-1 6 0,-1 2-6 0,-8 0 5 15,14-1-1-15,-8 1 0 0,2 0-2 16,1-1 1-16,-2 0 0 0,1 1 3 0,0 0-12 0,-1-2 12 16,0 2-3-16,-7 0 3 0,14-2 0 0,-9 4-1 15,4-2-3-15,-4 0 1 0,-5 0-6 0,8 0 5 16,-8 0 4-16,8 0 1 0,-8 0-2 0,8 0-5 16,-8 0 3-16,4 2-3 0,-4-2 4 0,0 0 1 15,9 0-2-15,-9 0 0 0,9 0 0 0,-9 0 1 16,8-2 0-16,-8 2 1 0,10 0 0 0,-10 0 0 15,10 2 0-15,-5-2-1 0,-5 0-1 0,10 1 1 0,-3 0-4 16,-2-1 2-16,-5 0 1 0,10 1 0 16,-10-1 0-16,5 0 0 0,-5 0 0 0,0 0 3 15,9-1-1-15,-9 1-4 0,0 0 2 0,4 1 0 0,-4-1 1 16,0 0 1-16,0 0-1 0,0 0 2 0,0 0-5 16,0 0 2-16,0 0 1 0,8 0-1 0,-8 0 2 15,0 0-1-15,0 0 1 0,0 0-3 0,0 0 2 16,0 0 0-16,0 0-1 0,0 0-1 0,0 0 4 15,0 0-8-15,0 0 3 0,0 0 3 0,0 0-1 16,0 0-1-16,0 0 1 0,0 0 2 0,0 0 0 16,0 0-3-16,0 0 2 0,0 0-4 0,0 0 2 0,0 0 0 15,0 0 2-15,0 0 0 0,0 0-2 16,0 0 0-16,1-5-6 0,-1 5 8 0,0 0-7 16,0 0 3-16,0 0 5 0,0 0-1 0,0 0-2 0,0 0-1 15,0 0 5-15,0 0-5 0,0 0 2 0,0 0-1 16,0 0 0-16,0 0 0 0,0 0 1 0,0 0 2 15,0 0-2-15,0 0-4 0,0 0 4 0,0 0-1 16,0 0 0-16,0 0 0 0,0 0-3 0,0 0 3 16,0 0-1-16,0 0 2 0,0 0 0 0,2 8-4 15,-2-8 0-15,0 4 3 0,0 1-4 0,0-1 4 16,2 2 2-16,-2-2-2 0,0 3-1 0,1-2 4 0,-1 0 0 16,0 2-5-16,0-1 6 0,3 1-3 0,-1-2 2 15,0 2-2-15,0 0 3 0,1 0 0 0,1 1-1 16,-1 1-4-16,1-1-1 0,0-3 4 0,-2 2-2 15,1 2-2-15,0-4 6 0,-2 3-2 0,0 1-1 16,0-1-1-16,-1-2-5 0,0-2 6 0,2 4-2 16,-1-2 3-16,-1 1-2 0,0 0 3 0,-1-2-1 15,-1 2 0-15,2-2 0 0,-1 1-1 0,1 1 1 0,0-2 4 16,0 1-5-16,1-1-1 0,-1 2 4 0,0-2-7 16,0-1 6-16,2 2 1 0,-2-1-1 0,0 0-5 15,0-1 1-15,0-2 0 0,0-2 1 0,-3 6 0 16,3-6-1-16,1 5 3 0,-1-1 0 0,0-4 2 15,0 0-4-15,0 0 2 0,2 2 0 0,-2-2-1 16,0 0-2-16,0 0 1 0,0 0 1 0,0 6 1 16,0-6-1-16,0 0-4 0,0 0 7 0,0 0-2 15,0 0-2-15,0 0 1 0,0 0-1 0,0 0 1 16,0 0-3-16,0 0 4 0,0 2-1 0,0-2 3 16,0 0-6-16,0 0 3 0,-7 3 6 0,7-3-9 0,0 0 6 15,0 0 0-15,0 0 1 0,0 0-1 0,0 0-4 16,-11-5 4-16,11 5 2 0,0 0 0 0,0 0-9 15,0 0 3-15,0 0 0 0,-4-3 0 0,4 3-13 16,0 0-19-16,0 0-25 0,0 0-35 0,0 0-52 16,0 0-233-16,-5-3-410 0,5 3 181 0</inkml:trace>
  <inkml:trace contextRef="#ctx0" brushRef="#br0" timeOffset="10239.71">17209 9864 117 0,'0'0'144'0,"0"0"-14"15,0-3-15-15,0 3-5 0,0 0-13 0,0 0-9 16,0 0-5-16,0 0-13 0,0 0-15 0,0 0 1 15,0 0-1-15,0 0-6 0,0 0-7 0,0 0-7 0,-7-1-2 16,7 1 3-16,0 0-6 0,0 0-4 16,-8 0 3-16,8 0 2 0,0 0 2 0,-4-3 1 0,4 3 0 15,0 0-4-15,0 0-2 0,0 0-4 0,0 0 0 16,0 0-2-16,0 0-9 0,0 0 2 0,0 0 2 16,0 0-5-16,0 0 2 0,0 0-4 0,0 0 2 15,0 0-3-15,0 0 5 0,0 0-7 0,0 0 2 16,0 0 1-16,0 0 1 0,0 0 2 0,0 0 1 15,0 0 0-15,0 0 2 0,0 0 1 0,0 0 3 16,0 0 1-16,0 0 1 0,0 0-2 0,0 0-5 0,0 0 5 16,17 0 0-16,-17 0-6 0,11 0 0 0,-4 0-3 15,4 2 1-15,-2-2 0 0,1 0-2 16,2-2 0-16,-2 2 1 0,0 0-5 0,3 0-2 0,0 0 4 16,-2 0-4-16,2 0-1 0,1 2-3 0,-5-2 5 15,4 1-1-15,-2-1 0 0,1 1 1 0,-2-1 1 16,2 0-2-16,-1 0-2 0,0 0 3 0,1 3 1 15,-2-3 0-15,0 0-1 0,-2 0-1 0,2 1 1 16,-2-1-3-16,2 1 2 0,1-1 2 0,0 2-3 16,2-2-1-16,-3-2 0 0,0 4 0 0,2-1 0 15,-2-1 2-15,3 3-4 0,0-2-5 0,1-1 8 0,0 0-3 16,0 0-3-16,-3 0 3 0,2 1 0 0,2 1 3 16,-2-2-3-16,1 2 1 0,-5-2 0 0,4 0 0 15,-6 0 1-15,1 3-1 0,0-3-1 0,3 0 2 16,-3 2-1-16,0 0 1 0,2-4 0 0,0 4-3 15,-1-1 2-15,0 1-1 0,4-1-2 0,-3-1 3 16,3 0-2-16,-2 1 4 0,0-1-1 0,1 0-1 16,0 3-2-16,1-6 1 0,-1 6 0 0,1-3 0 15,1 1 3-15,-4 0-4 0,2-1 2 0,-2 2 1 16,-1-2-5-16,0 0 7 0,1 1-4 0,1-2-1 16,-4 1 2-16,2 1-1 0,3-1 0 0,-2-1 0 0,1-1 0 15,0 2 3-15,0 0-1 0,2 0-2 0,-3-1 0 16,3 0-3-16,-2 1 1 0,2 0 2 0,-3 0 0 15,3 0-1-15,1 0-1 0,-1 0 2 0,-3 0-1 16,4 0-1-16,-1 0 0 0,0 0 2 0,-3 0 2 16,2 0 0-16,-1 0-2 0,-1 0 1 0,-3 0-1 15,4 0-3-15,-3 0 2 0,2 0-1 0,0 0 5 16,-3 0-5-16,-1 0 4 0,4 0 1 0,0 0-3 0,2 0 4 16,-3-3-2-16,2 3 0 0,-2 0-3 0,5 0 0 15,-2 0 2-15,-2 0 1 0,3-1-5 0,-3 0 3 16,2 1 0-16,-2-2-1 0,-2 1 1 0,2 1 0 15,-1 1 1-15,-2 1 0 0,4-4 0 0,-6 2-2 16,4 0 0-16,-2-1 0 0,0 1 1 0,-7 0 1 16,16-2 0-16,-7 2 0 0,-1 0-1 0,-2 0 0 15,3 0-2-15,-1 0 3 0,1 0 0 0,0 0-1 16,-3-1 1-16,2 0 1 0,-3 1-2 0,5 0 0 16,-3 0-3-16,0 0 1 0,0 0 2 0,0-3 2 0,1 3-1 15,0-2-4-15,-2 2-2 0,-1-2 5 0,3 2 3 16,-3-1-7-16,0 0 4 0,-5 1 0 0,9-1 3 15,-9 1-4-15,10-2 0 0,-5 1 1 0,-5 1 0 16,13 0 0-16,-8 0 3 0,4 1-2 0,-2-1 1 16,0 0-8-16,1 2 8 0,-2-2-1 0,3 0-5 15,-4 0 4-15,7 0-1 0,-6-2 0 0,2 1 3 16,-2 1-2-16,-6 0 5 0,11-2-7 0,-5 1 1 16,-6 1 3-16,6-1-3 0,-6 1 0 0,9-3 2 0,-9 3-1 15,7 0-1-15,-5-1 0 0,-2 1 2 0,0 0 0 16,10-1 1-16,-6-1-3 0,-4 2 3 0,7 0-2 15,-7 0 0-15,7 0 1 0,-7 0-2 0,0 0 1 16,10 0 0-16,-10 0 0 0,7-1-3 0,-7 1 5 16,8 0-1-16,-8 0 1 0,0 0-1 0,5-2-1 15,-5 2 2-15,0 0-2 0,0 0 4 0,5-2 3 16,-5 2 1-16,0 0 5 0,0 0-3 0,0 0 0 16,0 0 2-16,9 0-2 0,-9 0 1 0,0 0-8 15,0 0 8-15,0 0-2 0,0 0 2 0,0 0-3 0,0 0-6 16,0 0 5-16,2-2-1 0,-2 2-1 0,0 0 1 15,0 0-1-15,3-3-1 0,-3 3-3 16,0 0 2-16,0-5 0 0,0 5 6 0,0-4 3 0,0 4 1 16,0 0-4-16,-3-6-1 0,3 6 1 0,-4-5-4 15,3 1-2-15,-1 2 2 0,-2-1 0 0,1 0 1 16,3 3 1-16,-2-7 0 0,-1 3-3 0,2 0 1 16,-2 0 1-16,2-1-3 0,-2 0 1 0,1 1 0 0,-1-6-1 15,1 7 0-15,-1-9 3 0,-2 5-4 16,1-3-2-16,1 1 1 0,-1-3 3 0,-2 0-3 15,1 2-3-15,1-2 6 0,-2-1-1 0,4-3-2 0,-2 1 2 16,0 3-3-16,3 0 1 0,-2-1-5 0,3 2 6 16,-1-1-1-16,0-1 4 0,1 2-4 0,0 1-1 15,0 1 2-15,1-1 1 0,-1 3-8 0,1 0 8 16,-1-1-2-16,0 2 1 0,-2-1-1 0,0 0 2 16,1 0-2-16,1 0-2 0,-1 2 2 0,-2 0 1 15,3-2-2-15,0 4-1 0,-1-1 2 0,1 4-6 16,0-8 2-16,-2 4 2 0,2 4 2 0,-4-3-1 0,4 3-1 15,-3-5 2-15,3 5-2 0,0 0-5 16,0-2 5-16,0 2 0 0,0 0 1 0,0 0 2 0,-1-6-1 16,1 6-1-16,0 0-6 0,0 0 6 0,0 0 0 15,0 0 1-15,0 0-1 0,-3-2 2 0,3 2 1 16,0 0-2-16,0 0-1 0,-6-2 2 0,6 2 1 16,-4-1-1-16,4 1-4 0,-8-1 1 0,8 1 0 15,0 0 3-15,-6-3-1 0,6 3-3 0,0 0 0 16,-8-2 0-16,8 2 3 0,-4-3 0 0,4 3-1 15,-5-3 0-15,5 3 2 0,0 0-4 0,-8-1 2 16,8 1-2-16,-4-3 4 0,4 3-5 0,-3-2 4 0,3 2 1 16,-6 0-2-16,6 0 0 0,-6-3 2 0,6 3-3 15,-7 0-2-15,7 0 2 0,-12-1 4 0,12 1-2 16,-9 0 0-16,2 0-3 0,-1-1 2 0,-1-1-2 16,3 2 1-16,-2 0 1 0,-3-1-3 0,0 1 6 15,1 0-1-15,-1 0-3 0,3 0 2 0,-1 1-2 16,-4-1 3-16,3 0 1 0,-2 0-3 0,2 2 0 15,1-2 2-15,-1 1-2 0,-3-1-3 0,4 1 1 0,-4-1 2 16,-4-1-2-16,4 2 1 0,-3-1 1 16,-1 0 2-16,0-1-5 0,2 2 2 0,-2-2 0 15,1 1-1-15,-1 0 1 0,3 0 1 0,-3 0-2 0,-2 0 0 16,6-1 1-16,1 2 1 0,-1-1-1 0,1-1 0 16,-3 1 0-16,2 0 2 0,-5 0 1 0,0 0-1 15,3 0 0-15,-4 0 0 0,5 0-1 0,0 0 0 16,-2 0 0-16,-2-3 1 0,3 3-2 0,1-1 1 15,-1 1 1-15,1 1 1 0,3-1-4 0,1 0 1 16,0 0 0-16,0 1-1 0,1 1 2 0,-3-2-3 16,2 1 1-16,1-1 4 0,-5 1 0 0,8 2-8 0,-6-3 7 15,1 0-1-15,-1 2 3 0,1 0 0 16,-2-1-1-16,0 0-1 0,0 1 2 0,3-1 0 0,-3 0-4 16,2-1 0-16,-1 2 1 0,-2-1-5 0,1-1 4 15,0 1 3-15,0-1-8 0,-1 0 8 0,-3 0 0 16,2 0-2-16,3 0-4 0,-2 0 1 0,0 0 5 15,2 0-2-15,-1 0 2 0,2 0-5 0,-1 3 4 16,0-3-2-16,0 0 3 0,0 1 1 0,1-1-3 16,1 0-1-16,1 0 2 0,-1 0 2 0,2 1-3 15,-3-1 0-15,2 2 3 0,0-1-2 0,0 0 0 16,0-1-3-16,3 0 1 0,-2 0 4 0,8 0-3 16,-14 0 0-16,5 0 1 0,1 1-3 0,1-1 0 0,-1 0 1 15,0 2 3-15,-2-4-3 0,1 4 2 0,2-4 0 16,7 2 0-16,-15 0-2 0,7 0 2 0,1 0 0 15,0 0-2-15,7 0 1 0,-16-1-1 0,9 1 2 16,0 0-3-16,1-1 4 0,-6 2-3 0,5-1 1 16,0 0 2-16,-3 0-5 0,10 0 2 0,-13 0 1 15,7 1-2-15,-1-1 1 0,7 0-3 0,-11 2 4 0,6-2 0 16,5 0 1-16,-8 0-2 0,8 0 1 16,-9 1-2-16,9-1 3 0,-5 2-3 0,5-2 0 0,-5 0 2 15,5 0-2-15,0 0 2 0,0 0 0 0,-8 2 2 16,8-2-4-16,0 0 3 0,-5 3-1 0,5-3-1 15,-4 1 1-15,4-1 1 0,-6 1-4 0,6-1 4 16,-9 2 0-16,5-2-1 0,-2 1 0 0,6-1 2 16,-9 0-1-16,9 0-1 0,-10 1-2 0,10-1-1 15,-8-1 5-15,8 1 1 0,-8-1-3 0,8 1 2 16,-9 0-1-16,9 0 2 0,-6 0-3 0,6 0 0 16,0 0 0-16,-9 0 1 0,9 0 1 0,0 0 1 0,-5-2-9 15,5 2 6-15,-9 0 0 0,9 0-1 16,0 0 1-16,-12 0-5 0,6 0 5 0,6 0-1 0,-9 0 1 15,9 0 3-15,-11-1-3 0,4 0 3 0,7 1-2 16,-9-3-3-16,9 3-2 0,-10 0 4 0,5 0 3 16,5 0-2-16,0 0 1 0,-9 0-1 0,9 0-5 15,-8-2 7-15,8 2-9 0,0 0 6 0,0 0 0 16,-6 0-5-16,6 0 8 0,0 0-1 0,0 0 1 16,0 0-1-16,-8-3-5 0,8 3 2 0,0 0 3 15,0 0 0-15,0 0-1 0,0 0 0 0,0 0-2 0,0 0 0 16,0 0-4-16,-7 0 2 0,7 0 4 0,0 0 2 15,0 0-5-15,0 0 3 0,0 0-1 0,0 0 3 16,0 0-6-16,0 0 4 0,0 0 2 0,0 0 0 16,0 0-3-16,0 0 2 0,0 0-6 0,0 0 1 15,0 0 3-15,0 0 0 0,0 0 2 0,0 0-3 16,0 0 1-16,0 0 0 0,0 0 1 0,0 0-5 16,0 0 4-16,0 0-3 0,0 0 4 0,0 0-4 15,0 0 3-15,0 0 2 0,0 0-1 0,0 0-1 16,0 0 2-16,0 0 2 0,0 0-2 0,0 0-2 15,0 0 2-15,0 0-4 0,0 0-1 0,0 0 2 0,0 0-1 16,0 0 3-16,0 0-1 0,0 0-2 0,0 0 2 16,0 0 1-16,0 0-1 0,0 0-3 0,0 0 5 15,0 0-1-15,0 0-2 0,0 0-1 0,0 0 2 16,0 0 0-16,0 0-2 0,0 0 2 0,0 0 0 16,0 0 1-16,0 0-1 0,0 0-1 0,0 0-5 15,0 0 6-15,0 0 2 0,0 0 2 0,0 0-4 16,0 0 1-16,0 0 0 0,0 0 2 0,0 0-3 0,0 0-5 15,0 0 5-15,0 0 1 0,0 0-2 0,0 0 3 16,0 0-8-16,0 0 10 0,0 0-2 16,0 0 0-16,0 0 1 0,0 0-1 0,0 0-2 0,0 0 1 15,0 0-1-15,0 0 1 0,0 0-1 0,0 0 3 16,0 0-5-16,0 0 1 0,-6-2 6 0,6 2-5 16,0 0-2-16,0 0-3 0,0 0 7 0,0 0-2 15,0 0-1-15,0 0 2 0,0 0 0 0,0 0 2 0,0 0-4 16,0 0-5-16,0 0 7 0,0 0-2 15,0 0 1-15,0 0 0 0,0 0-2 0,0 0 4 16,0 0-2-16,0 0 3 0,0 0-4 0,0 0 3 0,0 0-2 16,0 0-2-16,0 0 0 0,0 0 2 0,0 0 1 15,0 0-3-15,0 0 0 0,0 0-5 0,0 0 6 16,0 0-1-16,0 0 1 0,0 0 3 0,0 0-3 16,0 0 0-16,0 0 3 0,0 0-1 0,0 0-4 15,0 0 6-15,0 0-2 0,0 0-1 0,0 0-1 16,0 0 1-16,0 0-3 0,0 0 5 0,0 0-1 15,0 0-1-15,0 0 0 0,0 0 0 0,0 0 2 16,0 0-1-16,0 0 2 0,0 0-2 0,0 0-2 0,0 0 0 16,0 0 1-16,0 0 3 0,0 0-3 15,0 0 1-15,0 0-2 0,0 0 3 0,0 0-2 0,0 0-2 16,0 0 1-16,0 0 1 0,0 0 1 16,0 0-1-16,0 0 0 0,0 0 2 0,0 0-1 0,0 0-1 15,0 0 1-15,0 0-2 0,0 0 1 0,0 0 0 16,0 0-1-16,0 0 1 0,0 0-1 0,0 0 1 0,0 0-1 15,0 0 1-15,0 0 0 0,0 0-1 16,0 0-3-16,0 0 2 0,0 0 1 0,-5 5-1 16,5-5-1-16,0 0 4 0,2 5 0 0,-2-5-2 0,0 4 0 15,0-4 0-15,0 5 1 0,-2 2-1 0,2-4 2 16,-2 1-1-16,-1-1 1 0,2 4 1 0,-3-2 0 16,2 0-24-16,-1 5-44 0,-1-3-52 0,4 0-83 15,-2-2-158-15,2-2-390 0,0 2 173 0</inkml:trace>
  <inkml:trace contextRef="#ctx0" brushRef="#br0" timeOffset="17525.02">17100 11222 100 0,'2'-4'116'0,"-2"4"-16"0,1-1-3 0,-1 1-10 16,0 0-10-16,5-5-9 0,-5 5-1 0,4-2-10 16,0 0-2-16,-4 2-9 0,0 0 2 0,1-4-3 15,-1 4 2-15,0 0-10 0,3-4 2 0,-3 4-6 16,0 0-6-16,0 0-2 0,0 0 0 0,0 0-6 15,0 0 4-15,5-3-1 0,-5 3-2 0,0 0-4 0,0 0-2 16,0 0-1-16,0 0 5 0,0 0-2 16,0 0 1-16,0 0-1 0,0 0 4 0,0 0-3 15,0 0-6-15,0 0 4 0,0 0-10 0,0 0 8 0,5 0-11 16,-5 0 11-16,0 0-4 0,0 0 5 16,0 0-6-16,0 0 6 0,4 7 5 0,-4-3 2 0,0-4-10 15,0 4 6-15,4-2-3 0,-2 1 4 0,-2 2-1 16,3-1-2-16,-2-1 4 0,-1 1 0 0,4-2-4 15,-4 2 2-15,1 0-3 0,2-1-2 0,-3-3 0 16,1 4-3-16,-1-2 4 0,0-2-5 0,3 5 1 16,-3-5-1-16,0 5 8 0,0-5-6 0,-3 6 4 0,6-2-4 15,-6 0 1-15,3 1-1 0,0 0 1 16,0 1 0-16,0 0-5 0,0 0 3 0,0 0 3 16,3 2-8-16,-3 0 2 0,1 1 4 0,-2 0-1 0,2 0 1 15,-1 2-4-15,0-3 3 0,0 3-2 0,0-1-4 16,0-1 2-16,-1 1-2 0,-2 0 2 0,2-2 4 15,-2 1-3-15,2-2-4 0,1-2 1 0,-1 2 4 16,-2 0-6-16,3 1-1 0,0-2 3 0,-1 1 0 16,1 0 3-16,0 0-3 0,0 0-1 0,0 0 2 15,1-3 1-15,-2 4-1 0,1-1 0 0,-3-2 0 16,2 3-6-16,1-2 3 0,-1 0 0 0,-3 1-2 0,4 0 5 16,0-2 2-16,-4 2-3 0,4-2-2 15,0 0 2-15,-1 2 0 0,1-1 3 0,0 0-1 0,0 0 0 16,1 0 2-16,2 2-5 0,2 0 4 0,-3-2 0 15,-2 1-1-15,4 1-2 0,0-2 3 0,-3-1-2 16,2 2-1-16,-2-2 1 0,2 2-1 0,-6-1 0 16,3-1 1-16,0-3-6 0,-1 5 0 0,-2-2 9 15,2-3-3-15,0 4 3 0,-2-5 3 0,3-1 4 16,0 0 1-16,-1 6 4 0,1-6 2 0,-3 3 3 16,3-3-2-16,0 0 3 0,0 0-5 0,0 0-3 15,0 0-1-15,0 0-1 0,0 0-2 0,0 0 2 0,0 0-5 16,0 0-14-16,0 0-24 0,0 0-31 0,0 0-35 15,3-13-36-15,-3 9-225 0,0 4-384 0,1-8 170 16</inkml:trace>
  <inkml:trace contextRef="#ctx0" brushRef="#br0" timeOffset="20980.77">17100 11285 39 0,'0'0'124'0,"-2"-4"-9"0,2 4-14 0,0 0-10 16,0 0-9-16,0 0-9 0,0 0-11 0,-1-4-3 16,1 4-6-16,0 0-6 0,0 0-1 0,0 0-9 15,0 0-1-15,-4-2-2 0,4 2 2 0,0 0-7 0,0 0-2 16,0 0 6-16,0 0-6 0,0 0-1 0,0 0-1 16,0 0 0-16,0 0-5 0,0 0-6 0,0 0-6 15,0 0 6-15,0 0 0 0,0 0 1 0,0 0-2 16,0 0 5-16,0 0 4 0,0 0 6 0,0 0 10 15,0 0 3-15,0 0 5 0,0 0-5 0,0 0 4 16,0 0-5-16,0 0 2 0,0 0-2 0,4-6-6 16,-4 6-3-16,0 0 1 0,3-2-2 0,-3 2-8 15,8-3 2-15,-8 3-3 0,4-1-4 0,-4 1-2 16,9-3 6-16,-5 3-4 0,-4 0-5 0,14 0 4 0,-6-3-2 16,-2 3 0-16,2 0-2 0,2-2-3 0,0 4-1 15,-1-4-1-15,3 2 3 0,-6 0-5 0,2 0 2 16,1 0 1-16,1-2 2 0,-4 4-1 0,3-4-1 15,-4 4-3-15,4-4 0 0,-2 4 3 0,0-2-9 16,1 0-2-16,0 0 7 0,-1 2 3 0,2-2-3 16,0 3 2-16,0-3-1 0,3 2-4 0,-1-1 1 15,-2 1 3-15,4 0-2 0,-2-1 2 0,0 0-5 16,0-1 1-16,2 3-1 0,-4-3 3 0,1 0-6 16,-1 0 4-16,1 1 3 0,-1-2-2 0,-1 1 7 15,-2 0-3-15,1 0 3 0,-7 0 2 0,11-3 3 16,-3 3-9-16,-2 0 7 0,-6 0 3 0,9-4-2 0,-4 4-2 15,1-2 3-15,-6 2 0 0,11-3-1 0,-6 3-2 16,0-3-1-16,0 1 2 0,4 0-3 0,-1 0 4 16,-2 1-4-16,1-1 2 0,4 0-1 0,-3 2-3 15,-1-3 1-15,5 2-2 0,-4 1-1 0,2-3-2 16,-4 3 1-16,2 0 3 0,-2-1-4 0,1 1-1 16,-7 0 0-16,12 0 0 0,-5 0 1 0,-1 1-3 15,1-1 3-15,0 1-1 0,0-1-2 0,0 2-3 16,1-1 6-16,1 2-1 0,1-3-1 0,-1 1 3 0,1 2-3 15,3-3 0-15,-4 0 1 0,4 0-1 16,-3 0-1-16,2 1 4 0,-1-2-3 0,-1 1 2 0,-1 0 2 16,3 0-4-16,-2 1-1 0,-2-2 0 0,2 1 1 15,1 0-1-15,-4 0 2 0,2 0-2 0,-1 0 2 16,0 0-3-16,3 0 2 0,1-2 0 0,-3 2-2 16,0 0 2-16,1 0 0 0,-1 0-1 0,2 0-2 15,1 0 4-15,-3-1-1 0,2 1 1 0,1-1-1 16,0 1 1-16,0-3 1 0,1 2-1 0,-1-1-1 0,2 0-3 15,1 2 2-15,-1-3-1 0,-1 3-1 16,-3 0-1-16,3 0 3 0,-4-1 1 0,2 1 1 0,1 1-3 16,-3-1 0-16,-3 0 2 0,6 3-2 0,-4-2 1 15,-1 0-1-15,2 1 1 0,-3-1 0 0,2-1 1 16,0 3 0-16,-1-2 1 0,0 0-8 0,1-1 8 16,1 3-2-16,1-3-1 0,-3 1 5 0,1-1-5 15,2 0 1-15,-1 1-1 0,2-1 1 0,-1 0 2 16,1 0-7-16,-1 0 7 0,3 0 2 0,-4 2-2 15,0-2-1-15,4 0 1 0,-3 0 0 0,-2 0-2 16,1 0 1-16,-2 0 1 0,0 0-3 0,0 0 1 16,2 0-1-16,-2 0 3 0,0 0-2 0,1 0-6 15,0-2 5-15,-2 2 3 0,0-1 2 0,2 1-5 0,0-1 3 16,-1 0 0-16,4 1-1 0,-1-3-2 16,4 2 2-16,-4 1-1 0,0 0 0 0,-2-3 0 0,6 3-1 15,-1 0-6-15,-3 0 7 0,-1-1 1 0,3 2 0 16,-5-1-2-16,4 3 3 0,-4-3 0 0,3 0-3 15,-2 1 2-15,-1 2-3 0,-1-3 4 0,0 1-2 16,-1 0 0-16,-1 0-2 0,-4-1 3 0,8 2-8 16,-3-2 11-16,-5 0-6 0,6 2 2 0,-6-2 0 15,5 3 2-15,-5-3-2 0,9 0 1 0,-3 0-1 16,1 0 0-16,-2 2 0 0,3-1 1 0,-8-1-2 16,9 2 1-16,-3-2 0 0,-1 2 1 0,-1-1 1 15,-4-1-2-15,9 1-1 0,-6-1 2 0,-3 0 1 0,6 3 2 16,-6-3-8-16,0 0 11 0,8 0 7 0,-8 0 4 15,0 0 3-15,0 0-2 0,0 0 3 0,0 0-9 16,5 0 9-16,-5 0-2 0,0 0-6 0,0 0-1 16,0 0-1-16,4 3-1 0,-4-3 1 0,0 0-4 15,0 0 0-15,0 0-2 0,0 0 1 0,0 0-2 16,0 0-3-16,0 0 4 0,0 0-9 0,0 0 6 16,0 0-1-16,0 0-2 0,0 0 4 0,0 0-2 0,0 0-2 15,0 0 2-15,0 0 0 0,0 0 0 0,0 0-1 16,0 0 1-16,-3 6 0 0,3-6-3 15,0 0 1-15,-1 5-1 0,1-5 3 0,-3 3 0 0,3-3-1 16,0 4 0-16,0-4-1 0,0 0 0 0,-1 8 0 16,1-6 2-16,0-2-3 0,-4 4 0 0,4 0 0 15,0-4 1-15,0 7-1 0,0-4 3 0,0-3 0 16,0 5-2-16,0-5-1 0,0 6 0 0,0-2-2 16,0 1 3-16,0 1 3 0,0-3-3 0,0 1 2 15,0 3 1-15,0-4-3 0,0 1 0 0,3 3 0 16,-2-2 0-16,-1 0 1 0,1 3-2 0,-2 0 1 0,0-1 2 15,-2-1-4-15,3 2 2 0,0-1 0 0,-1 0 0 16,-3-1-1-16,4 0 1 0,0 6-1 16,0-4-4-16,0 0 8 0,-1 1-3 0,1 2 0 0,0-5 4 15,0 0-5-15,0 3 1 0,0-6-1 0,0 6 0 16,0-4-4-16,0 0 6 0,0 2 1 0,0-3-1 16,0 1 0-16,1 0 2 0,-1-2-3 0,0 1 1 15,0-4-2-15,0 8 1 0,0-4-2 0,0-4 2 16,0 3 2-16,4 0-4 0,-4-3 0 0,0 0 1 15,0 4 5-15,0-4-6 0,0 0-1 0,0 0 4 16,-4 4 1-16,4-4 1 0,-4 3 0 0,4-3 0 16,0 0 0-16,0 0 1 0,0 0-2 0,0 0 3 0,0 0 1 15,0 0 2-15,0 0-2 0,0 0-2 0,0 0 0 16,0 0 2-16,0 0 1 0,0 0-6 0,0 0 2 16,0 0 2-16,0 0-3 0,0 0 0 0,0 0 3 15,0 0-1-15,0 0 0 0,0 0-1 0,0 0-3 16,0 0 2-16,0 0 0 0,0 0-3 0,0 0 0 15,0 0 1-15,0 0 1 0,0 0-1 0,0 0 1 16,0 0-2-16,-10-3-3 0,10 3 4 0,0 0-2 16,0 0 5-16,0 0-3 0,0 5 0 0,0-5 0 15,0 5 0-15,0-5 1 0,-4 3-2 0,4-3-1 16,0 3 1-16,0-3 1 0,0 0 3 0,-1 5-3 0,1-5 0 16,-3 1 0-16,3-1 1 0,0 0-2 15,-4 3 4-15,4-3-4 0,0 0 3 0,0 0-3 16,0 0 5-16,0 0-1 0,0 0 1 0,0 0-2 0,0 0-2 15,0 0 2-15,0 0-1 0,-6 1 1 0,6-1-3 16,0 0 3-16,0 0-2 0,0 0 2 0,0 0 0 16,0 0-2-16,0 0-3 0,0 0 7 0,0 0-5 15,0 0 3-15,0 0-4 0,-10-4 2 0,10 4 1 16,0 0-1-16,-6-1-1 0,6 1 3 0,0 0-6 0,-6-3 3 16,6 3 1-16,-6-3 0 0,6 3-3 15,0 0 0-15,0 0 3 0,-6 0 2 0,6 0-3 0,0 0 5 16,-9 1-6-16,9-1 2 0,-7 2-1 0,7-2 4 15,-8 2-2-15,8-2-2 0,-10 1 2 0,4 0-1 16,1-1 0-16,5 0 0 0,-13 0-1 0,8 3 2 16,5-3-4-16,-12 0 3 0,7 0-2 0,5 0 4 15,-12-3-1-15,7 3 1 0,5 0-1 0,-13 0 0 16,5-1 0-16,2 1-1 0,6 0-1 0,-12 0 3 16,7-1 2-16,-4 2-5 0,0-1 1 0,9 0-1 15,-14-1 0-15,8-1 1 0,-2 2 3 0,0 0-3 16,8 0 0-16,-17 2-2 0,10-2 1 0,-2 0 1 15,3 1 1-15,-6-1-2 0,2 0-4 0,4 1 6 0,-6-1 1 16,3 0-1-16,2 0-2 0,-1 3 1 0,2-3 1 16,-1 1-2-16,1 1 1 0,1-1 0 0,-4 0-2 15,1 0 3-15,3 0 1 0,0 2-1 0,-2-2-1 16,1 2-2-16,2-2 3 0,4-1-1 0,-13 2 0 16,8-2-1-16,-4 1-1 0,3 0 3 0,2 1-2 15,-4-1 2-15,8-1-1 0,-13 0 3 0,5 1-3 16,0-1 1-16,-1 1-1 0,2-1 2 0,-5 0-2 15,3 0-1-15,-2-1 3 0,4 1-3 0,7 0 3 0,-15 0-1 16,7-1-3-16,0 1 2 0,2 0 2 0,-3 0-2 16,9 0-2-16,-14-1 1 0,9-1 2 15,5 2 1-15,-14 0-3 0,6 0-1 0,3-1 2 0,-4 1-2 16,0-1 2-16,3 1-1 0,6 0-1 0,-13 0 2 16,4 0 0-16,-2 0 0 0,4 0 1 0,-3 0-8 15,4 1 6-15,-1-1 2 0,0 0 1 0,-1 1-1 16,-4-1 2-16,6-1-3 0,0 2-2 0,-1 1 0 15,7-2 3-15,-14 1-4 0,9 0 4 0,-1 0 1 16,-3 1 1-16,4 0-1 0,5-2-3 0,-12 1 2 16,8-1-1-16,-1 3 3 0,-5-2-3 0,5 1-1 0,-4-1-1 15,2-1 4-15,1 1-3 0,6-1 1 0,-9 3 0 16,5-2-1-16,4-1 1 0,-7 0 1 16,0 1 0-16,7-1 1 0,0 0-1 0,-12 2-3 0,6-2 2 15,6 0 1-15,-10 0 0 0,10 0 0 0,-11 0-1 16,6 0 0-16,5 0 0 0,-9-2 0 0,9 2 0 15,-12 0 1-15,12 0 1 0,-10 0-3 0,5 2-6 16,5-2 4-16,-9 0 5 0,9 0 1 0,-12 2-3 16,7-2 1-16,0 0 0 0,5 0 0 0,-11 0-1 15,6 0 1-15,-2 3-2 0,7-3 4 0,-14 0-4 16,5 0 3-16,0 0-2 0,3 0 1 0,-6 0-3 16,2 0 3-16,1 0-1 0,-4 0 1 0,3 0-1 0,-1 0-2 15,-1 0 3-15,2 0 0 0,0 0-2 0,0 0 0 16,3 0-1-16,-3 0 4 0,0 0-2 0,2 0-2 15,2 0 4-15,-5 0 0 0,2 0-3 0,3-3 0 16,6 3 1-16,-13 3 0 0,6-6 2 0,0 3-6 16,2-2 4-16,0 0 0 0,5 2 0 0,-9-1 1 15,9 1-6-15,-9-1 4 0,5 0 3 0,4 1 0 16,-9-2-2-16,9 2-3 0,-10-2 5 0,5 2-1 16,-1-2-3-16,6 2 1 0,-11-4 3 0,6 3-6 15,0 1 4-15,-3-2 4 0,3 1-3 0,0 0 0 16,5 1 0-16,-16-1-1 0,5 0-6 0,4 0 5 0,-2-1 0 15,2 2 1-15,1-1 0 0,0 0 0 0,-1 1 2 16,7 0-3-16,-11-2 3 0,11 2-2 16,-8-1-1-16,8 1-1 0,-6 0-1 0,6 0 3 0,0 0 1 15,-12 0-4-15,7 1 4 0,5-1-1 0,-9-1 0 16,9 1-5-16,-9 3 9 0,3-3-1 0,-2-2-3 16,8 2 1-16,-13 2 0 0,8-4 0 0,5 2-1 15,-14-1 1-15,9 1 0 0,5 0-1 0,-8-2 3 16,8 2 0-16,-10-1-2 0,10 1-1 0,-5-1 0 15,5 1 2-15,-6-2-2 0,6 2-1 0,0 0-1 16,0 0 2-16,-11-1 1 0,11 1-2 0,-6-1 1 16,6 1-1-16,-8-1 2 0,5-1 0 0,3 2-1 0,-7-3 0 15,7 3 0-15,-6-3 0 0,1 3-1 0,5 0 2 16,0 0-1-16,-8-1 0 0,8 1 1 0,-1-5 0 16,1 5-7-16,0 0 6 0,0 0 0 0,-7-1 0 15,7 1-1-15,0 0-1 0,0 0 0 0,0 0 4 16,0 0-3-16,-9 5 0 0,9-5 0 0,0 0 0 15,-7 1 2-15,7-1-1 0,0 0 3 0,0 0-8 16,-5 1 3-16,5-1 3 0,0 0-1 0,0 0-1 16,-4 3 3-16,4-3-6 0,0 0 5 0,0 0 2 15,0 0-3-15,0 0 1 0,0 0 0 0,0 0 1 16,0 0-3-16,0 0 4 0,0 0-1 0,0 0-1 0,0 0 0 16,0 0 1-16,0 0-3 0,0 0 3 0,0 0 1 15,0 0-4-15,0 0 3 0,0 0 4 16,0 0 5-16,0 0 5 0,0 0 1 0,0 0-3 0,0 0 0 15,0 0 0-15,-3-7-2 0,3 7 1 0,0 0-1 16,0 0-3-16,0 0 3 0,0 0-3 0,0 0-5 16,0 0-1-16,0 0 3 0,0 0 1 0,0 0-1 15,0 0 0-15,0 0-4 0,0 0 4 0,0 0-3 16,0 0 2-16,-2-4 0 0,2 4-4 0,0 0 1 16,0 0 0-16,0 0-8 0,0 0 7 0,0 0-1 15,0 0 1-15,0 0-1 0,0 0 0 0,0 0 2 16,0 0-1-16,0 0 2 0,0 0 0 0,0 0 0 0,0 0-1 15,0 0-1-15,0 0 1 0,0 0-1 0,0 0-1 16,0 0 2-16,0 0 0 0,0 0 2 0,0 0-4 16,0 0 3-16,0 0-2 0,-3-3 1 0,3 3-4 15,0 0 2-15,0 0 0 0,-1-3 2 0,1 3-2 16,-4-4 1-16,4 4 1 0,-4-3-1 0,4 3 2 16,-5-2-8-16,5 2 7 0,-2-6-1 0,2 6 0 15,-3-4 0-15,-1 2 2 0,0-2-1 0,3 0-1 16,0 0-1-16,-2-2 1 0,-1 2 3 0,4-3 0 15,-6 2-1-15,6-6 1 0,-4 2-4 0,3 0-4 16,-3-3 7-16,3 3-1 0,-2-4 0 0,2 1 1 0,-2-1-3 16,-1 2 1-16,3-5 2 0,-3 4-10 0,-2-5-12 15,2 0-11-15,-1 0-25 0,1-1-8 16,2 3-14-16,-1-5-20 0,0 3-23 0,2 1-31 0,1-1-36 16,4 2-221-16,5 0-441 0,0 6 196 0</inkml:trace>
  <inkml:trace contextRef="#ctx0" brushRef="#br0" timeOffset="22331.62">17143 11326 121 0,'0'0'155'0,"0"0"-12"0,0 0-13 15,5-4-12-15,-5 4-12 0,5-3-8 0,-5 3-8 16,4-4-10-16,0 3-6 0,-4 1-4 0,6-3-2 16,-6 3-1-16,4-3-5 0,0 2 0 0,-4 1-2 15,4-3-16-15,-4 3 4 0,0 0-3 0,1-3-7 16,-1 3 0-16,0 0-1 0,0 0-5 0,0 0-8 16,4-3 3-16,-4 3-6 0,0 0-3 0,5-1-4 15,-5 1 2-15,0 0-3 0,5-2-4 0,-5 2 5 0,0 0-5 16,0 0 2-16,14 0-1 0,-9 0-5 0,-5 0 0 15,9 3 3-15,-1-3 1 0,-3 0-3 16,1 0-1-16,1 0-1 0,0 0 2 0,2 0-2 0,-2 3 1 16,-1-3-2-16,3-3-1 0,1 3-1 0,-3 0 2 15,0-1 0-15,2-1 0 0,-1 1 0 0,-2 1 1 16,1-1 3-16,-1 0-2 0,3-1 1 0,-4 1 3 16,4-2-8-16,-1 3 2 0,2-1 3 0,0 0-3 15,-1-1 3-15,0 1 3 0,1 0-3 0,-1-2-3 16,3 1 5-16,-2-1 0 0,-4 3 3 0,6-3 1 15,-3 2-1-15,1-2 0 0,-2 2 0 0,-1 0-2 0,1 0 1 16,-3-1-1-16,3 2-3 0,-2-3 0 0,2 3-3 16,-3-2 2-16,0 2-3 0,-5 0 2 0,10 0-2 15,-10 0-2-15,12 2 6 0,-7-2-4 0,0 0 0 16,-5 0 2-16,10 0-3 0,-2 0-1 0,-8 0 4 16,9 0-1-16,-9 0-3 0,9 3 4 0,-4-3-1 15,-5 0-1-15,0 0-2 0,9 0 2 0,-9 0-1 16,10 0-1-16,-5 0 0 0,-5 0 3 0,12 0-1 15,-9-3-3-15,3 3 0 0,-6 0 1 0,9-2 1 0,-3 0 2 16,0 1-1-16,-1 0 0 0,1 0 4 16,-1-1 3-16,2 1 1 0,-3 0 0 0,-1-2-2 0,-3 3 1 15,7-4-1-15,-3 0 0 0,-4 4-2 0,8-1 3 16,-8 1-1-16,6-1-4 0,-2-1 1 0,-4 2 0 16,9-1 0-16,-4 0 1 0,-1 1-5 0,2-3 3 15,1 3-3-15,-7 0 1 0,10-1-1 0,-5-1 0 16,-5 2 3-16,13 0-2 0,-7 0-3 0,2 0 1 0,-2 0 1 15,3 2 0-15,2-2 0 0,-4 0-5 16,2 0 4-16,-1 0 5 0,-1 1-1 0,3-1-4 16,-2 0-3-16,-1 0 3 0,0 0 1 0,1 0 1 0,0 0 1 15,-1 0-5-15,1 0 2 0,1 0-1 16,1 0 1-16,-1 0-1 0,-1 0 1 0,3-1-1 0,-3 1 0 16,1 0-1-16,1 0 4 0,-1-2 1 0,4 1-6 15,0-2 3-15,0 2 3 0,0 0-6 0,-1 1 0 16,6-3 3-16,-3 3 2 0,2 0-3 0,0-2 3 15,2 0-2-15,0 1 0 0,1-2-3 0,2 3 3 16,0-2 2-16,-2 0 0 0,2 1 1 0,-1 1 1 16,-1 1-5-16,0 1-25 0,1 2-37 0,-1-3-52 15,2 1-101-15,-2 1-120 0,2 0-363 0,6-1 162 16</inkml:trace>
  <inkml:trace contextRef="#ctx0" brushRef="#br0" timeOffset="33881.28">17068 11717 88 0,'0'0'117'0,"0"0"-15"0,0 0 8 16,0 0-10-16,0 0-8 0,0 0-8 0,0 0-11 15,0 0-1-15,0 0-9 0,0 0-4 0,0 0-6 16,0 0-9-16,0 0 0 0,0 0 3 0,0 0-10 16,0 0 1-16,0 0-14 0,0 0 6 0,0 0-4 15,0 0-3-15,0 0 2 0,0 0-5 0,0 0 0 0,0 0-6 16,0 0 2-16,0 0-1 0,0 0 1 16,0 0-1-16,0 0-5 0,0 0 2 0,-4 2-4 0,4-2 1 15,0 0-9-15,0 0 5 0,0 0-4 0,2 7 4 16,-2-7-1-16,0 0 3 0,0 0-1 0,0 0 1 15,0 0 10-15,0 0 4 0,0 0 5 0,0 0 4 16,0 4 4-16,0-4 0 0,0 0-4 0,0 0-3 16,0 0 2-16,0 0-2 0,0 0-3 0,0 0 1 15,0 0-4-15,0 0 1 0,0 0-7 0,0 0 3 16,0 0-4-16,0 0 3 0,0 0-2 0,0 0-1 16,0 0 1-16,0 0-1 0,0 0 0 0,0 0 1 0,0 0 6 15,0 0-3-15,0 0-2 0,0 0 0 16,0 0-4-16,0 0 0 0,0 0-2 0,0 0-4 0,0 0 5 15,0 0-3-15,0 0 2 0,0 0-8 0,0 0 2 16,4 4 0-16,-4-4 0 0,1 5-2 0,-1-1 1 16,3 0-3-16,-3 2 3 0,0-2-2 0,0 3 1 15,0-2 2-15,0 0-1 0,0 3 0 0,-4-1-5 16,4-3 5-16,0 4-4 0,0 0 2 0,-2 1 4 16,2-2-3-16,-2 1-2 0,2 0 1 0,0 3-1 15,-2-1 1-15,0 0-1 0,2-1 0 0,0 1-3 16,2 0 4-16,-4 2-8 0,2-3 11 0,0-1-3 0,-1-2-1 15,1 2 5-15,0 0-3 0,0-2-3 0,0 1 3 16,0-1 0-16,-2-1-1 0,2 3 2 0,0-4 1 16,-2-1-4-16,2 4 5 0,0-1-5 0,0-5-2 15,0 6 0-15,-2-1 4 0,4-2-2 0,-2 1 5 16,0 0-5-16,0 0-1 0,2 1 4 0,-2-1-1 16,2 0 0-16,-2-2-4 0,1 2 2 0,-1 0-1 15,2 0 1-15,0 0 2 0,-2-1-2 0,4 1-3 16,-4 0 3-16,4-1 0 0,-2 2 0 0,2-2-4 15,-3 1-2-15,2 0 9 0,-3-2-1 0,1 2-2 16,-1-1 2-16,0-4-1 0,2 6 0 0,-2-2 2 0,0-4-3 16,0 3 2-16,0-3-2 0,2 4 2 0,-2-4 2 15,0 0-4-15,-2 5 3 0,2-5-1 16,0 0-1-16,0 0-2 0,0 0 7 0,0 6-5 0,0-6-1 16,0 0 3-16,0 0 0 0,0 0-2 0,0 0-2 15,0 0 0-15,0 0 0 0,0 0 0 0,0 0 3 16,2 1-2-16,-2-1 2 0,0 0 4 0,0 0-5 15,0 0 1-15,0 0 0 0,0 0 1 0,0 0 4 16,0 0 3-16,0 0 4 0,0 0-3 0,0 0 3 16,0 0-1-16,0 0-3 0,0 0-1 0,0 0-1 15,0 0 1-15,0 0-2 0,0 0-4 0,0 0 0 16,0 0 3-16,0 0-2 0,0 0-3 0,0 0 3 0,0 0-2 16,0 0 1-16,0 0-2 0,0 0 0 0,0 0-3 15,0 0 1-15,0 0 3 0,0 0-4 0,0 0 3 16,0 0 0-16,0 0-2 0,4 3 1 0,-4-3 3 15,0 0-2-15,4 2 1 0,-4-2-4 0,6 0 4 16,2 0-1-16,-8 0 2 0,10 0 0 0,-6 0 0 16,4 0-2-16,-8 0-1 0,11 0 1 0,-6 0 2 15,-5 0-7-15,12 0 6 0,-12 0-7 0,10 0 8 0,-10 0 0 16,11 0-2-16,-5 0-2 0,0-2 1 16,2 2 1-16,-8 0-5 0,14 0 4 0,-2 0 0 15,-1 0-1-15,0-3 0 0,1 3 5 0,-1-1-2 0,2 0 2 16,-3 1-4-16,3-3-2 0,-2 3 2 0,1-2 3 15,-3 2-3-15,1-2 0 0,-5 2 1 16,4 0 1-16,-5-3-2 0,4 3 0 0,-8 0 2 0,10 0-4 16,-10 0 0-16,8 0 1 0,-8 0-1 0,7 0 1 15,-7 0 2-15,9 3-1 0,-4-3 2 0,0 0 0 16,-5 0-2-16,12 2 2 0,-5 0-3 0,1-1 3 16,0-1-3-16,2 2 0 0,-1-1 2 0,-1 0 0 15,2-1 2-15,0 0-3 0,-1 0 2 0,-4 0 0 16,3 0-5-16,-8 0 1 0,15 0-4 0,-7 0 7 0,-3 0 1 15,5 0-3-15,-10 0 0 0,12-1 2 16,-6 1 2-16,-2-1-4 0,-4 1 4 0,14-2-3 0,-8 2 0 16,2-1-1-16,-1-1 2 0,4 0-1 0,-2 2 0 15,-1 0-1-15,0-3 3 0,1 1-3 0,3 2 0 16,-2-2-3-16,-1 1 6 0,0 0-4 0,-2 0 1 16,0 1 2-16,2 0 3 0,0-4-3 0,-4 2 0 15,4 2-5-15,-2 0 4 0,-1-1-2 0,-6 1 1 16,14 1 1-16,-9-1 0 0,-5 0 0 0,13 0 0 15,-8 2-4-15,3 0 3 0,-3 0 3 0,1-2-1 0,1 0-1 16,-1 1 0-16,3 0 1 0,-1 0-2 16,-1-1-1-16,2 0 1 0,1 2 3 0,-2-2-2 15,-1 0-2-15,1 0 3 0,1 0-1 0,-2 2 0 0,2-2 2 16,-2 0-4-16,2 0 5 0,-5 3-3 0,3-3 0 16,0 0 0-16,-7 0 1 0,14 0 0 0,-10 0 0 15,4 0 1-15,-1 0-1 0,1-3 0 0,0 3-7 16,-8 0 7-16,14 0-2 0,-8 0 2 0,3 0 0 15,-1 0 0-15,3-2-2 0,-2 0 0 0,2 1 2 16,1 0-1-16,-2 1 1 0,3-1-4 0,-1 1 3 16,-1-2-1-16,1 2 3 0,-1-2-4 0,0 2 1 15,-3 0 3-15,0 0-2 0,-2 0 3 0,7 0-4 16,-8 0 0-16,4 0 0 0,-2 0 3 0,0 2-1 16,1 0-1-16,-3-2-1 0,4 0-1 0,-1 1 1 0,-2 0 1 15,0 0 2-15,1 1-4 0,1-2 3 0,0 2-1 16,-1-2-1-16,2 3 1 0,-1-3 3 0,0 0-3 15,0 2-1-15,2-2 3 0,-1 2-2 0,0-2 0 16,-4 1-1-16,4 2-3 0,0-3 4 0,-4 1 2 16,3-1-2-16,-3 0 5 0,4 3-7 0,-4-3 3 15,3 0-2-15,-2 2 4 0,1-2-3 0,0 0 0 16,0 0-1-16,-7 0 1 0,13 0 1 0,-6 0-1 16,-1 0 0-16,1 0-1 0,2 0 1 0,0 0 2 15,1 0-3-15,0 2 4 0,-1 0-2 0,4-4-5 16,-1 2 4-16,0 0-2 0,-2 0 1 0,2 2 0 0,-2-1 2 15,-1-1-1-15,-1 0-1 0,-2-1 0 0,3 2 3 16,0-2-3-16,-1 1 2 0,-1 1-2 0,1-1 2 16,1-1 1-16,-9 1-1 0,14 0-1 0,-8 0 1 15,1 0 1-15,1 0-2 0,0 0 2 0,0 0-4 16,0 0 1-16,1 1 1 0,1 1-1 0,0-2 1 16,1 1-4-16,-1-1 2 0,-1 2 4 0,2-4-2 15,-1 4 1-15,-1-2-1 0,0 0 2 0,-3 0-2 16,2 0 1-16,1 0-2 0,-1 1 4 0,1 0-2 0,-3-1-2 15,2 0 1-15,0 0 2 0,-1 0-3 0,1 0 3 16,0 0-1-16,-2 0-3 0,3 0-3 16,-3 0 5-16,1 0 0 0,-7 0-3 0,15 0 4 0,-7 0 1 15,-2-1 1-15,2 1-5 0,1-1 5 0,-2 1-4 16,2-2 1-16,3 1 0 0,-1-1 0 0,0 2 0 16,2-1-3-16,-1 1 5 0,-2 0-6 0,4 0 3 15,-3-2 0-15,1 2 2 0,-3 2-2 0,-2-1 2 16,0-1-3-16,2-1 1 0,-2 1-1 0,0 0 4 15,0 1-1-15,-7-1-1 0,11 2 1 0,-7-2 0 16,1 1-3-16,0 1-4 0,-5-2 7 0,10 1-4 16,-3 0 7-16,-7-1-3 0,11-1-1 0,-5 2 2 0,2-2-2 15,-8 1 1-15,11 0 1 0,-4 0-2 16,1 0 2-16,3 0-4 0,-3 0 3 0,1 0-2 0,1 0 2 16,-1 0-3-16,4-1 3 0,-3 1-1 0,-1 0 1 15,2 1 0-15,-3-2-2 0,0 1 1 0,2-2 1 16,2 1-1-16,-3-1 1 0,-3 2-3 0,2-1 4 15,1-1 0-15,-2 0-7 0,4 2 5 0,3-2 3 16,-3 2-4-16,-2 0 2 0,3-3 2 0,-2 3-3 0,-4 0 1 16,3 0-1-16,-4 0-1 0,4 0-1 15,-9 0 4-15,9 0-1 0,-1 0-1 0,-8 0 2 16,9 0-3-16,-9 0-2 0,7-1 1 0,-7 1 2 0,7 1 0 16,-7-1 0-16,7 0 2 0,-7 0-1 0,7 0-7 15,-7 0 8-15,6 0 1 0,-6 0-3 0,7 0 4 16,-7 0-3-16,8 0-2 0,-8 0 3 0,11 0 0 15,-6 0-2-15,1 0-2 0,3 0 3 0,-9 0 2 16,12 0-9-16,-7 0 8 0,0 0-6 0,-5 0 6 16,11 0-1-16,-11 0 0 0,8 0-1 0,-8 0 5 15,9 0-4-15,-9 0 1 0,7 0-6 0,-7 0 5 16,8 0-1-16,-8 0 3 0,8-1-2 0,-8 1 0 16,5-1 1-16,-5 1 1 0,8-3-2 0,-8 3-4 15,6-2 7-15,-6 2-2 0,8-2 2 0,-8 2-3 0,6 0 0 16,1-3-1-16,-7 3 0 0,7 0 1 0,-7 0-1 15,9 0 3-15,-9 0-3 0,8-2-1 0,-8 2 0 16,8 0-1-16,-8 0 3 0,0 0-1 0,7 2-1 16,-7-2 0-16,0 0-1 0,0 0-1 0,0 0 1 15,7 0 2-15,-7 0 0 0,0 0 2 0,0 0-3 16,0 0 0-16,0 0-1 0,0 0 4 0,0 0-2 16,0 0-7-16,0 5 8 0,0-5-1 0,0 0-1 15,0 0 2-15,0 0 0 0,0 0 2 0,0 0-3 16,0 0 5-16,0 0-2 0,0 0 3 0,0 0 4 15,0 0-1-15,0 0 0 0,0 0-2 0,0 0-1 0,0 0 5 16,0 0 0-16,0 0-2 0,0 0 1 0,0 0 3 16,0 0-1-16,0 0 1 0,-8-10-1 0,8 10-1 15,0 0 0-15,0 0 1 0,0 0-7 0,0 0 6 16,0 0-5-16,0 0 0 0,0 0-1 0,0 0 0 16,0 0 2-16,0 0-4 0,0 0 2 0,0 0 0 15,0 0-1-15,0 0-4 0,0 0 3 0,-1-2 0 16,1 2-8-16,0 0 5 0,0 0 1 0,0 0 0 15,0 0 1-15,0 0-1 0,0 0 4 0,0 0-5 16,0 0-1-16,0 0 0 0,0 0 2 0,0 0 0 16,0 0-1-16,0 0 2 0,0 0-3 0,0 0 3 0,0 0-2 15,0 0 0-15,0 0-1 0,0 0 2 0,0 0-7 16,0 0 5-16,0 0 2 0,0 0-1 0,0 0 3 16,0 0-1-16,0 0-1 0,0 0 2 0,0 0-1 15,0 0-1-15,0 0 1 0,0 0 1 0,15 3 0 16,-15-3-2-16,7-2-1 0,-2 1 1 0,-5 1-4 15,10 0 3-15,-10 0-7 0,9 0 6 0,-9 0 4 16,8 0-3-16,-3 0 0 0,-5 0 0 0,10 0 0 16,-5 0-2-16,-5 0 2 0,9 1 1 0,-5 0-2 0,-4-1 1 15,10 3-2-15,-6-3 2 0,2 2-7 16,-1 1 8-16,-1-3 0 0,2 4-2 0,-2-1 1 0,0-2 1 16,-4-1 0-16,5 1-1 0,-5-1 3 0,4 3-1 15,0-1-2-15,-4-2-5 0,0 0 5 0,0 0 0 16,0 0-6-16,3 2 8 0,-3-2-1 0,0 0-2 15,0 0-3-15,0 0 5 0,0 0 4 0,0 0-1 16,0 0-3-16,0 0-2 0,0 0 2 0,0 0 1 16,0 0-1-16,0 0 1 0,0 0-2 0,0 0-2 15,0-8 4-15,0 8-3 0,0 0 2 0,-3-6-2 16,3 6 0-16,-4-5 0 0,0 3 0 0,4 2 2 0,-8-3-3 16,3 1 0-16,-1 0 1 0,2-2 1 0,-1 3 1 15,-1-2 0-15,1 0-6 0,-3 0 5 0,4 0 2 16,0 2 1-16,0-1-1 0,1 0-1 0,3 2 0 15,-7-4-1-15,5 1 2 0,-1 0 1 0,-2 1-8 16,5 2 2-16,-4-6 4 0,2 3 2 0,-1 0-2 16,0 0 1-16,0-2-1 0,-1-2 0 0,1 2-1 15,1-3-1-15,-2-1 2 0,0 0 1 0,2 1 0 0,0-4-3 16,0 3 0-16,-1 0 1 0,2 1 1 16,0 0 1-16,1 1-2 0,0-1-1 0,0 1 2 15,-2 0 1-15,1 0-2 0,1-1-1 0,0 2 0 0,1-2 1 16,-1 1 0-16,3-2-5 0,-3 2 6 0,2-2-6 15,0 0 8-15,-1 0-1 0,2 1-4 0,-1-1 3 16,1 1 1-16,0-1-2 0,2-1 0 0,-2 0-1 16,0 3 1-16,-2 0 2 0,3-2-2 0,-2 2 4 15,0 0-4-15,-1 1 0 0,0-2-1 0,1 1 1 16,-2 0-1-16,2 1 2 0,-2-1-2 0,1 2 0 16,-1-1 1-16,0 0-2 0,0 1-1 0,-1 1 3 15,1-1 1-15,-1 1 0 0,0-1 0 0,1 2 0 16,-3-1-2-16,2-1 0 0,-1 1 1 0,1 0 1 15,1 4 0-15,-4-7-5 0,4 2 7 0,-1 2-3 0,1-1 1 16,0 4-5-16,-1-7 4 0,-1 4 0 0,1-1 3 16,1 4-2-16,0-8-2 0,-1 4 1 0,-1 1 2 15,2-2-2-15,0 5 1 0,-1-6-1 0,0 1 1 16,0 2-2-16,-1 0 1 0,2 3-2 0,-2-7 2 16,2 7 2-16,-3-6-2 0,2 2 0 0,1 1 1 15,0 3-2-15,-2-8 1 0,0 7-1 0,2 1 3 16,-1-5-1-16,1 5-1 0,0-7-6 0,-1 3 6 15,1 4 1-15,1-4-3 0,-1 4 1 0,0 0 4 0,0-5-2 16,0 5 0-16,0 0-2 0,0-4 1 16,0 4 3-16,0 0-5 0,0 0 2 0,0 0-2 0,0 0-5 15,0 0 5-15,0 0 4 0,0 0-9 0,0 0 5 16,0 0 4-16,0 0-4 0,0 0 3 0,0 0-1 16,0 0 1-16,0 0-2 0,-6-2 0 0,6 2 2 15,0 0-2-15,0 0 2 0,0 0 0 0,-12 4 0 16,12-4-2-16,-9 2 2 0,4-2-2 0,5 0 2 15,-13 0-3-15,6 0-3 0,-1 1 5 0,-1 1 1 16,0-2 2-16,-4 1-1 0,4-1-5 0,-3 0 2 16,1-1-1-16,0 2 2 0,-1-2 0 0,-1-1 0 15,2 2-2-15,-7 0 0 0,5 0 4 0,-5 0-3 0,1 0 1 16,0 2-1-16,2-2 1 0,-2 1 1 16,4-1-3-16,0 1 0 0,-2-1 2 0,-2 0 2 0,4 3-2 15,2-2-2-15,-3 2 2 0,1 1-1 0,1-2 3 16,-1 2-2-16,0-4 1 0,-1 4 2 0,2 0-4 15,0 0 3-15,-9-1-1 0,5 1-1 0,-1-1 0 16,-3 4 1-16,4-3 0 0,-2 1 0 0,0 0-2 16,2-1 0-16,2-1 1 0,0 0 1 0,1 0 0 15,0-1-1-15,2 1 2 0,-2 1-4 0,4-2 5 16,-1 0-3-16,-3 1-2 0,4-2 4 0,1 0-2 0,1 1-6 16,-1 0 7-16,0-2-1 0,-2 0 3 0,1 3-4 15,0-3 3-15,0 0-1 0,-5 0-6 16,4-3 2-16,-2 3 2 0,1 3 1 0,-1-6-5 0,2 3 5 15,-2 3 1-15,0-3 0 0,-2 0 2 0,1 0-3 16,-1-3-1-16,1 6 2 0,3-3-5 0,-4 1 7 16,3-1-2-16,-1 1-1 0,1-1 0 0,-2 1 0 15,0 0 0-15,0 0 2 0,3-1-1 0,-9 0-2 16,6 0 2-16,2 1 0 0,-5-1 1 0,2 2 1 16,-1 2-2-16,1-4-1 0,-3 2-1 0,-1 0-1 15,-1 0 4-15,2-2-4 0,0 2 3 0,0 0-1 0,-1 1-2 16,0 1 5-16,3-3-5 0,0 0 1 0,-2 1 4 15,3 0-4-15,1-2-1 0,0 1 2 0,-1 1 0 16,4-2-1-16,-4 0-1 0,2 0 4 16,2 3 0-16,-2-3-1 0,-1 2-2 0,1-2 1 0,1 0-7 15,-1 0 6-15,-1 0 2 0,2 0-1 0,-2 0 0 16,-1-2 1-16,1-1 1 0,-1 3 1 0,4 0-3 16,-8-3-5-16,5 2 9 0,-2 0-5 0,2-2 3 15,-5 2-1-15,4-3-2 0,0 2 2 0,0 0 1 16,0 1-2-16,1-1-7 0,-4 0 7 0,4-1-2 15,-5 2 3-15,5-3 1 0,-1 2 0 0,-4 1 0 16,0 0 0-16,7 0-2 0,-3 0-1 0,2 1 2 0,2-1-2 16,-3 1-1-16,0 1 1 0,3 0-1 0,-1 0 1 15,2 0 4-15,-4 2-5 0,3-3 3 0,2 4-3 16,-1-4 5-16,-1 1-3 0,2 0 0 0,-2 1 1 16,1-1-7-16,1 0 5 0,2-1 2 0,-2 0-1 15,8 0 1-15,-12 0-2 0,5 0 2 0,1 2-1 16,-1-2-1-16,7 0 1 0,-14 0 0 0,8 0 2 15,6 0-2-15,-12 0 1 0,5 0-2 0,0 0 1 16,1 0 3-16,6 0-4 0,-14 0 1 0,6 0-1 0,1 0 2 16,0-2 0-16,7 2 0 0,-13 0-1 15,7-1-2-15,2 0 2 0,-2-1 1 0,6 2-9 0,-13-2 8 16,9-2 2-16,-1 2-1 0,0 1 1 0,5 1 2 16,-13-1-5-16,13 1-7 0,-6-1 10 15,-1 0-2-15,7 1 1 0,-13 0-1 0,6 0 2 0,-1 0-3 16,-1 1 0-16,-3 0 4 0,0-1-3 0,0 1 0 15,0 0 0-15,-1 1-2 0,0 2 4 0,2-4-2 16,-1 2-6-16,-1-2 5 0,1 2 0 0,0-1 1 16,1 0 2-16,-1-1 0 0,2 2-1 0,2-1 2 15,-1-1 0-15,4 0-3 0,-5 1 1 0,2-2 0 16,8 1 0-16,-14 1-1 0,9-2-1 0,5 1-2 0,-9 0-1 16,3-1 4-16,6 1 1 0,-9-2 0 15,9 2-1-15,-8-1 0 0,4 0 2 0,4 1-4 0,-7-3 5 16,7 3-3-16,-5-1-2 0,1-2 4 0,4 3 0 15,-8-1-6-15,8 1 3 0,-5-3 4 0,5 3-1 16,-5-2-2-16,5 2-3 0,-7-2 4 0,7 2-1 16,0 0 0-16,0 0 0 0,-5-1-3 0,5 1-1 15,0 0 6-15,0 0-1 0,0 0-2 0,0 0 0 16,0 0-1-16,0 0 2 0,-6-3 3 0,6 3-1 16,0 0-6-16,0 0 2 0,0 0 4 0,-12 0-1 0,12 0-1 15,-7 0-1-15,7 0 2 0,-8 3-2 16,2-2-3-16,6-1 5 0,0 0-1 0,-8 0 0 15,8 0 1-15,-5 1-1 0,5-1-1 0,-5 1 0 0,5-1 1 16,0 0 0-16,0 0 0 0,0 0 0 0,0 0 1 16,0 0 3-16,0 0 4 0,-13-1 0 0,13 1 4 15,0 0 1-15,0 0 2 0,0 0-2 0,0 0-1 16,0 0 0-16,0-5 2 0,0 5-5 0,0 0 0 16,0 0 1-16,0 0-1 0,0 0 0 0,0 0-3 15,0 0-1-15,0 0-3 0,0 0 1 0,0 0 3 16,0 0-3-16,0 0 0 0,0 0-1 0,0 0 2 15,0 0-2-15,0 0 2 0,0 0-3 0,0 0 1 0,0 0-2 16,0 0-6-16,0 0 6 0,0 0 1 16,0 0-2-16,0 0 3 0,0 0 1 0,0 0-3 0,0 0 1 15,0 0-2-15,0 0 1 0,0 0 2 0,0 0-7 16,0 0 5-16,0 0 0 0,0 0 1 0,0 0-2 16,0 0 6-16,0 0-5 0,0 0 0 0,8 9 3 15,-8-9-7-15,0 0 4 0,0 0 1 0,0 0 1 16,0 0-2-16,0 0 2 0,0 0-3 0,0 0 3 15,0 0 0-15,0 0-2 0,0 0 2 0,0 0 1 16,0 0-2-16,0 0 0 0,0 0-2 0,0 0-3 16,0 0 8-16,0 0-3 0,0 0 3 0,0 0-2 0,0 0 0 15,0 0-1-15,0 0 0 0,0 0 1 16,0 0 0-16,0 0 2 0,0 0 1 0,0 0-2 16,0 0 0-16,0 0-1 0,0 0-3 0,0 0 1 0,0 0 1 15,0 0 0-15,0 0-2 0,0 0 3 0,0 0-4 16,0 0 4-16,0 0 1 0,0 0-5 15,0 0 2-15,0 0-1 0,0 0 2 0,2 6-1 0,-2-6-2 16,0 0 4-16,0 0-4 0,-1 5-1 0,1-5 4 16,0 0-1-16,-1 4-1 0,-3-2 2 0,4-2 0 15,0 0 0-15,0 0-1 0,-1 6 1 0,1-6-3 16,0 0 3-16,0 0-2 0,-3 2 1 0,3-2 4 16,0 0-3-16,0 0-5 0,0 4 4 0,0-4 2 0,0 0-2 15,-4 3 0-15,4-3 3 0,0 0-5 16,0 0 2-16,0 0 1 0,0 0-6 0,0 0 5 0,0 0 1 15,0 0 2-15,0 0-2 0,0 0 0 0,0 0-3 16,0 0 4-16,0 0-1 0,0 0-2 0,0 0 3 16,0 0-7-16,0 0 5 0,0 0 3 0,0 0-1 15,0 0-3-15,0 0 4 0,0 0-2 0,0 0-2 16,0 0 2-16,0 0-2 0,0 3 3 0,0-3-4 16,0 0 0-16,0 0 0 0,0 0 2 0,0 0-1 15,0 0 0-15,0 0 3 0,0 0 0 0,0 0-1 16,0 0 2-16,0 0-3 0,0 0 1 0,0 0-2 0,0 0 3 15,0 0-1-15,0 0 0 0,0 0 0 16,0 0-2-16,0 0 1 0,0 0 1 0,0 0-1 16,0 0 2-16,0 0-1 0,0 0-1 0,0 0-3 0,0 0 5 15,0 0-1-15,0 0-1 0,0 0 0 0,0 0-1 16,0 0 2-16,0 0-4 0,0 0 4 0,0 0-2 16,0 0 3-16,14-7-3 0,-14 7 3 0,4-3 0 15,-4 3 1-15,12 0-5 0,-6 0 2 0,3-1-3 16,1 0 3-16,1 1-1 0,0 0 2 0,0 0-1 0,1 0 0 15,1 0 1-15,-2 0 1 0,3 0-3 16,0 0 2-16,0 0 2 0,-3 0-2 0,0 0 0 0,-1 0 0 16,2 0-1-16,-6 0 0 0,3 0 0 0,0 0 0 15,-4 1 0-15,3 0-3 0,-3-1 4 16,4 0 0-16,-4 2-5 0,-5-2 3 0,16-2 4 0,-4 2-3 16,-2-1-4-16,4 0 5 0,-2 1-1 0,0 0 1 15,9 0-2-15,-4-3 2 0,-1 2-2 0,2-1 1 16,0 1 1-16,5 1-1 0,-5-1 0 0,0-2 1 15,4 2-1-15,-1-2 1 0,-4 1 0 0,2-1 3 16,0-1-6-16,-6 3 1 0,0 0-1 0,1 0 3 16,-4-1-3-16,4 2 3 0,-6 0 0 0,1-3-1 15,4 1 1-15,-2 0 2 0,1 1-5 0,-1 1 2 16,1 0 0-16,0 0 0 0,0-1 0 0,2 2 2 0,1-2-2 16,-2 1-1-16,1 0 0 0,0 2 2 0,4-3-1 15,0 4 2-15,1-1-3 0,0 1 0 16,1-3 0-16,-1 3-1 0,0-2 1 0,0 1 1 0,-2 1 0 15,-3 0 1-15,3-1 1 0,-4 1-1 0,5-2 1 16,-8 1-2-16,4 0 1 0,-2-1 0 0,1 1-1 16,-2-1 1-16,0-1-4 0,1 3 2 0,-2-3 1 15,3 0 3-15,1 0-3 0,-1 0 0 0,0 0-2 16,2 0 3-16,-1-3-1 0,2 2 1 0,0-1-1 16,1 1 0-16,-3 0-3 0,1 1 3 0,3-1 0 15,-4-1 0-15,1 0-3 0,-2 0 4 0,0 0-1 0,-1-1 0 16,-1 2 1-16,0-2 0 0,-3 2-2 0,-1-1 0 15,5 1 2-15,-7 0-1 0,6-2 2 0,-5 3 0 16,2-2-2-16,3 0 0 0,-2 2-1 0,4 0 0 16,-3 2 3-16,-1-2-1 0,4 2-2 0,-3-2 0 15,4 3 2-15,-1-2-3 0,-3-1 3 0,4 2-1 16,0-1 1-16,0 0-6 0,0 2 5 0,4 1-3 16,-1-4 3-16,0 1 0 0,-1 2-2 0,-1-1 1 15,-2-2 1-15,1 2 1 0,-1-1-5 0,1-1 6 16,-2 1 1-16,-1-1-2 0,1 1-3 0,-3 1 4 15,1-1-3-15,3-1-2 0,-2 0 4 0,1 0-2 16,-3 0 0-16,2 0 1 0,3 3 2 0,-4-6-1 0,4 2-2 16,-1 1 1-16,6 0-1 0,1 0 2 0,0-3-1 15,0 4-2-15,-2-1 1 0,1-1 5 0,2 0-3 16,-1 1-1-16,2-1 1 0,-4-1-1 0,1 2 0 16,0-2 1-16,-1 0-5 0,-4 2 2 0,-1-1 1 15,0 0 4-15,-2 1 0 0,1 0-3 0,-1-3-2 16,0 2 2-16,-4 1 0 0,1 0 0 0,2 0-2 15,-3 0 2-15,0 1 1 0,5-1-1 0,-5 0 0 16,1 3 0-16,-2-2 1 0,7 0 1 0,-5 1-3 16,1 0 2-16,2 1-1 0,2-1-3 0,0 1 3 15,-3 0 0-15,3 1 0 0,1-3-4 0,1 1 3 0,-1 0 3 16,-3 1-1-16,1-1-3 0,-2 1 3 0,1-2-1 16,0 2-3-16,-6-2 3 0,4-1 1 15,-5 0 1-15,1 1-3 0,1-1-2 0,1 3 4 0,-7-3-3 16,9 0 1-16,-9 0 1 0,10 0 1 0,-4 0 1 15,2 0-2-15,-8 0 0 0,13 0 1 0,-3 0 1 16,2 0-2-16,-2 0 3 0,0 0-2 0,2 0 1 16,-2 0-4-16,1 0 4 0,1 0-2 0,-2 0 2 15,0-3-6-15,-2 3 5 0,-2-1 0 0,3 1 1 16,-5-1-6-16,-4 1 6 0,9-2-1 0,-9 2 1 16,9 0-3-16,-9 0 1 0,0 0-2 0,6-2 2 0,-6 2 0 15,0 0 0-15,0 0-1 0,8 0 2 0,-8 0-1 16,0 0-2-16,0 0 0 0,0 0 2 0,0 0-2 15,0 0-6-15,0 0 6 0,0 0 3 0,0 0-1 16,0 0-1-16,0 0 1 0,0 0 0 0,0 0 1 16,0 0 2-16,0 0-4 0,0 0 0 0,0 0 3 15,0 0-4-15,0 0 2 0,0 0 0 0,0 0-1 16,0 0 1-16,0 0-2 0,0 0 2 0,0 0 0 16,0 0 0-16,0 0 2 0,0 0-1 0,0 0 1 0,0 0-3 15,-14-8 3-15,14 8 0 0,-2 0-2 16,2 0-2-16,0 0 1 0,-4-3 2 0,4 3 0 0,0 0-2 15,0 0 2-15,0 0-2 0,0 0 1 0,-3-4-2 16,3 4 1-16,-4-2 1 0,4 2 0 0,0 0 1 16,0 0 0-16,0 0-3 0,0 0 2 0,0 0-4 15,0 0 0-15,0 0 0 0,0 0 5 0,0 0-3 16,0 0 1-16,0 0 0 0,0 0 1 0,0 0 3 16,0 0-6-16,-6 6 4 0,6-6-4 0,-1 3 4 15,1-3-2-15,-2 5 1 0,0-1-2 0,2-4 1 16,-4 4 1-16,4-4 0 0,-4 4 2 0,3-1-3 0,1-3 1 15,-4 5 2-15,1-1-1 0,2-1-5 16,-1 2 6-16,0-1-1 0,0-2-3 0,0 3 3 0,1-1 1 16,-1 2-2-16,2-4 2 0,0 4-4 0,0-2 1 15,1 1 3-15,0 0-4 0,2 0 2 0,-3 1-1 16,2-1-4-16,1-1 5 0,1 3-3 0,0-1 3 16,-3-2 1-16,1 3 0 0,2 0 0 0,1-2-1 15,-5 2 0-15,3 0 3 0,-2-2-1 0,2 0-2 16,-1 2-1-16,2-2-5 0,-4 0 8 0,5 2-2 15,-3 0 0-15,0-2 3 0,-2 0-3 0,1 2 0 16,3-2 0-16,-3 0 0 0,-1 0 0 0,0 2-1 0,2-2 2 16,-2-1-1-16,0 3-5 0,2-3 7 0,-4 3-3 15,4-1 0-15,-4-2 3 0,0 3 1 0,2-2-3 16,0 0 2-16,-1-1-1 0,-3 3-1 0,3-2 0 16,1-2 0-16,0 3 0 0,0-1 1 0,0-2 1 15,0 2-2-15,0 0-5 0,0-1 5 0,0-4 0 16,1 8 0-16,3-4 2 0,-4-1-2 0,0 1 2 15,1 1-3-15,-1-1 1 0,0-4 0 0,-1 5 2 16,2 0-5-16,-1-5 1 0,-1 8 3 0,-3-5-3 16,3 2-1-16,1-2 6 0,0 2-1 0,0-5-1 15,-2 7-1-15,2-4 1 0,-2 3 2 0,2-4-2 0,-2 2 0 16,2-4-2-16,2 5 2 0,-2-5-1 0,-2 4 0 16,2-4 0-16,2 5 2 0,-2-5-2 0,-2 3 2 15,2-3 0-15,0 0-2 0,0 4 3 0,0-4-7 16,-3 5 5-16,3-5 2 0,0 4-3 0,0-4-1 15,0 0 2-15,-2 5-2 0,2-5 1 0,0 3 3 16,0-3-3-16,0 0-2 0,0 0 4 0,0 4-2 16,0-4 2-16,0 0-3 0,-2 5 5 0,2-5-4 15,0 0 1-15,0 0-1 0,0 0-1 0,0 0 2 0,0 0 1 16,0 0-2-16,0 0 0 0,0 0-1 16,0 0 2-16,0 0 0 0,0 0-1 0,0 0 4 0,0 0-3 15,0 0-2-15,0 0-1 0,0 0 3 0,0 0 2 16,0 0-3-16,0 0-1 0,0 0-2 15,0 0 5-15,0 0-2 0,0 0 1 0,0 0 0 0,0 0-1 16,0 0 1-16,0 0 1 0,0 0-1 0,0 0-1 16,0 0-1-16,0 0 2 0,0 0 3 0,0 0-3 15,0 0-1-15,0 0 3 0,0 0-3 0,0 0 0 16,0 0-8-16,0 0 8 0,0 0 0 0,0 0 0 16,4 3 0-16,-4-3 1 0,0 0-3 0,0 0-3 15,0 0 6-15,0 2-26 0,0-2-44 0,-6 7-72 0,-3-2-111 16,-4-3-171-16,-1 1-458 0,-4-3 204 15</inkml:trace>
  <inkml:trace contextRef="#ctx0" brushRef="#br0" timeOffset="37616.1">17048 13078 42 0,'0'0'136'0,"0"0"10"0,0 0-9 0,0 0 1 15,0 0-5-15,0 0-16 0,0 0-9 0,0 0-12 0,0 0-12 16,0 0-6-16,0 0-12 0,0 0-4 0,0 0-4 15,0 0-11-15,0 0-7 0,0 0-2 0,0 0-1 16,0 0 1-16,0 0-5 0,0 0-6 0,0 0-5 16,0 0-1-16,-7 1 2 0,7-1-7 0,0 0-2 15,0 0 0-15,0 0 0 0,0 0-4 0,0 0 1 16,0 0-1-16,0 0 0 0,-2 5-4 0,2-5 0 16,3 7 3-16,-3-5 4 0,1 2-4 0,-1 4 2 15,3-2 0-15,-1 4-2 0,-2-1 4 0,0 5-1 16,1-2 1-16,1-1 1 0,-1 5-2 0,0 1 0 15,-2 0 20-15,2-1-6 0,1 1 1 0,0-1-5 0,0-2 1 16,-2 4 0-16,0-5 1 0,0 2 2 0,0-2-2 16,0-1-5-16,2-2 0 0,-2 1-1 0,0-1 2 15,0 0-4-15,1-1 5 0,-1-1 0 0,0-1-2 16,-1-2-2-16,2 2-2 0,-2-2-1 0,2 1-1 16,-2 0-1-16,1-1-1 0,0 2-1 0,-2 0-1 15,0 0 0-15,2-2-1 0,0 1 1 0,-2 2-3 16,2-2 1-16,2 1 0 0,-4 0 1 0,4-1-5 15,-2 1 3-15,2-1 1 0,0-1-4 0,-1 2 0 0,1-2 2 16,0 0-2-16,0-1-1 0,0 0 3 16,-1 0 0-16,2-1 0 0,-3-3 0 0,2 5 0 0,2-4 0 15,-4-1-1-15,0 0 1 0,0 0-2 0,0 0 0 16,0 0 2-16,1-9 0 0,-1 5-5 0,0 4-19 16,-1-8-29-16,1 8-26 0,0-5-31 0,-2 0-64 15,-2 1-196-15,1-1-393 0,2 1 175 0</inkml:trace>
  <inkml:trace contextRef="#ctx0" brushRef="#br0" timeOffset="39700.37">17061 13172 16 0,'9'-6'107'0,"-9"6"5"0,4-2-2 16,-4 2-2-16,0 0-2 0,6-3-2 0,-6 3-4 16,1-4-6-16,-1 4 5 0,0 0-12 0,3-3 2 15,-3 3-10-15,0 0-1 0,0 0-19 0,0 0 7 16,0 0-10-16,1-6-6 0,-1 6-2 0,0 0-9 16,0 0-1-16,0 0-5 0,0 0-7 0,2-1 0 15,-2 1-5-15,0 0 1 0,0 0-4 0,0 0-1 16,0 0-3-16,0 0 2 0,0 0-2 0,0 0 0 0,0 0-2 15,6 0-1-15,-6 0-6 0,0 0 3 0,0 0-4 16,9 0 6-16,-9 0-3 0,10 0-2 0,-10 0-2 16,8 0-1-16,-3 0-3 0,-5 0 4 0,9 0 0 15,0 0 2-15,-3 0-4 0,2 0 0 0,0 0-2 16,0 0 5-16,3-3-2 0,-1 2 0 0,3-2 0 16,-2 2 3-16,1 0-3 0,-1 0 0 0,1-1 2 15,0 2 2-15,0-2 0 0,1-1-3 0,-2 3 2 16,2-2 4-16,1 0 8 0,-2-1-2 0,0 1-2 0,1-1 1 15,4 1 0-15,-4 0-2 0,-2 1 1 16,3-1-1-16,-1 0-3 0,2 1-1 0,-2-2-1 0,2 2 2 16,-2-2-3-16,1 2 0 0,-1-2-1 0,-3 2-1 15,3-1 0-15,-3 2-1 0,-1 0-2 0,0-1 4 16,0 2-3-16,-1-2-1 0,-2 2 2 0,2 1 0 16,-1-1-1-16,-1-1-2 0,-1 2 1 0,-5-2 1 15,12 0-4-15,-5 0 2 0,-1 0 2 0,1-2 1 16,-7 2 0-16,15 0-1 0,-9 0 1 0,1-1 4 15,0-1-4-15,0 1-4 0,-1 1 0 0,-6 0 4 0,12-1-3 16,-5 0 2-16,0-3 1 0,0 4-1 16,1-3 3-16,-8 3-5 0,15 0 0 0,-7 0 3 0,2-2-2 15,3 0 0-15,-4 0-1 0,5-1 0 0,-2 3 1 16,-1-3 1-16,2 3 2 0,0-1-3 0,-2 0 0 16,2-2 3-16,-1 2-1 0,0 0-1 0,-4-1-2 15,2 0 0-15,-2 1 5 0,-1 1-1 0,1-2-4 16,1-1 3-16,2-2 2 0,-2 3 0 0,2 0-2 15,-4 2 3-15,2-3-1 0,-1 1-2 0,2 0 2 16,-1 1-1-16,4 0-2 0,0 0 5 0,-3 1-4 16,3 0-1-16,-1-2 0 0,3 1 1 0,2 2 0 0,0-1-1 15,-3 0-2-15,2-2 1 0,1 1 2 16,-4-1 2-16,1 2 1 0,-1 0-3 0,2-1-3 0,-3 2 0 16,0-1-3-16,-4-1 7 0,0 1-7 0,0-2 4 15,-1 2 0-15,1 0-4 0,-2 0 3 0,1-2 3 16,0 1 1-16,-2 0-2 0,-5 1 0 0,13-2 1 15,-6 1-1-15,0-1 3 0,2 1-4 0,-4 1 0 16,-5 0-1-16,16-1 4 0,-9 0-1 0,1 1-3 16,1-2 1-16,-3 2 1 0,3-1 2 0,0-1-4 15,-1 2 0-15,-2 0 2 0,3-2 0 0,0 2-2 0,-2 0 2 16,1-1 1-16,0 0 2 0,-1 0-3 0,3 1 1 16,0 1-1-16,-2-2 0 0,-1 1 0 0,-2 1 1 15,3-1 0-15,-8 0-1 0,8-1 1 0,-8 1-2 16,9 2 3-16,-2-2-5 0,-3 3 1 0,-4-3 4 15,9 0-4-15,-2 0 2 0,-1 2-1 0,0 1 0 16,3-2 3-16,0 0-3 0,1-1 2 0,-2 1 3 16,-3-1-7-16,3 2 3 0,1-2 0 0,-7 3-3 15,-2-3 4-15,11 0 0 0,-11 0 4 0,6 0-3 0,-6 0-2 16,0 0 5-16,7 1 4 0,-7-1 0 16,0 0-6-16,8 0-1 0,-8 0 1 0,9 1 0 0,-9-1 0 15,7-2-3-15,-7 2 0 0,10 0 0 0,-10 0 0 16,10 0 0-16,-5 1 0 0,-5-1 1 0,11 1-2 15,-5-1 1-15,-6 0 1 0,10 0 0 0,-10 0-2 16,8 0 4-16,-8 0 0 0,8-1-4 0,-8 1-4 16,0 0 2-16,0 0 1 0,8 1-1 0,-8-1-1 15,0 0 1-15,0 0 0 0,0 0 0 0,4 2-2 16,-4-2 0-16,0 0 1 0,5 2 0 0,-5-2 4 0,0 0-1 16,0 0-2-16,2 3 1 0,-2-3 0 15,0 0 0-15,0 0 0 0,0 0 1 0,0 0 1 0,0 0-3 16,0 0 1-16,3 2 1 0,-3-2-1 0,0 0-1 15,0 0 2-15,0 0 1 0,0 0-3 0,4 1 3 16,-4-1 0-16,0 0 2 0,0 0-4 0,0 0 0 16,0 0 3-16,0 0-3 0,0 0 2 0,0 0 0 15,0 0-2-15,0 0 3 0,0 0-2 0,0 0 0 16,9 2 4-16,-9-2-3 0,0 0 4 0,0 0-2 16,0 0-1-16,0 0 0 0,0 0-2 0,0 0 2 15,0 0-2-15,0 0 1 0,0 0-1 0,0 0-4 0,0 0 5 16,0 0-2-16,0 0 5 0,0 0-6 0,0 0 2 15,0 0-3-15,0 0 4 0,0 0-1 0,0 0-1 16,0 0-3-16,0 0 3 0,0 0 4 0,0 0-4 16,0 0 0-16,-3 5 1 0,3-5-1 0,0 0 0 15,3 3 0-15,-3-3 0 0,3 2-2 0,-3-2 2 16,2 3-2-16,-2-3 4 0,4 2-3 0,-4-2 2 16,5 3 1-16,-5-3-2 0,0 0 0 0,2 1 3 0,-2-1-3 15,0 0 3-15,0 0-2 0,0 0 1 16,2 3-1-16,-2-3 1 0,0 0-2 0,0 0 0 15,0 0 1-15,0 0 0 0,0 0-1 0,0 0 3 0,0 0 0 16,0 0-1-16,0 0-1 0,0 0 0 0,0 0-1 16,0 0 2-16,0 0-3 0,0 0 0 0,0 0 1 15,0 0 1-15,0 0-2 0,0 0 0 0,0 0 3 16,0 0-4-16,0 0 0 0,0 0 0 0,0 0 1 0,0 0-2 16,0 0 1-16,0 0 1 0,0 0-1 15,0 0 1-15,0 0-1 0,0 0 1 0,0 0 3 16,0 0-3-16,0 7 1 0,0-7-4 0,0 3 4 0,0-3 0 15,0 0 1-15,1 4-1 0,-1-4-2 0,3 3 3 16,-3-3 0-16,0 0-2 0,1 5 3 0,-1-5-1 16,0 4-4-16,2 1 3 0,-2-2 0 0,0-3 1 15,3 5-2-15,-3-1 3 0,0 1-2 0,0 0-1 16,-3-2 1-16,3-3-1 0,0 11 1 0,3-8 15 16,-2-1 0-16,2 5-8 0,-2-4 4 0,-1 2-2 15,3-2-2-15,-2 3 2 0,-1-1-6 0,1 0 3 0,2 2 2 16,-3-2-2-16,1 2 1 0,2 0-2 15,-2-1 0-15,2 2 0 0,-2 0 0 0,-1 0-1 16,1-1 4-16,2 0-2 0,-3 4 2 0,1-2-1 0,-1 0-2 16,0 1 3-16,0 0-2 0,-1 0-1 0,-2-3 2 15,2 2-2-15,1-3 1 0,0 5-2 0,-1-5 3 16,1 1-5-16,0-2 1 0,-3 1 0 0,3 1-6 16,0-2 6-16,0 0-3 0,0 0 2 0,0 0 1 15,0 0-2-15,3 0 1 0,-2-1 1 0,-1 1 0 16,0 0-3-16,1-1 0 0,2 3 3 0,-2-5 3 15,-1 2-6-15,4 3 2 0,-4-2 2 0,1-2-7 0,2 3 7 16,-2-3-3-16,0 0 0 0,-1 2 1 16,3-4-1-16,-2 4 3 0,-1-2-4 0,4 0 2 0,-4-3 2 15,1 5-8-15,1-3 3 0,-2-2-1 0,2 4 4 16,-2-4 0-16,0 3-1 0,4 0-1 0,-4-3 3 16,0 0-7-16,3 4 4 0,-3-4 0 0,2 5 1 15,-2-5-2-15,0 3 2 0,0-3 0 0,4 2 0 16,-4-2-1-16,0 0-4 0,0 0 0 0,0 0 6 15,1 3-2-15,-1-3 5 0,0 0-9 0,0 0 5 16,0 0 6-16,0 0-7 0,0 0 6 0,3 3-2 16,-3-3-3-16,0 0-2 0,0 0-24 0,0 0-50 0,0 0-55 15,0 0-78-15,0 0-196 0,0 0-438 0,-10-9 193 16</inkml:trace>
  <inkml:trace contextRef="#ctx0" brushRef="#br0" timeOffset="41529.32">17089 13547 78 0,'0'0'146'15,"0"0"-20"-15,0 0-11 0,-9 4-12 0,9-4-11 16,-2 3-12-16,2-3-4 0,-8 2-6 0,8-2-3 16,-4 2-6-16,4-2-11 0,-5 4-8 0,5-4-5 15,-4 1 0-15,4-1-3 0,0 0-4 0,0 0-2 16,-4 3-1-16,4-3-4 0,0 0-1 0,0 0 0 0,0 0-1 15,0 0 7-15,0 0 0 0,0 0 7 16,0 0 4-16,0 0 3 0,0 0 5 0,0 0 1 0,0 0 2 16,0 0 2-16,0 0-6 0,0 0-3 0,0 0-3 15,0 0-4-15,0 0-2 0,0 0-4 0,0 0-5 16,0 0 2-16,0 0-3 0,0 0-4 0,0 0-4 16,0 0 2-16,0 0-1 0,0 0-3 0,0 0-3 15,0 0 0-15,0 0-1 0,13-7-1 0,-13 7-1 16,8-1-6-16,-2-2 5 0,-2 2 2 0,-4 1-1 15,9-3-2-15,-4 3 1 0,4-2-1 0,-4 0 1 16,3 1-1-16,-3 0 2 0,4 0-2 0,0-1 3 0,0 1-2 16,0-1 1-16,3 2-4 0,-3 0 1 0,2 0-2 15,1 0 0-15,-1 0-1 0,-1 0-1 0,1 0 4 16,0 0 0-16,-4 2-7 0,5-2 2 0,-2 0 1 16,-1 0 1-16,1 1 1 0,-1-1 2 0,-1 0-1 15,-1 0-5-15,1 0 6 0,1 2-5 0,-1-2 3 16,3-2 2-16,-3 2 1 0,2 0-3 0,2-1-1 15,-1 1 2-15,0-2 2 0,0 2-2 0,2 0-2 0,1-2-1 16,-3 2 3-16,3-3 1 0,0 3-1 16,4-2 0-16,-5 2-4 0,1-2 1 0,0 1 3 15,-1 0-2-15,5-2 1 0,-8 3-1 0,5 0 0 0,-2-2 4 16,-1 1-2-16,0 0-2 0,0 0-4 0,-3-1 1 16,0 2 4-16,-1 0-1 0,3 0-4 0,-1 2 2 15,0-4 2-15,1 4-1 0,-4-2 0 0,1 0-1 16,1 1 0-16,1 0 2 0,-3 0-4 0,-1-1 5 15,5 2-5-15,-4-2 3 0,-1 2-1 0,7-1 3 16,-3 0-3-16,2 0 0 0,-2 1 1 0,1-1-5 16,0-1 4-16,-1-1 4 0,0 2-2 0,2-1 0 0,0 0-6 15,0 0 8-15,-2-1 1 0,1-1-4 0,1 2-1 16,2 0 3-16,-5-1-1 0,1 0-3 16,-2 1 1-16,5 0 2 0,-4-1 0 0,2-1-3 0,-6 2 3 15,4 0-2-15,-2 0 3 0,0 0-3 0,1-2-2 16,-2 1 4-16,0 0-3 0,1 0 1 0,-1-1 0 15,2 1 0-15,-1 0 2 0,-1 0-1 0,3-2 3 16,-1 2 0-16,2 1 3 0,-2-1 1 0,0-1-1 16,5 2 1-16,-2-1-1 0,1-1 1 0,1 0-2 15,-2 0 0-15,2 1-1 0,-1 1 0 0,-1-1 2 16,1 1-4-16,-3 0 1 0,1-1 1 0,-1 2 0 0,0-1-5 16,0 0 5-16,-3 0-4 0,2 0 2 0,0 1 1 15,0-1-3-15,3 0 0 0,-5 1 1 16,4-1-1-16,-1 0-2 0,0 0-2 0,-2 0 6 0,1 0-1 15,0 0-4-15,2 0 6 0,-1 0 3 0,0-1 0 16,-1 1 3-16,3 0 0 0,0-1 4 0,0 0-2 16,1-1-3-16,0 0 3 0,-3 1-2 0,3-1 2 15,-2 2-1-15,-1 0-3 0,2-1 4 0,-3 1-3 16,1 0 1-16,-4 0-1 0,3-1-1 0,5 0 1 16,-7 1-4-16,6 0 1 0,-1-2 2 0,-1 4-1 15,0-4-2-15,2 4 0 0,-3-4 0 0,4 4 0 0,-3-4 2 16,0 2-2-16,2-2 1 0,-1 2-3 0,-2 0 1 15,1 0 0-15,1 0-3 0,-3-1 3 16,0 1-1-16,0-1-4 0,-2 0 3 0,2 1 1 0,-2-2-3 16,-6 2 5-16,13 2-3 0,-8-2-1 15,4 0 1-15,-9 0-3 0,10 1 3 0,-4-1 1 0,1 1-6 16,2 0 7-16,-4 1-1 0,4-2-1 0,-4 2-1 16,4-1 0-16,-4 0 0 0,3-1 1 0,-8 0 0 15,12 0 1-15,-6 1 2 0,0-1 4 0,-6 0 3 0,7 0 8 16,-7 0 8-16,0 0 3 0,9 0 4 15,-9 0 6-15,0 0 5 0,0 0 1 0,7-2-4 0,-7 2 1 16,0 0-7-16,0 0-5 0,5-1-2 0,-5 1-2 16,0 0 0-16,0 0-2 0,0 0-6 0,0 0 1 15,4-4-3-15,-4 4-1 0,0 0-2 0,1-3-2 16,-1 3 4-16,0 0-1 0,0 0-2 0,0 0-8 16,0 0 8-16,0 0-5 0,3-4 5 0,-3 4-4 15,0 0 0-15,0 0-3 0,0 0-3 0,0 0-3 16,0 0-34-16,0 0-45 0,-16 9-56 0,5-4-71 15,1 0-326-15,-4 0-574 0,4-1 253 0</inkml:trace>
  <inkml:trace contextRef="#ctx0" brushRef="#br0" timeOffset="45557.5">17048 13984 119 0,'1'-4'119'15,"-1"4"0"-15,0 0-15 0,3-5-2 0,-2 3-12 16,-1 2 0-16,2-3-4 0,-2 3-1 0,2-4-3 15,-2 4 8-15,4-4-2 0,-4 4-3 0,0-4-6 16,3 1-1-16,-3 3-6 0,2-3-3 0,-2 3 1 16,4-2-14-16,-4 2 5 0,0 0-9 0,0 0-7 15,1-4 0-15,-1 4-6 0,0 0-6 0,0 0-4 0,0 0 0 16,0 0-4-16,0 0-3 0,0 0-2 16,5 9-1-16,-5-6-3 0,0-3-1 0,2 5-1 0,0 0-2 15,-4-1 1-15,4-1-3 0,-2-3-2 0,0 9 1 16,1-3-3-16,-1 0 0 0,3-1 4 0,-3 2-2 15,1 1 3-15,-1-2 1 0,2 5 5 0,0-4-3 16,-1 4 0-16,-1 0 0 0,3 0 2 0,-2 1 0 16,-1-1 0-16,4-2-5 0,-4 4 2 0,2-2-2 15,0 0 1-15,-2 0 6 0,1 0-2 0,-1 0 1 16,4-1-1-16,-3 0 1 0,-1-2 0 0,0 0-2 16,0 0-1-16,0-2 0 0,0 5 2 0,0-5 0 15,-1 5-5-15,1-5 2 0,-4 2-3 0,4-3-1 16,0 3 3-16,-1 0-3 0,1-3 0 0,0 5 1 0,-2 0-1 15,2-3-3-15,-2 3 3 0,2-3-1 0,0 3-4 16,0 0 3-16,0 1-1 0,4-3 1 0,-4 1-4 16,0-3 4-16,5 3-2 0,-5 0-2 0,0-1 3 15,1 0-1-15,-1-2 1 0,0 1 0 0,0-1-5 16,3-1 1-16,-3 2 1 0,0-2-1 0,1 0-1 16,-1 0 1-16,0-5-8 0,-4 6 9 0,4-2 0 15,0-4 0-15,0 4 3 0,0-4-4 0,0 0 1 16,0 4 1-16,0-4-1 0,-1 4 1 0,1-4 0 0,0 0-2 15,0 0-2-15,0 0-8 0,0 0-16 16,0 0-14-16,4 4-14 0,-4-4-17 0,0 0-25 0,6 0-25 16,-6 0-37-16,0 0-218 0,0 0-406 0,8-4 180 15</inkml:trace>
  <inkml:trace contextRef="#ctx0" brushRef="#br0" timeOffset="47267.13">17094 14034 45 0,'0'0'114'0,"0"0"-7"0,0 0-11 0,0 0-5 0,0 0-12 16,0 0-1-16,-4-1-11 0,4 1-4 0,0 0-2 15,0 0 0-15,0 0 2 0,0 0-1 0,0 0-8 16,0 0 5-16,0 0-10 0,0 0-2 0,0 0 0 15,0 0-4-15,0 0-8 0,0 0 4 0,0 0-9 16,0 0-5-16,0 0 1 0,0 0-14 0,0 0-4 16,-10 2 13-16,10-2-8 0,0 0 8 0,-6 3-6 15,6-3 0-15,0 0-2 0,-4 2 3 0,4-2 5 16,0 0 0-16,0 0 7 0,0 0-1 0,-8 2 9 16,8-2-2-16,0 0 9 0,0 0-2 0,0 0 1 15,0 0 5-15,0 0-8 0,0 0-6 0,0 0-4 0,0 0 1 16,0 0-4-16,0 0 0 0,18-8-3 0,-14 7-1 15,1 1-5-15,3-3 2 0,-8 3-5 0,15-1 0 16,-6 0 0-16,-1-1 1 0,-3 2-1 0,8 0 2 16,-7-1-2-16,6 0 3 0,-2-2-2 0,3 3 1 15,-1-3 1-15,-3 3 0 0,0-2-1 0,1 2 2 16,-1 0-1-16,-1 0-3 0,2 0 2 0,2-2-1 16,-2 2-3-16,3-1-5 0,-2 1 3 0,2-1-2 15,1 1 2-15,-2-1-1 0,0 1-3 0,1-2-1 16,0 1 3-16,-2 0-2 0,1 0 1 0,1-1-4 15,-2-1 3-15,2 2 1 0,-1-2-2 0,-2 1 1 0,2-1 0 16,0 2-1-16,-2-1 4 0,-1 0-2 0,0-1 0 16,4 2-3-16,-3 0-1 0,-1-1 3 0,0 1-2 15,1-1 1-15,-1 0 1 0,0 0-4 0,4 1 1 16,-7 1-4-16,5-2 3 0,-2 1 2 0,-1 0-10 16,3-1 11-16,-1-1 0 0,1 3-3 0,-3 0 2 15,2-1-1-15,-1 0 1 0,1-2-3 0,-2 3-1 16,4 0 2-16,-3-1-2 0,2-1 3 0,-2 2-2 15,-3 0 2-15,2-2-5 0,1 1 1 0,1 1 4 16,-5 0 0-16,3 0-4 0,0 0 3 0,1-1-1 0,-3 2 2 16,2-1-1-16,1 0-4 0,-1 1 3 0,-1-1 0 15,1 0-1-15,3 0-2 0,-3 2 2 0,-2-2 3 16,5 0-3-16,0 0 0 0,-3 0 0 0,-1 0-1 16,3 0-1-16,-2 0 4 0,1 0-3 0,0 0 5 15,1 0-2-15,-2 0-3 0,-2 0 1 0,7-2 1 16,-5 2 2-16,-2 0-3 0,-2-1 1 0,5 0-1 15,-9 1 2-15,10-1-1 0,-10 1-1 0,9-2-2 16,-9 2 4-16,9-2 2 0,-4 2-6 0,1-3 1 16,1 1 0-16,-7 2 1 0,12-2-4 0,-5 2 4 0,1-1 0 15,-8 1 1-15,11 0-1 0,-3-2 1 16,-2 2 1-16,3 0-1 0,-4-1-1 0,3 0-1 0,2 1 1 16,-3-1 0-16,0 1 0 0,2 0 1 0,0 0-1 15,-4 0-6-15,3 0 3 0,3 1 1 0,-3 0 5 16,-3-1-1-16,3 1 1 0,-2-1 0 0,3 0-1 15,-2 2-2-15,-1-1 3 0,4 1-3 0,-3-2 0 16,-1 0 0-16,-1 2-3 0,2-2-3 0,-7 0 8 16,12 1-4-16,-8 1 3 0,1-2 0 0,-5 0 2 15,8 0-2-15,-8 0-1 0,10 2 0 0,-6-2 0 16,1 2 1-16,-5-2-2 0,7 1 1 0,-7-1 0 0,10 0 0 16,-10 0 1-16,6 1 1 0,-6-1-1 0,8 0 1 15,-8 0-1-15,6 0 4 0,-6 0 3 0,7 1 4 16,-7-1 4-16,0 0-3 0,0 0-1 0,0 0 0 15,0 0-4-15,8-1 1 0,-8 1-1 0,0 0-1 16,0 0 0-16,0 0-3 0,0 0 2 0,0 0-5 16,8 1-3-16,-8-1 6 0,4 4-1 0,-4-3 3 15,0-1-6-15,5 4-2 0,-1-1 4 0,-4-3-1 0,6 3 1 16,-6-3 2-16,3 2-1 0,-3-2-1 16,0 0-1-16,2 2-5 0,-2-2 1 0,0 0 5 15,0 0 1-15,4 3 0 0,-4-3-2 0,0 0 2 0,0 0 2 16,0 0-3-16,3 3 2 0,-3-3-2 0,0 0-3 15,0 0 4-15,0 0-2 0,0 0-1 0,0 0-2 16,0 0 4-16,0 0-1 0,0 0 1 0,0 0-2 16,0 0 3-16,0 0-2 0,0 0-2 0,0 0 1 15,0 0-5-15,0 0 4 0,0 0 1 0,0 0 3 16,0 0-4-16,0 0 6 0,0 0 10 0,0 0 1 16,0 0 7-16,0 0-3 0,0 0 1 0,0 0-3 15,0 0 0-15,0 0-1 0,0 0-5 0,0 0 0 0,0 0-3 16,0 0-1-16,0 0 2 0,0 0-4 15,0 0 0-15,0 0-2 0,0 0 2 0,0 0 0 0,-3 5-4 16,3-5 2-16,0 6 0 0,0-1 0 0,0-2 1 16,0 1-4-16,0 2 1 0,3-1-1 0,-2 1 1 15,-2 0 0-15,1 0-2 0,1 1 0 0,-1 1-2 16,0-2 2-16,0 2 0 0,0-1 0 0,0-1-1 0,0 2 3 16,0-2 1-16,0 4-2 0,0-1 0 15,0-2-2-15,1 3 0 0,-1-3 1 0,0 1-1 16,0 0 4-16,0 1-4 0,0 0 3 0,0-2-3 0,0 2 3 15,0 0-1-15,0-2 2 0,0 0-3 0,3 0-1 16,-2 1 2-16,-1-2-3 0,0 1 1 0,0 2 2 16,3-1-5-16,-2 0 4 0,2-1-1 0,-2 1-2 15,1-1 6-15,-2 0-1 0,4 1-1 0,-4 0-2 16,4 0 0-16,-4 0 1 0,0 0 2 0,0-2-2 16,0 4 3-16,0-3-2 0,-1 2-1 0,-2-1 0 15,2-3-3-15,1 2 0 0,-3 1 3 0,3-4 1 0,0 4-1 16,-3-2 0-16,3-3 0 0,-3 6 1 15,2-4 0-15,-2-2 0 0,3 2 1 0,0-2 0 16,0 1-2-16,0-4-1 0,-1 5 2 0,1-5-1 0,1 5 2 16,-1-5-1-16,-1 3-1 0,1-3 1 0,0 0 1 15,0 0-2-15,0 0 1 0,1 4 5 0,-1-4-2 16,0 0 2-16,0 0-6 0,0 0 1 0,0 0-2 16,0 0 1-16,0 0-2 0,0 0-12 0,0 0-16 15,0 0-26-15,0 0-26 0,0 0-22 0,0 0-26 16,0 0-12-16,0 0-21 0,0 0-29 0,0 0-185 15,0 0-407-15,0 0 180 0</inkml:trace>
  <inkml:trace contextRef="#ctx0" brushRef="#br0" timeOffset="48945.75">17103 14473 1 0,'0'0'102'0,"0"0"-3"0,-5 1-1 0,5-1-4 15,0 0 2-15,0 0 2 0,0 0-5 0,0 0 5 16,-5 1 1-16,5-1 5 0,0 0-3 0,0 0-2 16,0 0-6-16,0 0 6 0,0 0-8 0,0 0 2 15,0 0-5-15,0 0-3 0,0 0-6 0,0 0 0 0,0 0-2 16,0 0-8-16,0 0-1 0,0 0-6 0,0 0-6 16,-4-5-2-16,4 5-2 0,0 0-3 15,0 0 2-15,0 0 2 0,0 0-2 0,0 0 2 0,0 0-6 16,0 0-1-16,0 0-3 0,0 0-4 0,0 0-5 15,0 0-1-15,0 0-4 0,0 0-5 0,0 0-2 16,0 0-4-16,0 0-1 0,0 0 1 0,0 0-4 16,0 0 0-16,0 0-1 0,0 0-1 0,13-2-3 15,-13 2 0-15,0 0-2 0,14 1 2 0,-9 0-1 16,-5-1-2-16,13 0-1 0,-7-1 2 0,3 1 0 16,-2-1-2-16,-1 1-2 0,5-2-1 0,1 2-3 0,1-2 4 15,-3 1-1-15,0 1-1 0,3-1 1 0,-3 0-1 16,1-1 0-16,1 1-1 0,-1 1 4 0,0-1-2 15,-1 1 0-15,-3 0-1 0,4-3-2 0,-1 3 0 16,2 0 5-16,-7 0-3 0,5-2 0 0,-1 1-1 16,0 1 2-16,-2-1-5 0,4 1 5 0,-3 0-3 15,-1 0 3-15,1 1-2 0,2-1 0 0,-2 1 0 16,2-2 0-16,-1 2 0 0,1-2 0 0,-1 2 0 16,0 1-2-16,-1-2 4 0,-2 0-2 0,3 3-2 15,1-6-1-15,-5 6 5 0,1-3-1 0,0 0-2 16,-6 0 1-16,15 0-1 0,-15 0 2 0,9 0-1 0,-1 0-2 15,-2 0 3-15,2 0 0 0,-8 0 2 0,10 0-1 16,-6-3-1-16,5 3-2 0,-1 0 2 0,-2 0-1 16,-6 0 1-16,12-2 0 0,-6 1 1 0,-1 0-1 15,-5 1 0-15,13 0-1 0,-8-1-1 0,1 1 3 16,2-3-3-16,-2 3 1 0,2-1 2 0,0 0-2 16,-1-1 0-16,1 1 0 0,-2 0 0 0,3 1 1 15,0-1-1-15,2-1 0 0,0 2-1 0,-1-3-1 16,-5 3 4-16,3 0-4 0,5-2 4 0,-7 0-4 0,3 1 1 15,-1-1 3-15,-2 0-5 0,1 2 2 0,-7 0 4 16,11-2-3-16,-7 2-5 0,5 0 6 0,-4-1-2 16,-5 1 1-16,12 0-1 0,-12 0 1 0,11 0 2 15,-5 0-3-15,1 0 2 0,-1 1-5 0,3-1 6 16,-3 0-3-16,0 0 2 0,-6 0 0 0,11 0-2 16,-5 0 2-16,2 0 0 0,-3 0-1 0,-5 0 1 15,11 0 1-15,-4 0-2 0,-2-1-3 0,3 1 2 16,-8 0 3-16,10-2 1 0,-4 2-4 0,-6 0 2 15,13 0-3-15,-9 0 0 0,3 0 2 0,0-1 2 0,-7 1-2 16,13-1 1-16,-8 1 0 0,0-1-2 0,3 1 3 16,-2-2-3-16,1 2 3 0,0-1-1 0,0-2-2 15,0 0 4-15,-2 3-1 0,2-1-1 0,-7 1-3 16,9-2 4-16,-4 1-2 0,0 0 0 0,-1-1 0 16,-4 2 2-16,8-1-4 0,-8 1 1 0,7 0 1 15,-7 0 1-15,8-2-1 0,-8 2 0 0,6-2 3 16,-6 2-5-16,9 0 4 0,-5-3-2 0,-4 3-1 15,10 0-1-15,-5-2 3 0,-5 2 0 0,8 0-2 16,-8 0-3-16,9 0 3 0,-9 0 0 0,9 0-1 16,-9 0 4-16,0 0-3 0,6-1 1 0,-6 1 0 0,8-1 2 15,-3 0-1-15,-5 1-3 0,10-2 2 0,-10 2-6 16,7 0 5-16,-7 0 1 0,6 0 3 0,-6 0-2 16,8-2-1-16,-4 1 2 0,-4 1-1 0,8-4-1 15,-2 4-3-15,-1-3 3 0,-5 3-2 0,9 0 1 16,-4-2-1-16,1 1 1 0,-1 0 0 0,0 0 2 15,1-1 1-15,-1 1 2 0,1 1-7 0,-6 0 3 16,8-1 3-16,-4 0-4 0,-1-1-2 0,-3 2 6 16,7-2-2-16,-3-1-1 0,-4 3 0 0,0 0 1 0,11 0 0 15,-11 0 2-15,5 0-3 0,-5 0 0 16,0 0 2-16,9 0-7 0,-9 0 5 0,0 0-1 0,0 0 0 16,10 0 3-16,-10 0-2 0,0 0-2 0,0 0 4 15,8 0 0-15,-8 0-3 0,0 0-1 0,3 3 3 16,-3-3-2-16,0 0 2 0,2 2-3 0,-2-2-1 15,0 0 4-15,0 0-2 0,0 0 2 0,0 0-1 16,4 2 2-16,-4-2-2 0,0 0 0 0,0 0 3 16,0 0 0-16,0 0-4 0,0 0 1 0,0 0 4 15,0 0-1-15,0 0 4 0,0 0-5 0,0 0 11 16,0 0 2-16,0 0-1 0,0 0 3 0,0 0 1 0,9-4 3 16,-9 4-3-16,0 0 2 0,0 0 4 15,0 0-3-15,6 0-2 0,-6 0 5 0,0 0-2 16,0 0-1-16,0 0-3 0,0 0 0 0,0 0 2 0,0 0-3 15,0 0-4-15,0 0-1 0,0 0-1 0,0 0-3 16,0 0-2-16,0 0-14 0,0 0-27 0,-19 5-32 16,11-4-40-16,5 0-48 0,-4 2-50 0,4-1-288 15,3-2-532-15,-11 2 236 0</inkml:trace>
  <inkml:trace contextRef="#ctx0" brushRef="#br0" timeOffset="54821.48">17051 15831 46 0,'0'0'63'0,"0"0"-4"0,0 0 4 0,0 0 10 16,0 0 0-16,0 0 0 0,0 0-3 0,0 0 1 15,0 0-6-15,-12 2-9 0,12-2-1 0,0 0-2 0,0 0-13 16,0 0 3-16,0 0-10 0,0 0-6 16,0 0 1-16,-2 5 2 0,2-5-1 0,-5 3-6 15,5-3 2-15,-4 4 1 0,4-4 2 0,0 0 0 0,-3 3 11 16,3-3-5-16,0 0 2 0,0 0 4 16,-5 0-1-16,5 0 1 0,0 0 6 0,0 0 1 0,0 0 6 15,0 0 3-15,0 0 0 0,0 0 3 0,0 0-2 16,0 0 3-16,0 0-5 0,0 0-4 0,0 0-5 15,0 0-5-15,0 0-3 0,0 0-3 0,0 0-6 16,0 0-4-16,0 0-2 0,16-4-1 0,-16 4-2 16,10 0-1-16,-7-1-2 0,-3 1-3 0,12 1 0 15,-5-1-2-15,-1 0-2 0,-6 0 2 0,13-1-6 16,-6 1 1-16,1 0 0 0,-8 0 1 0,14 0-2 16,-9 0-1-16,4 0-1 0,1-2 0 0,-2 2 2 15,2 0-3-15,-1 0 1 0,-3-1-3 0,5-1 4 0,0 4-3 16,1-4-2-16,-1 2 8 0,2 2-2 15,0-2-2-15,-2 0 0 0,2 0 0 0,1-2 1 0,0 0-2 16,-4 2-1-16,7 0 0 0,-7-3-1 16,7 3 1-16,-7 0 2 0,6-2-2 0,-3 2 2 0,0 0-4 15,-1-3 2-15,-1 3-2 0,-2-2 0 0,4 0 3 16,-3 1 0-16,2-3-1 0,-1 4 0 0,-1 0 0 16,3-3-2-16,-3 3 0 0,3-1 0 0,1-1-2 15,-1 2 5-15,0-1-4 0,0 1 2 0,1 0-5 16,-3 0 5-16,2 0-3 0,1 0 0 0,-2 0 4 15,1 1-2-15,-1-2 1 0,0 2-1 0,0-1-2 16,-1 0 2-16,1 2 0 0,-1-1 0 0,0-1 0 16,-1 0 3-16,-1 0-1 0,3 0-2 0,-1 0-3 15,-3 3 3-15,0-3 2 0,3-3-3 0,-1 6 1 16,2-3 2-16,-1 0-2 0,0 1-3 0,0-2 5 16,3 1 0-16,-1 0 0 0,1 0 0 0,3-3-5 15,-5 3 2-15,1-1 2 0,1-1-8 0,0 1 6 0,-1 1 1 16,0-1 3-16,0-1-2 0,-1 2-2 0,0 0 4 15,-1-4-6-15,3 3 4 0,-3-1 3 0,1 2-2 16,0 0-2-16,2 0 0 0,-3 2 1 0,4-1 1 16,-2-1-2-16,2 1 0 0,5 2 1 0,-2-1-1 15,-3-1-1-15,3 2 4 0,0-2-1 0,1 2 0 16,0-3-2-16,-1 5 0 0,0-2-1 0,-1-2 0 16,3 2 3-16,-1-3 1 0,-2 2-3 0,-2 1 0 15,-2-1 0-15,6 3-1 0,-6-4 1 0,7 0-2 16,-7 2-1-16,6-1 0 0,-2-2 5 0,2 4-1 15,0-3 2-15,-6 1 1 0,4-1-4 0,-1 2-1 16,-2-2-1-16,2-1 1 0,-6 0 2 0,4 3 3 16,-5-3-4-16,4 0 0 0,-4 0 0 0,1 0 0 0,1 0 1 15,0 0-2-15,0 0 3 0,-1 0-1 0,-2-3-4 16,-2 3 3-16,6 0 3 0,-4 0-4 16,-1-1 0-16,4-1 0 0,-1 2 2 0,1 0 1 0,-3-2-2 15,3 2 1-15,1-2-2 0,-2 0 1 0,0 2 1 16,3-3 1-16,-2 1 3 0,1 2 2 0,-2-4 2 15,2 3-8-15,-1-1 6 0,2 1-2 0,-1-1 0 16,-1 0 1-16,2 2 2 0,-2-3-4 0,0 3 1 16,0 0-6-16,-2 0 2 0,0 0 2 0,-1 0-1 15,2 3-1-15,-5-3 0 0,4 0 2 0,-3 2-3 16,2-2 4-16,-3 0-1 0,3 2-1 0,-3-1 1 16,4-1-3-16,-3 3 1 0,1-3 0 0,-1 1 0 15,2-1 4-15,-1 0-1 0,2 3-7 0,0-3 2 0,0 2-1 16,0-2 0-16,0 0 2 0,2 0 2 15,-3 0-2-15,3 3 2 0,1-2 0 0,-2 0-2 16,0 1 0-16,2-1 1 0,-3 2-1 0,0-3-2 0,5 1 5 16,-6 2 0-16,1-3-1 0,0 0-3 0,-3 1-6 15,2-1 7-15,-2 1-1 0,2-1 1 16,-1 0 4-16,0 2-8 0,-1-1 4 0,3-1 0 0,-2 0 1 16,0 0 1-16,0 1-3 0,-7-1 3 0,11 1-1 15,-6 1-2-15,-5-2-1 0,11 1 2 0,-11-1 0 16,7 1-1-16,-4 0 1 0,-3-1 0 0,9 2 0 15,-6 0 0-15,1 0 0 0,-4-2-3 0,5 0-2 16,-2 3 4-16,-3-3 1 0,5 2 1 0,0 1-1 16,-5-3 1-16,0 0-3 0,0 0 2 0,4 2-3 15,-4-2 2-15,0 0 3 0,0 0-3 0,1 3 0 16,-1-3 0-16,0 0-2 0,0 0 2 0,0 0 2 16,2 3-1-16,-2-3 3 0,0 0-4 0,0 0-1 0,0 0-1 15,0 0 4-15,0 0 1 0,0 0-1 16,0 0-1-16,-3 6 0 0,3-6-7 0,0 0 7 15,0 0 1-15,-8 1 1 0,8-1 0 0,0 0-2 0,0 0 3 16,0 0-3-16,-5 2 1 0,5-2-2 0,0 0-1 16,0 0 0-16,0 0 2 0,0 0 1 0,-1 3-3 15,1-3 2-15,0 0 0 0,-3 9 0 0,2-6 0 16,-1 0-3-16,0 2 4 0,-2 1-2 0,1-2 1 16,1 0 2-16,-2 5-1 0,1-6 1 0,2 5-3 15,-1-4 2-15,-2 5-4 0,2-4 4 0,-1 2-1 16,1 1 0-16,-2-3 3 0,1 4-2 0,2-2-2 15,-2-1-6-15,1 0 9 0,-2 1-2 0,2-1 2 16,0 0 1-16,0 0-3 0,-1 0 2 0,1 0-3 0,3 1 0 16,-2-2 0-16,-1 2 2 0,1-3-2 15,0 0 2-15,-1 5 1 0,1-4-1 0,1 1-1 16,0 0 0-16,0 0 1 0,-1-2-2 0,1 1 2 0,-1-1 2 16,1 1-1-16,-2-2-3 0,2-3 3 0,0 5-1 15,0 0-1-15,0-5-4 0,0 0 5 16,-1 7 0-16,1-7-2 0,0 0 0 0,0 2-2 0,0-2 1 15,0 0 0-15,0 0 5 0,0 5 0 0,0-5 2 16,0 0-2-16,0 0-4 0,0 0 1 0,-3 3 1 16,3-3-5-16,0 0 4 0,0 0-1 0,0 0 6 15,0 0-4-15,0 0-2 0,0 0 1 0,0 0 0 16,0 0 0-16,-1 4 0 0,1-4 3 0,0 0-5 16,0 0 1-16,-1 4-5 0,1-4 4 0,-4 3 2 15,4-3 0-15,0 0 1 0,-2 2 1 0,2-2 0 16,0 0-1-16,0 0 1 0,0 0-3 0,-3 3 4 15,3-3-2-15,0 0 0 0,0 0 3 0,0 0-3 0,0 0 2 16,-5 2-1-16,5-2-1 0,0 0-1 16,-9 2-1-16,4-2 1 0,5 0 0 0,-10 0 0 15,10 0 1-15,-9 0-4 0,5 1 5 0,-3 1-5 16,7-2 5-16,-12 0-1 0,8 1-3 0,-1 1 5 0,5-2-2 16,-12 2 0-16,6-1 0 0,-1 0-2 0,2 0 0 15,0 1 3-15,-4-2 3 0,2 0-4 16,0 1-1-16,-2 2-1 0,-3-2 0 0,1 2 2 0,2-2-1 15,-2 0 0-15,1 1 2 0,-1-2-2 0,0 2 0 16,2 1-3-16,-1-2 3 0,1 0-1 0,0 0 3 16,-3-2 0-16,1 1 1 0,2 0-3 0,-3 0 2 15,2 0-2-15,0 1 1 0,-2-2-1 0,0 2 1 16,0 1 0-16,1-2-3 0,-1 0 2 0,1 2-1 16,-3-4-2-16,3 4 2 0,-1-4-2 0,3 4 5 15,-2-4-4-15,5 2 2 0,-3 0-9 0,0 2 12 16,0-2-2-16,2-2-4 0,-1 2 4 0,-4 0-4 15,7-2 4-15,-6 1 2 0,3 1 1 0,-4-1-2 16,2 0 1-16,0 1-3 0,-4 0 1 0,3 0-2 16,-4 1 0-16,-1-2 2 0,4 2-2 0,-2-1 4 15,3 0-8-15,-4 0 8 0,3 1-3 0,-1 0 2 0,2 3-2 16,-1-3 0-16,1 0 0 0,-1 0 0 0,3 1 0 16,0-2-1-16,4 3 0 0,-4-2 3 0,2 0-2 15,-1-1 2-15,-1 1-2 0,-1 1 1 0,-2 1-2 16,2 1 0-16,-2-2 1 0,-1-1-1 0,1 0 1 15,-1 0 3-15,3 1-3 0,-3 0-1 0,-2-1-2 16,2 2 4-16,-5-2-2 0,0 2 1 0,4-1 1 16,-2-2 0-16,-2 1 1 0,4 0 1 0,-2 2-1 15,3-2-1-15,0 1-5 0,-2-2 6 0,4 2 1 16,1-2-1-16,-2 0-2 0,1 2-1 0,-1-2 1 16,6 3 0-16,-4-1 0 0,2-2 0 0,-4 0-2 15,6 0 3-15,-3 0 0 0,9 0-3 0,-11 0 0 16,4 0 2-16,-2 0 0 0,9 0 1 0,-14 0 0 15,2 0 1-15,1 0-1 0,1 0 0 0,-3 0-1 16,2 1 1-16,-3 0-1 0,1 0-2 0,0 1 2 16,-2 0-3-16,-2-2 3 0,-1 0-8 0,3 3 8 0,2-3 0 15,0 2-1-15,2-2 0 0,-2 2-1 0,0-2 3 16,3 3 4-16,2-2-2 0,1-1-2 16,1 1 0-16,6-1-3 0,-15 0 0 0,9 0 4 0,-2 3-2 15,2-6 1-15,6 3-7 0,-12-2 8 0,6 2-2 16,-2-2-1-16,1 2 2 0,-1 0-4 0,0 0 3 15,-3-3 0-15,3 3 0 0,-2-2 3 0,-3 2-1 16,3 0-2-16,-4 2 1 0,2-2 0 0,0 0-2 16,0 0 3-16,-1 0-2 0,-1 2 0 0,4-1-2 15,-2-2 2-15,1 2-8 0,0-1 8 0,0 2 2 0,1-2 1 16,2 1 1-16,3 0-5 0,-1 2 4 16,6-3-2-16,-10 0-2 0,10 0 1 0,-9 0-1 15,5 1 2-15,4-1-1 0,-13 0-4 0,8 1 3 0,5-1 0 16,-13-1 1-16,13 1 0 0,-14 0 0 15,9 0-2-15,-6 1-4 0,-1-1 8 0,3 0-2 0,0 3 2 16,-3-6 1-16,4 6-2 0,-2-2-1 16,0 0 0-16,2 1 0 0,1-2 2 0,1 1 0 0,-1-1-1 15,7 0 0-15,-14 0-2 0,8 0-1 0,0 0 5 16,-2 1-3-16,8-1 3 0,-13-2-3 0,8 2-1 16,5 0 1-16,-9 0 1 0,-1-2-2 0,5 1-1 15,-3 1 2-15,8 0 0 0,-12 0-3 0,5-1 3 16,-1 1 0-16,8 0 1 0,-11 0-2 0,3 0 0 0,-3 1 0 15,4-1 0-15,-2 0 1 0,2 0 1 16,7 0 0-16,-14 0-1 0,6 0 0 0,-1 0-3 16,3 1 3-16,-1 1 1 0,1-2 2 0,6 0-3 15,-12-2 0-15,7 4-1 0,5-2 0 0,0 0 4 0,-10 0-3 16,10 0 1-16,-9-3 0 0,9 3-1 0,0 0 3 16,-6-1-6-16,6 1 6 0,-7 0-3 15,7 0-2-15,-5-4 1 0,5 4 0 0,-6-4 1 0,1 3-1 16,-3-2 3-16,4 2-1 0,4 1 3 0,-9-2-3 15,8 0 1-15,1 2-2 0,-9 0 1 0,9 0-1 16,-8-3 1-16,8 3 0 0,-4-2 0 0,4 2 4 16,-3-3-4-16,3 3 0 0,0 0 1 0,-3-4-3 15,3 4 6-15,0 0 3 0,0 0 2 0,-4-5 0 16,4 5-1-16,0 0-1 0,0 0 1 0,0 0-2 16,0 0 1-16,-6-2 0 0,6 2-6 0,0 0 0 15,0 0-2-15,0 0 2 0,-6 0-1 0,6 0 2 16,0 0 0-16,0 0-3 0,-9 0 3 0,9 0-4 15,0 0 2-15,0 0 4 0,0 0 0 0,-6-2-1 16,6 2-4-16,0 0 2 0,0 0 1 0,0 0-2 16,0 0 1-16,0 0 0 0,0 0 1 0,0 0-2 0,-4-3 2 15,4 3 0-15,0 0-3 0,0-4-4 0,0 4 4 16,0-5 1-16,0 5 1 0,0-6 0 16,0 6-3-16,2-7 1 0,-1 3 0 0,0-2 2 0,-1 1 0 15,2 0-3-15,0-1 1 0,0 0 1 0,0 1-1 16,-2-2 1-16,3 0 2 0,-1-1 0 0,-2 2 0 15,2-2 0-15,0-1-2 0,-1 4 0 0,-1-2-1 16,3-3 0-16,-1 5-3 0,0-5 4 0,0 8 0 16,-2-5-3-16,0 2 3 0,1-2-1 0,-1 2 0 15,0 0-1-15,3-3 3 0,-6 2-1 0,2 1 0 16,1-2 1-16,-2 1-2 0,2-1 0 0,-4 2 1 16,4-3 1-16,-3 1-2 0,2 0 0 0,1 0 2 15,-2 0-2-15,0 0 1 0,2-1-1 0,-2 1 2 16,2 0-1-16,0 0-1 0,0 0-1 0,0 0-1 15,0 0 1-15,-3-1 0 0,4 3-1 0,-1-3-3 16,0 4 5-16,0-2 1 0,0 0-2 0,-1 3 1 0,1 3 0 16,0-7 0-16,0 3 0 0,-2 1 1 0,2 3 0 15,0-5-1-15,0 5-2 0,0 0 2 16,-2-5-2-16,2 5 2 0,0 0-1 0,2-3 4 0,-2 3-6 16,0 0 4-16,0 0 0 0,0 0-3 0,0 0 0 15,-2-5 2-15,2 5 1 0,0 0-2 0,0 0 1 16,0 0 0-16,0 0 2 0,0 0-2 0,0 0-1 15,0 0 0-15,0 0 0 0,0 0 1 0,0 0 0 16,0 0 2-16,0 0 0 0,0 0-5 0,0 0 1 16,0 0 2-16,0 0-1 0,0 0-1 0,0 0 1 15,0 0 2-15,0 0-1 0,0 0-2 0,0 0 0 16,0 0 1-16,0 0 0 0,0 15 3 0,0-15-2 16,4 1-2-16,-4-1 1 0,0 0-1 0,0 4 1 0,0-4-2 15,0 0 4-15,0 0 1 0,1 4-1 16,-1-4 0-16,0 0 0 0,0 0 0 0,0 0-1 15,0 0 3-15,0 0-1 0,0 0 1 0,0 0-2 16,0 0 1-16,0 0-3 0,0 0 1 0,0 0-2 0,0 0 3 16,0 0 0-16,0 0-2 0,0 0 3 0,0 0-3 15,0 0 4-15,0 0-2 0,0 0-4 0,0 0 3 16,0 0 2-16,0 0-1 0,0 0-2 0,0 0 1 16,0 0-1-16,0 0 0 0,0 0 1 0,0 0-1 15,0 0-1-15,0 0-1 0,0 0-11 0,0 0-8 16,0 0-6-16,0 0-1 0,0 0 4 0,0 0-3 15,0 0 1-15,0 0-2 0,0 0 7 0,0 0 3 16,0 0 3-16,0 0 3 0,0 0-3 0,0 0-11 16,0 0-15-16,0 0-24 0,0 0-22 0,0 0-39 15,0 0-74-15,0 0-122 0,0 0-347 0,0 0 153 16</inkml:trace>
  <inkml:trace contextRef="#ctx0" brushRef="#br0" timeOffset="65180.01">20786 8078 40 0,'0'0'133'16,"0"0"-15"-16,0 0-9 0,0 0-8 0,1-7-3 0,-1 7-4 16,0 0-8-16,0 0-6 0,0-5-5 15,0 5-4-15,0 0-1 0,0 0-3 0,0-5-3 16,0 5-2-16,0 0-4 0,1-3-5 0,-1 3 0 0,0 0-8 16,0-5 1-16,0 5-10 0,0 0 0 15,0 0-3-15,0-4-1 0,0 4-5 0,0 0 1 0,0 0-2 16,0 0-2-16,0 0-10 0,0-4 0 0,0 4-3 15,0 0 0-15,0 0 2 0,0 0-6 0,0 0 5 16,0 0-4-16,0 0 1 0,0 0-3 0,0 0-1 16,0 0 0-16,0 0 1 0,0 0-3 0,0 0 2 15,0 0-3-15,0 12-1 0,0-12 2 0,3 1 0 0,-3-1-2 16,0 0-2-16,4 5 2 0,-4-5 2 16,1 2-1-16,-1-2 0 0,0 0-1 0,0 0 2 15,0 0-4-15,0 0 1 0,0 0-11 0,0 5 9 0,0-5 3 16,0 0 0-16,0 0-1 0,0 0 2 0,0 0-1 15,0 0 4-15,0 0-2 0,0 0-3 0,0 0 6 16,0 0-3-16,0 0-3 0,0 0-1 0,2 5 4 16,0-5-1-16,-2 0 1 0,5 3-3 0,0-2 11 15,-5-1 3-15,8 4 3 0,-4-3-3 0,-4-1-5 16,6 2-3-16,-3 0 3 0,-3-2-2 0,5 2-5 16,-5-2 8-16,5 5-4 0,-5-5-2 0,1 2 2 15,2 1-2-15,-2 0-1 0,-1-3 0 0,1 9-3 16,-2-4 4-16,1 0-3 0,-1 2 2 0,1-1 2 15,-3 0-1-15,3 4 1 0,0-1-2 0,0 1-2 0,0-2 2 16,0 4-6-16,0-1 4 0,0-1-1 0,0 0 1 16,0-2-4-16,0 3 10 0,-1-3-8 0,-3 1 4 15,4-1 0-15,0 1 0 0,-1-1-6 0,-3-1 4 16,3 3 1-16,-2-1 2 0,-1-3-4 0,2 3 4 16,-2-2 1-16,1-2 1 0,-2 2-6 0,5 0 0 15,-5 1 1-15,5-1 7 0,0-1-6 0,-4 2 4 16,4-1-4-16,-1-2 4 0,1 0-4 0,0 0 1 0,0 2-7 15,0-4 8-15,0 0-5 0,-2 1 3 0,2-4 1 16,2 7 1-16,-2-4-7 0,0-3 6 16,0 5 1-16,0-1-2 0,0-4 2 0,0 6-1 0,0-6-3 15,0 6 3-15,0-3-1 0,0-3 1 0,0 8 0 16,0-4-3-16,0-4 2 0,1 5-1 0,-1-3 3 16,3 3-14-16,-2-2 14 0,-1 1-1 0,3-1 2 15,-1-1-3-15,-2-2 1 0,4 7 0 0,-3-4-3 16,-1-3 0-16,4 2 3 0,-1 1 0 0,-3-3-3 15,0 0 1-15,2 5 1 0,-2-5 3 0,0 0-5 16,0 1 2-16,0-1-9 0,0 0-26 0,0 0-25 0,0 0-46 16,0 0-231-16,4-11-362 0,-1 4 160 0</inkml:trace>
  <inkml:trace contextRef="#ctx0" brushRef="#br0" timeOffset="68483.6">20893 8096 2 0,'0'0'112'0,"2"-4"-4"15,-2 4-3-15,0 0-7 0,0-4-6 0,0 4-13 16,0 0-5-16,1-5-7 0,-1 5-8 0,0 0 6 16,0 0-8-16,-1-5-9 0,1 5-1 0,0 0-4 15,-2-4-2-15,2 4-7 0,0 0 2 0,-1-5-11 16,1 5 3-16,0 0-1 0,-2-5-8 0,0 2 1 0,2 3 0 15,-4-4-11-15,2 1 7 0,2 3-2 16,-3-5-5-16,1 2 5 0,-1-1 5 0,3 4 1 0,0-6 9 16,0 6-7-16,-1-7 2 0,1 7 0 0,-4-2 0 15,4-3 5-15,-1 1 9 0,0 0 0 0,1 4-3 16,0-6 2-16,0 6-3 0,1-5 1 0,-1 1-4 16,0 4-5-16,1-6 2 0,-1 6-10 0,-1-4 6 15,1 4-4-15,0-4 2 0,0 4-2 0,0 0 3 16,0-5-9-16,0 5 6 0,0 0 2 0,0-6-4 15,0 6-2-15,0 0 0 0,1-2-2 0,-1 2 1 16,0 0-1-16,2-5-3 0,-2 5-1 0,0-4 3 0,0 4-2 16,0 0-1-16,3-3-2 0,-3 3-1 0,0 0 2 15,0-4-1-15,0 4 2 0,0 0-3 0,0 0-2 16,0 0 0-16,3-4-5 0,-3 4 7 0,0 0-4 16,0 0-4-16,0 0 4 0,0 0-2 0,0 0 0 15,13 5 2-15,-13-5 3 0,9 3 0 0,-3-3-2 16,-1 1 2-16,1-1-1 0,2 0 1 0,3 1 1 15,0-1-4-15,-5 0 1 0,5-1 2 0,1 1-3 0,-3 0 4 16,2-1-1-16,2 1-1 0,1-2-3 0,-1 1 2 16,0 2 1-16,1-1-2 0,-1 0-6 15,-1 0 6-15,0-1 2 0,-2 1-1 0,-1 0-1 0,0 0-3 16,-1 0 2-16,2-1-1 0,2 1 1 0,-2 0-1 16,-3 0 0-16,6 0-1 0,-2 1-6 0,1-2 2 15,-2 2 9-15,2-2-2 0,-2 2-1 0,2-1-2 16,0 0 1-16,-1 0-1 0,-5 0-3 0,2-1 3 15,2 1 1-15,-4 0 1 0,1 0 0 0,0 0 0 16,1-2 0-16,-2 2-2 0,-6 0 3 0,15-1-3 16,-8 0 1-16,1 1 0 0,-2-1 0 0,3 1 1 0,-1 0-1 15,1-1 1-15,-2 1-1 0,3-1-3 16,2 2 2-16,-5-1-2 0,3-1 2 0,-3 1 2 16,2 0-2-16,-1 0 1 0,0 0 2 0,-1-2-3 0,1 1-1 15,-3 0 2-15,4 1-2 0,1-3 2 0,-2 1 2 16,0 2-2-16,3-2-2 0,-3 0 4 0,0 1-4 15,-2 0 2-15,3 1-3 0,-3-1 0 0,4 0 2 16,2 1 2-16,-1 0-1 0,-2-1 1 0,4 1-1 16,-4 1 0-16,0-1-1 0,1 1 2 0,-2 0-3 15,-2-1 3-15,2 1 0 0,1-1 0 0,-3 1 0 16,3-1-3-16,-2 2 4 0,2 0-1 0,0-2-5 0,1 2 7 16,-1-2-3-16,-3 0-3 0,2 0 3 15,2 3-2-15,-2-3 1 0,2 1-1 0,-4-1 1 16,1 1 3-16,0 1-5 0,2-1 5 0,-2 1-4 0,-1-2 0 15,2 0 1-15,-2 1-3 0,3 0 4 0,-4-1 0 16,-5 0-2-16,14 0 0 0,-6 0 3 0,-2-1 0 16,7 1 1-16,-5 0-2 0,3-1 1 0,1 0-5 15,-3 1 4-15,-3 0-1 0,3-1 1 0,2 0 0 0,-2-1 0 16,2 1-2-16,-2 0 2 0,1 1-10 16,-2-2 10-16,-1 1-2 0,-2 1-2 0,2-2 4 15,-7 2 1-15,7 0-2 0,-7 0 3 0,8 0-1 0,-8 0 0 16,6-2-1-16,-1 0-6 0,-5 2 4 0,12-1 2 15,-3 1 2-15,-9 0-3 0,11-1 0 0,-3 2 0 16,-3-1 2-16,4 0-2 0,-1 1-6 0,-8-1 4 16,10 2 5-16,-5 0-1 0,4-2 0 0,-4 2-3 15,2-1 1-15,-1 1 0 0,1-1-1 0,-3 2 2 16,3-2 1-16,-2 1-4 0,0 0-1 0,0 0 3 16,-1-1-3-16,4 2 5 0,-8-3-4 0,9 2 0 15,-3-1-1-15,-1 0 5 0,1-1-3 0,-2 3 0 16,-4-3 3-16,9 1 0 0,-5 0 0 0,-4-1-3 15,9 0 1-15,-9 0 0 0,6 1 3 0,-6-1-5 0,6 2 4 16,-6-2 0-16,0 0-1 0,9-2-1 0,-9 2 3 16,6 2-3-16,-6-2-2 0,8-3 2 15,-8 3 2-15,9-1 0 0,-2 1 0 0,-7 0-1 0,9 0 1 16,-1-1-4-16,-8 1 4 0,10 0-2 0,-5 1 1 16,3-1-3-16,-8 0 0 0,13 0 2 0,-7 1 1 15,-1 0 1-15,-5-1-1 0,12 0 2 0,-12 0-4 16,7 0 0-16,-7 0-1 0,5-1 1 0,-5 1-3 0,0 0 5 15,0 0-2-15,0 0 1 0,0 0 0 0,9 1-5 16,-9-1 1-16,0 0 4 0,0 0-2 0,8 0 2 16,-8 0 0-16,0 0 3 0,4 2-5 0,-4-2 1 15,4 2 1-15,-4-2-1 0,6 4 1 0,-6-4 2 16,5 1-1-16,-5-1 0 0,0 0 1 0,4 1-2 16,-4-1 1-16,0 0 2 0,0 0-1 0,0 0-2 15,0 0 0-15,5 1 2 0,-5-1-1 0,0 0 2 16,0 0-9-16,0 0 2 0,0 0 3 0,0 0-2 15,0 0 3-15,0 0-1 0,0 0 1 0,0 0 1 16,0 0-3-16,0 0 3 0,0 0-3 0,0 0 1 0,0 0 1 16,0 0-5-16,0 0 5 0,0 0 0 0,6 2 2 15,-6-2 1-15,0 0-5 0,2 6 4 16,-2-6-3-16,2 2 3 0,-2-2-3 0,2 5 1 0,-2-5 3 16,0 0-3-16,2 4-5 0,-1-1 4 0,-1-3 5 15,3 5-2-15,-3-5-4 0,1 3 4 0,-1-3-2 16,4 4-1-16,-4-1 4 0,0-3-1 0,0 0-1 15,3 4 0-15,-3-4-3 0,0 0 4 0,0 0 0 16,0 0-1-16,1 3-2 0,-1-3 2 0,0 0 0 16,0 0-1-16,0 0 1 0,0 0 0 0,0 0-3 15,0 0 4-15,0 0-2 0,0 0 3 0,0 0-3 0,0 0-3 16,6 3 3-16,-6-3-3 0,0 0 4 0,7 0-9 16,-3 1 8-16,-4-1 2 0,3 3 0 15,1 0-5-15,-4-3 4 0,0 0-4 0,5 0 3 0,-5 0-1 16,0 0-1-16,4 2 2 0,-4-2-1 0,5 3-3 15,-5-3 6-15,0 0-2 0,0 0-5 0,1 5 2 16,-1-5 0-16,3 4-1 0,-3-4 5 0,1 3 2 16,-1-3 0-16,0 6-3 0,3-3 0 0,-3-3 0 15,1 5 2-15,-1-2 0 0,0-3 1 0,0 5-2 0,0-5 1 16,2 4-3-16,-2-4 3 0,2 3-2 0,-2-3 0 16,0 3 1-16,0-3-2 0,0 0 0 0,0 0 0 15,0 4 3-15,0-4 1 0,0 0-3 0,0 0 1 16,0 0-1-16,0 0 1 0,0 0-1 0,0 0 1 15,0 0 0-15,0 0 0 0,4 2 0 0,-4-2-1 16,0 0 2-16,0 0-2 0,0 0-1 0,0 0-3 16,0 0 8-16,0 0-5 0,0 0-1 0,0 0-4 15,0 0 4-15,0 0 4 0,-3 5-6 0,3-5 4 16,0 0-1-16,-1 5-1 0,1-5 1 0,0 4-1 16,0-4-1-16,0 8 4 0,-2-5 1 0,4 1-3 15,-4-1 2-15,0 3-9 0,2-2 12 0,0 0-2 16,0 1-8-16,0 1 12 0,0-2-6 0,0 1 3 0,2-1-5 15,-2 1 1-15,0 2 4 0,0-1 0 0,0-2-3 16,0 1-2-16,2 2 1 0,-2-4 1 0,0 2 2 16,1 1-5-16,-1-1 7 0,0-2-4 0,0-3-4 15,-1 9 7-15,1-6-5 0,0-3-1 0,0 6 2 16,0-3 4-16,0-3-1 0,-2 8 2 0,2-6-4 16,0 2 1-16,-2 2 1 0,4-3-3 0,-2 0 2 15,0 2 0-15,2 1-1 0,-2-3 2 0,0 5-2 0,4-3 1 16,-3 2-2-16,3-3 5 0,-3 3 0 0,4-1-4 15,-1 2 6-15,1-2-7 0,-1-2 5 0,0 3-3 16,-3 0-2-16,3-4 2 0,0 4 2 0,1-2-1 16,-4-1-2-16,2 2-1 0,-2 1 0 0,-1-2-1 15,3-1 1-15,-2-1 1 0,-1 2 2 0,1 0-2 16,-1 0 1-16,0-2-2 0,0 2 0 0,2-1 2 16,-2-1 2-16,0-3-5 0,-2 9 2 0,2-7 2 15,0-2-1-15,0 5-2 0,0-5 3 0,0 5 0 16,0-5-3-16,0 3 0 0,0-3 4 0,0 0-2 15,-1 4 4-15,1-4-1 0,0 0-3 0,-5 3 6 0,5-3-2 16,0 0 0-16,-9 0 1 0,9 0-2 0,-4 2 0 16,4-2-2-16,0 0 2 0,-5 3 0 0,5-3-1 15,0 0 0-15,-8 0-2 0,3 3-1 0,5-3 2 16,-4 1 4-16,4-1-2 0,-7 1-7 0,7-1 4 16,-10 3 1-16,4-2-1 0,1-1-1 0,-1 3 1 15,6-3 3-15,-13 2-3 0,7-2-1 0,-1 4 2 16,-1-3-1-16,1 1 0 0,-1-1 0 0,2 2 0 15,-4-2 0-15,2-1 3 0,-1 3-3 0,0-1 0 0,2 2 1 16,-4-3-6-16,2 2 5 0,0-1-4 16,2-2 6-16,-1 0 0 0,-6 0-5 0,5 0 1 0,-4 2 3 15,2-2-1-15,-1 0 4 0,0-2-3 0,1 2 1 16,2 0-1-16,-5 0 0 0,3-2-1 0,-2 1 1 16,2-1 4-16,2 1-4 0,-4-3-2 0,3 3 6 15,-1 1-7-15,0 0 5 0,3-1 2 0,-1 1-1 16,-1-3 4-16,-3 2-4 0,8-2 3 0,-4 3-3 15,0-1 5-15,0-1-5 0,0 2 1 0,-1-1-2 16,5-1 1-16,-3 0 0 0,1 2-3 0,-5 0 2 16,5 0 1-16,-1 0 1 0,1-2-2 0,-3 2 0 0,3-3-2 15,-1 3 4-15,-3 0-5 0,1-1-2 0,1 1 1 16,3 0 1-16,-3 0 3 0,0 0-2 0,-1 1-2 16,-1-1 2-16,3 0-1 0,-4 0 0 0,1 0 2 15,-1 0-2-15,5 0 1 0,-3 0-1 0,-1 3 0 16,3-3-1-16,2-3-3 0,-3 3 6 0,2 3-4 15,1-1 1-15,0-2 0 0,-2 2-6 0,3-2 7 16,-2 2 0-16,0-1 1 0,-2 1-2 0,3-1 2 16,-1 1 1-16,1-1 1 0,6-1 0 0,-13 1-6 15,7-1 4-15,6 0-1 0,-13 3 0 0,7-3 0 16,-2 0-1-16,2 0 0 0,-1 0 1 0,-3 0 1 0,4 0-2 16,-2 0 2-16,0 1 1 0,-2-1 0 15,1 0-7-15,0 0 8 0,-1-1-1 0,-1 2-6 0,2 0 6 16,0-1-11-16,-2-1 12 0,2 1 0 0,-1-1-9 15,3 2 8-15,-1 0-3 0,2-1 2 0,-1 4 2 16,-2-4-6-16,2 3 3 0,-1-3-1 0,-1 1 0 16,-4 1 0-16,8-2 0 0,-3 2 0 0,1-2 0 15,-1 3 0-15,-1-3-2 0,0 2 3 0,0 1 1 0,2-2-1 16,-4 2 2-16,1-1-2 0,1-1-1 16,1 0 1-16,3-1-5 0,-3 3 4 0,1-1 1 15,-1 1-2-15,3-2 1 0,0 0-3 0,-2 0 4 0,-1 1 1 16,1-2-2-16,1 0 4 0,6 0-2 0,-13 1-1 15,7-1 3-15,6 0-7 0,-13-1 7 0,7 1-2 16,6 0 3-16,-12 0-4 0,7 0 3 0,5 0 0 16,-14-4-1-16,9 4 1 0,0-1 3 0,-2-1-2 15,7 2-1-15,-15-3-2 0,10 1 6 0,-3 1-3 16,3 1-1-16,5 0-4 0,-14-4 3 0,6 4-3 16,3-3 3-16,0 2-1 0,-4 1 1 0,-1 0 0 0,2-1-2 15,2-1 3-15,-5 0-3 0,2 2-1 16,1-1 1-16,0 1 1 0,1-2-2 0,0 2-1 0,1 2 0 15,6-2 1-15,-13 3 0 0,8-3 0 0,5 0 2 16,-13 0-4-16,9 0 0 0,-2 2 2 0,6-2-1 16,-10 1 4-16,3 0-2 0,2-1 0 0,1 3 0 15,4-3 1-15,-14 2 0 0,9-2-2 0,5 0 1 16,-9 0 4-16,9 0-2 0,-10-2-1 0,2 2-3 16,8 0 2-16,-11 0-1 0,3 0 0 0,8 0 1 15,-14-3 3-15,8 3-1 0,-3 0 0 0,2-2 1 16,2 0 4-16,-1 0 1 0,1-1 2 0,5 3-1 0,-9 0-2 15,9 0 5-15,0 0-2 0,-8-2-3 0,8 2 1 16,0 0-9-16,0 0 8 0,-6 0-1 0,6 0-1 16,0 0-2-16,0 0 2 0,0 0 2 0,0 0-3 15,0 0 2-15,-8 0-3 0,8 0 3 0,0 0-2 16,0 0-2-16,0 0-1 0,0 0 4 0,0 0-6 16,0 0 3-16,0 0-7 0,0 0 6 0,0 0-2 15,0 0 3-15,0 0-4 0,0 0 2 0,0 0 1 16,0 0 1-16,0 0-1 0,0 0-4 0,-1 4 2 15,1-4 3-15,0 0-3 0,0 0 1 0,0 0 0 16,0 0 1-16,-4 3 0 0,4-3-1 0,0 0-1 0,0 0-1 16,0 0 2-16,0 0 0 0,0 0-1 0,0 0-1 15,-6 2-9-15,6-2 4 0,0 0-4 16,-12 0-8-16,12 0-7 0,-6 0-13 0,6 0-23 0,-9 2-25 16,4 1-40-16,-2-3-44 0,2 4-246 0,0-3-449 15,-1 4 198-15</inkml:trace>
  <inkml:trace contextRef="#ctx0" brushRef="#br0" timeOffset="72361.57">20757 9852 22 0,'3'-1'99'0,"-3"1"-9"0,8-2 0 16,-3 0-13-16,-1-1-3 0,-4 3-6 0,10-2-1 15,-6 0-4-15,1 1-2 0,-5 1-4 0,5-4 0 16,-1 4 2-16,-4 0-6 0,0 0-3 0,5-3-9 15,-5 3 1-15,0 0-2 0,0 0-9 0,0 0-2 16,0 0-6-16,8 0-5 0,-8 0 7 0,0 0-11 0,0 0 3 16,0 0-5-16,0 0-2 0,0 0-1 0,0 0 0 15,6 0 1-15,-6 0 4 0,0 0 8 0,0 0 4 16,0 0 2-16,0 0 5 0,0 0 2 0,0 0 4 16,0 0 1-16,0 0-4 0,0 0-1 0,0 0-4 15,0 0-1-15,0 0 1 0,0 0-6 0,0 0 1 16,0 0-4-16,0 0-2 0,0 0-5 0,0 0 2 15,0 0-4-15,0 0-2 0,0 0-4 0,0 0 6 0,0 0-5 16,0 0 1-16,0 0 1 0,0 6 0 16,0-6-2-16,4 4-2 0,-4-2 1 0,0 1 2 0,0-3 0 15,0 8-2-15,0-4 3 0,0 1-4 0,0 0 2 16,0 2 6-16,0-2-3 0,-4 2 3 0,4 3-1 16,0-1 0-16,0 3 1 0,0-2-1 0,-1 2-4 15,0-2 1-15,2 2-1 0,-1-2-2 0,0 2 3 16,0 0-5-16,-1 0 0 0,-2-2 0 0,3 2 1 15,-1-3-3-15,-2 1 3 0,-1 1-4 0,3 0 4 16,-4 1-2-16,0-2 3 0,1 2 17 0,0-1 1 0,0-2 2 16,3 0 1-16,0 0-2 0,-2-1 4 0,3 1 6 15,3-2 3-15,-2 1-1 0,-1-2 0 0,4 1-5 16,-3-1-4-16,3 4 5 0,0-5-2 0,-3 1-4 16,6 2-1-16,-5-1-1 0,2-1 2 0,-3-2-2 15,2 1-7-15,-2 0-4 0,2 0 1 0,-2 0-1 16,0-3-5-16,-1 3-1 0,0-5 4 0,0 5-2 15,0 0 2-15,0-5 0 0,0 0-2 0,4 3-1 0,-4-3-1 16,0 0 7-16,0 4-1 0,0-4-7 16,0 0 8-16,0 0-2 0,0 0-8 0,0 0 4 15,0 0 0-15,0 0-6 0,0 0 4 0,0 0-7 0,14-6-2 16,-14 6-26-16,0 0-26 0,4-4-39 0,-4 4-52 16,4-4-69-16,-4 0-204 0,-1-2-450 0,1 1 200 15</inkml:trace>
  <inkml:trace contextRef="#ctx0" brushRef="#br0" timeOffset="74941.13">20777 9890 52 0,'0'0'116'0,"-2"-2"-1"15,2 2-12-15,0 0-9 0,0 0-2 0,0-6-6 16,0 6 2-16,2-4-9 0,-2 4-8 0,0 0 3 16,5-2-2-16,-5 2-4 0,1-7-10 0,3 4 4 15,-4 3-2-15,1-5-2 0,2 1-3 0,-2 1-7 16,2-1-4-16,-2 1 1 0,1-1-5 0,1 0 1 0,1 0-7 15,1 1-5-15,0-2 1 0,-1 1-3 0,4 1-1 16,-3 0-5-16,5-3 0 0,-1 1-4 0,-1 2-2 16,-2 0 2-16,3-1-3 0,-1 0 1 0,0 3 4 15,-2-1-1-15,5 0 0 0,0 1-1 0,-1-1 1 16,1 1-3-16,1 0 0 0,2 1 2 0,-3-1-3 0,2-2-1 16,-3 2 1-16,3 0-1 0,0 1 0 15,-7 0-6-15,2 0 5 0,-3 0-4 0,4 0 3 0,-4-2-3 16,8 0 1-16,-4 2 0 0,0 0-6 0,0 0 0 15,2-1 2-15,-1 1-1 0,1-2-1 0,-1 2 0 16,3-2-3-16,-2 1 1 0,-1 1 3 0,-1-1-1 16,0 1-5-16,2-3 5 0,1 3 0 0,-3 0 2 15,4 0 0-15,-8 3-5 0,4-3 4 0,-1 0-5 16,3 1 4-16,-4-1 0 0,-1 0 2 0,1 1-2 16,0-1 3-16,-7 0 0 0,12 0 0 0,-9 2 5 0,4-2 0 15,-2 0 3-15,3 0 0 0,-8 0-2 0,12 0-1 16,-4 2 0-16,3-4-3 0,0 2 3 15,-1 0-4-15,0 0 1 0,-1 0-2 0,0 0 3 16,1-2-5-16,-2 4-1 0,1-2-1 0,-3 0 1 0,3 0-2 16,0 0 3-16,-4 0-1 0,3 2 1 0,1-1-1 15,-3-1-1-15,2 0-7 0,-1 2 6 0,1-2 2 16,3 2 1-16,-2 0-2 0,2 1-2 0,1-2-1 16,0-1 1-16,0 2 2 0,1 0 0 0,-1-2 0 15,1 0 0-15,1 1-2 0,-1 1 3 0,1-2 0 16,0 2-2-16,-4-2 0 0,4 0 0 0,-3 0 1 0,-1 0 3 15,1 0 1-15,0 0 0 0,1 0 3 0,-2 0 1 16,1 0 0-16,-1-2 0 0,0 2 2 16,2 0-2-16,-1 0 2 0,1-2 0 0,-1 1 5 0,3 1 2 15,-3 0 0-15,1 0-1 0,-3 0-4 16,4 0 3-16,-4 1-13 0,1-1 12 0,-1 0-6 0,4 0 2 16,-3 0 1-16,-1 2-4 0,2-2-1 0,-2 0-1 15,-1 0 2-15,4 0-4 0,-2 0-5 0,-2 0 5 16,-1 0-2-16,3 0 4 0,-2 0-1 0,-1 0-4 15,1 0-1-15,-3 2 2 0,3-2 1 0,3 0-2 16,-1 0 1-16,-3 0 0 0,1 0-2 0,3 0 0 0,-3 1-4 16,1-1 4-16,5 3-1 0,-5-3-4 0,3 1 5 15,0 1-1-15,1-1-3 0,0-1 5 0,0 0 2 16,0 1-6-16,2-2 7 0,-2 1 3 0,-1 0-6 16,1 0 5-16,1-1 1 0,-4 1 1 0,3 0 5 15,0-2 3-15,-3 1-4 0,4-2 4 0,-5 2 1 16,4 1-1-16,1-2-1 0,-4 2 1 0,1 0-1 15,1-2-7-15,-4 1 6 0,2 1 2 0,2-3-2 0,-1 2 0 16,-1 1 3-16,-3-1 1 0,0-2-5 16,1 1 1-16,2 0-6 0,-2 0 4 0,-3 2 0 15,4 0-4-15,0 0-5 0,-3-1 5 0,2-1-2 0,0 2-2 16,-1 0 1-16,1 0-3 0,-3 0 5 0,4 2-2 16,0-1-3-16,-1-1 1 0,-2 0-1 0,1 4 1 15,1-2 2-15,-3 1-4 0,3-2 4 0,-1 1-7 16,-1 0 0-16,3-2 1 0,-3 3 0 0,-1-1 0 15,2-1 2-15,-2 2 1 0,4 0-3 0,-3-2-3 16,1 1 6-16,-1 0-2 0,0 1 1 0,-1-1 0 16,3-1-1-16,-8-1-3 0,9 1-1 0,-5 2 8 0,1-1-1 15,-5-2-3-15,6 2 0 0,-2-1 1 0,-4-1 1 16,7 0-3-16,-7 0-2 0,6 2-2 0,-6-2 4 16,0 0 0-16,0 0-2 0,5 1 0 0,-5-1 2 15,0 0 1-15,5 2 0 0,-2 0 1 0,-3-2-1 16,4 2 1-16,0 1-7 0,-4-3 6 0,2 2-7 15,3 1 8-15,-1-1-2 0,-3 1 3 0,4 0-3 16,0-2-4-16,1 2 4 0,-2 0 2 0,-1-1-6 16,3 1 5-16,-2-1 0 0,-4-2-6 0,6 3 7 15,-4-2-4-15,-1 2 4 0,-1-3-2 0,0 0 1 16,4 2 0-16,-4-2 1 0,4 2 1 0,-4-2-1 0,0 0-3 16,4 3 2-16,-4-3 1 0,0 0 0 15,0 0 0-15,0 0 0 0,5 1 0 0,-5-1 1 0,0 0-7 16,0 0 5-16,8 1 1 0,-8-1-3 0,0 0 0 15,4 1 2-15,-4-1 0 0,0 0 1 0,0 0-1 16,0 0 1-16,0 0-2 0,0 0 1 0,0 0 0 16,0 0-1-16,0 0 1 0,0 0-1 0,0 0 0 15,5 2 1-15,-5-2-1 0,0 0 1 0,0 0-1 0,0 0 0 16,0 0-2-16,4 2 1 0,-4-2 0 16,0 0-2-16,0 0 3 0,0 7-3 0,1-6 2 15,0 3 2-15,-1-4-1 0,1 7 1 0,1-2 1 0,0-1-2 16,0 1 1-16,0 3-2 0,0-1 0 0,2 3 3 15,0-2-2-15,-4 4 1 0,2 0-1 0,-1-2-1 16,1 5 4-16,2-2-2 0,-4-1-3 0,0 1 3 16,0-1-2-16,0 0 4 0,2 2-1 0,-2-5-2 15,0 4 0-15,2-1 1 0,-2 0-1 0,0-4-3 16,0 4 1-16,0-3 0 0,-2 1 2 0,2-3-2 16,-2 0 2-16,-2-1 1 0,3 1 0 0,-1 0 0 0,0-2-1 15,2 1-2-15,0 1 3 0,-4-2-1 16,2 1 0-16,0 1 2 0,-1-2-5 0,2 2 6 0,1-2-2 15,-2 2-2-15,2-1 2 0,0 0-1 0,-2-3 1 16,2 4-1-16,0-2 1 0,-2-1-1 0,1 2 1 16,-1-2 1-16,2-4-1 0,-2 7 3 0,1-6-3 15,1-1-9-15,0 5 8 0,0-5 2 0,-3 4 0 16,3-4-1-16,-1 4-1 0,1-4 2 0,-1 4-1 16,1-4 0-16,0 0-1 0,0 0 0 0,1 4 0 15,-1-4 3-15,0 0-3 0,0 0-1 0,0 0 1 16,0 0 1-16,-1 4 1 0,1-4-2 0,0 0 3 0,0 0 0 15,0 0-2-15,0 0 1 0,0 0 1 0,0 0 0 16,0 0-1-16,0 0-1 0,0 0 0 0,0 0 1 16,-17-8 1-16,13 8-2 0,1-3-1 0,-1 1 3 15,-1-1-4-15,5 3 2 0,-9-4-1 0,5 2 1 16,0-1 2-16,4 3 0 0,-9-3-6 0,4 1 4 16,1-1 1-16,-2 2 0 0,1 0 0 0,5 1-4 15,-12-2 2-15,6 2 2 0,-3-2-2 0,1 1 2 16,0 1 2-16,3-3-4 0,-6 3-3 0,-2 0 4 0,0 0 1 15,3-1-2-15,-1 1 0 0,-2 1-3 0,1-1 0 16,-3 2 3-16,3 0-4 0,-2 0 6 0,0-2-1 16,-1 3 1-16,-3-1 2 0,5 1-3 0,3 0-1 15,-3 0 0-15,-1-2 0 0,0 1 2 0,0 1-1 16,-2-1 3-16,-2 0-1 0,4 0 0 0,0 1-2 16,2-3 0-16,-1 3-2 0,-1-2 2 0,3 0-2 15,-3 2 2-15,2-2 1 0,2 0-1 0,-3 1 1 16,4 0-1-16,-5-2-2 0,5 3 3 0,0 0-2 15,-3-2 1-15,1 2-2 0,0-1 0 0,-1-2 2 0,1 3 0 16,-2-3 0-16,-1 1 1 0,2-1-1 16,-3 1 0-16,4-1-2 0,-3 0 1 0,-3 2 0 0,-1-1 1 15,5-1-3-15,-6 0 3 0,6 1-3 0,-1 1 5 16,0-1-4-16,0 0 2 0,0-1 0 0,0 2-1 16,1-2 2-16,-1 0-2 0,1 0-1 0,2 2-1 15,-4 1 1-15,-2-3 2 0,4 0 2 0,-1 1-3 16,-1-1-2-16,-2 3 1 0,3-2 0 0,-4-1-1 15,4 1 5-15,-4 0-3 0,0-1 3 0,6 0-3 16,-6 0 1-16,0 0 0 0,0-1 0 0,0 1-1 16,0 0 0-16,-1-1 2 0,1 1-2 0,0-1 1 0,-1-2 0 15,1 3-3-15,-1-1 1 0,1-2 3 16,2 3-1-16,-2-2-3 0,6 2 1 0,0 0 1 0,-1-3-1 16,2 2 2-16,-3-1-1 0,4 1 1 0,-3 1-3 15,3-3 2-15,-1 2 0 0,-1 1 1 0,1-1-1 16,0 1 2-16,1-3-2 0,0 3 0 0,0 0 0 15,2 0 1-15,-2 0 0 0,0 0 0 0,1-1-2 16,-3 2 1-16,3-1-1 0,-2 0 3 0,3 0-1 16,-5 3-3-16,3-3 2 0,0 0 2 0,-2 0-3 15,3-3-2-15,3 3 5 0,-6 0-1 0,1 3 2 0,2-3-9 16,1 0 6-16,3 0 0 0,-6 0-3 0,4 0 6 16,0 0-4-16,-1-3 1 0,8 3-1 15,-15 0 3-15,7 0 0 0,2 0-1 0,-3 0-3 0,1 0 1 16,0 0 1-16,1 0 3 0,-3 0-1 0,-1 0 2 15,1 0-5-15,0 0 4 0,-2 0-4 0,3 0 0 16,0-1 2-16,3 1 0 0,-6-3-1 0,2 3-6 16,1-2 6-16,4 2-1 0,-3-1-1 0,2-1 2 0,-1 1 1 15,1-1-2-15,0 0 0 0,1 2-4 0,5 0 6 16,-14 0-4-16,9-3-2 0,-2 3 7 16,-1-2-5-16,0 0 6 0,1 2-3 0,7 0 3 0,-13-1-4 15,6 0-2-15,1 0 4 0,6 1 2 0,-11-2-4 16,6 2 2-16,-1-3 1 0,6 3-2 0,0 0 2 15,-9 3 0-15,9-3-1 0,0 0 1 0,-8-3 1 16,8 3-4-16,0 0 2 0,0 0 0 0,0 0-3 16,-5 0 0-16,5 0 1 0,0 0 2 0,0 0 0 15,0 0-5-15,0 0 7 0,0 0-4 0,0 0 2 16,0 0-1-16,0 0 1 0,-6-1 0 0,6 1-2 0,0 0 1 16,0 0 1-16,0 0 2 0,0 0-5 0,0 0 2 15,0 0-1-15,0 0 7 0,-7-1 1 16,7 1 0-16,0 0 3 0,0 0-3 0,0 0 4 0,0 0-1 15,0 0-4-15,0 0 1 0,0 0-3 0,0 0 0 16,0 0 1-16,0 0 0 0,0 0-2 0,13 7-5 16,-13-7-43-16,0 5-56 0,0-2-62 0,0-3-79 15,0 4-237-15,-3 1-519 0,3-5 230 0</inkml:trace>
  <inkml:trace contextRef="#ctx0" brushRef="#br0" timeOffset="76979.7">20783 11277 109 0,'3'-5'162'0,"-2"2"-13"16,-1 3-12-16,4-5-11 0,-4 3-7 16,4 0 1-16,-4 2-1 0,1-7-2 0,-1 7-7 0,4-2-7 15,-4 2-9-15,0-4-5 0,0 4-9 0,0 0-5 16,4-4-8-16,-4 4-8 0,0 0-5 0,0 0-5 15,0-3-5-15,0 3-5 0,0 0-8 0,0 0-1 16,0 0-3-16,0 0-2 0,0 0-3 0,0 0-2 16,0 0 0-16,0 0-6 0,0 0 0 0,1 11-2 0,-1-7 1 15,0 1-2-15,3-1 1 0,-1 1-3 0,-2 2-2 16,0-2 1-16,0 0-1 0,0 3-2 16,0-1-3-16,-2 0 4 0,2 3-5 0,0-4 7 0,0 2-2 15,-3 0-3-15,3 2-1 0,0-3 0 0,0 0 5 16,-4 1-3-16,3 1-2 0,1-1 0 0,0-1-2 15,-2 2 3-15,0-2 0 0,2 0-1 0,0 3 4 16,0 0 2-16,0-1 3 0,-1 0 1 0,-2 3-3 16,3-1 6-16,0 0-1 0,-1-1-1 0,1-2 1 15,0 1-3-15,0 2 0 0,0-5-1 0,0 2 1 16,0-3 0-16,-3 0 0 0,3 2-3 0,-1-3 1 16,1 0-3-16,0 0 0 0,0-4 0 0,0 7-1 0,0-7-1 15,-1 6-3-15,-2-5 3 0,3 3 3 16,0-4-4-16,-5 4 0 0,5-4 0 0,-1 4 3 0,1-4-3 15,-2 5-2-15,2-5 4 0,2 4-3 0,-2 0 2 16,0-4-1-16,5 7-1 0,-4-6 4 0,2 3 1 16,-3-4-4-16,2 5 0 0,1-3 2 0,-2 1-2 15,-1-3-3-15,6 3 6 0,-6-3-2 0,2 4-2 16,-2-4 3-16,0 0-19 0,0 0-32 0,0 0-35 16,0 0-54-16,0 0-100 0,0-11-124 0,-2 1-389 15,0 0 173-15</inkml:trace>
  <inkml:trace contextRef="#ctx0" brushRef="#br0" timeOffset="79777.06">20768 11293 35 0,'0'0'167'0,"-2"-4"-11"16,2 4-13-16,0 0-8 0,0 0-8 0,0-4-18 16,0 4 4-16,0 0-12 0,0 0-8 0,0 0 3 15,2-5-13-15,-2 5-3 0,0 0-12 0,-2-5-4 16,2 5-4-16,2-6-9 0,-1 4-2 0,3-1-3 15,-4-1-6-15,0 4-4 0,5-5 0 0,-1 2-4 0,-3-1-4 16,2 2-2-16,-3 2 1 0,1-3-4 16,-1 3-2-16,0 0-2 0,4-4-3 0,-4 4-2 0,5-4 2 15,-5 4-3-15,5 0-3 0,-5 0 0 0,13 0 3 16,-13 0-9-16,10 0-2 0,-6 0 4 0,3 0-1 16,-7 0-2-16,14 3 3 0,-7-3 0 0,1 0-4 15,-1-3 5-15,1 3-3 0,1 0-1 0,0-1-2 16,3 0 3-16,-3-2-2 0,2 3 2 0,1-1-4 15,-2-2 5-15,1 2-2 0,-2-1 1 0,0 2-2 16,0-1-4-16,1-2 5 0,-2 2-1 0,-3 1 2 0,0-1 1 16,3 1 0-16,-3 0 1 0,-5 0 5 0,10 0-3 15,-10 0 4-15,14 0-6 0,-7 0 6 0,-1-3-2 16,-6 3-1-16,13 0 1 0,-4 0-5 0,1-2 2 16,-2 2-4-16,3-1 3 0,-3 1-6 0,0 0 7 15,3 1 2-15,-1-1 3 0,3 2 0 0,0-2 1 16,-2 0 1-16,0 0 0 0,1 3-5 0,0-3 2 15,-1 0-7-15,1 0 6 0,-2 1-2 0,0 0-1 0,-1 3 1 16,-1-2 0-16,1-1-2 0,-2-1 0 16,4 3 1-16,-1-3-1 0,-1 0 2 0,-1 0 3 15,-1 1-3-15,-2-1 7 0,-5 0 0 0,14-1-1 0,-6 1 2 16,0-3-2-16,3 2-2 0,-4-1 3 16,-1 1 7-16,1-3 0 0,1 3 4 0,-4 1-1 0,5-3-8 15,-1 1 1-15,-2 0 0 0,2 0-2 0,-2 0 2 16,-1 0-5-16,3 0-2 0,1 0 1 0,-1 2-3 15,-2 0-2-15,1-3 2 0,-7 3-4 0,13 0 2 16,-6 0 1-16,1 0-1 0,0 0-2 0,0 0-5 16,-1 0 4-16,-7 0 1 0,15 0-2 0,-8 0 1 0,1 0 0 15,1 0-10-15,-3 0 8 0,2 0-5 0,-1 0 3 16,0 0 2-16,2 0-3 0,-4 0 4 16,3 0-2-16,-8 0 1 0,10 0-2 0,-1 3 2 0,-4-3-1 15,0 0 3-15,2 0-3 0,-1 1-1 0,3 0 3 16,-4 1-5-16,3 0 3 0,0-2-1 0,-1 2 3 15,5-2-1-15,-3 1-3 0,-1-1 3 0,0 0-4 16,0 0 6-16,-2-1-3 0,3 1-1 0,-1 0 3 16,-2 0-2-16,-6 0 4 0,13 0-4 0,-8-2 1 15,-5 2 3-15,9-2-1 0,-2 0 1 0,-2 1-1 16,-5 1 3-16,11-1-1 0,-6 1-1 0,-5 0-2 0,11 0 3 16,-8-3-6-16,6 3 3 0,-4 0-1 15,-5 0-1-15,13 0-1 0,-8-1 2 0,3-1-2 0,-3 1-2 16,3 0 4-16,-8 1 1 0,12-2 0 0,-8 4-3 15,4-2-3-15,-8 0 2 0,8 0 3 0,-8 0 0 16,10 0-2-16,-5 0 1 0,-5 0 0 0,9 0-3 16,-5 1 3-16,-4-1 0 0,8 0-3 0,-8 0 1 15,6 3 2-15,-6-3 0 0,5 1-6 0,-5-1-2 16,5 0 9-16,-5 0-1 0,9 0 2 0,-5 0-1 16,-4 0-1-16,9 3-5 0,-9-3 6 0,5 1-1 0,-5-1 0 15,0 0-6-15,6 0 3 0,-6 0 5 0,0 0 1 16,5 1-3-16,-5-1-2 0,0 0 3 0,0 0-2 15,0 0 3-15,8 0-3 0,-8 0-1 0,0 0 2 16,4 4 0-16,-4-4-2 0,0 0 1 0,0 0 0 16,0 0 0-16,0 0-5 0,6 0 6 0,-1 2-1 15,-5-2-1-15,9-2 2 0,-9 2 3 0,8 3-5 16,-8-3 2-16,6 0 0 0,-6 0 1 0,0 0 0 16,0 0-1-16,8 0 0 0,-8 0-2 0,0 0 3 15,5-1 1-15,-5 1 0 0,0 0-3 0,0 0 3 16,0 0-3-16,0 0 1 0,0 0 1 0,0 0-1 0,0 0-3 15,0 0 4-15,8 1 0 0,-8-1-2 0,0 0 1 16,0 0-2-16,0 0 3 0,6 1-1 0,-6-1-2 16,0 0-1-16,0 0 1 0,9-1 2 0,-9 1 1 15,0 0-2-15,5 1 2 0,-5-1-4 0,0 0 1 16,0 0 2-16,0 0-3 0,0 0 3 0,0 0-1 16,0 0-2-16,0 0 4 0,0 0-3 0,0 0-3 15,4 1 4-15,-4-1-3 0,0 0 4 0,0 0-4 0,0 0 4 16,0 0-5-16,0 0 5 0,0 0-2 0,0 0 4 15,0 0-2-15,5 1-1 0,-5-1 0 0,0 0 1 16,0 0-3-16,0 0 2 0,8 2 2 0,-8-2-2 16,0 0 1-16,0 0-1 0,0 0 0 0,0 0 0 15,0 0 0-15,0 0-6 0,0 0 6 0,6 3 0 16,-6-3 0-16,0 0-3 0,0 0 3 0,0 0-1 16,0 0-6-16,0 1 7 0,0-1 2 0,0 0-2 15,4 4-1-15,-4-4 1 0,3 4 2 0,-3-4-2 16,1 4 2-16,-1-4-2 0,3 5 0 0,-3-1-2 15,0 0 1-15,0-4 0 0,-2 7 3 0,4-4-2 0,-4 1 1 16,2-4 0-16,0 7 0 0,0-2-1 0,0 1-1 16,-2-1 0-16,3 1 2 0,-2 0-1 0,1-1-1 15,0 2 1-15,0-1-1 0,0 2 2 0,0-3-2 16,0 1-5-16,1 1 8 0,0 1-3 0,-1-2 3 16,2 1 0-16,-2 0-3 0,0-2 0 0,1 2-2 15,0-2 3-15,-1 3 1 0,0-1 4 0,0-1-5 16,0 0 1-16,0-1 3 0,-1 1-4 0,1 1 1 0,-1 1 0 15,-1-3 0-15,1 2-7 0,1 0 6 0,0-2 3 16,-4 2-6-16,4 3 5 0,-1-2-1 16,-2-2-1-16,3 1 3 0,0-2 0 0,0 2-2 0,-1-1-2 15,1-2 5-15,-3 1-3 0,3 1-1 0,0-2 0 16,-1-2-4-16,1-2 4 0,1 8 0 0,-1-8 2 16,0 4 0-16,0-4 0 0,2 4-1 0,-2-4-2 15,0 0-1-15,0 4 1 0,0-4 2 0,1 3-1 0,-1-3-2 16,0 0 3-16,0 0-2 0,-1 5 2 15,1-5 0-15,0 5-1 0,0-5 3 0,0 4-3 16,0-4-2-16,1 4 4 0,-1-4-2 0,1 4 2 0,-1-4-3 16,0 4-1-16,0-4 3 0,3 5 1 0,-3-5-4 15,0 0 4-15,0 0-7 0,1 3 3 0,-1-3 2 16,3 2 0-16,-3-2 1 0,1 4 0 0,-1 1 1 16,0-5-4-16,0 5 2 0,0 2 4 0,-1-3-10 15,2 1 11-15,2 0-5 0,-3 1-1 0,2-1 2 16,-2-1 0-16,3 3 2 0,-2-3-10 0,-1 0 6 15,1 1 2-15,1-2 0 0,-2 0-2 0,0-3-4 0,1 5 8 16,-1-1 0-16,0-4 0 0,2 4 1 16,-2-4 0-16,0 0 0 0,0 0 1 0,0 0 0 15,0 0 0-15,0 0 1 0,0 0-3 0,0 0 0 0,0 0 2 16,0 0-8-16,0 0 4 0,-11-8 1 0,11 8 0 16,-5-3-4-16,1 1-4 0,4 2 7 0,-8-3-1 15,3 3 3-15,1-3-4 0,2-2 0 0,-5 4 5 16,7 1-3-16,-5-3 2 0,0 1 1 0,-4 1-2 15,9 1 0-15,-8-2-2 0,3 2 0 0,5 0 0 16,-13-3-3-16,7 3 3 0,1-1-2 0,5 1 2 16,-12 0 2-16,5-2 1 0,-1 2-3 0,8 0 1 0,-16 0 2 15,5 2-2-15,4-2 0 0,-4 1 1 16,1-1-13-16,0 4 14 0,0-3 0 0,2-1-1 0,-2 1-2 16,0 0 3-16,1 0-3 0,-3-1 0 0,2 0 2 15,-3 2-1-15,8-2 1 0,-4 0-2 0,0-2-6 16,0 1 7-16,-1 2 1 0,1-1-1 0,0 0-1 15,2-1 0-15,-1 1 0 0,0 0-1 0,-1 0 3 16,0 0-1-16,-1-1-2 0,-1 1 0 0,0 0 0 16,0 0 2-16,1 0-1 0,2 0 1 0,-1-1 0 15,-1 1-3-15,0 0 2 0,-1 0 0 0,-4 0 1 16,3 0 1-16,2 0-1 0,-2 0 0 0,1-1-1 16,-3 1 0-16,5 0 0 0,0 0-1 0,-3-1 1 15,3 1 1-15,-2 1 1 0,0-1-2 0,1 0-2 0,-1 1 2 16,1-1 0-16,0 0 0 0,1 1-1 0,-2 1 0 15,0-2 3-15,0 2-5 0,-2 0-2 0,3-2 8 16,-3 1-3-16,2 1 2 0,0 0 1 0,-3-2-3 16,3 3 1-16,-2-3-1 0,2 1 1 0,-1-1 1 15,-1 0-3-15,3 0 0 0,-2-1 2 0,4 1 1 0,-1 0-1 16,1 0-1-16,-1 0 1 0,-1 0-2 16,1-3 3-16,-4 3 0 0,4-2-4 0,0 0 6 0,4 2 4 15,5 0 3-15,-10-1 1 0,2 1-2 0,3-1-1 16,5 1-3-16,-13 0 0 0,8-1 1 0,-3-1-2 15,3 1-1-15,5 1 2 0,-16 1 0 0,8-1-6 16,0 0 5-16,1 0-6 0,-2 0 3 0,2-1-5 16,7 1 2-16,-12 0 6 0,4 0-3 0,8 0 0 15,-12 0-5-15,7 0 1 0,5 0 6 0,-12-1-1 16,5 1 0-16,7 0-1 0,-14 1 0 0,9-1 1 16,-4 1-1-16,4-1-2 0,-3 2 1 0,8-2-2 0,-14 0 1 15,8 0 2-15,-2 0-1 0,3 1 0 16,-4-1 0-16,9 0-2 0,-13 1 0 0,8-1 3 0,-3 1-3 15,2-1 1-15,6 0 2 0,-15 2 0 0,7-4-1 16,1 2-1-16,-1-1 0 0,0 1 0 0,2-1 1 16,-3 0-1-16,9 1 1 0,-12-2 1 0,6 0-2 15,1 2 1-15,-3-1 2 0,8 1-3 0,-7-2 1 16,7 2-1-16,-7-3 2 0,7 3-1 0,-6 0-1 0,6 0-1 16,-8-3 3-16,8 3-4 0,-6-3-2 15,3 2 5-15,3 1 2 0,-9-3 0 0,9 3-2 0,-5-2 4 16,5 2-1-16,-6-3-4 0,6 3 2 0,-7 0 3 15,7 0-2-15,-5-4 0 0,1 1-1 0,4 3 1 16,0 0-6-16,-9 0 7 0,3-1-2 0,6 1-2 16,-5-1 1-16,-1 0-1 0,6 1 1 0,-9 0-3 15,3-1-1-15,6 1 4 0,-10-2 1 0,4 2-1 16,6 0 0-16,-8-1-1 0,8 1 0 0,-6 0-3 16,6 0 4-16,-6-3-3 0,6 3 4 0,0 0-4 0,0 0 6 15,-8 0-4-15,8 0 4 0,0 0-3 16,0 0 0-16,0 0 2 0,0 0-1 0,0 0-2 15,0 0 4-15,-8 3-2 0,8-3 7 0,0 0-1 0,0 0 4 16,0 0 4-16,0 0 4 0,0 0 0 0,0 0 0 16,0 0-6-16,0 0 5 0,0 0 4 0,0 0-3 15,0 0-4-15,0 0 2 0,0 0-5 0,0 0 1 16,0 0-2-16,0 0-3 0,0 0-3 0,0 0 1 16,0 0-1-16,0 0 0 0,0 0-3 0,0 0-1 15,0 0 1-15,0 0-9 0,0 0-11 0,0 0-34 16,0 0-56-16,3 6-75 0,-3-2-119 0,0 0-194 0,0-4-535 15,3 4 238-15</inkml:trace>
  <inkml:trace contextRef="#ctx0" brushRef="#br0" timeOffset="84171.53">20910 11751 51 0,'1'-5'150'0,"-1"5"-6"0,0 0-9 0,3-4-11 0,-3 4-11 15,0 0-4-15,1-3-8 0,-1 3-5 0,0 0-16 16,0 0-4-16,0 0-10 0,0 0-2 0,0 0-8 15,0 0-2-15,0 0-9 0,0 0-3 0,0 0-6 16,0 0-2-16,0 0-3 0,0 0-5 0,0 0 0 0,0 0-5 16,0 0 4-16,0 0-5 0,0 0 0 15,-13 5 0-15,13-5 7 0,0 0-3 0,-5 3 10 16,5-3 0-16,0 0-3 0,0 0-1 0,0 0 7 0,0 0-5 16,-6 1 2-16,6-1 1 0,0 0-1 15,0 0-4-15,0 0-1 0,0 0-5 0,0 0-2 0,0 0-2 16,0 0-4-16,0 0 1 0,-4 3-4 0,4-3 3 15,0 0-3-15,0 3 2 0,0-3 1 0,-1 4-7 16,1-4 4-16,0 7-2 0,0-7 4 0,-3 7-7 16,3-4 3-16,-1 2-2 0,-1 1-1 0,1 1-2 15,0 0 5-15,0 2 0 0,-2 1-4 0,0-3 6 16,-1 6-2-16,-3-2 0 0,2-1-3 0,0 2-3 0,0-2 2 16,-3 2 1-16,6-1 3 0,-2 2-1 15,0-3 1-15,1 0-6 0,1 2 4 0,-1-2 0 0,2 1-4 16,1-1 1-16,-3 0-3 0,3-1 2 0,0-1 0 15,0-1-3-15,3 0 2 0,-3 1 0 0,-3-2-2 16,6-1 3-16,-3 1-2 0,0-2 0 0,0 0-1 16,0 1-1-16,-3-1 0 0,3-4 0 0,0 5 3 15,-1-1-4-15,1-4 2 0,-3 7-2 0,2-5 3 16,1-2-1-16,0 5-1 0,0-5 2 0,0 5-1 16,0-5-2-16,1 5 1 0,-1-1-1 0,0-4 3 0,3 3-3 15,-2 0 1-15,-1-3-2 0,3 5 1 16,-3-5-2-16,0 0 2 0,1 3-4 0,-1-3 1 0,0 0 5 15,0 0-1-15,-4 4 1 0,4-4 2 0,0 0-2 16,0 0 1-16,0 0-7 0,0 0 5 0,0 0 2 16,0 0-6-16,4 2 4 0,-4-2-4 0,0 0 5 15,0 0-7-15,0 0 5 0,0 0 0 0,0 0 0 16,0 0-2-16,0 5 0 0,0-5 1 0,0 0 3 16,3 3 1-16,-3-3 1 0,0 0 0 0,0 0-2 15,0 0 0-15,2 5 2 0,-2-5-1 0,0 0-1 0,4 2 2 16,-4-2 1-16,7 0 0 0,-7 0-9 0,0 0 2 15,7 0 10-15,-7 0-2 0,0 0 1 0,12 0 1 16,-12 0 4-16,5-2 5 0,-5 2 3 0,5-2 0 16,-5 2 2-16,5-3-10 0,-5 3 7 0,0 0-8 15,13 0 4-15,-9 0-2 0,-4 0-1 0,9-3 1 16,-5 2-3-16,-4 1-2 0,15-2 0 0,-9 1-2 16,1 0 2-16,3 1-2 0,-1-1-1 0,-2 1-2 15,5 0 2-15,-1-1-4 0,2 1 2 0,-3 0 3 16,-2 0-7-16,2-2 5 0,3 4-2 0,-3-2-3 15,-2 0 5-15,1 0-4 0,-3 0 5 0,3 0-4 0,-2 0 3 16,1 1-1-16,-1-1-2 0,3 2 2 0,-3-1-3 16,0 1 2-16,3-1-7 0,-2 2 8 0,1-3-1 15,3 1 0-15,-1 3-2 0,4-4 0 0,-6 2 3 16,7-1-4-16,-4 0 3 0,5-1-3 0,-4 0 0 16,3 0 3-16,1 0-3 0,3 0-1 0,-3 0 5 15,1 0-3-15,-5 0-1 0,6-1 2 0,-6 0-2 16,1 1-1-16,-3 0-3 0,1 0 8 0,-5 0-4 0,1 0 3 15,0 0-3-15,-8 0 0 0,11 0 3 16,-11 0 0-16,8 0-3 0,-8 0 1 0,10 0 0 0,-6 0 3 16,5-2-3-16,-9 2 0 0,14-2 0 0,-5 2-2 15,0-2 2-15,0 2 2 0,1 0-2 0,3 0 2 16,-3 2-8-16,3-2-1 0,0 2 9 0,3-4-4 16,2 2 2-16,-4 2 1 0,-1 0-5 0,1-1 1 15,-3 1 5-15,6 0 1 0,-4 0 0 0,0 1 0 16,-2-3-2-16,3 0-7 0,0 0 7 0,-1 0 0 15,-3 0-1-15,3 0-1 0,0 2 3 0,-2-2-6 16,1-2 1-16,-2 4 7 0,0-2-3 0,3 0-4 0,-4 0 5 16,1 0 1-16,-1 0-1 0,3-2-5 0,-1 4 3 15,1-2 0-15,-6-2 5 0,7 2 1 16,-3 0 0-16,0 0-3 0,3 0 0 0,-1 2 1 0,2-4 3 16,-2 4-4-16,1-4 4 0,-1 2 2 0,1 0 0 15,-1 0 0-15,-2-3-1 0,-2 3 1 0,2 0-2 16,-2 0-3-16,2-2 5 0,3 2 0 0,-4 0-2 15,-1 0-1-15,-2-2-1 0,3 1-1 0,-1 1 1 16,-8 0-1-16,13-1 0 0,-5 1 0 0,-1 0-3 16,0 0 2-16,0 1-1 0,2 0 1 0,-2-1-3 15,0 2 2-15,5-2 1 0,-3 0-3 0,2 2 2 0,0-2 0 16,-1 3 2-16,2-3-2 0,-2 0-2 0,4 2 0 16,-5-2 4-16,4 2-4 0,-4-1 1 0,0 1 0 15,1-2 0-15,-1 1-5 0,0 0 3 0,-1-1-2 16,-1-1 5-16,1 2-6 0,-2-2 0 0,3 2 8 15,-1-1-10-15,1 0 8 0,-1 0 1 0,-1 0 1 16,3 0-3-16,2 0 1 0,-3 0-1 0,1-1 2 16,-5 1-3-16,4 0 1 0,0-1 0 0,-2 1 1 0,0 0-1 15,6-2 0-15,-7 2 1 0,2 0-2 0,0 0-3 16,-1 2 6-16,1-1-2 0,0-2-1 0,-1 2-4 16,1-2 7-16,-2-1 0 0,-6 2-2 0,12 3 0 15,-4-4-1-15,2 2 1 0,-3 0-6 0,0-1 4 16,-1 0-2-16,2 0 3 0,-2 0 0 0,-6 0 1 15,11 0-3-15,-3 3 3 0,0-3 2 0,1 0-3 16,-4 0 3-16,5 0-6 0,-10 0 0 0,13 0 5 16,-5 0-6-16,2 0 9 0,-4-3-3 0,2 3 2 15,4 0-4-15,-2 0 5 0,-2 0-4 0,-1 0-6 16,3 0 6-16,1-1-1 0,-4 1 3 0,5-1-4 0,-3-1 2 16,1 1 0-16,-1 1-2 0,-5-2 2 0,2 0 0 15,-1-1 1-15,2 1-1 0,-2-1 0 0,1 1 1 16,-1 2-3-16,0-6 4 0,1 5-2 0,-1-2 1 15,2 0-1-15,-3 1 0 0,1 0-1 0,0 0-1 16,0 0 0-16,-1 1 0 0,3 1 2 0,-1-2-1 16,-6 2-2-16,6-3 2 0,-2 2-1 0,-4 1 0 15,8-1 1-15,-4-1 2 0,-4 2-5 0,9-1 4 0,-9 1-7 16,6-1 8-16,-6 1 0 0,8 1-3 0,-8-1-2 16,6-1 4-16,-6 1 0 0,9-1 3 0,-9 1-4 15,6 1 1-15,-6-1 0 0,8 0-1 0,-8 0 0 16,8-1-1-16,-8 1 3 0,0 0-2 0,10 0 2 15,-6-1 0-15,-4 1 0 0,5-1-1 0,-5 1-3 16,4-3 2-16,-4 3 0 0,0 0-2 0,0 0 3 16,0 0-4-16,6 0-3 0,-6 0 8 0,0 0-3 15,0 0 1-15,5-5-1 0,-5 5 1 0,0 0 1 16,5-2 0-16,-5 2 1 0,0 0-2 0,3-5 0 16,-3 5 0-16,3-5 1 0,-3 3-2 0,0 2 3 15,0 0-6-15,0-6-1 0,0 6 4 0,2-4-2 0,-2 4 6 16,0-7 0-16,1 5 0 0,-1 2-2 0,-1-5-8 15,1 5 9-15,-1-7-8 0,1 3 9 0,0 4-8 16,-1-7 6-16,-2 2 0 0,2-1 0 0,-2 3 2 16,2-4-3-16,0 0 3 0,-4 0-3 0,2-1 1 15,-1 1 1-15,2-3-1 0,-1 3 0 0,0-4-1 16,0 1 0-16,0 0 1 0,2 2-1 0,1-4 4 16,-3 0-6-16,3-1 2 0,1 1 0 0,-1-4 3 15,2 1-4-15,2-1-2 0,-2 0 1 0,-1-2 2 0,2 0 1 16,0 1 0-16,-2-2-2 0,1 0 1 0,1 2-7 15,-2 0 7-15,1 3 0 0,-1-3 3 0,-1 5 1 16,-1 1 2-16,1 1 2 0,0 0-10 0,-2 2 7 16,2 2 0-16,0-1 0 0,2 3 1 0,-2 0-3 15,0 0 2-15,0 4-3 0,-3-5 2 0,3 5-2 16,1-6 2-16,-1 6-6 0,-2-3 2 0,2 3-6 16,0 0 8-16,2-5-1 0,-2 5-1 0,0 0-3 15,0-4 8-15,0 4-3 0,0 0-7 0,-1-5 9 16,1 5-4-16,-1-5 2 0,1 5-4 0,0 0 7 15,0 0-1-15,-3-5-1 0,3 5-5 0,0 0 1 0,0 0 5 16,0 0-5-16,0 0 2 0,0 0-1 0,0 0 0 16,0 0-1-16,0 0 2 0,0 0-3 0,0 0 4 15,0 0-2-15,0 0 0 0,1-5 0 0,-1 5-3 16,0 0 5-16,0 0-1 0,0 0-1 0,0 0-1 16,0 0 1-16,0 0 1 0,0 0 1 0,0 0-6 15,0 0 6-15,0 0-2 0,0 0 0 0,-10 0-1 16,10 0-1-16,-8-4 2 0,1 3 1 0,2-1-1 15,-3 1 0-15,2 1-1 0,-2 0 2 0,-3-2-2 0,4 0-5 16,-7 2 4-16,1 0 3 0,0 2-4 16,-2-4 5-16,-3 2-3 0,-3 2 4 0,3-2-2 0,0 2 1 15,0-2-2-15,-2 0-1 0,3 1 1 0,-1 2 1 16,5 0-1-16,-6-2 1 0,6 2-3 0,-5-3 1 16,2 4 3-16,-1-2 0 0,-3 1-3 0,4 0 2 15,-4-3 0-15,2 2 1 0,-2-2-4 0,0 0 3 16,1 0 1-16,0 0-1 0,0 0 0 0,1 0 0 15,-2 0-1-15,3 2 0 0,-1-4 0 0,0 4 1 16,5-2-5-16,2 0 4 0,-2 0 0 0,3 0 0 0,1 1 0 16,-3-1-1-16,5 1-3 0,0 0 4 0,-3-1 1 15,5 0-2-15,-4 2-1 0,4-2 1 16,-3 1 1-16,-1-1 3 0,3 1-5 0,-2-2 4 0,-2 2-3 16,1-2 2-16,0 1 0 0,-3 0 0 0,4-1 0 15,-3-1 0-15,0 2 0 0,0-1 0 0,-1 1-2 16,1 1 5-16,-2 1-3 0,1-2 0 0,2 1-1 15,-3 0 0-15,3 2 1 0,0-3-1 0,2 1 0 16,-6 1-1-16,5 0 0 0,0 1 3 0,1-2-2 16,0 0-1-16,1 1 4 0,-2-1-9 0,0 0-2 15,4 2 9-15,-2-3-5 0,0 3 5 0,-2-1 0 0,-2 1 2 16,2-2-2-16,-4 2 3 0,5-1-3 0,-2 0-1 16,0-1 0-16,-3 1 0 0,0-1-6 0,2 1 2 15,-1 0 5-15,2-2 0 0,-3 0-6 0,3 0 7 16,-3-2-2-16,3 2 2 0,-3 0 2 0,3 2-3 15,2-4-4-15,-1 0 5 0,3 2-1 0,6 0-1 16,-15 0-2-16,7 2-3 0,0-2 7 0,0 0-1 16,1 0-1-16,-1 0-1 0,-3 0 0 0,3 0 4 0,-2 2-1 15,-4-1-2-15,8-1 2 0,-5 1 1 16,1-1 0-16,-3 3-1 0,4-3-4 0,-1 1 2 16,0 1 0-16,0-1 0 0,-2-1 1 0,3 1-1 0,0-1-2 15,3 0 0-15,6 0 2 0,-18 0-1 0,10 1 2 16,0 0 0-16,-1-2-1 0,-2 1 1 0,5 0-2 15,6 0 0-15,-14 1 0 0,7-1-2 0,1 3 3 16,1-3-1-16,-4 1 3 0,9-1-2 0,-10 0 3 16,3 0-2-16,1 1-6 0,2 1 6 0,4-2-8 15,-6 0 3-15,6 0 4 0,-12 1 1 0,12-1-4 16,-9-1 5-16,9 1 1 0,-10 1 0 0,5-1-3 0,5 0 1 16,-13 0-8-16,6 2 7 0,1-2 1 15,-1 0-5-15,0 0 5 0,-1 1 1 0,2 0 1 16,1 1 0-16,5-2-3 0,-9 0 1 0,9 0-2 0,-6 0 3 15,6 0-4-15,-10 1 3 0,7 1 0 0,3-2 1 16,-8 1-2-16,8-1 1 0,-6 4-1 0,1-4-8 16,5 0 9-16,-8 0-2 0,3 0 1 0,0 3 0 15,5-3-2-15,-9 0 2 0,9 0 2 0,-9 0-2 16,9 0 3-16,-9 0-6 0,9 0 3 0,-13-3 4 16,6 3-3-16,2 0 0 0,5 0 1 0,-13-1 1 15,4-1 1-15,5 1-2 0,-4 1-1 0,8 0 0 0,-10-2-2 16,3 1 0-16,0 0 1 0,2-1-1 0,5 2 2 15,-10-2-1-15,10 2 2 0,-7 0-2 0,0 0-3 16,7 0 4-16,-8-3-1 0,8 3 0 0,-6 0 2 16,6 0-2-16,-8-2 1 0,8 2-1 0,-10-1 2 15,5 1-7-15,1-3 7 0,4 3-1 0,0 0 1 16,-10-1 0-16,10 1-1 0,-9-1 2 0,4 0 0 16,5 1-3-16,-6-1 1 0,6 1 2 0,-9 0-4 0,9 0 1 15,-11 1-3-15,11-1 5 0,-10 1-1 16,5-1-1-16,-2 0 3 0,1 1-3 0,-2-1 1 15,8 0-3-15,-9 0 1 0,3-1 4 0,-2 2-4 0,8-1 0 16,-10 1 3-16,6 1-1 0,4-2-3 0,-9 0 3 16,9 0 2-16,-10 1-3 0,10-1-5 0,0 0 6 15,-9-3 0-15,9 3 0 0,-6 0 0 0,2-2 1 16,4 2-2-16,-8-1 1 0,8 1 1 0,0 0-6 16,-6-2-1-16,6 2 9 0,0 0-1 0,-5-2-1 15,5 2-2-15,0 0 2 0,0 0 1 0,-8-1-5 16,8 1 2-16,-4-3 3 0,4 3-1 0,-7-1-3 0,4-2 1 15,3 3 3-15,-8-4 0 0,4 3-2 0,4 1-1 16,-9-2 0-16,5 1-3 0,4 1 3 0,-7-2 2 16,7 2 1-16,-5-3 1 0,5 3-4 0,0 0 0 15,-9 3-2-15,9-3 2 0,0 0-2 0,-11-3 0 16,4 3 4-16,7 0-2 0,-10 3 2 0,2-6-3 16,3 6 3-16,5-3-2 0,-13 0 1 0,8 2 1 15,5-2-2-15,-14 0-2 0,14 0 4 0,-7 1-7 16,7-1 5-16,-7 0 0 0,7 0 0 0,-4 2 1 15,4-2 1-15,-4 2-2 0,4-2 2 0,0 7-7 0,0-4-40 16,0 2-60-16,0 0-70 0,0-1-326 0,3-1-542 16,-2-1 239-16</inkml:trace>
  <inkml:trace contextRef="#ctx0" brushRef="#br0" timeOffset="214034.37">13814 5738 132 0,'28'0'122'0,"-1"3"-8"0,-9-3-13 0,5 0-10 16,-4 1-10-16,-5-1-4 0,3-1-1 15,-4 2-6-15,-2-1 16 0,-3 0 0 0,-2 0 9 0,1-1 12 16,-7 1 13-16,8 0 8 0,-8 0 2 0,8 0-3 16,-8 0-8-16,3-3-24 0,-3 3-10 0,0 0-6 15,6-2-5-15,-6 2-9 0,0 0-4 0,4-2-7 16,-4 2-5-16,0 0-2 0,5-2-6 0,0 0-6 16,4 1-2-16,0 0-3 0,10-3-4 0,-2 1 0 15,2 2-5-15,0-2-1 0,-1 2-1 0,1 1-4 16,-6 0-2-16,0 0-1 0,0 0-1 0,-1 1-1 15,-5 1-2-15,-1-1-2 0,-1 0 3 0,-1 2-5 16,-3-2 1-16,-1 4-2 0,0-5 3 0,-5 11-3 16,-4-4-1-16,0 3 1 0,-7-1 1 0,-2 1-1 0,-4 5 1 15,3-6-1-15,0 1 1 0,2-1 3 0,-2 2-5 16,1 0 1-16,0-3 0 0,-1 1-1 0,-3 2-2 16,-5 0 4-16,-1-1-2 0,0 2 0 0,-2-1 0 15,-4 0 0-15,1-4 1 0,-1 4 0 0,-1-5-1 16,-3 6-1-16,-1-5 2 0,-12 3-3 0,13-5 2 15,0 5 1-15,0-4 2 0,4 2-3 0,7-4 0 16,8 0 1-16,6 0 1 0,2-2-1 0,-1 1-3 16,7-2 1-16,0 2-2 0,5 1 5 0,0 0-3 0,9 1 2 15,0-1 0-15,14 1 2 0,5 3 3 0,10-2-4 16,15 2-2-16,-15-1 1 0,2 1-1 16,-4 1 1-16,-7 0 0 0,2-1-3 0,-12 2-1 0,-9-3 1 15,0 3 0-15,-7 0-20 0,-7 1-21 0,-10 3-28 16,-14 6-25-16,-4-2-36 0,-22 3-39 0,2-1-64 15,-4-3-134-15,-5-5-397 0,1 0 176 0</inkml:trace>
  <inkml:trace contextRef="#ctx0" brushRef="#br0" timeOffset="-213329.43">10359 7267 95 0,'0'-2'126'0,"0"2"-7"0,3-4 0 15,-1 1-7-15,-2 3 4 0,1-2-5 0,-1 2-3 16,4-6 1-16,-4 6 2 0,0 0-3 0,0-5 3 16,0 5-4-16,0 0-2 0,0-5-7 0,0 5-5 15,1-2-3-15,-1 2-7 0,0 0-5 0,0 0-3 16,0 0-7-16,0 0-6 0,3-3 0 0,-3 3-8 15,0 0 1-15,0 0 3 0,0 0-2 0,0 0-6 16,0 0 1-16,0-6-5 0,0 6-10 0,0 0 0 16,0 0-2-16,0 0-7 0,0 0-3 0,0 0-4 0,0 0-1 15,0 0-10-15,0 0 7 0,0 0 0 0,-8 15-3 16,8-10-4-16,-1 2-4 0,2-2 4 0,-1 1 1 16,0 4 2-16,0-4-3 0,0 6 4 0,-1-2-2 15,1 0 1-15,0 3 0 0,0-1 2 0,0 2 2 16,0 3-2-16,0 1-1 0,0-7 1 0,0 4 0 15,0 2-4-15,0-3 1 0,0 1-1 0,0-1 2 16,0 3-4-16,0 1 2 0,0-1-2 0,0 0 2 16,0 0-3-16,0-4 0 0,0 4 0 0,-2-1-4 15,0-5 2-15,1 0 2 0,-2 0-3 0,2 2 0 0,-2-4 0 16,2 0 0-16,-3 1-1 0,3-1-1 0,1-1-1 16,0 0 2-16,0-6-7 0,-3 5 3 0,3-2 2 15,0-1-1-15,-1 0 3 0,1-4 1 0,0 4-2 16,0-4-3-16,-2 3-2 0,2-3 7 0,-2 4 2 15,2-4 1-15,0 0 0 0,0 0 0 0,0 0 3 16,0 0 5-16,0 0 0 0,0 0 0 0,0 0-2 16,0 0-5-16,0 0-1 0,-1-14 1 0,-1 11 1 15,2-1-1-15,-2-3-2 0,1 2 0 0,1-8-1 0,-2 5 0 16,-2-9-3-16,1 5 4 0,-1-4-3 16,-2-1 3-16,1 0-5 0,-3-2 0 0,3 2 1 0,-1-3 0 15,-2 1-6-15,-3-5 4 0,4 7-5 0,-1-1 3 16,2-1 1-16,-4 2-1 0,3-2 1 0,4 4 2 15,0-2-1-15,2 3-1 0,-2 0-1 0,2 0 2 16,1 3 0-16,1-1-1 0,-1 0-2 0,0 0 0 16,5 2-1-16,-1-1 0 0,0 1 1 0,-4 1 4 15,5-2-2-15,-2 2 2 0,0 2 2 0,-1-1-2 16,0 2-4-16,1-2 3 0,-1 3-4 0,1-2 4 0,-3 2-4 16,2 0 2-16,0 1-3 0,-1 0 5 0,0 0 2 15,1 1-7-15,-2 3 5 0,0-7 0 16,0 7-5-16,2-4 5 0,-2 4 1 0,2-3-1 0,-2 3-1 15,0 0-2-15,2-4 2 0,-2 4-5 0,0 0 0 16,4-3-4-16,-4 3 4 0,0 0 0 0,0 0-1 16,0 0 4-16,7 7 0 0,-4-4 1 0,0 1 1 15,0-1-6-15,0 2 0 0,0-1 10 0,-1 2-4 16,3 0 2-16,0 0-4 0,0 3 3 0,3-1-2 16,-5 2-2-16,3-2 5 0,-3 2-1 0,5 0 2 15,0-1 1-15,-3 1-2 0,3 0 3 0,1 0-3 0,1 3 2 16,-2-2-1-16,2 2 1 0,-5-2-2 15,4 5-1-15,-2-7 0 0,0 2 2 0,-2 0 0 0,4 3 1 16,-4-3 1-16,1-1-1 0,0 1-1 0,0 0 4 16,-2-1-6-16,0 2 1 0,1-1 3 0,-1 5-2 15,0-5 1-15,1 0 4 0,-3 0-1 0,1 1 2 16,-1-1-3-16,1 1-2 0,-2 0 3 0,3-1-2 16,0 0 0-16,-3-5-2 0,1 4 0 0,0-1 0 0,2-2 1 15,-3-1 2-15,2 1-2 0,-1-2-1 0,-2 2-13 16,3-2-16-16,-3-1-18 0,1-3-36 15,-1-1-37-15,0 5-58 0,0-5-84 0,0 0-185 0,-4-11-480 16,-2 3 212-16</inkml:trace>
  <inkml:trace contextRef="#ctx0" brushRef="#br0" timeOffset="-213069.91">10212 7558 151 0,'0'0'239'15,"15"-5"-7"-15,-8 4-9 0,-2-2-14 0,4-2-19 16,-3 2-18-16,2 2-14 0,0 0-18 0,-1-3-13 16,-2 2-11-16,0-2-11 0,2 2-7 0,-2-1-11 15,0 1-7-15,3 1-8 0,-3-1-13 0,1-1 2 16,-1 0-8-16,4-3-4 0,0 3-10 0,1 1-4 15,3-3 0-15,1 3-11 0,5-3-18 0,2 1-24 16,1 2-35-16,-2 0-43 0,-1 2-45 0,2-1-67 0,-4-2-166 16,3 3-406-16,0 0 180 0</inkml:trace>
  <inkml:trace contextRef="#ctx0" brushRef="#br0" timeOffset="-212712.97">10801 7452 64 0,'0'0'188'0,"0"0"-9"15,0 0-18-15,0-6-7 0,0 6-14 0,0 0-18 16,-3-2-13-16,3 2 3 0,0 0-6 0,0 0 0 0,0 0 2 16,0 0-8-16,-4-3-9 0,4 3 3 0,-7-1-2 15,7 1-9-15,0 0-6 0,-12 4 3 0,6-2-5 16,2 1-5-16,-7 2-6 0,2-1-7 0,0 2 6 15,3 0-2-15,-2-2-3 0,0 6-8 0,0-4 0 16,1 3-3-16,0-1-7 0,2 3-3 0,-1-2-1 16,2 0-5-16,3-2-3 0,-1 2-3 0,2-1-4 15,2 5 5-15,-1-3-7 0,2-1 2 0,-1 1-2 0,1-4-1 16,1 1 3-16,1-2 1 0,-1 0 1 0,3-1-4 16,0-1 1-16,2-1-1 0,2-1 0 0,-1-1-5 15,2-1 2-15,2-1-6 0,-1-2-1 0,-1-2-18 16,1 1-19-16,0-1-24 0,-3-1-33 0,4-3-39 15,-6 2-25-15,5-4-46 0,-8 3-244 0,0-3-475 16,-1 0 209-16</inkml:trace>
  <inkml:trace contextRef="#ctx0" brushRef="#br0" timeOffset="-211733.84">10824 7163 201 0,'0'0'229'0,"-4"-4"-13"0,4 4-18 0,0 0-18 16,0 0-16-16,0-5-16 0,0 5-18 0,0 0-14 15,0 0-9-15,0 0-10 0,0 0-10 0,0 0 2 16,0 0-2-16,0 0-4 0,0 0 3 0,5 17 12 0,-5-13-7 15,0 5-2-15,3-3-9 0,-3 6-2 0,2-3-8 16,1 4-7-16,-3 3 1 0,1 2-3 0,-1-1 0 16,4 3-5-16,-4 0-8 0,0 4-3 0,3 3-6 15,-1-8 0-15,1 4-2 0,-2-3-6 0,3-2-6 16,2 0-2-16,-3-3 1 0,3 1 0 0,1-4-6 16,-2-1 0-16,4-2 1 0,0 0-4 0,-2-1-2 15,0 0-1-15,0-4 0 0,0-2 1 0,-1 0-2 0,1-1 2 16,1-1-3-16,3-3-2 0,-2 1-3 0,1-5 1 15,-3 1 2-15,2-1-1 0,-1-2 0 16,0 1-5-16,-2-1-1 0,-1 1 2 0,3 1-4 0,-3-3 2 16,0 7-2-16,-4-1 2 0,3 0-7 0,-1 1 6 15,-2-1 0-15,-1 4 0 0,0 0-3 0,5-2 2 16,-5 2-1-16,0 0 2 0,4 8 3 0,-4-3-3 16,3 0 3-16,-6 0-4 0,6 2 3 0,-2-2-3 15,-1 1 1-15,1-2-1 0,-1 4 2 0,3-5-1 16,-2 3-2-16,3-2 0 0,-3 1 4 0,3-2-3 15,-3-2 4-15,-1-1-3 0,4 4 0 0,0-3 0 0,0 2 0 16,1-1 5-16,-5-2-6 0,12 2 1 16,-5-2-1-16,1-2 2 0,3 1 0 0,-3 1-5 0,2-1 5 15,1 1-6-15,0-3 3 0,0 1 0 0,1-1 2 16,-2 2 2-16,2-2 3 0,-2-2-7 0,-4 1 5 16,1 1 4-16,3-1-5 0,-4-2 0 0,2-1 0 15,-2 3 0-15,-2-2-1 0,1-1 2 0,-1 1 2 16,-3-3-8-16,-1 2 3 0,0 2 0 0,-1-2 3 15,-3 0-2-15,3 3 4 0,-3-2 0 0,3 0-2 16,-2 2 5-16,-2 3-6 0,1-2 4 0,-1 2-3 16,5 1 1-16,-10 3 0 0,2-1-3 0,3 1 2 0,-1 1-1 15,0 1-1-15,-1 3-4 0,1 1 10 0,-1 0-3 16,1 2 1-16,-1-3-6 0,4 2-3 0,-1 1 4 16,2 0 1-16,0-5-3 0,1 5 1 0,-1-6 2 15,1 4 0-15,1-2 2 0,1 2 8 0,-1 1-2 16,3-3 7-16,1 2-2 0,-2-1 6 0,3-1-6 15,4-2 0-15,-1-1-2 0,2 1 2 0,4-2-5 16,-1 2 2-16,5-4-3 0,-3 1-3 0,6-1 4 0,-4-2-9 16,-1-2-22-16,2 0-12 0,-5-1-19 15,1-1-16-15,-3 0-26 0,-1-2-26 0,0 2-22 0,-1-3-14 16,-1-1-10-16,-4 0-8 0,1-1 0 0,0 0-1 16,-5-2-3-16,0 4 11 0,0-4 19 0,0 2 22 15,-2 2 38-15,-1 1 21 0,3 1 31 0,-1 0 25 16,1 3 18-16,0 3 6 0,-1-9-2 0,-1 5 5 15,1 2 3-15,1 2 8 0,0 0 19 0,0 0 11 16,0 0 7-16,0 0-7 0,0 0 4 0,-2 12 0 16,2-8 0-16,0 0 6 0,2 0 10 0,-2 3-4 15,0-1-6-15,1 1 0 0,1-3-3 0,-1 3-4 0,5-1 1 16,-5 0-1-16,2 0-5 0,-2 0-3 16,3-1-7-16,-4 1-3 0,4-4-5 0,-4 5-1 0,4-2-2 15,-3-1-13-15,-1-1-25 0,0-3-25 0,4 2-44 16,-4-2-53-16,0 0-74 0,0 0-223 0,4-9-460 15,-4 4 204-15</inkml:trace>
  <inkml:trace contextRef="#ctx0" brushRef="#br0" timeOffset="-211567.54">11352 7282 30 0,'-2'-3'294'0,"1"-2"-22"0,0 1-22 0,1-1-18 15,0 5-18-15,0-4-27 0,0 4-9 0,6-4-18 16,-6 4-21-16,12 3-9 0,-3 0-11 0,-2-1-17 15,4 3-19-15,0-1-25 0,-2 1-33 0,1 3-39 16,0 1-38-16,-1-3-39 0,-1 0-47 0,2 2-72 16,-5 0-118-16,3-1-356 0,-4-3 158 0</inkml:trace>
  <inkml:trace contextRef="#ctx0" brushRef="#br0" timeOffset="-210991.22">11518 7396 39 0,'0'0'200'0,"0"7"3"0,0-3-4 16,0 1-10-16,0 0 3 0,0 2-3 0,5-2-17 15,-5 3-10-15,2-1-5 0,4 1-11 0,-5-2-10 0,4 4-3 16,-1 0-4-16,0-2-22 0,2 2-8 0,-2-4-3 16,0-1-11-16,0-1-5 0,2 6-5 0,-1-7-7 15,0 1-8-15,3 1 0 0,-3-2-9 0,3-3-12 16,-1 0 6-16,2-3-11 0,-2 1 0 0,-1-1-2 16,-1-1-5-16,4 0-2 0,0-2-2 0,-4-1 1 15,-1 3-5-15,5-2-4 0,-4 1 1 0,-4 1 2 16,4-1-1-16,-1 1-7 0,-4-1 0 0,4 1-3 15,-3 0 3-15,2 1-1 0,-3 3-6 0,4-5-1 0,-3 1 5 16,4 0-3-16,-4 0 0 0,2 0-1 0,1 1 0 16,-3-3 2-16,4 2-1 0,-1 2 1 0,-1-2-1 15,-2-2 4-15,2 4 1 0,-1-2 3 0,-2 0 3 16,4 0 3-16,-4 4 2 0,0-4-1 0,0 4-3 16,0-5-3-16,0 5 2 0,0 0-3 0,-6-3-2 15,6 3 0-15,0 0-1 0,0 0-3 0,0 0 2 16,0 0-5-16,-11 5 5 0,11-5 4 0,-5 4-5 15,1-1-2-15,4-3 0 0,-4 3 0 0,4-3 0 0,0 0 1 16,0 0-2-16,0 0 4 0,0 0-5 0,0 0 0 16,0 0 3-16,4 5 1 0,-4-5-6 0,0 0 6 15,0 0-1-15,0 0-4 0,-1 4 2 0,1-4-4 16,0 0 5-16,0 0-1 0,0 0-1 0,0 0-2 16,0 0 0-16,0 0-1 0,0 0 1 0,0 0 1 15,0 0 4-15,0 0-6 0,0 0 3 0,0 0-2 16,0 0 1-16,0 0-1 0,0 0 5 0,0 0-2 15,0 0 1-15,0 0 1 0,0 0 0 0,0 0 0 16,0 0 0-16,0 0-1 0,0 0 1 0,0 0 1 0,0 0-1 16,0 0 0-16,0 0-5 0,0 0 6 0,0 0-2 15,0 0-3-15,0 0 3 0,0 0 0 0,0 0-1 16,0 0 1-16,0 0 3 0,0 0-3 0,0 0-4 16,0 0-2-16,0 0-3 0,0 0-12 0,0 0-31 15,0 0-39-15,0 0-50 0,0 0-62 0,0 0-96 16,0 0-233-16,0 0-570 0,0 0 253 0</inkml:trace>
  <inkml:trace contextRef="#ctx0" brushRef="#br0" timeOffset="-209560.4">11202 7407 12 0,'0'0'156'0,"-2"1"5"0,2-1-4 0,0 0-2 15,0 0 7-15,10 3-9 0,-10-3-6 0,7 2-5 0,-7-2-9 16,8 2-8-16,-3-2-8 0,-5 0-8 15,8 2-8-15,-8-2-6 0,5 0-7 0,-5 0-2 16,0 0-6-16,6 3 0 0,-6-3-6 0,0 0 2 0,0 0 0 16,0 0-4-16,3 2-3 0,-3-2 2 0,0 0-10 15,0 6-5-15,0-6-6 0,-4 4 0 0,2 0 2 16,-2 1-3-16,4 0 1 0,-3 2-5 0,2 1 1 16,1-1-2-16,0 3 5 0,0 2-7 0,0 0-2 0,4 0 2 15,0-2-5-15,2 5-4 0,-1-1-1 16,0 1-4-16,3-1-1 0,-3-2-2 0,4-3-7 15,-4 1-4-15,4-2 11 0,-5 2-11 0,3-5 2 0,-4-1-4 16,3 1-1-16,-3-3-12 0,0 2-32 0,-3-4-51 16,1 2-66-16,-1-2-73 0,0 0-306 0,0 0-574 15,-3-17 254-15</inkml:trace>
  <inkml:trace contextRef="#ctx0" brushRef="#br0" timeOffset="-209348.99">11102 7240 285 0,'-1'-1'299'16,"1"1"-24"-16,0-4-19 0,0 4-30 0,0 0-20 16,4-7-19-16,0 3-22 0,2 4-13 0,2 0-15 15,3 0-11-15,0 0-21 0,-2 0-10 0,0 3-43 16,1-2-37-16,0 2-47 0,0 1-52 0,-3-3-67 15,-1 2-235-15,-1-1-418 0,-1 2 185 0</inkml:trace>
  <inkml:trace contextRef="#ctx0" brushRef="#br0" timeOffset="-208878.28">11343 7466 166 0,'0'0'247'0,"5"2"-15"15,-1 1-19-15,1-1-15 0,1-1-18 0,1 0-17 0,-1 2-14 16,3-3-14-16,1 0-13 0,-1 0-13 0,0-3-10 16,3 3-5-16,0-1-14 0,1 0-3 0,-3-1-7 15,-1-2-13-15,3 0-7 0,-6 2-1 0,6-4-1 16,-6 1-4-16,2 4 1 0,1-6-1 0,-6 1-4 15,3 2-1-15,-1-5 6 0,-3 3-5 0,1 0 1 16,-2 1 5-16,2-1 12 0,-2 0-6 0,-1 2 3 16,1 0-5-16,1 1-11 0,0-2-5 0,-2 5 3 15,0-4-3-15,0 4-7 0,0 0-4 0,0 0-2 0,-6-3-2 16,6 3 0-16,0 0-4 0,0 0-1 0,-11 6-1 16,9-5-2-16,-3 4 0 0,1 1-2 0,-1-5-2 15,0 7 0-15,1-3-1 0,0 3-2 0,0-2 5 16,2 6 1-16,-1-2-2 0,3 0 2 0,0-1-1 15,0 1 0-15,0 1 5 0,4 0-3 0,0 1 0 16,0-3-5-16,2 1 3 0,3 0 3 0,0-1-4 16,1-1 1-16,0 0 1 0,7-3-2 0,-4-1 1 15,-2 1-3-15,2-3 0 0,2-1-8 0,-2 0-14 16,1-3-23-16,-1 0-18 0,4-3-24 0,-6 0-18 16,3 1-27-16,-5-2-21 0,0-3-31 0,4 3-27 0,-7-5-36 15,1 0-171-15,-4 0-446 0,0-1 198 0</inkml:trace>
  <inkml:trace contextRef="#ctx0" brushRef="#br0" timeOffset="-208439.13">11734 7396 191 0,'0'0'236'15,"-4"4"-13"-15,4-4-15 0,0 0-16 0,0 0-15 16,0 6-15-16,0-6-17 0,0 2-8 0,0-2-15 0,-1 7-6 15,1-5-10-15,0-2-10 0,0 8 3 0,0-4 0 16,0 0-2-16,-1 0-1 0,-1 0-5 0,2 1-5 16,0-5-15-16,2 4 2 0,-2-4-10 0,-3 4-3 15,3-4-7-15,0 0-2 0,0 7-6 0,0-7-4 16,0 4 1-16,1-1-1 0,2 2-5 0,-2 0-3 16,3-2-8-16,-3 1 1 0,2 1 0 0,-2 0-1 15,1-1-2-15,1 1-5 0,-3-2 3 0,5 3-4 0,-1 0-1 16,2-4-2-16,-1 1 0 0,2 0-2 15,-2-3-4-15,-5 0 4 0,12-3-1 0,-6 0-4 0,0 1 1 16,3-4-4-16,-4 0 1 0,2 1 1 0,0-2-1 16,0-2-6-16,-1 4 5 0,-3-1 0 0,-2 1-1 15,2 0 2-15,0 1-3 0,1-1 0 0,-4 2-3 16,1-1 2-16,1 1 1 0,-2 3-1 0,2-5 1 16,0 3 3-16,-2 2-7 0,2-4 2 0,-2 4 1 15,0-3-2-15,0 3 6 0,0-5-1 0,0 5-2 16,0-4-1-16,0 4 1 0,0-6-1 0,0 6 2 15,0-4-4-15,0 4 1 0,0-6-11 0,0 6-15 0,0-5-26 16,0 1-26-16,0 4-29 0,0 0-31 16,-4-5-49-16,4 5-53 0,-4-3-226 0,4 3-506 0,-6-1 224 15</inkml:trace>
  <inkml:trace contextRef="#ctx0" brushRef="#br0" timeOffset="-207462.43">12014 7468 92 0,'1'-3'208'0,"-1"3"-10"16,2-4-10-16,2-1-15 0,-1 2-13 0,-2-1-15 15,2 0-14-15,-1 1-17 0,1-3-11 16,1 3-10-16,-3-1-5 0,1 2-10 0,0-2-8 0,0 1-5 15,-2-2-3-15,0 5 2 0,2-3 0 0,-2 3-1 16,0-6-3-16,0 6 0 0,0 0-3 0,0 0-6 16,1-3-2-16,-1 3 0 0,0 0-3 0,0 0 5 15,0 0-2-15,0 0-4 0,0 0-4 0,0 0-10 0,0 0 1 16,0 0-1-16,0 0-3 0,0 0-4 0,0 0-4 16,0 0 0-16,0 0-4 0,0-5 2 15,0 5-10-15,0 0 6 0,0 0 0 0,0 0-2 0,0 0-2 16,0 0 4-16,0 0-2 0,0 0-2 15,0 0 0-15,0 0 2 0,0 0-1 0,0 0 0 0,0 0 1 16,0 0 0-16,0 0 2 0,0 0-5 0,0 0 2 16,0 0-1-16,0 0 0 0,0 0 0 0,0 0 4 15,-7 10-2-15,6-6-6 0,1-4 3 0,-1 8-1 16,0-4 7-16,-2 0 3 0,2 1 0 0,1 2 2 16,-1-1 5-16,1 2 2 0,1-1-3 0,-1-2-5 0,0 2 4 15,0-1-5-15,1 1 3 0,2-1-4 16,0 4 3-16,1-5 8 0,0 1-2 0,1 0-3 0,0-4 1 15,4 1 2-15,-4 0-4 0,6-1-6 0,-1 0-1 16,0-2 2-16,0-2-2 0,-1 0-1 0,3-3-1 16,-6 3 1-16,3-5-5 0,-2 1-1 0,-1 1 3 15,-2-1-8-15,0 0 4 0,-2 2-1 0,2 0-5 16,-1 0 8-16,-1 0-4 0,-2 4 0 0,1-4-4 16,-1 4-9-16,0 0 13 0,0 0-5 0,0 0 2 15,0 0 0-15,0 0 2 0,3 12-6 0,-3-8 3 16,4 0-2-16,-2 1-3 0,2 2 3 0,0-3 1 15,0 0 1-15,2-1 0 0,2-2-1 0,2 4-2 0,-1-3 3 16,-3-2 0-16,7 1-1 0,-4-2 0 0,1 1 3 16,2-3 1-16,-4-1-8 0,-1 0 6 0,-2 1-2 15,4-2 1-15,-1-1-1 0,-3 2-2 0,0 2 4 16,-1-2 1-16,2 2-4 0,-2 1-1 0,0-1 1 16,-4 2-1-16,5-2-1 0,-5 2-1 0,0 0-2 15,12 3 6-15,-6 0-1 0,-2 0 2 0,1-1-4 16,0 0 0-16,-1 2 2 0,5 0 1 0,-2-1 0 15,2 1 5-15,2-1-3 0,-1 0-3 0,1-2 4 16,2 1-1-16,-1-2-2 0,-1 0 1 0,3 0-1 0,-5-2 2 16,2 1 2-16,1-2-2 0,-3-1-2 0,0 0 3 15,0 1 0-15,-4-1 2 0,0-2-4 0,2 2 3 16,-2 0-3-16,-4 1-1 0,4 0 5 0,-1 1-7 16,-4 2 2-16,5-2-1 0,-1 1-6 0,-4 1 6 15,5-2 1-15,-5 2-1 0,8 3-14 0,-3-2-31 16,0 2-34-16,-1 0-49 0,1 1-53 0,-1-3-66 15,-2 2-270-15,-2-3-562 0,2 4 249 0</inkml:trace>
  <inkml:trace contextRef="#ctx0" brushRef="#br0" timeOffset="-205376.13">10308 8126 171 0,'0'0'185'0,"-3"-4"-9"0,3 4-12 16,0-4-10-16,0 4-7 0,3-5-8 0,-3 5-12 0,0 0-9 15,0 0-13-15,2-3-10 0,-2 3-10 0,0 0-6 16,0 0 9-16,0 0 0 0,4 12-4 0,0-5-1 16,1 0-8-16,-4 4-1 0,2 0-3 0,2 8-6 15,-2-2-7-15,2 0-3 0,-3 0-7 0,-1 0-3 16,2 0-5-16,-2 1-1 0,1-1-5 0,0 1-4 15,-4-1-1-15,2 0-4 0,-2-1 0 0,2-3-6 16,0-4-3-16,-1-1 0 0,1-2 0 0,0 0 1 0,-3 0-3 16,3-2 1-16,-1-1-1 0,1-3-3 15,0 4-2-15,0-4 1 0,0 0 5 0,0 0 2 0,-10-11 3 16,10 2-1-16,-2-2-2 0,2-3-1 0,0-2-4 16,0-1 2-16,0-1-1 0,2-2-3 0,-2 2 2 15,0 2-3-15,3-5 1 0,-3 5-4 0,2-1-1 16,-1 1 1-16,-1 1 0 0,2 3 0 0,-2-1-1 15,2 0 0-15,-2 2-2 0,0 2 0 0,0-2 1 16,1 2 0-16,2 0-1 0,0-1-1 0,3 1 0 16,-2 0-3-16,-1 0 4 0,0 2-6 0,2 2 3 0,0-3 0 15,-1 2-1-15,4 2 1 0,0-3 2 0,-2 4 10 16,-1-2 1-16,-1 0-5 0,1 4 2 0,-1-2-4 16,-4 3 3-16,10 1-1 0,-10-1 0 0,9 8 2 15,-6-1 6-15,1 2 1 0,-2 2-3 0,-1 0 1 16,2 6-1-16,0 0 0 0,-1 1-1 0,2 1 1 15,-3-1-2-15,2 3 1 0,0-4-2 0,-1 1 0 16,0-1-1-16,1 0-2 0,1-2-1 0,0 1 0 0,-1 1-2 16,-1-4-1-16,0-1 2 0,2 5-1 15,-3-4-1-15,2-4 1 0,-3 0 1 0,1-2-6 16,0 1 8-16,1-3-5 0,-2 0 0 0,-2-1-1 0,2-1-7 16,0-3-23-16,-2 6-37 0,-2-5-53 0,4-1-43 15,0 0-67-15,-14-2-260 0,8-5-529 0,-1 0 233 16</inkml:trace>
  <inkml:trace contextRef="#ctx0" brushRef="#br0" timeOffset="-205161.64">10222 8298 47 0,'0'0'296'0,"0"-5"-20"0,0 5-18 15,8-7-20-15,-4 2-17 0,2 0-20 0,4-1-15 16,0 0-29-16,2-1-10 0,1 2-13 0,0 0-15 16,4 0-15-16,0 0-22 0,0 0-23 0,-2 1-29 15,4 0-34-15,-7 1-39 0,2 2-45 0,-4-1-52 16,3 0-240-16,-7 1-412 0,4 1 182 0</inkml:trace>
  <inkml:trace contextRef="#ctx0" brushRef="#br0" timeOffset="-204591.35">10585 8274 87 0,'0'0'264'0,"-4"3"-14"0,4 1-12 0,-3 0-17 16,3-4-10-16,-2 8-19 0,2-3-18 15,2 0-17-15,1 2-14 0,-2-2-16 0,2 2-12 16,-2-2-11-16,3-2-13 0,0 2-6 0,0-1-8 0,-2-2-6 15,1 1-6-15,1 0-5 0,1-1-7 0,-4 2-1 16,-1-4-11-16,0 0 3 0,0 0-7 0,8-6-3 16,-7 1-3-16,-1 5-2 0,0-10-5 0,0 8-1 15,3-3-3-15,-3 2-3 0,0-4-2 0,0 3-2 16,0 4-2-16,1-4 0 0,-1 0-3 0,0 4-2 16,4-2 2-16,-4 2 0 0,11-4-2 0,-3 3 0 15,0 1-1-15,-2 0-3 0,5 0 2 0,-3 0 0 16,1 0 1-16,-1 2-1 0,1-1 0 0,-3 1 0 0,2 0-1 15,-2 1-1-15,0-1-2 0,0 0 0 0,-1-1 2 16,-1 1-2-16,-4-2 0 0,5 2 4 0,-5-2-1 16,0 0-4-16,2 3 5 0,-2-3 0 0,0 0-1 15,0 0 0-15,0 0 3 0,0 0-4 0,0 0-1 16,-2-12-1-16,3 9 3 0,-1 3 2 0,1-5-5 16,-1 5-2-16,3-4 1 0,-3 4 3 0,10-1 1 15,-5 0-3-15,-5 1 1 0,10 1 0 0,-2 0 1 16,-3 1-3-16,4-1 3 0,-4 1 0 0,4 0 0 0,0 0-2 15,-1-2 2-15,-2 4-3 0,2-3 1 0,1 1 2 16,-3-2 1-16,2 0 0 0,3-2 3 0,1 0-6 16,-2-5 4-16,1 2 0 0,-3 0 3 0,0-1-1 15,0 0-2-15,2-1 0 0,-5 2 0 0,3 0-7 16,-3 2 4-16,2-2 1 0,-5 0-1 0,0 3-2 16,2 0 1-16,-1-1-1 0,-3 3-2 0,6-3-5 15,-6 3-5-15,3-3-5 0,-3 3-9 0,0 0-11 0,0 0-16 16,0 0-18-16,0 0-26 0,0 0-34 15,0 0-37-15,-3-6-33 0,3 2-42 0,0-1-138 0,0-1-412 16,1-4 183-16</inkml:trace>
  <inkml:trace contextRef="#ctx0" brushRef="#br0" timeOffset="-204096.45">11010 8082 10 0,'0'-4'192'0,"0"-1"2"0,0-1-5 0,3 3-11 16,-3 0-13-16,0 3-4 0,0-5-12 0,0 5-11 15,4-3 9-15,-4 3-4 0,0 0-2 0,0 0-6 16,5 10 0-16,-5-6-11 0,4 3-5 0,-4-2-7 15,1 1-14-15,3 4 0 0,-3 2 0 0,3-2-5 0,0 2-9 16,-3-1-5-16,2 0-10 0,-2-2-4 16,0 3-2-16,2-2-7 0,-2 0-5 0,3 0-5 0,-4-4-5 15,4 0-7-15,-3 0-1 0,3-1-4 0,0-2-10 16,-3 0-6-16,4-1-9 0,-1 0-12 0,-4-2-12 16,9-1-7-16,-9 1-11 0,10-3 4 0,-1 0-2 15,-1-1 0-15,3-1 4 0,2 0 6 0,-4 2 2 16,2-1 1-16,1 0 3 0,0 0 1 0,0 2 5 15,-1 1-1-15,0 1 1 0,-3 0 4 0,-2 1 3 16,-1 1-2-16,-1 1 2 0,0 2 4 0,-3-1 3 0,2 3 2 16,-3 0 4-16,-3-1 2 0,2 0 6 0,-3 2 3 15,0-1 5-15,-1 2-1 0,-4-2-4 0,0-1 2 16,4-1 0-16,0-2 5 0,1 0 3 0,2-2 1 16,2-1-3-16,0 0-4 0,0 0 0 0,0 0-5 15,11-9-2-15,-2 6-3 0,10-6-4 0,-1 6 3 16,1-2 0-16,8-1-7 0,-4 2 1 0,5 2 2 15,-6 0-3-15,-3 2-1 0,0 0-1 0,-1 2-2 0,0 1 1 16,-3 0-3-16,-2 0 1 0,-4 1 0 16,1 1 0-16,-1 1-2 0,-5-1 1 0,3 1 2 15,-5 0 1-15,-2-2 0 0,4 2 1 0,-4-3 0 0,4 1 6 16,-4-4-2-16,-4 5 3 0,4-5 4 0,0 3-2 16,0-3 6-16,0 0 0 0,0 0-7 0,0 0-2 15,0 0-3-15,-4-13-1 0,4 8-16 0,-1 1-28 16,0-2-38-16,-2 2-38 0,3-1-58 0,-1-1-67 15,-6 0-238-15,6 1-519 0,-3 0 231 0</inkml:trace>
  <inkml:trace contextRef="#ctx0" brushRef="#br0" timeOffset="-203948.38">11384 8095 325 0,'-2'-2'312'16,"2"2"-31"-16,0 0-33 0,0 0-17 0,0 0-24 15,11-1-20-15,-11 1-22 0,12 5-26 0,-3 1-47 16,-1 1-69-16,2-2-79 0,-1 2-114 0,-5-3-161 0,1 1-358 16,0-3 158-16</inkml:trace>
  <inkml:trace contextRef="#ctx0" brushRef="#br0" timeOffset="-203362.85">11712 7943 176 0,'0'0'235'0,"0"0"-11"0,0 0-15 16,0 0-15-16,0 13-8 0,3-8-5 0,-3 1-4 15,1-1-8-15,0 5-9 0,-1-1-10 0,4 3-1 16,-1 0-8-16,1 2-6 0,-2 6-11 0,3-3-2 16,0 1-7-16,3 6-11 0,-4-6-10 0,2 5-14 0,-3-2-5 15,0-1-9-15,-1-2-6 0,2 2-8 0,-3-3-2 16,0 1-10-16,0-2-9 0,1-5-11 0,-1 0-14 15,0-1-9-15,-1-3-5 0,2 2-15 0,0-6-7 16,-2-1-11-16,0-2-17 0,3 3-4 0,-3-3-3 16,0 0-3-16,0 0-1 0,4-13 0 0,-1 2 1 15,0 1 3-15,-2 1 3 0,0-2 8 0,2 0 4 16,-1-1 6-16,0 1 4 0,2 2 8 0,1-1 8 0,1 2 7 16,6-1 12-16,-5 2 4 0,2 2 1 0,3 0 9 15,-1 2 2-15,2 1-1 0,-2 2 0 0,2-2 6 16,1 5-4-16,-2 1 5 0,0-1-1 15,4 2 0-15,2 1 4 0,-7 0 2 0,0 0 1 0,0 2 4 16,-1-2 4-16,-1 2 1 0,0-2-5 0,-2 0 4 16,-4 1 5-16,0-4-6 0,2 2 0 0,-4-2 3 15,1 0-2-15,-1 1-2 0,-1-4-3 0,0 3 1 16,0-3-8-16,0 0-1 0,0 0 2 0,0 0-6 0,0 0-1 16,-6-14-15-16,4 8-18 0,-2 1-30 0,2 0-42 15,-1-1-44-15,-1-3-52 0,1 0-80 16,-5 0-144-16,2 1-445 0,-2-2 197 0</inkml:trace>
  <inkml:trace contextRef="#ctx0" brushRef="#br0" timeOffset="-203223.15">12016 8058 124 0,'0'0'218'0,"10"3"-16"0,-4 0-19 0,4-1-16 0,0 3-20 16,0-1-31-16,4 0-64 0,3 1-65 15,-1 1-93-15,-4-3-76 0,6-1-197 0,-4-1 87 0</inkml:trace>
  <inkml:trace contextRef="#ctx0" brushRef="#br0" timeOffset="-202713.53">12305 8139 79 0,'0'0'246'0,"-2"2"-5"0,2-2 1 0,-2 8-11 16,2-1-20-16,0-5-17 0,0 5-8 0,0 2-9 0,0-1-5 15,-2 2-11-15,2-1-14 0,2-2-11 0,-2 1-7 16,0 0-14-16,0-1-1 0,2-1-4 0,0 0-14 16,-1-2-13-16,3 1-3 0,-4 0-12 0,3-1-4 15,-1-2-5-15,-2-2-10 0,4 2-12 0,-4-2-12 16,0 0-17-16,0 0-13 0,9-5-22 0,-9 2-6 16,1-4-2-16,-1 2-8 0,0 0 4 0,-1-3 0 15,-2 1 3-15,2 0 3 0,-4 0 8 0,2 0 4 0,2 0 2 16,-1 4 6-16,-1-2 7 0,-2-2 11 0,3 3 6 15,2 0 9-15,0 4-4 0,-2-6 1 16,2 2-1-16,4 0-5 0,1 1 2 0,1 2-1 0,2-4-2 16,1 2-1-16,1 1 1 0,3 0-3 0,-1 2-1 15,-1-1 2-15,2 2-2 0,2 1 0 0,-2 0 1 16,5 3-5-16,-7 0 2 0,0 0-1 0,0 0-3 16,-3 2 6-16,1 0-3 0,-3 3 1 0,-1-1 3 0,-4-2-5 15,-1 0 0-15,0-1 3 0,2 4-1 16,-4-3-3-16,1 0 5 0,1-2-6 0,-4 2 1 0,2-4 1 15,2 1-2-15,-3-1 1 0,3-3-2 0,3 5 2 16,-3-5 0-16,6 4 3 0,-2-4-2 0,2 0-2 16,-6 0-5-16,22-2 0 0,-12 2 2 0,12-4-4 15,-5 3 1-15,1 1-2 0,-5 0 4 0,2 1-3 16,-4-1 2-16,2 2 2 0,0 0 0 0,-1-1-2 0,0 3 5 16,-3-2 0-16,-4 0 5 0,1 4 9 15,0-5 11-15,-3 2 2 0,1 0 2 0,0-1-3 0,0-1 2 16,-4-1-7-16,3 4-2 0,-3-4-18 15,0 4-67-15,0-4-109 0,-12 0-364 0,12 0-583 16,-14-8 259-16</inkml:trace>
  <inkml:trace contextRef="#ctx0" brushRef="#br0" timeOffset="-199212.77">10554 8702 115 0,'0'0'153'0,"0"0"-8"0,0 0-4 15,0 0-12-15,0 0-4 0,0 0-5 0,0 0-15 16,0 0-7-16,0 0-12 0,0 0-3 0,0 0 2 16,0 0 5-16,0 11-8 0,-1-7-6 0,1 1-8 15,-1 2-2-15,-1 0-1 0,0 1-8 0,2 4 0 16,-2 0-10-16,2 0-7 0,-2 2-1 0,0 3-5 0,2-4-2 15,-3 3-3-15,3 1-3 0,-1-5-1 0,1 0 0 16,0 0-1-16,1-2-2 0,-3 0 0 16,2-1-3-16,0 1 3 0,0-3-1 0,0 1 5 0,-2-4 4 15,0-1-2-15,0 0 5 0,1 1 4 0,-2 0 3 16,3-4 0-16,-3 1-1 0,3-1-3 0,0 0-7 16,-9-1 0-16,9 1-3 0,-5-7-1 0,2 3-4 15,3-1-1-15,-1-2-3 0,-2-3-2 0,1 0 3 16,-1 1-5-16,1-3-3 0,-2 1-1 0,-4-5 2 15,2 2-2-15,-1-1 13 0,1 1-2 0,-2-2-3 16,2 0-7-16,2 4 5 0,-2 1-7 0,0-1-2 0,3 1-1 16,-1 0 3-16,-1-1-1 0,1 3 0 0,4-1 0 15,-4 1-3-15,3-1 1 0,1 3-5 0,1 0 5 16,3 0-3-16,0 0 0 0,5 1 0 0,0 0 0 16,0 1 4-16,2 3-4 0,-1-1 1 0,-1 2-2 15,0 1 0-15,1 3-2 0,-2-2 0 0,-3 1 1 16,3 2-2-16,-4 3 1 0,-1-1 0 0,-1-2 0 15,-1 6 1-15,-2-3 1 0,-2 3-1 0,-1-2-1 16,-1-3 2-16,0 4 0 0,1-2-3 0,-1-1 4 16,1 2-2-16,1-4-1 0,-1 1 3 0,-1-1-2 15,2 1-1-15,2 0-1 0,0-1 0 0,2 1 1 0,1 0-1 16,5 0 4-16,-1 0-3 0,4-3 2 0,3 5-4 16,-1-4-2-16,7 1 0 0,-8-1 2 0,7 4-1 15,-8-2-2-15,2-1 1 0,-2 4 2 0,-1-4-1 16,-4 0 0-16,2 0 4 0,-3 1-8 0,-1 0 7 15,-3 0 2-15,0 0-1 0,0 2 1 0,-3-2 0 16,-1-1 5-16,0 4 3 0,-1-3 2 0,-2-1-3 16,2 0 1-16,0 0-3 0,1 1-1 0,3-1-1 0,-2-1-2 15,2-1 3-15,-3 1-7 0,3 1 5 0,1-4-4 16,-3 6 2-16,2-3 1 0,-3-2 2 0,4-1-4 16,-1 5-1-16,1-5 5 0,-3 5-3 0,3-5-5 15,0 0-3-15,4 5-4 0,-4-5 8 0,0 0-3 16,0 0-9-16,18-7 1 0,-10 4-1 0,2 1 5 15,-1-3-9-15,1 1 8 0,0-2 0 0,1 1 1 16,0 1 1-16,-2-1-3 0,1 3 7 0,2-3 1 16,-3 2-1-16,-1 0-1 0,-2 2-2 0,4-1 2 15,-2 1 4-15,-2 0-2 0,-6 1 1 0,8 0 0 16,-8 0 1-16,6 2 3 0,-3 0-1 0,-2 2-1 0,2-2 2 16,-1 1 0-16,-2 2 2 0,1-2 1 0,2 1 0 15,-3-2 0-15,0-2-1 0,1 5 1 0,1 0-1 16,-2-5 2-16,2 3 0 0,-2-3 3 0,0 0-2 15,0 4 6-15,0-4 1 0,0 0 6 0,0 0 3 16,0 0 2-16,0 0 2 0,0 0 4 0,0 0-2 16,0 0-4-16,5-12-4 0,-1 7 5 0,-3 0-4 15,-1-2 1-15,4-2-2 0,-3 1-5 0,2-2-4 0,0-1 1 16,-1 3-1-16,2-3-2 0,-3 1-3 16,3 5 4-16,1-6-10 0,0 6 6 0,3-1-1 0,0-1-1 15,-3 4-3-15,5 1-1 0,-5-4-10 0,0 5-22 16,4 1-23-16,-2 0-25 0,0 1-35 0,0 2-30 15,-1 0-33-15,0-3-61 0,-2 4-180 0,2-1-451 16,0 2 199-16</inkml:trace>
  <inkml:trace contextRef="#ctx0" brushRef="#br0" timeOffset="-199024.08">10984 8888 210 0,'-3'4'232'0,"3"-4"-2"0,0 0-11 0,0 4-15 15,0-4-17-15,0 0-18 0,0 0-13 0,3 2-14 16,-3-2-8-16,4 3-7 0,-2-1-14 0,-2-2-12 15,7 3-5-15,-4-3-12 0,2 4-10 0,0-1-7 16,2-1-5-16,-4 1-4 0,-1-3-7 0,2 2-5 16,0 1-7-16,-2 0-2 0,-2-3-6 0,0 0-10 15,8 2-23-15,-8-2-17 0,0 0-24 0,0 0-37 16,0 0-27-16,0 0-38 0,0 0-59 0,0 0-178 16,-20-5-413-16,14 0 182 0</inkml:trace>
  <inkml:trace contextRef="#ctx0" brushRef="#br0" timeOffset="-198862.75">10890 8687 13 0,'-1'-8'260'0,"0"4"-11"0,0-2-6 15,2 2-12-15,-1 0-15 0,0 4-21 0,1-10-21 16,0 6-17-16,5 2-18 0,-1 1-12 0,0-1-13 16,1 2-10-16,3-1-17 0,1 2-10 0,1-1-32 15,-3 3-29-15,3-1-32 0,0-2-55 0,2 2-56 16,1 0-246-16,-4-4-402 0,3 2 178 0</inkml:trace>
  <inkml:trace contextRef="#ctx0" brushRef="#br0" timeOffset="-198213.08">11131 8599 151 0,'-4'-2'240'15,"4"2"-18"-15,-4-4-26 0,4 4-12 0,0 0-16 16,0 0-9-16,0 0-12 0,9 13-11 0,-4-6-13 15,1 2-9-15,2 1 1 0,0 5-9 0,-1 2-5 16,1 0-5-16,-1 2-5 0,1 5-6 0,-4-6-4 16,0 0-6-16,-1 0-2 0,-2-2-7 0,2 1-2 15,-1-7-4-15,-1 4 6 0,1-3-3 0,-1-2-4 0,0-1-8 16,1 0-6-16,0-3-1 0,-2 0-8 0,2 2-4 16,1-4-3-16,0-1-4 0,-1 1-3 0,2-2 3 15,-4-1-2-15,0 0-6 0,10-7-13 0,-6 3 3 16,1-3-10-16,-1 2 1 0,1-7-2 0,-2 2 4 15,-1-7-4-15,2-3 0 0,-1 2-1 0,-2-1 2 16,4-8-3-16,-1 8 3 0,0-5 0 0,-2 6 1 16,2 1-1-16,0 1-2 0,0 6 1 0,0-2 1 0,0 1-5 15,0 2 8-15,4 3-2 0,-4 0-5 0,3 1 8 16,-4 1-2-16,3 2-4 0,0 1 2 0,-6 1 0 16,9 1 4-16,-9-1 1 0,5 5-3 0,-3-1 2 15,1 1 1-15,-3 0 1 0,1-1 5 0,-1 4 5 16,2 0-6-16,-1 0 8 0,-1 2 1 0,0 2-5 15,4 1 4-15,-3-2 10 0,1 6-2 0,2-4-2 16,1 3 6-16,2 0-3 0,-3-4-6 0,3 2 5 16,-2 0 1-16,4 0-6 0,-1-1-7 0,0-6 1 15,-2 5 9-15,3-3-7 0,0-1 0 0,0-1-3 16,-4-2 1-16,4 2-3 0,-4-4 0 0,-1-1 1 0,2 1-15 16,1-3-5-16,-2 3-16 0,-5-3-14 0,8-4-17 15,-8 4-22-15,6-4-21 0,0 1-5 0,-2-3-14 16,0 0-12-16,2-3-1 0,-3 3 3 0,1-3 16 15,2 4 11-15,-2-2 15 0,0 1 3 0,0 2 10 16,-1 1 10-16,3 1 10 0,-3-1 10 0,1 2 17 16,-4 1 10-16,10 2 21 0,-10-2 16 0,8 7 5 15,-5-4-1-15,2 1 10 0,-1 2 19 0,2 1 1 0,-2-3-3 16,2 3 3-16,-3-3 1 0,-1 2-3 16,2-1-2-16,0-2-6 0,-3 1-2 0,4-1-1 0,-1 1-4 15,-3-1-4-15,-1-3-1 0,3 1-2 0,-3-1-1 16,0 0-11-16,0 0-18 0,0 0-40 0,0 0-54 15,0 0-58-15,-4-12-109 0,-2 6-135 0,0-5-429 16,0 0 190-16</inkml:trace>
  <inkml:trace contextRef="#ctx0" brushRef="#br0" timeOffset="-198068.17">11559 8615 12 0,'0'0'265'16,"0"0"-17"-16,0 0-12 0,7-1-18 0,-1 1-22 0,-6 0-18 15,11 1-23-15,-3-1-9 0,-1 5-13 0,1-3-40 16,3 3-39-16,-3-2-54 0,3-1-65 0,1 1-88 16,-3-3-133-16,1 2-311 0,3 2 138 0</inkml:trace>
  <inkml:trace contextRef="#ctx0" brushRef="#br0" timeOffset="-197812.93">11913 8693 160 0,'-4'-3'253'0,"4"3"-8"0,-4-2-14 16,4 2-14-16,0 0-23 0,-4-3-15 0,4 3-19 15,0 0-16-15,0 0-10 0,-13 7-7 0,7-3-8 16,1 3-4-16,-3 0-5 0,1 2-4 0,-5 2-7 16,6-2-3-16,1 1-7 0,-1 0-10 0,0 1-1 15,1 0-7-15,1-2-3 0,3 0-9 0,2 3-3 0,2-4-7 16,-1 1 1-16,5-4-4 0,-2 2-9 15,2-2-1-15,1 2-5 0,2-2-6 0,1-2-14 16,0 1-34-16,0 1-41 0,1-2-47 0,2-3-56 0,-1 0-46 16,-1-1-270-16,0-1-523 0,1-3 231 0</inkml:trace>
  <inkml:trace contextRef="#ctx0" brushRef="#br0" timeOffset="-197262.57">12126 8776 143 0,'-6'0'205'16,"6"0"-13"-16,-13 2-14 0,5 0-7 0,-1 0-5 0,3 1-13 16,0-1-13-16,0 2-7 0,1 2-13 15,-1-2-14-15,3 1-11 0,2 3-3 0,1-4-1 0,0 2-3 16,0 1-2-16,0-3-7 0,3-1-3 0,1 1-9 16,3-2-7-16,-2 0-3 0,2 1-5 0,3-2-9 15,1 1-1-15,1-2-5 0,-2 0-5 0,0-2-5 16,2 0 0-16,-1-1-3 0,-4 2-6 0,2-3 0 15,-3 4-7-15,2-2-2 0,-2 0 5 0,0 1-2 16,0 1 1-16,-6 0-4 0,7 0-1 0,-7 0-2 16,9 3 1-16,-4 1 0 0,-1-2-2 0,0 2 3 0,0 0-4 15,1 1 0-15,3-2-1 0,1 0 3 16,0 1-2-16,-3-2 3 0,7 1-1 0,-2-1-1 0,1-2 0 16,-1 1-3-16,2-1 0 0,0-1 2 0,-2-1-2 15,3 1 0-15,-1-3 1 0,-3-1-5 0,4 1 1 16,-3 0-1-16,-1-1-9 0,-1 0 3 0,-3 1-2 15,-1-1 2-15,0 1 0 0,0 1 1 0,-2 1-1 16,-3 2-3-16,5-2 7 0,-5 2 1 0,0 0-3 16,0 0 4-16,0 0-5 0,0 0-1 0,0 0 5 15,7 7-7-15,-7-7 9 0,5 2 4 0,-1 0 3 0,3-2 4 16,-7 0 2-16,14 0 2 0,-7 0-2 0,4 0 2 16,-1 0-5-16,2-2 6 0,-1 0-2 0,1-1 3 15,-2 3-5-15,0-4 0 0,-3 0 1 0,-3 2-4 16,-2-1 5-16,2 2-6 0,0-2 0 0,1 0 2 15,-4-1-3-15,-1 4-3 0,8-2 0 0,-8 2 0 16,0 0 1-16,0 0 0 0,11 6-3 0,-3-3 1 16,-3 1-2-16,7-1 1 0,-3 0 4 0,8 2-7 0,4 0 2 15,-6-1 2-15,8 1-2 0,-6-3 0 16,3 1 2-16,-2-2-5 0,-4 2-13 0,0-3-22 16,-2 0-40-16,-2-1-60 0,-1-2-81 0,-4 0-216 0,-1-1-472 15,-3-1 209-15</inkml:trace>
  <inkml:trace contextRef="#ctx0" brushRef="#br0" timeOffset="-193697.06">10406 9303 159 0,'4'-6'168'0,"-4"6"-2"0,5-5 3 15,-2 1-1-15,-2 1-5 0,2 1-7 0,-2 0-5 0,0-3-6 16,-1 5-6-16,5-7-3 0,-5 4-5 0,0 3 1 15,0-5-11-15,0 3-10 0,0 2-6 0,0 0-7 16,0-7-8-16,0 7-2 0,0 0-2 0,0 0-9 16,0 0-4-16,0-5 1 0,0 5-10 0,0 0-5 15,0 0-5-15,0 0-2 0,0-4-8 0,0 4-1 16,0 0-8-16,0 0-3 0,0 0-2 0,0 0-4 16,0 0-2-16,0 0 1 0,0 0-2 0,3 13 0 0,-3-8-2 15,-3 4 3-15,-2 2-8 0,5-2 1 0,-2 4 6 16,2-1-10-16,-3-1-3 0,2 2 5 0,1 2-2 15,0-1-3-15,0-2-1 0,0 0-3 0,1-1 1 16,-1 1 0-16,4-1-3 0,-3-2 3 0,4-1-5 16,-2 2-2-16,2-1 6 0,-4-2-2 0,4-4 1 15,2 8-2-15,-3-6 1 0,-2 0-1 0,3 0 3 16,1-2-5-16,0 0 3 0,-1 1 1 0,-1-3-6 16,1 1 5-16,1 0-1 0,2-2 1 0,-2-3 0 15,2 2-4-15,3-2 1 0,-2-2 0 0,2 2-12 0,-3-4-15 16,1 2-3-16,0-2-20 0,1 0-15 0,-2-1-15 15,1-3-17-15,-4 3-21 0,3-2-23 0,-7 1-28 16,4-3-26-16,-2-1-40 0,-3-3-182 0,-3-4-451 16,-1 5 200-16</inkml:trace>
  <inkml:trace contextRef="#ctx0" brushRef="#br0" timeOffset="-193344.09">10369 9204 149 0,'0'0'231'0,"-9"-1"-6"0,8-3-17 0,1 4-16 0,-3-6-15 16,6 1-15-16,-3 1-16 0,3 0-15 0,0-1-10 16,6 1-17-16,-5 2-7 0,4-2-9 0,2-1-10 15,0 2-8-15,-1-1-7 0,0 3-8 0,1-2-13 16,-2 1-19-16,-2 0-21 0,2 1-24 0,-3 0-21 16,-5 1-11-16,12 1-12 0,-12-1-3 0,7 1-20 15,-5 2-4-15,-2-3 2 0,1 4 8 0,-1-4-5 16,-1 5 3-16,1-5-13 0,-6 8-3 0,3-4 11 0,-3 1 0 15,0 0 8-15,-5 2 14 0,-1-1 4 16,3 0 20-16,-9 2 15 0,8-3 22 0,-3 2 27 0,4-2 9 16,0 0 11-16,1-1 6 0,2 2 0 0,1-2 9 15,1-2 3-15,3 3 12 0,1-2 20 0,0-3 12 16,0 5 0-16,5-2 3 0,0-2 2 0,3-1-3 16,2 0-10-16,3 0-7 0,1-2-6 0,-1 0-9 15,6-1-10-15,-2 1-4 0,0 1-11 0,-4-1-18 0,1 2-27 16,-2-2-34-16,-2 2-39 0,0-3-35 15,-3 3-41-15,-1 0-47 0,-6 0-117 0,9 0-337 0,-9 0 150 16</inkml:trace>
  <inkml:trace contextRef="#ctx0" brushRef="#br0" timeOffset="-193080.21">10594 9354 11 0,'4'-1'272'0,"-4"1"-18"0,0 0-20 16,2-2-21-16,-2 2-18 0,0 0-13 0,13 0-17 0,-4 3-16 15,-4-1-12-15,3 2-12 0,2 1-10 0,2 0-12 16,-1 2-9-16,1 1-10 0,2 1-7 0,-6-1-10 16,3 1-5-16,-1-1-6 0,-1-1-8 0,1 2-4 15,-1-6-3-15,-1 6-4 0,2-3-6 0,-4-4-5 16,2 1-18-16,-4 3-23 0,2-3-22 0,-2-1-22 0,0 0-31 15,-4-2-47-15,0 0-52 0,0 0-196 16,0 0-415-16,6-6 184 0</inkml:trace>
  <inkml:trace contextRef="#ctx0" brushRef="#br0" timeOffset="-192884.37">10810 9297 171 0,'0'0'278'15,"0"0"-15"-15,0 0-7 0,-12 6-23 0,11-4-16 16,-4 3-20-16,-3 4-15 0,3-1-17 0,1 1-16 16,-6 5-13-16,3-3-10 0,-2 3-13 0,2-4-15 15,1 2-10-15,-3-2-5 0,0 2-9 0,1 0-8 0,2-5-10 16,-3 3-14-16,3-3-29 0,-1 2-35 0,2-4-41 16,1 0-50-16,-1 0-63 0,0 0-87 0,1-3-133 15,4-2-427-15,-5 2 190 0</inkml:trace>
  <inkml:trace contextRef="#ctx0" brushRef="#br0" timeOffset="-192395.45">10997 9346 140 0,'0'0'229'0,"-7"-3"-18"0,7 3-19 16,0 0-15-16,-13 4-16 0,8-1-17 0,1 0-13 16,3 2-7-16,-4 1-6 0,-1 1-3 0,2 2-5 15,-1 0-6-15,-2 1-7 0,2 0 0 0,1-1-7 16,2 1-5-16,1-1-6 0,-1-1-6 0,4 0-4 0,-1-3-8 16,0 3-5-16,2-2-2 0,4 1-6 0,1-3-3 15,1-1-7-15,1 0-3 0,4 0-3 0,-4-3-8 16,2 0-8-16,-1-3-11 0,1 2-12 0,2-3-11 15,-1 1-6-15,-4-6 1 0,1 6-2 0,-1-5 0 16,-1 0-3-16,-3 0 3 0,0-2 8 0,-3 3-3 16,-2 0 3-16,1 1 4 0,-2-2 3 0,0 2 4 15,-3 2 9-15,2 0 16 0,-1 0 5 0,-2 2 4 0,5 2 4 16,-5-5-2-16,1 5-2 0,4 0 0 16,0 0 4-16,-10 5 1 0,2-2-7 0,3 1 1 0,1 1-4 15,0 2-3-15,3-2 1 0,0 2-3 0,1-1-1 16,-3 1-4-16,6-3-1 0,-2 1 3 0,3-2-2 15,1 3-3-15,0-3-1 0,3-2-1 0,1 3 8 16,-3-4-11-16,2 1 0 0,-2 3 2 0,4-4-1 16,-1 2 0-16,0-2-7 0,3-2-5 0,-5 1-19 15,4-2-19-15,-1 2-28 0,0-3-29 0,0 0-42 16,3-2-46-16,-3 1-64 0,3 2-148 0,-4-6-433 0,0 1 191 16</inkml:trace>
  <inkml:trace contextRef="#ctx0" brushRef="#br0" timeOffset="-192173.63">11305 9155 259 0,'-12'5'270'0,"8"1"-22"0,0 0-16 16,2 2-12-16,-2 3-13 0,-1 1-19 16,2-1-11-16,2 2-14 0,1 3-18 0,0 1-8 15,1-1-13-15,3 0-10 0,4 2-10 0,-2-1-2 0,1-1-2 16,-1 1-14-16,3-4-8 0,-3-1-6 0,1 0-6 15,-1-2-8-15,3-1-5 0,-3 1-4 0,1-1-4 16,-2 1-9-16,0-5-4 0,-1 0-16 0,3 1-24 16,0-3-40-16,-2 0-39 0,1-1-49 0,3-2-55 15,3-2-71-15,-6 0-180 0,8-6-479 0,-5 4 213 16</inkml:trace>
  <inkml:trace contextRef="#ctx0" brushRef="#br0" timeOffset="-191960.82">11442 9210 2 0,'0'0'288'0,"0"0"-13"0,-9 1-12 15,9-1-16-15,-3 7-12 0,0-4-17 0,2 3-17 16,0-1-12-16,2 5-5 0,-1 0-20 0,1 2-11 16,-1 0-15-16,5 0-8 0,-5 2-18 0,4 1-8 15,-3 1-11-15,1-5-9 0,0 1-11 0,2 4-10 16,-4-6-5-16,5 2-21 0,-1-3-33 0,0-1-38 15,-2 1-45-15,2-3-50 0,-3 1-58 0,2-4-59 16,1-1-194-16,-4-2-477 0,0 0 210 0</inkml:trace>
  <inkml:trace contextRef="#ctx0" brushRef="#br0" timeOffset="-191563.24">11538 9368 14 0,'0'0'222'0,"0"0"-15"0,0 0-9 15,7 7-17-15,-1-6-15 0,-2 0-10 16,4 0-8-16,-2 1-7 0,4-1-8 0,2 0-12 0,-2-2-10 16,3-2-6-16,1 2-13 0,-3-1-10 0,-1-2-9 15,-1 1-8-15,0 0-3 0,-1-2-7 0,-3 1-5 16,0 1-4-16,-1-3-2 0,0 1-3 0,1 1-2 15,-5-1-1-15,3-1 7 0,-3 1 0 0,0 2 3 16,0 3-6-16,0-5 1 0,0 5-1 0,-8-2-4 16,8 2 0-16,0 0-2 0,-12 4-5 0,9 1-3 15,-4-2 6-15,2 4-8 0,0-2-2 0,-1 1-3 0,3 0-4 16,-3 0 2-16,3 0 2 0,-1-1 0 0,4 2 4 16,-1 1 2-16,1 0 1 0,-2 1 5 0,2-1-5 15,-2-2-2-15,6 1 2 0,-4 3-3 0,4-1-2 16,0 2 3-16,-1-4-7 0,0 3-5 0,0-3 0 15,3 2-3-15,-1-4-1 0,0-2 4 0,5 1-23 16,2-1-18-16,-4 0-40 0,3-2-32 0,-2-1-51 16,5 0-43-16,-1-4-55 0,-2 1-214 0,2-4-499 0,-4 0 221 15</inkml:trace>
  <inkml:trace contextRef="#ctx0" brushRef="#br0" timeOffset="-191230.25">11862 9322 145 0,'0'0'244'0,"0"0"-15"0,-7 9-23 0,3-6-11 16,3 2-4-16,1 0-16 0,0 4-10 0,0-2-16 15,-2 3-11-15,-1 1-12 0,4 0-6 0,-1-4-7 16,2 5-9-16,0-3-3 0,4-1-2 0,-2 1-10 0,0-3-4 16,0 0-3-16,1-2-14 0,-1-3-6 0,2 2 0 15,3 1-12-15,-4-4-3 0,3 1-6 0,0-1-5 16,3-4-9-16,1-1-7 0,-1 1-15 0,-2-2-6 15,1-1-2-15,-2-1-2 0,1 3 4 0,-3 0-1 16,0 2-4-16,-4-3 6 0,2 0-3 0,0 2 4 16,-1 2 1-16,0-1-3 0,-3 3-2 0,1-4 1 15,-1 4 2-15,0 0 3 0,0 0 3 0,0 0-1 16,3 9 0-16,-3-3 4 0,1-2-6 0,2 2 1 16,2-2-1-16,1 0-1 0,3 1 3 0,0-1-1 0,3-3 1 15,2 1-8-15,-1-1-26 0,3-2-35 0,-3 1-43 16,1-3-41-16,4-3-54 0,-7 3-241 0,1-5-477 15,-2 3 211-15</inkml:trace>
  <inkml:trace contextRef="#ctx0" brushRef="#br0" timeOffset="-190847.55">12196 9353 180 0,'0'0'262'0,"-6"3"-9"15,1-3-11-15,5 0-11 0,-4 4-17 16,2-1-13-16,-1-1-14 0,3-2-16 0,-1 6-12 0,1-2-6 15,-3 1-12-15,2 0-12 0,0 2-4 0,-1-2-14 16,2 3-10-16,2-2-10 0,-1 1-7 0,0 1-8 16,2-2-8-16,1 0-4 0,1 1-13 0,1-2-6 15,2 0-11-15,2 1-24 0,-1-3-22 0,4-2-27 16,-2-1-25-16,4-1-18 0,-3-1-15 0,3-2-9 16,-4 0 5-16,-2-1 0 0,1-1 9 0,-3-1 7 15,1-1 13-15,-3 1 9 0,-2 1 14 0,-2 0 29 0,0-1 16 16,3-1 21-16,-4 3 22 0,0 1 17 0,-5-3 5 15,1 4 13-15,4-1 8 0,-4 1 3 0,3 0 2 16,1 3-4-16,-5-4-4 0,5 4 0 0,0 0 1 16,-13 4-2-16,8 2-4 0,-1-2-11 0,3 1-6 15,-3 0 3-15,3-1-10 0,0 1 1 0,2 0-3 16,1 1-10-16,1-1 0 0,2 0-7 0,0 1 1 16,3-1-4-16,1 2-7 0,3-3-1 0,1-1 3 0,2 2-3 15,6-1-4-15,-1 0-12 0,-5-3-30 0,2 0-38 16,-5 1-48-16,1-2-57 0,-1 0-83 15,-5 0-307-15,-5 0-603 0,8-2 267 0</inkml:trace>
  <inkml:trace contextRef="#ctx0" brushRef="#br0" timeOffset="-189348.02">9738 7053 148 0,'0'0'148'0,"-3"-5"-3"0,3 5-9 0,0-6-15 16,0 3-1-16,0 3-7 0,0-5-15 0,0-1-9 15,0 6 2-15,0-5 0 0,0 5 0 0,3-5-3 0,-3 5-10 16,0-3-4-16,0 3-10 0,0 0-4 0,0 0-7 16,0 0-8-16,-3-5-3 0,3 5-6 0,0 0-2 15,0 0-2-15,0 0-5 0,-9 10 2 0,8-7-2 16,0 2-1-16,-3 1-1 0,4-1-2 0,-3-1-4 16,3 3 1-16,-1-1 7 0,1 2-2 0,1-1 2 15,2 4 4-15,-3 0 3 0,1 2 1 0,3 4 12 16,-3 4 0-16,4-2-3 0,2 6 8 0,-5 2-4 15,1-1 2-15,-2 5-2 0,3-1 0 0,-5 1 0 16,5-3-3-16,-3 2 4 0,3 3-7 0,1-3 7 0,-1 0-6 16,1 2-2-16,0 2 1 0,0-2-1 0,3-1-2 15,-2 2-5-15,0-1 1 0,0-2-5 0,-1 6-3 16,0-5-3-16,1 1 0 0,-2 2 0 0,0-1-2 16,-2 1 1-16,0 0-6 0,0-2 1 0,-2 0 0 15,2-1 2-15,-1-1 1 0,-2 1-3 0,1-1 4 16,1 0-4-16,0 3 1 0,4-3-2 0,-2 3-1 15,2-1-6-15,0 5 7 0,-1-2-1 0,2 2-2 0,1 7 0 16,1-8-1-16,0-3-9 0,5 13 5 16,-3-14 2-16,-1 0-3 0,0-1-2 0,0 2 0 15,0-3-2-15,0 1 4 0,-1-2-2 0,-6 1-2 0,3-1-1 16,-2-2 6-16,-2 1-7 0,-5-1 4 0,-1-3 2 16,4 3-5-16,-7-3 3 0,3 0 0 0,-3 0-2 15,2-6 0-15,1-1-2 0,1-2-1 0,-1 2 1 16,5 0 1-16,-3-2 0 0,2-1-2 0,1-1 3 15,-2 2-4-15,4-3 1 0,-2 2-1 0,4-3 5 16,-1 2-4-16,-1-1 0 0,-1 3 3 0,7 1-2 16,-3 1-1-16,-1-4-6 0,1 3 7 0,0 0-2 0,2 0 1 15,-5 1 2-15,6 0-4 0,-4 0 4 0,-2-1 2 16,1 4-5-16,-2-2 2 0,-1 1-4 16,3 0 5-16,-2-1-6 0,-1 1 6 0,1 0-2 0,2-2 3 15,-2 2-2-15,3 0-3 0,0-2 5 0,-3 0-5 16,4-2 1-16,-1-1-2 0,-2-1 4 0,1-2-5 15,3 1 3-15,-2-2 3 0,1 2-3 0,-1-3-1 16,0 2 0-16,-2-1 3 0,0-3 2 0,0 2-7 16,1-6 2-16,-3 7 1 0,1-3 0 0,1 0 0 15,-2 0 2-15,1-1-2 0,-1 2 0 0,0-3 0 16,0 1-3-16,0-1 5 0,0 1-3 0,1-1 1 0,-1 0-3 16,1 0 3-16,2-3-7 0,1 1-17 0,-2-1-16 15,-2-2-27-15,5 0-37 0,-5 0-46 16,0 0-46-16,11-14-92 0,-8 5-215 0,1-7-544 0,1 0 241 15</inkml:trace>
  <inkml:trace contextRef="#ctx0" brushRef="#br0" timeOffset="-186498.02">9725 7187 119 0,'0'0'123'16,"-4"-5"-7"-16,4 5-16 0,0 0-2 0,-1-5-4 16,-2 2-9-16,3 3-1 0,0 0-12 0,-1-7-12 15,1 7 2-15,0-6-6 0,0 2-3 0,0 0-3 16,0 4-6-16,0-8-2 0,0 4 3 0,0 4-2 0,0-7 3 15,0 5-5-15,0 2-2 0,0-7-5 16,0 3 1-16,0 4-6 0,-5-4-2 0,5 4 0 16,0 0-1-16,0-4 0 0,0 4-3 0,0 0 2 0,0 0 2 15,-3-3 1-15,3 3 3 0,0 0 4 0,-1-4 3 16,1 4-3-16,1-6-4 0,-1 6-4 0,3-6 1 16,-3 2-4-16,0 0-3 0,1 0-3 0,2-1-2 15,-3-1-3-15,1 1 2 0,-1 1 5 0,0-1-3 16,0 0-2-16,4 1-2 0,-4-1-2 0,1 1-2 15,2 0 1-15,-3 4 0 0,1-7-1 0,0 4-2 16,-1 3-1-16,4-4-3 0,-4 4 6 0,0-5-3 16,4 4 1-16,-4 1-1 0,5-4-1 0,-1 1-2 15,1-1 1-15,4 2-4 0,1-1 3 0,0 0-1 16,6 1 0-16,0-1-2 0,4-1 5 0,-2 3-1 0,3-1-3 16,2 2 4-16,5-2-2 0,0 2-2 0,6 2 2 15,-5-2 1-15,3 0 0 0,1-2-1 0,-1 2-1 16,4-3 2-16,-3-1-3 0,3 3-1 0,0-3 2 15,-1-1-1-15,0 1 3 0,-1 0-1 0,2 0-2 16,0-1 2-16,4 1-1 0,-6 0 2 0,-1 3 0 16,1 0 0-16,0-1-1 0,-6 2-3 0,3 0 2 15,-2-2 0-15,1 4-3 0,-9-2 4 0,9 0 0 0,-1-2-3 16,2 2-4-16,-12 0 5 0,4 2-1 16,0-2 3-16,-1 0-3 0,0 2 2 0,-2-1-7 15,4 0 1-15,2-1 5 0,-3 3 1 0,5-3-7 0,-5 1 7 16,6 3 1-16,-2-2-2 0,1 1-1 0,-5 0 0 15,-2-1 3-15,3 1-3 0,3-1 1 0,-7 2 0 16,1-4 2-16,2 0-3 0,-3 3 1 0,-1-3 1 16,3 0-2-16,-2 0 3 0,1 0-1 0,-1 0 1 15,-1-3 0-15,-2 1 3 0,2 0 0 0,-2 2-5 16,-1-1 0-16,2-1 0 0,-5 0 1 0,5 1-2 16,-4 0 2-16,4-1-1 0,-3 2 2 0,7 0 0 0,-4 0-3 15,5 2 0-15,4-2 0 0,1 2-1 0,-6 0 0 16,6-1 4-16,0 0-3 0,1-1-1 15,-2 3 4-15,0-3-3 0,1 2 2 0,-6-2-1 0,-1-2 2 16,0 2-3-16,-1 0 1 0,2 0 0 0,-5 0 0 16,1-2 0-16,-6 1 2 0,2 1 0 0,-1-1-3 15,0 1 1-15,-3-1-2 0,-1 1 3 0,4 0-1 16,-3 1 2-16,3 0-1 0,1-1-4 0,3 0 1 16,2 3 5-16,0-1-5 0,0 1 0 0,2-1 0 15,8 0 1-15,-9-1 1 0,2 2-2 0,5-2-4 16,-4-1 1-16,-4 3 6 0,-1-3-1 0,-4 2 1 0,0-2 1 15,-1 0 1-15,-2 0-3 0,-2 0 0 16,-1 2 0-16,-2-2-1 0,-6 0 2 0,12 0-2 16,-7 0 3-16,-5 0-1 0,11-2 2 0,-4 2-1 0,-1-2-2 15,2 2 3-15,1-3 0 0,1 3-2 0,-1-1-2 16,1-2 1-16,2 3-2 0,-2-1 3 0,4 1-2 16,-8 0-5-16,2 0 2 0,0-2 0 0,-2 5 3 15,0-3 0-15,-6 0 0 0,8 3-3 0,-1-3 6 0,-7 0-4 16,7 1 0-16,-7-1-1 0,5 0 2 15,-5 0-2-15,0 0 3 0,0 0-2 0,7 3 2 16,-7-3-4-16,0 0 5 0,0 0-4 0,2 2 6 0,-2-2-1 16,4 2-4-16,-4-2 0 0,4 2-2 0,-4-2 5 15,5 6 0-15,-5-4-3 0,0-2 0 0,3 4 0 16,-1-1 4-16,-2 0-2 0,1 1-2 0,-1-4-2 16,0 7 6-16,-1-2-1 0,1 0 1 0,-5 1 0 15,3-4-3-15,0 3 3 0,1 2 0 0,-2-2-5 16,2 0 1-16,-4 3 1 0,2-2 1 0,0 4 1 15,-1-1 3-15,0 1 2 0,-2 2-3 0,1-1-1 0,2 0 3 16,0 1 0-16,1 1-1 0,0 2 0 16,1 1 3-16,1 0 0 0,4-1 3 0,-1 2-6 15,-2-2 3-15,3 2 3 0,2 0-1 0,2 0-4 0,-2 1 3 16,-1 0 0-16,4 4-1 0,0-2-2 0,-4-2 1 16,3 2-1-16,-2 4 5 0,7 0-7 0,-5 0 3 15,1 3 2-15,-4-2-3 0,5 3-1 0,-5 0 1 16,4 0-2-16,-5-2 1 0,4 1-1 0,-3 0 0 15,0 0-2-15,-4-1 3 0,3-1-2 0,-4-5 1 16,4 5-2-16,-3-4 0 0,2-3 3 0,-3 2-1 16,1 1-6-16,0-3 8 0,-1 2 1 0,2-1 1 0,1 2 3 15,-2-3 1-15,1 3 5 0,2-2-4 16,3 5 5-16,0-5-1 0,-2-1-1 0,6 7 4 0,-3-1-6 16,2 1 3-16,2 1-3 0,-6-1 1 0,-3 3-1 15,1 0-2-15,-2 3 1 0,-1-2-2 0,-2 0-2 16,1 0 2-16,-2 0-2 0,-1-2-3 0,3 1 1 15,0-8 0-15,0 6-2 0,-1-6-5 0,1-3 4 16,0 1 3-16,0 1-2 0,1 0-3 0,0-2 2 16,3 1 0-16,0 0-5 0,0 3 4 0,2-3-2 0,-2 1 1 15,1 0 2-15,4 3-2 0,1 5 3 16,-2-3-2-16,-2 0 2 0,2 0-3 0,1 1 2 0,-5 1-3 16,2-2 1-16,-2 1 0 0,1 1-1 0,-1-9 0 15,0 7 0-15,-2-4 5 0,0-3-5 0,0 2 3 16,-2 8-2-16,4-8-1 0,-3-3 0 0,2 1 1 15,-1-1-2-15,1 0 3 0,0 0-2 0,-1 0 0 16,3 1 1-16,-2 0 0 0,0-3 1 0,4 1-3 16,-1 1 1-16,2 0-1 0,1 2 0 0,-1-2 2 15,-1 2-2-15,0 2 2 0,0-2 1 0,1 4-3 0,-2-4-1 16,2-1 0-16,-3 0-2 0,0 0 4 0,-1 2-3 16,-1-4 2-16,3 1 0 0,-5-1 0 15,3-1 2-15,-2-1-1 0,-2-4-4 0,2 4 6 0,-1 0-3 16,3-3 0-16,-3 2 0 0,3 1-5 0,0-4 7 15,0 3 0-15,0-2-3 0,1 0-2 0,1 1 7 16,-1 0-6-16,-1 1 2 0,5-3-6 0,-2 0-1 16,-1 2 6-16,-1-1 3 0,-1-1-2 0,0 0 1 15,0-1 0-15,-2 0-1 0,1-1 2 0,-2 0-2 16,-1 2 4-16,0-4-5 0,0 2 1 0,0-2 1 16,-1 0 1-16,1-1-2 0,-3 0 2 0,2 0 0 0,1-4 0 15,-3 4 1-15,3-4-1 0,-1 8-2 16,1-8 3-16,-4 2-1 0,4-2-1 0,0 0-1 0,-1 2 2 15,1-2-3-15,-5 1 1 0,5-1 1 0,-8 0-4 16,8 0 1-16,-9 3 1 0,4-3 2 0,0 0-1 16,-3 1-1-16,8-1 2 0,-14 1 1 0,9 1-1 15,-3-2-6-15,2 3 4 0,-2-1 2 0,3-2 0 16,-3 0 4-16,3 2-2 0,-3-1 2 0,1-1 2 0,2 2-1 16,-1-2 0-16,0 2-1 0,-1 0-1 15,0-1 3-15,-2 3-3 0,2-1 1 0,-5 0-2 16,2-1-1-16,-3 5 1 0,3-4-2 0,0 0 4 0,-4-1 0 15,1 1-2-15,-5 5-1 0,1-5-1 0,-2-1 3 16,-1 2 0-16,1 0-1 0,-3-2 0 0,-7 1-1 16,-2-3 2-16,4 2 3 0,-2 0 3 0,-2-2 0 15,3 3 2-15,0-2 1 0,7 0-3 0,0-1 1 16,-1 3 0-16,0-3-2 0,2 3-1 0,-2-1 1 16,-6-2-3-16,1 2 4 0,-3-1-3 0,0-1-3 15,2 1 2-15,0 0-5 0,-5-1 4 0,-2 0 2 0,-1 0-6 16,-3-1 7-16,-12 4-8 0,0-5 16 15,-1 1-1-15,0-3 3 0,0 4-1 0,12-2 1 16,-14-1 0-16,3 0 12 0,-5 3-3 0,18-1 1 0,3 0-6 16,-1 1 2-16,3-5-5 0,-3 3-5 0,2-2 0 15,1 0 0-15,1 0-3 0,-3 2 0 0,3-1-2 16,3 0 2-16,-2-3-7 0,1 5-1 0,2 2 1 16,0-2-3-16,4-1 2 0,5-1 1 0,-9 3-1 0,5 0 1 15,3 3 1-15,-2-3-2 0,0 2-3 16,2-1 0-16,-1 2 4 0,2 0-4 0,5-3 2 15,0 0-3-15,4 2 1 0,2-2 1 0,0 0 3 0,2 0 0 16,6 0-12-16,-9 0 5 0,9 0 0 16,-8 0 4-16,8 0-1 0,-7 1-3 0,7-1 2 15,0 0 4-15,-7 0-3 0,7 0 3 0,0 0 4 0,-6 2-10 16,6-2 7-16,-3 2-2 0,3-2 2 0,-6 3-1 16,6-3-1-16,-8 1 2 0,1 1 1 0,2-2-8 15,5 0 4-15,-12 3-2 0,6-2 4 0,1 0-5 16,5-1 7-16,-9 2-5 0,9-2 3 0,-5 0-3 15,5 0 4-15,0 0-1 0,-8 0-2 0,8 0-4 16,-5 2 0-16,5-2 3 0,-7 1 1 0,7-1 0 16,-11 1-3-16,6-1 4 0,-3 0 0 0,8 0-4 0,-14-1 4 15,4 1 0-15,1 0-2 0,-4 1 2 0,0-2 3 16,2 1-3-16,-2 0 1 0,-7 1 2 16,4 0-4-16,-4 2 3 0,1-2-1 0,-2-1 1 0,-1 3-4 15,-4-1-4-15,4-1 9 0,-6 1-4 0,6-2-3 16,-5 3 1-16,-2-2 7 0,6-2-2 0,1 2 5 15,-6 0 0-15,7 1 5 0,0 0-2 0,-6 1-3 16,5-3 4-16,3 1-3 0,-1 2 1 0,-1 0-5 16,2-2 4-16,-1 3-2 0,2 1-3 0,-1-3 1 15,-2 3-1-15,3-3 2 0,0 1-7 0,5 1 0 16,0-1 2-16,2 2 1 0,2-5 1 0,-3 2 2 0,5 1-3 16,2-3 2-16,0 1-3 0,2 2 4 0,-6-1 3 15,9-2-1-15,0 0 0 0,-6 0 12 0,6 0 8 16,-8 3-2-16,8-3 0 0,0 0 11 0,0 0-6 15,0 0 3-15,0 0-3 0,0 0 3 0,0 0-11 16,0 0 8-16,0 0-11 0,0 0 1 0,0 0-3 16,0 0-6-16,0 0 3 0,-6 0-2 0,6 0-3 15,0 0-3-15,0 0-9 0,0 0-13 0,0 0-22 16,0 0-15-16,0 0-21 0,0 0-29 0,0 0-26 16,0 0-28-16,0 0-37 0,0 0-40 0,0 0-93 15,11-13-201-15,-5 6-571 0,-1 1 253 0</inkml:trace>
  <inkml:trace contextRef="#ctx0" brushRef="#br0" timeOffset="-182932.2">10199 12008 11 0,'0'0'194'0,"-4"-3"-12"0,4 3-13 0,-1-5-11 16,1 5-8-16,0-7-8 0,0 7-8 0,-1-6 1 15,1 6 0-15,1-3 1 0,-1 3 1 0,-1-5-3 0,1 5-4 16,0 0-1-16,-3-7-6 0,3 4-11 0,0 3-2 16,0-5-10-16,0 5-13 0,-5-5-1 0,3 3-9 15,-2-1-7-15,4 3-7 0,-9-1-5 0,1 1-8 16,-1 1-3-16,-1 4 2 0,-7 1-8 0,-2 2-3 15,-4 5-4-15,5-1 1 0,-5 3 1 0,2 2 1 16,4-5-4-16,-1 2 1 0,8 2 0 0,-4-1-2 16,-3 5 3-16,7-4-4 0,1 2 1 0,0-1 0 0,5 0 1 15,-1-1-7-15,5 1 5 0,-4 0-2 0,4-2-4 16,4 3-2-16,1-6-1 0,-1 4-5 16,1-6 5-16,2 4-7 0,0-2 4 0,6 3-4 0,1-5 9 15,0 1-17-15,3-3 2 0,3-1-4 0,-1 0-3 16,1-1 3-16,6 0-12 0,-7-1-14 0,3-4-17 15,0 1-25-15,6 0-15 0,-5-3-21 0,-1 0-18 16,5-1-24-16,-8-1-26 0,1-2-42 0,1 0-42 16,-3 0-204-16,-2-4-494 0,2 3 219 0</inkml:trace>
  <inkml:trace contextRef="#ctx0" brushRef="#br0" timeOffset="-182465.4">10489 12262 136 0,'-9'-2'218'0,"3"1"-12"16,-2 1-18-16,-1 1-16 0,-2 3-3 0,2-2-19 16,-4 3-5-16,4 0-7 0,-1-1-7 0,-3 2-9 15,3-1-11-15,1 5-6 0,-4-3-5 0,4 2-7 0,0-1-11 16,-1-1-7-16,2 0-8 0,2 2-6 0,0-1-4 15,-1 0-7-15,3-1-4 0,1 0-4 0,0 0-6 16,2-4-4-16,-1 3-4 0,2-2-2 0,0 0 3 16,3 1-6-16,0-4-3 0,-3-1-5 0,10 3-5 15,-3-3-4-15,4-3-3 0,1 2-2 0,-1-3-2 16,2 1-1-16,0-2 4 0,4 0-6 0,1 0 1 16,0-2-1-16,-3 0 3 0,-2 5 0 0,1-1 2 0,-2 0 2 15,-1 1 0-15,-5 0-3 0,0 2 2 16,0 0 1-16,-6 0 0 0,0 0 2 0,10 1-1 0,-7 0 0 15,-3-1 1-15,3 3 0 0,-3-3 3 0,3 4-2 16,-3-4 5-16,3 3-6 0,-3-3 3 0,-2 6 4 16,2-3-2-16,0 2-6 0,0-5-1 0,0 5 1 15,-1-1-3-15,1-4 0 0,-1 4 0 0,1-4-2 16,1 6 2-16,0-3 0 0,1 1 0 0,0 0 1 16,0-2 0-16,-2-2-3 0,3 7-2 0,1-5-13 15,0 1-16-15,0-2-12 0,0 1-16 0,-4-2-20 0,9 2-28 16,-3-3-33-16,-1-1-33 0,4-3-57 0,-4 1-121 15,-1-2-380-15,5 0 168 0</inkml:trace>
  <inkml:trace contextRef="#ctx0" brushRef="#br0" timeOffset="-182164.94">10667 12260 64 0,'0'0'191'0,"0"0"-4"0,0 0-7 16,0 0-13-16,0 0-12 0,0 0-7 0,-4 12-10 15,4-8-14-15,-1 6-10 0,1-5-7 0,0 5-13 16,1-3-6-16,-1 6-9 0,3-5-3 0,-2 2-5 15,4-1-5-15,-3 1 2 0,1-2-4 0,1-1-4 0,-2-2-4 16,1 2-5-16,0-5-4 0,2 4 2 0,-4-2-4 16,2 0 0-16,-2-1 4 0,-1-3 6 0,5 4 4 15,-3-2-3-15,-2-2-3 0,0 0 0 0,0 0-7 16,7-8 2-16,-6 6 3 0,0-3-9 0,1 2-3 16,0-3 2-16,1 0 0 0,1 1-1 0,-2-2 2 15,2 0-6-15,0 2-2 0,1-3-3 0,0-1-5 16,3 2-6-16,4 0-1 0,-4 3-2 0,2-2 0 0,3-1-6 15,-4 4 0-15,4 1-6 0,1-2-13 16,-4 1-17-16,4 3-21 0,-1-3-25 0,1 3-28 0,0-2-26 16,-1 2-24-16,0 0-14 0,-2 0-14 0,1 2-17 15,-2 1-20-15,0-3-154 0,-5 1-398 0,4-1 176 16</inkml:trace>
  <inkml:trace contextRef="#ctx0" brushRef="#br0" timeOffset="-182010.32">11007 12305 979 0,'3'3'0'0,"0"-1"29"0,-3-2 21 0,5 3 12 15,-5-3 18-15,2 8 6 0,-2-7 11 0,2 3-3 16,-2 1 10-16,0 1 5 0,1-4 7 0,2 2-6 15,-3 1-7-15,0 2-8 0,-3-1-5 0,3-1-6 0,3-2-11 16,-6 4-6-16,3-3-9 0,0-4-5 0,0 6-3 16,0-2-7-16,3-1-3 0,-3-3-4 0,0 4 0 15,0-4-5-15,0 0 0 0,0 0-4 0,0 0-1 16,0 0-5-16,0 0-12 0,0 0-27 0,-3-12-33 16,2 7-55-16,-1-6-61 0,-4 1-88 0,2-1-127 15,-3-6-415-15,-1-1 184 0</inkml:trace>
  <inkml:trace contextRef="#ctx0" brushRef="#br0" timeOffset="-181880.43">10902 12172 177 0,'0'0'208'0,"0"0"-14"0,0 0-19 0,0 0-21 0,18-2-12 16,-10 3-20-16,1 0-27 0,3 3-73 0,-2-1-89 15,-2 0-137-15,2 0-221 0,1 1 98 0</inkml:trace>
  <inkml:trace contextRef="#ctx0" brushRef="#br0" timeOffset="-181381.5">11121 12310 134 0,'-2'2'268'0,"0"3"-16"16,-1-1-17-16,2-3-21 0,-2 3-16 0,2 2-14 15,1-1-11-15,-1 0-10 0,-1 0-17 0,1-1-16 0,1 1-11 16,0-1-13-16,-1 1-10 0,1-5-8 16,-2 6-11-16,1-4-7 0,1-2-3 0,1 7-10 15,-1-7-3-15,0 0-5 0,0 0-4 0,0 0-7 0,15-7-2 16,-9 2-6-16,4 1 4 0,-1-2-6 0,-1-1-10 16,2 3 1-16,0-2-2 0,-1 2-3 0,3-1-4 15,-6 2 2-15,1 0 1 0,0 2-5 0,2 1-1 16,-9 0 1-16,9 1 5 0,-4 4-5 0,-1-2-6 15,-3 0 2-15,2-1 0 0,-2 2 4 0,2 1 0 16,-3 0 1-16,2 1 6 0,-2 0-5 0,0-2 4 0,0 2-4 16,1-1-1-16,-1 0-3 0,3-2 2 0,2 1 3 15,-1-1-6-15,5 0 1 0,4 0-2 0,1-1 3 16,4 2-4-16,1-1 1 0,1-3 1 0,1 4 2 16,-1-2-8-16,-3 1 2 0,1 2-2 0,-3 0 1 15,-2-1-1-15,-6 4 4 0,1-3-2 0,0 4 1 16,-4-1 2-16,-3 1 2 0,-1 3-2 0,0-3 0 15,-4 4 6-15,-1 2 8 0,0-3 2 0,-3 3 5 16,2-3-2-16,-1-2 2 0,1 0-3 0,2-4 0 16,0 1-2-16,3-2-7 0,-2 2 2 0,2-4-5 15,1-1 4-15,0-2-3 0,5 3-4 0,-5-3-15 0,13-5-22 16,-3 2-35-16,-2-3-29 0,-2 0-46 0,2-3-52 16,-3-1-55-16,0 0-236 0,2-7-524 0,-5 0 232 15</inkml:trace>
  <inkml:trace contextRef="#ctx0" brushRef="#br0" timeOffset="-181242.26">11537 12167 86 0,'-4'-7'305'15,"2"5"-9"-15,-5-1-9 0,0 3-4 0,-2 0-10 16,-3 0-13-16,-2 0-22 0,-4 3-27 0,3 4-20 16,-4 0-12-16,1 5-22 0,1-4-21 0,2 3-43 15,0 2-70-15,-1-1-97 0,2 0-131 0,1-1-252 16,0 0-495-16,2-6 220 0</inkml:trace>
  <inkml:trace contextRef="#ctx0" brushRef="#br0" timeOffset="-179431.37">10038 12821 109 0,'0'0'156'0,"0"0"-12"15,-3-3-4-15,3 3-1 0,-4-4 0 0,4 4 0 16,0 0-1-16,-2-4-5 0,2 4-8 0,0-5-4 0,0 5-5 16,0-5 1-16,0 5 4 0,-1-7-2 0,1 7-3 15,0 0-3-15,1-4-5 0,-1 4-7 0,-1-5-4 16,1 5-8-16,1-4-6 0,-1 4-7 0,0 0-10 16,3-4-8-16,-3 4-2 0,0 0-12 0,0 0-6 0,0 0-1 15,0 0-6-15,3 13 1 0,-1-6 0 0,-4 2-6 16,-1 0-3-16,3 5 1 0,-4 1-3 15,1 1-2-15,1 1-4 0,-2 0 1 0,3-1-2 0,-2 1-4 16,1 0 2-16,-1 1 0 0,3-1-1 0,4-3-2 16,-3-2 0-16,0-1-1 0,2 0-2 0,0 1-1 15,2-1 3-15,0-2 2 0,4 1-1 0,1-3 3 16,-1 1 1-16,6 0 0 0,-3-5-1 0,6 2-4 16,-3 0 0-16,0-4-1 0,2 0 0 0,-2 1 1 15,3-4-1-15,-1 1-1 0,-3 0-2 0,-3-2 2 0,0 2 0 16,-1-3-1-16,-1 0-8 0,-2-4-9 0,-1 6-4 15,0-5-23-15,-2-1 0 0,-3 2-13 16,-2-1-26-16,1 1-18 0,-3-4-16 0,-1 0-28 0,2-1-24 16,-2-4-26-16,0 0-54 0,-5-4-146 0,1 1-422 15,-3-6 187-15</inkml:trace>
  <inkml:trace contextRef="#ctx0" brushRef="#br0" timeOffset="-179271.09">9892 12738 154 0,'-7'-6'245'0,"1"3"-6"0,2-2-15 0,1-2-22 16,4 4-16-16,5-7-17 0,1 3-20 0,5 0-13 16,8 0-15-16,-2 0-12 0,10 2-13 0,-1-1-12 15,1 2-24-15,-6 4-33 0,6 0-34 0,-10 0-28 16,0 2-37-16,-3 3-28 0,0-2-27 0,-6-2-27 16,0 3-131-16,-3 0-308 0,-3-1 137 0</inkml:trace>
  <inkml:trace contextRef="#ctx0" brushRef="#br0" timeOffset="-179083.74">10005 12811 16 0,'-9'7'167'0,"0"0"1"0,4-4-13 0,1 3-8 15,0-2-2-15,3 1-6 0,-4-1 1 0,5-1 0 16,0-3 5-16,6 7-2 0,-2-5-4 0,5-2-10 16,0 2-12-16,5-4-11 0,0 2-10 0,5-4-9 15,-2-1-11-15,5 3-4 0,-3-1-10 0,0 1-9 16,-2 1-12-16,-1-1-20 0,-2 2-22 0,-1-1-30 15,1 1-39-15,-1 1-35 0,-2-1-33 0,-2 0-48 16,-1 3-144-16,-2-2-356 0,2 2 159 0</inkml:trace>
  <inkml:trace contextRef="#ctx0" brushRef="#br0" timeOffset="-178228.36">10289 12961 171 0,'-3'5'225'0,"3"1"-19"15,0-1-17-15,0-2-16 0,1 4-12 0,2-4-17 16,-1 1-11-16,2 0-11 0,1-2-11 0,4 3-12 16,-4-3-11-16,3 0-8 0,4 0-9 0,-1-1-6 15,-1 1-6-15,4-4-4 0,-1-1-6 0,-1-1-3 16,-1-1-6-16,-2 2-5 0,4-4-6 0,-3-1-3 0,-1 2 2 16,1 1 1-16,0-2-5 0,-1 3-4 0,-2 0-3 15,0-1-3-15,0 5-1 0,-2-1-4 16,0 0 2-16,-5 1-4 0,9 2 6 0,-5 2 1 0,0 0-1 15,1 1 0-15,-3 2-2 0,0-2 1 0,0-1 1 16,0 3 2-16,1-1-1 0,0 1-1 0,0 0 0 16,-1 0-3-16,0-2 2 0,0 0-2 0,0 0-1 15,2-2 2-15,0-1 0 0,-4-2-3 0,9-2 2 0,-4-1-1 16,5-2-2-16,2-2-1 0,-3 1 2 0,2 0 0 16,5-2-5-16,-5 3 1 0,1-2-2 15,-2 2 1-15,0 1-3 0,0 1 0 0,-3 1 0 0,3-1-1 16,-4 3 2-16,-6 0 2 0,11 4-2 0,-5 0 0 15,-1 0-3-15,0-2 2 0,-2 4 2 0,0-1-2 16,3 0 1-16,-2 1-2 0,-1-1 4 0,1 0-1 16,1 3-2-16,-1-4 1 0,1 2 2 0,-1-2-2 15,1-2 2-15,0 1-4 0,4-5 2 0,-9 2-3 16,14-3-5-16,-6 0-14 0,1-1-16 0,0-1-21 16,-3 0-16-16,6 0-19 0,-6-2-10 0,2 0 12 0,-1 1-8 15,1-1 5-15,0 0 9 0,-4 3 5 0,1-1 11 16,0 0 2-16,-1 4 5 0,1-1 10 0,0 0 14 15,-1 0 3-15,-4 2 8 0,4-3 12 0,-1 2 15 16,-3 1 13-16,0 0 18 0,7-4 6 0,-7 4 8 16,0 0 12-16,0 0 9 0,7 0 6 0,-7 0 11 15,7-1 1-15,-2 0 8 0,-5 1 6 0,10 0-8 16,-10 0-3-16,10 0-10 0,-6-2-1 0,-4 2-1 16,7 4-2-16,-1 3 3 0,0-2-5 0,3 4-1 15,0 4-7-15,-1 2-4 0,3 4-3 0,2 5-2 16,-1-1-4-16,2 2-7 0,-4 0-1 0,5 1-7 0,-3-3-4 15,-2 1 1-15,1-2-5 0,-4-3-3 16,1 0-4-16,-3-2 11 0,-2 1-1 0,-1 0-3 0,-4-1-5 16,-1-2 0-16,-2-3-3 0,-3 2-5 0,-1-4-4 15,-4 0 1-15,-1-1 3 0,-5-3-6 0,6-2-3 16,-6-3-1-16,1-1-2 0,-1-3 1 0,1-2 3 16,-4-3-3-16,4-4 2 0,1 0-2 0,5-4 0 15,-2-7-2-15,4-3-5 0,5-8 2 0,5 3-3 0,0-1-5 16,6 1-4-16,5 3 2 0,2-2-1 15,4 1-2-15,0 4 0 0,4 6 0 0,2 2 3 16,-1 4-3-16,-3 4 5 0,-1 4-1 0,0 2 0 0,1 2 2 16,-6 2 1-16,0 2 1 0,-3-1-4 0,-1 4 3 15,-2 3-2-15,-1-2 5 0,-3 3 0 0,-3-2 0 16,0 4-1-16,-2-3 2 0,-2 2 2 0,-2-2 3 16,-2 3-4-16,0-5 1 0,-1 3 3 0,-1-3-2 15,0 0-4-15,0 1-12 0,1-2-29 0,1-1-25 16,3-2-41-16,0 1-52 0,2-4-56 0,3 0-264 15,0 0-524-15,0 0 232 0</inkml:trace>
  <inkml:trace contextRef="#ctx0" brushRef="#br0" timeOffset="-177678.95">11311 13017 273 0,'-5'-2'266'0,"0"1"-17"0,-3 1-20 0,0 0-13 16,-2 1-18-16,1 3-20 0,0 0-19 0,0 4-14 15,-1-2-14-15,2 3-12 0,1 0-13 0,4-1-10 16,3 0-12-16,-3 0-9 0,6-3-6 0,-2 3-15 16,4 0-4-16,3-4 1 0,0-2-6 0,6 1-3 15,-1-3-11-15,2 0-7 0,2-3-3 0,0 1-7 16,0-3-5-16,-4-1-1 0,4 2-1 0,-6-2 0 16,-1 1-1-16,-1-1-4 0,1 0 4 0,-3 1 2 0,-1 2-3 15,-2-1-2-15,0 3-3 0,2-2 2 0,-6 3 1 16,0 0 0-16,10 4 1 0,-7 0-10 0,1 0 1 15,-2 2 8-15,2 1-3 0,1-2 3 0,-1 2-9 16,6-2 6-16,-2 0 0 0,2-1 2 0,-1 1-1 16,2-3-1-16,-1-2-2 0,2 0-7 0,0-3-17 15,-1-2-13-15,1-2-5 0,1-2-11 0,0-4-3 16,-2 0-18-16,0-2-1 0,-2 0-6 0,-1 1 0 0,-4-3-2 16,2 0 8-16,-2 1-1 0,-6 1 12 0,4-2 14 15,-2 1 9-15,0 4 21 0,-2 1 28 0,-2-3 12 16,0 5 6-16,2 3 17 0,0-2 16 0,-2 2 3 15,3 1-1-15,-2 2 2 0,2-1-9 0,1 4-4 16,-2-6-6-16,2 6-1 0,-2-2-7 0,2 2 0 16,0 0 7-16,0 0 1 0,0 0 4 0,0 0 3 15,0 0 2-15,0 0 2 0,0 0 7 0,0 0-1 16,0 0 0-16,9 8 0 0,-7-4 0 0,0 1 4 0,0-2-9 16,-2 4-3-16,2 0-3 0,-1 1-5 15,-1 4-4-15,4 0-1 0,-5 3-9 0,2 1 3 0,-1 4-5 16,0-2-2-16,0 7-4 0,-1-6-1 0,-2 1-3 15,2-1-2-15,1 1-2 0,0-4-12 0,0 0-5 16,0-3-6-16,0-1-20 0,1-4-10 0,-1 1-23 16,3-4-33-16,-3 2-31 0,0-4-45 0,1-1-55 15,-1-2-263-15,0 0-531 0,0 0 236 0</inkml:trace>
  <inkml:trace contextRef="#ctx0" brushRef="#br0" timeOffset="-177081.03">11662 13022 215 0,'-1'-6'241'0,"5"1"-5"0,-3-2-11 16,0 1-9-16,3 1-15 0,3-1-14 0,-1-1-12 16,-1 4-15-16,0-1-12 0,4-3-11 0,0 2-16 15,-4 4-9-15,6-4-13 0,-4 1-10 0,2 2-7 16,-4-1-10-16,4-1-7 0,-1 1-7 0,-2-2-3 16,-1-2-5-16,2 2-13 0,-1-2-4 0,0 0-9 15,-1-2-17-15,1 3-5 0,-2-4-6 0,-3 6-1 16,0-3 2-16,2 2-2 0,-2 2 3 0,0-2-3 15,-1 5 3-15,-1-7-2 0,1 3 0 0,0 4 2 0,0 0-3 16,0 0 0-16,0 0 3 0,0 0 1 16,0 0 9-16,-13 9-2 0,10-5 0 0,1 0 2 0,2 3 0 15,1 0-4-15,-2 1 4 0,1 1 3 0,0 0-2 16,1-1 2-16,2 1 0 0,2-1-2 16,-1 3 1-16,2-2 5 0,3-1-5 0,0-2 1 0,0 2-1 15,1-3-1-15,0-2 4 0,2-1-5 0,-6 1-2 16,3 0 4-16,-1-1 0 0,-3 0-1 0,0-2 2 15,-1 1-3-15,-4-1-2 0,9 1 0 0,-9-1-2 16,1 3-1-16,2 2 4 0,-6 2-3 0,2 1-4 16,-3 3 9-16,-1-2 2 0,4 3-5 0,-3-3 0 0,0 4 1 15,4-4 1-15,0 3-2 0,1-3-1 0,3 1 4 16,5 0-4-16,0-1-5 0,3-2 5 0,2-1-1 16,-3-2 1-16,6 1-1 0,-4-2-4 0,-1-1-8 15,1-2-5-15,-4-1-4 0,2 0 0 0,-4 0 3 16,-1-3 2-16,-1 2 1 0,1-1 2 0,-2 1 0 15,0-1 2-15,0 2-1 0,-4 1-3 0,0 0 9 16,0 0 0-16,0 0 3 0,0 8-2 0,0-3 2 16,0 2-1-16,0-1 0 0,2 0 0 0,1 1 0 15,3 1 1-15,3-1-2 0,-1 1 4 0,1-1 0 0,4 0-1 16,-3-1-1-16,2-2 1 0,-1 1-4 0,1-1 1 16,-3 1 0-16,1-2-2 0,-4 0-5 0,-2-1-9 15,-3 2-13-15,-2 0-16 0,-3 2-13 0,-3-1-19 16,-3 2-5-16,-1 0-8 0,0 6-2 0,-3 0-1 15,2 0-15-15,-2 1-9 0,0 2-27 0,1 0-57 16,4 2-140-16,0-1-370 0,1 1 164 0</inkml:trace>
  <inkml:trace contextRef="#ctx0" brushRef="#br0" timeOffset="-175232.24">10251 13611 140 0,'3'-4'171'0,"0"-1"-4"0,0 3-1 0,0 2-5 0,-3 0-9 15,3-6-6-15,-3 6-11 0,1-7-11 0,-1 7-12 16,1-3-10-16,-1 3-9 0,0-4-8 0,0 4-9 16,-1-7-6-16,1 7-7 0,1-5 4 0,-1 5 16 15,0-6-1-15,-1 2-8 0,1 4-3 0,-1-8-4 16,1 3-7-16,-2-1 3 0,1 4 5 0,-2-3-2 16,0-2-8-16,1 0-7 0,0 1-3 0,-1 2 3 15,-1-1-6-15,-1 0-5 0,2 0-3 0,-3 1-5 16,1-2 1-16,0 2-4 0,0 2-1 0,-1 1-4 0,-2-2-2 15,3 2-3-15,-3 0-3 0,3-1 0 16,5 2-4-16,-10 2 4 0,10-2-2 0,-9 0-2 0,9 0 1 16,-9 3-1-16,4-1-2 0,5 1 1 0,-4 1 1 15,2 1-4-15,2 0 1 0,0 1 2 0,-2 0 0 16,6 1 2-16,-3 1-3 0,2 1 1 0,3 1-3 16,-2-3-1-16,0 1 3 0,0 1 1 0,-3 0 0 15,4-1 0-15,-2 1 2 0,-2-1-1 0,-1-1 4 16,0 3 10-16,0 2 10 0,0 0-1 0,0 1 8 15,0 3 2-15,0 1 1 0,-1 0 1 0,1 8 1 16,-3-4-5-16,6 3-3 0,-6 1-1 0,6 1-3 0,-2-1-2 16,-1 0-8-16,3-5 3 0,-3 2-9 0,0-3 3 15,2-1-11-15,-2-1 2 0,4-2 0 0,-3-2-3 16,-1-3 3-16,0 0-5 0,0-2 1 0,0-2-10 16,0 1-2-16,0-1-16 0,0-2-16 0,-1 0-28 15,-3-1-31-15,4-3-45 0,-5 3-43 0,5-3-45 16,-9-2-89-16,0-3-207 0,0 0-565 0,0-3 250 15</inkml:trace>
  <inkml:trace contextRef="#ctx0" brushRef="#br0" timeOffset="-175054.71">9927 13796 230 0,'1'-10'282'16,"3"3"-12"-16,0-4-11 0,3 5-22 0,1-5-14 15,8 3-20-15,0-1-22 0,1 4-17 0,12-3-14 16,-8 0-17-16,5 4-16 0,5-1-23 0,-3 1-42 16,-1 3-46-16,-4-1-59 0,-1 4-67 0,6-4-90 15,-8 1-160-15,2 1-400 0,-4-1 176 0</inkml:trace>
  <inkml:trace contextRef="#ctx0" brushRef="#br0" timeOffset="-174531.85">10423 13740 65 0,'-5'-7'234'0,"5"7"-15"0,1-7-22 0,2 3-13 16,-3 4-14-16,6-6-12 0,-5 3-11 0,4 2-9 15,-1-2-12-15,3 2-6 0,-1-1-12 0,0 2-6 0,3 3 2 16,-1 0-5-16,0 1-8 0,0 1-8 16,1 4 1-16,0 0-3 0,-1 2-6 0,2-2-3 15,-1 0-9-15,-2 7-8 0,-1-4-4 0,2 3-8 0,-5-4-1 16,1-1-5-16,0-1-1 0,-3-1-2 0,-1-3-3 16,3 0-5-16,-3-1 4 0,0 1-1 0,0-5-1 15,0 0-7-15,0 0 8 0,0 0-2 0,0 0-2 16,0 0-2-16,0-17 0 0,0 6-2 0,0 0-5 0,0 0-2 15,1 1-1-15,2-2-4 0,0 2-1 16,1 0 1-16,3 1-2 0,-2-2 1 0,4 5-5 16,1-1-9-16,-1-1-9 0,3 3-19 0,-1 0-18 0,2 2-22 15,0 2-35-15,-2 1-37 0,-1-3-38 0,3 6-78 16,-5-3-161-16,3 1-458 0,1 2 203 0</inkml:trace>
  <inkml:trace contextRef="#ctx0" brushRef="#br0" timeOffset="-174355.82">10825 13776 99 0,'0'0'250'0,"-6"1"-6"0,2 1-11 16,4-2-15-16,-5 4-18 0,5-4-20 0,-4 3-16 15,2 0-15-15,2-3-14 0,-2 5-11 0,6 0-16 16,0-2-10-16,-3 0-8 0,3-1-10 0,0-1-8 16,2 2-8-16,-2-1-7 0,-4-2-18 0,9 2-17 0,-4-2-20 15,-5 0-23-15,4-4-31 0,-1 1-21 0,-2 0-26 16,-1-3-46-16,0 0-61 0,-1-1-133 0,-2 0-367 15,-1-3 162-15</inkml:trace>
  <inkml:trace contextRef="#ctx0" brushRef="#br0" timeOffset="-174215.71">10723 13583 90 0,'0'0'225'15,"11"-3"-17"-15,-11 3-14 0,15 3-20 0,-1-3-19 0,2 2-16 16,3 5-15-16,8-2-37 0,-9-2-55 0,4 4-59 15,-2 0-98-15,0-2-88 0,1 2-231 0,-2-1 102 16</inkml:trace>
  <inkml:trace contextRef="#ctx0" brushRef="#br0" timeOffset="-173782.41">11104 13752 78 0,'0'0'242'0,"-3"3"-13"16,3-3-13-16,0 0-13 0,0 4-20 15,0-4-14-15,0 0-14 0,0 0-13 0,0 0-15 16,0 0-13-16,0 0-10 0,5 3-12 0,-5-3-10 0,0 0-8 16,0 0-5-16,0 4-3 0,0-4-6 0,-2 3-5 15,2-3-6-15,-5 8-2 0,0-2-4 0,1-3-2 16,3 4-6-16,-3-1-2 0,1 0-6 0,3 0-3 16,-2 0-1-16,-1-1-4 0,6-2-1 0,-2 1-2 15,0 1-2-15,3-2-1 0,-1 0-5 0,2-2-9 16,-5-1-8-16,14 1-7 0,-7-1-6 0,5-1-4 15,-3-1-5-15,1-3 1 0,1 3-2 0,0-3 1 0,-4-1 2 16,2 2 0-16,2-2 5 0,-4 0 7 16,-2 4 4-16,1-3 11 0,-2 1 6 0,0 3 9 0,0-2 4 15,0 2 1-15,-4 1-1 0,5-4-4 0,-5 4 2 16,4-2-1-16,-4 2 0 0,0 0 1 0,14 3-2 16,-9 1-4-16,-1-3 3 0,4 2 0 0,-3-1-3 15,1 3 3-15,-1-1 2 0,2-2-3 0,-1-1 2 16,2 1 5-16,-2 0-2 0,0-1 6 0,0 1 0 0,-1-1 5 15,0 1-7-15,-5-2 8 0,10-2-3 16,-10 2 1-16,6 0-4 0,-2-3-1 0,-4 3-5 16,5-1-5-16,-5 1-11 0,0 0-22 0,12 1-21 0,-8 2-32 15,1-2-28-15,1 2-34 0,3-2-44 16,3-4-239-16,-3 3-454 0,1-2 201 0</inkml:trace>
  <inkml:trace contextRef="#ctx0" brushRef="#br0" timeOffset="-173365.95">11648 13714 140 0,'-9'2'223'15,"4"3"-10"-15,-4 0-7 0,-1-1-6 0,-1 3-20 16,2 2-12-16,-2-4-16 0,2 5-18 0,2-4-8 0,-1 3-9 16,3-6-21-16,1 7-3 0,0-3-6 0,3-1-11 15,1-1-2-15,-1-1-6 0,2 1-8 0,2-3-7 16,2 0-5-16,0-1-2 0,2 0-5 0,4-2-8 15,-1-2-1-15,-1 0-4 0,2-4-12 0,7 0-6 16,-4-3-14-16,0-2-16 0,3 0-8 0,-6 0-11 16,2-4-6-16,-3 0-9 0,2-1-4 0,-7 0-7 15,2 0 0-15,-6 0 9 0,-1-2 4 0,-4 0 11 16,-4 3-5-16,2-2 19 0,-2 3 12 0,-6 1 17 16,3 1 1-16,-6 1 18 0,2 3 19 0,-3 0 11 15,0 1 11-15,1 1 5 0,1 2-1 0,-1 3 16 0,3 2 2 16,1-1 0-16,4 2 2 0,-2 1-1 0,3 1 4 15,4 1-9-15,-1 3-6 0,1 1-2 0,3 2 0 16,1 1-3-16,4 5-7 0,1 0 0 0,0 1-8 16,4 0-7-16,5 5-3 0,-1-5-6 0,2 5 1 15,-5-5-4-15,7 2-10 0,-3 2 2 0,-2-4-10 16,-2-2-1-16,-3 1-11 0,1-3-16 0,1 1-24 16,-3-2-28-16,-2-4-23 0,4 1-27 0,-7-2-36 0,4 1-23 15,-1-4-40-15,3 1-36 0,-5 0-198 0,3-2-484 16,3-2 215-16</inkml:trace>
  <inkml:trace contextRef="#ctx0" brushRef="#br0" timeOffset="-172080.03">11972 13585 117 0,'-4'-5'206'0,"0"4"-13"0,0-6-14 16,0 3-13-16,3 0-15 0,1 4-14 0,-1-8-11 15,1 6-6-15,-3-2-3 0,3 4 2 0,0-6 3 0,0 1-6 16,0 5-3-16,3-5-5 0,-3 5 3 0,-3-5-4 16,3 5-5-16,0-4-9 0,0 4-6 0,-1-4-7 15,-2 1-2-15,3 3-9 0,0 0-4 0,-6-2-4 16,6 2-1-16,0 0-5 0,-9-1-1 0,9 1 1 15,-8 0-4-15,8 0-1 0,0 0-2 0,-6 2-4 16,6-2-1-16,-9 3-4 0,5-1-3 0,-4 1 0 0,3 0-4 16,0-1-3-16,0 1-2 0,0-2-5 15,1 2 4-15,4-3-10 0,-8 2 2 0,8-2 1 16,0 0-3-16,-3 0-3 0,3 0 1 0,0 0 2 16,0 0-4-16,0 0-4 0,0 0 2 0,0 0 4 0,7 7-1 15,-3-4-3-15,-4-3-3 0,5 5-1 0,-1-4 6 16,1 6-4-16,-4-3-1 0,2 2 5 0,-2 5-2 15,-1 0 4-15,0 1 3 0,-4-1 0 0,3-1-3 16,-3 2-5-16,3-2 4 0,-1 1-3 0,0 1 0 16,1-2-1-16,1-1-6 0,0-1 1 0,1-2 4 15,3 1-1-15,1-1 1 0,0-1 2 0,4 2-3 0,-1-4-1 16,6 2-3-16,-4 0-10 0,8-1-6 0,-4-1-6 16,5-3-1-16,-6 2-2 0,1 2-1 15,-4-1 2-15,-1 0 2 0,-1-1 1 0,0 0 5 0,-3-1 3 16,-1 1 0-16,-1 1 2 0,-1 4 0 15,-2-3 0-15,-2-1 2 0,1 2 6 0,-1 0-1 0,-2 0-4 16,0-1 7-16,-1 3-2 0,0-2 1 0,0 1 2 16,-1-2 0-16,4-1 1 0,-2 0-2 0,0-2 3 15,2 2-3-15,-4 0-2 0,6-3 3 0,0 0-8 16,-11-1-10-16,11 1-17 0,-9-5-14 0,5 4-14 16,-1-3-8-16,0-2-8 0,0-1-15 0,5-1-15 0,-4-2-9 15,3 1-6-15,0-4-19 0,2 1-1 0,0-2-5 16,3-2 5-16,1 4 11 0,1 2 14 0,0-1 6 15,0 1 20-15,0-1 8 0,3 3 19 0,0-1 12 16,0 3 28-16,-1-3 18 0,2 2 15 0,-1 1 16 16,-1-2 16-16,3 0 14 0,-4 5 12 0,-1-2 4 15,3-2 4-15,-3 3 4 0,-1 1 0 0,3-1 0 16,-3-1-4-16,3 1-4 0,-3 0-3 0,0 4-4 16,-1-1-8-16,0-1-4 0,-4 2-4 0,6 0-5 0,-6 0-5 15,7 3-1-15,-4 0-1 0,0 1-2 16,-2 2-4-16,3 1 3 0,-3 2 1 0,-1 0-5 0,2 2 0 15,-1 0-1-15,-1-1 1 0,0 1-2 0,1 0-9 16,-1-3 2-16,3-1-4 0,-2 3 0 0,-1-3 1 16,5-3-1-16,-1 1-4 0,0 0-1 0,-1-2 2 15,0 1-1-15,1 0-4 0,0-3-1 0,-4-1-2 16,9 0 1-16,-2-1-1 0,0-2 3 0,-2 0-3 16,1 2-3-16,-1 0 2 0,3 1-2 0,-2-3 1 15,-6 3-1-15,12 0 2 0,-6 3-3 0,3-2 3 0,-4 2 1 16,4 2-3-16,4 0 2 0,-4 4 2 15,0-2 1-15,0-2 0 0,1 3 4 0,-1-3-2 16,3 5 0-16,-1-3-2 0,1-2 2 0,-1 3 1 0,1-2-6 16,-2-3 3-16,1 1 2 0,-2 0 3 0,2-3-4 15,-3 0 1-15,-1-1-1 0,-1-2 1 0,1 2 0 16,-1-4-4-16,0 2-4 0,-2-1-2 0,1 1-7 16,-1-4-4-16,0 3-5 0,1 0-4 0,-5 0-3 15,0-1-9-15,0 4-11 0,-5-7-8 0,2 4-9 16,0-1-1-16,-4 0-4 0,2 3-11 0,-2-2-9 15,0-2 1-15,-2 1 3 0,4-1 10 0,-3 2 5 0,3-7 0 16,-2 3 9-16,-1-2-2 0,4-3 13 16,-5-2 7-16,3-1 13 0,-1-2 23 0,3 0 7 0,1-3 20 15,-1 3 14-15,0-4 20 0,2 4 3 0,-2 1 19 16,1 5-1-16,3-1-2 0,-2 1 3 0,0 1 8 16,2 4-6-16,-1-1-13 0,1 2-5 0,-1 2-8 15,1 3-7-15,0 0 1 0,0 0-8 0,0 0-16 16,16 15-24-16,-8-7-24 0,-4 4-35 0,1 0-35 15,0 2-41-15,-1 3-47 0,1-5-66 0,0 1-244 16,0-4-529-16,2 5 234 0</inkml:trace>
  <inkml:trace contextRef="#ctx0" brushRef="#br0" timeOffset="-171698.88">12526 13684 11 0,'0'0'253'0,"0"0"-19"15,5 3-7-15,-5-3-1 0,1 4-3 0,2 0-6 16,1 1-6-16,-2 0-12 0,5 3-16 0,-2 0-14 15,0 4-6-15,0-1-7 0,0 0-11 0,-1 5-8 16,5-1-13-16,-4 4-7 0,-1-4-7 0,-3-1-12 0,3 3-5 16,-1 0-11-16,-1-1-10 0,0 0-4 15,-1-4-5-15,-1-1-8 0,0 1-8 0,0-1 5 16,0-2-13-16,0 1-2 0,1-3-8 0,-1-1 0 0,0 0-1 16,3-1-5-16,-3 0-1 0,1-2-3 0,-1-3-6 15,3 3-12-15,-3-3-16 0,0 0-6 0,0 0-9 16,6-10-3-16,-2 4 0 0,-1-3-3 0,3-3 1 15,1-1 1-15,3-2 0 0,-2-4 0 0,-3 0 7 16,6-10-1-16,-1 6 5 0,-1 6 6 0,-2 0 2 16,2 2 10-16,0 3 2 0,-2 2 3 0,-4 3 4 15,3 2 3-15,-4 2-2 0,3-1 0 0,-4 3 2 16,-1 1 10-16,0 0-5 0,4 13 7 0,-5-8-4 16,-3 6 8-16,-1-1-4 0,0 5-1 0,-1 0-5 15,-1-1 6-15,-3 3 1 0,0-3-5 0,3 1-7 0,-3-1 5 16,-1-5 0-16,7 1-2 0,-1 0-5 0,0-3-23 15,1 1-53-15,-4 2-84 0,3-4-121 0,1-3-277 16,-1-1-596-16,5-2 265 0</inkml:trace>
  <inkml:trace contextRef="#ctx0" brushRef="#br0" timeOffset="-167415.62">10562 14686 137 0,'0'0'144'0,"0"0"-6"0,0 0-9 16,0 0-13-16,0 0-3 0,0 0-8 0,0 0-5 16,0 0-3-16,0 0 0 0,0 0-2 0,0 0-3 15,0 0 5-15,-10 0-3 0,10 0-5 0,0 0-6 16,0 0-7-16,0 0-6 0,0 0-6 0,0 0-4 0,-6-3 1 16,6 3-7-16,0 0-9 0,0 0 3 15,0 0-7-15,-4-4 0 0,4 4-6 0,-3-3-3 0,3 3-4 16,-4-2 0-16,4 2-3 0,-2-5-2 0,2 5-4 15,-4-3-1-15,4 3 1 0,-3-4-4 0,3 0 1 16,-2 0-3-16,-1 0 0 0,-1-1 2 0,4 5 3 16,-3-8 3-16,-1 4-5 0,1 0 2 0,1-1-4 15,-1 1 0-15,-1-2-2 0,-2-1-1 0,1-3 0 16,0 5-4-16,-1 0 5 0,-1-2-1 0,2 0 1 16,-5 4 2-16,2-3-8 0,0 0 8 0,-1 3 8 15,-1 0 3-15,2 2 4 0,3-2-2 0,-3 5-1 16,8-2 2-16,-12 1-1 0,4 2-4 0,4 0 0 0,-1 1 0 15,0 5 0-15,3-1 7 0,0 3-5 0,1 0 4 16,2 5-4-16,3 1 3 0,1 0 1 0,1 0 4 16,1 7 1-16,3 0-1 0,-1-2-5 0,-5-1-3 15,1 1 7-15,0 5-3 0,3-1 3 0,-3-2-4 16,-1 2 2-16,-2-7 5 0,1 7-5 0,-3-9 1 16,-3 3-2-16,2-2-2 0,0 0-1 0,-2 0 3 15,2-3-3-15,-3-2-6 0,4-1-2 0,-1 0 2 16,0-1 1-16,-2-1-6 0,3-2 0 0,-1 0-7 15,-2-3 5-15,3 2-4 0,0-2 1 0,0-1-7 0,0-1-14 16,-1 0-19-16,1-3-24 0,-4 3-42 16,4-3-48-16,-8 3-34 0,8-3-56 0,-10-6-58 0,1 0-190 15,0 2-521-15,-1-2 230 0</inkml:trace>
  <inkml:trace contextRef="#ctx0" brushRef="#br0" timeOffset="-167227.6">10157 14925 129 0,'-4'-5'282'0,"4"0"-8"0,-1-1-13 0,1 1-23 0,1-1-18 15,4-1-22-15,-1-1-18 0,1-2-15 0,3 5-16 16,2-4-16-16,-2 4-14 0,1-2-12 16,1 1-11-16,3 1-9 0,-3 1-8 0,3 1-12 0,-1-1-19 15,0-2-28-15,1 4-30 0,0 0-38 0,-1-1-39 16,1 3-26-16,6-4-49 0,-6 1-40 0,1 3-170 15,-4-2-403-15,3 0 178 0</inkml:trace>
  <inkml:trace contextRef="#ctx0" brushRef="#br0" timeOffset="-166547.78">10598 14742 106 0,'-4'-1'255'16,"0"-3"-8"-16,4 4-5 0,-8-4-17 0,2 3-18 16,6 1-20-16,-9-1-18 0,1 2-21 0,2 0-4 15,-1 3-13-15,-1 0-19 0,0 3-6 0,0-1-10 16,0 2-8-16,1 0-9 0,2 1-10 0,0-2-11 16,1 2-2-16,3-1-7 0,-1-2-4 0,4 1-5 15,0-1-2-15,0-2-4 0,0 2-4 0,3-2-2 16,-1-4-7-16,4 0-2 0,1 0-5 0,2-2-9 15,0-2-4-15,1 0 2 0,1-1-3 0,2-1-3 16,2-1-5-16,-6 0-3 0,1 1 5 0,1 2 1 16,-1-1 0-16,0 2 2 0,-1-1 2 0,0 1-2 0,-2 1 0 15,2 1 0-15,-3-1 4 0,-2 4-4 0,1-1-6 16,1 0 6-16,0 0 1 0,1 2 1 0,-2-2 3 16,0 5 0-16,0-5 1 0,-1 2-1 0,-3-1-4 15,3 1 3-15,-1-1 1 0,-3 1-2 0,-2-3 4 16,8 0 0-16,-8 0 2 0,9 0-2 0,-9 0 1 15,9-5-4-15,-4 5-1 0,-1-3 1 0,1 2-1 16,2-3-4-16,-2 3 7 0,-5 1 0 0,10 0-3 16,-5 0 2-16,4 0-1 0,-3 2-3 0,2 1 1 0,-4 1 1 15,1 1-3-15,0-1 4 0,0 1-1 16,3 1 2-16,2 0 1 0,-2-1-3 0,0 1 5 0,2-2 0 16,0-3 3-16,3 3 2 0,-1-4-1 0,1-2 2 15,9-1 0-15,-7 0-1 0,3-4-2 0,0 3 2 16,-1-1-2-16,0 0 0 0,-5-2-2 0,1 2-4 15,-3 2 5-15,-2-2-2 0,-2 3-1 0,2 0 0 16,-4 0-1-16,-4 2-1 0,0 0 1 0,7 4 1 16,-4-1 0-16,-1 1-2 0,0 2 2 0,0 0 0 15,0 2-1-15,0 0-5 0,3-1 4 0,0 2 4 16,2-3-1-16,2 1 2 0,2-4 0 0,3 1-1 0,0-3 0 16,-1-1 3-16,5-3-3 0,0 1-1 0,1-1 2 15,-1-4-3-15,0 3-1 0,-3-2-1 0,-2 1 2 16,-2 2 0-16,-1-1-2 0,-2 0-1 0,-3 1-4 15,3 2-9-15,-5 0-11 0,-3 1-9 0,0 0-13 16,0 0-10-16,0 0-23 0,0 6-15 0,0-6-23 16,-7 7-15-16,1-3-10 0,1-1-8 0,1 0-15 15,1-1-38-15,-6 0-136 0,3-2-365 0,6 0 161 16</inkml:trace>
  <inkml:trace contextRef="#ctx0" brushRef="#br0" timeOffset="-166421.06">11293 14752 167 0,'-8'-10'193'0,"3"0"9"0,-1 0 13 0,-2 0-7 15,3 2-4-15,1-1-17 0,-1 3-15 0,1 2-16 16,2-2-13-16,-2 2-16 0,4 0-14 0,-3 1-10 16,3 3-10-16,0 0-18 0,14 0-38 0,-14 0-41 15,13 3-65-15,-4-2-62 0,4 2-235 0,-3-3-395 16,4 4 175-16</inkml:trace>
  <inkml:trace contextRef="#ctx0" brushRef="#br0" timeOffset="-166122.65">11579 14440 180 0,'0'0'242'0,"0"0"-12"0,16 10-1 0,-14-3-12 15,6 0-6-15,-3 4-10 0,1-1-14 0,3 9-9 16,0 6-14-16,-4-8-4 0,4 7-14 0,-5 3-7 16,1 1-10-16,-4-2-14 0,3 2-5 0,0-2-14 0,0 1-9 15,-4-2-8-15,0-6-7 0,1 2-3 0,-1-3-8 16,0 0-7-16,-1-3-8 0,2-1-5 0,3-3-18 16,-4 0-24-16,0-1-26 0,-4-3-33 0,4-1-35 15,-1 0-47-15,1-3-59 0,0-3-289 0,0 0-532 16,0 0 236-16</inkml:trace>
  <inkml:trace contextRef="#ctx0" brushRef="#br0" timeOffset="-165547.75">11823 14645 184 0,'0'0'206'0,"0"0"-14"16,-9 0-13-16,9 0-12 0,0 0-12 0,0 0-16 15,0 0-12-15,6 7-9 0,-6-7-9 0,7 3-3 16,-7-3-4-16,6 0-7 0,-6 0-1 0,0 0-3 16,0 0 4-16,8 0-2 0,-8 0 1 0,0 0-2 0,0 0-14 15,0 0 4-15,0 0-9 0,0 0-6 0,0 0-9 16,0 0-2-16,7-3-9 0,-7 3-5 0,0 0-6 15,0 0-2-15,0 0-2 0,0 0-6 0,-3 10-1 16,2-6-5-16,-2 1-1 0,3 3-2 0,-4-2-2 16,2 2-2-16,-1 4 2 0,1-2 0 0,-2-2-3 15,1 3-1-15,2-3 5 0,0 1 3 0,2-1 0 16,-1-1 1-16,5 0-2 0,-4-2 1 0,-1 0-2 16,5-1 1-16,-2 0-1 0,3-2-3 0,2 0-4 15,2-2-3-15,1-2 0 0,0 2-1 0,3-2-5 16,-1-2-2-16,-2 0-15 0,2 0-8 0,-2-1-6 0,0-1 3 15,-3 0 1-15,-2 1-1 0,1 0 5 16,-1 1 1-16,-2-2 3 0,1 3 3 0,-3 0 1 16,1-1 5-16,-1 2-1 0,1-3 2 0,-3 5 1 0,0 0 0 15,0 0 3-15,0 0 1 0,0 0 3 0,0 0 0 16,-3 12 3-16,3-12 1 0,-2 11 4 0,1-7 0 16,-2 1-3-16,3 0 4 0,0 1 2 0,0 1 15 15,0 1 0-15,3-1 2 0,-2 3-7 0,1 2 5 0,0 0-2 16,3 1-2-16,0 4 5 0,-1-1-4 15,-2 1-1-15,3 0-2 0,-1 0-1 0,-3 2-4 16,1 0 1-16,-4 1-8 0,1 1-22 0,-4 2-44 0,-1-4-52 16,-1 8-68-16,0-13-89 0,-1 0-216 0,2-3-523 15,-4-2 233-15</inkml:trace>
  <inkml:trace contextRef="#ctx0" brushRef="#br0" timeOffset="-163580.62">9646 11924 125 0,'-5'-2'121'0,"5"2"-7"0,-7-3-7 16,7 3-11-16,0 0-9 0,-2-3-8 0,2 3 0 16,0 0-4-16,-5-3-1 0,5 3-3 0,0 0 2 15,-4-3-3-15,4 3-8 0,0 0-3 0,0 0-2 16,0 0 7-16,0 0-5 0,0 0-1 0,0 0 2 15,0 0-3-15,0 0-9 0,0 0-3 0,0 0-7 16,0 0-3-16,0 0-5 0,0 0-3 0,-10 5-1 16,7-2-6-16,-3 0 2 0,2-1-4 0,0 1-1 0,0 1 0 15,-1-1 1-15,4 0-5 0,-2-1 0 0,1 1-2 16,-1 0 7-16,3 4 7 0,0-4 1 16,4 3 0-16,-2-1 7 0,4 3 1 0,0 0-1 0,0 2 4 15,3 0 0-15,-2-1-4 0,2 3-3 0,-3 3 1 16,4-1-2-16,-3 3-3 0,-2-2 0 0,0 2-2 15,-2-1 0-15,-1 2-4 0,-1-1 2 0,3 0-3 16,-1 2 0-16,-1-2-4 0,-2 1 3 0,0 1 2 16,0 0 0-16,0 7 1 0,0-7 0 0,0 1-3 15,0 6 5-15,1-6 0 0,-1 1-4 0,4 3 1 16,0 1-1-16,-3-4 0 0,7 4-3 0,-4 2 0 16,1-3-3-16,0 2 3 0,-1-1-7 0,1 2 4 15,-1-2-3-15,-4-6 1 0,10 6-3 0,-6 1 2 0,2-3-1 16,-3-4-1-16,2 0 0 0,-2 1-4 0,3 3 3 15,2 2-1-15,-3-1 5 0,-4-5-5 0,3 2 2 16,0 2 0-16,0 4-1 0,-3-1 3 0,4 0-1 16,-1 0-4-16,-3 0 2 0,-1 0-3 0,0 0 1 15,3-1 0-15,-6-5 3 0,6 1-3 0,-3 3 0 16,1 1-1-16,-1-7 1 0,1 0-5 0,-1 1 2 16,1-1 2-16,-1 1-2 0,3-2 0 0,0 3 3 15,-1-3-2-15,-2 1 0 0,3-1 0 0,-3 2 2 16,2-1-1-16,2 0-4 0,0 2 6 0,-2-2-2 0,1 1 0 15,0 5-2-15,-2-4 0 0,1-2 2 16,2 8-3-16,-1-6 1 0,-1 4 0 0,1-6-2 0,1 1 2 16,2 6 2-16,-2-2-1 0,1-4 0 0,2 6-3 15,-4-6 1-15,3 5 1 0,-2-5 0 0,4 6-1 16,-4-2 2-16,-1-5-4 0,-1 2 4 0,2-1 2 16,-1 1-4-16,-1 1-1 0,3-4 0 0,-4 4 2 15,-1-1-2-15,0-1 0 0,0 1 0 0,0 1 0 16,0-3-4-16,0-1 3 0,-1 1 1 0,1 0 2 15,0 1-1-15,-4-2-2 0,3 4 2 0,-1-4 2 16,2 2-3-16,-2-1 2 0,1-1 0 0,1 2 0 16,0-1-2-16,0 0-1 0,0-1 0 0,1 0 1 0,1 5-2 15,-2-3 2-15,0 1 2 0,2 0-1 16,-2-2-2-16,5-1-1 0,-5 3 2 0,0-1-1 0,1 0 0 16,2-3 2-16,0 1-2 0,-1 1 0 0,-1-2 3 15,2 2-3-15,-3 1-2 0,0-1-3 0,0 0-2 16,0 0-5-16,1 4-3 0,-1-3 3 0,0-2 0 15,-1 0-1-15,1 2 2 0,-3-1 2 0,0 2 1 16,0-4 2-16,-1 3-1 0,-1 1 3 0,0-3-2 16,1 1 2-16,0-2 1 0,-1 3 1 0,1-4-4 15,-1 2 4-15,2-2 2 0,0 0-2 0,0-1 0 16,2 1 1-16,0-2 2 0,-2 1-3 0,2-1 2 0,0 0 1 16,-1-1-2-16,1 0 2 0,-2 1 0 0,2-1-1 15,1-1-5-15,-1-4-12 0,0 1-7 0,-1-2-1 16,2 0-10-16,-1 0 3 0,0-4-5 0,1-2-15 15,0 0-17-15,-5 2-21 0,5-2-28 0,0 0-17 16,0-16-45-16,0 3-191 0,1-2-402 0,-1-3 179 16</inkml:trace>
  <inkml:trace contextRef="#ctx0" brushRef="#br0" timeOffset="-159666.06">9697 11969 59 0,'1'-5'95'0,"4"0"-9"0,-3 0-3 0,0 1-10 16,-1-2-3-16,2 2-2 0,2-1 5 0,-5 0 0 0,4-1-2 16,0 0-3-16,-4 2-1 0,1-4-16 0,-1 3-6 15,0-2 9-15,0 2-12 0,0 0 8 0,-1-2-2 16,-2 2-8-16,2 1 0 0,-3-2-4 0,3 2-11 15,-3 1 3-15,4 3-5 0,-4-5 2 0,0 2-5 16,4 3-1-16,-5-1-5 0,5 1 2 0,-3-5-4 16,3 5 0-16,0 0-4 0,0 0-1 0,0 0-2 15,0 0 2-15,0 0-1 0,0 0 1 0,0 0 1 16,0 0-2-16,0 0 1 0,0 0 0 0,0 0-2 0,0 0 3 16,0 0-7-16,0 0 5 0,0 0 0 15,0 0 0-15,20 5 4 0,-20-5 1 0,9 0 3 16,-3 1 0-16,2-1 4 0,5 1 2 0,-2 1-1 0,3-1-2 15,7-1 0-15,0 1-3 0,6-2 3 16,3 1 3-16,-1-1-2 0,7-1-1 0,-3 1 4 0,0 1 0 16,5-1-3-16,-2 1 0 0,4-5-6 0,-2 5 2 15,3-2-4-15,-1-1 4 0,-1 1-9 0,0 1 6 16,-1-3 0-16,-2 1-5 0,2-1 3 0,-2 3-1 16,-3-1-5-16,-2-1 3 0,-1-1-1 0,2 1-2 15,-1 1 4-15,1 0-3 0,-1 0-3 0,-2 0 4 16,3 1 0-16,-4-1 0 0,4 2-1 0,-5-2-1 15,1 2 0-15,-7 0 0 0,0 1 1 0,-2 0-1 16,1 2-1-16,0-2 0 0,0 1-2 0,-3-1-1 0,2 1 4 16,-1-1-2-16,-8 0-1 0,6 0 3 0,-1-1-2 15,-2 2 0-15,5-2 1 0,1 2 0 0,-3-2 0 16,6 2 4-16,6-4-7 0,0 0 2 0,3 0 1 16,0 0-3-16,1-1 2 0,0 2 2 0,3 0-8 15,-5 1 3-15,-3 0 4 0,2 0 1 0,-11 1-1 16,5-1-5-16,-4 1 2 0,-2 1 3 0,-3 0-4 15,-3 1 5-15,1-3-1 0,-2 2 0 0,0 0-5 16,-2 0 5-16,-1-1 0 0,1-1-3 0,-1 0 0 16,0 1 3-16,2 0-8 0,0-2 7 0,1 2 3 15,7 0-4-15,-4-1 0 0,6 1 1 0,-5-1-3 0,8 0 3 16,-1 3-1-16,2-3 3 0,-2 3-5 0,7-3 3 16,-8 2-2-16,2-2 5 0,-4 2-4 15,1 1-2-15,-1-3 2 0,0 1-1 0,-5 0-1 0,2-1 4 16,-3 1-3-16,2 0 2 0,-3 0 0 0,1 1 0 15,-1-2 1-15,-1 0 2 0,4 0-3 0,1 3 0 16,5-3-3-16,-2 1 3 0,1 0-9 0,0-1 11 16,3 2-3-16,0-4-1 0,-1 5 3 0,-3-3 1 15,4 1-2-15,-4-1 4 0,1 2-5 0,-4-1 0 0,2-1 0 16,-3 0 2-16,-5 3-3 0,0-3 2 16,0 2 0-16,-4-2 0 0,0 2 1 0,-5-2 0 15,9-2 1-15,-9 2-2 0,8 2 5 0,-8-2 4 0,0 0 5 16,7 0 2-16,-7 0 0 0,0 0-3 0,0 0-4 15,0 0 5-15,8 0-3 0,-8 0-9 0,0 0 2 16,4 1 4-16,-4-1 1 0,5 2-1 0,-5-2-3 16,5 4 2-16,0-4 0 0,-1 3-2 0,0 1-2 15,-2-1 0-15,1-1-1 0,0 2-1 0,-1-2 3 16,-2-2-3-16,6 4-2 0,-4-2 4 0,-2-2-2 16,2 3-2-16,-2-3 1 0,0 0 0 0,3 5 4 0,-3-5-1 15,1 2-1-15,-1-2 0 0,0 0-1 0,0 0-2 16,0 0 3-16,0 0 1 0,0 0-5 15,0 0 4-15,1 2-3 0,-1-2 1 0,0 0 1 0,0 0-2 16,6 2 1-16,-6-2 0 0,0 0-3 0,0 0 4 16,3 2 3-16,-3-2 3 0,0 0 2 0,6 1-1 15,-6-1 4-15,0 0-1 0,0 0 1 0,0 0-2 16,6 1-1-16,-6-1-2 0,0 0-2 0,0 0 1 16,6 2-1-16,-6-2-1 0,0 0-1 0,0 3 2 15,0-3-1-15,0 0 0 0,0 5-1 0,0-5-1 16,-2 4-2-16,2-4 0 0,0 0 2 0,2 5-3 0,-2-5 3 15,0 5 3-15,0-5-3 0,3 3 2 0,-2 1 6 16,-1-4 4-16,3 6 1 0,-1-3-1 16,-2-3 2-16,1 6-10 0,2-4 4 0,-3-2-1 0,3 6-2 15,-1-5-2-15,-2-1 0 0,0 6 1 0,0-6-1 16,0 7 5-16,0-3-2 0,0-4 0 0,-2 5-2 16,0 0 1-16,4 0 0 0,-4 1-2 0,2-2 4 15,2 3-5-15,-2 0 5 0,0-2 3 0,2 3-2 16,-2 1 1-16,4 1 1 0,-4 1 5 0,6-2-1 15,-2 2-1-15,-3-3-5 0,2 4 4 0,1-2-1 16,-3 1-1-16,0 1-1 0,2 0-1 0,-3-2 1 16,0 2-1-16,1 1-9 0,-1-1 8 0,4 4-1 0,-4-3-3 15,0 2 3-15,4 1-3 0,-4-4 2 0,1 1-1 16,-1 2 0-16,1 0 1 0,3 2-1 0,-1-3 1 16,-2 1-1-16,3-2-2 0,-3 4 2 0,3-1-3 15,-1-4-3-15,-2 1 7 0,4 1-3 0,0-2 1 16,-5 4-1-16,3-5 4 0,-1 1-1 0,2 4-2 15,0 0 2-15,-3-5 1 0,3 5-1 0,3 1 3 16,-3-1-1-16,2 1 0 0,0 1 1 0,2 0-2 0,-2-2 2 16,3 2-1-16,-1 1-3 0,-3-2 1 15,-1 2-1-15,0-1 1 0,0-2-3 0,-1 1-7 16,0 1 9-16,-1 0 1 0,-2 0-4 0,-1-1 1 0,-2-2 1 16,-1 1-2-16,0-1 1 0,0 0-3 0,0-4 2 15,0 1 0-15,1 0 0 0,-2 3-3 0,1-1 6 16,3 1-1-16,-5 1 2 0,7-3-6 0,3 4 5 15,-3 0 0-15,3 0 0 0,-1 0 1 0,0 0-2 16,1 0 1-16,0 0 1 0,1 0-8 0,-1-1 3 16,1-1 1-16,-4 0 2 0,3 4-2 0,-3-5 0 15,-1 3-2-15,2-4 2 0,-1 3-1 0,-1-2-6 0,5 1 6 16,-3 2 0-16,-1 0-6 0,-1-2 6 16,0 2 1-16,2-3 0 0,0 2-2 0,-2 0-1 15,1 0 1-15,-1 2-1 0,1-1-2 0,-1 1 3 0,2-1 0 16,-4-2 0-16,2 0 1 0,0 2 0 0,2 0-7 15,-2-1 5-15,-2 1-1 0,0 2 2 0,0-2 0 16,0 0 2-16,-1 1 0 0,1-4 1 0,0 1-3 16,0 2-1-16,2-1-3 0,1 2 5 0,0-2-4 15,2 3 3-15,1-4-2 0,1 1-1 0,1 0 5 16,-2 1-2-16,2 0-3 0,2-3 4 0,-4 3-4 16,6-1-1-16,-5 2 2 0,3-3-3 0,-3 2 1 0,3-3 0 15,-2 1 0-15,-2-3 2 0,-3 0-6 0,4 0 6 16,-1 2-6-16,0-5 2 0,-1 2 3 15,-2-1 0-15,0-1 0 0,4 1 0 0,-1-1-1 0,1-1 3 16,-2 2-5-16,1 1 6 0,-1-3-4 0,3 1-1 16,0 2 3-16,-1-2-1 0,0 0 0 0,-1 3 1 15,4-3 0-15,-4 2 2 0,2-2-2 0,-2 3 0 16,1-4-2-16,-1 4 4 0,0-2-3 0,-1 0 2 16,4 1-1-16,-5 0-3 0,2 1 3 0,-1-1 0 15,-1 0 2-15,2 2-3 0,-1 3 3 0,-1-5-3 16,2 6-1-16,2-2 2 0,-4 2 0 0,0-1 1 15,3-1-6-15,-1 2-5 0,1 0 0 0,3 1-5 0,-2-1-2 16,3 6-7-16,-1 3-2 0,-2-9 1 0,4-1-3 16,1 3-5-16,-5-2-1 0,4-1-4 0,-2 0-3 15,1 2-1-15,0-2-3 0,1-1-4 0,-1-1 4 16,0-3 3-16,4 4 4 0,-6-6 4 0,0 0 1 16,3-1 4-16,-1 0 1 0,-1 1 2 0,-1-2 1 15,0 0 3-15,-2-2 5 0,-3 2-1 0,1 0 0 16,-2-1-2-16,1 1 4 0,0 0-1 0,-4 2 1 15,0 1-6-15,1-3 6 0,-3 1-4 0,3 3-3 16,-2-2 0-16,1 2 7 0,0-1 4 0,-1-2 1 16,1 3 4-16,1-1-1 0,0-2 2 0,-2 1-3 0,1 0 3 15,-1-1 0-15,2-2 0 0,-2 1 2 0,1 0 1 16,0-2 1-16,1 2 0 0,-1 0 2 0,-1 0 1 16,-1-2-6-16,2 2 1 0,2 1 2 0,-4 0 4 15,1-2 3-15,-1 3 2 0,2-1 5 0,-2 1-2 16,0-1-5-16,0 0 0 0,1 0 2 0,-1 0 1 15,0-3-3-15,1 2 1 0,1-1-2 0,-2-2 0 16,3 0-3-16,-2-1 4 0,1 0 1 0,2-3 2 16,-3 4 6-16,3-4-2 0,-5 4 10 0,5-4 4 15,-1 3 2-15,1-3 0 0,-3 3 0 0,3-3 2 16,0 0-5-16,0 0 0 0,-5 2 0 0,5-2 0 0,-4 3-1 16,4-3 1-16,-6 2-2 0,2 2-3 0,0-3-1 15,4-1-5-15,-6 3 0 0,6-3-1 0,-7 3-1 16,7-3-1-16,0 0-3 0,0 0 1 0,-2 1 1 15,2-1-4-15,-3 3 1 0,3-3-1 0,0 0-4 16,0 0 3-16,-1 4 0 0,1-4-2 0,0 0 0 16,0 0 1-16,0 0 1 0,0 0-9 0,0 6 7 15,0-6 0-15,0 0 0 0,0 0 1 0,0 0-2 16,0 0 2-16,0 0-2 0,4 2 1 0,-4-2-4 16,0 0 3-16,0 0-2 0,0 0 3 0,0 0 0 15,0 0 0-15,0 0 0 0,0 0-3 0,0 0-2 16,14-2 0-16,-14 2 0 0,0 0 0 0,0 0-7 0,0 0 7 15,0 0 1-15,0 0 0 0,0 0 1 0,0 0 1 16,0 0 1-16,0 0-1 0,0 0-4 0,0 0 3 16,0 0-1-16,-17 4 0 0,17-4 1 0,-5 1-3 15,5-1 3-15,-5 4 0 0,5-4 2 0,-11 0-1 16,5 0-2-16,1 0 4 0,0 3-1 0,-1-3-1 16,-2 1-4-16,2 0 4 0,-2 1 1 0,0-1 1 15,-3 0-4-15,3 0 2 0,-2 2 0 0,-1 0-1 16,2-2-1-16,-2 2-1 0,0-1 4 0,1 1-2 15,1-1 1-15,-4 0-2 0,3-2 2 0,-2 2-1 16,3-1 1-16,0 1 1 0,0-2 0 0,-2 0-2 0,3 0 2 16,-1 0 1-16,-1 0-3 0,-2 0-1 0,2-2 2 15,-2 1 1-15,-1-1-4 0,-1 0 0 0,1 0 3 16,-6-1 0-16,2 3-1 0,2-1 2 0,-3 0-3 16,4 1-1-16,-4 0 0 0,-3-3 4 0,4 6-3 15,-1-3 0-15,0-3 0 0,-1 6 0 0,2-6 3 16,-2 3 0-16,2 0-1 0,-2-1-1 0,4-1 3 15,-6 1-4-15,2 0 2 0,2 1 4 0,0-2 1 16,1 1 0-16,-3-1-3 0,0-1 1 0,1 3 1 16,0-1 0-16,1 1-3 0,0-3 2 0,4 3 4 15,-5 0-1-15,4 0-6 0,-4 0 6 0,5 3 0 16,-3-3 5-16,0 0 0 0,1 1 5 0,1 0-2 0,-3 2-3 16,3-2-6-16,0 3 6 0,1-1 0 15,-1-2 0-15,2 2-9 0,-2-3 6 0,-3 1-1 16,-1 4 0-16,0-2-3 0,0-3 0 0,5 2-1 0,-4 1-3 15,-2-3 5-15,2 2 1 0,-2-1-2 0,5 0 1 16,-4-1-8-16,1 1 2 0,3 1 3 0,1 0 1 16,-2-2-2-16,3 0 2 0,1 0-3 0,-2 0 2 15,2 0-1-15,-3 3-1 0,2-2 1 0,-1 1 1 16,2 0-3-16,-1 0 1 0,-2 1-1 0,3-3-1 0,-3 2 1 16,2-4-1-16,-3 4 0 0,2-1 3 15,-5-4-10-15,5 2 8 0,-6 0-1 0,3 0 1 16,-1 1 4-16,0 0-4 0,-2-3 3 0,-2 2-3 0,0-1 1 15,1 1 0-15,-2-3 0 0,0 1-3 16,-1 1 1-16,2-1-2 0,0 0 5 0,-1 1 1 0,1 2-3 16,2-2-2-16,2 2 2 0,3-1 0 0,2 1 2 15,1 0-1-15,1-1-1 0,2 1 2 0,0 1 0 16,-2-1-1-16,1 1 2 0,0 1-5 0,1-2 2 16,-2 3 1-16,1-1-2 0,-6 1 1 0,3 1-3 15,-4-2 2-15,-5 1 3 0,1 1-4 0,-8 1 1 16,7-1 3-16,1 0-4 0,-2 0 3 0,3-1-2 15,-4-1-1-15,0 1 2 0,4-3-2 0,0 2 2 16,0 0 0-16,-1-1-3 0,6 0 3 0,1-1 0 0,1-1 1 16,1 0-2-16,-1 1-1 0,0 0 4 0,3 1-3 15,3-1 1-15,-3-1 0 0,1 1 1 0,8 0-3 16,-19 0 3-16,10 0-1 0,-2 1 1 0,-2 1-1 16,1 1 1-16,-2 0 1 0,2-2-3 0,-1 2 0 15,-1-2-3-15,1 2 2 0,-1-1 1 0,1 2-1 16,-1-2 1-16,4 3 1 0,-2-5-1 0,1 0 1 15,3 0 2-15,3 1-3 0,5-1 3 0,-14 0-5 16,5-1 4-16,1 1-3 0,8 0 1 0,-12 1 0 16,5-1-2-16,2 1 2 0,-4 1 1 0,5 0-3 15,-5-1 5-15,4 3-3 0,1 0 3 0,-2-2-1 16,1-1-2-16,1 0 1 0,-3 2 0 0,3 0 1 0,0-1-4 16,0 0 3-16,4-2 2 0,-8 0-2 0,8 0 0 15,-10 3 3-15,10-3-1 0,-8 0 1 16,8 0 0-16,-5-3-8 0,5 3 6 0,-8-4-2 0,6 3 3 15,2 1-2-15,-9-2 1 0,3 2 0 0,6 0 0 16,-9-2 0-16,1 1 1 0,8 1-1 0,-10 1-1 16,5 1-1-16,5-2-7 0,-11 0 7 0,5 1 0 15,6-1 3-15,-9 0-3 0,9 0 1 0,-7 2 2 16,5 0 0-16,2-2 0 0,0 0 2 0,0 0 1 0,0 0-4 16,0 0-3-16,0 0 3 0,-9-3 0 15,9 3 1-15,0 0 1 0,-6-4 2 0,6 4-3 0,0 0 2 16,-4-2-4-16,4 2 0 0,-5-1-2 0,5 1 4 15,-10-1-4-15,5-3 2 0,-2 1 2 0,2 2 2 16,-1 0-3-16,-1-1-2 0,1-1 2 0,-2 1-6 16,1 0-17-16,1-1-30 0,0 1-39 0,0-2-68 15,1 2-87-15,0-2-202 0,1-3-485 0,0-1 215 16</inkml:trace>
  <inkml:trace contextRef="#ctx0" brushRef="#br0" timeOffset="-148816.78">6261 9102 28 0,'-4'-3'174'0,"4"3"-13"16,-5-5-16-16,1 3-6 0,1 0-4 0,3 2-11 0,-2-5-14 16,-1 2-7-16,3 3-1 0,-5-2-7 0,5 2-6 15,-3-4-7-15,3 4-4 0,0 0-7 16,0 0-7-16,-3-4-3 0,3 4-6 0,0 0-6 0,-6-1 0 16,6 1-6-16,0 0 10 0,-11 1-5 0,5 2-4 15,2-2-5-15,-5 1-4 0,0 2-1 0,-1 1-1 16,1 2-4-16,0-2-1 0,-2 2-1 0,2 1-1 15,1-1 0-15,-1 4-12 0,1 4 13 0,1-2 5 16,-1 2-6-16,3 1 2 0,-4 1-1 0,5 0-2 16,3 0-2-16,0 0 0 0,-2 0-6 0,-1 4 11 15,4-3 2-15,0 0-2 0,0 2 2 0,0-5 0 0,3 5 1 16,1-3 1-16,-3-2-2 0,4 1-2 0,0 1 0 16,-1-5 1-16,1 4-4 0,0-6 10 15,-1 0-3-15,6 3 0 0,-1-4-5 0,-1 0 0 0,2-1-5 16,1-1 2-16,5 1-6 0,-3-4 3 0,3 1-3 15,-2-4-1-15,0 0-2 0,-1-1-1 0,1-1-1 16,-1-3 4-16,0 0-8 0,-3-1 5 0,4 0-2 16,-5-3-5-16,-1-1 5 0,2 1 0 0,-4-1-4 15,-2-1-3-15,0-1 2 0,1 2 3 0,-4-2-6 0,1 3 1 16,-2-3-2-16,0 5 1 0,-2-3-6 16,2 3 6-16,-1 0-2 0,1 0 3 0,-1 1-8 0,1 5 4 15,-1-5-2-15,1 5-2 0,0-5 1 0,0 5 1 16,0-4-5-16,0 4 6 0,0 0-1 0,0 0-2 15,0 0 2-15,0 0 2 0,0 0-1 0,0 0-1 16,-3 14-1-16,3-11 2 0,0 2 0 0,0 0-3 16,-1 3 3-16,-1-1-2 0,1 3 3 0,0 1-3 15,-1-1 2-15,1 2-2 0,-1 1 1 0,2-2 4 16,0 2-3-16,-2-1 1 0,2 0 4 0,-1 0 2 16,1-2-3-16,1 2 3 0,-1-3-1 0,0-1-1 0,0-2 1 15,2 0 0-15,-2 1-8 0,0-2 5 16,1-2 0-16,0 4 2 0,0-3-2 0,1-1 0 0,-1-1 3 15,0 1-3-15,-1-3-4 0,3 5-20 0,-3-5-25 16,0 0-29-16,6 1-39 0,-6-1-46 0,0 0-71 16,6-11-239-16,-4 6-509 0,2-4 225 0</inkml:trace>
  <inkml:trace contextRef="#ctx0" brushRef="#br0" timeOffset="-147815.85">6245 9431 29 0,'0'-5'207'16,"3"-1"-12"-16,1 1-14 0,0 0-5 0,1 0-11 16,5-3-14-16,-5 3-6 0,7-2-17 0,-6 0-10 15,7 2-6-15,-5 0-11 0,-2 1-4 0,0-1-8 16,2 2-3-16,-3 0-4 0,-1 0-7 0,1-1-4 15,-1 1-7-15,0 2-5 0,-4 1-6 0,9-3-7 16,-6 2-5-16,-3 1-5 0,9 0-4 0,-5 1 0 0,3 1-6 16,0 1-2-16,0 0-2 0,3 3-2 0,0-1-5 15,-1 0-4-15,0 0-7 0,2 2-9 0,-2-1-7 16,3 1-7-16,-3-2-8 0,-4-1-4 0,3 1 1 16,-3-1 1-16,0 1 3 0,-1-2 1 0,1-1 1 15,-4 2 1-15,2 0 8 0,-3-4 0 0,0 4-1 16,0-4 4-16,0 0 6 0,-9 3 5 0,9-3 8 15,-8 1 3-15,8-1 6 0,-9 1 0 0,9-1 2 0,-8 0 0 16,8 0-1-16,0 0-5 0,0 0-3 16,0 0 2-16,-10 0-2 0,10 0-3 0,0 0 5 15,0 0 4-15,0 0 3 0,0 0 8 0,0 0 5 0,13 7 8 16,-13-7 3-16,4 0 0 0,-4 0 1 0,0 0 2 16,0 0 0-16,5 3 0 0,-5-3-3 0,0 0 0 15,0 0-3-15,0 0-9 0,8 0 3 0,-8 0-5 16,0 0-6-16,0 0-2 0,0 0-3 0,4 5-2 15,-4-3-2-15,1 3-1 0,-1 1 2 0,1 4-3 16,3-2-3-16,-3 2 2 0,3 1-2 0,-1-2 0 16,-1 0-3-16,2 0 2 0,0-1 0 0,-2 0-1 0,4-2-1 15,-3 0-1-15,0-1 0 0,-2-1 0 0,-1-2 2 16,3 2-2-16,-3-4 2 0,2 4 1 16,-2-4 2-16,0 0 1 0,0 0-2 0,0 0 3 0,0 0-7 15,0 0 0-15,3-13 1 0,-3 8-1 0,1-2-2 16,-1 1 1-16,0-2 0 0,1 0-3 0,2-1 3 15,1-3-3-15,0 0-3 0,1-3-3 0,0 5-10 16,4-6-8-16,0 3 9 0,-1 1-9 0,0 2-6 0,4 1-4 16,-1-1-6-16,-2 1-15 0,-1 4-4 15,1-3-1-15,1 2-11 0,-1 0-12 0,-3 6-10 16,2-2 2-16,-3 2-4 0,3-2 2 0,-8 2 2 0,6 4 2 16,-2-4 4-16,0 5 7 0,0-2 6 0,-2 1 10 15,1 0 5-15,-2 0 6 0,-1 1 3 0,0-5 6 16,0 7 2-16,0-5 12 0,0-2 5 0,0 7-4 15,-1-3 8-15,-2 0 12 0,3-4 7 0,-1 4 18 16,1-4 0-16,-5 5 5 0,4-2 2 0,1-3 2 16,-3 7 1-16,-1-3 3 0,3 2 6 0,1 1 5 15,-1 0 1-15,-2 1 6 0,3-1-1 0,0 5 4 0,0-2-7 16,3 2 4-16,-2-1 2 0,3-2 11 16,-3 0-3-16,3 0-12 0,2-1-1 0,-2-1 5 15,1-2 1-15,-1 1-3 0,3 0-3 0,-2-1-5 0,1-1-3 16,-1-4-3-16,1 1 1 0,0 0-4 0,1-2-1 15,-7 1 0-15,13-1 0 0,-8-2 1 0,0-1-5 16,0 2-2-16,-1-4 2 0,1 1-5 0,-1-1-4 16,-3-1 1-16,1-2-5 0,-4 1 1 0,0-1-4 15,-2 0-1-15,0 0 1 0,-2 0-3 0,-2-1 0 16,0 2-4-16,0-1 5 0,-1 2-3 0,1-1-3 16,-1 3 1-16,-1 0-3 0,-2-2 3 0,3 3-4 0,2 1 2 15,-2 1 2-15,2-1-2 0,2 3-4 16,5 0-3-16,-13 0-10 0,7 3-8 0,2-1-14 15,0 1-12-15,3 1-8 0,-2-1-11 0,3 4-13 0,0-3-19 16,3 0-17-16,2 3-21 0,-1-3-23 0,2-1-36 16,2-3-175-16,5 0-402 0,-3 4 177 0</inkml:trace>
  <inkml:trace contextRef="#ctx0" brushRef="#br0" timeOffset="-146967.18">6952 9435 186 0,'0'0'209'0,"-1"-4"-6"0,1 4-11 16,0 0-9-16,0 0-15 0,0 0-20 0,-1-5-13 0,1 5-18 15,0 0-11-15,0 0-15 0,0 0-2 0,0 0-10 16,-3 14-6-16,3-7-4 0,0-1 0 0,0 2-1 16,0 0-7-16,0-3-6 0,0 5-1 0,0-1-4 15,0-1-2-15,0-1-1 0,0 0-7 0,0-1-2 16,0 1-5-16,3 0-3 0,-2-2-2 0,0-1-3 15,2 1 0-15,-2 1-1 0,2-2 0 0,-2-2-4 16,-1-2 0-16,9 3 2 0,-5-2-3 0,-4-1 1 0,0 0-11 16,15-5 0-16,-7 2 5 0,-3-2 1 0,2 0-2 15,-1 0-5-15,-1-2 2 0,0 3-3 0,0-4-1 16,0 3 1-16,0 0-1 0,0 0 1 0,-2 1-2 16,1 0-3-16,0 0-1 0,2 1-1 0,-6 3 1 15,7 0-4-15,-7 0 2 0,8 3 3 0,-4 1-2 16,1-1 2-16,0 2-2 0,-2 1 1 0,3 1 0 15,1 0-3-15,-1 0 5 0,4 2-1 0,-5-1 0 16,4 0-2-16,-1-3 0 0,2 2 3 0,-1-3-2 16,3 2 4-16,-2-3-1 0,-1 0 0 0,2-1-1 15,-1 1 0-15,1-3 0 0,-2-3 0 0,-1 1-4 0,3-1-4 16,-5 0-7-16,6-5-7 0,-9 3-2 0,5-4-4 16,-4-2-3-16,-1 1 6 0,-1-1-3 0,-1 1 5 15,-2-2 1-15,1 2 4 0,-4 0-1 0,2 0 6 16,-1 3-4-16,1 2 3 0,-2-4 1 0,1 6 1 15,-2-4-1-15,1 2 3 0,2 1 6 0,-1 1 2 16,2-2 5-16,0 3 1 0,1 2 4 0,-3-5 3 16,3 5 5-16,-3-3 1 0,3 3 1 0,0 0-1 15,0 0-1-15,-1-3-4 0,1 3 1 0,0 0-4 0,0 0 0 16,0 0 0-16,0 0-4 0,13 8 3 0,-4 0 0 16,-5-1 4-16,2 4 3 0,1 4 3 0,-1 0 8 15,1 5 3-15,1 2 6 0,0 1-2 0,1 3-1 16,-8-6 0-16,4 0-1 0,-4 1-5 0,2-2-2 15,1-1-2-15,-3 1-2 0,3-1-1 0,0-1-3 16,-3 0 2-16,-1-3-4 0,4-2 1 0,-4-5-5 16,0 5 5-16,-1-4-4 0,-2 0 2 0,2-2-2 15,-3-1 2-15,-1 1-4 0,-3-2-3 0,-2 0 1 16,1-3-1-16,-3 0-2 0,1-2 1 0,-3-3-3 0,1 2 4 16,3-3-1-16,0-4-7 0,0-1 2 0,-1-2 4 15,2-5-5-15,1-2-1 0,2-6-7 16,4 1-7-16,1-2-10 0,1 2-10 0,2 3-6 0,5 0 1 15,0 4-2-15,1 0 6 0,5 3-2 0,-1 2 8 16,-1 0 0-16,-1 5 5 0,3 1 0 0,-2 4-1 16,0 0 6-16,1 2 2 0,-2 2 1 0,3 1 2 15,-3 2-2-15,2 2 3 0,-2 1-1 0,-2 0 3 16,-2 1 1-16,3-1 2 0,-4 0-4 0,-1 1 5 16,1-4 1-16,-4 4 6 0,2-3-4 0,-3 0-2 15,3 2 3-15,-6-5 2 0,3 4-3 0,-4-2 1 0,2 0 3 16,-5-3-10-16,4 1-24 0,-4 2-42 0,1-3-43 15,-2 0-63-15,0-2-264 0,8 0-482 0,-10-4 214 16</inkml:trace>
  <inkml:trace contextRef="#ctx0" brushRef="#br0" timeOffset="-146806.83">7595 9628 41 0,'0'0'321'0,"0"0"-27"0,0 0-21 16,-9-6-23-16,9 6-26 0,0 0-25 0,-8 0-25 16,8 0-29-16,-1 6-73 0,1-1-122 0,0-1-275 15,1 0-350-15,3-1 155 0</inkml:trace>
  <inkml:trace contextRef="#ctx0" brushRef="#br0" timeOffset="-83412.04">10338 9694 49 0,'0'0'116'15,"0"0"-13"-15,0 0-6 0,-1-5-17 0,1 5-5 16,0 0-1-16,0 0-17 0,0 0 2 0,0 0-2 0,0 0-1 16,0 0 1-16,0 0 10 0,0 0 2 15,0 0 9-15,0 0 0 0,0 0 1 0,0 0-1 0,0 0-2 16,0 0-3-16,0 0-5 0,0 0-4 0,0 0-6 15,0 0-8-15,0 0-3 0,0 0-8 0,0 0-2 16,0 0-6-16,0 0-5 0,0 0-2 0,0 0-1 16,0 0-2-16,0 0-2 0,0 0 3 0,0 0-8 15,0 0-3-15,0 0 1 0,0 0 5 0,0 0 4 16,0 0 0-16,0 0 7 0,0 0 2 0,0 0 8 16,0 0-1-16,0 0 2 0,0 0-2 0,0 0 1 0,0 0-2 15,0 0-2-15,0 0-2 0,0 0-3 16,0 0 0-16,0 0-8 0,0 0-1 0,-4 10-2 0,4-10-3 15,0 0-1-15,0 0 3 0,0 0-8 0,2 6-1 16,-2-6 0-16,0 0 3 0,0 0-3 0,0 0 1 16,0 5-4-16,0-5 0 0,0 0 0 0,0 0-1 15,0 0 0-15,5 1 0 0,-5-1 1 0,0 0 1 16,0 0-4-16,0 0 4 0,0 0-2 0,6 3 6 16,-6-3 1-16,0 0 1 0,6 0-1 0,-6 0 0 15,0 0-4-15,0 0 4 0,7 0-4 0,-7 0-1 0,0 0-1 16,0 0 0-16,0 0 2 0,5 1-4 0,-5-1 0 15,0 0 2-15,0 0 1 0,5 1 2 0,-5-1 3 16,4 3-2-16,-4-3 3 0,0 0-1 0,0 0 1 16,0 0-2-16,6 0-2 0,-6 0 3 0,7 2-4 15,-7-2 9-15,9 1 9 0,-9-1-7 0,11 0-2 16,-7 1-2-16,-4-1 0 0,12 0-2 0,-6 0 2 16,-6 0-4-16,13 0 0 0,-8 0-1 0,3-1 1 0,-8 1-1 15,12 0 0-15,-7 0-1 0,2 1-2 16,-1-2-1-16,-6 1 3 0,12 1-4 0,-6-1 3 0,0 0-4 15,-6 0 0-15,14-1 2 0,-9 2-1 0,3-2-2 16,-8 1 0-16,13 0-2 0,-3 0 2 0,-5 0 1 16,3 0-1-16,-8 0 1 0,14 0-3 0,-9-1 3 15,4 1 2-15,-1 0-5 0,-2-2 0 0,3 1-2 16,-5-1 4-16,5 1 0 0,0 0-2 0,-9 1-2 0,10 1 5 16,-2-1-5-16,-8 0 1 0,14 0 2 15,-8 0-2-15,1 0 2 0,0 1-1 0,1 1 0 0,2-2 2 16,-3 0-2-16,-7 0 2 0,16-2-1 0,-10 2 1 15,-6 0 1-15,11-1-4 0,-6 1 2 0,-5 0 2 16,13-1-6-16,-6 1 4 0,1-3-4 0,-2 3 8 16,-6 0-5-16,9-1-1 0,-4 0 3 0,2-1-3 15,-7 2 4-15,10 0-5 0,-10 0 7 0,10 0-6 16,-6-1 5-16,-4 1-4 0,13 0 0 0,-4-1-2 16,-3 2 1-16,-6-1 7 0,12-1-7 0,-3 1 1 0,-9 0-2 15,12 0 2-15,-6-1 0 0,0 1-2 16,-6 0 3-16,15-2 0 0,-10 2-2 0,-5 0 2 0,13 0-2 15,-7 0 2-15,0 2-3 0,0-2 4 0,2 1-4 16,-8-1 1-16,15 0 4 0,-9 0-7 0,2 0 3 16,-2 0 3-16,2 0-4 0,1 0 1 0,-4 0-1 15,4 1 7-15,-9-1-5 0,13-1 0 0,-8 1 0 16,3 0 0-16,-8 0 1 0,14-1-3 0,-8 1 1 0,2 0-2 16,-8 0 4-16,14-2 0 0,-8 2-2 15,1 0 1-15,-1-1 0 0,2 1-1 0,1-2 3 0,-2 0-2 16,1 2 0-16,3 0-1 0,-3 0 1 0,1 0-1 15,1 0-1-15,-3-3 6 0,3 3-4 0,-3-1-3 16,1 1 0-16,1 0 2 0,-1-1 1 0,-1 2 1 16,1-2-1-16,-8 1-2 0,13 0 2 0,-8 0 1 15,4 0-2-15,-9 0 2 0,13 0-1 0,-8 0-1 16,4 0 3-16,-9 0-1 0,14-2-1 0,-6 2 1 16,2-1-3-16,-3 0 3 0,0 1 3 0,1-1-5 0,0 1 0 15,-8 0 1-15,15-2-1 0,-8 2 2 16,5 0-1-16,-5 0-2 0,1-2 2 0,2 2 2 0,-1 0-2 15,0 0 0-15,-4 0 0 0,4-1 1 0,1 1-1 16,2 0 0-16,-2 0 2 0,-2-1-3 0,0 1 2 16,-2-1-2-16,3 1 4 0,2 1-2 0,-4-1-3 15,2-1 2-15,-9 1-4 0,11 0 4 0,-4-2-2 16,-7 2 2-16,12 0 1 0,-5-1 0 0,-1 1-1 0,-6 0-1 16,13-1 0-16,-4 0 3 0,-3 1-1 15,5-2 1-15,-3 2-2 0,0-1 0 0,1 1-1 0,0-1-1 16,1 0 1-16,-1-1 1 0,5 1 1 0,-5-1-1 15,4 2 1-15,-3-4-2 0,3 3 3 16,-3 0-3-16,-1 1-2 0,1-1 3 0,-2-1-1 0,3 2 2 16,-4-2-2-16,3 1 1 0,0 1 0 0,0 0-1 15,1-2 2-15,-4 2 1 0,4-1-2 0,-5 1-2 16,3 0 2-16,-3 0 0 0,3-1 1 0,-1 2 0 16,-8-1-1-16,10-1 0 0,-1 1 2 0,0 0-4 0,-1-3 3 15,0 3-1-15,-1-2 0 0,5 1-3 16,-6 1 5-16,3 0-2 0,-1-2 1 0,-1 2-1 0,1 0 0 15,1 0-1-15,-2-2 2 0,1 2-4 0,-8 0 1 16,15 2 0-16,-7-2 1 0,1-2 1 0,-2 4 3 16,1-4-5-16,0 4 1 0,1-2-1 0,-2 0 6 15,4 0-6-15,-1 0 1 0,-1 0 1 0,0 0 3 16,0 0 0-16,0 0-3 0,1 0 0 0,-1 0-3 16,1 0 2-16,-1-2 1 0,-2 2 2 0,-1-2-3 15,2 2 1-15,3-1 3 0,-4 1-4 0,-2-2 4 0,1 1-2 16,-6 1-1-16,14-1 0 0,-7 1 0 0,0-1 1 15,-2-2-1-15,2 0 0 0,-7 3 0 0,11 0-1 16,-7 0 1-16,3-1 0 0,0 1 0 0,-7 0-1 16,13 1 0-16,-13-1 0 0,10-1-1 0,-6-1 2 15,-4 2 0-15,13 2 2 0,-8-2-3 0,1-2 1 16,-6 2-2-16,12 0 3 0,-12 0 1 0,10 0-2 16,-5 0 6-16,-5 0-9 0,10 0 5 0,-2 0-4 15,-8 0 2-15,9 0 0 0,-3 0 0 0,-6 0 0 16,13 0 0-16,-8 0 0 0,-5 0 0 0,8 0 1 0,-8 0-3 15,8 0 2-15,-8 0 0 0,7 0 1 0,-7 0-1 16,0 0 0-16,8-1 0 0,-8 1 0 0,0 0 0 16,6 1 0-16,-6-1 3 0,0 0-4 0,0 0 2 15,0 0 0-15,0 0 0 0,0 0 0 0,0 0-4 16,0 0 3-16,4-3 0 0,-4 3-2 0,0 0 1 16,0 0 0-16,0 0 1 0,0 0 0 0,0 0 1 15,0 0-1-15,0 0 0 0,0 0 0 0,0 0-3 0,0 0 6 16,9 2-5-16,-9-2 3 0,0 0 2 0,0 0-3 15,0 0-2-15,0 0 3 0,0 0 2 0,0 0-5 16,0 0 1-16,0 0-1 0,0 0 1 0,0 0 3 16,0 0 1-16,0 0-2 0,0 0-1 0,0 0-1 15,0 0 1-15,0 0 2 0,0 0-1 0,0 0 5 16,0 0-7-16,0 0-1 0,0 0 3 0,0 0-2 16,0 0 2-16,0 0-3 0,0 0 2 0,0 0-2 0,0 0 0 15,0 0 1-15,0 0 0 0,0 0 2 16,0 0-1-16,0 0 0 0,-22 0 1 0,22 0-3 0,-10-2 3 15,10 2 1-15,-9 0 1 0,9 0-4 0,-9-2 3 16,4 2-2-16,5 0 1 0,-11-2 0 0,5 1 2 16,6 1 1-16,-9-3 0 0,6 2-1 0,3 1-1 15,-13 0 0-15,13 0-1 0,-8 0 0 0,8 0 1 0,-11 0 1 16,3 0-2-16,8 0-1 0,-13-3 0 0,8 3 0 16,0 0 3-16,5 0 0 0,-14 0 2 15,5 0 2-15,1-2 3 0,0 2 1 0,1 2 2 0,1-4 2 16,6 2 1-16,-14 2-2 0,9-2 0 0,5 0-4 15,-15 0 1-15,9 0 0 0,0 3-3 0,6-3 2 16,-11 0-2-16,5 0 1 0,6 0-1 0,-11 0-1 16,6 0 0-16,5 0-4 0,-12 0 8 0,3 0-8 15,0 0-1-15,0 1 0 0,0-2 3 0,-2 2 0 16,-1-2 2-16,3 1-2 0,-1 1 2 0,1-2 2 0,-3 1-8 16,1 0 4-16,2 0 3 0,-3 0-2 15,2 0 1-15,0 0-3 0,0 0 2 0,-2 0-2 16,3 0 2-16,-1 0-2 0,-1 1-2 0,2-1 7 0,-2 3-6 15,4-2-1-15,2 0 0 0,-3-1 0 0,8 0 1 16,-9-1 5-16,3 2-9 0,6-1 0 0,-9 1 0 16,9-1 0-16,-13 0 0 0,7 0 3 0,-1 2 1 15,1-2-2-15,6 0 0 0,-12 0 2 0,12 0 0 0,-11 0-2 16,7 0-2-16,-4 0 7 0,8 0-8 16,-10 0 0-16,1 0 0 0,2 2 1 0,0-1 4 15,1-1-2-15,6 0-4 0,-13 0 3 0,8 0-4 0,0 0 11 16,-2 2-4-16,-1-1 1 0,2 2-6 0,0-2 0 15,0 2 0-15,0-2 1 0,6-1-2 0,-8 3 3 16,4-2-2-16,4-1 3 0,-11 2-3 0,5 0-1 16,-1-2 2-16,-1 2 2 0,0-1-1 0,3-1 0 15,-1 2-2-15,-2 0 2 0,0-1-1 0,1-1 0 16,-1 1 1-16,0 0-1 0,3 1 1 0,-4-2-3 16,3 1 3-16,-2 1-1 0,2-2-1 0,6 0 1 0,-12 2 2 15,5-2-5-15,2 1-6 0,-1 0-3 0,6-1 1 16,-11 0 2-16,3 0-6 0,2 1 4 0,-1 1-1 15,1-2 3-15,6 0 3 0,-15 2-1 0,8-2-2 16,0 0 2-16,-1 0 3 0,-1 0 2 0,0 0 1 16,0 0-4-16,-1 0 0 0,2 0 2 0,2 0 1 15,-6 0 7-15,2 0-8 0,1-2 3 0,1 2-2 16,1-2 1-16,1 2 1 0,-2-1 1 0,1 0 0 16,-1 0-2-16,8 1 1 0,-13 0 2 0,6-2-2 15,1 2-1-15,6 0 2 0,-14-2 1 0,6 1-2 0,-2 1 0 16,-1-2 1-16,1 1 0 0,3 0-1 0,-7 0 0 15,1-3 1-15,0 3 0 0,3 1-1 0,-2-2 2 16,1 2-2-16,-2 0 0 0,-1-2 0 0,0 0-1 16,0 1 1-16,1 1 1 0,-4-2 3 0,4 0-3 15,0 2-3-15,-1-1 0 0,2 1 5 0,1 0-4 16,1-3 4-16,2 3-1 0,-5-4-1 0,8 2-2 0,-4 2 1 16,4 0 3-16,-4 0-3 0,4-1 2 0,-3-1 1 15,3 2-1-15,-3-2-1 0,0 0 0 16,1 1 1-16,-1-2-1 0,1 3-2 0,-1-1 1 0,-1 1-1 15,-1 0 1-15,-3 0 1 0,3 0 2 0,0 0-4 16,-6 0 2-16,6 0 2 0,-3 0-2 0,3 0-2 16,1 0 4-16,-5 1-1 0,8-1-1 0,-2 0-2 15,8 0 4-15,-14 0-2 0,9 0-1 0,-4 0 0 16,2 0 0-16,0 0 0 0,-1 3 2 0,1-6 0 16,1 6 1-16,6-3-2 0,-13-4-3 0,6 4 3 15,1-3 0-15,0 3 0 0,6 0-2 0,-13-2 0 0,7 1 2 16,1 1 0-16,0-1 1 0,5 1 1 0,-10-3 4 15,6 1-6-15,-1-2 1 0,1 3-4 0,4 1 5 16,-8-3-4-16,5-1 3 0,-5 3 6 0,7-2-3 16,-3-1-5-16,-1 2 0 0,1 0 2 0,0 0-1 0,4 2-4 15,-7-4 1-15,3 2 3 0,0 0 1 16,4 2-1-16,-5-3 1 0,5 3-3 0,-7-4 2 0,7 4 0 16,-5-1-1-16,5 1-1 0,-9-2 1 0,9 2 3 15,-9 0-2-15,9 0 1 0,-10 0-1 0,10 0 0 16,-10 0-2-16,3 1 1 0,7-1-2 0,-9 0 3 15,9 0 1-15,-9 1-2 0,3-1 1 0,6 0-3 16,-9 1 2-16,9-1 2 0,-6 2-3 0,6-2 4 16,-7 0 5-16,7 0-8 0,0 0 1 0,-8-2 1 15,8 2 1-15,0 0-2 0,-8 0 0 0,8 0 1 0,0 0 0 16,-10-1-3-16,6 0 1 0,4 1 0 0,0 0 0 16,-12 0 1-16,12 0 0 0,-6-1-2 15,6 1 2-15,0 0-1 0,-9 1 2 0,9-1-3 0,0 0 3 16,-9 1-3-16,9-1-1 0,-5 0 3 0,5 0 0 15,-6 1 1-15,6-1 0 0,-8 3-1 0,4-2-2 16,-5-1 3-16,7 3-2 0,-5-3 3 0,2 1-2 16,-3 0-1-16,2 1 2 0,-2 0 1 0,3 1-4 15,0-3 2-15,0 3-2 0,5-3 7 0,-13 0-7 16,8 2 1-16,2 1-1 0,3-3 3 0,-6 1 0 0,6-1-3 16,-8 1 2-16,8-1 1 0,-6 2-2 0,6-2 3 15,0 0-4-15,-5 1 2 0,5-1 5 0,0 0-8 16,0 0 4-16,-6 0-4 0,6 0 2 0,0 0-1 15,0 0 2-15,0 0-2 0,-4 2 1 0,4-2-1 16,0 0 4-16,-5 2-2 0,5-2-1 0,-4 3-1 16,4-3-2-16,0 0 5 0,-8 0-1 0,8 0-1 15,0 0 3-15,0 0 0 0,-5 2 1 0,5-2-3 0,0 0 2 16,0 0-1-16,0 0 0 0,0 0 1 16,0 0-1-16,-3 3 0 0,3-3-3 0,0 0-1 15,0 0 2-15,0 0 1 0,-2 2-2 0,2-2 1 0,0 0 1 16,-4 3-1-16,4-3 0 0,0 0 0 0,0 0 1 15,0 0 2-15,-1 4-4 0,1-4 2 0,0 0 0 16,-3 3-1-16,3-3 3 0,0 0-4 0,1 6 1 16,-1-6 2-16,0 0 0 0,-1 3-1 0,1-3-1 15,0 0 0-15,0 0 2 0,3 3-1 0,-3-3 2 16,2 2 0-16,-2-2-4 0,3 4 0 0,-3-4 1 0,2 5 1 16,-2-5-2-16,3 3 4 0,0 0-3 0,-1-1 3 15,1 0-3-15,-1 1 1 0,3 0 0 16,-2-1 0-16,1 0 6 0,0 1-7 0,-1-3 6 0,-3 0-4 15,8 3 0-15,-2-2 1 0,-6-1-2 0,9 0 0 16,-4 0 3-16,2 1-2 0,-2 1-2 0,-5-2 4 16,11 0-3-16,-3 0 0 0,-3 0 3 0,3 0 0 15,-2 2-1-15,-6-2-2 0,9-2 8 0,-2 0-6 16,-7 2 2-16,11 0 2 0,-5 0 8 0,-6 0-5 0,13-1 2 16,-6 0-2-16,-1 0 0 0,2-1 1 0,-2 2-3 15,2 0 2-15,1-2 3 0,1 1-3 0,-1 1-1 16,2-2-2-16,-4 2 2 0,1-1-2 0,-2 2-3 15,3-2 5-15,-3 2-4 0,1-1 4 0,0 0-5 16,2 2 3-16,-1-2 3 0,-3 0-8 0,1 0 2 16,2 0-3-16,1 0 4 0,-1 0-3 0,-2 0 4 15,2 0-3-15,1 0 5 0,1 0-6 0,-2 0 2 16,0 0-3-16,3 0-3 0,-5 1 5 0,5-1 1 0,-1 0-5 16,1 0-1-16,-2 2 3 0,2-2 0 0,0 0 0 15,0 2 2-15,-1-4-1 0,2 4-2 0,-5 0 2 16,5-2-4-16,-7 0 6 0,4 1-3 0,4-1-1 15,-5 0 1-15,1 2-2 0,2 0 2 0,-3-2 3 16,-1 2-3-16,1-1 0 0,0-1 1 0,-1 2 1 16,4-1-3-16,0-1 2 0,-1 0 2 0,3 1-7 15,-1-1 6-15,-1 3-6 0,3-3 3 0,-5 0 2 0,1 1-4 16,3 0-5-16,-3-1 9 0,3 1-2 16,0-1-10-16,-3 2-1 0,-1-2-1 0,0 1-1 0,0 0-4 15,4 0-1-15,-3 1 2 0,-1-4 2 0,4 4-7 16,-7-2 1-16,4 0 1 0,2 2-1 15,-6-2 5-15,2 0 1 0,2 0-2 0,4 0-1 0,-5 0 3 16,0 0 3-16,5 0-1 0,-4 0 4 0,3 0 1 16,0 1-2-16,-3-2 3 0,4 1-1 0,-2 0 1 15,3-2 0-15,-3 2 2 0,3 0-1 0,-4 0 1 16,1 0-4-16,2-2-2 0,-4 1 0 0,3 1 6 0,-2 1-3 16,-2-1 1-16,0 0-4 0,0-1 4 0,-4 2 0 15,3-1 1-15,-2 0 3 0,-6 0-4 16,9 0 4-16,-9 0-2 0,13 0 2 0,-8-1 1 0,4 0 0 15,-4 1 0-15,-5 0 2 0,13-1-3 0,-2-1 0 16,-3 0 0-16,1 1 2 0,3-1-3 0,-5 1 3 16,4 1-1-16,0-1-1 0,-3 1 3 0,1-1-1 15,1-1 0-15,1 2 1 0,0 0 2 0,-1 0-4 16,0-1 1-16,-4 1 0 0,2-2 2 0,1 2 1 0,-4 0-1 16,4 0-1-16,-5-4-2 0,-4 4 2 0,10-1 1 15,-6 0-1-15,-4 1-2 0,9-3 2 0,-4 3 2 16,0 0-1-16,-5 0-1 0,13-3-2 0,-8 3 1 15,4 0 2-15,-3 0-2 0,3-2 2 0,2 0 1 16,-2 1 0-16,1 2-3 0,0-1 1 0,0-1-2 16,-2-1 4-16,2 0-1 0,-2 1-1 0,3 1-2 15,-4 0 0-15,4 0 2 0,-2-2 0 0,0 0-1 16,-3 2 1-16,1 0 4 0,-2-2-3 0,0 1 0 0,-5 1 0 16,14 0-2-16,-9 0 2 0,-5 0-1 0,11 0 0 15,-4 0-1-15,-7 0 0 0,13 0 1 16,-8 0 0-16,5 1-2 0,-1-1 3 0,3 0 0 0,-1-1-3 15,-1 1 4-15,1 0 0 0,1 0 2 0,-3 0-4 16,2 0-2-16,1 0 4 0,-3 0-4 0,0-3 2 16,1 3-1-16,-2-1 1 0,2 0-1 0,-1 1 2 15,0 0-1-15,0-2 0 0,-2 2-1 0,0 0 2 0,2 0-4 16,-2-1 3-16,-1 1 2 0,-6 0-4 16,14 0 2-16,-8 1-2 0,1-1 2 0,2-1 0 15,-4 2-1-15,1-1-1 0,2 0 4 0,-2 0-4 0,-6 0 2 16,16 2 0-16,-5-2 3 0,-1 0-3 0,1 0 4 15,0 0-4-15,-3 0 0 0,2 0 0 0,-1-2-2 16,2 1 4-16,-3 1-3 0,-3 0 3 0,3 0-2 16,1 0-2-16,-3-3 1 0,1 3 0 0,-1-1 1 15,0 1-1-15,-6 0 1 0,13 0 0 0,-7-2 0 16,1 4 1-16,-7-2 0 0,11 0-3 0,-6 1-1 0,-5-1 3 16,12 0 0-16,-6-1 1 0,2 2 2 0,-2-1-2 15,-6 0-2-15,12 0 3 0,-6-1-2 16,3 1 2-16,-9 0-3 0,10 0 2 0,-10 0-1 0,10 0 0 15,-10 0 2-15,8-2-2 0,-3 2-1 0,-5 0 3 16,0 0-2-16,8 0-1 0,-8 0-1 0,0 0 1 16,0 0 2-16,0 0-1 0,9 2 5 0,-9-2-6 15,0 0 0-15,0 0 1 0,0 0 1 0,0 0-2 16,0 0-1-16,0 0-1 0,5 1 2 0,-5-1 4 16,0 0-5-16,0 0 1 0,0 0 0 0,0 0 1 0,0 0 1 15,0 0-1-15,0 0-2 0,0 0 1 0,0 0 0 16,8 0 1-16,-8 0 2 0,0 0-2 0,0 0 0 15,0 0 0-15,0 0 0 0,0 0-2 0,0 0 5 16,0 0-2-16,0 0 2 0,0 0-4 0,0 0-1 16,0 0 2-16,-21 3 1 0,21-3-2 0,0 0 0 15,-9-3 2-15,9 3 0 0,-6-1-1 0,6 1 3 16,0 0-2-16,-7-2 0 0,7 2-1 0,-6 0 0 0,6 0 1 16,0 0 1-16,-5-1 0 0,5 1-1 0,-6-2 1 15,6 2-3-15,-8-2 2 0,8 2-3 0,-10 0 4 16,10 0-1-16,-8 0 1 0,8 0 5 0,-9 2-2 15,4-2 0-15,5 0 1 0,-10 0 1 0,5 2-4 16,0-1 2-16,5-1 4 0,-9 0 0 0,3 0-2 16,6 0 2-16,-11 0-5 0,11 0 1 0,-11 0 1 15,4 0 0-15,1 0-4 0,6 0 2 0,-10 0-2 0,3 2 0 16,1-1 0-16,6-1 6 0,-9 0-5 16,4 3 0-16,5-3-1 0,-9 1-1 0,0 1 0 0,9-2 1 15,-9 1 3-15,4-1 0 0,5 0 1 0,-12 1-3 16,12-1 0-16,-12-1 1 0,5 1 2 0,1 0-2 15,6 0-1-15,-13-1-1 0,7 2-2 0,-1-1 1 16,1 1 1-16,-2-1 0 0,1 1 2 0,0-1 3 16,-1 2-6-16,0-2-1 0,-1 1 2 0,1-1 0 15,1 2-3-15,-1-2-1 0,-4 2 7 0,3-2-8 16,2 2 3-16,0-2 3 0,1 1-4 0,-2-1 2 0,-1 2 2 16,0 0-3-16,0-2-1 0,-3-2 5 0,3 2 1 15,-2 0 7-15,2 0-3 0,-1-2 1 0,1 2-2 16,0 0 1-16,-2-1 0 0,2-1-2 0,-2 2-2 15,0-2 1-15,2 2 1 0,-1-2-6 0,1 2 2 16,0-1-1-16,0 1 1 0,-2 0-2 0,-1 0 0 16,3 0 2-16,0 0-1 0,0-2 3 0,1 2-4 0,2 0 1 15,-4-1-2-15,1 1 0 0,1 0 7 0,-4 0-6 16,5-1 1-16,-4 1-2 0,3 0 1 16,-1 0-1-16,0-1 3 0,0-1-3 0,-2 1-1 0,0 1 1 15,0 0 2-15,-1 0-2 0,2 0 0 0,0 0 0 16,0 0 0-16,-2-3-1 0,1 3 0 0,-2-1 2 15,0 2 6-15,3-1-9 0,-3 0 1 0,1 0 2 16,1 3-3-16,-2-3 0 0,1 0 2 0,0 0-2 16,-1 1 1-16,3-2-2 0,-1 2 2 0,-1 1 4 15,1-1 0-15,3-1-6 0,-1 1 3 0,0-1-1 0,3 0 0 16,-1 1-1-16,-3-1 1 0,2 2 2 0,2-2-2 16,-2 0 2-16,-1 1-2 0,-1-1 0 15,1 2 0-15,0-2 1 0,-1 2-2 0,-2 0 3 0,1-1 0 16,0 3 2-16,-2-3-3 0,3 0 3 0,-1 2-2 15,-1-3-4-15,0 1 4 0,-2 1-3 0,3 0 5 16,-2-2-6-16,0 1 3 0,0-1 2 0,4 0 0 16,-3 1-3-16,2-2 1 0,-1 1 0 0,2 0 0 0,3 1-2 15,-1-1 4-15,-3 1-2 0,2 1 0 16,2-2-1-16,-2 0-1 0,1 0 4 0,0 2-1 0,1-2 0 16,6 0 0-16,-20 0 4 0,11 0-6 0,1 0 0 15,0 0 2-15,1 2 0 0,-2-2-1 0,2 0 0 16,1 1-4-16,6-1 5 0,-13 0 0 0,5 0-2 15,3 0 2-15,-5 3-2 0,5-2 3 0,-3-1-3 16,0 0-1-16,-2 1 2 0,0-1-3 0,-1 2 3 16,-1-2-2-16,-3 1 1 0,1 0 3 0,2 0 0 15,1 1-1-15,-2-2 0 0,3 1 0 0,-3 0 2 0,4-1 0 16,-4 1-2-16,3 1-3 0,0-2 1 0,2 0-2 16,-5 2 6-16,7-4-4 0,-2 2 0 0,0 0 2 15,1-2-3-15,1 2 2 0,6 0 2 0,-11-1-4 16,11 1 3-16,-10-1 1 0,10 1-3 0,-9 0-1 15,9 0 4-15,-6-1-1 0,6 1-1 0,-11 0-3 16,11 0 4-16,-12 0 0 0,7 0 0 0,5 0 0 16,-12-2 0-16,6 4-3 0,6-2 3 0,-8 0-1 0,8 0-2 15,-8 1 3-15,8-1 0 0,-7 0-3 16,7 0 2-16,-8-1 0 0,8 1 0 0,0 0 1 0,-9 1 2 16,9-1-1-16,-8-1-1 0,8 1 3 0,-10 1-6 15,10-1 0-15,-10 1 1 0,10-1-2 0,-9 0 4 16,9 0-4-16,-9-1 3 0,0 0 0 0,4 2-3 15,5-1 4-15,-13 1-2 0,8-1 1 0,5 0 0 16,-13 0 2-16,8 1 0 0,5-1-2 0,-7 0 1 0,7 0 6 16,-8 0-10-16,8 0 3 0,-9 0 1 15,9 0-2-15,-6 0 4 0,6 0-3 0,-6 2-2 0,6-2 1 16,0 0 2-16,-10 0-1 0,10 0 0 0,0 0-1 16,-6 0-1-16,6 0 4 0,0 0-6 0,-12 0 2 15,9-2-1-15,3 2 6 0,-11 0-3 0,5-1 0 16,6 1-2-16,-10 1 3 0,2 1-1 15,8-2 1-15,-10 0-1 0,4 0 1 0,6 0-1 0,-7 0-1 16,7 0 1-16,-9 0 0 0,9 0-1 0,-5 2 2 16,5-2-2-16,0 0 1 0,-5 1-2 0,5-1 0 15,0 0 1-15,0 0 1 0,0 0 3 0,0 0-3 16,0 0 0-16,0 0-2 0,0 0 2 0,0 0 0 0,0 0 2 16,0 0-1-16,0 0 0 0,0 0 0 0,0 0-1 15,-10-1 2-15,10 1-4 0,0 0 3 0,0 0-2 16,0 0 0-16,0 0-1 0,0 0-2 0,0 0 3 15,0 0 1-15,0 0-2 0,0 0 4 0,0 0-4 16,0 0 4-16,0 0-1 0,-3 2 2 0,3-2-6 16,0 0 3-16,0 0 2 0,0 0-2 0,0 0 1 15,0 0 0-15,0 0 1 0,0 0-2 0,0 0-3 0,0 0 2 16,-11-1 0-16,11 1 2 0,0 0-1 0,0 0 2 16,-8-1-2-16,8 1 3 0,0 0-3 0,0 0 0 15,-8 1-1-15,8-1-1 0,0 0 2 0,0 0 1 16,0 0-1-16,0 0 1 0,0 0 1 0,0 0-1 15,-5 1-3-15,5-1 0 0,0 0 1 0,0 0 0 16,0 0 1-16,0 0-1 0,0 0-2 0,0 0 5 16,0 0-4-16,0 0 3 0,0 0-3 0,0 0 1 15,0 0 1-15,0 0-1 0,0 0-3 0,0 0 2 16,0 0 2-16,0 0-1 0,0 0 2 0,0 0 0 0,0 0-2 16,0 0 4-16,0 0-3 0,0 0 2 0,0 0 1 15,0 0-6-15,0 0 5 0,0 0 5 0,0 0-10 16,0 0 1-16,0 0 0 0,0 0 7 0,0 0-3 15,0 0-2-15,0 0 3 0,0 0-2 0,0 0-4 16,0 0 4-16,0 0-5 0,0 0 4 0,0 0-1 16,0 0 0-16,0 0 0 0,0 0 3 0,0 0-3 15,0 0 2-15,0 0-1 0,0 0 1 0,0 0-5 0,0 0 2 16,0 0-1-16,0 0 6 0,0 0-3 0,0 0 0 16,0 0 0-16,0 0 3 0,0 0-2 0,0 0-1 15,0 0-1-15,0 0 7 0,0 0-8 0,0 0 1 16,0 0 5-16,0 0 0 0,0 0 1 0,0 0-2 15,0 0 3-15,0 0-6 0,0 0 3 0,0 0 1 16,0 0-1-16,0 0 1 0,0 0-1 0,0 0-1 16,0 0-2-16,0 0 0 0,0 0 7 0,0 0-3 0,0 0-3 15,0 0-1-15,0 0 0 0,0 0 0 16,0 0 1-16,0 0-4 0,0 0 5 0,0 0-1 0,0 0-2 16,0 0 1-16,0 0 0 0,0 0-1 0,0 0 2 15,0 0 0-15,0 0 0 0,0 0-1 0,0 0-1 16,0 0 0-16,0 0 1 0,0 0-1 0,0 0 2 15,0 0 1-15,0 0-1 0,0 0-5 0,0 0 6 16,0 0-4-16,0 0 1 0,0 0 0 0,0 0 0 16,0 0-1-16,0 0 3 0,0 0-7 0,0 0-16 15,0 0-23-15,0 0-34 0,0 0-40 0,0 0-39 0,0 0-70 16,0 0-244-16,0 0-511 0,0 0 226 0</inkml:trace>
  <inkml:trace contextRef="#ctx0" brushRef="#br0" timeOffset="-71005.39">10386 9711 3 0,'0'0'85'15,"0"0"-10"-15,0 0 7 0,0 0-1 0,0 0 0 0,0 0 15 16,0 0-17-16,0 0 3 0,0 0-7 0,0 0-5 16,0 0-5-16,0 0-13 0,0 0-1 0,0 0-12 15,0 0 1-15,0 0-2 0,0 0-6 0,5 0-3 16,-5 0-3-16,0 0-5 0,0 0-1 0,5 3 6 15,-5-3-5-15,6 0-7 0,-6 0 6 0,7 0-2 16,-7 0 1-16,0 0-3 0,0 0-2 0,9 0-1 16,-9 0-1-16,0 0 3 0,10 0 4 0,-10 0 4 0,6-3-6 15,-6 3 0-15,9 0-2 0,-1 0-2 16,-2 0-1-16,2 0-4 0,-8 0 2 0,14 0 0 0,-6 0-5 16,2-1 3-16,0 1-3 0,0-1 0 0,2 2 3 15,-4-1 0-15,3 0-8 0,3 0 3 0,-4-1-3 16,4 1 3-16,-1 0-2 0,1 1 4 0,-1-2-3 15,-1-1-1-15,0 2 3 0,-2-1-3 0,2 1-1 16,-4 0 0-16,2 0 0 0,-2-1 0 0,2 1 0 16,0 1-2-16,-1-2 3 0,0 1 1 0,-2-1 1 15,1 2-1-15,-3-2 0 0,4 1-2 0,1 1 0 0,-1 0-2 16,4 0 1-16,-4 1 0 0,1-1 1 0,3-1 4 16,-4-1-1-16,0 1-3 0,1 1 0 0,2 0-1 15,-2-2 5-15,-1 1-2 0,1 0-1 0,0 0 0 16,3-1 1-16,-1-2-4 0,-3 2 6 0,5 0 2 15,-3-1-6-15,3-1 4 0,-1 3-3 0,0-2 0 16,-2 2 2-16,1-3-3 0,-1 2-3 0,1 0 1 16,-2-2-1-16,0 1 8 0,-2 2-5 0,0-2-2 0,-3 0 1 15,1 1 1-15,-1-1 3 0,-5 2-2 0,10-2 1 16,-6 1-6-16,1 0 5 0,-5 1 1 0,9-1 3 16,-2-1-6-16,-2 1 4 0,-5 1 0 0,12 0-5 15,-4-1 0-15,-1 2 9 0,0-2-7 0,3 1-1 16,2 0 1-16,-2 0-2 0,4-1 3 0,-1-1-2 15,1 2 0-15,0-1 2 0,-1-1-2 0,-3 2-1 16,3 0 3-16,-3 0 0 0,2 0 3 0,-2-2-3 16,-1 2 0-16,-2 0-4 0,-1-2 2 0,1 4 2 15,1-4-1-15,-8 2-1 0,10 0-1 0,-10 0 2 0,12-1-5 16,-8 1 8-16,-4 0-1 0,12-1-1 0,-8 1-1 16,-4 0-3-16,13 0 1 0,-7-1 0 0,3 1 1 15,0-2 12-15,-1 2-9 0,2-2-7 0,0 1 5 16,3-2-1-16,-3 1 2 0,3 0 6 0,0-1-4 15,-3 1-3-15,2 2-2 0,-1-4 3 0,-1 4-3 16,-2-1 1-16,1 1 0 0,-1 0 1 0,-1-2-3 16,0 2 1-16,-1-1 2 0,0 1-1 0,1-1 5 0,-1 0-5 15,-6 1 4-15,10 0-3 0,-10 0-4 0,11-2-1 16,-11 2 11-16,7-1-8 0,1 2 1 0,-8-1 2 16,10-1-2-16,-2-2-1 0,-3 3 4 0,-5 0 3 15,18-3 2-15,-8 3 3 0,3 0 0 0,-3 0 0 16,2-1-3-16,-1-1 4 0,-1 2 2 0,1-2 3 15,-1 1-4-15,0 1 6 0,-2-1 3 0,3 1 0 16,-2-1 7-16,-3-2 0 0,0 2 0 0,1 1 1 16,-2 0-3-16,-5 0 2 0,11-3-1 0,-8 1 0 0,3 1 0 15,1 1 0-15,-7 0-4 0,5-2-1 0,0 0 2 16,2 1 3-16,-7 1-4 0,10-1-4 0,-4-2-3 16,2 1-1-16,-3 2 0 0,3 0 1 0,-2-3-7 15,-2 1 2-15,4 2-1 0,-2-2-3 0,1 2-1 16,0-1-1-16,-2-1 0 0,2 1 1 0,-1 1-1 15,1-1-1-15,0 1 0 0,-1-3 0 0,-6 3 0 16,12 0-2-16,-4 0 4 0,-8 0-4 0,10 0 1 16,-5-2-3-16,1 0 3 0,3 2-1 0,-9 0-2 0,9-1 4 15,-4 1-3-15,-5 0 1 0,12 0-2 0,-12 0 0 16,10 0 1-16,-5-1-2 0,-5 1 0 0,12-2-1 16,-7 2 4-16,-5 0-1 0,10 0 0 0,-10 0-2 15,9 2 1-15,-9-2-3 0,5 0 0 0,-5 0 2 16,7 2 2-16,-1 0-1 0,-6-2-1 0,0 0-3 15,6 0 0-15,-6 0-1 0,7 2 1 0,-7-2 0 16,6 4-5-16,-2-4-4 0,-4 0-1 0,7 1 1 16,-3 1-2-16,1-2-2 0,-5 0-2 0,10 0-3 15,-10 0-1-15,8 0 1 0,-8 0 0 0,12-2 3 0,-7 2-1 16,-5 0 2-16,10-1 4 0,-5 1 2 0,0-1-1 16,-5 1 1-16,11 0 3 0,-5 0-1 0,-6 0 6 15,10 0 0-15,-10 0 4 0,5-3-6 0,-5 3 1 16,8 3 0-16,-8-3 0 0,0 0 2 0,9-3 0 15,-9 3 1-15,10 0-1 0,-6-2 1 0,1 2 2 16,-5 0 2-16,8 0-2 0,-3-2-4 0,-5 2 6 16,10 0-5-16,-6-1 1 0,4 1 4 0,-8 0-2 0,6-1 0 15,-6 1 1-15,8-2 1 0,-8 2-1 16,0 0 1-16,0 0 3 0,6 0 4 0,-6 0 1 0,0 0-1 16,7-1 0-16,-7 1-1 0,0 0 4 0,0 0-7 15,5-1 2-15,-5 1-5 0,0 0 1 0,0 0 5 16,4-3-5-16,-4 3 2 0,0 0 0 0,0 0 2 15,0 0-2-15,0 0-1 0,0 0 3 0,0 0 1 16,0 0-2-16,0 0-3 0,0 0 2 0,0 0 4 16,0 0-6-16,0 0 1 0,0 0-2 0,0 0 3 15,0 0 1-15,0 0 0 0,0 0 2 0,0 0 1 0,0 0 2 16,7 0 1-16,-7 0 2 0,0 0 1 0,0 0-3 16,0 0 0-16,0 0-3 0,0 0 3 0,0 0-5 15,0 0 0-15,0 0 2 0,0 0-4 0,0 0 3 16,0 0-3-16,0 0 0 0,0 0 1 0,0 0-4 15,0 0 1-15,0 0-1 0,0 0 3 0,0 0-1 16,0 0-2-16,0 0 1 0,0 0-1 0,0 0 0 16,0 0 3-16,0 0-1 0,0 0-1 0,0 0 3 0,0 0 0 15,0 0 3-15,0 0-2 0,0 0-1 0,0 0-1 16,0 0-1-16,0 0 2 0,0 0-1 0,0 0-1 16,0 0 2-16,0 0-6 0,0 0 4 0,0 0-2 15,0 0 1-15,0 0 0 0,0 0-3 0,0 0 6 16,0 0-2-16,0 0-3 0,0 0 2 0,0 0-3 15,0 0 0-15,0 0 0 0,0 0 1 0,0 0-1 0,0 0-1 16,0 0 1-16,0 0 2 0,12 0-2 0,-12 0 2 16,5 1-2-16,-5-1 1 0,9 0 0 15,-9 0-2-15,7 2-2 0,-7-2 3 0,0 0 2 0,8-2-2 16,-8 2 1-16,0 0-1 0,8-1 0 0,-8 1 0 16,5 1 1-16,-5-1 1 0,0 0-5 0,9 0 2 15,-9 0-1-15,0 0 3 0,0 0-1 0,6 0-1 16,-6 0 1-16,0 0-1 0,0 0 0 0,0 0 1 0,0 0-2 15,0 0 3-15,0 0 0 0,0 0-2 16,0 0 3-16,7 0-3 0,-7 0 0 0,0 0-1 0,0 0 2 16,0 0 2-16,0 0-5 0,0 0 4 0,0 0-1 15,0 0 0-15,0 0-1 0,0 0 2 16,0 0 0-16,0 0 1 0,0 0-3 0,0 0 1 0,0 0 1 16,0 0 0-16,0 0-1 0,0 0 0 0,0 0 1 15,0 0 4-15,0 0-5 0,0 0-2 0,0 0 4 16,0 0-4-16,3 3 2 0,-3-3-1 0,0 0 2 15,0 0-1-15,0 0 2 0,0 0-2 0,0 0 1 0,0 0 2 16,0 0-6-16,0 0 0 0,0 0 2 16,0 0-2-16,0 0 0 0,0 0 4 0,0 0-1 0,0 0-2 15,0 0 4-15,0 0-4 0,0 0-1 0,0 0 4 16,0 0 0-16,0 0 0 0,0 0-1 0,0 0 0 16,0 0 3-16,0 0-3 0,0 0 0 0,0 0 1 15,0 0 0-15,0 0-1 0,0 0 1 0,0 0 0 16,0 0 3-16,0 0 6 0,0 0 3 0,0 0 1 15,0 0 0-15,0 0 0 0,0 0 0 0,0 0-3 16,0 0-2-16,0 0 4 0,0 0-1 0,0 0-1 0,0 0 4 16,-15 1 4-16,15-1-2 0,0 0 5 0,0 0-2 15,-6 2 0-15,6-2 2 0,0 0-5 0,0 0 0 16,0 0-2-16,0 0-2 0,0 0 1 0,0 0-4 16,-5 1-1-16,5-1 1 0,0 0-2 0,0 0 1 15,0 0-4-15,0 0-3 0,0 0 2 0,0 0-1 16,0 0 1-16,0 0 1 0,0 0-3 0,0 0 1 15,0 0-1-15,0 0 2 0,0 0 1 0,0 0-6 16,0 5 2-16,0-5 3 0,0 0-3 0,0 0-2 16,0 0 3-16,2 5-1 0,-2-5 0 0,0 0 0 0,0 0 0 15,5 2 2-15,-5-2-2 0,3 2 0 0,-3-2 0 16,0 0 0-16,0 0 2 0,3 3-3 0,-3-3 0 16,0 0 3-16,0 0-4 0,0 0 2 0,0 0 1 15,0 0-2-15,0 0 0 0,0 3 0 0,0-3 1 16,0 0-2-16,0 0 2 0,0 0-2 0,0 0 4 15,0 0 0-15,0 0 0 0,0 0 2 0,0 0-3 16,0 0 1-16,0 0 1 0,0 0-3 0,0 0 0 0,0 0 1 16,0 0 2-16,0 0-1 0,0 0 0 0,0 0 2 15,0 0 1-15,0 0 3 0,0 0-3 0,0 0 2 16,0 0-1-16,0 0 3 0,0 0-2 0,0 0 0 16,0 0-1-16,0 0-2 0,0 0-3 0,-5 5 3 15,5-5-2-15,0 0 1 0,0 0 1 0,0 0 1 16,0 0-4-16,0 0 0 0,0 0 0 0,0 0 0 0,0 0 3 15,-3 2-4-15,3-2 5 0,0 0-3 0,0 0-2 16,0 0 0-16,0 0 1 0,0 0 1 0,0 0-4 16,0 0 3-16,0 0 0 0,0 0-2 0,0 0 1 15,-3 4 4-15,3-4-6 0,0 0 0 0,0 0 2 16,0 0-1-16,0 0 2 0,-2 1-3 0,2-1 7 16,0 0-9-16,0 0 3 0,0 0-2 0,0 0 2 15,0 0 5-15,0 0-8 0,0 0 3 0,0 0 0 0,0 0 0 16,0 0-2-16,0 0-1 0,0 0 4 15,0 0-2-15,0 0 3 0,0 0-1 0,0 0-2 0,-7 2 1 16,7-2 6-16,0 0-7 0,0 0 1 0,-8 0 2 16,8 0-1-16,0 0 0 0,-5 0-1 0,5 0 0 15,0 0 0-15,-11 0-2 0,11 0-2 0,-12 3-20 16,2-3-20-16,-4 1-23 0,-5 3-29 0,0 0-34 16,-11-1-27-16,0 0-29 0,0 4-22 0,-7-5-163 15,-2 1-402-15,-1 1 179 0</inkml:trace>
  <inkml:trace contextRef="#ctx0" brushRef="#br0" timeOffset="-57488.95">10258 15133 123 0,'0'0'158'0,"0"0"-12"0,0 0-1 0,0 0-5 16,0 0-14-16,0 0-7 0,0 0-6 0,0 0-13 15,0 0-8-15,0 0-9 0,0 0-11 0,0 0-5 0,0 0-8 16,0 0-6-16,0 0-5 0,0 0-8 0,0 0 3 16,0 0-5-16,0 0-1 0,0 0 5 0,0 0 2 15,0 0 2-15,0 0-1 0,0 0 1 0,0 0 3 16,0 0-9-16,0 0 0 0,-1 4-2 0,1-4-6 16,0 0-2-16,0 0 1 0,0 0 2 0,0 0-2 15,0 0 2-15,6 1-5 0,-6-1 0 0,0 0-3 16,0 0-2-16,5 3-1 0,-5-3-5 0,0 0 0 15,0 0-1-15,5 2 3 0,-5-2 5 0,0 0 2 0,0 0 4 16,0 0 2-16,0 0 9 0,4 2-6 0,-4-2 1 16,0 0 6-16,0 0-2 0,0 0-1 15,0 0-3-15,0 0-6 0,0 0 0 0,0 0-5 0,0 0 0 16,0 0-7-16,0 0 1 0,0 0-5 0,0 0 3 16,0 0-4-16,0 0 2 0,0 0-5 0,0 0 3 15,0 0-2-15,0 0-7 0,5 1 7 0,-5-1 5 16,0 0-2-16,0 0 4 0,0 0 1 0,0 0-2 15,0 0-2-15,9 0 1 0,-9 0-3 0,0 0 0 16,8 0-1-16,-8 0 0 0,0 0-3 0,11-1 1 16,-11 1-1-16,5 1-1 0,-5-1-6 0,8 1 5 0,-8-1-4 15,9 1 3-15,-4-1 0 0,0 2-1 16,-5-2 0-16,10 0-3 0,-3 0 0 0,-2 1 0 16,0 0-1-16,-5-1 1 0,13 0-1 0,-8 0 4 0,-5 0-3 15,14-2 0-15,-6 0 1 0,-2 2-1 0,2 0 1 16,-2-1-3-16,2 1 2 0,-2-1-4 0,1 2 5 15,0-2-4-15,1 0 1 0,0 2-1 0,-2-1 1 16,2 0 3-16,2 0-3 0,-4 1 1 0,2-1-1 16,1 1 2-16,0 1 2 0,-1-2-7 0,-2-2 5 15,3 4-1-15,-3-2-4 0,3 0 5 0,-4 0-2 16,8 0 2-16,-4-2-2 0,0 2 1 0,1 0 4 0,-2-1-10 16,2 0 5-16,-2 0 2 0,3 0-1 0,-1 1 4 15,3-1-5-15,-5-1-3 0,1 2 3 16,2-3 1-16,-3 3-1 0,-2 0 2 0,2 0-4 0,-8 0 2 15,17 0-2-15,-10-1 4 0,4 1-3 0,-4 1-1 16,0-1 4-16,-1 0-3 0,0 0 1 0,3 3 1 16,-4-3 0-16,3 0-6 0,-8 0 8 0,13 0 1 15,-7 0-2-15,-6 0-1 0,13-3-3 0,-8 3 2 16,3 0 1-16,1-1-2 0,0 1 2 0,-2-2 2 16,1 2 1-16,0-1-4 0,-1 1 2 0,-7 0-4 15,12-1-1-15,-5 0 0 0,-1 1 2 0,-6 0-3 16,10 0 4-16,-5 0 0 0,-5 0-1 0,11-2 2 0,-11 2-4 15,8 0 6-15,-8 0-3 0,10 0 0 0,-1 0 4 16,-5-1-3-16,-4 1-5 0,13 1 2 0,-8 1-1 16,1-2 2-16,-6 0 1 0,13 0 4 0,-9 0-6 15,5 0 3-15,-3-2 1 0,-6 2-4 0,13 0 5 16,-4 0-1-16,-1 2-2 0,-2-4-1 0,2 4 4 16,-3-2-1-16,3 0-1 0,-8 0 0 0,12 0-3 15,-5 0 3-15,-7 0-3 0,10 1 1 0,-2-2 1 0,-3 2-2 16,0 0 3-16,-5-1-2 0,9 0 3 15,-9 0-2-15,9 0 0 0,-9 0 1 0,10 1-1 16,-5-1-3-16,-5 0 4 0,13 0 0 0,-7-1 2 0,1 2-5 16,-1-1 2-16,1 0 2 0,1 0-2 0,0 0-6 15,-1 0 5-15,-1 0 0 0,1 0-2 16,0 2 3-16,-2-2 0 0,-5 0 2 0,10 0-4 0,-1-2 2 16,-9 2 0-16,13 0-7 0,-8-1 8 0,2 2-1 15,0-1 2-15,-7 0-1 0,10 0-2 0,-3 0 2 16,-1 2 1-16,3-2 0 0,-1-2 1 0,-1 4-7 15,1-1 2-15,2-1 4 0,-2 0-1 0,2-1 0 16,2 1 0-16,-3 1 1 0,1-1-4 0,0 0 2 16,-4 0-1-16,6-1-2 0,-2 1-1 0,-2 0 2 15,-2-2 3-15,2 2-1 0,1-1 3 0,-3 1 0 0,1-1 0 16,-7 1-3-16,14-1-1 0,-8 1 3 0,3 0-2 16,-2-2 0-16,0 1 0 0,1 1 2 0,-8 0-5 15,14 0 4-15,-5 0-2 0,0 0 0 0,1-3 3 16,-4 3-3-16,6 0 0 0,-3-1-1 0,-1 1 3 15,0-1 1-15,0-1-2 0,1 1 3 0,1 0-2 16,-1 0-2-16,0 1 3 0,-1-2-3 0,-2 1 2 16,2 0 1-16,-2 1-6 0,1-2 3 0,-1 1-1 15,3 1 2-15,-9 0 1 0,11-3-1 0,-4 3 0 16,0-1-4-16,1 0 6 0,0 1 0 0,-2-2-3 16,3 1 0-16,0 0 4 0,-1 0-2 0,0-1-1 0,3 2 2 15,-1-3-4-15,-1 3 3 0,1-2-2 0,-1 0 1 16,-1 1 0-16,2 0 0 0,-1 0-2 0,0-2 2 15,-1 2-1-15,-1 1 0 0,1 0 2 0,1-3-1 16,1 3 0-16,-1 0-1 0,-2 0-3 0,-1-1 5 16,4-1-3-16,-1 1 5 0,-1 0-6 0,0 1 1 15,-2 0 6-15,0-2-7 0,-6 2 4 0,10 0-1 16,-6-1 3-16,-4 1-1 0,0 0 2 0,12 0-3 16,-12 0-1-16,0 0 2 0,7-1-2 0,-7 1-1 0,0 0 1 15,0 0 1-15,6 0-1 0,-6 0 4 16,0 0-3-16,0 0-2 0,0 0-1 0,0 0 0 15,0 0 1-15,0 0 0 0,6-1 4 0,-6 1 1 0,0 0-5 16,0 0 0-16,0 0 1 0,7 2-1 0,-7-2 1 16,0 0-6-16,4 1 3 0,-4-1 2 0,0 0 2 15,8 2 2-15,-8-2-4 0,0 0 0 0,0 0 2 16,0 0-2-16,0 0 4 0,0 0-6 0,0 0 6 16,4-4-7-16,-4 4 8 0,0 0-3 0,0 0 1 15,0 0 0-15,0 0-5 0,0 0 6 0,0 0 0 16,0 0-3-16,0 0-3 0,0 0 5 0,0 0 1 0,0 0-2 15,0 0 1-15,0 0-4 0,0 0 3 0,0 0-1 16,0 0 0-16,0 0-8 0,0 0 6 0,0 0 0 16,0 0-3-16,0 0 7 0,0 0-2 0,0 0 2 15,0 0-4-15,0 0 2 0,0 0 0 0,0 0 0 16,0 0-1-16,0 0-1 0,-22 2 2 0,22-2 0 16,-9 2 1-16,9-2 0 0,-10 1-3 0,5-1 2 15,-3 1 2-15,3 1-3 0,0-1 0 0,5-1 1 16,-13 0-5-16,6 0 3 0,0 3 3 0,2-2 2 15,-1 0 0-15,0 1-3 0,-1-2-4 0,1 1 2 16,-1 0 1-16,7-1 0 0,-12 1 2 0,5 1 0 16,2-2-1-16,5 0 2 0,-12 0 2 0,6 0-4 15,6 0 3-15,-9 0-3 0,9 0 0 0,-9 2-3 16,4-2 1-16,-4 0 2 0,1 0-3 0,2 3 3 0,0-3 0 16,0 2-1-16,6-2 3 0,-14 1-3 0,8 0 3 15,0 2-5-15,-2-3 6 0,2 1-3 0,-2 0-5 16,3 2 6-16,-2-3-2 0,1 1 2 0,1 1-2 15,-3-1 1-15,2 2 1 0,1-1-1 0,-4 1 2 16,2-2-1-16,1 0-3 0,0 2 4 0,-2-3-1 0,-1 1-1 16,4 2-1-16,-3-2 1 0,-2 2 0 15,5-3 1-15,0 1-2 0,5-1 2 0,-12 0-1 16,6 3-1-16,1-3-1 0,-3 0 3 0,3 2 1 0,-3-1-1 16,0-1-3-16,1 1 0 0,7-1 4 0,-12 0-2 15,7 1 2-15,5-1 1 0,-12 0-2 0,7 1 0 16,-3-1-1-16,-1 1 0 0,1-1 0 0,-1 0-1 15,2 2 1-15,-5-1 1 0,2-1-3 0,0 0 0 16,-3 1 4-16,5 0-2 0,-2 1 2 0,-3-2-2 16,7 0-4-16,-2 0-3 0,-2 0 6 0,2 3 2 15,1-3-1-15,0 0-1 0,-2 0 0 0,2 1 0 0,0 1 1 16,-1-1 0-16,0 0 1 0,1-1-1 16,0 0 1-16,-1 0-1 0,-1 1 1 0,1-1-1 15,-2 1 2-15,-1 0-1 0,3-1 0 0,0 2 0 0,0-2-4 16,-3 1 4-16,1 0 0 0,2 1 1 0,-3 1-8 15,3-3 6-15,0 0 2 0,1 0-4 0,-1 1 3 16,-1-1 0-16,0 1-2 0,2 1 0 0,0-2 1 16,-1 0-1-16,3 1 1 0,-4-1-1 0,9 0 0 15,-12 0-2-15,4 1 3 0,3 0 0 0,5-1-5 16,-16 0 7-16,11 1-2 0,-1-1 0 0,-3 3 1 16,3-3 1-16,6 0-1 0,-11 1 0 0,6-1-3 15,5 0 3-15,-11 0 2 0,6 3-1 0,5-3-1 16,-9 0-6-16,2 0 8 0,0 0-2 0,7 0-1 15,-12 2 3-15,7-1-3 0,5-1 1 0,-13 0 0 0,7 0-1 16,6 0 1-16,-9 0 0 0,1 0-1 0,2 0 2 16,-3 1 0-16,3-1-5 0,6 0 6 0,-13 0-3 15,5-1-2-15,0 1 1 0,8 0 1 0,-11 0 3 16,5-1-6-16,-2-1 3 0,8 2 1 0,-14 0-1 16,9 0 2-16,-4 0-2 0,9 0 3 0,-13 0-3 15,8 0 1-15,5 0-4 0,-13-3 1 0,8 3 1 16,5 0 2-16,-10 0 0 0,1 0-10 0,9 0 8 15,-13 0 2-15,8 0-1 0,-3-1 1 0,-1 1 1 0,3-3-2 16,-3 3 0-16,1-1 0 0,-1 1-3 0,3-1 2 16,-3 1 4-16,3-1-6 0,-3 0 5 15,1 1-2-15,8 0 2 0,-14 0 0 0,6 0-4 0,2-2 2 16,6 2 2-16,-13 0 0 0,7-1 0 0,6 1-2 16,-12 0 1-16,7 0 3 0,5 0-5 0,-10 0 1 15,10 0 1-15,-13 0-1 0,8 0 0 0,-1-1-1 16,6 1 0-16,-13 0 3 0,5 0-3 0,3 0 3 15,5 0-2-15,-10 0-2 0,1-3 1 0,9 3 3 16,-13-2-3-16,8 2 2 0,-4 0-2 0,9 0 1 16,-13 0 1-16,4 0 0 0,1 0 1 0,2-1-7 0,6 1 5 15,-13-1-3-15,8 1 3 0,5 0 0 16,-11 0 0-16,11 0 2 0,-8 0-1 0,8 0-9 16,-7 1 11-16,7-1-2 0,-7 0 0 0,7 0 1 0,0 0 1 15,-10-1-2-15,10 1-1 0,0 0 2 0,0 0 1 16,-8 0-5-16,8 0 2 0,-6-2-2 0,6 2 0 15,-5-2 4-15,5 2-3 0,-9-1 2 0,5 0-3 16,4 1 2-16,-9 0 0 0,9 0 0 0,0 0-2 16,-9-3-1-16,9 3 2 0,0 0-1 0,0 0 4 15,-7-1-4-15,7 1 1 0,0 0 2 0,-4 0-1 16,4 0-2-16,0 0 5 0,0 0-2 0,0 0 2 0,0 0-2 16,0 0-1-16,0 0-1 0,0 0-1 15,-7-3 3-15,7 3 0 0,0 0 1 0,0 0 0 0,0 0-3 16,0 0 2-16,0 0 2 0,0 0-3 0,0 0 2 15,0 0-2-15,0 0-4 0,0 0 6 0,0 0-3 16,0 0-1-16,0 0 2 0,0 0-1 0,0 0 0 16,0 0 0-16,0 0 3 0,0 0-1 0,0 0 1 15,0 0 1-15,0 0-3 0,0 0 0 0,0 0 4 16,0 0-2-16,0 0-2 0,0 0-3 0,-13 3 3 16,13-3 2-16,0 0 1 0,-7 0-2 0,7 0 2 15,0 0 2-15,0 0-6 0,-5 1 2 0,5-1 0 16,0 0-1-16,0 0 2 0,-8 2 1 0,8-2-1 0,0 0-2 15,-9 1 3-15,9-1-1 0,-9 0-1 0,9 0-1 16,-8 1-3-16,5 0 3 0,3-1 0 0,-7 1 5 16,7-1-5-16,-9 0 3 0,9 0 1 0,0 0-2 15,0 0 1-15,0 0-3 0,-7 0 3 0,7 0-4 16,0 0 2-16,0 0-1 0,0 0 1 0,0 0-1 16,0 0 2-16,0 0 3 0,0 0 0 0,0 0 2 15,0 0 1-15,0 0 0 0,0 0 3 0,0 0 1 0,0 0 1 16,0 0 1-16,0 0-6 0,0 0-1 0,20-3 5 15,-20 3 2-15,10 0-4 0,-2-1-1 16,1 1 1-16,0-2-2 0,-3 1-3 0,7 1-1 0,-3 0 2 16,3-3 1-16,1 3 0 0,-2-3-2 0,-1 2 0 15,3 0 2-15,-2-1-1 0,0 2-1 16,0-1-5-16,3 0 6 0,-4 1 0 0,0-1-1 0,-1 0-4 16,0 1 4-16,-2-1-1 0,1 2-1 0,0-2 0 15,-3 1-7-15,1-2 5 0,-7 2 0 0,14 0-1 16,-9 2 1-16,3-2-3 0,-1 0 6 0,1 1-3 15,0-1 2-15,-2 0-2 0,7 0 0 0,-3 0 0 16,-1 1-2-16,2 0-2 0,0-1 5 0,-1 0-5 16,3 0 6-16,-2 0-3 0,3 1 2 0,-4-1-1 15,3 0 2-15,1 0-2 0,-2-1 0 0,-1 0 1 0,1 1 0 16,1-1-1-16,1 1-10 0,-4-1 8 0,3 1 0 16,-4 0 1-16,1 1 2 0,-1-1-2 0,-3 0 1 15,2 1 2-15,0-1-2 0,3 0 0 0,-3 0-1 16,-1 1-2-16,2-1 1 0,0-1 0 0,4 1 7 15,-7 0-13-15,3-2 4 0,-1 2 3 0,1 0 5 16,1 0-5-16,-2-2 3 0,-2 2-2 0,6-3-2 16,-2 3 4-16,0 0-5 0,-2-1-1 0,1 1 2 15,-3-2 1-15,2 2 1 0,0 0 1 0,0-1 2 0,-1 0-1 16,-7 1-1-16,10 1-2 0,-3-1 1 16,1 0-4-16,-1 0 0 0,-1 0 4 0,-6 0-6 0,13 0 7 15,-7-1-4-15,-6 1 2 0,14 1 2 0,-6-1 0 16,2 0 0-16,-2-1-3 0,1 2-1 0,1-1 1 15,-1-1 0-15,0 0 4 0,4-1-1 0,-7 1-2 16,6 1-3-16,-4-3 1 0,3 3 1 0,0-1-7 16,1 0 11-16,-3-1-3 0,1 0 1 0,-2 2 2 15,-1-1 1-15,1-1-1 0,-2 2-4 0,3-1 0 16,-2 1 0-16,-1-1 0 0,-6 1 0 0,13 0 2 16,-3 0-5-16,-5 1 5 0,4-2-1 0,-9 1 1 0,14 1 0 15,-5-1 1-15,0-3-5 0,0 3 7 16,-1 0-6-16,2-1 3 0,3 1 2 0,-4 0-3 15,1-3-2-15,0 3 4 0,0 0-2 0,-2-1 2 0,2 1-6 16,2-1 3-16,-3-2 3 0,-2 2-1 0,2 0 2 16,0 2-3-16,-2-1-4 0,-1-1 4 0,4 1 0 15,-10 0-2-15,13-2-1 0,-8 4 5 0,5-4-4 16,-10 2 3-16,13 0-1 0,-8 0-4 0,4 0 8 16,-1-3-4-16,-2 3 1 0,2 0 0 0,1 0 0 15,-3 0-2-15,1 0 2 0,-7 0-3 0,15 0 3 16,-6 0-4-16,-3 0 2 0,2 0-1 0,1 0 5 0,-3 0-2 15,-6 0 1-15,12 0-1 0,-7 0-2 16,1 0 3-16,-6 0-1 0,13-2-1 0,-7 2 1 0,-6 0-2 16,9 0-2-16,-9 0 3 0,9 0 0 0,-9 0 3 15,8 0-9-15,-8 0 6 0,6 0 0 0,-6 0 3 16,9 0-3-16,-1 0-2 0,-8 0 3 0,10 0-3 16,-6 0 2-16,-4 0 2 0,14 0 1 0,-9 0-5 15,3 0 2-15,-3-2 3 0,2 2 0 0,-7 0-4 16,12 0 5-16,-12 0-9 0,10 0 4 0,-4 0-1 0,-6 0 4 15,8 0-3-15,-8 0 2 0,0 0-2 0,9 2 2 16,-9-2-4-16,0 0 3 0,0 0 2 16,7-3-7-16,-7 3 8 0,0 0-1 0,0 0-2 0,0 0 1 15,0 0 1-15,0 0-1 0,6 0-4 0,-6 0 4 16,0 0-3-16,0 0 2 0,6 1 0 0,-6-1-6 16,0 0 8-16,0 0-5 0,9 2 5 0,-9-2 1 15,6 0-2-15,-6 0 0 0,0 0-3 0,6 0 3 16,-6 0-4-16,0 0 5 0,0 0 1 0,0 0-9 15,0 0 7-15,9 0 0 0,-9 0-2 0,0 0 2 16,0 0-1-16,0 0 0 0,0 0-2 0,0 0 1 16,0 0 2-16,0 0-1 0,0 0-3 0,0 0 0 0,0 0 4 15,0 0-1-15,0 0-3 0,0 0 4 16,0 0-2-16,0 0 2 0,0 0 1 0,0 0 1 0,0 0-5 16,0 0-4-16,-13 7 9 0,13-7-4 0,-8 0 4 15,8 0-3-15,-9 1 1 0,5 0 0 0,-3-1 1 16,1 1-1-16,6-1-1 0,-11 2-4 0,4-1 5 15,7-1-3-15,-10 1 4 0,3-1-2 0,7 0-1 16,-9 0 0-16,9 0 0 0,-7 0 2 0,7 0 2 16,-8 0-2-16,8 0-1 0,-8 0 1 0,8 0 2 15,0 0-3-15,-5 3 0 0,5-3-3 0,-10 0 1 0,10 0 1 16,-8-3 1-16,8 3-1 0,-9 3 3 16,9-3-3-16,-12 0 1 0,5 0-1 0,2 0 2 15,-7 0 1-15,6 0-3 0,-3 1 0 0,-1-1 1 0,-1 2-2 16,0-1 3-16,0-1 1 0,-2 1-4 0,3 1 1 15,-3 0 1-15,1-1 2 0,2-1-1 0,-1 0 1 16,2 2 0-16,-3-1-4 0,2-1-6 0,0 1 7 16,0-1-1-16,2 0 4 0,-1 0 0 0,1 0 2 15,1 0-1-15,-1 0-3 0,-1 0 1 0,3 0 1 16,-2 0-2-16,-3 3-1 0,2-3 2 0,-2 0-6 16,2 0 2-16,-1 0 0 0,2 0 0 0,-3 0 6 15,1 0-6-15,-1 0 4 0,-1-3-1 0,0 6 2 16,3-6 0-16,-5 3-4 0,4 0 2 0,-3 0-1 15,3 3 3-15,-2-3-1 0,1 0 1 0,-1 0-2 0,2 0 1 16,-1 1-1-16,1-1-2 0,-2 0 3 0,2 0 1 16,0 2-2-16,0-2 1 0,-2 1-2 0,2 0-1 15,0-1 6-15,-2 1-6 0,4-1 6 0,-2 0-5 16,0 0 1-16,1 2-4 0,1-4 2 0,-2 4 3 16,-2-1 0-16,3-1-3 0,-2 0 3 0,2 3-4 15,-4-3-1-15,6 0 8 0,-1 2-7 0,2-2 2 16,-3 1 2-16,2 0-3 0,0-1 1 0,-1 0 0 15,0 1 0-15,3 0 0 0,0 0 4 0,5-1-3 0,-10 2-1 16,2-1 0-16,2-1 2 0,6 0-2 0,-13 2 0 16,8-2 3-16,-4 0-1 0,9 0-5 0,-13 2 5 15,4-2 1-15,-1 3-1 0,2-3-5 0,-2 1 6 16,2 1-3-16,2-1 0 0,-3 1 3 0,0-1-5 16,-1 0 0-16,2 2 4 0,1-2-1 0,-1 1 0 15,-3 1 3-15,0-3-4 0,3 0 2 0,1 1 2 16,1-1-3-16,-2 3 3 0,3-3 0 0,-2 1-2 15,1 0 2-15,6-1-1 0,0 0-5 0,-10 0 2 16,10 0 0-16,-8 1 0 0,8-1 1 0,-6 1 1 16,6-1 1-16,0 0 1 0,-12 0-4 0,12 0-1 0,-9 0 4 15,9 0-4-15,-9-2-1 0,9 2 1 0,-10 0 1 16,5 1 1-16,5-1 0 0,-13 0 0 16,8 0 1-16,-4 1-5 0,-2-2 0 0,4 2-1 0,-4-2 3 15,0 2-4-15,4-1 3 0,-1 0 1 0,-1 0 2 16,3 0-4-16,-1 3-4 0,-1-3 8 0,8 0-2 15,-13 1 2-15,8-1 1 0,5 0-2 0,-9 0 1 16,1 0 1-16,8 0-3 0,-6 0 0 0,6 0 2 16,-9 3-3-16,9-3 2 0,-9 0-1 0,5 0 4 0,4 0-4 15,-10 2-1-15,3-2 3 0,7 0 0 16,-10 0 1-16,5 0 1 0,-3 0-4 0,8 0 6 0,-10 0-5 16,3 0 3-16,7 0 1 0,-11 1-5 0,6-1 3 15,5 0-2-15,-10-1 1 0,10 1-2 16,-12-2-1-16,7 2 3 0,5 0 1 0,-8 0-1 0,8 0 3 15,-11 0-6-15,11 0-1 0,-9-3-2 0,4 3 8 16,5 0-4-16,-10 0 4 0,2 3-2 0,8-3 1 16,-10 0 1-16,6 0 0 0,4 0 1 0,-9 0 0 15,9 0-3-15,-13 0 0 0,8 2-1 0,5-2-1 16,0 0 3-16,-11-2 1 0,7 4-5 0,4-2 5 16,0 0-2-16,-9 0 1 0,9 0 0 0,0 0-3 15,-9 0 2-15,9 0-1 0,0 0 3 0,0 0-3 16,-5 1-1-16,5-1 4 0,0 0-1 0,0 0 0 0,0 0-5 15,0 0 4-15,0 0-3 0,0 0 3 0,0 0 0 16,0 0 1-16,0 0 1 0,0 0-4 0,0 0 4 16,0 0 0-16,0 0-4 0,-10 0 4 0,10 0 0 15,0 0-4-15,0 0-1 0,0 0 4 0,-8-1-4 16,8 1 2-16,0 0 2 0,-4 1-3 0,4-1 0 16,0 0 1-16,0 0 0 0,-8 0 3 0,8 0-5 15,0 0 6-15,0 0-6 0,0 0 2 0,0 0 4 16,-10 1-3-16,10-1 2 0,0 0-3 0,-5 1-2 15,5-1 2-15,-5 2 4 0,5-2 0 0,0 0-4 16,-8 0 1-16,8 0 1 0,0 0 1 0,-5 1 1 0,5-1-1 16,0 0-3-16,0 0 1 0,-7 1 2 0,7-1-2 15,0 0 3-15,0 0-4 0,0 0-1 0,0 0 5 16,0 0-1-16,0 0 0 0,0 0-1 0,0 0-1 16,0 0-2-16,0 0 3 0,0 0-1 0,0 0-2 15,0 0 0-15,0 0 4 0,0 0-2 0,0 0-1 16,0 0 2-16,0 0-2 0,0 0 3 0,0 0-5 15,0 0 6-15,0 0-1 0,0 0-4 0,0 0 2 0,0 0 0 16,0 0 1-16,0 0 0 0,0 0-2 0,17-4 3 16,-17 4 0-16,0 0 0 0,0 0-4 15,0 0 2-15,0 0 0 0,0 0 1 0,0 0-3 0,0 0 2 16,0 0 1-16,8 3 1 0,-8-3 0 0,0 0-5 16,0 0 6-16,0 0-4 0,0 0-2 0,0 0 1 15,0 0 1-15,0 0 1 0,0 0-1 0,0 0 0 16,0 0-1-16,5 1 1 0,-5-1-3 0,0 0 2 15,0 0 4-15,0 0-4 0,0 0 4 0,0 0 0 16,0 0-3-16,0 0 1 0,0 0 1 0,0 0 1 16,0 0-2-16,0 0 2 0,0 0-2 0,0 0-4 15,0 0-1-15,0 0 6 0,0 0 1 0,0 0 0 0,0 0-3 16,0 0 4-16,0 0-11 0,-13-6-18 16,13 6-23-16,0 0-20 0,-1-3-19 0,1 3-22 0,0 0-19 15,0 0-20-15,8-8-24 0,-3 5-28 0,4 0-59 16,-4 2-158-16,4-5-454 0,2 1 201 0</inkml:trace>
  <inkml:trace contextRef="#ctx0" brushRef="#br0" timeOffset="-53190.65">9021 10244 28 0,'-1'-3'164'0,"1"3"-15"0,1-6-8 16,-1 2-2-16,0 4-9 0,1-7-6 0,-2 5 1 16,1 2 0-16,-1-7-2 0,1 7-3 0,-3-5-5 0,3 1-1 15,0 4-8-15,0-7-9 0,-2 5-9 0,-1-2-10 16,2 1-7-16,-2-1-2 0,3 4-9 0,-4-5-7 15,2 2-3-15,-3 1-4 0,1-1-5 0,-1 1-7 16,5 2-6-16,-11-3 2 0,3 3-3 16,-3 0-4-16,4 1-1 0,0 2-4 0,-5-1-1 0,0 2-1 15,2 0-2-15,-3 2-3 0,4-1 16 0,-5 1-4 16,-3 1-2-16,6 1-2 0,2 0-5 0,-4 1-2 16,1 1-1-16,1 0 3 0,1 1 1 0,2 0-2 15,-1-1-2-15,3 3-1 0,-1-3 0 0,1 1-4 0,1 0 3 16,-4 4-2-16,4-3-4 0,1 0 3 0,-2 4 3 15,2-4-4-15,1 0 1 0,1-1 2 0,-2 0-6 16,3 0 1-16,-1-1 0 0,1 0 1 0,1-2-2 16,0 0 4-16,0-3-2 0,0 2 0 0,1-2 2 15,-1-1 2-15,3 0-5 0,1-2 3 0,0 2 2 16,1-1 2-16,1-3-4 0,-1 1 1 0,2-1-6 16,2 1 1-16,2-3 3 0,1 2-5 0,-3 0 8 15,2-3 1-15,-1 1-7 0,1 2 3 0,0-2-1 0,-2 0-1 16,1 1 0-16,0-2-1 0,-2 1-2 15,4 0 2-15,-5-1 3 0,1 1-7 0,1-2 6 0,-4 1 1 16,3 0 1-16,-6 1 0 0,2-1-5 0,1 1 3 16,-1-2-1-16,1-1-3 0,-1 0-3 0,0 2 5 15,-2-2-2-15,2 2 0 0,0-1 2 0,-1 0-6 16,-1 1 8-16,-1 0 0 0,-1 3-1 0,6-3 3 16,-6 3-6-16,1-2 6 0,-1 2-3 0,0 0 0 15,4-4-4-15,-4 4 1 0,0 0 2 0,0 0 0 16,0 0 0-16,0 0-2 0,-3 12 3 0,3-12-3 0,-2 5 1 15,2-5-1-15,-2 7 0 0,2-4 2 0,-1 2-2 16,0 0-2-16,2-1 3 0,-2 1 0 0,1-1 2 16,0 1 2-16,1-2-5 0,2 1 2 0,-2 1-1 15,1-2 1-15,2 1-3 0,-1 0 1 0,0 0 3 16,1-2-4-16,0 1 5 0,0-2-5 0,4 2 3 16,-1-3 3-16,1 0-3 0,-3 0 1 0,5-2-3 15,-10 2 1-15,13-1 3 0,-6-3-1 0,-4 2-1 16,3 0 1-16,1-1 1 0,-3 0 0 0,1-1-4 15,-1-1 2-15,0 0-3 0,-3 0 1 0,3 0 2 16,-4 0-1-16,0 1 3 0,1 0-4 0,-1-1 2 0,-1 0 0 16,-2 2-4-16,2-2 2 0,0 1 0 15,-6 1 0-15,2-2-2 0,1 2 4 0,-2-2 2 16,1 3-2-16,-1-3 0 0,-1 3-1 0,2-1 0 0,-3 3 0 16,1-3 0-16,0 1 2 0,0 1 1 0,-1 1-2 15,2-1-1-15,-1-1 1 0,7 2-2 0,-11 3 3 16,4 0-3-16,0 0-3 0,0-3 5 0,0 3-1 15,-2-1-1-15,1 1-11 0,3 0-40 0,0-1-44 0,0 3-39 16,1-4-64-16,-2 2-244 0,3 0-478 0,3-3 211 16</inkml:trace>
  <inkml:trace contextRef="#ctx0" brushRef="#br0" timeOffset="-52390.97">9123 10376 47 0,'0'0'196'0,"0"5"-15"0,0-5-6 0,0 4-3 0,4 1-11 15,-4-2-9-15,3 2-17 0,-1 0-9 0,1 2-9 16,1-3-5-16,-2 3-14 0,1-1-7 0,1-1-9 15,-1 1-11-15,2 0-6 0,-2 0-7 0,1 0-3 16,-3 0-8-16,4-1-3 0,-2 2-8 0,-2-3-4 16,0 2 1-16,1-1-2 0,-1-1-1 0,-1 3 1 0,0-4-8 15,0 1 2-15,0 0-2 0,0 0-1 16,0-4-3-16,1 7-3 0,1-5 0 0,-2-2-2 16,-3 4 1-16,3-4 0 0,1 4 13 0,-1-4 14 0,0 0 8 15,0 0 5-15,0 0-3 0,0 0-1 16,0 0-5-16,0 0-5 0,-1-13-1 0,2 9-5 0,-1-1 1 15,2 0-9-15,-2 0 1 0,1-1-2 0,2 1-3 16,0 0-1-16,0-1-3 0,0-1 1 0,0 0-5 16,1 2-2-16,1-2-2 0,-2 2-2 0,1 2-7 15,0-2 6-15,-1 1-2 0,2-1 3 0,-2 2-2 16,3-1-3-16,-2 2-1 0,1-1-2 0,0 0 4 16,-5 3-5-16,9-1 5 0,-5 1-5 0,-4 0 2 15,9 4-1-15,-3-1-4 0,-2-1 6 0,1 3-2 0,3-1 2 16,-3-1-3-16,5 2 2 0,-6 1-2 0,5-2-3 15,-4 1 5-15,3-1-1 0,-2 1-1 0,2-2 0 16,-3-1-1-16,1 1-5 0,2-2 5 0,-2 0 0 16,1-1 1-16,-1 0 1 0,2-1-2 0,-2 0 1 15,-1-3 0-15,0 3 0 0,1-5-3 0,-1 2 1 16,1-2 2-16,-2 2 0 0,-2-3 0 0,0 0-1 16,-1 2 2-16,2-3-2 0,-2 1 1 0,0 1 0 15,-1-1 1-15,0 1-4 0,-1 1 3 0,2-1 0 16,0 0-2-16,-2 1-1 0,2 2 1 0,-1 3-1 15,-1-8 0-15,1 4 2 0,0 4 0 0,-1-5-2 0,0 2 1 16,1 3-1-16,-3-4-2 0,3 4 2 0,0 0 4 16,-4-5-2-16,1 4 2 0,3 1-5 15,0 0 7-15,0 0-5 0,-8-1 1 0,8 1 1 0,0 0-4 16,-9 2 5-16,5 1-4 0,4-3 2 0,-8 6 0 16,3 0-3-16,1-1 2 0,-1 0 2 0,3 2 2 15,-5 2-4-15,2 1-1 0,0-1 3 0,0 1 1 16,1 0-4-16,-1 0 5 0,5 0-1 0,-4 0 0 0,4 1 3 15,0 0-2-15,0-2-1 0,3-1 0 0,-2 3 4 16,3-1-3-16,-3-5-1 0,3 4 1 16,2-2-1-16,-2 2 3 0,1-4-1 0,0 0-1 0,3 3 1 15,1-4-7-15,-1-1 4 0,-1 2-5 0,2-3-37 16,3 1-40-16,-2 0-51 0,5-2-70 0,-6-1-266 16,2-2-507-16,2 0 225 0</inkml:trace>
  <inkml:trace contextRef="#ctx0" brushRef="#br0" timeOffset="-51790.63">9816 10382 5 0,'0'0'182'0,"0"0"-17"0,-1 11-13 0,1-6-8 16,1 1-8-16,0 0-7 0,0 2-7 0,2 3-14 15,-2-2 4-15,0 2-5 0,3-1-10 0,-2 0-5 16,-1 1-5-16,0-1-8 0,2 1-9 0,-1-1-9 16,0 1-3-16,0-2-6 0,1 0-6 0,-3-3-1 15,1 3 0-15,0-4-2 0,1 0-2 0,-2 4-1 16,-2-4-5-16,2 1 0 0,-1-1-3 0,2-1 1 15,-1-1-4-15,0 1 2 0,0-4 9 0,0 0 7 0,2 6 6 16,-2-6 12-16,0 0 8 0,0 0 1 16,1 3-4-16,-1-3 0 0,0 0 1 0,0 0-12 0,0 0-6 15,7-14-7-15,-4 8-4 0,2-2 0 0,0 0-7 16,-1-1 0-16,3 1-7 0,-1-4-1 0,0 0-5 16,3-2-1-16,-4 2-3 0,5-2-1 0,-1-1-1 15,-1 6-5-15,-4-1 2 0,3 1-6 0,-3-1 2 16,3 2-1-16,-5 3-2 0,2-1 3 0,0-1-2 15,-1 3 0-15,-2 1-2 0,0-1-2 0,-1 0 0 16,0 4 2-16,5-6-5 0,-2 4-1 0,-3 2 5 0,0 0-7 16,0 0-9-16,0 0-29 0,0 0-32 15,6 9-34-15,-3-4-31 0,-2 0-38 0,4-2-51 0,-1 2-233 16,1-1-497-16,4 2 219 0</inkml:trace>
  <inkml:trace contextRef="#ctx0" brushRef="#br0" timeOffset="-50928.17">10110 10461 8 0,'0'0'189'0,"0"0"-15"0,0-6-5 0,0 2-6 16,0 4-14-16,-2-4-8 0,2 4-8 0,0-5-9 15,0 5-9-15,-1-5-8 0,-1 3-5 0,2 2-12 16,-4-3-1-16,4 3-8 0,0 0-7 0,-7-3-7 15,7 3-10-15,-9 0-3 0,9 0-4 0,-10 1-5 16,2 2-7-16,1-1-2 0,1 2-4 0,-5 1 1 16,2 2 5-16,0 1-4 0,2-3-2 0,-1 4-5 15,3-2-1-15,0-1 1 0,1 1-4 0,0 0-2 16,2 0 1-16,-1 1-5 0,3-1-3 0,0-2 4 0,0 0-3 16,-1-1 0-16,2 2 2 0,-1-3-3 0,3 1-3 15,-3-4 3-15,2 2-3 0,2 3 1 0,-4-5-1 16,9 0-1-16,-9 0-2 0,9-1 0 0,-4-3 0 15,0 3-2-15,2-3 1 0,0 2 0 0,-1 0 1 0,1-4-4 16,-1 3 0-16,1-2-1 0,-2 1 0 0,0-1-3 16,1 0 2-16,-1 1-1 0,-1 1 2 15,-2-2-1-15,3 1-1 0,-2 0 0 0,-1 0 1 0,0 3 0 16,2-2 1-16,-4 3 0 0,1-3-2 0,-1 3 0 16,3-5-1-16,-3 5-2 0,0 0 2 0,0 0 0 15,0 0-2-15,0 0 2 0,0 0 2 0,0 0-5 16,3-2 3-16,-3 2-1 0,0 0-1 0,0 0 0 0,0 0 1 15,3 8-1-15,0-3 1 0,-3-1 0 16,1 0 1-16,4 1 0 0,-5 0-1 0,4 2 2 0,-3-2-1 16,1 0 0-16,2-1 2 0,-1 0 1 0,1 0-5 15,0 0 2-15,0-2 3 0,-3 0-4 16,-1-2 2-16,9 2-1 0,-4-2 4 0,-5 0-1 0,9 0-1 16,-9 0-1-16,13-2 2 0,-8 0-1 0,0 0 1 15,2-2-1-15,-2 1 0 0,1-2-1 0,-1 1 0 16,0-2 2-16,0 0-3 0,1 1-2 0,-3-1 1 15,2-2 1-15,0-1 0 0,-2 3 1 0,1-3-2 0,-2 1 1 16,0-2 0-16,0 3-1 0,1-4 1 16,-2 1 1-16,1-1-2 0,-1 0 0 0,-1 1-1 0,2 0 1 15,1-2 0-15,-2 3 0 0,-1-3-1 0,-1 2 2 16,-2-2 1-16,2 3-1 0,1-2-1 0,-2 1 1 16,0-1 1-16,1 5 0 0,0-2-2 0,-1 2 0 15,2 1 1-15,-2-1-2 0,0 1 2 0,1 0 0 16,1 2-2-16,0 3 0 0,-2-6 3 0,2 6-2 15,0-4-1-15,0 4 2 0,0 0-2 0,0 0 2 16,0 0-1-16,0 0 1 0,0 0 0 0,-14 10-1 0,11-7-1 16,2 2 0-16,0 0 4 0,1 1-2 0,-3 1 0 15,3 3 0-15,0-4 2 0,-1 4-2 16,-1 1 1-16,1-1 3 0,1 2 8 0,0 1 2 0,-1-1 1 16,1-1 3-16,0 5 3 0,0 0-4 0,0-3 0 15,2 2 1-15,0 1-5 0,-1-4 0 0,-1-1 0 16,4 1 0-16,-2 0 5 0,1 0-9 0,1-2 1 15,-3 1-1-15,1-1-1 0,2 1 4 0,0-1-4 0,0-1-2 16,1-2 2-16,-1 3-3 0,1-5 0 16,0 2-22-16,-1-2-41 0,0 0-50 0,-2-1-53 15,1-1-96-15,1-1-163 0,-4-2-454 0,0 0 200 0</inkml:trace>
  <inkml:trace contextRef="#ctx0" brushRef="#br0" timeOffset="-50039.03">10335 10467 177 0,'0'0'191'0,"0"0"-12"0,0 0-17 15,0 0-13-15,0 0-18 0,0 0-12 0,0 0-11 16,0 0-11-16,0 0-8 0,0 0-10 0,0 0-6 16,0 0-11-16,0 0-6 0,0 0-4 0,0 0-3 0,0 0-4 15,7 9-2-15,-7-4 9 0,0 0 3 16,0 2-5-16,0-2-5 0,0 2-4 0,-2-1-4 0,0-1-3 15,1 3 1-15,1-3-3 0,0 0-4 0,1 3-1 16,-1-4-3-16,2 1-3 0,0 2 1 0,-2-2-6 16,1 0 1-16,2-2-1 0,0 0-1 0,-1 1-2 15,2-2-1-15,0-2 0 0,-4 0-2 0,10 2-2 0,-5-2 2 16,-5 0-5-16,12-2 3 0,-10 1-1 16,5 0-1-16,-1-2-3 0,-1-2 4 0,-1 2-3 15,1-1-1-15,-1 1 1 0,1 1-2 0,0 0 1 0,-2-3-1 16,0 4 2-16,-3 1-3 0,6-4 1 0,-6 4 4 15,5-2 2-15,-3 0 0 0,-2 2 4 0,3-3-2 16,1 0 5-16,-4 3-3 0,2-3 1 0,-2 3 1 16,0 0-3-16,7-2 1 0,-7 2-4 0,2-3 1 0,-2 3 0 15,5-2-2-15,-5 2-4 0,3-2 3 16,-3 2 1-16,0 0-3 0,0 0 0 0,0 0-3 16,5-2 1-16,-5 2-1 0,0 0 1 0,0 0-1 0,0 0-3 15,1 9 4-15,1-7-2 0,-2-2 5 0,1 9-1 16,-1-6-5-16,2 1 0 0,0 3 3 0,3-3-3 15,-3 0 2-15,2 0 3 0,0 0-1 0,2 2 0 16,3-4-2-16,3 0 2 0,-2 1-2 0,3-1 1 16,-3-2-2-16,0 0 6 0,3-2-4 0,-4 2-1 15,0 0 1-15,1-5 0 0,-1 4 1 0,3-3-1 16,-5 0 0-16,1-2 0 0,-3 3-5 0,1-1 5 0,1 1-4 16,0-3 3-16,-1 1 0 0,-3 3-3 15,1-5 2-15,-1 4 3 0,-1-1-1 0,2 0-2 0,-1-1-2 16,0 2 4-16,0-2 2 0,-2 1-6 0,-1 0 4 15,2 1-2-15,-2-3 0 0,0 6 0 16,-4-8 0-16,2 5 3 0,1-2-6 0,-4 0 3 0,4 1-1 16,-2-1 0-16,1 2 2 0,-1 1 0 0,3 2-2 15,-2-7-1-15,2 7 0 0,-4-2-1 0,4 2 1 16,0 0 0-16,-8-1 0 0,8 1 0 0,-10 5 0 16,7-3 2-16,0 2-2 0,-1 0 5 0,0 1 1 0,0 0-3 15,-3 4 5-15,0-3 8 0,3-2-3 0,-1 5 1 16,1-4-1-16,3 4 5 0,-3-1 6 15,-1 0 1-15,1 2-2 0,3-3-2 0,-2 1 5 0,2-2 0 16,0 1 4-16,-2 1-8 0,2-1-1 0,2 0 0 16,2-2-1-16,-1 5-3 0,2 0-1 0,0-5 0 15,6 3-7-15,-2 0-46 0,0-3-77 0,3 0-94 16,-5 0-253-16,3-1-500 0,3-1 221 0</inkml:trace>
  <inkml:trace contextRef="#ctx0" brushRef="#br0" timeOffset="-45008.16">3998 10807 91 0,'0'0'156'15,"0"0"-18"-15,-3-4-7 0,3 4-4 0,0 0-14 0,0-3-5 16,0 3-6-16,0 0-2 0,-1-6-2 0,1 6-3 16,0 0 3-16,1-4-6 0,-1 4-4 0,0 0-7 15,1-4-4-15,-1 4-3 0,0 0-3 0,0 0-5 16,2-5-4-16,-2 5-5 0,0 0-5 0,0-3-5 16,0 3-4-16,0 0-5 0,0 0-1 0,0 0-3 15,0 0-7-15,0 0-5 0,0 0 2 0,0 0-5 16,0 0 0-16,0 0-2 0,0 0-4 0,0 0-2 15,0 0-1-15,0 0-4 0,0 0 5 0,5 12-3 16,-3-6-2-16,1-1 2 0,-3-1-1 0,0 3 1 16,4 0-3-16,-3 2-1 0,1 2 1 0,0-1 1 15,-2 1 2-15,0 3 12 0,-1 2 5 0,1-1 2 16,0 2 9-16,-1 0-5 0,1 1-2 0,-3 1 0 0,2 0-1 16,-1 0 3-16,2-3-2 0,-1 1-1 0,-2 3 1 15,2-3-3-15,1-1-2 0,-1-4-2 0,0-1-3 16,-1 1 1-16,2-2-2 0,-1 1-3 0,1-4-8 15,-1 2 8-15,1-2-2 0,0-1-2 0,0-1 0 16,0 1-4-16,0-5 1 0,0 4-1 0,-2 1-1 16,4-2 0-16,-2 1-3 0,0-5 5 0,0 6-5 15,1-3 3-15,0 0-1 0,-1-3-1 0,2 6-5 16,-2-2 5-16,0-4-2 0,1 4-2 0,0-1 2 0,-1-3 4 16,3 5-3-16,-2-3 1 0,-1-2 0 0,5 4 0 15,-5-4 2-15,7 3 2 0,0-1 0 0,3-1 3 16,2-1 1-16,2 0-4 0,4-1-3 0,1-1 3 15,0 2 2-15,0-3-1 0,2 1-4 0,-1 0 5 16,-2 1-1-16,1-1-2 0,-2 0-2 0,-3 1 3 16,0 0-4-16,-4 1-1 0,1-3 1 0,-4 3-1 15,2 0-6-15,-4-1-10 0,-5 1-22 0,8-2-13 0,-8 2-22 16,4-2-23-16,-4 2-30 0,-3-5-18 16,3 5-40-16,-4-7-251 0,-2-2-468 0,-3 4 207 15</inkml:trace>
  <inkml:trace contextRef="#ctx0" brushRef="#br0" timeOffset="-44390.85">3981 10829 27 0,'0'0'167'16,"2"-3"-4"-16,-2 3-12 0,0 0-5 0,0-7-1 16,0 7-2-16,0-4-15 0,0 4-4 0,-2-5-6 15,2 5-12-15,3-3-7 0,-3 3-14 0,2-5-2 16,-2 5-5-16,4-2-6 0,-4 2-8 0,4-4-4 15,-4 4-9-15,6-3-3 0,-2 0-6 0,0 2-3 0,-4 1-3 16,12 0-8-16,-5-1-3 0,-7 1 0 16,13 2-2-16,-7-2-5 0,3 3-6 0,-1-3-8 15,-3 1-15-15,3 1 0 0,-3 0-9 0,4 0-3 0,-4 0-4 16,0 1-2-16,-1-1-7 0,1-2-2 0,-5 0-2 16,5 3-10-16,-5-3 3 0,4 4-12 0,-4-4-4 15,-4 5-8-15,4-5 0 0,-6 3-11 0,1-1 4 16,-3 2 5-16,3 0 5 0,-8 0 12 0,4 0-7 15,0 1 15-15,-4 1 5 0,7 1 12 0,-3-4 7 16,-1 1-5-16,4-1 6 0,0 3 11 0,0-1 4 16,1-4 4-16,1 2 4 0,-1 3 12 0,2-3 2 15,1-1-3-15,-1 1 8 0,3-3 0 0,0 4-6 0,-1 0 6 16,1-4 8-16,-1 5 4 0,1-5 7 0,0 4 13 16,0-4 7-16,0 4 6 0,0-4 11 0,0 0 2 15,5 3 5-15,-5-3-1 0,1 2-8 0,-1-2 10 16,0 0-4-16,5 1-1 0,-5-1-5 0,0 0 2 15,12-1-3-15,-12 1-4 0,10-2-5 0,-4 0-2 16,3 0-7-16,-2-1-5 0,0 1-6 0,2 0-3 16,0 0-2-16,0 0-7 0,0 0-1 0,1-2-5 15,3 1 1-15,-1 3-7 0,2 0-5 0,-2 0-22 16,2 0-25-16,-1 0-30 0,1 0-33 0,-2 2-31 16,-1-2-46-16,1 1-221 0,-2 0-425 0,-2 2 189 15</inkml:trace>
  <inkml:trace contextRef="#ctx0" brushRef="#br0" timeOffset="-43938.46">4444 11035 129 0,'0'0'163'0,"0"0"-13"0,0 0-11 16,0 0-14-16,0 0-12 0,0 0-2 0,0 0-11 15,0 0 5-15,0 0 4 0,0 0-5 0,0 0-2 16,0 0-3-16,0 0-4 0,0 0-8 0,0 0-4 16,5-7-11-16,-5 7-9 0,0 0-5 0,0 0-11 0,0 0 5 15,11 4-7-15,-3 1-6 0,-1 1 2 0,1-2-8 16,1 5 0-16,-1-3-4 0,2 3-2 16,2-2-3-16,-3 3-3 0,2-2 1 0,-2 1-4 0,0-1-1 15,1 1-3-15,-2-3-1 0,-2 2 1 0,2 0-4 16,-4-1-4-16,3-2 1 0,-3 0-2 0,0 2 0 15,0-4 0-15,0 1 2 0,-3 0-1 0,3-1 0 16,-1 2 1-16,-2 0 0 0,3-1-25 0,-4-4-44 16,1 4-52-16,1-4-56 0,-2 0-198 0,0 0-398 15,0 0 177-15</inkml:trace>
  <inkml:trace contextRef="#ctx0" brushRef="#br0" timeOffset="-43624.27">4657 11029 59 0,'0'0'218'16,"-2"-1"-15"-16,2 1-19 0,-3-5-15 0,3 5-17 16,0 0-16-16,0 0-9 0,-1-4-15 0,1 4-11 15,0 0-11-15,0 0-11 0,0 0-3 0,0 0-13 16,0 0-5-16,0 0-6 0,0 0-3 0,-9 9-5 15,5-7-2-15,-2 5-1 0,-1 3 2 0,0 1 7 0,-2-2-2 16,1 0-4-16,-3 4-1 0,3-4 0 0,-1 0-3 16,0 1 0-16,0-1-5 0,4 0-7 0,-3 0 1 15,2 0-1-15,1-1-1 0,-2 0-1 0,5-2-5 16,-1-1-3-16,-1 2-1 0,3-1 0 0,-2-2-3 16,2 1 0-16,1 1-13 0,0-2-44 0,-1 1-38 15,1-5-57-15,0 5-92 0,0-5-136 0,2 3-395 0,-2-3 176 16</inkml:trace>
  <inkml:trace contextRef="#ctx0" brushRef="#br0" timeOffset="-42924.47">5000 11021 118 0,'-3'-4'186'0,"3"4"-10"16,-5-4-12-16,3 2-17 0,2 2-12 0,-7-4-15 15,2 2-12-15,-3 0-9 0,8 2-14 0,-5 0-2 16,5 0-9-16,0 0-1 0,-14 0-8 0,10 2-7 15,4-2 1-15,-10 5-5 0,5-3 0 0,-3 3 5 16,-1-1 0-16,2 3-4 0,-1-2-6 0,-1 4 0 16,1-4-5-16,3 6-4 0,-2-2-1 0,0 0-5 15,2 0-2-15,-1 2-1 0,2-4-4 0,-1 4 3 0,0-3-7 16,2 2 0-16,1-2-3 0,0-1-1 16,1 2-2-16,0-3-2 0,-2 0-2 0,3-2 1 15,0 3-3-15,0-6 1 0,3 5-2 0,-2 0 1 0,2-4-1 16,0 1-1-16,1 0 2 0,4-2 3 0,-2 0-1 15,1 3-1-15,0-4 1 0,7 0-3 0,-2 0 0 16,1-2 0-16,-2 0 1 0,2 1-6 0,1 0 1 16,-1 1 0-16,-2-3 2 0,-2 3-5 0,-1 0 0 15,1-1 2-15,1-2-2 0,2 0-6 0,-4 0 8 16,-2 1 0-16,-1-1-1 0,0 1 0 0,-1 1 2 16,0-3-2-16,-2 1 0 0,2 0-2 0,-3-2 4 0,0 2-1 15,1-1-2-15,-2 4 0 0,0-9 2 0,0 7-2 16,0 2 2-16,-3-7-2 0,3 7 1 15,-5-3-9-15,4 1 6 0,1 2-4 0,0 0-1 0,0 0 4 16,0 0 0-16,0 0 0 0,-12 5-2 0,11-1 2 16,-2-1 1-16,2 2 2 0,0-3-3 0,1-2 2 15,-1 8-1-15,2-4-1 0,-1 0 0 0,0-4 0 16,0 6-1-16,0-1 2 0,0-5-7 0,1 7 6 16,0-4-2-16,-1 0 2 0,2 1 2 0,-2-1-4 15,2-1 6-15,-2 5-4 0,3-4 2 0,-1 2-2 16,1-4 0-16,0 4 2 0,-1-2-1 0,3 1 2 15,-1-1-1-15,2-1-2 0,2 2 2 0,3-3-1 0,0 1-20 16,2-1-16-16,1-1-32 0,1-1-37 16,2-3-39-16,-1-3-73 0,2 1-159 0,1-2-404 0,-1-1 179 15</inkml:trace>
  <inkml:trace contextRef="#ctx0" brushRef="#br0" timeOffset="-42506.59">5296 10727 147 0,'-1'-3'210'0,"1"3"-15"0,-4-7-16 16,3 5-24-16,1 2-12 0,0 0-11 0,-3-4-13 16,3 4-14-16,0 0-9 0,0 0-9 0,3 13-10 15,-2-8 10-15,2 1-11 0,-1 6 8 0,2-2-5 16,-2 2 2-16,2 3 0 0,1 2-6 0,-2 0 0 16,-2 0-9-16,-1-2-2 0,2 3-5 0,-2-1-3 0,-3 4-5 15,2-1-6-15,-3-3-3 0,3 3-5 0,-2-4-2 16,-1 1-3-16,3 0-1 0,1-1-4 0,1 1-6 15,-1-4 6-15,-1-4-6 0,2 6-3 0,-1-2-1 16,3 1 0-16,-2-2 1 0,-1-2-5 0,0 2 1 16,3-3 0-16,-1-1-6 0,1-1 3 0,-2 0-3 15,4-2 1-15,-5 2-1 0,3-1-3 0,1-2-10 16,-1-1-17-16,-2-1-24 0,3 0-29 0,2 0-36 16,-6-2-35-16,11-4-65 0,-7 2-197 0,2-1-440 15,-1-2 196-15</inkml:trace>
  <inkml:trace contextRef="#ctx0" brushRef="#br0" timeOffset="-41824.53">5429 10786 121 0,'0'0'149'0,"0"0"-6"0,0 0-14 0,3-5-15 16,-3 5-7-16,0 0-6 0,0 0-8 0,2-2-1 0,-2 2-9 16,0 0-8-16,0 0 1 0,0 0 2 0,0 0 11 15,7 9 4-15,-6-4-4 0,1 2-4 16,0-2-10-16,-1 7-6 0,3-2 5 0,-2 2-2 0,-1 0-4 16,3 5-6-16,-4 0-4 0,3 4-3 0,0-1-4 15,-1 0 4-15,-2-1-3 0,-1 5-10 0,1-5 2 16,1 1-5-16,0-2-3 0,1-2-4 0,-1 0-2 15,-1-4-6-15,0 0-1 0,3-1-1 0,-2 1-3 16,-1-2-2-16,1 0 0 0,2-2-9 0,0 2 2 16,1 0 3-16,0-1-3 0,-1 1 0 0,0-2-2 15,0 1 1-15,0-1 1 0,0-3-2 0,0 2-1 16,1-2 0-16,-2 1-1 0,1 0-1 0,1-2 0 0,-2-1-2 16,0 1-3-16,1-1-3 0,1-3 0 0,-4 0 0 15,8 2 0-15,-3-1 0 0,-5-1 1 0,9-3 2 16,-3 3-1-16,0-5-3 0,1 3 3 0,-1 0-3 15,3-3 4-15,2 2-2 0,-1-5 1 0,-4 4 1 16,2-1-1-16,0 1 3 0,-2-4-1 0,2 4-4 16,-2-5 6-16,3 5-3 0,-4-1-1 0,3-5 1 15,-3 3 2-15,-1 1 0 0,1-1-2 0,4-2 0 16,-4 1 1-16,0-1 0 0,0 1-2 0,2-1 1 0,-5 0-1 16,4 1 3-16,1-1 0 0,-2 1-2 15,-2 2-4-15,-1 2 5 0,1-4-1 0,-5 5 1 0,2-2-2 16,0 5 0-16,-2-9 3 0,-1 6 2 0,3 3 2 15,-6-1 0-15,1-1-2 0,5 2 0 0,0 0-1 16,-16 6 1-16,11-4 3 0,0 4-3 0,0 0 4 16,-1 1-1-16,2-2 3 0,0 3-4 0,-1 1 3 15,4-1 2-15,-3 1 0 0,1 0 2 0,2 0 0 16,0-1-3-16,2 2-4 0,1-1 3 0,0 0-1 16,-1 1 4-16,2-2-2 0,-2 3-2 0,1-4 0 0,5 1 3 15,-3-2-3-15,2-2-2 0,0 4 1 16,5-3 0-16,0-1-2 0,2 3 2 0,-3-3-11 15,4-2-32-15,0 0-35 0,4-1-37 0,-5-1-43 0,6-4-40 16,-6 0-233-16,1 0-458 0,0-1 202 0</inkml:trace>
  <inkml:trace contextRef="#ctx0" brushRef="#br0" timeOffset="-41424.08">5967 11062 22 0,'0'0'211'0,"0"0"-20"16,0 0-12-16,0 0-15 0,0 0-21 0,-8 6-5 16,7-1 6-16,0 0-14 0,1 1-11 0,0-1-12 15,0 2-7-15,-1 0-8 0,1 0-6 0,2 2 12 16,-1-1-9-16,1 1-8 0,-1-2-7 0,0-2-4 16,3 2-3-16,-3-1-8 0,0-2-8 0,1 3-3 15,-1-5-6-15,0 3-4 0,-1-5-3 0,2 6-1 16,0-4-3-16,-2-2-2 0,0 5-2 0,0-5-4 0,0 0 2 15,3 4-2-15,-3-4-3 0,0 0 0 16,0 0-3-16,10-11-2 0,-6 6-3 0,2 4-1 16,-2-4-4-16,-1 2 3 0,0 0-9 0,0-1 7 0,2 1-2 15,-5 3 0-15,4-4-4 0,2 3 1 16,-6 1 0-16,4-1 0 0,-4 1-9 0,0 0 3 0,8 3 7 16,-7 0-2-16,3-1 1 0,1 0 0 0,-1 2 0 15,2 0 2-15,-2 2-2 0,0-5 1 0,1 4 0 16,-1-1-1-16,1 0 0 0,0 0 0 0,3-1-6 15,-3-1 0-15,0 2 6 0,3-1-1 0,0-2 0 16,2 1 2-16,-4 0-5 0,2 1-21 0,-1-3-34 0,1 0-16 16,-2 0-25-16,2 0-32 0,0-5-57 15,-1 3-213-15,1-4-430 0,1-1 190 0</inkml:trace>
  <inkml:trace contextRef="#ctx0" brushRef="#br0" timeOffset="-40988.57">6384 11059 4 0,'0'0'205'0,"-12"5"-11"0,9-2-11 16,1-2-15-16,-1 6-10 0,1-2-6 16,-3 1-11-16,1 1-12 0,0 2-11 0,-1-1-10 15,2 1-7-15,-2-1-14 0,0 1-9 0,0-1-2 0,0 1-7 16,2-1-8-16,0-1-6 0,0-1-6 0,2-1-1 15,-2 1-7-15,3-2-2 0,0 1 1 0,0-2-7 16,3 0-7-16,-3-3 2 0,6 4-2 0,-2-2-3 16,2-2-4-16,3 0-1 0,-1-2-15 0,1-1-19 15,2-1-16-15,0 4-4 0,-1-4-9 0,1-2 6 16,0 1 1-16,0 2 2 0,-1-2 7 0,-1 0 1 16,2 1 6-16,-4 1 6 0,-1 1 4 0,2-1 8 0,-4 2 11 15,0-2 4-15,1 1 5 0,-5 2 8 0,5-3 2 16,-5 3 1-16,0 0 0 0,0 0-2 15,5-1-4-15,-5 1 4 0,0 0-2 0,0 0 10 0,0 0 10 16,0 8 0-16,0-8 4 0,0 9 5 0,0-4 4 16,0 1-3-16,0 1 11 0,0 3 3 0,0-2-4 15,0 2-5-15,0-1-10 0,4 2 1 0,0-1-1 16,-3 0-3-16,3 0-4 0,0-1-3 0,1 2-3 16,0-2-2-16,3 0-4 0,-2-2-2 0,4 2-8 15,0-1 3-15,5 0-3 0,1-1-41 0,-7 2-71 16,-2-8-97-16,-3 2-325 0,2-2-557 0,-6-1 246 0</inkml:trace>
  <inkml:trace contextRef="#ctx0" brushRef="#br0" timeOffset="-39457.88">4043 12036 77 0,'0'0'153'16,"0"0"-10"-16,0 0-15 0,0 0-16 0,0 0-10 15,0 0-12-15,0 0-8 0,0 0-9 0,0 0-6 16,0 0-2-16,0 0 5 0,0 0 1 0,0 0 5 16,0 0 5-16,0 0-6 0,-2-6 0 0,2 6-5 15,3-3-3-15,-3 3 15 0,1-5-6 0,-1 5-2 0,0 0 4 16,-1-3-2-16,1 3 0 0,0 0-6 16,0-5-2-16,0 5-6 0,0 0-3 0,1-4-5 0,-1 4-2 15,0 0-5-15,0 0-3 0,0 0-2 0,-1-5-1 16,1 5 0-16,0 0-5 0,0 0 7 0,0 0-7 15,0 0 8-15,-1-2 0 0,1 2 1 0,0 0 1 16,0 0 0-16,0 0-3 0,-2-6 0 0,2 6-3 16,0 0-1-16,0-6-12 0,0 6-1 0,0 0-1 15,4-2-2-15,-4 2 0 0,0 0-6 0,0 0-4 16,0 0-1-16,0 0-2 0,0 0-2 0,0 0 2 16,0 0-5-16,0 0 3 0,5 16-1 0,-5-11-2 0,-1 7-2 15,1-3-3-15,0 2 4 0,0 2-2 0,0 3 0 16,0 0 3-16,-3 1-4 0,3 0 3 15,-1 1 0-15,-1 1 1 0,2 2-1 0,-6 3-1 0,3-6 2 16,3 1-5-16,0-1 2 0,-2 0 2 0,1-1 0 16,0 0 0-16,2-1 1 0,-2 1-3 0,1-4 3 15,1-1 0-15,-1 0-7 0,0 0 4 0,1 3 1 16,3-5 1-16,-4-1 1 0,1 2-1 0,2-2 0 0,0 0 0 16,3-1 0-16,-5 0-3 0,4-4 4 15,-1 1-2-15,-3 2-1 0,2-3-4 0,0-3-22 16,-1 3-28-16,2-1-20 0,-4-3-24 0,0 5-24 0,0-5-41 15,0 0-36-15,0 0-60 0,0 0-172 0,5-12-465 16,-5 7 205-16</inkml:trace>
  <inkml:trace contextRef="#ctx0" brushRef="#br0" timeOffset="-38891.81">3990 12105 64 0,'5'-3'220'0,"-2"-1"-5"0,1 0-11 15,1 2-14-15,-1-3-12 0,0 3-11 0,-1-3-10 16,0 1-15-16,3 0-14 0,-3-2-11 0,1 1-9 15,-1 0-11-15,3 0-6 0,0 0-12 0,5-2-6 16,-2-1-8-16,3 2-4 0,2 0-7 0,-4 0-9 16,4 1-4-16,3 1-7 0,2-2-1 0,-4 1-1 15,1 3-5-15,-1 2 0 0,0 0-16 0,-2 0-4 16,2 2-19-16,-3 3-12 0,1 0-20 0,-3-3-5 0,-5 5-11 16,3-1 1-16,-6-2-7 0,2 4-11 0,-4 1-4 15,-4-1 9-15,2 0 1 0,-6 1 11 16,3 0 4-16,-4 0 8 0,0-1 4 0,0 0-1 0,-2 1 9 15,-3-1 6-15,-1 2 8 0,3-3-4 0,2 0 10 16,-3 4 7-16,1-6 10 0,2 2 2 0,0-1 4 16,0-2 3-16,3 3 2 0,2-4 1 0,0 2 2 15,1-3 6-15,-1 3 0 0,4-1 1 0,-3-1-2 16,3 0 10-16,1-3 7 0,-4 5 6 0,1-3 16 16,2 2 13-16,1-4 8 0,0 0 6 0,0 0 0 15,4 6 10-15,-4-6-4 0,5 2-5 0,-5-2-8 16,10 0-2-16,-2 0-2 0,-8 0-6 0,14 0-9 0,-4 0-6 15,-1-1-1-15,1-2-6 0,-2 3-2 0,2-1-3 16,0 1-8-16,-1 0-4 0,3-2-2 0,-1 2-4 16,2 0-1-16,-3 0-5 0,1 0-5 0,1 2-13 15,-1-2-29-15,0 1-21 0,3 1-31 0,-5 2-34 16,0-2-35-16,5 1-44 0,-9-3-261 0,3 5-492 16,1-4 218-16</inkml:trace>
  <inkml:trace contextRef="#ctx0" brushRef="#br0" timeOffset="-37839.87">4522 12322 129 0,'-7'0'172'0,"7"0"-13"15,-5 4-2-15,-1 1-9 0,2 1-7 0,-1-2-11 16,-4 2-12-16,1 1 3 0,-2 0-6 0,2 1-8 16,-1 1-13-16,2-5-6 0,2 2-9 0,1 0-2 15,-1-2-6-15,0 1-6 0,1 0-5 0,-1 1-3 16,1-3-4-16,-1 0-8 0,2 1 0 0,1-2-3 16,-1 2-2-16,3-4 0 0,-3 3 1 0,3-3-3 15,0 0-1-15,0 0-3 0,0 0-5 0,0 0-2 16,0 0 0-16,0 0-6 0,11-13 0 0,-7 9-3 15,-2 2-2-15,3-2-1 0,0-2 2 0,-1 3-6 0,1-1-2 16,2 1-1-16,-3-1-1 0,2 0-1 16,-2 3 2-16,0-1-1 0,1-1-1 0,-1 0-3 0,1 2 3 15,-5 1-2-15,7-5 2 0,-3 5 0 0,-4 0-1 16,5-2 6-16,-5 2 4 0,0 0 4 0,4-1-2 16,-4 1-2-16,0 0-1 0,4-3-4 0,-4 3-2 15,0 0 1-15,0 0-4 0,0 0 0 0,0 0-2 16,6 4 1-16,-6-4 1 0,3 6 0 0,-3-3-1 15,5 1 2-15,-4 0-2 0,-1 2-1 0,4-1 0 16,-3-2 2-16,2 1-4 0,-2 0 2 0,3 2 0 16,-3-4-2-16,2 1 4 0,-2 0 0 0,3-1-1 0,-4-2-1 15,4 2 1-15,2 2-1 0,-2-3-1 16,-4-1 1-16,8 1-5 0,-3 0 5 0,-5-1-1 0,9 0-1 16,-4 1-1-16,-5-1 1 0,0 0-7 0,9-1 7 15,-9 1 1-15,0 0 1 0,10-1 0 0,-7 0 0 16,-3 1 0-16,6-5 1 0,-4 4 0 0,2-3 0 15,-1 0-2-15,1 1 0 0,-2-3-1 0,3 1 0 16,-1-1 0-16,4-3-1 0,-3 1-2 0,1 1-4 0,1 0 7 16,-1 4-4-16,0-4 4 0,1 4 2 15,-2-2-2-15,2 0-1 0,-2 4 0 0,0 0 0 16,2-1-6-16,-3 2 7 0,-4 0-3 0,5 3 0 0,-1-2 1 16,0 3 2-16,-3 0 0 0,4 1-7 0,-2 2-2 15,-2-2 9-15,0 0-3 0,2 2 3 0,-3-2 1 16,1 0-6-16,3 2 3 0,-3-3 3 0,2 0 1 15,-2-1 0-15,3 1-2 0,-1-2 1 0,-2 0 0 16,4 1 1-16,-5-3 0 0,0 0 0 0,0 0 2 16,10-3-3-16,-10 3 0 0,11-2 2 0,-9-2-3 15,1 1-5-15,2-1 6 0,-2 3 0 0,-3 1 1 16,6-5 0-16,-5 3-2 0,-1 2-5 0,0 0 4 16,5-2 0-16,-5 2-2 0,0 0 1 0,0 0 1 15,10 4-1-15,-6-3 2 0,-1 2 0 0,-3-3 1 16,7 3-3-16,0 0-4 0,-2 1 7 0,1-1-2 0,1-2-1 15,-1 0 2-15,-1 2 1 0,3-2-1 0,-2 1 0 16,-6-2-7-16,12 0 7 0,-12 0 3 0,10-2 0 16,-5 1-1-16,-5 1 2 0,8-2-2 0,-8 2 2 15,7-2-5-15,-3 1 3 0,-4 1-2 0,0 0 2 16,0 0-9-16,1-3 9 0,-1 3-1 0,0 0-2 16,0-6 3-16,0 6-4 0,0 0-2 0,0 0-11 15,-6-4-16-15,2 1-15 0,-2 2-23 0,0-1-25 0,0-1-13 16,1-3-18-16,1 2-14 0,-1-3-13 15,0-3-22-15,-1 1-3 0,1 1-15 0,0-3-101 16,1-4-316-16,-1 1 140 0</inkml:trace>
  <inkml:trace contextRef="#ctx0" brushRef="#br0" timeOffset="-37747.85">4821 12222 383 0,'-3'-11'61'15,"3"1"18"-15,-1 0-14 0,0 3 12 16,-2-1-10-16,3 4 3 0,0-3-14 0,0 2-12 0,3 0 2 16,-3 5-2-16,5-2-2 0,-1 0-7 0,-4 2-2 15,9 0-28-15,-9 0-59 0,11 0-122 0,-6 2-190 16,2-1 84-16</inkml:trace>
  <inkml:trace contextRef="#ctx0" brushRef="#br0" timeOffset="-37223.06">5063 12291 165 0,'0'0'215'0,"0"0"-19"0,-3 2-14 0,3-2-16 15,-3 4-16-15,3-4-14 0,-1 6-15 0,1-6-8 16,-3 5-12-16,3-5-7 0,3 5-5 0,-6-1 14 16,6 1-10-16,-2-1 0 0,0 4-10 0,1-5-6 15,-1 2-9-15,0 1-5 0,0-1-9 0,2-2-3 0,-2 2-9 16,1-1 2-16,-1-1-7 0,2 0-1 16,-1 1-3-16,-1-2-5 0,-1-2 0 0,2 3 0 15,-2-3-7-15,2 3 3 0,-2-3 0 0,4 2-9 0,-4-2 6 16,0 0-6-16,9-8-3 0,-8 6 3 0,3-4-5 15,-1 2 2-15,-1 0-3 0,1-2 0 0,-1 2 1 16,-2 4-4-16,2-4 1 0,0 0 1 0,-2 4-5 16,5-4 1-16,-5 4-1 0,3-2 2 0,-3 2-3 15,0 0 2-15,11 2-1 0,-6 1 0 0,1-2-7 16,1 3 8-16,-3 0-6 0,1-2 2 0,-1 0 3 16,1 2-1-16,3-3 1 0,-2 2 1 0,-1-2-3 15,-1 1 3-15,1-2 1 0,2 2 0 0,-1-2 3 0,-6 0 5 16,10-2 1-16,-10 2-1 0,9-1-2 15,-5 0-1-15,3-2-3 0,-1 1 0 0,-2 1-2 16,-4 1 2-16,6-5-3 0,-3 3 4 0,-3 2-3 0,0 0-2 16,5 0 2-16,-5 0-5 0,4-3 4 0,-4 3-2 15,6-1-2-15,-6 1 0 0,0 0 1 0,0 0-1 16,0 0 1-16,0 0 1 0,0 0 1 0,0 0 1 16,9 1 5-16,-9-1 0 0,0 0 2 0,0 0-1 15,9 0-1-15,-9 0 0 0,0 0 2 0,0 0-5 16,5-1-8-16,-5 1-41 0,1-4-50 0,-1 4-54 15,0 0-69-15,-1-6-230 0,1 3-481 0,0 3 214 0</inkml:trace>
  <inkml:trace contextRef="#ctx0" brushRef="#br0" timeOffset="-34825.56">5492 12291 4 0,'0'0'218'0,"0"0"-3"0,0 0-8 0,0 0-10 0,0 0-12 15,0 0-14-15,0 0-12 0,-3-4-15 0,3 4-15 16,0 0-12-16,0 0-13 0,0 0-10 0,0 0-11 15,0 0-8-15,0 0-9 0,0 0-9 0,5 10-5 16,-2-4-4-16,-2-1-5 0,0-1-3 0,2 2 8 16,-2-2-6-16,0-1-3 0,1 4 0 0,-1 0-2 15,0-3-5-15,-1 1-3 0,0 0-3 0,3 0-2 16,-3-5-4-16,1 6 3 0,-1-4-3 0,0-2-3 0,0 5-2 16,0-1 3-16,0-4-3 0,0 0 2 0,0 0-1 15,0 0-1-15,0 3-2 0,0-3-2 0,0 0 0 16,0 0-2-16,0 0 0 0,-5 4-14 0,5-4-33 15,-8 3-45-15,2-2-53 0,1 0-91 0,-2-1-184 16,7 0-445-16,-14-1 197 0</inkml:trace>
  <inkml:trace contextRef="#ctx0" brushRef="#br0" timeOffset="-34659.48">5458 12094 79 0,'0'0'315'0,"0"-6"-12"16,0 6-25-16,0-3-21 0,0 3-25 0,2-7-24 16,-2 7-20-16,1-4-21 0,-1 4-15 0,4-2-16 15,-4 2-24-15,0 0-44 0,0 0-62 0,10 1-71 16,-10-1-74-16,6 4-245 0,-3-1-414 0,1 0 184 16</inkml:trace>
  <inkml:trace contextRef="#ctx0" brushRef="#br0" timeOffset="-33892.36">5677 12063 132 0,'0'0'159'0,"0"0"-8"16,0 0-9-16,-4 2-1 0,4-2-20 0,0 0-3 15,0 0-12-15,8 11-5 0,-7-9-5 0,2 3-8 16,-2-1 1-16,-1 1 3 0,0 3-8 0,5-3-9 0,-5 5-1 16,0 1 0-16,-1 2-3 0,0 1-6 15,-2-3-7-15,3 5-6 0,-4 2-2 0,-1 7 1 16,1-4 0-16,-1-3-7 0,1 1-6 0,-3-3-1 0,0 2-3 16,2-2-4-16,1 0-5 0,3-4 1 0,-3-2-4 15,0 1-1-15,2-4-4 0,-1 1 1 0,3-3-1 16,0 0-1-16,0 1-1 0,-1-3 0 0,1-3-1 15,0 0 3-15,1 3-4 0,-1-3-3 0,0 0 2 16,0 0-1-16,14-9-2 0,-10 3-2 0,1-1 0 16,-1-2-3-16,1 1 1 0,0 1-1 0,0 0-4 15,-1 1-3-15,0-1 1 0,0 2 2 0,-2-4 0 0,1 3 1 16,2 0-1-16,-1 2 1 0,0 0-2 16,1-1-2-16,0 1 2 0,1 1 1 0,3-3-1 0,-1 3-3 15,-2 0 2-15,2 3 0 0,-1-2-2 0,2 0 3 16,-2 2-5-16,1 0 4 0,-1-1 0 0,-7 1 0 15,9 1 3-15,-5 1-2 0,1 0-1 0,-4 2 1 16,2 3-1-16,-2-3 2 0,2 0 0 0,-3 4 1 16,-3-3-2-16,3 2 3 0,0 0 1 0,0-3-3 15,0 4 0-15,0-4 2 0,0 1-2 0,3 1 1 16,-2-3 0-16,-1 3 0 0,5-3 2 0,-4-1-1 16,3 1 1-16,0-1 1 0,1-1-4 0,3 0 4 15,-8-1-2-15,15-2 0 0,-4 0 0 0,0-1-2 0,-1 1 2 16,0-1-3-16,2-1 4 0,-2 1-1 0,0 0-2 15,-3 1 0-15,3-1 0 0,-5 2-1 0,0-2-1 16,0 2 2-16,2 0 0 0,-7 1 0 0,9 0-2 16,-9 0 4-16,7 2-3 0,-3 2 2 0,0 1 5 15,0-2 0-15,2 2 2 0,-5 2 1 0,5-1 6 16,0 1-1-16,-1 0-1 0,0 1 1 0,4 0-3 16,0 1 3-16,0 0 0 0,1-2 3 0,3 6-4 15,-4-7-1-15,4 4-2 0,-4-4 1 0,0 5-1 16,-1-6-7-16,-1 1 4 0,-2 0 0 0,0-1-4 0,-3 1 5 15,-1-2-1-15,0 3-4 0,-2-3 4 0,0 3-2 16,-3-1 1-16,-1-2-2 0,-1 3 1 0,0-1-2 16,0-2 0-16,-2 2 1 0,2 2-5 0,-2-3 4 15,-2 1-7-15,5-2-24 0,-4 2-33 0,2 0-30 16,-3-1-50-16,5 0-64 0,-4 0-207 0,1-3-446 16,-2 2 197-16</inkml:trace>
  <inkml:trace contextRef="#ctx0" brushRef="#br0" timeOffset="-31609.08">3045 12410 132 0,'0'0'148'0,"0"0"-6"0,0 0-6 16,0 0 0-16,0 0-2 0,0 0-5 0,0 0-5 15,0 0-3-15,0 0-9 0,0 0-10 0,0 0 0 16,-4-5-5-16,4 5-3 0,0 0-1 0,0 0-9 0,0 0-3 15,-5-1-9-15,5 1-2 0,0 0-1 0,-4-2-6 16,4 2-5-16,-4-4-6 0,4 4 2 0,0 0 5 16,-4-1-3-16,4 1 0 0,-5-3 1 0,5 3-1 15,0 0 3-15,0 0-4 0,-4-2 1 0,4 2-1 16,0 0-2-16,0 0-5 0,0 0 2 0,-5-4-4 16,5 4 0-16,0 0-1 0,0 0-3 0,0 0-6 15,0 0-5-15,0 0-3 0,0 0 2 0,0 0-5 16,0 0-3-16,0 0-2 0,0 0-1 0,0 0-6 15,0 0 0-15,0 0 1 0,0 0-1 0,0 0-5 16,0 0-2-16,0 0 4 0,0 0-3 0,0 0 0 0,0 0-1 16,0 0-2-16,0 0 6 0,0 0-3 0,0 0-2 15,26 4 4-15,-20-3-2 0,7-2 2 0,-3 2-3 16,2 0 1-16,2 0-2 0,0 1-2 0,1-1-4 16,-2-1 1-16,5 3 5 0,-7-3-3 0,3 0 3 15,-4 1-3-15,2-2-1 0,-2 3 4 0,-2-2-5 16,-3 0 3-16,-5 0 0 0,10 0-1 0,-10 0 0 15,9 1-3-15,-4-1 2 0,-5 0 4 0,8-1-3 0,-8 1 1 16,9 0 0-16,-9 0-2 0,9 0-7 0,-9 0 10 16,5 1-3-16,-5-1-4 0,0 0 2 15,0 0 2-15,10-1-7 0,-10 1 1 0,0 0-2 0,0 0-9 16,0 0-5-16,0 0-14 0,0 0-13 0,1 2-20 16,-1-2-19-16,0 0-35 0,0 0-15 0,0 0-28 15,0 0-35-15,0 0-29 0,-12-7-191 0,5 6-454 16,6-3 200-16</inkml:trace>
  <inkml:trace contextRef="#ctx0" brushRef="#br0" timeOffset="-31292.03">3258 12322 52 0,'0'0'161'0,"-1"-5"-4"0,1 5-8 0,0 0-4 15,-3-4 3-15,3 4-6 0,0 0-5 0,0 0-8 16,0 0 0-16,0 0-8 0,0 0-4 0,0 0-6 15,0 0-4-15,0 0-6 0,0 0-6 0,0 0-7 16,0-5-7-16,0 5-6 0,0 0-3 0,0 0-7 16,0 0-7-16,0 0-5 0,7-3-3 0,-7 3-7 15,0 0-1-15,10 0-4 0,-10 0-4 0,10 3-4 16,2-1-4-16,-4-2 0 0,0 2-4 0,2-1-2 16,0 6-3-16,-2-6 0 0,-1 0-2 0,-1 2-2 0,3-1-2 15,-4 3-2-15,0-2 0 0,0 1-2 16,-3-2 0-16,1-1-8 0,-3-1 7 0,7 6-1 0,-6-1 0 15,-1-2 0-15,0 1 0 0,0 1-2 0,-4-1 0 16,2 2 1-16,0-1 1 0,-1 0-1 16,-1 2-1-16,1 2-1 0,-3 0 0 0,1-3-25 0,-3 4-48 15,3-2-56-15,2-1-70 0,-2 1-230 0,3-2-464 16,0-3 206-16</inkml:trace>
  <inkml:trace contextRef="#ctx0" brushRef="#br0" timeOffset="-29624.64">2986 11130 112 0,'0'0'157'15,"-3"-3"-17"-15,3 3-6 0,0 0-4 0,-5-2-6 0,5 2-5 16,0 0-8-16,-5-2-5 0,5 2-3 16,0 0-5-16,-4-1-2 0,4 1-1 0,0 0-4 0,0 0 1 15,0 0-5-15,0 0-6 0,0 0 2 0,-5-3-7 16,5 3-3-16,0 0-10 0,0 0-2 0,0 0-9 15,0 0 0-15,0 0-8 0,0 0-6 0,0 0-3 16,0 0-2-16,0 0-5 0,0 0-6 0,0 0 3 16,0 0-4-16,0 0-2 0,0 0-5 0,0 0 5 0,0 0 2 15,0 0 1-15,0 0 9 0,0 0 4 16,0 0-5-16,0 0 1 0,0 0 3 0,0 0 5 16,0 0-3-16,0 0 4 0,0 0 0 0,0 0-4 0,0 0 0 15,0 0-4-15,0 0-4 0,0 0-3 0,0 0 1 16,0 0-1-16,0 0-2 0,0 0-3 15,0 0 2-15,0 0-3 0,0 0 1 0,0 0 3 0,0 0-1 16,0 0 1-16,0 0-1 0,0 0 1 0,0 0-3 16,0 0-1-16,0 0 2 0,0 0-3 0,0 0-1 15,0 0 1-15,10-6-3 0,-5 5-3 0,2-1-3 16,3-1 2-16,0 1 1 0,3 0-1 0,1 0-3 16,3-2 0-16,2 3-1 0,0 1-2 0,0-6 1 15,2 5 2-15,-1 1 3 0,-2-1-9 0,1-1 6 16,-6 2-6-16,1 0 2 0,-5 2-3 0,1-2 0 15,-1 0-1-15,-4 0 3 0,2 0-1 0,-7 0 1 0,9 0-3 16,-4 1 2-16,-5-1-2 0,6 0 2 16,-6 0-2-16,0 0 1 0,0 0 1 0,0 0-2 15,8-1-1-15,-8 1 0 0,0 0 2 0,0 0-3 0,0 0-10 16,0 0-12-16,0 0-12 0,0 0-20 0,0 0-15 16,0 0-20-16,0 0-23 0,0 0-18 0,0 0-4 15,0 0-10-15,0 0-13 0,-5-12-11 0,5 12 2 16,-3-5 2-16,3 1 18 0,0 4 15 0,0-7 13 15,0 3 7-15,-1-2 17 0,1 3 10 0,-3-2 16 16,2 0 14-16,1 0 13 0,-5 2 8 0,5-1 16 16,-1 0 7-16,-2-2 15 0,2 2 3 0,-3 1 12 15,4 3 6-15,0-7-2 0,-1 5 9 0,-2-2 1 0,3 4 6 16,-1-3-3-16,1 3 3 0,-3-3 0 0,3 3 0 16,0 0 2-16,-1-5 4 0,1 5 0 15,0 0 1-15,0 0-6 0,-3-5 5 0,3 5-6 0,0 0-4 16,0 0-2-16,0 0-3 0,0 0-2 0,0 0-1 15,0 0-4-15,0 0-3 0,0 0 0 0,0 0-2 16,12 10-3-16,-8-7 0 0,0 0 0 0,1 3-5 16,-3-2-1-16,2 2-1 0,1-2 1 0,-1 3-2 15,-4-1 1-15,5-2-2 0,-5 3 0 0,3 0-1 16,-2-3 0-16,-1 3 1 0,-1-2-1 0,-1 1-2 16,0 2 2-16,-2 0 1 0,-1 4 0 0,-4-1-22 15,-1 4-59-15,2-5-89 0,-5 4-166 0,6-3-360 16,0 0 160-16</inkml:trace>
  <inkml:trace contextRef="#ctx0" brushRef="#br0" timeOffset="-28242.38">3041 13587 80 0,'0'-3'160'0,"0"3"-6"0,1-4-14 0,-1 0-2 16,0-1 0-16,0 5-8 0,0-5-3 0,0 1-1 15,0 4-2-15,0-7 0 0,0 7 0 0,0-4-10 16,0 4 3-16,0-4-7 0,0 4-2 0,-1-3-6 16,1 3-3-16,0 0-8 0,-4-5-8 0,4 5-12 15,0 0-3-15,0 0-9 0,0 0-5 0,0 0-6 16,0 0-5-16,0 0-8 0,0 0 0 0,0 0-3 0,0 0-6 15,0 0 0-15,0 0-4 0,0 0-1 0,0 0-3 16,0 0 1-16,0 0-4 0,0 0 1 0,0 0-1 16,0 0 2-16,0 0-3 0,-4-2 5 0,4 2-3 15,0 0 1-15,0 0 2 0,0 0-1 0,0 0-5 16,0 0 4-16,0 0-5 0,0 0-4 0,-15 2 0 16,11 1-1-16,-1-1 2 0,5-2-1 0,-8 2 1 15,8-2 0-15,-5 1-1 0,5-1 1 0,-9 2 0 16,9-2 4-16,-4 1 1 0,4-1-5 0,0 0 5 0,0 0 1 15,0 0-2-15,-5 1-2 0,5-1 3 16,0 0-5-16,0 0 0 0,0 0 0 0,0 0 0 0,0 0 0 16,0 0 2-16,0 0-3 0,0 0-1 0,0 0 1 15,23 0-2-15,-11 0-4 0,2 0 4 16,-4 0-6-16,9-1 7 0,-1 2-4 0,-4-1 3 0,5-1-2 16,-1 1 1-16,-5 0-3 0,2 0-1 0,-5 1 4 15,3-1-4-15,-6 0 3 0,0 0-5 0,1 3 0 16,-4-3 0-16,-4 0 0 0,10 0 0 0,-10 0 1 15,5 0-3-15,-5 0-5 0,8 0-11 0,-8 0-9 16,0 0-9-16,0 0-10 0,0 0-1 0,0 0 0 0,0 0-1 16,5 1 2-16,-5-1 2 0,0 0 8 15,0 0 1-15,0 0 3 0,0 0 4 0,-12-9 6 0,10 5-3 16,-2 1 7-16,0 1 1 0,0-2 5 0,2 0 1 16,2 4 10-16,-4-6 2 0,1 4 10 0,3 2 3 15,-3-4-1-15,3 4 2 0,0 0 5 0,0 0-6 16,2-5-1-16,-2 5-3 0,5-2 1 0,-5 2-1 15,9 0-2-15,-9 0-1 0,13-2-1 0,-8 5 0 16,5-1-1-16,-5 2-1 0,3 0 1 0,1 2-1 16,-5-1 0-16,2 0-2 0,1 0 1 0,-4 2-3 15,0-2-4-15,1 3 12 0,0 1 3 0,-4-3-3 0,1 0-4 16,0 3 6-16,-3-1-3 0,2 1-8 16,-2-1 9-16,0 1-1 0,-3-1 0 0,0-1-16 15,-2 2-56-15,-3-1-64 0,5 0-89 0,-7-2-223 0,1 0-480 16,-1-1 213-16</inkml:trace>
  <inkml:trace contextRef="#ctx0" brushRef="#br0" timeOffset="-27274.87">2926 14521 177 0,'-5'4'222'0,"5"-4"-17"0,0 0-15 0,0 0-16 16,0 0-14-16,-3 1-17 0,3-1-12 0,0 0-13 0,0 0-11 16,0 0-11-16,0 0-4 0,0 0-6 0,0 0 1 15,0 0 0-15,0 0 6 0,0 0 2 0,0 0-2 16,0 0 0-16,0 0-1 0,0 0-9 0,0 0-5 16,0 0-3-16,0 0-11 0,-2 4-6 0,2-4-2 15,0 0-7-15,0 0-8 0,0 0-2 0,0 0-6 16,0 0 0-16,0 0-9 0,0 0 0 0,2 6-1 15,-2-6-3-15,3 2 1 0,-3-2-1 0,4 3 0 16,-2-1 1-16,-2-2 4 0,10 7 2 0,-7-5 0 0,3-1 2 16,2-2-3-16,2 2-3 0,2-2-1 15,-1 0 1-15,3-2-8 0,-1-2 3 0,6 3-5 0,0 0 0 16,-6 2-2-16,9-3-5 0,-4 2 5 0,-3 0-1 16,2 0-1-16,-3-2 0 0,-4 3-3 0,0-1-6 15,0 1-1-15,-2 1-4 0,-3-2 6 0,-5 1-5 16,10 0 5-16,-10 0-3 0,5 0 2 0,-5 0-3 15,0 0-2-15,7-3 3 0,-7 3-9 0,0 0-10 16,0 0-9-16,0 0-17 0,0 0-16 0,0 0-13 16,0 0-3-16,0 0-19 0,-12 10-3 0,7-10-7 15,5 0-4-15,-7 4-8 0,4-3-3 0,-3 1-14 16,0 0-3-16,3-1-14 0,-4 1-20 0,7-2-25 0,0 0-107 16,-9-3-331-16,5 1 147 0</inkml:trace>
  <inkml:trace contextRef="#ctx0" brushRef="#br0" timeOffset="-26925.95">3141 14514 33 0,'-2'-6'104'0,"2"6"1"0,-1-6-12 0,-2 4 2 0,3 2-5 16,-3-3-6-16,3 3-8 0,-2-4 0 0,2 4 6 16,-1-3 0-16,1 3-4 0,0 0-4 0,0 0-3 15,-3-5-7-15,3 5 1 0,0 0 1 0,0 0-3 16,0 0 2-16,0 0 1 0,0-5 5 0,0 5 4 16,0 0-4-16,0 0 1 0,0 0 1 0,0 0-1 0,0 0-1 15,0 0-2-15,3-4 0 0,-3 4-2 0,0 0-1 16,0 0-4-16,3-2-3 0,-3 2-4 0,0 0-4 15,0 0-2-15,0 0-8 0,11 1-6 0,-11-1 4 16,0 0-2-16,11 1-2 0,-5-1-1 0,0 0-5 16,2 2 0-16,-5-1-4 0,-3-1-2 0,12-1-6 15,-12 1 1-15,6 1-6 0,1-1 3 0,-7 0-2 16,6 1-3-16,-6-1 1 0,8 0 0 0,-6 3-3 16,-2-3 0-16,4 7 1 0,0-5-1 0,-4 1-2 15,4 2 1-15,1-1-8 0,-5 1 4 0,1-2 5 16,-1 3-2-16,4-2 0 0,-3 0-2 0,-1-1 3 0,3 2 0 15,-2-1-3-15,-1-1 2 0,0-3-6 0,-4 9 3 16,3-5 5-16,-4 0-3 0,-4 5-3 16,1-1-3-16,-2 4-37 0,-9 1-43 0,4-2-59 0,1-1-89 15,-1 2-212-15,-1-2-477 0,2 2 211 0</inkml:trace>
  <inkml:trace contextRef="#ctx0" brushRef="#br0" timeOffset="-7060.35">6952 11032 98 0,'-2'3'105'0,"2"-3"-10"0,0 0-1 15,-7 0-6-15,7 0 1 0,0 0-11 0,0 0 4 0,0 0-11 16,0 0 4-16,0 0-11 0,0 0-1 0,0 0-12 15,-10-2 1-15,10 2-6 0,0 0-9 0,0 0 0 16,0 0-3-16,0 0-14 0,-6-3 8 0,6 3-5 16,0 0-1-16,0 0 2 0,0 0-1 0,0 0-3 15,0 0 6-15,0 0 2 0,0 0 2 0,0 0 1 16,0 0-2-16,-11 2-2 0,11-2 2 0,0 0-6 16,0 0 2-16,0 0 1 0,0 0-2 0,0 0-1 0,0 0 0 15,-1-3-2-15,1 3 2 0,0 0-3 0,0 0-3 16,1-7-3-16,-1 7-2 0,3-8 3 0,-3 5-5 15,4-2 0-15,-4 0 2 0,1-1-5 0,2 0-5 16,-2 1 7-16,0-2-1 0,3 2-1 0,1-3-3 16,0-1 2-16,-1 4-1 0,1-5 1 0,2 1-2 15,-1 1-4-15,4-3 2 0,-2 0 2 0,-2 2-4 16,3-3 4-16,0 3-2 0,1-2 0 0,-1-5 1 16,3 0-2-16,-3 0-1 0,1 1 4 0,1-1-5 15,1 2-1-15,1-6 5 0,2 2-1 0,-4 1-5 16,1 1 3-16,1 1-3 0,1-1 9 0,-4 3-9 0,4 0 0 15,-1-2-5-15,-3 2 11 0,3-1 0 0,-3 2-2 16,-2 2-3-16,-1-1 2 0,0 3 4 0,1-3-3 16,-2 1 0-16,-1-1 1 0,3 2-3 0,-2-1-2 15,1 0 4-15,2 1-3 0,-1-1 5 0,1 1-4 16,3-3-7-16,3 1-6 0,-2-4-1 0,1 4-2 16,0-3-7-16,3 1 8 0,7-4-7 0,-2 0 0 15,2-1 10-15,-2 1-5 0,-3-3 1 0,1 3 2 0,-3 2 6 16,-3 1 4-16,0-1-12 0,0 1 10 15,0-2-5-15,-1 3 1 0,0 0 6 0,1 0-5 16,-1 1 7-16,1-1-7 0,-2 1 3 0,2 0 1 0,-1 0 6 16,0 2-4-16,1-2 1 0,0 1 3 0,1-1-3 15,1 1 3-15,-1-4 0 0,1 6-2 0,-1-4 4 16,-1 0-2-16,5-7 2 0,-6 6-21 0,2-1 18 16,5-4 6-16,-5 4-4 0,-1 4-6 0,1-2 3 15,0 0 2-15,-2 0 3 0,0 1-7 0,5-1 3 16,-4 1 3-16,1-1-3 0,1 0 3 0,0-1-9 15,1 1 5-15,2-7 1 0,0 3 1 0,0 0 2 0,-3 3-6 16,5-3 4-16,-7 1-6 0,3 2 9 0,5-5-3 16,1 0-3-16,-2 1 9 0,1 1-2 15,-7 5-11-15,2-2 11 0,2-3-4 0,3 1 5 0,-7 3-3 16,7-3 0-16,1-1-1 0,-5 5 2 0,-4 0-6 16,10-5 3-16,-7 4 0 0,5-4-6 0,-1 1 9 15,1 1-9-15,1 0 12 0,0-1-3 0,-5 6 1 16,-3 0 3-16,3-2-1 0,0 2-9 0,0-2 11 15,-1 0-4-15,-1 3 2 0,3-3-3 0,-2 0-2 16,2 2 5-16,-1-1-1 0,5-2-2 0,0 0 6 16,-5 2-4-16,1 3 2 0,0 0-4 0,-2 0 2 0,1 2-2 15,-7-1-2-15,6 0-6 0,-6 2 11 16,2-1-3-16,1-1-2 0,1 1 3 0,-3-1 1 0,0 1-4 16,0-1 2-16,0 2 1 0,2-2-2 0,-4 1 0 15,3 0 1-15,2 0-3 0,3-2 0 0,-1 3 0 16,0-2 1-16,-1 0 4 0,2 2-3 0,1-1 4 15,0 1-3-15,-3-2-8 0,1 0 4 0,1 2-4 16,-6-1 10-16,-2 0-3 0,3 2 2 0,-3 0 1 0,-1-1 3 16,0 3 7-16,-3-3 1 0,-1 4 8 15,1 0 7-15,-3-2 7 0,1 2 3 0,-4 1-2 16,6-5-3-16,-6 5-4 0,4-3-4 0,-4 3 0 0,4-3 1 16,-4 3-8-16,0 0 0 0,0 0-6 0,0 0 0 15,5-1-3-15,-5 1 1 0,0 0-3 0,0 0 0 16,0 0 3-16,0 0-6 0,2-4-1 0,-2 4-1 15,0 0-8-15,0 0-10 0,0 0-13 0,0 0-28 16,0 0-13-16,-12 11-23 0,9-9-37 0,-3 1-195 16,1-3-348-16,0 2 155 0</inkml:trace>
  <inkml:trace contextRef="#ctx0" brushRef="#br0" timeOffset="-5960.14">6928 10810 99 0,'-1'-5'160'0,"1"5"-13"0,-3-2-15 16,3 2-9-16,-1-5-11 0,1 5-10 0,-4-2-12 0,4 2-9 15,0 0-12-15,0-6-10 0,0 6-3 0,-3-4-9 16,3 4-2-16,0 0-7 0,0 0-2 15,0-5-3-15,0 5-1 0,0 0-7 0,0 0 1 0,0 0-9 16,0 0 2-16,0 0-3 0,0 0-1 0,0 0 5 16,0 0-4-16,-1 13 2 0,1-7-4 0,-1-1 0 15,1 1 0-15,-3 1 3 0,3 1-6 0,0 0 5 16,-1 0 0-16,1-1 2 0,-5-1 2 0,5 0 6 0,0 0-4 16,-3 2 7-16,2-3 1 0,1 7-1 0,-4-5 16 15,3 4-6-15,1-4-1 0,-4 2-3 0,4 3-7 16,-2-3 0-16,4 1-2 0,-4 1-2 0,2-4-3 15,0 0-4-15,0 0-3 0,2-1 1 0,-2 0-4 16,0-2 0-16,4-1 0 0,-3 1-1 0,2-2 0 16,-2 2-2-16,-1-4 0 0,4 3 2 0,-4-3-3 15,0 0-1-15,5 4 3 0,-5-4-3 0,0 0 1 0,4 3 2 16,-4-3-3-16,0 0-2 0,0 0 3 16,0 0-2-16,0 0-1 0,10-5 1 0,-10 5-2 15,9-1-1-15,-1 0 4 0,-2-1-3 0,2 2 0 0,2 0 0 16,-1-1-2-16,1 2-8 0,0 1-21 0,2-1-26 15,-2 2-37-15,3-1-64 0,-7 0-192 0,4-1-375 16,-3 1 166-16</inkml:trace>
  <inkml:trace contextRef="#ctx0" brushRef="#br0" timeOffset="-2693.21">9705 13346 47 0,'2'2'124'0,"-2"-2"-18"0,0 0 7 0,4 5-9 0,-4-5 1 16,0 0-1-16,0 0-2 0,0 0 3 0,0 0 3 16,0 0-6-16,0 0 0 0,0 0-8 0,0 0-4 15,0 0-4-15,0 0-5 0,0 0-7 0,0 0-10 16,0 0-2-16,0 0-9 0,0 0-1 0,-9-13-7 15,4 9-3-15,3-1-6 0,-2 2-3 0,-3-2-1 16,2-1-5-16,-3 1 0 0,0 0-1 0,0-2 2 0,0 2-1 16,0-1-6-16,0 0 1 0,-1 0-2 0,0 1-2 15,0-1-4-15,0 1 0 0,0 2-2 0,1-4 0 16,-2 3-2-16,1-1 1 0,1 0-3 0,1 2 1 16,-2-2-2-16,-2 1-1 0,1 0 0 0,0-2-5 15,1 2 4-15,-4 1 0 0,3-2-1 0,-8-2-2 16,5 4 0-16,-6-3 1 0,1 0-2 0,-2 3 1 15,-3-2-1-15,-3-4-1 0,2 2 0 0,1 0 1 16,1 2-1-16,-6-2 0 0,0-3-1 0,2 0 1 16,0 1-1-16,0 0 1 0,1 0 2 0,3-2-2 15,0-1 1-15,3 4-5 0,-1-3 4 0,4 3 3 0,-3-2 0 16,1 1-4-16,0 1 2 0,0-1 0 0,2 1-2 16,-2 0 2-16,0-1-2 0,0 5 2 0,5-4-1 15,-5 0 2-15,1-1-2 0,1 2 1 0,-2 4 0 16,3-5-3-16,-2 1-1 0,2 1 2 0,-4 1 2 15,2-2-1-15,1 0-6 0,-2 0 6 0,1 1-2 16,-1-1-3-16,0 2 5 0,-1-1 1 0,0 2 0 16,-8-3-1-16,-2 1 0 0,2 3-3 0,-1 0 1 15,-3 0 2-15,-1 1 3 0,3-1-3 0,-1 2 1 16,0-3-3-16,-1 4 1 0,-1-2 3 0,3 0-3 16,-5 2-1-16,5 0 1 0,-3-2 1 0,1 1 3 0,1 0-5 15,-1 0 2-15,2 1 4 0,-2-2-1 16,0 2 0-16,10 0-3 0,-7 2 1 0,0-2 1 0,6 1-2 15,4-1 4-15,-4 1-2 0,7-1 1 0,-2 1 0 16,-1 1 3-16,6 1 0 0,-5-2-3 0,2 2 2 16,-3-1-1-16,6-1 2 0,1 1 0 0,-2-1 5 15,1-1-2-15,0 1 1 0,0-1 0 0,2 1-5 16,-4 1 8-16,4-4-2 0,-4 2 0 0,1 0-1 16,1-1 0-16,1 0 0 0,-2 0 1 0,-1-1-2 15,0 1-1-15,0-1 1 0,1 0 5 0,-5-1-3 16,8 3 4-16,-3-2-3 0,-2 0-3 0,2 1-1 0,-1 0-1 15,1-2-3-15,-1 1 3 0,4-1-3 16,-3 3-1-16,1-4 1 0,1 3 3 0,-3-2-4 0,3 1 2 16,-1 0-3-16,1 0 1 0,2-4-3 0,-2 4 3 15,0-2-1-15,1 1-1 0,-1-2 2 0,0 1 2 16,1-1-4-16,-2 2 0 0,1 1 0 0,-1-2-6 16,1 0 6-16,-2 1 0 0,4 2 0 0,-5-3-1 15,3 3-1-15,-1-1-1 0,-2 1 4 0,2-1-3 16,-2 0 0-16,3 2 1 0,-2 0 5 0,3-3-7 15,1 1 2-15,0 2 2 0,1 0 0 0,1-3 1 16,-1 1-1-16,1 0-1 0,0 1 2 0,1-1 3 0,-1 0-1 16,1-1 0-16,-3-2 1 0,4 1 0 15,-3 1-9-15,0-4 3 0,1 2 10 0,-1 0-1 0,3 0 0 16,-4-2 0-16,0 2 4 0,1-3 1 0,3 2 12 16,0 1-2-16,0 0 1 0,0 0-3 0,1 1-4 15,-1 0-4-15,1 0 1 0,-1-1-6 0,1 0 3 16,-1 1 1-16,1 1-1 0,-1-3-4 0,1-1 0 15,-1 3-8-15,-1-2 6 0,-3 0 3 0,3-3-2 16,-2 4 1-16,3-3-6 0,-4 2 6 0,5 0-4 16,-1-3 1-16,0 2-2 0,-3-1 1 0,4 0 0 15,-2-1-1-15,-2 0-1 0,3 1 0 0,0-2-2 16,-3-1 0-16,2 3-1 0,-3-1 0 0,1 1 3 0,-2 1-2 16,1-2-2-16,0 2 2 0,0 0 3 0,0-1-3 15,3 5 2-15,1-1-1 0,0-1-1 16,-1 2 0-16,0 1 0 0,0-1 0 0,3 1-3 0,3 2 3 15,-6-3 1-15,6 3 1 0,-7-5-2 0,5 4-6 16,2 1 5-16,-10-1 0 0,10 1-2 0,-13 0 3 16,6 1-9-16,-1-1 8 0,8 0-1 0,-13 0 3 15,5 1-1-15,-2-1 0 0,5 0 2 0,-3 1-3 16,0-1 2-16,8 0-1 0,-12 0-1 0,5 0-1 16,7 0 3-16,-10-1-1 0,1 0-1 0,4 1 0 15,-3-1 2-15,8 1 1 0,-11 0-3 0,5-3 3 0,2 1-2 16,4 2 0-16,-7 0-1 0,7 0 1 15,-6-3 1-15,6 3-1 0,0 0 0 0,-8-2-1 0,8 2 1 16,-6-2 0-16,6 2-1 0,-7 0 0 0,7 0-1 16,0 0 2-16,-7-2-3 0,7 2 5 0,-5-2-1 15,5 2-1-15,0 0-1 0,0 0 2 0,-7-1-1 16,7 1 1-16,0 0 0 0,0 0-6 0,-3-3 5 16,3 3 0-16,0 0 1 0,0 0-2 0,0 0 0 15,0 0-7-15,0 0 6 0,0 0-4 0,0 0 9 0,0 0-4 16,0 0-2-16,0 0 4 0,0 0-1 15,-8 3 0-15,8-3 0 0,-4 3 0 0,4-3 0 16,-5 0-1-16,5 0-1 0,0 0 4 0,0 0-5 0,0 0 3 16,0 0 0-16,0 0 0 0,0 0-1 0,0 0 3 15,0 0-2-15,0 0-1 0,0 0 0 16,0 0 1-16,0 0 1 0,0 0 2 0,0 0-1 0,0 0-2 16,0 0 4-16,0 0-4 0,0 0 0 0,0 0 1 15,0 0-1-15,0 0 1 0,0 0-1 0,0 0 0 16,0 0-6-16,0 0 5 0,0 0-2 0,0 0 3 15,0 0-2-15,0 0 0 0,0 0 1 0,0 0-2 16,0 0 1-16,0 0 2 0,0 0-1 0,0 0-1 0,0 0 3 16,0 0 0-16,0 0-2 0,0 0 2 15,5 7-1-15,-5-7 1 0,0 0-2 0,0 0 2 16,0 0 0-16,4 2-2 0,-4-2 3 0,0 0-2 0,0 0 1 16,0 0 2-16,0 0-2 0,0 0-4 0,0 0 5 15,0 0-1-15,0 0 1 0,0 0-1 0,0 0 2 16,0 0 0-16,0 0 0 0,0 0-1 0,0 0 1 15,0 0-2-15,0 0 0 0,0 0 0 0,-1-12-3 16,1 8 4-16,0 4-2 0,-3-6-1 0,3 6 2 16,0-7-1-16,0 3 0 0,0-1 0 0,4 2 0 15,0-4-8-15,0 0 4 0,4 0 4 0,-1-3-2 16,2-1 0-16,3 2 1 0,-3 2 2 0,2-1 1 16,0 1-4-16,-1-1 2 0,3 0-1 0,0-1 1 15,-4 3 2-15,-3 1-3 0,3 1 1 0,-5 0 1 0,1 1 1 16,-1 0-1-16,1 1-1 0,-2-1 1 0,1 1-1 15,-2-1-8-15,-2 3 5 0,5-2 3 16,-5 2-2-16,0 0-3 0,0 0 0 0,0 0 2 0,0 0 0 16,4 10 2-16,-4-6-2 0,0-1 2 0,-1 3 0 15,-2-3-4-15,-2 5 4 0,0 1 1 0,1-3-2 16,-1 0 2-16,0 2 0 0,-2 0-1 0,0 0 1 16,-1 0-1-16,0 0 1 0,-1 1-2 0,2 0 2 15,-3-1-1-15,-1 6 0 0,-1-2-1 0,0-2 2 16,-2 2 0-16,3 2 0 0,-1-1 0 0,-1-1 0 15,4-3 1-15,2 0-8 0,-1-2 9 0,2 2-2 16,1-2 1-16,-2-2 2 0,2 0-9 0,4 2 6 0,-3-5 2 16,0 1-2-16,3 1 1 0,0 1-4 0,1-5 2 15,-4 3-4-15,1-1 3 0,3-2 3 0,-4 3 0 16,4-3-2-16,0 0 3 0,-1 4 1 0,1-4-2 16,0 0 1-16,0 0 0 0,-4 2 1 0,4-2-2 15,0 0-1-15,0 0 3 0,0 0-4 0,-4 3 2 16,4-3-1-16,0 0 2 0,0 0-9 0,0 0 7 15,-1 3 1-15,1-3-2 0,0 0-1 0,0 0 1 16,0 0-1-16,0 0 2 0,0 0 0 0,0 0 0 16,0 0 0-16,0 0-2 0,0 0 4 0,0 0-3 15,0 0-1-15,0 0 0 0,0 0 3 0,0 0-3 0,0 0 0 16,0 0 2-16,0 0 3 0,8 5-4 0,-7-3-1 16,-1-2 2-16,5 5-1 0,-2-2 2 0,2 1-3 15,0 1 2-15,0-3-5 0,3 4 8 0,-2-2-2 16,3 1 2-16,1 0-4 0,-2 0 2 0,2 1 2 15,0-3-2-15,-1 0-2 0,2 1 4 0,-3-1-1 16,0-1-2-16,1 1 1 0,-4-2 2 0,3 1 2 16,-4-2-5-16,2 1 0 0,-6-1-3 0,5 3 3 15,-5-3 2-15,5 1-1 0,-2 1 2 0,-3-2-1 16,0 0-1-16,0 0-4 0,3 2 3 0,-3-2 3 16,0 0 1-16,0 0-3 0,0 0 0 0,0 0 2 15,0 0-4-15,0 0 4 0,0 0-2 0,0 0 1 16,0 0-1-16,0 0 0 0,-13-7 3 0,13 7-1 0,-6-3-4 15,3 1 1-15,3 2 3 0,-7-4-4 16,7 4-14-16,-3-1-39 0,3 1-55 0,0 0-62 0,0 0-282 16,-9 5-491-16,5-3 217 0</inkml:trace>
  <inkml:trace contextRef="#ctx0" brushRef="#br0" timeOffset="15321.03">4807 11454 16 0,'0'0'50'0,"0"0"-2"0,-5 2 0 16,5-2-6-16,0 0-1 0,0 0-7 0,-3 2 2 0,3-2-6 15,0 0 1-15,0 0-5 0,0 0-2 0,0 0 4 16,-5 3-8-16,5-3 4 0,0 0 0 16,0 0-12-16,0 0 10 0,0 0-13 0,0 0 5 0,0 4-7 15,0-4 3-15,0 0-3 0,0 0 5 0,-4 3-9 16,4-3 6-16,0 0-1 0,0 0 4 0,-1 3-6 15,1-3-1-15,-3 2 3 0,3-2 0 0,0 0-6 16,-6 3 4-16,6-3-2 0,0 0 3 0,-1 3-3 16,1-3 7-16,0 0-7 0,0 0 0 0,0 0 3 0,0 0-2 15,-3 4 1-15,3-4-3 0,0 0-1 16,0 0 5-16,0 0 4 0,0 0-5 0,0 0-4 0,0 0 2 16,0 3 4-16,0-3-2 0,0 0-3 0,0 0-1 15,0 0 1-15,0 0 1 0,0 0 0 0,0 0-4 16,0 0-5-16,0 0 5 0,0 0 4 0,0 0-7 15,0 0 4-15,0 0-1 0,0 0 0 0,0 0 0 16,0 0 6-16,-2 4-5 0,2-4 2 0,0 0-1 16,-3 3-2-16,3-3 3 0,0 0-8 0,0 0 5 15,0 0-2-15,0 0 2 0,0 0 1 0,0 0-1 16,0 0-5-16,0 0 2 0,0 0 0 0,0 0 0 16,0 0 5-16,-1 4-4 0,1-4 1 0,0 0 2 15,-3 5-1-15,3-5 5 0,0 3-2 0,0-3-5 16,0 0 2-16,0 6-1 0,0-6 0 0,0 0 11 0,-4 3-11 15,4-3 1-15,0 0-8 0,-1 4 8 0,1-4 2 16,0 0-4-16,-1 4 2 0,1-4 4 0,0 0-3 16,0 0 5-16,0 0 3 0,-3 4 10 0,3-4 10 15,0 0-6-15,0 0 0 0,0 0-2 0,0 0 5 16,-1 3-3-16,1-3-8 0,0 0-4 0,0 0-4 16,0 0 1-16,0 0-7 0,0 0 10 0,0 0-5 15,0 0 2-15,0 0-3 0,0 0 0 0,0 0-1 0,0 0 2 16,0 0 2-16,0 0-6 0,0 0 3 15,0 0-4-15,0 0 2 0,0 0-4 0,0 0 3 16,0 0 1-16,0 0-3 0,0 0-3 0,0 0 5 0,0 0-5 16,0 0 8-16,0 0-7 0,0 0 2 0,0 0 3 15,0 0-6-15,0 0 5 0,0 0 5 0,0 0-7 16,0 0 10-16,0 0-6 0,14 0-1 0,-14 0-3 16,14 0 3-16,-6 0-2 0,2-3 6 0,4 3-5 15,-1-4-10-15,6 2 7 0,-1 0 6 0,0 2-3 16,1 0-4-16,0 0 0 0,-4 3 5 0,3-1-3 15,0 1-7-15,0 0-3 0,-1-2-16 0,0 3 2 16,-4-2-11-16,-1 0-11 0,6 3-4 0,-5-2-13 0,0 1 10 16,-1-2-83-16,-1 1-146 0,0 0 65 15</inkml:trace>
  <inkml:trace contextRef="#ctx0" brushRef="#br0" timeOffset="16342.84">4836 11552 34 0,'0'0'123'0,"0"0"-18"0,-6 0-6 0,6 0-10 16,0 0-15-16,-8 3-7 0,8-3-3 0,-6 3-4 16,2-1-7-16,4-2-8 0,-6 0-10 0,6 0 4 15,-7 3-6-15,7-3-2 0,-3 2-9 0,3-2 3 0,-3 3-2 16,3-3-13-16,0 0 8 0,0 0-3 16,0 0-1-16,0 0 0 0,-3 4-5 0,3-4 2 15,0 0-1-15,0 0-1 0,0 0-3 0,0 0 1 0,0 0-11 16,0 0 10-16,-3 1-3 0,3-1 5 0,0 0-3 15,0 0-4-15,0 0 4 0,0 0 2 16,0 0-11-16,0 0 8 0,0 0 0 0,0 0-3 0,0 0 1 16,0 0 1-16,0 0 2 0,0 0 4 0,0 0-5 15,0 0 3-15,0 0 5 0,0 0-5 0,0 0-6 16,0 0 14-16,-3 3-10 0,3-3-5 0,0 0-10 16,0 0 12-16,0 0 5 0,0 0-3 0,0 0 4 15,0 0-6-15,0 0 1 0,0 0 3 0,0 0-3 0,9 4 3 16,-9-4-4-16,3 1 9 0,-3-1-2 0,0 0-1 15,7 4-5-15,-7-4 11 0,6 1 3 0,1-1-1 16,-2 3-3-16,1-2 3 0,4 2-5 0,3-2-1 16,0 1 7-16,3-1-5 0,3 0-2 15,-3 2-8-15,2-1 9 0,-4 0-4 0,5-1 3 0,-2 0-4 16,-2 1 2-16,-2 0-1 0,2-2 1 0,-3 0-3 16,-1 0-4-16,-1 2-2 0,-2-1 4 0,0-1 5 15,-2 0 11-15,-6 0 5 0,12 0-2 0,-10-3 2 16,-2 3 4-16,8-2-4 0,-8 2-1 0,5-1 0 15,-5 1-6-15,4-2 2 0,-4 2-5 0,0 0 0 0,0 0 0 16,0 0 0-16,0 0-4 0,7-2-2 16,-7 2 2-16,0 0-5 0,0 0 0 0,0 0 2 15,0 0-1-15,0 0-15 0,4-1-24 0,-4 1-21 0,0 0-25 16,0 0-73-16,0 0-103 0,0 0-276 0,0 0 122 16</inkml:trace>
  <inkml:trace contextRef="#ctx0" brushRef="#br0" timeOffset="17871.27">4786 11521 104 0,'-2'-4'138'0,"-2"-5"-9"0,3 3-7 16,-2 1 12-16,3-1-6 0,-1 1-15 0,0 2-8 15,1 3-9-15,-3-7-11 0,2 5-9 0,1 2-11 16,-3-5-6-16,3 5-9 0,0 0-3 0,0 0-6 15,0 0-1-15,0 0-4 0,0 0-2 0,0 0-8 16,8-1-2-16,-8 1 1 0,0 0-7 0,0 0 1 16,9 5 1-16,-9-5-6 0,0 0-1 0,0 0-1 15,5 2 3-15,-5-2-2 0,0 0-4 0,0 0 2 16,4 3 3-16,-4-3-1 0,0 0 6 0,0 0 2 16,0 0-9-16,0 0 0 0,0 0 3 0,0 0-4 15,3 2 2-15,-3-2-1 0,0 0-5 0,0 0 2 16,0 0-2-16,0 0-3 0,0 0 2 0,0 0-1 0,0 0-2 15,0 0 0-15,0 0 0 0,0 0 0 0,0 0-1 16,3 0-3-16,-3 0 1 0,0 0 5 0,0 0-2 16,0 0-4-16,0 0 1 0,0 0 1 0,0 0 1 15,0 0 1-15,0 0-3 0,0 0 0 0,0 6 5 16,0-6-5-16,0 0 2 0,0 0-3 0,0 0-1 16,0 0 1-16,0 0 1 0,0 0 0 0,0 0-3 15,0 0 3-15,0 0 0 0,0 0 3 0,0 0 2 0,0 0-5 16,14-1-1-16,-8 1 4 0,1 0-8 0,-1 0 5 15,6 0 0-15,-1 0 3 0,2 0 0 16,1 0-4-16,4 0 4 0,-1 0-4 0,-5 0 5 0,2 0-3 16,-1 0 2-16,1-2 1 0,-5 4-5 0,3-2 1 15,-1 2-1-15,-2 0 0 0,-2-1-2 0,0 2 5 16,1 0-2-16,-3-2 2 0,1-1-2 0,1 4-1 16,0-2 4-16,0 0 0 0,-1 0-2 0,1-1-2 15,-2 3-2-15,2-2 5 0,-3 1-3 0,1 0 3 16,0-1-1-16,-2 2 2 0,1-1-1 0,-4-3-1 15,0 0-7-15,9 0 8 0,-7 2-8 0,-2-2 5 16,0 0 0-16,0 0 6 0,4 2-3 0,-4-2 0 16,0 0 1-16,0 0-1 0,0 0-3 0,0 0 3 15,0 0 0-15,0 0 1 0,0 0 0 0,0 0-3 16,0 0-7-16,0 0-7 0,0 0-13 0,0 0-11 0,0 0-17 16,0 0-14-16,0 0-16 0,0 0-39 0,0 0-152 15,-9 3-298-15,3 0 131 0</inkml:trace>
  <inkml:trace contextRef="#ctx0" brushRef="#br0" timeOffset="18473.68">4813 11703 60 0,'-1'2'72'0,"-3"3"-7"0,4-5-3 0,-5 4-5 15,1-1 4-15,3-1-5 0,1-2 0 0,-4 3 4 16,4-3-3-16,-4 3 0 0,4-3-2 0,0 0 4 16,0 0-8-16,-3 2 1 0,3-2-1 0,0 0-4 15,0 0-4-15,0 0-3 0,-2 3-1 0,2-3-4 16,0 0-3-16,0 0-4 0,0 0-3 0,0 0-2 15,0 0-2-15,0 0 1 0,0 0-1 0,0 0-5 16,0 0-2-16,0 0 0 0,0 0-3 0,0 0-5 0,0 0 2 16,0 0 0-16,0 0-1 0,0 0-3 0,0 0 3 15,0 0 4-15,0 0-11 0,0 0-1 16,0 0 6-16,0 0 1 0,0 0-4 0,0 0 6 0,0 0-6 16,0 0 4-16,0 0-2 0,1 5-10 0,-1-5 11 15,0 0 2-15,0 0-2 0,0 0 3 0,0 0-3 16,4 2 1-16,-4-2 0 0,0 0 2 0,0 0-3 15,0 0 5-15,8 2-1 0,-8-2 6 0,5 0-5 16,-5 0 0-16,10 0-3 0,-2 1 0 0,-3-1 6 16,3 0-6-16,6 0 4 0,-4 0-2 0,3-1-4 15,1 1 1-15,1-2 0 0,-1 1 4 0,4 0-4 16,-4 0 3-16,-1-1 1 0,5-1 0 0,-3 1-5 0,3 0 0 16,-7-1 1-16,3 0 0 0,-2 3-2 0,1-2 0 15,-2 0-1-15,1 0-3 0,0-1-4 0,-1 3 14 16,0-5-8-16,-4 5 4 0,0 0-6 0,1-3 7 15,-3 3-2-15,0-1-4 0,-5 1-1 0,9-1 2 16,-9 1 3-16,4-2 4 0,-4 2 2 0,0 0-3 16,6-1 3-16,-6 1-5 0,0 0-2 0,0 0 2 15,3-5-1-15,-3 5 2 0,0 0-8 0,0 0-19 16,0 0-14-16,0 0-22 0,0 0-38 0,0 0-172 16,0 0-288-16,-12-4 128 0</inkml:trace>
  <inkml:trace contextRef="#ctx0" brushRef="#br0" timeOffset="19201.81">4771 11512 101 0,'0'0'110'16,"0"0"-14"-16,0 0-7 0,0 0-7 0,0 0-10 0,0 0-11 15,0 0-2-15,0 0-2 0,0 0-5 0,0 0-4 16,0 0-11-16,0 0 4 0,0 0-8 0,0 0-8 15,0 0-2-15,0 0 0 0,0 0-5 0,0 0 2 16,0 0-6-16,0 0 11 0,0 0 5 0,0 0-5 16,16 5 4-16,-5-2 2 0,-1-3-5 0,5 0 4 15,2 1-8-15,-2 0 2 0,3 3-7 0,0-4 2 16,1 3-4-16,-1-2-1 0,-4 2-3 0,-1-1 2 0,-2 1 0 16,1 1-13-16,-3 0 12 0,0-4-5 0,-3 2 0 15,1 1 0-15,-2 1-1 0,-4-1-7 0,-1 1-10 16,-1 1-2-16,-2 0-3 0,-3 4 1 0,-3 0-16 15,-5 2-14-15,1 2-1 0,-4-1-18 0,2 1 6 16,-5 3 5-16,3-2 8 0,-1-2 1 0,2 3 2 16,0-6 7-16,3 3 4 0,-1-3 4 0,4 0-2 15,0-1 8-15,3 0 5 0,1-3 0 0,0 0 5 16,1-1 11-16,1 0 5 0,0-2 7 0,0 1 27 16,4-3 6-16,-1 6 3 0,1-6-4 0,0 0-3 15,0 0 7-15,0 0 3 0,24-8-9 0,-15 4 0 16,4-1-1-16,1-2-6 0,-3 4-2 0,1-2-2 0,-1 1-1 15,3 0-9-15,-3 3 7 0,-5-2-10 16,1 2-4-16,-1 0 0 0,0-1 3 0,-2 1-6 0,-4 1 1 16,6-1 1-16,-6 1-2 0,8 0-4 0,-8 0-2 15,4 4 1-15,-4-4-1 0,5 5 6 0,-4-2-5 16,1 2-1-16,-2-5-5 0,-2 9 7 0,1-2-3 16,-2-2 5-16,1 1-1 0,-3 2-6 0,1-4-1 15,0 2 3-15,-1 0-4 0,1-1 7 0,-2 0-5 16,2-1-1-16,-1 0 1 0,0-1 4 0,1-1-1 15,1-1-9-15,-1 2 13 0,4-3 4 0,0 0 1 16,-8 1-7-16,8-1 3 0,0 0 0 0,0 0 0 16,-5-7-4-16,5 7 3 0,1-7-7 0,-1 7-18 0,0-5-31 15,0 5-43-15,1-5-170 0,-1 5-280 0,0 0 124 16</inkml:trace>
  <inkml:trace contextRef="#ctx0" brushRef="#br0" timeOffset="21287.82">4871 12763 15 0,'0'0'82'0,"0"0"5"0,0 0-7 0,0 0 2 15,0 0-3-15,0 0-9 0,0 0-6 0,0 0-10 16,0 0 1-16,0 0 3 0,0 0-4 0,0 0-3 0,0 0 7 16,0 0-2-16,0 0 4 0,0 0 5 15,0 0 0-15,0 0-4 0,0 0 1 0,0 0-3 0,0 0-5 16,0 0-3-16,0 0-6 0,0 0 1 15,0 0-11-15,0 0 3 0,0 0-8 0,-8 0 2 0,8 0-2 16,0 0-5-16,0 0-7 0,0 0-5 0,0 0 2 16,0 0 2-16,0 0-5 0,0 0-1 0,0 0 2 15,0 0-3-15,0 0-4 0,0 0 4 0,0 0-9 16,0 0 7-16,0 0 2 0,0 0-5 0,0 0 1 16,0 0-6-16,0 0 6 0,0 0-1 0,0 0 4 15,0 0 2-15,0 0-1 0,0 0-1 0,0 0-3 16,0 0 5-16,0 0 1 0,0 0-5 0,0 0-2 0,0 0 5 15,0 0-6-15,20 0-2 0,-12 0 4 16,1 0 0-16,-1 2-1 0,1-2-3 0,1 1-7 0,0 0 7 16,0 0 0-16,-2 1-3 0,2 0 3 0,-1-2 1 15,-1 0-3-15,-3 0 4 0,4 0-1 0,-9 0 2 16,10 3-9-16,-10-3 3 0,9-3 3 0,-9 3 1 16,8 0-1-16,-3 0 0 0,-5 0 1 0,7 0-6 15,-3-2-2-15,-4 2-2 0,9-2-10 0,-4 2-7 16,-5 0-12-16,10 2-9 0,-10-2-17 0,11 2-6 15,-6-2-19-15,0 3-19 0,0-3-30 0,0 1-99 0,-2 2-256 16,-1 0 114-16</inkml:trace>
  <inkml:trace contextRef="#ctx0" brushRef="#br0" timeOffset="21941.14">4924 12887 34 0,'0'0'143'15,"0"0"-14"-15,0 0-5 0,0 0-12 0,0 0-10 16,-9-4-6-16,9 4-7 0,0 0-6 0,0 0-7 0,0 0-3 15,0 0-8-15,0 0-3 0,0 0-2 0,0 0-4 16,0 0-6-16,0 0-8 0,0 0 4 0,0 0-7 16,0 0 0-16,0 0-3 0,0 0-7 0,0 0 2 15,0 0-5-15,0 0-2 0,0 0 2 0,0 0-4 16,0 0 4-16,0 0-4 0,0 0 2 0,-5-1 0 16,5 1 2-16,0 0-5 0,0 0-6 0,0 0-4 15,-5-3 2-15,5 3-1 0,0 0-3 0,0 0-1 16,0 0 4-16,0 0-3 0,0 0-5 0,0 0 2 15,-1-3 1-15,1 3 0 0,0 0-4 0,0 0 3 16,0 0-3-16,0 0-2 0,0 0 1 0,0 0-3 16,0 0 3-16,-6-2-3 0,6 2 5 0,0 0-4 0,0 0-4 15,0 0 4-15,0 0 4 0,0 0-3 16,0 0 2-16,0 0-3 0,0 0 0 0,0 0-1 0,0 0 2 16,0 0-4-16,0 0 3 0,0 0 2 0,0 0-1 15,0 0-1-15,0 0 0 0,0 0 1 0,0 0-2 16,-10 2 1-16,10-2 1 0,0 0-2 0,0 0-5 15,0 0 8-15,0 0-1 0,0 0 1 0,0 0-1 16,0 0 1-16,-5 2-5 0,5-2 1 0,0 0 2 16,0 0 0-16,0 0 0 0,0 0-1 0,0 0 0 15,0 0 1-15,0 0 4 0,0 0-4 0,0 0 1 16,0 0 4-16,0 0-3 0,17 1 1 0,-17-1-4 0,14 0 5 16,-9-1 0-16,3 1-1 0,5 0-7 15,-2-2-1-15,3 2 10 0,-1 0-4 0,-1-2 0 0,0 4-2 16,-2-2 1-16,-3 2-2 0,3-1 7 0,-4 1-8 15,1 0 1-15,1 1 2 0,-2-1 0 0,0 3-9 16,-1-2-11-16,-1 1-5 0,1 0-19 0,1 0-20 16,0 0-17-16,-2 0-43 0,1-2-150 0,-1 1-297 15,-4-3 133-15</inkml:trace>
  <inkml:trace contextRef="#ctx0" brushRef="#br0" timeOffset="25603.94">3195 12855 104 0,'0'0'122'0,"0"0"-20"0,0 0-17 16,0 0 6-16,0 0-13 0,0 0-3 0,-9 2-14 16,9-2-2-16,0 0-6 0,0 0-3 0,0 0-7 15,0 0 3-15,0 0-12 0,0 0 6 0,0 0 0 16,0 0-7-16,0 0 4 0,0 0-21 0,0 0 1 16,0 0 14-16,0 0-4 0,0 0-2 0,0 0-4 15,0 0-2-15,0 0-1 0,0 0 0 0,0 0 6 0,0 0 3 16,0 0-9-16,0 0 4 0,13 7 6 15,-8-7-6-15,3 1 1 0,-3-1 0 0,8 0-9 0,-2 0 8 16,2 0-1-16,9 0 3 0,-5 0-6 0,6 0-14 16,3-1-8-16,-4 1 6 0,6 0-3 0,0-2 8 15,0 1-4-15,2 1-9 0,-5 1 5 0,2-2 6 16,-5 4-2-16,-3-3-2 0,-2 0 2 0,-2 0-3 16,-1 1-1-16,-5 0 2 0,0 0-1 0,-3 1-1 15,2-1-1-15,-3 0 2 0,-5-1-3 0,9 1 1 16,-4 1-1-16,-5-2 2 0,5 2 2 0,-5-2-2 0,0 0 4 15,8 0-1-15,-8 0 1 0,0 0 2 16,0 0-3-16,5 0-1 0,-5 0 1 0,0 0-1 0,0 0 2 16,0 0 1-16,0 0 6 0,0 0-14 0,0 0 4 15,0 0 3-15,0 0-1 0,0 0 1 0,0 0-6 16,0 0-3-16,-14-7-5 0,9 4 0 0,-2 1 2 16,1-1-1-16,-2 1 1 0,2-5 0 0,-2 5 4 15,2-3-3-15,1-1 4 0,-1 2-5 0,0 1 5 16,-1-3-1-16,0 3 1 0,2 1 1 0,1-1-1 15,2 0 0-15,2 3 2 0,-5-4-1 0,5 4-3 16,-5-1 5-16,5 1 3 0,0 0-6 0,-4-4-5 16,4 4 5-16,0 0 3 0,-4-2 0 0,4 2-7 15,0 0 8-15,0 0 0 0,0 0-2 0,0 0 1 16,0 0 0-16,0 0-3 0,0 0 4 0,0 0-2 0,15 6-4 16,-11-5 6-16,0 1-3 0,1 0 0 0,0 4 0 15,0-5 4-15,2 2-3 0,-1 2 3 0,3-2-7 16,1 2 6-16,-1 0 1 0,3-1 4 0,-1 1-3 15,2 2 1-15,3-1-1 0,-4-1-1 0,5 3 1 16,-7-4 4-16,4 1-11 0,-5-1 5 0,0-2 1 16,0 1-2-16,-2 0 4 0,0-1-1 0,-2 1-1 15,0-2 4-15,-1-1 1 0,-4 0-3 0,0 0 4 16,9 0 3-16,-9 0-5 0,0 0 0 0,2-5-1 16,-2 5 0-16,-1-4 2 0,1 4-2 0,-3-5-1 15,3 5-3-15,-6-5 2 0,2 2-2 0,2 1 0 16,2 2 0-16,-7-2 3 0,7 2-5 0,0 0 8 15,0 0-7-15,-7 5 1 0,5-1 1 0,1 1-2 0,0 0 1 16,-3 2-1-16,3 1-1 0,-2 1-4 0,-1 2 4 16,2 0-3-16,1 0 3 0,-2 0 6 0,-1 1 1 15,2-2-2-15,-2 2 0 0,1 0 2 0,-2 0-13 16,1 1-30-16,0-4-39 0,2-2-59 0,-3-2-86 16,2-1-239-16,1-3 107 0</inkml:trace>
  <inkml:trace contextRef="#ctx0" brushRef="#br0" timeOffset="27670.19">3002 12894 34 0,'0'0'141'0,"0"0"-18"0,0 0-7 0,0 0-5 16,0 0 4-16,0 0-4 0,0 0-5 0,0 0-12 15,-6-11-9-15,2 9-7 0,4 2-10 0,0-7-5 16,-5 3-9-16,5-1-5 0,-1-1-3 0,1-1-4 16,0 2-5-16,0-2-5 0,-3 0-8 0,6-4 2 0,-2 0 2 15,0-2-7-15,4 2-3 0,-1-4-1 16,0-2 0-16,1-1-6 0,2 0-2 0,-2-1 3 15,1-4 0-15,3 0-2 0,-4-5-2 0,3 3-4 0,2 2 0 16,-2 5 4-16,2-6-2 0,3 2-2 0,-6 4-2 16,2-1 3-16,1 2-4 0,-2-2 0 0,5-3-1 15,-4 5 0-15,1 0 1 0,3-5-1 0,-2 0 1 16,4-1 1-16,1 1-2 0,-3 1 0 0,2 0 1 16,1-1 0-16,0 1-1 0,1-1 1 0,2 0 1 15,-2-2 5-15,0 4 1 0,3-1 0 0,-4 1-1 16,2-2-4-16,0 1 0 0,0-3 1 0,-4 2 2 15,4-1-2-15,-4 0-3 0,4 1-1 0,-5 2 4 0,-1 4-3 16,1-1 2-16,1-5-2 0,-4 6-2 0,-1-2 0 16,4 2 1-16,-1-1 0 0,0-1 1 15,1 1 2-15,0 3-1 0,-2-2-1 0,1 3-3 0,-1-3 1 16,1 6 1-16,-4 0-3 0,-2 1 2 0,3 2 3 16,-1-2-3-16,-3 5 0 0,-1-1-1 0,4-4 4 15,-2 4-1-15,-1-1-1 0,2 0-3 0,0 1 3 16,0-1 1-16,0 2-1 0,-2 0 2 0,0 0-2 15,2 2-2-15,-3-2 4 0,0-1-3 0,2 2 2 16,-4-1 1-16,2-1-1 0,-1 2 0 0,-3 3-2 16,2-7 4-16,1 5-1 0,-2-1 1 0,-1 3 3 15,6-2-1-15,-6 2 2 0,0 0-2 0,0 0-1 0,1-3-2 16,-1 3 3-16,0 0-5 0,0 0 1 16,0 0 4-16,0 0-1 0,0 0-6 0,3-4 3 15,-3 4-1-15,0 0 3 0,0 0-4 0,0 0 1 0,0 0 1 16,-14 7-4-16,9-7 4 0,1 2 1 15,4-2-2-15,-12 3 2 0,6-1-2 0,0 0 2 0,-2 1 1 16,0-1-5-16,1 1-1 0,-2 1 1 0,-1-2 5 16,1 2-2-16,0 0-1 0,-2 0 0 0,0-1 0 15,2-1-2-15,0 1 2 0,0-2 0 0,-1 1 1 16,2-1 4-16,3 0-2 0,0 1-3 0,5-2 0 16,-13-2 2-16,13 2 1 0,-7-1-5 0,1-2 1 15,6 3 2-15,-3-1 1 0,0-2 1 0,3 3-1 0,-5-5 2 16,5 1-5-16,0 4 1 0,0-5 0 15,-2 2 1-15,2 3-1 0,0-6 1 0,0 6 1 16,0-5-3-16,0 0 3 0,0 5-1 0,0-6-2 0,0 6 1 16,2-4 2-16,-2 4-1 0,0-5-5 0,0 5 3 15,0 0 2-15,-2-4-1 0,2 4 0 16,0 0 3-16,0 0-5 0,0 0 1 0,0 0 2 0,0 0-2 16,0 0-2-16,2-3 3 0,-2 3-2 0,0 0-2 15,0 0 1-15,8-2 2 0,-6-1-2 0,2 0 4 16,0 2 0-16,-4 1-4 0,9-4 5 0,-4 3-3 15,4 1 0-15,-3-3 0 0,2 1-1 0,-3-1 2 16,1-1-1-16,1 3 0 0,-2 0-1 0,-5 1 3 16,8-2 1-16,-4-2-4 0,-4 4-1 0,6 0 5 15,-6 0-3-15,0 0 0 0,5-4 3 0,-5 4-1 16,0 0-3-16,2-2 3 0,-2 2 5 0,0 0-5 0,0 0-3 16,0 0 1-16,6-1 7 0,-6 1-6 0,0 0-3 15,5-4 0-15,-5 4 3 0,4-3 0 0,-4 3 0 16,0 0-1-16,5-3-1 0,-5 3 7 0,0 0-5 15,6-2-4-15,-6 2 3 0,3-2 1 0,-3 2 0 16,0 0 0-16,0 0 0 0,0 0-4 0,0 0 3 16,0 0 2-16,0 0-5 0,7 0 4 0,-7 0 1 15,0 0 3-15,0 0-5 0,0 0 0 0,0 0 0 16,3-3 1-16,-3 3 0 0,0 0-2 0,0 0 3 16,5-2-1-16,-5 2-2 0,4-3 2 0,-4 3 0 15,6-3 1-15,-6 3 1 0,5 0-3 0,-2-3 0 16,-3 3 1-16,0 0-2 0,0 0 3 0,5-2 2 0,-5 2 0 15,4-3-1-15,-4 3-5 0,2-2 2 0,-2 2 2 16,0 0-3-16,7-1 4 0,-7 1-3 16,0 0 1-16,0 0 2 0,5-3 0 0,-5 3-5 0,0 0 3 15,0 0 6-15,2-3-8 0,-2 3 1 0,0 0 3 16,0 0 0-16,0 0-4 0,0 0 4 0,0 0 0 16,0 0-1-16,4-1-1 0,-4 1-2 0,0 0 0 15,0 0-2-15,0 0 3 0,0 0 2 0,0 0-2 16,0 0 1-16,0 0-2 0,0 0 3 0,0 0 1 0,0 0-4 15,0 0 1-15,0 0 3 0,0 0-4 16,0 0 1-16,0 0 0 0,0 0 3 0,0 0-4 16,8 0 2-16,-8 0-1 0,0 0 1 0,0 0-3 0,0 0 3 15,0 0 0-15,0 0-1 0,0 0 1 0,0 0 2 16,0 0-1-16,0 0 1 0,0 0-2 16,0 0 0-16,0 0 0 0,0 0-2 0,0 0 3 0,0 0-2 15,0 0 0-15,5-3 3 0,-5 3 0 0,4-2-1 16,-4 2-1-16,6-3-2 0,-6 3 3 0,1-3-3 15,-1 3 2-15,4-2 1 0,-4 2 0 0,0 0 0 16,5-3 0-16,-5 3-3 0,0 0 0 0,3-2 1 16,-3 2 1-16,0 0-3 0,0 0 1 0,0 0 2 15,0 0-3-15,0 0-2 0,0 0 3 0,0 0 3 16,4-2-2-16,-4 2-1 0,0 0 2 0,0 0 1 16,0 0-2-16,0 0 0 0,0 0 0 0,0 0 4 0,0 0-3 15,0 0 2-15,0 0 2 0,0 0-4 16,0 0 2-16,0 0-2 0,0 0 1 0,0 0-1 15,0 0-1-15,0 0 1 0,0 0-2 0,0 0 9 0,0 0-7 16,0 0-1-16,0 0 2 0,0 0 0 0,0 0-7 16,0 0 4-16,0 0-3 0,0 0 1 15,0 0 0-15,6 7 3 0,-3-6-1 0,-3-1-3 0,0 4 7 16,0-4-1-16,1 5-1 0,2-1-2 0,-1 1-1 16,-2-1 2-16,0 0 0 0,1 0 1 0,-1 4-5 15,3-2 6-15,-3 4-3 0,0-2 0 0,1 2 1 16,-1 0 4-16,0-4-6 0,2 4 1 0,-2 3 4 15,2-4-6-15,-2 3 4 0,0-2 1 0,0 2 1 0,0 0-4 16,0 1 4-16,0-2-3 0,0 5 1 16,0-2 1-16,-4 3 2 0,3-1-2 0,1-2-3 15,1 2 3-15,-1-3 0 0,2-1-5 0,0 0 3 0,-2-2 1 16,1 1-1-16,2 0-1 0,-2 0 1 0,-1-1 1 16,3-2 1-16,-3-1 4 0,1 0-2 0,-1-1-7 15,0-1 8-15,0 0-2 0,0 0-3 0,1-1 2 16,-1-4-1-16,3 7 5 0,-3-4-1 0,0 1 0 15,1-1 2-15,-1-3-31 0,-1 8-61 0,1-3-205 16,-4-1-314-16,-1-2 138 0</inkml:trace>
  <inkml:trace contextRef="#ctx0" brushRef="#br0" timeOffset="36824.68">3516 11013 49 0,'0'0'83'0,"0"0"-9"0,0 0-5 15,0 0 3-15,0 0-3 0,0-5 2 0,0 5-5 16,0 0-4-16,0 0-2 0,0 0-3 0,0 0-6 15,0 0-1-15,0 0-16 0,1-3 8 0,-1 3-1 16,0 0 8-16,0 0-1 0,0-4-1 0,0 4-4 16,0 0-1-16,0 0-6 0,0 0-2 0,0 0-2 15,0 0-4-15,0-6-5 0,0 6-3 0,0 0-3 16,0 0 2-16,0 0-2 0,0 0-2 0,0 0 4 16,0 0-3-16,0 0 5 0,0 0 3 0,0 0-1 15,0-3-2-15,0 3 3 0,0 0 3 0,0 0-6 16,0 0 4-16,0 0 0 0,0 0 2 0,0 0-6 15,0 0 5-15,-1-6-1 0,1 6-6 0,0 0 3 0,0 0-7 16,0 0 1-16,0 0 0 0,1-4-4 0,-1 4-2 16,0 0 4-16,0 0-3 0,0 0-5 15,0 0 2-15,0 0-4 0,0 0 0 0,0 0 1 0,0 0-2 16,0 0 1-16,0 0-4 0,0 0 2 0,0 0-2 16,0 0 1-16,0 0-5 0,0 0 2 0,0 0-1 15,0 0 3-15,0 0 0 0,0 0-2 0,0 0 4 16,0 0-3-16,0 12 0 0,2-9-2 0,-2-3 3 15,0 9 0-15,0-2-1 0,1-1-1 0,-1 0 3 16,2-1-2-16,-4 4 1 0,2-1-2 0,2-4 2 16,-2 5 1-16,-2-2-1 0,2 2-2 0,0-4 0 15,-1 3 3-15,1-1-2 0,-2 0 0 0,1 0 1 0,0-2 0 16,1 2 0-16,-2-2 3 0,2 0-3 0,0-1-2 16,0 2 1-16,0-2 0 0,2 1 2 15,-2-3 2-15,0-2-3 0,-2 7 1 0,4-5-1 0,-2-2 0 16,0 6 1-16,0-6-1 0,0 3 4 0,0-3-2 15,0 0 1-15,1 3 0 0,-1-3 0 0,0 0-3 16,1 4 3-16,-1-4 1 0,0 0-4 0,2 2 0 16,-2-2-13-16,0 0-23 0,0 0-36 0,0 0-26 15,0 0-48-15,0 0-117 0,0 0-285 0,0 0 127 16</inkml:trace>
  <inkml:trace contextRef="#ctx0" brushRef="#br0" timeOffset="38237.24">3676 10981 99 0,'1'-4'151'0,"-1"4"-12"16,0-5-13-16,0 5-13 0,0-4-14 15,0 4-9-15,0-7-7 0,0 7-9 0,0-4-9 16,0 0-6-16,0 4-6 0,0-6-2 0,0 2-6 0,0 4-5 16,0-5-3-16,0 5-2 0,0-7-6 0,0 2-1 15,0 2-6-15,0 3-2 0,0-6-1 0,0 1 0 16,0 2-4-16,0 3 4 0,0-10-8 0,-1 8 3 16,-2-3 4-16,2-2-1 0,1 2 0 0,-4 3-2 15,4-2-6-15,-4-2 1 0,3 2 4 0,-3 1-8 16,2 0 2-16,-2 0-4 0,0 1 1 0,4 2-2 15,-8-4 0-15,7 1-1 0,-3 1 4 0,4 2-1 16,-9-2 0-16,9 2-2 0,-10-2-4 0,5 2 5 16,5 0-3-16,-10-1 1 0,3 1-1 0,2-3 1 15,5 3-3-15,-11 0 5 0,4 0-3 0,7 0 1 16,-11 0 0-16,6-1 0 0,5 1-1 0,-12 0-2 0,6-1 2 16,6 1-3-16,-12 0 6 0,12 0-4 0,-7 0 1 15,7 0-1-15,-9 0 0 0,9 0 3 16,-13 1-1-16,9-1-1 0,-2 1 2 0,1-1 0 0,-3 3-3 15,3-3 0-15,5 0-1 0,-12 0 1 0,12 0-2 16,-10 1 2-16,5 1 0 0,0-1-1 0,0 1 1 16,-3 1-2-16,0-2 7 0,2 1-7 0,1 0-1 15,1-2 1-15,-2 2 3 0,3 1-3 0,-3-1 2 16,1-1 0-16,5-1 1 0,-9 3-2 0,6-2 1 16,-2 2-3-16,1 0 4 0,0 0-2 0,1 1-1 15,-3-2 2-15,3 0 0 0,-1 1 0 0,-1 4-3 16,1-3 4-16,-1-1-2 0,-2 3 3 0,2-1-3 15,0-1-1-15,0 1 0 0,1 0 9 0,-1-3-11 16,0 3 0-16,1-1 5 0,-1 0 0 0,4 0-1 16,-2 0 2-16,1 1-5 0,-1 0 0 0,2-2-3 0,-2 2 5 15,2-1 3-15,0-1 2 0,-3 3-2 0,4 0 0 16,0-1-6-16,-1-1 6 0,1 2-2 0,1-2-1 16,-1 3-2-16,0-2 3 0,0 1 2 0,4 2-1 15,-8-5 2-15,9 4-3 0,-5 1 3 0,1-4-4 16,-1 4 2-16,3-3-1 0,-2 3-3 0,3-2 0 0,-2 0 7 15,1 0-8-15,1 1 7 0,-2-2 0 16,2 0-4-16,0 2 0 0,0-2 0 0,-2-1 1 16,2 1 0-16,0 2 1 0,-1-3 2 0,1 1-1 0,-1-1 1 15,1 1-1-15,1 0-2 0,-2 0 0 0,1 0 0 16,1 1 4-16,-3-1-5 0,2-2 6 0,0 2-7 16,1 0 1-16,-2 0-1 0,2-2 4 0,-1-1-1 15,1 4-1-15,-1-4 3 0,-1 0-4 0,0 0 1 16,2 1 6-16,0-2-8 0,-2 3 11 0,3-3-1 15,-2 1 0-15,1-1 9 0,1 2-10 0,2-2 3 16,-4 2-2-16,1-1-2 0,0 2-2 0,0-3 0 16,3 1-1-16,-3-1 3 0,0 2-1 0,-1-2 1 15,0 0-2-15,-4-1-3 0,10 3 4 0,-5-2 1 16,-1-1-1-16,2 1 0 0,-6-1 3 0,13 0 1 16,-8 2-1-16,0-2 0 0,2 0-5 0,-2 2 5 0,-5-2-2 15,13 0-2-15,-8 0 1 0,1 0 0 0,-1 0-1 16,-5 0 3-16,16 0-1 0,-10 0 6 15,0 0 3-15,2 0 0 0,-2-2 4 0,2 2-2 0,-1 0 1 16,-1-3-1-16,4 1-1 0,-5-1-1 0,3 2 0 16,-2-2-2-16,3 0 2 0,-5 1-1 0,4-1 0 15,-3-1-2-15,0 2-1 0,0-1 2 0,4 0-2 16,-4-2 0-16,-1 4-3 0,2-2-1 0,-3-1-1 16,6 0 1-16,-4-1-1 0,0 1 2 0,-1 3 1 15,0-3 5-15,0-1 1 0,2 0 1 0,-1 2-5 16,-1-3 2-16,0 1-2 0,0-1-1 0,-1 0-4 15,0 3 4-15,0-3 0 0,-1 3 5 0,0-2-5 0,1 2 2 16,0-2 1-16,-2 0-4 0,2-2 0 16,-1 3 1-16,-1-1-4 0,2 0 1 0,-2 1 11 15,1-1 2-15,-2 2-2 0,0-4-3 0,1 1 0 0,-1 1-1 16,-1-3 0-16,2 3-3 0,-1 0 0 0,-1-2 1 16,-1 0-4-16,2-1 0 0,-1 0 1 0,-2-2-3 15,2-1 3-15,0 1-3 0,-3 0 1 0,1 0-3 16,1 1 5-16,-2-3-6 0,-1 3 1 0,2-1-2 15,-2 0 1-15,0 1-1 0,-1 0-1 0,0-2 1 16,0 5-2-16,-1-3 3 0,0 4-1 0,-1-5-3 16,0 4 1-16,0 1 1 0,-1 0 0 0,0 0-1 15,0 1 3-15,3 2-3 0,-2 1-1 0,-5 1 0 0,3 0 1 16,-4 5-5-16,-3 0-24 0,0 4-25 16,-7 4-30-16,1 1-45 0,0 2-42 0,1 0-204 15,-4-2-406-15,8-2 180 0</inkml:trace>
  <inkml:trace contextRef="#ctx0" brushRef="#br0" timeOffset="40302.93">3502 12248 143 0,'0'0'141'0,"0"0"-7"0,0 0-1 15,0 0-16-15,0 0-8 0,0 0-11 0,0 0 3 16,0 0-2-16,0 0-2 0,0 0-5 0,0 0-8 16,0 0-2-16,0 0 1 0,0 0-6 0,0 0-3 15,0 0 1-15,-10-4-3 0,10 4-1 0,0 0-4 16,0 0 5-16,0 0-3 0,0 0 0 0,0 0-4 16,0 0 1-16,0 0-6 0,0 0-6 0,-4-3-3 15,4 3 0-15,0 0-6 0,0 0-3 0,0 0-12 0,0 0 1 16,0 0-4-16,0 0-3 0,0 0-1 15,0 0-3-15,0 0-2 0,0 0-2 0,22 4-2 0,-17-2-4 16,0 1 2-16,0-1-5 0,0 1 4 0,0 2-9 16,0 0 3-16,-1-3 1 0,-1 3 0 0,-1-1-1 15,1 1 2-15,-3 0-4 0,1-2 1 0,-1 1-2 16,-1 0 3-16,1 4 1 0,-3-5-3 0,2 2 2 16,0 0-3-16,-1-1 0 0,0 1-1 0,1 3 1 0,-2-4-5 15,-1 0 1-15,2 1 6 0,-1 1-4 0,2-2 2 16,-2 1-3-16,2 0 3 0,0-2-1 15,-3 1 2-15,3-1-4 0,1 1 2 0,-3-1 2 0,3-3-6 16,-3 2 3-16,3-2 1 0,-3 5-1 0,-2-3 3 16,5-2-1-16,-8 3 0 0,5-3-4 0,0 3 5 15,3-3 0-15,-7 3-3 0,7-3-6 0,-2 1 8 16,2-1-1-16,0 0-1 0,-8 4 0 0,8-4-5 16,-1 2 4-16,1-2 1 0,0 0 3 0,0 0-4 0,0 0 2 15,0 0-2-15,0 0 1 0,0 0 2 16,0 0-2-16,0 0 1 0,-4 2-1 0,4-2 0 15,0 0 2-15,0 0-3 0,0 0 2 0,0 0 0 16,0 0-3-16,0 0 2 0,0 0 0 0,0 0 2 16,0 0-3-16,0 0 2 0,0 0-1 0,0 0 0 15,0 0 0-15,0 0 2 0,0 0-1 0,0 0 0 0,0 0-2 16,0 0 3-16,0 0 0 0,0 0-1 0,0 0 0 16,0 0-2-16,0 0-1 0,0 0 2 0,0 0 1 15,0 0-1-15,0 0 1 0,13-7 3 0,-13 7-1 16,6-3-3-16,-1 2-3 0,-1 0 3 0,4-1 2 15,0 1-2-15,-1-2 2 0,-1 1-6 0,2 0 5 16,1 0 1-16,-1 0 0 0,-1 1-1 0,0 1 0 16,0-2 1-16,0 1-1 0,-2-1 0 0,-5 2 2 15,10-2-1-15,-6 1-3 0,-4 1 2 0,10-1 0 16,-10 1-1-16,7 0 1 0,-5-1-6 0,-2 1-7 0,5-2-5 16,-5 2-3-16,0 0-3 0,0 0-7 15,5-2-2-15,-5 2-1 0,0 0-2 0,0 0-12 0,8-3-13 16,-8 3 1-16,0-8-1 0,0 8-3 15,-3-7 2-15,2 2 3 0,1-1-1 0,-5 3-4 0,5-4 3 16,-4 0 7-16,3 0 0 0,-3-1 8 0,2 1 6 16,-1-3 3-16,0 3 0 0,-1 1 3 0,2-2 15 15,-1 2 12-15,1 0 0 0,-2 1-3 0,2 0 12 16,0-2 5-16,0 1 1 0,-1 2 1 0,1-1-3 16,2-1 10-16,-2 0 1 0,0 1-1 0,0 0-2 15,1 0-5-15,0 0-6 0,0 0 8 0,-2-1-1 0,2 0 2 16,-1-1 8-16,-1 3 4 0,1-4-1 15,0 3 0-15,-1 1 1 0,1-4-5 0,-1 2 1 16,-1 1 5-16,0-1-2 0,1-1-2 0,-1 2-3 0,-2-1-3 16,0 0 1-16,2 1 0 0,-3-2-18 0,2 2-1 15,-3-2-2-15,0 1 3 0,2 2 1 0,2-1-2 16,-2 0 3-16,1 0 2 0,0 0-1 0,-2 1 1 16,2 1 2-16,0-1-2 0,-4 1-1 0,4 0 0 15,-3 1 2-15,3-2 0 0,1 1 0 0,-5 3 0 16,3-1-2-16,-2-1 0 0,0 1 4 0,1 1-8 15,7 0 2-15,-12 1 2 0,6-1-2 0,0 2 1 16,-1-1 0-16,1 2 1 0,1 1-5 0,-3-1 1 0,3 4 3 16,-1-3-2-16,2 1-1 0,-1 3 1 15,0 1 3-15,2-1-4 0,-1 1 2 0,1 1 2 16,1 1-2-16,-2 0 1 0,3 0-3 0,1 0 3 0,0-1-3 16,-1-1 4-16,-1 4-2 0,2-5 1 0,-1 5 1 15,2-4-1-15,-2 3 0 0,2-1 0 0,-1 0-2 16,2 1 0-16,-1-2 2 0,2 1 0 0,-1 0 2 15,2-1-4-15,-2 0 4 0,2-1 0 0,0 1-3 16,1 0 2-16,-1-1-3 0,4-1 1 0,-3 1 3 16,-3-1-4-16,5 1 2 0,-2-2-1 0,-1 1 3 15,2 1-1-15,-1-1 3 0,2 2-3 0,0-1 1 16,-2 1-2-16,4-2 2 0,-2 1 2 0,0 0 1 0,5-2-3 16,-2 3 6-16,-1-5-1 0,1 5 0 15,3-4 7-15,0 2-1 0,2-1-3 0,-3-1 1 16,3-2 4-16,-6 0 3 0,4-1 0 0,-2-1 2 0,1 1 2 15,0-3-3-15,0 3 1 0,-3-1 0 0,1-2-1 16,0 0 1-16,-2-2 2 0,2-1-1 16,3 3-1-16,-4-4-4 0,1 0 1 0,2 0-1 0,-2-1-5 15,0 0 2-15,-1 1 0 0,1-6-3 0,0 5 1 16,-1-5-1-16,-2 3 0 0,3-2-2 0,-1 1 2 16,-1-1 6-16,-3-1 3 0,1 0-1 0,2-1-3 15,-2 1 7-15,-2 0 9 0,1 0 8 0,-1 0-1 16,0 0-1-16,-1 0 3 0,0 2-5 0,-2 0-4 15,2-4-1-15,-3 7-3 0,1-4 0 0,-1 0-3 16,2 1-5-16,-2-1-1 0,-2-2-1 0,2 5-1 16,-1 0 1-16,0-3-3 0,-2-1-1 0,0 0-2 15,0 0-2-15,-2-2-2 0,-3-4 3 0,2 1-2 0,-4-2-1 16,1 3-3-16,-2-1 5 0,-1-4 0 16,-1 5 1-16,-2-1 0 0,-1 3-2 0,2-1 2 0,-1-2-1 15,1 6-2-15,-2-1-4 0,1 2 4 0,0-1 0 16,3 2-4-16,-1 3 3 0,1 0-1 0,-1 3 0 15,0 1-36-15,-5 2-36 0,0 5-42 16,-10 2-63-16,12-1-76 0,-15 6-255 0,4-2-543 0,-2 4 239 16</inkml:trace>
  <inkml:trace contextRef="#ctx0" brushRef="#br0" timeOffset="44218.91">7021 12327 122 0,'0'0'114'0,"0"0"-10"0,0 0-8 15,0 0-5-15,-4-7 0 0,4 7-14 0,0 0 7 16,0 0-3-16,0 0 4 0,0 0-4 0,0 0-4 15,0 0 1-15,0 0-7 0,0 0 2 0,0 0-9 16,-3-5-1-16,3 5-2 0,0 0-6 0,0 0-1 16,0 0-3-16,0 0-1 0,-3-3-2 0,3 3-7 0,0 0 2 15,0 0-2-15,0 0 0 0,0 0-2 0,0 0 2 16,-3-4-2-16,3 4-1 0,0 0-2 0,-2-3-7 16,2 3 5-16,0 0-1 0,0 0-3 0,0 0 0 15,0 0-6-15,0 0 2 0,0 0-9 0,0 0 3 16,0 0-2-16,0 0-1 0,0 0-3 0,0 0-3 15,0 0-4-15,0 0 1 0,0 0-1 0,0 0-2 16,0 0 1-16,0 0 0 0,0 0 2 0,0 0-7 16,2 13 1-16,0-9 3 0,-2 1-2 0,0 3 2 15,0-2-1-15,1 1-2 0,-1-1-2 0,1 4 2 16,-2-3 0-16,2 0 0 0,-1 2 0 0,0 1-2 0,-1-4 3 16,2 1-3-16,-1-3 4 0,0 1-2 0,2 0-2 15,-2 0 1-15,0-1-1 0,1 0 1 16,0 0 0-16,0-2 0 0,-1-2 1 0,2 6 0 0,-1-1 4 15,-1-5-3-15,1 1 2 0,-1-1-2 0,0 0-2 16,0 0 2-16,2 5 0 0,-2-5-1 0,0 0 1 16,0 0-1-16,0 0 2 0,0 0-3 0,0 0-2 15,-6 4-16-15,6-4-22 0,-2 4-30 0,2-4-25 16,0 0-40-16,0 0-65 0,-4 3-136 0,4-3-364 16,0 0 162-16</inkml:trace>
  <inkml:trace contextRef="#ctx0" brushRef="#br0" timeOffset="45385.56">7178 12305 100 0,'0'0'147'16,"0"0"-17"-16,-1-2-9 0,1 2-8 0,0 0-9 15,0 0-14-15,0-6-6 0,0 6-8 0,0 0-5 16,1-6-2-16,-2 3-3 0,1 3-8 0,0-7 5 15,0 2-4-15,-1 1 0 0,1-1-3 0,-1 2 2 16,-2-2-4-16,3 0-4 0,-4 2-1 0,3-1-5 16,-3 0-4-16,4-2-2 0,-4 4-4 0,0-3-6 15,2 1 1-15,-3 0-5 0,1 0-4 0,0 1-5 16,0-1-2-16,0 2-3 0,3-2 0 0,-3 0 6 0,3 1-1 16,-3-1-5-16,-1 2 2 0,5 2-5 0,-5-5 3 15,1 2-1-15,2 0-7 0,2 3 1 0,-7-6 1 16,3 6 1-16,0-3-4 0,-1 2 2 0,5 1 1 15,-9-4-6-15,4 2 5 0,1-1-2 0,-2 1 0 16,-1 2 2-16,7 0-1 0,-12 0 1 0,7 0-3 16,5 0 1-16,-13-2-4 0,7 4 6 0,1-2-2 15,-3 0-3-15,8 0 5 0,-15 4-3 0,8-4 2 0,-1 3-8 16,2-2 3-16,-1 2 2 0,-1-2-1 16,0-1 2-16,-1 3-1 0,0-2 4 0,3 2-3 15,-2-1 1-15,0 2-1 0,2 0 0 0,-3-2-1 0,4 1 4 16,-3 1 1-16,2-1-10 0,-2 1 6 0,3 1-10 15,-3 0 10-15,3-2 0 0,-1 2 0 0,0 0 6 16,-1 0-3-16,2-2 2 0,1 2-5 0,-1 1-1 16,1 0 1-16,-1 1 1 0,1-1-1 0,-1 3 1 15,3-3-2-15,-2-1 6 0,3 0 2 0,-4 0-5 16,3 2 2-16,0-2 2 0,0 0-2 0,0 3-2 16,2-4 2-16,0 3 0 0,-1 0-5 0,2-3 5 0,-2 4-2 15,1-1 3-15,-2-2-1 0,2 0 1 16,0 2-1-16,0-2-3 0,0 0 7 0,-1 2-5 15,1-2-2-15,0 2 4 0,1 0-4 0,-1-3 4 0,2 2-5 16,-1-1 5-16,0 3-2 0,0-1 0 0,1 0 0 16,0 0 3-16,2 0-1 0,-1 1 6 0,0-3 0 15,3 5-4-15,-3-3 0 0,1 0 3 0,1-1-4 16,-2 0-1-16,3 1 0 0,-2-2 1 0,0 2-2 16,1-2-1-16,-1 2 0 0,0-2-1 0,0-2 2 15,1 2-2-15,0 1 0 0,-3-2 3 0,2 0-2 16,0-1 0-16,1 3 2 0,-1-2 7 0,2 1 1 0,-1-1-2 15,3 1-1-15,-4-1-2 0,5 1 0 0,1-1-2 16,-1 2-3-16,0 1 4 0,1-4 1 16,-1 1 0-16,-1 0-3 0,5 2 1 0,-3-3 0 0,0-1-1 15,3 3 0-15,-3 0-2 0,-2-5 0 0,1 0 0 16,-2 1 3-16,4 0-1 0,0-1-2 0,-2 0 3 16,3-2-4-16,-1-1 2 0,1-2-4 0,1 1 0 15,0 1 2-15,0-3-2 0,5-1 3 0,-4 3-3 16,0-1 0-16,-2 0 5 0,-1 1-2 0,1-1 0 15,-2 0 0-15,0 0 0 0,-2-1-3 0,-1 1 3 16,1-2-1-16,0 2 3 0,-1-1 2 0,-1-1 1 16,0 0 12-16,-3 1 10 0,4-3 2 0,-7 2-6 0,1-3-2 15,3 1-1-15,-4 1-1 0,0-1-7 0,1-1 5 16,2 0-4-16,-3 0 0 0,0 2-1 0,0-3 0 16,1 1 2-16,-1-1-1 0,0 3-1 0,-1-2-1 15,1 3 6-15,0-4 4 0,0 1-1 0,-3 0-1 16,2 0 2-16,-3 1-1 0,3-1 1 0,-3 2-2 15,1 0 1-15,-3-3-1 0,3 4-4 0,0-3-2 16,-1 3-2-16,-2-3 0 0,1 1-6 0,-2 1-2 16,0-1 1-16,-1 0 6 0,1 1-6 0,-1-3 2 15,0 2 2-15,0 0-1 0,-2-1-5 0,4 1 0 16,-3-1 0-16,0-5-3 0,0 6 0 0,1-1 1 0,-1 1-2 16,0-1-13-16,2 0-36 0,-5 2-32 0,3 1-43 15,-1-3-74-15,-3 0-265 0,-5 1-500 0,2 2 221 16</inkml:trace>
  <inkml:trace contextRef="#ctx0" brushRef="#br0" timeOffset="46492.31">6947 11186 8 0,'0'0'163'0,"0"0"-5"16,0 0-4-16,0 0-6 0,0 0-8 0,-4-6-8 15,4 6-3-15,0 0-3 0,0 0-6 0,0 0-8 0,0 0-12 16,0 0 5-16,0 0-13 0,0 0-8 16,0 0-8-16,0 0-4 0,0 0-6 0,0 0-11 0,0-5-4 15,0 5-3-15,0 0-9 0,0 0-2 0,0 0-4 16,0 0-4-16,0 0-3 0,9-1-7 0,-9 1 4 16,8-1-4-16,-8 1 0 0,14 0-3 0,-6 0-2 15,-2 0-3-15,2 2 0 0,2 1 2 0,0-2-3 16,-2 0-3-16,2 1-3 0,-2 1 0 0,-2 1 3 15,2 0-1-15,-1 0 0 0,-2-4-4 0,-1 4-2 16,1 1 1-16,-1 0 4 0,0 1-3 0,-4-4-1 16,0 5-1-16,0 0 0 0,-2-1 3 0,-1-2 0 0,0 3 2 15,2-2-6-15,-4 0 4 0,1 2-3 0,0-2-2 16,0-1 3-16,-2 1 0 0,1 0 0 16,1-2-1-16,0 2 1 0,-1-1 2 0,0 1-2 0,0-2 1 15,1 1-1-15,0-1-4 0,1 2-3 0,0-2 7 16,-1-1 2-16,1 0-1 0,1 2-4 0,2-4 1 15,-6 6 0-15,6-6 1 0,-3 2 2 0,3-2-7 16,-1 3 4-16,1-3 1 0,0 0-1 0,-3 6 1 16,3-6 1-16,0 0-5 0,-1 1 4 0,1-1-1 15,0 0 3-15,-3 3-2 0,3-3 2 0,0 0-2 16,0 0 1-16,0 0 0 0,0 0-5 0,0 0 5 0,3 7 1 16,-3-7 1-16,1 3 0 0,-1-3-2 0,0 0 0 15,5 4 0-15,0-1 4 0,-1-2-4 0,1 0 0 16,1 1 0-16,-1 2-1 0,0-3 1 0,4 2 1 15,-3-3 1-15,0 0-1 0,2 0-3 0,0 0 1 16,-2 0 1-16,-6 0 2 0,10 0-2 0,-10 0 3 16,9 0-1-16,-4-3-2 0,-5 3 1 0,9 0-1 15,-9 0 2-15,8 0-4 0,-8 0 1 0,5-1 1 16,-5 1-4-16,0 0-15 0,0 0-11 0,9 0-24 16,-9 0-19-16,0 0-19 0,0 0-27 0,4-3-33 15,-4 3-186-15,0 0-366 0,1-5 162 0</inkml:trace>
  <inkml:trace contextRef="#ctx0" brushRef="#br0" timeOffset="47585.54">7217 11119 34 0,'-2'-4'134'0,"2"-1"-11"0,2 0-19 0,-4 1 5 0,2 0-13 15,-1-3-5-15,0 2-14 0,-1 0 5 0,0 0 0 16,0-2-4-16,-1 3-2 0,0-1-5 16,2-2-6-16,-1 2 2 0,-1 1 3 0,2-2-5 0,-2-1-4 15,1 4-3-15,-1-3-9 0,-1-1-8 0,0 1-1 16,2 1-4-16,-2-1 0 0,0 2-5 0,2 0 3 15,-2-1-3-15,0 0-6 0,-1 2 1 0,-4 1-4 16,4-3-4-16,-2 1 1 0,1 2-3 0,-3-1 0 16,1 0-2-16,2 3 0 0,-4-2-2 0,2 2-1 15,-3-2-2-15,2 1-3 0,-1 1 1 0,-1-1 0 16,1 1-4-16,-1-1 5 0,3 2-2 0,-3 0-4 0,1 0 3 16,0 1-2-16,1 0 1 0,-2 1-1 0,3 0-6 15,-1-1 6-15,0 2-4 0,-1 1-2 0,-2-2 8 16,6 1-2-16,-7 1 3 0,4-2 2 0,0 1-6 15,0-2 9-15,3 0-6 0,-3 4 3 0,3-4 3 16,-2 1-4-16,2 0 3 0,1 0-3 0,-2 1-1 16,2-1-1-16,-4 3 2 0,4-4-2 0,-1 4-3 15,0 0 4-15,1 0-3 0,-1-2 0 0,0 6-1 16,0-3 0-16,3 1 4 0,-3 1-3 0,-1 2 0 0,3-2 0 16,-2 1 2-16,2-2 0 0,-1 3 0 15,-2-1-3-15,1-1 1 0,2 0-1 0,-1 0 3 16,1-1-1-16,-1-2-4 0,2 2 5 0,2-4-3 0,-3 5 3 15,3-3-3-15,-4-1 2 0,2 3 1 0,2-3-1 16,1 0-2-16,-1 3 1 0,-2-1 1 16,2 0 0-16,1 3 1 0,0-4 2 0,1 2 0 0,2 1 3 15,-2 2-5-15,0-1 3 0,2 0 2 0,2-1 2 16,-4 2 0-16,3-2-2 0,1 3 1 0,-1-5-2 16,0 4-3-16,1-1 4 0,-1 0-3 0,2 0 1 15,-2-1-1-15,0-2-1 0,0 1-4 0,0 2-1 0,-3-3 6 16,4-1-3-16,-1 1 2 0,0-2-4 0,-2 1 2 15,1-1 0-15,1 2-7 0,-1-2 7 16,1 0 6-16,0 1-1 0,1 0 1 0,0-1 5 0,4 2-1 16,-1-2-2-16,0 3 1 0,2 0-2 0,-2-2-2 15,1-1 1-15,3 2 1 0,-3 0-8 16,0-1 3-16,1 0 1 0,-2 0-2 0,1-1-1 0,-4 1 1 16,1-4-1-16,2 3 0 0,-4-2-1 0,1-1-6 15,0 3 8-15,3-3-1 0,-2 1 2 0,-2-2 2 16,1 3-2-16,3-3 0 0,1 0 0 0,-2 0 0 15,0 1-7-15,3-1 8 0,-1-1-3 0,1 1-2 16,2-1 4-16,-1 0-3 0,-1 2 0 0,2-1-6 16,-1-2 8-16,-2 1-2 0,4 0 2 0,-4 0 1 15,1 0-1-15,-2-2-1 0,1 2 1 0,-4 0 0 16,3-1 2-16,-8 1 1 0,11-1 6 0,-7-1 3 0,-4 2 0 16,8-1 2-16,-8 1 2 0,9-3 5 0,-3-1-7 15,6-1-3-15,-2-2 0 0,0 2 1 0,1-2-4 16,0-1-1-16,0 2-2 0,-2-2 3 0,3 1-4 15,-1 0 0-15,-1 0-3 0,1 2-6 0,1-5 8 16,-4 4-1-16,2-2 1 0,-1 0 6 0,0-1 2 16,-1 1 1-16,-3 0-2 0,1-2-2 0,2 3 1 15,-3-3 0-15,2 2 0 0,-2-2 3 0,-1 0 6 0,0-1-2 16,-1 2-7-16,1-3 3 0,0 2-1 16,-3-3-4-16,-1 1-1 0,0-5 2 0,-2 6-1 15,-2-5-3-15,-2-1 5 0,-1 1 0 0,2 1-6 0,-3 0 5 16,-2-2-4-16,-3-1-3 0,0 2 6 0,-6-7-2 15,2 2-1-15,-2 2-1 0,-2 0 0 16,0-1 0-16,-3 2 0 0,0 2-3 0,-2 1 0 0,1 0-2 16,-6 1-10-16,0 4-34 0,-2 4-46 0,-3 1-67 15,-1 3-137-15,-15 2-190 0,12-1-522 0,-15 1 231 16</inkml:trace>
  <inkml:trace contextRef="#ctx0" brushRef="#br0" timeOffset="84633.83">10010 7885 101 0,'0'0'121'0,"0"0"-8"0,0 0-12 0,0 0-5 16,-1 5-8-16,1-5 0 0,0 0-16 0,0 0-2 0,0 0-11 16,0 0-8-16,0 0-6 0,0 0-6 0,0 0-2 15,0 0-4-15,0 0 2 0,-3 2-9 0,3-2-3 16,0 0-7-16,0 0 9 0,0 0-2 0,0 0-6 15,0 0 2-15,0 0 6 0,0 0-2 0,0 0 5 16,0 0-1-16,0 0 0 0,0 0 0 0,0 0-4 16,0 0 1-16,0 0-3 0,0 0-3 0,0 0-1 15,0 0-3-15,-5 3-1 0,5-3-8 0,0 0 7 16,0 0-6-16,0 0 8 0,0 0-3 0,0 0-2 16,-5 2-1-16,5-2-8 0,0 0 10 0,0 0-1 0,0 0 7 15,0 0-1-15,0 0 9 0,0 0-1 0,0 0 3 16,0 0 5-16,0 0 1 0,0 0-2 0,26-1-3 15,-14 0 1-15,1 0 0 0,0-1-1 0,5 1-7 16,-2 0-2-16,0-2 0 0,1 2 12 0,-4 0-3 16,-1 1 0-16,2 0-3 0,-5-3-1 0,-1 3-2 15,-1 0-4-15,-3-3 0 0,-4 3-2 0,9-1-3 16,-9 1 1-16,8 0 0 0,-8 0-8 0,6 1 2 16,-6-1-1-16,0 0-3 0,0 0-15 0,0 0-19 0,0 0-25 15,0 0-17-15,0 0-43 0,-18 6-218 16,18-6-363-16,-10 0 161 0</inkml:trace>
  <inkml:trace contextRef="#ctx0" brushRef="#br0" timeOffset="85546.84">9887 8535 8 0,'0'0'111'0,"-1"3"-7"16,1-3 2-16,0 0-9 0,0 0-6 0,0 0 2 16,3 4-7-16,-3-4-9 0,0 0-3 0,0 0-4 15,2 3-7-15,-2-3-2 0,0 0-1 0,0 0-10 16,3 3 5-16,-3-3-15 0,2 4 2 0,-2-4-5 16,4 2-6-16,-4-2 9 0,4 3-4 0,-4-3-5 15,3 3 1-15,-3-3 0 0,7 2 0 0,-7-2 5 16,4 1 0-16,-1 0 0 0,-3-1 2 0,9 0-1 15,-3 1-3-15,-6-1-7 0,14-1 2 0,-4 0-5 16,-3 0 1-16,4 0-6 0,-2 1-1 0,3-1 1 16,-2-1 0-16,0 2-4 0,3-1-13 0,-2 1 9 0,-2-2-1 15,3 2 1-15,-3-1-4 0,-2 0 0 0,1 1-1 16,0-1 0-16,-2-1-2 0,-6 2 2 0,9-2 0 16,-4 1 2-16,-5 1-5 0,7-2 3 0,-4 0 2 15,-3 2-3-15,5-1 2 0,-5 1-5 0,0 0-2 16,0 0 4-16,6-2-2 0,-6 2 3 0,0 0-3 15,0 0-2-15,2-3-7 0,-2 3-12 0,0 0-22 16,0 0-30-16,0 0-35 0,0 0-212 0,0 0-343 16,0 0 152-16</inkml:trace>
  <inkml:trace contextRef="#ctx0" brushRef="#br0" timeOffset="86268.81">10094 9215 16 0,'0'0'167'0,"0"0"-8"0,0 0-7 16,0 0-13-16,0 0-8 0,0 0-14 0,13-7-5 15,-13 7-9-15,9-2 2 0,-4 0-8 0,4 1-2 16,-4 1-6-16,6-4-8 0,0 2-5 0,2 1-10 16,-3 1-6-16,4 0-5 0,-2-2-6 0,-1 2-4 15,-1 0-5-15,2 0-3 0,-1-1-5 0,-2 2-3 0,-1-2-5 16,1 1 3-16,-3 0-2 0,-6 0-4 16,13 0 0-16,-13 0-2 0,8 0-1 0,-3 1 0 0,-5-1-6 15,5-2-13-15,-5 2-25 0,0 0-22 0,-3-6-26 16,3 6-25-16,0 0-49 0,-9-5-160 0,6 4-331 15,-1-2 146-15</inkml:trace>
  <inkml:trace contextRef="#ctx0" brushRef="#br0" timeOffset="119107.96">2941 5518 10 0,'0'0'105'0,"0"0"-5"0,0 0-6 0,0 0-3 16,0 0-5-16,-4-4-4 0,4 4 3 0,0 0 2 0,0 0-5 16,0 0-2-16,-2-1-2 0,2 1 2 0,0 0-6 15,0 0-1-15,0-6-2 0,0 6-5 0,0 0 0 16,0 0-2-16,0 0-7 0,0 0-3 0,-3-4-5 16,3 4-1-16,0 0-4 0,0 0 0 0,-1-4-6 15,1 4-5-15,0 0-5 0,0 0 0 0,0 0-2 16,0 0-2-16,0 0 2 0,0 0-7 0,0 0-2 15,-4-3 1-15,4 3-3 0,0 0 1 0,0 0-2 16,0 0 0-16,0 0 1 0,0 0 2 0,0 0 3 16,0 0 1-16,0 0-2 0,0 0 0 0,0 0-1 15,0 0-3-15,0 0 1 0,0 0-2 0,0 0-5 16,0 0-1-16,0 0-1 0,0 0-1 0,0 0 4 16,0 0-6-16,0 0 0 0,0 0-1 0,0 0 0 0,0 0 0 15,-1 11-2-15,1-11 3 0,0 6 0 0,0-6 0 16,0 7 0-16,0-2-1 0,2 1 1 0,-2 1 1 15,3 0-3-15,-2 5-2 0,2-3 3 0,-1 1-3 16,-1 5 0-16,1-6 2 0,-1 5 2 0,0-1-6 16,1 1 6-16,-1-1 0 0,1 3-2 0,-2-4-5 15,3 1 5-15,-3 1-3 0,1-2 3 0,1 5 3 16,-1-5-6-16,-1 5 5 0,1-2-1 0,1-1 0 16,-2 0 0-16,2-3-6 0,-2 3 3 0,2-2 0 15,1 0 4-15,2-2-5 0,-5 2 6 0,4-2-2 16,-3-1-5-16,1 0 4 0,0 2-1 0,-1-6 3 15,2 2-3-15,-2 0-1 0,2 0 3 0,-3-6 4 16,1 7-7-16,4-3 1 0,-5-2-2 0,1 0 3 16,3 0 0-16,-1 1 1 0,-2 0-2 0,-1-4-2 15,1 3 2-15,-1-3 1 0,3 3 1 0,-3-3-2 16,1 3 0-16,-1-3-7 0,0 0-20 0,0 0-30 0,0 0-44 16,0 0-50-16,0 0-198 0,0 0-376 0,-4-16 167 15</inkml:trace>
  <inkml:trace contextRef="#ctx0" brushRef="#br0" timeOffset="119680.44">2866 5646 90 0,'0'0'139'15,"0"0"-15"-15,-5 2-13 0,5-2-12 0,0 0-9 16,0 0-8-16,0 0-9 0,0 0-11 0,0 0 2 16,-8 0-1-16,8 0 4 0,0 0-5 0,0 0 3 15,0 0 2-15,0 0-2 0,0 0 3 0,0 0-4 0,0 0 1 16,0 0-1-16,0 0-5 0,-4 1-6 16,4-1-4-16,0 0-6 0,0 0-2 0,0 0-7 15,0 0 1-15,0 0-5 0,0 0-2 0,0 0 1 0,0 0-1 16,0 0-1-16,0 0-1 0,0 0 4 0,0 0 2 15,0 0 2-15,0 0 3 0,0 0 2 0,0 0-1 16,0 0 2-16,0 0-4 0,17-5-1 0,-11 2-5 16,0-1-1-16,2-1-4 0,2 2 0 0,0 0-3 15,1-1-3-15,0 2 0 0,3-4-4 0,-1 5-2 16,1-3 1-16,-1 3-3 0,1 0 0 0,-1-2-1 16,1-1-2-16,-1 4 0 0,-4-2 1 0,2 2-4 15,2 0 1-15,-7-1-1 0,3 2-2 0,-1-2 0 16,-2 0-4-16,1 2-9 0,-7-1-15 0,10-1-6 0,-10 1-13 15,7 1-14-15,-7-1-15 0,6 1-11 16,-2 1-23-16,-4-2-12 0,3 4-20 0,0-3-40 16,-3-1-123-16,0 4-326 0,0-4 145 0</inkml:trace>
  <inkml:trace contextRef="#ctx0" brushRef="#br0" timeOffset="120064.13">2964 5777 109 0,'-3'4'127'15,"3"-4"-15"-15,0 0-5 0,-2 5-13 0,2-5-13 16,0 0-8-16,0 6-1 0,0-6-1 0,0 0 2 15,-4 2-4-15,4-2 6 0,0 0-3 0,0 0-4 16,0 0 0-16,-1 2 3 0,1-2-3 0,0 0-10 16,0 0 2-16,0 0-1 0,0 0-7 0,0 0-7 0,0 0-4 15,0 0-4-15,0 0-3 0,0 0-4 0,0 0 4 16,0 0-9-16,5 5 1 0,-5-5 0 16,5 1-5-16,-5-1 6 0,5 2 1 0,0 0-1 0,0 0 5 15,3-2-10-15,5 0 4 0,-3-4-3 0,3 2-1 16,2 1-3-16,-1-3 2 0,2 3-9 0,-4 1 1 15,8-3-19-15,-5 2-26 0,-5 0-21 0,2-1-24 16,-1 2-20-16,-1-1-30 0,1 1-47 0,-4 1-104 16,0 1-300-16,-1-1 133 0</inkml:trace>
  <inkml:trace contextRef="#ctx0" brushRef="#br0" timeOffset="120814.84">3411 5836 14 0,'0'0'174'0,"0"0"-15"0,-6-3-19 16,6 3-11-16,-6-2-8 0,6 2-26 0,-6-3-1 15,6 3-4-15,-6-1-10 0,-2-1-2 0,5 1-13 16,-1-2-4-16,4 3 1 0,-9-2-7 0,9 2-8 16,-12-1-3-16,6 2-6 0,-2 0-4 0,2-1 2 15,-2 1-6-15,-2 2-2 0,4-2-2 0,-1 2-3 16,-3 0-2-16,1 2-1 0,0 0 0 0,-1 1-3 15,2-1 3-15,2 0-3 0,-2 2-1 0,-2 0 2 16,5 1-1-16,-2-1-6 0,2 4 2 0,0 0-3 0,1-4 1 16,-1 4-1-16,4-5 0 0,-3 3-3 0,4-4 2 15,0-2-2-15,0 7 3 0,0-6 4 0,1-1 3 16,2 2 0-16,-2-1-2 0,4-4 1 0,0 2 0 16,-5-2 2-16,13 0-5 0,-5-2-1 0,3 0 1 15,0-1-1-15,-2-1 0 0,1-1-1 0,0 3 1 16,-1-6-4-16,1 3-2 0,-1 1 1 0,-1-2-1 15,-2 1 3-15,3 0-3 0,-3-4-1 0,1 5-1 16,-1-4-1-16,1 3-1 0,-1 1 0 0,-1-1 4 16,-1 0 2-16,-1 1-2 0,0 0 5 0,1 0 5 15,0 1 0-15,-2-1 3 0,1-1-5 0,-3 2 2 16,1-2 4-16,2 4-2 0,-3 1 4 0,3-8 1 16,-3 6 5-16,0 2 2 0,0-6 3 0,0 6 0 0,0-4 1 15,0 4-3-15,0 0 1 0,-2-5-7 16,2 5 1-16,0 0-5 0,0 0-1 0,-4-1-4 15,4 1-2-15,0 0 0 0,0 0-2 0,0 0-1 0,-10 8-1 16,9-5 0-16,1 1-2 0,-3-1 1 0,2 2-1 16,1 2-2-16,0-2-3 0,0 2-1 0,0-1 2 15,-2 5-1-15,2-5 2 0,0 2-2 0,2 2 0 16,-2 1 2-16,3-3-3 0,-1 4-1 0,2-4 1 16,1 3 1-16,-4-5-3 0,3 5 5 0,0-6-3 15,1 3 1-15,-1-3 1 0,0 2-1 0,2-2-1 16,-2-1 4-16,1 0-3 0,0 0 0 0,3-2 2 15,-2-2-1-15,2 3-6 0,0-3 1 0,-2 0-19 16,3 0-23-16,-1-3-29 0,-2 3-26 0,-6 0-18 0,12 0-32 16,-6-2-38-16,-1 0-191 0,-2 0-408 15,-2-1 181-15</inkml:trace>
  <inkml:trace contextRef="#ctx0" brushRef="#br0" timeOffset="121814.33">3571 5859 4 0,'0'0'146'0,"0"0"-12"0,0 0-5 15,-3 2-3-15,3-2-9 0,0 0-4 0,0 0-15 16,0 0-7-16,0 0 0 0,-2 5-7 0,2-5 3 16,2 8-2-16,-2-4-5 0,2 1-11 0,-2 0-2 15,0 2-9-15,0 1 1 0,1-2-6 0,0 2-6 16,1 2-3-16,-2-3-7 0,1 3-3 0,-1-5-5 16,1 5 1-16,2-3 1 0,-3 2-10 0,1-3 3 0,0-1-4 15,1 1-2-15,0-3 2 0,-2 1-5 16,1-1 4-16,1 2 7 0,-2-5 9 0,0 5 11 0,0-5 11 15,0 0 0-15,0 0-3 0,0 0-5 0,0 0-6 16,0 0-6-16,0 0 0 0,0 0-5 0,0-17-3 16,0 10-4-16,1 2 3 0,-1 0-6 0,0 2-2 15,0-4-3-15,0 2-2 0,1 2 1 0,3-4-5 16,-4 3 1-16,4 1-1 0,-2-2 0 0,1-2-5 16,2 2 0-16,-1 2 1 0,1-2-3 0,-1 1-1 15,1 0-1-15,0-1 1 0,0 1 4 0,-1 0-3 16,2 3-1-16,-2-3-7 0,3 1 7 0,-5 2-4 15,-2 1 3-15,5-3-2 0,-5 3 0 0,4-2 0 16,-4 2 1-16,0 0-2 0,12 5 1 0,-8-3-3 16,-2 2 2-16,3 2 2 0,-1-1-1 0,4 0-1 15,-3 3 0-15,-1 0 5 0,1 2-4 0,1-3 1 0,-3 0-4 16,-1 0 4-16,1-3 0 0,-1 2-1 0,1-1 2 16,-1-2-2-16,1 0 1 0,-2 1 0 15,1-2 5-15,-2-2 2 0,1 4 3 0,-1-4 3 0,0 0 0 16,0 0-2-16,0 0-1 0,0 0-4 0,1-13 2 15,-1 8-2-15,2-2-2 0,1 2 3 0,-4-1-3 16,2-3-2-16,0 5 1 0,2-6-1 0,0 5 2 16,-1-1-2-16,1 2 0 0,1-1-4 0,-2 2 0 15,-1-1-3-15,3 2 2 0,0-1 2 0,2 3-3 16,-6 0 4-16,8-1 0 0,-8 1-3 0,10 1 2 0,-6 2-2 16,2-2 0-16,0 3 2 0,0-3 1 15,-2 3-3-15,1 0 4 0,-1 3-2 0,2-4 0 16,-1 2 0-16,-1 2 0 0,0 0 1 0,1-4 0 0,-1 4 0 15,0-2-1-15,-4-2 1 0,5 3-1 0,-4-1 0 16,-1-2 1-16,4-1 0 0,-4-2-1 16,0 5 3-16,0-5 0 0,4 1 2 0,-4-1 2 0,0 0-3 15,0 0-1-15,0 0-2 0,0 0 1 0,5-6 1 16,0 3-3-16,-2-4 1 0,1 1 2 0,-1 1 1 16,1 1-3-16,0-4 1 0,1 4-4 0,-1-1 4 15,1-1-4-15,-1 3 1 0,3 0-1 0,-4-2-1 16,1 4 1-16,2 1 0 0,-6 0 1 0,11 0-1 15,-5 4 0-15,-1-3 0 0,0 0 1 0,-1 0-4 16,1 1 5-16,3 1-1 0,-2-1-1 0,-1 5 0 16,0-5 1-16,2 1 0 0,-2-3 2 0,1 5 1 15,-2 0-1-15,1-2-3 0,0-1 3 0,-2 1 0 0,2-1-1 16,-5-2-3-16,5 3 6 0,-5-3-3 16,5 4 3-16,-5-4-1 0,1 2-2 0,-1-2 2 15,0 0 2-15,0 0 2 0,0 0-6 0,0 0 2 0,0 0 1 16,0 0-4-16,0 0 2 0,0 0-2 0,0 0 2 15,-11-11-3-15,11 11-7 0,-5-3-12 0,1 1-21 16,0-1-27-16,-2-2-35 0,1 0-46 0,0 0-72 16,0-7-173-16,-2 0-427 0,3 3 190 0</inkml:trace>
  <inkml:trace contextRef="#ctx0" brushRef="#br0" timeOffset="122004.13">3875 5496 32 0,'0'0'227'0,"0"0"-19"15,-10 0-18-15,10 0-22 0,0 0-14 0,0 0-20 16,-5 0-7-16,5 0-16 0,0 0-12 16,0 5-8-16,0-5-8 0,0 0-9 0,5 7-24 15,-4-4-36-15,2-1-52 0,3 1-73 0,-6-3-159 0,5 3-291 16,-1-1 130-16</inkml:trace>
  <inkml:trace contextRef="#ctx0" brushRef="#br0" timeOffset="122313.82">4109 5622 89 0,'5'5'152'16,"-5"3"-2"-16,4 0-15 0,-3 0-8 0,3 2-6 0,-1 0 6 15,-1 2-3-15,1 0-5 0,1 4-2 0,-3-2-5 16,4 3-2-16,-1-1-5 0,-3 2-7 16,2 0-9-16,-3-1-7 0,2 0-9 0,-1 0-7 0,1-1-4 15,-1 1-11-15,3-2 2 0,-2 1-5 0,2 1-7 16,-1-5 0-16,-1-1-9 0,3 0-1 0,-1-2-4 15,-1-1-1-15,1 0-1 0,0-3-14 0,-1 0-32 16,0-1-46-16,0-3-49 0,-3-1-88 0,0 0-136 16,10-5-367-16,-8 0 162 0</inkml:trace>
  <inkml:trace contextRef="#ctx0" brushRef="#br0" timeOffset="122846.87">4330 5830 5 0,'0'5'155'16,"0"1"-17"-16,0-2-6 0,0 4-13 0,1-2-3 16,3 1-9-16,-4 2-6 0,4-1-6 0,-4-3-5 15,4 3-2-15,-3-1-4 0,-1-1-3 0,4 0-9 16,-4-1-14-16,3 1 4 0,-2-3-2 0,1 0-1 15,1 1 5-15,1-1-1 0,0-1-5 0,1-1-3 16,-5-1-7-16,10-3-4 0,-1 0-3 0,-2-4-6 0,3 3-4 16,-4-1 4-16,1-2-8 0,1 2-11 15,0-3-4-15,-2 0-1 0,2 2-3 0,-4 1 1 16,0-2-4-16,-3 3 2 0,1-1-3 0,0 1 3 0,-1 0-5 16,-1 4 2-16,3-4 5 0,-3 4-7 15,2-4 0-15,-2 4-2 0,0 0-2 0,3-2 6 16,-2 0-5-16,-1 2 3 0,0 0 3 0,0 0-4 0,0 0 4 15,0 0 5-15,10 4 2 0,-7-1 5 0,3-1 0 16,-2 1 4-16,1 2 4 0,-1 2 1 0,3-2 3 16,1 7 5-16,1-3-2 0,-4 1 5 0,8 5-1 15,-4-3-5-15,-4 5 3 0,5 2-1 0,-3-2-2 16,-4 0 1-16,1 9 1 0,-2-9-3 0,-1 0-3 16,-1 0 1-16,3 1-3 0,-6-1 3 0,3 0 3 15,-3 0 2-15,-3-3 9 0,2-1 7 0,0-2 4 16,-6 3-5-16,-3-1 8 0,-2-2-6 0,1-1 5 0,-6 0-1 15,0-5-8-15,-7 5 0 0,6-6-4 0,-1-3-5 16,-6 1-1-16,0-2-3 0,7 0 4 0,1-2-11 16,2-2-3-16,1 2-3 0,7-3-1 0,-1 1-1 15,3 1-29-15,2 0-45 0,2-4-52 0,1 0-51 16,7-2-75-16,-1-1-292 0,3 3-568 0,-1 0 252 16</inkml:trace>
  <inkml:trace contextRef="#ctx0" brushRef="#br0" timeOffset="124161.29">2964 7329 8 0,'0'-4'37'0,"3"0"-36"0,-3-2-9 16,2-2-9-16,-1 1 5 0</inkml:trace>
  <inkml:trace contextRef="#ctx0" brushRef="#br0" timeOffset="124814.61">2909 6822 16 0,'0'0'141'16,"-5"-2"-16"-16,5 2-8 0,0 0-7 0,0 0-8 15,0 0-7-15,0 0-10 0,0 0-4 0,0 0-12 16,0 0 0-16,0 0-8 0,0 0-13 0,0 0-7 0,0 0 1 16,0 0-6-16,0 0-5 0,-1 9-2 0,1-4-1 15,0-1 5-15,0 1 6 0,-2-2 0 0,2-3-7 16,-1 8 2-16,1-8-5 0,0 5 0 0,0-3 1 16,-2 3 2-16,2-5-2 0,0 5-1 0,0-5 1 15,0 0-2-15,-2 4-3 0,2-4 1 0,0 0 0 16,0 0-2-16,0 0 1 0,0 0 5 0,0 0 0 15,0 0 1-15,0 0 5 0,2 5 0 0,-2-5 4 16,0 0-1-16,0 0-2 0,0 0 0 0,0 0-5 16,0 0 0-16,0 0-5 0,0 0-3 0,0 0 0 15,0 0-6-15,-3 4-1 0,3-4 0 0,0 6-3 16,-1 2-2-16,1-3 3 0,0 4-5 0,-1 1-1 0,1 2 1 16,1 2-4-16,-1 1 3 0,0 1-1 0,0 0-2 15,0 2 2-15,1 1 1 0,0-1-1 16,1-2 0-16,1 2-5 0,-1-2 0 0,-1 1 1 0,3-2 2 15,-3-1-2-15,0-4 2 0,2 1-1 0,0 0 1 16,-2-1-1-16,1 1-1 0,2-7 0 0,-2 0 1 16,-1 4 2-16,0-3 6 0,0-1 8 0,3 0 6 15,-3 0 5-15,-1-4 5 0,4 4 8 0,-3-2 9 16,-1-2-1-16,8 0 0 0,-8 0-5 0,8-3-4 16,-1 0-6-16,1-1-4 0,1-2 0 0,-1 2-5 15,2-4-2-15,0 1-1 0,-1-1-7 0,4 2 1 16,1-4-1-16,0 1-2 0,0 0-3 0,0-2-2 15,0 0-1-15,0 1 3 0,-1-2-17 0,-3 1-17 0,-1 0-25 16,1-3-21-16,-2 2-41 0,0-4-26 16,2 1-50-16,-5-2-51 0,-1 2-186 0,-1-2-454 0,-3 2 200 15</inkml:trace>
  <inkml:trace contextRef="#ctx0" brushRef="#br0" timeOffset="125093.2">2835 6832 135 0,'-5'-5'182'0,"1"-1"-12"0,-1 2-9 0,1-1 0 0,0 0-7 16,3 1-5-16,-4 1-10 0,5-2-11 15,0 5-15-15,0-7-10 0,4 2-13 0,-2 0-9 16,5-2-6-16,-2 3-10 0,3-3-6 0,3 1-3 0,-2 1-10 15,3 1-1-15,0-1-8 0,-2 2-1 0,1 0-5 16,1 1-2-16,0-2-2 0,1 4-8 16,-3 0-13-16,0 0-20 0,-1 0-17 0,0 2-15 0,-4 0-12 15,3 0-24-15,-2-1-13 0,-2 3-18 0,1 2-25 16,-4-2-20-16,2 1-103 0,-3 0-282 16,-3 1 125-16</inkml:trace>
  <inkml:trace contextRef="#ctx0" brushRef="#br0" timeOffset="125314.36">2843 6943 135 0,'-3'3'128'16,"-2"0"0"-16,5 1-7 0,0-4 0 0,0 4 4 15,5-1 8-15,-5-3-2 0,5 3-2 0,-1-1-5 0,2-2 0 16,1 0-5-16,2 0-7 0,0 2-11 16,-2-4-8-16,1 2-13 0,1 0-9 0,-1 0-5 15,-1-3-4-15,1 2-3 0,2 0-10 0,-5-1-3 0,3 1-9 16,1-2-1-16,1 3-4 0,-1-1-2 0,5 1-4 15,-4-3-12-15,2 3-24 0,-2 3-34 0,-1-3-34 16,0 0-27-16,1 0-47 0,-1 0-189 0,-2-3-369 16,-1 3 164-16</inkml:trace>
  <inkml:trace contextRef="#ctx0" brushRef="#br0" timeOffset="125633.48">3185 6957 124 0,'0'0'177'0,"0"0"-20"0,0 0-13 15,0 0-12-15,10-1-16 0,-10 1-10 0,0 0-8 0,13 5-7 16,-8-3-14-16,0 0-8 0,3 3-2 0,-4-1-3 15,6 0-2-15,-2 2 2 0,-3-2-5 0,4 4-2 16,1-1-5-16,3 1-5 0,2 3-3 0,-1 0-6 16,1-4-2-16,0 4-4 0,0-5-5 0,0 6 1 15,3-4-4-15,-5 1-3 0,1-4 1 0,0 3-1 16,0-4 1-16,-1-1-4 0,-4 1-7 0,1-2 2 16,-2 1-7-16,-2-3-18 0,-2 2-14 0,0-2-35 15,-4 0-32-15,0 0-31 0,6-4-31 0,-6 4-122 16,-5-7-298-16,3 1 132 0</inkml:trace>
  <inkml:trace contextRef="#ctx0" brushRef="#br0" timeOffset="125896.92">3482 6907 211 0,'-8'0'228'0,"-1"0"-23"16,0-1-18-16,0 2-19 0,-1 3-19 0,1-1-16 15,-3-1-12-15,1 3-11 0,2 1-12 0,0 1-7 16,0 2-13-16,1-2-5 0,1 4-9 0,-3 2-7 16,3-3-3-16,-2 5-6 0,3-1-7 0,-3 0-2 15,1 1-4-15,3 0-4 0,0 0-4 0,-2 1-2 16,1-4 0-16,1 3-4 0,0 2-2 0,2-5-1 16,1-1-4-16,1 0 1 0,1 0-4 0,-3 0 3 15,3 0-3-15,4-6-1 0,-4 2-26 0,1 2-29 16,2-5-42-16,2 0-54 0,0 0-216 0,2-4-387 15,-7 0 171-15</inkml:trace>
  <inkml:trace contextRef="#ctx0" brushRef="#br0" timeOffset="126497.08">3738 6917 138 0,'-2'-3'204'15,"1"-1"-13"-15,1 4-9 0,-4-6-8 0,4 6-13 16,-5-3-11-16,5 3-13 0,-4-4-12 0,4 4-10 16,-6-2-9-16,3-3-13 0,3 5-9 0,-4 0-8 15,4 0-10-15,0 0-7 0,-10 5-6 0,6-1-5 16,-1 1-6-16,-4 1-2 0,4 3-4 0,0-1-5 15,-2 1-3-15,2 1-2 0,-1 1-1 0,2 2-6 16,-1-1-1-16,2 0 1 0,-2-3-4 0,5 3-1 0,0 0 0 16,0-1 1-16,1 2-4 0,2-5 0 0,-2 4-1 15,2-4-1-15,2 1 2 0,-5-3-2 0,4-1-1 16,2-1 3-16,-2 0-1 0,1-1-1 0,0-2-2 16,3-1 1-16,2-3 5 0,2 1-5 0,-2-4-1 15,4-1 2-15,-3 0-6 0,5-2 2 0,-7 2 1 16,1-1 2-16,0 0-5 0,-2 2-1 0,0-3 2 15,-2 2-2-15,0-3 2 0,-2 4 4 0,1 1 0 16,-1-1 4-16,-3 0-2 0,2 2-1 0,-2-2 4 16,0 1 0-16,2 3-2 0,-3-1 0 0,0 3 0 0,4-7-2 15,-4 7 2-15,1-2 2 0,-1 2-1 16,0 0 0-16,0 0-2 0,0 0-3 0,0 0 3 16,-13 7-4-16,9-5 0 0,1 3-1 0,-3-1 1 0,2 3-1 15,0-2-1-15,-1 3-1 0,1-1 0 0,2 1 2 16,0 1-3-16,2-1-1 0,-1 3 2 15,1-5 0-15,0 7-1 0,1-5 0 0,0 0 1 0,0 0-2 16,2-2 2-16,-2 1-2 0,3-1-1 0,-1 1 4 16,1-3-1-16,0 1 0 0,-1-2-1 0,2-1-1 15,-1 0 2-15,1-1 3 0,3-1-3 0,-8 0 0 16,16-3-1-16,-7 1-16 0,4-1-31 0,-4-2-38 16,4 1-36-16,1-6-40 0,0 0-55 0,-4 1-177 15,3-8-423-15,-1 4 188 0</inkml:trace>
  <inkml:trace contextRef="#ctx0" brushRef="#br0" timeOffset="126847.23">3879 6573 101 0,'-3'5'105'15,"3"-5"0"-15,-1 5-4 16,0 0-2-16,1 0-9 0,-3 0-5 0,1 0-6 0,2 3 3 0,0 0 0 16,0-1-1-16,5 3 1 0,-4 2 1 0,0 0-8 15,2 3 8-15,2 2-3 0,-1 1-5 0,1 0 2 16,-1 3 0-16,5 7-4 0,-4-2-4 0,3 0-5 15,-4 1-6-15,-2 2-5 0,7 1-5 0,-5-2-5 0,0-4-4 16,-1-4-1-16,1-1-6 0,1-1-1 0,1 0-4 16,-2-3-3-16,0 2-2 0,0-5-2 15,-2 0-20-15,0-4-34 0,2 1-37 0,0-4-39 0,-2 0-49 16,-2-1-160-16,0-4-344 0,0 0 152 0</inkml:trace>
  <inkml:trace contextRef="#ctx0" brushRef="#br0" timeOffset="127529.73">4082 6650 175 0,'-4'-1'211'0,"4"1"-15"16,-2-4-30-16,2 4-5 0,-4-4-21 0,4 4-13 16,0 0-13-16,0 0-14 0,-6-1-9 0,6 1-9 15,0 0-7-15,-3 8-7 0,0-3-7 0,2-1-9 16,-1 2-2-16,2 1-6 0,-2 2-3 0,1 1 6 16,-1 3-4-16,0 3 2 0,2 3 3 0,0-2 2 15,2 6-3-15,3 0-5 0,-3 4-1 0,3-4-4 0,-1 2-3 16,4-5-2-16,-3 0-5 0,4-2-1 0,-3-1-2 15,2 3 0-15,2-3-5 0,-1 0-1 0,-4-1-1 16,5-1-2-16,-2 1-1 0,-3-6-5 0,2 0 6 16,0-2-4-16,0 1 0 0,1-1-1 0,0-1 2 15,0 1-3-15,1-2-7 0,0-2-12 0,-3 0-17 16,5 0-12-16,-3-1-12 0,3-3-11 0,-5 2-4 16,4-2-6-16,-5 0 11 0,3 2 7 0,-8-2 7 15,9-2 5-15,-5 0 5 0,-2-2 0 0,2 0 7 16,0 0 1-16,-3-3 14 0,3 1 5 0,-4-3 5 0,4-1 7 15,0-1-6-15,0-1 13 0,-2 0-1 0,7-3-2 16,-4 4 2-16,3-3-4 0,1 0 3 16,-3 3-1-16,3 2 0 0,-2 0-3 0,0 1 1 0,2 0-2 15,-4 4 3-15,3-2-2 0,-2-2 5 0,0 4 4 16,-2-1 4-16,0-1 13 0,-1 5 9 0,-1-3 8 16,1-1 6-16,-2 1 0 0,1 1 0 0,-2 3 3 15,2-3 4-15,-2 3-9 0,0-4 4 0,0 4-7 16,0 0-2-16,0 0-6 0,-8-2-5 0,8 2-5 15,-9 0 0-15,9 0-9 0,-7 7 2 0,2-5-1 16,0 4-2-16,-1 1-2 0,3-2-7 0,-1 4 5 16,-2 1-3-16,3 2 0 0,2-3-2 0,-1 3 0 0,2 0 0 15,2 1-2-15,-2-2 0 0,2 6-1 0,1-4 0 16,0 0 3-16,1-1-3 0,0-3-2 0,1 5-1 16,2-3-2-16,-1-3 5 0,2 0-1 0,1 0 0 15,-2-2 0-15,5-1 2 0,-2-2-6 0,0-2-22 16,3 0-28-16,-4-2-40 0,4-1-39 0,-2-5-50 15,1 3-260-15,-3-4-471 0,1 1 209 0</inkml:trace>
  <inkml:trace contextRef="#ctx0" brushRef="#br0" timeOffset="127913.33">4587 6939 110 0,'0'0'166'0,"0"0"-10"0,-4 11-8 0,4-11-10 16,-1 8-17-16,2-1-2 0,0-2-6 0,-1 2-8 16,2 0-10-16,-1 1-2 0,-1 2-11 0,4-2-3 15,-3-1-14-15,0 3 6 0,2-2-2 0,-3-1-1 16,5 2-5-16,-4-4-4 0,0 1-3 0,1 0-4 16,-1-2-13-16,0 1 5 0,1 0-5 0,-1-3-2 0,1 0 0 15,-2-2 4-15,3 3 2 0,-3-3 2 16,0 0-8-16,0 0 0 0,10-7-11 0,-7 3 7 15,2-2-6-15,-1 4-3 0,0-3 0 0,-2 1-2 0,-1-1-2 16,3 1 1-16,-1 3-4 0,-3 1-3 0,4-4 0 16,-2 0-2-16,-2 4 0 0,5-1-9 0,-5 1 1 15,7 6 7-15,-2-3-5 0,-1-1 2 0,0 2-3 16,1 0-1-16,2 1 4 0,-2 0-3 0,3-2 3 16,-4 4-5-16,6-2 1 0,-5-1 2 0,3 1 1 15,-3-2-8-15,0-1 5 0,0 1-3 0,3 0-28 16,-8-3-36-16,0 0-49 0,9-6-42 0,-5 4-83 15,-3-3-128-15,3-2-394 0,0-1 174 0</inkml:trace>
  <inkml:trace contextRef="#ctx0" brushRef="#br0" timeOffset="128365.14">4846 6911 2 0,'0'0'245'0,"-5"-4"-18"16,5 4-14-16,0 0-15 0,0-5-16 0,0 5-16 15,0 0-20-15,0 0-16 0,-5-1-14 0,5 1-10 16,0 0-10-16,0 0-8 0,0 0-10 0,0 0-13 16,-6 10-6-16,4-5 4 0,0 0-4 0,-1 2-2 15,2-1-5-15,0 4 1 0,-4 0 1 0,2 1-1 16,-1 1 1-16,3-2-5 0,-4 3-9 0,4-2 0 16,-2 0-1-16,3 1-4 0,-1-1-4 0,1 0-1 0,1-1-3 15,3-2-3-15,-1 2-1 0,-1-3-1 0,3-2 1 16,1-1 0-16,1 2-2 0,2-6-3 15,6 1-2-15,-1-1-1 0,4-1-1 0,0-2 1 0,-1-4-1 16,0 2-4-16,0-3 0 0,-4 2-3 0,-3-2 2 16,-1-2-1-16,4-2-2 0,-7 2-1 0,2 1 1 15,-3 1-1-15,-2-2-1 0,-2 3-1 0,-1 0-2 16,2 0 0-16,-2 2-1 0,-2 0 3 0,2 1-4 16,0 4 2-16,-5-4-2 0,5 4 0 0,-8-1-1 15,8 1 0-15,0 0 2 0,0 0-2 0,-15 4 2 16,11-1 0-16,0-1-1 0,-1 1 1 0,0-1-3 0,1 1 4 15,0-1-1-15,-1 3 0 0,4 0 1 0,-2 0 0 16,2 0 2-16,-2 2 9 0,3 1-1 16,-1 2-2-16,1-2 1 0,0 3 3 0,4 2 0 0,-4-1-1 15,4-1 1-15,2 0-8 0,-1 4 4 0,3-1 0 16,1 2 2-16,-4-6-6 0,5 0-4 0,-1-1 3 16,-1 1-46-16,7-2-73 0,-6 0-84 0,-1-5-290 15,-1 1-530-15,0-4 234 0</inkml:trace>
  <inkml:trace contextRef="#ctx0" brushRef="#br0" timeOffset="134129.52">3280 7839 16 0,'0'0'113'0,"0"0"2"0,0 0-5 0,7 0 1 16,-7 0 4-16,0 0 0 0,0 0-1 0,0 0 3 0,0 0-2 15,0 0-7-15,0 0 2 0,0 0-4 0,0 0-2 16,0 0-5-16,0 0-7 0,0 0-6 0,0 0-8 16,0 0-8-16,0 0-8 0,0 0-8 0,0 0-5 15,0 0-3-15,0 0-6 0,-11-10-5 0,7 8-2 16,4 2-2-16,-10-5-3 0,6 4-3 0,-2-2-5 16,-1 0 0-16,2 1-2 0,-4 0-4 0,4 1 3 15,-3-2 4-15,2 0-1 0,-4 0-3 0,3 2-2 16,1-2 1-16,0 2-3 0,-1 0-2 0,-2-1-2 15,4 1 1-15,-3-1-2 0,2 2-2 0,6 0-1 16,-15 2 0-16,7 1 1 0,0-1-2 0,-2 1-4 0,1 1 7 16,2 2-5-16,-6-1-1 0,6 1 0 0,-2 0 0 15,3 2-1-15,-4 0 0 0,6 2 1 0,-1-3-1 16,1 3 1-16,-1 2-2 0,4-2 1 0,-2 1 0 16,3 0 2-16,0 0-4 0,0 0 3 0,0 0-2 15,4-1 2-15,0-2 4 0,-3 1-5 0,3 2 0 16,0-3 0-16,0 1 1 0,0-3 2 0,-1-2-2 15,4 2 2-15,-1-1-3 0,0-1 2 0,1-2-2 16,3 4-1-16,-1-2 3 0,-1 1 3 0,2 0-4 16,0-2 0-16,0 2-1 0,-1 1 1 0,0 0 0 15,-1 0 1-15,-3 0-2 0,0 1 0 0,0 0-3 0,-1 1 2 16,-3 1-1-16,1-2 2 0,-4 3-2 0,2-3 1 16,-1 1 3-16,1-1-3 0,-1 2 1 15,-2-1 0-15,-2 3-1 0,0-1 1 0,-3-2 2 0,3-1-3 16,0 0 4-16,-4-2-1 0,4 0 3 0,1 0 14 15,-1-2 5-15,0 1-1 0,-2 0 2 0,0-1-2 16,2-1 4-16,-3-1-1 0,2-1-4 0,-6 2 1 16,6-2 1-16,-3 0-1 0,1 0 0 0,8 0-1 15,-11-3-5-15,3 1 0 0,3 0-2 0,1 1-3 16,-1-2 1-16,5 3-4 0,-6-2 2 0,2-1-16 16,4 3-23-16,-7-1-37 0,7 1-38 0,0 0-38 15,3-5-55-15,-3 5-214 0,8-7-443 0,-3 4 197 0</inkml:trace>
  <inkml:trace contextRef="#ctx0" brushRef="#br0" timeOffset="134415.77">3293 8133 110 0,'0'0'145'0,"6"7"-15"0,-4-3-9 0,2 0-10 16,0 1-10-16,0-1-9 0,0 2-5 0,1-1-8 15,0 0-11-15,-3 0-1 0,2-1-7 0,0 4 2 16,-3-2-1-16,3-1 3 0,-2 0-3 0,-1 0-7 16,0-2-4-16,0 2-6 0,1 0-4 0,-2-5 2 0,-2 5-6 15,2-1 2-15,0-4-2 0,-1 5-3 16,1-5-4-16,-4 4-1 0,4-4-2 0,-5 3-4 15,5-3-16-15,-10 0-40 0,5 0-43 0,5 0-74 0,-13-5-123 16,8 0-297-16,0 2 133 0</inkml:trace>
  <inkml:trace contextRef="#ctx0" brushRef="#br0" timeOffset="134631.04">3239 7951 19 0,'2'-2'170'0,"-2"2"-16"0,8-4-18 0,-3 4-10 16,-5 0-14-16,14 1-12 0,-7 0-14 0,-1 1-4 15,-1 0-7-15,2-1-9 0,-1 3-1 16,0 0-12-16,-1-2-3 0,4 3-10 0,-2-2-31 0,-2 1-21 16,0 2-25-16,0-1-33 0,1 0-47 0,-2-1-68 15,1 0-200-15,0 0 89 0</inkml:trace>
  <inkml:trace contextRef="#ctx0" brushRef="#br0" timeOffset="135180.05">3451 8081 14 0,'1'2'166'0,"-1"-2"-15"0,3 7-12 16,-6-4-14-16,6 1-10 0,-2 0-6 0,0 2-1 15,3-2-3-15,-1 0-3 0,-2 3-9 0,2-4-12 16,-2 2-7-16,0-2-4 0,2 0-5 0,-2 1-7 15,-1-4-2-15,5 3 5 0,-5-3 6 0,0 0 12 0,4 3 3 16,-4-3 11-16,0 0 2 0,0 0-12 0,0 0-7 16,0 0-7-16,5-11-6 0,-2 6-8 0,-1 0-5 15,1-1-6-15,-2 0-5 0,4 0-2 0,0 1-5 16,0 0-4-16,-1 1-3 0,2-1-2 0,1 1-4 16,-1 1-2-16,2 0-2 0,-3 0 0 0,3 3-6 15,-2 0 6-15,-6 0-6 0,13 3-2 0,-8-3 1 16,0 1-1-16,0 2-3 0,0-1 2 0,0 2-3 15,-2 0 0-15,2 0 4 0,-5 1-5 0,3-2 3 16,-1 3-3-16,0-2-1 0,-4 0 1 0,2 0 2 16,0-4-3-16,2 7 0 0,-2-4 2 0,0-3-1 15,0 4-1-15,0-4-1 0,0 4 0 0,0-4 0 0,0 0 3 16,0 0 0-16,0 4 1 0,0-4-2 16,0 0 1-16,0 0-1 0,0 0 1 0,11-3-1 15,-11 3-1-15,10-5-1 0,-6 4 2 0,1-2 0 0,0 0 0 16,2 0 0-16,-1-1-1 0,-1 2-1 0,-1 0 2 15,1-1-3-15,-1 1 2 0,-4 2 0 0,5-2-5 16,0-1 4-16,1 2 0 0,-6 1-3 0,7 0 0 16,-7 0 4-16,0 0-2 0,9 4 1 0,-5-2 0 15,-1 0-1-15,0 2-1 0,1 1-1 0,-3-1-1 16,0 1 3-16,2 1 0 0,-2-2 2 0,2 1-1 16,-3 3-2-16,0-6 1 0,0 4 0 0,0-2 0 15,0 1 2-15,-1-1-2 0,1-4 0 0,0 5 1 16,0-1 0-16,0-4 0 0,-2 5 0 0,2-5 6 15,0 0-5-15,2 4-1 0,-2-4-14 0,0 0-19 16,0 0-31-16,0 0-46 0,0 0-37 0,11-13-56 0,-7 8-188 16,-2-7-423-16,2 5 186 0</inkml:trace>
  <inkml:trace contextRef="#ctx0" brushRef="#br0" timeOffset="135685.01">3848 8039 163 0,'0'0'190'0,"0"0"-20"16,0 0-15-16,0 5-13 0,0-5-8 0,8 8-12 0,-3-2-12 15,-1 1-6-15,6 2-4 0,-5 2-8 16,3 2 1-16,0 3-3 0,-1 1-4 0,1 1-6 15,1 6 6-15,-4 0-6 0,3 4-5 0,-2-3-3 0,-1 1-9 16,-1 4-8-16,0-4-3 0,-3 3-5 0,3-3-4 16,-3 0-5-16,-1-8-4 0,0 0-1 0,0-2-3 15,2-3-4-15,-4-4-3 0,2 1 0 0,2-1-4 16,-4-4 0-16,1 0 0 0,0 2-1 0,-4-5-1 16,1 1-2-16,4-3-7 0,-12-4-8 0,1 0-9 15,0-5-13-15,-2-3-2 0,-3-7-3 0,7 2-3 16,-6-7-1-16,2 0 4 0,-1 1 1 0,5-4 4 15,0 3 2-15,5-2 0 0,-1 9 4 0,4-1 2 0,1 0-1 16,1 2 4-16,5-1 0 0,2 3-3 0,-3 3 5 16,3 2-1-16,2 0-1 0,0 1 3 15,2 3 0-15,-1-3 1 0,1 6 1 0,2 0-2 0,-5 1 3 16,0 1 0-16,4 0-1 0,-7 1 2 0,0 2-2 16,2 1 1-16,-4 1 0 0,1-1 1 0,-4 0 1 15,0 2 2-15,-2 1 1 0,0-2 3 0,-3 2 3 16,2 0-2-16,-5 0 3 0,1 1-2 0,-1-2-1 15,-1 0-1-15,0 0 0 0,-1 0 1 0,1-1-1 16,-2-1-9-16,5-2-25 0,-3-2-37 0,4 1-48 16,4-1-56-16,-10-2-150 0,6-2-347 0,3-2 154 15</inkml:trace>
  <inkml:trace contextRef="#ctx0" brushRef="#br0" timeOffset="136196.2">4168 7882 219 0,'0'0'200'0,"0"0"-17"0,0 0-20 15,0 0-15-15,0 0-18 0,0 0-12 0,0 0-10 16,0 0-10-16,0 0-10 0,-7 8-9 0,7-8-7 15,2 7 3-15,-2-4 1 0,0 4-9 0,1-1 2 16,2-1 3-16,-3 2-2 0,1 3 4 0,3 1-7 16,-1 0 0-16,0 1 0 0,-2 1-6 0,2 3-5 15,-2 0-5-15,2-1-3 0,-1 2-4 0,2-2-2 16,0 2-5-16,-1-5-3 0,0 0-2 0,4 4-3 16,-4-5-3-16,3 0-1 0,-1-3-2 0,0 2-3 15,1-3-2-15,3 1 0 0,-4-4 0 0,2-2-2 0,-1 1 0 16,3-3 0-16,0 3-1 0,0-6-2 0,5-1-2 15,-5 1-1-15,0-2 3 0,2-1-3 0,1 0-4 16,-3 4 0-16,1-3-1 0,-5 2 0 0,-1 1 1 16,4-1-1-16,-4 1-4 0,2 1 1 0,-6 1-3 15,7 0 3-15,-7 0-2 0,10 3 4 0,-7 0-4 16,3 0 2-16,-2-1-2 0,0 3 0 0,1-3-1 16,-1 1-1-16,0 1 4 0,1-4-1 0,-2 3 1 15,2 1 3-15,0-3 0 0,-5-1-3 0,8 2 2 16,-4 0 2-16,-4-2-3 0,0 0 1 0,7 0 0 15,-7 0 0-15,0 0-1 0,0 0-2 0,0 0-26 16,0 0-19-16,0 0-22 0,0 0-22 0,0 0-21 0,0 0-22 16,0 0-24-16,0 0-28 0,0 0-201 0,-19-7-414 15,14 5 184-15</inkml:trace>
  <inkml:trace contextRef="#ctx0" brushRef="#br0" timeOffset="136342.94">4338 7967 56 0,'0'0'214'0,"0"0"-24"0,-3-3-14 0,3 3-15 16,0 0-14-16,0 0-13 0,13 8-12 0,-3-3-10 15,-1-1-12-15,1 4-12 0,3-3-6 0,-1 3-43 16,-2-2-67-16,3 1-79 0,-4 0-141 0,1-2-269 16,0-3 120-16</inkml:trace>
  <inkml:trace contextRef="#ctx0" brushRef="#br0" timeOffset="136581.9">4646 8058 132 0,'-3'3'183'0,"2"1"-1"0,-3 2 2 0,1 1-17 15,0 0-10-15,-2 3-18 0,1-3-7 0,1 1-7 16,2-3-9-16,-2 2-14 0,2 1-7 0,1-2-6 15,0 1-4-15,0 1-8 0,1-1-4 0,2-2-5 16,-1 0-4-16,2 0-7 0,1 0-4 0,2-4-2 16,0 1-6-16,4-1-6 0,0-1-10 0,1 0-37 0,-2-1-50 15,1-2-56-15,1 0-75 0,-7-2-158 0,5-1-373 16,-1 0 165-16</inkml:trace>
  <inkml:trace contextRef="#ctx0" brushRef="#br0" timeOffset="137049.42">4806 8078 85 0,'0'0'172'0,"0"0"-14"0,0 0-20 0,0 0-8 15,0 0-15-15,-12 6-7 0,12-6-9 0,0 0-8 16,0 0-8-16,-4 4-3 0,4-4 0 0,-1 2 0 0,1-2 5 16,0 0-1-16,0 0 2 0,0 0-1 15,0 0-1-15,0 0-4 0,0 0-2 0,0 0-3 16,0 0-6-16,0 0-5 0,0 0-7 0,0 0-4 0,0 0-6 15,0 0-6-15,0 0-2 0,-3 3-6 16,3-3-3-16,0 0-7 0,0 0-1 0,0 0-1 0,0 0-3 16,0 3-1-16,0-3-1 0,0 0-4 0,-1 5 1 15,1-5-3-15,-5 3 0 0,5-3-1 0,-1 6-1 16,1-6-1-16,0 3-1 0,0-3 0 0,-3 2 1 16,3-2-1-16,0 0-4 0,0 0 4 0,0 0-2 15,0 5 0-15,0-5 0 0,0 0-2 0,0 0 0 16,0 0 0-16,0 5-1 0,0-5 2 0,0 5 0 15,0-5 2-15,0 5-4 0,3-1-1 0,-3-2 0 16,0 4 1-16,1-2 1 0,-1 3-1 0,4-1-3 16,-4-2 2-16,1 5 1 0,-1-5-1 0,1 1 0 15,-1-1 3-15,1 0-3 0,-1-1 5 0,0-3 5 0,2 5 9 16,-2-5 11-16,0 0 10 0,0 0 6 0,1 4 5 16,-1-4-2-16,0 0-5 0,0 0-1 0,0 0-7 15,0 0-4-15,0 0-3 0,0 0-2 0,0 0-5 16,0 0-4-16,0 0-2 0,0 0-2 0,6 0-4 15,-6 0-17-15,2 2-29 0,-2-2-32 0,0 0-46 16,-4 8-52-16,4-8-62 0,0 5-221 0,0-5-484 16,0 0 215-16</inkml:trace>
  <inkml:trace contextRef="#ctx0" brushRef="#br0" timeOffset="137264.25">4770 7972 238 0,'0'0'286'16,"-3"-5"-19"-16,3 5-25 0,0 0-25 0,0 0-23 16,-1-5-22-16,1 5-17 0,0 0-14 0,0 0-12 15,0 0-14-15,0 0-43 0,0 0-56 0,14 10-71 16,-8-8-76-16,-2 4-212 0,0-1-373 0,1-1 165 15</inkml:trace>
  <inkml:trace contextRef="#ctx0" brushRef="#br0" timeOffset="137884.31">4955 8084 31 0,'0'0'166'0,"0"0"-14"0,0 0-14 0,0 0-4 0,-3 4-7 16,3-4-5-16,0 0-7 0,0 0-6 0,0 0-3 16,0 0-3-16,0 0-1 0,0 0-6 0,0 0-5 15,0 0-8-15,3 7-6 0,-3-7-2 0,1 6-5 16,-2 0-2-16,-2-1-3 0,3 1-4 0,0 2-5 16,-1 2-3-16,1 0-6 0,0 0-4 0,0-1-5 0,-1 3-4 15,-2-7-1-15,6 7-3 0,-3-7-3 16,0 0-3-16,0 2 1 0,0-3-1 0,1 0 0 15,-1 0 1-15,0-4 3 0,0 0 0 0,4 1-3 0,-4-1-3 16,0 0-4-16,15-6 0 0,-8 2 0 16,-1 1-4-16,2-1-2 0,-2 0 1 0,2-2-3 15,-2 4-2-15,1-2 2 0,-2 2-4 0,1-1 1 0,-1-1-2 16,0 3-1-16,-5 1 1 0,7-3-1 0,-5 3-3 16,-2 0 1-16,0 0 1 0,9-1-3 0,-9 1 3 15,0 0-2-15,5-2 1 0,-5 2 0 0,4-2-1 16,-4 2 1-16,0 0 3 0,0 0-1 0,5-1-2 15,-5 1 4-15,0 0 0 0,2-4-1 0,-2 4 4 16,2-5-5-16,-1 0 3 0,2 3-2 0,-2-1 1 16,1-1 1-16,-2 4 2 0,0-6 1 0,0 6 4 15,1-4 0-15,-1 4-2 0,0 0-2 0,0-6-3 16,0 6 2-16,0 0-5 0,0 0 3 0,0-3-3 16,0 3 2-16,0 0-2 0,0 0-2 0,0 0 0 15,0 0-1-15,0 0 1 0,0 0 0 0,0 0-2 0,0 0 4 16,1-4-2-16,-1 4 0 0,0 0-1 0,0 0-1 15,0 0 1-15,0 0 0 0,0 0 0 0,0 0 4 16,0 0-4-16,0 0-3 0,0 0 1 0,0 0 7 16,0 0-6-16,0 0-2 0,0 0 1 0,0 0-1 15,0 0 3-15,0 0 0 0,0 0-2 0,0 0 0 16,0 0 0-16,0 0 1 0,0 0 0 0,4 10 1 16,-4-10 4-16,1 4-5 0,-1-4 0 0,0 0-4 15,1 4-32-15,-1-4-42 0,0 0-59 0,0 0-91 16,0 0-201-16,0 0-463 0,0 0 205 0</inkml:trace>
  <inkml:trace contextRef="#ctx0" brushRef="#br0" timeOffset="138213.37">4974 7827 117 0,'0'0'117'15,"13"5"-5"-15,-13-5 6 0,0 0-5 0,0 0 5 16,0 0-4-16,0 4-4 0,0-4-1 0,0 0-6 16,0 0-6-16,0 0-10 0,-4 4-2 0,4-4-5 15,-4 4-6-15,3 0-7 0,-3 1-8 0,3-1-4 0,-2 0-5 16,3 5-5-16,-1-4-4 0,-2 5-3 0,2 1-2 15,1 0-4-15,0 1-3 0,1 3-3 0,2 2-1 16,-3-1-2-16,4-1-4 0,1 3 1 0,-1 2-6 16,1-5-1-16,-2 1 1 0,-2-3 0 15,4 1-6-15,-4-2-30 0,2 0-44 0,-2-4-60 0,-2-1-202 16,2-2-356-16,-2-1 158 0</inkml:trace>
  <inkml:trace contextRef="#ctx0" brushRef="#br0" timeOffset="138964.21">4955 8178 180 0,'0'0'208'16,"1"-13"-15"-16,-1 13-19 0,0 0-16 0,0 0-18 15,8-4-14-15,-8 4-10 0,6-3-15 0,1 3-8 16,-2-2-8-16,0 2-10 0,0-3-7 0,-5 3-4 15,10-2-7-15,-3 2-6 0,-2-2-1 0,-1 0-7 16,1 1-4-16,-5 1-5 0,6-2-3 0,-6 2 1 16,9-4-5-16,-6 0-3 0,0 3-3 0,1-3-3 15,1 1-1-15,0-1 2 0,-1-1-6 0,3 1-1 16,-2 1 0-16,1-2-4 0,4-1 3 0,-3 2-3 16,2 2-1-16,-3-1-3 0,3 1-1 0,-3-2 3 15,2 2-10-15,-4 1 4 0,1 0-3 0,-5 1 1 0,10-1 0 16,-6-1-1-16,-4 2 4 0,4-1 1 0,-4 1 0 15,0 0 2-15,5-3 2 0,-5 3 5 0,0 0 5 16,0 0 2-16,0 0 5 0,4 0-1 0,-4 0 0 16,0 0-4-16,0 0-2 0,0 0-4 0,0 0-1 15,0 0 0-15,0 0-2 0,0 7-1 0,0-7 0 16,-4 6-2-16,4-2 2 0,0-4-1 0,-1 8 0 16,1-4-3-16,-3 2 0 0,2-2 0 0,1 1-2 15,0 1 1-15,-3 0-3 0,6-1 1 0,-3 2 1 16,0-2 1-16,0 3-1 0,0-3 1 0,0 2-1 15,0 0-1-15,0-1 1 0,0 2-1 0,1-1 1 16,-1-1 0-16,3 0-3 0,-2 0 3 0,0-1-1 0,2 1 2 16,-2-2 2-16,2 0-1 0,2 0 2 0,-4-1-2 15,4-1 2-15,-1-1-1 0,-4-1 1 0,12 0-1 16,-6-3 1-16,-1 1-1 0,0-1 1 0,-1-1-3 16,2 1 1-16,0-2 1 0,-2 0-2 0,2 0-2 15,-2 0 3-15,1 1-1 0,-1 1-3 0,-2-1 3 16,2 3-3-16,-1-1 2 0,1-2-2 0,0 3-1 15,0-2 0-15,3 2 5 0,-2-2-5 0,-5 3 2 16,15 0-2-16,-9 3-1 0,2-2 1 0,-3 2-1 0,3-1-2 16,-3 3 4-16,1-2-4 0,-2 4 1 15,0-2 1-15,0 0 0 0,-4 3-2 0,1-1 5 16,4 2-1-16,-7-1 0 0,2 1-3 0,0 1 4 0,0 2 0 16,-3-2-1-16,2-1-3 0,1 1 1 15,0 0 3-15,-4 0-2 0,4-1 1 0,-2-1 4 16,-1-2 0-16,-1 4-1 0,0-3 5 0,0 1 3 0,-2-1-1 15,-3 2 1-15,0-3-2 0,0 1 0 0,-2 0-1 16,-1-1 1-16,2-2-1 0,-3 0 0 0,3-1-3 16,-1 1 4-16,-1-2-3 0,3-1-1 0,-1-1 1 15,5 0-2-15,5 0-34 0,-13-4-52 0,5 1-73 16,-1-2-268-16,4-6-457 0,4 2 203 0</inkml:trace>
  <inkml:trace contextRef="#ctx0" brushRef="#br0" timeOffset="139137.21">5521 8240 184 0,'4'0'325'0,"-4"0"-28"0,4 2-31 0,-4-2-26 15,2 3-28-15,-2-3-19 0,2 6-18 0,-2-3-60 16,1 3-125-16,-4-2-324 0,2 0-360 0,1-4 160 15</inkml:trace>
  <inkml:trace contextRef="#ctx0" brushRef="#br0" timeOffset="141296.57">2126 5781 92 0,'0'0'124'0,"0"0"-7"0,0 0-10 0,0 0-12 0,0 0 0 15,0 0 1-15,0 0-6 0,0 0-4 0,0 0-10 16,0 0 0-16,0 0-7 0,0 0-4 0,0 0-3 15,0 0-1-15,-4 13-9 0,4-13 2 0,1 5-3 16,2-1-3-16,-2 1-2 0,0 0 0 0,2 0-6 16,-2 0-3-16,3 0-5 0,-1 0 2 0,-1 2-1 15,-1-2-1-15,2 3-4 0,-2-2-8 0,3 2 5 16,-1 1 0-16,-2 1 0 0,0 0-2 0,3 2-3 16,-4 0 0-16,4-3 2 0,-4 0-4 0,4-1-2 0,-3 1 1 15,4-1-3-15,0 0 0 0,-5-1-1 16,4-2-3-16,-1 2 1 0,-2-4-5 0,1 2 2 0,1-1 1 15,1 1-25-15,-4-1-42 0,0-4-51 0,4 4-221 16,-4-4-357-16,0 0 159 0</inkml:trace>
  <inkml:trace contextRef="#ctx0" brushRef="#br0" timeOffset="142318.03">2102 7013 83 0,'0'0'112'0,"0"0"-5"0,0 0-12 16,0 0-3-16,6 0-4 0,-6 0-1 0,0 0 0 15,0 0 2-15,0 0-3 0,0 0 4 0,0 0-8 0,0 4 2 16,0-4-7-16,0 0-2 0,0 0-10 0,0 0-6 16,0 0-3-16,0 0-3 0,0 0-1 0,0 0 1 15,8 0-2-15,-8 0-3 0,0 0-6 0,12-1-3 16,-12 1-2-16,11-1-6 0,-5 2-1 0,-1 0-4 16,-5-1-2-16,13 0-3 0,-8 1-1 0,0-1-1 15,0 3-6-15,-5-3 0 0,8 3-1 0,-6 1-1 16,0 1 2-16,-1-4-6 0,-1-1 1 0,0 8 0 15,-1-2 1-15,-3-1-2 0,3-1-2 0,-2 4 2 16,-1-3-2-16,3-1-2 0,-3 3 1 0,-1-2-1 0,0-1 0 16,1 1 2-16,3 0-5 0,-3 1 5 15,0-1-3-15,-1-1-1 0,1 1-1 0,-1 2 5 0,1-5-3 16,-1 3-3-16,1 0 4 0,-1 1-1 0,1-2-1 16,3 0 1-16,-4-1-4 0,2 2 3 0,1-3-2 15,-1 3 1-15,3-5-1 0,-1 5 0 0,1-5 0 16,0 4 3-16,0-4 1 0,0 0 7 0,0 0 7 15,0 0 11-15,1 5 8 0,-1-5 3 0,0 0-1 16,8 0-3-16,-8 0-1 0,0 0-2 0,0 0-1 16,10-1-7-16,-10 1-1 0,8-2-6 0,-8 2-1 15,5-1-1-15,-5 1-1 0,8 0-1 0,-8 0-2 16,0 0 0-16,11 0-4 0,-6 0 4 0,-5 0-4 16,13 1 0-16,-5 1-1 0,-2-2 2 0,2 0-3 15,-1 1 1-15,1-1 0 0,2 2-4 0,-3-2 1 16,0 0 1-16,1 0-4 0,-3 1 6 0,-5-1-4 0,10 0 3 15,-4 2-2-15,-3-1-1 0,-3-1 1 0,0 0-5 16,10 0 5-16,-10 0-5 0,7 1-15 0,-7-1-34 16,6 0-40-16,-6 0-49 0,0 0-74 0,9 0-160 15,-9 0-405-15,0 0 180 0</inkml:trace>
  <inkml:trace contextRef="#ctx0" brushRef="#br0" timeOffset="143279.18">2173 7889 166 0,'0'0'197'0,"0"0"-5"16,0 0-13-16,0 0-6 0,0 0-11 0,0 0-9 16,0 0-9-16,0 0-7 0,0 0-7 0,0 0-9 15,0 0-11-15,0 0-8 0,0 0-5 0,0 0-9 16,0 0-4-16,0 0-6 0,0 0-4 0,0 0-4 16,0 0-8-16,0 0-4 0,0 0-4 0,0 0-3 0,0 0-8 15,0 0-6-15,0 0-1 0,0 0-5 0,0 0-3 16,0 0 0-16,0 0-3 0,0 0-5 15,0 0-2-15,0 0-2 0,8 1-1 0,-8-1-2 0,9 2-1 16,-4 0-1-16,2 0 3 0,0 1-5 0,-2 0 2 16,0-1-4-16,2 2 2 0,-4-1-3 0,2 0-3 15,-1 1-2-15,0 1-7 0,-3 0-3 0,-1-1-7 16,2 0 0-16,-2 3 0 0,-3-1-3 0,0-3 2 16,1 3 2-16,-2 0-1 0,0-1 4 0,-1 0 1 15,1 0 2-15,1-2-3 0,0 1 4 0,0-1 1 16,1-2 1-16,-2 2-1 0,1 1 3 0,3-4-1 15,-7 6 0-15,6-3 0 0,-2-1 5 0,0 0-4 0,3-2 2 16,-3 4-2-16,3-4 3 0,-4 1-1 0,4-1-1 16,-3 5 0-16,3-5 1 0,0 0 1 15,0 0-1-15,-1 3 2 0,1-3-1 0,0 0-2 0,0 0 4 16,5 6 1-16,-1-6-4 0,0 3 4 0,1 0-2 16,2-1 0-16,-4 2 0 0,3-3 0 0,0 3 0 15,-3-1-1-15,1 1 0 0,0 0-2 0,1 0 1 16,-2 1 4-16,-2-1-2 0,0 1-1 0,-1 1 1 15,0-2-2-15,-1 1 3 0,1 0-3 0,-1-2 1 16,1 1 0-16,-2 1 0 0,0-1-1 0,-2 0 2 16,0 0-2-16,3-1 3 0,-3 1-1 0,2-1-1 15,-1-1 4-15,3-2 4 0,-5 4 11 0,5-4 10 0,-7 1 5 16,2 2-3-16,2-2-1 0,3-1-6 0,-8 0-1 16,8 0-2-16,-9 0-3 0,9 0 0 15,-9-4-3-15,5 3-19 0,4 1-32 0,-6-6-42 0,2 1-70 16,0-1-90-16,-1-4-189 0,-1 0-463 0,-1-2 205 15</inkml:trace>
  <inkml:trace contextRef="#ctx0" brushRef="#br0" timeOffset="204777.11">16298 7802 59 0,'0'0'104'0,"0"0"-3"0,0 0-5 0,0 0-13 16,0 0-2-16,0 0-6 0,0 0-2 0,0 0 1 16,0 0-6-16,0 0 1 0,0 0 2 0,0 0-7 15,0 0-5-15,0 0 4 0,0 0-4 0,0 0-8 16,0 0-1-16,0 0-6 0,0 0 2 0,0 0-7 15,0 0-4-15,-2-2-2 0,2 2-3 0,0 0-6 16,0 0-1-16,0 0-1 0,0 0-4 0,0 0-2 16,0 0 0-16,0 0 0 0,0 0-7 0,0 0-3 15,0 0 2-15,0 0 2 0,0 0 0 0,0 0-6 16,0 0 1-16,0 0 4 0,0 0-6 0,0 0 5 16,0 0-5-16,0 0 7 0,0 0-8 0,0 0 6 0,0 0 6 15,0 0-4-15,0 0 6 0,0 0-6 0,0 0 1 16,0 0 3-16,0 0 1 0,0 0-1 0,0 0-3 15,0 0-1-15,0 0 1 0,0 0-1 0,0 0-2 16,0 0-2-16,0 0 0 0,0 0 0 0,0 0-5 16,0 0 4-16,0 0 1 0,0 0 4 0,0 0-3 15,0 0-3-15,0 0-1 0,0 0 3 0,0 0-5 16,0 0 3-16,0 0-3 0,0 0-6 0,0 0 6 16,0 0 5-16,0 0-4 0,0 0 3 0,0 0-4 0,0 0 2 15,0 0-2-15,0 0-2 0,0 0 5 0,0 0 1 16,0 0-3-16,0 0 1 0,0 0 0 0,0 0-5 15,0 0 3-15,0 0-3 0,0 0 0 0,0 0 1 16,0 0 1-16,0 0 0 0,0 0 1 0,0 0-1 16,0 0 2-16,0 0-3 0,0 0-1 0,0 0 3 15,0 0-1-15,0 0 3 0,0 0-3 0,0 0 1 16,0 0 4-16,0 0-3 0,0 0-4 0,0 0 4 16,0 0-5-16,0 0 5 0,0 0 1 0,0 0-4 15,0 0 0-15,0 0 1 0,0 0 0 0,0 0-1 0,0 0 5 16,0-5-6-16,0 5 0 0,0 0 0 0,0 0-2 15,0 0 3-15,0 0-9 0,0 0 2 0,0 0 4 16,0 0 0-16,0 0 3 0,25 5 1 0,-15-3 3 16,3-2-6-16,5 1 0 0,2-1 4 0,-1 1-1 15,3 1-5-15,0-1 5 0,0-1-2 0,-3 0 3 16,3 0-4-16,-3 0 2 0,1 3 2 0,-2-3-2 16,0-3 0-16,-4 6 3 0,0-3-2 0,0 0-1 15,-1 1 0-15,1-2 1 0,-4-2 0 0,-2 3-3 0,0 0 6 16,-2 0-6-16,-6 0 3 0,10 0 3 15,-6-1 0-15,-4 1 0 0,12-2-4 0,-6 1 0 0,-6 1 1 16,5-1 0-16,-5 1 1 0,8-1-1 0,-8 1-2 16,0 0 4-16,0 0-3 0,9 1 3 0,-9-1-5 15,0 0 3-15,0 0 0 0,0 0 1 0,5-2-2 16,-5 2 0-16,0 0-1 0,0 0-1 0,0 0-1 16,0 0 3-16,0 0 3 0,0 0-2 0,0 0 1 15,0 0-1-15,0 0 2 0,0 0-2 0,0 0-2 16,0 0-4-16,0 6-16 0,0-6-18 0,0 0-39 15,0 0-69-15,-13 4-130 0,13-4-301 0,0 0 134 16</inkml:trace>
  <inkml:trace contextRef="#ctx0" brushRef="#br0" timeOffset="206618.89">16645 7693 125 0,'0'0'140'0,"0"0"-13"0,0-4-10 16,0 4-7-16,0 0-12 0,-3-3-13 0,3 3-3 16,-3-4-10-16,3 4-5 0,0 0-5 0,-1-4-11 15,1 4-4-15,0 0-7 0,-5-4-2 0,5 4 1 16,0 0-8-16,0 0 0 0,0 0-14 0,0 0 7 0,0 0-6 15,0 0-3-15,0 0 0 0,0 0-2 0,0 0 4 16,0 0-5-16,0 0 1 0,0 0-7 0,0 0 4 16,0 0-4-16,0 0 7 0,0 0-6 0,0 0 4 15,0 0 4-15,0 0 0 0,0 0 4 0,0 0 3 16,0 0-4-16,0 0 7 0,0 0 0 0,0 0 3 16,0 0-2-16,0 0-1 0,0 0-2 0,0 0-5 15,0 0 6-15,0 0-3 0,0 0 1 0,0 0-5 16,0 0-2-16,0 0-5 0,-3-2 8 0,3 2-3 15,0 0-2-15,0 0 3 0,0 0-3 0,0 0-2 0,0 0-1 16,0 0-13-16,0 0 11 0,0 0-9 16,0 0 14-16,0 0-2 0,0 0-3 0,0 0 2 0,0 0-4 15,0 0 0-15,15 5 2 0,-15-5 0 0,0 0-5 16,3 3 0-16,-3-3 5 0,8 1-1 0,-8-1 0 16,9 4-1-16,-4-3 2 0,0 2-5 0,4-2 3 15,-4 3 0-15,4 2 1 0,-2-3-2 0,0 1-3 16,2 0 0-16,-1 3 2 0,3-1-2 0,0-1-2 15,-2 2 4-15,0-1-1 0,2 1-2 0,-3-2 0 16,-1-1 4-16,1 2-2 0,-2-3 0 0,-1-1-3 16,1 2 3-16,-3-2-1 0,1 1-2 0,0 0 3 15,-4-3 3-15,4 3-3 0,-4-3 4 0,1 2-7 16,-1-2 1-16,0 0 2 0,0 0 0 0,0 0 2 0,0 0-2 16,0 0-3-16,0 0 3 0,0 0 0 0,0 0 0 15,0 0-1-15,0 0 0 0,0 0 1 0,0 0-1 16,0 0 0-16,0 0-1 0,0 0 0 0,0 0 0 15,0 0-6-15,0 0 9 0,-11 4-3 0,11-4 2 16,-4 3-2-16,4-3 0 0,-8 2 2 0,7 0-3 0,1-2-1 16,-5 3 5-16,5-3-2 0,-8 1-4 15,8-1-1-15,-4 2 7 0,4-2-6 0,0 0 1 0,-6 3 1 16,6-3 1-16,-4 1-2 0,4-1 2 0,0 0-1 16,-4 4-1-16,4-4 4 0,0 0-3 0,0 0-1 15,-5 1 2-15,5-1-2 0,-5 2-5 0,5-2 6 16,-1 4 0-16,1-4 0 0,-3 4 1 0,1 1 0 15,-1-2-1-15,2 2 1 0,-3 0-1 0,0 0 1 0,0 6 0 16,-1-6 1-16,-2 4 0 0,1-1 0 16,3 3-4-16,-4-1 3 0,3-2 1 0,-3 1-4 15,2 0 6-15,1-1-4 0,0-1 1 0,0-1 0 16,0-1 0-16,0 0-3 0,3 0 5 0,-4-1-3 16,5 0-2-16,-1-1 4 0,-2-1-2 0,2 3-1 15,1-5 4-15,-3 3 0 0,3-3 0 0,0 0 0 0,-1 4 7 16,1-4 4-16,0 0 6 0,0 0-4 0,0 0 6 15,0 0 3-15,0 0-5 0,0 0-5 0,0 0 4 16,0 0 0-16,0 0-2 0,0 0 1 0,0 0-1 16,0 0 0-16,0 0-2 0,0-14 1 0,0 11-2 15,0 3-1-15,1-7-4 0,2 2 1 0,-2 1-1 16,-1 1-1-16,4-2-2 0,-4 0-1 0,0-1 1 16,1 0-1-16,3 2 0 0,-4-3-1 0,1 1 0 0,2-1-1 15,-3 2-1-15,0-3 0 0,0 2 6 16,0-2 1-16,0-1 1 0,0-2-3 0,-3-1-1 0,2 2-1 15,1-1 3-15,1 1-3 0,-1-1-1 0,3 3 0 16,-3-4 1-16,0 3-1 0,0 1-3 0,-3 0 4 16,2-1-2-16,1 0-2 0,0 1 1 0,0 1 0 15,0 2 0-15,0-3 1 0,0 4-1 0,0-1 1 16,0 0-7-16,0 0 9 0,0 5-3 0,-4-4 0 16,4 4-2-16,4-4 3 0,-4 4 0 0,0-5-2 15,0 5 1-15,0 0-3 0,0 0-1 0,0 0-1 16,0-6 0-16,0 6 3 0,0 0-7 0,0 0 8 0,0 0-4 15,0 0 4-15,0 0-5 0,0 0 2 0,0 0 0 16,0 0 2-16,0 0-3 0,0 0 3 16,0 0-3-16,0 0-3 0,0 0 6 0,1 15 2 0,-1-15-2 15,3 1-2-15,-3-1 5 0,1 3-3 0,-1-3 2 16,0 3-2-16,0-3 1 0,0 0-2 0,0 6-15 16,0-6-23-16,0 4-36 0,0-4-25 0,-1 4-58 15,1-4-237-15,-4 5-429 0,4-5 190 0</inkml:trace>
  <inkml:trace contextRef="#ctx0" brushRef="#br0" timeOffset="-207655.94">14094 8049 83 0,'0'-2'116'0,"0"2"-6"0,-4-3-14 16,4 3-10-16,-5-4-4 0,5 4-11 0,-4-5-8 0,0 5-12 16,0-6 4-16,4 6-6 0,-6-2 2 15,1-1 6-15,5 3-6 0,-5-4-2 0,1 4 7 0,4 0-5 16,-8-5-1-16,4 2-5 0,-2-1-1 0,1 3-11 15,-3-3 17-15,3 0-9 0,-4 2-6 0,0-4 3 16,-2 4-6-16,-3-4-2 0,-2 2-3 0,-1-1 1 16,-4 0-2-16,1-1-4 0,-10 0 2 0,6-1-1 15,1 2 3-15,-6-4-1 0,8 5-2 0,-7-3 2 16,0 1 8-16,2 1-4 0,6-1-4 0,-8 1 1 16,6 1-6-16,-7-1 0 0,1 0 2 0,0 1-10 15,-2-2 3-15,1 5 0 0,-2 1-2 0,3-1-1 0,-4 1-3 16,0 0 0-16,-1 1-1 0,0-1 2 15,-2 0-9-15,3 4 2 0,-3-4 4 0,3 3-6 16,0-2 5-16,2-1-2 0,10 1 3 0,-1 2-7 0,2-3 4 16,5 0 3-16,4 1 0 0,-3-2 1 0,5 1 3 15,3 0-1-15,-4 0 2 0,9 0 1 0,-10 1-2 16,10-1-1-16,-5 0-1 0,5 0-1 0,0 0-1 16,-8-1-1-16,8 1 1 0,0 0 1 0,0 0-3 15,0 0-2-15,0 0 1 0,-9-3-2 0,9 3 2 16,0 0-3-16,0 0 1 0,0 0-1 0,0 0-1 15,-7 2 3-15,7-2-3 0,0 0 3 0,0 0 0 0,0 0-11 16,0 0 6-16,0 0-9 0,0 0-13 16,0 0-11-16,0 0-15 0,0 5-9 0,0-5-18 15,0 0-15-15,7 5-23 0,-4-5-42 0,-3 0-122 0,10 3-302 16,-6-2 135-16</inkml:trace>
  <inkml:trace contextRef="#ctx0" brushRef="#br0" timeOffset="-205268.72">13211 7756 10 0,'0'0'127'0,"0"-7"-1"0,0 4-18 15,0 3-10-15,5-5-6 0,-5 3-10 0,0 2-4 16,5-4-7-16,-5 4-2 0,0 0-5 0,3-3-1 16,-3 3-3-16,2-4-4 0,-2 4-3 0,0 0-3 15,0-3 2-15,0 3 1 0,0 0-9 0,0 0-2 0,0 0-4 16,0 0 0-16,0 0-6 0,-1-5 0 15,1 5-1-15,0 0-1 0,0 0 2 0,0 0-1 0,0 0-2 16,0 0 0-16,-4-2-2 0,4 2-5 0,0 0 1 16,-6-3-7-16,6 3 3 0,0 0-6 0,-4-4 3 15,4 4-5-15,-9 0 0 0,9 0 0 0,-9 0-3 16,0 1 3-16,4 2-9 0,-4-3 5 0,0 5-1 16,-4-2-1-16,1 1 1 0,-4 2-2 0,0 1-5 15,-2-1 6-15,1 2-2 0,-1 1-3 0,-1-3 3 16,0 3 0-16,1-1-2 0,-1 1 1 0,2-1 0 15,-2 1 1-15,2 0-2 0,0 0 3 0,2 1-1 0,0-2-2 16,1 2-1-16,1-3 2 0,3 1-4 16,1-3 2-16,-1 2 0 0,1 0 4 0,4-2-5 0,-3 0 6 15,2 0-5-15,2-1 0 0,0 0-1 0,0-1 4 16,2 2-4-16,-1-3 4 0,2 1-1 0,-3-2 1 16,4-1 0-16,-4 3-2 0,4-3 5 0,0 0-2 15,-2 3-1-15,2-3-1 0,0 0 3 0,-4 5-1 16,4-5-1-16,0 0-1 0,0 0-3 0,0 0 3 0,-3 2 0 15,3-2-2-15,0 0 1 0,0 0 2 16,0 0-1-16,0 0-2 0,0 0 0 0,0 0 4 16,0 0-2-16,0 0-1 0,0 0 1 0,0 0 3 0,0 0-2 15,0 0 7-15,0 0-2 0,0 0 2 0,0 0 9 16,0 0 2-16,0 0 0 0,0 0-4 16,0 0-2-16,0 0 1 0,0 0-1 0,0 0-2 0,0 0-4 15,13 1 3-15,-9 1-2 0,1-2-1 0,4 1 0 16,-4 0-4-16,8 2 3 0,-4 0-3 0,4 1 3 15,-3-1-3-15,3 1-2 0,1 0-2 0,-1 0 3 16,3 3-1-16,1-3 2 0,-1 3-3 0,-3-3 1 16,2 4 1-16,2-2-2 0,-2 1 0 0,-2 1 0 15,-3-2-2-15,6 4-1 0,-6-3 1 0,0 0 2 16,0 1 0-16,-2 0 0 0,2-2-1 0,-3 0 3 0,-2-2-1 16,0 1-4-16,-1 0 5 0,1-4-6 0,-3 3 1 15,2-2-1-15,-4-2 5 0,4 5-3 16,-4-5-1-16,3 3 1 0,-3-3-5 0,5 2 5 0,-5-2 2 15,1 1-4-15,-1-1 3 0,0 0 1 0,1 4-1 16,-1-4 2-16,0 0 0 0,0 0-2 0,0 0 1 16,0 0 2-16,0 0-2 0,0 0-4 0,0 0 0 15,0 0 3-15,0 0-6 0,0 0 12 0,0-10-2 16,0 10-2-16,-1-6-1 0,0 1-3 0,1 2 0 16,-2-2 5-16,1-1-1 0,0-1-1 0,0 2 0 15,-1-2 1-15,0-3-1 0,-1 2 0 0,1-2-1 0,-2 0-2 16,-1-1 1-16,2-1 1 0,-1 0 0 0,2 0-2 15,2-2-3-15,-2 0 3 0,1 2 1 0,0-5 0 16,1 4 1-16,1 2-1 0,0-1 1 0,-1-3-4 16,2 1 4-16,-2-1 1 0,1 4 0 0,2-1 1 15,-2 1 0-15,2 0 0 0,-2 0-5 0,1 1-3 16,2 3 7-16,-3 2 4 0,2-2-2 0,-2 0 0 16,0-1-2-16,2 3-1 0,-2-3-1 0,1 4 1 15,-1 0 1-15,0-1 3 0,0 1-5 0,1 1-2 0,-2 3 4 16,1-5 3-16,-1 5-2 0,0-3 1 15,0 3-4-15,1-5 2 0,-1 5-1 0,0 0-3 16,0 0 1-16,0 0-2 0,3-4 2 0,-3 4 2 0,0 0-1 16,0 0 0-16,0 0 0 0,0 0 0 0,0 0-3 15,0 0 3-15,0 0-6 0,0 0 4 0,0 0 2 16,0 0-2-16,0 0 3 0,0 0 0 0,0 0 1 16,0 0-2-16,0 0-1 0,0 0 1 0,0 0 0 15,0 0-1-15,0 0 3 0,0 0-2 0,0 0 1 16,0 0-1-16,0 0 3 0,0 0-1 0,0 0 1 15,0 0-1-15,0 0-4 0,0 0 3 0,0 0 1 0,0 0 0 16,0 0-1-16,0 0 1 0,0 0-1 0,0 0 1 16,0 0-2-16,0 0 2 0,2-1-4 15,-2 1 0-15,0 0 3 0,0 0-5 0,0 0 1 0,0 0 2 16,0 0 1-16,0 0 1 0,-12 12-1 0,5-7 1 16,-4 0-2-16,0 3 3 0,1-3-6 0,-2 3 7 15,-4 1-8-15,5-2 6 0,-1 0 0 0,2 0 2 16,-3-1-3-16,-4 3 0 0,2-1 1 0,2 1 0 15,-2-1-2-15,6-1 4 0,-4-2-8 0,3 1-2 16,0 0 8-16,2-1-2 0,1 2 2 0,2-6-1 16,1 4-1-16,1-1 2 0,-1 0-1 0,3 0-1 0,-2-1 2 15,1 0-1-15,0 2-4 0,2-5 5 0,-1 4-1 16,1-4-5-16,-3 3 7 0,3-3-1 16,-3 3-1-16,3-3 1 0,0 0-2 0,-1 4 4 0,1-4-2 15,0 0-1-15,0 0 1 0,0 0 2 0,-2 3-3 16,2-3-5-16,0 0 7 0,-1 4 1 0,1-4-3 15,-1 3-2-15,1-3 5 0,-4 4-1 0,0-3-2 16,4-1 2-16,-5 5-2 0,1-4-4 0,4-1 6 16,-4 3-10-16,-2-1 9 0,6-2 0 0,-1 3-1 15,1-3 4-15,-4 0-5 0,4 0 1 0,0 0 5 16,0 0-7-16,0 0 3 0,-4 3-5 0,4-3 6 16,0 0 1-16,0 0-5 0,0 0 4 0,0 0 1 0,0 0-2 15,0 0 1-15,0 0 1 0,-4 3 1 0,4-3-2 16,0 0 2-16,0 0-3 0,0 0 1 0,0 0-10 15,0 0 8-15,0 0 2 0,0 0-1 0,0 0 0 16,12 6 3-16,-5-4-4 0,1 1-1 0,1-2 4 16,5 3 0-16,-2-1-2 0,0 3-7 0,6-3 5 15,1 2 2-15,-5 2-1 0,-2-2 1 0,5 1 2 16,-5 0-3-16,1-1 0 0,0-1 1 0,-2 2-3 16,2-2 2-16,-4 1 3 0,1 0-3 0,1 0 1 15,-6-1-1-15,1 2 0 0,0-2-2 0,-2 1-2 16,-1-3 4-16,-1 4-1 0,1-2-1 0,-2-1 5 0,0 1-4 15,1-1-1-15,-2-3-2 0,0 0 1 0,0 5 5 16,0-5 0-16,0 0 1 0,0 0-3 0,0 0 0 16,-7 2 2-16,7-2-3 0,0 0 3 0,0 0 3 15,-12-5 1-15,9 3 0 0,-2-3-1 0,4 1 0 16,-2-1 4-16,1-1-3 0,-1 2 0 0,-1-1 5 16,4-3-5-16,-2 2-1 0,-6-6 1 0,4 3-3 15,2-2 2-15,-2 2-2 0,0-2 1 0,0 2-1 0,0-4 1 16,3 4 0-16,-2-1 1 0,2 1-2 15,0 0 0-15,-3 0-1 0,3 1 0 0,1 0 0 16,-3 1 0-16,3 2 0 0,0 0-1 0,3 0 0 0,-3-2-2 16,1 2 3-16,-1 0-2 0,0 1-6 0,0 4 6 15,5-6 2-15,-5 6-3 0,1-3 1 16,-1 3 0-16,0-4 2 0,0 4-3 0,0 0 2 0,0 0-2 16,0-4 1-16,0 4 0 0,0 0 1 0,0 0-2 15,0 0 4-15,0 0-2 0,0 0 1 0,0 0-2 16,0 0 2-16,0-6-2 0,0 6 2 0,0 0-2 15,0 0-1-15,0 0 2 0,0 0 0 0,0 0 0 16,0 0-3-16,0 0 2 0,0 0-5 0,0 0 5 0,0 0-5 16,0 0 5-16,0 0-8 0,0 0 5 15,0 0 4-15,0 0 0 0,0 0-1 0,0 0 0 0,0 15 0 16,-1-10-2-16,1-2 1 0,-5 3 2 0,4 0-2 16,-2-2-1-16,3 2 4 0,0 1-1 0,-4-5 1 15,3 3-8-15,1 2 8 0,-4-2-5 0,4-2 4 16,-1 1 1-16,-2 0-4 0,3-4 2 0,-1 6-2 15,1-6 5-15,-3 5-4 0,3-5 2 0,-2 2-3 16,2-2 3-16,-3 3-4 0,3-3 6 0,0 0-3 16,0 0 3-16,-8 0-4 0,8 0 2 0,0 0-2 15,-11-3 2-15,6 1 0 0,1 1-1 0,4 1-1 16,-12-2 5-16,6 2-3 0,6 0-8 0,-10-3 10 0,6 3-4 16,4 0 2-16,-10-1-2 0,10 1 1 15,-5-1 1-15,5 1-1 0,-5-3 4 0,5 3-1 0,0 0 0 16,-5-1 1-16,5 1 0 0,0 0 0 0,0 0-2 15,0 0 0-15,14-6-4 0,-8 5 2 0,3-2 1 16,1 1-2-16,-2 1 1 0,3-1-1 0,-3 0-1 16,3-1 2-16,-3 1 1 0,0 2 0 0,-3-2-2 15,-5 2 1-15,12-1-1 0,-7-1 2 0,-5 2-2 16,6 0-3-16,-6 0 2 0,4 0-2 0,-4 0 3 16,0 0 0-16,0 0-1 0,9 0 2 0,-9 0-4 0,0 0 5 15,5 3-1-15,-5-3-1 0,3 2-1 16,-3-2 0-16,1 5 3 0,-1-5-6 0,0 0 6 15,0 0-1-15,-1 4 0 0,1-4-1 0,0 0-1 0,-3 5 3 16,3-5-1-16,0 0 0 0,0 5 3 0,0-5-6 16,-1 5 4-16,-3-2 0 0,4-3-2 0,-4 6-9 15,4-3-8-15,0-3-15 0,-1 5-8 0,0-1-14 16,1 2-15-16,-3-1-23 0,6 1-28 0,-2 1-62 16,0-1-137-16,3 1-347 0,1-3 153 0</inkml:trace>
  <inkml:trace contextRef="#ctx0" brushRef="#br0" timeOffset="-198856.84">10382 9726 30 0,'-3'-4'112'16,"3"4"-3"-16,0 0-14 0,0 0-9 0,0 0-5 16,0 0-6-16,0 0-13 0,0 0-1 0,0 0-9 0,0 0-8 15,0 0-4-15,0 0-5 0,0 0-2 0,0 0-2 16,0 0 0-16,0 0-6 0,0 0-8 0,0 0 1 16,0 0 8-16,0 0-11 0,0 0-1 0,0 0-3 15,0 0 8-15,0 0 2 0,0 0-3 0,0 0 0 16,0 0-2-16,0 0 2 0,0 0 1 0,0 0-8 15,0 0 7-15,0 0-6 0,0 0 1 0,0 0-1 16,0 0-3-16,0 0 3 0,0 0-4 0,0 0 8 0,0 0 3 16,0 0 0-16,0 0 6 0,0 0 2 15,0 0 4-15,0 0 2 0,0 0 4 0,0 0-4 16,0 0 7-16,0 0 1 0,0 0 3 0,0 0-4 0,0 0 1 16,0 0 2-16,0 0-4 0,0 0-3 0,-1-4 2 15,1 4-4-15,0 0 1 0,0 0-6 0,0 0-2 16,0 0-1-16,0 0-2 0,0 0-6 0,0 0 5 15,0 0-3-15,0 0-3 0,0 0 3 0,0 0-3 16,0 0-4-16,0 0 4 0,0 0 0 0,0 0 0 16,0 0 3-16,0 0-7 0,0 0 8 0,0 0-2 15,0 0-2-15,0 0 5 0,0 0-2 0,0 0-2 0,0 0 1 16,0 0-2-16,0 0-6 0,0 0 3 16,0 0 0-16,0 0-4 0,0 0 2 0,0 0-5 15,0 0-1-15,13-3 2 0,-8 2 0 0,1 1 0 0,2 0-5 16,1-3 2-16,0 3 0 0,-2 0-1 0,3 0 4 15,-1-1-7-15,2 0 2 0,2-1 1 0,-1 0 0 16,3 2-2-16,-3 0 1 0,6 0 1 0,0-1-3 16,0-1-1-16,-3 2 2 0,-2 0-1 0,6 2-2 0,1-1 4 15,-4 0 0-15,4 0 1 0,-3-1-3 16,1 2 1-16,-1-1-2 0,-2 0-2 0,0 2 3 16,4-2 0-16,-6 0-1 0,0 1 2 0,1 1-2 0,0-2 1 15,-2-1-3-15,3 1-2 0,-2-1 1 16,0 1 0-16,-2-1 7 0,3 2-1 0,-1-2-1 0,0 0-1 15,2 0 1-15,-2 0-1 0,-2 0-2 0,5 0 1 16,-5 0 1-16,3 0 1 0,-1 0 0 0,1 0-2 16,-1 0 3-16,-3 0-3 0,4 2 1 0,-2-2 0 15,1 0-2-15,-2 0 0 0,3 0 2 0,-3 0-1 16,1 0 1-16,1-2 0 0,1 2-2 0,0-2-6 16,-1 2 7-16,3-1-2 0,-3 0 2 0,0 1-4 15,1-3 4-15,0 3 2 0,0-1-1 0,-1 1 0 16,1-2-4-16,-1 2-1 0,-1-1 7 0,0 1-2 0,1 0 0 15,-1 1-1-15,2 1 2 0,-1-1 2 0,1-1-10 16,0 0 3-16,-1 0-1 0,-3 3 6 0,3-3 1 16,1 0-1-16,0 0-2 0,-1 1 3 0,1-1-2 15,-1 0 3-15,0-1-2 0,-1 1-6 0,0 0 5 16,0 0 0-16,0 0 0 0,0-1 0 0,-1 1 1 16,1 1-7-16,-1-1 6 0,-2 0 1 0,0 1-3 15,0-1 2-15,2 1 0 0,1 1-1 0,-2-2-1 16,2 2 1-16,-2-2 0 0,0 0 2 0,2 3-1 0,-2-3-1 15,1 0-4-15,0 1 5 0,-4-1-1 0,5 3 2 16,-1-3 0-16,0 0-1 0,0 0-2 0,2 0-3 16,-1 0 6-16,1-3-4 0,1 2 2 0,0 1 0 15,-1 0 0-15,4 0 1 0,-3 0 0 0,0-3 2 16,0 3-4-16,4-2-1 0,-7 2 5 0,3-2 0 16,-2 1-3-16,1 0 1 0,-2-2-2 0,-1 3 1 15,3 0 0-15,-3-1 3 0,2-1-4 0,-1 1 0 16,2 1 0-16,0 0 0 0,-3-1 1 0,3 1-2 15,0 0 2-15,0-3-11 0,0 2 6 0,4-2 6 0,-2 3-1 16,2-2-2-16,-3 1 0 0,0 1-4 0,0 0 9 16,-1 0 0-16,-4-2-1 0,5 2-3 0,-8-1 2 15,2 1-1-15,1 0 1 0,-4-2-2 0,-5 2 4 16,12 0-2-16,-10-2 1 0,-2 2-2 0,8 0 0 16,-8 0-1-16,0 0-1 0,10 0 3 0,-10 0 2 15,0 0-1-15,7 0-3 0,-7 0 2 0,0 0-1 16,0 0-2-16,0 0 1 0,6 0 1 0,-6 0 1 15,0 0-2-15,0 0 2 0,0 0 0 0,6-3-2 16,-6 3 1-16,0 0 0 0,8 0-1 0,-8 0 3 16,6 0-1-16,-6 0-1 0,0 0 0 0,0 0-2 0,8 0 5 15,-8 0-4-15,0 0 3 0,0 0-1 16,7 0-10-16,-7 0 5 0,0 0 7 0,0 0-5 0,0 0 2 16,0 0 0-16,0 0 1 0,8 0-2 0,-8 0 3 15,0 0-1-15,0 0 1 0,0 0-2 0,0 0-4 16,0 0 4-16,0 0-6 0,5 0 9 0,-5 0-5 15,0 0 4-15,0 0-1 0,0 0-2 0,0 0 3 16,0 0-2-16,0 0-1 0,0 0 1 0,0 0-1 0,0 0 2 16,0 0 1-16,0 0-1 0,0 0-3 15,0 0 1-15,0 0 1 0,0 0-2 0,0 0 0 0,0 0 5 16,0 0-3-16,0 0 1 0,0 0-1 0,0 0 2 16,0 0-3-16,0 0 1 0,0 0-2 0,0 0-6 15,0 0-25-15,0 0-34 0,-13 5-41 0,13-5-57 16,-11 2-210-16,6-1-406 0,5-1 181 0</inkml:trace>
  <inkml:trace contextRef="#ctx0" brushRef="#br0" timeOffset="-195957.24">10378 9665 39 0,'-9'2'88'0,"4"-1"-2"0,5-1-4 0,-5 0 1 0,5 0-4 16,0 0-7-16,-8 2 1 0,8-2-16 0,0 0 13 16,0 0-11-16,0 0 0 0,-5 1 0 0,5-1-5 15,0 0-6-15,0 0 0 0,0 0-4 0,0 0-4 16,0 0-4-16,0 0 2 0,0 0 0 0,0 0-3 16,0 0-4-16,0 0-1 0,-6 1 0 0,6-1-5 0,0 0-6 15,0 0 0-15,0 0-3 0,0 0 3 16,0 0-1-16,0 0 0 0,0 0-9 0,0 0-2 15,0 0 2-15,0 0-2 0,0 0 0 0,0 0 0 16,0 0 0-16,0 0-4 0,0 0 4 0,0 0-1 0,0 0 5 16,0 0-4-16,0 0 1 0,0 0-3 0,0 0 6 15,0 0-9-15,0 0 2 0,0 0 0 0,0 0-1 16,0 0 2-16,0 0-8 0,0 0 10 0,0 0-5 16,0 0-2-16,0 0 4 0,0 0 3 0,0 0-5 15,9 5-2-15,-9-5 4 0,0 0 1 0,0 0 1 16,0 0-2-16,0 0 0 0,0 0-1 0,0 0 7 0,0 0-4 15,0 0 1-15,0 0-1 0,0 0 0 16,0 0 0-16,0 0-2 0,0 0-2 0,0 0 3 16,0 0 0-16,0 0-1 0,0 0 4 0,0 0-3 0,0 0 3 15,0 0 2-15,0 0 1 0,6 1-6 0,-6-1 5 16,0 0 2-16,0 0-4 0,0 0 3 0,0 0 4 16,0 0-2-16,0 0 2 0,0 0 3 0,9-1-1 15,-9 1-4-15,9-1 1 0,-9 1 0 0,0 0 0 16,0 0 1-16,9 0 0 0,-9 0-2 0,0 0-3 15,0 0-1-15,6 0 4 0,-6 0-1 0,0 0 2 16,0 0-5-16,0 0-1 0,8 0 0 0,-8 0-8 0,0 0 6 16,10 0 2-16,-10 0-2 0,9 0 3 15,0-1-4-15,-1 1 1 0,2 1 2 0,2-1-2 0,1 0 2 16,0-1-5-16,1 1 2 0,4 0 0 0,1 0-1 16,0-2-1-16,2 4-5 0,-1-2 8 0,2-2-1 15,6 1-4-15,-1 2 2 0,-5-2 0 0,-2 0 3 16,8 1-3-16,2 2-3 0,-10 0 3 0,7-1 1 15,1 1-4-15,-5 0 2 0,-1-1 1 0,7 1 2 16,2 0-7-16,-2 1 3 0,3 1 0 0,-4-2 4 16,4 1-7-16,1-3 2 0,-3 2 2 0,2 0-7 15,-1 1 6-15,0-3-2 0,3 1-2 0,-5-1 6 0,2 2-4 16,-1-2 0-16,2 2 4 0,-2-1-1 16,0-1 1-16,1-1-2 0,-3 1 1 0,-1-2 2 0,2 2-5 15,-9 0-3-15,-1 2 3 0,1-2 3 0,-2 2-1 16,1-2 0-16,-6 0 3 0,1 0-2 0,-5 3-2 15,5-2 4-15,-2 0-3 0,-2-1-3 0,-5 0-3 16,4 2 4-16,-4-2 1 0,3 1-1 0,-2-1 3 16,2 2 0-16,-2-1-1 0,-1-1-2 0,-5 0-3 0,12 1 1 15,-12-1 7-15,14-1 1 0,-8 0-7 16,1 1 5-16,0-2-1 0,1 4-2 0,0-2 4 0,-1 0-6 16,2 1 3-16,0-2-3 0,0 2 2 0,-4-1 3 15,4 0-1-15,-9 0-2 0,10 0 0 0,-3 1-3 16,-2 0 1-16,0-1 5 0,4 2-3 0,-4-2 5 15,3 0-5-15,-8 0 2 0,10 2-4 0,-10-2 2 16,8 0-1-16,-8 0 2 0,0 0-1 0,10 0 2 16,-6 0-3-16,-4 0 5 0,11 0-3 0,-6-2-1 15,2 2-2-15,3 0 2 0,1-3 2 0,-3 3-3 16,2 0 5-16,2-1-5 0,-2 1-1 0,0-1 4 16,-1 1-2-16,-2 0 1 0,-1 0-1 0,3-2 0 15,-9 2 1-15,11 2 1 0,-7-4-2 0,-4 2 3 0,9 2-9 16,-9-2-1-16,4 1 8 0,-4-1-1 0,0 0-1 15,0 0-6-15,0 0 6 0,10-1 4 0,-10 1-10 16,0 0 6-16,8-2 2 0,-8 2 4 0,5 0-5 16,-5 0 0-16,9-1 0 0,-9 1 0 0,10 0-6 15,-3 0 3-15,-7 0-3 0,9-2 9 0,-9 2 0 16,6 0-2-16,-6 0 1 0,0 0-4 0,10 0 1 16,-10 0 2-16,0 0-2 0,5 2 4 0,-5-2-6 15,0 0 0-15,0 0 3 0,0 0-2 0,0 0 2 16,0 0 1-16,-19 1-2 0,19-1 1 0,-9 3-2 15,9-3 0-15,-5 0 1 0,5 0 1 0,-4 2 2 0,4-2 2 16,0 0-4-16,0 0-1 0,0 0-2 0,-7 2 1 16,7-2 2-16,0 0 4 0,0 0-6 0,0 0 6 15,-7 0 1-15,7 0-5 0,0 0-4 0,0 0 3 16,0 0 1-16,0 0-13 0,0 0 14 0,0 0 5 16,0 0-1-16,0 0-4 0,0 0 1 0,0 0 1 15,0 0-1-15,0 0 1 0,0 0 0 0,0 0-3 16,22-3 2-16,-22 3-2 0,5-1 0 0,-5 1-2 0,8-1 5 15,-8 1-2-15,8-2 1 0,-8 2 1 16,8 0 0-16,-8 0-2 0,5-1-3 0,-5 1 2 0,0 0 1 16,4-2-2-16,-4 2-2 0,0 0 5 0,0 0-2 15,0 0-2-15,5-1-2 0,-5 1 5 0,0 0 2 16,0 0 0-16,0 0-3 0,0 0 1 0,0 0-2 16,0 0-6-16,0 0 5 0,0 0 2 0,0 0 0 15,0 0 2-15,0 0-3 0,8 3 3 0,-8-3-7 16,0 0 6-16,0 0 1 0,0 0-1 0,0 0 2 0,0 0-10 15,0 0 6-15,0 0-1 0,0 0 1 16,0 0 2-16,0 0-1 0,0 0 4 0,0 0-7 0,0 0-1 16,0 0 4-16,-21 1 2 0,21-1-3 0,-7 2 0 15,7-2 1-15,-9 1 0 0,9-1 3 16,-5 1-1-16,5-1-3 0,0 0-3 0,-5 1 1 0,5-1 4 16,0 0-1-16,0 0 2 0,0 0-3 0,0 0-1 15,0 0 2-15,0 0-3 0,0 0 1 0,0 0-2 16,0 0 2-16,0 0-7 0,0 0 5 0,0 0-6 15,0 0 1-15,0 0 2 0,0 0-2 0,0 0 0 16,20-2 1-16,-20 2-4 0,9-3 4 0,-5 0-2 0,2 2 1 16,1 0 2-16,-2-2-3 0,0 3 4 15,1-2 3-15,1 0 1 0,0 1-4 0,0-1 3 0,0-1-2 16,4 1 3-16,-1 0-1 0,-2 2 1 0,3-3 2 16,-3 3 1-16,-2-1-7 0,0 1 2 0,-6 0 0 15,12 0-5-15,-12 0 11 0,10 0 2 0,-10 0-7 16,4-1 0-16,-4 1 6 0,0 0-2 0,0 0-2 15,0 0 5-15,0 0-1 0,0 0-1 0,-14-7-4 16,14 7 7-16,-12 0-1 0,6-2 6 0,0 2 1 16,6 0 5-16,-12-3 0 0,7 3 5 0,5 0-2 0,-6-3 3 15,6 3-4-15,-7-1-2 0,7 1 0 0,0 0 4 16,-6-1-4-16,6 1 3 0,0 0-1 0,0 0-1 16,0 0 0-16,-4-3 0 0,4 3-3 0,0 0 1 15,0 0-3-15,0 0-1 0,0 0-1 0,-8-1 0 16,8 1-5-16,0 0 1 0,-11-1-2 0,3 1 4 15,2 0-4-15,-2-2 2 0,2 4-2 0,-3-4-1 16,9 2-3-16,-16 0 5 0,10 2-4 0,0-4 0 0,6 2 2 16,-13 0 1-16,13 0-5 0,-10 0 2 15,10 0 3-15,-10 0-1 0,3 2-2 0,2-1 1 16,-4 0-4-16,4 0 2 0,-4-1 0 0,1 2 2 0,-1-1-3 16,-2-1 3-16,-2 1-2 0,0 0 2 0,-2 1-1 15,2-1-1-15,-5 0 0 0,-2 0 0 0,-1 1-1 16,-3-2-3-16,4 0 1 0,-2 2 2 0,-5-2-4 15,0-2 5-15,3 2 3 0,2 0-3 0,-7-2 1 16,2 2 1-16,8-1-4 0,-3 2 3 0,3-2 2 16,1 1-3-16,-1-1 2 0,2 2 0 0,3-1 0 15,1 0 0-15,1 0 0 0,2 0-2 0,2 0-4 0,-4 0 7 16,2 0-11-16,2-2 7 0,-3 2 3 16,1-2-5-16,1 0 6 0,-4-1-2 0,3 1 1 15,-2-1-3-15,-3 2-1 0,-2-3 3 0,2 1 0 0,-3-1 2 16,0 2-4-16,0 1 3 0,-1-1-3 0,0 1 0 15,0-1 4-15,1 0 0 0,-1 2-3 0,1 0 0 16,1-2 0-16,3 1 0 0,0 1-1 0,1 0-4 16,3-2 3-16,0 2 3 0,4 0 0 0,-1 2-1 15,7-2 3-15,-11-2-5 0,11 2 4 0,-7 0-1 16,7 0 1-16,-6 0-1 0,6 0-2 0,0 0 0 16,-10-2 3-16,10 2-2 0,-9 0-1 0,5-2 1 0,4 2-1 15,-9-1-1-15,1-1 2 0,2 1-3 16,1 0 2-16,5 1 1 0,-11-1-2 0,5-1 2 0,0 1 3 15,1-2-3-15,5 3 4 0,-9-1-5 0,5-1-1 16,4 2 3-16,0 0 0 0,-9 0-1 0,9 0-3 16,0 0 5-16,-5 0-2 0,5 0-1 0,0 0 1 15,0 0 4-15,0 0-5 0,0 0 3 0,0 0-5 16,0 0 3-16,-8-1 0 0,8 1-2 0,0 0 4 16,0 0-2-16,0 0 0 0,0 0 0 0,0 0 1 15,-9 0-2-15,9 0 1 0,0 0-1 0,0 0 2 16,-10 1-4-16,9-1 5 0,-3 3-3 0,0 0-7 0,2 0-33 15,2-3-40-15,-2 6-59 0,2-6-232 0,4 4-402 16,-4-4 178-16</inkml:trace>
  <inkml:trace contextRef="#ctx0" brushRef="#br0" timeOffset="-188424.58">10391 9656 2 0,'0'0'135'15,"0"0"-16"-15,0 0-7 0,0 0-12 0,0 0-4 16,0 0-14-16,0 0 3 0,0-3-3 0,0 3-6 16,0 0-4-16,0 0-6 0,0 0-7 0,0-5-3 15,0 5-7-15,0 0-2 0,0 0-9 0,0 0 6 0,0 0 2 16,0 0-4-16,-3-7 0 0,3 7 3 16,0 0-11-16,0 0 2 0,0 0-2 0,0 0-3 0,0 0-3 15,0 0 4-15,0 0-2 0,3-2 2 0,-3 2-2 16,0 0-1-16,4-3-2 0,-4 3-4 0,7-3-6 15,-3 2-1-15,-4 1-3 0,8-3 0 0,-4 2-1 16,-4 1 1-16,4-4 1 0,-4 4-6 0,0 0 0 16,6-2-1-16,-6 2-3 0,0 0 1 0,0 0 3 15,6-1-3-15,-6 1 3 0,0 0-2 0,0 0 1 16,0 0-3-16,0 0 2 0,0 0-3 0,0 0 2 16,0 0 1-16,0 0 3 0,0 0-2 0,0 0 1 0,4-2-1 15,-4 2-3-15,0 0 2 0,7-2 0 0,-7 2-2 16,5-1 4-16,-5 1 2 0,0 0 1 0,7-1-1 15,-7 1-4-15,8-4 4 0,-8 4-5 0,5 0 1 16,-5 0 3-16,0 0-3 0,6-1-4 0,-6 1 1 16,0 0 1-16,0 0-2 0,0 0 1 0,9 0-2 15,-9 0 2-15,7 1-2 0,-7-1 0 0,0 0 2 16,6 0-1-16,-6 0-1 0,5 3 5 0,-5-3-1 0,11-3 1 16,-3 3-3-16,-8 0 2 0,15-1-3 15,-8 1 2-15,5-3-2 0,-3 3 2 0,2 0-2 16,-1-2 0-16,-1 2-1 0,3 0 2 0,-2 0 0 0,-1-1-3 15,0 2 0-15,4 1 2 0,-4-2-1 0,2 0 1 16,2 3-4-16,-3-3 5 0,1 0-3 0,4 1-1 16,-2 2 1-16,0-3 2 0,4 1-1 0,-3 0-3 15,0 0 2-15,0 1-3 0,3 0 7 0,-2-1-5 16,-2-1 1-16,1 0 1 0,4 2-3 0,-5 2 1 16,-2-1 0-16,6-2 3 0,-6 1-4 0,2 0 4 15,0 1-2-15,-3-3-1 0,2 2 3 0,-1 0-2 16,-2-1-4-16,2 1-3 0,1 0 6 0,-2-1 4 15,3 0 0-15,-4 2-2 0,4-3 1 0,-7 1-1 16,6 1 1-16,-3-2-1 0,2 2 0 0,-3-2 2 0,0 1 0 16,0 0-1-16,3 0 0 0,-5-1-1 0,2 2 0 15,-1-2-1-15,1 2 0 0,2-2 2 0,-1 0-2 16,-2 0-1-16,0 0 2 0,1 2 0 0,3-2-2 16,-2 0 3-16,3 1-4 0,-2-1 2 0,0 0-7 15,3 0 9-15,-3 0 1 0,3 0-2 0,1 0-2 16,-1 2 0-16,-1-1 2 0,1-1 0 0,-1 1-1 15,1-1-1-15,0 1 3 0,-1-1 1 0,0 0-3 0,-2-1 3 16,4 2 1-16,-4-1-2 0,4 0-4 0,-6-1 1 16,5 0 1-16,-2 1-3 0,-2-1 2 15,3-1 0-15,0 2 0 0,0-1 0 0,-2 1-1 0,4-2 3 16,-2 2-4-16,-3 2 4 0,1-2-3 0,3 1 0 16,-1-1 0-16,0 0 4 0,1 0 1 0,-2 2-1 15,2-1-4-15,1 0 2 0,-4-1 0 0,3 0 1 16,0 0-4-16,-1 0 3 0,-1 0 0 0,0 1 1 15,0-1-3-15,-1 0 1 0,-1 0 0 0,-3-1 0 16,2 2 2-16,-1-2-1 0,1 2 1 0,-3-2 0 16,-5 1 2-16,13 3-3 0,-7-3 0 0,0 1 0 0,-3 0-1 15,-3-1 2-15,8 1 1 0,-3 1 1 16,-5-2-3-16,9 2 0 0,-9-2-2 0,5 1 1 0,-5-1 1 16,5 2 0-16,-5-2 1 0,0 0-1 0,8 0-3 15,-2 2 1-15,-6-2 0 0,8 0 0 0,-3 1-1 16,-5-1 4-16,0 0-4 0,8 1 2 0,-8-1 0 15,9 0 5-15,-9 0-9 0,6 1 8 0,-6-1-4 16,7 0 3-16,-7 0 0 0,0 0 0 0,0 0 1 16,6 0 0-16,-6 0-3 0,0 0 4 0,0 0-3 0,7 2 1 15,-7-2-2-15,0 0 6 0,0 0 1 16,0 0 3-16,0 0-4 0,0 0 3 0,0 0 2 0,0 0-2 16,0 0 1-16,7-3-1 0,-7 3-5 0,0 0 1 15,0 0 3-15,0 0-1 0,0 0-3 0,0 0-4 16,0 0 6-16,0 0-3 0,0-4 2 0,0 4 0 15,0 0-4-15,0 0-1 0,0 0-3 0,0 0 6 16,0 0 0-16,0 0-3 0,0 0 0 0,0 0 3 16,0 0-3-16,0 0 2 0,0 0 1 0,0 0-3 15,0 0 0-15,0 0 0 0,0 0-4 0,0 0 5 0,0 0 2 16,0 0-6-16,0 0 3 0,-19 2 0 16,19-2-2-16,-8 0 3 0,8 0 1 0,-6 2-2 15,6-2-1-15,-8 3-5 0,8-3 7 0,-4 2-7 0,4-2 1 16,-1 3-1-16,1-3 6 0,-4 2 2 0,4-2 2 15,0 0-2-15,0 0-6 0,-4 6 7 0,4-6-1 16,-1 2-2-16,1-2 2 0,-4 4-1 0,4 0-19 16,0-4-21-16,-5 7-23 0,0-3-26 0,0-2-62 0,1 5-192 15,-4-5-370-15,1 4 164 0</inkml:trace>
  <inkml:trace contextRef="#ctx0" brushRef="#br0" timeOffset="-184158.75">10244 15036 55 0,'-4'-4'133'0,"4"4"-13"0,0 0-15 0,0 0-14 15,-5-2-7-15,5 2 0 0,0 0-22 0,0 0 9 16,0 0 0-16,0 0 2 0,0 0 5 0,-3-3 2 16,3 3 3-16,0 0-1 0,-2-4-7 0,2 4-4 15,0 0-11-15,0 0-2 0,0 0-4 0,0 0-6 16,0 0-5-16,0 0-4 0,0 0-5 0,0 0-1 16,0 0-4-16,0 0-3 0,0 0-8 0,0 0 2 15,0 0-3-15,0 0-3 0,0 0 5 0,0 0-3 0,0 0-5 16,0 0-1-16,0 0 6 0,0 0-3 0,0 0 1 15,0 0 1-15,0 0-1 0,0 0-4 0,0 0 0 16,0 0-2-16,0 0 4 0,0 0-5 0,0 0-1 16,0 0-1-16,0 0 4 0,0 0-7 0,0 0 0 15,0 0 4-15,0 0 1 0,0 0-5 0,0 0-1 16,0 0 1-16,8 11 3 0,-8-11-1 0,0 0-4 16,0 0 11-16,0 0-3 0,0 0 6 0,10-2 5 15,-10 2-1-15,0 0-3 0,6-3-2 0,-6 3 3 16,4-3-4-16,-4 3 0 0,0 0-5 0,8 0-2 15,-8 0-2-15,10 1 1 0,-10-1 4 0,10 0-1 0,-5 2-1 16,2 0 1-16,-2-1-3 0,2 1 1 16,0 0 0-16,0-1-2 0,1-1 0 0,-2 0 3 0,2 0 0 15,-2-1-3-15,1-3 0 0,-1 2-3 0,2-1 4 16,-3 2-3-16,3 0 2 0,-6-2-3 0,5 1 0 16,-7 2 0-16,10-4 0 0,-6 3-1 0,-4 1 2 15,6-1-5-15,-2 0 6 0,-4 1-2 0,10-1 1 16,-4 1 1-16,-6 0-6 0,12-1 4 0,-4 1 1 0,2-2-1 15,0 1 0-15,-1-2 0 0,4 2-4 16,-2-2 0-16,2 0 5 0,1 1-3 0,-3 0 4 16,1 2-1-16,-2-3-2 0,3 5-5 0,0-2 8 0,-4 0-1 15,1 2 2-15,-1-1 0 0,0 0-3 0,-2 0 3 16,0 1-3-16,2-2-2 0,-3 0 3 16,2 1 1-16,0-1-2 0,-1 0 2 0,2 0-4 0,3-1 1 15,-2-1 3-15,-2 1-1 0,3 0-1 0,-2-1-6 16,3-1 0-16,-1 0 3 0,-1 3 7 0,2-2-1 15,-2 1-3-15,-1 1-4 0,-4 1 4 0,3 1 3 16,1 1-2-16,-3-3-1 0,2 3-1 0,-3 0 0 16,3 0 1-16,-3 1 1 0,-1 0-1 0,2-3 3 15,0 2-1-15,3-1 1 0,2 0-4 0,-5 1-3 16,2-3 6-16,3-3 0 0,-1 3-2 0,1-1 2 0,1-1-1 16,1-2-2-16,1 0-2 0,-5 3 3 0,4-3-2 15,1 1 2-15,-4 0-1 0,0 0 1 0,2 3 0 16,-2 0-3-16,-1-3 2 0,0 3 1 0,3 0 0 15,-5 0 0-15,2 3-1 0,-1-3 0 0,0 2 7 16,0-1-9-16,-1 1 2 0,0-1 0 0,1 2 1 16,1-2-1-16,-1-1 4 0,-2 0 0 0,3 2-4 15,3-1 2-15,-1-1-5 0,0-1 5 0,1 1-7 16,-2 0 6-16,3 0-2 0,0-2 1 0,-3 4 4 16,3-2 1-16,0 1-2 0,1 0 1 0,-3-1-2 15,4 0 0-15,-3 0 2 0,1 3-5 0,0-3 3 0,-1 1-5 16,1 1 5-16,1-1 0 0,-5 0-5 0,3 0 5 15,-1 0 0-15,-1 0-1 0,2 2-1 0,-6-3-2 16,2 1 1-16,-2-1 4 0,1 0-5 0,-5 3 3 16,-2-3-4-16,8 3 2 0,-5-2 2 0,-1 2 2 15,2-1-2-15,1 2 2 0,-5-4 0 0,8 4-2 16,-3-2-2-16,1 0 0 0,1 1 3 0,0 0 2 16,1-1-1-16,1 0-2 0,2-2 2 0,1 3 1 15,-2-3-4-15,1 0 2 0,0 0-1 0,0 0 0 0,2 0 0 16,-7 0-12-16,2 0 11 0,1-3 1 15,-4 6 0-15,-5-3 2 0,10-3-2 0,-10 3-1 16,8 0 1-16,-8 0-1 0,5 3-4 0,-5-3 6 0,5 1-1 16,-1 2 2-16,-4-3 1 0,5 4-3 0,-2-3-1 15,-3-1 3-15,4 3-2 0,-2-1-2 0,-2-2 3 16,8 3-1-16,-8-3 3 0,6 2 12 0,-2-2 10 16,-4 0 5-16,12-1 13 0,-7-1-4 0,1 0 2 15,-1 0-2-15,-5 2-4 0,7-3 1 0,-4 3-6 16,-3 0 0-16,7-4-9 0,-7 4 1 0,6-1-1 15,-6 1-2-15,0 0-2 0,0 0-3 0,4-2-2 0,-4 2-1 16,0 0-1-16,0 0-7 0,0 0 4 16,0 0 3-16,0 0-2 0,0 0 0 0,-15-2-1 15,15 2 6-15,-9 0 16 0,9 0 1 0,-4-3 3 0,4 3-3 16,-7-2-3-16,7 2-3 0,0 0-2 0,-8-1-1 16,8 1-11-16,0 0 5 0,0 0-1 0,0 0-1 15,0 0-5-15,0 0-5 0,0 0-7 0,-6 6-12 16,6-6-5-16,-2 4-5 0,2-4-1 0,-1 5 2 15,-2-2 2-15,3-3 1 0,0 0 2 0,-1 4 4 16,1-4 0-16,0 0 1 0,-3 2 2 0,3-2 0 16,0 0 1-16,-2 4 4 0,2-4-1 0,0 0-3 0,0 0 5 15,0 0 1-15,0 0 2 0,0 0-2 16,-9 0 1-16,9 0 0 0,-8 0-1 0,8 0 2 0,0 0 2 16,0 0-1-16,-1 4-2 0,1-4-9 0,-3 3-12 15,3-3 0-15,-2 5-5 0,-1-3 4 0,3-2-2 16,0 4-2-16,0-4 10 0,0 0 3 0,0 5 1 15,0-5 0-15,0 0 4 0,0 0 3 0,0 0 2 16,0 0-1-16,0 0 2 0,0 0 3 0,0 0-2 16,0 0 1-16,0 0 2 0,0 0-2 0,0 0-9 15,0 0 8-15,0 0 2 0,0 0 0 0,0 0 3 16,0 0-2-16,0 0 3 0,0 0 0 0,-8 0-3 0,8 0-2 16,-1 3-6-16,1-3-5 0,0 0 2 0,-2 4-1 15,2-4 1-15,-3 3 1 0,3-3 3 0,-1 4 1 16,1-4 4-16,0 0-3 0,0 0 4 0,-7 1-6 15,7-1 4-15,0 0 3 0,0 0 0 0,0 0 1 16,0 0-1-16,0 0 2 0,-9-5-1 0,9 5-1 16,0 0 1-16,-3-3 1 0,3 3 1 0,0 0-1 15,0 0 0-15,0 0 0 0,0 0-4 0,0 0 5 16,-11 3-2-16,11-3 1 0,-9 0-2 0,3 1 1 0,0-1 0 16,-2 2 3-16,-1-2 2 0,-1-2-3 15,-2 4 1-15,2-2-7 0,0-2 6 0,-3 1 0 16,0-2-1-16,-2 1 3 0,2-2-1 0,-2 1 0 0,1-2 0 15,-3 2-2-15,7-1 0 0,-3 2 3 0,0-2-1 16,3 1 0-16,-1-1 0 0,-1 2-3 0,-1-1 4 16,1 2-1-16,0-2-4 0,1 3 1 0,-2 3 3 15,1-3-13-15,0 2-9 0,-1 1-1 0,-1-1-6 16,-3 2-3-16,3-1 4 0,0 0 0 0,2-1 1 16,-1 2 3-16,0-1 1 0,-4-1 6 0,0 3 2 15,3-4 0-15,2 0 0 0,-2-1 5 0,1-1 1 0,-1 0-1 16,1-1 1-16,0-1-2 0,-1 3 3 0,1-2 1 15,1-1 0-15,0 1 3 0,3-1 2 16,-5 3-5-16,1-1 0 0,-1 1-2 0,-2 0 8 0,-2 0-3 16,-1 0 0-16,6 1 0 0,-4 0 3 0,4 1-3 15,2 0-1-15,-3 1 1 0,1-1-1 16,3 1 7-16,-3-1-3 0,4-1-3 0,0 1 3 0,-1 0-2 16,1-1 2-16,1 0-4 0,-1-1 2 0,3 0 2 15,0-1-1-15,-1 0 5 0,-3-1 1 0,2 0 3 16,1 1-2-16,0-1 0 0,-2-1-4 0,2 1 4 15,-1 2 2-15,1-3-6 0,-1 2 5 0,-1 1-5 16,0-1 7-16,0 1-3 0,2 1 0 0,1-1-4 0,6 0 1 16,-13 1-3-16,7-1 2 0,6 0 2 15,-9 1 0-15,5-1 3 0,4 0-7 0,-9 0 2 0,9 0-2 16,-10 0 1-16,10 0 2 0,-12 0-1 0,7-1 1 16,5 1 3-16,-14 0 3 0,9 0-1 0,5 0-3 15,-14 1-1-15,7 1 1 0,-1 0 3 0,1 1-2 16,-3-1-3-16,3 0-2 0,-1 1-1 0,1-2 6 15,1 0-4-15,-2 2 3 0,2-3-3 0,2 3-1 16,-1-2-1-16,5-1 4 0,-6 1 1 0,6-1 8 16,-8 0 0-16,8 0 0 0,0 0 3 0,0 0 4 15,-10-1-3-15,10 1 4 0,0 0-5 0,-5-3-4 0,5 3 5 16,0 0-4-16,0 0 2 0,0 0-2 16,0 0-1-16,-4-1-6 0,4 1 0 0,0 0-2 0,0 0 4 15,0 0-2-15,0 0-3 0,0 0-3 0,0 0 3 16,0 0 3-16,0 0-1 0,0 0-10 0,0 0 12 15,0 0 0-15,0 0-3 0,0 0-1 0,0 0 1 16,0 0 2-16,0 0-4 0,0 0 1 0,0 0 2 16,0 0-1-16,0 0-10 0,0 0-19 0,0 0-30 0,0 0-42 15,0 0-49-15,10 9-197 0,-7-8-370 16,-2 3 164-16</inkml:trace>
  <inkml:trace contextRef="#ctx0" brushRef="#br0" timeOffset="-141094.23">3024 12905 46 0,'0'0'153'0,"0"0"-15"0,0 0-17 0,0 0-9 16,0 0-12-16,0 0-10 0,-19 3-12 0,19-3-4 16,0 0-7-16,0 0 3 0,-4 1-2 0,4-1 2 15,0 0 1-15,0 0-3 0,0 0-6 0,0 0-5 16,-9-1-9-16,9 1 0 0,-6-3-7 0,6 3 1 16,0 0-3-16,-8-1-3 0,8 1-3 0,-4-1-2 15,4 1-3-15,0 0 3 0,0 0-6 0,-5-3-3 0,5 3-2 16,0 0 0-16,0 0-6 0,-5-1 5 0,5 1-2 15,0 0-5-15,0 0-1 0,0 0 1 0,-7-1-4 16,7 1-3-16,0 0 6 0,-4-2 2 0,4 2 3 16,0 0-19-16,-6-3 4 0,6 3-2 0,0 0 4 15,0 0 0-15,-2-4-1 0,2 4 1 0,0 0 0 16,0 0 0-16,0 0 1 0,0 0 1 0,-4-2 0 16,4 2 0-16,0 0 1 0,0 0 0 0,0 0-4 15,0 0 1-15,-3-4 0 0,3 4 0 0,-1-4-4 16,1 4 2-16,0-3 2 0,0 3 2 0,-2-6 0 15,2 6 0-15,-2-6 1 0,2 6 0 0,-1-5-1 16,0 2-2-16,1-3 1 0,1 3 0 0,0-2 1 16,-1-3-1-16,2 4-3 0,1-5-1 0,1-1 2 15,4-3-4-15,-1-2 4 0,1-2-4 0,1 0 3 0,3-6 2 16,-1 0-1-16,1 0-2 0,-2-2 2 0,-1 0-2 16,4 0 1-16,-2 1-1 0,2-3 0 0,-3 5 0 15,2-4 0-15,-1 2-1 0,-3 6 2 0,3 0-2 16,2-4 1-16,-4 6-3 0,5 1 1 0,-5 0 2 15,5 2-1-15,-5-4 0 0,1 6 0 0,-3-1 1 16,3-5-1-16,-5 8 4 0,3-2-2 0,-2-2-3 16,3-2 3-16,0 2-2 0,0-2-1 0,0 1 0 15,0-1 5-15,-1-1-3 0,-1 1 1 0,1 1-2 16,-2-1-2-16,2-2 2 0,1 0 1 0,0 0-1 16,-2 1-1-16,1-1 0 0,1 1 1 0,1 0 3 15,-1-1-1-15,-1 3-2 0,2-3-1 0,-1 0 1 0,0 3-2 16,0 1 4-16,-3-3-4 0,2 1 2 0,0 0 0 15,-2 5 2-15,3 0 0 0,-1-4 0 16,1-1-3-16,0 5-1 0,-3-1 3 0,2 1-1 0,1-3 1 16,1 0 2-16,0 1-3 0,-2 2 3 0,1 0-2 15,-2 1 1-15,1-1-2 0,3-3-3 0,-3 4 4 16,2-4-3-16,2 1 3 0,-1-1 2 0,1 0-2 16,-2 0 0-16,3 0 0 0,2-1 1 0,-3 2-4 15,-2 1 0-15,0 1 3 0,2 3 0 0,-3 0-3 16,-1-3 5-16,-1 3-4 0,-2 2 4 0,1 1-2 0,1-6 0 15,-2 7 1-15,-1-1-1 0,0-2 2 16,1 1-2-16,-3 4 0 0,2-4 1 0,-1 1-2 16,-2 0-3-16,2 2 4 0,-1 0-1 0,-2 2 1 0,5-3 0 15,-5 3 0-15,3-5-1 0,-3 5 0 0,0 0 3 16,4-2 1-16,-4 2-2 0,0 0 0 16,1-4-4-16,-1 4 4 0,0 0-4 0,0 0 2 0,0 0-1 15,0 0 3-15,2-1-2 0,-2 1 4 0,0 0-5 16,0 0 4-16,0 0-2 0,0 0 0 0,3-6 0 15,-3 6 0-15,3-4-1 0,-3 4 1 0,3-3 1 16,-3 3-1-16,3-3-1 0,-3 3-1 0,6-1 5 16,-6 1-3-16,0 0 3 0,0 0 0 0,3-4-3 15,-3 4-2-15,0 0 2 0,0 0 0 0,0 0 4 16,4-3-3-16,-4 3 2 0,0 0-1 0,0 0-2 16,0 0-1-16,0 0 0 0,0 0 5 0,0 0-4 15,0 0 0-15,0 0 0 0,0 0-1 0,0 0 0 0,0 0-1 16,0 0 2-16,0 0-1 0,0 0 2 15,0 0-2-15,0 0 0 0,-21 4 0 0,17-1-3 16,-1-2 4-16,-1 2 1 0,0-1-1 0,0 0-1 0,1 1 2 16,0-2-5-16,-1 4 5 0,-2-3-4 0,2 2 3 15,-1 2-5-15,1-3 4 0,-3 1-1 0,0 1 2 16,0 0-1-16,0 1 0 0,2 0 0 0,-5 1 1 16,0-2 0-16,1 3 1 0,-2-3-2 0,-2 2 0 15,-2-2 2-15,3 0 1 0,4-1-2 0,1-1-2 16,-1 2 5-16,3-3-3 0,4 0 3 0,-1-1-5 15,4-1 4-15,0 0-2 0,0 0 0 0,-5-5 2 16,5 5-2-16,0 0-2 0,10-11 2 0,-8 7 3 0,4 1-1 16,-1-1-1-16,2 1-3 0,-3-1 0 15,3 0 2-15,-2 0-1 0,1 0 4 0,0 0-4 16,2 2 0-16,-3-2 3 0,3 1-3 0,-3 3-1 0,4-4 2 16,-4 2-1-16,1-1 3 0,1 0-3 0,0 0 2 15,4-3-1-15,-5 3 1 0,3-2 1 16,2-1-2-16,-4 1-2 0,2 2 2 0,0-4-1 0,-3 5 2 15,-1-1-1-15,0 0 1 0,-1 0-1 0,2 2-2 16,-6 1 2-16,7-4-2 0,-4 1 0 0,-3 3 2 16,3-3 2-16,-1 0-5 0,0 0 4 0,-2 3 2 15,8-2-3-15,-3-1 2 0,1 2-3 0,-2-2 0 16,0 0 2-16,1 3-1 0,-5 0-2 0,4-4 2 16,-4 4 2-16,4-2 1 0,-4 2-1 0,0 0-3 0,6-1 3 15,-6 1-2-15,0 0-2 0,3-3 0 16,-3 3 3-16,0 0-5 0,0 0 2 0,0 0 0 15,7-1 5-15,-7 1-3 0,0 0 0 0,0 0-2 0,7 5 1 16,-7-5 0-16,2 2-3 0,1 1 3 16,-3 1-2-16,0-1 3 0,1 2-2 0,-1-1-2 15,0 1 3-15,0 3-3 0,0-3 4 0,-1 4 0 0,1 2-1 16,0-3-1-16,0 2 0 0,0 0 3 0,-3 2-1 16,1-2 0-16,1 3-2 0,-2-3 4 0,0 1-4 15,2 2 2-15,-1-1-1 0,-2-1 1 0,1 1-1 16,0-1 1-16,-1-2 1 0,2 1-4 0,2-1 2 15,-1 0-1-15,0-2 3 0,0 0-1 0,-2-2 2 16,3 3-5-16,-1-3 4 0,-1-1 2 0,1 1-2 16,0-2 0-16,2 1-1 0,-1-4 1 0,-1 5-1 15,1-5 10-15,0 0 4 0,0 4 5 0,0-4 3 0,0 0 1 16,0 0-2-16,0 0-1 0,0 0-3 16,0 0-5-16,-7-11 1 0,3 9-3 0,1-1 2 15,-1-2-2-15,0 2-2 0,-1-1-3 0,-3 2 0 0,-2-4 0 16,0 1 3-16,2 1-4 0,-3 2-1 0,1-4 4 15,-2 2-3-15,1 2-2 0,-1-1 0 16,-1 1 1-16,0-2 2 0,2 1-7 0,-3 2 2 0,4 0 2 16,-3-2-1-16,0 0-1 0,3 2 2 0,-4-2-2 15,2 1 4-15,1 1-5 0,-1-2 1 0,3 1 1 16,2 2-3-16,-2-3 1 0,2 0-1 0,1 2 4 16,2-2-1-16,-1 2 0 0,-1-1-1 0,2-1 2 15,4 3 2-15,-5-4-2 0,5 4 1 0,-4-2-3 16,4 2 3-16,-4-5-3 0,4 5 0 0,0-3 1 15,0 3-1-15,0-4 5 0,0 4-5 0,0 0-1 16,0 0 3-16,0-5-4 0,0 5 2 0,0 0 3 16,0 0-3-16,0 0 2 0,0 0-3 0,0-6 1 0,0 6 1 15,0 0 1-15,0 0-1 0,0 0-3 16,0 0 4-16,0 0-3 0,0 0 1 0,0 0-1 0,0 0 1 16,0 0-2-16,0 0 1 0,0 0 1 0,0 0 1 15,0 0-4-15,0 0 3 0,0 0-1 0,0 0 0 16,0 0 1-16,0 0-3 0,0 0 2 0,0 0 2 15,0 0-1-15,0 0-2 0,0 0 1 0,0 0 7 16,0 0-7-16,0 0-1 0,0 0 6 0,0 0-4 16,0 0 1-16,0 0-1 0,0 0-2 0,0 0 0 15,0 0 1-15,0 0 1 0,0 0 0 0,0 0-1 16,0 0 2-16,0 0-4 0,0 0 0 0,0 0 4 16,0 0 1-16,0 0-1 0,13 7-2 0,-13-7 1 0,0 0 0 15,0 0 0-15,0 0 4 0,4 1-2 0,-4-1-4 16,0 0 4-16,0 0-2 0,0 0 2 0,0 0-1 15,10 0 1-15,-10 0-2 0,0 0 0 0,0 0 0 16,4 3-1-16,-4-3-1 0,0 0 3 0,5 2-5 16,-5-2 4-16,0 0 1 0,2 1-1 0,-2-1 1 15,0 0 0-15,0 0 0 0,0 0 0 0,13-1-1 16,-13 1 0-16,8-5 1 0,-4 5-1 0,-4 0 3 16,7-4-3-16,-3 0 3 0,1 3-2 0,0-2-2 15,-1-1 1-15,0 1 1 0,-1-1-1 0,0 1-1 16,0 0 1-16,1-2-1 0,-2 4 1 0,1-2 0 15,1 1 2-15,-4 2 0 0,5-3-1 0,-1 0-1 16,-4 3-1-16,0 0 0 0,9 0-2 0,-3 0 2 0,-6 0 0 16,11 6-3-16,-5-4 4 0,1 2-1 15,2 1 0-15,1 3 1 0,2-1 0 0,-2-2 0 16,-1 0 3-16,0 2-7 0,4-4 3 0,-3 1 2 0,0-1 0 16,0 1 1-16,-2-4 1 0,0 3-2 0,-2-3-1 15,2 3 3-15,-2-3-3 0,1 0 0 0,-7 0 0 16,11-2 2-16,-5 1-4 0,-2-2 2 0,0 3 0 15,-4 0 0-15,11-2-1 0,-11 2 1 0,5-4-2 16,-3 3 2-16,-2 1-1 0,0 0-1 0,10-1 1 16,-10 1 0-16,0 0 0 0,9 6-1 0,-5-4-1 15,0 2 2-15,1 0 3 0,1 1-3 0,0-1 2 16,0 3 1-16,-1-3 0 0,-1 0-1 0,2 2 0 16,-2-4-3-16,0 5 5 0,1-2-4 0,-2-3-1 15,-2 2 0-15,0-1 1 0,3 0 1 0,-4-3-2 16,3 5-1-16,-2-4 5 0,-1-1-3 0,0 5 1 15,0-5 1-15,0 6-3 0,0-6 1 0,-1 4-1 0,-2-1 3 16,3-3-1-16,-4 5 0 0,4-5 2 16,-2 2 0-16,2-2-2 0,-7 2 2 0,7-2 0 15,0 0-1-15,-11-2 1 0,11 2 0 0,-9 0 1 0,1-5-3 16,0 5 3-16,-2-3-2 0,1-1-3 0,-2 2 2 16,2-1 0-16,0-1 1 0,-1 2-4 0,-3 0 3 15,3 0 1-15,-1-1-2 0,0 2 2 0,2 1-3 16,0-3 3-16,2 3 0 0,0 0-2 0,-3 3-2 15,2-3 3-15,-2 1-3 0,2-1 6 0,-2 1-3 16,0 1 0-16,1 0 0 0,1-2 1 0,-2 2-1 16,1-2-1-16,1 1 3 0,1-2-3 0,-1 1 4 15,0-2-3-15,1 2-1 0,0-1 4 0,0-2-3 0,0 1-1 16,3 2 2-16,4 0-2 0,-9-7 3 16,4 5-3-16,3-1 1 0,-3 0 1 0,1-2 1 0,3 1-3 15,-3 1 0-15,0-2 3 0,3 2-2 0,-2 1-1 16,3 2-1-16,-5-5 1 0,2 3 1 0,3 2 0 15,-5-5-1-15,3 4 1 0,2 1 0 0,-4-3-1 16,4 3 3-16,-4-2-2 0,4 2-1 0,0 0 5 16,0 0-4-16,0 0-2 0,-5-3 4 0,5 3-4 15,0 0 2-15,0 0 0 0,0 0 1 0,-1-3-3 16,1 3 4-16,0 0 0 0,0 0-2 0,0 0-4 16,0 0 3-16,0 0 0 0,0 0 1 0,0 0 0 15,0 0-3-15,0 0-1 0,0 0 5 0,0 0 2 16,0 0-6-16,0 0 2 0,0 0 1 0,0 0-1 0,0 0 1 15,0 0 0-15,0 0 0 0,0 0-2 0,0 0 2 16,1 11 0-16,-1-11 0 0,3 6 1 16,-3-6-2-16,2 2 2 0,-1 2-2 0,-1-4 0 0,2 6 1 15,-1-2-3-15,-1-2 4 0,3 2-2 0,-3-4 1 16,1 7 0-16,0-3 0 0,2-1-2 16,-1 1 3-16,1 1-2 0,-1-1-1 0,-1 0 3 0,2-2 0 15,0 4-2-15,-2-4 3 0,3 2-1 0,1-1 2 16,-1 2-6-16,1-5 5 0,-1 4-3 15,1-1 1-15,0-1 2 0,0 1-1 0,-1 0-1 0,0 1 2 16,1-3-2-16,-1 0-2 0,-4-1 1 0,5 3 1 16,-5-3 0-16,6 0 3 0,-6 0-3 0,9 0 2 15,-9 0-2-15,0 0 2 0,0 0 1 0,8-2-4 16,-8 2 3-16,0 0-6 0,0 0 7 0,6 2-2 16,-6-2-3-16,0 0 4 0,0 0-1 0,0 0-2 0,0 0-2 15,0 0 3-15,0 0-1 0,0 0 2 16,0 0 2-16,4-3-3 0,-4 3 3 0,0 0-3 15,0 0 2-15,0 0-4 0,1-6 2 0,-1 6 1 0,2-6 0 16,-2 6 0-16,0-4 3 0,0 4-4 0,-2-7 4 16,2 4-4-16,-1-2 0 0,1 5 1 0,-1-11-3 15,-1 7 2-15,1-1 1 0,1 1-1 0,-4-1 0 16,3 2-1-16,-2 2 1 0,3 1-1 0,-2-8 0 16,-1 6-3-16,3 2 0 0,0 0 1 0,-1-4 0 15,1 4 0-15,0 0-2 0,0 0 5 0,0 0-3 16,0 0 4-16,0 0-2 0,6 11 0 0,-3-7 1 15,2 0 1-15,-1 3-1 0,5-3 0 0,-4 1 1 16,0 0-2-16,4 2 4 0,0-2-6 0,1 3 2 16,-1-2 2-16,0 1-2 0,0-1 1 0,-1-1 2 15,1 0 0-15,-2 1-1 0,0-3 1 0,-1 1 0 16,2-2-1-16,-3 2-1 0,0-1-1 0,-1-2-1 0,2 2 3 16,-2-3-1-16,0 1 1 0,-4-1-2 0,6 3 2 15,-6-3 1-15,7 2-1 0,-5-1-1 16,-2-1 0-16,6 5-1 0,-2-5 1 0,0 3-2 0,0-1 3 15,0-1 2-15,-4-1-4 0,8 3-1 0,-4-2 4 16,-4-1-2-16,10 3-1 0,-7-3 2 0,-3 0 0 16,6 4-2-16,-3-4 2 0,-3 0 1 0,0 0-2 15,8 0 2-15,-8 0 1 0,0 0-2 0,5-5 0 16,-1 3 0-16,-4 2 2 0,1-5-2 0,1 0-2 16,-2 0 1-16,0 5 0 0,-2-7-1 0,2 4 0 15,0 3 0-15,-1-7 2 0,1 7 0 0,0-4-2 16,0 4 1-16,0-6 0 0,0 6 0 0,-4-2 1 15,4 2-3-15,0 0 2 0,0 0-3 0,-2-4 1 16,2 4 2-16,0 0 0 0,0 0-1 0,0 0-1 16,0 0 3-16,-12 1 0 0,12-1 0 0,-5-1-2 15,5 1-1-15,0 0 1 0,0 0 0 0,-12 1 2 0,12-1 1 16,-6-1-3-16,6 1 1 0,0 0 1 0,0 0 1 16,-6-3 1-16,6 3-4 0,-4-2 4 0,4 2-3 15,-3-3 1-15,3 3-1 0,-3-5 2 0,0 2-2 16,-1-1-1-16,-1 0 0 0,1-1 1 0,-1 0 0 15,-1-2 0-15,-2 2 1 0,1-2 0 0,-1 2-3 16,1-3 0-16,-3 2 3 0,5 3-2 0,-1-2 1 16,-2 1-1-16,1 1-2 0,1 1 6 0,-1 0-4 15,0 1 2-15,2-2-4 0,0 2 0 0,-3-1 3 0,8 2-2 16,-13-2 1-16,8 1 1 0,5 1-1 16,-9-1-1-16,3 0 3 0,6 1-1 0,-9-3 2 15,4 3-4-15,5 0 1 0,-9-1-1 0,5-1 3 0,4 2-2 16,-5-4 0-16,5 4 2 0,-5-1 2 0,5 1-4 15,-1-4 2-15,1 4-1 0,0 0 0 16,1-6 0-16,0 3 1 0,3 1-1 0,-4 2 1 0,8-7-1 16,-5 4 2-16,3-2-1 0,0 1 2 0,3-1-1 15,-3-3-5-15,-1 3 4 0,2 1-1 0,-2-1 0 16,3 0-2-16,-2-2 2 0,-1 3-4 0,0 0 4 16,3 0 1-16,-4 0-2 0,2 0 1 0,2-1 1 15,-3 1-5-15,0 1 4 0,2 2 0 0,0-1-2 16,-3 2 1-16,2 0 1 0,-6 0-1 0,9 2 0 15,-5 2-1-15,1-1-2 0,-2 1 1 0,-1-2 1 16,1 2 3-16,-1-1-2 0,0 1 0 0,-1 1-2 16,-2-1 1-16,1-4 0 0,1 7 1 0,-1-4-1 0,0-3 4 15,-1 7-2-15,-2-4 0 0,1 1 0 0,-1-1-1 16,0 1 2-16,-1-1-1 0,0 0 1 0,-2-1-1 16,3 2-1-16,-1-1 3 0,-1 0 1 0,1-2-3 15,-2 1 1-15,2 0-1 0,0 2 0 0,4-4-2 16,-8 2 3-16,8-2 2 0,-6 3-5 0,6-3 4 15,0 0-1-15,0 0-1 0,-8-4 2 0,8 4 4 16,0 0-7-16,4-7 3 0,-4 7-2 0,10-9 2 16,-2 4-4-16,2-2 4 0,0 2-3 0,0 0 2 15,0 1-3-15,1-1 2 0,-2 1 3 0,-1 1-1 16,-1 3-3-16,2-2 2 0,-4 2-4 0,2 0 4 16,-7 0-4-16,10 0 4 0,-10 0 2 0,10 2-4 0,-9 0-1 15,3-1-1-15,0 3 0 0,-3 1 1 16,2-4 1-16,3 3 1 0,-5 3-4 0,2-5 2 15,-3 4 3-15,0 0-2 0,1 0 3 0,1 1-3 0,0 0 1 16,-2-3 0-16,1 2 0 0,2-1-3 0,-3-1 0 16,0 1 3-16,-3 0-1 0,3-5 3 0,-1 6 0 15,1-2 1-15,0-4-3 0,-2 5 3 0,0-3-5 16,2-2 2-16,0 0 3 0,-4 4-3 0,4-4 0 16,-7 0-2-16,7 0 5 0,0 0-2 0,-9-1-1 15,9 1-3-15,-8 0 3 0,8 0 0 0,-9-3-2 16,9 3 4-16,-14 3-2 0,8-3-2 0,-1 1 3 15,-1 0-1-15,1 0 1 0,1 0 0 0,-1 0-1 16,1 0 1-16,6-1 0 0,-14 0-1 0,10 0 3 0,4 0-3 16,-10-2-1-16,5 0 3 0,0 0 0 15,0-1-3-15,-2-1 1 0,4 2 1 0,0-2-3 16,-1 0 1-16,-1-2 1 0,1 3 1 0,0-1 1 0,0 2-1 16,3-3-1-16,1 5 2 0,-4-5 0 0,4 5-4 15,-4-2 0-15,4 2 3 0,-4-4-3 0,4 4 2 16,0 0-3-16,0 0 0 0,0 0 2 0,0 0 0 15,0 0 1-15,-1 11-3 0,2-6 3 0,-2-1-1 16,2 0-2-16,-2 3 1 0,1-3 2 0,0 0 2 16,0 2-1-16,0-1 0 0,0-1-2 0,0 3 1 15,0-2-3-15,0 0 2 0,1 1 0 0,2-1 3 16,-3-1 1-16,1-1-3 0,2-1-1 0,-2 2 2 16,-1-4-1-16,3 4 3 0,-3-4-2 0,0 0 0 15,1 4 2-15,-1-4-3 0,0 0 1 0,0 0 0 16,0 0 0-16,0 0 1 0,0 0-2 0,0 0 1 15,0 0 0-15,-4-17 0 0,4 15 0 0,0-1 0 16,0 3 0-16,-1-8 0 0,1 3-2 0,-4 1-1 16,4 0 2-16,0-2 0 0,-3 3 1 0,3 3 0 15,-1-6-3-15,1 1 2 0,0 1 0 0,0 4 1 0,-5-5-1 16,4 1 0-16,1 4-1 0,-4-5 2 0,4 1-1 16,0 4 2-16,-4-4-2 0,4 4 0 0,-4-4-1 15,4 4-3-15,-5-1 3 0,5 1 1 0,-4-3-3 16,4 3-11-16,-6 7-34 0,2-3-40 0,3 2-55 15,-2 3-204-15,2-1-376 0,1 3 167 0</inkml:trace>
  <inkml:trace contextRef="#ctx0" brushRef="#br0" timeOffset="-136195.03">3217 12941 40 0,'0'0'109'16,"0"0"-11"-16,0 0-11 0,0 0-3 0,0 0-15 15,0 0-7-15,0 0-3 0,0 0-6 0,0 0-6 0,0 0-1 16,0 0 0-16,0 0-6 0,0 0 4 0,0 0-8 16,0 0 1-16,0 0-1 0,0 0-6 15,0 0 1-15,0 0 3 0,0 0-5 0,0 0 2 0,0 0-8 16,0 0 2-16,0 0 6 0,0 0-1 0,0 0 11 15,-5-2-1-15,5 2 5 0,0 0 3 0,-4-2-4 16,4 2-1-16,-6-3-2 0,6 3-3 0,-7-2 3 16,7 2 4-16,-1-5-5 0,1 5-4 0,-4-2-10 15,4 2 7-15,-5-3-7 0,5 3 6 0,-4-2-6 16,4 2-1-16,0 0-1 0,-2-4-2 0,2 4-2 16,0 0-6-16,-3-3 4 0,3 3-3 0,0 0 0 0,0 0-4 15,0 0 1-15,0 0 3 0,0 0 1 0,0 0 0 16,-6-2 6-16,6 2 1 0,0 0 1 0,0 0 0 15,0 0 1-15,-4-3 6 0,4 3-1 0,0 0 0 16,-3-3-1-16,3 3 0 0,0 0-3 0,0 0 0 16,0-5-1-16,0 5-3 0,0 0 1 0,0 0-9 15,0 0 4-15,-3-2-4 0,3 2 2 0,0 0-4 16,0 0-4-16,0 0 2 0,0 0-1 0,0 0 0 0,0 0-1 16,0 0-2-16,0 0-2 0,3-5-1 15,-3 5-1-15,0 0 3 0,0 0 0 0,0 0-2 16,0 0 2-16,0 0-4 0,7 0-1 0,-1-2 1 15,1 0 1-15,-1 0 3 0,7 1-5 0,3-3 2 0,2 1-3 16,0-2 0-16,5 2 2 0,-1-1 1 16,7-1 1-16,-1 2-3 0,-1 0-14 0,4 0 5 0,-3 0 0 15,3 0 2-15,-4 3 0 0,2-2-1 0,2 1 0 16,-3 0 1-16,2 1 2 0,-3-1-1 0,1 1 2 16,-4 0 1-16,2-2 1 0,-4 1-1 0,-2 0 2 15,-1 1 0-15,-2 1-3 0,3-1 2 0,-3-1-2 16,-3 1 4-16,-1-3-1 0,1 3 1 0,-4-2-2 15,4 1 1-15,-4-1-2 0,2-1 2 0,-3 2 0 16,-4 0 1-16,4-1-2 0,-3 1 0 0,0 0 4 16,0-2-4-16,-6 3 1 0,6-3 1 0,-6 3 2 0,7 0-3 15,-7 0 0-15,2-2 2 0,-2 2-2 0,0 0 1 16,0 0-6-16,0 0-5 0,0 0-2 16,0 0-4-16,0 0-4 0,0 0-6 0,0 0-2 0,0 0 1 15,0 0 2-15,0 0-2 0,0 0 1 0,0 0 0 16,-15-2-3-16,15 2-10 0,-10 0-17 0,10 0-5 15,-9 0-7-15,9 0-11 0,-11 0-22 0,4-1-20 16,2 0-36-16,-3 0-106 0,-1-3-286 0,-1 4 127 16</inkml:trace>
  <inkml:trace contextRef="#ctx0" brushRef="#br0" timeOffset="-132844.7">3636 12753 16 0,'0'0'112'16,"0"0"-1"-16,-9-4-10 0,9 4-6 0,-6-1-12 15,6 1 1-15,-6-2-8 0,2 0 0 0,4 2-8 16,-8-3 1-16,4 1-10 0,-1 1 1 0,5 1-6 16,-13-1-6-16,8 0-3 0,-1-1-3 0,6 2-4 15,-13 0 2-15,8 0-11 0,5 0-1 0,-10 0-2 16,10 0-1-16,-10-1-13 0,10 1 7 0,0 0-7 15,-7 1 2-15,7-1 4 0,0 0-8 0,0 0 0 16,0 0 5-16,-8-1 3 0,8 1 3 0,0 0 5 16,0 0 7-16,0 0 1 0,-4-2 4 0,4 2 1 15,0 0 7-15,0 0 0 0,0 0 0 0,0 0 3 16,0 0-1-16,0 0 0 0,0 0-3 0,0 0-2 0,0 0 1 16,0 0-2-16,0 0-4 0,0 0-3 0,0 0-4 15,0 0-2-15,0 0-5 0,0 0 3 0,0 0-4 16,0 0-8-16,0 0 3 0,19-1-4 0,-8 1-1 15,0 0 2-15,9 0-6 0,-4 1-1 0,3 0 0 16,-1 1 1-16,1 1-1 0,-1 1-3 16,-1-1 0-16,2 2 3 0,-2-1-3 0,1 1-3 0,-2-3 2 15,-4 4-1-15,-1-4 1 0,3 2 1 0,-5-1-2 16,2-1 2-16,-3 1-3 0,0 0 0 0,-3-2-1 0,3 2 0 16,-2-3 3-16,-2 2 1 0,1-2 0 15,-5 0-1-15,0 0 2 0,9-2-2 0,-9 2 2 16,0 0-2-16,8-3 3 0,-8 3-8 0,5-1 3 0,-5 1-1 15,0 0 1-15,0 0-4 0,5-1 1 0,-5 1 0 16,0 0 0-16,0 0-1 0,0 0 2 16,5 5-2-16,-2-3-1 0,-3-2 0 0,2 3-1 0,1 1 1 15,-3 0 1-15,1 0 2 0,-1 0-3 0,0-4 4 16,3 10-2-16,-6-6 0 0,3 4-1 0,-1 1 2 16,-4 0 0-16,1 2-2 0,-4 2 0 0,2-2 6 15,-2 0-3-15,3 0-1 0,-4 0 0 0,0-2 2 16,1 3-5-16,2-5 3 0,0 3 3 0,-1-3-4 15,-2 3 0-15,2-1 0 0,0-2 0 0,2-2-1 16,0 0 1-16,0-2 5 0,1-1-1 0,2 2 5 16,-2-1 6-16,2 0 1 0,2-3 1 0,-3 3 3 15,0-1 0-15,3-2 4 0,0 0-5 0,-4 3-3 0,4-3 0 16,0 0-2-16,0 0 0 0,0 0-4 16,0 0 2-16,0 0-5 0,-6 2 2 0,6-2-2 15,0 0 1-15,0 0-3 0,0 0 1 0,0 0 1 0,-4 2-3 16,4-2 1-16,0 0 0 0,0 0-3 0,0 0 2 15,-13-4 2-15,8 1-4 0,0 0 3 16,0 1 1-16,0-3 3 0,-3-2-6 0,2 0 1 0,-4-2-1 16,-2-3 1-16,-1-1 0 0,0-4-1 0,3 0 0 15,-5-3 2-15,2 4-4 0,0 1 1 0,2-2 0 16,-1 2-2-16,0 0 3 0,3-1 0 0,-2 2 1 16,4 6 0-16,2-5 2 0,-3 4 1 0,5 0 1 15,-1 1 0-15,2 2-3 0,-1 1 3 0,0 2-6 0,0-1-1 16,3 4 1-16,-1-3 1 0,1 3-2 15,0 0 1-15,0 0 1 0,0 0-2 0,0 0 2 16,15 7-2-16,-11-5 1 0,1 3-1 0,0 0-1 0,-1-2 8 16,2 1-10-16,-1 0 0 0,-1 0 4 0,0 1-2 15,-1-1 1-15,-1-4-1 0,2 3-1 0,-4-3 2 16,4 4 0-16,-2-1 0 0,-2-3 0 0,0 0 0 16,4 2 1-16,-4-2 0 0,0 0-2 0,0 0 2 15,0 0 0-15,2 3 1 0,-2-3-1 0,0 0-1 16,0 0 3-16,0 0-4 0,0 0 2 0,0 0-2 15,0 0 1-15,1 4 0 0,-1-4 0 0,0 0 1 16,0 0 0-16,0 0 0 0,0 0-1 0,0 0 0 16,0 0 0-16,0 0 6 0,0 0-8 0,0 0 3 15,0 0 1-15,0 0 0 0,0 0-1 0,0 0 3 16,0 0-1-16,0 0-2 0,0 0 0 0,0 0-1 16,0 0 4-16,0 0-4 0,0 0 2 0,0 0-1 0,0 0-1 15,0 0 2-15,0 0 2 0,0 0-4 0,0 0-2 16,0 0 6-16,0 0-4 0,0 0 0 15,0 0-4-15,-3-14-1 0,3 14-1 0,0 0-1 0,0 0-4 16,0 0 5-16,0 0-3 0,0 0 4 0,0-5-2 16,0 5 2-16,0 0 2 0,0 0 1 0,0 0-1 15,0 0-2-15,-1-2 2 0,1 2 0 0,0 0 1 16,0 0-1-16,0 0 2 0,0 0 1 0,0 0-4 16,0 0 1-16,0 0-1 0,0 0 2 0,0 0 1 0,-1-4-3 15,1 4 5-15,0 0-2 0,0 0 0 16,0 0-1-16,0 0 3 0,0 0-2 0,0 0 2 15,0 0-4-15,0 0 5 0,0 0-1 0,0 0 0 16,0 0-5-16,0 0 5 0,0 0-3 0,0 0 1 0,0 0 0 16,0 0 2-16,0 0 0 0,0 0-1 15,0 0-1-15,0 0 1 0,0 0-1 0,0 0 2 0,0 0-1 16,0 0 5-16,0 0-7 0,0 0 6 0,0 0-4 16,0 0 1-16,0-6-1 0,0 6-1 0,0 0 1 15,0 0 4-15,0-5-4 0,0 5 0 0,0 0-1 16,0 0-1-16,0 0 2 0,0 0-2 0,0 0 1 15,0 0-2-15,0 0 0 0,0 0 0 0,0 0 1 16,0 0 0-16,0 0 2 0,6 0-1 0,-6 0-1 16,0 0 2-16,0 0-3 0,0 0 3 0,9 3 2 15,-9-3-3-15,9 4 0 0,-3-3-1 0,2 1 2 16,1 1-3-16,0 1 3 0,9 1 1 0,1 0-3 0,-1 0 1 16,1 0-1-16,1-1 3 0,0 0 1 15,0 1 1-15,0-2 0 0,-3-1-2 0,2-1 1 16,-6-1 0-16,-1 0 1 0,-1 0-3 0,-6 0 3 15,3 2 0-15,1-2-2 0,-9 0 0 0,9 0 1 0,-9 0 1 16,6-2-3-16,-6 2 5 0,8 0-4 16,-8 0 0-16,6 0-3 0,-6 0-2 0,0 0 0 0,8 2 2 15,-6-1 2-15,-2-1-1 0,7 4-2 0,-2-4 4 16,-2 3-2-16,2-1 0 0,-5-2-2 0,5 3 2 16,-5-3-1-16,6 2-1 0,-6-2 3 0,3 2-2 15,-3-2-1-15,0 0 3 0,2 2 1 0,-2-2-3 16,0 0 1-16,0 0-2 0,0 0 5 0,-6 6-1 0,2-2-1 15,0-2-1-15,-2 1 1 0,1 0 4 16,-3-1-5-16,2 2 2 0,-2-1-2 0,-2 2 2 16,2-3-2-16,0 1 0 0,-2-1 1 0,0 1 1 0,1 2-1 15,-4-3 0-15,4 3 0 0,2-3 1 0,0 1-1 16,-3-1 3-16,5 1-4 0,-3 1-3 0,4-3 2 16,-2 1 2-16,6-2-1 0,-8 2 0 0,8-2 0 15,-5 0 1-15,5 0 0 0,-5 3 0 0,4 0 0 16,1-3-2-16,0 0 3 0,0 0 0 0,-5 2-2 15,5-2 3-15,0 0-3 0,0 0 2 0,0 0 6 16,0 0-8-16,0 0 0 0,0 0 1 0,0 0 1 16,0 0 1-16,-10 0-2 0,10 0 2 0,0 0-2 15,-8 3-2-15,8-3 3 0,0 0-2 0,0 0 1 16,-9-3 1-16,9 3 0 0,0 0-1 0,-7 2 0 16,7-2 0-16,0 0-1 0,0 0 2 0,0 0-1 15,0 0-1-15,0 0 0 0,0 0 1 0,0 0-3 16,-7 1 3-16,7-1 0 0,0 0 1 0,0 0 1 15,0 0-2-15,0 0 0 0,0 0-2 0,0 0 4 16,0 0 1-16,0 0-1 0,0 0 1 0,0 0-1 0,-5-4 1 16,5 4-2-16,-1-7 3 0,-2 5-1 0,2-3-2 15,-2 0 0-15,0-5 0 0,0 3 0 0,-5-4 0 16,3-1-1-16,-3-1 0 0,3 3 2 0,-3-2 1 16,1 0-2-16,0 3-1 0,1-1 3 0,2 0-5 15,-1 5 3-15,0-4-2 0,0 4 1 0,1 1-1 16,2 0 0-16,-1 2-3 0,3 2 1 0,-4-5-2 15,4 5 5-15,0 0-2 0,0 0-1 0,0 0 0 16,0 0 0-16,10 11 0 0,-7-7 6 0,0 0-3 16,0 1-1-16,2 0-1 0,-1-2 1 0,0 2-1 15,0-1 0-15,-2 1 2 0,1-2 1 0,1-1-2 16,-3 1-1-16,2 1 2 0,-3-4 1 0,3 4-3 0,0-1 0 16,-3-3 1-16,1 3 2 0,-1-3 0 0,0 0 0 15,3 3-2-15,-3-3-1 0,1 4 1 0,-1-4 4 16,0 4-4-16,3-1-1 0,-3-3 3 0,1 5-4 15,4-1 2-15,-2 0 2 0,-2-2 0 0,3 2 1 16,1-1-1-16,-1 0-1 0,-3 0 0 0,3 1-1 16,-3 0 1-16,-1-4 2 0,4 3-2 0,-4-3-1 15,4 2 4-15,-4-2-3 0,1 3 3 0,-1-3 0 16,0 0-2-16,0 0 2 0,0 0 2 0,0 0-4 16,-1-10-2-16,0 4 2 0,-2 0 1 0,3 1-1 15,-1-3 0-15,-2 1 0 0,3 1 0 0,-1-4 1 16,1 7-3-16,-2-4 2 0,2 3 0 0,-2 0-2 15,2 4 0-15,0-4-2 0,0 4-1 0,0 0 1 16,0-5-1-16,0 5 2 0,0 0 0 0,0 0 1 16,0 0 1-16,9 0-2 0,-9 0-1 0,0 0 2 15,0 0-1-15,6 7 2 0,-6-7-3 0,0 0 2 0,0 0 2 16,3 1-1-16,-3-1 1 0,0 0 0 0,0 0 1 16,0 0-1-16,4 1 1 0,-4-1 0 0,0 0-1 15,0 0 1-15,0 0 0 0,0 0 1 0,0 0-3 16,0 0 1-16,0 0 3 0,0 0-3 0,0 0-3 15,0 0 3-15,0 0-1 0,0 0-1 0,-10-9 1 16,10 9-1-16,0 0-1 0,-7-2 2 0,7 2 2 16,0 0-2-16,-5-2 1 0,5 2 0 0,0 0-1 15,0 0 1-15,0 0-1 0,-1-4-1 0,1 4 5 0,0 0-4 16,0 0 1-16,-8-4 0 0,8 4 0 16,-1-2-1-16,1 2-1 0,-4-4 1 0,0 1 1 15,4 3 0-15,-1-5-2 0,-3 2 1 0,4 3-1 0,0 0 1 16,-1-2 0-16,1 2-3 0,0 0 1 0,0 0-1 15,-3-3 0-15,3 3 0 0,0 0 0 0,0 0 6 16,0 0-5-16,0 0-1 0,0 10 2 0,0-10 2 16,0 0-4-16,3 7 0 0,-2-4 1 0,-1-1 2 15,0-2-1-15,0 0 1 0,0 0 0 0,0 0 2 16,0 0-3-16,-1 5 1 0,1-5 2 0,0 0-2 16,0 0 1-16,0 0 0 0,1 5 1 0,-1-5-3 15,0 0 3-15,0 0-2 0,0 0 0 0,0 0 1 16,0 0 0-16,0 0 5 0,0 0-5 0,0 0-3 15,0 0 0-15,0 0 5 0,0 0-5 0,0 0 4 16,0 0-3-16,0 0 3 0,0 0 1 0,0 0-3 16,0 0 3-16,0 0-3 0,0 0 1 0,0 0-2 0,0 0 1 15,0 0 2-15,0 0 0 0,0 0-1 0,0 0-1 16,0 0-1-16,0 0 1 0,0 0 0 16,0 0 0-16,0 0 0 0,0 0 1 0,0 0-2 0,0 0 0 15,0 0 0-15,0 0-1 0,0 0 2 0,0 0 0 16,0 0-1-16,0 0-1 0,0 0 2 0,0 0 0 15,0 0 3-15,0 0-3 0,0 0 0 0,0 0 1 16,0 0-3-16,0 0 3 0,0 0-1 0,0 0 2 16,0 0 0-16,0 0-2 0,0 0 1 0,0 0 0 15,0 0 0-15,-4-12-2 0,4 12 2 0,0 0-2 16,0 0 0-16,0 0 1 0,-1-4 1 0,1 4 0 16,0 0-1-16,0 0 0 0,0 0-2 0,0 0 2 15,0 0 0-15,0 0-3 0,0 0 1 0,0 0 1 0,0 0 0 16,0 0-2-16,0 0 4 0,0 0 0 15,0 0-4-15,0 0 3 0,0 0-1 0,0 0 0 0,0 0 0 16,0 0 1-16,0 0-1 0,0 0 0 0,0 0 5 16,0 0-7-16,0 0 0 0,0 0 0 0,0 0 5 15,0 0-3-15,0 0 0 0,0 0 4 0,0 0-4 16,0 0 1-16,0 0-1 0,0 0 0 0,0 0 0 16,0 0 1-16,0 0-2 0,0 0 1 0,0 0 2 15,0 0 0-15,0 0-2 0,0 0 2 0,0 0-2 16,0 0 1-16,0 0 0 0,0 0-2 0,0 0 1 15,0 0 3-15,0 0 1 0,0 0-1 0,0 0-1 16,0 0-1-16,0 0 0 0,0 0 1 0,0 0-4 16,0 0 2-16,0 0 1 0,0 0 0 0,0 0-1 15,0 0 1-15,0 0-1 0,0 0 2 0,0 0-1 16,0 0 1-16,0 0 1 0,0 0 1 0,0 0-3 0,0 0 0 16,0 0 3-16,0 0-2 0,0 0-2 0,0 0 1 15,0 0 1-15,0 0-1 0,0 0-2 0,0 0 2 16,0 0 1-16,0 0 0 0,0 0 0 0,0 0-1 15,0 0 0-15,0 0-1 0,0 0 0 0,0 0 4 16,0 0-3-16,0 0 0 0,0 0-1 0,0 0 1 16,0 0-3-16,0 0 2 0,0 0-2 0,0 0 3 15,0 0 0-15,0 0 0 0,0 0 2 0,0 0 0 16,0 0-1-16,0 0 0 0,0 0 1 0,0 0 1 16,0 0-3-16,0 0-1 0,0 0 2 0,0 0-1 15,0 0 0-15,0 0 1 0,0 0 2 0,0 0-5 16,0 0 2-16,0 0 0 0,0 0 0 0,0 0-2 15,0 0 2-15,0 0 0 0,0 0 0 0,0 0-1 0,0 0 2 16,0 0-2-16,0 0-1 0,0 0 4 0,0 0-2 16,0 0-2-16,0 0 2 0,0 0 0 15,0 0 0-15,0 0 0 0,0 0 3 0,0 0-2 0,0 0-2 16,0 0 0-16,-4-4 2 0,4 4-1 0,0 0-1 16,0 0 1-16,0 0-2 0,0 0-1 0,0 0-19 15,0 0-11-15,0 0-22 0,0 0-16 0,0 0-22 16,0 0-29-16,0 0-45 0,0 0-214 0,0 0-412 15,5 13 182-15</inkml:trace>
  <inkml:trace contextRef="#ctx0" brushRef="#br0" timeOffset="-127345.63">6924 12363 106 0,'0'0'119'16,"0"0"-8"-16,0 0-8 0,0 0-22 0,0 0-7 16,3-4-8-16,-3 4 3 0,0 0-19 0,0 0 4 15,0 0-14-15,0-5 4 0,0 5-9 0,0 0 4 0,0 0-10 16,0 0-5-16,0 0-1 0,0 0-4 0,0 0 3 15,0 0-2-15,0 0 1 0,0 0 0 16,0 0 1-16,0 0 5 0,0 0 4 0,0 0-6 0,-3-6 6 16,3 6 2-16,0 0 2 0,0 0 1 0,0 0-2 15,0 0-3-15,0 0-1 0,0-5-4 0,0 5-1 16,0 0-5-16,0 0-1 0,0-2-1 0,0 2-4 16,0 0 2-16,0 0-6 0,0 0 0 0,0 0 2 15,0 0-2-15,0 0 1 0,0 0 4 0,0 0 0 16,0 0-1-16,0 0 8 0,0 0-2 0,0 0-1 15,0 0-1-15,0 0-1 0,0 0-1 0,0 0-4 0,3-4 3 16,-3 4-2-16,0 0-5 0,0 0 1 16,0 0-2-16,0 0 0 0,0 0-5 0,0 0-1 0,0 0-7 15,0 0-11-15,0 0-5 0,0 0-4 0,0 0 3 16,0 0-3-16,0 0 5 0,0 0 0 0,0 0-3 16,0 0 4-16,0 0 7 0,0 0-14 0,0 0 10 15,0 0 6-15,0 0 0 0,10 0-5 0,-10 0 3 16,4 0-6-16,-4 0 0 0,6-2 1 0,-6 2-1 0,0 0 5 15,0 0 1-15,0 0 2 0,0 0-2 16,9 2 5-16,-9-2 0 0,0 0 6 0,0 0 3 16,0 0 5-16,4-3 6 0,-4 3-9 0,0 0 10 0,0 0-10 15,0 0 8-15,0 0 0 0,0 0 4 0,0 0-3 16,0 0-5-16,0 0-2 0,0 0 2 0,0 0-3 16,-8-9 5-16,8 9-4 0,0 0 3 0,0 0 5 15,0 0-4-15,0 0 7 0,0 0 0 0,0 0-1 16,0 0 3-16,0 0 4 0,0 0 3 0,0 0-3 15,0 0-5-15,0 0 6 0,0 0-3 0,0 0-9 16,0 0 3-16,0 0 3 0,0 0 0 0,0 0-5 16,0 0-2-16,0 0-1 0,0 0-2 0,0 0 3 15,0 0-3-15,0 0 1 0,0 0 0 0,0 0-3 0,0 0-3 16,-2-3 2-16,2 3 5 0,0 0-3 0,0 0 4 16,0 0 1-16,0 0 0 0,0 0 3 0,0 0 0 15,-3-2-2-15,3 2 4 0,0 0-5 0,0 0-2 16,0 0-3-16,0 0 2 0,0 0 1 0,0 0-2 15,0 0 0-15,0 0-1 0,0 0-3 0,0 0 2 16,0 0-6-16,0 0 3 0,0 0 3 0,0 0-6 16,0 0 4-16,0 0-4 0,0 0 2 0,0 0 3 15,0 0 0-15,0 0-6 0,0 0 5 0,0 0-6 0,0 0 1 16,0 0 4-16,0 0-2 0,0 0-2 16,0 0 1-16,0 0 1 0,0 0-1 0,0 0 0 0,5 11 4 15,-2-8-1-15,-2 0-1 0,-1 2 2 0,4 1-4 16,-4 0 3-16,5 3-1 0,-5-1-1 15,4 4 2-15,-3-1 1 0,2-1-3 0,-1 2 0 0,-1 2 0 16,1-3 0-16,-2 1 0 0,0-2-2 0,1 2 2 16,-1-2-1-16,-1-2 2 0,2 0-4 0,-1 0 0 15,0-3 8-15,0-1-4 0,0 0-1 0,0 1 7 16,0-2 1-16,0-3 13 0,0 5 8 0,0-5 1 16,0 0-3-16,0 0-4 0,0 0-1 0,0 0 2 0,0 0-7 15,0 0-2-15,0 0-3 0,0 0-26 0,0 0-28 16,-6-10-30-16,6 10-35 0,-3-6-60 0,3 6-165 15,-5-3-359-15,4 1 160 0</inkml:trace>
  <inkml:trace contextRef="#ctx0" brushRef="#br0" timeOffset="-126095.12">7163 12303 114 0,'3'-6'176'0,"-3"6"-14"0,1-4-4 15,-1 4-13-15,1-4-11 0,-1 4-12 0,0-6-7 16,0 6-16-16,-1-7-7 0,1 7-10 0,0-4-8 16,-1 1-10-16,1 3-7 0,-4-5-4 0,1 1-5 15,2-1-6-15,-3 2-13 0,0 1 7 0,-1-3-6 16,4 1-3-16,-3 1-1 0,-1 0-4 0,1 0-1 15,0-2 2-15,-1 1-7 0,0-1 0 0,0 0 3 16,-1 0-6-16,0 0-1 0,0 0-1 0,2-1-1 16,-5 5 0-16,2-3-6 0,0 1 4 0,-1-1-7 15,-2-1 8-15,1 2-2 0,0 1-7 0,-2-1 3 16,3 0 4-16,0 1-2 0,0 0-4 0,0 0 4 16,-1 2-4-16,0 0 1 0,-1-3 2 0,1 3-1 0,-1 0 2 15,1 0-8-15,1 0 6 0,-1 0-1 0,4 0 0 16,-4 0-4-16,1 3 5 0,2-1-3 0,-2 0-3 15,2-2 5-15,-2 5-1 0,1-4-1 0,0 2 0 16,2-2-2-16,-2 2 4 0,0-2 1 0,1 2-9 16,-1 2 7-16,1-2-5 0,0-1 6 0,-1 1 1 15,1 2-1-15,1-1-4 0,-3-1 3 0,3 1-4 0,0 1 4 16,1-2-2-16,-1 0-1 0,0 1 2 0,0 1 1 16,0-1 1-16,1 0 0 0,0-2-2 0,0 4 0 15,0-3 1-15,0 2-2 0,-2 1 1 0,2 0 2 16,-1-3-3-16,1 2-1 0,0-1 3 0,3 2 2 15,-3 0-1-15,0-1 0 0,3 5-1 0,-4-5 0 16,1 2 2-16,3 0-1 0,-3 5 2 0,1-4-2 16,2-2 3-16,0 5-6 0,1-2 5 0,-4-1-1 15,4 1-2-15,-3-2 1 0,3 1 2 0,-1-1 0 16,1 1-1-16,0 1-3 0,0-2 3 0,1 0 0 16,-2 1-3-16,2 1 0 0,-1-2-6 0,4 1 9 0,-1-3 0 15,-2 4-2-15,3-2 4 0,-3-2-2 0,3 3-1 16,-3-3 3-16,2 1-3 0,2 0 2 0,-1-1-1 15,-3-1 0-15,3 1 0 0,-3-2-4 0,3 2 4 16,-1-1-2-16,-2 1 0 0,3 0-2 0,0-1 1 16,-3 0-1-16,5 1 3 0,-2 0 2 0,-1 0-5 15,-1-1 2-15,2 1 0 0,0 2 1 0,1-3 0 16,-1 1 1-16,2-2 3 0,-2 2 0 0,4 2 3 16,-3-5-4-16,0 2 0 0,3 0 2 0,-3 0-2 0,1-1 1 15,1 1-3-15,-2-2 1 0,2 2-2 16,-2 0 3-16,2 0-2 0,2 1-1 0,0 0 1 15,0-2 0-15,2 2 0 0,-2 0-2 0,0-3 7 0,1 3-4 16,0-2 0-16,2 1 0 0,1-2 0 0,-2 1 2 16,2-2-2-16,0-1-2 0,0 0 1 0,-1 0 3 15,1-1-2-15,0 1 2 0,1-2-6 0,-1 1 3 16,-3-1-2-16,3-1 3 0,-3 2-1 0,0-2 3 16,-1 0-2-16,1 1-1 0,-2-1-2 0,2 2 0 15,-2-2-2-15,-3 1-1 0,5-1-2 0,-6 1 8 16,4 1-2-16,-2-3-4 0,3 3 6 0,-1 0-5 15,2-3 2-15,-4 3 0 0,1-4 0 0,0 2 3 0,0 0-1 16,-1 2 1-16,1-2-3 0,-1 1 6 0,0-2 2 16,-1 0 7-16,1 1 4 0,-1-1-3 0,0 2 4 15,1-3-1-15,-2-1-2 0,1 2 3 0,0 0-3 16,0 1 1-16,-1-2-3 0,2 1-2 0,0-1-1 16,-3 1 1-16,1 0-3 0,2 0-1 0,-3 1-2 15,1 0-3-15,2 1 5 0,-2-2 0 0,0-1-2 16,0 2 4-16,0-1-1 0,-3 0 5 0,3-2-1 15,0 1 1-15,-4-1-1 0,5-2 2 0,-4 2 0 0,2-3 1 16,-3-2-3-16,0 3 2 0,0-5-3 0,0 1-2 16,-3 0-2-16,2-4-1 0,-4 0 3 0,1 0-10 15,-1-8 7-15,0 7-3 0,-3-8-1 0,-5-1 1 16,3 4-1-16,-3-5 1 0,-3 3-1 0,-2 3-4 16,1-2 0-16,-3 2 1 0,-3-1-2 0,-3 0-1 15,-1 4 1-15,-1 2 2 0,-4 1-19 0,-2 1-49 16,-2 2-16-16,2 8-50 0,-1 3-116 0,-1-1-159 0,3 6-438 15,-2 1 193-15</inkml:trace>
  <inkml:trace contextRef="#ctx0" brushRef="#br0" timeOffset="-119045.74">6901 12368 60 0,'0'0'156'0,"0"0"-9"0,0 0-2 0,0 0-11 15,0 0-6-15,0 0-10 0,0 0-12 0,0-4-9 16,0 4-3-16,0 0-9 0,1-5-1 0,-1 5-7 16,0 0-4-16,3-4-9 0,-3 4-9 0,0 0-1 15,0 0-4-15,0 0-6 0,0 0 1 0,0 0-13 16,0 0 3-16,0 0-4 0,-4-4-1 0,4 4-3 15,0 0-1-15,0 0-5 0,0 0 1 0,0 0 3 16,0 0-6-16,0 0 1 0,0 0 4 0,0 0-2 0,0 0-1 16,0 0-2-16,4-4 0 0,-4 4-1 15,0 0-2-15,0-5-1 0,0 5 1 0,0 0-3 16,0-5-1-16,0 5-5 0,0 0 3 0,0 0-2 0,0-6-3 16,0 6 0-16,0-5 3 0,0 5-1 15,0 0-3-15,0 0 3 0,0 0-7 0,0 0 2 0,2-4 2 16,-2 4 0-16,0 0-4 0,0 0 2 0,0 0 1 15,0 0-2-15,0 0 5 0,0 0-7 0,4 0-10 16,-4 0 16-16,0 0-6 0,0 0 2 0,0 0-3 16,0 0 5-16,0 0-1 0,0 0 1 0,0 0-2 15,0 0-1-15,0 0-6 0,0 0 9 0,0 0 0 0,0 0-3 16,0 0-3-16,0 0 1 0,0 0 1 0,0 0-2 16,0 0 4-16,0 0-1 0,0 0 1 0,0 0 1 15,0 0-3-15,0 0 0 0,0 0 4 0,4 5 2 16,-4-5-4-16,0 0-5 0,0 0 7 0,0 0-1 15,0 0 0-15,4 4 4 0,-4-4-3 0,0 0 0 16,0 0-1-16,0 0-4 0,0 0 4 0,0 0-2 16,5-6 0-16,-5 6 2 0,3-3-1 0,-3 3-1 0,0 0-8 15,2-4 2-15,-2 4 9 0,3-3-6 16,-3 3 4-16,0 0-6 0,6-3 9 0,-6 3-4 16,0 0-5-16,0 0 4 0,0 0 1 0,9 1 3 0,-9-1-3 15,0 0 0-15,5 5-1 0,-1-3 1 0,-4-2-1 16,4 2-4-16,-4 1 7 0,4-1 0 0,-3 5-2 15,3-4 0-15,-3 1 1 0,2 1-2 0,-2 0 2 16,1 3-2-16,0-2 1 0,-2 0 0 0,1 3-2 16,-1-2 2-16,0 0-3 0,0 0 2 0,0 0-1 15,0 0 2-15,-1 0-1 0,-1 0-2 0,2 0 1 16,-1-2 3-16,0 0 2 0,0-1-4 0,-2 1-2 0,6-2 3 16,-6 2 1-16,3-5-5 0,3 9 4 15,-3-6-2-15,0-1 3 0,0-2-2 0,1 8 1 16,0-6-3-16,-1-2 7 0,1 4 0 0,1-2-3 0,-2-2-2 15,0 0 2-15,1 5 0 0,-1-5 0 0,0 0-1 16,0 0 2-16,0 3 1 0,0-3-1 0,0 0 1 16,0 0 1-16,0 0 1 0,0 0 0 0,0 0-2 15,0 0 1-15,0 0-2 0,0-12-1 0,0 7 1 16,0-3-4-16,0 4 3 0,0-8 2 0,0 5-4 16,0-5 2-16,0 0-1 0,0 0 2 0,0 3 0 15,0-2 0-15,0 2-1 0,0 3 0 0,0 1 1 0,0 1-2 16,0-1-1-16,0 5-1 0,0-5 1 15,0 1 1-15,0 4-1 0,3-5-5 0,-3 5 5 0,0 0-1 16,0-6 3-16,0 6-1 0,0 0-1 0,0 0-1 16,0 0-2-16,0 0 4 0,0 0-1 0,0 0 0 15,0 0 1-15,6 11-3 0,-6-7 2 0,1 2-1 16,1 0 0-16,-1-1 2 0,1 5 0 0,0 0-3 16,0-2 2-16,-1 1 3 0,-1 3-1 0,2-3-1 15,0 1 0-15,-1-3 1 0,1-2-2 0,-1 3 0 16,0-4 1-16,1 1 1 0,-2 0 1 0,1 0-2 15,-1-5-2-15,-1 5 4 0,2-3-1 0,-1-2 6 0,0 5 3 16,0-5 1-16,0 0 0 0,0 0-4 16,0 0 6-16,0 0-5 0,0 0 1 0,-7-10-2 0,7 10-6 15,-1-10 8-15,1 3-5 0,0 3 3 0,-1-4-1 16,2-2-3-16,0 1 4 0,1-1-6 0,-1 0 4 16,-2 3-10-16,1-2 8 0,0 2-2 0,0 2 3 15,0-2-3-15,-2 4 3 0,1 0-1 0,1 3-4 16,1-9 0-16,-1 9 0 0,-1-3-2 0,1 3 3 0,-1-3-7 15,1 3 5-15,0 0 0 0,0 0 0 16,0 0 2-16,-3 12-7 0,5-6-22 0,-2-1-28 16,1 4-39-16,0-2-40 0,2 3-82 0,-1-4-110 0,1 0-356 15,0-1 158-15</inkml:trace>
  <inkml:trace contextRef="#ctx0" brushRef="#br0" timeOffset="-118294.97">7175 12304 19 0,'-4'-8'153'0,"1"8"-13"16,3 0-8-16,-2-8-16 0,-1 6-10 0,3-3-13 16,-1 0-5-16,-2 2-15 0,-1-1-5 0,3 0-6 15,0 1-11-15,-4-1-4 0,1 0-9 0,0-2-1 16,-1 3-3-16,0-2 1 0,-3 0-4 0,-2-2 0 16,1 2 1-16,-1 0 3 0,0 1-9 0,3 0 2 15,-1 0-3-15,2 1 6 0,-3-2-3 0,1-1-2 0,1 5 2 16,0-3-6-16,1 3-2 0,0-1-1 0,-1 2-5 15,-1 0 0-15,0 0 2 0,0 0-8 0,-1 0-1 16,9 0 4-16,-19 1-2 0,11 0 0 0,3 0-4 16,-5 1-1-16,1 0 1 0,0-1-2 0,1 3-1 15,-2-3 3-15,5 0 0 0,-3 4-2 0,1 0 2 16,-1 1-2-16,0-1-3 0,-1 2 3 0,4 2-6 16,-4-1 5-16,2 2-2 0,2 1 3 0,-3 4 0 15,3-6 1-15,-2 2 3 0,2 0-3 0,1 1-5 0,-1 0 1 16,1-3 2-16,1 3-1 0,-2-1-2 15,1 0 4-15,-1-1 1 0,2 0 3 0,-1 0-6 0,2-2 5 16,2 2-3-16,-3 1 6 0,3-4 2 0,0 4 0 16,0-3-2-16,3 2 1 0,-1 0-1 0,1 0 6 15,-1-1 3-15,2 3-2 0,1-3-1 0,2 2 1 16,-1-1-3-16,4 2 3 0,2-2 3 0,1 0 3 16,1-1-1-16,3 0-4 0,1 3 0 0,0-8 1 15,4 4-4-15,0-3-1 0,-3 0 1 0,9-1-3 16,-1-4-2-16,2 0 1 0,-2-2 0 0,-5-2-4 0,4 0 3 15,-1-5-2-15,3-2 3 0,-5 1-3 0,-4-1-2 16,-3 1-1-16,0 0 2 0,-3-3-1 16,0-1-1-16,-4-1 0 0,-2 2-4 0,1-3-4 0,-2 3 5 15,-2 1 2-15,-3-6 0 0,-1 2-2 0,-1 0-4 16,-2-1 5-16,2 2 1 0,-6-1-3 0,4-2 8 16,-2-1 4-16,-1 0 4 0,2 5 9 0,-1-3-1 15,-3 2-5-15,0-2 1 0,2 3-4 0,-2-1-3 16,-2 1-6-16,0-1 8 0,2 6-2 0,-5-4-5 15,3 1 3-15,0 3-3 0,-3 1-3 0,3 2-1 16,-3 0-1-16,0 0-1 0,-2 2 1 0,-3 2-20 0,0 2-42 16,0 2-44-16,-2-1-72 0,1-1-186 0,-2 2-391 15,0 1 173-15</inkml:trace>
  <inkml:trace contextRef="#ctx0" brushRef="#br0" timeOffset="-116650.91">6947 11179 3 0,'0'0'58'0,"0"0"-8"0,0 0 4 0,0 0 3 15,0 0 2-15,0 0 5 0,0 0 1 0,0 0 3 16,0 0-1-16,0 0 1 0,0 0-7 16,0 0-7-16,0 0 3 0,0 0-10 0,0 0-4 0,0 0-4 15,0 0-4-15,0 0 1 0,0 0-5 0,0 0-1 16,0 0-7-16,0 0 1 0,0 0-9 0,0 0 1 15,0 0 4-15,0 0 4 0,0 0 1 0,0 0 4 16,0 0 3-16,0 0 2 0,0 0-1 0,0 0 3 16,0 0-11-16,0 0-4 0,0 0-3 0,0 0 5 15,0 0-7-15,0 0 3 0,0 0-3 0,0 0 1 16,0 0 2-16,0 0 1 0,0 0-3 0,0 0 5 16,0 0 0-16,0 0-1 0,0 0 0 0,0 0-3 0,0 0-1 15,0 0 3-15,0 0-5 0,0 0-2 0,0 0-4 16,0 0 2-16,0 0 1 0,0 0 1 0,0 0 0 15,0 0-4-15,0 0 0 0,0 0-3 0,0 0-1 16,0 0 3-16,0 0-5 0,0 0 2 0,0 0-2 16,0 0 3-16,0 0 0 0,0 0-4 0,0 0-3 15,0 0 1-15,0 0 5 0,0 0-3 0,0 0 5 16,0 0-3-16,0 0 0 0,0 0 1 0,0 0-1 16,0 0-11-16,0 0 17 0,0 0-2 0,0 0 1 0,0 0 4 15,0 0 7-15,0 0 0 0,0 0-4 16,0 0 1-16,5-6 0 0,-5 6-4 0,0 0-1 0,0 0 0 15,7-4-4-15,-7 4 0 0,5-1-1 0,-5 1 1 16,5-4-9-16,-5 4 10 0,4-1-5 0,-4 1-2 16,6-3 5-16,-1 1-2 0,2 1-2 0,-2-1 1 15,2 0 1-15,-2 2-5 0,2-2 3 0,-1 2 1 16,-6 0-3-16,18 0 0 0,-10 2 1 0,0 0-8 16,-1-1 3-16,2 1 3 0,0 2-1 0,-4-1 5 15,3 1-7-15,-2 0 2 0,-2 2-1 0,1-3-1 16,-4 2 2-16,2 2-4 0,1-1 5 0,-4 0-2 0,1 0-1 15,-1 0 2-15,0 2-1 0,0 0 4 16,-1 0-3-16,-2-2-1 0,2 3 2 0,-3-2 1 0,0-2 3 16,0 5-3-16,-2-3-1 0,-2 0 0 0,2 1 3 15,-2-2-1-15,3-1-1 0,-5 1 1 0,5-2-2 16,0-2 3-16,1 3-5 0,-1-4 4 0,0 1 1 16,1 1-3-16,-1-2 2 0,5-1-4 0,-5 4 5 15,1-2 1-15,4-2-3 0,-4 2 0 0,4-2-2 16,0 0 3-16,-7 3-2 0,7-3 1 0,-3 0 2 15,3 0-3-15,0 0 4 0,0 0-3 0,-9 0-4 16,9 0 0-16,0 0 4 0,0 0-3 0,-4 3 1 16,4-3 0-16,0 0-1 0,0 0 0 0,0 0 4 15,0 0-2-15,0 0-2 0,-1 3 4 0,1-3 1 0,0 0 0 16,0 0-3-16,0 0 0 0,0 0 1 0,0 0 4 16,9 4-3-16,-9-4 1 0,10 2 0 15,-5-2-5-15,0 0 3 0,-5 0 3 0,13 0 1 0,-8 0-5 16,-5 0-2-16,8 0 5 0,-5 1-4 0,-3-1 5 15,7 0-3-15,-7 0-2 0,0 0-1 0,10-1 2 16,-10 1 0-16,0 0 1 0,0 0 1 0,9 1-1 16,-9-1 0-16,0 0-2 0,6 0 0 0,-6 0 2 15,0 0-3-15,8 1 4 0,-8-1-12 0,6 0 9 0,-6 0 3 16,6 1-1-16,-6-1 2 0,0 0-4 0,6 2 2 16,-6-2-1-16,5 0-1 0,-5 0 2 0,0 0 0 15,9 3 0-15,-9-3 2 0,5 1-6 0,0 0 6 16,-1 1-5-16,0 2 1 0,1-3 5 0,-1 2-3 15,2-3-2-15,-2 2 0 0,1 0 4 0,2 0-3 16,-2-2-1-16,-1 1 2 0,-1 3-3 0,-3-4 3 16,7 2 0-16,-7-2-1 0,5 1 0 0,-5-1-5 15,0 0-1-15,0 0-13 0,0 0-11 0,0 0-20 16,0 0-17-16,0 0-28 0,0 0-56 0,0 0-140 16,0 0-313-16,0 0 139 0</inkml:trace>
  <inkml:trace contextRef="#ctx0" brushRef="#br0" timeOffset="-115928.75">7265 11107 116 0,'-2'-2'123'0,"-1"-3"-5"0,1 1-10 15,-1-2-6-15,0 1-11 0,0 0-12 0,0 1-5 16,-1-4-6-16,-3 4-5 0,0-1-13 0,-2-3-3 15,1 3-3-15,-3-2-1 0,1 0-1 0,-3 4 1 16,-1-1-3-16,-4 0-3 0,5 0 4 0,-3 1-3 16,-1 0-4-16,-2 0-5 0,1 2 2 0,-1-1-8 15,1 0-1-15,4 4 0 0,2-2-7 0,-2 1 2 16,3 0-6-16,-3 2 6 0,6 0-3 0,-1-1 2 16,4 2-9-16,-5 2 3 0,6-2-1 0,-1 2-1 0,1 1-2 15,-4 1 2-15,2 2-2 0,1 1 1 0,1-1-3 16,0 2 10-16,-1 2-5 0,0-2 0 0,-4 3 4 15,4-4-1-15,-3 2-4 0,1 2 3 0,-2-2-4 16,0 1-2-16,1 0-1 0,2-2 1 0,-1-3 2 16,0 2-1-16,2 0-1 0,1-1-4 0,1-1 0 0,-1 1 6 15,3-1 0-15,-1 1 7 0,2-1-1 16,3 2-2-16,0 0 6 0,1 0-5 0,2-3 4 16,1 4-4-16,4 0 7 0,-3-5-6 0,2 3 2 0,3 2 0 15,-1-1-1-15,5 0-3 0,1-2 0 0,-3-1 0 16,2 0 4-16,2 1-4 0,4-4 0 0,1 2 1 15,5 0 5-15,-9-4 2 0,4 0-1 0,-1-2 3 16,4 0-1-16,-5 0 0 0,1-2-1 0,-3 0 1 16,2-2 0-16,0 2 4 0,-2 0-3 0,-1-8 1 15,-1 5 1-15,-6 0 2 0,-1-3 15 0,2 1 9 16,-4-1-8-16,1-2 0 0,-1 1 16 0,-1-4-4 16,-3 3-4-16,1-8-6 0,-2 0-4 0,-5 1-8 15,-2-3 1-15,2 1-6 0,-7-7 0 0,3 7-6 16,-4-2 0-16,1 3-2 0,1-1 1 0,-2 1-3 0,2-1-1 15,1 3 0-15,-3 4-5 0,4 3-2 0,-1-1-13 16,3 4-36-16,1-1-43 0,-1 2-43 16,-2-1-53-16,-4 3-252 0,-1-1-467 0,-7 0 208 0</inkml:trace>
  <inkml:trace contextRef="#ctx0" brushRef="#br0" timeOffset="-113343.64">3014 12862 99 0,'0'0'115'0,"0"0"-20"16,0 0 3-16,0 0-16 0,0 0-5 0,-4 3-12 16,4-3-1-16,-4 5-6 0,0-1-7 0,3 0-5 0,-3-3-8 15,4-1-11-15,-5 4 0 0,-1 0-4 0,-1-2-3 16,1 2-4-16,0-1-12 0,-2-3 10 0,0 2 1 16,3-1 1-16,-1 1-5 0,1-2 3 0,5 0-2 15,-12 0 13-15,12 0-7 0,-7-1 7 0,7 1-6 16,-8-2-3-16,8 2-1 0,-5-4 1 0,2 3-5 15,3 1-2-15,-4-4-8 0,4 4 1 0,0 0-3 16,-3-3-12-16,3 3-4 0,0 0 7 0,0 0-5 0,0 0 1 16,0 0 5-16,0 0 6 0,0 0-12 15,0 0 3-15,0 0 1 0,8 10 5 0,0-8 3 16,2 0-5-16,4 2-4 0,4-3 10 0,4 2-10 0,5-2-3 16,1-1-19-16,4-1-10 0,-1 1-4 0,3-3 12 15,1 1-3-15,0-3 6 0,6 0 5 0,-2-4 0 16,-2 3 1-16,1-1-7 0,-7 2-86 0,2 1-129 15,-5-1 58-15</inkml:trace>
  <inkml:trace contextRef="#ctx0" brushRef="#br0" timeOffset="-103550.05">3496 10938 67 0,'0'0'134'0,"0"0"-1"0,0 0-3 16,-3-3 2-16,3 3-6 0,0 0-4 0,0 0-6 16,0 0-7-16,0 0-6 0,0 0-8 0,0 0-9 0,0 0-7 15,0 0-5-15,0 0-8 0,0 0-8 16,0 0-5-16,0 0-8 0,0 0-9 0,0 0-1 0,0 0-1 16,0 0-1-16,0 0-5 0,-6 8-3 0,3-5-3 15,3 1-3-15,-2-1-2 0,2-3-1 0,-3 8-2 16,3-2-3-16,0-1 1 0,-1 1 0 0,2 2-2 15,-1-1-4-15,3 3 5 0,-2-1-2 0,0 2-4 16,-1-1 1-16,0 4 0 0,0-2 0 0,3 1-3 16,-6-1 0-16,3 0 0 0,0 2-2 0,-1-2 3 15,0-2 0-15,-2 0 0 0,3-1-4 0,0-2 2 16,0-1-1-16,-1-1 4 0,2 0-2 0,-2 0 6 16,1-4 7-16,-4 4 12 0,4-5-5 0,4 5 12 0,-4-5 11 15,-4 4 8-15,4-4 1 0,0 0 0 16,0 0-6-16,0 0-4 0,0 0-4 0,0 0-7 0,0 0-1 15,0 0-4-15,0 0-1 0,0 0-3 0,0 0-2 16,0 0-6-16,0 0-20 0,0 0-21 0,5-12-28 16,-5 12-20-16,0 0-36 0,0 0-32 0,12 5-57 15,-12-5-168-15,6 3-393 0,-2-1 175 0</inkml:trace>
  <inkml:trace contextRef="#ctx0" brushRef="#br0" timeOffset="-102562.41">3681 10818 125 0,'-4'-3'115'0,"0"0"-6"0,-1 1-17 0,1-1-7 16,-1 1-11-16,-1 2-7 0,-1-3-2 0,1 2-8 15,-3 0 4-15,-1-1-15 0,-2 4 1 0,2-2-13 16,-1 1 3-16,0-1-7 0,0 1-5 0,-1-1-2 16,2 1 4-16,-1-1-1 0,2 0-2 0,-2 2-3 15,0-2-2-15,3 2 0 0,-2-2-4 0,0 0 0 16,1 3-1-16,4-2-1 0,-7 3-8 0,1-1 6 16,2 1-4-16,1 1 1 0,-4 2-4 0,1-1 0 0,1 2 2 15,-5 0-2-15,6 0 5 0,-4 2-5 16,1-1 0-16,0 5 0 0,-2-3 0 0,2 0-3 0,5-1 3 15,-2-1-4-15,1 0 2 0,0 1 4 0,-3 2-2 16,3-3 2-16,0-1 2 0,3 2-5 16,-1-1-1-16,2-1 3 0,0 0-2 0,3-1-7 0,-4 0 5 15,1 2 4-15,1-1-4 0,-2 2 9 0,3 0-7 16,-2-3 2-16,1 2-2 0,2-1 1 0,-3 1 4 16,4 0-3-16,-1 0 6 0,2 0 1 0,-1 1 3 15,0-1 2-15,4 0 0 0,0-1 4 0,-3 2 0 16,5-2-1-16,1 0 1 0,-1-1-4 0,2 3 4 15,2-4 2-15,-1 2 1 0,0-3 2 0,4 0 3 16,-2 3-3-16,6-4 3 0,1 4-1 0,1-3 1 16,-1 0-2-16,2-1-2 0,2 0 0 0,-4 2-4 0,5-4-1 15,-4 2-2-15,-2 0-3 0,5-1 0 0,-3-3-2 16,-1 2 2-16,-6-2-1 0,2 0-3 0,0 0 0 16,-1-2-1-16,5-1-2 0,-5-1 0 0,1 1 0 15,0-3-1-15,-4 2 1 0,3-3 1 0,0 2-2 16,-3-4 0-16,3 1-1 0,-3 0-4 0,1-5 8 15,-3 3-2-15,0-5-2 0,1 5-1 0,0-4 2 16,-3-2 2-16,-1 2 2 0,0-2-1 0,-2 1-2 16,-3 3 1-16,-1 0 0 0,-2-1-1 0,1-3 1 15,-2 3 1-15,0-1 6 0,-1 0 3 0,-4-1-2 16,4 5 3-16,-4-5-4 0,1 2-3 0,-3 0 2 16,2 1-4-16,0 2-2 0,-4-2 1 0,4 4-1 0,-6-3-1 15,-1 3 1-15,1-3-5 0,-3 5 2 0,-2-1-2 16,0 0 1-16,0 3-1 0,1 1-3 15,0 1 3-15,-3 1-2 0,2 2-1 0,-7 8-21 0,-3-2-27 16,1 5-35-16,0 3-45 0,-1 5-59 0,-13 9-152 16,3 2-364-16,2 0 162 0</inkml:trace>
  <inkml:trace contextRef="#ctx0" brushRef="#br0" timeOffset="-100264.04">3556 12165 92 0,'0'0'125'0,"0"0"-9"0,0 0-7 15,0 0-11-15,0 0-9 0,0 0-11 0,0 0-3 16,0 0-5-16,-4-3-7 0,4 3-6 0,0 0-5 0,0 0-1 15,0 0-4-15,0 0 3 0,0 0-6 16,0 0 1-16,0 0 1 0,0 0 2 0,0 0-2 0,-10 5-5 16,10-5 3-16,0 0-7 0,0 0-2 0,-7 3 3 15,7-3-4-15,0 0 2 0,0 0-7 0,0 0 0 16,0 0-1-16,0 0 3 0,0 0-4 0,0 0 1 16,0 0-2-16,0 0-1 0,-6 0 3 0,6 0 0 15,0 0-1-15,0 0 9 0,0 0-6 0,0 0 3 16,0 0 0-16,0 0-1 0,0 0-3 0,0 0-4 15,0 0-2-15,0 0-3 0,0 0 2 0,0 0-11 16,0 0 1-16,0 0 4 0,0 0-4 0,0 0 1 16,0 0-2-16,0 0-4 0,0 0 3 0,0 0-3 15,0 0 1-15,0 0 0 0,0 0 4 0,0 0 0 16,0 0 4-16,0 0 3 0,0 0 7 0,0 0-4 0,0 0 5 16,0 0-3-16,0 0-1 0,0 0-6 15,0 0 1-15,0 0-1 0,0 0 0 0,0 0-2 0,0 0-1 16,0 0-2-16,0 0-3 0,11 2 1 0,-6 1-1 15,2 1-4-15,-2-1 1 0,1 2 1 0,1 0 0 16,-2 1-1-16,3 4-1 0,-5-3 0 0,3 4-3 16,-3-2 1-16,2-1-2 0,-2 1 5 0,-1-2-4 15,-2 1 2-15,3 1-4 0,-6 1 2 0,1-5 0 0,-1 3-1 16,1-2 2-16,-1-1-2 0,0 7-2 0,-1-8 1 16,0 4-2-16,-3-3 0 0,4-1-5 0,-1 1 8 15,-3 0 1-15,2 0 0 0,1 0-3 0,1-2 0 16,0-1 4-16,-1 1-3 0,0 1 1 0,-1-2 0 15,3 1 1-15,-2 0-2 0,4-3 1 0,-4 3 1 16,1-1 1-16,3-2-3 0,-3 4 3 0,3-4 3 16,0 0 0-16,-4 3 11 0,4-3 2 0,0 0 2 15,0 0 1-15,0 0 3 0,0 0 0 0,0 0 1 16,0 0 2-16,0 0 0 0,0 0-2 0,0 0 0 16,0 0 1-16,-8-1-7 0,8 1-1 0,0 0-4 15,0 0 5-15,0 0-4 0,0 0-4 0,0 0-2 0,0 0 0 16,-6-4-1-16,6 4 1 0,0 0-4 0,0 0-2 15,0 0 1-15,0 0 2 0,0 0-5 0,0 0 0 16,0 0 0-16,0 0-1 0,0 0 3 0,0 0-2 16,14 5-3-16,-14-5 1 0,10 2 4 0,-3-2 0 15,0 0-3-15,-1 0 0 0,5 0 0 0,-1 0 0 16,0 1-2-16,0 1 1 0,-2-2-10 0,1 0-8 16,-1 0-8-16,-1 0-8 0,1 0-9 0,1-2-7 0,-3 2-6 15,2-1-5-15,2 1-7 0,-1-3-6 16,0 3-1-16,4-2-4 0,-4-2-6 0,1 3-6 15,3-1-5-15,-3-1-9 0,2 1 3 0,0-5-2 0,0 2-6 16,-2 0 0-16,2 0 0 0,-2-2 17 16,-2-1 6-16,-1 4 11 0,-2-3 17 0,-1 1 25 15,1-3 12-15,-1 2 21 0,-3-2 17 0,2-1 3 0,-3-1 6 16,0 2 6-16,0 0-1 0,0 1 16 0,-4-1 10 16,0-1-8-16,0 1-1 0,0 1-3 0,3-2-3 15,-1 3 4-15,-2 0 3 0,1 0-5 0,-2 0-7 16,1-1 1-16,1 1 0 0,-1 0-1 0,1-1-4 15,-1 1 1-15,2 3 0 0,-2-1-6 0,-2-3-2 16,2 2-1-16,-1-2-2 0,-1 3-2 0,1-2-3 16,0 0-2-16,-4 0-1 0,3 1 0 0,-3 0-2 15,-1 0 0-15,2 1 0 0,-1 0-2 0,0-2 0 0,-5 4 1 16,4-2-2-16,-4 1 1 0,1 0-3 16,-1-1 6-16,1 0-2 0,0 2 3 0,-1 3-5 0,2-3 2 15,-1 1 0-15,1 2-1 0,-2-2-4 0,3 1-1 16,-1 2-1-16,1 1-5 0,1-1 5 0,-2 0-1 15,1 2 2-15,0-3-1 0,1 0 0 0,0 5-1 16,2-1-1-16,3-3 1 0,-3 4 0 0,2-1-3 16,-2-1 2-16,1 4 0 0,1-3-2 0,-1 4 1 15,1-2 2-15,0 5-2 0,3-6-2 0,-3 3 3 16,4 3-1-16,-1 0 0 0,2-1 1 0,-1 1-4 16,-1-1 3-16,3 2 2 0,-3 2-3 0,1-2 3 0,2 0-1 15,-3 3-1-15,3-4 2 0,0 0-4 0,0 1 2 16,0 0 0-16,-1 0 1 0,1 1-8 0,-1-2 8 15,1 1-1-15,1 1-2 0,-1-4 2 0,0 5-2 16,3-4 3-16,-2 0-1 0,0 0-1 0,2-1 3 16,1 1 1-16,-1 0 3 0,2 0 4 0,3-1 1 15,-1-2 2-15,0 4 3 0,5-5 1 0,3 5-3 16,0-5 4-16,3 2 1 0,4-1-10 0,-3 2 1 16,8-1-2-16,1 1 2 0,-1-5 0 0,-7 0 0 0,11-5 1 15,-4 2-2-15,1-4-1 0,-6 2 3 16,-3 0-2-16,3-4-1 0,-2 0 0 0,-2 2-1 0,-1-1 1 15,-5-1-2-15,0-1 10 0,-2 2 0 0,-1-4-2 16,1 2 1-16,-5 1 3 0,0-2 1 16,3-1-2-16,-4 2 3 0,0-1-4 0,1-1-1 0,-3-1-2 15,1-1 3-15,-2 0 4 0,2-1-7 0,-3 0 0 16,-3-1-2-16,2-5-2 0,-2 2 2 0,1-2 5 16,-3-1-7-16,-2 0-2 0,1-1-1 0,0-6-2 15,-1 5 0-15,-3-3 1 0,2 6 1 0,-1-2-1 16,1 5 0-16,-1-1-2 0,0 1-2 0,3 3 1 15,-1 2 2-15,-1-1-2 0,3 2 0 0,-3 1 0 16,2 2 2-16,0 0-5 0,0 1-2 0,1 2 1 16,-1-1-1-16,-3 3-4 0,3 0-10 0,-3 4-30 0,-3-1-19 15,2-1-22-15,1 3-20 0,0 0-22 0,-1 1-23 16,2-1-29-16,3 0-51 0,-4 1-143 16,4-1-405-16,-4 0 180 0</inkml:trace>
  <inkml:trace contextRef="#ctx0" brushRef="#br0" timeOffset="-75881.11">4656 5586 14 0,'0'0'111'16,"-3"-5"-6"-16,3 5-10 0,-1-6-5 0,0 5-8 15,1 1-5-15,-1-7-2 0,1 7-9 0,-4-5 5 0,2 2-8 16,0-2-7-16,-2 3-1 0,1-1-10 16,-2 1-3-16,0-3 2 0,0 3 0 0,0-1-3 15,-1-1 5-15,-2 2 1 0,-2-4-4 0,1 4-4 0,0-1 8 16,-4-1-12-16,4-1-2 0,4 2 4 0,-5-2 2 16,1 1-2-16,0 1-2 0,-4-1-6 15,4 1-4-15,0-1 4 0,0-2-9 0,0 6 0 0,3-3-4 16,0 1 1-16,-2-2-4 0,0 1 3 0,-2-1-3 15,4 3-4-15,-4-3 8 0,2 1-6 0,0-2 3 16,-2 1-2-16,-2-1-5 0,1 2 0 0,-1-1-1 16,1 0 2-16,-7-1-4 0,4 1 2 0,-4 4-2 15,0-2 2-15,0-1-1 0,0-1-2 0,-1 1 1 0,1 1-2 16,6 2 1-16,-5-5-3 0,4 3 3 0,-1 0-1 16,-4-1-2-16,8 0 4 0,-4 3 4 0,2-2-3 15,1-1-5-15,-2-1 2 0,2 1 3 0,-6-2-1 16,4 1-1-16,1-1 3 0,0 2-2 0,-2-1-5 15,-3-1 2-15,3 2 3 0,1 1 0 0,1-1 1 16,-6-2-3-16,6 3 4 0,-2-2-2 0,1 3-2 16,-1 1 0-16,2-2-2 0,-4 4 1 0,6-7-2 15,-6 3 4-15,3 1-1 0,0 0-3 0,0 0 4 16,2-1-4-16,-2 0 1 0,4-1 3 0,-4 3-2 16,3 0 1-16,-3 0-5 0,3-5 0 0,-3 3 3 0,3 0-3 15,-4 3 1-15,2-2-2 0,2 1 3 0,-4 0 3 16,1-3 1-16,3 1-1 0,-4 2-4 15,0 0 2-15,1-1 0 0,2 1 0 0,-2-4 0 0,1 3-1 16,-2 0 1-16,4 0-1 0,-1 1 0 0,-2-2 2 16,5 2 0-16,-1 0 0 0,-1-2-1 0,1 2 0 15,0 0 2-15,1 1 0 0,0-2 1 0,8 1-2 16,-13 0-3-16,5 0 2 0,-1 0 1 0,3 1-3 16,6-1 1-16,-12 1 1 0,3-1 1 0,2 2-1 15,-1-1 3-15,0 1-3 0,-2 0 3 0,0 0-3 16,-3-1 4-16,3 0-6 0,0 0 1 0,2 1-1 15,-6 0 0-15,5 1 0 0,-4-1 3 0,4-2 1 0,-1 3-2 16,0 0-1-16,2-3 1 0,3 0 3 0,-3 2-5 16,3 0 1-16,-2-2 2 0,0 2 3 15,1-1-3-15,-1-1-2 0,7 0 4 0,-11 0-3 0,6 2 0 16,5-2 1-16,-9 2-4 0,5-2 3 16,-1 3-3-16,-1-3 2 0,-1 2 2 0,-2 1 0 0,1-2-3 15,-2 2-1-15,0 2 1 0,4-4 5 0,-7 2-3 16,4 1 0-16,0-2 2 0,0 1 1 0,3-1 0 15,-2-1-2-15,4 1-2 0,-1 0-3 0,-3-1 6 16,8-1-1-16,-6 4-2 0,2-3-1 0,-1 0-1 16,5-1 2-16,-9 5 0 0,4-2 2 0,-3 1-2 15,3-1 4-15,-3-1-4 0,2 1 5 0,-3 1-3 0,-1 0-1 16,1 0 1-16,-1 0 0 0,0-1 0 0,1 2 0 16,-1 0-1-16,3-1-1 0,-2 1 1 15,0 0 1-15,-1 0-3 0,1 0 2 0,0 2 0 0,3-4-3 16,-1 2 4-16,2-1 0 0,0 1 4 0,0-1-6 15,-3-1 2-15,4 3-1 0,2-2-1 0,-2 1 0 16,-1 0 1-16,1-1-4 0,0 1 2 0,2 0 4 16,-1 0-2-16,-2 1-2 0,-1-2 5 0,3 3-4 15,-2 0 3-15,1-2 2 0,0 1-2 0,-2 0 3 16,-2 2 2-16,3-1-3 0,0-1 0 0,1 0-1 16,-1-1-1-16,0 1 1 0,1 1-3 0,2-3 0 15,-1 2 0-15,0 0 0 0,1 0 3 0,-2-3-5 16,1 4 4-16,1 0 0 0,-1-2 0 0,1 1 0 0,-1 1-2 15,1 0 0-15,1 0 0 0,-2-1 0 16,0 1 4-16,1 0-1 0,0 1 1 0,0-2 1 16,1 2-6-16,-2-1 1 0,2 2 0 0,-3-4 0 0,4 3 3 15,-5-1-4-15,5-1 3 0,0 2 0 0,-1-1-2 16,-1-2 0-16,2 4 0 0,0-3 0 0,0 3 1 16,0-1 2-16,2-1 0 0,-2 2-4 0,1-3-1 15,-1 2 4-15,5-1 2 0,-5-1-4 0,4 1 0 16,-3 2 0-16,5-1-1 0,-3-2 4 0,1 1-2 15,0-1-2-15,-2 0 0 0,3-1 2 0,-1 1 2 16,0 0-2-16,0 0 1 0,0-3 1 0,1 4-3 16,-1 0 3-16,1-3-2 0,-1 2 3 0,1 1-3 15,-1-3 1-15,1 3-4 0,-1 0-6 0,1-2 9 16,0 0-1-16,-3 0-2 0,3 0 4 0,-1 1-1 16,0-1 2-16,0 0-3 0,2 2 2 0,-1-4-2 15,0 4 1-15,2-4 0 0,-2 4 0 0,0-3 2 0,0 1-3 16,4-2-3-16,-1 2 5 0,-3-1-10 15,4 4 9-15,1-6-1 0,-1 5 0 0,0-2-1 16,-1 2-1-16,-2-2 4 0,3-2-1 0,0 1 3 0,0 3-12 16,0-3 10-16,-4 0-1 0,1 3 0 0,1-4-2 15,-2 2 0-15,1-1 3 0,-1 0-4 16,2 0 1-16,-1 0 0 0,-1 0 3 0,2-3 3 0,-1 4-3 16,5-3 3-16,-2 2 1 0,-1-3-3 0,2 3 3 15,3 0-3-15,-4-4 1 0,4 3 0 0,-7-1-2 16,2 0 2-16,1 0-1 0,4 1-3 0,-7-1 1 15,3 1-1-15,-3 1 1 0,6-1-1 0,-6-1 2 16,1 1-3-16,4 1-1 0,-2-2 0 0,3 2 3 16,-1 0 0-16,-2 0-1 0,0-1 3 0,1 0-2 0,-1 1 1 15,0-1 0-15,-1-1 0 0,2 0-1 16,-1 2-2-16,1 0 1 0,4-4-1 0,-5 3 5 16,3-3-3-16,-2 5-1 0,-1-4 4 0,3 2-1 0,-4-1-3 15,4-1 2-15,-1-1-5 0,1 3 4 16,-1-1 2-16,2 0 0 0,1-2-2 0,-4 1 3 15,3 1-4-15,-3 2 0 0,3-2 1 0,-3-1-4 0,3-1 7 16,-4 3-6-16,3-2 3 0,-1 0 0 0,1-1-3 16,-3 2 2-16,-1 0 2 0,1 1-5 0,0-1 0 15,4-1 5-15,-1 1-5 0,-1-2-3 0,1 0 10 16,2 2-2-16,0 0-5 0,-3-1 6 0,2-1 1 16,1 2-3-16,-1-1 3 0,1 0-1 0,-4 2-2 15,4-3-1-15,-1 2 1 0,-1 0-1 0,1-1-4 16,-4 2 5-16,3-3-2 0,-1 2 2 0,0 1-7 15,-1-2 5-15,0 4 3 0,0-4 0 0,2 1-2 16,-5 0 3-16,5-1-3 0,-2 0 0 0,3 0 2 16,-3 1-1-16,3-2-1 0,0 0 2 0,-2 2-2 15,2-2 1-15,0 0-1 0,0 0 2 0,1 0-2 16,0 0 3-16,2 0-5 0,2 0 1 0,-6 0 4 0,2 0-1 16,0-2-2-16,1 2 0 0,-5 0 0 0,2 2-2 15,-1-2 2-15,2 0 0 0,0 0 1 0,-3 0 0 16,2 0-2-16,0 0 3 0,0 0-1 0,-1 0-3 15,0 3 3-15,-1-3-2 0,3 0 1 0,-3 0 4 16,2-3-7-16,0 6 0 0,-2-3 4 0,3 0-1 16,-3 0 3-16,2 0-5 0,-1 0 3 0,1 0 3 15,-2 0-2-15,3 1-3 0,-3-1-4 0,0 2 3 16,1-1 1-16,-2-1 4 0,-2-1-2 0,1 2-5 16,-8-1 5-16,11 0 0 0,-5 0-7 0,0 0 7 15,0 1 0-15,1-1 2 0,0 0 1 0,0 0 0 16,0 0-4-16,1-1 0 0,-2 0 1 0,2 1 2 15,2 0-5-15,-2-2 0 0,2 1 2 0,-2 1 0 0,2 0-1 16,-1 0 2-16,-4-3 1 0,3 3-2 0,1 0 1 16,-3-2-4-16,2 2 5 0,-3-2-1 15,2 1 2-15,0-1-3 0,-1 2-2 0,-6 0 0 0,12 0 4 16,-5-2 0-16,0 1 0 0,-2 0-2 0,3 0 1 16,-1-1-2-16,0-1 2 0,-7 3-1 15,10 0 1-15,-6-1-2 0,1 0 2 0,0-2 3 0,1 1-11 16,0-1 9-16,0-1 0 0,0 4 1 0,3-4-2 15,-5 0 1-15,5 3 0 0,-4-2-2 0,4 0-1 16,-4 0 4-16,3-1-3 0,-3 2-2 0,0-1 2 16,0 1 1-16,0-1 2 0,2-3-1 0,-2 1-8 15,0 2 6-15,0 0 1 0,-1-4 0 0,2 3 0 16,-3 0 1-16,1-3-1 0,-1-2 1 0,0 2-1 0,1-4 1 16,-1 2-1-16,0 0-1 0,1-4-2 15,1 2 4-15,-2-2 0 0,1 4-4 0,1-8 3 16,-4 3 1-16,2-1-2 0,-3 3 1 0,1-5 2 0,0 0-2 15,-1 0 2-15,-2 1 0 0,-2-2 0 0,-3-1 5 16,-4-3-5-16,-3-1 2 0,-4-3 8 16,-4 2-1-16,-2-2 1 0,-15-5-4 0,3-3 2 0,-4 7-2 15,-1-5 0-15,-4 1-1 0,0 2-2 0,-2-1 1 16,0 6 1-16,-5-2-4 0,-2 2 2 0,-5 4-14 16,-2 1-26-16,-34 0-55 0,7 6-60 0,-4 3-206 15,1 4-384-15,1 3 171 0</inkml:trace>
  <inkml:trace contextRef="#ctx0" brushRef="#br0" timeOffset="-71448.36">4412 6488 68 0,'-10'-2'118'0,"4"0"-9"16,6 2-10-16,-13-1-5 0,1-1-11 0,6 0-7 15,-7 1-3-15,5-1-5 0,-2 0 1 0,-4 2-19 16,5 0 2-16,-4-3-8 0,-1 3-1 0,1 0-6 15,-6-1-4-15,1 0-1 0,5-1-4 0,-3 1-3 16,-3 0-6-16,-2 0 0 0,-6-1 2 0,7 1-3 16,-3 0 1-16,1 0 1 0,1-1 7 0,0 2-9 15,1 0 5-15,-1-1 0 0,2 1-1 0,-1 0-2 16,-2 0-5-16,4 1 2 0,-5-1-4 0,4 0 3 0,-3 0-8 16,2 2 1-16,-1-1 3 0,1-1-9 15,-2 1 8-15,2-1-7 0,-1 3 0 0,2-3 0 0,-1 0 7 16,3 1-3-16,-5-1 6 0,3 0 0 0,1 1 3 15,-2-1-3-15,2 0 0 0,-4 0-3 0,2 3-2 16,2-1 2-16,-4-2-5 0,3 3 0 0,1 0 0 16,-4 1-1-16,3-1 1 0,-2 1-4 0,2-1 1 15,-2 2 2-15,4-1-2 0,-2 0-5 0,6-1 7 16,-6 5-3-16,0-3 4 0,9-3-3 0,-2 3 0 16,1 0 2-16,-6 0-5 0,0 2 1 0,7-2 2 15,-8 1 0-15,7 0-3 0,0-3 2 0,-1 3 1 0,1-2-3 16,-1 3-3-16,0-3 6 0,-1 1-1 15,1 0-4-15,-5 3 2 0,2-1 3 0,-2 0 0 16,-1 0-2-16,4 1 2 0,-4-2-4 0,1 2 2 0,0 0 0 16,2 0-2-16,-1-3 3 0,0 2-1 0,3-2-1 15,0 0 0-15,1 0-4 0,1 0 7 0,-3 0-2 16,5 0-3-16,-5 0 4 0,5 1-2 0,-3-3-1 16,1 2 0-16,2 0-3 0,1 1 4 0,-2-1-1 15,-1 1 0-15,0-1-1 0,4 1 0 0,-5-1 2 16,3 1-1-16,-1 1 0 0,0-3 1 0,2 2-1 15,0 1 5-15,0 0-3 0,0-1-1 0,1 2 1 16,1 0-1-16,1-1 6 0,0-2-8 0,1 1 4 0,-1 0-1 16,1 4 5-16,2-3-5 0,-1 0-2 15,-1-1 0-15,0 2-1 0,3-3 2 0,-1 0-3 16,-1 4-1-16,-1-3 7 0,0 1-1 0,3 0-5 0,0 0 9 16,-2 1-3-16,-1 2-7 0,0 0 4 0,3-1 0 15,-5 4 0-15,3-4 0 0,2 3-3 0,0 2 3 16,-2 1 2-16,2-3-2 0,1 1 1 0,0 3 1 15,0-3-1-15,1-1 2 0,3 4 5 0,0-3 1 16,1-2 2-16,0 4 1 0,0-3-2 0,3-1 2 16,2 2-1-16,-2-3 3 0,-2 1-1 0,4 1 1 15,0-6-4-15,1 6 4 0,-1-4-3 0,0-2 0 16,2 2-2-16,-1-1 2 0,1 0 0 0,1-2-2 0,-2 0 0 16,1 0 2-16,-1 0 0 0,3-1 1 15,-4 0-3-15,4 0 2 0,-1-1-4 0,0 3-2 16,1-2 0-16,-1 0 3 0,-2-1-2 0,2 1-3 0,1 0 1 15,-1-1-1-15,0 0 7 0,1-1-6 0,-1 4 1 16,4-1 1-16,-5-4-2 0,7 4-1 0,0-2 1 16,-6-1-1-16,5 5-4 0,-3-4 0 0,6 2 4 15,-2 0-3-15,3-2 0 0,-1-2 5 0,1 3-2 16,-2-3 1-16,2 2-3 0,-2 1 4 0,1-2-4 16,1 0 0-16,-3-1 0 0,0 2-1 0,-1-1 3 15,-1-2-2-15,0 3-2 0,4-1 2 0,-4 2 3 16,4-1-4-16,1 0 2 0,-4-1 1 0,1 2-1 15,4-1-4-15,-5 1 4 0,11 0-1 0,-8-3-1 16,0 0 4-16,0 1 1 0,7 3-4 0,-9-5 1 16,4 1-1-16,-5-1 0 0,0 2 0 0,0-1 0 0,1 1-5 15,-6 1 1-15,5-3 3 0,-5 3 1 0,3 0 1 16,-3-2-2-16,6 0 1 0,-6 3 2 0,2-2-1 16,2 1-1-16,1 0 1 0,-2 1-2 0,4-2 0 15,-4-1 2-15,7 2-4 0,-4-2 2 0,2 0 0 16,0-1 3-16,-1 0-4 0,1 0 3 0,1 0-2 15,1 0 4-15,-1 0-5 0,-1-1 4 0,6 0-2 16,-6 2-3-16,0-1 0 0,1-1 1 0,-3 2 1 16,1-1-3-16,1 1 3 0,-3-2 0 0,3 1 2 15,-5 1-2-15,1-1 0 0,-3 0 0 0,0 0 1 16,1 0-1-16,-2-1 0 0,5 2 1 0,-4-1 0 16,-2 0-2-16,4 0-1 0,2-1 2 0,-3-2 0 0,6 3-3 15,-6-2 1-15,5 1 4 0,0 1-1 16,-2-1-1-16,1 0-3 0,0-2 3 0,1 3 3 15,-1-3-5-15,-1 3 2 0,4-2 2 0,-4 0-3 0,0 1-1 16,1-2 5-16,-1 2 0 0,-5 0-1 0,1 0-1 16,0 0 0-16,-3-1-2 0,-4 2 4 0,4 0-3 15,-1 0-1-15,0-3 0 0,-2 3 3 0,1-3 1 16,0 0-6-16,4-3 3 0,0 0-2 0,-3-1 2 16,8 1 0-16,-4-4-2 0,0 0 0 0,3 1 2 15,-2-3 2-15,0 0-1 0,1 5-2 0,-2-4-1 16,0 0 2-16,-4 2-1 0,1 2-2 0,0 0 3 15,-4 0 0-15,1-1 0 0,1 1 2 0,-4 1-3 0,0 0-1 16,-1 0 1-16,0 2 2 0,2-4 1 0,-2 3-2 16,1-2-1-16,-1 2-1 0,1-4 6 15,-1 3-1-15,0-1 3 0,-3 0 1 0,7 0 4 0,-4-3 3 16,-2 3-4-16,2-3-4 0,0-1 7 0,-2 2 3 16,1-2-1-16,-3-2-3 0,3 1 3 0,-6-2 5 15,2-3-5-15,-4 0-1 0,1 1 0 0,-1-2 5 16,-3 0 0-16,-1-1-4 0,0 0 8 0,0 5 7 15,-5-8-2-15,1 0 0 0,3 5-1 0,-3 0-4 16,3 2 1-16,-4-2-4 0,5 1 2 0,-3-1-3 16,-4-2-3-16,-2-2 0 0,-1 0-3 0,-2 3 2 15,-4-3-4-15,3-1-3 0,-11 0 1 0,-11-3-1 16,10 5 0-16,-14-2-4 0,-9 3 2 0,2 0-3 0,-37-1-1 16,0 6-1-16,-6 3 1 0,-2 5 0 0,-3 1-2 15,-11 0 3-15,-2 3-2 0,-6 2 0 0,-3 5-4 16,-2-3-2-16,1 10-15 0,0 1-16 0,-1 6-19 15,4 1-30-15,6 3-44 0,6 1-45 0,2 5-210 16,11-4-415-16,3 1 183 0</inkml:trace>
  <inkml:trace contextRef="#ctx0" brushRef="#br0" timeOffset="-69899.09">3967 7403 21 0,'-7'3'117'0,"-1"-3"-8"0,0 2-11 16,-1 1-7-16,-2 1 11 0,2-4 3 0,0 2-6 16,-4-2 2-16,3 3 3 0,-4-3-8 0,2 3 4 15,-1-2 1-15,-1-1-11 0,-4 1-11 0,1 1-5 0,-1 0-10 16,-1 1-3-16,-1 0-5 0,0 1-13 0,1-1-3 15,-3 1-2-15,2 0-5 0,-1 1 1 16,-2-2-7-16,2 3 0 0,1 0-3 0,-7 2-3 0,-1-2-3 16,8 0-1-16,-8 0-7 0,-3 1 4 0,1 0-1 15,0-1 0-15,-2-1-4 0,2 1 3 0,-1 6-5 16,-1-6-5-16,-4 5 4 0,4-4 0 0,0 4-1 16,-5 1 0-16,1 1-14 0,5 2 13 0,-3-1-3 15,2 3 0-15,6-5 4 0,1 3-5 0,6-2 3 16,-4 0 0-16,6-3-3 0,3 2 1 0,1 1 1 15,0-1 1-15,1 0-2 0,2-4-1 0,1 2-1 0,0-1 3 16,1 2 2-16,-2-3-5 0,1 1-1 0,0 1 6 16,0 7-20-16,-4-7 1 0,3 4 1 0,1-3 6 15,-2 5 3-15,0-4-2 0,-1 1-2 0,1 1 3 16,0 0-3-16,0 0 4 0,3 1 1 0,-1-2-1 16,0-1 0-16,5-1 1 0,-1 1-1 0,1-3 2 15,4 4 0-15,-1-1 1 0,2-1-1 0,-1 2 3 16,4-3-3-16,-1 0 2 0,2 2 1 0,3-2 1 15,-1 1-1-15,2 2 0 0,-3-1 0 0,6 0-3 0,-1 2 1 16,-3-4 2-16,2 0 2 0,0 2-5 0,-1-2 3 16,0-1 3-16,4 3 1 0,-3 1-5 0,4-1 0 15,-1 0 2-15,2-1 2 0,2-1-4 0,1 1 1 16,-4 0 3-16,6-4-3 0,0 2 3 0,6 1-1 16,-1-3 3-16,-5 0-1 0,10 1 2 0,-1 1 1 15,-1-3-1-15,3-2-2 0,2-1-1 0,-2 0 0 16,-1 1 2-16,1 1-2 0,-2 0 4 0,2-3-3 15,-2 2 0-15,1 0-2 0,-9-2-1 0,8 1 4 16,-1 3-4-16,0-3 3 0,0 0 0 0,0 1-2 16,3 0 0-16,-2-2 4 0,2 2-3 0,0 2 1 15,3-4 4-15,-1-2 2 0,-1 2 0 0,0-1 1 16,3 0-3-16,-1 4 0 0,1-5 4 0,-1 4-4 0,-3-1-2 16,-3-2-1-16,1 1-1 0,1 0 1 0,0 1-2 15,-8-3 4-15,6 0-2 0,-6 1 0 0,1-2-1 16,5 2-3-16,1-2 5 0,-6 1-4 0,4-3 1 15,3 3-1-15,-2-1 3 0,1 0-2 0,2-1 2 16,-3 1-2-16,2 1 2 0,4-3 0 0,-4 1-2 16,4 2 14-16,0-2 2 0,-3 2 8 0,1-2 0 15,-2-1 2-15,1 2-1 0,0-4-1 0,-2-1-1 16,2 4 2-16,-4-1 1 0,1-1-3 0,1-1 2 16,-1-3 1-16,-1 2-3 0,0-2 5 0,0 1 4 15,-4 1 2-15,-3-1-2 0,6-3 2 0,-8 4-3 16,1 0-4-16,0-1-2 0,0 0-3 0,0-1-4 15,-2 0-3-15,2 0 2 0,-5-1-2 0,2 1-1 16,-1-2-4-16,3 1 2 0,-4-3-6 0,1 3 1 16,-2-1 1-16,4 1-2 0,-3-4-1 0,0 2-2 0,-3-2-1 15,2-3 2-15,-3 5-3 0,2-4 0 16,-1 1-1-16,-2 2 0 0,-2-4 1 0,-1 1 2 0,0 4-4 16,-1-6 3-16,-2 5 2 0,-2-7 0 0,-1 2 0 15,-4-3 1-15,-6-2 0 0,-3-3 0 0,-2-1 3 16,-8-1 1-16,-3 0-2 0,-12-7 2 0,-4-1 2 15,-4 1-1-15,-8-1-1 0,-22-11 2 0,-7 0-1 16,3 6-2-16,-4 0 2 0,-7 4-3 0,-7 2-1 16,-3 4-1-16,-8 1-2 0,-1 2 1 0,-11 8-4 15,-8 5 2-15,-1 7-16 0,-3 7-23 0,-8 10-26 16,7 7-46-16,-7 2-53 0,-3 3-79 0,2 9-220 0,-2 1-496 16,2 6 220-16</inkml:trace>
  <inkml:trace contextRef="#ctx0" brushRef="#br0" timeOffset="-66117.02">3812 5400 28 0,'-1'-2'132'16,"1"2"-7"-16,0 0-9 0,-5-6-6 0,5 6-10 15,-4-4-1-15,4 4-10 0,-2-1-6 0,2 1 12 16,-4-5-8-16,3 3-1 0,1 2-8 0,-3-6-3 16,1 3-7-16,0 0-3 0,-2 1-5 0,3-3-5 15,-4 1-1-15,3 0-7 0,-1 0-1 0,0-1-4 0,0 0-3 16,-1 0-6-16,1-2 1 0,-1 5-3 16,2-3-1-16,-2 3-1 0,-1-2-5 0,1-1 1 0,-1 1-7 15,0-1 0-15,0 0-2 0,-3 1-4 0,2 1 0 16,-2-2 1-16,-1 2-6 0,0 1 1 0,-1-2-3 15,-2 1 2-15,1 3 0 0,-1-2-1 0,-3 0-1 16,2 1-3-16,0-1 0 0,-1 2-1 0,2-1 2 16,-2 0-2-16,1 0-1 0,-1 1 2 0,1-2-7 15,0 2 9-15,-3 2 0 0,3-1-2 0,-4 0-1 16,-2 2 0-16,2 0 1 0,-3-1-2 0,-2 1 0 16,4 1 3-16,-3-1-3 0,4 2 0 0,-3 0 1 0,0-1 3 15,4-1-3-15,-2 3-3 0,5-2 3 16,-6-4 0-16,0 4-7 0,2 1 5 0,-1-2 2 15,5 3 1-15,-4-3-1 0,5 2-8 0,-3-4 8 0,2 1 2 16,3 4-6-16,-3-1 5 0,3-1-1 0,1 2-4 16,-4-1-13-16,4 1 4 0,-1 0-2 0,-3 0 3 15,-1 4 4-15,4-3 5 0,-7 4-6 0,1 0 1 16,0 0-1-16,1 0 3 0,-2 1-2 0,1-2 1 16,2 2 2-16,-2-3-1 0,6 0 2 0,0-4 0 15,-3 3-1-15,4-1 0 0,3-1-1 0,-2-1-1 16,3 1 3-16,1 3 0 0,-1-1 4 0,1 1-2 15,0 1-1-15,3-1 2 0,-4 3 5 0,2-2 0 0,1 2-1 16,-1 3-1-16,2-5 1 0,-4 6-1 16,2-1 3-16,-2 1 0 0,3-3-6 0,-1-1 0 0,-2 0-1 15,-1-3 4-15,3 1 0 0,-1 0-3 0,2 1 3 16,-2 0-1-16,1-2-1 0,2 0-1 0,0-1-2 16,1 4 7-16,0-6 0 0,1 5-4 0,0-1-4 15,2 0 0-15,-1-1 4 0,1 2 2 0,0-2 3 16,0 1-5-16,1-2 2 0,0 3 0 0,1-1-7 15,0 2 8-15,-4-5-5 0,2 5 2 0,1-5 2 16,-2 3-4-16,1-1 4 0,1-1-3 0,-3 0-1 16,3 1-2-16,1-2 0 0,-4-2 5 0,2 0 3 15,-1 2-2-15,1 0 0 0,1 3-4 0,1 0-1 16,0-3 5-16,-1 2-3 0,5 0 6 0,-1-1-3 0,-2 4 0 16,4-6 0-16,-2 5-1 0,1-3 1 0,-1 1-3 15,0-2 6-15,0 3-4 0,0-4 1 16,-2 3-1-16,3-1-3 0,-4 1 0 0,0-1-5 0,-1-4 10 15,1 5-1-15,-1-4-3 0,0 0 2 0,-2 2-2 16,2-2 3-16,-1-2-1 0,1 4-2 0,-1-3 3 16,3-1-3-16,0 2 2 0,-1 0 0 15,4 0-2-15,-3 1 4 0,3 0-6 0,4-1 3 0,-5 2 1 16,2-3 0-16,0 0-1 0,-2-2 0 0,4 4-3 16,-2 0 5-16,-1-2-4 0,0 0 1 0,2 0 4 15,-2-1-4-15,-1 2 3 0,0-3 1 0,3 2-5 16,0 1 1-16,1 0 0 0,1 0 0 0,1 0 2 15,-3-1 1-15,2 1-3 0,-2 0 3 0,1 0-2 16,-2 1 0-16,4-2 0 0,-5-2 1 0,4 2-1 16,-3-1 1-16,0 2 2 0,0-3-1 0,1-1 1 15,2 3-7-15,-2-1 5 0,1-2-4 0,-3 1 3 0,3 1-2 16,-1-2 1-16,1 3 2 0,1-1 0 0,-4 0-4 16,2 0 1-16,1-1 3 0,-2 2-3 15,3-2 0-15,0 1 1 0,0 0 1 0,-1 0-1 16,1-1 0-16,-1-2-1 0,-2 3 6 0,1-1-4 0,1 1 0 15,-2-1-2-15,4 0 1 0,-2 1 3 0,-1-2-11 16,1 2 8-16,-1 2-1 0,-2-3 1 16,4-1 3-16,-4 3-3 0,2-3 5 0,1 1-2 0,-2 1-1 15,3-2-4-15,-3 4 5 0,3-4-3 0,-2-1 3 16,4 0-3-16,-2 1-3 0,0-1 5 0,1 1-4 16,-2-1 2-16,3 0 0 0,-2 2-2 0,2-4 5 15,-6 2 1-15,4 0-1 0,-2 2-3 0,0-2 3 16,-2 1-1-16,2-2-1 0,-2 2-1 0,-1-2 1 15,1 1-4-15,-3 0 0 0,2 1 4 0,1-2 0 16,1-1-1-16,-2 2 0 0,2-1 3 0,8 0-5 16,-7 0 3-16,8-1-1 0,-2 2 1 0,-3-3-1 15,4 1 0-15,0 0 3 0,1 0-2 0,-5 1-1 0,0-2 2 16,0 2-2-16,-2 0 3 0,3-1-1 0,-3 1-1 16,0-3-1-16,-2 2 2 0,2 0-2 15,-1 1 3-15,0-1 2 0,0 0-5 0,-2 1-2 0,4-3 1 16,-3 1 2-16,-1 1-2 0,3 0 1 0,-1-1 0 15,1 0 2-15,-2-1-6 0,3 3 6 0,-3-3-8 16,0 2 7-16,1-1-2 0,1 0 0 0,2-1-2 16,-2 0 6-16,0 0-3 0,2 2-1 0,-2-3-1 15,1 0 7-15,2 0-5 0,-1 1-3 0,-1-1 6 16,-4 1 0-16,2-2-8 0,2 0 11 0,-3 2-1 16,0-2 0-16,-3 3 7 0,1-4 2 0,0 1-5 15,-1 2-4-15,-1-3 2 0,-1 4 3 0,1-2-5 0,0 0 3 16,-1 3-3-16,3-5 2 0,-3 4-2 15,0 0-6-15,0-4 3 0,0 3-4 0,-1 1 9 16,0-4-7-16,2 0 3 0,-1-1 2 0,-1 1 0 16,1 0 1-16,-1-1-2 0,1-2-1 0,-4 1 2 0,2-3-2 15,1 0 3-15,-4 3 6 0,2-1 4 0,1-2-4 16,2 0 3-16,0-5-3 0,-5 3-1 16,4 3-1-16,-3 0 0 0,2-2 2 0,-2 1-2 0,0-1 1 15,2 2-4-15,-3 0-4 0,0-1 8 0,0 1 2 16,-3-1-1-16,3 0 3 0,-1-2 0 0,-3 1-2 15,-1-3 5-15,0-1-5 0,-4 1-2 0,0 0 6 16,0-2 2-16,-1 0-3 0,-5-2 1 0,-2-1-2 16,0 1-1-16,-3-4 0 0,-3-1 5 0,-1 2-4 15,1-2 1-15,-3 1-1 0,-2-3 2 0,-3 5-3 16,-8-9-4-16,-5 6 0 0,11 5-3 0,-17 1-3 16,3 2-22-16,-8 2-37 0,-5 8-41 0,4-1-58 15,-7 3-268-15,1 3-457 0,-1 2 203 0</inkml:trace>
  <inkml:trace contextRef="#ctx0" brushRef="#br0" timeOffset="-63879.89">13238 12695 183 0,'0'0'171'0,"0"0"-7"0,0 0-15 0,0 0-6 16,0 0-14-16,0 0-18 0,0 0-9 0,0 0-8 16,5-3-11-16,-5 3-5 0,4-4-15 0,-4 4-2 15,6-3-2-15,-6 3 3 0,0 0-8 0,4-2-3 16,-4 2-10-16,0 0 4 0,0 0-5 0,4-3-7 16,-4 3-2-16,0 0-3 0,0 0-2 0,1-2-5 15,-1 2-3-15,0 0 1 0,0 0-2 0,0 0 1 16,0 0-6-16,0 0-4 0,0 0 1 0,0 0 2 15,0 0 0-15,0 0-2 0,10 4-1 0,-10-4 2 16,0 0-5-16,0 0 1 0,0 0-5 0,0 0 2 16,7 0 1-16,-7 0-3 0,0 0 1 0,0 0 0 0,0 0 0 15,0 0 0-15,0 0-1 0,-5 7-2 0,0-4 5 16,-2-1 2-16,-2 2-1 0,-5-2 0 16,4 3 4-16,-9 1-6 0,-2-2 5 0,2 1 1 0,-4-1 2 15,3 2 1-15,-7 1-3 0,5-3 2 0,0 3 1 16,2-1 2-16,-2-1-1 0,3 1-2 0,-3 1 1 15,7-4-1-15,1 1-6 0,1 0 3 0,0 0-2 16,1-2 0-16,3 1 3 0,2-2-3 0,0 0 2 0,2 2-3 16,1 0-3-16,4-3 1 0,-9 1 4 0,6 2-2 15,3-3 1-15,0 0-2 0,-7 0 0 16,7 0 2-16,-4 2-1 0,4-2-2 0,0 0-27 0,0 0-27 16,-17-6-29-16,13 4-30 0,-3 0-26 0,0-2-208 15,-2-1-373-15,4 1 166 0</inkml:trace>
  <inkml:trace contextRef="#ctx0" brushRef="#br0" timeOffset="-63129.69">12940 12661 135 0,'0'0'151'0,"0"0"-13"0,0 0-2 16,0 0-19-16,0 0-14 0,0 0-5 0,0 0-3 16,0 0-13-16,0 0-6 0,0 0-6 0,0 0-4 15,0 0-1-15,0 0 2 0,0 0-7 0,0 0-7 16,-13 7 1-16,11-4 1 0,-2-1 6 0,1 1-8 15,-3 1-3-15,1-1-2 0,0-1-9 0,-3 5 0 16,-1-2-1-16,0 0-2 0,0 2 1 0,-1 0-2 0,-4 1-2 16,1 0 2-16,-2 1-5 0,1 0 0 0,-3 1 3 15,3 2-7-15,0-2 2 0,1 0-4 0,1-4-6 16,3 2-1-16,-2 0 0 0,3 0 1 0,0-2-2 16,0 0-3-16,3-1 2 0,1 0-1 0,-1-2-3 15,0 0 3-15,2-1 0 0,1 2 3 0,-1-1 8 16,3-3-5-16,0 0 0 0,0 0-3 0,0 0 2 15,0 0 0-15,0 0-3 0,0 0 0 0,0 0-2 0,0 0-1 16,11-9-1-16,-11 9 0 0,4-3-4 0,-4 3 2 16,4 0-1-16,-4 0-2 0,0 0 1 15,0 0-4-15,0 0 2 0,0 0-3 0,0 0 1 0,0 0-2 16,2-5-6-16,-2 5 8 0,0 0 0 0,0 0-2 16,0 0 1-16,0 0-3 0,0 0 1 0,0 0 1 15,0 0 1-15,13 3-1 0,-7-3-1 0,1 2-1 16,1-1 1-16,-3 1 1 0,3 1 0 0,0 1-7 15,-1 0 2-15,1-1 3 0,-2-1 1 0,3 1 1 16,-4 0-4-16,3 1 3 0,-3-1 1 0,3 1-5 16,-2 0 1-16,1 0-1 0,-2-2 4 0,-1 3-2 0,-1-2 1 15,0 0-2-15,3 1 2 0,-2-3 0 0,0 2-3 16,-1 0 3-16,-1-1 4 0,-2-2-8 16,7 3 6-16,-7-3 0 0,6 2 3 0,-1-2-1 0,-5 0 0 15,0 0 0-15,10 0 1 0,-10 0-1 0,4-2-4 16,-1-2 5-16,-3 4 1 0,4-7-3 0,-3 3 1 15,1-2 1-15,-2 0-7 0,2-1 5 0,-2-3 0 16,1-1-2-16,-1-2 2 0,1 0-1 0,-2-3-2 16,2-1-1-16,-1 0 1 0,0 0-2 0,0 0-1 15,0-1 3-15,-1 2 3 0,1 4-1 0,-1 0 1 16,1 1-3-16,0 2 0 0,-2 3 0 0,2-2 0 0,0 3-22 16,-1 1-48-16,0 1-51 0,1 3-77 0,-3-5-203 15,3 5-435-15,-7-2 193 0</inkml:trace>
  <inkml:trace contextRef="#ctx0" brushRef="#br0" timeOffset="-58971.05">5664 4969 156 0,'-4'-5'141'0,"4"5"-11"0,3-5-4 16,-3 5-7-16,0 0 0 0,1-5-4 0,-1 5-2 16,3-1-1-16,-3 1 4 0,0 0-3 15,0-6 2-15,0 6-5 0,0 0-7 0,0 0-10 0,-3-5-6 16,3 5-8-16,0-6-5 0,0 6-6 0,0 0-9 15,0-6-6-15,0 6-5 0,0 0-5 0,0-2-4 16,0 2-5-16,0 0-2 0,0 0-3 0,0 0-6 16,0 0 0-16,0 0-3 0,0 0-6 0,0 0 2 15,0 0-4-15,-4-4 2 0,4 4-4 0,0 0 2 16,0 0-3-16,0 0-3 0,0 0 2 0,0 0-2 16,0 0 0-16,0 0-1 0,-1 16 0 0,0-11-2 15,2 4-9-15,0 4 12 0,-1-4-4 0,0 6 3 16,-1-3-1-16,5 3-1 0,-3-2 0 0,-2 2 4 0,2-3-12 15,-2 4 10-15,2-3-2 0,-1-1 0 0,3 1 0 16,-2-1 1-16,-1-1-2 0,1 0-1 0,0 0 1 16,2-3 1-16,-3 3-1 0,3-3-1 0,-2 0 2 15,-1 2 0-15,4-1 2 0,-2-2-3 0,0-1-1 16,-1 1 1-16,-1-2-2 0,0 0 2 0,3-1-6 16,-2 0 4-16,0-1 2 0,1-1-1 0,-2-2-2 15,3 5 5-15,-3-5-1 0,1 3-3 0,-1-3-9 16,0 0-21-16,2 5-25 0,-2-5-30 0,1 4-55 15,-1-4-28-15,0 0-199 0,0 0-399 0,0 0 177 0</inkml:trace>
  <inkml:trace contextRef="#ctx0" brushRef="#br0" timeOffset="-58549.61">5489 5352 144 0,'0'0'160'0,"-4"1"-11"0,4-1-19 0,0 0-9 16,-2 4-7-16,2-4-9 0,-8 4-9 0,3-2-10 16,2 1-2-16,1-1-4 0,2-2-6 0,-4 3 1 15,4-3-4-15,-4 3-3 0,4-3-2 0,-3 1-8 16,3-1-2-16,0 0-5 0,0 0 5 0,0 0 6 15,0 0 2-15,0 0 2 0,10 6 4 0,-7-5-5 16,4 0-1-16,0 1-13 0,4-4 2 0,0 4-6 16,2-2-6-16,0 1-2 0,4-2-9 0,0 2-1 0,5-1 2 15,-2 2-5-15,-2 0-2 0,9 0-10 16,5-2 7-16,-4 3-10 0,-7-6-5 0,-1 6 10 16,1-6-1-16,-4 3-3 0,-3 0 0 0,-1 0-1 15,-4 0-7-15,-1-1 5 0,-3 0-2 0,1-1-1 16,-3 0-13-16,-2-2-9 0,-1 4-8 0,0-4-9 15,0 4-5-15,-9-8 2 0,4 4-1 0,0 1-6 0,-7-3-10 16,2 0-14-16,1-1-4 0,-1 0-6 0,-4-3-21 16,-3 3-20-16,3-5-31 0,-2 0-166 0,-7-4-339 15,5 7 150-15</inkml:trace>
  <inkml:trace contextRef="#ctx0" brushRef="#br0" timeOffset="-58316.7">5309 5112 14 0,'-13'-5'184'0,"2"-3"-16"0,2 1-10 0,-3 1-2 0,6 0-6 16,1 0-15-16,1 1-9 0,0-1-15 0,4 0-15 16,0-1-18-16,4-1-10 0,1 0-4 0,1-1-8 15,3 2-7-15,0-1 0 0,8 1-4 0,-1-3-1 16,2 5-3-16,2-5-4 0,0 3 0 0,0-1-3 16,2 2-5-16,-4 0-3 0,0 0-3 0,1 3-2 15,0-1-2-15,-2 1-1 0,1-2-4 0,0 3 1 16,0-1-4-16,-1 3 0 0,1 0 0 0,4 0-3 15,-5 0-6-15,2 5-20 0,0-2-25 0,-1 2-20 16,4-1-29-16,-3 5-39 0,-1-3-163 0,-2 0-318 16,0 2 141-16</inkml:trace>
  <inkml:trace contextRef="#ctx0" brushRef="#br0" timeOffset="-56929.35">6598 5164 149 0,'-4'-5'152'16,"1"3"-9"-16,-1-2-9 0,-1 1-8 0,-2-1-10 0,1 1-10 15,1 1-6-15,0 2-7 0,1-3-8 0,-4 3-7 16,8 0-5-16,-14-2-4 0,5 2-4 0,0 2 4 15,-1 1-3-15,0-2-7 0,-2 4-6 0,1 1-4 16,-1-1-1-16,0 2-6 0,1 0-2 0,2 2-1 16,-5-1-2-16,3 2 3 0,0-1-9 0,1-1-1 15,1 1-3-15,2 2-1 0,-1-1 0 0,3 1-4 16,0-2-6-16,1 0 2 0,0 1-4 0,1-3 1 16,1 1-2-16,2 0 1 0,-1-3-1 0,3 0-1 15,-1 1 3-15,-2-3-2 0,4 4-1 0,-1-5 0 16,1 1 2-16,2-1-2 0,0 0-2 0,0 1-2 15,2-1 0-15,-1-2 1 0,0 0-1 0,-6 0-2 0,11 0-3 16,-4-2 3-16,0 0-3 0,0 1 1 0,1-3 3 16,0 1-2-16,2-2-2 0,-1-1 3 0,-2 1-3 15,2-2 0-15,-1 2-1 0,1-1 1 0,1-3-3 16,-2 1 4-16,-3-2-1 0,3 2-4 0,-2-2 3 16,1 2 2-16,-5 1-2 0,5 1 0 0,-5-1-1 15,1 3-1-15,-2 2-1 0,2-2-1 0,-2 1-1 16,-1 3 5-16,3-8-3 0,-1 6 3 0,-2 2-1 15,0 0-2-15,4-4-1 0,-4 4 3 0,0 0-5 16,0 0 4-16,1-3-3 0,-1 3 4 0,0 0-4 16,0 0 2-16,0 0 1 0,0 0-3 0,0 0 1 15,0 0 1-15,0 0 0 0,0 0 2 0,0 0-5 0,0 0 5 16,-8 12-1-16,6-7 0 0,-2 0-2 0,4-1 4 16,-1 0 1-16,-2 3-2 0,3-1-2 0,0 5 2 15,0-3-3-15,-1 2 3 0,3-1-2 0,0 2 2 16,-1 0-1-16,2-3 3 0,-2 2-1 0,2-3-1 15,0 1-1-15,2-2 3 0,-1-1-1 0,0 0 6 16,1-3-4-16,3 2-1 0,2-5-1 0,3 1-1 16,-2-2 3-16,1 1 0 0,-1-3-2 0,1 1 1 15,-1 3 2-15,-2-5-3 0,4 1 0 0,-8 1-1 0,1 1 0 16,6-3 0-16,-7 0 0 0,0 0 1 0,-1 1-1 16,1-1 1-16,-1-1-1 0,1 0 0 15,-1 1 2-15,-3 0-4 0,5-1 3 0,-3 0-2 0,4-1 0 16,-2-3 1-16,1 0 0 0,-1 3-1 0,-1-2 0 15,1-2 0-15,-1-1 0 0,0 0 1 0,0-3-2 16,-1-2-2-16,-1 0 0 0,-1 0 1 0,-1 0-1 16,-3-1 3-16,3 1-1 0,-5 0 0 0,1 1 0 15,2 0 0-15,-2 4-1 0,-1 0 2 0,1 0 0 16,0 4-2-16,-2-3 4 0,2 4 1 0,-1-3-1 16,1 0-1-16,0 5 2 0,-1-1-3 0,4 0 0 15,-4 0 2-15,0 1 1 0,1-1 0 0,0 4-3 16,-1-1 2-16,1-2-3 0,0 3-1 0,-1 0 3 15,1-1-3-15,4 3 1 0,0 0 1 0,-6-1-2 16,6 1 4-16,-8 5-3 0,3-2 0 0,1 3 3 0,-2 1-2 16,2 0 4-16,-1 0-2 0,1 5-2 0,1 0 2 15,0 1 5-15,1 1-2 0,1 3 3 0,-2-1 3 16,2 1-1-16,2-2 3 0,3 3 1 0,0-3 0 16,-4-2 0-16,5 2 0 0,-1 3-2 0,0-5 4 15,1 6-4-15,1-6 0 0,2 2 0 0,-4-4-2 16,1 0-1-16,0 0 0 0,3 0-3 0,-3 5 2 15,0-7-1-15,-1 4 1 0,1-1-4 0,-1 0 3 16,0-5-1-16,1 3 0 0,-4-4-3 0,3 0-26 0,-3-1-38 16,0 1-47-16,2-3-63 0,-3-3-238 15,0 0-441-15,0 0 196 0</inkml:trace>
  <inkml:trace contextRef="#ctx0" brushRef="#br0" timeOffset="-56183.43">6893 5199 176 0,'0'0'185'0,"0"0"-13"0,0 0-15 0,0 0-17 0,0 0-17 15,0 0-8-15,0 0-15 0,-3-3-10 0,3 3-10 16,0 0-7-16,0 0-6 0,0 0 0 16,-7 7-1-16,7-4-3 0,-4 0-9 0,3 2-3 0,1 0 0 15,-4 0 2-15,3 0 1 0,-2 1-2 0,2 1-3 16,-1-2-1-16,0 2-3 0,1 0-3 0,1 3-5 15,0-5-1-15,-3 5 1 0,3-1-5 0,0 0-2 16,0-3-2-16,-1 1-2 0,2 0-6 0,2-4 2 16,-3 4-3-16,1-2-2 0,3 0-1 0,-3-1 1 0,3-1-3 15,1-2-1-15,0 1 0 0,3 0-1 0,0-4-1 16,-3 0 0-16,6-2-1 0,1-3-1 0,-2 2-1 16,-1-2-1-16,0 0 1 0,-1-1-3 0,1 2 0 15,-3 0 1-15,-1 0-1 0,-2 1 0 0,1 0-1 16,-1 0 0-16,2 2-1 0,-2 0-3 0,-1-1 0 15,-2 4 0-15,4-2 2 0,-4 2-1 0,6-2-1 16,-6 2 0-16,3-1 0 0,-3 1-3 0,0 0 3 0,0 0-3 16,9 5 4-16,-9-5 0 0,5 0 0 15,-5 0 1-15,4 3-3 0,-4-3 2 0,4 4-1 16,-1-1 2-16,-1 2-2 0,1 0-1 0,-2-3-1 0,2 2 3 16,-1 1-3-16,0 0 5 0,-1-2-3 0,4 4 0 15,-1-2 0-15,-2-1 0 0,1 1 3 0,3-2-3 16,-5 0 3-16,3 0-3 0,1-2 0 0,3 1 3 15,-8-2 0-15,12-3 3 0,-6 0 0 0,-1 0-1 16,1 1 0-16,1-4 6 0,-2-2-2 0,3 0 0 16,-6 2-1-16,6-3 2 0,-6 2-2 0,5-3 1 15,-3 3-5-15,-2-5 4 0,1 3-3 0,-2 0-2 0,-1 0-1 16,-1 0 1-16,-2 2 1 0,2-2 0 16,0 1 0-16,-2 1-2 0,-1 1 2 0,3 1 1 0,-4-2 2 15,2 3 3-15,-3 1-4 0,2-2 2 0,3 1 2 16,-2 1 1-16,3 3-3 0,-5-5 0 0,5 2-1 15,0 3 1-15,0 0-4 0,-4-4 0 0,4 4-15 16,0 0-36-16,0 0-43 0,0 0-59 0,0 0-83 16,0 0-164-16,12 7-429 0,-8-4 190 0</inkml:trace>
  <inkml:trace contextRef="#ctx0" brushRef="#br0" timeOffset="-55251.21">7316 5174 30 0,'0'0'187'0,"0"0"-14"16,0 0-17-16,0 0-15 0,0 0-10 0,0 0-6 15,-10 8-9-15,6-4-5 0,-3 1-6 0,4 2-6 16,-5 1-9-16,1 0-3 0,2 1-3 0,-3-1-7 15,3 2-7-15,1-1-8 0,-1 2-3 0,2-1-6 16,2 0-5-16,0 0-1 0,-1 1-5 0,1-5-7 16,1 4-1-16,1-3-1 0,1-1-2 0,0-3 1 0,1 0-4 15,2 0-4-15,1-2-2 0,2-2-1 16,2-2-3-16,1 0-1 0,1-4-4 0,-3 2 1 0,2-4 1 16,1 4-4-16,-4-6-1 0,1 2 0 0,-4 1 0 15,4-1-4-15,-4 1 2 0,-1 2-1 0,0 2-2 16,-3-2 1-16,3 1-3 0,-3 1 0 0,-1 2 1 15,0 2 1-15,4-5-2 0,-1 3-1 0,-3 2 0 16,2-4-2-16,-2 4 1 0,1-4 1 0,-1 4-1 16,0 0-3-16,0 0 1 0,0 0 0 0,0 0 0 15,0 0 2-15,0 0 0 0,0 0-1 0,0 0 2 16,-6 12-4-16,2-8 4 0,3 1-2 0,-3-1 3 16,3 3-5-16,-2-3 4 0,-1 3 1 0,3 3-2 15,0 1 0-15,-2-5 2 0,2 5-3 0,1-5 4 16,0 3 3-16,0-4-6 0,0 0 1 0,1 2 3 0,-1-4-3 15,4 3 2-15,1-3-1 0,2-1-1 0,-1-1 2 16,1-1 0-16,0 0 1 0,1-1-2 0,-1-1-1 16,5-3-2-16,-3 0 1 0,0 0 3 0,2-1-1 15,-3-1 0-15,-2-1-2 0,2 2 1 0,-2-1 1 16,-2 1 0-16,1-4-2 0,0 5-2 0,-1 0 1 16,0 0 0-16,-4 1 0 0,3 1 0 0,-2-2 0 15,1 3-1-15,2-1 0 0,-4 3 0 0,1-4-4 16,-1 4 3-16,0 0 1 0,0 0-2 0,0 0 1 15,0 0 1-15,0 0-1 0,0 0 2 0,0 0 0 16,0 12-1-16,3-8 1 0,-3 1-1 0,0 3-1 0,0-2 2 16,1 2 2-16,3-3-3 0,-4 5 2 0,1-4 0 15,2 2-2-15,1 1 2 0,-3-1-1 0,3-2 2 16,1 0 0-16,-1 1-2 0,-2-1 1 0,6 1 3 16,-4-3-2-16,1 0 0 0,-1-3 2 0,5 4 1 15,-4-4-1-15,0-1 1 0,-5 0-3 0,14-3 2 16,-8-1-2-16,3-1-1 0,-2-1 1 0,3-4 1 15,-4 1 0-15,0-1-2 0,-1-2 1 0,-3-1-2 16,2 2 0-16,-1 1 0 0,0-3 2 0,-1 5-1 0,-1 0 1 16,-1 1 0-16,-1 0-2 0,2 2-2 15,-2 0 4-15,1 1-4 0,0 4-2 0,-2-7 2 0,2 7-1 16,2-3-1-16,-2 3 1 0,0 0 1 0,0 0 1 16,0 0 1-16,-5 12 2 0,5-12-1 0,3 9-3 15,-3-6 1-15,2 2 0 0,-2 2 2 0,1 2-2 16,0 1 2-16,3 2-2 0,-3-2 5 0,2 1-4 15,1 2 2-15,-2-1-2 0,4 3 3 0,-4 0-4 16,3-1 1-16,-1 3 1 0,1-3 4 0,-1-2-5 16,0 1-1-16,1 1 4 0,0-2-1 0,-1-2-2 15,2 1 0-15,-5 0-1 0,3-2 1 0,0 0 0 0,-3-3 2 16,2-1 2-16,1-1-2 0,-3 1 2 16,-1-2-18-16,0-3-50 0,0 0-62 0,0 0-75 15,0 0-174-15,0 0-405 0,0-17 179 0</inkml:trace>
  <inkml:trace contextRef="#ctx0" brushRef="#br0" timeOffset="-54867.11">7811 5198 81 0,'0'0'256'15,"0"0"-24"-15,0-4-23 0,0 4-24 0,0 0-16 16,0 0-19-16,0 0-14 0,0 0-14 0,0 0-12 16,0 0-12-16,0 0-11 0,0 0-8 0,0 0-7 0,-9 12-10 15,5-7-4-15,0 0-6 0,-2 0-6 0,1-1-5 16,-3 3-6-16,3 1-1 0,1-3-5 0,-1 4-2 16,2 0-3-16,-2 2-1 0,4 0-1 0,1-5-1 15,5 6 0-15,-4-3-2 0,3 1-4 0,4 0 1 16,1-1 2-16,2 2-5 0,1-4 0 0,0 2-4 15,-1-2 3-15,-2 0-5 0,0 1-1 0,1-3-3 16,-4 0 1-16,1-1 0 0,-3-1-2 0,0-1-1 0,-3 1 1 16,-1-3 2-16,0 7-4 0,0-7 2 0,-9 1 2 15,1-1 0-15,8 0-3 0,-19-3 0 16,9 2 1-16,-3-2-1 0,3 2 0 0,-2 1 0 0,6-1-1 16,-3 1 0-16,9 0-17 0,-9 1-42 0,3 0-51 15,6-1-75-15,-7 1-195 0,7-1-411 0,0 0 183 16</inkml:trace>
  <inkml:trace contextRef="#ctx0" brushRef="#br0" timeOffset="-54284.02">8339 4842 84 0,'-3'-3'218'0,"3"3"-9"0,-4-3-19 0,4 3-18 15,-1-3-18-15,1 3-13 0,-4-3-16 0,4 3-12 16,0 0-14-16,0 0-9 0,0 0-9 0,0 0-7 15,0 0-9-15,0 0-5 0,0 0-6 0,0 0 4 16,5 11 4-16,-1-4 3 0,-3 2 4 0,4 4-8 16,-2-1-3-16,-2 5-4 0,4 0-3 0,-2 2-2 0,0 0-2 15,-1 1-6-15,1 6-2 0,-1 1-4 0,-2-2 1 16,0 2-5-16,1-2-3 0,-1 1-3 16,2-4-1-16,0 2-1 0,-2 2-3 0,3 0-4 0,-2-7 3 15,2 1-6-15,1-4 1 0,-1-1-4 0,0-5 3 16,0 2-3-16,-1-5 5 0,3 0 1 0,1-4 1 15,3 1 2-15,3-2-2 0,2-4-2 0,-1 1-2 16,6-4 0-16,-6 4-1 0,2-4-4 0,-2 1 1 16,0-3-3-16,-3 2 1 0,0 0-3 0,-2 1 4 0,1 0-5 15,-2 1 2-15,0 3-1 0,0-1-3 16,0 1 1-16,-7 0-2 0,10 2 1 0,-5 2-2 0,1-1 1 16,2 0 3-16,-4 1-4 0,1 1 0 0,-1 0 4 15,1 0-1-15,0 2 2 0,-1-4-3 16,1 3-1-16,-1-3 3 0,0 2-2 0,-3 0 1 0,3 0-2 15,2 0-1-15,-3-1 0 0,-2 0 1 0,2 0-1 16,-1 0 1-16,1-1 1 0,-3-3 0 0,4 5 0 16,-3-4 2-16,-1-1-5 0,0 0-37 0,0 0-51 15,0 0-69-15,0 0-69 0,0-10-205 0,0 3-469 16,-4-3 208-16</inkml:trace>
  <inkml:trace contextRef="#ctx0" brushRef="#br0" timeOffset="-54123.75">8530 5085 208 0,'0'0'226'0,"0"0"-24"15,0 0-18-15,0 0-12 0,0 0-19 0,0 0-14 16,12 7-13-16,-2-3-13 0,-1 2-12 0,1 1-11 16,2-3-5-16,-5 4-20 0,1-5-54 0,-1 2-70 15,0 0-92-15,-2-3-127 0,-4 0-301 0,-1-2 134 16</inkml:trace>
  <inkml:trace contextRef="#ctx0" brushRef="#br0" timeOffset="-53782.97">8790 4918 84 0,'0'0'226'0,"-4"-5"-22"0,4 5-22 15,0 0-17-15,0 0-20 0,0 0-14 16,0 0-13-16,-4 12-12 0,3-7-10 0,0 3-8 16,-2 3-11-16,0 1-7 0,2 3-5 0,-1 1-2 0,-1 1-3 15,3 3-6-15,-1-3-2 0,1 0-6 16,0 2 0-16,1 1-4 0,0-1-6 0,1 1-3 15,0-3-1-15,1 2-2 0,-1 0-4 0,2-2-1 0,-1-1-2 16,-1 1-3-16,3 0-1 0,-1-1-1 0,-1-4 0 16,0 0-2-16,1-3-4 0,0 1 1 0,0 0-5 15,1-2-30-15,0-2-36 0,-1-1-45 0,1-3-61 16,-1-1-187-16,-4-1-380 0,9-1 170 0</inkml:trace>
  <inkml:trace contextRef="#ctx0" brushRef="#br0" timeOffset="-53200.61">9030 5130 138 0,'0'0'219'0,"0"0"-14"0,0 0-21 0,4-4-15 15,-4 4-16-15,0 0-16 0,0 0-16 0,0 0-12 16,0 0-11-16,0 0-10 0,0 0-3 0,0 0-4 15,0 0 6-15,-8 15-7 0,6-11-4 0,-2 3-6 16,-3-1-1-16,1 3-4 0,-2 1-5 0,2-1-4 16,1-1-5-16,-2 1-5 0,2-1 0 0,-4 2-7 15,6 0-4-15,-3 1-4 0,4 0-2 0,-2-2-4 16,0 0 0-16,0 1-3 0,3 0-3 0,1-1 0 0,-1 0-2 16,-2-1 0-16,3-1 0 0,0-2-2 15,3 0 0-15,-2 0 0 0,3 0-2 0,1-1 1 16,0-3-1-16,3 2 2 0,1-2-3 0,2-2 0 0,1 1-2 15,0-3-1-15,3 3 0 0,1-3-1 0,-3 0-2 16,6-3-1-16,-2 0 1 0,1 1 2 0,2-3-4 16,-2-1 3-16,0 4-1 0,-7-2-3 0,6 1 2 15,-7-2 0-15,1 1-6 0,0 2 1 0,-3-3 6 16,-1 2-5-16,2 1 2 0,-4-1 0 0,-1 1-3 16,0 0 2-16,1 0-1 0,-1 2 2 0,-1-1-3 15,1-1 1-15,-1 2 1 0,1 0-3 0,-3-2 3 16,-1 5-1-16,-1-5-3 0,1 5 0 0,-3-4 1 15,3 4 1-15,-5-3-3 0,5 3 0 0,-6 0 0 16,6 0 3-16,0 0-2 0,-13 2 1 0,9-1-1 0,-1 1 2 16,0-1 1-16,0 4 0 0,1-3 0 0,-1 2 0 15,1-1-2-15,0 5 1 0,2-1 2 16,-1-1-3-16,-2 2 5 0,3 0-2 0,0 2 1 0,2 1-2 16,0-5 5-16,0 5 3 0,4-2-3 0,2-1 2 15,0 2 7-15,0-1 3 0,3 0-1 0,1-1-5 16,-1-3 2-16,0 0-4 0,5 2 2 0,-4-2-2 15,-1-1-4-15,4-1-31 0,0-2-72 0,-2 0-95 16,0-6-283-16,-2 1-516 0,2-4 229 0</inkml:trace>
  <inkml:trace contextRef="#ctx0" brushRef="#br0" timeOffset="-52450.66">10108 5035 197 0,'0'0'203'0,"0"0"-11"0,-1-4-16 0,1 4-16 16,0 0-19-16,0 0-5 0,0-6-18 0,0 6-15 15,0 0-12-15,0 0-4 0,0 0-11 16,0 0-6-16,0 0-5 0,0 0-5 0,-13 9-2 0,3-6-1 15,-1 4 0-15,3-2-7 0,-3-1 1 0,1 1-3 16,-2 1-2-16,2 1-3 0,1 1-3 0,0 0-6 16,-3 0 0-16,7-1-2 0,-4 0-2 0,5 5-2 15,-3-5-4-15,3 3-1 0,-3-1-3 0,6 2 0 0,0-2-1 16,1 0-2-16,0 1 4 0,1-2 0 0,4 0 2 16,2-1 0-16,3 0 1 0,0 0-2 0,3-5 0 15,5 4-3-15,-1-1 1 0,3-1-7 0,0-2 0 16,-1 2 0-16,1-1-9 0,-3 0-31 0,-2-2-30 15,-2 0-35-15,4-1-33 0,2 0-41 0,-3 3-231 16,-5-3-428-16,5 0 189 0</inkml:trace>
  <inkml:trace contextRef="#ctx0" brushRef="#br0" timeOffset="-51650.43">10410 5126 120 0,'-12'2'165'16,"6"-1"-8"-16,0-1-9 0,-2 1-4 0,-1 4 0 15,2-2-9-15,-4-3-3 0,2 3-8 0,-1-1-9 16,2 2-11-16,2-1-7 0,0 1-8 0,-2 0-1 16,2 0-3-16,0 1-3 0,-1 1-6 0,2-2-6 15,-2 1-7-15,4-1-4 0,-1 1-4 0,1 2 2 16,0-3-10-16,1 1-2 0,1-1 0 0,-1 1-5 15,2 2-6-15,0-5 1 0,0 2-1 0,0-4-2 0,3 8-5 16,-1-5-4-16,1-1 1 0,2-2-2 0,-5 0-3 16,12 3-2-16,-6-3 0 0,2 0-3 0,1 0 0 15,1-3-1-15,0 1-10 0,0-2 7 0,3 1-2 16,-3 1 0-16,3-4 1 0,-4 4-3 0,0-1-3 16,-4 1 4-16,4 0-1 0,-4-1 3 0,-1 1 3 15,1 2 4-15,-5 0 1 0,9-4 2 0,-5 3-1 16,-4 1-7-16,6-3 2 0,1 2-1 0,-2 0-2 15,0-1-2-15,-5 2 0 0,10-1-5 0,-6-1 3 16,-4 2 1-16,6 0 0 0,-6 0-2 0,0 0-1 0,0 0-2 16,8-2 0-16,-8 2 0 0,0 0-1 0,4 5 2 15,-2-2-1-15,0 2-1 0,0-1-1 0,-1 1-5 16,1-1 5-16,-1 1-3 0,-1 3-2 0,1-3 9 16,2-1 0-16,-1 1-4 0,1 0 2 0,-2-3 0 15,2 3-2-15,-1-5 5 0,-2 0 3 0,8 3-3 16,-3-2 0-16,-5-1-1 0,12-4 1 0,-8-1 1 15,-1 1-2-15,3-1-1 0,-2 1-6 0,0-2 4 16,0-1 5-16,0 0-4 0,5-1-2 0,-4-1 3 16,0 4-2-16,-1-2 1 0,0 2-2 0,-2 2 0 15,1-2 0-15,2 2-1 0,-1 0-1 0,-3 0 2 0,3 1-1 16,-4 2 1-16,10 2-2 0,-10-2 2 0,8 3 0 16,-3 0-2-16,-1 0 2 0,2 2-1 0,-2-4 0 15,2 5 3-15,-3-1-2 0,2-2-2 0,-1 1 3 16,-1-1-2-16,-1 0-1 0,2 1 5 0,-2-1-2 15,1 0 2-15,-3-3-4 0,4 2-4 0,-4-2 1 16,2 3 7-16,-2-3-4 0,0 0 3 0,4 1-2 16,-4-1-4-16,0 0 3 0,0 0 0 0,0 0-6 15,5 4 8-15,-5-4 2 0,0 0-2 0,2 3 1 0,-2-3 1 16,0 0-4-16,0 0 3 0,0 0 3 0,0 0-1 16,0 0 8-16,0 0 3 0,0 0 2 0,0 0 12 15,11-8 6-15,-8 4 5 0,-1 0-3 0,3-1-4 16,-1 0-5-16,0 0-2 0,3-2-1 0,-3 0 0 15,4-3-5-15,1 3-6 0,-2-3 2 0,1 3-6 16,0-4 6-16,-1 3-4 0,4-2-4 0,-2 4-5 16,0-1-24-16,-4 3-20 0,5-1-25 0,-1 2-38 15,0 3-30-15,-1 0-24 0,2 1-31 0,-1 2-53 16,-3-2-190-16,0 2-467 0,2 1 208 0</inkml:trace>
  <inkml:trace contextRef="#ctx0" brushRef="#br0" timeOffset="-51450.23">10928 5187 92 0,'1'5'155'0,"0"-1"-8"0,0 2-6 15,2 0-8-15,-2 0-5 0,1 1-9 0,1 0-11 16,-1-2-4-16,3 3-12 0,-3-3-8 0,-1 1 2 0,1 1-10 16,-1-2-1-16,0 2-4 0,1-3-2 15,-2 1-2-15,0 0-4 0,1-2-1 0,0 0 2 16,-1-3 2-16,-1 5 5 0,1-5 5 0,0 0-1 0,0 0-7 15,0 0-9-15,0 0-11 0,0 0-40 0,-3-15-59 16,3 8-75-16,-1-5-246 0,1 0-403 0,-1-6 178 16</inkml:trace>
  <inkml:trace contextRef="#ctx0" brushRef="#br0" timeOffset="-51299.11">10897 4932 167 0,'0'0'160'0,"0"0"-10"0,0 0-8 16,6 10-16-16,-2-5-10 0,4 2-9 0,-5 2-8 0,3-1-15 16,-1 0-6-16,3 1-26 0,-1 1-45 0,1-3-71 15,1-2-140-15,1 3-221 0,3-2 97 0</inkml:trace>
  <inkml:trace contextRef="#ctx0" brushRef="#br0" timeOffset="-50617.92">11119 5150 196 0,'0'0'213'0,"0"0"-14"0,0 0-18 0,0 0-10 0,0 0-12 15,0 0-14-15,0 0-13 0,0 0-10 0,0 0-10 16,0 0-11-16,0 0-9 0,0 0-5 0,0 0-7 15,0 0-4-15,0 0-3 0,-1 3 1 0,1-3-2 16,0 0 0-16,0 0-5 0,0 0 0 0,0 0 11 16,0 0-3-16,0 0 0 0,0 0-1 0,0 0-8 15,0 0-6-15,0 0-5 0,0 0-11 0,0 0-2 0,0 0-1 16,0 0-10-16,0 0 0 0,0 0-10 16,0 0 5-16,3 4 0 0,-3-4-3 0,0 8-4 0,1-3-1 15,-1 1-2-15,1 2-2 0,-1-2 1 0,1 2-3 16,2-4-7-16,-2 2 7 0,-1 2-3 0,1-4 2 15,1 1-3-15,-1 1-3 0,1-1-3 0,2 0 2 16,0-1 2-16,0-2 0 0,1 1 1 0,4-1-3 16,-4-1 3-16,2 0 0 0,-1-1 0 0,0-2-1 15,3-1 0-15,-2 0-3 0,-1-1 1 0,-1 2 0 16,1-3 0-16,0-1-3 0,-4 2-2 0,-1-1 6 16,3 1-9-16,-1-1 5 0,0 3-2 0,-1-1 0 0,2-1 1 15,-4 4-1-15,1-3 1 0,-1 3-4 16,5-1 4-16,-5 1-3 0,0 0-1 0,0 0 3 0,0 0 0 15,13 3-2-15,-8-2 4 0,-5-1-2 0,4 5-2 16,0-4 4-16,-4-1 0 0,5 3-1 0,-5-3 1 16,4 3 0-16,-4-3-2 0,2 2 0 0,-2-2-1 15,0 0-1-15,0 4 4 0,0-4 1 0,4 3-4 16,-4-3 2-16,4 5-1 0,-1-2 3 0,-1 1-2 16,2-1 1-16,3 1-3 0,1 3 2 0,0 1 2 15,0-1-5-15,3 0 0 0,-2 0-2 0,0 3 2 0,1-1 1 16,-1 1-2-16,1-4 4 0,-1 3-5 0,-2-4 2 15,-1 5-1-15,-1-1 1 0,0-2 1 0,-2 3 0 16,1-2 2-16,-2-1-1 0,-2 1 0 0,1-2 1 16,-1 2-1-16,-1 1 0 0,1-1 1 0,-2-1-3 15,2 3 2-15,-3-1 1 0,1 2-1 0,-1-2 1 16,3 0-1-16,-2-2 3 0,0 4-3 0,0-2 1 16,-1 0-1-16,2-1 2 0,-1-1-16 0,1-2-37 15,-3-1-39-15,-1 0-46 0,0-3-75 0,5-1-273 0,-14-5-524 16,8-2 232-16</inkml:trace>
  <inkml:trace contextRef="#ctx0" brushRef="#br0" timeOffset="-50436.5">11275 4976 183 0,'-5'-2'239'0,"1"-1"-18"0,-1 1-25 16,1 0-22-16,-1-2-15 0,5 4-16 0,-10 1-13 15,10-1-14-15,-6 7-10 0,0-2-13 0,5 4-4 0,-2-1-8 16,3 2-18-16,-1 0-40 0,2-1-63 0,6 3-86 16,-4-6-183-16,4 2-334 0,6-4 148 15</inkml:trace>
  <inkml:trace contextRef="#ctx0" brushRef="#br0" timeOffset="-50143.42">12052 4862 199 0,'1'-5'262'0,"-1"5"-28"0,0 0-25 15,0 0-17-15,0 0-23 0,4 10-15 0,-4-3-16 0,1 5-16 16,1 4-11-16,-2 3-10 0,0 11-12 0,-3-2-4 15,1 0-11-15,-2 0-5 0,-1 1-10 0,1-2-2 16,0 2-9-16,-1-6 1 0,2-2-9 0,1-1-3 16,-1-1-4-16,2-1-1 0,1-1-2 0,-3-5-5 15,3 0 0-15,-1 0-4 0,0-5-5 0,1 3-13 16,-2-5-31-16,1 1-29 0,0-1-54 0,1-5-70 16,-5 1-204-16,5-1-416 0,0 0 185 0</inkml:trace>
  <inkml:trace contextRef="#ctx0" brushRef="#br0" timeOffset="-49617.24">11846 5097 216 0,'-4'-5'228'0,"3"-4"-8"0,-3 4-3 16,3-2-15-16,-2 0-16 0,2 1-12 0,4-3-14 16,-2 2-15-16,4-1-14 0,0-2-13 0,4 3-12 15,1-5-10-15,3 0-12 0,5 0-6 0,-1 2-7 16,7-4-11-16,-1 2-4 0,-3 2-7 0,-3-1-4 15,0 3-4-15,-2 0-4 0,-2 1-3 0,-2 2-5 16,-2-1-1-16,5 0-15 0,-9 3-2 0,3 0-2 0,-4 0-2 16,2 0 1-16,-2 1-3 0,1 0-3 15,-1 1 1-15,-4 1 1 0,9 0 0 0,-9 0-1 16,5 3 0-16,-5-3-2 0,8 4 0 0,-7-1-1 0,3 1 1 16,-3 0-1-16,2 0 1 0,-2 1-2 0,-1 1-1 15,3 0 4-15,-6-1 0 0,3 4-4 0,-4 1 0 16,4-2 0-16,-5 3 1 0,4-1 0 0,-3 2 0 15,-1 1 2-15,0 3-1 0,1-1 0 0,0-3 0 16,-1 2 1-16,1-2 1 0,4 1-1 0,0-4 1 16,1 4-1-16,3-2 1 0,-3 1 0 0,6-2 0 15,-1 0-1-15,6 0 3 0,-3-4 0 0,1 4-1 16,3-7 3-16,-3 4-3 0,3-4 0 0,-1-1-1 0,1-1-1 16,-1 0 4-16,-1-1-2 0,-3-1 1 15,1 0-2-15,0-4 0 0,-4 5 4 0,1-5-6 0,1 2-1 16,-4 1 0-16,1 0 0 0,0 0 0 0,-4 2 2 15,5-3 0-15,-1 0 0 0,-4 3-1 0,4-4-1 16,-4 4-1-16,0 0 0 0,0 0 2 0,0 0-1 16,0 0-1-16,8 10 0 0,-6-6 0 0,-1-2 2 15,2 3-1-15,1 1 1 0,-2-3 0 0,2 0 2 16,0 0-2-16,0 2 2 0,2-3 1 0,-2 2-2 16,-1-2 2-16,-1 2-3 0,2-2-27 0,0-1-51 15,1-1-63-15,-5 0-83 0,13-3-188 0,-5-1-446 0,-2-1 197 16</inkml:trace>
  <inkml:trace contextRef="#ctx0" brushRef="#br0" timeOffset="-49101.43">12529 5113 87 0,'0'0'164'0,"-8"5"-9"16,6-3-13-16,0-1-8 0,2-1-11 0,-4 8-12 15,4-2-10-15,-1-3-3 0,1 1-8 0,1 1-3 16,-1 2-1-16,2-3-6 0,0 3-10 0,-2-2-7 16,2-2-2-16,0 1-7 0,3 0-6 0,-4 1-3 0,3-4-2 15,1 3-2-15,0 1-4 0,2-3-8 16,4 1 1-16,-2 0-5 0,3 2 1 0,-1-3-6 16,2 1-1-16,5 3 0 0,-1-3-1 0,2-2-2 0,-2 3-1 15,2-4-4-15,2 1 1 0,-3 2-2 0,4-3-4 16,-2-1 2-16,-3 1-1 0,-2-3 3 15,-2 0-2-15,0-1-2 0,-3-1 0 0,-1-3-2 0,0-1 0 16,-3 1-3-16,1-2 2 0,-2-1 0 0,1-5 2 16,-1 3-2-16,-2-3-1 0,-1 0 1 0,2-1-2 15,1 3 1-15,-2-3-2 0,0 1-2 0,-2 5 3 16,0-3 2-16,2 4 3 0,0 2 3 0,-3-3 7 16,0 6-1-16,2 0 5 0,-2-1-3 0,1 2-2 15,-1 4 0-15,0-4-5 0,0 4 0 0,0 0-2 16,0 0 2-16,0 0-4 0,0 0 1 0,0 0-2 15,0 0-1-15,0 0 0 0,0 0 3 0,0 18-4 0,0-12 3 16,-1 0-4-16,2 3 2 0,-1 2 1 16,-1-1-1-16,2 2 3 0,-2 5 6 0,-1 0-1 0,2 0 4 15,0-3 2-15,-3 3 2 0,1 3-1 0,2-8-2 16,0 5-3-16,0-5 0 0,2 5 1 0,1-5-2 16,-3 1 0-16,4-2-2 0,-1 4 0 0,-1-4 0 15,2-1 0-15,-3-2 0 0,2 4-2 0,-2-8-7 16,3 1-44-16,-4 0-68 0,1-2-73 0,-1-1-215 15,0-2-430-15,0 0 190 0</inkml:trace>
  <inkml:trace contextRef="#ctx0" brushRef="#br0" timeOffset="-48918.35">12927 5150 157 0,'2'-4'228'0,"-2"4"-20"15,9-1-14-15,-3 1-18 0,4 0-14 0,3 1-19 16,-2-1-12-16,2 4-17 0,6-4-9 0,-2 4-10 16,-2-3-11-16,-2 1-41 0,-1-1-83 0,0-1-104 15,-1-1-132-15,0-2-299 0,-3-1 132 0</inkml:trace>
  <inkml:trace contextRef="#ctx0" brushRef="#br0" timeOffset="-47899.31">6363 5786 40 0,'0'0'168'0,"0"0"-10"0,0 0-15 16,0 0-11-16,0 0-8 0,0 0-10 0,0 0-7 15,0 0-5-15,5 11-1 0,-2-6-7 0,-2 1-1 16,0-3-1-16,1 0-10 0,-1 3 0 0,0-2-7 16,2 2-5-16,-2-1 1 0,2 0-6 0,-2 0 1 15,1 2-2-15,-2-2-6 0,2 2-5 0,1 3-11 16,-1-3 3-16,2 3-2 0,-3-1-4 0,0 1-3 15,2 1-5-15,-2 0 1 0,0 3-4 0,-1 3-4 16,0-5-3-16,0 5-2 0,0-5 2 0,-1 4-3 0,0-5-4 16,-1-1 2-16,4 2-1 0,-2-1 0 15,-2-3-13-15,1 2-29 0,-1-4-37 0,0 0-42 0,2-3-59 16,-1 1-211-16,1-4-407 0,0 0 180 0</inkml:trace>
  <inkml:trace contextRef="#ctx0" brushRef="#br0" timeOffset="-47600.53">6194 6220 64 0,'-3'2'268'15,"3"-2"5"-15,-4 3-5 0,4-3-9 0,0 0-15 0,0 0-13 16,0 0-16-16,-3 2-21 0,3-2-15 0,0 0-12 15,0 0-19-15,0 0-17 0,0 0-9 0,0 0-11 16,0 0-12-16,13 4-6 0,-4-3-11 0,1 3-9 16,0-2-6-16,8 3-3 0,-1-2-8 0,2 2-8 0,-1-1-3 15,5 0-2-15,0-2-7 0,-1 0-2 16,6-2-7-16,0 1-2 0,-8-2 1 0,2-2-5 16,-2-2-4-16,0 1-10 0,-2-1-14 0,0-3-32 0,-2-1-17 15,-6 2-29-15,3-5-33 0,-7-2-43 0,-2 0-19 16,-4-3-37-16,0-1-43 0,-6-6-176 15,-3-3-472-15,-5 3 209 0</inkml:trace>
  <inkml:trace contextRef="#ctx0" brushRef="#br0" timeOffset="-47400.86">6252 5949 117 0,'-8'0'220'0,"4"-3"-2"15,-1 3 0-15,5 0-6 0,-5-3-9 0,5 3-9 16,-1-5-16-16,1-1-17 0,0 6-13 0,1-6-18 0,4 0-9 15,0 3-14-15,4-4-12 0,-1 1-10 0,6 2-7 16,-4-1-6-16,3 1-11 0,5-1-3 0,4 2-6 16,-6-1-20-16,-2 1-39 0,4 1-37 0,1-1-43 15,-2 3-44-15,4-2-56 0,-4 0-197 0,4 0-416 16,-2 1 184-16</inkml:trace>
  <inkml:trace contextRef="#ctx0" brushRef="#br0" timeOffset="-46584.01">7267 5993 136 0,'0'0'153'0,"-21"4"-14"15,17-3-12-15,-2 1-10 0,2 0-7 0,-2 0-12 0,-1 1-7 16,1 1-4-16,-4 0-10 0,-1 1-1 0,1-1-2 16,0 4 0-16,0-2-5 0,1 2-4 0,-4 0-7 15,4 0 0-15,0 1-9 0,0-1-1 0,4 0-5 16,-3 1-2-16,3-4-2 0,3 2-3 0,-1-4-4 15,3 2-4-15,0 2 5 0,1-2-1 0,2-2-8 16,3-1 0-16,2 1-5 0,1-2-2 0,1 2-2 16,-1-3-2-16,5-2 1 0,-2 1-3 0,-2 0 1 0,4 2-4 15,-5 0-1-15,-1-1 1 0,0 2 0 0,3 0-1 16,-3 3-2-16,1 1 1 0,-1 1-1 0,-1 2 0 16,-1 1-2-16,2 4 0 0,-1 1 1 0,-3-3-3 15,0 4 2-15,1-1 0 0,-1 0-1 0,-1-1 1 16,-1-1-2-16,0-2-1 0,-2 0 0 0,-2-5 0 15,2 2 6-15,0-3 30 0,-1-1 4 0,-2 2-1 16,2-2 1-16,-5-2-2 0,3 1 6 0,3-3 5 16,-11 0 0-16,11 0-4 0,-12-7-3 0,7 3-5 15,-1 0-6-15,0-2-2 0,-2-2-2 0,3 0-2 16,-1-1-1-16,1-3-4 0,3 2-2 0,0 2-6 0,1-5 3 16,1 2-5-16,1 1 2 0,2-1 1 0,1 1-6 15,0 1 0-15,2-1-2 0,4 0 1 0,-1 3 1 16,1-1 1-16,1 0-4 0,0 0 1 0,1 0-3 15,0 2 1-15,0 0 0 0,4-3-5 0,-4 6 4 16,-2 0-1-16,3 1 3 0,-4-7-4 0,5 7 4 16,-2-1-2-16,-6 2 0 0,4-1-1 0,-2-1-1 15,-2 1 1-15,-1-2 2 0,0 2 0 0,1 1 1 0,0-2-1 16,-1-2 1-16,0 1-3 0,-1 1-1 16,-1 1-2-16,-3 2 5 0,5-7 0 0,-4 5 0 15,3-1-1-15,-4 3-1 0,-3-5 1 0,3 5-5 0,-2-4 4 16,2 4 0-16,-8-4-1 0,8 4 2 0,-6-1 2 15,0 1-1-15,1-3 0 0,5 3 2 0,-11 4-2 16,11-4 9-16,-8 0 2 0,3 1 2 0,-1 2-2 16,1-2 2-16,-3 4-2 0,3 1 4 0,1 0-5 15,0-1-3-15,-1 5 4 0,-4-5-2 0,7 5 0 16,-1-2-2-16,-1 1 1 0,4-2-5 0,-1 3 2 16,2-1 0-16,-1-1-1 0,0 2 1 0,4-2-2 0,1 0 0 15,5 0 3-15,-2-1-2 0,1-2 0 16,5-1-15-16,-3-1-31 0,1 0-36 0,1-1-38 15,5-4-47-15,0-3-65 0,-4 0-223 0,3-3-483 0,0-3 214 16</inkml:trace>
  <inkml:trace contextRef="#ctx0" brushRef="#br0" timeOffset="-46314.57">7658 5764 62 0,'0'0'230'0,"-2"6"-10"0,2-2-9 15,0-1-13-15,0 2-9 0,3 7-10 0,-1-2-14 16,0 2-12-16,4 5-10 0,-3 0-6 0,2 3-11 16,-3-2-7-16,3 2-11 0,2 3-5 0,-1-5-10 15,-1 2-5-15,0-1-10 0,2 4-6 0,-3-3-7 16,2-3-8-16,-5-1-4 0,4 1-4 0,-1-2-4 15,-3 0-6-15,2-4-3 0,0 0-5 0,-1 1-21 16,-2-3-42-16,0 1-50 0,0-3-52 0,-4-3-62 16,0 0-241-16,-2-1-471 0,1-2 209 0</inkml:trace>
  <inkml:trace contextRef="#ctx0" brushRef="#br0" timeOffset="-46145.87">7640 6050 199 0,'0'0'266'15,"1"-8"-14"-15,1 4-15 0,2-1-19 0,1 3-8 16,2-4-17-16,0 5-15 0,4-3-21 0,0 1-15 16,2 1-14-16,0 1-12 0,7-1-12 0,-2 2-10 15,4 2-9-15,-2 0-10 0,2 2-4 0,0 0-20 16,-3 0-50-16,2 2-53 0,-2 1-63 0,2-6-72 0,-5 5-218 16,4-4-437-16,-8 1 195 0</inkml:trace>
  <inkml:trace contextRef="#ctx0" brushRef="#br0" timeOffset="-45301.12">8310 5874 21 0,'0'0'212'0,"0"0"-9"15,0 0-16-15,0 0-14 0,0 0-18 0,0 0-14 0,0 0-6 16,0 0-6-16,0 0-7 0,-16-8-8 15,12 6-9-15,2-1-5 0,-2 1-8 0,4 2-10 16,-7-5-2-16,5 4 0 0,2 1-1 0,-7-4-3 0,6 2-6 16,1 2-8-16,-5-2 0 0,5 2-11 0,0 0-1 15,-4-3-4-15,4 3-4 0,0 0-7 0,0 0-5 16,0 0 1-16,0 0-6 0,0 0-3 0,0 0-3 16,0 0-4-16,0 0 2 0,-2 10 8 0,2-5 11 15,0 5-4-15,-3-1 0 0,3 3-2 0,0 3 1 16,-4 2-3-16,4-1 0 0,0 11 3 0,0 0-1 15,0 0 1-15,0 1-5 0,0-1 0 0,4 2-1 0,0 2-2 16,-3-2-6-16,3 1 2 0,-1-1-2 16,-3 0-2-16,2 0 2 0,1 0-8 0,-2-3 6 15,4-2-6-15,-1 1 4 0,-3-8-3 0,-2-2-8 0,2-2 8 16,0-5-3-16,-2 0 0 0,2-1-1 0,-1 0 2 16,0-2-2-16,-1-2-3 0,1-3 0 0,-5 2-11 15,5-2-1-15,-14-8-7 0,9 1 3 0,-7-7-2 16,6 1-4-16,-3-8 0 0,0-6-7 0,0 3-5 15,3-3 2-15,2 0 6 0,4 3 0 0,-3 3 3 16,3 1 3-16,0 6 1 0,3-3 1 0,1 5 1 16,-2 2 1-16,2 0 2 0,1 1 3 0,-1 4-1 0,1 0-2 15,2 2 1-15,-2-1 4 0,1 2 0 0,-1 0-2 16,4 2 4-16,-1 0-3 0,-3 0 3 0,8 2 2 16,-2 0-2-16,-1 1 0 0,1-1 1 0,-4 0 1 15,6 3 0-15,-4-2-1 0,1 2-2 0,0 0 2 16,-1 0 3-16,2 2-2 0,-4-1-2 0,3 1 2 15,-2 1-1-15,-4-3 2 0,4 0 1 0,-5-1-2 16,4 0 2-16,-6 0 1 0,3-2-2 0,0 0 1 0,-3 3 1 16,3-3-4-16,-4-2 19 0,4 2 15 15,-4-2 14-15,0 0 7 0,0 0-7 0,0 0-5 16,6-9-3-16,-6 2 11 0,0 0-4 0,0-1 0 0,4-1-1 16,-3-3-6-16,3-4-2 0,-4 3-1 0,4-3-3 15,-1 0-1-15,-2 2-5 0,0 4-5 0,-1 2-7 16,4-3 2-16,-4 6-2 0,3-1-3 0,-2 2-1 15,4-1-3-15,-1 1-7 0,1 1-15 0,1 2-24 16,1 1-30-16,1 0-32 0,3-1-28 0,-2 1-32 16,3 1-26-16,-1-2-32 0,-1 1-57 0,1 0-149 15,1 0-461-15,0-3 205 0</inkml:trace>
  <inkml:trace contextRef="#ctx0" brushRef="#br0" timeOffset="-45018.46">8676 6045 160 0,'0'0'166'0,"-14"5"-4"0,10-2-14 0,4-3-1 15,-4 6-7-15,3-1-2 0,-2 1 5 0,2 1-1 16,-4-2-5-16,5 1-12 0,-3 3-12 0,2-1-7 16,0 0-5-16,1-1 3 0,-4 4 4 0,4 0-7 15,0-4-9-15,0 1-10 0,4-3-6 0,-4 3-5 16,1-4-10-16,0 1-6 0,2-1-3 0,-2 1-3 16,3-2-7-16,0-1 2 0,1 1-4 0,0-1 3 0,3-2-5 15,-8 0-1-15,10 0-3 0,-6-3-3 16,0 0-2-16,0-1-2 0,1 2-4 0,-3-3-3 15,-1-2-3-15,1 0 1 0,-4 2-5 0,1-3 1 0,-5-1-2 16,2 0-6-16,-2 0 4 0,-2-2-4 0,-2 6-7 16,2-5-6-16,-1 5-1 0,0-3-6 0,-1 2-10 15,5 1-13-15,-2 3-12 0,4-3-24 0,0 0-33 16,-1 2-34-16,1-2-29 0,3 5-60 0,3-7-176 16,2 0-438-16,3 2 194 0</inkml:trace>
  <inkml:trace contextRef="#ctx0" brushRef="#br0" timeOffset="-44467.5">8812 6114 78 0,'0'0'209'0,"0"0"-18"0,-2 4-20 16,6 1-10-16,-4-1-6 0,3-1-11 0,-1 0-12 15,1 6-14-15,0-3-13 0,3 3-8 0,-3-4-8 16,4 3-13-16,-6-1-6 0,3-1-7 0,1-1-8 15,-4 2-4-15,0-2-9 0,2-2-2 0,1 1-1 16,-4-1 4-16,1 0 10 0,-1-3 9 0,0 0 5 16,5 2-2-16,-5-2-6 0,0 0-8 0,0 0-6 0,12-7-1 15,-6 2-7-15,-3 2-4 0,-2-4-5 0,3 5 0 16,-3-3-4-16,3 0-1 0,-1 1-3 0,-2 1-1 16,3 0-5-16,-4 3-2 0,5-5-1 0,-4 4-3 15,-1 1 2-15,0 0-3 0,12 0 2 0,-9-1-4 16,-3 1 1-16,8 2-1 0,-4-1-2 0,0 2 0 15,-4-3-5-15,9 4 5 0,-4-3-3 0,1 1 2 16,4 0-2-16,-5 2 4 0,3-3-1 0,0 1-1 0,3-2 2 16,-2-2-1-16,2 2-2 0,-3-1 2 0,4 0-3 15,-3-2 2-15,-3 1 3 0,3-1-1 16,-4-1-1-16,3 1-3 0,-4 2 2 0,1-1 1 0,-5 2-3 16,10-2 3-16,-10 2-4 0,4-2-1 0,-4 2-1 15,5-1-1-15,-5 1 3 0,0 0-1 0,0 0 1 16,4 5-2-16,-1-2 3 0,-1 1-1 0,-2 0 2 15,5 0-2-15,-2 0 2 0,-2-1 1 0,2-1 0 16,-1 2 0-16,2 0-1 0,0-1 1 0,1-2 0 16,4 2 0-16,-2-3 0 0,1 1 0 0,3-2 0 15,-4 1-4-15,-1 0 8 0,2 0-3 0,0-3-1 0,2 2-2 16,-4 0 0-16,0-1-5 0,0 2-9 16,-6 0-12-16,10 2-6 0,-5 0-9 0,-1-2-4 15,1 3-11-15,0 1-6 0,-2-1-6 0,3 0-12 0,-1 1-17 16,0 1-21-16,2-2-46 0,-2-1-191 0,4 0-384 15,-3-2 169-15</inkml:trace>
  <inkml:trace contextRef="#ctx0" brushRef="#br0" timeOffset="-44066.49">9818 5688 106 0,'0'0'195'0,"-10"4"-4"16,5-1-5-16,1 1-11 0,-1 1-6 0,-1 2 0 15,1 1-13-15,-3-1-11 0,3 3-7 0,1 2-9 0,0 3 0 16,-1 1-10-16,1 2 5 0,3 3-12 0,1-2-8 16,0 8-5-16,0 0-6 0,1 2-3 0,3-3-8 15,1 3-2-15,3 0-5 0,-3 1-7 0,0 0-4 16,4 0-2-16,-1-1-5 0,-2-3-5 0,2-1-6 16,-3 1-2-16,4 1-2 0,-2-5-4 0,-4-2-6 15,1 0-3-15,0-2 0 0,0 2-5 0,0-2-4 16,-1 2 4-16,1-3-5 0,-3 0-5 0,2-2 1 15,-1 2-3-15,-3-5 1 0,1-1-12 0,1-1-36 16,-1 0-41-16,-1-5-43 0,-3 2-64 0,2-5-98 16,-2-2-199-16,4 0-519 0,0 0 229 0</inkml:trace>
  <inkml:trace contextRef="#ctx0" brushRef="#br0" timeOffset="-43876.9">9634 6132 170 0,'13'-4'218'0,"0"1"-1"0,5-6-13 15,1 7-15-15,4-2-17 0,-3 0-17 0,2-3-15 16,-1 4-15-16,-2 1-8 0,2-1-17 0,-1-1-9 0,-3 1-10 16,-1 1-44-16,-3-3-50 0,-2 0-67 0,7-3-109 15,-9 1-100-15,4-4-314 0,-2 1 139 0</inkml:trace>
  <inkml:trace contextRef="#ctx0" brushRef="#br0" timeOffset="-43518.77">10016 5961 143 0,'-3'5'220'0,"-4"-2"-20"0,2 1-9 0,0 1-17 15,-1-1-15-15,-2 4 1 0,-1-3-10 0,0 4-12 0,4-2-10 16,-3 2-13-16,0-1-10 0,1 2-9 0,1 2-6 15,0-2-8-15,5 0-6 0,-4-1-7 0,1 0-7 16,4-1-2-16,-4-5-3 0,4 3 2 0,4-2-7 16,-4-4-9-16,9 2 1 0,1-2-4 0,-2 0-6 15,5-2-7-15,0-2 1 0,3-2-4 0,0 1-1 16,-2-1 0-16,1-1-5 0,-4 3 2 0,-2 3-5 16,-1-3-4-16,-3 3-5 0,1 0 3 0,0 1 2 15,-6 0-6-15,0 0 1 0,11 2-2 0,-8 3 3 0,-2 0-4 16,2 4 0-16,0-4 0 0,0 2-1 15,-2 0 4-15,2-1-2 0,-2 1 0 0,0 0-4 0,1-1 4 16,0-1 1-16,-2-1-2 0,1 1 3 0,-1-1 0 16,0 1 2-16,0-5 2 0,4 5-4 0,-4-5 1 15,0 0-4-15,8-2-35 0,-8 2-40 0,6-5-51 16,-2 1-72-16,-1-1-247 0,-1 2-477 0,2-4 212 16</inkml:trace>
  <inkml:trace contextRef="#ctx0" brushRef="#br0" timeOffset="-42849.91">10212 6000 162 0,'0'0'167'0,"4"7"-9"16,-4-7 2-16,2 4-8 0,-2 0-9 0,1-2-4 15,-1-2-12-15,3 4-1 0,-3-4 0 0,4 3 4 16,-3 1-2-16,-1-4-5 0,4 3-4 0,-4-3-6 16,0 0-9-16,1 2-6 0,-1-2-10 0,0 0-10 0,3 3-10 15,-3-3-4-15,0 0-9 0,3 6-5 0,-1-3-3 16,1 1-7-16,-2 0 0 0,1-2-8 16,2 2-4-16,-3 1-2 0,1-2-3 0,-1 1 0 0,2 1-4 15,-2-2-2-15,1 0 1 0,-2-3 0 0,4 5-1 16,-2-1 0-16,-2-4 2 0,4 1 3 0,-4-1 2 15,10-5 1-15,-7 0-5 0,4 2 3 0,-1 1-1 16,-1-3-2-16,-1 3-3 0,4-6-5 0,-2 5 0 16,-1-1-2-16,-1 2-2 0,1-2 2 0,-1 1-5 15,-1 0 0-15,-3 3 0 0,6-2-4 0,-6 2-1 16,5-3 2-16,-5 3-7 0,0 0 7 0,5 8 1 0,-2-4 0 16,0 1-2-16,-1-2 4 0,3 2-6 0,-4-1 4 15,4-1 1-15,-2 2-2 0,2-3-4 0,-1 0 6 16,4 0 0-16,-1-2-1 0,1-2-3 0,0 2 3 15,3 0-1-15,-2-3 1 0,4-1-2 0,0 2-1 16,-3-1 0-16,-1 3 2 0,1-2-1 0,0 0-2 16,-3 1 0-16,-1 1 1 0,2 2-1 0,-3 1 0 15,1 0 0-15,-1 3-1 0,-1-3 1 0,2 2 1 0,-2 3 0 16,0-4 0-16,0 1-2 0,1 2 2 0,-1-4-2 16,0 0 2-16,2 1 0 0,-2 0 1 15,1-1 3-15,0-3-1 0,3 0 0 0,3-2 0 0,1-1 0 16,0-3 2-16,-1 3-4 0,0 1 1 0,2-4 0 15,-3 2 1-15,1 2-3 0,-3 1 2 0,-1 1-1 16,-1 0-4-16,1 1-1 0,-7-1 4 0,10 2-2 16,-5 0 1-16,-4 2-1 0,2 0 3 0,-1-2 2 15,-2 1 0-15,2 1-4 0,-2-4-2 0,0 7 0 16,0-7 4-16,4 2-3 0,-2-1 3 0,-2-1-2 16,0 0 2-16,2 4 5 0,-2-4-2 0,0 0-1 0,0 0 2 15,0 0-13-15,7-7-36 0,-2 2-42 16,-4-1-49-16,3 3-43 0,0-3-64 0,-3-2-205 15,5 4-483-15,-4-3 215 0</inkml:trace>
  <inkml:trace contextRef="#ctx0" brushRef="#br0" timeOffset="-42631.74">10751 5782 166 0,'0'0'184'0,"0"0"-14"15,0 0-15-15,0 0-13 0,8 10-9 0,-2-6-12 16,-3 2-13-16,3 0-8 0,-2-1-12 0,2 2-9 16,3 1-22-16,-1-3-59 0,-2 2-95 0,3-2-137 15,0-3-254-15,3 0 112 0</inkml:trace>
  <inkml:trace contextRef="#ctx0" brushRef="#br0" timeOffset="-42016.32">11013 5750 168 0,'0'4'219'16,"0"2"-14"-16,0-1-12 0,1 6-3 0,3-3-17 15,-4 5-4-15,4 3-3 0,0-2-18 0,0 0-15 16,-3 2-5-16,4 1 1 0,-4 0-10 0,2 1-9 16,-2 2-7-16,3-3-6 0,-4 1-8 0,-4 0-6 0,3 3-8 15,-2-3-8-15,2 2-4 0,-4-3-8 16,0 2-1-16,1-2-6 0,2-5-5 0,0 0-5 0,1-2-6 16,-3 2 0-16,0-4-4 0,2-2-1 0,0-1-3 15,2 0 0-15,-2-2 0 0,2 0-6 16,0-3 0-16,0 0-5 0,0 0 4 0,6-11 1 0,-2 2-5 15,1-3 0-15,4-1-2 0,0-4-3 0,0 1-11 16,-1-4-4-16,2 5-7 0,0 0 2 0,2 2-1 16,-1 1 0-16,-3 5 1 0,1-1-2 0,-4 4 3 15,1 1 0-15,-1 0-1 0,0 2 2 0,1 1 2 16,-6 0 0-16,9 2 2 0,-5 0-2 0,-3 5 2 16,0-2-2-16,3 4 0 0,-6-1-2 0,2 2 5 0,-2 1 3 15,0 1-1-15,-1-2 0 0,2 4 2 0,-3-2-2 16,0-2 2-16,1 1-1 0,2 0 1 0,0-3 1 15,1-1 3-15,-2-2 2 0,4 3-2 0,-2-4 5 16,4 0 12-16,1-1 3 0,3-2-8 0,4-1 1 16,0-1 0-16,2-3-5 0,4 1 1 0,-1-2-3 15,0-2 1-15,1 0-4 0,-5 1 0 0,-2 1-5 16,2-2 3-16,-4 1-1 0,0 2 1 0,-4 3 0 16,0-3-5-16,0 0 0 0,-1 2-1 0,-4 2-1 15,0 0 2-15,6 9 1 0,-3-6 0 0,-4 2-4 0,2 2 3 16,-1 2 1-16,0 2-2 0,1 0 2 15,-1 0 0-15,0 1-2 0,2-1 2 0,0 1-1 0,1 1 4 16,-2-1-2-16,2 0-2 0,-1 0 1 0,2 0-1 16,0-4 2-16,3 3 0 0,-4-1-8 15,1-2 11-15,1 1-3 0,0-1 2 0,-2-2-3 0,4 0 3 16,-6 0-9-16,3-1-33 0,-2-1-41 0,0 0-45 16,1 0-64-16,-2-1-295 0,-1-3-523 0,0 0 231 15</inkml:trace>
  <inkml:trace contextRef="#ctx0" brushRef="#br0" timeOffset="-41151.3">11836 5956 116 0,'-3'7'175'16,"2"-1"-11"-16,0 3-8 0,0 3-7 16,-1-2-17-16,1 2-10 0,0 0-11 0,1-3 0 0,0 3-7 15,-3-3-8-15,3-3-5 0,3 1 1 0,-3-4 5 16,0 3 4-16,1-3 5 0,-1-3 1 0,0 0-12 16,9-2-2-16,-3 0-15 0,0-3-9 0,1 0-7 15,-2 2-6-15,3-5-4 0,1 2-8 0,-3-1 1 16,2 2-8-16,-3 1-3 0,0 0-3 0,-1 0-7 15,0 1 2-15,0 1-7 0,-4 2-3 0,6 0-3 16,-6 0 1-16,0 0-3 0,4 6 0 0,-3-2-2 0,2 0-2 16,-2-1-1-16,-1 3 0 0,3 1 0 0,-1-3 0 15,-2-2-1-15,4 5 1 0,-1-2 0 0,-1-1 1 16,3 1 5-16,-1-4 3 0,1-1 2 0,2 2 2 16,-7-2-5-16,17-4-3 0,-9 1-1 0,-1 1 9 15,2-3-12-15,1 0 3 0,-1-1-3 0,-3 2-1 16,2 0-1-16,-2 0 0 0,-2 0-1 0,1 2-3 15,0 0-1-15,-2 0-2 0,-3 2-1 0,7-1-1 0,-7 1 3 16,0 0-3-16,7 5 3 0,-7-5 3 16,4 5-4-16,-2-4 2 0,1 2 0 0,3 2 0 0,-2-5 0 15,2 3 0-15,-2-1 0 0,1-2 0 0,4 0 3 16,4-2 1-16,-3-1-3 0,2 2 2 0,-1-5-4 16,2 1 14-16,2 1 1 0,-2-2-3 0,2-1-1 15,-2-3-2-15,-1 3-3 0,-1 1 3 0,-2-4-1 16,1 2 0-16,0-1-1 0,-2 1 0 0,1 1-6 0,0-3 2 15,-4 7 0-15,-1-4 2 0,1 2-4 16,-1 1 2-16,-3 2-4 0,3-2 0 0,-1 3-2 16,-3 1 2-16,0 0-5 0,0 0 6 0,0 0 0 0,0 0 0 15,0 0-1-15,-17 5 2 0,9-3-3 0,3 0 2 16,0 1 3-16,-2 1-2 0,0-1-3 0,3 1 2 16,-2-1 0-16,2-2 0 0,-1 3 0 0,2 3 0 15,0-4 0-15,0 4 1 0,0 0 0 0,1-2-1 16,1 3 2-16,-1 2-1 0,2-4 3 0,0 2-1 15,2 0-8-15,-1-3 7 0,1 6 1 0,2-4-1 16,0 3 0-16,1-3 2 0,2 0-3 0,1 2 3 0,0-6-1 16,5-1-5-16,-3-1-28 0,3 1-30 15,-3-2-36-15,3-2-47 0,0-1-56 0,-2-1-239 16,5-6-474-16,-1-1 210 0</inkml:trace>
  <inkml:trace contextRef="#ctx0" brushRef="#br0" timeOffset="-40018.56">12599 5903 18 0,'-10'10'180'15,"7"-8"-1"-15,3-2-20 0,-5 5-2 0,1 0-12 0,3-1-14 16,1 1-10-16,-1 3-12 0,1-4-13 0,-3 1-9 16,3 4-3-16,0-5-11 0,0 2 4 15,0 1 2-15,0-2 4 0,3 0 1 0,-2 0-1 0,3-2-3 16,-3-1-4-16,7 1-5 0,-3-1-7 0,3-2-5 15,1 0-5-15,-9 0-7 0,16-4-5 0,-8 1-3 16,-2 0-2-16,4-2-6 0,-3-1-3 0,-1 2-2 16,-1-2-2-16,1-1-4 0,-2 4-1 0,0-3-1 15,-1-2-4-15,-1 7 2 0,0-4 1 0,0 0-5 16,1 0 0-16,-2 3-1 0,-1 2-4 0,5-3 2 16,-5 3-2-16,5-1 1 0,-5 1 0 0,0 0-2 0,0 0-1 15,0 0 1-15,9 4-3 0,-8-1 3 16,3-1-2-16,-4-2-1 0,8 4 1 0,-3-1 0 15,-5-3 0-15,6 2 1 0,-2-2-1 0,-4 0 0 0,9 1 2 16,-9-1-2-16,8 0-2 0,-2-2-1 0,-1 1 3 16,-5 1-1-16,8-3-3 0,-3-1 3 0,-5 4-4 15,8-2 2-15,-3 2 0 0,-5 0-2 0,5-1 0 16,-5 1 0-16,9 0 0 0,-9 0-5 0,6 1 2 16,-6-1 4-16,11 0 0 0,-11 0 2 0,9 0 1 15,-9 0-9-15,9-3 8 0,-3 1 0 0,0 0 0 16,-1-2 0-16,1 0-4 0,0-3-3 0,2 1 2 0,-1-1-1 15,0 1 8-15,0-3 0 0,-1 1-2 0,2 0 0 16,-3-1-4-16,3 2 7 0,-3-2 1 16,3 1 5-16,-2 0-2 0,-2 1 2 0,0 2 2 0,1-4 0 15,-1 2-1-15,-1 4-3 0,-1 1 1 0,2-4-2 16,-2 2 3-16,2 1-6 0,-4 3-1 0,0-2 1 16,0 2 0-16,4-2-2 0,-4 2 2 0,0 0-2 15,0 0-2-15,0 0-7 0,0 0 9 0,9 1 0 0,-9-1 1 16,8 1 0-16,-2 1-1 0,-1 1-1 0,3 3 2 15,-3 2-5-15,4-3 2 0,0 3-1 16,-3-1 3-16,1 4-3 0,-1-1 1 0,2 1-1 0,-2 0 1 16,-3 1 1-16,0-2-1 0,1 1-1 0,-2 1 2 15,-2 1-4-15,1-3 4 0,-1 2-4 0,-1-2 3 16,1 2 1-16,-2 0 0 0,4-2 0 0,-2-2-1 16,-2-2 2-16,2 0-1 0,0-2-1 0,-1 1-3 15,1 0 4-15,0-5 0 0,-1 7 2 0,-1-6 4 16,2-1-3-16,0 0 2 0,0 0-2 0,0 0 0 15,0 0-4-15,0 0 4 0,0 0 0 0,0 0-4 16,-2-15 5-16,3 9-4 0,0 2-1 0,1 1 1 0,0-1 0 16,2 1-2-16,1-1 1 0,2-1-4 0,-1 2 3 15,-1 2-2-15,2-1-3 0,1 0 4 0,3 0 2 16,-2 4-2-16,3 0 2 0,-1-2-1 0,-1 2 1 16,0 1-4-16,0-1 2 0,2 1 0 0,-6-1-1 15,3 1 0-15,0-1 2 0,-2 1-2 0,0 0 2 16,-2-1 0-16,-1 0 0 0,0 0 1 0,0-2 1 15,-4 0-1-15,5 3 1 0,-5-3 1 0,0 0-3 16,9 0 1-16,-9 0 1 0,4-5-4 0,-2 1 3 16,1 1-3-16,-1 1 5 0,2-1-7 0,0-2 4 15,0 1-1-15,1 1 3 0,1 0-3 0,-1-1 2 0,2 2-1 16,-2-1 0-16,2 1-7 0,1 2 6 0,-4-1 0 16,-4 1-2-16,10 0 2 0,-4-2 0 15,-6 2-1-15,10 2 1 0,-4-1 1 0,-1 1-3 0,3 0-5 16,-2-1 9-16,-2 1 0 0,1 2-3 0,-1-4-1 15,1 3 3-15,0-1-2 0,0-1 1 0,0 0 0 16,3 2 2-16,-3-2-1 0,-5-1-3 0,11 1 3 16,-8 2 0-16,4-2-5 0,-2 1 2 0,1 0 3 15,-1-2-1-15,3 2 2 0,-3 1-1 0,1-1 1 16,1 0-4-16,-1 1 2 0,0-1-4 0,0 1 7 16,-1 0-2-16,-3-1 1 0,4 1 0 0,-1-2 1 0,0 2-1 15,0-3-3-15,-5 0 8 0,0 0 8 0,10-3 0 16,-5 1 7-16,-5-3 14 0,3 0 11 15,-1-1-5-15,0 0-2 0,1-3 1 0,-3-1-1 0,0 1-3 16,0 0 5-16,-3-5 4 0,1 2-6 0,1 3 8 16,0-4-5-16,1 1-5 0,-1 0 3 0,1 2-6 15,-2 2-2-15,2 0-4 0,0 0-3 0,2 3-5 16,-4-1-26-16,4 3-39 0,-2 3-67 0,1-7-102 16,-2 2-361-16,1 2-622 0,-2-2 275 0</inkml:trace>
  <inkml:trace contextRef="#ctx0" brushRef="#br0" timeOffset="-36835.36">7456 7096 94 0,'0'0'107'0,"7"2"-18"0,-7-2-3 0,0 0-11 15,0 0-4-15,0 0-2 0,12-4 4 0,-12 4 10 0,0 0 9 16,0 0 10-16,0 0 14 0,0 0 9 0,0 0 16 15,0 0 6-15,0 0 5 0,0 0 6 16,0 0-10-16,0 0-4 0,0 0-7 0,0 0-7 0,0 0-7 16,0 0-9-16,0 0-17 0,0 0-11 0,0 0-3 15,0 0-8-15,0 0-11 0,0 0-11 0,0 0-4 16,0 0-4-16,0 0-7 0,0 0-3 0,0 0-3 16,0 0-2-16,0 0-4 0,0 0-2 0,0 0-3 15,0 0-4-15,0 0-1 0,-27-3-1 0,27 3-1 16,-9-1 5-16,5 0-6 0,4 1-3 0,-8-3-1 15,1 0-1-15,2-1 0 0,1 2-4 0,-2-1 0 0,-1-1 2 16,0 0-1-16,-1-1-1 0,-1 1 12 0,0-1-4 16,-4 1 0-16,3-4-3 0,-3 3 1 0,0 2 0 15,-1-7-2-15,-2 1 1 0,-2 0-3 0,0 1 3 16,-1-2-6-16,2-2 4 0,-5-4-2 0,2 6-4 16,1-10 0-16,-3-1 4 0,0 4-3 0,8 7-1 15,-1-5 3-15,2 0-2 0,1 1-1 0,0-2 1 16,3 1-2-16,-2 3-1 0,5 2 2 0,1-2 3 15,1 3-3-15,0 1-1 0,4-1-2 0,0 2-4 16,3 0-4-16,1 0-5 0,1 0-3 0,0 3-12 16,3-1-1-16,-2 2 2 0,1 0-7 0,-1 0 7 0,1 3-2 15,0 0 3-15,1-3 0 0,-2 3-1 0,-6 0 5 16,10 4 4-16,-5-1 2 0,-2 0 2 0,0 2 1 16,-1 1 2-16,-2 0 2 0,1 1 0 0,-2 0 3 15,-4 3 0-15,1-3-1 0,-1 4 0 0,0 1 3 16,-1-3 1-16,-3 5 2 0,0 1-1 0,0-1-1 15,0 0 0-15,0 1 0 0,-1-2 4 0,3 0-6 16,1 1 4-16,-1-5-1 0,1 6-1 0,2-1-3 0,2-5 6 16,0 2-3-16,2-2 2 0,2-2 0 15,0 0 3-15,2-2 1 0,1-1-5 0,1-1 3 16,5-2 3-16,-1-2-3 0,3-2 1 0,4-3 1 0,0-1 0 16,2-1-7-16,-1 1 5 0,3-4 2 0,-3 1 1 15,-3 0-15-15,-3 3-21 0,-1 1-17 16,1 0-26-16,-3 2-23 0,1 0-22 0,-4 0-30 0,-1 1-39 15,2-2-197-15,-3 3-419 0,2-1 186 0</inkml:trace>
  <inkml:trace contextRef="#ctx0" brushRef="#br0" timeOffset="-36217.77">7567 6676 23 0,'0'0'205'0,"-3"-6"-12"0,3 6-9 0,-4-3-13 15,4 3-7-15,0-2-15 0,0 2-13 0,0 0-16 16,0 0-8-16,0 0-12 0,0 0-13 0,0 0-11 16,0 0-7-16,-1-4-8 0,1 4-4 0,0 0-6 15,0 0-5-15,0 0-4 0,-4 10-4 0,7-5-7 16,-6 1-3-16,3 4-1 0,-1-2-10 0,-2 5 5 0,3-2 0 16,-1 0-2-16,1 6-3 0,0 0-2 0,0 2-2 15,0 0-3-15,-1-1 2 0,2 0 1 16,-1 0-4-16,0-2 2 0,1-1-3 0,-1-1 1 0,3-3-4 15,-3 0 4-15,1-3-5 0,2-3 2 0,-3 3-2 16,1-4 1-16,-1 1 1 0,1 0 0 0,2-1 6 16,2-1-3-16,-1-3 5 0,5 0-2 0,-9 0 1 15,18-5-6-15,-7 3 3 0,2-3 1 0,5 0-5 16,-3-4 2-16,1 3 1 0,-1-3-5 0,1 1 7 0,1 2-5 16,-5-2-8-16,-1 3-11 0,-2-2-13 0,0-1-8 15,0-2-8-15,-4 0-17 0,0 1 6 0,-1 0 0 16,1-2-16-16,-5 2-19 0,0 0-17 0,0-4-38 15,-6 2-167-15,-3-3-335 0,-4-1 147 0</inkml:trace>
  <inkml:trace contextRef="#ctx0" brushRef="#br0" timeOffset="-36044.17">7459 6626 147 0,'-5'-2'221'0,"-1"2"-7"0,3-3-16 15,0 1-15-15,3 2-17 0,-2-7-17 0,7 4-13 0,-2-2-18 16,6 0-9-16,0 1-12 0,0-2-8 15,2 0-9-15,1 4-11 0,-1-1-6 0,3 2-7 16,-2-2-2-16,3 3-12 0,-5 3-19 0,2-3-26 0,-2 1-21 16,-5 2-25-16,2-1-21 0,-1 0-28 0,2 2-31 15,-5 0-43-15,0 0-107 0,-3 1-301 0,0-3 134 16</inkml:trace>
  <inkml:trace contextRef="#ctx0" brushRef="#br0" timeOffset="-35885.55">7456 6791 109 0,'0'0'183'16,"0"7"-2"-16,3-5-4 0,-3-2-13 0,11 0-14 15,0 0-14-15,1-2-11 0,4-1-13 0,-2 2-16 0,4-3-7 16,1 0-7-16,-1 0-11 0,-1 1-22 0,-2 2-42 16,-5 0-51-16,2-2-72 0,-3 3-147 0,-3 0-282 15,1 0 124-15</inkml:trace>
  <inkml:trace contextRef="#ctx0" brushRef="#br0" timeOffset="-34985.28">7679 6817 127 0,'0'0'184'0,"0"4"-21"0,0-4-17 15,2 8-12-15,0-3-12 0,-1 2-13 0,2 1-14 0,0-3-13 16,0 1-3-16,1 1-7 0,-1-2-9 0,-1 1-6 15,1 0-4-15,-2-2-6 0,0 0-2 0,1 1-9 16,-1 0-3-16,-1-5-1 0,3 4 12 0,-2-3 15 16,-1-1 14-16,1 4 9 0,-1-4-15 0,0 0-2 0,0 0-7 15,9-14-8-15,-4 5-3 0,0-1-7 16,0 2-1-16,3-1-6 0,-3 2-4 0,4-1-5 16,-4 3-2-16,0 0-1 0,3 3-2 0,1-3-4 15,-3 4-1-15,2-2-2 0,-3 3-3 0,4 0 1 0,1 3-1 16,-3-2-3-16,2 4 0 0,-3-1-1 15,-1 0-2-15,0 0-1 0,0 0 4 0,-2 1-4 0,1 0-1 16,0 0 2-16,-3-2-1 0,2 1 1 0,1-1-1 16,-4-3 2-16,4 7 6 0,-2-6 8 0,-2-1 10 15,0 0 8-15,0 0-7 0,0 0 2 0,10-5-3 16,-6-1-4-16,1 1-2 0,2-3-3 0,-2 2 0 16,3-1-3-16,-3 2-3 0,5 0-2 0,-2 1 1 15,1-1-3-15,-2 2-2 0,0 1-1 0,2 1-1 16,-1 1 0-16,-3 3-1 0,1-2-1 0,3 3 2 0,-2 3-3 15,-1 0 0-15,2 0 0 0,-3 1-1 0,1 1 1 16,1-2-5-16,-4 1 6 0,3-1 0 16,1 1-2-16,-4-3 0 0,2-1 2 0,-1 0 2 0,-2-2-1 15,3 1 1-15,-1-3-2 0,-4 0-4 0,13-5 5 16,-5-1 0-16,-1 0-1 0,5-4 2 0,-2-4 0 16,0 0-3-16,2 0-1 0,-5 4-7 0,2-4-11 15,0 0 0-15,-1 6 0 0,-5 1 0 0,3-2-3 16,-2 4 8-16,-3 0-2 0,0 2 1 0,4-1 2 15,-1 2 0-15,-1-1-1 0,-3 3 0 0,0 0 2 16,9 0 1-16,-9 0 1 0,5 5 1 0,-1-1 1 0,-3-1 0 16,4 0 3-16,0 2-3 0,-1-1 3 0,0 1 2 15,0 0-3-15,0 2 3 0,7-2-4 0,-3 2 3 16,1 3 2-16,-2-1 2 0,2 3-1 0,3 1 2 16,-2 1 0-16,1 2-1 0,2 6 0 0,-3-5 1 15,-1 1-1-15,-1-1 0 0,1 2-1 0,-1-2-1 16,-2 1 3-16,-1-1 0 0,-1 0 0 0,0-2-6 15,0 1 5-15,-3-5-2 0,-1 2 1 0,2-4 3 16,1 1-3-16,-3-1 2 0,0-2 1 0,0-2 1 0,0-1 0 16,0 0 11-16,0-1 6 0,0-3-4 0,-5 4-2 15,5-4 1-15,0 0-4 0,-14-8-2 0,6 0-1 16,-6-5-6-16,4-2-2 0,-7-6-2 0,6-4-2 16,-1 2-2-16,0-3 0 0,0 0-1 0,3 1-2 15,0-1 7-15,7 1-3 0,-3 6 6 0,2 2-3 16,6 0 0-16,-2 5-1 0,1 1 2 0,2 1-1 15,1 1 0-15,0 4-1 0,2 0-1 0,-2 2 3 16,3 3-4-16,-1 0 0 0,1 3 0 0,1 2 1 16,1 3-1-16,-2 1 1 0,-3 3-3 0,0-3 7 15,0 1-3-15,-2 2 1 0,3-2 0 0,-5 2-5 16,3-2 7-16,-4-1-1 0,0 2 1 0,-4-4-2 16,3 0 1-16,-3 0 0 0,-1-3-14 0,0 2-40 0,0-2-44 15,-2-4-60-15,1 3-269 0,6-3-460 0,-14-8 203 16</inkml:trace>
  <inkml:trace contextRef="#ctx0" brushRef="#br0" timeOffset="-34384.96">8640 6745 76 0,'0'0'230'0,"0"0"-25"0,0 0-21 16,0 0-21-16,-19 5-13 0,19-1-14 15,0 2-13-15,0 0-11 0,0-1-11 0,1 3-13 0,-1-3-6 16,3 1-11-16,-6 3-10 0,3-1 1 0,0 0-8 16,0-2-6-16,-1 2-4 0,-2-3-6 0,2 4-1 15,-3-2-2-15,3-2-6 0,1-1 0 0,-3-2-4 16,2 3 2-16,1-5-5 0,0 4 0 0,0-4-3 16,0 0 2-16,0 0-3 0,0 0-3 0,14-9-3 15,-6 3 0-15,2 3-5 0,0 0 4 0,1-2-4 16,-1 2 1-16,0 0 2 0,2-1-6 0,-1 2 2 0,-2 2-5 15,3-3 3-15,-2 3 1 0,-3 0-1 0,4 3-4 16,-3-3 2-16,3 2-1 0,-1 1 4 0,-1-2-4 16,-1 0 3-16,-1 1-3 0,4-1 9 0,1-1 8 15,1-3-2-15,-2 2 5 0,2-3-1 0,5-2-6 16,-5 0 6-16,4-3-12 0,-7 1 6 0,4-1-3 16,-1-1-1-16,0-2 0 0,-2-1 0 0,-2-1-3 15,-3 2-6-15,0 0-19 0,0 0-7 0,-4 0-6 16,0 1-1-16,-2 2 2 0,1 0 7 0,-1 0-1 15,0 1 5-15,0 3 0 0,-1-2 2 0,-2 2 6 16,-1 2 6-16,3-2 5 0,-1 1 3 0,-1 2 6 0,3 2 5 16,-3-5 5-16,1 3 7 0,2 2 9 0,-4-4 9 15,4 4 14-15,-4-2 10 0,4 2 9 0,0 0 4 16,-5-5 8-16,5 5-1 0,0 0-4 0,-3-2-5 16,3 2-9-16,0 0-8 0,0 0-5 0,0 0-10 15,0 0-6-15,0 0-2 0,0 0 0 0,-7 7-8 16,7 0-6-16,-1 1 1 0,2 1-7 0,-1 2 3 15,1 0-2-15,0 1-6 0,1 0-1 0,1 4 3 16,0 2-5-16,-1-3 2 0,1-3-4 0,0 4 3 0,-1-1-1 16,-1-2-3-16,3-1-3 0,-2-1 4 15,2-1-6-15,-3 1 6 0,0-2-3 0,3-2-2 0,-4-1 2 16,1-1-27-16,0 1-32 0,1 0-37 0,-4 0-41 16,2-1-46-16,0 0-54 0,0-5-284 0,-2 4-557 15,2-4 246-15</inkml:trace>
  <inkml:trace contextRef="#ctx0" brushRef="#br0" timeOffset="-33768.1">8947 6760 229 0,'-3'-6'227'0,"2"1"-19"15,0 1-8-15,-2-1-6 0,3 2-8 0,0-2-14 0,0 5-14 16,3-8-15-16,1 5-14 0,-1-1-14 0,4 0-11 16,2-3-13-16,3 3-11 0,-1-2-2 0,0 2-8 15,2 0-4-15,1 0-2 0,-2-1-7 0,-1 2-4 16,3-1-6-16,-1 2-3 0,-4-3-3 0,1 2-4 15,-2 1-5-15,-3-1 0 0,0 1-7 0,0 0 3 16,0-1-2-16,-5 3-5 0,4-1 1 0,-4 1-11 16,4-4 6-16,-4 4-6 0,0 0 0 0,0 0-2 15,0 0-4-15,0 0 2 0,0 0 2 0,0 0-2 0,-19 5 0 16,16-1-6-16,-2 0 3 0,1 3-1 16,3-2 0-16,-3 1 2 0,3 2-3 0,1 2 1 0,-4-2-3 15,4 1 1-15,4 1 2 0,-3 0 0 0,0-1 0 16,2 0-2-16,-2-4 0 0,2 2 1 0,-2-1 2 15,4 1 0-15,-1 0-2 0,-4-2-3 0,4-3 5 16,-3 0 1-16,4 2-2 0,-2-2 2 0,-3-2 0 16,4 4 3-16,-4-4-2 0,0 0 4 0,0 0 3 15,11-6-5-15,-7 2 0 0,0 0 1 0,2 0-1 16,-2-1-1-16,1-1-2 0,2 2-2 0,-2 1-1 16,1 0 2-16,3 1-3 0,-3 0 1 0,2 2-3 15,1 2 1-15,1 0-1 0,-1 3 1 0,0-1 1 16,3 0-1-16,-1 3 0 0,-1-2 0 0,-2 0 0 0,-2 3 0 15,2-2 0-15,2 0 0 0,-2 0 0 0,-3-3 1 16,0 2-2-16,-1-1 2 0,2-1 0 0,-2-1 3 16,0 0-4-16,-4-2 4 0,5 1-3 0,-5-1 4 15,8 0-1-15,-8 0-1 0,0 0-2 0,10-3 0 16,-10 3 2-16,8-2-1 0,-8 2-4 0,7 2 2 16,-1-2-4-16,-3 4 1 0,5 2 1 0,-3 3-1 15,-1-1 3-15,2 3-1 0,-2 1 2 0,1 2-2 16,0-2 3-16,-1-1-2 0,0 2-2 0,-1-1 3 15,0-1-3-15,0-1 1 0,0 1-5 0,2-3 4 0,0 1 4 16,-2-2-1-16,1 0-1 0,0-3 3 0,-3 1-3 16,2 0 3-16,1-1-3 0,1-3 2 0,-1 4 2 15,0-4-4-15,2 0-9 0,-2 2-33 0,-3-1-34 16,3 5-39-16,-4-2-33 0,0-1-54 0,0 1-242 16,-4 2-480-16,-1-3 213 0</inkml:trace>
  <inkml:trace contextRef="#ctx0" brushRef="#br0" timeOffset="-33385.27">10135 6515 39 0,'0'0'246'0,"0"-4"-27"0,0 4-17 0,0 0-22 0,0 0-17 15,0 0-16-15,0 0-14 0,0 0-12 0,0 15-6 16,4-5-11-16,-3 0-2 0,3 3-1 0,1 2-2 15,3 1-5-15,-3 1-6 0,0 0-7 0,-1 0-8 16,0 2-7-16,0-1-5 0,0 0-4 0,-1 1-6 16,1-2-5-16,0 0-5 0,0 1-1 0,-3-4-6 0,2 1-3 15,-2 2-2-15,-1-3-4 0,0 0 2 16,-1-1-5-16,1-1-28 0,-3-4-56 0,2 3-54 0,-3-7-88 16,0 2-205-16,-1-4-441 0,0 0 195 0</inkml:trace>
  <inkml:trace contextRef="#ctx0" brushRef="#br0" timeOffset="-33181.76">9978 6827 24 0,'0'0'292'0,"0"0"-20"0,-5-2-16 16,5 2-16-16,0 0-23 0,0 0-19 0,0 0-17 0,0 0-21 16,19-4-13-16,-5 3-14 0,5 1-15 0,3 0-11 15,-2 0-10-15,10 0-9 0,-4-3-8 0,3 3-16 16,-10 0 2-16,4 0-5 0,-6 0-6 0,2 0-7 15,-6 3-9-15,-2-3-22 0,1 0-27 0,-6 0-24 16,2 0-32-16,-5-3-34 0,1 1-24 0,-4 2-22 16,3-5-17-16,-4 0-37 0,1 5-154 0,-8-7-382 15,0-2 170-15</inkml:trace>
  <inkml:trace contextRef="#ctx0" brushRef="#br0" timeOffset="-33003.08">10116 6568 192 0,'-4'-7'261'0,"3"0"-11"0,-2 2-13 0,3-1-13 0,-1 1-21 16,2 1-20-16,2-1-15 0,0 0-12 0,3 1-17 16,0 1-13-16,-1-1-11 0,3 2-16 0,1-2-8 15,2 2-7-15,2 1-10 0,0 0-7 0,0 1-5 16,5 1-8-16,0-1-6 0,1 4-17 0,-2-1-37 16,2 1-45-16,0-2-42 0,-3 2-48 0,2 0-55 15,-1 0-201-15,-1 3-428 0,-3-2 189 0</inkml:trace>
  <inkml:trace contextRef="#ctx0" brushRef="#br0" timeOffset="-32268.92">11000 6731 263 0,'0'0'286'15,"0"0"-13"-15,0 0-11 0,0 0-17 0,3 3-18 16,-3-3-18-16,0 0-21 0,0 0-18 0,0 0-20 16,0 0-13-16,0 0-13 0,-8 6-17 0,4-1-8 15,-1-1-11-15,-2 1-8 0,-2 3-7 0,-2 1-8 16,-1 1-4-16,-2 0-6 0,2 2-5 0,1 0-6 0,0 1-6 16,-1-2-4-16,0 4-6 0,3-4 0 0,4-3-6 15,1 2-22-15,-2-5-13 0,6-1-6 0,0-1-2 16,0-3-5-16,0 0-4 0,0 0-2 0,19-10-1 15,-2-1 3-15,-1-2 1 0,1 2-1 0,0-2 4 16,0 1 5-16,0 2 0 0,2-2 0 0,-4 3 2 0,-2 3 5 16,-1 0-4-16,-1 2 4 0,-2 3-1 15,-1-2 2-15,2 3 2 0,-2 3-1 0,-3-1 2 16,0 2 3-16,0 1-1 0,3 2 2 0,-5 1 0 0,3 2-1 16,-2 1 2-16,1-1 1 0,-1 2-1 0,-1-2 5 15,1 1-3-15,-1 0-1 0,-2-1 3 0,1 0-1 16,-2-5 2-16,2 2-1 0,-2-1 1 0,-2-1-1 15,2-5 5-15,0 6 2 0,-1-4 6 0,1-2 6 16,-2 5 8-16,2-5 2 0,-3 5-1 0,3-5-3 16,0 0 1-16,0 0-2 0,0 0 2 0,0 0 0 15,-10-10-3-15,9 5 0 0,2-2-4 0,0-3-1 0,3-2-6 16,5-6 2-16,0 1 1 0,5-5-4 16,1-1-4-16,3 4 3 0,-5 5-2 0,1 1-1 0,1-2 0 15,3 6-4-15,-4 1 3 0,4-1-4 0,-9 4 0 16,4 4 2-16,1 0-4 0,-4 0 3 0,-1 3-2 15,0 0-2-15,-3 2 2 0,2 0-1 0,-3 1-1 16,2-2 0-16,-1 6 1 0,-3 1 2 0,0-4-2 16,3 3 1-16,-5-5 0 0,1 1-5 0,2 0 2 15,1-2-2-15,-2 1 9 0,-1-1-2 0,2-1 4 16,-4-2 1-16,7 3-2 0,-7-3 1 0,10-3 0 16,-4-2-4-16,1 1 1 0,0-1-1 0,-2 0 4 0,4-2-3 15,-5-2-3-15,-3 3 1 0,2-1 2 0,1 2 3 16,-3 1 7-16,-1-2-4 0,0 1 3 0,0 1-1 15,0 4-3-15,0-5 0 0,0 5-3 0,-1-3 1 16,1 3 0-16,0 0-2 0,0 0-2 0,-4-4 2 16,4 4-3-16,0 0 0 0,0 0-2 0,0 0 4 15,0 0-2-15,0 0 1 0,0 0 0 0,0 0-5 16,0 0-38-16,0 0-54 0,0 0-74 0,-4-3-125 16,4 3-177-16,5-9-509 0,-1 4 226 0</inkml:trace>
  <inkml:trace contextRef="#ctx0" brushRef="#br0" timeOffset="-31918.76">11730 6527 106 0,'0'0'259'0,"4"-3"-11"0,-4 3-14 15,0 0-23-15,1-4-22 0,-1 4-20 16,0 0-18-16,0 0-17 0,0 0-12 0,0 0-12 0,6 7-11 16,-4 0-8-16,-1 1-10 0,3 1-8 0,-3 3-5 15,3 3-4-15,2 2-7 0,1-2-6 0,-2 2-3 16,1 0-6-16,-1 0-3 0,2 0-3 0,-1 0-4 15,-1-1-2-15,3-2-4 0,-3 1-2 0,-1 2 3 0,0-4-10 16,-3 0 0-16,0-1 5 0,-1 1-11 16,0-1-25-16,-1-3-25 0,1 1-35 0,-6 0-35 15,3-5-30-15,3 1-49 0,-2 0-200 0,-1-1-420 0,0-3 186 16</inkml:trace>
  <inkml:trace contextRef="#ctx0" brushRef="#br0" timeOffset="-31769.93">11725 6749 46 0,'-1'-4'238'0,"1"-1"-16"0,0 2-20 0,0 3-18 16,5-6-21-16,1 3-11 0,2 3-16 0,2-5-12 15,5 5-15-15,2-1-10 0,2 0-9 0,-1 1-10 16,1 2-14-16,0-2-52 0,-2 0-64 0,2 0-78 16,-9 0-164-16,8-2-315 0,-5-1 140 0</inkml:trace>
  <inkml:trace contextRef="#ctx0" brushRef="#br0" timeOffset="-14119.8">5802 4507 13 0,'0'0'143'0,"0"0"-6"0,0 0-13 0,0 0-9 16,0 0-14-16,-4-5-14 0,4 5-5 0,-5-1-15 15,5 1-10-15,-12 0 5 0,5 1-6 0,-1-1-11 16,-2 2-5-16,3-1-2 0,-4-1-2 0,1 4-8 16,-4-1 5-16,1-1-10 0,-6 2 0 0,1-4 1 15,-1 3 2-15,1-3-10 0,-1 2 3 0,-3 3 3 16,1-7-6-16,-8 0 2 0,-1 2 4 0,0 0-5 0,-2 0 5 15,-1 5-6-15,4-3-1 0,-4 5-1 0,3-2-2 16,-3-1 2-16,4 1-4 0,2 1-3 16,-4 0-5-16,12-3 5 0,-3 3-3 0,0-2 0 0,3 1 0 15,-1-1 0-15,1-3 4 0,1 3-6 0,-3-3 4 16,1 2-2-16,1-2-2 0,-2 2 3 0,2-1-2 16,2 0-5-16,3-1 4 0,-1 2 7 0,1-2-4 15,2-1-2-15,0 0-1 0,-1 1 2 0,0 1-6 16,4-2 5-16,2 0-1 0,-1 2 1 0,0-2 1 0,2 0-8 15,6 0 9-15,-10 3-2 0,6-2-4 16,0 1 1-16,4-2 3 0,-4 4-8 0,0-2 5 0,3 1-3 16,-4-1 2-16,5 2-6 0,-4 0 6 0,4-4 2 15,-1 4-9-15,0 1 6 0,-2-1 5 0,3-4-5 16,0 4 6-16,0 0-2 0,0-4 0 0,-4 7-7 16,4-7 8-16,3 5 1 0,-2-2-5 0,-1 4 3 15,4 0-2-15,-3-2-1 0,7 2 4 0,-5-2-5 16,4 4 5-16,-3 0-4 0,1 0 1 0,4 1 1 15,-3 1 4-15,-1 2-2 0,-1-1 1 0,3 2-5 0,-6 3 0 16,1 0 3-16,0 4 0 0,-1-3-4 0,0 1 5 16,2 0-2-16,-2 1 2 0,-1-2-13 0,3 0 7 15,0 1 5-15,1 0-1 0,0 1 2 0,0-3-1 16,-1 2-3-16,0 1 3 0,5 3 0 0,1 2 1 16,-3 1 3-16,0-6-6 0,0 9 0 0,0-1 8 15,-2 2-5-15,-3 1 0 0,4-2 2 0,-2 1-2 16,0-3-3-16,0 2 3 0,0-1-9 0,2-1 9 15,0-7-3-15,-1 4 3 0,1 1 1 0,3-1-2 16,-2-5 1-16,6 5-1 0,-2-3 1 0,3 2 2 16,-1-2-3-16,4 1-2 0,-5-8 4 0,3 10-3 0,3-2 0 15,-1-2-1-15,-1 1-1 0,-5-4 3 0,1 1 1 16,2 5 0-16,-4-6 1 0,-3 0-3 16,2 0 0-16,-3 0-1 0,-1 2-2 0,0-1 1 0,0-1 5 15,1 2-4-15,-4-2-3 0,0 3 7 0,3-1-4 16,-1 0 4-16,2 0-2 0,-1 0 3 0,1 0 0 15,1-4-3-15,3 1 3 0,0-3-1 0,2 4 2 16,0-2 4-16,0-1 0 0,7 6-1 0,-7-6 2 16,4-1 2-16,-2 4-3 0,2-3 5 0,-2 0 2 15,1 1-3-15,-2-1-1 0,1 1 0 0,0-1-1 16,-4 2 5-16,0-3-4 0,5 0 2 0,-5 1-9 0,0 0 5 16,2-1-9-16,-2 6 7 0,0-4 0 0,1 1-1 15,-1-3-1-15,2 3 2 0,-1-3-1 0,-1 1-1 16,2 1 1-16,2-4-15 0,-1 5 12 0,0-5-5 15,1 0 6-15,1 2-1 0,4-2-2 0,-1 0-8 16,-4 1 10-16,2-2 0 0,-2 2-1 0,2 0 4 16,3-1 3-16,-3 2 2 0,1 0-3 0,-3 0-4 15,-1-2 2-15,1 3-4 0,-3-4 4 0,-1 3-1 0,0 4 0 16,-4-4-2-16,4 4 0 0,-4 0 1 16,-1-3-4-16,1 3 3 0,0-2-2 0,0 4-1 15,-1-3 2-15,1 1-2 0,-1-1-2 0,0 1 2 0,1-3-1 16,2-2-1-16,0 2-1 0,-1-3 2 0,3 3 2 15,2 0-1-15,-4-2-2 0,5-1 3 0,-1 0 2 16,-1-1-2-16,0-3 2 0,1-1 1 0,0 1 12 16,1 0 11-16,2-2 6 0,-2 0 9 0,4 0 0 15,2 2 4-15,-1-1-1 0,1 2-5 0,-1-4-1 16,2 1-6-16,0 0-5 0,1 3-2 0,5 2-3 16,1 1 0-16,-7 0-6 0,8-1 3 0,-3 1 0 0,7 1-3 15,-4 1-2-15,-2 1-2 0,5 0-1 0,-2 0 0 16,2-2-2-16,0 0-1 0,-7-2-3 15,3 3-2-15,-2-4 3 0,-4 0-6 0,-3-2 2 0,1-1-2 16,-5 0-5-16,-1-5-7 0,1 5-3 0,0-2-3 16,1-1-2-16,-4 1 2 0,3 0-2 0,0 0 1 15,1 1-8-15,0-3-10 0,4-1-3 0,-2 3 2 16,5-2 0-16,-3 4 1 0,2-1 2 0,0-1 0 0,1 2-2 16,-2 0-2-16,8 2-6 0,-8-1-2 15,-1 1-11-15,4-1 2 0,-4 2-7 0,2-2-7 16,7 4 10-16,-8-3-2 0,0-2 0 0,3 0 0 0,-6 0 7 15,4-2 4-15,-4 2 4 0,5 1-1 0,-5-5 9 16,-3 3 14-16,1-1 7 0,-3-1 9 0,0-1 12 16,-6-1 9-16,1 1 8 0,0 0 9 0,-4-1 5 15,-2-1-10-15,8 1 5 0,-8-1-8 0,0 0 0 16,6 0-2-16,-6 0-5 0,0 0-2 0,0 0-4 16,0 0-3-16,9 0-12 0,-9 0-1 0,0 0-6 15,0 0 4-15,5 3-1 0,-1-3-4 0,0 3-16 16,-4-3 5-16,19 2-11 0,-10 0 3 0,5-2-6 15,0 0 6-15,0-3 5 0,4 2-4 0,0-1 7 16,-1 1 2-16,-5 1 11 0,0-3 2 0,2 1-1 0,-1-2 7 16,1 3 5-16,-3-3 5 0,2 1 6 0,-3 1 4 15,0-3-5-15,2 3 6 0,-1-1-2 0,1 2 5 16,2-2-4-16,4-1-1 0,4 4-7 0,-3-1 5 16,0 1-5-16,4-1-1 0,5-1-2 0,1 2 1 0,3 2 0 15,-1-4 0-15,1 2-4 0,1-1 4 16,1 0-2-16,0-5 2 0,1 0-5 0,3 0 4 15,-5-4-3-15,3 3 0 0,-2-1-1 0,0-2 2 0,-2 2 0 16,-7 1-4-16,2-3 2 0,-8 4 1 0,2 0 2 16,-2-1-3-16,-3 2 8 0,2 0-3 0,-5 2 1 15,1-1-3-15,0 3-1 0,-3-1-2 0,6 0 3 16,-2 2-2-16,-2 0 2 0,8 0-5 0,-6 2 5 16,6-1-2-16,-2 1 3 0,0-2 0 0,0 2 3 15,1-2 1-15,1-2-2 0,1 1 5 0,4-3 1 16,-4 1 3-16,9 1 5 0,-3-5-3 0,-1 5 0 0,0-5-2 15,-7 2 3-15,-1 1-5 0,1 3 1 16,-1-5-2-16,1 4-4 0,-5-5 3 0,-1 4-6 16,-1 3 1-16,4-2-3 0,-2-1 3 0,-2-1-3 0,1 3-6 15,5 1 2-15,-5-1 3 0,3 1 3 0,-1 0-4 16,6 0 2-16,-3-3-1 0,11 3-2 0,-10 0-1 16,3-1 2-16,0-1-2 0,-2 4 1 0,0-4 0 15,2 2 0-15,-5-1-3 0,1 0 5 0,0 1-5 16,-2 0 3-16,1-1-2 0,0 1-2 0,-4-2-2 15,-2 0-1-15,-1 1 3 0,2-2 3 0,-3 2-4 16,1-1 0-16,2 1 5 0,1 1 0 0,-1-1-6 0,1-1 4 16,4 1 0-16,1 1-5 0,-1-1-4 15,1 0-12-15,3 0-11 0,6-2-2 0,-7 2-5 0,0-2-9 16,2 2-1-16,-2 0-6 0,0-1 11 0,10-3 5 16,-8 2 3-16,4-4 11 0,-4 0-5 0,-1 2 8 15,-1-2-7-15,6-2 16 0,-7 1 3 0,-3 1-5 16,1 0 6-16,1-1 5 0,-1-1 1 0,-1 5 12 15,1-3-10-15,1 0 3 0,-5 3-3 0,1-3 5 16,-3 4-1-16,2 0 0 0,0 1 3 0,-1 1-2 16,-1 0 0-16,3-4-3 0,1 5-1 0,-3 0-5 15,2-2 6-15,3-1-2 0,-1 2 1 0,-2-3 6 16,6 3-6-16,-1-4 3 0,-3 1 0 0,3 2-3 16,-1-1 1-16,0-4 3 0,8 1-8 0,-5 2 4 0,-3-3-2 15,8-3 1-15,1 3 1 0,1-2-4 0,0-3 6 16,-3 4-2-16,2-3-8 0,-1 0 9 0,1 2-6 15,-1 2 1-15,0-2 5 0,-8 6 1 0,0-4-6 16,-2 4 4-16,2 0-3 0,-2 0 1 0,2 3 2 16,-4-2-2-16,-2 2 1 0,0-4 3 0,6 4-1 15,-6-1-4-15,6-1 0 0,-1 2 4 0,-1 0 5 16,-2 0 5-16,3 2-2 0,0-2 1 0,-2-2 5 0,3 1-5 16,3 1 3-16,-4-2-3 0,1 0 1 0,0-1 1 15,2 1-1-15,-2 0-2 0,0-2 0 0,0 0 1 16,2-1 0-16,-1 1 3 0,-1 0 0 0,0-2 1 15,1 2-3-15,-4 1 2 0,2 1-1 0,0-1-2 16,1 0 1-16,-2-1-4 0,-1 4-1 0,-3 0 1 16,5-2 0-16,-4 2-3 0,0 0 1 0,3 0-1 15,-2 0 1-15,-2 2 1 0,1-2-8 0,4 0 3 16,1 3 1-16,-1-3 1 0,1 0-2 0,2 0 3 16,0 1-2-16,-3 0-2 0,5 1 4 0,-4 1-6 15,2-2 6-15,-1-1-1 0,-2 0-2 0,0 0-1 0,1 1-2 16,-2-1 4-16,-3 0 0 0,-1 0-2 0,1 0 0 15,-1 0 2-15,2-2-3 0,-2 0 1 0,-1 1-1 16,5-1 2-16,-2 1-3 0,6 0 1 0,-1-2 2 16,0 3-2-16,1-2 1 0,1 0-2 0,7 0 2 15,-7 2-4-15,7 0 5 0,-9 1-2 0,1-1 1 16,2 1 0-16,5 1-4 0,-7 0 1 0,-1-2 0 16,1 3 1-16,-2-3-1 0,3 1 0 0,-3 0 3 15,1-1 0-15,-1 2 2 0,3-2-3 0,-4 1-2 0,1-1-1 16,-1 0 3-16,0 0 2 0,0-3-5 0,-2 2 3 15,2 1 0-15,-1 0-2 0,1-1 3 0,1 1 1 16,0 0-3-16,0 0 1 0,2 0 0 0,-1 0-2 16,-2 0 1-16,3 0 2 0,-1 0-1 0,-1 0-1 15,-2 0 3-15,1 0-1 0,-2-3-1 0,2 3-4 16,1-2 4-16,-2 0 0 0,1 0 0 0,0-1-5 16,0-1 5-16,-2 0-2 0,1 0 0 0,2 1 1 15,-2-4 1-15,2 3 0 0,-3-1-2 0,4-1 1 16,1 2-5-16,7-2 6 0,2-1-1 0,-1 5 0 0,-1-1 3 15,3 1-5-15,-2 2 1 0,2 0-1 0,0-2 3 16,-3 2-2-16,0 0 1 0,0 0 1 0,-6 0-7 16,6 0 4-16,-7 0 5 0,8-3-5 0,-9 1 3 15,-1 2 2-15,3 0 0 0,-1-2-4 0,-1 2 3 16,1-3 1-16,0 2-8 0,-1 1 6 0,2-2 1 16,6-5-1-16,-10 4-9 0,4 1 7 0,-3-1 2 15,-1-3 2-15,1 4-4 0,0-2 4 0,1-1 0 16,-3 4-4-16,0-4 5 0,-2 4-3 0,-2-1 1 15,6-1-2-15,-2 1-2 0,1-2 4 0,-3 1-4 16,3 1-2-16,1-1 2 0,-2-1 2 0,-1 1 0 0,-3 1 1 16,-1-3 3-16,6-1-1 0,-7 5-2 0,-1-2 1 15,1-2 1-15,0 1 2 0,0 2-6 0,1-1 0 16,-1 1 1-16,2 0 1 0,0-2-6 0,0 0 1 16,0 1 5-16,2 2 1 0,-2-3-1 0,3 0 3 15,1 1-4-15,1 0-1 0,-1-1 3 0,-3 2-1 16,2-3 4-16,2 0-1 0,1 0 4 0,-5 1 1 15,4-3 1-15,-1 1 2 0,-2-1-1 0,2 1 6 16,-6 0 1-16,1-1 5 0,2-3-6 0,-4 2 9 16,3-3-2-16,-1-2-2 0,-3 4 1 0,3-5 0 15,-2 1-4-15,-1-1 2 0,0 1 2 0,4-1-8 0,-4 0 7 16,0 0 1-16,2 1-3 0,-2-4-1 0,2 5-2 16,0-3-2-16,0-2-3 0,0 3 2 0,0-2-4 15,1 0-2-15,0 1 3 0,4-7-4 0,-2 6 0 16,-4 1-1-16,2-1 1 0,0-1-3 0,-1 0 0 15,2-7-1-15,-5 7 2 0,1-5 0 0,-4 2-3 16,4-4 4-16,-4-2-3 0,-1-1-1 0,0 2-3 16,-4 4 5-16,4-3-3 0,-3 4 1 0,-1 1 3 15,3-2-1-15,-3 3-1 0,0 0 1 0,0 0-2 0,1 1-1 16,-1-2 2-16,0 1 1 0,0 1 1 16,0 0 3-16,3 1-2 0,-3-1 0 0,0 0 2 15,0 0-1-15,0-2-13 0,1 1 2 0,3 0-2 0,-4-2 9 16,1-1-1-16,-1 4 1 0,1-1-2 0,-1-2-1 15,0 0 2-15,0 0-2 0,3 1 1 0,-2 0 0 16,-1 1 0-16,0-2-1 0,1 2 3 0,-1-2-2 16,0 2 1-16,2 0-2 0,-2-1 1 0,-2 1-1 15,0 0-1-15,-1 1 1 0,3 0-1 0,-1-2-1 16,-3 1 1-16,-1 2 2 0,1-1-3 0,-1 0 3 16,-3 1-2-16,1 0 2 0,-1-1-1 0,-1 3 0 15,0-1-1-15,0 1 0 0,0 0-3 0,0-1 3 16,-1 2 0-16,-3-3 0 0,2 1 1 0,-3-2-1 15,-2-1 3-15,-1-3-1 0,1 2-2 0,1 4 0 16,-3-4 2-16,5 4-2 0,-2-6 1 0,-6 1 1 0,5 1-1 16,-1 1 0-16,-5 0-2 0,8 3 0 0,0 1 2 15,-1 0-2-15,-4-7 2 0,-5 4 0 0,7 6 0 16,-1-2-1-16,-1 2 1 0,5-1-2 0,-4 3 2 16,5-2 1-16,-5 3-1 0,6-2 0 0,1 4-1 15,-1-1 3-15,-1-3-5 0,-1-1 3 0,2 5-1 16,-3-1 1-16,2 0 2 0,-2 0-3 0,-2-4 4 15,-2 4-4-15,1-3 5 0,0 1-6 0,-9-5 0 16,1 2 6-16,-2 2-3 0,-2 0-4 0,2-2 2 16,-4 0 1-16,5 1 1 0,0 2-1 0,-1-1 0 15,8 3 0-15,-1 0 2 0,2 0-2 0,-1 2-1 16,2 0 1-16,-4-2 0 0,3 3 0 0,-3-1 1 0,4-1 1 16,-1 2-1-16,1 3 0 0,0-1 0 0,-1-2-1 15,-1-1 2-15,-1 0-1 0,0 3 0 0,0-1-3 16,1 1 3-16,-2-1 1 0,0-2 0 0,0 4-1 15,2-2 1-15,-3 0-1 0,4 2 1 0,-3-1 1 16,1 0-2-16,0 0 2 0,-6-1-2 0,4 1 2 16,-4 0-3-16,-1-1 2 0,1 1-1 0,8 0-2 15,-4 1 2-15,3-2 2 0,1 2 0 0,-2-2 0 16,1 3-2-16,-1 0-2 0,2 0 5 0,0 0-4 16,1-3 1-16,-1 2-1 0,2 0-1 0,-1 1 2 15,5 1 1-15,0-1-1 0,-5 0 0 0,-3 1 2 16,2-1-1-16,-3 3-2 0,3-3 2 0,-4 0 1 0,2 0 1 15,-5 0-3-15,-2 0 1 0,6 0 1 0,-1 0-2 16,5 0 2-16,0 0-2 0,-1 0-2 16,1 0 2-16,-1 0 4 0,-4 1-6 0,5-2 4 0,-4 1-1 15,2 0-1-15,1 0 0 0,-3 0 2 0,3 0 0 16,1-3-3-16,0 3 1 0,0-1 0 0,-5 0 0 16,2 1-1-16,-6-1 2 0,0 0 2 0,0-1-6 15,5 4 3-15,-6-4 0 0,8 2-2 0,-1-1 0 16,-2 0 3-16,0 1-1 0,2 1-1 0,3-1 0 15,-1 1 1-15,-2 3-2 0,3-3 3 0,-1 3 0 16,6-3-1-16,-5 1 2 0,5-1-2 0,-2 0 1 16,1-1-1-16,-4 1 3 0,0 1-1 0,-5 0-1 0,3-2 1 15,1 1 0-15,-4 0 0 0,1-1-1 16,2 1-1-16,-6-1 0 0,3 2-1 0,-4-2-1 0,-2-2 3 16,2 1-1-16,-4 0 2 0,1-2-1 0,-1 2 0 15,-1 1 1-15,0-1-2 0,1 1-1 0,2-1 2 16,1 0 1-16,1 0 0 0,-1 1-2 0,6 0 1 15,3 2-2-15,-1-2 1 0,2 2-1 0,-1-1 1 16,-3 1-1-16,4-2 3 0,-1 0-3 0,0 0 1 16,1 0 2-16,-4 0 0 0,4 0-3 0,-5 0 2 0,4-2-1 15,-3 4-2-15,-3-5 2 0,3 3 1 16,0-1 0-16,1 0-1 0,0 0 1 0,-7-2-2 16,-1-1 2-16,0 3 0 0,1-2 0 0,-1-2-1 0,0 3 2 15,0-3-1-15,-1-1-1 0,-1 3 0 0,3-1 0 16,-3 0-1-16,3 2 1 0,0-2 1 0,-1 0-1 15,8 4 1-15,-7-3-2 0,5 2 1 0,2-2-1 16,1 0 2-16,-1 1-1 0,0 0 0 0,4 1-1 16,-2 0 1-16,-1 0 0 0,3-1-1 0,-4 1-1 15,0 0 3-15,3-2-2 0,-10 1 2 0,-1-1-1 16,2 0 0-16,5 2 0 0,2-3 2 0,-8 3 1 16,6-2-4-16,0 1 2 0,3-2 1 0,-4 1-2 15,1 0-1-15,0 1 2 0,1-1-2 0,-6-1 3 16,4 2-3-16,-5-2 2 0,9 2-1 0,-11 0-2 15,10-1 2-15,-7-1 0 0,4 3 0 0,2 0 1 0,1 0-1 16,0 0 1-16,0-1 0 0,0 1 0 0,1 1-2 16,1-3 1-16,-1 3 1 0,0 0 0 0,2 0-2 15,2 0 0-15,-2 0 0 0,-2 0-1 0,2 0 3 16,0 0-2-16,0-2 1 0,-1 1 0 0,-1 1 0 16,-2-1 0-16,2-2 2 0,1 3-4 0,-3-1 4 15,-8 0-2-15,8 0 2 0,-1-1-1 0,1-1-3 16,-5 2 3-16,-2-1-1 0,1 0 2 0,-3 0-2 15,4-1 1-15,5 2-3 0,1 0 3 0,1 1-2 16,1-2 1-16,-2 1 0 0,0 1-1 0,7-2 1 16,-3 2 1-16,0 0-3 0,6 0 1 0,-4-2-1 15,-1 2 3-15,1 0-2 0,-3-2-1 0,-3 2 1 0,2 0 1 16,5 2 0-16,-5-2-1 0,0 2 1 16,4-2 1-16,1 0 2 0,-1 0-3 0,0 3 1 0,0-1-2 15,-3-2 2-15,-2 0 0 0,5 0-1 0,-6 0 0 16,3 0 0-16,2 1 0 0,-2-1-1 0,-3 2 4 15,-2 1-2-15,4-2 0 0,0 0-2 0,-1 0 0 16,2 1 0-16,-3 0 1 0,-7 3 0 0,8-1 1 16,-1-3-2-16,1 3 2 0,0-2-2 0,-1 2 4 15,0-1-3-15,2-1 0 0,-4 1 1 0,-1 1 3 16,5 0-6-16,-4 0 4 0,2-1-4 0,1-1 4 16,-3 1-2-16,2 1 1 0,-1 0-2 0,-2-3 1 15,4 4 0-15,-3-5 0 0,3 3-1 0,-1-2 2 0,2 2-1 16,0-1 0-16,5 1 0 0,-5 0 0 15,5-2 0-15,-1 0 0 0,-1 2 0 0,1-2 0 16,1-1 2-16,-1 3-3 0,1-3 2 0,-2 1 0 0,-2-1 0 16,0 1 0-16,4 0 0 0,-1 1-2 0,1 0 2 15,-5-2 0-15,-1-2-2 0,0 4 1 0,-3-1 1 16,4-1 1-16,-4 1-2 0,2-1 0 0,-12-1 1 16,4 1-2-16,6 0 1 0,0 1 0 0,-4-1 0 15,4 1 0-15,3-1 0 0,-3 2 5 0,3-1-7 16,0-2 2-16,2 3 0 0,4-2-1 0,-1 3 1 15,1-3-1-15,0 0 0 0,0 4 1 0,1-4 0 16,-2 3 1-16,0-2 2 0,0-1-2 0,4 1-1 0,-2-1 0 16,-2 3-1-16,1-2 6 0,2-1-6 0,-4 1 1 15,-1-2 1-15,0 1-2 0,-1 1 1 16,-1-1-2-16,-1 0 1 0,0-1 1 0,0 0 3 0,-2 1-3 16,2-3 1-16,1 2-2 0,-1 0 1 0,1-3 2 15,0 1-1-15,-1 0 1 0,2 2-3 0,-2-2 0 16,1 2 1-16,3-3-2 0,-4 1 4 0,2-2-2 15,2 4-2-15,2-3 2 0,-5 0 2 0,3 0-1 16,-3 0-2-16,0 2 0 0,3 0 0 0,5-3 0 16,-1 4 1-16,1 0 0 0,0-1-1 0,2 1 2 15,2-1-1-15,-1 2 0 0,7 0 1 0,-10 0-2 16,10 0 2-16,-9 0-3 0,9 0 5 0,-9 0-6 16,9 0 2-16,0 0 1 0,-6-2-1 0,6 2-2 15,0 0 7-15,-6 0-5 0,6 0 2 0,-8-3-2 16,8 3 2-16,-10 3 0 0,10-3-1 0,-9-3-2 0,2 3 4 15,7 0-1-15,-6-2-1 0,1 2-3 0,-3-2 6 16,8 2-2-16,0 0 1 0,-10 0-3 16,3-1 1-16,7 1-2 0,-11 1 6 0,11-1-5 0,-6-1-2 15,6 1 4-15,-7 1-3 0,7-1 0 0,-9 2 5 16,9-2-5-16,-9-2 1 0,4 4 1 0,5-2 2 16,-14 0-2-16,5 0 1 0,-1 2-2 0,2 1 2 15,-3-3-1-15,2 2 0 0,1 0 0 0,-1-1 0 16,3 1-3-16,1-2 4 0,-3 1-2 0,2 0 0 15,-2-1 1-15,-1 5 1 0,0-3-2 0,-1-1 2 16,2 0-1-16,2 2 0 0,-2-1 1 0,-2 4-1 16,5-4 0-16,-3 1 0 0,1-2 0 0,-1 3-1 0,2-2 1 15,-1 2 3-15,-3-1-5 0,-1 1 3 0,1-1 0 16,0 4-2-16,-2-1 4 0,1-2 0 0,0-1-2 16,-3 3 0-16,-3 2-1 0,-1-3 0 0,2 2 2 15,-1-2-2-15,-3 1 0 0,2 0 1 0,0 0 0 16,5-1-1-16,-1-1 1 0,-2 0 0 0,4 0 0 15,3-3 1-15,-1 2-3 0,-1-1 3 0,5 1 0 16,-7-1-1-16,7 0-3 0,0 1 3 0,-1-2-3 16,2 0 2-16,0-1 0 0,-4 3 1 0,0 2-2 15,-3-3 1-15,-3 4 1 0,-8-2 1 0,3 1-2 16,-8 1 1-16,-2 5-2 0,-4 2 1 0,-23 7-10 16,-3 2-25-16,-32 12-30 0,-1 5-43 0,1 1-38 0,5 3-249 15,2-5-427-15,26-13 189 0</inkml:trace>
  <inkml:trace contextRef="#ctx0" brushRef="#br0" timeOffset="173017.87">2205 8671 29 0,'0'0'135'16,"0"0"-9"-16,0 0-7 0,0 0-6 0,0 0-5 16,0 0-12-16,-1 5-10 0,1-5-1 0,0 0-9 15,0 0-8-15,-2 3 0 0,2-3-10 0,0 0-12 16,0 0 5-16,0 0-2 0,0 0-3 0,0 0-3 0,-3 4-1 16,3-4 5-16,0 0-1 0,0 0-1 15,0 0 0-15,-4 2-7 0,4-2 1 0,0 0-3 16,0 0 0-16,0 0-5 0,0 0-5 0,0 0-2 0,-1 5 1 15,1-5 2-15,-3 7-5 0,0-2 0 0,1 0-3 16,1 0 3-16,-6 2-6 0,6 0-1 0,-3 3-2 16,-1 1-1-16,0 0 0 0,1-1 1 0,-1 2-5 15,1-5 1-15,0 5 0 0,0 0 1 0,1-5-1 16,0 3-3-16,-2 0 3 0,1-4-2 0,3 4 5 16,-2-4 0-16,2-1 2 0,-2 2-3 0,2-2-1 15,-3 0 2-15,3 1-1 0,1-2 3 0,0 1-2 16,0-5 6-16,0 7 3 0,0-5 7 0,1 2 8 0,-1-4 7 15,8 4 2-15,-4-4-1 0,1 1 1 0,0 2-5 16,-5-3 0-16,17-3-4 0,-7 3-1 16,-1 0-4-16,0-2-4 0,-2 0-3 0,0 1-2 0,3 0-1 15,-5 0-3-15,2-1-1 0,-1 2-3 0,0-2 0 16,2 1-3-16,-3-1-2 0,-1 0 2 0,2 1-1 16,1 0-2-16,-1 0-1 0,-1-2 1 0,-5 3 2 15,7-1-5-15,-7 1-5 0,6 0-15 0,-6 0-13 16,4-3-22-16,-4 3-26 0,6-3-24 0,-6-1-18 15,0 4-11-15,0 0-7 0,-4-7 1 0,4 7-8 16,-5-4 3-16,3 2 9 0,-2 0 8 0,4 2 16 16,-7-4 9-16,2 3 10 0,0-1 18 0,5 2 19 15,-7-3 20-15,3 3 14 0,4 0 23 0,-9-3 12 16,5 1 9-16,0 0 11 0,-1 0 3 0,5 2 18 16,-6-4 6-16,2 2 12 0,4 2 8 0,-7-2 2 0,6-2 3 15,1 4-1-15,-6-1-2 0,6 1-5 16,0 0-6-16,-5-2-9 0,5 2-8 0,0 0-5 0,0 0-8 15,0 0-2-15,0 0-3 0,0 0-9 0,-4 9 2 16,4-5-5-16,0 4-4 0,-1-2-2 0,1 3-2 16,-3 2-1-16,3 1-3 0,-1 0 0 0,1 3-2 15,-2-2-2-15,0 2-1 0,2-5-1 0,-4 2-1 16,4 1 0-16,0-1-2 0,-1 1-2 0,-2-1-1 16,2-2-2-16,0 0 1 0,-2 0 2 0,3 0 0 0,0-1-1 15,-5 3-1-15,9-6-8 0,-8 2-42 16,4-3-55-16,0 0-71 0,0 1-231 0,0-2-435 0,0-4 193 15</inkml:trace>
  <inkml:trace contextRef="#ctx0" brushRef="#br0" timeOffset="173617.52">2066 9415 104 0,'0'0'155'0,"0"0"-15"0,0 0-16 0,0 0-12 15,0 0-11-15,0 0-10 0,0 0-8 16,0 0-10-16,0 0-3 0,0 0 3 0,0 0-3 0,0 0 0 16,0 0 0-16,-4 11-6 0,4-11 0 0,0 6 3 15,0-2 1-15,0 0 2 0,0 3-8 0,0-2-4 16,0 0 4-16,0 3 7 0,-1-1-10 0,1 0-3 15,-2 0-8-15,1 0-3 0,1 3-4 0,0-3-3 16,1 3-5-16,-1-3-1 0,0 1-3 0,3-1-3 16,-1 0-2-16,1-1 0 0,2 3 0 0,-1-4 0 15,6 2-2-15,-5 2-4 0,3-4 3 0,1 3-3 16,1-3-3-16,-1-1 0 0,-1 3-2 0,-2-4 1 0,2 1-5 16,-4-3-1-16,-2 2 3 0,2 1-2 15,-1-1-2-15,-2-1 0 0,-1-2 1 0,4 3 6 0,-4-3 1 16,1 4 4-16,-1-4 5 0,0 5-2 0,0-5 2 15,-1 5-2-15,-3-3-1 0,0 1-2 0,-1-1-2 16,5-2 1-16,-9 3-3 0,5 1-2 0,-5-1-2 16,4-1 0-16,-3 0-3 0,2 1-2 0,-4-1 2 15,2 1-2-15,-1-2-19 0,0 1-23 0,2-2-26 16,-1 0-29-16,1 2-28 0,7-2-36 0,-11-4-44 16,6 0-174-16,0 0-404 0,2-1 179 0</inkml:trace>
  <inkml:trace contextRef="#ctx0" brushRef="#br0" timeOffset="173762.73">2099 9486 76 0,'0'-3'222'0,"0"3"-16"0,0 0-23 0,0 0-16 16,3-6-19-16,-3 6-15 0,0 0-13 0,0 0-11 16,16 7-9-16,-8-5-12 0,-3 1-7 0,3 1-8 15,-1 2-9-15,1-2-36 0,1-1-55 0,0-1-69 16,0 1-184-16,-2-1-302 0,0-2 134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54:08.1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7960 17023 46 0,'-6'-2'74'0,"6"2"2"15,0 0-5-15,-4-2-6 0,2-1-2 0,2 3-5 16,0 0-2-16,-7 0-5 0,7 0-6 15,0 0-6-15,-7-2-1 0,7 2-2 0,0 0-3 16,0 0-2-16,0 0-7 0,0 0 5 0,0 0-6 0,-11 2 5 16,11-2-6-16,-4 3 5 0,3 0 9 0,-1-1 2 15,-1 3-9-15,3-5-2 0,-3 4 3 16,0-3-2-16,3-1 4 0,0 0-2 0,-4 2-6 16,4-2 2-16,-3 3-4 0,3-3 7 0,0 0-8 0,-2 4 3 15,2-4 1-15,0 0-2 0,0 0 3 0,0 0-2 16,0 0-5-16,0 0 6 0,-3 2-1 0,3-2 0 15,0 0 5-15,0 0 5 0,0 0 4 0,0 0 1 16,0 0-5-16,0 0 5 0,0 0 0 0,0 0-4 16,0 0-4-16,0 0-3 0,0 0-2 0,0 0-3 15,0 0-3-15,0 0 0 0,0 0-4 0,0 0-1 16,0 0-4-16,0 0 0 0,0 0-2 0,0 0 5 16,0 0-6-16,0 0-2 0,14 0 2 0,-9 0 1 15,0 3-4-15,3-3 2 0,0 0 0 0,3 0-3 16,0 0 1-16,-2 2-2 0,2-1 0 0,-1-1 1 15,3 4-2-15,-7-3-4 0,2 1-10 0,0 0-16 16,-3 0-12-16,4 1-5 0,-4 1-22 0,0-3-14 16,0 2-12-16,-1-2-18 0,1 2-8 0,-1-1-21 15,-2 0-88-15,0 3-246 0,-2-5 108 0</inkml:trace>
  <inkml:trace contextRef="#ctx0" brushRef="#br0" timeOffset="300.68">7922 17169 31 0,'0'0'127'0,"-5"3"-1"0,5-3 8 0,-5 1-3 16,5-1-5-16,-6 3-22 0,6-3-6 15,-7 0-1-15,7 0-10 0,0 0-6 0,-8 0-8 16,8 0-5-16,0 0-4 0,0 0-6 0,0 0-7 15,-7 2-4-15,7-2-7 0,0 0 6 0,0 0-14 0,0 0-3 16,0 0 3-16,0 0-8 0,0 0 1 0,0 0-10 16,0 0 9-16,0 0 1 0,0 0-12 15,0 0 9-15,0 0 6 0,20-7-1 0,-11 5-8 16,0-1-6-16,1 1-1 0,2 0 1 0,1 1-4 0,-1-1-5 16,-3-1-11-16,0 1-18 0,4 2-27 15,-7 0-24-15,5 0-25 0,-5-2-35 0,2 2-124 0,-2 2-282 16,-6-2 126-16</inkml:trace>
  <inkml:trace contextRef="#ctx0" brushRef="#br0" timeOffset="3116.69">26895 15605 97 0,'0'0'103'0,"3"-4"-2"15,-3 4-1-15,0 0-2 0,0 0 0 0,1-4-3 16,-1 4-1-16,0 0-2 0,0 0 7 0,0 0-1 0,0 0-10 16,0 0-4-16,0 0-7 0,0-3-3 0,0 3-3 15,0 0-5-15,0 0-6 0,0 0-6 16,0 0-3-16,0 0-3 0,0 0-3 0,0 0-2 0,0 0 0 16,0 0-3-16,0 0 3 0,0 0 0 0,0 0-2 15,0 0 2-15,0 0-3 0,-10 0 1 0,10 0 1 16,-14 4-7-16,6-2 2 0,3 1-4 0,-3-1-5 15,2 1 0-15,2-3-5 0,-3 3-3 0,1 0 2 16,1 1 0-16,1 0 3 0,-2 0-4 0,2 0 0 16,-1-1-3-16,0 4 2 0,0-3 4 0,1 2-6 15,-2 0 1-15,3-1 1 0,2 0 0 0,0 2 2 16,2-1-5-16,0-2 4 0,2 5 3 0,4-1-1 16,1-3-1-16,0 2-7 0,4 0 4 0,1 3-2 15,0-5-2-15,2 4-2 0,4-2 0 0,-10-1-3 16,3 1 2-16,-2-2-1 0,-1 2-5 0,0-1 2 15,-2 0-1-15,-1 0 1 0,-2-1 0 0,-1 2 0 0,0-1 1 16,0-1-1-16,-5 2 2 0,1-2-4 0,-2 0 3 16,1 2-1-16,-2-2-1 0,-1 0-1 0,1 2 0 15,-1-2 3-15,1-1 0 0,-1 1-4 0,0 0-5 16,0-2 4-16,-3 1 1 0,2 0-2 0,-3 0 1 16,-4-2-1-16,4 3 0 0,4-3 1 0,-3-1 0 15,2 3-1-15,-5-3 1 0,5 1-4 0,-3 1 2 16,1-2-7-16,0 0-10 0,0-1-13 0,3 0-19 15,5 0-18-15,-13-1-19 0,9-2-11 0,-1 2-20 16,3-4-11-16,-2 0-12 0,3-2-8 0,2 0-16 16,1-1-44-16,1-2-105 0,2 1-337 0,-1-3 150 15</inkml:trace>
  <inkml:trace contextRef="#ctx0" brushRef="#br0" timeOffset="3320.33">26876 15658 25 0,'0'0'158'0,"9"-6"-2"0,-5 6 1 16,2-3-15-16,2 2-10 0,1 0-11 0,1-2-10 15,3 2-14-15,1 1-2 0,3 0-13 0,0 0-5 16,2 0-13-16,-2 1 0 0,0 0-13 0,-4-1-1 16,3 2-5-16,-6-1-5 0,3 0-7 0,-3 2-1 15,-1-1-4-15,-2 0-5 0,-1 0-23 0,2 0-11 16,-2 0-20-16,-1-1-46 0,3 1-25 0,-3-1-159 15,0 2-282-15,2-1 125 0</inkml:trace>
  <inkml:trace contextRef="#ctx0" brushRef="#br0" timeOffset="4149.35">27573 15652 61 0,'1'-5'175'16,"0"1"-10"-16,4-2-18 0,-5 1-11 0,1 0-5 15,-1 1-6-15,0-1-6 0,0 1-10 0,0 4-15 16,-2-6-4-16,-2 2-12 0,2 0-14 0,-5 1 1 15,2 2-10-15,-3 0-3 0,-3-1-4 0,-1 2-5 16,2 0-4-16,-3 1-1 0,3 0 5 0,-4 0 0 16,1 4-4-16,2-1-1 0,-1 0-1 0,-1 0-5 15,2 3-2-15,0-1-5 0,0 0-1 0,1 2-2 16,1 0-5-16,3 2 3 0,1-3-6 0,-2 4 0 16,6-4-2-16,0 4 0 0,2-1-2 0,4 1-1 15,-1-2-1-15,1 0-1 0,1 1 1 0,1 0-4 16,-2-1 1-16,4-1-4 0,-3 0 5 0,-2-2-1 15,0 0-2-15,-1-2 2 0,0 1 4 0,1-2-5 0,-3 4 1 16,1-5-3-16,-2-2 1 0,-2 5-2 16,2-5 1-16,-5 7-1 0,4-3 2 0,-1 0-4 15,-1-2 4-15,-1 1-5 0,2 1 4 0,-1 0-1 0,3-4 3 16,-4 6-3-16,1-6-1 0,3 0-1 0,-2 5 2 16,-1-2-1-16,3-3 1 0,0 0 3 0,0 0 1 15,-7 3-1-15,7-3-1 0,0 0 2 0,0 0-5 16,-7 0 6-16,7 0-8 0,0 0 1 0,0 0 2 15,-5-7-2-15,5 7 0 0,0 0 3 0,-1-4-1 16,1 4 0-16,4-5-2 0,1 3-2 0,1-3 0 16,3 3 0-16,0-1-3 0,3-1 5 0,2 1 5 15,3 0-4-15,3-4-3 0,0 3 5 0,-2 1-5 16,1-4 3-16,0 0 1 0,2 3 1 0,-2 0-1 0,-1-3-2 16,3 2 1-16,-4 0 0 0,11-4 3 15,-10 3-4-15,1 2-3 0,0-2 3 0,-2-1 1 16,1 3-3-16,-5 2 5 0,0-1-4 0,1 1-3 0,-4 0 5 15,1-1-1-15,-3 1-1 0,-1 1 4 0,-1-2 3 16,-2 2-2-16,2 1-1 0,-3-3 9 16,-3 3 2-16,5-3 0 0,-5 3 4 0,2-2-2 0,-2 2 0 15,0 0-3-15,0 0-2 0,0 0-4 0,0 0 1 16,-16 2 3-16,6 1-7 0,1 1 1 0,-3 0-2 16,1 0 2-16,-5 1 0 0,2 0 4 0,0 4-3 15,1-3-1-15,3 1 2 0,-2-1-6 0,1 0 3 16,0 1 0-16,1-1-1 0,3 1-2 0,1 0 2 15,-2 0 1-15,0 3-2 0,3-3 3 0,3 1 0 16,0-4-6-16,2 1 6 0,4 2-4 0,-2-2 4 16,4 2-2-16,2-1 1 0,1-2 0 0,2 1 1 15,3-1-3-15,2 1-4 0,1-2-23 0,2 1-29 0,-2-2-29 16,1-2-52-16,0 0-41 0,-3-1-174 16,4 0-381-16,-1-4 168 0</inkml:trace>
  <inkml:trace contextRef="#ctx0" brushRef="#br0" timeOffset="4565.43">28035 15770 95 0,'-9'0'160'0,"9"0"-13"16,0 0-10-16,-9 2-10 0,9-2-5 0,-6 3 7 15,1-1-12-15,-3 1-11 0,2-1-2 0,-1 3-6 16,1-4-10-16,-2 2-5 0,2 0 0 0,-1 1-9 16,2-2-7-16,0 0-4 0,3 2-6 0,0 0-4 15,-3-2-7-15,5-2-2 0,-3 3-4 0,3-3-5 0,0 4-2 16,0-4-1-16,8 4-4 0,-8-4 0 0,9 0-3 16,-1 1-6-16,2-5-1 0,0 3-2 15,2-2 0-15,2-1-3 0,-5 3-2 0,3-1 2 0,-5-2 0 16,1 3-6-16,-1-1 2 0,-1 2-2 0,0-2-1 15,0 1-1-15,-6 1 2 0,7 0-6 16,-7 0 7-16,2 5-5 0,-2-5 0 0,2 6-3 0,-4-4-3 16,2-2 6-16,-2 8 0 0,0-2 1 0,2-1-1 15,-1-3-3-15,1 3 2 0,0 1-2 0,1-2-1 16,3 1 2-16,0-1 1 0,1 0-3 0,2 0 0 16,1-2 2-16,3 1-6 0,-1-1-27 0,3-2-17 15,-2-1-31-15,3 0-28 0,-1-2-37 0,-3-2-52 16,4 0-103-16,-1-4-323 0,1 4 144 0</inkml:trace>
  <inkml:trace contextRef="#ctx0" brushRef="#br0" timeOffset="4809.03">28364 15548 16 0,'0'0'161'0,"0"0"-18"0,-11 2-9 16,11-2-8-16,-9 5-4 0,5-1-8 0,-2 3-1 15,2 2-9-15,-3-1-10 0,1 2 1 0,0 1-5 16,-1-1-10-16,0 1-6 0,2 6 8 0,-2 0-7 16,1-2-9-16,-1 1 0 0,3-2-6 0,0-2-5 15,0 1-9-15,-1 2-2 0,0-1-4 0,0-2-6 16,1-1-3-16,3-1-4 0,-2 1 3 0,2-3-8 16,-2-2-3-16,3 2-15 0,-1-3-14 0,1-1-22 15,-1 3-13-15,1-3-29 0,0-4-20 0,1 4-16 16,-1-4-32-16,0 0-135 0,0 0-300 0,0 0 133 15</inkml:trace>
  <inkml:trace contextRef="#ctx0" brushRef="#br0" timeOffset="5039.33">28232 15763 123 0,'4'-5'129'0,"1"0"-5"0,4-1-14 0,1 2-1 0,0 2-3 16,4-1-7-16,4 2-4 0,3 1-8 0,7 4-4 16,1-1-3-16,-1 0-6 0,-1 3-3 15,1 0-2-15,-9 0-1 0,2 2-7 0,-3-1-4 0,-2 1-6 16,-7-1-6-16,1 0 12 0,-6-3 2 0,1 2-6 15,-3 1 1-15,0 0 5 0,-4-2 1 0,-2 0-5 16,1 2 7-16,-1-2 3 0,-1-3-3 0,-2 5 0 16,3-3-4-16,-3 0-6 0,4-3-3 0,-3 2-7 15,4-2-2-15,2-1-3 0,-6 5-6 0,6-5-2 16,-5 2-3-16,5-2-11 0,0 0-33 0,0 0-36 16,0 0-29-16,-8-5-36 0,8 5-53 0,1-10-199 15,-1 3-401-15,1 0 177 0</inkml:trace>
  <inkml:trace contextRef="#ctx0" brushRef="#br0" timeOffset="5198.24">28596 15642 84 0,'0'0'126'0,"0"0"-7"16,0 0-14-16,0 0-14 0,0 0-5 0,9 8-12 15,-8-6-5-15,4 4-6 0,-2-3-5 0,-2 1-12 16,3 0 1-16,-3 1-17 0,3-2-33 0,-4-3-46 15,4 3-109-15,-4-3-171 0,4 1 75 0</inkml:trace>
  <inkml:trace contextRef="#ctx0" brushRef="#br0" timeOffset="6149.99">28560 15827 68 0,'0'0'166'0,"-6"-1"-15"0,6 1-15 15,0 0-15-15,0 0-7 0,0 0-6 0,0 0 3 16,0 0 3-16,0 0-5 0,-1-6-9 0,1 6-13 16,0 0 3-16,5-7-8 0,-1 5-6 0,-1-4-5 15,3 0-4-15,1 0-10 0,2-3-7 0,0 2-3 0,-2 0-9 16,5-2-1-16,-3-5-3 0,0 5-4 16,1 0 3-16,-1 1-6 0,-1 2-9 0,0-1 4 15,-3 2-4-15,0 0 1 0,-3 1 1 0,0 0 0 0,-1 0-2 16,-1 4 6-16,0-6-3 0,0 6-3 0,-9 0 2 15,9 0-1-15,-23 3 7 0,10 1 10 0,-1 1 2 16,-1 1-4-16,-2 1 5 0,6 0-5 0,-1 0 0 16,-1 3 6-16,1 2 3 0,-1 0-6 0,3-1 3 15,2 0-4-15,2-3-3 0,0 3-4 0,1 0-1 16,3 0 1-16,2 2-6 0,0-1-2 0,2 0-1 16,3 0-2-16,2-1 1 0,8 0-2 0,-1 1-2 15,3-3-2-15,7 3-2 0,-5-6 1 0,0 0-4 16,1 0 1-16,0-1 0 0,-1-1-2 0,1-3-3 15,-1-1-10-15,1-1-12 0,-5-2-10 0,3 0-5 16,-2-4-8-16,-4 4 2 0,-1-2 2 0,-1 1 0 16,0-2 4-16,-4-2 0 0,1 4-1 0,-2-4 12 15,0 3 4-15,0 0-3 0,-4 0-2 0,3-1 8 0,-1 2 3 16,-1 0 3-16,0 2 2 0,-1-2-2 0,-1 4 1 16,-1-6-2-16,1 6 4 0,0 0 1 0,0 0 1 15,0 0-2-15,-11 2-1 0,11-2 3 0,0 0 1 16,0 0 1-16,-10 4-1 0,10-4 0 0,0 4 1 15,0-4 3-15,-4 2 1 0,4 2 6 0,0-4 5 16,-1 5-1-16,1-5-5 0,-4 7 3 0,4-3 0 16,-1 0-2-16,1 0 1 0,-3 0 2 0,3 0-3 15,3-1 2-15,-3-3-4 0,1 8 3 0,3-6-1 16,-4 0 1-16,5 0-6 0,-5-2 7 0,10 0-4 16,-10 0-2-16,13-4 3 0,-6 2 2 0,-1 0-1 15,0-1-3-15,1 2 3 0,-2-3-1 0,1 1 0 16,-2 0-3-16,2 1 3 0,-6 2-1 0,4-3 0 15,0 1-2-15,-4 2-3 0,3-3 3 0,-3 3-1 16,0 0 0-16,0 0 0 0,6 8-3 0,-5-4-1 16,2-1 1-16,1 2 1 0,1-2-1 0,-1 2-2 15,1-1-2-15,0 1-16 0,1-2-31 0,1 1-32 0,4 1-39 16,0-4-27-16,2-1-60 0,0 2-159 16,-2-4-396-16,1 1 175 0</inkml:trace>
  <inkml:trace contextRef="#ctx0" brushRef="#br0" timeOffset="6600.08">29139 15809 185 0,'0'0'180'0,"-6"-3"-20"0,6 3-4 16,-9-1-6-16,9 1 1 0,-8-1-10 0,8 1-11 15,-9 1-8-15,9-1 1 0,-9 5-7 0,3-3 1 16,-2-1-8-16,3 2-8 0,0 1-8 0,0 3-11 15,-3-3-4-15,4 1-7 0,-1 0-7 0,4-1-7 16,-3 1-2-16,2 0-8 0,2 1-1 0,-2-2-6 16,2 1-4-16,0 0-3 0,2-1-2 0,4 0-2 0,-1 0-4 15,8 0 0-15,-3-1-4 0,2-1-5 0,2 0 2 16,-2-1-1-16,2-2-4 0,-2-1 2 0,0 0-2 16,3-1-3-16,-5-1-2 0,3 0 2 0,-2-2-3 15,-4 0-2-15,2 0 4 0,-2 0-1 0,-3 1-2 16,1 1 0-16,-3-1 1 0,0 1-2 0,-1-1 0 15,-1 2-2-15,0 3 1 0,-5-4-1 0,5 4-5 16,0 0 4-16,-9 2 1 0,9-2-3 0,-9 2 1 16,4 1-2-16,1 1 4 0,3 0-4 0,-3 0 2 15,0-2 1-15,4 2-8 0,0-4 8 0,0 8 0 16,2-3-2-16,0 2 4 0,0-2-3 0,0-1 0 16,3 1 1-16,0 1-2 0,2-2 3 0,0 1-1 15,1 0-2-15,2-1 3 0,3 1-3 0,-4-2 1 0,6 0-3 16,-2-1-8-16,1-2-17 0,4 0-17 15,0 0-20-15,-1 0-12 0,0 0-27 0,1-2-11 16,0-1-30-16,1-1-16 0,-2-1-54 0,-3 2-125 0,3-1-365 16,-2-2 162-16</inkml:trace>
  <inkml:trace contextRef="#ctx0" brushRef="#br0" timeOffset="6917.13">29590 15804 165 0,'0'0'167'15,"-4"-2"-13"-15,4 2-18 0,0 0-6 0,-7-2-1 16,7 2-5-16,-10 2-14 0,10-2 2 0,-13 2 4 16,4-1-4-16,0 0-5 0,-3 2-8 0,2-1-3 15,-3 0 5-15,4 1 0 0,-1 0-10 0,1 4-8 16,4-4-11-16,-3 1-4 0,2 1-5 0,2 1-6 16,0-2-4-16,4 3-5 0,2 0-6 0,2 0-2 15,4 1-4-15,0 1-5 0,2-2-4 0,4 3-2 16,-2-4-3-16,-2 3-2 0,3-2-1 0,-4-1 0 15,-1 0-7-15,-2-2 2 0,-1-2 0 0,-1 2-2 16,0-1-1-16,-3 1 1 0,-1-4 0 0,-5 3 0 0,0 0 3 16,-4-2-2-16,1 0 4 0,-2-1 0 0,-3-1 2 15,0 2-1-15,3-1 1 0,-3 1-6 0,8-1 0 16,-3 3 3-16,3 0-4 0,0-1-1 0,2 4-28 16,1-4-33-16,0 2-30 0,2-4-55 0,6 8-54 15,2-4-242-15,2-1-468 0,0-1 208 0</inkml:trace>
  <inkml:trace contextRef="#ctx0" brushRef="#br0" timeOffset="7057.12">29719 16033 201 0,'0'0'187'16,"0"0"-15"-16,4 1-18 0,0 1-15 0,-4-2-10 15,5 5-17-15,0-1-10 0,-4 1-45 0,2-1-95 0,-2 0-165 16,-1 0-219-16,-1 2 97 0</inkml:trace>
  <inkml:trace contextRef="#ctx0" brushRef="#br0" timeOffset="11929.13">20148 16632 51 0,'-5'-3'129'0,"0"1"2"15,5 2-10-15,-5-3-12 0,5 3-12 0,-4-4-3 16,4 4-10-16,-5-1-1 0,5 1-8 0,0 0-2 15,0 0-11-15,0 0-3 0,-4-3 2 0,4 3 0 16,0 0-8-16,0 0 3 0,0 0-7 0,0 0-5 16,-4-1-1-16,4 1-2 0,0 0-4 0,0 0-6 0,0 0-6 15,0 0 0-15,0 0-3 0,0 0-1 16,0 0-3-16,0 0-1 0,0 0-1 0,0 0-6 0,0 0 7 16,0 0-4-16,0 0-2 0,0 0-2 0,0 0-2 15,0 0 4-15,0 0 3 0,0 0-2 0,0 0 4 16,0 0-1-16,0 0 1 0,0 0-7 15,0 0 4-15,0 0-6 0,0 0 0 0,0 0 3 0,0 0-7 16,0 0-6-16,0 0 8 0,0 0 4 0,0 0-7 16,0 0 3-16,0 0-1 0,0 0 2 0,17 0-6 15,-17 0 5-15,15 0 7 0,-7 1-3 0,2 0 1 16,3 1 0-16,1-2-2 0,5 1-4 0,-1 2-2 16,4-2 5-16,6 4 0 0,0-5-7 0,0 3 5 15,-7-2-3-15,8 3 4 0,-10-4-1 0,4 0-2 16,-1 0 5-16,0 3-5 0,-2-3 0 0,0 1-1 15,-2 2-1-15,2-3-3 0,1 0 0 0,-3 0 4 16,0 1 1-16,-5-1-3 0,1 0 1 0,3 1-2 0,0-1 3 16,-2 0-2-16,-2 0-1 0,2 2 2 15,4-2 0-15,0-2-2 0,-2 5 1 0,3-3 0 16,-1 0-1-16,0 1 2 0,-1-2-2 0,3 2 2 16,0 0-6-16,2 1 4 0,-3-2 3 0,1 0-2 0,2-2 3 15,-2 2-1-15,-1-1-1 0,2 2 0 0,-3-2-3 16,0 1 3-16,-1-1 4 0,-5 1-2 15,1 0-1-15,-3 0-2 0,2 0-1 0,-1 0-1 0,1-1 4 16,-1-1-2-16,1 2 0 0,-4 0-2 0,6 0 1 16,-3 0 1-16,2 0 3 0,-1 0 0 0,-1 0-3 15,1 0-2-15,8 2 5 0,-5 0-7 0,2-2-3 16,0 3 9-16,-4-2-7 0,3 0 4 0,3 0-1 16,-1-1 5-16,-1 5-10 0,0-5 9 0,0 2-1 15,-3 0-1-15,3-1 0 0,-1 0 3 0,2 0-3 16,-2-1 2-16,-3 2-11 0,2-2 8 0,-2 2 1 15,0-2 0-15,0 0 3 0,-1 0-5 0,1 0 1 16,3 1-1-16,-3-2 3 0,0-1 0 0,5 2 3 16,-2-2-2-16,3 4 2 0,2-4-2 0,-3 4-4 15,9-2 3-15,-5 0-1 0,5 0 2 0,2-2-4 16,-2 4 3-16,1-2-2 0,-2 0-2 0,1 0 5 0,-1-2-3 16,3 2 0-16,-9-1 6 0,2-1 1 0,0 0-5 15,-2 0-2-15,-1 2 5 0,2-3-3 0,-3 1-6 16,1 2 8-16,-1-2-3 0,2 3 0 15,-1-2 0-15,1 0 0 0,-3 1 1 0,1 0 1 0,-1 0-1 16,2 0-1-16,2 1-2 0,-3-1-3 0,0 1 5 16,2 0 3-16,-1-1 1 0,-1 5-5 0,3-5 1 15,-4 1 0-15,4 0-1 0,-2 1 6 0,-1-1-9 16,2 0 1-16,-1 2 0 0,-1-3 4 0,3 0 0 16,-3 0 0-16,3 0 2 0,1 2-6 0,-4-2 3 15,3 1 0-15,-2 0 3 0,11-2 0 0,-3 1-3 16,0 1 3-16,-1 0-5 0,-7 1 1 0,1-2 2 15,7 1 2-15,-6-2-4 0,6 1 1 0,-6 0 0 16,-2 0 2-16,2 0-2 0,1 0 0 0,-3-3-2 0,10 3 5 16,-2-1-2-16,-7 1-1 0,8-1-1 15,-8 1 0-15,1-2 0 0,6 0 4 0,0 0-4 16,-1 3 2-16,-4-1-3 0,-1 0 0 0,6-2 5 0,-6 3-3 16,5-2 1-16,-6 1-1 0,7-2-2 0,-8 2 5 15,1 0-4-15,-2 0 1 0,3 0 0 16,0 2-2-16,5-4 0 0,1 1 3 0,-8 2-2 0,1-2 2 15,-1 1 0-15,3-1 2 0,5 2-5 0,-10-1 0 16,5 1 1-16,-1 1 2 0,-2-1-5 0,10-1 4 16,-1 2 0-16,-1 0 0 0,3 0 0 0,-2-2 0 15,3 0 0-15,-2 0 1 0,-1 0-3 0,2 0 2 16,-3-2-1-16,-8 2 0 0,3 0 4 0,3-2-4 16,-7 1 5-16,1 0-4 0,-3-2-1 0,0 1 0 15,-5-3 3-15,4 5-1 0,-3-2 0 0,0-1 0 16,0 2-2-16,1-1 1 0,-1-1 0 0,-3 2 0 15,4 1 0-15,-1 0-7 0,1-3 9 0,4 0 1 16,-4 3 1-16,3 2-6 0,2-1 0 0,1-1 4 0,1 3 1 16,2-3 0-16,-2 0-1 0,0 0-2 0,3 2 0 15,3-2-5-15,-5 2 6 0,1-1 1 16,-4-1 1-16,3-3-3 0,-1 3 3 0,-4-1-6 0,2 0 6 16,-1-3-3-16,0-2 0 0,0 1 0 0,-5 0 0 15,2 0 0-15,-2-3 0 0,0-1 2 0,4 0-2 16,-2-1 1-16,1 0-2 0,0 3 3 0,1-3-7 15,-1 3 6-15,0-4-1 0,0 2-1 0,3 0 2 16,-3 0-1-16,1-1 0 0,2 3 2 0,-2-3 1 16,2 3-3-16,-1-3 2 0,-4 1-3 0,4 0 0 15,0 3 4-15,0-4-1 0,-2 1 4 0,2 0-3 16,4 0-2-16,-8 0-2 0,1-1-1 0,1-2 3 16,0 2 4-16,0-2 0 0,1 0 0 0,6-4-2 15,-7 3 0-15,4-1-6 0,-2-7 5 0,1 3 1 16,0 1-1-16,-3 1-4 0,3-2 4 0,2-2-2 15,0 1 4-15,2 0 1 0,-1 0-3 0,1 0 3 16,1 0-7-16,-4 2 6 0,3 2-3 0,-1 0 3 0,1 1-2 16,-5 4 3-16,-2 3-6 0,-5-1 1 15,-1-1-2-15,-1 2 3 0,3-1 1 0,-3 4-8 16,0-2 9-16,-2 2-3 0,-3 1 2 0,2-1 4 0,-2 3-6 16,-1-3-1-16,1 1 2 0,-2 1 2 0,2-1 1 15,-1 1-2-15,0-2 0 0,1 1-4 0,1 0 3 16,-1-2 1-16,0 1 0 0,1 1 0 0,4-2-5 15,-3 1 4-15,3-1-3 0,5 0 3 0,-5 0-4 16,3 0 2-16,3-3 3 0,-2 6-3 0,5-5 1 16,-5 4 3-16,5-4 2 0,0 0-2 0,-1-1 4 15,4 2 1-15,-5-1-1 0,2 2 0 0,3-2-2 16,-5 1 2-16,2 2-2 0,0-2-1 0,0 5 0 16,0-1 0-16,-4 1 0 0,3 1-1 0,2-3 0 15,1 3 1-15,-2 4-1 0,1-3 3 0,-1 1-3 0,1 0-1 16,2-1 1-16,-3 2-7 0,1-2 10 15,-8 2-2-15,2-2-1 0,0-1-1 0,0 2-1 16,-3-2 5-16,-1-2 2 0,0 1 1 0,-2 1-1 0,-1-4-1 16,-3 4 2-16,1-3-1 0,0 0 4 15,0 1-3-15,-2-3-1 0,2 3-2 0,-4 2-2 16,0-6-6-16,0 2 9 0,0 4-6 0,-2-7 3 0,2 7 1 16,-2-5 1-16,-3 3-6 0,5 2 1 0,-5-5 2 15,3 5 2-15,2 0-2 0,0 0-7 0,-7-3 4 16,7 3 1-16,-8-2-2 0,2 0 3 0,0 1-2 15,-1-1 4-15,2 1-1 0,-4-1 0 0,-1-1-6 16,1 2 4-16,0-4 4 0,-3 2-4 0,0-1-1 16,-6-1-1-16,0 2 2 0,4-1-4 0,-4-1 5 15,0 2 0-15,-5-1-2 0,5 2-1 0,-1-1 2 16,5 1-1-16,-4-1 4 0,7 3-4 0,-2-3-1 16,5 3 0-16,2 0-1 0,1-1 0 0,5 1 2 15,-12-1 2-15,12 1 1 0,-7-2-3 0,7 2 1 16,-9-1-5-16,9 1 6 0,-9-1 1 0,9 1-2 15,0 0-3-15,-8 0 4 0,8 0 0 0,-5-3-2 16,5 3-4-16,-8-2 5 0,8 2-4 0,-6-3 5 0,6 3-3 16,-4-1-2-16,4 1 5 0,0 0 1 0,-5-3-1 15,5 3-1-15,0 0 1 0,0 0 1 16,0 0 0-16,-1-4 0 0,1 4-2 0,0 0-1 0,0 0-1 16,0 0-1-16,0 0 6 0,0 0-6 0,0 0 1 15,0 0-7-15,0 0 7 0,0 0 1 0,0 0 3 16,0 0-1-16,0 0 3 0,24 7-1 0,-19-6 1 15,4-1-2-15,1 5 3 0,2-3 0 0,-1 0 0 16,9 3 1-16,-7-2 2 0,0 2-2 0,0-2 1 16,2 1 1-16,2-1 0 0,2-1-2 0,-1 2-2 15,-4-1 1-15,0-1-2 0,0 1 1 0,0-1 0 16,-2 0-4-16,-2-1 3 0,0 2-3 0,-3-2 1 16,-1-1 3-16,-1 3-1 0,-5-3 1 0,8 1-2 15,-8-1-2-15,7 0 6 0,-7 0-4 0,6 1-3 16,-6-1 5-16,0 0-6 0,0 0 6 0,0 0-3 15,6 0-1-15,-6 0 0 0,0 0 0 0,0 0-1 16,5 1 0-16,-5-1-4 0,0 0 5 0,0 0 0 0,0 0-2 16,0 0-1-16,0 0-1 0,0 0 4 15,0 0 0-15,0 0-1 0,0 0-2 0,0 0 2 0,0 0 0 16,0 0-3-16,0 0 3 0,0 0-1 0,0 0 1 16,0 0-2-16,-1 5 2 0,1-5 1 0,0 0 0 15,0 0 0-15,-3 6-1 0,3-3 3 0,0-3-3 16,-2 7 0-16,0-3 3 0,1 2-5 0,0-3 2 15,0 0 1-15,1 2-3 0,-3-1 2 0,2 3 1 16,-2-4-1-16,1 1 2 0,-2 4-2 0,1-3 0 16,0-1 0-16,-3 3 5 0,0 1-2 0,1-6 2 15,-3 7 2-15,4-3-5 0,-2 0 4 0,0 2-3 16,-1 1 1-16,0-2-1 0,-1 1-2 0,3 0 3 16,-2-1-2-16,3 1 1 0,2 0 0 0,-3-1-2 15,1 0 0-15,0 0-1 0,4 0-2 0,-4 0 5 16,3-3-1-16,-3 4-5 0,3-3 3 0,-2 0 0 15,2 2 0-15,-3-5 3 0,1 5-1 0,1-3-2 16,1 0 0-16,-2-2 1 0,3-2 2 0,-1 5 0 0,1-1-3 16,0-4 2-16,-4 3-6 0,4-3 5 15,0 4 1-15,0-4 0 0,0 0 0 0,0 4 2 16,0-4-2-16,0 0-2 0,-2 4 3 0,2-4 0 0,0 0 2 16,0 0-1-16,0 0 1 0,0 0-1 15,0 0-3-15,0 0 2 0,0 0 0 0,0 0 0 0,0 0 2 16,0 0-1-16,0 0 2 0,0 0-4 0,0 0 0 15,0 0-2-15,0 0 2 0,0 0-2 0,-3-12 1 16,1 9-1-16,0-1 0 0,2 1 1 0,-2-1-2 16,-1 0 0-16,1-5 5 0,-1 2 1 0,1-2 3 15,0 2-2-15,0-1 1 0,0-1 1 0,4-1-1 16,-2-1 4-16,0 1 1 0,2-1-3 0,0 3 3 16,0-3 2-16,-2 1 0 0,3-2-4 0,-2 3 9 0,-1 1 4 15,2 0 1-15,0 2-7 0,0-2 2 16,-2-1 0-16,2 1 5 0,-4 0-2 0,4 4 0 15,0-2-2-15,-2 0-1 0,0 2 2 0,0 4-4 16,1-7-3-16,-1 6-1 0,0 1-4 0,0-6 1 0,0 6-6 16,2-4 7-16,-2 4-4 0,0 0 3 15,2-2-1-15,-2 2-6 0,0 0 5 0,0 0-5 16,0 0 5-16,0 0-1 0,0-5 1 0,0 5-3 0,0 0-2 16,0 0-1-16,0 0-1 0,0 0 0 0,0 0 0 15,0 0-3-15,0 0 1 0,0 0-1 0,0 0 1 16,0 0 1-16,0 0-2 0,0 0 1 0,0 0-1 15,0 0 4-15,0 0-3 0,0 0-1 0,0 0-2 16,0 0 4-16,0 0 1 0,0 11 0 0,0-11 0 16,0 0-3-16,4 2 2 0,-4-2-4 0,0 0 3 15,0 0-1-15,0 0 3 0,1 4-2 0,-1-4-1 16,0 0 1-16,0 0-2 0,3 6-5 0,-3-6-9 16,1 1-5-16,-1-1-8 0,2 4-11 0,-2-4-15 0,3 4-17 15,1-1-28-15,-3 2-36 0,3-3-56 16,-4 1-247-16,0 1-477 0,0-4 212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57:17.8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18054 1146 101 0,'6'-2'152'15,"-6"2"-11"-15,4-1-7 0,-1-2-3 0,-3 3-1 16,5-4-4-16,-5 4-5 0,4-2-2 0,-4 2 1 15,0 0-2-15,5-3-2 0,-5 3-7 0,0 0-6 16,0 0-5-16,4-2-8 0,-4 2-9 0,0 0-2 16,2-2-3-16,-2 2-10 0,0 0-5 0,0 0-4 15,-1-6-5-15,1 6-6 0,0 0-6 0,-1-4 1 16,1 4-6-16,-3-5-5 0,3 5-1 0,-3-6-4 16,2 2-4-16,1 4 0 0,-6-4-2 0,3 1-4 15,0-2-1-15,0 3 4 0,3 2-5 0,-7-4-2 16,5 1 0-16,2 3-5 0,-8-2 1 0,5-1 2 15,3 3-3-15,-8-3 0 0,5 1 2 0,-2 2-4 16,5 0 1-16,-6-2 4 0,6 2-4 0,0 0-5 16,-8-1-3-16,8 1 9 0,0 0-5 0,0 0 1 15,0 0 3-15,-9 1-5 0,9-1 1 0,-5 2 1 0,5-2-2 16,-4 5 3-16,4-5-4 0,-4 5 4 16,4-1-2-16,0 1-1 0,-1 0 2 0,-2 0-3 0,1 0-3 15,1 0 4-15,-2 2 0 0,3-1 0 16,0 0-1-16,0 1 4 0,0 1-2 0,-1-1 2 0,1 2-1 15,1-4 2-15,-1 7-4 0,3-6 8 0,-2 6-6 16,-1-2-3-16,0-1 2 0,0 3 2 16,5-3-6-16,-5 1 5 0,1 0 1 0,3-1-4 15,-4 1 3-15,3 1-1 0,-3 0-1 0,2 0 2 0,1-2-1 16,-2 3 1-16,2-1-1 0,-2 0 1 0,3 1 3 16,-3-1 1-16,4-1-6 0,-2 0 3 0,-2-1-1 15,-1 2 0-15,0-2 0 0,1 0 0 0,-2 4-2 16,0-6 7-16,-2 4-6 0,3-4 0 15,-1 1 0-15,2-2 3 0,-2 3-4 0,1-5 0 0,0 1 4 16,-4 3-3-16,4-4 1 0,-1 0 2 0,1 0-3 16,0-4 0-16,-1 5 2 0,1-5 3 0,1 5 5 15,-1-5-2-15,-4 3-1 0,4-3-2 0,-8 0 3 16,8 0-4-16,-15 0 1 0,6-1 0 0,-3-1-2 16,-1 2-1-16,2-1 0 0,-8-3 0 0,6 4 0 15,-6-3-4-15,6 1-1 0,-2 2-5 0,4-3-8 16,0-1-15-16,1 2-20 0,1 1-37 0,9 1-49 15,-6-10-57-15,6 6-224 0,0 4-452 0,14-19 200 16</inkml:trace>
  <inkml:trace contextRef="#ctx0" brushRef="#br0" timeOffset="444.81">18183 1206 167 0,'-3'-1'201'0,"3"1"-20"0,0 0-12 0,-3-4-9 16,3 4-14-16,0 0-10 0,0 0-8 0,-3-2-10 16,3 2-4-16,0 0-8 0,0 0-9 15,0 0-8-15,0 0-7 0,0 0-6 0,0 0-11 16,0 0-6-16,0 0 3 0,0 0-8 0,0 0-4 0,5 13 1 16,-4-7-5-16,2 0 2 0,-3 0 5 0,1 2-5 15,-1 0-6-15,-1 2 0 0,1 1-1 0,0-1-3 16,0 6 0-16,-3-6-3 0,2 2-1 0,-3 3 0 15,4 1-1-15,-1-3-2 0,1-1 3 0,-3 0-7 16,2-6-1-16,1 5-5 0,0-5-2 0,-3 2 10 16,1-1-13-16,2-1-4 0,0-2 1 0,-2 1 1 15,2-1-3-15,0 0-1 0,0-4-1 0,-2 4 0 16,2-4-15-16,0 0-46 0,0 0-69 0,0 0-86 16,0 0-250-16,0 0-494 0,0 0 219 0</inkml:trace>
  <inkml:trace contextRef="#ctx0" brushRef="#br0" timeOffset="966.89">17820 1350 121 0,'10'-1'170'0,"-1"1"-7"15,-2 1-9-15,-1-2-16 0,-6 1-5 0,15 1-5 16,-8-2-2-16,3-2-4 0,-3 3-2 0,1-1-9 16,1 1-9-16,-2 0-5 0,4 0-2 0,-1 0-8 15,-2 0-4-15,2-1-7 0,3 1-3 0,0 0-8 0,-2 0-8 16,2 0-3-16,1-2 0 0,3 4-7 0,-3-2-5 15,4 0-2-15,3 0-4 0,-3 0-3 16,2-2-2-16,1 2 1 0,2 2-7 0,-9-2-3 16,4 0-1-16,-5 0 4 0,-4 0-8 0,0 2-1 0,-3-3-4 15,-6 1 3-15,9 0-2 0,-5 1-2 0,-4-1-2 16,0 0-1-16,8 0-13 0,-8 0-25 0,0 0-41 16,0 0-53-16,0 0-56 0,-21 6-216 15,16-6-429-15,-4 4 190 0</inkml:trace>
  <inkml:trace contextRef="#ctx0" brushRef="#br0" timeOffset="1948.88">18059 1907 125 0,'0'0'150'0,"0"0"-7"16,0 0-7-16,0 0-3 0,0 0-7 0,10 8 3 16,-10-4-7-16,0-4-4 0,3 5-5 0,-3-5-3 15,1 7-6-15,1-3-13 0,-1 0-3 0,1 1-3 16,-2 0 1-16,1-1-6 0,-2 2-3 0,1 1-8 15,0-3-7-15,-3 4-2 0,1 1-6 0,-2 0-7 16,3-2-4-16,-1 3-4 0,0-1-5 0,1 0 0 16,1-2-5-16,-1 1-2 0,-3 1-6 0,2-1 3 15,1-3-4-15,1 1 0 0,0 1-3 0,1-2-4 0,-1-2-20 16,3 0-30-16,-2-1-38 0,-1-2-70 0,0 0-83 16,0 0-129-16,15-7-385 0,-7 1 170 15</inkml:trace>
  <inkml:trace contextRef="#ctx0" brushRef="#br0" timeOffset="2483.73">18170 1877 180 0,'-3'-3'169'0,"1"-4"-10"16,2 3-14-16,-4-2-13 0,3 1-11 0,-3 0-6 16,2 1-8-16,-1 1-8 0,-1-2 1 0,-1 1-5 15,0 1-9-15,1-1-7 0,-2 0-3 0,-1 1-8 16,-2 0-6-16,-2 3-4 0,-2-2-10 0,-1 1 0 16,3 1 4-16,-7 2-3 0,1-1-3 0,-2 5-9 15,6-5 2-15,-6 4-5 0,4 2 3 0,-2 0-2 16,-3 1-1-16,4 2 1 0,-1 1 2 0,1 1-3 15,1 1 5-15,3 0-1 0,-3 0-1 0,6 2 0 16,-1 1-2-16,-3 1-2 0,7-5-2 0,-1 4 3 16,3-4 2-16,3 4-7 0,0-1-5 0,2 1 0 15,4-4 0-15,3 3-2 0,2 1-1 0,2-2-1 16,0-2-2-16,6 1-1 0,5 0 1 0,-1 0-4 0,2-2-2 16,3-1 1-16,2-2-3 0,2-4 0 0,1 1-1 15,0-4-3-15,-1 0 2 0,-2-3 1 16,-1-6-1-16,-5 1-2 0,-5 2 0 0,1-1 1 0,-1-2-2 15,-4-4-1-15,1 0 1 0,-4-5-2 0,-4 0 0 16,0 0 0-16,-2-1 0 0,-3-3-2 0,-3 2 3 16,0-1-1-16,-2 2-1 0,-3 0 1 0,1-1 12 15,0 2-3-15,-2 2 0 0,1 3 0 0,-3 2-1 16,0 1-5-16,-6-1 3 0,-2 3-2 0,-1 0 1 16,0 2-3-16,-1 2 2 0,-2 3-3 0,3 3-8 15,-2-3-32-15,4 5-36 0,2 0-47 0,2 2-61 16,2-3-78-16,0 4-168 0,2-1-460 0,-1 0 205 15</inkml:trace>
  <inkml:trace contextRef="#ctx0" brushRef="#br0" timeOffset="3417.56">17902 2447 175 0,'2'3'226'0,"2"-1"-7"0,-4-2-14 0,8 1-16 16,-3 1-22-16,3 0-14 0,1 1-17 0,2 0-11 15,3-2-11-15,-1 2-13 0,-4 2-11 0,5-2-10 16,-2 1-6-16,-2-2-10 0,-4 3-7 0,2-3-5 15,-2 2-4-15,-2 0-8 0,1 1-4 0,-2-1 0 16,-2 1-4-16,-1 0 0 0,-4 2-6 0,4 1-3 16,-5-2-1-16,-1 0 0 0,-1 1-4 0,-2 0 0 0,4 2-2 15,-2-1 3-15,-1 0 4 0,0-1-1 16,0 0-5-16,1 0-2 0,-1-2 1 0,3-3-5 16,1 3 6-16,-1-2-5 0,-2 0-1 0,5-1-3 0,-3 2 2 15,3-3-4-15,2-1-1 0,-7 3 5 16,7-3 1-16,-4 4 1 0,2-2 4 0,2-2 4 15,0 0-1-15,0 0 2 0,0 0-1 0,0 0 0 16,0 0 3-16,0 0-2 0,0 0-1 0,0 0 4 0,0 0-2 16,0 0 2-16,0 0 3 0,0 0-1 0,19 0-1 15,-13-2-1-15,8 2-8 0,-1 0 2 0,0-3-1 16,4 2-2-16,-1-2 0 0,3 1-2 0,1-1-3 16,-1 2-3-16,-1-3 1 0,1 0 2 0,0-1-4 15,-4 2 0-15,-1 0-9 0,-1 0-6 0,0-4-2 16,-3 3 0-16,0-3-2 0,-2 2 0 0,-2-1-3 15,1-1 3-15,-2-1 0 0,-4 0 2 0,2 0 3 16,1 0-3-16,-2-1 5 0,-2 0-2 0,0-3 3 16,3 2-1-16,-3-4 1 0,-3 4-2 0,3 0 1 0,-2-1 3 15,-1 3-2-15,-1-4 3 0,0 5-2 16,-1-3 1-16,1 2 0 0,-2-1 2 0,2 3 1 16,0 0-3-16,-1-1-1 0,-4 1 2 0,0-2 1 15,3 1 0-15,-2 1 2 0,-1 1-1 0,-3-2-2 0,2 3 1 16,-1-1 4-16,1 0 0 0,-2-1 2 15,0 5 1-15,1 0 0 0,-2-1 0 0,-2 1-1 16,1-1-1-16,0 5 0 0,-4-1-1 0,0 0 0 0,2 4 3 16,-4-2-1-16,5 1-2 0,-3 2 3 0,-1 0-3 15,1 1 1-15,3-1 6 0,1 0-3 0,-4 3-1 16,0 0 3-16,4-1 0 0,0 3 0 0,4 1 4 16,-2 0-2-16,3 1 12 0,0 2 1 0,4-1 13 15,1 4-2-15,0-2 4 0,3 0-7 0,1 1 0 16,0 2-2-16,0-3-6 0,5 1 2 0,3 8-4 15,1-9-2-15,1 5 1 0,-1-4 1 0,3 3-6 16,-1-4 1-16,7 2-3 0,-1 5 3 0,-4-11-7 16,7 3 5-16,-1 3-3 0,-2-7-4 0,8 3 5 15,-7-8-5-15,9 3 2 0,-1-5 0 0,-5 0-1 16,2-3 0-16,-2-2-3 0,-2-1 4 0,3-4-2 16,-4-4 0-16,-1 1 1 0,1-1-1 0,-5-5-3 15,0-1-2-15,-2-1 0 0,-2-2 2 0,-1-1-6 16,-4-8 1-16,-2-1 3 0,-2 3-5 0,-5-1 8 15,3 6-8-15,-7-4 2 0,1 5-4 0,-2 2 5 0,1 5-12 16,-1-1-13-16,3 3-13 0,-3 1-20 0,1 1-29 16,1 3-44-16,2 1-50 0,-2 2-59 0,3-1-280 15,-2 3-561-15,1-2 248 0</inkml:trace>
  <inkml:trace contextRef="#ctx0" brushRef="#br0" timeOffset="3898.99">17967 2856 132 0,'1'6'253'0,"2"-2"-11"15,-2 1-9-15,3-2-14 0,0 3-22 0,0-2-7 16,3 0-16-16,1 2-20 0,-3-1-9 0,3-2-16 15,-2 0-10-15,2 1-12 0,-2 1-11 0,-2 0-11 16,3-3-9-16,-5 2-6 0,2-2-8 0,-3 5-3 16,3-2-8-16,-2 0-6 0,0 2-5 0,-4 0-2 15,2-1-4-15,-2 1-3 0,1-1-2 0,-2 1-4 0,-1 1-3 16,2-4-1-16,-3 3-2 0,0-1-2 0,-2-1-1 16,2 0-1-16,-5 1-3 0,5-3 6 15,-2 1-10-15,2-2 2 0,1 2 1 0,0-2-4 0,2 1-2 16,-2 1 2-16,4-1-3 0,0-3 1 0,0 7-1 15,4-6 0-15,2 4 0 0,1-2 1 0,-1 2 0 16,3 0-2-16,1 0-4 0,-1 1 5 0,0-1-3 16,0 2-1-16,-1 0 1 0,-4 0 2 0,0-3-3 15,-2 2 0-15,1-2 3 0,-2 0-2 0,-1 2-2 16,-3-4 1-16,0 3-2 0,-1 0 3 0,-2 0-2 16,-4 0 2-16,0-4 1 0,1 4-2 0,3-2 2 15,-4 0-2-15,2-1 0 0,0 0 2 0,0 1-1 16,2-3 2-16,1 2-2 0,5-2-1 0,-8 2-1 15,8-2 0-15,-5 0 1 0,5 0-6 0,-5 2-26 16,5-2-35-16,-4 4-42 0,4-4-61 0,0 0-56 16,0 0-219-16,0 0-481 0,9 5 213 0</inkml:trace>
  <inkml:trace contextRef="#ctx0" brushRef="#br0" timeOffset="4383.41">18109 2944 122 0,'-10'-2'195'0,"-1"-2"-13"0,1 0-2 16,-1 0-1-16,2 0-9 0,0 0-10 0,0 3-4 15,1-3-4-15,-1 1-7 0,-1 1-15 0,1-1-9 16,0 1-9-16,-1 2-4 0,1 0-10 0,0 0-7 15,-4 5-5-15,3-3-3 0,-7 5-10 0,3-2-8 16,2 6-4-16,0-4-7 0,-1 4-1 0,2 1-6 16,-2 1-2-16,5 1-5 0,-4 4-3 0,4-4-1 15,0 3 0-15,1-1 1 0,-1 1-4 0,2 0 1 16,2 0-4-16,1 0 0 0,3-2-2 0,4 2-5 16,-4-3 1-16,5 1 2 0,3 0-6 0,-3-2 1 0,5 0-2 15,-1-3 3-15,6 1-5 0,1-1 0 0,3 0-2 16,1-5 6-16,2 0-6 0,6-4-4 15,0-1 1-15,3-4 2 0,1-1-3 0,-3-4 7 16,1 2 3-16,-3-3-1 0,-2-4 1 0,-1 4 0 0,-10-1-6 16,4-2 3-16,0-5-2 0,-4 3 1 15,-3-2-4-15,-1-1 4 0,-3 1-3 0,-2-2 2 16,-1 2 2-16,-1 1-3 0,-4-2 3 0,-2 2 1 0,-1 4-4 16,-4-4-4-16,-3 4 0 0,1 0 0 0,-4 2-3 15,-3 4 0-15,-2 0-3 0,-2 2 6 0,1-1-6 16,-2 3-5-16,2 2-22 0,-2 1-36 0,3 0-50 15,1-1-69-15,4 0-84 0,-4 6-282 0,8-3-587 16,1-1 261-16</inkml:trace>
  <inkml:trace contextRef="#ctx0" brushRef="#br0" timeOffset="4817.01">18004 3503 8 0,'0'0'225'0,"0"6"-5"0,0-6-9 0,0 0-8 15,0 0-13-15,0 0-14 0,0 0-17 0,0 0-13 16,0 0-12-16,0 0-12 0,0 0-10 0,0 0-10 16,-1 3 1-16,1-3 7 0,-3 5 2 0,2-1-5 0,-3 2-9 15,3-4-10-15,-2 3-7 0,-1 2-9 0,-2-2-8 16,1 4-3-16,1-1-6 0,-1 0-7 0,1 1-6 16,-5-1-1-16,6 1-3 0,0 0-6 0,-1 0-2 15,0 0-4-15,4 0-1 0,0 1-3 0,0-3-1 16,0-1-4-16,2 0 2 0,4-1-4 0,-1 1 0 15,5-2-1-15,0 0 0 0,4-1-5 0,7-3 1 16,-2 0-3-16,0-2 1 0,4 1 1 0,-2-2 0 16,6-2-2-16,-7 2-5 0,-1-4-15 0,-5 4-17 15,-4-1-31-15,2-2-36 0,-7 2-44 0,1 0-53 16,-2-3-62-16,-1 4-186 0,-3-3-477 0,-3 1 211 16</inkml:trace>
  <inkml:trace contextRef="#ctx0" brushRef="#br0" timeOffset="5053.63">18072 3554 69 0,'-4'1'274'0,"4"-1"-18"0,-4 4-7 0,2-1-5 16,-1-2-16-16,-2 3-22 0,1 4-18 0,3-3-18 15,-4 0-16-15,4 5-15 0,-2 0-12 0,-1-5-14 16,4 6-13-16,0-2-4 0,-1-1-12 0,1 3-7 15,-1-1-6-15,-1-3-8 0,4 4-7 0,-2-1-5 16,-2-2-7-16,4-3-1 0,-2 3-6 0,0-3-3 16,-2 3-3-16,2-2-13 0,2 0-29 0,-2 0-32 0,0 1-37 15,1-2-43-15,-1 0-36 0,0-5-49 16,4 3-225-16,-3-2-470 0,4 1 208 0</inkml:trace>
  <inkml:trace contextRef="#ctx0" brushRef="#br0" timeOffset="5566.1">18352 3476 84 0,'-3'-8'235'16,"1"0"-24"-16,-1-1-9 0,-1 0-7 0,-3 1-21 0,0-1-16 15,0 0-14-15,-2 1-6 0,-2-1-7 16,0 2-13-16,1-1-3 0,-3-1 0 0,0 1-1 15,0 4-9-15,-3-2 1 0,-1-1-10 0,3 5-6 0,-4-2-9 16,-2 2 3-16,1 2-6 0,3 0-6 16,-3 0-7-16,1 3-4 0,0 0-4 0,-2 2-6 0,2 3-6 15,-8 1 0-15,7 0 2 0,2 4-10 0,-3 3 0 16,-3-1 1-16,5 4 3 0,6-6 5 16,-3 0-3-16,0 3 1 0,2-1 0 0,3 0-1 0,-1 1 0 15,3-1-6-15,0 3 3 0,2-4-3 0,-2 2-6 16,3 1 0-16,1-1 0 0,3-1-5 0,1-3-1 15,0 1-4-15,1 3 0 0,2 1-4 0,-2 0-6 16,4-6 3-16,5 4-1 0,-3-1 1 0,3 1 0 16,-1-1-1-16,6-1-6 0,2-1 4 0,-2-2-1 0,3 0 1 15,3-3-5-15,0 1-3 0,6-3 0 0,1-1 5 16,3 1 1-16,-2-5-5 0,1-4 3 0,-2 0-2 16,0 2 9-16,-2-2 5 0,-5-3 9 0,-2 3 15 15,-1-1 2-15,0-4-3 0,-1-2-7 0,-5 0 2 16,3 1 0-16,-1-4-3 0,-5 0-1 0,-2 0 0 15,-1-2-9-15,0-1-2 0,-2-1-6 0,-3-3 6 16,-1-3-10-16,0-2 5 0,-7-1-6 0,1 2-2 16,-4-1-7-16,0 1-5 0,1 7-11 0,-2 0-2 15,1 1-22-15,-1 4-15 0,-2 0-11 0,3 1-41 16,-2 2-55-16,3 3-65 0,0-1-100 0,-1 2-283 16,1 2-658-16,0 1 291 0</inkml:trace>
  <inkml:trace contextRef="#ctx0" brushRef="#br0" timeOffset="6215.43">18032 4114 188 0,'0'0'295'0,"0"0"-21"16,0 0-22-16,0 0-23 0,0 0-22 0,0 0-21 16,0 0-19-16,-6 6-13 0,6-6-6 0,1 7-10 15,-1-2-8-15,0-3-7 0,0 5-7 0,3-2-11 16,-2 2 2-16,-1-1-12 0,1 1-7 0,-1-1-6 16,2 2-4-16,-1-3-10 0,-1 2 1 0,1 1-4 0,-1-3-5 15,0 2-4-15,3-1-3 0,-2 0 0 16,0 0-3-16,1-1-1 0,-1-1-6 0,1-1-8 15,2 0 4-15,-1 0-8 0,-3-3 1 0,5 4 0 0,0-3-7 16,-5-1-5-16,9 0-1 0,-2 0 1 16,0 0-3-16,1-3-5 0,-3 3-2 0,2-4 0 0,1 1 1 15,-2 1 2-15,0-1-7 0,-1-2 2 0,-1 2-2 16,2-1 4-16,0 1-6 0,-2 1-1 0,-3-1 3 16,3 1-1-16,-4 2 0 0,4-3-5 0,-4 3 4 15,0 0-8-15,5-2 2 0,-5 2 2 0,0 0-3 16,0 0 6-16,2 12 0 0,1-9-5 0,-6 2 3 0,3-5 1 15,-2 11 2-15,-2-7-4 0,1 3 1 16,1 0-4-16,-3-1 0 0,1 1 4 0,-1-1-3 16,-2 1 2-16,3 0 0 0,0 0-2 0,-1 2 5 0,1-5-4 15,-1 4-2-15,-2-1 9 0,5-2-6 0,-2-3 0 16,0 4 0-16,0-2-1 0,0-2-5 0,1 1-26 16,-3-2-32-16,6-1-39 0,-15-1-44 0,7 0-57 15,2-3-70-15,-4-3-273 0,2 2-592 0,2-4 262 16</inkml:trace>
  <inkml:trace contextRef="#ctx0" brushRef="#br0" timeOffset="6389.72">18017 4100 196 0,'0'0'266'0,"0"0"-19"15,0 0-8-15,0 0-16 0,0 0-23 0,0 0-13 16,10 10-18-16,-1-6-18 0,5 2-15 0,-2-2-16 15,7-1-8-15,-3 2-46 0,4 0-40 0,-4-1-52 16,-2-3-54-16,4 2-61 0,-4-2-208 0,-1-1-378 16,-2-1 168-16</inkml:trace>
  <inkml:trace contextRef="#ctx0" brushRef="#br0" timeOffset="6933.06">18325 3978 108 0,'-4'-4'227'0,"-2"0"-11"0,2 0 3 16,-3-1-18-16,-2 0 1 0,2 2-7 0,-3-1-14 15,1 0-4-15,-3 1-5 0,6-1-4 0,-2 1-10 16,-1 1-10-16,-2-1-12 0,-1 0-15 0,-2 1-12 16,1 1-9-16,-1 0-13 0,-2 1-5 0,-1 1-6 15,-1 1-6-15,0 2-2 0,2 0-11 0,-3 1 1 0,2-1-7 16,-2 5-4-16,0-1-1 0,-1 2-3 15,5 1-4-15,-10 3-1 0,5 4-3 0,-3-1-2 0,7-5-1 16,0 2-6-16,2 1 0 0,2-1-1 0,0 1-1 16,2 1-4-16,0 0 0 0,-1 1 0 0,4 0-7 15,-1-1 1-15,4-1 0 0,0 2 0 0,3-5 2 16,1 1-6-16,4 3 1 0,0 0 3 0,2-5-2 16,3 3-2-16,1-1-3 0,2 1 4 0,3-4 0 15,-1 4 0-15,5-4-10 0,-2 4 6 0,3-5 0 16,5 0-4-16,-5-1 4 0,7 1-4 0,0 2-3 0,0-5 6 15,-6-4-2-15,7 2 2 0,-7-1-2 0,-1-3-7 16,2 0 14-16,-2-3 6 0,1 1 8 0,-2-1-4 16,0-3 4-16,-1-1 7 0,1 1-5 0,-3-2 6 15,0-1-5-15,1 1 6 0,1-4-3 0,2-5 2 16,-4 3-16-16,0 1 4 0,-3 0 3 0,1-2-3 16,-4 3-2-16,3-1-4 0,-3-1-8 0,-6 3 7 15,1 0-10-15,-1 1 7 0,1-3 4 0,-2 2-7 16,-2-3 3-16,-2 2 7 0,1-1 5 0,-3-3-2 15,-2 2 8-15,-1-2-8 0,-1-2-2 0,-3-1 0 16,0-1-3-16,-2-6-3 0,-3 5-9 0,2-4 17 0,-1-1-10 16,-3 3-4-16,0-3-29 0,0-2-44 0,-1 4-51 15,-4-2-86-15,2 3-112 0,1-3-365 0,-3 4-736 16,8-3 326-16</inkml:trace>
  <inkml:trace contextRef="#ctx0" brushRef="#br0" timeOffset="8042.84">19304 1008 193 0,'-3'-5'214'16,"2"0"-8"-16,-2 2-13 0,3 1-11 0,-5-2-16 16,0 0-16-16,5 4-17 0,-4-4-13 0,-1 1-15 15,5 3-8-15,-4-4-7 0,4 1-10 0,0 3-9 16,-5-2-10-16,5 2-5 0,0 0-4 0,0 0-8 15,-5-2-5-15,5 2 0 0,-7 7 7 0,5-4 4 16,-3 1 1-16,1 4-6 0,0-1-3 0,0 4 5 16,3 0-6-16,-3 1-5 0,-4 4 3 0,2 2-5 15,4 3-5-15,-3 3 0 0,1 1-4 0,2 1-1 0,0 1-2 16,1-1 7-16,1 1-8 0,0 0-3 0,-4 0 2 16,4-8 4-16,-1 10-9 0,-1-10 0 15,0 5 7-15,1-4-11 0,1-3 5 0,-2 2-5 0,1 0-1 16,0-4 3-16,-1 1 1 0,1-6-5 0,0 1 2 15,1 0 0-15,0-1-4 0,-1-3 1 0,1 0 0 16,0 1-3-16,0-1 10 0,0-2-8 0,0 0-8 16,1-1-30-16,-2 1-37 0,1 0-41 0,0-5-62 15,-3 2-61-15,3-2-195 0,0 0-462 16,0 0 204-16</inkml:trace>
  <inkml:trace contextRef="#ctx0" brushRef="#br0" timeOffset="8241.26">18969 1327 134 0,'4'-4'220'0,"3"-4"-11"16,4 3-6-16,-1-3-15 0,0 2-5 0,4 3-17 16,-2-6-17-16,4 2-13 0,-3 2-15 0,5 0-16 15,-5 1-7-15,3-3-7 0,2 6-13 0,-6-2-34 16,0 3-55-16,1-1-63 0,3 0-72 0,-6 1-170 15,0 0-342-15,0 0 152 0</inkml:trace>
  <inkml:trace contextRef="#ctx0" brushRef="#br0" timeOffset="8998.39">19391 1226 51 0,'0'0'171'0,"0"0"-6"0,0 0-18 0,0 0-11 16,0 0-15-16,0 0-4 0,0 0-9 0,0 0-2 15,0 0 4-15,0 0-1 0,0 0 7 0,0 0 2 16,0 0-7-16,0 0-6 0,0 0-10 0,-3-7-10 15,3 7-6-15,0 0-2 0,-4-2-11 0,4 2-6 16,0 0-5-16,0 0-6 0,-1-4-10 0,1 4-3 16,0 0-2-16,0 0-3 0,0 0-6 0,0 0-1 15,0 0-3-15,0 0-5 0,0 0 0 0,0 0 0 16,0 0-4-16,0 0 2 0,0 0-1 0,0 0-8 16,0 0 2-16,0 0 2 0,0 0 2 0,0 0-5 15,0 0 4-15,0 0-1 0,0 0-4 0,0 0 3 16,0 0-3-16,-9 0 0 0,9 0-1 0,0 0-2 15,0 0 0-15,0 0-2 0,0 0 5 0,0 0-3 16,0 0-2-16,0 0 2 0,0 0 2 0,0 0-2 16,0 0 3-16,0 0-5 0,0 0 5 0,0 0 8 15,0 0 11-15,0 0 2 0,0 0 6 0,0 0 2 16,0 0 1-16,0 0-4 0,0 0 5 0,0 0-4 0,0 0 2 16,0 0-4-16,0 0-5 0,0 0 6 15,0 0-9-15,0 0-5 0,0 0-2 0,0 0 1 16,0 0-1-16,0 0-7 0,0 0 0 0,0 0-2 15,19 3-2-15,-12-2 3 0,-2 1 1 0,5 2-4 16,0-1 1-16,-2 2 0 0,3 2 1 0,-1-3-3 0,-4 2-2 16,0 1 0-16,-1 1-1 0,0-2 0 15,0 2 4-15,-5-1-4 0,-1 2 0 0,-2-1 1 16,2-2-4-16,-4 0 2 0,-3 1 2 0,1 3 1 16,0-7-2-16,-5 5 4 0,1-5-2 0,2 0 0 0,-1 2-1 15,6-1 1-15,-1-2-4 0,1-1 8 16,2 1-3-16,2-2-6 0,-5 2 7 0,5-2-3 15,0 0 0-15,-4 3 4 0,4-3-6 0,0 0 7 16,0 0-4-16,0 0 1 0,0 0-4 0,24 1 4 0,-12 0-4 16,-1-1 1-16,-2-1 5 0,5 3-5 0,-5-2-2 15,5 0 6-15,-7 0-3 0,3-1-1 0,0 4-3 16,0-3-2-16,-1-2-15 0,-1 2-8 16,-8 0-17-16,13-2-20 0,-7-2-25 0,2 0-19 0,1 1-13 15,-4-3-12-15,2 1-30 0,0 1 4 0,2-5-6 16,0 4-6-16,-2-4-17 0,2 3-124 0,-1-3-340 15,-2 1 151-15</inkml:trace>
  <inkml:trace contextRef="#ctx0" brushRef="#br0" timeOffset="9565.12">19635 1134 47 0,'-2'-6'154'0,"-2"0"-1"15,1 1-15-15,-1-1 8 0,3 0-1 0,-2 1-8 16,2 1-6-16,-2-2-4 0,2 1-15 0,0 3-9 15,-2-1-4-15,0-1-12 0,2 1-7 0,-1-1-8 16,-4 2-6-16,2-1-2 0,-2 0-5 0,0 1-8 16,1-1 3-16,-3 2-6 0,-2-2-3 0,5 2 0 15,-3-1-4-15,-2 2 1 0,-3-2-11 0,3 1 3 16,1 0-4-16,1 1-1 0,-2 0-6 0,1 0 4 16,-4 2-6-16,3 0-2 0,-2 0-2 0,1-1-1 15,-2 3-3-15,3-1 6 0,-1 0-5 0,0 1-5 16,0-1 1-16,-1 4-1 0,3-2 0 0,-2 2-2 15,2-3 1-15,4 1 0 0,-4 3-3 0,0-2 4 16,0 2-1-16,4 1-5 0,-4-1 4 0,5 2-1 16,-1 4-2-16,-3-7 0 0,5 4 3 0,-4 0-7 15,6 1 9-15,-5 1-1 0,3 3-2 0,0-3-1 16,0-1 4-16,1 4-4 0,4 2 9 0,-4-2-2 16,1 3 7-16,1-2-1 0,1-4 1 0,3 4-2 15,0 0 5-15,-3 1 0 0,7 0 2 0,2-1-5 16,-1-2-2-16,3-3 3 0,3 3-3 0,-1-4-2 0,5 1 2 15,2-5-2-15,-2 3-1 0,8-2-2 16,2 1-5-16,-7-2 1 0,3 1-1 0,2-3 1 16,-5-2 1-16,0-2-1 0,-5-1-2 0,3 0 3 15,-3-1 4-15,-2-2 1 0,1-1 9 0,-3 0 6 0,4-2 7 16,-2-2-2-16,-5 1 5 0,0 0 1 0,-2-4-7 16,2-3-2-16,-5-2-5 0,-1-2-5 0,0 4 2 15,-3-6-7-15,-3-5 1 0,-2 7 0 16,0-8-5-16,-5 1-4 0,4 1 4 0,-4 0-3 15,-7 2 1-15,9 6 0 0,-2 0-2 0,0 2-5 0,0-1 3 16,2 5-3-16,-1-1-1 0,-5 0 1 0,0 1-2 16,6 4-2-16,-7-1 3 0,2 4-21 15,-7-1-36-15,0 4-36 0,-11-1-55 0,2 1-68 0,7 1-65 16,-7 1-183-16,7 0-499 0,1 2 222 0</inkml:trace>
  <inkml:trace contextRef="#ctx0" brushRef="#br0" timeOffset="10766.06">19253 2077 205 0,'0'0'224'15,"0"0"-15"-15,0 0-17 0,0 0-20 0,0 0-11 16,-7 0-12-16,7 0-10 0,0 0-16 0,0 0-5 16,0 0-11-16,0 0-14 0,0 0-9 0,0 0-5 15,0 0-9-15,0 0-5 0,0 0-10 0,0 0-4 16,0 0-9-16,0 0-2 0,19 4-3 0,-15-4-4 15,-3 4-3-15,3 0-4 0,0-1-1 0,-3 2-4 0,6 0-4 16,-6-1 0-16,4-1-5 0,-4 0 0 16,2 3 4-16,-2-3-5 0,2 2 0 0,-2 2 1 0,-1-2-3 15,0 0-2-15,0 0-2 0,0 0-1 0,-4 1 5 16,3-1-1-16,-3 0 1 0,-1 3-1 0,1-1 1 16,0-2-4-16,2 0 4 0,-5-1 0 0,2 1 4 15,0 1 4-15,2-2 2 0,-1 0-3 0,-2 1-1 16,5-2-1-16,-4 2-1 0,2-3 3 0,2 1-4 15,-3-1-1-15,4-2 2 0,-2 5 3 0,-1 0 10 16,2-1 5-16,1-4 3 0,0 3 3 0,0-3 3 16,0 0 4-16,0 5 1 0,0-5 7 0,0 5-6 15,0-5 1-15,0 0 0 0,8 0 3 0,-8 0-6 16,11-3-2-16,-4 1-9 0,5 2-3 0,-3-3-1 0,0 3-4 16,5-2-2-16,-5 0 1 0,4 1-7 15,5-3-4-15,-6 3-1 0,0-1-18 0,-2 2-19 16,3-2-24-16,-3-1-16 0,1 1-25 0,0 2-23 0,1-3-15 15,-6 1-14-15,4 0-17 0,-1-1-34 0,-4 1-39 16,3-3-188-16,-3 3-453 0,1-6 202 0</inkml:trace>
  <inkml:trace contextRef="#ctx0" brushRef="#br0" timeOffset="11100.06">19522 2060 154 0,'0'0'199'15,"0"0"-19"-15,0 0-13 0,0 0-14 0,0 0-8 0,0 0-10 16,4 7-7-16,-4-7-9 0,0 0-1 0,0 0-4 16,0 0 0-16,5 5 0 0,-5-5 2 15,0 0 3-15,0 0 0 0,0 0 0 0,0 0-1 0,0 0-6 16,0 0 2-16,0 0-4 0,0 0-5 0,0 0-6 15,0 0-8-15,0 0-13 0,0 3-6 0,0-3-6 16,0 5-8-16,0-3-5 0,0-2-6 0,-1 7-4 16,1 1-8-16,1 1-1 0,-1 0-1 0,-1 2-2 15,2 1-8-15,3 5-4 0,-3-1 7 0,-1 2-4 16,4-1-2-16,-1 1-5 0,-1-1-4 0,1-2 0 16,1 0-11-16,-3-1-26 0,1 1-27 0,-3-5-35 15,2 2-41-15,-3 0-44 0,2-7-62 0,-1 2-275 16,1-2-551-16,-3-4 244 0</inkml:trace>
  <inkml:trace contextRef="#ctx0" brushRef="#br0" timeOffset="11715.47">19309 2525 42 0,'-3'2'156'0,"3"-2"-1"16,0 0-6-16,-1 3 0 0,1-3 3 0,0 0-7 15,0 0-4-15,-1 4-9 0,1-4 0 16,0 0-7-16,0 0 1 0,0 0-4 0,0 0-1 0,0 0 0 16,1 5-2-16,-1-5-1 0,0 0 2 0,0 0-6 15,0 0-10-15,0 0-1 0,0 0-6 0,0 0-11 16,0 0-7-16,0 0-7 0,0 0-6 0,0 0-8 16,8 0-3-16,-8 0-5 0,6 2-7 0,0-1-6 15,-2 1-1-15,-4-2-5 0,13 3 0 0,-6-1-9 16,0 0 4-16,2 1-6 0,-4-1-3 0,0 2 0 15,3-1-1-15,-3 2 1 0,-2-3-7 0,-1 2 3 16,1 0-3-16,-1 3-1 0,0-4 0 0,-4 4-4 16,0 1-2-16,-1-3 5 0,-1 3-3 0,0 0 2 0,-1-2-2 15,2 0-2-15,-3 2 3 0,0-1-3 16,2 0 0-16,-1-1-1 0,-1 0-2 0,1 1 6 16,1-3-6-16,1 2 3 0,-2-1-1 0,5-1-2 0,-4-1 2 15,3 0-1-15,1-3 1 0,-3 3 1 0,3-3-2 16,-2 4-1-16,2-4-2 0,0 5 3 0,0-5 3 15,0 0-4-15,-4 2 2 0,4-2-1 0,0 0 2 16,0 0-2-16,0 0 0 0,5 4 2 0,-5-4-3 16,0 0 1-16,12 0 1 0,-6 0-2 0,1 0 0 15,-7 0 3-15,12 0 2 0,-4 0-3 0,2 0-5 16,-2 0 3-16,-1-2-7 0,4 0-25 0,-1 1-27 16,0 0-36-16,-1-3-39 0,2 1-37 0,2 0-50 15,0-3-271-15,-3 0-532 0,2-2 236 0</inkml:trace>
  <inkml:trace contextRef="#ctx0" brushRef="#br0" timeOffset="12082.44">19568 2546 172 0,'0'0'205'15,"0"0"-11"-15,0 0-16 0,0 0-20 0,0 0-12 16,0 0-14-16,0 0-11 0,9-7-5 0,-9 7-7 15,12 0-5-15,-5 0-6 0,1 3-8 0,0-1-8 16,-2 1-5-16,2-1-9 0,-1 2-10 0,-3 0-6 16,4 4 1-16,-2-2-5 0,-1 3-7 0,0-1-1 15,-1 2-5-15,-4-1 0 0,2 1-4 0,-2 2-4 16,-2-3 1-16,2 1-2 0,-5 0-2 0,1-1-1 16,-2 1-4-16,-2 0-4 0,1-1 0 0,-1-2 2 15,-1 0-2-15,1 3-1 0,2-9 0 0,-1 5 3 16,1-2 1-16,2 2-5 0,-1-5 1 0,1 3 0 15,1-1-5-15,1 2 2 0,0-3-1 0,2-2 1 16,-4 3-1-16,4-3 2 0,-1 4 7 0,1-4 3 16,3 5-1-16,-3-5 3 0,8 5-3 0,-3-4-1 15,0 3-2-15,2-2-6 0,4-2 2 0,0 4-5 16,1 0 3-16,1-1-2 0,2 1-10 0,-2-1-30 0,-4 1-42 16,2-2-47-16,1-1-76 0,-5 3-240 0,-1-3-470 15,0 3 209-15</inkml:trace>
  <inkml:trace contextRef="#ctx0" brushRef="#br0" timeOffset="12733.95">19290 3156 25 0,'0'0'273'0,"0"0"-20"0,0 0-19 15,0 0-21-15,0 0-18 0,0 0-17 0,0 0-15 16,0 0-8-16,14-2-5 0,-14 2-6 0,9 0-13 0,-4 0-15 16,-5 0-9-16,11 1-6 0,-3-1-11 0,-3 1-6 15,4 2-5-15,-1-3-9 0,-1 3-1 16,2-1-16-16,0 0 0 0,-2 1-7 0,0 1-5 0,-2-1-4 15,2 1-5-15,-1 1-3 0,-2 1-1 0,-2 0-4 16,-2 0-7-16,0 1-7 0,-2 0-7 0,-3 2-8 16,-3 2 1-16,3-4 0 0,-1 0 1 0,-1 2 0 15,1-2 0-15,-3 1 2 0,3-3 0 0,-2 3-2 16,3-2 3-16,-1 1-2 0,2-2 1 0,0 1 1 16,0-3-1-16,3 2 1 0,-3-2-1 0,1 1 0 15,2-1-2-15,0 0 4 0,1-3 1 0,-3 5-1 16,3-5 4-16,0 0 12 0,0 0 6 0,-1 4 12 0,1-4 6 15,0 0 5-15,-4 3-3 0,4-3 2 16,0 0-6-16,0 0-3 0,0 0-10 0,0 0 3 16,0 0-4-16,8 3 0 0,-8-3-2 0,10 2-3 0,-2-2-1 15,4 0-5-15,-1 2 1 0,-1-2-6 0,9 0 6 16,-7 1-1-16,1 1-2 0,0 0-4 0,3-2 1 16,-4 2-3-16,2-2 3 0,-1 0-1 0,-4 1-4 15,0-2-17-15,-4 1-35 0,-5 0-39 0,9-2-71 16,-5-2-89-16,1 3-293 0,-1-2-585 0,-4 3 259 15</inkml:trace>
  <inkml:trace contextRef="#ctx0" brushRef="#br0" timeOffset="13133.62">19562 3197 309 0,'0'0'289'0,"0"0"-23"15,0 0-18-15,0 0-26 0,0 0-23 0,0 0-19 16,0 0-18-16,0 0-16 0,14 0-13 0,-6 2-10 0,-2-1-11 16,1 2-10-16,0-1-10 0,-1 0-10 0,1 1-10 15,-1-1-8-15,2 0-8 0,-3 0-2 0,-1-1-8 16,0 3-5-16,-1 0-1 0,-1-3-7 0,-1 3-2 16,-1 0-2-16,-3 1-7 0,0 0 1 0,-3 5-4 15,1-5-1-15,0 2-2 0,-2 0 0 0,-1 0-4 16,3-2-7-16,-2-1-4 0,2 1-8 0,0 0-7 15,1 0-8-15,3-3-8 0,0 2-10 0,0 0-8 16,1-4-12-16,0 7-7 0,2-3-11 0,2-1-4 16,0 1 1-16,1-1 2 0,-1 1 6 0,1 2 11 15,0-1 5-15,-2 2 4 0,-1-4 8 0,-1 1 0 0,2 2 7 16,-3-1 9-16,0 0 21 0,-1-1 16 0,-2 4 17 16,1-4 15-16,-2 3 9 0,1-2 11 0,-1 0 2 15,0-2 7-15,-1 1-2 0,0-1 1 0,3 1-7 16,-1-1-8-16,-1-1-7 0,2 0-1 0,2-2-10 15,-5 4-41-15,3-3-56 0,2-1-77 0,-4 6-112 16,4-6-162-16,-6 2-447 0,6-2 198 0</inkml:trace>
  <inkml:trace contextRef="#ctx0" brushRef="#br0" timeOffset="13831.7">19251 3628 167 0,'0'0'339'0,"0"0"-26"0,0-3-32 15,0 3-25-15,0 0-23 0,8-4-26 16,-2 4-18-16,-6 0-20 0,14 0-20 0,-1 0-12 0,0 0-18 15,-3 2-10-15,4-1-12 0,-4 1-7 0,1 4-13 16,-1 0-2-16,-4-3-12 0,2 2-6 0,-3-1-5 16,0-2-8-16,-2 1-2 0,-2 2-7 0,-2 1-2 15,-2-1-5-15,-2 2 6 0,-3-3-10 0,1 2-3 16,-2 2-2-16,-1-3 2 0,1 3-4 0,0-4 1 16,-3 1-3-16,3 2 1 0,0-5 2 0,4 1 1 15,-1 0-1-15,3-2 1 0,-2 2-4 0,5-3 1 0,-4 2-4 16,4-2-4-16,0 0 3 0,-4 3-1 0,4-3 3 15,0 0-3-15,0 0 4 0,12 3-5 0,-8-2-3 16,-4-1 6-16,11 1 2 0,-3 1-1 0,0-1-4 16,-2-1-3-16,-6 0 0 0,18-1 3 0,-10-1 1 15,-2 1-4-15,7 1-2 0,-3-3-1 0,1 2-7 16,0-2-22-16,0 3-31 0,1-1-29 0,2 0-38 16,-2-2-30-16,1 3-33 0,-2-1-49 0,-3 1-258 15,1-3-535-15,0 0 236 0</inkml:trace>
  <inkml:trace contextRef="#ctx0" brushRef="#br0" timeOffset="14215.21">19613 3593 36 0,'0'0'276'0,"0"0"-11"0,0 0-15 15,0 0-5-15,0 0-11 0,0 0-13 0,0 0-13 16,0 0-17-16,0-4-13 0,0 4-14 0,0 0-15 15,0 0-11-15,0 0-11 0,0 0-11 0,0 0-9 0,0 0-14 16,3-2-7-16,-3 2-8 0,0 0-8 0,0 0-8 16,0 0-8-16,0 0-2 0,0 0-6 0,0 0-3 15,0 0-3-15,0 0-6 0,0 0-7 0,0 0 3 16,0 0-10-16,0 0 7 0,0 0-5 0,0 0-6 16,0 0 12-16,-6 13-8 0,4-9-7 0,-1 1 11 15,-2 0-9-15,-1 4-1 0,-1-2 1 0,4 1-4 16,-1-2 8-16,1 0-9 0,-1 4 4 0,3-3-5 0,1-1 5 15,0-1-7-15,1 1 0 0,1 1 1 16,1-2-1-16,1-1 3 0,5 2-6 0,0-2 3 16,1-1-7-16,2 0 6 0,1-2-1 0,1 3-4 0,2-3 7 15,1-1-4-15,-2 1 0 0,2-2-17 0,-6 1-17 16,2-1-8-16,0 2-25 0,-3-2-23 0,-3-2-25 16,-2 1-35-16,2-1-22 0,-3 3-24 0,0-5-27 15,-1 0-21-15,-1-2-208 0,-2 4-484 0,-1-3 214 16</inkml:trace>
  <inkml:trace contextRef="#ctx0" brushRef="#br0" timeOffset="14403.61">19748 3604 126 0,'0'0'222'0,"0"0"-8"16,0 0-5-16,0 0 5 0,0 0-8 0,-10 8 2 0,10-6-11 16,0 2-8-16,-4 2-1 0,3-2-15 0,1 3-6 15,-4 2-11-15,0-3-13 0,-1 7-11 0,-1 2-10 16,-2 2-7-16,-1 0-9 0,0-2-17 0,0 4-2 15,4-3-13-15,0 0-3 0,-3 0-13 0,3 1-2 16,5-5-30-16,0-1-44 0,0 1-58 0,0 4-73 16,3-8-92-16,-2 2-270 0,2-2-553 0,1-4 244 15</inkml:trace>
  <inkml:trace contextRef="#ctx0" brushRef="#br0" timeOffset="15300.44">19349 4088 191 0,'0'0'266'0,"0"0"-14"0,0 0-11 16,0 0-16-16,-4-3-14 0,4 3-16 0,0 0-14 0,0 0-11 15,0 0-7-15,0 0-5 0,0 0-12 0,24 3-14 16,-18-3-11-16,2 0-11 0,-2 0-7 0,-6 0-12 15,14 0-10-15,-5 0-5 0,3 1-8 0,-4 2-9 16,-1-2-3-16,1 0-7 0,-2 3-4 0,1 0-2 16,-1 0-8-16,-3 1-3 0,-1 0-4 0,3 1-1 15,-4 1-4-15,2-2-2 0,-2 2-2 0,-1 1 1 0,-5 0-6 16,0 1 3-16,0 0-1 0,-1-1 0 16,-1-2-4-16,1 2-4 0,0-3 0 0,-2 4 4 15,1-4-2-15,2 0-3 0,0-1 2 0,-2 1-4 0,1-2 4 16,3-1-9-16,-1 1 8 0,0 1 0 0,4-4-1 15,-7 3-1-15,6 0 1 0,1-3 2 0,-5 2 5 16,5-2 9-16,-1 5 2 0,1-5 11 0,0 0 6 16,0 0 7-16,0 0 5 0,-5 1 3 0,5-1-3 15,0 0-2-15,0 0 4 0,0 0-2 0,0 0-1 16,0 0-14-16,0 0 2 0,0 0-6 0,0 0-7 0,0 0-1 16,0 0-1-16,0 0-2 0,7 4-6 0,1-2-4 15,-3-2 1-15,-5 0 2 0,13 1-3 0,-3-1 0 16,-2 0-6-16,2 0 1 0,5 0 0 0,2 0-1 15,-3-1-8-15,1-1 9 0,-1 2-8 0,-1-3-11 16,1 2-30-16,-1 0-26 0,6-4-22 0,-7-1-28 16,-1 3-31-16,6-5-32 0,-3-1-21 0,-3 2-20 15,-3-1-20-15,1-4-27 0,1-2-17 0,-1-1-199 16,-2 1-523-16,-1 3 233 0</inkml:trace>
  <inkml:trace contextRef="#ctx0" brushRef="#br0" timeOffset="15548.01">19692 4105 1196 0,'1'-7'-10'0,"-1"0"40"15,0 1 34-15,-1 2 26 0,1 4 13 0,0-6 2 0,0 2 0 16,0 4 5-16,-3-4 1 0,3 4 1 0,0 0-3 15,-1-4-7-15,1 4-12 0,0 0-4 0,0 0 2 16,0 0 10-16,0 0-5 0,-5 13-10 0,5-5 1 16,-1-1-2-16,-2 2-8 0,3 2 4 0,-1 0 1 15,1 1-12-15,1 0 6 0,2 5 3 0,-2 0-11 16,4 0-6-16,-1 2 1 0,1-4-1 0,-1 2-8 16,1-2-6-16,-1-4-1 0,1 1-3 0,0-2-5 15,0 0-3-15,-1-5-5 0,-1 1-3 0,-2 0 0 16,0 1-8-16,2-4 7 0,-2 1-1 0,-1-4-1 0,-1 4 0 15,1-4-8-15,0 0 0 0,-12 0-3 0,12 0 6 16,-10-4-18-16,5 1-29 0,-3-1-20 0,3-1-55 16,-4 0-61-16,3-4-79 0,0-1-95 0,-1 0-190 15,3-2-573-15,-1 1 253 0</inkml:trace>
  <inkml:trace contextRef="#ctx0" brushRef="#br0" timeOffset="15692.15">19728 4105 202 0,'0'0'359'0,"0"0"-33"16,0 0-20-16,0 0-18 0,5 0-12 0,-5 0-23 0,5-2-30 15,-5 2-17-15,13 2-25 0,-3-1-18 0,3 2-32 16,-3-1-75-16,4-1-99 0,-1-1-126 0,0-2-291 16,-2-2-498-16,2-2 221 0</inkml:trace>
  <inkml:trace contextRef="#ctx0" brushRef="#br0" timeOffset="16598.98">17779 1922 75 0,'-1'-4'186'15,"-2"-1"-3"-15,3 5-2 0,4-7-18 0,-4 4-2 0,0 3-7 16,4-2 0-16,-4 2 1 0,0-5 4 16,0 5 0-16,0 0 3 0,0-5-3 0,0 5-4 15,0-5-12-15,0 5-9 0,-1-5-12 0,1 5-5 16,-3-2-5-16,3 2-4 0,-4-4-19 0,4 4 2 0,0 0-16 16,0-4 1-16,0 4-10 0,0 0-7 0,0 0-6 15,0 0-7-15,0 0-3 0,0 0-4 16,0 0 0-16,3-4-8 0,-3 4-3 0,0 0-2 0,0 0-1 15,0 0-9-15,0 0 2 0,0 0 1 0,0 0 2 16,0 0-10-16,0 0 0 0,0 0-5 0,0 0 4 16,1 14 2-16,2-7-3 0,-2 6 1 0,3-1-3 15,-3 2-1-15,3 7 7 0,0-3-1 0,-3 8-3 16,3-1-4-16,-4-7 0 0,4 3 0 0,-4-3-4 16,0 0 7-16,0 3-15 0,0-5-39 0,-4 3-42 15,3-3-55-15,-2 1-73 0,2-6-88 0,-3-1-219 16,-1 1-568-16,1-5 252 0</inkml:trace>
  <inkml:trace contextRef="#ctx0" brushRef="#br0" timeOffset="17331.73">17810 2568 292 0,'0'0'285'0,"1"-5"-24"0,-1 5-23 0,0-6-24 16,0 6-20-16,4-4-21 0,-3 0-15 0,-1 4-21 15,3-3-11-15,-3 3-15 0,4-4-11 0,-4 4-11 16,4-1-7-16,-4 1-8 0,6-2-8 0,-6 2-8 16,9 0-6-16,-9 0-6 0,0 0-1 0,4-3-5 15,-4 3-2-15,0 0 2 0,0 0 5 0,0 0 7 16,4-1 9-16,-4 1 6 0,0 0 12 0,0 0 3 16,0 0 2-16,0 0 4 0,0 0-5 0,0 0-7 15,2-4-6-15,-2 4-7 0,0 0-7 0,0 0-8 0,-6-6 1 16,6 6-7-16,-3-6-9 0,3 6-1 15,-3-4-4-15,1 2-4 0,2 2 3 0,-6-4-10 16,6 4-1-16,-3-4 4 0,3 4-4 0,0-4 0 0,0 4-4 16,0 0-1-16,0 0-2 0,-2-5-2 0,2 5-3 15,0 0 6-15,-3-2 5 0,3 2 6 0,0 0 5 16,0 0-1-16,0 0 6 0,0 0-15 0,0 0 12 16,0 0 0-16,0 0-8 0,0 0 2 0,0 0 2 15,0 0-8-15,0 0-1 0,0 0-3 0,-5 9 2 16,4-2 8-16,1 0 1 0,1 3-3 0,-2 2 1 15,1 1-1-15,-2 5 3 0,1 0-3 0,0-1 0 16,1 0 2-16,-3 2-6 0,3 0 1 0,0-2-2 0,0 0-3 16,-1-1-2-16,0-1 5 0,1-2-4 0,1 4-2 15,-1-6 1-15,1-1-3 0,-1 1-46 16,3-2-57-16,-3-2-72 0,0-1-88 0,0-2-114 0,2 0-288 16,-2-4-711-16,0 0 315 0</inkml:trace>
  <inkml:trace contextRef="#ctx0" brushRef="#br0" timeOffset="17765.39">17752 2909 244 0,'0'0'242'15,"0"8"-16"-15,0-8-15 0,3 7-1 0,-3-2-10 0,1 3-12 16,-1 1 2-16,4 1-4 0,1 1 5 0,-1 2-7 16,2 1-1-16,2 2-3 0,-4 2 26 0,1-1-21 15,0 2 2-15,-1 1-9 0,2 0-2 0,-2 3-13 16,-1-2-16-16,2 4-17 0,-4-5-7 0,2 4-12 16,-1 2-12-16,-2-6-9 0,2-3-8 0,-4 1-11 15,2-2-1-15,0-3-14 0,0-1-2 0,0-1-5 16,-2-1-6-16,-1-3-2 0,3 0-30 0,0-4-38 15,0-1-47-15,0-2-53 0,0 0-48 0,0 0-55 0,-2-12-53 16,4-2-73-16,2-1-251 0,0 0-655 0,1-2 290 16</inkml:trace>
  <inkml:trace contextRef="#ctx0" brushRef="#br0" timeOffset="18276.02">17648 3416 123 0,'-3'4'265'0,"2"1"-10"0,-2 0-14 15,2 0-13-15,0 2-20 0,-2-2-16 0,4 3-21 16,1-1 4-16,-1 2-14 0,2 1-12 0,-2 1-14 16,4 0-10-16,2 3-4 0,-1 3-3 0,-1-2-4 15,1 2-10-15,-2 0-5 0,2-1-14 0,-1-1-1 16,-1 1-8-16,0-1-13 0,-3 2-4 0,-1-5-3 16,0 1-6-16,-2 1-8 0,1-2 3 0,-1 2-8 15,-3-7-4-15,3 1-4 0,0 0-1 0,-3-2-1 16,3 0-5-16,-2 0 0 0,1-3-1 0,1 1-4 15,2-4-1-15,-5 2 0 0,5-2-10 0,0 0-21 0,0 0-27 16,-7-9-40-16,6 7-36 0,1 2-53 16,1-10-66-16,-2 6-289 0,1-1-570 0,0 5 253 15</inkml:trace>
  <inkml:trace contextRef="#ctx0" brushRef="#br0" timeOffset="18758.97">17692 3905 124 0,'0'7'257'0,"-2"-1"-2"0,-1 1-24 0,3 3-11 16,-2 0-7-16,2 1-7 0,0 6-9 0,-2 1 0 0,-5 7-10 15,4 1-11-15,2-6-10 0,-3 3-11 0,0 3-10 16,3 0-2-16,-2 0-3 0,3-6-7 0,-1-2-12 16,1-1-8-16,0 0-9 0,-1 0-18 0,1-6 4 15,0 3-22-15,1-2 3 0,-1-6-8 0,0 0-2 16,0 1-17-16,-1-4-1 0,2 3-13 0,-2-3-20 15,1-3-56-15,1 5-55 0,-1-5-79 0,0 0-92 16,0 0-303-16,-1-17-624 0,2 8 277 0</inkml:trace>
  <inkml:trace contextRef="#ctx0" brushRef="#br0" timeOffset="19632.18">20635 1061 153 0,'0'-6'176'16,"0"6"-7"-16,0-6 3 0,0 2 2 0,0 4-5 15,0-5-5-15,0 0 2 0,0 5-3 0,0 0-9 16,-1-5-6-16,1 5-12 0,0 0-17 0,0 0-12 15,0 0-12-15,0 0-12 0,0 0-7 0,0 0-5 16,0 0-8-16,1 20-6 0,-1-8-2 0,3 7-5 16,-3 6-5-16,-3 3-6 0,-1 1 0 0,-2 2-5 0,5 1-4 15,-7 4-1-15,3-2-3 0,-3 0-1 16,4 2 0-16,-3-2-5 0,3 0 1 0,0-5-1 16,-4 2-5-16,4-4 9 0,3-3-12 0,0 0 1 15,-4-5 0-15,2-4-4 0,2 1 2 0,-1-5-3 16,0 3 1-16,-2-9-2 0,3 5-18 0,-3-2-38 0,0-2-40 15,3 0-62-15,-3-4-67 0,-3 1-228 16,7-3-484-16,0 0 215 0</inkml:trace>
  <inkml:trace contextRef="#ctx0" brushRef="#br0" timeOffset="20164.54">20325 1364 183 0,'3'-3'212'0,"5"-2"-11"0,1-2-17 0,3 2-17 16,4 0-11-16,2-2-14 0,3 3-19 0,2 3-8 16,-2-3-10-16,1-1-10 0,4 0-12 15,0-3-9-15,-4 1-5 0,-2 3-7 0,0-5-15 16,-1 1 1-16,0 0-3 0,-4 3-12 0,-2 1-21 0,-1-1-7 16,-5 2-7-16,2 1-9 0,-2-1-12 0,-2 1-8 15,0 0-4-15,0 2 6 0,-5 0-6 0,9 2 9 16,-9-2-3-16,5 2 7 0,-1-1 2 0,-2 2 2 15,2-2 2-15,-4-1-1 0,4 4 3 0,-3-1 3 16,-1-3 2-16,4 4 0 0,-4-4 5 0,2 1-6 16,-2-1 6-16,2 5 10 0,-2-5 18 0,0 0 18 15,6 0 2-15,-6 0 1 0,0 0 1 0,11 2 0 16,-5-1-3-16,-1-1-5 0,4 1 1 0,0-1-5 16,-2 1-8-16,3-1 1 0,1 3-2 0,-3-2-5 15,-3 0-5-15,0 4 1 0,4-5 1 0,-4 2-5 16,0 1-2-16,-2 2-1 0,1-4 1 0,-4-1-2 15,5 3 1-15,-2-3 6 0,-3 0-2 0,0 0 2 16,3 4 4-16,-3-4 0 0,0 5-4 0,0-5-2 16,0 0 1-16,0 5 2 0,0-5-5 0,0 3-2 15,0-3 1-15,0 5-2 0,0-5 0 0,4 7-3 16,0-4 1-16,-3 0 0 0,2 3-3 0,1-1 6 16,-2 1-4-16,1 0 2 0,-1 2-5 0,2 2 3 15,0 0-4-15,-6-2 0 0,0 0 4 0,-3 2-1 16,-5 4 0-16,-2-3-1 0,-2 2 2 0,1 1 1 15,-3-1-4-15,-5 3 3 0,2-6 0 0,-4 8-3 16,6-3-2-16,-2 2-31 0,2 3-50 0,2-5-56 16,0 6-52-16,5-4-184 0,-1 0-404 0,3 0 180 15</inkml:trace>
  <inkml:trace contextRef="#ctx0" brushRef="#br0" timeOffset="20634.32">20493 2186 5 0,'0'0'213'0,"0"0"-6"16,0 0-12-16,0 0-16 0,0 0-19 0,0 0-10 16,0 0-5-16,8 12-3 0,-7-9-4 0,-1 2 1 15,0 3 3-15,-1 2-11 0,0 0-9 0,1 2-8 16,-3 6-7-16,3-3-8 0,-1 1-12 0,1-4-2 16,-1 3-14-16,1 1-7 0,0-6-7 0,1 2-4 15,-1-2-7-15,-1-3-2 0,2 0-5 0,0-2-3 16,-1 0-3-16,0-1-2 0,0 0-4 0,0-4-8 15,0 0-40-15,0 0-51 0,0 0-66 0,5-10-63 0,-3 3-241 16,1-3-478-16,-3-2 212 0</inkml:trace>
  <inkml:trace contextRef="#ctx0" brushRef="#br0" timeOffset="21332.96">20349 2075 197 0,'0'0'271'0,"11"-1"-15"0,-7 0-20 0,5 1-18 16,-2-1-22-16,0-1-19 0,5 0-11 0,-2 2-19 15,5 4-16-15,-4-2-15 0,1 1-6 0,-3 1-11 16,2 4-14-16,-1-3-10 0,-5 2-7 0,1 1-2 16,-3 2-9-16,-2-1-13 0,-1 0 3 0,-1 2-3 15,-2-2-1-15,-2 1-6 0,-1-3-9 0,-3 0-1 16,4-3-1-16,0 3-1 0,-4-3-4 0,1-2 5 15,2-2-7-15,0 4 0 0,3 2-5 0,-1-5 0 16,4-1-3-16,-4 1-1 0,4-1 0 0,-3 3-5 16,3-3 4-16,0 0-3 0,0 0 2 0,9 6-1 0,-2-2-3 15,-2-3 2-15,1 2-1 0,3 0-3 0,-1 1 9 16,0 1-10-16,-3-2-1 0,3 4 1 0,-1 0-1 16,-3-2-3-16,-2 2 3 0,2-4 2 0,0 2-4 15,-3 2 2-15,-1-2 3 0,2-5-1 0,1 7-1 16,-3-4 0-16,0-3 1 0,-3 7 1 0,3-5 1 15,0-2-5-15,-3 7 2 0,2-4 2 0,1-3 1 16,-3 4-4-16,2-1-2 0,0 0 2 0,1-3 2 16,-2 4-2-16,2-4-2 0,-2 5 3 0,2-5 1 15,-1 5-3-15,-2-2 2 0,-1-1 7 0,-2 0-7 16,-3-2-5-16,0 3-19 0,0-1-31 0,0 0-43 16,-3-2-43-16,2-2-78 0,-1 2-232 0,-1-1-486 15,3 0 215-15</inkml:trace>
  <inkml:trace contextRef="#ctx0" brushRef="#br0" timeOffset="21636.86">20712 2019 70 0,'0'0'264'0,"0"0"-3"0,0 0-16 15,0 0-8-15,11 12 0 0,-7-7-13 0,1 3-13 16,-1 0-10-16,1 3-1 0,0 3-19 0,2-2-12 16,-1 2-15-16,-1-1-13 0,-1-1-8 0,1 3-16 15,-3 0-11-15,0-3-9 0,-1 4-10 0,3-4-12 16,-4-1-3-16,0 2-9 0,1-4-10 0,-2 2-5 15,2-1-42-15,-1-5-56 0,0 4-65 0,0-4-78 16,0 0-80-16,0 1-231 0,0-6-545 0,0 6 241 16</inkml:trace>
  <inkml:trace contextRef="#ctx0" brushRef="#br0" timeOffset="22199.73">20450 2648 21 0,'0'0'277'0,"0"0"-18"16,0 0-18-16,0 0-13 0,0 0-21 0,0 0-13 15,8 5-15-15,-8-5-8 0,7 3-11 0,0 0-7 16,-1-2-12-16,0 2-17 0,2-1-11 0,-3 1-11 16,2 2-9-16,3-1-8 0,-5 0-8 0,0 1-9 15,0 1-9-15,-1-4-2 0,2 3-9 0,-4 0 2 16,0 1-11-16,-1-1-1 0,-1 0-4 0,-1-2-4 15,1 4-2-15,-2-2-3 0,-2-2-4 0,-1 0 0 16,0-1-3-16,-1 0 2 0,1 1-6 0,0-1-4 0,1 0 4 16,-2 1-4-16,4-1-1 0,2-2-1 0,-7 2 0 15,3 3-1-15,3-2-1 0,-2 0 0 16,3-3-2-16,-1 5-1 0,1-3 0 0,1 3 2 0,1 0-2 16,0 0 0-16,1-1 1 0,-1 1-3 0,0 0 2 15,0 2 0-15,0-3 0 0,0 1 0 0,-2 0-5 16,-1-1 1-16,0 0 2 0,-2 0 6 0,0-1-7 15,0 2 0-15,-1-3 6 0,-2 3-3 0,-1-3 1 16,2 1 6-16,0 0 1 0,0-3 4 0,-1 2 0 16,1-2 0-16,5 0-1 0,-10 1-1 0,10-1-1 15,-5 3-3-15,5-3-5 0,0 0-44 0,0 0-53 16,0 0-69-16,0 0-83 0,0 0-274 0,8-12-560 16,-4 8 248-16</inkml:trace>
  <inkml:trace contextRef="#ctx0" brushRef="#br0" timeOffset="22498.23">20599 2757 223 0,'4'-2'247'0,"-4"2"-14"16,13 0-20-16,-8 0-20 0,4 0-16 0,1 0-16 16,1 2-15-16,0 0-13 0,-1 3-19 0,1-2-9 0,-3 2-11 15,-3-1-10-15,1 1-5 0,-4 1-7 16,1-1-6-16,-3 1-8 0,-3 2-8 0,1-1-4 0,-5 1-4 15,1-2 3-15,-3 4 4 0,0-1 2 0,1-2-1 16,-3-1-8-16,3 0 2 0,2-2-6 0,2 0-7 16,0 0 2-16,-1-1-6 0,1-1-2 0,4-2-2 15,-1 5 1-15,1-5-3 0,0 0 0 0,15 0-3 16,-3 0-2-16,2 0 0 0,2-3-1 0,2 6-2 16,0-3-1-16,1 0 1 0,-2 1-5 0,2-1 5 15,-5 2-7-15,0-1-3 0,-2 2-10 0,-1 1-34 16,1-2-32-16,-2 1-34 0,-5 1-38 0,4-1-42 15,-5 1-62-15,0 2-149 0,0-2-430 0,-2-1 190 16</inkml:trace>
  <inkml:trace contextRef="#ctx0" brushRef="#br0" timeOffset="23165.53">20355 3198 37 0,'0'-5'268'0,"0"5"-13"16,4-5-14-16,-4 5-22 0,4-6-6 0,-3 2-9 0,3 2-14 16,-4 2-19-16,1-3-16 0,6 0-18 0,-2 1-12 15,1 0-13-15,-1 1-10 0,-5 1-10 16,12 3-9-16,-7-2-8 0,3 3-8 0,-2-1-10 0,-2 1-3 15,1 1-5-15,-1 1-6 0,0-2-5 0,0 1-1 16,-2 2-5-16,-2-2 1 0,-2 0-3 0,0 2-1 16,0-3-1-16,-2-1 0 0,0 3 4 0,-1-4 1 15,0 1 0-15,0-1 1 0,-3-2 5 0,3 2-5 16,0-2 0-16,5 0-3 0,-7 2-3 0,7-2-6 16,-5 2-1-16,5-2-4 0,0 0 0 0,0 5-1 15,0-5-5-15,0 5 0 0,4-2-4 0,0 2 2 16,0 0 1-16,2-1-1 0,-3 0-7 0,1 2 3 15,-1-1 0-15,1-1-1 0,-1-1 2 0,-2 3-2 0,0-2-4 16,-1-1 2-16,2 0 0 0,0 1 1 0,-2 0 3 16,0-4-4-16,-4 3 6 0,4-3-10 0,-5 6 5 15,4-5 0-15,-2 3 0 0,0 0-5 0,0-2 4 16,3-2-3-16,-4 4-1 0,4-4 3 0,0 0 1 16,-2 3 3-16,2-3-3 0,0 0-1 0,-3 5-7 15,3-5 1-15,0 4-6 0,0-4-1 0,0 0-4 16,0 0 0-16,0 0 3 0,0 0-1 0,0 0-1 15,0 0-3-15,0 0-2 0,0 0-2 0,0 0-7 0,0 0-16 16,0 0-20-16,0 0-28 0,0 0-32 16,0 0-35-16,0 0-33 0,0 0-55 0,4-12-184 15,1 9-468-15,1 1 207 0</inkml:trace>
  <inkml:trace contextRef="#ctx0" brushRef="#br0" timeOffset="23564.48">20663 3185 96 0,'0'0'309'0,"4"3"-13"0,-4-3-17 0,4 4-18 0,0-2-21 15,1 1-21-15,-1-1-25 0,2 1-13 16,3 2-21-16,0 0-17 0,-2 3-14 0,0-3-15 16,1 0-4-16,-2 4-14 0,1-2-14 0,-4 3-9 0,4-3-5 15,-5 5-5-15,-4-5-12 0,-1 5-3 0,-2-4-6 16,1 0-11-16,-5 1-2 0,-1-2-1 0,1 1-8 16,-1-1 2-16,1-1-5 0,-1-3 1 0,2 4 1 15,3-4-3-15,-2 0-2 0,5 0-2 0,-2-2-4 16,2 4 2-16,0 0-6 0,2-5 3 0,4 7-1 15,0-2-5-15,0 1 7 0,0-3-4 0,1 4 0 16,1 1 0-16,-1-4-3 0,0 1-2 0,-2 0 4 16,-1 2 0-16,0-2-1 0,-2 1-1 0,-3-2-26 15,-1 2-34-15,-2-2-45 0,-2-1-58 0,2-1-74 16,-3 0-258-16,1-1-534 0,1 0 237 0</inkml:trace>
  <inkml:trace contextRef="#ctx0" brushRef="#br0" timeOffset="26048.31">20914 4766 97 0,'0'0'188'0,"-5"-13"-3"0,2 11-8 0,3 2-16 15,-4-5-13-15,1 2-15 0,3 3-5 0,-4-3-1 16,1 0-6-16,2 0 2 0,1 3-6 0,-4-3-5 16,4 3 12-16,-3-4-15 0,3 4-2 0,-2-4-1 0,2 4-10 15,-3-3-5-15,3 3-5 0,-5-3-1 16,5 3-4-16,-5-3-4 0,5 3-2 0,-5-3-5 15,0 2-4-15,-3-1-5 0,3 1-5 0,-4 1-1 0,0 1-4 16,0-3 4-16,0 1-4 0,-1 1-3 16,1 0 3-16,1-2-1 0,0 2-5 0,1 2-8 0,-1-2 3 15,8 0-7-15,-14 0-7 0,11 2-2 0,-3-1 0 16,6-1-2-16,-5 3-3 0,0-1-7 0,5-2 7 16,-2 2-4-16,0 1 1 0,2-3-7 0,0 6 1 15,0-6-2-15,2 7 1 0,0-4-1 0,-1 0-2 16,3 1-1-16,-1 1 3 0,1 0 0 0,2 0 0 0,-2 0-5 15,0 0 4-15,3 4-2 0,-1-2-6 16,-3-1 7-16,5 1-8 0,-3-1 7 0,0 0-3 0,-1 4-3 16,1-6 4-16,-3 3-7 0,4-1 6 0,-5-1-4 15,4 1 0-15,-4-1 2 0,3-2-9 0,-4 1 12 16,4 1-3-16,-4 0 3 0,0-2 1 0,-1 1-4 16,-3 2 3-16,0-2-1 0,-5-1 0 0,4 1 2 15,0 0-5-15,-3 0 9 0,2-2 4 0,2 0 12 16,4-2 7-16,-9 1-11 0,5 1 9 0,4-2-8 15,-9 1-1-15,9-1 5 0,0 0-11 0,-6-3 8 0,4 0-6 16,4-3-14-16,2 0-18 0,2-2-23 0,-1-2-19 16,7-4-40-16,3 4-55 0,-2-4-65 15,2-1-97-15,-2-1-228 0,1-6-589 0,-5 5 260 0</inkml:trace>
  <inkml:trace contextRef="#ctx0" brushRef="#br0" timeOffset="26698.86">20024 4679 2 0,'0'-5'254'16,"0"5"-5"-16,0 0-17 0,-6-6-6 0,2 5-6 15,4 1-17-15,-6-6-16 0,2 4-20 0,4 2-1 16,-10 0-14-16,10 0-9 0,-13 4-10 0,8-1-15 16,0-1-5-16,-2 3-11 0,5 1-7 0,-6 0-11 15,4-2-11-15,3 4-4 0,-3 1-8 0,3-1-5 16,1-1-5-16,0 0-11 0,1 2-2 0,-1 4-8 15,3-2-12-15,-2-1-15 0,3 1-6 0,0-1-12 0,-3 3-6 16,5-1-6-16,-2 1 6 0,-4-4 1 16,4 5 4-16,-1-3 0 0,-2-1 1 0,-1-2 1 15,1 0 5-15,-2 0-2 0,0-3 8 0,-1 0 7 0,2 0 15 16,0 0 6-16,-1-2 13 0,1-3 10 0,0 7 11 16,0-7 4-16,0 2 1 0,0-2 3 0,0 0-9 15,0 0-3-15,0 0-11 0,-15-9 1 0,11 6-7 16,-1-2-5-16,-3-2 0 0,3 0-8 0,-4-1 0 15,5 1-1-15,-1 0-5 0,-1-2-9 0,0 1-10 16,3 1-8-16,1-1-8 0,-4 1-6 0,6-5-8 16,-2 5-10-16,2-5-12 0,2 2-10 0,-2 1-22 0,6-1-9 15,-2 1-27-15,1-1-21 0,3 0-31 0,-1-2-31 16,1 3-62-16,-4 1-166 0,1 3-466 16,-2 1 206-16</inkml:trace>
  <inkml:trace contextRef="#ctx0" brushRef="#br0" timeOffset="27314.56">18170 5007 149 0,'-18'-4'246'0,"3"-6"-7"16,-2 5-10-16,1-4-2 0,6 1-6 0,-1 0-9 16,0 2-12-16,2-4-14 0,-1 4-8 0,1-3-7 0,1 2 0 15,3 2-1-15,0 1-5 0,0-1-7 0,1 1-11 16,-2 0-17-16,3 1-14 0,2 1-10 0,-6 0-14 15,7 2-7-15,0 0-12 0,-10 4-5 0,4 0-9 16,-2 1-11-16,4 4-9 0,-1 1-8 0,-1-1-9 16,-2 1-11-16,4 2-5 0,3 0-3 0,-3 0-3 15,-2-3 4-15,4-1-6 0,1-1 2 0,-2-1 0 16,2-1 1-16,-1 0-1 0,-1-1 4 0,3 0-4 0,-2 0-1 16,-1 0 5-16,-2-1-5 0,0 3 2 15,0-2-1-15,-2 0-4 0,0-2 10 0,-2 1 5 0,2 0 9 16,-2-1 6-16,1 0-7 0,2-1-2 0,-1-1-4 15,-2-1 7-15,1-1-1 0,8 2 5 0,-9-2-2 16,5 1 1-16,-1-3 0 0,4-1-12 0,1 1 1 16,0-4 1-16,5 0-16 0,0-3-15 0,5-5-19 15,4 0-29-15,4-4-44 0,7-2-64 0,-6-4-75 16,2-1-349-16,11-12-647 0,4 3 285 0</inkml:trace>
  <inkml:trace contextRef="#ctx0" brushRef="#br0" timeOffset="27912.28">22671 1223 13 0,'6'-2'216'0,"1"2"-12"0,-7 0-3 0,8 0-8 15,-4-2-12-15,-4 2-7 0,0 0-16 0,0 0-17 16,9-1-11-16,-9 1-13 0,0 0-11 0,7 0-15 15,-7 0-8-15,0 0-5 0,6 3-10 0,-6-3-7 16,11 3 1-16,-3 1-13 0,-3-1-6 0,3-1-19 16,3 3-58-16,2-3-59 0,8 3-70 0,-7-4-188 15,5 0-379-15,0 0 167 0</inkml:trace>
  <inkml:trace contextRef="#ctx0" brushRef="#br0" timeOffset="28231.1">23050 1194 151 0,'0'0'187'0,"-13"1"-5"0,3-1-8 16,-1 1-9-16,-1 2-5 0,-2-1-13 16,5 3-13-16,-1-3-5 0,-3 1-15 0,0-1-8 0,3 1-7 15,0 0-8-15,-3 1-6 0,-1-3-5 16,1 3-6-16,-2-2-6 0,0-1-7 0,1 1-3 0,2-1-4 16,2 0-10-16,1-1-5 0,0 0 2 0,4 0-5 15,5 0-7-15,-13 0-3 0,8 3-3 0,0-1-1 16,4 4-3-16,-6-1 1 0,3 0-3 0,2 3-4 15,-7 2 1-15,0 4 1 0,0 0-3 0,-4 0 1 16,3 4-1-16,1 7-4 0,-2-8 1 0,4 4-2 16,-2-4 3-16,4 0-4 0,1 0 1 0,-2-1 2 15,2-3-4-15,0-1 0 0,2-2 0 0,-1-3 2 16,1 1 0-16,-1-1 3 0,3-2-1 0,0 0 1 16,-1 2 0-16,2-3-1 0,2 0 2 0,2 5-1 15,0-5-13-15,6 1-59 0,0 2-86 0,-1-1-295 16,3-2-479-16,-2-4 212 0</inkml:trace>
  <inkml:trace contextRef="#ctx0" brushRef="#br0" timeOffset="29647.97">22904 1758 23 0,'6'-6'171'16,"1"2"-19"-16,-1-1-17 0,1 1-12 0,-1-4-19 16,2 6-6-16,-4-4-10 0,-1 2-9 0,3 2-11 15,-5-1-11-15,-1 3-8 0,4-1-3 0,-4 1-3 16,0 0-9-16,0 0-3 0,0 0-11 0,0 0 7 15,-13 6-3-15,13-6 0 0,-9 0-4 0,4 3 1 16,0-2 1-16,5-1 7 0,-11 1 0 0,8 1 2 16,3-2 0-16,0 0-6 0,0 0 5 0,-8 0-6 15,8 0 0-15,0 0-4 0,0 0-5 0,0 0 0 16,-4 4-3-16,2-3 1 0,2-1 1 0,-4 8 1 16,4-1-5-16,-5 2-1 0,0 0-4 0,0 2 6 15,-2 6-7-15,0 0 4 0,-5 7-3 0,2 1 3 0,-3 1-7 16,-1 3 4-16,0-1 1 0,3 2-4 0,-3 4 6 15,-2 9 2-15,7-10-5 0,-5 16-2 16,4 1 4-16,2-3 2 0,2 5-1 0,-2-1 0 0,3 0-3 16,-1 3 2-16,1-1-3 0,1 0 4 0,0-2 1 15,2 1-6-15,0-2 3 0,2 3 0 0,3-4-4 16,1 2 3-16,3 0 7 0,0 0-4 0,0-1 1 16,1 0-9-16,0-3-10 0,-1 3-15 0,2-4-5 15,4-1 1-15,-7-9-2 0,2 8 3 0,0-9 1 16,-4-3 1-16,3 2 8 0,-3-4 0 0,-1 0 2 15,2-2 6-15,-5 0 0 0,1 1-5 0,-2-3 4 16,-2-6 3-16,1-1 5 0,-5 6 2 0,5-5-6 16,-3 3 6-16,-3-6 1 0,4 3-3 0,-4-2 3 0,3-1 0 15,0 0 2-15,2 0-1 0,0-2-6 16,-3-2 1-16,0-2 3 0,1 6 2 0,1-7-4 16,3 4 4-16,-4-3 2 0,3 2 22 0,0-3 2 0,2 0-1 15,-2-1 1-15,2 1-1 0,2 1 0 0,-2-1 11 16,0-2 7-16,2-1-3 0,0 1-1 0,-1-2-5 15,3-1-1-15,-1 0-3 0,-1 3-2 16,3-4 3-16,-1 1-5 0,4 1 0 0,-3-1-13 0,5-1 8 16,-2-2-3-16,2 1 5 0,0 0-9 0,2-1 8 15,-2 0 4-15,4-2-2 0,4-2 2 0,1 2-2 16,0-2-3-16,-6-1 5 0,6 3 0 0,-1-4 2 16,0 0 8-16,-5 3 3 0,6-2-3 0,-1 1-1 15,-5-1-6-15,0 0 2 0,2 1-1 0,-4-1-6 16,2 2 1-16,-1-2-5 0,0 3-4 0,0-3 0 15,-2-3 3-15,1 2-6 0,1-1-2 0,3-6 2 16,-4 5 3-16,4-5-3 0,-4-1 0 0,2-4-4 16,5-5-1-16,-1-2-3 0,3-6-1 0,-1 0-1 15,1-3 2-15,1 3-5 0,2 0 1 0,-1-2 1 16,2 3-2-16,3-10-3 0,-3 12-1 0,-7-1-2 16,5-3-5-16,-6 0-1 0,0 0-1 0,-4-4 0 0,1-12-1 15,-5-4 3-15,-5-1 1 0,-3 0-2 0,-6-2 3 16,-1-3 0-16,-2 0 3 0,-7 1 4 15,1-2 0-15,0 3 8 0,-1 1 4 0,0 4 0 0,-1 3 8 16,2-2 4-16,-1 1 1 0,2 0-1 0,5 12 1 16,4 1 1-16,3-3-1 0,-3 3-2 0,6 1 4 15,0 4-7-15,6-2 0 0,-2 7-4 0,-1 7-2 16,3 1 0-16,-2 0-3 0,3 2-1 0,-2-1 1 16,2 3-4-16,-3 3-3 0,5-1-9 0,-2-2-3 15,-3 2 0-15,3 0 1 0,-3-4-8 0,1 6-2 16,-2-2 3-16,1 4 2 0,-2 1 1 0,-1-6 0 15,0 5 1-15,-2-1-1 0,2-1 4 0,-2 3-6 16,2-2 7-16,-2 1 2 0,0 0 2 0,0-1-3 0,-2 0 4 16,0 2-1-16,0-3-1 0,0 1 0 15,-3-1-2-15,1 0-2 0,-5 0 0 0,-1-6 3 16,-3 3 1-16,-4 0 4 0,3 1 3 0,-4 0-3 0,4 1 0 16,-5-1 0-16,4-1-4 0,-2 1 2 0,4 0 3 15,-2 2 1-15,5 1-2 0,1 2 2 0,1 1-2 16,2-1 1-16,2 3 1 0,0-1-2 0,0 1-1 15,4 2-4-15,-6-4-7 0,6 4-37 0,-4-2-55 16,4 2-73-16,0 0-273 0,-9-3-486 0,7-3 215 16</inkml:trace>
  <inkml:trace contextRef="#ctx0" brushRef="#br0" timeOffset="36330.79">23174 2129 41 0,'-1'-5'127'0,"1"5"-15"0,0 0-6 0,0 0-9 16,0 0-11-16,0 0-1 0,0 0-14 0,0 0-4 15,6-3-12-15,-6 3-1 0,0 0-5 0,0 0-11 16,0 0-2-16,0 0-5 0,0 0 2 0,0 0 3 15,0 0-9-15,0 0 10 0,0 0 2 0,0 0-2 16,4-1 0-16,-4 1-6 0,0 0-2 0,0-5 2 0,0-1-9 16,0 6 5-16,1-3-10 0,-1 3-2 15,3-5 0-15,-3 1 0 0,1-1-3 0,-1 5-1 16,0-7 0-16,0 3 1 0,0 0 1 0,0 0-4 0,3 0 0 16,-3 4 0-16,1-5-1 0,-1 1-1 0,0 4 3 15,1-5-3-15,2 2-2 0,-3 3 3 0,1-6 2 16,-1 6-1-16,0-3-3 0,0 3 1 15,0 0-4-15,-1-5 3 0,-2 1 1 0,3 4 0 0,-5-4-4 16,1 1 0-16,1 0-1 0,-4-2 3 0,2 3-4 16,1-1-1-16,-1-1 3 0,-1-1 0 0,-1 1 2 15,1 1-5-15,-3 0-3 0,1-1 3 0,-2 0 0 16,1 0 3-16,-1 0 0 0,-1 1-3 0,0 0 0 16,0 0 1-16,-1 3-1 0,2-1-1 0,2-2 4 15,0 1-6-15,-3-1 4 0,5 1 1 0,-2 0-2 16,2 1 2-16,1 1-2 0,-2-2-2 0,7 2 1 15,-6-1-1-15,6 1 0 0,-13 0 0 0,9-1 7 16,4 1-6-16,-10 2-4 0,2-2 4 0,-2 0 1 16,1 0 3-16,-2 2-6 0,1-1 5 0,1-1-4 15,-2 0 5-15,1 0-1 0,0 2-4 0,0-2-1 16,2 0 2-16,-1 0 2 0,-1 2 3 0,1-2-2 16,-1 0-2-16,2 1 0 0,0-1 0 0,1 1 0 15,-1 0 4-15,0-1-5 0,-6 2-1 0,8 1 1 16,-2-2 1-16,0 2-1 0,2 0 1 0,-1-3 4 15,1 2-6-15,3 0-2 0,-3 2 3 0,1-1 2 16,-1 0 6-16,2 2-7 0,0-2-4 0,0 1 5 0,1-1 1 16,-1 1-4-16,1 1 1 0,-1 0 7 0,2 1-8 15,-2-1 7-15,2 0-5 0,-1 1 0 0,0-1-4 16,2 0 2-16,0 0 3 0,-2-1 1 0,2 3 2 16,0-2-4-16,-1 0 1 0,2 0-1 0,-1 2 4 15,1-2-3-15,-1 2 0 0,1-2-3 0,0 1 2 16,1 2 2-16,-1-5 4 0,1 4-8 0,-1 0 0 15,0-2 3-15,2 1 2 0,-2-1 2 0,1 0-5 16,1 0-2-16,1 1 3 0,0-3 3 0,-1 4-1 16,2-2-2-16,1 2 5 0,-1-4-3 0,0 1-2 15,0 3 0-15,1-2 5 0,-1 0-2 0,4 2-2 16,0 1 4-16,1-2-1 0,-2 0-4 0,1-1 3 16,0 0-1-16,1 0 2 0,0 3-5 0,-3-3 5 15,2-4 4-15,0 2-6 0,-2 2 4 0,2 1-7 16,-3-4 0-16,0-1 1 0,0 7 3 0,0-6-5 15,3 3-2-15,-2-3 5 0,1 2 1 0,-2 0-4 16,1 0 3-16,0-1 1 0,0-1-3 0,-1 2 5 16,2 0-2-16,1 0 1 0,2 0-5 0,1 0 1 0,-1 0 2 15,1 1 1-15,2-4 0 0,-3 2-3 0,-1 0 4 16,4-3 1-16,-2 1-5 0,1 0 5 0,-2-1-4 16,3 0 0-16,-1 0 3 0,-3-1 2 15,-1 2-1-15,0-2 2 0,-1 1 2 0,3-1 3 0,-4 1-3 16,2-2-4-16,-2 2 4 0,2-1-2 0,-1-1-1 15,0 1 0-15,1 1-3 0,3-1 2 0,-5-2-2 16,1 3 0-16,1-2 0 0,0 0-2 0,-1 0 3 16,-1 2-1-16,3 0 1 0,1-3-2 0,-2 2-1 15,-3-1-1-15,7 0 0 0,-2 2 5 0,-4-3-5 16,1 3 2-16,-1-2 1 0,3-1-1 0,-3 1 3 16,2-1-6-16,-2 1 0 0,2 0 6 0,-2-1 6 15,0 1-4-15,-1-3-3 0,1 3 1 0,2-2 1 16,-1-2 1-16,1 1-3 0,-1 2-1 0,1-1-2 15,-3-3 4-15,3 2-1 0,-4 4-2 0,1-4-2 16,0-1 3-16,2 1 1 0,-4 0 0 0,1 0 1 16,0 0-2-16,0-2 2 0,-3 2 0 0,3-2-1 15,-4 0-1-15,5-1 3 0,-4 1-6 0,3 2 2 0,-4-2 2 16,2 2 4-16,0-2 0 0,-2 0-1 0,0 2 3 16,0-2 4-16,0-1 0 0,0 1-6 0,-2 0 2 15,-1-5 0-15,0 6-3 0,-3-3 1 16,-2 1-2-16,3-1 0 0,0 1-4 0,-5-1 3 0,2 0-2 15,1 2 0-15,-1 2 1 0,-2-3-3 0,2 3-1 16,0 1 1-16,3 0-2 0,-1 0 7 0,2 0-6 16,0 3 2-16,2-1-11 0,2 2 3 0,-8-2-2 15,8 2 4-15,-9 0-1 0,1 0 3 0,2 2-3 16,0 1-25-16,-1 1-27 0,-4 0-27 0,-1 1-35 16,3 2-73-16,-5-1-98 0,-4 1-312 0,0 1 139 15</inkml:trace>
  <inkml:trace contextRef="#ctx0" brushRef="#br0" timeOffset="37781.23">20980 2479 58 0,'0'0'76'0,"0"-5"-12"0,0 5-6 15,0-5-1-15,0 5-11 0,0-5 2 0,0 5-11 16,0-4 6-16,0 4-10 0,-8-3 2 0,3 1-11 16,0 2-1-16,5 0 3 0,-14-4-9 0,8 3 2 15,-2 0-3-15,-3-2 0 0,2 0-5 0,-2 2 2 16,0-1 0-16,-1 2-5 0,0-2 1 0,0 2-5 15,-2-1 3-15,0 1-2 0,1-2 0 0,2 2 1 16,-6-3 0-16,3 3 1 0,0-1 1 0,4 1 4 16,-3 0-4-16,0 0-1 0,2 0 2 0,-1 0-3 15,1 2 0-15,-2 0-5 0,0-2 1 0,-1 3 6 16,0-1-4-16,-2 1 4 0,0 4-5 0,-3-2 4 16,0 2-6-16,2 1 2 0,-2-1 6 0,1 2-10 15,-1-3 8-15,-1 3-5 0,-5 0 2 0,5-1 4 16,-2 0-2-16,7 0 1 0,-3 0 0 0,3 1-7 15,3-4 3-15,3 3 2 0,0-1-4 0,-2 2 7 16,4-1 0-16,2-1-7 0,-1 3 1 0,3-1 5 16,0-1 1-16,3 4 3 0,2-3-1 0,-1 3 2 15,3-2-6-15,-1 2 2 0,-1 0 6 0,2 0 3 0,-1 0-14 16,-1-2 8-16,1 4-5 0,-1-4 8 0,2 0-9 16,1 0-4-16,-4-1 5 0,3 1-5 15,-2-3 4-15,0 0-3 0,-2 1 4 0,0-3 0 0,0 2-4 16,0-2 0-16,0 1 0 0,0-1 6 0,0 1-10 15,0-1 3-15,-2 1 4 0,2 0-1 0,0 1-2 16,2-2 6-16,-2 4-6 0,1-5 6 0,3 6 10 16,0-4 2-16,1 3 1 0,4 1 6 0,0-3-1 15,3 4-6-15,-2-4-1 0,0 3 3 0,3-1-2 16,2 1 0-16,-1-2-1 0,4 0-4 0,-1-1 1 16,-2 1-5-16,2 0-1 0,-2-2 3 0,4-3-3 15,-1 4-1-15,0-2-3 0,-3 0 0 0,3 0 0 16,0 0 3-16,-1-3-4 0,-3 3 3 0,2-3-4 15,2 0 3-15,-1-2-5 0,-3 2 6 0,-1-2 13 16,3 0-2-16,-3-2 8 0,1 0 2 0,0 0-1 16,5-4-6-16,-2 1 0 0,-2-1-3 0,-2 3 2 15,4-7-2-15,-2 0 3 0,0 1-7 0,-1-3 0 16,-1 2-3-16,1-2 3 0,-3-1-4 0,1-2 0 0,-1 1-3 16,1-2 0-16,-2 1-3 0,-1 0 6 0,0 0-5 15,-1 0-4-15,-3 0 1 0,-1 1 1 16,-3 2-1-16,-1-1 1 0,0 1-4 0,-2 0 0 0,-5 3 3 15,2-3-4-15,-4 2-4 0,-1 3-8 0,-3-3-17 16,-6 3-25-16,-4 0-33 0,-4-2-29 0,1 3-152 16,-4 1-292-16,2 0 129 0</inkml:trace>
  <inkml:trace contextRef="#ctx0" brushRef="#br0" timeOffset="38863.74">19888 3159 95 0,'0'-4'110'0,"2"-2"-11"0,-2 1-6 0,2-1-12 16,0 0-2-16,-2 1 0 0,0-1-2 0,0-2-5 15,1 1-4-15,-1 1-9 0,0 0-4 0,-1 0-5 16,1 2 1-16,-2-4-8 0,-2 3-1 0,1 0 1 15,-1 0-8-15,-2-1-7 0,-2 1-6 0,-1 2 3 16,2-1 0-16,-4-1-6 0,-1 5 2 0,1 0-2 16,-3-4-4-16,3 2-1 0,-1 1 0 0,-2 0 0 0,0-1-6 15,0 2-1-15,1-1 6 0,-1 2-3 0,-4 2-2 16,4-2-4-16,4 2 2 0,-6 0 1 0,4-1 0 16,-7 2 2-16,3 2-6 0,4-1 2 15,-4 2-1-15,-1 2 7 0,-1-1-7 0,-3 2-3 0,4 1 3 16,-2-1-1-16,-5 3 8 0,1 1-4 0,-1-2-1 15,6-2-2-15,0-1 0 0,0-2 5 0,2 1 0 16,0 1-1-16,0-2 4 0,4-1-2 0,1 0-1 16,-1 0-1-16,1 1 3 0,3-3-2 0,-1 2-7 15,1-1-12-15,1 0 16 0,0 4-1 0,2-3 2 16,1-2-1-16,1 4 0 0,-1-2 1 0,1 1 2 16,0 1-5-16,1-2-2 0,-1 2 2 0,1-1-1 15,2 0 2-15,-1 0-3 0,1 1-1 0,0 0 1 16,1-1 1-16,1 0-3 0,0 0 7 0,0 4-4 15,2-4-1-15,1 4 3 0,0-4 6 0,3 3 1 16,2-2-8-16,-3-1 3 0,4 1 7 0,1 1 1 16,-1-4 5-16,3 2-4 0,0-2-1 0,-2 0 1 0,3-1 2 15,5 3-1-15,-2-4-4 0,-4 2-1 0,3-1 0 16,1-2 0-16,1 1 4 0,-5-2 1 0,4 1-7 16,-4-1 6-16,4 1 1 0,1-1-2 0,-1-1-1 15,0 0 15-15,1-3-3 0,-3 1-3 0,3-3 5 16,-3 0-7-16,2-1 8 0,1-1 1 0,-5 0-4 15,4-1-2-15,-1 0-6 0,-2-1 10 0,1 0-4 16,-1-3-3-16,-1 3 3 0,3-5-5 0,-3 1-3 16,1 1 0-16,-3-1-6 0,0 1 3 0,-3-2-5 15,-1 0 1-15,-2-1 0 0,-1 0-2 0,-2 3-4 16,-1 0 7-16,-2-1-6 0,-3 2-1 0,1-2 0 16,-7-2-9-16,3 4-11 0,-6-2-6 0,-1 1-12 15,-2 1-19-15,-4 3-16 0,0 1-21 0,-8 0-42 16,-5 3-58-16,-5-2-133 0,-1 1-350 0,-2 3 156 0</inkml:trace>
  <inkml:trace contextRef="#ctx0" brushRef="#br0" timeOffset="39831.01">18306 3464 31 0,'-5'-2'70'0,"-1"0"-2"0,-2 1-9 15,0 1-4-15,-1 0-9 0,-1-3-1 0,-2 3-11 16,1 0 4-16,-2 0-8 0,0 3 4 0,-1-3-1 16,1 0 0-16,0 1-14 0,-6 2 2 0,0-1-3 15,-1 0 9-15,1 2-6 0,-2 0 7 0,3-1 0 16,-1 2 2-16,1 0-2 0,-1 2-5 0,1-2 1 16,1 4-3-16,1-1 9 0,-1 2-7 0,2 0-1 15,1 1 2-15,-1 3 1 0,3-3-8 0,-2 3 7 16,4-1-2-16,-1 1-1 0,0 0-4 0,5 2 0 15,-1-4-9-15,2 3 11 0,4-2-3 0,-3 3 9 16,4 2 0-16,0-2 1 0,5 4 3 0,2-6-2 0,0 3-8 16,5-2 15-16,-2 1 5 0,4-2-7 0,6 2 4 15,2 1-2-15,4-2 4 0,-1-4-4 0,5 0-2 16,-2-2-9-16,3-1 0 0,2-4 4 0,1 2-1 16,3-2 0-16,-5-2-7 0,4-4-1 0,-4-1 5 15,0-1 0-15,-1-4 3 0,-1-2-1 0,-4 1 11 16,1-4 4-16,-3-3-3 0,-9 2-1 0,7-6 4 15,-8-1-1-15,1-1-1 0,-2-2-6 0,0-1-3 16,-5-1-1-16,-3-3-4 0,-3 2-2 0,-2 1-2 16,-1 1-4-16,-5-1-2 0,-1 2-6 0,-2-1 6 0,-5 3-7 15,4 6 3-15,-5 1-4 0,-7-1-16 16,-4 7 0-16,-4 1-21 0,-7 5-19 0,-13 5-19 16,-5 5-32-16,-3 1-45 0,-2 5-174 0,-4 1-346 0,-23 10 153 15</inkml:trace>
  <inkml:trace contextRef="#ctx0" brushRef="#br0" timeOffset="43682.01">17788 3673 14 0,'0'0'69'0,"0"0"-6"0,0 0-4 16,0 0-3-16,0 0-9 0,0 0-2 0,0 0-9 16,12-3-2-16,-12 3-1 0,11-3 3 0,-7 2-8 15,1-2 6-15,3 1-8 0,2-3-1 0,0-1 0 16,2 1 1-16,3-1-3 0,2-2-1 0,1 1 0 16,-2-1 2-16,3-2-3 0,8 1-5 0,-5 1 4 15,6-1-9-15,0-4 21 0,-2 6-7 0,-6-2-5 0,8 3-4 16,-10-2 5-16,1 3-5 0,3 0-17 15,6-2 12-15,-6 1 3 0,-3 2-2 0,1 0-2 16,2 0 0-16,-1 1-2 0,-2 2-5 0,1-1-2 16,-2 1 9-16,1 0-3 0,4 1 0 0,-5-1-3 0,3 2-8 15,-3-2 17-15,2 1-5 0,0-2-5 0,2-1 0 16,6-1 3-16,0 1-1 0,-6-2-1 16,6 0 4-16,-2-2 0 0,-6 2-1 0,1 1 0 0,-1-3-1 15,2 1 1-15,-3 1-1 0,1-2 4 0,-3 2-7 16,2-2 4-16,0 2-4 0,-2-3 0 0,2-1 0 15,-1 4 3-15,1-2 2 0,0 0-6 0,1-3-9 16,4-2 6-16,1 0 1 0,2 1 3 0,-3-2 1 16,6 0-2-16,-3-1-2 0,-3 2 1 0,3 0-8 15,0 2 11-15,1-2-10 0,-8 5 0 0,2-1 7 16,-3 3 0-16,3-1-1 0,-7 0 3 0,7 0-3 16,-4 3-9-16,0-2 8 0,0 5-2 0,-2-3 1 0,2 1 6 15,1 0-3-15,3 0-9 0,-2-1 9 16,2 3-1-16,-1 0 3 0,-1-4-7 0,4 1 11 15,3-2-13-15,1 2 9 0,-7 1-8 0,0-1 6 0,1 1 2 16,-4 0 1-16,4-2-8 0,-3 3 10 0,-2-2-8 16,-1 1-4-16,-2 0 7 0,0-1-11 0,-4 0 16 15,3-1-3-15,1 1-3 0,0-1 2 0,4 0-1 16,-5 3 4-16,2-4-7 0,3 1-4 0,4 0 4 16,-3 0 2-16,-1-1-6 0,5 0 4 0,-3-2 0 15,7 4 11-15,-6-2-13 0,1 4 5 0,6-6-8 0,1 4 9 16,-10 1-9-16,3 1 7 0,1-2 2 15,-1 1-5-15,-2-3 7 0,13 0-2 0,-6-1 0 16,-4 2-7-16,5-2 4 0,-6 1 0 0,5 0 5 0,-8-1-6 16,3 0-2-16,-2 0 8 0,7-3-2 15,-4-3-5-15,3 3 2 0,0-1 1 0,0-2-4 16,-2 2-4-16,2-1 8 0,-8 3 6 0,3 1-10 0,-2 0 3 16,-1-3 0-16,0 5 1 0,0-3 4 0,0-1-9 15,1 2 3-15,-2-1 2 0,-2 0 2 0,-2 3-7 16,1-3 12-16,-3 2-4 0,1-1-3 0,-1 0 0 15,0 0-4-15,3-3 8 0,0 1-7 0,1-1 1 16,0 2-1-16,2 0 1 0,-2-1-10 0,7 2 7 16,-4 0-1-16,1 0 4 0,4-2 1 0,2 5 2 15,3-3-1-15,-8 2 5 0,2 1-4 0,-3 3-1 16,0-1-1-16,0 0 4 0,-1 0-8 0,0-1 3 16,0 1-8-16,1-2 9 0,0 1-13 0,-6 0 14 15,2 0-10-15,1 1 14 0,2-3-1 0,-2 0-2 16,3 1-3-16,3-3 1 0,-3 1 4 0,11-1-3 15,-5 0 5-15,3 0-7 0,0-1 3 0,-1 1 1 16,0 2-5-16,-5 1 4 0,-2 1 3 0,3-2 0 0,-3 1-6 16,0 1 4-16,-1 1-2 0,0 0-3 0,2 1 8 15,-3 0 0-15,2-1-7 0,-1 2 5 16,2-1-2-16,-1-4-3 0,10 5-6 0,-10-1 11 0,2 1 0 16,0-1-3-16,7 1 4 0,0-1 2 0,-1-1-13 15,3 2 11-15,0 0-3 0,2 3-3 0,-1-2 3 16,1 0-2-16,1 1 3 0,1 2-1 15,-3-1-5-15,1 0 7 0,-3-1-16 0,-1-1 22 0,-10 1-8 16,0 2-5-16,0-1 0 0,-2-1 4 0,2-2-1 16,-7 0-2-16,3 0 1 0,-2-2 0 0,1 2 4 15,-4-3 3-15,3-2-4 0,2 3-1 0,-1-2 6 16,3-1-12-16,-2-2-2 0,3 1 10 0,-1-1-2 16,-1 0-3-16,3 4 3 0,-2-5 3 0,5 2 0 15,-3 0 0-15,-1 0-4 0,1 0-3 0,-1 1 11 16,0 0-7-16,1-2-2 0,-4 1 1 0,-1 3-6 15,3-2 9-15,-3 1-6 0,-2-1 3 0,4 0 1 16,-3-2 5-16,0 4-5 0,1-1-2 0,-1-1 1 16,-1 2-3-16,4-3 5 0,-2 0 2 0,1 2-8 0,2 0 4 15,-1-2 5-15,-2 3-6 0,-1 1 0 16,4-1 0-16,-1 0 5 0,2 2-2 0,4-4-10 16,-4 5 10-16,1 0-2 0,0-2 4 0,2 4-4 0,-1-4 7 15,-2 2-7-15,4 0 3 0,-2 0-2 0,3-1-1 16,-5 1-2-16,5-2 0 0,-1 2 6 15,-3-1-4-15,0 0 3 0,-1-2 0 0,-3 0 1 0,-3-1-5 16,3 1 5-16,-3 0 4 0,2-3-7 0,-3 1-3 16,0 0 3-16,1-1 3 0,0 1-8 0,-2-2 6 15,0 1 3-15,-2-2-7 0,0-1 7 0,-2 2-5 16,-2-1 3-16,-2-2-1 0,-3 1-3 0,2-1 4 16,-2-2-8-16,0 2 4 0,-2-1-4 0,2-2 5 15,-3 1-8-15,-1 0 16 0,4 0-1 0,-3 2-1 16,0-4-9-16,0 3 6 0,0 1 2 0,3-1-10 15,-3 2 0-15,3-1 4 0,-3 0-6 0,0-1 6 16,3 7 2-16,-3-7 0 0,-1 4-8 0,-3-3 4 16,0 4-3-16,1 0-8 0,-2-4 6 0,-4 4-3 0,2 0 0 15,-1 0 0-15,-3 0 3 0,0-1 6 16,1 2-4-16,-3-2 3 0,-1 1-4 0,-1-1 4 16,5 5-3-16,-4-5-1 0,0 2 6 0,2-2-2 0,0 4 4 15,-3-2-6-15,2-1 1 0,-2 0 1 0,1 3 2 16,-1-1-5-16,-3-3 8 0,2 2-7 15,1 2 7-15,-2-3-4 0,2 0 3 0,1 2-3 0,-1-1 1 16,2 0-4-16,-3 0 14 0,4 0-9 0,-1 3-2 16,-1-1 0-16,1 0 0 0,0-1 5 0,1 2-5 15,-3-1-1-15,0 1 0 0,2 0 4 0,3 1-3 16,-1-1 11-16,1 1-8 0,0 0 1 0,1 0 2 16,-5 1-8-16,4-2 5 0,1 2-7 0,-1 0 5 15,0 2 4-15,-1-1-5 0,1-1 7 0,-2 1-7 16,-1 0 4-16,1 2-1 0,-2-3 0 0,-3 2-1 15,4 0 2-15,-1 1-2 0,5-3 2 0,-5 2-1 16,4-2 2-16,-5 0 3 0,3 0-9 0,4 2 9 16,-1-1-12-16,3-2 7 0,1 2-2 0,4-1 3 0,-3 1-2 15,3 0-3-15,0 1 6 0,-1 1 3 16,-1-2-4-16,3 2-4 0,-1 0 3 0,-2 1 0 16,2 2-1-16,-2-2 2 0,-1 3-4 0,0 0 3 15,0-1-2-15,0 3 7 0,-1-2-10 0,-2 1 6 0,2-1 3 16,-3 1-6-16,2 0 4 0,-1-1 4 0,-1-1-3 15,-1 1-8-15,3-2 11 0,0 0-7 16,-2-1 7-16,6 0-8 0,-5 1 4 0,4-1 1 0,-2 0-5 16,3 0 7-16,-2 3-5 0,1-7 2 0,0 5 1 15,-1 0 0-15,-3-1-3 0,1 1 1 0,1 2 1 16,-4 1-3-16,3-3-1 0,-5 2 0 0,-1 3 8 16,-3-1-8-16,-4 1 6 0,-3 2-3 0,2-2 6 15,4-1 0-15,2 1-6 0,-1-3 5 0,0 3 1 16,2-3 0-16,-1 0-1 0,0 1 8 0,0 1-11 15,-1 1 2-15,2 0 0 0,-3-1 0 0,1 3 0 16,0-6 0-16,-6 8-2 0,1-1 5 0,5-5 2 16,0 2-6-16,-7 1 7 0,-2 1 2 0,1-3-3 15,4 3-1-15,-4-2 7 0,-3 1 2 0,2 1-8 16,-2-2 2-16,-2 3-8 0,4-4 7 0,1 3-2 16,2 1-2-16,4-4 1 0,5-1 8 0,-3 3-9 15,1 0 1-15,-2-2 4 0,4 0-4 0,-10 6 3 16,3-4 2-16,4-1-4 0,2-2 0 0,-2 2-1 15,1-3 9-15,-2 2-6 0,0-2 4 0,-2-3-2 16,1 3 2-16,1-3 1 0,0-1-3 0,-1-1 3 16,2 1-5-16,-3 0 0 0,4 0 0 0,-3-2 2 15,-1 1-2-15,3 1-3 0,-8 2 0 0,-1-1-1 0,6 1 7 16,-5 2-8-16,-1-2-2 0,6 1-1 16,1 0 4-16,-6 1 3 0,-1 1-5 0,7-3-1 15,1 1 2-15,-7 0-2 0,8-1 1 0,-2 0-4 0,2-2 4 16,0-1 5-16,0 1-4 0,0 1-3 0,-2 0-2 15,3-1 2-15,-3-1 5 0,-1 0-6 0,1 1-1 16,2 0 1-16,1-3 1 0,-1 1 0 0,0 4 0 16,0-4-4-16,-2 1 3 0,1 0-2 0,-1 1 4 15,-2 2 3-15,-3-2-6 0,4 1 2 0,0-2 0 16,0 3-7-16,-4 0 4 0,5-2 5 0,2 1-2 16,0 2-3-16,-1-1 0 0,-1-3 3 0,-1 3 0 15,-1 1-2-15,5 0-3 0,-5-2 0 0,-3 3 5 16,4-2-3-16,-5 0 4 0,1 0-2 0,5-3 4 15,-6 0-2-15,5 1 0 0,3 0-2 0,-3-3-2 16,3 0 2-16,0 0 2 0,1 2-3 0,0 0-2 16,4-1 2-16,-4 0 1 0,2 0-2 0,2 1 4 15,-2-1-2-15,1 1-2 0,-2 0-2 0,3 2 4 16,-2 0-5-16,-1-2 6 0,0 3 2 0,0 1-6 16,0 0 2-16,-2-1 0 0,1 1 0 0,1 2 8 15,-2-3-6-15,2 2-2 0,-2-4 0 0,0 4-2 16,-1-2-2-16,-1 0 5 0,2-1-1 0,1 2 2 15,4-1 0-15,-1 0-4 0,1-1 0 0,1-2 0 16,1 3 0-16,4 1 3 0,-3 0-4 0,2-2 2 0,-1 0 5 16,0 3-7-16,2-1 1 0,-3 2-1 15,-1-2 2-15,-3 1 4 0,-2 4-2 0,1-3-3 16,-2 3 4-16,-1-3-3 0,-8 6 3 0,9-6 0 0,-4 1-1 16,-3-1 0-16,4 0 0 0,2-2 0 0,-3 1-1 15,3-2-2-15,1 0 6 0,0 0-4 0,2 1-4 16,-2-2 6-16,4 0-1 0,-3-1-1 15,-1 3-1-15,3-1 0 0,-3 1 1 0,5-1 1 0,-1 2 0 16,-2 2-3-16,5-4 10 0,-4 2-6 0,1 1-2 16,-1 1-1-16,-1 1 3 0,-3 1 0 0,1-4-1 15,2 3 1-15,-2-4-3 0,1 4 6 0,-1-3-5 16,0 3 6-16,-1-5-4 0,1 2 6 0,2 3-2 16,-1-4 0-16,0 2-4 0,1 1 0 0,0 0 1 15,1 0-1-15,0 1 3 0,-2 0-1 0,2-1 1 16,-2 3-1-16,3-3-2 0,-4 4 1 0,4-3 1 15,-2 0 0-15,5-1-1 0,1-3-3 0,-1 0 3 16,2-1-2-16,0 0 2 0,1 2 1 0,2-3-2 16,-2 1-2-16,2-2 1 0,2 1 1 0,0 2-3 0,-1-3 1 15,1 1 1-15,-1 2 3 0,1-2-3 16,-2 0 2-16,-2 3-1 0,6-1 3 0,-2-1-3 16,-3 2-1-16,5-1 4 0,-2-2-3 0,-2 3 1 15,3 0-2-15,-2-4-1 0,2 4 0 0,1 0 1 0,-1-2-1 16,-1 2 3-16,0-2-1 0,2 3 0 15,1-3 1-15,-2 3 2 0,-1 2-2 0,3-4 0 16,-3 4 0-16,4-4 1 0,-4 1-2 0,3-1 1 16,1 1-2-16,-3 0 1 0,2-2-1 0,1 1 1 0,0 1 2 15,0-3 3-15,0 5-14 0,0-9-49 0,4 8-62 16,0-6-176-16,-4-2-318 0,0 0 140 0</inkml:trace>
  <inkml:trace contextRef="#ctx0" brushRef="#br0" timeOffset="53940.03">19508 3377 8 0,'0'0'91'0,"0"0"-10"0,0 0-13 15,0 0 1-15,0 0-15 0,0 0 0 0,5 1-1 0,-5-1-5 16,0 0-8-16,0 0-10 0,0 0-7 0,0 0 7 15,0 0-9-15,0 0 4 0,0 0-6 16,3 3-3-16,-3-3 0 0,0 0-4 0,0 0 2 0,0 0 4 16,0 0-9-16,0 0-2 0,0 0 2 0,0 0 1 15,0 0 2-15,0 0-9 0,0 0-5 0,0 0-3 16,0 0-12-16,0 0-20 0,0 0-94 0,0 0-139 16,0 0 61-16</inkml:trace>
  <inkml:trace contextRef="#ctx0" brushRef="#br0" timeOffset="54547.67">18018 3930 162 0,'0'0'165'0,"0"-6"-11"0,0 6-10 16,0-6-6-16,0 6-16 0,0-2-12 0,0 2-7 15,0 0-12-15,0-7-11 0,0 7-6 0,3-3-9 16,-3 3-4-16,0 0-10 0,0 0-4 0,0 0-5 0,0 0-18 16,0 0-20-16,0 0-28 0,0 0-24 15,0 0-31-15,-8 12-23 0,7-9-129 0,1-3-250 16,0 0 111-16</inkml:trace>
  <inkml:trace contextRef="#ctx0" brushRef="#br0" timeOffset="55281.3">18044 3820 55 0,'0'0'113'0,"0"0"-16"0,0 0-9 0,0 0-6 16,0 0-8-16,0 0-12 0,0 0 0 0,0 0-5 16,0 0-12-16,0 0-1 0,0 0 0 0,0 0-6 15,0 0-3-15,0 0-6 0,0 0-2 0,0 0-7 16,0 0-1-16,0 0-2 0,0 0-2 0,0 0-4 0,0 0 1 16,0 0 3-16,0 0-1 0,0 0-5 0,0 0 4 15,0 0-5-15,0 0-2 0,0 0 4 16,0 0-2-16,0 0 0 0,0 0 8 0,0 0-11 0,-8-10-3 15,8 10-2-15,0 0 8 0,0 0-11 0,0 0-11 16,3-5-13-16,-3 5-13 0,0 0-14 0,0 0-18 16,-3-5-19-16,3 5-54 0,0 0-157 0,0 0 71 15</inkml:trace>
  <inkml:trace contextRef="#ctx0" brushRef="#br0" timeOffset="57913.12">19466 8164 15 0,'0'0'186'0,"0"0"-16"0,0 0-15 0,0 0-13 16,0 0-11-16,0 0-7 0,0 0-8 0,0 0-6 16,0 0-7-16,0 0-4 0,0 0-6 0,0 0 0 15,0 0 1-15,0 0-2 0,0 0-2 0,0 0 2 16,0 0-7-16,0 0-2 0,0 0-1 0,0 0-2 15,0 0-3-15,0 0-2 0,0 0-2 0,0 0-1 0,0 0-7 16,0 0-7-16,0 0-6 0,0 0-3 0,0 0-8 16,0 0-2-16,0 0-2 0,0 0-1 15,-4-7-1-15,4 7-3 0,-2-4-5 0,2 4 0 0,-4-5-1 16,2 1 2-16,2 4 2 0,-3-4 0 0,1 0 1 16,2 4-2-16,-2-6-4 0,-3 4-2 0,4-4 2 15,-3 4-5-15,-1 0 2 0,1-1-1 0,-2 0-4 16,1 2 0-16,5 1 9 0,-10-4-3 0,5 1 0 15,0 2-1-15,0 0-5 0,-3 0-2 0,8 1-1 16,-14 1-3-16,8-1-1 0,-2 1 1 0,-2 0-1 16,5 2-1-16,-4 0-4 0,1-2 2 0,-3 1-9 0,3 2 4 15,0 1 4-15,-2-2-5 0,1 2 2 0,0 0 0 16,-1 0-1-16,1 1 2 0,0 1-1 0,1 0-1 16,-2 1 1-16,1 1-5 0,-1-1 6 0,0 2-4 15,3-2-1-15,0 2 5 0,-1 0-1 0,2-1-6 16,2 2 6-16,-1-1 1 0,0 1 0 0,-1 0-1 15,4 0-2-15,-1 1 3 0,0 0-5 0,1-2 5 16,4 1-3-16,-2 0-1 0,2 0-2 0,1-1 4 0,-1 1-2 16,1 1 3-16,-1-1-2 0,2 2 2 0,1-1-1 15,0 2 3-15,-1-2-4 0,3-4 0 0,0 6 1 16,0-2 2-16,3 3 2 0,-4-6-3 0,3-2 2 16,-2 0-4-16,3-1 3 0,0-1 0 0,-1 2 5 15,5-2-1-15,-4-2 0 0,3-1 1 0,1 0-9 16,-1-2 5-16,2 0-3 0,2-2 1 0,1 4-4 15,-4-2-7-15,0 0-17 0,-1-3-22 0,1 1-34 16,-1 0-22-16,0-1-38 0,0 1-24 0,0 0-34 16,1-1-53-16,-1-1-199 0,-2 0-486 0,1 0 215 15</inkml:trace>
  <inkml:trace contextRef="#ctx0" brushRef="#br0" timeOffset="58528.38">19748 8436 175 0,'0'-3'213'0,"0"3"-7"16,3-8-11-16,-3 7-10 0,0-5-13 0,0 6-5 0,-3-6-11 15,3 1-11-15,-2 2-2 0,1-1-9 0,-2-1-5 16,2 0-2-16,1 5-8 0,-4-7-8 15,0 3-11-15,0 1-10 0,-1 1-8 0,-4 2-8 0,4-1-5 16,-4-2-9-16,1 4-5 0,-3 1-4 0,-1 0-13 16,1 1 4-16,-1 0-4 0,2 3-6 0,-5 3-3 15,-1 0-2-15,6-2-1 0,-2 1-3 0,-1 2 0 16,3-1-2-16,-2 3-4 0,-1-2 1 0,8-1-2 0,-1 2 1 16,2-2-1-16,-1 0-4 0,-2 0 0 0,3 1-1 15,2-3-3-15,1-1 3 0,-2 1 1 16,-1 0-3-16,8-2-2 0,-1 0 1 0,-2 0 1 0,1-1-1 15,2-1 1-15,3 1-1 0,-5-1-2 0,6-3 0 16,-3 1 0-16,4-1-1 0,-1 0-3 0,2-1-1 16,4-1 2-16,-2-2-3 0,0-1 5 0,0 0-1 15,-1 1 1-15,3-3 1 0,-5 2-6 0,0-4 2 16,7 0-2-16,-7-1 0 0,-2 0 4 0,2 3-3 16,0-8 2-16,-5 3-3 0,-1 1 1 0,0 0-1 15,1 4 0-15,-4 1 0 0,5 2 0 0,-5-1 1 0,4 1 1 16,-4 0 0-16,1 0-4 0,-1 4 5 0,0-4-3 15,0 4 2-15,0 0-1 0,0 0-5 16,0 0 3-16,0 0-2 0,0 0 7 0,-11 8-3 0,7-2 1 16,2-3 1-16,0 2 1 0,-2 4 3 0,3-3-5 15,-1 3 4-15,0 0 5 0,1 1-2 0,1 0 6 16,0 0-2-16,1 1-1 0,-1-2-1 0,4 1 0 16,-3-2 1-16,3 1-2 0,0-1 1 0,1 0-1 15,4-2-4-15,-1-1 3 0,1 0-1 0,2 0 3 16,3-4-7-16,0 0 1 0,-1 2 3 0,5-3-9 15,-1-3-21-15,-3 1-30 0,-4-2-40 0,0 3-39 0,2-8-46 16,-1 2-61-16,-6-1-265 0,7-5-546 0,-6 2 242 16</inkml:trace>
  <inkml:trace contextRef="#ctx0" brushRef="#br0" timeOffset="58911.82">19861 8052 7 0,'-5'-3'221'0,"0"3"-6"16,1-3-11-16,-1 2-11 0,5 1-15 0,-8-1-22 15,8 1-8-15,0 0-18 0,0 0-11 0,0 0-11 16,-8 2-14-16,8-2 6 0,-1 5 1 0,1-5-6 15,1 5 1-15,-1-5-9 0,3 5-7 0,-3-1-1 16,1 1-7-16,1 3 4 0,-1-1 1 0,0 5-5 16,-1-1 1-16,1 6 0 0,-1-1-3 0,-1 3-1 15,1 2-4-15,1 6-5 0,-1 0-6 0,0-2-3 16,0 1-5-16,5 2-1 0,-2-1-8 0,1 0 2 0,0-2-4 16,-1-1-4-16,1-5-7 0,-1-2 1 0,2 0-2 15,1-2 0-15,-2 1-3 0,-1-2 1 0,-1-1 3 16,0-1-6-16,0-2-1 0,1 0-3 0,1-1 1 15,-1 1-1-15,2-4-3 0,-1 0-8 0,0 0-37 16,1-2-42-16,-1 1-61 0,1-3-64 0,-1-2-91 16,-4 0-203-16,11-5-536 0,-7 1 237 0</inkml:trace>
  <inkml:trace contextRef="#ctx0" brushRef="#br0" timeOffset="59728.59">20061 8407 183 0,'-2'-6'242'15,"2"6"-19"-15,-1-6-19 0,1 6-21 0,-3-2-19 16,3 2-18-16,0 0-12 0,-4-3-13 0,4 3-15 0,0 0-7 15,0 0-9-15,0 0-6 0,0 0-4 16,0 0 0-16,0 0 5 0,0 0 0 0,-11 7 5 0,11-3-12 16,-2 0 1-16,1-1-8 0,1 3 0 0,-2 0 0 15,0 0-1-15,4 1-4 0,-2 3-2 0,-2 0-4 16,1 0-5-16,1 2-3 0,0-1-9 0,0 0-1 16,0 3-8-16,1-5-3 0,1 2 2 0,-1-2-7 15,-1-1-1-15,1-1-1 0,-1-1-5 0,1-2-1 16,1 2 3-16,-2-3-2 0,0-3 5 0,4 2-3 15,-4-2 2-15,0 0-6 0,7-7 0 0,-3 2 0 16,0-1-4-16,1-2 2 0,-1-2-7 0,2-2 3 0,-3 2-1 16,3 0-4-16,-1 1-1 0,-4 1 5 0,2 2-2 15,0-1-2-15,-1 1-2 0,2 2-2 16,-1-1 2-16,1-2 0 0,0 4-1 0,0-1-1 0,0 2-1 16,0-2 1-16,-3 0 3 0,3 1-6 0,1 0 1 15,1 1 5-15,-2 0-2 0,3-3 1 0,-1 1 1 16,1 1-2-16,-2-2 2 0,1 3 0 0,-1-3 2 15,4-2-2-15,0 4 1 0,-1-2 1 0,-3 3-1 16,-1-1 1-16,0 0 2 0,-1 0-2 0,-3 3 0 16,7-1-3-16,-3-1-5 0,-4 2 2 0,0 0 4 15,2 7 2-15,-2-2-4 0,-1 2-1 0,1 0 4 16,-1 4-1-16,-2 0-1 0,1 1-4 0,2 0 1 0,-2 0 3 16,2 0-2-16,-1-2 0 0,1 5 2 15,1-5-4-15,1-2 3 0,-2 2-6 0,0-4 6 0,1-1-5 16,0 1 6-16,-1-2 4 0,0-2 6 0,3 3 6 15,-3-5 4-15,0 0-4 0,0 0-3 0,12-8 0 16,-8 3 2-16,-1 0-5 0,2-6 2 0,0 1-4 16,1-2-3-16,3-3 3 0,-2 0-4 0,-3 2 3 15,2 0-1-15,-2 2-2 0,2 1 1 0,-3 0-4 16,1 2-3-16,-2 1 3 0,1 2 1 0,1 0-6 16,-4 0 0-16,0 1-9 0,2 1 14 0,-2 0-1 0,5 1-1 15,-5 2 4-15,5-5-10 0,-1 1 5 0,1 1-2 16,3 0 1-16,-2-1 6 0,3 1-11 15,0 1 11-15,-1 0-9 0,2 1 11 0,-2 0 0 0,-2 1-3 16,2-1-10-16,2 1 11 0,-4 1-1 0,2 1-4 16,-1 2-6-16,0 1 13 0,2 4-5 0,-1 1 7 15,-2 0 3-15,3 3-4 0,-2 4 0 0,0-2-2 16,-2 2 2-16,0-1 0 0,0-1 1 0,-1 4-5 16,-1-5 1-16,-3-1 1 0,1-1-4 0,0-3-8 0,1 3-33 15,-2-4-54-15,0 1-80 0,-3-6-109 16,2 0-339-16,1-3-668 0,0 0 296 0</inkml:trace>
  <inkml:trace contextRef="#ctx0" brushRef="#br0" timeOffset="60930.78">20686 7138 144 0,'0'0'137'0,"7"-10"-10"15,-4 7-10-15,-3 3-4 0,4-4-9 0,-4 4-8 16,3-1-8-16,-3 1 1 0,0 0 2 0,4-3-4 0,-4 3-3 16,0 0-7-16,0 0-5 0,0 0-6 0,0 0-3 15,0 0-5-15,0 0-10 0,0 0 5 0,2-2-13 16,-2 2 2-16,0 0 4 0,0 0 2 0,0 0-1 15,0 0-3-15,0 0 3 0,0 0-1 0,0 0 0 16,0 0-7-16,0 0 1 0,0 0-5 0,0 0-6 16,0 0-1-16,0 0-4 0,-11 10-2 0,8-3 0 15,-2-1-5-15,-2 2-3 0,3 1 0 0,-3 1 0 16,3 2 0-16,-1 1-4 0,0 4 1 0,-1 4 0 16,2-3-2-16,1 1 0 0,0 7 2 0,0-2 0 0,-1 1-1 15,2 3-1-15,-2-3 0 0,-1 4 0 0,2-2-1 16,-2 5 4-16,1-3-1 0,-5 6-2 0,0 2 1 15,-1 9-7-15,1-13 5 0,-5-1 1 0,5 2-1 16,1-4 0-16,1-2 0 0,-1-1-2 0,3 0 2 16,1-4-1-16,2-3-1 0,0 0-1 0,0-1 1 15,2-2-2-15,0-2 1 0,2 1 2 0,-2-3-2 16,0 3-2-16,3 0 0 0,-2-3 1 0,2-3 0 16,-3 0 1-16,1 0-1 0,0-3-1 0,-1-1 2 15,0-1 6-15,0-1 0 0,2 1 13 0,-2-1 9 16,2-2 10-16,-2-2 4 0,0 0 7 0,0 5-5 0,0-5-4 15,0 0-6-15,0 0-3 0,0 0-1 0,0 0-11 16,4-13 5-16,0 9-5 0,-2 1-1 0,0-2-3 16,0 1-2-16,-1-1-3 0,1 0-2 0,0-2-30 15,-2-1-40-15,0 2-48 0,-2-4-47 0,2 0-66 16,-3 1-244-16,-1-3-500 0,-1-1 222 0</inkml:trace>
  <inkml:trace contextRef="#ctx0" brushRef="#br0" timeOffset="61379.14">20369 7818 110 0,'-1'-4'241'0,"1"4"-22"0,0-7-21 16,0 7-19-16,5-4-17 0,2 2-13 0,-1 0-12 15,-1 0-15-15,4 0-10 0,-4 2-12 0,3 0-13 16,-2-2-9-16,-6 2-1 0,10 0-9 0,-10 0-5 15,7 0-9-15,-7 0-4 0,6 0-1 0,-6 0-1 16,0 0 1-16,0 0-6 0,4 4 2 0,-4 0 0 16,0-4-5-16,-4 9-1 0,3-4 3 0,0 2-2 0,-1 3 0 15,-1 1 1-15,0-1-4 0,0 7-3 0,1-5-2 16,1 1-2-16,-2 3-2 0,2-3 1 16,-2-2-4-16,3 1-4 0,0 1-1 0,0-1-2 0,0-4-2 15,0 2-1-15,0-1 0 0,0-2-3 0,0-3 0 16,0 0 0-16,3 2 12 0,-2-3 6 0,0-1 6 15,-1-2 3-15,8 3 4 0,-8-3-4 0,9-1-3 16,0-2-2-16,-3-1-3 0,2-1 0 0,5-2 1 16,-2 1-5-16,8-5 0 0,-2 1-3 0,2-1-4 0,8-1 0 15,-4-1-2-15,5 0 0 0,-4 2-4 16,-3 1 0-16,-3 3-1 0,-2 2-3 0,-5-2-1 16,1 4-1-16,-3-1-2 0,0 1 4 0,-4-1-6 0,2 4-2 15,-1-3 3-15,-3 1-4 0,-3 2 5 0,6-1-2 16,-6 1-3-16,0 0-20 0,0 0-35 0,0 0-53 15,0 0-55-15,-13 7-80 0,4-4-281 0,2 0-566 16,-2-2 250-16</inkml:trace>
  <inkml:trace contextRef="#ctx0" brushRef="#br0" timeOffset="63262.06">18147 8844 106 0,'0'0'200'15,"0"0"-16"-15,0 0-17 0,0 0-19 0,0 0-3 16,0 0-19-16,0 0-11 0,-2 2-8 0,2-2-11 15,0 0-6-15,0 0-2 0,0 0-3 0,0 0-4 16,0 0-2-16,0 0-4 0,0 0-2 0,0 0-1 16,0 0 10-16,0 0-3 0,0 0-6 0,0 0 0 15,0 0-4-15,0 0-6 0,0 0 0 0,0 0-6 16,0 0-3-16,0 0-8 0,0 0 0 0,0 0-3 0,0 0-1 16,0 0-5-16,0 0 6 0,0 0 0 0,0 0-3 15,0 0-1-15,0 0-5 0,0 0-1 0,0 0 0 16,0 0-2-16,0 0-5 0,0 0 0 0,0 0-1 15,0 0-1-15,0 0-10 0,0 0 7 0,0 0-6 16,0 0 3-16,0 0-1 0,0 0-1 0,0 0 2 16,0 0-3-16,0 0 3 0,0 0 1 0,0 0-4 0,0 0-2 15,0 0 2-15,0 0-5 0,0 0 0 16,0 0-1-16,0 0-1 0,0 0-4 0,0 0 2 16,0 0 0-16,0 0 0 0,0 0-1 0,0 0 0 0,0 0-3 15,0 0 3-15,0 0-3 0,0 0 0 0,0 0 3 16,0 0-4-16,0 0 3 0,0 0 1 0,0 0-2 15,0 0 2-15,0 0 2 0,0 0 6 0,0 0 1 16,0 0 3-16,0 0-6 0,0 0 5 0,0 0-1 16,0 0 2-16,0 0 0 0,0 0-4 0,6-11-4 15,1 8 3-15,2-4-2 0,3 0-1 0,-2 0-5 16,8-2 0-16,3 1 0 0,-1-4-1 0,4 0 2 16,5 0-5-16,-3 1 1 0,2 2 1 0,1-2-2 0,0 3 5 15,-3-1-12-15,-1 1 7 0,1-1 2 0,-7 4 2 16,0 0 0-16,-5 3-2 0,3-1-1 0,-3 3 0 15,-1-3-1-15,1 1 0 0,-3 0-1 0,3 0 1 16,0 2 3-16,-1 0-1 0,0-1-2 0,1-1 1 16,-3 1-3-16,-3 1 3 0,2-1 3 0,2 1-2 15,-5-3-2-15,1 3-2 0,-1-2 1 0,-1 1 2 16,0 0-1-16,-1-3 0 0,-1 3 4 0,-4 1-4 16,9-3 6-16,-9 3-5 0,6 0 1 0,-6 0-4 15,6-2 4-15,-6 2-1 0,7 0 0 0,-7 0 0 0,4-2-3 16,-4 2 1-16,7-1 2 0,-7 1 0 0,4-3-3 15,-4 3 4-15,3-2 0 0,-3 2-5 0,5-3 6 16,-5 3-2-16,0 0 1 0,0-4 0 0,0 4 0 16,0 0-2-16,0 0 1 0,-5-8-4 0,0 6 2 15,3 0-2-15,-2 0-3 0,-1-2-13 0,-1 0-2 16,1 0 0-16,-3 1-2 0,1 1-3 0,3-1-2 16,-1-2 3-16,1 3-1 0,0-3 0 0,0 3 3 0,1-2 4 15,-1 0 5-15,4 4 2 0,-4-4-3 16,2 1 5-16,2 3-1 0,-4-5 0 0,1 3 0 0,-1 0 2 15,4 2-3-15,-4-5 7 0,2 3 0 0,2 2 1 16,-5-3 0-16,5 3 0 0,-4-3 4 0,0 1-6 16,4 2 5-16,-4-3 0 0,4 3-1 0,-5-2 0 15,5 2-1-15,-4-3 0 0,4 3-1 0,-5-2 1 16,5 2 2-16,0 0-1 0,0 0 2 0,0 0 0 16,0 0-2-16,0 0 1 0,-5-2 2 0,5 2 2 15,0 0-2-15,0 0 3 0,0 0 4 0,0 0 0 16,0 0 5-16,0 0 6 0,0 0-5 0,3-7 2 15,-3 7 1-15,5-3-3 0,-5 3 0 0,2-5 2 0,-2 5-3 16,4-3 3-16,-4 3-4 0,5-1-9 0,-5 1 12 16,11 1-4-16,-4-1 1 0,1 0-3 0,0 1-3 15,2 6 8-15,1-4-11 0,1 0 0 0,-1 3 2 16,1-1 6-16,1 0-5 0,-1 3-4 0,-3-1 1 16,5 0 5-16,-1 2-4 0,-4-1 2 0,1-1-3 15,4 3 3-15,-6 0-1 0,2 3-5 0,-5-2 3 16,-1 1 0-16,-4 2-1 0,0 3-1 0,-2 0 2 15,-5 1-9-15,-3 0-48 0,-4 7-70 0,-8-3-101 0,-1-1-330 16,1 0-600-16,-1-1 266 0</inkml:trace>
  <inkml:trace contextRef="#ctx0" brushRef="#br0" timeOffset="82598.39">19253 13361 51 0,'0'0'199'0,"0"0"-16"0,0 0-10 0,0 0-18 0,0 0-15 16,0 0-10-16,-7 1-13 0,7-1-10 0,0 0-11 16,0 0-12-16,0 0-3 0,0 0-7 15,0 0-3-15,0 0-4 0,0 0 1 0,0 0-8 0,0 0 7 16,0 0-3-16,0 0-3 0,0 0 3 0,-5 1 0 16,5-1-1-16,0 0 2 0,-6 2-4 0,6-2-8 15,0 0 4-15,0 0-6 0,0 0 1 0,0 0-3 16,0 0-4-16,0 0-5 0,0 0-3 0,0 0-6 0,-4 2-5 15,4-2 0-15,0 0-9 0,0 0 1 0,-4 5 3 16,4-5 2-16,0 0-4 0,4 6 6 0,-4-6 1 16,2 4 6-16,2-2 3 0,-4-2 8 0,5 3-3 15,-1 1-2-15,3-3-1 0,-1 2-3 0,4-3-2 16,-1 0-4-16,5 0-1 0,-1 0 0 0,0-1-11 16,5 1 2-16,-7 0 1 0,2-2-3 0,1-1-1 15,-1-2-4-15,3 1 2 0,-3 2-1 0,-1-4 0 16,-3 4 1-16,-1-1-3 0,0-3 0 0,-3 3-3 15,-1-1 2-15,1 0 1 0,0 0 1 0,0 1 0 16,-5 0 0-16,3 1-2 0,-3 2 0 0,5-6 0 0,-4 3 3 16,-1 3-6-16,4-1-4 0,-4 1 5 0,0 0 1 15,4-4-2-15,-4 4 2 0,5-2-5 0,-5 2 1 16,0 0-1-16,0-7 1 0,3 4 1 0,-3 3-5 16,1-5-2-16,-1 2 9 0,0 3 6 0,-4-7 0 15,4 3-2-15,-4 0 1 0,3 0 1 0,1 4 0 16,-4-5-3-16,4 3 1 0,-4-1-3 0,4 3 0 15,-1-4 4-15,1 4-5 0,-4-5-4 0,3 2 4 0,1 3-6 16,-8-2 4-16,8 2 0 0,-1-2-4 0,1 2 5 16,-9-4-3-16,9 4 2 0,-8-1-4 0,3 1 0 15,-3-3-2-15,1 3 5 0,1-2-3 0,6 2-1 16,-12 0 0-16,6-2 2 0,-1 1 1 0,7 1-2 16,-11 0-1-16,4 0-8 0,7 0 8 0,-15 0 5 15,9 0-1-15,-1 3 0 0,7-3-1 0,-12 1-3 16,6 0 4-16,3 3-3 0,-4 1-3 0,3-1 2 15,-2 0 3-15,0 3-1 0,2-2-4 0,-1-1-1 0,-2 5 3 16,0-2 3-16,0 4-8 0,3-3 9 16,-1 2-6-16,0 0 0 0,-4 0 3 0,4-1 1 0,0 1 3 15,-3 0-3-15,4 1-6 0,-1 0 6 0,-1-1 1 16,2-2-6-16,0 4 1 0,1 1 3 0,1-1 3 16,0 0-6-16,0 0 1 0,2 0 4 0,0-2 2 15,0 2-6-15,2 0 1 0,-2-3 5 0,2 1-7 16,1 0 9-16,-1-2 1 0,2 1-3 0,1 0-1 15,0-4 2-15,0 4-2 0,1-3 0 0,1 0-1 16,1-1 6-16,-2 0-2 0,6-2-2 0,-2 1-4 0,0-3-3 16,3 1 10-16,1-2-3 0,3 0-3 15,-5 0-8-15,1 0-12 0,-2-2-13 0,3 1-16 0,-4 0-13 16,4-3-8-16,-5 3-19 0,1-2-6 0,-2 1-11 16,3-3-14-16,-6 2-17 0,3 0-16 0,-2 2-19 15,2-4-22-15,-3 2-67 0,0-2-145 0,0 1-437 16,3 0 194-16</inkml:trace>
  <inkml:trace contextRef="#ctx0" brushRef="#br0" timeOffset="83427.81">19621 13328 57 0,'-2'-4'185'0,"2"4"-17"0,0 0-11 16,0 0-11-16,0 0-7 0,-1-5-7 0,1 5-9 15,0 0-3-15,-2-3-5 0,2 3-4 0,0 0-2 0,0 0-5 16,0 0-5-16,0 0-6 0,0 0-1 0,1-7-12 15,-1 7-4-15,0 0-3 0,0 0-4 0,0-3-3 16,0 3-4-16,0 0-5 0,-5-2-6 0,5 2-4 16,0 0 0-16,0 0-9 0,0 0-2 0,0 0-5 15,0 0-4-15,0 0-3 0,0 0 0 0,0 0-2 16,0 0-1-16,0 0-2 0,0 0-3 0,-6 8 0 16,5-3 1-16,1 0 2 0,-1-1-4 0,2 1 3 15,-2 2 3-15,1 1 3 0,0 0 0 0,-1 3-2 16,1-1 4-16,-2-1 1 0,1 3-2 0,1 1 1 0,0-1 4 15,0 0 1-15,0-1-1 0,0 1 2 0,0-1 0 16,0 1 2-16,0-1-6 0,1-3 3 0,-1 2-3 16,0-2-3-16,0-1-2 0,2-1 0 0,-4-1-9 15,4 0 0-15,-2 0 3 0,1-2-5 0,0 0 1 16,-1-3-3-16,1 5 3 0,-1-5 1 0,2 4 3 16,-2-4 2-16,0 0 0 0,2 3-5 0,-2-3-1 15,0 0 2-15,0 0 0 0,0 0 2 0,0 0-8 16,0 0 5-16,0 0-3 0,8-8 0 0,-8 8-8 15,1-3 6-15,-1 3-1 0,4-5-2 0,0 3 0 0,-3-3 2 16,2 3-2-16,2-3-4 0,0-2-3 0,0 0 6 16,0 0-3-16,2-1-2 0,-2-4 7 0,1 2-2 15,-3 0-1-15,3-5-3 0,-1-1 2 0,4 1-1 16,-5 3-2-16,-1 0 3 0,0 2-3 0,1 2 3 16,0 2 0-16,0 0-4 0,-3 0 5 0,4 1-5 15,-5 0-1-15,4 0 2 0,-3 3 1 0,2-2 1 16,-2 3-5-16,3-3 6 0,-4 4-6 0,0-5 0 15,0 5 3-15,0 0 0 0,0 0-2 0,5-2-2 0,-5 2 5 16,0 0 0-16,0 0-3 0,10 8 1 0,-10-5 3 16,4 0-1-16,-1 1-2 0,-1 1 0 0,1 0 0 15,1 2 0-15,0-2 3 0,-2 5-3 0,2-1 2 16,2 0-1-16,-2 1-1 0,0-2 1 0,-1 4-1 16,-1-3 1-16,-1-1 2 0,2 2-1 0,0-3-4 15,-1 2 3-15,-2-3-1 0,1 1 2 0,2 0 2 16,1-1-4-16,-3 0-3 0,1 0 3 0,1-1 3 15,0-1 1-15,0-1-2 0,1 1-2 0,0-1-4 16,-1 1 7-16,1-1 1 0,1-1-5 0,1-2 1 16,-6 0-6-16,9 0-6 0,-9 0-26 0,8 0-37 0,-6-2-39 15,3-2-33-15,-2 0-48 0,1 0-83 0,-2-3-212 16,2 0-532-16,-1-1 236 0</inkml:trace>
  <inkml:trace contextRef="#ctx0" brushRef="#br0" timeOffset="84011.7">20010 13476 2 0,'2'5'218'0,"-2"-5"-12"0,1 3-15 0,-1-3-9 16,3 5-16-16,-3-5-6 0,0 0-8 0,1 2-9 16,-1-2-6-16,0 0-11 0,6 0-11 0,-6 0-8 15,0 0-8-15,0 0-7 0,9-3-9 0,-6-1-6 16,-1 1-8-16,2-2-7 0,0 1-3 0,-1-3-6 16,3 1-14-16,-1-2 2 0,0 0-3 0,-1-2-3 15,2-2-3-15,-3 3-5 0,3-3-2 0,-1 1-2 0,-1 0-2 16,1 0 2-16,-3 2 6 0,1 0 0 0,1 3 2 15,-2-3-2-15,0 4 6 0,0-1 2 0,0 0 5 16,0 3-1-16,-2 0-2 0,4-1-2 0,-4 4-5 16,0-3-5-16,0-3-4 0,0 6-1 0,0 0-4 15,4-1 1-15,-4 1-3 0,0 0-6 0,0 0 4 16,0 0-2-16,0 0 1 0,-18 5-1 0,13-2-4 16,-1-1 3-16,0 0 1 0,0 1 0 0,-1 1-2 0,0 2 4 15,2-2 2-15,-3 1 0 0,-2 2-5 0,4-2 3 16,-2 2-3-16,2 0 3 0,-2 1 0 0,2-1-1 15,-1 0-2-15,1 1 0 0,1-3 2 0,-4 2-3 16,1-1 0-16,4 1-5 0,-1-3-1 0,1 6 3 16,2-6-2-16,-2 3-4 0,0 1 10 0,4-2-2 15,0 2 5-15,0 0-7 0,0 1 3 0,3-1-2 16,-2 1 5-16,5-1 1 0,1-1-1 0,-1 1 0 16,-1 1-6-16,7-2 3 0,-2-2-1 0,0 3 0 15,2-2-1-15,-1 1-2 0,6-2-1 0,-4 0-1 16,-2-2 1-16,2-1-23 0,0 2-26 0,-1-1-18 0,-1-3-34 15,0 0-37-15,-2 0-24 0,1-3-29 0,-1-2-39 16,3 1-255-16,-6-2-519 0,3-1 229 16</inkml:trace>
  <inkml:trace contextRef="#ctx0" brushRef="#br0" timeOffset="85369.88">20281 13361 168 0,'-1'-4'197'16,"0"0"-10"-16,1 4-4 0,0-7-4 0,0 7-10 15,-3-3-14-15,3 3-8 0,0-4-14 0,0 4-9 16,-1-5-8-16,1 5-15 0,0 0-12 0,0 0-10 0,1-5-6 16,-1 5-8-16,0 0-6 0,0 0-7 15,0 0-4-15,0 0-3 0,-4 12-7 0,4-7 3 0,-1 0-3 16,2 2 6-16,1 2 2 0,-1-1 0 0,0 1-1 16,2 1-2-16,-3 0-3 0,1 2-2 0,0 2 1 15,2-2-5-15,-2-3-1 0,0 2-2 0,1 1-5 16,-2-2-1-16,0-1-3 0,0-1-4 0,2 1 1 15,-2-3 1-15,0-1-4 0,0-1-3 0,0 1 2 16,0-2 9-16,0-3 12 0,2 4 1 0,-2-4 2 16,0 0-4-16,0 0-3 0,0 0-5 0,4-10 2 0,-2 5 1 15,-2-2-4-15,2 0-4 0,2-2-1 0,-1 0 0 16,1-2-4-16,0-1 0 0,3 2 2 0,-2-4 5 16,4-1-4-16,-4 5 0 0,0 1 3 0,4 0 5 15,-1-2-4-15,-3 2 3 0,4 1-2 0,1 1-4 16,2 0-3-16,-3 0-1 0,2 2-3 0,1 0 3 15,-2-2-4-15,3 4 2 0,-4 1-6 0,0-1 2 16,1 3-2-16,-4 0-3 0,2 2 4 0,0-1-14 16,-1 1-23-16,-2 1-21 0,0 2-22 0,1-1-21 0,-1 1-12 15,2 1-15-15,-3 0-15 0,1 1-17 0,3 1-5 16,-5-3-4-16,3 2-2 0,0-3-5 0,-2 1-5 16,1-1 6-16,3 0 3 0,-3 1 32 0,1-2 6 15,-2-1 16-15,4 0 17 0,-4 0 26 0,1 1 12 16,0-2 24-16,0 3 20 0,0-3 9 0,-5-1 4 15,7 3 9-15,-7-3 7 0,0 0 5 0,6 0 12 16,-6 0 12-16,0 0 8 0,0 0 8 0,10-2-2 16,-10 2 3-16,6-3-4 0,-3-1 1 0,0 1 1 15,-1 1 0-15,1-2 5 0,-2-2 5 0,2 1 4 0,-2 3-2 16,0-6-2-16,1 4-4 0,-2-1-1 0,1 0-5 16,-1 0 9-16,0 1-9 0,-1-1 4 15,-1 2-10-15,2 3-9 0,-4-5 4 0,-1 3-4 0,0-1-3 16,-4 3-8-16,-1 0-4 0,1 3-4 0,-1-1 0 15,-3 3 1-15,3 1 1 0,-7 3 1 0,4 3-3 16,-1 0-2-16,0 1-2 0,-1 1 0 0,2 0-2 16,3 1-5-16,0-3-5 0,1 2 5 0,4-4-4 15,1 2-1-15,1-3-1 0,1 2 0 0,2-1-4 16,1-4 4-16,0 1 1 0,3 1-4 0,1-3 0 16,0 0-3-16,3-3 0 0,3 0-1 0,0 1 4 0,-1-6-5 15,1 3-1-15,1-4 1 0,-3 2-1 0,1-6 1 16,-1 3-1-16,-1-5-1 0,-1 1 2 15,-3-1-1-15,4-2-2 0,-3 4 2 0,-1-1-6 0,0 1 4 16,1 1-4-16,-3-2-1 0,1 4 1 0,-2 2 4 16,-1-4-1-16,3 5-1 0,-2-4 0 0,0 4-1 15,1-3-4-15,-2 5 4 0,1-7-1 0,-1 7-6 16,1 0 8-16,-1 0-3 0,0 0 0 0,0 0 6 0,0 0-9 16,14 0 9-16,-10 4-1 0,-4-4 1 15,8 5-3-15,-4-1 0 0,1 0 5 0,0-1-4 16,1 4-1-16,-1-2 3 0,2 4-3 0,-2-1 1 0,0 2 0 15,2 0-4-15,-1 2 4 0,-1 0-1 0,0 2 0 16,1 3-3-16,-6-5 5 0,2 5-4 0,0 0 1 16,-2 0 2-16,0-3-1 0,-2 3 3 0,0 0-7 15,2-2-1-15,-2 1 6 0,-2 0 1 0,1-5-2 16,1 0 4-16,0 1-2 0,0-4 0 0,-1 2 1 16,2 0-1-16,-2-3-1 0,1-2 6 0,1 0 0 15,-2 0-3-15,1 1-1 0,-1-3 1 0,-1 0 0 0,4-3 4 16,0 0-3-16,-13-5 0 0,6 1 1 0,3-2-2 15,0-2 4-15,0-3-10 0,2-1 7 16,0-4-2-16,1-4 0 0,0 0 2 0,3 1-3 0,1-7 1 16,1 0 1-16,4 0-4 0,2 0 2 0,0 2-7 15,3-1 7-15,1 4-3 0,-5 6-1 0,5-1 2 16,-1 1 0-16,4 4-2 0,-8 2 1 0,0 2 1 16,5 0-2-16,-5 1 0 0,2 0 2 0,-1 6 4 0,0-3-4 15,-5 3 4-15,4 3-11 0,0 1 7 16,-3-1-1-16,1 2-1 0,-1 2 0 0,2 3 1 15,-3-3-8-15,-1 1 7 0,-2 1 0 0,1-1 0 0,-1 1 2 16,0-2 2-16,-1 0-2 0,0-1 0 0,1 0 3 16,-2-1-2-16,0-2 1 0,0 2 1 0,1-1-1 15,0-1 0-15,-1 1-4 0,0-4 2 0,0 4 3 16,0-4-3-16,0 0 0 0,3 6 1 0,-3-6-2 16,0 0 4-16,1 3-2 0,-1-3 1 0,0 0-2 15,0 0 3-15,0 0-6 0,0 0 6 0,0 0-3 16,0 0-25-16,0 0-36 0,0 0-44 0,-6-12-59 0,4 7-78 15,-2 1-284-15,1-2-571 0,-1-1 253 16</inkml:trace>
  <inkml:trace contextRef="#ctx0" brushRef="#br0" timeOffset="85557.9">20805 13246 99 0,'-4'-4'267'0,"4"1"-18"0,0 3-14 16,4-6-24-16,2 3-22 0,2 0-20 0,1 1-16 0,0-1-12 16,4 2-16-16,-5 0-14 0,-1 1-16 15,2 1-31-15,0-1-34 0,0 0-46 0,-2 1-54 16,-1-1-57-16,-1 0-195 0,-5 0-347 0,5 5 154 0</inkml:trace>
  <inkml:trace contextRef="#ctx0" brushRef="#br0" timeOffset="87026.53">20832 13493 143 0,'0'0'187'15,"0"0"-14"-15,0 0-23 0,0 0-4 16,0 0-5-16,0 0-12 0,0 0-7 0,0 0 3 0,0 0-5 16,-13-4-15-16,13 4-4 0,0 0 0 0,0 0-6 15,-4-1-13-15,4 1-1 0,0 0-4 0,0 0-1 16,0 0-6-16,0 0 1 0,0 0 2 0,0 0-2 16,0 0-4-16,0 0-6 0,0 0-3 0,12-9-9 15,-7 7-3-15,0 1-9 0,4-1 1 0,-4 0-6 16,8-3-3-16,-4 0-3 0,-3 2-3 0,3-1-3 15,-1-1 1-15,-1 0-3 0,-1 0-6 0,1-2 3 0,1-1-2 16,0-1-4-16,-3-1-4 0,0 1 4 0,-1 1-4 16,0-2 3-16,-2 1 3 0,1-1-5 15,-1 0-3-15,-2 1-2 0,0 0 6 0,0 0-6 0,0 0 4 16,-4 4-7-16,2-2-1 0,-1 2 3 0,-3 0 4 16,1-2 0-16,-3 5-1 0,2-1-9 0,-1 1 8 15,1 1-2-15,-2 1 1 0,8 0 2 0,-16 3-1 16,8-3-4-16,1 4 1 0,0 0 2 0,-1 0-1 15,1 1 1-15,0-2 1 0,1 2-2 0,1 1 3 16,1-2 0-16,-1 5-1 0,1-1 9 0,1 3 7 16,2-1 4-16,-2 3-2 0,2-1 1 0,1 1 0 0,4 2 0 15,-3-3-1-15,2 3-2 0,-2-3-4 0,4 0 3 16,-1 0 0-16,0 0-2 0,5-2 1 0,-5 0-2 16,2 0-6-16,3 0 3 0,-2-2-1 0,3 0 1 15,-1-1-3-15,1-1 2 0,3-2-1 0,-3 1-3 16,4-1 1-16,3-1-2 0,0-1 0 0,0 1-2 15,-2-2 0-15,-2-2-6 0,1 1-28 0,0-3-30 16,0-1-23-16,-5 2-41 0,2-6-42 0,0 1-46 0,-3-1-249 16,-1-2-500-16,-1 1 222 0</inkml:trace>
  <inkml:trace contextRef="#ctx0" brushRef="#br0" timeOffset="87660.44">21167 13239 28 0,'0'0'250'0,"-1"-6"-13"0,1 6-15 0,-2-5-17 16,2 5-16-16,0-3-14 0,0 3-17 0,-2-4-13 16,2 4-12-16,0 0-3 0,0 0-6 0,0 0-6 15,2-5-8-15,-2 5-12 0,0 0 7 0,0 0-5 16,0 0-10-16,0 0-7 0,0 0-9 0,0 0-5 15,0 0-4-15,0 0-6 0,0 0-5 0,0 0-1 16,3 12 1-16,-3-7-9 0,2 1 0 0,0 1-3 16,5 2 0-16,-7 2 3 0,3 1-6 0,-1 3-2 0,2 1-3 15,-3 1 0-15,2 0 0 0,2 0-9 0,-1 0 0 16,-3 0-2-16,4 1-3 0,-3-2-1 16,0 0 0-16,-1-1-7 0,2-1 5 0,-3 2-5 0,-3-5-4 15,6 1 5-15,-3-1-5 0,0 0 1 16,1-1-1-16,-1-3-1 0,0 0 1 0,-1 3-9 0,1-5 7 15,0 1-2-15,1-2-1 0,-1-2 2 0,0 2-2 16,0 1 0-16,0-5 3 0,0 0-4 0,0 0-8 16,0 0-11-16,0 0-2 0,0 0 0 0,-15-11-3 15,11 5-7-15,0-3 6 0,0-1 2 0,1 1-1 16,-3-3 1-16,3-3 5 0,1 0 0 0,-3 2 3 0,7-4 0 16,1 2-1-16,-6 3-3 0,8-3 4 15,-3 7 1-15,-1-3 2 0,3 1 5 0,0 3 1 16,3 0 1-16,0-1-5 0,6 2 2 0,-4 3 4 0,0-1-3 15,1 3 6-15,3-1-3 0,-2 2-1 0,1 3 4 16,0-2-2-16,0 5 8 0,-2 0 3 0,2 1 6 16,-1 2 3-16,0-3 0 0,1 6 3 0,-3-2-2 15,-1-1-6-15,-3 1-1 0,3-2 0 0,-2-1 0 0,-1 2-6 16,-1-1 1-16,-3-3 2 0,1 2-1 16,-1-2 1-16,2 2-1 0,-1-3 2 0,0-3-7 15,-2 3 1-15,3-1 7 0,-3-3-6 0,0 3 4 0,0-3-7 16,0 0 3-16,0 0 1 0,0 0-3 0,0 0-1 15,0 0-7-15,0 0-27 0,-9-10-26 0,5 5-36 16,1 1-35-16,-1-2-38 0,1 1-45 0,-1-6-39 16,-2 1-214-16,4-1-502 0,-2-2 223 0</inkml:trace>
  <inkml:trace contextRef="#ctx0" brushRef="#br0" timeOffset="87770.47">21407 13266 129 0,'0'0'158'15,"7"0"-15"-15,-7 0-19 0,12 2-6 0,-7 1-11 0,-1 1-14 16,1-1-19-16,-1-1-55 0,5 3-82 0,-5 2-88 16,2-2-163-16,-1-4 73 0</inkml:trace>
  <inkml:trace contextRef="#ctx0" brushRef="#br0" timeOffset="88094.65">21675 13365 166 0,'0'0'216'16,"0"0"-2"-16,3-3-12 0,-3 3-13 0,0 0-11 0,0 0-9 15,0 0-11-15,0 0-15 0,0 0-13 0,0 0-8 16,0 0 6-16,0 0-1 0,-23 5 3 0,15 0-7 16,-3 1-4-16,-1 0-9 0,1 4-2 0,-1 0-5 15,2-1-6-15,-2 4-7 0,2 0-7 0,3-2-6 16,2 0-4-16,1-1-8 0,2 0-4 0,1 2-10 15,1 0-5-15,4-2-2 0,0 0-2 0,4-2-4 16,-1 1-8-16,2 0 2 0,3-2-2 0,4-1-8 0,2-2 2 16,-3-1-5-16,4-1-8 0,-3-2-6 0,-2-1-16 15,0 0-10-15,-2-2-4 0,0-1-13 0,-1-1-5 16,0-3-8-16,-3 3-10 0,-2 1-14 0,-5-1-26 16,2 1-41-16,-3 0-53 0,0 0-74 0,-4-1-189 15,4 5-495-15,-8-5 220 0</inkml:trace>
  <inkml:trace contextRef="#ctx0" brushRef="#br0" timeOffset="93165.43">19789 12789 82 0,'-10'0'111'0,"-3"-2"-1"0,3-1-6 0,-4 1-8 16,5-1-9-16,-4 0-3 0,-1 2-7 0,-3-4-3 15,0 2-10-15,1-1-1 0,-3 3-12 0,1-1-5 16,0 0 0-16,1 2-7 0,0 0-2 0,-1-3-6 16,0 3 1-16,4-1-6 0,0 2-9 0,4-1 4 15,-6 3 3-15,5-3-4 0,-2 2 5 0,-1 1-8 16,3 0 1-16,0-1 3 0,0 2-3 0,1 0 2 16,1 2-3-16,-1-1-3 0,1-3-1 0,-2 3 3 0,3 2-3 15,-2 0 0-15,0-2-1 0,0 3 0 0,0-3-7 16,1 1 1-16,-4 1 5 0,4-1-3 15,-2-1-2-15,-1 2 6 0,3-2 4 0,-4 0-1 0,3 2-1 16,-3-2 3-16,1 2 1 0,1 0 2 0,1-4 2 16,-3 4-3-16,4-2-6 0,-1 3 2 0,1-2-2 15,2 1-4-15,0-2 0 0,-2 3 4 0,2-1-2 16,-2 2 4-16,-3 1 1 0,1-1-4 0,-5 3 2 16,1-1 1-16,-7 8 2 0,6-6-4 0,-2-1-2 15,4 2 1-15,1-2-1 0,0 1 1 0,4-2-3 16,-1 4 4-16,1-1 1 0,0 0 2 0,5-1 2 0,3 1 3 15,0-2 1-15,-2 5-1 0,3-2-4 0,4 2 2 16,-1 0-4-16,-2 0 2 0,3 0 0 0,1-1-3 16,-1 1-5-16,2 0 5 0,0-2-2 0,-2 2 0 15,3 0-2-15,-1-1-2 0,2 2 1 0,-2-5-2 16,-1 5-1-16,3-1 1 0,-2-2 1 0,3-1-3 16,-2 0 0-16,0 1 0 0,0-1-4 0,0-2 5 15,2 1-3-15,-5-1 1 0,1-1 0 0,0-1-4 0,4 3 3 16,-4-1-4-16,3 0 0 0,-3-1 0 0,4 0 1 15,0-2 3-15,-4 1-2 0,4 3 1 16,1-2-1-16,1 1 0 0,-4-2 3 0,3 2-2 0,-2-2-6 16,0 0 3-16,-1-1 2 0,5 6 2 15,-2-3 1-15,-2-1-1 0,3 2-6 0,0-1 5 0,-2-2-4 16,3 2 5-16,-2 0-4 0,-2-4-4 0,7 3-3 16,-3-3-1-16,3 4-5 0,1 0 0 0,-1 2 4 15,-2-5-5-15,3 4 2 0,7 1-4 0,-3-6 5 16,-1 0-5-16,-3 1 4 0,3-1 2 0,-2-1 1 15,2 0 0-15,-7 0 3 0,4-3 0 0,2 1-1 0,-6 0-2 16,-2-1 8-16,9 3 0 0,-7-3-8 0,2-2 9 16,2 5-3-16,1 1 4 0,-7-4 2 0,7 4-4 15,-2-3-1-15,3 2 3 0,-3 0 1 0,3 1-3 16,1-1 5-16,-1-1-3 0,4 0-2 0,-2-1 1 16,1 1-4-16,7 0 3 0,-6-3 1 0,-1-1-8 15,1 0 15-15,1-1 1 0,0-1-3 0,-5 1 4 16,6-1-3-16,-5 0 6 0,0 0 1 0,-2-1-2 0,1 1 3 15,-4 0-1-15,5 0-1 0,-2-1-4 16,-2 1 0-16,2-2 0 0,1 1-1 0,-1 0-2 16,2 0-1-16,0-1 0 0,-1 2 5 0,0-2-3 0,3 1-2 15,-3-1 0-15,3 1 1 0,0 1 1 0,1-4-3 16,-3 1 4-16,11-1 2 0,-10 4-4 0,-3-3-2 16,4-1 7-16,-3-1 3 0,3 2 6 0,-3-2-6 15,0 2 10-15,3-1 1 0,-3 0-6 0,-4 1 0 16,3-2-1-16,2 3 1 0,-5 2-5 0,-1-3 1 15,1-2-1-15,-1 3-2 0,4 1 0 0,-4 1-1 16,4-1-2-16,-4-2-1 0,-2 3 3 0,3-1-7 0,-1 0 5 16,2 1 0-16,-3 0-4 0,2-3 2 15,-4 1-4-15,6 0 3 0,0-2 2 0,-4 2-4 0,2-1 0 16,-3 2-2-16,4-2 3 0,-2 1 0 0,1-1 3 16,2-1-2-16,-2 1 0 0,-3 1-3 0,2-2 3 15,5 1-3-15,-8 2-5 0,4-1 8 0,0-3-1 16,-1 4 1-16,-2 0 1 0,0-1-2 0,3 0 1 15,-4 2-5-15,3-1 2 0,-3-2-1 0,2-1 3 16,0 4 0-16,-3-4 2 0,4 0 10 0,-3 0 11 16,-5 2 12-16,7-2-3 0,-1 0 1 0,-2-1 3 15,0 0 2-15,1 1-3 0,3-1-5 0,-2 0 0 0,0 0-2 16,-1 3-6-16,0-3-1 0,3-1-2 0,-3 2-1 16,3 1-1-16,0-2-2 0,-3-1-5 0,2 1 0 15,-1 1-2-15,3-3 1 0,-5 2 1 0,1-1-4 16,3-1 0-16,-4 2-1 0,4-3-1 0,2-1 0 15,-2-3 0-15,2 3-6 0,1-2 5 0,0 2 4 16,0-5-3-16,-1 3 0 0,0-3 0 0,3 4-2 16,-4-2 2-16,0 0 1 0,-1 0-3 0,-3 5-4 15,-2-1 4-15,-2 1 2 0,2 0-4 0,-3 0 3 16,4 2-2-16,-8 0-1 0,3 0-2 0,1-2 2 16,-2 2-2-16,-2 0-1 0,3-1 1 0,0-2 0 0,0 3-1 15,-2-4 1-15,1 1 0 0,-1 3 4 0,2-3-3 16,0-1-1-16,-1-1-4 0,-2 2 5 0,3-3 1 15,-3-2-7-15,4 2 3 0,-1-4 1 0,-6-2 0 16,1 1-1-16,0-3 3 0,-4 3 0 0,1-1-4 16,0 1 4-16,-1 0-1 0,3 4-2 0,0-1 1 15,0 3-1-15,-1-2 2 0,-1 1-4 0,1 0 1 16,0 2 4-16,-1-2-2 0,3 0-4 0,-3 3 2 16,0-3 3-16,-1-2-8 0,0 4 8 0,-4-7 2 15,4 4-1-15,-7-2 0 0,1 1-1 0,-1-3-1 16,2 2 1-16,-4 0-2 0,1-1 0 0,-5 1 1 0,4-2-1 15,-1 2 1-15,1 1 0 0,-3 0 1 0,3-2 0 16,-5 3-1-16,4 0 0 0,-6 0 3 0,5 0-3 16,-7-1 0-16,-2-1-1 0,1 2 1 0,-1 0-5 15,7 3 5-15,-9-4 0 0,0 4 0 0,0-3-1 16,3 0-3-16,2 3 6 0,-1-4-5 0,-8 3 2 16,5 0 0-16,-4-2-2 0,-3 0 4 0,1 2-1 15,-5-4-2-15,-2 4 0 0,1 1 2 0,-11-7 0 0,1 6-5 16,8 2 7-16,1-2-7 0,2 3 5 15,-13-2 1-15,13 3-2 0,5 1 4 0,0 1-3 0,0 3 0 16,3-1-1-16,2 1-1 0,5 0 2 0,1 1 1 16,-6-1 1-16,5 2-7 0,3-1 3 0,-2 1 3 15,-2-1-1-15,2 1-1 0,-2-1 2 0,2 1-1 16,-8 0 3-16,2 2-3 0,4-2 1 0,-5 0 1 16,1 0-3-16,-2 1 2 0,8 0-2 0,0-1 1 15,-7-1-2-15,5 2 0 0,2 0 2 0,-7 1 2 16,6-1-3-16,-6 0 2 0,0 1 0 0,5 1-2 0,4 0-5 15,-3-2 6-15,3 2 0 0,1-4 0 0,-1 3 1 16,-3 1 1-16,12-1-2 0,-3-2 0 0,-1 3 2 16,1-2 0-16,1 0 0 0,0-1 0 0,4-1-2 15,-4 4 0-15,1-3 1 0,1 3 1 0,1-1-7 16,3-1 5-16,-1 1-4 0,0-1 5 0,2 0-6 16,0 0 7-16,-2 4-6 0,1-5 6 0,1 2-3 15,1 2 1-15,-4-3-3 0,3 1 8 0,-3 1-3 16,3-1 0-16,-5 0-1 0,6-1 1 0,-1-1-3 0,1 1 3 15,4-2-3-15,-5 3-2 0,1-1 5 16,4-2-4-16,-4 2 5 0,4-2 0 0,0 0-1 0,0 0-2 16,0 0 1-16,-8 2-1 0,8-2 4 0,0 0-6 15,0 0 5-15,0 0-5 0,0 0 8 0,0 0-3 16,0 0 0-16,0 0-1 0,0 0 0 0,0 0-6 16,0 0 5-16,-6 0 2 0,6 0-1 0,0 0-2 15,0 0-1-15,0 0 1 0,0 0 1 0,0 0 2 16,0 0-5-16,0 0 2 0,0 0 2 0,0 0-1 15,0 0-2-15,0 0 3 0,0 0-1 0,0 0-1 0,0 0 1 16,0 0-1-16,0 0-2 0,0 0 3 0,0 0-2 16,0 0 0-16,0 0 0 0,0 0-7 15,0 0 11-15,0 0-2 0,0 0-2 0,0 0 0 0,0 0 0 16,0 0 5-16,0 0-3 0,0 0-3 0,0 0 3 16,0 0-5-16,0 0 5 0,0 0 0 0,0 0-1 15,0 0 2-15,0 0-3 0,0 0 1 0,0 0-1 16,0 0 2-16,0 0-2 0,0 0 0 0,0 0 0 15,0 0 3-15,0 0-3 0,0 0-1 0,0 0 2 0,0 0 0 16,0 0-1-16,0 0-1 0,0 0 1 16,0 0 0-16,0 0 3 0,0 0-1 0,0 0 0 0,0 0-1 15,0 0 1-15,0 0-1 0,0 0 2 0,0 0-3 16,0 0 2-16,0 0 0 0,0 0 0 0,0 0-1 16,0 0 2-16,0 0-1 0,0 0 0 0,0 0-3 15,0 0 0-15,0 0 6 0,0 0-4 0,0 0-1 16,0 0-1-16,0 0-3 0,0 0-3 0,0 0 8 15,0 0-2-15,0 0 2 0,0 5-1 0,0-5-2 16,0 0 0-16,0 0 4 0,0 0-3 0,0 0 1 0,0 0 4 16,0 0-1-16,0 0-2 0,0 0 3 15,0 0-3-15,0 0 1 0,0 0-2 0,0 0 1 16,0 0 0-16,0 0 0 0,0 0 0 0,0 0 0 0,0 0-1 16,0 0 2-16,0 0-2 0,0 0 2 0,0 0-3 15,0 0 4-15,0 0-1 0,0 0-1 0,0 0 0 16,0 0 0-16,0 0-1 0,0 0 0 0,0 0 2 15,0 0-2-15,0 0 1 0,0 0-1 0,0 0 3 16,0 0-2-16,0 0 0 0,0 0 1 0,0 0-1 16,0 0 1-16,0 0-3 0,0 0 5 0,0 0-2 15,0 0 0-15,0 0 2 0,0 0-3 0,0 0 1 0,0 0 1 16,0 0-2-16,0 0 3 0,0 0-2 0,0 0-2 16,0 0 4-16,0 0-1 0,0 0-3 0,0 0-2 15,0 0-4-15,0 0 5 0,0 0-5 0,0 0 8 16,0 0-2-16,0 0 2 0,0 0-6 0,0 0 7 15,0 0-2-15,0 0-6 0,0 0 6 0,0 0 3 16,0 0 0-16,0 0-4 0,0 0 2 0,0 0-1 16,0 0 2-16,0 0 1 0,0 0-1 0,0 0-1 15,0 0 0-15,0 0-2 0,0 0 3 0,0 0 1 16,0 0-5-16,0 0 2 0,0 0-3 0,0 0 3 16,0 0 1-16,0 0-3 0,0 0-2 0,0 0-2 0,0 0 2 15,0 0 0-15,0 0-2 0,0 0 3 0,0 0 0 16,0 0 0-16,0 0 0 0,0 0 1 0,0 0-1 15,0 0-1-15,0 0 2 0,0 0 0 0,0 0-4 16,0 0-14-16,0 0-10 0,0 0-19 0,0 0-23 16,0 0-26-16,0 0-30 0,0 0-38 0,0 0-56 15,0 0-198-15,0 0-455 0,0 0 201 0</inkml:trace>
  <inkml:trace contextRef="#ctx0" brushRef="#br0" timeOffset="144407.76">20570 3659 55 0,'-5'-4'199'16,"5"-1"-11"-16,0 5-18 0,0-8-12 0,0 4-15 15,2-1-10-15,2 0-14 0,-4 1-8 0,4 1-8 0,0-3-13 16,-3 3-7-16,3 0-9 0,0-1 0 0,-3 0-1 15,3 0 0-15,-4 4-1 0,1-5-3 0,3 2-4 16,-3 1-6-16,-1 2-1 0,0-7-5 0,0 4-8 16,0 3-4-16,-6-7-6 0,2 3-1 0,3 1-5 15,-7 2-2-15,3-2-3 0,-3 2-1 0,0-1-6 16,-1 0 0-16,-2 2-1 0,-1 0-3 0,1 0-2 16,-8 2-3-16,2 4 6 0,-3-2-4 0,1 5 0 15,-5 3-1-15,-2 0-2 0,8-2 0 0,0 2 0 16,-5 1-2-16,6-1 1 0,0 2-1 0,0-1 1 15,-2 5 1-15,6-5-4 0,2 0 2 0,2-3-1 16,0 2 0-16,2-1-1 0,2-1 2 0,0 1-4 0,0 0 1 16,0-2 0-16,5 0-4 0,-1 0 1 15,1-2 3-15,-3 0 1 0,3-1-1 0,3-1 3 16,-2 1 0-16,2 0 0 0,-1-3 1 0,3 1 1 0,3-2-2 16,2 1-1-16,3-3 2 0,-2-3-1 0,2-2-2 15,4 1 3-15,0-2-3 0,2 0 2 0,-2 1 0 16,-4-1-2-16,3-1-3 0,-5 3 5 0,2-1-5 15,-3 3 0-15,3-3 1 0,-4 1 1 0,-3 2-4 16,1 0 2-16,-1 1-2 0,-6 1-1 0,8-2 3 16,-8 2 1-16,7-1-2 0,-7 1 4 0,5 4-4 15,-5-4 2-15,3 7-3 0,-2-4 1 0,1 2 0 16,-4 1 2-16,4 1-1 0,-1-2 0 0,-1 0 3 16,4 2-1-16,0 1-2 0,-1-4 0 0,1 5 0 0,2-4 1 15,-2-1 0-15,2 0-1 0,4 3 1 16,-3-7 2-16,2 4-6 0,4-3 6 0,-3 0-2 15,3-1 2-15,0 0-1 0,-3-1 0 0,0-2 1 0,3-2 0 16,-3-2 0-16,1 2 0 0,-1-4 1 0,-4 1-1 16,1-1-2-16,-4-3 7 0,3 4 4 15,-5 1 0-15,-1 2 1 0,0-2 1 0,0 0-2 0,0-1-1 16,-5 0-2-16,-2 1 0 0,2 3 3 0,-1-1-3 16,-4 2-3-16,-1 1 2 0,-4 2 0 0,2-3-4 15,-5 3 1-15,8 1-2 0,-3-1 1 0,1 2-3 16,5 0 0-16,-3 2 1 0,0 0 1 0,1 0-1 15,0 1 0-15,0-3 0 0,4 1-1 0,-3 4-3 16,2-3-14-16,-1 1-37 0,1-1-38 0,1 3-38 16,-2-5-45-16,0 2-67 0,0-2-137 0,1 2-410 15,6-4 181-15</inkml:trace>
  <inkml:trace contextRef="#ctx0" brushRef="#br0" timeOffset="145356.69">20739 3781 53 0,'0'0'150'16,"-5"-1"-13"-16,5 1-17 0,0 0-12 0,-4 8-6 16,2-5-10-16,2 2-10 0,0-1-8 0,2 2-4 15,-2-1-2-15,2 0-9 0,-2-1-1 0,0 0-5 16,2 2-6-16,-1-2-2 0,-1-1-4 0,0-3 0 15,1 8-5-15,-1-8 1 0,3 1 8 0,-3-1 1 16,0 3 6-16,0-3 12 0,0 0 12 0,0 0-2 16,0 0-17-16,0 0-2 0,0 0-3 0,12-4-14 15,-8-1 4-15,3 2-2 0,-1-3-5 0,-2 3-3 16,1-3-3-16,1 4-4 0,-1-1-2 0,-1-1-1 0,0 2-5 16,0 1-4-16,1 0-1 0,-5 1 2 15,0 0-5-15,14 1 2 0,-11 1-4 0,-1 2 3 16,2-3-1-16,0 5-3 0,-1-2 2 0,-1 0-4 0,2 2 2 15,-3-3 1-15,3 2-7 0,-1-1 2 0,-1-2 1 16,1 2 0-16,-2 1 1 0,2-2-1 0,-3 0 1 16,0-3-1-16,2 4 1 0,-2-4 1 0,5 3 0 15,-5-3-1-15,0 0 1 0,12-7-2 0,-9 4 2 16,3 0-1-16,0-3-4 0,-2 1 4 0,2 1-1 16,-2-1 0-16,1-1-4 0,-1 3 1 0,2 1-1 15,-2-2 2-15,3 1 0 0,-2 1-1 0,1-1 0 16,-1 0-3-16,-5 3 4 0,9 2 1 0,-9-2-3 15,10-2 2-15,-2 2-3 0,-3-1 4 0,-5 1-3 16,9-1-1-16,-9 1 2 0,10 0-1 0,-6 1 2 16,-4-1-6-16,9 0 7 0,-9 0 1 0,0 0 0 15,8-1 0-15,-8 1 0 0,6-3 0 0,-5 0-1 0,-1 3 2 16,4-6-2-16,0 1-2 0,-4 1 3 16,3 1 0-16,-1-2-3 0,-2-2 0 0,3 2-1 0,-2 0 2 15,-1-1 1-15,3 1-2 0,-1 1-1 0,-2 0 1 16,2 0 1-16,-2 4-3 0,0-4 2 0,0 4-1 15,0-5 2-15,0 5-1 0,0 0-1 0,0 0-1 16,0 0 0-16,0 0-2 0,0 0 4 0,11 8-3 16,-6-3 3-16,-5 4 0 0,5 2-2 0,-2 0 2 15,-2 5 2-15,3-4-5 0,0 5 4 0,-3 0 1 16,3 1 1-16,-3-1-2 0,2 0 1 0,-2 0 1 16,3 1-3-16,-3-1 0 0,2 1 0 0,-3 0 2 15,1-2-2-15,-1 1 3 0,1 0 0 0,-3-5 0 16,0-2-7-16,4 4 5 0,-4-4 0 0,1-1 5 0,-2-3-4 15,0-1 2-15,-1 2 2 0,-4 0 1 0,3-4 2 16,1 0-4-16,-2-1 4 0,-2 0 2 16,1-2-2-16,7 0 1 0,-17-6-1 0,9 2-4 0,-2-3 4 15,5-1-3-15,-2 1 1 0,2-5-3 0,1-5 2 16,3 0-1-16,1 0-1 0,4-9 1 16,1 2-2-16,4 6 0 0,1-8-2 0,2 9 3 0,5-5-1 15,-5 8-1-15,11-4-2 0,-7 7 3 0,1 2-3 16,0 0 0-16,2 3 0 0,0 3 1 0,-1-2 4 15,1 5-5-15,-3 0 0 0,-2 3 1 0,-4 0-3 16,-1 1 1-16,-3-1 1 0,1 1-2 0,-2 0 3 16,-1 3-3-16,-3-3 1 0,-2-2-2 0,-2 6 0 0,2-4 2 15,-4-1 0-15,1 2-1 0,-2-1 0 16,-2-1 3-16,0-1 2 0,3 1-3 0,0-3-1 16,-4 2 0-16,1 2 1 0,3-1-10 0,-4-3-27 15,1 0-28-15,8 0-37 0,-10 0-63 0,5-3-215 0,3-1-411 16,2 1 182-16</inkml:trace>
  <inkml:trace contextRef="#ctx0" brushRef="#br0" timeOffset="145773.45">21433 3592 96 0,'0'0'174'15,"-3"-4"-17"-15,3 4-17 0,0 0-9 0,-8-1-20 16,8 1-17-16,-5 8 2 0,0-2-11 0,1 2-11 15,2 4 4-15,-1-1-1 0,3 1-5 0,-4 5-2 16,4 1-3-16,0 2-6 0,4-3-6 0,-3 1 4 16,2 2-14-16,0-1-4 0,-1-3-3 0,3 0-4 15,-4-1 0-15,3-4-6 0,0 1 0 0,-4-5 0 0,4 2-9 16,-3-5 2-16,3 1 1 0,0 0 9 16,-3-3 9-16,3 1-4 0,2-3-1 0,-6 0-2 0,13-3-5 15,-4-5 0-15,0 4 0 0,-4-6-10 16,3 2-2-16,-3-3 0 0,0 1-4 0,0-2 2 0,0-4-4 15,-5 5 0-15,3 0 0 0,-2 4 4 0,2-4 4 16,-2 6 2-16,-1 1-3 0,0-1 0 0,0 2-3 16,0 3-6-16,0 0 4 0,0 0-7 0,0 0 4 15,0 0-1-15,-13 13-1 0,12-5 2 0,-4 3-4 16,5-2-2-16,-1 0 4 0,2 1-2 0,0-2-4 16,3 2 6-16,-3-2-6 0,3-1 4 0,0 1 1 15,0-2 2-15,0-1-3 0,-1 2-3 0,1-2 3 16,2-2 1-16,0-1-1 0,-2 3 0 0,-2-3 0 15,-2-2 2-15,8 0-3 0,-4 3-5 0,-4-3-25 16,11-3-24-16,-7-2-34 0,2 1-49 0,-1 0-41 0,1-3-190 16,1-2-394-16,1 1 175 0</inkml:trace>
  <inkml:trace contextRef="#ctx0" brushRef="#br0" timeOffset="146172.79">21718 3717 113 0,'0'0'158'0,"-4"-1"-12"0,4 1-15 0,0 0-9 16,0 0-2-16,0 0-7 0,0 0 0 0,0 0 4 16,1 14-9-16,2-10-5 0,-2 1-6 0,3 2-10 15,-2-1-8-15,3 1-2 0,3 0-4 0,-2 2-10 16,2-2-5-16,1 0-4 0,1 2-6 0,0-2-7 16,-1-1 0-16,3 0-5 0,-2 0-2 0,0-1-4 15,1-1-2-15,-1-2-4 0,-1 2-3 0,1 1 0 16,1-3-3-16,-6-2-1 0,4 1-8 0,-1-1-15 15,2-1-14-15,-1-1-10 0,-1-1-7 0,-3 0-11 0,3 0-5 16,-2-2 2-16,-1 1-5 0,-1-1 2 0,1-2 9 16,-2-1 5-16,-1 2 2 0,2-1 9 15,-3-2-2-15,-1 2 12 0,0-1 11 0,0 4 15 0,0-1 9 16,0-2 12-16,0 4 3 0,0 3-1 0,-1-7-9 16,0 3 2-16,1 4 0 0,0 0 1 0,-9 0 3 15,9 0 4-15,-14 8 5 0,5 0 7 0,-1 0 5 16,-6 1 9-16,1 3-1 0,-2-1 2 0,-7 4-2 15,1 0-2-15,0 1-5 0,6-5-5 0,-4 4-3 16,3-1-3-16,4-2-4 0,0 1-3 0,-3 0-3 16,3 0-6-16,4-1-8 0,-2 0-56 0,1 0-87 15,-2-1-294-15,4-5-458 0,2-1 204 0</inkml:trace>
  <inkml:trace contextRef="#ctx0" brushRef="#br0" timeOffset="147240.16">22912 2692 57 0,'0'0'123'0,"-6"0"-13"0,6 0-9 15,-8-3-14-15,8 3-10 0,0 0-6 0,-9 3-5 16,5-1-7-16,-2 0-8 0,-1 0-2 0,0 1-13 15,-1-1-3-15,3-1 1 0,0 0 0 0,-1 0-4 16,1 2-1-16,5-3 4 0,-7 2 1 0,7-2 10 16,-6 2 1-16,6-2 10 0,0 0 9 0,-4 1-1 15,4-1 0-15,0 0 3 0,0 0 1 0,0 0-3 16,0 0-3-16,-5 1-5 0,5-1-5 0,0 0-1 16,0 0 1-16,0 0-3 0,0 0-1 0,0 0-1 15,0 0 0-15,0 0-9 0,0 0 0 0,30-2-8 0,-12-1 1 16,13 3-3-16,4-1-5 0,4 1-2 15,1-3-3-15,12 3 0 0,-12 1-3 0,12 1-1 16,-11 0 0-16,-4 0-2 0,-1 0 2 0,-4 1-2 16,2-1-5-16,-9-1 1 0,-5 1 2 0,-2-1-1 0,-8 0 2 15,-1-1-4-15,0 0 1 0,-4 0-2 0,-5 0 1 16,9-4-4-16,-5 3 4 0,-1-3-4 16,-2 2 0-16,-1 2-2 0,0 0 0 0,-8-8-5 0,4 6-18 15,4 2-18-15,-9-1-25 0,3 1-29 0,-2 2-26 16,-1-1-38-16,-1 3-171 0,-4 0-357 0,-4 2 158 15</inkml:trace>
  <inkml:trace contextRef="#ctx0" brushRef="#br0" timeOffset="147573.35">22451 3081 153 0,'0'0'153'0,"14"-1"-10"0,1-2-12 0,5 3-17 16,10-2-5-16,-2 2-9 0,4 0-14 0,3 0-3 15,6-1-2-15,-2 3-3 0,12-2-9 0,-10 0-2 0,15 0-2 16,-5 0-10-16,-11 1 1 0,10-2-4 0,-10 1-3 16,11-1-1-16,-10 2-5 0,12-6 4 15,-13 3-6-15,12 2-3 0,-12 1-4 0,-4-1 0 16,0-1-4-16,-3 2-10 0,-6 0 5 0,-8 2-8 0,-3-1 4 15,-3-1-2-15,-3 2-3 0,-2-3-1 0,0 4-1 16,-2-4-4-16,-1 0 3 0,-1 3 0 16,-4-3-7-16,5 4 5 0,-5-4-8 0,0 0-6 0,0 0-13 15,-10 5-13-15,5 2-26 0,1-2-27 0,-4-3-17 16,3 2-48-16,-2 3-142 0,1-3-313 0,3-2 140 16</inkml:trace>
  <inkml:trace contextRef="#ctx0" brushRef="#br0" timeOffset="147825.74">22783 3425 95 0,'0'2'166'0,"0"-2"-6"0,12 3-11 0,-1-3-18 15,7 0 4-15,4 2-11 0,10-2-12 0,-2 0-9 0,6 1-5 16,0 0-6-16,1-1-7 0,3 4-11 0,-1-3-7 16,-4 2-7-16,1 0-6 0,-2-1-6 15,-3 2-4-15,-10-1-6 0,-1-1-6 0,-8 1-32 16,0 1-32-16,1-1-25 0,-7-1-19 0,-1 3-27 0,-1-2-41 16,-4 1-99-16,0-4-262 0,-11 9 115 0</inkml:trace>
  <inkml:trace contextRef="#ctx0" brushRef="#br0" timeOffset="148039.26">22800 3716 78 0,'0'0'185'0,"11"1"-22"0,1-2-12 0,-1 1-11 15,7 1-15-15,4 0-11 0,6 2-9 0,5-2-9 16,0 2-7-16,6-1-6 0,-1-2-16 0,1 5-2 15,14-5-3-15,-16 1-9 0,18 3-2 0,-2 1-6 16,-16 0-6-16,-1-1-4 0,-5 1-2 0,0 3-17 16,-3-4-35-16,-9 2-40 0,2-2-36 0,-5 0-52 15,-2 2-100-15,-1-6-265 0,-2 3 118 0</inkml:trace>
  <inkml:trace contextRef="#ctx0" brushRef="#br0" timeOffset="152473.13">26187 8548 143 0,'0'0'176'0,"0"0"-18"0,0 0-16 0,0 0-13 15,0 0-13-15,0 0-10 0,0 0-13 0,0 0-10 16,0 0-7-16,0 0-7 0,0 0-8 0,0 0-6 16,0 0 5-16,0 0-1 0,0 0 2 0,0 0 2 15,0 0 5-15,0 0 0 0,0 0 0 0,0-3 3 0,0 3-2 16,0 0 0-16,0 0-8 0,0 0-3 0,0 0-6 15,0 0-6-15,0-5-1 0,0 5-9 0,0 0-2 16,0 0-3-16,0-5-3 0,0 5-4 0,0-4 1 16,0 4 0-16,-2-3 0 0,2 3 1 0,0 0 0 15,2-5 1-15,-2 5 1 0,0 0 1 0,-4-5-3 16,4 5 1-16,0 0-10 0,-4-4 1 0,4 4 0 16,-2-3-5-16,-2-1 0 0,2 1-2 0,2 3 0 0,-7-5-2 15,5 3-1-15,-1-1 1 0,-1-1-1 0,4 4-2 16,-8-5 1-16,4 2-3 0,0 2 0 15,-1-2 2-15,5 3-2 0,-8 0-2 0,0-3 0 0,2 3-1 16,6 0 1-16,-12-1 0 0,6 1 2 0,6 0-1 16,-13 0-2-16,7 0-1 0,-2 1 0 0,8-1 0 15,-14 0 2-15,9 0-1 0,0 2-2 0,-3 1 0 16,2-1 2-16,-3 1-3 0,0 4 4 0,0-2-2 0,-2-1-2 16,4 3 1-16,-2 0 14 0,-3 3-5 15,4-2-2-15,-3 1 3 0,-1 2 2 0,2-3 1 16,1 0-4-16,0 0-4 0,1 1 2 0,0-1 3 0,2 1-2 15,-2 1-1-15,3-1-3 0,-1 0 2 0,1 1-2 16,2-4 2-16,-1 0-3 0,3 2 3 0,-3-1-2 16,7 1 4-16,-2 1-3 0,0-2-1 0,4-1 1 15,0 3-1-15,2-1 2 0,1 1-1 0,0-2 0 16,0 1-1-16,1-1-2 0,1-2 3 0,1 0-4 16,-5 0-4-16,4-1 6 0,0 1 0 0,-3-3-1 15,-1 2-3-15,1-2 6 0,0 1 3 0,2-2-4 0,-2-1-1 16,5 0 3-16,-3 0 1 0,4-1-4 0,2-2 0 15,-2 3 1-15,1-5-1 0,3 2-2 0,1 1-2 16,-7-2 5-16,2 0-2 0,-1 2 1 0,-1 0-8 16,-2 2 9-16,1-3 1 0,-5 3-4 0,1 0-1 15,-6 0 0-15,10-2-3 0,-10 2 4 0,7 0 0 16,-7 0-3-16,0 0 2 0,5 2 0 0,-5-2 0 16,-1 5-1-16,1-5 2 0,-4 6-3 0,2-2 3 15,-1-2 0-15,1 3-1 0,0-2 2 0,0 1-6 16,0 0 4-16,0 1 3 0,2 1-4 0,0-2 2 15,2 1 1-15,-2 3-1 0,2-6 3 0,0 3-3 0,2 2 2 16,1-3 1-16,3 2-2 0,2 0 0 16,-1-2-2-16,0 1 3 0,4-3-2 0,-3 0 2 15,3 1-2-15,0-3 0 0,-2 0 3 0,7 0-3 0,-8 0 2 16,2-2 1-16,-1 1-2 0,0-1 4 0,-2-1-2 16,-1 0-1-16,1-2-2 0,-2 1 4 0,-1 0-2 15,-1 1-2-15,0 1-2 0,-1-4 0 0,1 0 4 16,-1 2 5-16,-3 0 0 0,-2-4-7 0,2 2 11 0,-1 3 5 15,0-6 2-15,-1 0-6 0,-3-2 6 16,0 4 0-16,-1-2 0 0,-1 2-1 0,-2-1-3 16,-3 0-6-16,2 2 8 0,0-1 0 0,-1 1-4 0,1 2-3 15,0-2 2-15,1 4 1 0,0 0-2 0,2 1 1 16,-3-1-4-16,-1 2 3 0,2 0-7 0,-1 0 0 16,-1 0-8-16,2 2-28 0,-1-1-28 0,-2 2-33 15,2 1-45-15,1-1-55 0,3-2-92 0,-4 0-151 16,5 1-472-16,4-2 209 0</inkml:trace>
  <inkml:trace contextRef="#ctx0" brushRef="#br0" timeOffset="153488.54">26605 8688 118 0,'0'0'202'15,"0"0"-14"-15,-2-3-18 0,2 3-13 0,0 0-15 16,0 0-10-16,0 0-8 0,0 0-11 0,0 0-4 16,-3-3-8-16,3 3-5 0,0 0-8 0,0 0-5 15,0 0-9-15,0 0-6 0,0 0-8 0,0 0-5 0,0 0-4 16,0 0-9-16,0 0-2 0,0 0-5 0,0 0-1 15,0 0-5-15,-8 8-1 0,8-3-3 0,0-5-2 16,0 0-4-16,-1 2 1 0,1-2-2 0,-1 5-4 16,1-5 1-16,0 0-2 0,-3 3 0 0,3-3-4 15,0 0 0-15,0 3-3 0,0-3 2 0,-5 4 0 16,4-2 2-16,-2 3-6 0,1-2 3 0,-2 1-2 16,0 1 1-16,2 0-4 0,0 0 1 0,-2 1 0 0,3 0 1 15,-4-1-2-15,2 0 1 0,2 0-1 16,0-1 1-16,1 2 1 0,-1-2 3 0,1-1 4 15,0-3 3-15,0 9 7 0,0-6 4 0,0-3 8 0,1 2 7 16,-1-2-1-16,0 0-3 0,0 0 0 0,8 0-3 16,-8 0-3-16,0 0-1 0,13-5-2 0,-7 2-1 15,0-1-1-15,2-1-5 0,-2 3-3 0,-1-2-2 16,4 0 1-16,-4 2-5 0,-1-3 3 0,0 4-5 16,1-2 2-16,-1 1-3 0,-4 2 0 0,6-6-3 15,-2 6 4-15,-4 0-1 0,5-4-1 0,-5 4-1 16,4-2 2-16,-3-2-4 0,-1 4 2 0,7-3-2 0,-4 2 2 15,-3 1-3-15,7-3-2 0,-7 3 0 16,5-2 2-16,-5 2 0 0,8-2-3 0,-8 2 1 16,6 0 0-16,-6 0-3 0,9 4 2 0,-5-1 0 0,-3 0-1 15,3 1 2-15,0 1-1 0,-3 0 1 0,1 2-4 16,-1 0 0-16,-1 1 6 0,1-4-3 0,-2 8 1 16,1-7-1-16,1 2-2 0,-1 1 4 0,0-3 1 15,0 1-10-15,3 0 8 0,-2-2-2 0,-1-1 1 16,1 1 2-16,-1-4-2 0,5 3 4 0,-5-3-2 15,7 1 0-15,-2 1-2 0,-5-2 0 0,11-4 2 16,-5 2-1-16,1-4 2 0,-1 2 0 0,5-2-2 0,-2-1 1 16,0-1-2-16,1-1 2 0,-2 4-2 0,0-5-1 15,1 3 1-15,-3-1-1 0,-1 4 1 16,-1-1 1-16,3 1 0 0,-6-2-4 0,3 4 3 0,-3-1-2 16,3 1 1-16,-4 2-2 0,4-5 5 0,-4 5 2 15,1-2-5-15,-1 2 0 0,0 0 0 0,4-3-3 16,-4 3 2-16,0 0 1 0,0 0-4 0,0 0 4 15,0 0 0-15,0 0-6 0,6 6 5 0,-2-2 1 16,-1-1 3-16,-2 1-1 0,2 2 1 0,-2-2-3 16,0 1 0-16,3-1 3 0,0 2 2 0,0 1-2 15,-3-5-6-15,3 5 5 0,1-2-2 0,-1-2-1 0,-3 1 5 16,3 1 0-16,0-2-3 0,-1-2 1 0,-1 0 0 16,1 2 2-16,-3-3-2 0,6 1 1 0,2-1 1 15,-8 0-14-15,10-2-26 0,-5-1-27 0,2 3-41 16,3-4-62-16,-3 2-78 0,4-6-191 0,0 1-472 15,-1 0 209-15</inkml:trace>
  <inkml:trace contextRef="#ctx0" brushRef="#br0" timeOffset="153888.23">27134 8572 180 0,'0'0'262'0,"0"0"-12"0,0 0-21 0,0 0-22 16,0 0-23-16,0-5-17 0,0 5-16 0,0 0-18 16,0 0-13-16,0 0-16 0,3 12-3 0,-6-5-11 15,3 0-7-15,3 3-13 0,-3 2 0 0,0 4-5 16,0 0 1-16,1 2 0 0,-1 4 1 0,1-2-6 0,-1 4-3 15,0 1-4-15,2-3-7 0,0-3 0 0,2 4-3 16,-4-3-7-16,3 0-1 0,2-1-4 0,-4-1-2 16,0 0-1-16,-1 2-2 0,3-3-4 0,-2 0-4 15,-2-3 0-15,2 2-4 0,-1-3 2 0,1-1-5 16,-1-4 1-16,2 3-1 0,-2-1-1 0,1-3 0 16,0 1 1-16,0-3-7 0,1 3 5 0,-1-3 0 15,0 1-4-15,2-1-1 0,-1-1-22 0,2 1-25 16,1-2-25-16,-1 2-26 0,1-5-26 0,0 0-24 0,-5 0-29 15,11-4-45-15,-3 0-200 0,-2-3-450 16,3 0 199-16</inkml:trace>
  <inkml:trace contextRef="#ctx0" brushRef="#br0" timeOffset="154130.35">27268 8756 208 0,'6'-5'194'0,"1"2"-5"0,-2 1-15 0,6-2-13 15,0 2-15-15,-1 1-15 0,-1 0-14 0,1 1-12 16,2 1-10-16,-6 0-13 0,6 0-6 0,-6 1-8 0,-1 1-7 16,0 0-7-16,-1 1-5 0,-1 1-5 15,-2 2 5-15,-2-2 3 0,-2 3-15 0,-1-1 13 0,-3 2-1 16,-1-1 3-16,-3 1 3 0,0-4-2 0,1 4 0 16,-3-2-7-16,4-1-1 0,-5 0-5 0,5 0-8 15,4-2 2-15,-2 0-9 0,0-2 1 0,3 1-1 16,-1-1-6-16,1 0 3 0,3 0-6 0,1-2-7 15,-8 5-24-15,8-5-53 0,0 0-84 0,0 0-266 0,-2-11-454 16,4 5 201-16</inkml:trace>
  <inkml:trace contextRef="#ctx0" brushRef="#br0" timeOffset="154755.67">27628 8444 194 0,'0'0'199'15,"0"0"-4"-15,2-5-1 0,-2 5-9 0,1-3-7 16,-1 3-6-16,0 0-10 0,0 0-16 0,0 0-14 15,0 0-15-15,2-4-9 0,-2 4-17 0,0 0-5 16,0 0-9-16,0 0-10 0,0 0-6 0,4 12-5 16,-3-5-5-16,1 3-5 0,-2 4-1 0,-2-3-6 15,2 7-3-15,-1-2-3 0,-5 2-3 0,3 1 1 16,0 0-3-16,-1-1-3 0,0 6-1 0,0-5-4 16,-1 2-2-16,4-3 0 0,0 1-2 0,1-4 0 15,1 2-3-15,3-1 0 0,-3-3-1 0,2-1-3 16,-1 0 3-16,3-2-2 0,-1 1-2 0,0 2 2 0,3-7 2 15,0 5-3-15,1-6 1 0,1 2-1 0,3-1 2 16,1-2-2-16,6 0-3 0,-1-1 0 0,4-3 2 16,-2 0-1-16,2-2-2 0,5-2 1 0,0-1-1 15,-7-1 0-15,0-2 1 0,1-1-3 0,-2-1-2 16,-2 0 3-16,-2-2 1 0,-2 0-4 0,-4 5 4 16,0 0-3-16,-1-3 2 0,-6 1 2 0,2 1 6 15,0 2 5-15,-4-2 1 0,-1 3-3 0,-2-2-1 16,-1 2-1-16,-2 0-1 0,-6-2 0 0,2 4 1 0,-3 0-5 15,-1 1-5-15,4-1 2 0,-2 1 3 16,2 2-5-16,3 0 4 0,-1 0-1 0,1 2-2 0,0 1 0 16,1 0 1-16,0 2 0 0,0 4-4 0,1-3 4 15,0 5-2-15,0-3 0 0,2 1-1 0,-1 1 0 16,2-1-1-16,0-1 1 0,0 2 2 0,1-3-3 16,1 2 1-16,0-4 2 0,-2 4-3 0,2-3 2 15,2-1 1-15,-1 1 1 0,3 0 0 0,0-2-2 16,5 1 3-16,1 0-1 0,1 0-11 0,6 0-15 15,0-2-39-15,2-1-49 0,4 0-52 0,-3-4-78 16,3 2-224-16,5-5-503 0,3 0 223 0</inkml:trace>
  <inkml:trace contextRef="#ctx0" brushRef="#br0" timeOffset="155075.39">28241 8673 174 0,'0'0'256'0,"0"0"-6"0,-3-4-8 0,3 4-18 16,0 0-5-16,0 0-12 0,0 0-19 0,0 0-16 16,0 0-15-16,0 0-14 0,0 0-16 0,0 0-13 15,0 0-11-15,0 0-10 0,0 0-14 0,0 0-6 16,0 0-6-16,10 12-10 0,-6-6 0 0,1 2-4 15,1 0-8-15,0 1-4 0,3 0-2 0,-2 1-4 16,0 0-1-16,1 0-9 0,2 0 1 0,-3 1-3 16,0-2-3-16,1-1 0 0,0 0-5 0,-2-1 2 15,1 3-1-15,-3-5-4 0,1 1-18 0,0 0-27 16,2-4-28-16,-3 1-35 0,2-1-40 0,-1-2-24 16,5 0-46-16,-5-3-249 0,3 0-492 0,1-1 218 0</inkml:trace>
  <inkml:trace contextRef="#ctx0" brushRef="#br0" timeOffset="155255.91">28548 8717 126 0,'0'0'239'0,"-2"-5"-13"0,2 5-9 0,0-5-9 15,0 5-9-15,-4-3-15 0,1 1-6 0,-3 0-13 16,-4 2-1-16,0 0-8 0,-3-2-13 0,-1 4-11 16,1 0-17-16,0 0-8 0,-4 1-10 0,-4 0-7 15,3 0-12-15,-1 3-2 0,0-1-9 0,-1 1-8 16,-1 0-5-16,-7 1-8 0,3 1-2 0,5-3-10 0,0 2-49 15,-7 0-83-15,4-4-121 0,-3 2-260 0,2-5-519 16,6-2 230-16</inkml:trace>
  <inkml:trace contextRef="#ctx0" brushRef="#br0" timeOffset="157858.06">16449 10430 48 0,'24'24'50'0,"6"-5"-3"0,-5-2-4 16,3-2 4-16,2-1 2 0,-1 0 2 0,1-2-3 15,3 0 8-15,-4-1-2 0,4 0-10 0,2-2-3 16,1-1-1-16,-2-2-8 0,3 1 0 0,-1-4-5 16,1-1 0-16,-4 1-7 0,0-3-11 0,-1 0-26 15,-1-3 0-15,-2-1-5 0,-2-1-1 0,0 0 0 16,-5 1 2-16,-2-3 11 0,1-2 9 0,-3 4 28 0,2-6 4 15,4-2 2-15,3 4 16 0,-4-7-8 16,3 0 4-16,-2-4 8 0,5-2 5 0,0-2-2 0,6-13-7 16,2-1 4-16,-1-1-5 0,1 3-4 0,2-2-2 15,-11 11-4-15,-3 0 3 0,12-7-12 0,-14 13 0 16,-1-1 1-16,-4-2-3 0,-4 1-6 0,4 2-4 16,-4 0 0-16,-1-5-1 0,-4-6-1 0,-3 3 2 15,2-5 0-15,-2 0 5 0,-1-14 9 0,0-3-5 16,-5 0-2-16,2-5-1 0,-5-2 0 0,-1 0-1 15,0 0-2-15,-3-24 4 0,-1 28-5 0,-1-1-2 0,-3-3 2 16,-4 4-2-16,2 1-4 0,-4 2-4 16,0 4 4-16,-4 0-4 0,2 1 3 0,-4 3-3 0,6 11 1 15,-9-9-2-15,9 12 3 0,-1 1 1 0,1 0 17 16,-5 2-1-16,5 3-2 0,-5 0-6 0,0 3-5 16,0-2 3-16,-1 3-2 0,-2 5-2 0,2-3-5 15,-3 2 5-15,-2-1-7 0,2 4 1 0,-4 1 2 16,5-3-4-16,-3 0 2 0,2 2-2 0,1-2 0 0,-4-2 0 15,6 4-5-15,-3 0 2 0,0-2 3 0,3 5-8 16,3 1-1-16,-5-2 7 0,-2 5-1 0,1 0 1 16,5 3-2-16,3 1-2 0,-4 1-1 0,1 5-4 15,4-2 7-15,-10 6-1 0,9-1-7 0,-6 2-5 16,-1 4-4-16,8-3-2 0,-9 6-6 0,4-1-4 16,0 3-4-16,0 0-2 0,0 3-2 0,-4-1-2 15,3 3 3-15,0 2 2 0,1 0 6 0,-3 2 5 16,-3 10 2-16,7-10-1 0,-1 4-1 0,5-4 5 15,-1 5 0-15,0-4 4 0,2 0 2 0,-1 0-5 16,3 0 1-16,-1-1-1 0,3-3-1 0,0 1 1 0,-1-1-4 16,2 2-12-16,-3-1 15 0,3 1-1 15,-1 2-2-15,0 4 4 0,-3-4 1 0,4 3 8 0,-4 3-20 16,6 0-4-16,1 1 1 0,-5 8 4 0,5 2-4 16,3-13 2-16,3 1 1 0,-1 3-7 0,2-2-6 15,4 0-13-15,1-1-21 0,-1 0-36 0,1-3-67 16,2 3-191-16,1-1 84 0</inkml:trace>
  <inkml:trace contextRef="#ctx0" brushRef="#br0" timeOffset="159141.41">26296 9184 185 0,'-1'-7'201'0,"1"7"-18"0,0-3-12 16,0 3-11-16,0 0-13 0,0 0-12 0,-3-5-14 16,3 5-11-16,0 0-9 0,-2-4-10 0,2 4-11 15,0 0-6-15,-2-5-11 0,2 5-2 0,-5-3-7 0,5 3-3 16,-4-3-1-16,4 3-4 0,0 0-3 15,-5-1-4-15,5 1-2 0,0 0-7 0,0 0-1 0,0 0-4 16,0 0-2-16,0 0 0 0,0 0-2 0,0 0-2 16,0 0-2-16,0 0 0 0,0 0-3 0,16-1 0 15,-1 2-3-15,3 0-10 0,1 0-19 0,0 1-1 16,9 1-7-16,-1 1-2 0,1-1-5 0,3-1 7 16,-3 0 0-16,0 1-1 0,3-2 9 0,1 1-3 0,0-2 3 15,1-1 1-15,0-1 6 0,8 2 0 16,-1 0 8-16,-1-3 6 0,12 1 8 0,-11-1 2 15,-3 1 4-15,5 0 3 0,-7 2 2 0,0 0 2 0,4 0 0 16,-5 2 3-16,3-2 7 0,-5 0-1 0,0 0-3 16,0 2-1-16,-2 4-10 0,-1-4-18 0,-2 3 0 15,-7-1 3-15,2-1-1 0,-3 0-3 0,-2 1 0 16,-3-1 6-16,-3 2-3 0,3 0-3 0,-5-3 0 16,-4 0-1-16,1 1 1 0,-1-2-1 0,2 0 3 15,-7-1 1-15,5 0 0 0,-5 0-1 0,8 3 2 0,-8-3-1 16,0 0-1-16,0 0 1 0,0 0-2 0,0 0 0 15,0 0 1-15,0 0 1 0,0 0-2 0,0 0-22 16,0 0-48-16,0 0-77 0,0 0-232 0,-13-8-408 16,13 4 182-16</inkml:trace>
  <inkml:trace contextRef="#ctx0" brushRef="#br0" timeOffset="160138.01">26628 7429 90 0,'0'0'95'0,"0"0"-4"0,0 0-15 0,0 0 2 0,0 0 0 16,0 0-9-16,0 0-8 0,10 10 8 16,-10-10-3-16,0 0 9 0,0 0-2 0,4 2-3 15,-4-2 8-15,0 0-1 0,0 0-1 0,0 0-6 0,1 3-5 16,-1-3-1-16,0 0-3 0,0 0-11 0,0 0-2 15,0 0-4-15,9-2-10 0,-1 2 0 0,2 0-6 16,3 2 0-16,0-2 0 0,5 1-5 0,3 0-2 16,1 2 0-16,6-2-4 0,4 2-2 0,0 0 2 15,1-1-4-15,6 3-4 0,-3-2 2 0,15-1-3 16,-12 1-3-16,19-1 2 0,-7 0-1 0,0 2-5 16,-11-4 0-16,-1 3 10 0,12-4 0 0,-1 2 1 0,3-1-1 15,-2-1-1-15,-12-1 3 0,15 2 0 16,-18-1 4-16,1-2-7 0,1 1 7 0,-1-1-1 15,-4 0 3-15,2-1 3 0,-6-1 3 0,2 2-2 0,-10 1 2 16,0-2-10-16,0 1 8 0,-5-1-11 0,3 2 1 16,-1-3 3-16,-9 2-4 0,4 0 3 0,0 1-2 15,-3-2-3-15,-1 1-1 0,5 0-5 0,-2 1 5 16,0-1-1-16,0-1-3 0,-1 3 4 0,3 0-5 16,-5-2 0-16,3 3 3 0,-1 0-5 0,-2-1-5 15,-4-1 9-15,4 1 0 0,-9 1-2 0,9 0 0 16,-5-1-1-16,-4 1-4 0,0 0-1 0,8-2 1 0,-8 2-4 15,0 0-18-15,0 0-25 0,0 0-42 16,-19 10-57-16,3-3-204 0,-2-3-378 0,-2 4 167 16</inkml:trace>
  <inkml:trace contextRef="#ctx0" brushRef="#br0" timeOffset="161888.01">26337 9076 101 0,'-6'2'127'0,"6"-2"-9"0,-4 3-10 16,4-3-3-16,0 0-3 0,0 0-12 15,-3 1 1-15,3-1 2 0,0 0-4 0,0 0-3 16,0 0 0-16,0 0-1 0,0 0-4 0,0 0-2 0,0 0 0 16,-4 3-6-16,4-3-5 0,0 0-5 0,0 0-6 15,0 0-3-15,0 0-9 0,0 0 0 0,0 0-6 16,-1 4-4-16,1-4-3 0,0 0-2 0,6 3-4 15,-6-3 4-15,0 0-1 0,8 2-2 0,-2-2 0 16,1 3 0-16,-1-3 1 0,2 0 1 0,5 0-2 16,-2 2-9-16,2-2 0 0,0 0 1 0,7 0-23 15,-2 0 3-15,4 0-1 0,6 0 5 0,-1-2 4 16,3-1 1-16,2 3 2 0,-4-1-1 0,4-2-2 0,0 5 1 16,0-2 0-16,-2 0-2 0,0-2-2 0,-2-1 2 15,0 2-3-15,-7 1 0 0,-1 0-1 0,1 1 0 16,-3-1-1-16,0 0 2 0,-7 0 1 0,3 0-5 15,-4 0 3-15,2 2 0 0,-2-1 0 0,0-1 0 16,3 3-2-16,-3-3 0 0,-1 1 0 0,0 2 1 0,3-3 0 16,1 2 0-16,-1-2-2 0,1 0 2 15,1 2-1-15,-4-1 2 0,2 0-1 0,1 0-3 16,-6 1 2-16,1-1 1 0,5-1-3 0,-7 0 4 0,-1 0 2 16,-5 0 2-16,8-1-4 0,-8 1 1 0,0 0-7 15,9 0-7-15,-9 0-9 0,0 0-12 0,0 0-13 16,0 0-20-16,5-2-7 0,-5 2-17 0,0 0-11 15,0 0-33-15,-19-5-53 0,9 0-102 0,-3 1-311 16,-4-1 139-16</inkml:trace>
  <inkml:trace contextRef="#ctx0" brushRef="#br0" timeOffset="162487.78">26397 9181 181 0,'0'0'173'0,"10"2"-7"0,-3-2-7 0,0 1-10 0,6-1-7 16,0 0-9-16,-2 2-8 0,3-2-2 15,3 0-7-15,1 0-11 0,1 0-14 0,3-3-3 16,-3 4-5-16,8 1-29 0,0-2-3 0,3 0-6 0,-2-5 0 16,-1 5-2-16,4 3-9 0,-1-3 2 0,2 0-7 15,0-1-2-15,0 1 0 0,-4 0-4 0,4 1 0 16,-4-1-2-16,-6 2-5 0,-3-2 1 0,2-2-1 15,-1 2 0-15,-2 0-2 0,-4-3 0 0,2-1-5 0,-5 4-1 16,-1 0 1-16,-1-1-2 0,-2 0 2 16,-1 0-3-16,-6 1-1 0,8 0 3 0,-8 0-4 15,0 0-2-15,10 0 0 0,-10 0 0 0,0 0-2 0,5-2 1 16,-5 2 0-16,0 0-3 0,0 0-8 0,5 2-15 16,-5-2-2-16,0 0-6 0,0 0-9 0,0 0-9 15,0 0-13-15,0 0-26 0,0 0-22 0,0 0-43 16,0 0-154-16,0 0-333 0,-14-8 149 0</inkml:trace>
  <inkml:trace contextRef="#ctx0" brushRef="#br0" timeOffset="168804.44">25336 8778 42 0,'0'0'120'0,"0"0"-24"16,0 0-5-16,0 0-14 0,0 0-8 0,0 0-4 15,0 0-9-15,0 0-11 0,0 0 0 0,0 0-5 0,2 4 0 16,-2-4-8-16,0 0-6 0,0 0 0 16,0 0 0-16,0 0 10 0,0 0-3 0,0 0 8 15,0 0 3-15,0 0-1 0,0 0 1 0,0 0 1 0,0 0-2 16,0 0 2-16,0 0-1 0,0 0 5 0,0 0-9 15,0 0 0-15,0 0-2 0,0 0-5 0,3 3 1 16,-3-3-1-16,0 0-3 0,0 0-1 0,0 0 2 16,0 0 0-16,0 0-2 0,0 0-3 0,0 0 3 15,0 0-4-15,0 0 2 0,0 0 7 0,0 0-1 16,0 0 5-16,0 0 2 0,0 0 2 0,0 0 3 16,0 0-1-16,0 0-3 0,0 0 0 0,0 0-2 0,0 0-2 15,0 0-3-15,0 0-4 0,0 0-2 0,0 0 0 16,0 0-7-16,0 0 0 0,0 0-5 0,0 0 1 15,0 0-5-15,0 0-1 0,0 0 0 0,0 0-2 16,0 0 0-16,0 0 0 0,0 0-1 0,0 0-2 16,0 0 1-16,0 0 2 0,0 0 0 0,0 0 0 15,0 0-1-15,0 0-2 0,0 0-2 0,0 0-2 16,-19-3 1-16,19 3 13 0,-13-2 0 0,8 0-1 16,-5-1-8-16,0 0 5 0,0 1 0 0,0 0 2 15,-1-1-5-15,1 1 0 0,-1 0-3 0,2 0-1 0,1 1-1 16,-2-1 0-16,1-1 0 0,2 3-1 0,-3-2 3 15,1-1-2-15,0 2-1 0,3-2 1 0,-7 1-2 16,4 0-2-16,-2 1 3 0,-1-3-1 0,-1 0 1 16,-4 0-7-16,0 1 7 0,-1 0-1 0,-1-1 0 15,1 1 0-15,-2-1-1 0,-1 1 0 0,3 0 0 0,-1-3 2 16,-3 3-3-16,4-2 0 0,3 0 1 16,-3 1-1-16,0-1 1 0,-1 0 1 0,0-1-6 15,0 2 4-15,6 1 1 0,0-1-5 0,-1 1 1 0,-4-1 6 16,9 1-1-16,0 0 2 0,0-1-3 0,-1 2-5 15,-4-1-2-15,3-1 6 0,2 3 3 0,-2-3-2 16,-1 1-2-16,0 1-3 0,-1-1 5 0,1 3 4 16,-1-1-3-16,-1-2 2 0,-3 1-3 0,-1 1-2 15,0-4 3-15,-1 3-1 0,0 0-7 0,6 0 3 16,-1-1 3-16,-4 1-3 0,4 0 6 0,1 1 1 16,-4-3-7-16,4 1 4 0,0 1 0 0,2 1 0 0,-1-2-1 15,-2 2 0-15,6 0 1 0,-3-2 0 16,-2 1-1-16,0 1 0 0,-1 0-1 0,0-2 3 0,0 3-2 15,-4-2 2-15,4 2-1 0,-5 0 0 0,0 0-3 16,0 0 7-16,-1 0-6 0,0 1 2 0,3-1-1 16,-2 0 2-16,0 1-2 0,1-1 1 0,4 1-2 15,1 1-3-15,-2-2 1 0,4 2 1 0,-2 1 1 16,0-3 2-16,3 2-1 0,-3 0 2 0,3-1 0 16,1 2-1-16,-4 1 1 0,4-3-3 0,-1 3 1 15,-3-2 2-15,0 0-2 0,-1 1-1 0,1-1 3 16,-2 1 0-16,-1 2-3 0,2-5 0 0,-3 4 3 0,2-1-3 15,2-2 1-15,0 0 0 0,-1 4 1 16,1-5-1-16,0 3 1 0,1 1-1 0,-1-3 2 0,4 2-2 16,1-2-1-16,-2 2 1 0,0-1-1 0,-2 2 3 15,8-1-2-15,-4-2-1 0,5 1-1 0,-3-2 1 16,6 0 1-16,-7 2-2 0,7-2 5 0,-4 3-5 16,4-3 1-16,-6 1 1 0,2 3-3 0,4-4 3 15,0 0-3-15,-8 2 6 0,5 0-3 0,3-2 0 0,0 0 0 16,-8 3 0-16,8-3 1 0,-5 0-1 15,5 0-2-15,-5 1 5 0,5-1-6 0,-5 1 0 16,5-1 6-16,0 0-2 0,0 0 1 0,0 0 2 0,0 0-1 16,0 0-1-16,0 0 1 0,-7 2-4 15,7-2-3-15,0 0-41 0,0 0-56 0,0 0-72 0,0 0-240 16,7 7-446-16,-7-7 197 0</inkml:trace>
  <inkml:trace contextRef="#ctx0" brushRef="#br0" timeOffset="169338.48">23648 8540 146 0,'3'-5'177'0,"-2"1"-7"0,-1 4-9 15,0-5-7-15,3 2-10 0,-3 3-10 16,-3-7-4-16,3 7-6 0,0-5-9 0,0 5-10 0,3-3-8 16,-3 3-12-16,0 0-5 0,0-6-6 0,0 6-6 15,0 0-6-15,0-3-2 0,0 3-9 0,0 0-6 16,0 0-4-16,-3-4-7 0,3 4-3 0,0 0-4 15,0 0 0-15,0 0-1 0,0 0-6 0,-14 6 2 16,4 0-8-16,-2 1 4 0,-3 0-2 0,-2 3-2 16,2-1-4-16,-4 1-1 0,1 1 1 0,0-1 0 15,-1-2-4-15,0 2 1 0,1-1-4 0,0-1 1 0,1 1 1 16,2-1 1-16,2 0-2 0,3-4-1 0,-1 3 0 16,4-2 0-16,-3-3-1 0,6 1 3 0,2-1-3 15,-1 3 1-15,2 0 2 0,1-5-1 0,6 5 0 16,-2 0 0-16,6-1 16 0,3 3 0 0,1-2-1 15,4 0-2-15,0 0-1 0,1 2-2 0,1-3 3 16,-2 2-5-16,0-1-2 0,0 0 0 0,-5-1-1 16,-2 3-3-16,-2-4 2 0,-2 0-2 0,-1 0 1 0,2-1-10 15,-4 0 7-15,-1 0-1 0,-1 1 0 16,-2-3-13-16,0 0-24 0,0 0-26 0,-7 8-32 0,1-9-52 16,6 1-84-16,-14-3-141 0,7-1-400 0,2 1 177 15</inkml:trace>
  <inkml:trace contextRef="#ctx0" brushRef="#br0" timeOffset="211917.81">22258 6413 149 0,'0'0'162'0,"3"-5"-13"0,-1 2-1 15,-2 3-15-15,2-5 4 0,-2 5-8 0,3-4-4 16,-3 4-3-16,3-4-4 0,-3 4-7 0,2-3-6 16,-2 3-8-16,0 0-3 0,2-3-1 0,-2 3-5 15,0 0-4-15,0 0-3 0,0 0-2 0,0 0-3 16,2-4-3-16,-2 4-4 0,0 0-5 0,0 0-2 0,0 0-9 15,0 0-2-15,0 0-1 0,0 0-6 0,0 0-2 16,0 0-2-16,0 0-5 0,0 0-4 0,0 0-11 16,0 0 7-16,0 0-6 0,0 0-2 0,0 0-1 15,0 0-2-15,0 0-2 0,0 0-4 0,-12 10 2 16,10-6 0-16,-3 1-2 0,1 0-2 0,0 3 0 16,2-2 1-16,-1 1 0 0,-1-1-2 0,0 4-2 15,2-3-5-15,-2 2 5 0,2-2 2 0,-1 1-2 16,2 0 0-16,-2-2 1 0,2 2-5 0,0-1 3 0,-1-1-4 15,2 5 1-15,2-5-1 0,-2 0 4 16,4 3-1-16,-2-4 1 0,1 2 1 0,1-2 0 0,4 1-1 16,1-2 1-16,0 0-3 0,1 1 2 0,-1-2 1 15,3-2-2-15,-1-1 1 0,1 0-1 0,-2-1-2 16,-1-1 0-16,1-3 0 0,2 2 2 0,-6-3-3 16,3 1 1-16,-1-1 0 0,-3 2 0 0,4-4-5 15,-5-1 2-15,1 3 3 0,-1 0 1 0,-2 1 1 16,2-3-4-16,3 1-1 0,-4 1 5 0,0 0-1 15,-1 1-1-15,1 0 2 0,-2-2-4 0,2 5 3 0,-2-5-1 16,2 4-1-16,-1-2 1 0,0 0-2 0,-2 1 1 16,0 4 0-16,2-7 0 0,-2 2 3 15,1 3-3-15,-1 2 2 0,0 0 4 0,0-6-4 0,0 6 2 16,0-4 1-16,0 4-4 0,0 0 2 0,2-5-1 16,-2 5 4-16,0 0-3 0,0 0-1 0,0 0 1 15,0 0-3-15,0 0 1 0,0 0 0 0,0 0-3 16,0 0-1-16,0 0 1 0,0 0 1 0,0 0 5 15,0 0-5-15,0 0 1 0,0 14 0 0,0-11 0 0,0 2-1 16,0 0-1-16,0 1 2 0,1 1 2 16,0-3-3-16,2 3 3 0,-1 2-2 0,1 1 1 0,-1-1-2 15,1 0 3-15,-1 0-4 0,0 0 3 0,2 3 2 16,-2-3-2-16,0-1 0 0,1 4 0 16,-1-3-2-16,1 0 4 0,-1 0-2 0,-2 1 3 0,0-1-4 15,0 1 3-15,-2-1-3 0,2-1-1 0,-3 2 1 16,1-1-2-16,1-1-4 0,0-1 9 0,0 2-2 15,1-2-1-15,-2-1-3 0,0 1 3 0,-1-1 0 16,2-1 2-16,-2 1 0 0,1-1-2 0,-4 2-5 16,3-4 8-16,-2 1 0 0,-3 0-2 0,2-3 4 15,-1 4-3-15,0-3 0 0,-1-1 0 0,0 1 0 16,-2 0-1-16,0-2 0 0,-2 0 1 0,3 0 1 0,2 0 0 16,-1 0 1-16,0 0-4 0,-1 0 2 0,0 0-1 15,4-2 0-15,5 2 1 0,-14 2 1 0,7-4-5 16,1 1 4-16,6 1 1 0,-5-1-3 0,0-2 2 15,5 3 1-15,-4-5-3 0,2 2-3 0,2 3-13 16,-3-6-19-16,4-1-21 0,1 1-28 0,0 3-37 16,2-6-45-16,3 2-70 0,0-4-198 0,6 1-470 15,-3 2 208-15</inkml:trace>
  <inkml:trace contextRef="#ctx0" brushRef="#br0" timeOffset="212361.56">22663 6532 140 0,'-11'2'163'0,"11"-2"-6"0,-6 3-7 0,4-2-7 0,-1 3-12 16,1-1-1-16,-2 1 2 0,0 1-11 0,-2 0-7 15,1-1 0-15,1 1-11 0,-1 0-8 16,1 2-6-16,1-4-2 0,-3 4-2 0,3 0-9 0,0-2-6 16,0 2-4-16,-1-1-13 0,3 0-2 0,0 0-1 15,2-1-4-15,-1 1-10 0,1-1 3 0,2 1-6 16,1-1 0-16,-1 1 0 0,4-1-4 0,-2-3-1 16,3 1-3-16,2-1 2 0,1 0-1 0,1-1-3 15,-2-1 4-15,1 0-2 0,2-1 1 0,-3-2 7 16,-3 2 7-16,1-2 5 0,-3-2 2 0,1 0-5 15,0-2 1-15,-1-2 3 0,-1 2 3 0,0-1 14 0,-2 1 0 16,0-3 0-16,-2 4 6 0,1 1 1 0,-1-3-3 16,-1 1-6-16,1 4-6 0,-2-4-9 15,0 2-2-15,1 1-8 0,-3-1-2 0,0 1-4 0,0 0-4 16,-2 2-4-16,-2-1 2 0,1 2-6 0,0 0 2 16,-4 0-5-16,2 2 0 0,1-1-6 0,-2 1-20 15,2-1-23-15,3 1-31 0,-1 2-27 0,1-1-39 16,0 1-47-16,1-1-49 0,4-2-94 0,-4 3-165 15,4-3-526-15,0 0 233 0</inkml:trace>
  <inkml:trace contextRef="#ctx0" brushRef="#br0" timeOffset="213055.11">22856 6558 183 0,'0'0'216'0,"0"0"-13"16,0 0-13-16,0 0-13 0,0 0-15 0,0 0-12 15,0 0-12-15,0 0-12 0,0 0-12 0,0 0-8 16,0 0-10-16,0 0-7 0,0 0-10 0,0 0-3 0,0 0-13 16,0 0-2-16,0 0 0 0,0 0-9 0,0 0 1 15,0 0-3-15,0 0-4 0,0 0-4 0,0 0-8 16,0 0 0-16,0 0-5 0,0 0-3 0,0 0 0 15,0 0-3-15,0 0-1 0,0 0-1 0,0 0-5 16,0 0-1-16,0 0-1 0,0 0-4 0,0 0-1 16,0 0-6-16,0 0-2 0,0 0 7 0,0 0-7 15,0 0 3-15,0 0 5 0,0 0-5 0,0 0 4 16,0 0-1-16,0 0 4 0,0 0 0 0,-3 14 2 0,5-8-5 16,-2-2 12-16,0 3-2 0,1-1 3 15,-2 1 1-15,2-2-1 0,0 3-5 0,-2-2-2 0,2 0 1 16,1 1-3-16,-2-1 0 0,0 2 0 0,2-3-4 15,-1 2 3-15,1-2 0 0,-1 0-1 0,2-1-2 16,1 1 2-16,-1 0-1 0,0-2 0 0,-2-1-6 16,-1-2 5-16,4 6 9 0,0-6 6 0,1 1 0 15,1-1-4-15,3-1 0 0,0-2 3 0,1 0-5 16,4-2-2-16,-3 0 1 0,0-3 1 0,3 0-4 16,-1 2 0-16,0-1 0 0,1 0-3 0,-4-2 2 0,0 3-5 15,1 0 2-15,0-1 5 0,-3 1 3 16,-2-1-3-16,2 3-2 0,-1 1 1 0,0-3 1 0,-3 0-9 15,1 4 1-15,-1 1 1 0,-2-1 3 0,3-2-6 16,-5 4 5-16,5-3 4 0,-5 3 8 0,0 0-1 16,3-4 3-16,-3 4-5 0,0 0 7 0,0 0-7 15,2-3 4-15,-2 3-1 0,0 0-6 0,0 0 1 16,0 0-2-16,0 0-7 0,0 0 0 0,0 0 1 16,0 0 3-16,0 0-4 0,0 0 4 0,-6 10-10 0,2-6 2 15,0 0 3-15,3 1-2 0,0 0-1 16,0 1 3-16,-2-1-2 0,3 2-4 0,-3 2-2 0,2 0 7 15,1-1 2-15,0 1-4 0,1 0 2 0,1 2 1 16,-1 2-7-16,3-4 5 0,-3 0-1 16,4 3 0-16,0-4 1 0,0 1 0 0,-1 0 2 0,3 2-4 15,-1-4-12-15,2 2-51 0,-5-5-75 0,1 0-109 16,1-2-333-16,3-2-624 0,-8 0 277 0</inkml:trace>
  <inkml:trace contextRef="#ctx0" brushRef="#br0" timeOffset="-211592.3">21531 8320 5 0,'0'0'147'16,"0"0"-12"-16,0 0-17 0,0 0-11 15,-3 11-10-15,1-7-10 0,-1 3-12 0,3-2-6 0,-2 5-5 16,-2-2 7-16,0 5-1 0,0-1-5 0,-1 0-8 16,0 0-8-16,1 5 1 0,2 0-6 0,-1-1-4 15,-1 2-6-15,3 1 0 0,-2 8-2 0,3-1-10 16,0 0 2-16,0 2 0 0,3 0-30 0,-2 2 5 16,2 4-7-16,1-2 4 0,1 1 1 0,0 1 1 15,0 2 7-15,-4-2 6 0,3 1 0 0,0 12-3 0,-3 1 7 16,-1-11 1-16,0 12 4 0,1 1 2 0,-2-5 2 15,-1 2 3-15,0-1-4 0,0 2 0 0,-1-1 2 16,2 3 0-16,-3 1 3 0,4-5-3 0,0 3 2 16,-1 3-1-16,4-3 3 0,-3 0 4 0,0 2-2 15,-2-1 1-15,1 7 0 0,-3 3 1 0,3-4-1 16,-2 0 1-16,-1 3 0 0,-1-2-4 0,1-2 2 16,-2 2-2-16,2-1-2 0,3 0 6 0,-3 4-6 0,3-9 0 15,-2 5-5-15,3 2-3 0,4 0 2 0,-4 0-2 16,1-3-3-16,3 0-2 0,-1 2-2 0,-3-1 1 15,1-1 1-15,3 1-6 0,-2-3 0 0,2 3 0 16,1-5-2-16,-2 2 1 0,-2 1-3 0,3 1 2 16,0 3-3-16,-3-6 1 0,-1 3 1 0,0-3-1 15,2 2-3-15,0-1 2 0,-1 0-1 0,-1 1-4 16,0-2 4-16,3 0-1 0,-3-4-4 0,0-2 4 0,0 2 1 16,2 1 0-16,3-1-2 0,-2 3 2 15,5-3 2-15,-3 2-1 0,5-3-3 0,0-1 3 0,1 3-3 16,0-1 1-16,-2 3 2 0,4-3-1 0,-3 1 0 15,0-5-1-15,1 3 0 0,1-1 2 0,-3 1-3 16,0-12 1-16,1 13 1 0,-2 1-2 0,-2-3 3 16,7-1-3-16,-8-10 1 0,4 11 1 0,1-12-2 15,-3 0-1-15,4 13-1 0,2-2 2 0,-5-9 3 16,-1-2 0-16,5 10-3 0,-3-9 0 0,2-1-1 16,6 9 0-16,-6-9 3 0,2-1-1 0,1 1-2 15,-1-1 1-15,2-1 0 0,-2 2 1 0,6 11 1 0,-7-15-1 16,-1 2 5-16,0-1-5 0,-5-1 0 0,0 3-1 15,1-4 2-15,-4 0-2 0,0-3 0 0,0 3-1 16,-3-5 1-16,1 2-1 0,-4-1 0 0,-1-1 18 16,3-4-3-16,-1-3-2 0,-1 2-1 0,-1 0-3 15,2 1 1-15,1-3 1 0,-2 4-1 0,-1-4-2 16,3 0-2-16,-3 0 1 0,0 0-3 0,0 0 0 0,3-2 0 16,-4 2 1-16,0-3-1 0,4 1-2 0,-2 2 1 15,-1-3-5-15,4 1-2 0,-1-3 9 0,-2 0-2 16,3 3 0-16,0-3 1 0,-1 1-1 0,1-1-2 15,0 6 4-15,1-8-2 0,-1 2-2 0,3 1 0 16,-2 0 0-16,-1 3 1 0,3-3 3 0,-3-1-4 16,2 1 0-16,2-4-6 0,0 4 9 0,-2-2-2 15,1-1 1-15,-2 0-1 0,2-1-1 0,-2-1 0 16,2-3 1-16,-1 3-1 0,0-4-1 0,0 1 0 16,1 0 4-16,2-2-1 0,-4-1-9 0,4 0-4 15,-5-2-4-15,9 0-10 0,-4-4-9 0,0 1-2 0,1-3-6 16,4-3 2-16,-4-1-2 0,6-1 6 0,-2-5-1 15,3 0 3-15,2-5 4 0,0-3 2 0,-2 3 5 16,1-1 3-16,-9 4 3 0,4-1 0 0,1-6 6 16,-2-2 0-16,-3 4 2 0,-1-2 1 0,0 0 1 15,-3-2 2-15,3-1 0 0,-3 1 1 0,-1-4 2 16,-1-3-3-16,1 0 3 0,0-2 1 0,-4 2-2 16,4-14-1-16,-4 14 0 0,3-3 1 0,0-10 2 15,-2 0-1-15,-1-1 0 0,2 11 4 0,-5-10-3 16,3-1 3-16,3 0 1 0,1 1-1 0,0 0-4 0,-1-2 3 15,1 0-4-15,-4-3 0 0,-1 1 1 0,2-2 1 16,2 3-1-16,-7-4-1 0,3 3 1 0,-5-2 0 16,2 0 6-16,3-3-1 0,-2 4-8 0,-5-3 4 15,-1 2 1-15,3-2 4 0,-3 2-2 0,3-5-2 16,-2 5 3-16,1-3 1 0,1 0 3 0,-3 0 2 16,-1 1 1-16,0-1 0 0,1-2 2 0,3 1-4 15,-8 2-1-15,5 0 0 0,-2-4 0 0,3 1-4 0,-3 0-5 16,-4-24 0-16,4 29-10 0,1-3 3 15,-3-2-10-15,-7-22 1 0,11 25-1 0,-6-2 2 0,5 1 0 16,-3-3-2-16,0-23-1 0,2 27 8 0,2-4-2 16,-6-28 6-16,5 31 3 0,-1-2 6 0,-1-24-3 15,1 31 5-15,1-9 2 0,1 2 0 0,-6-23 0 16,5 24 2-16,5 2 3 0,-6-28-4 0,1 27 2 16,1-1-1-16,0-25-3 0,4 26-2 0,-1-3 3 15,-1-22-4-15,0 24 5 0,-3-1 2 0,3 0 0 16,2 0 0-16,-5 1 7 0,2-2 1 0,-4-22 1 15,3 25 2-15,2 0 2 0,-1-3 2 0,-7-20-3 0,10 24 4 16,-3-1-4-16,-2-1-3 0,5-5 3 0,0 4-1 16,-1 0-5-16,-1 0-2 0,2 0-7 0,-1-1 0 15,2 1-7-15,0-2-7 0,-3 2 1 0,3 4-8 16,2 1 7-16,2-5-2 0,-3 1 4 0,1 2 1 16,-2 0 2-16,1 5-1 0,0-1 7 0,0 2 3 15,0 1 4-15,1 1-2 0,1 12 2 0,-2-14 1 16,2 5 1-16,-1 9-3 0,2 1 1 0,-1 0 0 0,2-1-2 15,-1 5 0-15,3-3-2 0,0 4-1 16,-2 0-3-16,-2 3 1 0,4 1 2 0,1 0-1 0,-3 5-3 16,2 1 4-16,0 1-3 0,-3 3-1 0,1 2 2 15,2-5 0-15,1 4 3 0,-4 2 3 0,-1 2 0 16,3 0 1-16,-1 3 4 0,2 0-4 0,-2 2-4 16,2 2 7-16,1-1-4 0,0 4-2 0,8-1 2 15,-8 1-6-15,11 6 5 0,-1 1-2 0,4 2-1 16,2 3-1-16,-2 1-2 0,-4-1 1 0,3 2-2 15,5 6 0-15,-7-3-1 0,-2-1-1 0,-2 1 3 0,-2 10-2 16,0-3 4-16,-1 3-2 0,-3-4-1 0,-2 2-1 16,-1 6 1-16,4-4-2 0,-2 2 4 0,-2 3-4 15,0 0 1-15,3 2 0 0,-1-1 1 0,-2-1 3 16,3 1-7-16,-2 3-3 0,2 11 9 0,0 3 2 16,-1-2-1-16,0 2 2 0,1-2-1 0,1 0-2 15,-5 3-2-15,2 2 0 0,1-2 2 0,1 2-3 16,-3 3 2-16,0-4 0 0,1 0-1 0,1 6-5 15,-1 0 5-15,2-2 0 0,-4 0-4 0,2 2 8 16,-1 2-2-16,0-2-2 0,2 0 3 0,0 3 0 16,-1-1-4-16,1 22 2 0,0-28 1 0,-3 1-6 0,2 3 6 15,1-1-2-15,-6-1 0 0,5 26 0 0,-2-25 3 16,2-1 1-16,2 4-3 0,-2-2-2 0,0 29 4 16,1-29-1-16,-4 23 0 0,5-26-5 0,-2 1 5 15,-2 2-1-15,0 1-5 0,-2 27 2 0,5-26 3 16,-2-2 1-16,0 25-1 0,-1-26 1 0,-5 0-3 15,4 3-4-15,-1 19 5 0,1-23 2 0,-1-3-2 16,0 1 0-16,0 4-3 0,4-6 2 0,-3 3-2 0,1 2 4 16,1-2 0-16,-1 4-6 0,6-5 8 15,-6 4-6-15,6-1-1 0,3-1 3 0,-6-1 2 16,4 2-1-16,-1-2-3 0,0-1 3 0,1-3-2 0,1 2 3 16,-1-2 0-16,3-1-2 0,-5-1 4 0,7-2-4 15,-7 2 0-15,0-2-2 0,2 1 0 0,-1 0 2 16,0-14 1-16,2 13-1 0,0-1 3 0,-2-8-1 15,2-4-3-15,-1 0 2 0,0 2-1 0,1-2-2 0,2 12 4 16,0-13-4-16,-2 0 1 0,1 2 2 16,-1-1 0-16,3 10 2 0,-2-8-4 0,-1-2 0 15,-1-5 0-15,4 5 3 0,1-1-1 0,-9 0 0 0,8 2 1 16,-6-3 1-16,2 1-2 0,1-1 2 0,0 0-3 16,-1 0-2-16,0-1 4 0,-3 0-4 0,4 0 1 15,0-2 0-15,-1-1 2 0,4 3-1 0,-3-6-1 16,1 6 2-16,2-2-1 0,0-1 1 0,0 3-4 15,0-4 4-15,0 0 0 0,1 3-3 0,0-6 4 16,1 2 1-16,-3 3-1 0,-4-3-3 0,1 0 4 16,0-1-4-16,2-1 4 0,-2 1-1 0,0-1-1 15,-4 1-1-15,1-4 1 0,-1 0-1 0,-1 3-2 16,0-6 4-16,1 2-1 0,0-2-3 0,1 1-2 0,-1-1 5 16,-1-1-2-16,2 1 1 0,2 0 2 0,-2-1-1 15,3 0 0-15,2 2 1 0,2-3-1 0,-2 4-2 16,3-5 2-16,0 5-2 0,1-2 3 0,1-1-7 15,0 7 7-15,2-9 2 0,-3 0-5 0,-1-1 2 16,1 2-1-16,-1-1 2 0,2-2-1 0,-3 2 2 16,-1-4-2-16,-3 0 3 0,2 3-2 0,-1-3 2 15,0 2-3-15,-1-1 1 0,1-2-3 0,0 2 2 0,-2 0 2 16,-1-2-1-16,2 1-1 0,-1-3-3 0,-1 4 3 16,-1-7-1-16,1 3 5 0,-1-2-2 15,-2-3-2-15,1 4-2 0,1-4 4 0,-1-3-1 0,0 5 0 16,0-5-4-16,0 5 5 0,0-5 1 0,0 0-5 15,0 0 3-15,0 0 1 0,0 0 2 0,0 0-2 16,0 0 2-16,-1-21-3 0,1 16 2 0,-2-4 1 16,2 2-4-16,-1-2 0 0,-2-1-2 0,0-4 3 15,2 3-3-15,-2-6 6 0,1-2-2 0,-1 0-4 16,-1 0 4-16,0-5-2 0,2-1-4 0,-2-3-3 16,0 0 7-16,0-1 2 0,2-2 0 0,-1-1-1 0,2 0-1 15,0-13 3-15,-2 8-3 0,0-10 2 0,2 3-9 16,0-2 9-16,0-3-1 0,-1 3-3 0,0 12 2 15,2-13 1-15,-3-2-3 0,2 3 6 0,-4 10 2 16,1-12 0-16,4 1-2 0,-4 13 4 0,2-14 6 16,-2 1 0-16,0 0-2 0,1-1 2 0,2-1-2 15,-5-2-2-15,2 0-2 0,-1 3 2 0,2-1-4 16,2-3 2-16,-7 0-1 0,4-1 0 0,-2 0-4 0,2-1 1 16,0 1-1-16,-1-2-3 0,0 4 4 15,1-2-1-15,-1-3 0 0,5 0-7 0,0-2 1 0,-5 3-3 16,5-2-1-16,0-2-1 0,0 4-2 0,2-2 1 15,-2-1 1-15,3 3-4 0,-3 3 2 0,5-5-2 16,-5-1 3-16,4-1-2 0,-4-2 4 0,7 2-3 16,4-24 4-16,-5 29 0 0,2-1 1 0,1-6 3 15,0 4 3-15,1 1 1 0,-1 2 1 0,4-3-1 16,-4 2 0-16,0 2 0 0,0 1-1 0,1-2-3 16,-1 1 2-16,0 2 2 0,0 1-4 0,-2-2 2 15,2 4-2-15,-1-2 3 0,0 3-3 0,-2-3 0 0,-1-3 1 16,0 6-1-16,-1 11-4 0,-4-11-5 0,2 0-3 15,-4 11-2-15,-3-14-4 0,1 1 0 16,0-2 0-16,2 3-1 0,-1 1-1 0,-3-1-6 0,0 2 0 16,2 11 1-16,-4-10 0 0,4-6-15 0,-2 5 11 15,1 11-2-15,2 1 8 0,1-13 1 0,0 13 3 16,4-1 2-16,-1 1 0 0,0-3 8 0,1 3-1 16,1 0-1-16,-2-1 5 0,1-2-4 0,-1 3 7 15,2-12-4-15,-1 15 1 0,1 1 0 0,-2-2 2 16,2-2 1-16,0 1 0 0,3 4-1 0,-1-2-1 15,2-1-3-15,-3 3 9 0,1-1-3 0,-1 2 3 0,1-3-3 16,-1 3 1-16,1-1 3 0,-2 0 1 0,1 1-1 16,2-1 3-16,-3 2-4 0,0 0 2 0,1-1 3 15,2 0 1-15,-2 3 3 0,0-4 0 0,0 2-2 16,0 3 1-16,-3 1-6 0,3 4 7 0,-3-6-2 16,2 5-1-16,-2 3-2 0,-1-3 0 0,4 1 1 15,-3-1-4-15,-1-4-4 0,0 5 1 0,0 1-1 16,0-1-1-16,0 2-3 0,0-2 0 0,0-1 1 0,0 2 3 15,0-1 3-15,0 0-1 0,0 1-1 0,-1 1 0 16,-3 0 3-16,4 0 5 0,0 0-1 16,0 1-2-16,4 5 6 0,-4-3-2 0,1 4 0 0,2-4-1 15,-1 4 0-15,2 1 0 0,-1-3-2 0,-1 3-1 16,1 2-11-16,-2 0-13 0,-1 1-12 0,3 1-6 16,-2-1 1-16,2 0-14 0,-2 1 4 0,1 2 2 15,0-2-6-15,-1 0 7 0,-1 0 17 0,1 3-3 16,-1 2 0-16,0-9 3 0,0 7 4 0,0 2-2 15,-2-5 2-15,2 5 2 0,-4-5 3 0,4 5 6 16,-4-4-2-16,4 4 4 0,-1-3 1 0,1 3 2 0,-3-3-1 16,3 3-4-16,0 0-3 0,0 0 2 0,-2-3-8 15,2 3 10-15,0 0-1 0,0 0-3 16,-3-7 2-16,3 7 1 0,0 0 14 0,-4-4-5 0,4 4-1 16,0-3 4-16,0 3 5 0,0 0 10 0,-4-7-8 15,4 7-1-15,0-3-4 0,0 3 11 0,-2-4 6 16,2 4-7-16,0 0 2 0,-3-4 5 0,3 4-3 15,0 0-2-15,0 0-4 0,-6-1 0 0,6 1-7 16,0 0 9-16,0 0 1 0,0 0-14 0,0 0 9 16,0 0-1-16,0 0 2 0,0 0 9 0,-5-3 1 15,5 3-9-15,0 0 1 0,0 0 7 0,-3-5 5 0,3 5 0 16,0 0 7-16,-1-5-1 0,1 5 1 0,-4-2 1 16,4 2-3-16,-4-4 1 0,4 4-5 0,-4-3-1 15,4 3 2-15,-1-3-8 0,1 3 0 0,-4-3 2 16,4 3 1-16,-5-4-5 0,1 1-1 0,4 3-3 15,0 0 0-15,-3-4-1 0,3 4 4 0,0 0-6 16,-2-3-1-16,2 3 1 0,0 0-2 0,0 0-2 16,0 0 1-16,-5-2-1 0,5 2 8 0,0 0-5 15,0 0-7-15,0 0 6 0,-4-2 1 0,4 2-2 16,0 0-5-16,0 0 8 0,0 0-3 0,0 0-1 16,0 0-2-16,0 0 9 0,-8-3-1 0,8 3-2 0,0 0 7 15,0 0 5-15,0 0-1 0,0 0-3 0,0 0 0 16,-6 0 0-16,6 0-2 0,0 0-3 15,0 0 1-15,0 0-4 0,0 0-4 0,-4-4 6 0,4 4-1 16,0 0-2-16,-9-2 1 0,6 1 0 0,3 1-3 16,-9-4-2-16,2 3 1 0,0-2-1 0,-2 2 2 15,-3-2 0-15,1 1-1 0,-1-2-2 0,-2 2 4 16,1-3-2-16,-2 4-2 0,-2-2 0 0,3 1-2 16,4 1 2-16,-3-1 1 0,7 0 0 0,-2 2-3 15,3-1 5-15,-4 1-3 0,0 0 1 0,4 1-2 16,-1 1-2-16,6-2 1 0,-14 0 2 0,9 2 0 0,0 0 1 15,-1-1-3-15,1 2-2 0,3-2 8 0,2-1-2 16,-8 3 2-16,8-3 0 0,-5 2-5 0,5-2 4 16,-3 3-1-16,3-3-2 0,0 0-1 0,0 0-1 15,0 0 3-15,0 0-1 0,0 0 1 0,0 0-2 16,0 0-2-16,0 0 0 0,17-1 0 0,-5 1 2 16,-2-1 4-16,4 1-10 0,-3 0-2 0,3 0-5 15,-3 0-2-15,0 1 0 0,-1-1-1 0,-2 0 0 0,-2 1 2 16,2-1 0-16,-8 0-1 0,10 0 3 15,-5 1 0-15,-5-1 2 0,8-1 3 0,-8 1-10 0,0 0-10 16,7-2-11-16,-7 2-18 0,0 0-16 0,0 0-24 16,0 0-49-16,0 0-100 0,0 0-265 0,-12-6 117 15</inkml:trace>
  <inkml:trace contextRef="#ctx0" brushRef="#br0" timeOffset="-210607.14">20196 9418 40 0,'0'0'201'0,"0"0"-17"0,0 0-18 0,0 0-15 15,0 0-15-15,0 0-16 0,0 0-14 0,1 3-3 16,-1-3-15-16,0 0-10 0,0 0-8 0,0 0-8 0,0 0-6 15,0 0-4-15,-4 7-14 0,4-7-32 16,-4 0-47-16,4 0-57 0,0 0-155 0,-14-2-275 0,9-3 122 16</inkml:trace>
  <inkml:trace contextRef="#ctx0" brushRef="#br0" timeOffset="-209903.67">22598 6852 102 0,'0'0'172'0,"0"0"-10"0,0 0-1 16,0 0-10-16,0 0-7 0,0 0-20 0,0 0-11 16,-5-14-12-16,2 10-12 0,-2 2-28 0,0-1-44 15,1 3-49-15,-1-4-70 0,-8 0-109 0,8 3-228 0,0 1 101 16</inkml:trace>
  <inkml:trace contextRef="#ctx0" brushRef="#br0" timeOffset="-208407.46">16937 10069 53 0,'0'0'161'0,"0"0"-12"0,0 0-12 16,0 0-10-16,7 3-11 0,-7-3-6 0,0 0-10 16,0 0-12-16,0 0-7 0,0 0-7 0,0 0-6 0,0 0-7 15,0 0-10-15,0 0-3 0,0 0-5 16,0 0-3-16,0 0-4 0,0 0-3 0,0 0 1 0,0 0 6 15,0 0-6-15,0 0 2 0,0 0-6 0,0 0 7 16,0 0-3-16,0 0 1 0,0 0-3 0,0 0-4 16,0 0-1-16,0 0-2 0,0 0-3 0,0 0-2 15,0 0-4-15,0 0 0 0,0 0-3 0,0 0 1 16,0 0-3-16,0 0 2 0,0 0-3 0,0 0-5 16,0 0-4-16,0 0-24 0,0 0-20 0,0 0-44 15,9-8-59-15,-9 8-156 0,2-7-327 0,-2 5 144 0</inkml:trace>
  <inkml:trace contextRef="#ctx0" brushRef="#br0" timeOffset="-204496.03">20036 14657 99 0,'-7'-5'171'0,"7"5"-19"0,0 0-11 0,0 0-15 15,0 0-10-15,0 0-12 0,0 0-14 0,0 0-3 16,0 0-11-16,0 0-9 0,0 0-10 0,0 0-3 15,0 0-6-15,0 0-6 0,0 0 0 0,0 0-2 16,0 0-1-16,0 0 6 0,0 0 2 0,0 0 4 16,0 0 0-16,0 0 0 0,0 0-9 0,22 5 1 15,-15-7-4-15,0 1-3 0,4-2-4 0,1 2-2 16,1-2-3-16,6 1-3 0,-1 2-4 0,1-2-1 16,4 0-3-16,5 1-4 0,-7-2 0 0,8 2-1 0,-7-1-2 15,7 2-1-15,-6-1-5 0,5 1 0 0,-1 0-6 16,-5-3-6-16,0 3-14 0,-2 0-18 0,-4 0-30 15,1-1-32-15,-5 1-62 0,-1-1-130 0,0 2-319 16,-5-1 141-16</inkml:trace>
  <inkml:trace contextRef="#ctx0" brushRef="#br0" timeOffset="-203928.73">19954 14953 31 0,'4'2'166'0,"-4"-2"-6"0,0 0-11 0,0 0-5 0,9 2-6 16,-9-2-9-16,0 0-13 0,0 0-4 0,0 0-14 16,0 0-7-16,0 0-9 0,4 1-5 0,-4-1-14 15,0 0 2-15,2 4-9 0,2-3-1 0,1 1-2 16,-1 0-1-16,6-1-11 0,1 2 7 0,0 0-8 0,8-2-3 15,2 0-7-15,-1-1 0 0,10 0-4 16,0 0-7-16,2-1-2 0,6 1 4 0,-2 0-2 16,0-3-2-16,1 2-2 0,-1 1-8 0,-7-4 10 0,6 3-6 15,-15 1 6-15,3-3 6 0,-4 3-3 0,-7 0 2 16,-1-1-6-16,1 1 2 0,-6 0 2 0,1 0-4 16,-7 0-1-16,12 0-3 0,-12 0 0 0,4 3-1 15,-4-3 0-15,0 0-4 0,0 0 3 0,5 2-6 16,-5-2 0-16,0 4 0 0,0-4-2 0,0 0-1 15,2 4 3-15,-2-4-5 0,0 4-3 0,0-4 3 16,2 3-1-16,-2-3-2 0,0 0 0 0,0 0 1 0,0 6-3 16,0-6-9-16,0 0-13 0,0 0-15 15,-2 3-18-15,2-3-21 0,-7 3-21 0,1-2-9 16,-1 1-12-16,2 1 1 0,1 0-15 0,-1-1-11 0,1-2-98 16,4 0-267-16,-5 4 119 0</inkml:trace>
  <inkml:trace contextRef="#ctx0" brushRef="#br0" timeOffset="-196851.63">21608 9890 121 0,'-12'3'160'0,"1"-3"-19"0,0 0-11 15,4 0-13-15,3 2-16 0,1 1-5 0,3-3-14 16,0 6-3-16,0-6-6 0,9 6-5 0,3-2-12 16,3 3 3-16,4-6-5 0,9 4-9 0,0-4 6 15,3 5 1-15,0-4-11 0,-1 1 1 0,4 2 0 16,0-4-2-16,-2-3-1 0,4 3-4 0,0-2-1 15,-1-1-4-15,0 0 1 0,2-3-6 0,-2 3 1 0,-1-3-3 16,3 2-2-16,-4 1-4 0,-1-1 3 16,0 3-2-16,-2-5-4 0,0 2 6 0,-7 2 3 15,-5 1 1-15,1-4-1 0,-2 2-3 0,-2 1 4 0,-3 0 4 16,-6-2 1-16,3 2 11 0,-2 0 9 0,-4-2-1 16,3 2-3-16,-3-2-14 0,-3 3 8 0,3-4-4 15,-3 4-2-15,4-3-2 0,-4 3-3 0,0 0-11 16,0 0 8-16,0 0-5 0,-4-5-3 0,4 5 0 15,0 0-3-15,0 0-4 0,0 0 0 0,0 0-13 0,0 0-32 16,0 0-34-16,0 0-38 0,0 0-61 0,-6-4-216 16,6 4-415-16,0 0 183 0</inkml:trace>
  <inkml:trace contextRef="#ctx0" brushRef="#br0" timeOffset="-194846.58">26767 9959 45 0,'0'0'70'0,"0"0"-5"0,-6 0-5 0,6 0 1 16,-5 4 8-16,5-4 8 0,0 0 5 0,0 0-6 16,0 0 7-16,0 0-2 0,0 0-6 0,0 0-8 15,-9 0-7-15,9 0-3 0,0 0-7 0,0 0-5 16,0 0-8-16,0 0 4 0,0 0-9 0,0 0-2 0,0 0-8 16,0 0-1-16,0 0 2 0,0 0-1 0,0 0-2 15,-1 4-3-15,1-4-3 0,0 0-3 16,0 0-1-16,0 0 8 0,0 0-9 0,0 0 1 0,0 0-1 15,0 0 1-15,0 0 0 0,0 0-4 0,0 0 1 16,0 0-3-16,0 0 2 0,0 0-13 0,0 0 14 16,0 0 1-16,0 0-3 0,0 0 1 0,0 0-9 15,8 4 15-15,-8-4 0 0,6 1 3 0,-6-1-3 16,9-1 2-16,-4 2-2 0,1-1-4 0,4 1 0 16,-3-2 4-16,3 1 5 0,0 0-6 0,2 0 5 0,-2-2-5 15,4 0 1-15,-4 4 2 0,-1-4-5 0,4 2-1 16,-3-3-3-16,-1 3 1 0,3-2 0 0,-3-2 2 15,1 3 1-15,-5 1 1 0,5-2-8 0,0 2 2 16,2 0 1-16,-3 0-2 0,2 0-2 0,2 0 1 16,-1 0 1-16,-1-2-2 0,3 4-3 0,0-2 4 15,4 0-2-15,0 0 3 0,1 0 0 0,4 3-5 16,-2-3 1-16,-1 0 0 0,2 0 5 0,-1 0-4 0,-2 0 3 16,0-1-2-16,2 2 0 0,-1-2 0 0,-3-1 3 15,0 4-3-15,2-6 5 0,-6 4-6 0,6-3-1 16,-1 3-1-16,-1 0 1 0,2 0-9 0,-2 0 12 15,0 0 1-15,2 0-9 0,-2 0 10 0,2 0-2 16,-1-1-2-16,4-1 0 0,-2-2 7 16,1 3-4-16,-2-1 4 0,1 2 3 0,-2 0-2 0,3 0 6 0,0-2 2 15,1 0 0-15,-3 1 2 0,0-3-2 16,1-1-3-16,-2 0 0 0,-7 5-1 0,8-1-2 0,-6-1 2 16,1 0-6-16,4-1 4 0,-5 3-4 0,0-2-1 15,-1 1 2-15,2 0-2 0,-2 1 2 0,1 0 0 16,3 0-1-16,-2 0-3 0,7 0 3 0,-10 0-3 15,10 1-3-15,-3-1 5 0,-1 1-5 0,0-1 2 16,-2 2-2-16,1 1 4 0,-2-1-2 0,-3-2 0 16,1 2-1-16,-2-1-1 0,-5-1 1 0,4 0 1 15,-3 0 1-15,-6 0 2 0,9 0 8 0,-9 0 4 0,9 0-2 16,-5-1 2-16,-4 1-3 0,4-2 2 0,-4 2-3 16,0 0-3-16,0 0 0 0,0 0 0 0,10 2-4 15,-10-2 1-15,0 0 2 0,0 0 3 0,5 1-1 16,-5-1 0-16,0 0 5 0,0 0 0 0,0 0 3 15,0 0 2-15,0 0 3 0,0 0 5 0,0 0-1 16,0 0-1-16,0 0-1 0,0 0-5 0,0 0 2 16,0 0 2-16,0 0-4 0,0 0-1 0,4-3-4 15,-4 3 2-15,0 0-1 0,0 0-3 0,0 0-3 16,0 0 0-16,0 0-1 0,0 0 0 0,0 0-3 0,0 0 0 16,0 0-1-16,0 0 2 0,0 0-3 0,0 0-3 15,0 0 6-15,0 0-4 0,0 0 0 0,0 0-3 16,0 0 3-16,0 0-1 0,0 0-1 0,0 0 0 15,0 0 0-15,0 0-2 0,0 0 0 0,0 0 3 16,0 0 0-16,0 0-2 0,0 0 1 0,0 0 0 16,0 0 0-16,0 0-1 0,0 0-1 0,0 0 0 0,0 0-3 15,0 0 4-15,0 0-2 0,0 0 2 0,0 0 1 16,0 0-3-16,0 0 2 0,0 0-3 0,0 0 4 16,0 0-2-16,0 0-1 0,0 0 2 0,0 0-1 15,0 0 0-15,0 0 2 0,0 0-1 0,0 0-1 16,0 0-1-16,0 0 4 0,0 0 2 0,0 0-4 15,0 0 6-15,0 0 3 0,0 0 0 0,0 0-3 16,0 0 0-16,0 0-1 0,0 0-2 0,0 0 1 16,0 0-1-16,0 0-1 0,0 0-2 0,0 0 0 15,0 0 2-15,0 0 1 0,0 0-4 0,0 0 3 0,0 0-2 16,0 0 1-16,0 0 0 0,0 0 1 0,0 0-4 16,0 0 3-16,0 0-3 0,0 0 1 0,0 0 0 15,0 0 1-15,0 0-5 0,0 0 6 0,0 0 0 16,0 0-1-16,0 0 1 0,0 0-1 0,0 0 1 15,0 0-2-15,0 0-7 0,0 0-10 0,0 0-22 0,0 0-25 16,-13 3-20-16,13-3-31 0,0 0-54 16,0 0-228-16,0 0-431 0,-12-1 191 0</inkml:trace>
  <inkml:trace contextRef="#ctx0" brushRef="#br0" timeOffset="-193514.03">27036 9912 78 0,'0'0'151'16,"0"0"-34"-16,0 0 4 0,0 0-14 0,0 0-18 16,-2 10 4-16,4-3-10 0,-2 3-12 0,-2-4 0 15,1 5-8-15,1 0-8 0,0-1-5 0,-3 0-3 16,1 2-4-16,0 0-4 0,-1 3-11 0,1-2 4 16,-1 3 1-16,0-5 1 0,1 5-4 0,-2-2-2 15,1 0-4-15,1 1 3 0,-2-3-2 0,2 0 1 16,2 0-9-16,-3-2 0 0,2 0 0 0,1-1 2 0,0 1-3 15,0 0-1-15,1-3-29 0,0 0 3 0,-1 1-3 16,2-1 8-16,-1-3-6 0,0 2 5 0,1-2 9 16,-2-1-6-16,0-3 3 0,3 5 6 0,-2-3 7 15,-1-2 5-15,0 0-3 0,0 0 0 0,0 0-1 16,0 0-2-16,0 0 1 0,0 0-3 0,0 0 3 16,4-9-7-16,-4 9 5 0,-1-5-3 0,1 5-2 15,0 0 1-15,0-6-9 0,0 6 10 0,0-3-5 0,0 3 0 16,0 0-3-16,0 0 4 0,0 0 1 0,0 0 2 15,0 0-1-15,0 0 1 0,0 0 0 0,0 0-2 16,0 0 8-16,0 0-8 0,17 5 2 0,-12-2 0 16,4 0-1-16,-2-1-2 0,2 1 7 0,5 1-4 15,0-2-2-15,7 1-1 0,-1 0 4 0,10 0 1 16,0 1-3-16,1-1-2 0,2 0 2 0,0-1-3 0,6-2 10 16,-1 2 1-16,2-2-2 0,11 2-1 15,-12 0-3-15,14-3 4 0,-16 0-3 0,-3 2 3 16,3 0-4-16,-5-2 2 0,0-2-2 0,-5 3 1 0,-4-2-2 15,5 2-2-15,-8-2 1 0,1 0 1 0,2 2 0 16,-5-1 2-16,3 0-2 0,-2 1 4 0,-1 1 0 16,2-1-3-16,-5 0 2 0,-1 0-6 0,6 1 3 15,-6 1-1-15,-1 0 1 0,6 2 1 0,-7-1-3 16,0 0 4-16,-3 0-3 0,-1-2 0 0,2 1 0 16,-3 0 0-16,-2-1-2 0,1 1-1 0,-1 0-4 0,2-1 7 15,-3 1-3-15,1-1-4 0,-1 0 3 0,1 2-1 16,-1-3 3-16,-4 0-1 0,0 0 1 15,10 0-1-15,-10 0 2 0,0 0-3 0,9-3 2 0,-9 2-2 16,2-4 0-16,0 0-1 0,-2-1 2 0,0-1-1 16,-2-1 2-16,0-3 1 0,1 3 2 0,-3-4 0 15,0-4-1-15,0 3 7 0,2-3 6 0,-4-1-3 16,4-1 5-16,-2-3 8 0,3 3 6 0,-3-10 0 0,-1 9-1 16,3-6 9-16,0 8 8 0,0-4-1 0,-1 4-1 15,2 0 5-15,0 7-4 0,2-2-5 16,0 0-4-16,-1 0-1 0,3 1-5 0,-1 2-4 0,-2 2-3 15,0 2-2-15,4 0-2 0,-4 0-2 0,0-2-3 16,3 3-1-16,-1 0-4 0,0 3 4 0,-2 1-2 16,6-5-9-16,-5 2 2 0,3 1 0 0,-4 2-2 15,6-5 2-15,-2 4-2 0,-4 1-4 0,5-1 0 16,-5 1 1-16,0 0-2 0,0 0 2 0,4-3-2 16,-4 3 1-16,0 0-1 0,0 0-1 0,0 0-1 15,0 0 3-15,0 0-4 0,0 0 2 0,0 0 0 0,0 0 0 16,0 0 2-16,0 10-1 0,0-10-1 0,0 0 0 15,-5 5 0-15,1-3 0 0,4-2 1 0,0 4 1 16,0-4-2-16,-4 6 0 0,4-6 1 0,-8 1-1 16,1 0 1-16,-1-1 1 0,-5 0 2 0,-7 3-4 15,-7-3 0-15,-6-3 0 0,-3 3 2 0,-15-5 0 16,-4 1-3-16,-2-1-1 0,-2-3 1 0,-5-1 1 0,2 1 2 16,0 1-2-16,2-5 1 0,-1 6 2 15,2-2-5-15,4 7-2 0,-1-1-29 0,16 2-49 16,4 6-76-16,3 0-84 0,4-1-190 0,2-2-468 0,4 1 207 15</inkml:trace>
  <inkml:trace contextRef="#ctx0" brushRef="#br0" timeOffset="-187363.44">27013 13957 18 0,'-4'-4'139'16,"1"-1"-12"-16,-3 1-9 0,4-1-9 0,-2 2-10 15,0 1-12-15,0-3-9 0,1 2-3 0,0-1-10 16,0 0-2-16,-1 3-5 0,1-2-2 0,3 3-8 16,-7-7-3-16,7 7-6 0,-3-3 0 0,3 3-8 0,-2-3 3 15,2 3-10-15,-5-1 3 0,5 1-3 16,-5-4-3-16,1 1-1 0,-2 0-9 0,2 1 6 0,-3-1-2 16,1 1-5-16,-1 2 1 0,0-3-3 0,-1 3-1 15,-1-2 0-15,0-1-3 0,-4 1 2 0,3 1-1 16,1 1 2-16,-1-1-5 0,0 1 3 0,1 0 1 15,1 0 0-15,-5 0 0 0,4 0-4 0,1 1 4 16,-4-1-4-16,3 3-2 0,-4-2 6 0,4 3-3 16,-1-1 0-16,-4-1-5 0,5 2 5 0,-5 0-1 15,5 0-3-15,-4 0-1 0,-2 1 2 0,2 0 1 0,-1-2 2 16,1 1-10-16,-2 1 3 0,4 1-9 0,-3 0-1 16,2 0-3-16,-2 3-7 0,1-2 3 0,3-3 0 15,-3 3 4-15,3-2 7 0,-3 0-6 0,3 1 9 16,0-1-4-16,-2 2 8 0,2-2-4 0,2 3 0 15,3-1-9-15,-4 1 12 0,4-2-3 0,-2 1 6 16,0 1-24-16,3-2 17 0,-2 2 5 0,2 0 4 16,2-3-1-16,-4 4-1 0,1-1-4 0,-2 1 10 15,0-2 1-15,-2 5-9 0,2-6 7 0,0 4 1 0,1-2-4 16,0 2-7-16,-1 0 13 0,2 0-4 16,0 2-3-16,-2-2 2 0,5-1 1 0,-4 3-6 0,2-4 7 15,-1 4 1-15,3-5-2 0,0 4-9 0,-2-1 8 16,1-2 1-16,1 0 1 0,-1 1-2 15,3-1 5-15,-2-1-2 0,-1-1-1 0,3 2 6 0,-2-3-4 16,2 3 0-16,-3-3 6 0,3 2-11 0,3-1 8 16,-3 1 7-16,0 1 3 0,0-2-4 0,1 2-3 15,0 0 1-15,2-2-7 0,-3 2 0 0,2-1 3 16,-2 2 1-16,3 0 3 0,-6-3-12 0,3 4-3 0,3-4 5 16,-6 1-6-16,7-1 2 0,-5 2 8 15,1-3 1-15,2 0-5 0,1 2 2 0,-2-2 4 16,-1 2-2-16,0-2-3 0,3-1 4 0,-1 1-8 0,0 0 3 15,-1-1-1-15,1 1-4 0,0-2-1 0,-1 5 4 16,3-6-1-16,-2 3-8 0,3 0-1 0,-1 3 11 16,1-1 0-16,2 0-2 0,-2-2 10 0,0 2-5 15,-1-3 1-15,0 1 4 0,1 1-3 0,0-1 1 16,0-1 3-16,0 3-2 0,1 0-4 0,1 0 2 16,-3-2 2-16,2 1-4 0,-1 0 4 0,-1-1-3 15,0-1 1-15,2 0 1 0,1 3-1 0,0-1 3 0,-1 0-1 16,6-4-4-16,-7 2 3 0,3-1 0 0,-3 1-1 15,5 0 1-15,-3 0 3 0,-1 1 1 16,1-2 5-16,4-1-6 0,-1 1 1 0,-3 2 0 0,4 0-2 16,-4-3 1-16,-1 1-4 0,2 1 3 0,-1 0 3 15,0-1 2-15,2 0-4 0,-2-1 1 0,1 1-1 16,-2-3 3-16,-2 5-5 0,4-3 2 0,-2 0 4 16,4-1 4-16,-2 1-3 0,-1 1 8 0,1-3-3 0,-3 2-1 15,3-2 0-15,0 2-1 0,-2-1-6 16,3-1 10-16,0 0-3 0,0 1 1 0,4-2 1 15,-4 1-1-15,1 1-2 0,3-1 3 0,-3-1-1 0,0 0-7 16,3-1 2-16,-1 1-1 0,-1 1-2 0,-1-1-1 16,-1 1 1-16,1-3-1 0,-5 3 1 0,3-2-5 15,-1 1 1-15,0-1-3 0,2 0 2 0,-4 0 1 16,3-1-7-16,-3 2-2 0,1 1 5 0,-2-2-1 16,-4 2 2-16,13 0-6 0,-5-2 0 0,-8 2 5 15,11 2 0-15,-4-4-2 0,-7 2 1 0,13 0-1 16,-5 0 0-16,-3 0 0 0,4-1-2 0,-2-1-6 15,2 2 8-15,-3-2-1 0,4 2 1 0,-2-1-2 16,0 0-1-16,-2-2 1 0,2 1 1 0,-2 2-1 16,4-2 0-16,-3-1-5 0,-1 1 6 0,-1-1-3 0,4-1 1 15,-4 1 1-15,4-1-1 0,-4 1 2 0,3-2 0 16,-2 0 2-16,1 0 0 0,-2 1-2 0,0-2 2 16,4-1-5-16,-3 2 3 0,1 0 0 0,-1 0-1 15,-2 1 2-15,0-3 2 0,2 0-4 0,-2 1 2 16,1 1-2-16,2 0 0 0,-4-1 0 0,4-1-5 15,-1-3 5-15,2 0 5 0,-2 1 1 0,3 0-4 16,-4-2 3-16,2 3-1 0,0-4 2 0,-4 0 1 0,3 2 6 16,2-1 2-16,-2 1 2 0,-1-1-4 0,1 1 4 15,1-2-2-15,0-3 0 0,-2 5 15 0,2-7-2 16,1 2 1-16,-3 3-7 0,0 2-1 0,0-6 0 16,2 0-1-16,-2-1-2 0,-1 1-2 0,-3 2-4 15,-1-3 0-15,0 0-2 0,-1-1-1 0,-6 0-1 16,-3-7-2-16,-8 1-3 0,2 5-17 0,-9-3-33 15,-7 1-27-15,-12-1-46 0,-1-4-63 0,-9 5-244 16,-4 2-462-16,-5 0 204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6:55:41.3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19070 4392 109 0,'0'0'115'0,"0"0"-9"15,0 0-3-15,0 0-8 0,0 0-10 0,0 0-5 16,0 0 1-16,0 0-11 0,-7 1-2 0,7-1-1 16,0 0-5-16,0 0-8 0,0 0-3 0,0 0-7 15,0 0 2-15,0 0-7 0,0 0 2 0,0 0-7 16,0 0-5-16,0 0 2 0,0 0-3 0,0 0-5 15,0 0-3-15,0 0-3 0,0 0 4 0,0 0-9 0,0 0-4 16,0 0 5-16,0 0-6 0,0 0-2 0,0 0 4 16,0 0-3-16,0 0-4 0,0 0 4 15,0 0 3-15,0 0-3 0,0 0 1 0,0 0 0 0,0 0 0 16,0 0 8-16,0 0 2 0,0 0 5 0,0 0 2 16,22 1-3-16,-13-2-2 0,4 1 2 0,2-1-1 15,3 1 0-15,-5 0-7 0,6 0 2 0,0 0 0 16,0 0 0-16,-1 1-5 0,4-1-1 0,-5 1 1 15,2-2 4-15,-5 2-9 0,1 0 0 0,6-1 2 16,-8 3-3-16,3-4 0 0,-3 2 0 0,0-1 1 16,-1 0 0-16,2 0-1 0,-1 0-1 0,-4 0 1 0,1-1 0 15,-3 1 1-15,-1 0-3 0,-6 0 0 0,9 1 0 16,-9-1 1-16,6 0-2 0,-6 0-2 0,0 0-11 16,6 2-22-16,-6-2-22 0,0 0-28 0,0 0-28 15,0 0-168-15,-17 2-301 0,17-2 134 0</inkml:trace>
  <inkml:trace contextRef="#ctx0" brushRef="#br0" timeOffset="435.99">19131 4475 81 0,'0'0'80'0,"-2"3"-11"15,2-3-2-15,0 0-3 0,-3 2-6 0,3-2-9 16,0 0 2-16,0 0-2 0,0 0 5 0,0 0 3 15,0 0-7-15,0 0 4 0,-2 3-1 0,2-3-4 16,0 0 3-16,0 0-3 0,0 0 8 0,0 0-8 16,0 0 3-16,0 0-2 0,0 0 0 0,0 0 5 0,0 0-3 15,0 0-2-15,0 0 0 0,0 0 0 16,0 0-3-16,17-3-10 0,-9 1 2 0,-2 2-2 0,5 0-6 16,4 0 0-16,-2 0-3 0,3-3-3 0,1 3-2 15,2-2-3-15,2 2 2 0,-9 0-2 0,2 1-5 16,-1 0-2-16,-1-1 2 0,-3 0 0 0,-4 0-2 15,1 0-3-15,-6 0-5 0,8 3-2 0,-4-3 3 16,2 2-1-16,-3 1-1 0,-3-3-52 0,1 2-61 16,-1-2-193-16,0 0-326 0,-10 3 144 0</inkml:trace>
  <inkml:trace contextRef="#ctx0" brushRef="#br0" timeOffset="8512.04">19333 7868 98 0,'0'0'97'16,"0"0"-10"-16,0 0-10 0,0 0-3 0,0 0-7 0,0 0-8 15,0 0-6-15,0 0-1 0,0 0-3 16,0 0 1-16,0 0-6 0,0 0 5 0,0 0-7 0,0 0 0 16,0 0-5-16,0 0 2 0,0 0 9 0,0 0-8 15,0 0 2-15,0 0 1 0,0 0 4 0,0 0-4 16,0 0 4-16,-8 5-4 0,8-5 1 0,0 0-3 16,0 0-6-16,0 0-5 0,0 0-4 0,-10-3 1 15,10 3-6-15,0 0-1 0,-5-5 0 0,1 3 4 16,4 2 8-16,-5-2-2 0,5 2 2 0,0 0-1 15,-5-3-2-15,5 3-4 0,0 0-3 0,-9-1-5 0,9 1 0 16,-4-1 0-16,4 1 0 0,-4-3 0 0,4 3 4 16,0 0 0-16,-5-5-6 0,5 5 2 0,-5-1-1 15,5 1-2-15,0 0-1 0,-4-4 2 0,4 4-3 16,0 0 3-16,-8-3 3 0,8 3 4 0,-6-1 2 16,2-2 8-16,4 3-1 0,-5-1-4 0,5 1-6 15,-4-3 0-15,4 3-5 0,-5-1 1 0,5 1-3 16,-8-2 0-16,8 2 3 0,-6-2 1 0,6 2 2 15,-5 0-4-15,5 0 0 0,0 0-2 0,-10 0 1 0,10 0-4 16,-6-3 3-16,6 3 0 0,0 0 3 16,-8-2 3-16,8 2 2 0,0 0-1 0,-8-1-5 0,8 1-2 15,-5-2-1-15,5 2 2 0,-11-1-2 0,7 0-4 16,4 1 0-16,-7-3 4 0,2 2-2 0,5 1-4 16,-7-2 15-16,7 2 7 0,-8 0-4 0,4-4 3 15,4 4-1-15,-6 0-3 0,2-3-5 0,4 3 3 16,-8-2-7-16,2 0 1 0,2 1-3 0,-1-2 1 15,5 3-3-15,-10-1-2 0,3 1-4 0,7 0 0 16,-10-3 1-16,5 3 2 0,-3-2-2 0,8 2-2 16,-9-1 0-16,-1 1 1 0,5-1-3 0,5 1-2 0,-13-2 3 15,8 1 2-15,-2 0-1 0,7 1-3 16,-11 0 2-16,2-1-2 0,9 1 1 0,-11 0-1 0,4 0-2 16,7 0 1-16,-10 0 1 0,10 0-6 0,-10 0 5 15,5-1 3-15,5 1-3 0,-8 1-1 0,8-1 0 16,-8 0 0-16,8 0 4 0,-10 2-2 0,10-2-1 15,-10-1 3-15,6 1-2 0,4 0 0 0,-10 0 2 16,4 0-3-16,6 0-5 0,-9-2 5 0,5 1 0 16,4 1 1-16,-14 0-8 0,9-2 8 0,-3 1 1 15,8 1 0-15,-9 0-1 0,9 0 0 0,-13 0-1 0,8 0 0 16,5 0-4-16,-11-3 4 0,5 3 0 16,6 0 0-16,-11 0 0 0,5 0 0 0,6 0 0 0,-11 0 1 15,11 0 1-15,-11 0-2 0,5 0 0 0,6 0 1 16,-8 0-2-16,8 0 0 0,-9 0-3 0,9 0 3 15,-8 3 1-15,3-3 1 0,5 0 0 0,-10 1-1 16,2 1 0-16,8-2 3 0,-9 1-4 0,4 0 1 16,-1 0-1-16,-2 0 2 0,2 2-2 0,-2-2-1 15,2 2 2-15,-2-2 2 0,-1 1-1 0,4-1 1 16,-4 0 0-16,0 1-2 0,0-1 0 0,4-1 0 16,-3 1 1-16,8-1-4 0,-14 0 4 0,7 1-5 15,0-2 4-15,7 1 3 0,-14 1-1 0,9-1-2 0,-1 0 3 16,6 0-4-16,-8 0-1 0,3 1 1 0,5-1 2 15,-9 0-1-15,4 1 2 0,0 1-2 0,5-2 1 16,-9 0-4-16,9 0 3 0,-10 1 1 0,5 2-2 16,-2-3 1-16,2 1 0 0,-1 0-2 0,-2 0 2 15,3 0 1-15,1 2-4 0,4-3 5 0,-9 1-1 16,5 0-2-16,4-1 1 0,-7 2 0 0,7-2 0 16,-7 1 2-16,2 1-2 0,5-2-1 0,-5 3 2 15,1-1-8-15,4-2 6 0,-5 2 1 0,5-2 0 16,-9 4-2-16,5 0 1 0,0-3 1 0,-1 2 0 15,0 1 0-15,1-2 3 0,-2 2-5 0,2 0 2 0,-2-1-1 16,1 0-4-16,-1 4 6 0,3-3-2 16,-2 0-2-16,2 0 3 0,-1-1 2 0,-1 2-1 0,1-1 1 15,0-1 1-15,0 0 0 0,0 3-3 0,1-4 2 16,0 3-4-16,1-2 2 0,-1 0 0 0,2 1 0 16,-2-2 0-16,3 2 2 0,-1 1 0 0,0-1-1 15,1-4-1-15,-3 8 0 0,3-3 1 0,-1 0-3 16,1-1 4-16,-3 0-2 0,2 0 0 0,0 0 0 15,0 3-1-15,1-4 3 0,-2 4-2 0,-1-5 1 16,3-2 0-16,0 9 1 0,0-6-6 0,1 2 0 16,-1-5 6-16,0 7-2 0,2-2 1 0,0-1-5 0,-1 0 7 15,0-3-1-15,0 6 1 0,-1-3-2 0,2 0-1 16,0 1 0-16,-2-2 2 0,2 2-2 0,-2-1 1 16,0 2 2-16,0 0-6 0,1-1 2 0,-1-1-1 15,1 0 4-15,-1 2-1 0,0-1-1 0,1-1-1 16,-1 2 2-16,0-1-1 0,2 0-3 0,-2-5 4 15,1 5-1-15,-1-1-1 0,0 0 1 0,1-2-3 16,1 2 4-16,-1 0 1 0,-1-4-1 0,0 4 2 0,0 0 0 16,0-4-1-16,2 8-1 0,0-6 1 15,-1 0 2-15,0 2-7 0,-1-4 4 0,5 4-2 0,-4 0 5 16,-1-4-2-16,3 6 2 0,-3-6-2 0,4 3 7 16,-3-2-3-16,2 3 1 0,-3-4-1 0,4 4-1 15,-2-2 2-15,-2-2 2 0,4 3-1 0,1-1-4 16,-2 0 8-16,2 0-3 0,1 0-2 0,-3 2 1 15,1-3 0-15,0 2-4 0,-4-3 2 0,8 2-1 16,-4-1-1-16,1 3 0 0,-1-2 1 0,-3 1 0 16,3-1-2-16,0 1 0 0,1 0 1 0,0 0-1 15,-1-2 2-15,1 4-3 0,-1-3-1 0,4 1 0 0,-4-1 2 16,-1 1-5-16,4-2 2 0,-3 2 2 0,-2 0 0 16,5 0 0-16,-3-1-2 0,-2 1 1 15,6 0 0-15,-2-1-5 0,-1 2 1 0,3-3 2 0,-2 1 4 16,3 0-2-16,-1-2-2 0,1 2 4 0,-2 0 0 15,0 0-1-15,-1-1-2 0,1 2 3 0,0-3-3 16,-2 1 1-16,0 1 1 0,-1-1 2 0,-4-1-5 16,7 1 2-16,-7-1 2 0,6 3 1 0,-2-2-4 15,2 0 0-15,-6-1-1 0,9 0 2 0,0 2 1 16,-4-2-1-16,4 2-1 0,-1-4 0 0,-2 4 3 16,2-2-1-16,2 0 1 0,-2 0-2 0,2 0-1 15,-2 3 0-15,-1-2-2 0,2-2 1 0,-9 1 2 0,17 1-4 16,-11 0 3-16,1-2 2 0,1 1 0 0,-8 0-2 15,13 0 3-15,-7 1-3 0,0-1-1 0,-1 3 2 16,1-3 0-16,1 2-2 0,-1 0 1 0,-1-2 2 16,3 3-1-16,-3-3-2 0,2 2-2 0,-1 0 3 15,0 0 1-15,3-1 1 0,-1 1-4 0,-3-2 3 16,4 0 0-16,0 1 0 0,-3-1 2 0,3 0-7 16,-2 0 1-16,1 0 5 0,0 0 0 0,0 0-7 15,0 0 4-15,0 0 2 0,0-1-2 0,-1 1 4 16,0-2-1-16,5 1 0 0,-3 1 0 0,-2-1 1 15,2 0-7-15,0 1 4 0,-2 1 1 0,0-1 1 0,2-1 0 16,-2-1-2-16,0 0 3 0,1 2-1 16,0 0 2-16,-1-3-6 0,1 2 2 0,0 0 3 0,-1 1 0 15,2-3 0-15,0 1-3 0,-2 2 0 0,0-1 2 16,4-3-3-16,-4 2-1 0,0 2 4 0,-1-2-1 16,0 2-1-16,1-1 1 0,-2 0 2 0,1-2-1 15,1 2 1-15,-7 1-3 0,11-1 1 0,-7-1 2 16,1 1-5-16,-5 1 4 0,11-3 0 0,-3 2-2 0,-4-1-3 15,3 0-3-15,-1 1 8 0,0 0-2 16,-1-2 0-16,0 2 0 0,1 0 0 0,0-1 1 16,0-1-1-16,-1 2 3 0,-1-2 1 0,0 1-2 0,1-1 2 15,-1 0-2-15,1 0 0 0,-1 1 5 0,1-3-3 16,-1 3 2-16,-3-1-1 0,3-1 1 0,1 0 3 16,-2 1 0-16,-2 0-5 0,4-2 3 0,-1 1-3 15,-3 0 0-15,3 0-1 0,0 1 3 0,-2-2-1 16,1 1 0-16,-3-1-3 0,4 0 8 0,-1 1 2 15,-2-3 1-15,-1 2-1 0,3 0 2 0,-1-2-1 16,-1 2 4-16,0 0 5 0,1-2 1 0,-1 2 0 0,-1-1-4 16,2 2 2-16,0-3-3 0,-1 4 0 15,-1-2-1-15,1 1-3 0,1 1-1 0,-2-3-4 16,0 6 0-16,-2-9 5 0,2 3-6 0,-1 2 1 0,-2 0-4 16,2-1 1-16,-3-2 1 0,2 2 0 0,-3-2-5 15,1 2 3-15,-3-4 0 0,1-2 0 0,1 5-4 16,-4-5-2-16,4 2 2 0,0 0 1 0,0 1 1 15,-2 0-2-15,2-1 2 0,0 0-3 0,0 0 1 16,0 1 1-16,-3-2 2 0,3 2-1 0,-2 0-5 16,0-1 1-16,3 1 2 0,-4 2-5 0,3-2-2 15,-1 0 7-15,-3 3-2 0,3 0 1 0,-1-5 3 0,-3 5-1 16,1-3 0-16,-1 3-3 0,-3-2 4 16,-2 1-6-16,-3 0-12 0,-9-3-34 0,-1 3-34 0,-4 2-55 15,0-2-64-15,-2 3-111 0,-4-4-189 0,-1 2-545 16,-2-3 241-16</inkml:trace>
  <inkml:trace contextRef="#ctx0" brushRef="#br0" timeOffset="12527.66">18729 12004 52 0,'-3'-3'195'0,"3"3"-19"0,-5-4-17 16,5 4-16-16,0 0-15 0,-8-4-13 0,7 2-11 15,1 2-13-15,0 0-4 0,0 0-11 0,-8-3-7 16,5 2-11-16,3 1 2 0,-9-1-3 0,2 1-3 0,1-2 8 15,6 2 0-15,-14 0 3 0,7-1 3 16,0-1 4-16,-1 2-8 0,0 0-2 0,-1-2-2 16,-2 4-4-16,-1 0-5 0,1-1-6 0,-1 1-2 0,2-1-3 15,-4 1-2-15,4 0-4 0,1 0-3 0,-2 5-4 16,-1-3-3-16,3-3 1 0,-1 6-5 0,1-4-1 16,1 3-1-16,-2-2 4 0,4 0-2 0,-1-1-2 15,2 1 2-15,1-1 6 0,-3 1-1 0,0 1-1 16,2-2-2-16,1 0 2 0,0 1-6 0,-1 1-1 15,0 0 0-15,0-1-1 0,4 2-1 0,-6-1-5 16,2 3-1-16,0 1 1 0,1-1-3 0,-2 1 2 0,-2 0-3 16,3 2 0-16,-1 0 2 0,1-1-3 15,-3 0 2-15,4 1 0 0,-2-1-3 0,1-1 4 0,-1 1-7 16,2 0 1-16,1-1 1 0,-1-1-1 0,2-3 0 16,-1 2 2-16,0-3-2 0,2 2-1 0,0-1-1 15,-2-1 2-15,2 1 1 0,1 0 2 0,1-1-4 16,1 2 2-16,0-4 5 0,1 3 1 0,-1 1-4 15,1-1 3-15,2-1-2 0,1-2 2 0,-1 5-4 0,1-3-2 16,-1 0 2-16,0 0-1 0,1 1 0 16,3 2 2-16,-1-1-1 0,-2 1-1 0,-1-2-4 15,5 1 3-15,-2 0 1 0,0 3 2 0,-3-4-5 0,5 0 0 16,-2 2 1-16,-3-2 0 0,4 0 1 0,1 2-2 16,-1-5 2-16,-1 3-2 0,2-1 3 0,0 1-3 15,-1-2 3-15,3 2 0 0,-2-2-2 0,-1 2 2 16,3-1-2-16,-1 1 1 0,-2-2 1 0,3 2-1 15,1 2 2-15,-1-5 2 0,-1 2 0 0,7 4 2 16,-8-3-3-16,3-2 2 0,0 1 1 0,0 1 0 0,3-1 1 16,-5-1 1-16,1 0 2 0,2 1 2 15,-2-1 17-15,6 1 4 0,-5-1-5 0,2-1-3 0,2-1-2 16,3 3 1-16,-4-3-4 0,4 2-8 0,-4-1 3 16,1 2 0-16,2-2-5 0,-3 1 3 0,1-3-2 15,1 1-4-15,-5 1 1 0,5 1-2 0,-3-2 2 16,-3 0-3-16,0 1 0 0,1 0-2 0,1-2 2 15,-1 2-3-15,4-1-2 0,-4 1 3 0,3-2 0 16,-2 1-2-16,4 0 2 0,-1 2-4 0,-3-3-1 16,2 0 4-16,4 2-5 0,-3-2 4 0,0 0 0 15,2-2 0-15,-1 0 1 0,5 2-6 0,-4 0 3 0,2 0 1 16,-3-1 2-16,2 0-2 0,-3 0 1 0,-2 1-1 16,-2-2-2-16,5 4 0 0,-7-2 1 0,3 0-3 15,-1-2 2-15,-3 2 0 0,3 2 1 0,-3-2 2 16,3 0 1-16,-4 0-3 0,1 0 2 0,-1 0-1 15,4 1 6-15,-3 0 2 0,3 0 2 0,-2 1-2 16,-2-1 0-16,7 0 4 0,-4-1 2 0,0 0-5 16,7-1-3-16,-1 1-1 0,-6 0 4 0,9-1-3 15,-8 1-3-15,1-2 1 0,0 2 1 0,-1 0-2 16,1 0 2-16,-1-2-7 0,-1 1 4 0,0 1 3 0,1 0-3 16,-3-2-1-16,-1 0 0 0,2 1-1 0,0-1-2 15,0-3 1-15,-5 3-4 0,2-1 6 0,-3-1-3 16,4-3 0-16,-1 3-2 0,1-2 3 0,0-2 2 15,0 0 4-15,0-1-5 0,-3 0-5 0,2 2 6 16,2-3 0-16,-1-1-4 0,-1 2 2 0,2 0 2 16,-3-1-6-16,1 0 6 0,0 1-5 0,1 2 4 15,-2-2 0-15,0 1-4 0,-1 0 3 0,-1 0 2 0,-1 2-8 16,1 0 5-16,-1 1 1 0,1-1 1 0,-3 0 3 16,0-1-7-16,-1 3 3 0,3-6 1 15,-4 5-3-15,4 0 0 0,-4-2 3 0,2 2 1 0,-2 1-3 16,2-4 2-16,-2 3-1 0,0-1 0 0,2 0-2 15,-4 1 1-15,2-1 0 0,0-1-3 0,-2 1 5 16,2 1 1-16,-2-1-2 0,2 0 2 0,0-1-4 16,0 1 0-16,0-1 2 0,-2 1-2 0,4-2 1 0,-6 3-2 15,4-2 2-15,0 0-3 0,-2 0 4 16,0 3-1-16,1-5-2 0,-1 5 1 0,0-3 2 16,-3-1-5-16,1 1 0 0,-2-3 2 0,0 5 3 0,2-2-3 15,-4-3-3-15,0 3 2 0,-2-3 4 0,2 1-1 16,-1-1 0-16,-3 0-2 0,2 3 5 0,0-2-2 15,-2 2 1-15,2-3 2 0,-1 3-3 0,0-1-3 16,-1 2 1-16,3-2 1 0,-6-2-5 0,3 3-2 16,-3-1 9-16,4 2-1 0,-2 1 0 0,-2-2 0 15,-3 1-1-15,5 0-1 0,-2 0 2 0,2 1-2 16,-5-2 0-16,1 3 4 0,2 1-3 0,-2-2-3 16,0 0 5-16,1 0-2 0,-6 2 3 0,1-1-2 15,0-1-1-15,-6 1 0 0,7 1 0 0,-8 1 3 0,0-3-1 16,6 2-4-16,-5 0-1 0,0 2 6 0,-1-2-4 15,5 1 1-15,2 4 4 0,0 1-4 0,-2-3 2 16,3 1-1-16,-1 2 1 0,2 0 3 0,-1 1-8 16,4-1 1-16,-4 0 2 0,1 1 1 0,-1-1-1 15,0 1 1-15,2-2-6 0,-2 3 2 0,-1-2 3 16,2 2 2-16,-3-2-4 0,3-1 5 0,-1 0-3 16,2 2 3-16,1-1 2 0,4 0-2 0,2-1-1 0,-2 3 3 15,2-5-1-15,-2 3-1 0,3 0 1 0,1-1-5 16,-4 2 1-16,4-1 0 0,-1 0-2 15,-3-1 7-15,1 2-5 0,2-1 3 0,-2 0-1 0,-1 0-3 16,1-1 3-16,-1 1 1 0,0 0-3 0,1 0 2 16,-6 2-2-16,5-2-2 0,-5-1 4 0,0 2 0 15,-2-1 1-15,10 1-2 0,-3-1-1 0,-1-1 0 16,2-2 0-16,1 3 4 0,2 1-4 0,-3-3 2 16,4 1-5-16,1 0 2 0,1 0 1 0,-1 0-4 15,1-1 4-15,4 2 2 0,0 3-4 0,-3-2-32 16,2 0-32-16,2 0-51 0,0 0-66 0,1 0-89 0,0-4-264 15,0 5-581-15,0-5 258 0</inkml:trace>
  <inkml:trace contextRef="#ctx0" brushRef="#br0" timeOffset="15326.48">9422 8431 182 0,'0'0'175'0,"-1"4"-8"0,1-4-2 16,0 0-9-16,5 4-10 0,-3-1-11 0,1 1-6 15,-3-4-14-15,4 2-9 0,0-1-9 0,-2 1-13 16,1 0-8-16,-3-2-7 0,6 3-5 0,-4 0-2 0,-2-3-6 16,0 0-2-16,8 4-6 0,-6-2 2 0,-2-2-1 15,6 3-6-15,-5-1 0 0,2 3-7 0,1-2-2 16,1 1-4-16,-1-1-2 0,2 4-3 0,-2-2 0 15,5-1 3-15,-4 3 7 0,5 0-4 0,-5 2-5 16,3-2-3-16,1 2-1 0,1-2-7 0,-1 3-22 16,-1-4-22-16,2 0-39 0,-2 1-54 0,-2-2-56 15,-2-1-194-15,4-3-401 0,-2 2 179 0</inkml:trace>
  <inkml:trace contextRef="#ctx0" brushRef="#br0" timeOffset="15760.58">9789 8495 70 0,'0'0'259'0,"-5"-4"-25"0,5 4-21 0,-7 0-24 16,7 0-14-16,-10 1-21 0,5 2-13 0,0-1-12 15,0 0-15-15,0 1-11 0,-4 6-9 0,-4-5-11 16,4 5-6-16,0-2-2 0,-1 2-7 0,-2-2-1 15,2 3 3-15,-4-2-2 0,5 1-5 0,-4-1-2 0,2-1-7 16,1 1-3-16,-2-2-5 0,2 2-4 0,1-1-6 16,0-1-3-16,-1 1-5 0,5-3 1 0,0 2-3 15,-2-2-4-15,5 0-2 0,-3-1-3 0,2 3 0 16,3-3 0-16,-4 1 0 0,4-1-4 0,3 2-1 16,1-2-2-16,1-1 0 0,0 2 1 0,0-1-10 15,0 0 4-15,5-1 5 0,2 3-3 0,-6-3 0 16,1 3 0-16,-2-2-4 0,1 0-6 0,-1 1 5 15,-1 1 1-15,0-1-3 0,-3 0 1 0,2 1-5 16,-1 0 6-16,-2 0 0 0,0 1-5 0,-1-3 2 0,1 4 7 16,-3-2-3-16,1-1 0 0,1 3-3 0,-2-1 2 15,3-2-2-15,-1-1 0 0,-1 2 3 0,0-1-2 16,2-1 1-16,0-3-2 0,0 6 3 0,0-6-5 16,1 6 1-16,2-4 0 0,-3-2-26 0,2 4-37 15,-2-4-47-15,7 0-54 0,-7 0-85 0,0 0-161 16,0 0-443-16,12-4 196 0</inkml:trace>
  <inkml:trace contextRef="#ctx0" brushRef="#br0" timeOffset="16094.99">9798 8786 19 0,'-10'3'243'0,"2"-1"-16"15,2 1-25-15,-1 0-18 0,2 1-13 0,0 1-19 0,1 3-11 16,3-4-11-16,1 3-13 0,1-1-9 16,3-1-11-16,1 2-9 0,0-2-9 0,2 0-6 15,-1-1-7-15,2-1-4 0,3 1-6 0,-1-1-12 0,-2-1 0 16,4-2-4-16,-2 0-3 0,0-4-8 0,1 2 6 16,1-1-10-16,-1 0 3 0,-2-2-3 0,0-1 1 15,-1-2-1-15,1 1-2 0,-4-3 3 0,2 3 7 16,-4-3 9-16,-3 3 6 0,-1 0-3 0,1-1-3 15,-2 4 3-15,-1-2-6 0,-1 2-2 0,-1-1-1 16,-3 1-7-16,2 1-2 0,0 0-3 0,-1 3-5 16,-5 0 2-16,3 3-5 0,1-3-2 0,0 3-7 0,1 1-28 15,-2-2-34-15,3 3-48 0,1-2-53 0,3 0-73 16,-1-1-202-16,3-2-466 0,0 0 206 16</inkml:trace>
  <inkml:trace contextRef="#ctx0" brushRef="#br0" timeOffset="16586.27">10084 8731 61 0,'0'0'220'0,"0"0"-11"16,0 0-18-16,0 0-8 0,0 0-14 0,0 0-14 0,0 0-10 15,0 0-9-15,-19 1-10 0,19-1-5 0,0 0-7 16,0 0-7-16,0 0-6 0,0 0-10 0,0 0-8 16,0 0-5-16,0 0-12 0,0 0-9 0,0 0-4 15,0 0 1-15,4 10-1 0,-4-6-2 0,-3 1-7 16,3 0-11-16,0-1-3 0,1 1 1 0,1 2 1 16,0 1-2-16,-2-3-10 0,2 1 3 0,0 0-4 15,-1-1-2-15,1 2 5 0,-1-2-5 0,0 0-2 0,3 0 1 16,-3-1-3-16,2 0-1 0,0-1 0 0,0-2 3 15,1 3-2-15,-4-4-1 0,9 0-1 16,-4 0-1-16,3-4-2 0,-2 3-1 0,1-3 1 0,0-1-2 16,2-2-1-16,0 2 1 0,0-3-1 0,-1 1-6 15,-3-1 4-15,4 2 0 0,-5-1 2 0,1 2 3 16,-1 2 1-16,-3 1-1 0,3-1 3 0,-4 3-5 16,5-4 2-16,-5 4-2 0,4-1-3 0,-4 1 3 15,0 0-1-15,0 0 0 0,2 8-1 0,-1-4 1 16,-1 0 0-16,2 1-7 0,-1 0 5 0,3-1 4 15,-1 3-4-15,0-2 2 0,3 1 2 0,-1 0 4 0,3-2 3 16,1 2-3-16,-1-2-1 0,2-1-2 0,1 1 5 16,-2-3-5-16,-3 3-1 0,3-4-8 0,-3 2-43 15,-6-2-61-15,8-2-81 0,-5-2-312 0,-3 4-539 16,-3-5 239-16</inkml:trace>
  <inkml:trace contextRef="#ctx0" brushRef="#br0" timeOffset="17115.32">9411 9469 11 0,'-7'-2'295'0,"7"2"-25"0,0 0-21 0,0 0-25 16,0 0-24-16,0 0-16 0,-5 5-13 0,6 0 19 15,-1 4-22-15,0-1-7 0,3 4-17 0,-2 0-16 0,3 2-9 16,-1 1-13-16,-2 2-12 0,0-5-9 0,2 2-4 16,-1-1-11-16,0-1-9 0,-1-2-1 15,-1 4-13-15,3-3 1 0,0-5-4 0,-2 3-11 0,2 1 5 16,-2-3-8-16,2-1-40 0,-2 0-53 0,-1-1-64 16,2 0-76-16,-5-2-282 0,3-3-526 0,1 7 234 15</inkml:trace>
  <inkml:trace contextRef="#ctx0" brushRef="#br0" timeOffset="17677.93">9333 10118 242 0,'0'0'250'0,"0"0"-19"16,0 0-23-16,0 0-19 0,0 0-12 0,0 0-13 15,2 7-11-15,2-5-12 0,-4-2-9 0,4 2-3 16,-4-2-16-16,8 2-10 0,-3-2-7 0,-5 0-11 15,8 0-6-15,-1 1-6 0,-1 0-8 0,1-1-7 16,1 0-4-16,0 0-6 0,0 2-4 0,0-2-8 16,0 3-4-16,2 1-1 0,-4-2-2 0,1 4-3 0,-2 3-1 15,2-2-4-15,-4 3-3 0,-2 0 3 0,0-1-6 16,-1 3-2-16,-1-3 3 0,-2 3-5 0,2-3-1 16,-5 2-2-16,2-1 0 0,-1-1-2 0,0-1 1 15,-2 2-2-15,1-3 0 0,0-2-3 0,-1 4 3 16,1-5-2-16,1 2 1 0,0-1-2 0,-2-2 0 15,4 1-1-15,-1 1 1 0,0-3 1 0,0 2-1 16,4-4 0-16,-4 4-1 0,3-3 2 0,1-1-3 0,0 0 3 16,0 0-3-16,4 5 0 0,-4-5 3 15,6 2 1-15,-6-2-1 0,9 0 1 0,-4 0-3 16,-5 0 3-16,14-2-1 0,-7 2 1 0,0-1 1 0,5 1 1 16,-5-1-3-16,1 1 2 0,2-2-2 0,-1 4-2 15,-2-2 3-15,3 0-1 0,1 0 0 0,1 1-3 16,2-1 0-16,-4 0-14 0,3 3-27 0,1-3-24 15,-2 2-37-15,-1 0-43 0,0 0-55 0,-2 1-251 16,-1-1-488-16,-3 2 215 0</inkml:trace>
  <inkml:trace contextRef="#ctx0" brushRef="#br0" timeOffset="18193.14">9407 10589 6 0,'0'0'246'0,"0"0"-20"15,-5 5-25-15,5-5-16 0,0 0-24 0,0 0-14 16,-2 3-16-16,2-3-10 0,0 0-13 0,-1 3-10 0,1-3-10 16,0 0-7-16,0 0-1 0,0 0-5 0,0 5-2 15,0-5-3-15,0 0 1 0,0 0 0 0,4 4 2 16,-4-4-4-16,3 2-4 0,0-1-8 0,-3-1-5 15,8 5-4-15,-3-4-6 0,1 2-5 0,1-1-5 16,-2 4-2-16,0-1-5 0,0 1-3 0,2 4-13 16,-5-5-20-16,1 8-19 0,-2-2-9 0,0 2-7 15,1-4 1-15,-2 2 4 0,0 0 1 0,-2-4 6 0,1 2 2 16,-2-1 6-16,2 0 2 0,-5 1 2 0,2-4 2 16,0 0 0-16,-1 1 4 0,3 0 1 0,-2-2 2 15,1 3 1-15,-1-1 1 0,-1 1-13 0,4-3-8 16,0 4 2-16,1-4 0 0,0 4 5 0,0-3-4 15,2 0 7-15,0 0 0 0,1 1 6 0,-2-1 1 16,1 0 6-16,-1 1 9 0,3 1 14 0,-3-5 11 16,2 7 13-16,-1-4-1 0,1-2-8 0,2 6 18 15,-4-3 5-15,2 1-3 0,3 0-2 0,-5-2-3 16,3 2-6-16,0 1-4 0,-3-3-1 0,2 1-4 0,-2 0-2 16,1 0-4-16,-2 0 1 0,-2 0 0 0,1-1 11 15,-2 2 3-15,0-1-1 0,-4 0 10 0,0 0-5 16,-1-2-1-16,-1 2-4 0,-2-2-3 0,-1 0-2 15,2-3-4-15,-2 1-5 0,3 1-31 0,-2-3-53 16,-2 4-72-16,3-4-88 0,-8 2-218 0,8 0-477 16,-2-1 211-16</inkml:trace>
  <inkml:trace contextRef="#ctx0" brushRef="#br0" timeOffset="18644.15">9528 11367 306 0,'-14'0'296'0,"9"0"-25"0,0 0-21 0,5 0-22 16,-12 0-25-16,12 0-18 0,-7 0-21 0,1 4-15 15,2 1-15-15,-3-1-14 0,2 1-8 0,1 3-13 16,-5 0 1-16,3-1-8 0,1 0-3 0,-2 1 2 15,2 3 1-15,-1-1-3 0,1 1-16 0,0-1 1 16,1 1-6-16,1 0 0 0,1 2-9 0,-1-2-5 16,2 0-9-16,1 0-1 0,1-2-1 0,2-1-6 15,2 2-4-15,0-3-6 0,0-2 0 0,5 0-6 16,-1 0-18-16,0-1-11 0,5 0-17 0,-4-1-15 0,2-2-7 16,2-2-9-16,-1-2-7 0,2 2-16 0,-3-3-18 15,-2-1-21-15,3 0-28 0,-3-1-33 0,-2-1-62 16,-2 3-201-16,-2-4-477 0,-3 4 211 0</inkml:trace>
  <inkml:trace contextRef="#ctx0" brushRef="#br0" timeOffset="18844.58">9463 11533 242 0,'-4'2'324'16,"-2"6"-7"-16,2-4-6 0,-1 4-24 0,0 0-20 15,1 1-28-15,0 1-22 0,0 1-24 0,-1 0-16 16,4 6-17-16,0-1-17 0,-1 1-14 0,0 0-13 16,2 0-12-16,1 0-6 0,2 0-21 0,-2-2-32 15,2-1-50-15,-1-4-59 0,-1-2-79 0,2-1-87 16,-3 2-271-16,1-5-543 0,-2-2 240 0</inkml:trace>
  <inkml:trace contextRef="#ctx0" brushRef="#br0" timeOffset="19543.14">9096 12412 222 0,'0'0'223'0,"-6"2"-18"0,6-2-16 0,-4 2-19 15,4-2-15-15,-1 3-8 0,1-3-8 0,0 0 6 16,-3 7 3-16,3-7-10 0,3 5-10 0,-2-2-4 0,3 1 5 16,-4-1 5-16,4 2-2 0,-3-2-8 0,3 3-8 15,0-3-4-15,-3 1-3 0,4 2-12 0,-1-2-9 16,1 3-3-16,7 1-7 0,-3-1-6 0,2 3-9 15,3-1-4-15,3-1-12 0,1-1-4 0,2 2 1 0,-3 1 1 16,8-2-8-16,-3 1-10 0,-7 1 0 16,3-2-2-16,-6-2-7 0,3 2-1 0,-6-1 9 15,0-2-16-15,1-1 5 0,-6 0-2 0,-3 2-5 0,-2-2 1 16,0 0 0-16,-5 3-4 0,-1-2 2 16,-2 0-1-16,-4 2-1 0,2-6 0 0,-7 4 2 0,4-4-8 15,-6 3 4-15,1-1 1 0,0-3-3 0,3 3 2 16,3-3-24-16,0-3-27 0,-1 3-40 0,3-5-25 15,-1 2-52-15,1-3-46 0,2-5-35 0,1 2-46 16,0 0-177-16,1-1-508 0,3-2 225 0</inkml:trace>
  <inkml:trace contextRef="#ctx0" brushRef="#br0" timeOffset="19666.95">9064 12472 137 0,'-1'-8'205'0,"2"2"5"0,3-2-1 16,-3-1-6-16,2 4-4 0,1-2-18 0,1-2-19 15,0 3-14-15,5-1-17 0,3 2-12 0,1 1-10 16,4 3-14-16,0-2-6 0,-1 2-11 0,3 1-35 15,0 1-54-15,-2 2-58 0,2-2-60 0,-8 3-223 16,2 2-381-16,-2 0 169 0</inkml:trace>
  <inkml:trace contextRef="#ctx0" brushRef="#br0" timeOffset="20129.34">9392 12869 56 0,'-7'9'238'0,"2"-3"-10"0,-3 3-13 0,0 2-16 16,1-2-20-16,-4 3-12 0,3 0-16 0,-5 1-10 16,4 0-15-16,0 1-13 0,-1 2-6 0,-2 5-13 15,6-6-10-15,-4-1-3 0,4 1-9 0,2-1-9 16,1 1-5-16,1-3-7 0,2 0-4 0,2-2-6 16,-2-1-2-16,3 0-2 0,3-4-6 0,-2-1-3 15,7-2-3-15,1 2-3 0,-2-4-4 0,7 0-4 0,-4-4-6 16,2 2-2-16,-1-3 0 0,0 0-3 15,-2-1 4-15,-2 2-2 0,-4 2 0 0,0-1 0 0,-2 1 6 16,0-1 5-16,-4 3 2 0,0 0-4 0,0 0 9 16,0 0 15-16,-18 3 2 0,7 1 17 0,-1 1-1 0,0 0-8 15,-1 3 0-15,-3 1-4 0,1-2-4 16,5 1-2-16,-3-1-6 0,4 2-3 0,0-2-2 0,-1-3-9 16,2 2-9-16,3-1-38 0,1-2-48 15,2 1-58-15,-1-3-82 0,-2 2-270 0,5-3-527 0,0 0 234 16</inkml:trace>
  <inkml:trace contextRef="#ctx0" brushRef="#br0" timeOffset="21559.59">9439 13387 21 0,'0'0'199'0,"2"-3"-4"0,-2 3-5 16,3-2-5-16,-3 2-13 0,0-7-7 0,-3 3-3 15,3 4-16-15,-3-8-6 0,0 3-4 0,-1 0-12 16,1-2-12-16,-1 4-6 0,1-2 0 0,-1-2-10 15,-1 4-7-15,1-1-7 0,-2 2-9 0,1-1-7 0,-3 0-6 16,0 3-5-16,1 0-4 0,1 3-3 16,-5 1 0-16,2-1-7 0,3 0-6 0,-4 4-4 0,3-3-1 15,-2 2-2-15,3 1 0 0,-3-2-3 0,5 4-2 16,0-4 1-16,-1 2-5 0,2 3-2 0,2 0-5 16,2 0 1-16,2-1-2 0,1 3 3 0,0 0-4 15,1-3-4-15,4 2-4 0,-3-1-18 0,3 2-15 0,1-2-13 16,-2 1-16-16,0-1-4 0,2-2-1 15,-3 2 5-15,0-2 2 0,-1 0 7 0,-3-3 10 16,0 3 3-16,-2-4 4 0,-1 2 15 0,0-1 17 0,-3-2 8 16,1 1 6-16,-2 0 7 0,0 0 14 0,-3-2 17 15,0-1 4-15,1 1 0 0,-1 1 1 0,-3-3-6 16,-3 1-1-16,7-1-6 0,-2 0-2 0,-1 0-4 16,9 0-5-16,-10-1 1 0,10 1-4 0,-8 0-4 0,8 0-1 15,-5 0-2-15,5 0-1 0,-3-6-5 16,6 0-4-16,-3 6-2 0,1-8-15 0,3-1-14 15,1 1-22-15,2-4-27 0,-2-2-15 0,1-1-37 0,3 0-44 16,0-1-49-16,1 1-220 0,-2 0-471 0,4-1 209 16</inkml:trace>
  <inkml:trace contextRef="#ctx0" brushRef="#br0" timeOffset="39624.86">1934 8404 98 0,'-4'-6'159'15,"4"6"-10"-15,-5-3-18 0,5 3-6 0,-2-5-2 16,-1 2-4-16,3 3-6 0,-5-6-10 0,2 3-7 0,2 0-9 16,1 3-5-16,-5-6 0 0,5 2-3 0,0 4-2 15,-4-4-3-15,4 4-6 0,-6-3-9 0,6 3-5 16,-7 0-8-16,2-1-2 0,5 1-1 0,0 0-7 15,-10 1-5-15,1 2-5 0,4-1-4 0,-1 0 0 16,0 2 0-16,1 0-10 0,-3 2 5 0,0 2-2 16,1 0-1-16,1 2-2 0,1-1-4 0,-1 3 5 15,2-2-5-15,1 3 0 0,1 3 0 0,0 1-2 16,0 0 3-16,0-1-1 0,2 2-2 0,0 2-3 16,2-1 2-16,-1 0 0 0,2 5 3 0,-1 0-9 15,-1 2 9-15,2-6 0 0,-2-1-1 0,3 4 3 16,1-4-1-16,-1-1 3 0,-1 0 4 0,-1-1 1 15,2-1-3-15,0 2 2 0,-2-2-1 0,1-5 1 0,0 3-1 16,-2-4 1-16,-1 2-2 0,0-2-2 16,0 2 1-16,-3-2 2 0,2-1-13 0,-2 1 11 15,0 1-1-15,-3-1 0 0,1 0-1 0,0-2-2 0,-4 0-6 16,3 0 9-16,-2-2-3 0,2 0-11 0,-3-1-28 16,3-2-33-16,-2-1-43 0,3-4-54 0,-5-1-222 15,3-4-414-15,5 0 184 0</inkml:trace>
  <inkml:trace contextRef="#ctx0" brushRef="#br0" timeOffset="39874.48">1703 8748 230 0,'1'-6'222'0,"3"0"-21"0,-3 0-13 0,2 0-13 16,-2-1-6-16,4 1-15 0,-5 2-12 0,4-3-16 15,-3 2-13-15,3 0-8 0,0 0-13 0,1-2-8 0,-1 2-10 16,5 0-8-16,0-2-6 0,-1 3-7 16,1-2-7-16,2 2-1 0,0 2-6 0,2 1-2 15,0-1-17-15,2 2-21 0,-2 0-17 0,0 2-24 0,6-2-9 16,-2 1-22-16,-1 1-18 0,5-2-19 0,-3 0-13 16,-1 0-19-16,0 0-157 0,-4 0-323 0,0 2 143 15</inkml:trace>
  <inkml:trace contextRef="#ctx0" brushRef="#br0" timeOffset="40460.55">1934 9239 186 0,'0'0'207'0,"0"0"-17"0,0 0-16 16,0 0-16-16,0 0-15 0,-4-4-16 0,4 4-12 15,0 0-9-15,0 0-12 0,0 0-12 0,0 0-6 16,0 0-11-16,0 0-9 0,0 0-2 0,0 0-8 15,0 0-9-15,0 0 1 0,3 14-2 0,-2-9-4 16,-1 2-2-16,0-2-4 0,3 5-1 0,-3-1 1 16,-3 3-3-16,2-1-5 0,-2 8 5 0,3 0-1 15,-1 0 2-15,-4 5-2 0,4 2 0 0,-2-1-3 16,2 4-1-16,1 1-1 0,0-3-6 0,1-1 3 16,-1-2 3-16,3 2-5 0,-2-7 3 0,0-1-2 0,3-3 1 15,-4-1-1-15,1-5 1 0,-1 1-2 0,3-3-4 16,-3 0 6-16,1-2 9 0,-1-1 26 15,0 0 20-15,0-2 13 0,0-2 11 0,0 6-5 0,0-6-9 16,0 0-9-16,0 0-5 0,0 0-7 0,-14-3-4 16,14 3-17-16,0 0-32 0,-5-4-44 0,5 4-51 15,-4-1-49-15,4 1-79 0,0 0-246 0,-5-3-501 16,5 3 221-16</inkml:trace>
  <inkml:trace contextRef="#ctx0" brushRef="#br0" timeOffset="41359.33">3032 8381 35 0,'-3'-5'213'0,"3"5"-19"15,0-8-21-15,0 4-16 0,3-2-12 0,-3 6-17 0,1-7-11 16,-1 3-7-16,0 2-11 0,0 2-7 0,4-6-4 16,-4 2-4-16,4 1-2 0,-3-1-8 0,-1 0 6 15,0 4 2-15,0-6-1 0,0 6 2 0,0-4-1 16,3 0-4-16,-3 4-1 0,0 0-3 0,-3-7-5 15,3 7-5-15,0 0-4 0,0 0-7 0,-1-2-5 16,1 2-7-16,0 0-6 0,-12 6-3 0,10-2 0 16,-6 5-6-16,-1 1-4 0,1 4 0 0,2-1-1 15,-4 4-2-15,3 1-1 0,2 1-3 0,0 5-3 16,1 4 2-16,3-4 0 0,1 3-4 0,0-1-1 16,3-1-2-16,-1 2 3 0,2-1-2 0,-1 0-1 15,0-6-2-15,4 3 0 0,-6-3 0 0,5-2-1 16,-3 0 0-16,1-2 0 0,-2 0-1 0,1-5 0 15,1 2 0-15,0-1 0 0,-3-2-2 0,0 2 2 16,3-1 0-16,-4-2 1 0,5 0-3 0,-1 1 2 16,-4-1 1-16,0 0-2 0,1 0-2 0,-1-2 3 15,4 0-3-15,-4-2-23 0,0 2-28 0,0-2-29 0,0 0-25 16,0-3-30-16,0-2-46 0,-4 10-250 0,-1-10-467 16,-1 2 207-16</inkml:trace>
  <inkml:trace contextRef="#ctx0" brushRef="#br0" timeOffset="41558.71">2753 8820 67 0,'4'-9'225'0,"1"-3"-16"16,5-2-19-16,4-1-18 0,7-2-15 0,-2 0-17 15,4 1-15-15,3 3-8 0,-8 2-17 0,2 3-9 16,-5 1-6-16,4 1-12 0,-2 2-5 0,-3-1-7 15,-4 4-12-15,3 2-27 0,-1 1-32 0,-1 3-22 0,1-2-30 16,-3-1-19-16,2 2-39 0,-3 1-155 0,-3 0-297 16,3 0 131-16</inkml:trace>
  <inkml:trace contextRef="#ctx0" brushRef="#br0" timeOffset="42024.54">3052 9232 95 0,'0'0'177'15,"0"4"-16"-15,0-4-7 0,0 0-10 0,0 0-2 16,3 6-1-16,-2-4-2 0,3 1-1 0,1-3-9 15,3 2-11-15,3 0-9 0,1 1-10 0,-1 0-11 0,3 1-3 16,-2 0-11-16,0 0-9 0,0 1-6 16,-3 2-6-16,2 0-8 0,1 2 0 0,-7 1-3 15,3 2-3-15,-2-2-4 0,-1 2-8 0,-1 0-3 0,0 5 0 16,-8-2 0-16,3 2-2 0,-6 0-5 0,0 0 0 16,-5 1 1-16,-7 0-2 0,8-1-2 0,-2-3 0 15,-4 1-1-15,-3-1-3 0,4 1 0 0,2-6 0 16,2 0 2-16,-4 2-2 0,9-5 4 0,-2-1 1 15,2 1-2-15,2-1-10 0,0-3 8 0,0 2-3 16,1-3 3-16,4-1 1 0,-5 5 1 0,5-5 10 16,0 0 9-16,1 4 6 0,-1-4 2 0,0 0 5 15,0 0-1-15,22-4-6 0,-14 1-1 0,2 0-6 16,4 1-2-16,-3-2-5 0,3-1 0 0,4 5-3 0,1-5-3 16,-2 3 1-16,1-1-4 0,1-2-26 15,-3 3-30-15,1-4-42 0,0 0-45 0,2-4-47 16,7-4-60-16,-6-4-193 0,3 0-463 0,0-2 206 15</inkml:trace>
  <inkml:trace contextRef="#ctx0" brushRef="#br0" timeOffset="42558.3">4455 8308 154 0,'-4'-7'211'0,"2"-2"-24"0,-3 3-7 15,2-1-1-15,1 0-9 0,-1 2-7 0,1-1-8 16,-1-1-7-16,-1 4-9 0,2-2-8 0,-1 2-6 0,0 0-5 16,0 0-18-16,3 3-11 0,-4-4-13 0,4 4-7 15,0 0-7-15,-5-1-7 0,5 1-4 0,-5 6-7 16,2-1-3-16,-1-1-5 0,0 6-1 0,2 0-6 15,-2 2 0-15,2 5-6 0,0-5-1 0,1 12-3 16,-2 5 2-16,2-2-4 0,-1 0 1 0,-2 1-1 16,2-1-1-16,0 4 0 0,-2-3-2 0,4 3-1 15,0-2 0-15,0 0-1 0,0 0-2 0,3-2-2 16,-3-1 1-16,2-1-1 0,-1 1-2 0,2-1-1 0,1-7 2 16,0-1-3-16,0 0 3 0,3-2 0 15,-1 0-3-15,2 1 3 0,-3-6 0 0,1 0-3 16,0 0 0-16,0-1-3 0,-1-2 5 0,-1 0-2 0,3 1-9 15,-4-4-30-15,1 1-25 0,-3-2-49 0,-1-1-75 16,0-2-92-16,0 0-149 0,0 0-459 16,-14-5 203-16</inkml:trace>
  <inkml:trace contextRef="#ctx0" brushRef="#br0" timeOffset="42751.73">4131 8760 59 0,'15'-13'185'0,"6"-3"-8"16,3 0-10-16,0-1-13 0,4 4-15 16,-4 1-13-16,3 0-7 0,-1 2-8 0,-4 3-9 15,-3-2-10-15,-3 4-9 0,1-3-6 0,-5 4-8 0,-2 1-10 16,1-1-4-16,-4 3-6 0,0 1-6 0,1 0-5 16,-2 0-6-16,-1 1-32 0,3 3-53 0,-4 1-70 15,2-1-171-15,-5 3-318 0,3-3 141 0</inkml:trace>
  <inkml:trace contextRef="#ctx0" brushRef="#br0" timeOffset="43208.67">4482 9039 81 0,'0'4'121'0,"0"-4"-11"0,1 6 0 16,-1-2 11-16,2-1 5 0,-2-3 1 0,2 5-3 15,-1-1-4-15,2-1 4 0,1-2-5 0,-4-1-7 16,5 3-5-16,-5-3-7 0,5 4-10 0,0-2-10 16,0 1-8-16,2-2-7 0,-1 2-6 0,-2 2-8 15,1 2-2-15,4-1-6 0,-4 5-2 0,2-4-6 16,-5 7-1-16,1 1-6 0,-2-3-2 0,2 1-1 15,-6 5-3-15,2-2 2 0,-2 1-5 0,1-1-1 16,-2-5-4-16,1 1 0 0,-1-3-1 0,3 2 0 0,-3-6-6 16,4 4 3-16,-1-5 0 0,-3 0 0 15,3 1-2-15,1-1-3 0,1-1 2 0,-1-3 0 16,5 5-2-16,-1 0 0 0,1 0-2 0,-1-1 2 0,5 1-2 16,0 2 0-16,-4-3 0 0,3 3 0 0,-1 0 4 15,1 2-5-15,-3 1 0 0,0-3 0 16,-1 1 5-16,-3 1-7 0,1-1-1 0,0 1 1 0,-2-1 1 15,-1-1-1-15,-2 2 2 0,1-4 7 0,-1 2 4 16,1-2 2-16,-1-2 0 0,0 4 0 0,0-4-3 16,-4 1-2-16,1-1-24 0,1 0-56 0,-6-1-69 15,-1 2-265-15,-1-6-437 0,-1 0 194 0</inkml:trace>
  <inkml:trace contextRef="#ctx0" brushRef="#br0" timeOffset="44799.48">1662 10353 25 0,'0'0'145'0,"0"0"-17"0,0 0-5 16,-4-6-37-16,4 6 9 0,0 0-9 0,0 0-10 15,0 0-2-15,0 0-18 0,0 0-21 0,0 0-32 16,0 0-53-16,0 0-97 0,0 0-160 0,0 0 71 0</inkml:trace>
  <inkml:trace contextRef="#ctx0" brushRef="#br0" timeOffset="45341.29">1868 10314 160 0,'0'0'166'15,"0"0"-6"-15,0 0-9 0,0 0-6 0,0 0-11 16,0 0-17-16,0 0-10 0,0 0-9 0,0 0-7 16,0 0-13-16,0 0-10 0,0 0-6 0,0 0-3 0,0 0-9 15,0 0-1-15,0 0 0 0,0 0 5 0,0 0 2 16,0 0 5-16,0 0 5 0,0 0 3 0,0 0 1 15,0 0 4-15,0 0-5 0,0 0-1 0,0 0-3 16,0 0-12-16,0 0-2 0,0 0-6 0,0 0-5 16,0 0-4-16,0 0-2 0,0 0-6 0,0 0-6 15,0 0 1-15,0 0-3 0,0 0-3 0,0 0-3 16,3 10 3-16,0-6-6 0,-3-4 3 0,3 7-3 16,0-2-2-16,0-1 0 0,-2 0-2 0,2 3 2 15,-2-2-2-15,0 2-1 0,2 0 0 0,-2-2 0 16,2 5-1-16,-3-6-2 0,0 1-1 0,2 1 0 15,0 0 3-15,0-3 0 0,-2 2-3 0,1-1 2 16,-1 1-4-16,0-5 0 0,4 5 1 0,-1-2 3 16,-3-3-2-16,1 4-2 0,-1-4-30 0,4 3-40 15,1-1-58-15,-5-2-90 0,0 0-196 0,9-7-448 16,-9 2 199-16</inkml:trace>
  <inkml:trace contextRef="#ctx0" brushRef="#br0" timeOffset="45858.88">1975 10222 37 0,'-1'-5'160'15,"-3"2"-17"-15,3-1-13 0,-2 0-7 0,-1-2-7 16,2 1-7-16,-3 0-11 0,1 3-6 0,-1-4-6 15,-3 2-7-15,-1-3-4 0,0 2-3 0,0 0-1 0,0 1-10 16,-1-1 5-16,1 3-9 0,0-1-5 16,-2 3-7-16,-1-3-8 0,0 6 0 0,0-3-5 15,0 2-1-15,-2 1-2 0,4 2-6 0,-6 2 2 0,3 3-2 16,-2 1-9-16,2-1 0 0,0 2 5 0,-1 3-3 16,2 0-3-16,1 2-2 0,-5 6-2 15,1-3 4-15,2 2-3 0,3 2 1 0,-1-2-2 0,3 3 5 16,3-5-6-16,-2-2 8 0,5 1-2 0,-2 1 0 15,4-4 0-15,4 2 3 0,1-1 5 0,1-2 1 16,2-2 5-16,3 1 0 0,1 1 5 0,2-5 1 16,4 1 5-16,7-2-3 0,1-2-2 0,5-2-1 15,1 0 2-15,0-4-12 0,1 0 2 0,1-2 2 16,-3-1-5-16,1-2 0 0,-4 1-4 0,1-2 1 0,-8 1-4 16,-2-1 0-16,-1-1 0 0,0-1-1 0,-3-1 0 15,-2-4 2-15,-2 2 5 0,-2 1 10 16,2-5-3-16,-5-1 8 0,-1 1-6 0,-1-2-1 0,-3-1 1 15,-1-1-4-15,-1-1-5 0,-3 2-1 16,-5-2 2-16,3 2-3 0,-6 2 2 0,3 0-4 0,-3 2-4 16,-4 2 4-16,1 1-5 0,-1 2 1 0,-1 2-3 15,0 2-1-15,-1 3-5 0,0 1 4 0,-1 1-22 16,3 4-28-16,-1 1-43 0,-1 4-48 0,9-3-68 16,-5 4-249-16,6-2-487 0,1 3 216 0</inkml:trace>
  <inkml:trace contextRef="#ctx0" brushRef="#br0" timeOffset="46690.91">1858 11090 117 0,'-2'6'148'0,"2"-6"-11"0,0 0-11 16,0 4 1-16,0-4-20 0,0 0 10 0,4 2-3 16,-4-2-5-16,0 0-3 0,5 1 2 0,4 1-3 15,-4-2-4-15,3 0-13 0,-2 0-8 0,4 0-7 16,-1 2-7-16,3 1-12 0,-3-1-1 0,1 1-7 15,-1 1-4-15,0 3 0 0,-1 1-8 0,-2-2-2 0,-2 5-1 16,-2-4-1-16,1 4-6 0,-2-1-1 16,-1 3-8-16,-2-3 4 0,-2 2-3 0,-1 0 0 15,-3-3-5-15,2 3 4 0,-3-2-3 0,1-2-1 0,2 2 2 16,-2-4 3-16,2-1 0 0,-1-1 5 0,6 0 4 16,-3-1 4-16,0 1 2 0,4-4 0 15,-4 3 6-15,4-3 2 0,-3 1 3 0,3-1-3 0,0 0-2 16,0 0-5-16,0 0-3 0,0 0-3 0,12 0-4 15,-12 0 0-15,13-2-2 0,-4 2-3 0,0-2-5 16,0 2 1-16,4 0 0 0,-3-3-2 0,2 0 1 16,2 1 1-16,2-2-3 0,2 1-4 0,0-2-10 15,0-3-27-15,1 0-13 0,-1-2-17 0,5-5-15 16,-4-3-13-16,-1-2-11 0,0 1-11 0,-7 4-3 16,1 0 0-16,-4-3-9 0,-5 0 15 0,-1-1 12 15,-2 1 13-15,-4 2 19 0,1 3 6 0,-3-3 10 16,-1 8 7-16,-1-5 19 0,0 4 7 0,0-2 3 0,-2 2 13 15,1-1 5-15,-1 3 2 0,-3-1 4 0,3 1 5 16,-2 1-1-16,-3-1 1 0,2 2 3 16,-6 0 4-16,2 1-5 0,0 4 0 0,-3-2 0 0,1 2-1 15,0 0 2-15,-4 2-3 0,5 1 4 0,-5 1-1 16,1 1-5-16,-3 3 3 0,7 1 2 0,-8 8 12 16,2 1 5-16,3 2-3 0,0-1 3 0,7 2-1 15,1 2-6-15,-1 0 2 0,5-1-2 0,4-4-4 16,1 3-1-16,4 2 5 0,-1-2 6 15,2 1-6-15,3 2 2 0,1 1 0 0,4-2 7 0,5 1 1 16,3-2-3-16,2 1 1 0,5-2-3 0,0-1 0 16,4-3-2-16,3 1 0 0,1-3-6 0,0-1 1 15,0-3-2-15,4 1-1 0,-4-4-4 0,0-1 0 16,1-5-1-16,-5-3-2 0,-1-3 3 0,-4 1-2 16,2-8-2-16,-1-1-1 0,-7 2-1 0,1-2-2 15,-4-1-1-15,-3-3-2 0,-4-1-1 0,-4 3-2 0,-6-3 2 16,-7-2-4-16,-3-4-1 0,1 8-12 15,-5-6-12-15,-4 5-8 0,0 0-16 0,3 7-17 0,-1 0-17 16,-1 4-25-16,4-1-25 0,-2 4-26 0,0-1-51 16,0 6-160-16,5-2-394 0,2 2 175 0</inkml:trace>
  <inkml:trace contextRef="#ctx0" brushRef="#br0" timeOffset="47558.41">2042 11735 28 0,'0'0'185'15,"1"4"7"-15,-1-4 4 0,7 0-8 0,-7 0-4 16,11-2-14-16,-4 2-8 0,5-1-15 0,-1 1-14 15,0 0-14-15,1 1-11 0,0 1-14 0,-2 1-7 16,3 1-9-16,-4 1-6 0,-3 3-5 0,6 1-8 16,-6 1-9-16,3 1-3 0,-1 4-3 0,-3 1-4 15,-1 0-5-15,-2-4-1 0,-2 2-5 0,-1-1-3 16,-3 1-3-16,-1-2-2 0,0 1-1 0,0-3 0 0,-3 1-3 16,3-3-1-16,-4 2-1 0,3-1 0 15,-1-1-4-15,1-2-1 0,-1 1 1 0,4-3-2 0,-4 2-3 16,6 1 1-16,-3-2 0 0,3 3-1 0,1 0 2 15,0 0-5-15,1 2 0 0,0-1 0 0,3 3 0 16,0-3 1-16,2 2-2 0,1-1 1 0,-2 0 1 16,-1-1-3-16,0 1 2 0,-3-3-1 0,3 3 1 15,-3-5-3-15,-1 0 3 0,0 0-1 0,0-1-1 16,0 1 1-16,-4 2 3 0,3-2 0 0,-3-1 0 16,0 1-1-16,3 0 0 0,-4 0-3 0,1-2 2 15,-2 1-2-15,2-1-4 0,0 0 5 0,0-1-1 0,4-2 0 16,0 0-7-16,-5 3-15 0,5-3-26 15,0 0-26-15,0 0-28 0,5-12-12 0,-1 4 0 16,4-1-17-16,-2-1-2 0,4-5-24 0,-1-2-6 0,5-6-5 16,-6 5 11-16,0-1 13 0,0-4 19 0,-1 4 29 15,-1 0 48-15,-2 0 33 0,0 0 8 0,-1 4 17 16,-2-2 3-16,0 0 4 0,0 1 8 0,-3 0 9 16,1 3 5-16,1 0 7 0,-2 1 4 0,0-2-1 15,-3 4-5-15,1-3 0 0,-4 4-4 0,3-2-2 16,-4 2 0-16,4 0 1 0,-4-1-1 0,0 3 0 15,0-3-4-15,-1 3 4 0,-3-2 0 0,4 4 2 16,-4-1 0-16,-1 2-12 0,4 3 12 0,-4 1-3 0,0 0 0 16,-5 1 1-16,2 4 4 0,-2 2-7 0,1 1 6 15,-1 1-5-15,1 3 0 0,0 2-4 0,-1 4-1 16,0 1-1-16,7-2-8 0,-2 5 4 0,4 4-4 16,1-3-1-16,4 3-2 0,2-7-3 0,3 5 1 15,0-4 1-15,5 6-5 0,2-7 4 0,3 3-1 16,2-5 0-16,-2 0 0 0,6 5-5 0,1-2 5 15,0-4-1-15,2 1-1 0,-3-3 3 0,1-3-2 16,2-2 0-16,2 0-2 0,-3-1 0 0,1 1 1 16,2-6 2-16,-3-2-6 0,3 0 4 0,-5-1 3 15,1-2-2-15,-3-1 2 0,-1-2-2 0,-2 0 0 0,2-2 1 16,-4-2 1-16,-1-1-3 0,-3-1 7 0,-3-2-4 16,2-1-1-16,-6-1 0 0,-2-2-3 15,-1 0 3-15,-4-1-6 0,-1 3 2 0,-3 0-6 0,4 1 1 16,-4 1 0-16,3 4-3 0,1 3-1 0,0 0-6 15,0 5 1-15,0-1-18 0,1 2-25 0,-2 4-28 16,0 4-40-16,-2 2-37 0,2-1-46 0,1 4-222 16,0 1-452-16,4-2 200 0</inkml:trace>
  <inkml:trace contextRef="#ctx0" brushRef="#br0" timeOffset="59153.31">2141 12498 95 0,'0'0'147'0,"0"0"-16"15,-2-4-10-15,2 4-10 0,0 0-12 0,0 0-11 16,0 0-10-16,0 0-5 0,0 0-14 0,-4-2 0 0,4 2-11 16,0 0 0-16,0 0-3 0,0 0 11 15,0 0-7-15,-3-3 1 0,3 3 3 0,0 0-4 16,0 0 1-16,0 0-3 0,0 0 1 0,0 0-5 0,0 0 1 16,0 0-1-16,0 0 1 0,0 0-5 0,0 0-1 15,0 0 1-15,0 0-2 0,0 0-4 0,0 0-2 16,0 0 2-16,0 0-1 0,0 0 1 0,0 0-1 15,0 0-1-15,0 0-2 0,0 0 4 0,0 0 1 16,0 0-3-16,0 0 7 0,0 0-6 0,0 0 0 16,0 0-4-16,0 0 2 0,0 0-1 0,0 0-2 15,0 0 2-15,0 0-3 0,0 0 1 0,0 0-3 16,0 0 0-16,0 0 0 0,0 0-2 0,0 0-1 16,0 0 0-16,0 0-1 0,0 0-4 0,0 0 0 15,0 0-2-15,0 0 1 0,0 0-2 0,0 0-2 16,0 0-1-16,0 0 2 0,0 0 2 0,0 0 2 15,0 0 0-15,0 0-1 0,9-2 2 0,-9 2-1 0,0 0-3 16,0 0 3-16,0 0 1 0,0 0-5 16,0 0 0-16,0 0-3 0,0 0-2 0,0 0 1 15,0 0 0-15,0 0-2 0,0 0 3 0,0 0-7 0,0 0 1 16,0 0-1-16,0 0-1 0,0 0 3 0,0 0 0 16,0 0-4-16,0 0 3 0,0 0 0 0,0 0-2 15,0 0 2-15,0 0 4 0,0 0 10 0,0 0 8 16,0 0 4-16,0 0 8 0,0 0 2 0,0 0 2 15,0 0 11-15,0 0-8 0,0 0-5 0,0 0 0 16,0 0-6-16,0 0-2 0,0 0-4 0,0 0-4 16,0 0 0-16,0 0-1 0,0 0-5 0,0 0 1 15,0 0-1-15,0 0-1 0,0 0-3 0,0 0 2 16,0 0-6-16,0 0 2 0,0 0-2 0,0 0-7 0,0 0 4 16,0 0-1-16,0 0 2 0,0 0 0 15,0 0-4-15,0 0-1 0,0 0 2 0,0 0-1 16,0 0 5-16,0 0-5 0,0 0-3 0,0 0-1 0,0 0 2 15,0 0 2-15,0 0-4 0,0 0-1 0,0 0 5 16,0 0 1-16,0 0-4 0,0 0 1 0,0 0 1 16,0 0-2-16,0 0 2 0,0 0-3 0,0 0 1 15,0 0-1-15,0 0 3 0,0 0 7 0,0 0-10 16,0 0 0-16,0 0 0 0,0 0 1 0,0 0-1 16,0 0 0-16,0 0 4 0,0 0 3 0,0 0-3 15,0 0-7-15,0 0-3 0,0 0-24 0,0 0-36 16,0 0-52-16,0 0-58 0,0 0-74 0,0 0-275 15,0 0-571-15,0 0 253 0</inkml:trace>
  <inkml:trace contextRef="#ctx0" brushRef="#br0" timeOffset="60469.74">2167 12482 50 0,'-4'3'84'0,"4"-3"-13"15,0 0-4-15,0 0-2 0,0 0-5 0,0 0-3 16,0 0 11-16,0 0 1 0,0 0 6 0,0 0 9 16,0 0 7-16,0 0 5 0,0 0 3 0,0 0 4 15,0 0 6-15,0 0 0 0,0 0-5 0,0 0 0 16,0 0-8-16,0 0-8 0,0 0-4 0,0 0-12 0,0 0-4 16,0 0-6-16,0 0-8 0,0 0-4 0,0 0-4 15,0 0-5-15,-1-9-6 0,1 9 0 16,0 0-3-16,0 0-3 0,1-4 2 0,-1 4-8 0,0 0 1 15,0 0-1-15,0 0 0 0,0 0-6 0,0 0-2 16,0 0-3-16,0 0 2 0,0 0 0 16,0 0 6-16,0 0-1 0,0 0 2 0,0 0 7 0,0 0 1 15,0 0 3-15,0 0 2 0,0 0 0 0,0 0-2 16,0 0 1-16,0 0-4 0,0 0-1 0,-4-2-3 16,4 2-2-16,0 0-3 0,0 0-2 0,0 0 2 15,0 0-3-15,0 0-3 0,0 0 0 0,0 0-4 16,0 0-1-16,0 0 0 0,0 0 2 0,0 0-5 0,0 0 0 15,0 0 2-15,0 0-2 0,0 0-1 16,0 0-1-16,0 0 1 0,0 0-3 0,4-6 3 16,-4 6 0-16,0 0-3 0,0 0 0 0,0 0 0 0,0 0 3 15,0 0-2-15,0 0-3 0,0 0 1 0,0 0 2 16,0 0-2-16,0 0 2 0,0 0-3 16,0 0 2-16,0 0-1 0,0 0 1 0,0 0-3 0,5-4 1 15,-5 4 3-15,0 0-2 0,0 0-1 0,5-2-2 16,-5 2 3-16,0 0-2 0,0 0 1 0,0 0 2 15,0 0-2-15,0 0-1 0,0 0 2 0,5 0-2 16,-5 0 2-16,0 0-1 0,0 0-1 0,0 0 0 16,0 0 1-16,0 0-2 0,0 0 5 0,0 0-3 15,0 0-1-15,0 0 1 0,0 0 0 0,0 0 0 0,0 0-2 16,0 0 2-16,0 0 0 0,0 0 2 16,0 0-2-16,0 0 1 0,0 0 3 0,0 0-4 0,0 0-1 15,0 0 0-15,0 0 2 0,0 0 3 0,0 0 2 16,0 0 5-16,0 0 6 0,0 0-5 0,0 0 2 15,0 0 0-15,0 0-2 0,0 0 0 0,0 0 0 16,0 0-4-16,0 0 1 0,0 0-4 0,0 0 3 16,0 0-4-16,0 0 1 0,0 0-10 0,0 0-24 15,0 0-31-15,0 0-50 0,0 0-63 0,3 10-68 16,-2-7-210-16,-1-3-487 0,4 1 216 0</inkml:trace>
  <inkml:trace contextRef="#ctx0" brushRef="#br0" timeOffset="62574.11">3125 10203 67 0,'-1'3'67'15,"1"-3"-4"-15,0 0 1 0,0 0-7 0,0 0 0 16,0 0-1-16,0 0-6 0,0 0-4 0,0 0 1 0,0 0-10 16,0 0 2-16,0 0-5 0,0 0-3 0,0 0-5 15,0 0-1-15,0 0-3 0,-2 4 0 16,2-4-8-16,0 0 4 0,2 5 4 0,-2-5 1 0,-2 4-9 15,2-4 5-15,0 5-2 0,0-5-1 0,0 7 1 16,0-3 1-16,2 0 10 0,-1 0-11 0,0 1 13 16,1 0-5-16,-1 2-2 0,0-2 2 0,1 2-4 15,0 3 0-15,1 0 4 0,-1 2-7 0,2-2 4 16,0 6-8-16,-2 2-1 0,2 1 6 0,0 5-9 0,0 0 5 16,1 3-3-16,0-1 1 0,1 0 8 15,0 2-5-15,0 0 7 0,3 1-3 0,1 2-3 0,0 2 8 16,2 0-2-16,-1 1 0 0,2 11-4 0,1-11 0 15,2 12-1-15,-1-1-4 0,-2 6 3 0,-3-3-7 16,0 3 1-16,-2 2 2 0,-3-5-3 0,-1 0-1 16,-2-1 2-16,2-1-3 0,-3 0-1 0,-4-10 3 15,3 13-5-15,3-13 3 0,1 10-4 0,0-14 0 16,1-1 1-16,-2 2 1 0,1-1-1 0,1-1-5 16,1 4 7-16,-1 0 1 0,4 10-3 0,-8-11-5 15,2-1 2-15,0 3-2 0,-1-1 3 0,-2-2-1 0,0 2 0 16,0 0 2-16,0-3-7 0,0-1 7 0,1-2-7 15,2 1 11-15,3 1-3 0,-2-3-4 16,4 4 2-16,-2-4 3 0,4 1-5 0,2-2-4 0,-3 2 7 16,1 0-6-16,-1 1 5 0,4-3-1 0,-1-1-5 15,0 0 1-15,-2-1 1 0,-1-1 5 0,-2-5 1 16,-2-1-2-16,-1 1-4 0,1-2 1 0,-2-2-1 16,0-3 2-16,0 0 0 0,-2 0 2 0,1-3 1 15,1 1 1-15,-2 0 2 0,-1-1-3 0,3-2 3 16,-2 0-1-16,-1-1-6 0,1-1 3 0,1-1 4 15,-1 1 5-15,0-2-3 0,-1 0 5 0,0-3-4 16,4 4 5-16,-4-4 1 0,4 3-6 0,-4-3-1 0,0 0-1 16,0 0-24-16,13-7-33 0,-7-3-44 15,-1 2-203-15,4-7-321 0,0-6 141 0</inkml:trace>
  <inkml:trace contextRef="#ctx0" brushRef="#br0" timeOffset="64290.36">4504 9847 70 0,'0'4'91'16,"0"-4"1"-16,0 0 1 0,0 6-6 0,0-6-8 15,-3 3-3-15,3-3-8 0,0 0-15 0,0 0 7 16,0 4-2-16,0-4-13 0,0 0-1 0,0 0-3 16,0 0 0-16,0 0-6 0,0 7-1 0,0-7-4 15,0 0 2-15,3 3-1 0,-3-3 2 0,0 4 1 16,0 0-6-16,0 2-4 0,1-4 0 0,4 5-1 16,-4-1 4-16,2-2-10 0,-3 6 1 0,1-5 1 15,3 9 5-15,-1-6 2 0,-2 2-3 0,4 3-2 0,-1-2-4 16,-3 1 0-16,3 4 2 0,4 0-1 0,-6 2 3 15,5-1-4-15,-2 2 3 0,0 5 0 0,5-1 1 16,0 1 3-16,-3 1-1 0,-2 0-3 0,1 2 5 16,-2 0-9-16,1 1 1 0,-2-3 0 0,-2-1-2 15,-1 3 0-15,0-4 2 0,3 3 0 0,-6-7-3 16,3 2-1-16,-3-1 3 0,1 0-7 0,-2 3 3 16,3-3-2-16,-2-1 3 0,2 0-1 0,-4 6 3 15,5-5-4-15,0-2 3 0,4 1-4 0,-2 1-1 16,2 5 8-16,0 0-4 0,1-5 1 0,1 7 1 15,3-3-3-15,-2 0-5 0,0 3 8 0,1 2-4 0,2 0 2 16,-3 0-4-16,-1 2-2 0,1 1 3 0,-2 1 0 16,2 2-1-16,-3-3 1 0,1 1-3 15,-4-2-1-15,2 1 1 0,-3 0-4 0,0-3 3 0,0 0-1 16,0-1-2-16,-4-1-1 0,2 4 1 0,-1-3 3 16,-1-2-1-16,-3 2-2 0,4-2 3 0,-3 1-4 15,1-9-1-15,-1 6-1 0,-2 2 0 0,1-1 1 16,1-1 1-16,1-1 2 0,-1-4-3 0,3 6 2 15,-1-5 0-15,1-1-3 0,1 6 3 0,2-5-2 16,0-1-1-16,1-1 2 0,2-1-5 0,0 1 7 16,1-2 0-16,1 0-4 0,0 1 2 0,-1-5-1 0,0 1 2 15,-1-2 1-15,3 0-3 0,-2-1 2 0,-2 0-6 16,1-4 8-16,0 1-4 0,-2-1-1 16,0-1 2-16,0 0 0 0,2 0 2 0,-2-4-1 0,-1-1 3 15,0 0-2-15,0 0-3 0,0 0-15 0,0 0-22 16,0 0-17-16,4-12-13 0,-4 5-31 0,0-6-48 15,-2-4-177-15,2 0-347 0,2-8 154 0</inkml:trace>
  <inkml:trace contextRef="#ctx0" brushRef="#br0" timeOffset="83556.48">10102 9476 6 0,'0'0'116'0,"5"3"-8"0,-5-3-2 16,1 3 0-16,-1-3 2 0,0 0-1 0,0 0 4 16,4 2-4-16,-4-2-2 0,0 0-7 0,0 0-5 15,0 0-6-15,4 2-7 0,-4-2-6 0,0 0-13 0,0 0-3 16,0 0-8-16,0 3-7 0,0-3-5 15,0 0-2-15,0 0-6 0,0 0-2 0,1 4-5 0,2 1 0 16,0 0-2-16,0 0-6 0,1 4-1 0,1 0-2 16,-1 3 0-16,1 4-2 0,-1 0 1 0,5 2-2 15,-3 5-1-15,2 3 0 0,1-3 1 0,1 2-5 16,-2-1 1-16,0 2-2 0,-2-1 4 0,4 2-3 16,-2 3 4-16,-3 0-4 0,3 1 2 0,-2 2-2 15,-2 0 2-15,-2 3 0 0,0-1-1 0,-2 12-1 16,-2 1-3-16,0-14 0 0,-3 12 4 0,-3 3-4 0,3-15-1 15,2 2 2-15,0 8-1 0,-1-8 0 0,1 10 0 16,3-12 2-16,-1 2-3 0,1-1 3 0,1 0-3 16,2 0 2-16,-1-1 2 0,2 1-3 0,0-1 0 15,2 0-2-15,1 3 2 0,-1-3 1 0,2-2-1 16,-2 0-1-16,4 4 0 0,2-3 0 0,-3-2 0 16,2 4 3-16,-2-2-4 0,0 2 6 0,3 10-1 15,-5-12-3-15,1 1 3 0,-3 15-3 0,0-5 1 16,-1 2 0-16,-4 2 0 0,0 0 0 0,-4 0 1 0,1 1-3 15,-3-1-8-15,1-1 1 0,0-1-1 0,1-11-3 16,-5 14-3-16,4-16 0 0,-2 16 3 0,3-13-3 16,0-3 5-16,-4 0-2 0,3 2-2 0,0 14 5 15,-1-15 2-15,-1-2-3 0,2 0 4 0,0 15 1 16,0-13 6-16,2-3-4 0,-1 1 3 0,2-3 3 16,-1 0 2-16,3 0 5 0,-2-3 1 0,-1-2-3 15,3 1-1-15,0 3 2 0,-1-10-3 0,-2 2 3 16,-2 7 1-16,3-2-3 0,-2 1 0 0,-1-3-3 15,0-4-2-15,2-1-1 0,3 3 1 0,-1-4 2 0,-1-1-2 16,0 0 3-16,2-4-6 0,-1 2 2 0,-3-3-3 16,4 0-8-16,4-4-4 0,-8 4-5 0,4-2-1 15,0 3-4-15,0-5 1 0,4 3 5 0,-3-4 0 16,0 2 3-16,-1 1 4 0,1 1-6 0,-1 0 7 16,0-4-1-16,0 2 6 0,2 0-1 0,-1-1 3 15,-1 3 3-15,0 0 6 0,0-1 1 0,0-3-3 16,0 4 4-16,-3-1-1 0,2 0-2 0,1-4-1 0,-1 5-4 15,0-3 4-15,-3 7-4 0,4-4 2 16,-1 2 1-16,-2-2-4 0,3 0 3 0,0 2-1 0,-1-2 0 16,-3 1 2-16,4 0-3 0,0 0 2 0,-1-4-3 15,2 1 3-15,-1-1-6 0,0 0 2 0,0-2 2 16,0 0 1-16,0 0 1 0,0-3-2 0,0 5 1 16,0-7-2-16,0 5 4 0,0-5-5 0,3 3-1 15,-3-3 5-15,0 0 7 0,-3 5-1 0,3-5 5 16,0 0-6-16,0 0 3 0,0 0-4 0,0 0 3 15,0 0 1-15,-1-13-6 0,2 9-1 0,-1-3-15 0,3-1-25 16,-2-2-32-16,0-6-42 0,-1-2-187 0,0-1-322 16,0-8 142-16</inkml:trace>
  <inkml:trace contextRef="#ctx0" brushRef="#br0" timeOffset="85692.15">2236 9278 18 0,'-4'-5'91'0,"4"1"-6"0,0 4-1 0,0 0-2 16,-3-5-6-16,3 5-5 0,-1-4-8 16,1 4-4-16,-1-4-7 0,1 4-12 0,0 0 4 15,0 0-4-15,0 0-6 0,-1-5 1 0,1 5-9 0,0 0 2 16,0 0-4-16,0 0 0 0,0 0-12 0,0 0 5 15,0 0-6-15,0 0-1 0,0 0-6 0,0 0 0 16,0 0 4-16,-2 13 0 0,4-9-4 0,-1 2 0 16,4 3 0-16,-4 3 4 0,2 0 3 0,-2 0-1 15,3 5 1-15,-2 0-4 0,1 0-7 0,1 3 16 16,0 4-12-16,-2 2 1 0,1 1-3 0,-1 0 10 16,2 4-6-16,0-2-6 0,-3 2 9 0,2-1-1 15,-1 1-5-15,2-2-6 0,0 0 11 0,-1-1-2 16,-3 0-4-16,7 1 2 0,-4-1-2 0,3-1-1 0,-5 1 3 15,3 2 0-15,1-4 1 0,-1 0-5 16,0 1 4-16,5-2-2 0,-4 1 1 0,0-1 0 16,3 2 2-16,-3-1-2 0,4 1-4 0,-4 0 2 0,3-1 3 15,-2 1-4-15,6 0 4 0,-3 1 1 0,0-3-2 16,2-1-2-16,2 2 1 0,1-1 2 0,-1-1-1 16,2 2-3-16,-2 1 1 0,-2-2 4 0,2 3 0 15,-3-3-2-15,1 5-2 0,-3-2 2 0,1 4-2 16,-1 1-2-16,-3-2 1 0,1-1 0 0,-2 2 7 15,0 1-5-15,0-2 7 0,-4 2-5 0,0-1-5 16,0 1-2-16,0 0 6 0,-1 1-6 0,-2-3 12 16,3-1-9-16,0 1 0 0,0-2-1 0,0-3 4 15,4 0-5-15,0 1 3 0,0-10 3 0,-3 2-4 16,4-1 0-16,0 2-3 0,-1-6 6 0,4 3-1 16,-3-2-4-16,0-3-3 0,4 2 5 0,-2 0 2 0,0 1 1 15,2-1-1-15,1 1-1 0,-4-1 0 0,3 3 1 16,0-1-3-16,0 9 7 0,-1-1-1 15,0 4-4-15,-2 1 5 0,-1-3-12 0,-2 4 20 0,-1 0-14 16,-2-3 3-16,2 3 0 0,-2 3 11 0,-3-4-6 16,-1-2-1-16,1 1 9 0,1-1-12 0,-2-4 6 15,2-2-3-15,2-1 0 0,-3-2-2 0,3 0 2 16,-1-1-1-16,1 0-1 0,0-5 0 0,0 2-4 16,-1 1 1-16,2-2 0 0,-2-2 1 0,1 1 3 15,1 0 1-15,-1-3 0 0,2 4-4 0,0-1 3 16,3 0-1-16,-3-3-3 0,1 2 0 0,-1 0 4 15,1-1-5-15,0 5-3 0,-1-3 10 0,-1-1-11 16,1 0 6-16,-1 0 3 0,-1 0-3 0,0 1-3 0,1 1 3 16,-1 0 8-16,-1-1-11 0,1-2-1 0,0 0 2 15,-1 2 1-15,1-4 0 0,-3 1-1 0,3 0 2 16,0-6-3-16,0 2 7 0,1 2 0 0,-1-5 2 16,0-2 4-16,0 3 0 0,0-3 2 0,0 4-1 15,0-4-2-15,0 0-4 0,0 0 1 0,0 0 2 16,0 0-2-16,0 0-1 0,-9 0-1 0,9 0-3 15,0 0 2-15,0 0-6 0,0 0-3 0,0 0-6 16,0 0-11-16,0 0-10 0,-5-7-15 0,5 7-15 16,0 0-18-16,0 0-40 0,-1-4-102 0,1-1-239 15,-1 0 106-15</inkml:trace>
  <inkml:trace contextRef="#ctx0" brushRef="#br0" timeOffset="88639.6">3358 9752 18 0,'2'-5'169'0,"-2"1"-15"15,1 1-11-15,1-1-14 0,-2-1-18 0,0 5-13 16,0-5-5-16,0 5-9 0,0-5-8 0,0 5-8 16,0-5-10-16,0 5-2 0,1-2-4 0,-1 2-7 0,0 0-1 15,0 0-11-15,0 0-1 0,0 0-3 16,5-3-3-16,-5 3-1 0,0 0-6 0,0 0-3 15,0 0-6-15,0 0 4 0,0 0 0 0,0 0-3 0,0 0-3 16,0 0 0-16,0 0-7 0,0 11 4 16,1-7 1-16,1 2-9 0,0 5 12 0,0 0-1 15,1 6-1-15,0 1 1 0,2 8-3 0,0 1-4 0,-2 3 6 16,1 2 0-16,-1 1-8 0,1 1 6 0,4-1-2 16,-2-1 2-16,-2 1-4 0,1-1 0 0,3 2 4 15,-3-2-5-15,4 0 0 0,-3 0 3 0,2-1-2 16,0 3-2-16,1-4 6 0,-3 1-5 0,3 1 4 15,1-3-7-15,-2 3 4 0,-3-1 4 0,3 0-3 16,-3 3-1-16,0-1 3 0,-1 0-3 0,1 2 1 16,-3 0 0-16,1-2-6 0,-2 3 9 0,3-2-2 15,-3-2-2-15,1-1 3 0,-1 1 1 0,1-1-4 0,0-2-1 16,-1 0 0-16,5-2 1 0,-3 2 0 0,2-3-1 16,1 3 1-16,0-4 1 0,1 2 0 0,2-1-1 15,1 1-3-15,-1-1 5 0,4 1-5 0,-4-2 0 16,1 2 3-16,-1 1 0 0,3 0 1 0,-2-2-2 15,-3 4 3-15,0 3 2 0,2-3-3 0,-4 2-5 16,0-3 4-16,0 0-1 0,-1 1 1 0,0-4 2 16,-2 2 1-16,4 0-4 0,-4-6 3 0,4 3-3 15,1 0 1-15,-2-6-2 0,-1-1 1 0,1 0 3 0,2 0-3 16,-3 1 1-16,3-2-1 0,-3-1 1 16,1 0-3-16,-1-4-17 0,-2-1-21 0,0 1-15 0,1-4-33 15,-3-1-59-15,-3-2-95 0,3-3-261 16,0-2 116-16</inkml:trace>
  <inkml:trace contextRef="#ctx0" brushRef="#br0" timeOffset="-191602.54">18932 9791 30 0,'-8'-2'184'0,"8"2"-22"0,-14 0-12 15,4-2-11-15,1 2-13 0,3 2-2 0,-2-2-6 16,8 0-8-16,-14-2-7 0,9 1-4 0,-3 1-8 15,8 0-4-15,-13 1-3 0,7 1-5 0,-2-2-4 0,8 0-9 16,-13 0-5-16,7 0-5 0,0-2-3 0,-1 4-3 16,7-2-6-16,-11 0-4 0,3 0-5 0,-2 0-2 15,2 0-6-15,0 0 1 0,-4 0-4 0,1 2-4 16,-1 3-1-16,0-2-2 0,1-2 1 0,-3 0 0 16,2 2-3-16,-2-1 0 0,4 2 0 0,-3-1-2 15,-1 1-4-15,3-3 4 0,-1 3-2 0,-1-3 1 16,4 3-1-16,-3-1 1 0,1-1 0 0,2 1-3 0,-2 0 2 15,3-1-1-15,-2 2-6 0,1-4 2 16,1 5 2-16,-1-2 0 0,-2 1-3 0,2 1 0 0,0-2 0 16,-1 4 0-16,1-2-2 0,-3-3 2 0,1 5-1 15,-2-2 0-15,0 4-3 0,-1 2 2 0,3 3 0 16,-6-2 3-16,4 3-4 0,-2-4-1 0,4 3 0 16,-5-1 1-16,5 3 1 0,-1-3-4 0,5-3 3 15,0 2-1-15,2-4-2 0,1 1 1 0,3-2 0 16,0 1-1-16,-2-3 1 0,6 2 2 0,-2-2 0 0,0 1-1 15,3 0 0-15,5-1 0 0,-4 0 1 0,3-1 2 16,1 1-2-16,-2 1-4 0,4 1 2 0,-2-1 3 16,-2-1-3-16,1 1 0 0,2 1 1 0,-1 0-5 15,0 2-12-15,2-1-12 0,-3 0-6 0,1 1-8 0,1 0-7 16,1 6-8-16,0-5-8 0,2 3 1 16,-2 2 2-16,11 3-1 0,-9-6 7 0,2 3 3 0,6 3 6 15,-2 2 4-15,5-1 3 0,-5 0 3 0,4-1 2 16,0-3 11-16,4 1-3 0,-4 1 4 0,-1-3 10 15,-3-3 7-15,5 3-8 0,-8-5 2 0,3-1 8 16,1-1 0-16,-2-1-2 0,1 0-3 0,-1-2 0 16,1-2-9-16,2 1-10 0,-2-1-4 0,3-3 6 15,-1 1-4-15,9-3 6 0,-2 0 2 0,2 1-4 16,1-3 4-16,1-2 21 0,0 2 8 0,-3 0 6 0,1-2 6 16,-2 5 0-16,-7-1-7 0,1 1 5 15,0-1-11-15,-4 2 2 0,4 0 3 0,-2 1 3 0,1 0-2 16,-2 0-9-16,-1 0 0 0,2 0-1 0,-1 1 2 15,2 0-8-15,-2-1-13 0,0 3-19 0,-1-5-9 16,5 1-18-16,-1 1-9 0,1-1-2 0,5-2-3 16,0 0 5-16,-8-1 13 0,9-1 20 0,1-2 50 0,1-1 15 15,0-2 11-15,-2-1 10 0,2 3 0 16,-6-4 1-16,3 4-1 0,-9-1-4 0,-2 2-6 16,2-3-6-16,-2 3-4 0,-2 0-8 0,-6-1 3 0,5 3-8 15,-2-3 3-15,-2 3-3 0,1-3-2 0,0 1 1 16,-2 0-5-16,-1 1 1 0,1-1-11 0,0 0 5 15,-1-2-1-15,2 2 0 0,-1-2 0 0,0 0 5 16,5-1-4-16,-5 1-1 0,2-2 11 0,1 0 5 16,2-1 11-16,0 1 7 0,-1 0 12 0,0-1 6 15,-4 3 4-15,0-1 5 0,0 0-4 0,-2 2-5 0,-2-1-5 16,2 0 3-16,-3-1 0 0,-2 0-4 0,2 0-5 16,-4 1-8-16,0-1 1 0,-4-2-4 0,0 1-2 15,-3-7 3-15,-4 1-1 0,-1-4 3 0,-2 5 3 16,-4-5 0-16,-4 1 12 0,0-4 5 0,-2 5-1 15,-1-2 0-15,-2-1 7 0,-3 2-23 0,-2-2 2 16,-1 3 2-16,1 1 3 0,0 0 4 0,-5 1 6 16,1 4 0-16,-1 1-9 0,0 2-2 0,-1 1-5 15,-12-1 1-15,16 6-9 0,-5 1 0 0,5 4-3 16,-2 1-3-16,0 3-2 0,3 4-1 0,2-2-5 0,3 8 6 16,-5-1-15-16,1 2-35 0,4 1-42 0,-3 3-55 15,1 0-65-15,2-6-83 0,1 3-209 0,0-2-521 16,0-1 232-16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7:02:58.4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1785 7591 38 0,'-7'-1'128'0,"1"-2"-12"16,2 1 1-16,-1-1-7 0,1 0-8 0,4 3-5 15,-5-2-3-15,1-2-4 0,3 1-5 0,1 3-1 16,-5-5-4-16,5 5-5 0,0 0 1 0,-4-2-3 16,4 2-9-16,0 0-7 0,-4-5 0 0,4 5-3 15,0 0-6-15,-2-1 0 0,2 1-1 0,0 0-2 16,0 0-4-16,0 0-6 0,0 0 1 0,0 0-6 15,0 0 2-15,0 0-4 0,0 0-2 0,0 0-6 16,0 0 3-16,-7 0-1 0,7 0-3 0,0 0 2 0,0 0-4 16,0 0 1-16,0 0-5 0,0 0 0 15,-14 1-2-15,14-1 3 0,-6 3-5 0,6-3 2 0,-7 4 3 16,3-4-6-16,4 0-1 0,0 0 1 16,-5 3-3-16,5-3-2 0,-1 4 3 0,1-4-4 15,0 0 4-15,0 0 3 0,-4 2-4 0,4-2 0 0,0 0 1 16,0 0 7-16,0 0 7 0,0 0 9 0,14 1-1 15,-5-2-1-15,4-1-1 0,1 0-3 0,4-3-2 16,3 1-2-16,-1 1-1 0,0 1-2 0,1-1-2 16,-2-1-2-16,0-1 4 0,-1 4-4 0,1-2-1 15,-1 2 0-15,-5-2-4 0,-3 3 2 0,4 0-3 16,-5-1 0-16,-1-1 0 0,-2 0 1 0,2 0-3 16,-2 2-1-16,-1-1 2 0,-5 1-2 0,12 1-1 15,-12-1-1-15,7 0 1 0,-7 0 1 0,6 0-2 0,-6 0 0 16,5 2-2-16,-5-2-8 0,0 0-19 0,1 5-12 15,-1-5-5-15,0 0-10 0,0 0-11 16,0 0-3-16,0 0-10 0,-14 3-1 0,14-3 2 0,-9 0 2 16,9 0 10-16,-8-4 5 0,4-2 6 0,1 4 8 15,-1-1-1-15,0 0 17 0,0 2 0 0,4 1 18 16,-8-7 13-16,6 5 12 0,2 2 6 0,-4-4 3 16,4 4 4-16,-1-3 1 0,1 3 3 0,0 0 3 15,-4-2 1-15,4 2 4 0,0 0-3 0,0 0-3 16,0 0-3-16,8-5 0 0,-8 5-1 0,7 2-3 15,0-4-2-15,-7 2-5 0,11 0 0 0,-6-1-2 16,3 2 0-16,-1-1 1 0,0 3-4 0,-1-1 1 0,1 0-5 16,0 1 3-16,-2 3 0 0,2 2 13 0,1 0 2 15,-2 2-3-15,0 1 3 0,-2-1 1 16,1 3-3-16,-1 3 1 0,-3 1 1 0,2-1-7 0,-3 2 1 16,-3-2 0-16,0 2-3 0,-4 2-2 0,-5 6 1 15,0-1-33-15,-6-2-79 0,-1 1-87 0,-7-5-198 16,1-1-413-16,-3 0 182 0</inkml:trace>
  <inkml:trace contextRef="#ctx0" brushRef="#br0" timeOffset="2099.41">1791 10494 9 0,'0'0'137'0,"0"0"-11"15,0 0-14-15,0 0-13 0,0 0-8 0,-8-1-9 16,8 1-7-16,0 0-4 0,0 0-5 0,0 0-4 16,0 0-2-16,0 0-3 0,0 0 3 0,0 0 0 0,0 0 8 15,0 0-3-15,0 0 4 0,0 0 3 16,0 0 1-16,0 0 0 0,0 0-2 0,0 0-3 16,-6 1-7-16,6-1-7 0,0 0-3 0,0 0-4 0,0 0-6 15,0 0-3-15,0 0-4 0,0 0-3 0,0 0-3 16,0 0-5-16,0 0-1 0,0 0-1 0,0 0-4 15,0 0 0-15,0 0 0 0,-5 3 4 0,5-3-1 16,0 0 3-16,0 0 2 0,0 0 1 0,0 0 5 16,0 0 2-16,0 0 2 0,0 0 2 0,0 0 0 15,0 0 1-15,0 0 1 0,0 0 0 0,0 0-2 16,0 0-1-16,0 0 2 0,0 0-2 0,0 0-3 16,0 0-3-16,0 0 0 0,0 0-3 0,0 0 0 0,0 0-6 15,0 0-1-15,0 0 1 0,0 0-6 16,0 0 1-16,0 0-3 0,0 0-2 0,0 0 2 15,0 0-4-15,23-2 1 0,-17 2 0 0,2 0-1 0,2 0-3 16,3 0 3-16,1 0-2 0,0-1 4 16,4 2-4-16,0-1-3 0,1 0 2 0,4 0 0 0,5-2 2 15,-5 2-3-15,4-3-3 0,1 2 0 0,2 1 1 16,-2-3 0-16,1 3 0 0,-1-2 5 0,3-1-3 16,-1 3-3-16,1-3 0 0,-2 1 1 0,-6 2-1 15,5-3 1-15,-7 2 3 0,-3-2-7 0,-4 3 1 16,0-1 9-16,-2 1-11 0,-4-1 4 0,0 1-3 15,-1 0 2-15,-1 0-1 0,0-3 0 0,-6 3 2 16,8 0 1-16,-8 0-3 0,6 0-1 0,-6 0 3 16,4-2-3-16,-4 2 0 0,0 0 4 0,0 0 0 15,8-1-2-15,-8 1-1 0,0 0 0 0,5-2 2 16,-5 2 1-16,0 0-5 0,0 0 4 0,0 0-1 0,0 0-4 16,0 0 2-16,0 0 0 0,0 0 2 15,0 0-3-15,0 0 0 0,0 0-3 0,0 0-3 16,0 0-10-16,0 0-4 0,-22 1-2 0,17 0-6 0,5-1-1 15,-14 0 0-15,8 0 0 0,-2-1 2 0,1 0 2 16,0-1 3-16,2-1 4 0,-3 0 0 0,3-1 2 16,0 1-2-16,-1-1 4 0,-1 2 2 0,3-1 2 15,-1-2 4-15,1 2-3 0,-2-1 2 0,2-1 3 16,0 1-3-16,3 0 5 0,0 1 5 0,1 3 2 16,-4-7 0-16,4 7 2 0,1-6-2 0,-1 6 3 15,-1-3-3-15,1 3 1 0,0 0-1 0,5-2 3 16,-5 2-2-16,5-4-4 0,-5 4 6 0,14 4 0 0,-6-4 0 15,2 1 1-15,3 2-2 0,-3 2-1 16,-2 0 3-16,7 5-1 0,-3 2 3 0,-2 0 2 16,-1 1-1-16,-3-1 3 0,-1-1-2 0,-1 5 0 0,-1 0-2 15,-6 3 0-15,-3 0 1 0,-7 6-1 0,-4 1-4 16,-2 1-28-16,-5-4-48 0,-7 2-59 0,0-5-87 16,-12 5-206-16,9-9-456 0,0 0 202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2 932 0 0,'0'0'1538'0'0,"0"0"-191"0"0,0 0-190 0 0,0 0-236 0 0,0 0-65 0 0,-9-2-695 0 0,4 3 2841 0 0,5 3 6736 0 0,15 29-10267 0 0,-9-8-3247 0 0,-6-24 1483 0 0,0-1-1942 0 0,0 0-248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7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12 452 0 0,'0'0'1225'0'0,"0"0"-94"0"0,0 0-163 0 0,0 0-120 0 0,0 0-105 0 0,12-9 111 0 0,-10 8 3399 0 0,-1 0 4652 0 0,-1 1-8695 0 0,0 0-26 0 0,0 0-12 0 0,0 0-22 0 0,0 0-18 0 0,0 0-13 0 0,0 0-7 0 0,0 0-17 0 0,0 0-10 0 0,0 0-14 0 0,0 0 9 0 0,0 0-4 0 0,0 0-24 0 0,0 0-8 0 0,0 0 10 0 0,0 0-11 0 0,0 0-2 0 0,0 0 0 0 0,0 0-9 0 0,0 0-4 0 0,0 0 17 0 0,0 0-17 0 0,0 0-12 0 0,0 0-15 0 0,0 0 13 0 0,0 0 6 0 0,0 0-22 0 0,0 0-10 0 0,0 0-26 0 0,0 0-57 0 0,0 0-71 0 0,0 0-74 0 0,0 0-103 0 0,0 0-113 0 0,0 0-120 0 0,0 0-88 0 0,0 0-88 0 0,0 0-158 0 0,0 0-377 0 0,0 0-1065 0 0,0 0-1980 0 0,0 0-275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5:07:48.46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10631 1769 22 0,'0'0'82'15,"0"0"-12"-15,0 0-11 0,0 0-3 0,0 0-3 0,0 0-13 0,0 0 17 0,0 0-5 16,-1-4-1-16,1 4 1 0,0 0-11 15,0 0 5-15,0 0 0 0,0 0 4 0,0 0 1 0,0 0-3 16,0 0 2-16,-8-2-8 0,8 2 3 0,0 0-2 16,0-3-7-16,0 3 2 0,0 0-6 0,0 0-4 15,0 0-2-15,0 0-6 0,0 0-6 0,0 0 3 16,-4-3 0-16,4 3 2 0,0 0-7 0,0 0-4 16,0 0 6-16,0 0-7 0,0 0 0 0,0 0 1 15,0 0-2-15,0 0-7 0,0 0 10 0,0 0-5 16,0 0 1-16,0 0-3 0,0 0 7 0,-1 11-6 15,-2-9 0-15,2 2-3 0,1-4 6 0,-1 8-9 16,-3-3 0-16,3 0 10 0,-2 2-9 0,2 0 3 16,-2 1 1-16,2-1-4 0,1 5 5 0,-1-3 2 15,-3 0-5-15,4 2 5 0,-3-1 2 0,1-1-5 16,-1 0 3-16,2 2-7 0,1 1-4 0,-4-3 12 16,1 1 2-16,3 2-6 0,-2-3 2 0,-2 2-1 15,3 1-6-15,-2-3 0 0,3 1 6 0,-1 0 2 16,1-3-3-16,0 2-15 0,0-1 27 0,0-1-11 15,0 1 3-15,0-1-5 0,0-1 6 0,0 1-1 16,0-2-2-16,0 3 0 0,0-3 1 0,0 0 1 16,0 0-4-16,0 2 3 0,0-4-8 0,0 1 6 15,0-4-1-15,0 7-1 0,0-2-8 0,0-5 9 16,0 3 0-16,0 2-6 0,0-5 4 0,0 5 3 0,0-5-18 16,0 6-23-16,0-6-24 0,0 0-39 15,0 0-113-15,0 0-233 0,0 0 103 0</inkml:trace>
  <inkml:trace contextRef="#ctx0" brushRef="#br0" timeOffset="825.49">10511 1820 10 0,'0'0'91'0,"0"-6"-5"15,3 3-8-15,-3 3-9 0,3-8-11 0,2 6-6 16,0-3-7-16,-1 1 0 0,0 1-7 0,0-2 0 16,3 2-4-16,0-1 5 0,2-1-10 15,-3 0 15-15,7 1-17 0,-4-1-5 0,0 2 0 0,0-1-9 16,1 1 10-16,-1-1-21 0,3 1 8 0,-2 2 7 16,0 0 0-16,2 2 6 0,-6 0-17 0,0 1 2 15,1 1-2-15,-1-1 7 0,0 1-9 0,1 1 3 16,-2 1-6-16,0 0 5 0,-1 2-2 0,-1-2 5 15,1 0-3-15,-1 4 5 0,-2-3-7 0,1 1 2 16,-2 3 7-16,0-3-16 0,-2 0 9 0,1 2-4 16,-2-3-1-16,0 3 4 0,-1-2-11 0,-1 1 11 15,-3-1-1-15,2 0 13 0,-2 1-15 0,-1-1-2 16,-1 0-5-16,1 0 5 0,1 0 0 0,2-2 3 16,-3 0-1-16,2 0-1 0,0 0-7 0,2-1 0 15,1 0 6-15,0-1 7 0,-1 0-6 0,-1 0 12 16,2 0-4-16,0 1 9 0,4-4 2 0,-9 2-2 15,5-1 9-15,4-1-13 0,-10 0-3 0,10 0-2 16,-9-1 13-16,9 1-1 0,-9-2-2 0,5 0-5 16,-2-1 5-16,6 3-1 0,-6-4-11 0,2 3-8 15,1-2 14-15,3 3-4 0,-4-6 5 0,2 3-2 16,2 3 2-16,-3-3 2 0,3 3-5 0,0-5-6 16,0 5 3-16,-4-4 0 0,4 4-6 0,0 0 5 15,0 0-4-15,-1-3 0 0,1 3 1 0,0 0 3 16,0 0-9-16,-4-4 0 0,4 4 4 0,0 0-2 15,0 0 6-15,0 0-3 0,0 0-5 0,14 10 3 16,-10-9-4-16,-1 2 7 0,-1 0-4 0,2 1-4 16,2 0 7-16,0 0-3 0,-3 0 5 0,3-1 5 15,-3 3-8-15,5 0-2 0,-3-3-12 0,3 2 21 0,-3 2-9 16,4-2 7-16,-4 2-10 0,5-1 5 0,-3 1 0 16,-1-1-4-16,1-1 4 0,-1 0-1 15,3 2 1-15,-2-3-1 0,4 3-1 0,-5-3 5 16,3 1-2-16,-1-1-6 0,0-1 3 0,-1 2 3 0,3-4-6 15,1 0 6-15,0-1 2 0,-1 2-15 0,2-1-8 16,-6-2-9-16,3-1-2 0,-3 0-27 0,3-1-24 16,-4-1-11-16,1 0-25 0,-3 3-64 0,1-4-195 15,0 3 86-15</inkml:trace>
  <inkml:trace contextRef="#ctx0" brushRef="#br0" timeOffset="1341.16">10829 2068 71 0,'0'0'67'16,"0"0"3"-16,0 0-7 0,9-4-1 0,-4 3-4 15,-1-2-4-15,4 0-5 0,-6-2-1 0,6 4-6 16,-3-4-5-16,1 1-3 0,0 0 4 16,-1 1-5-16,-2-1 4 0,0 2 3 0,1-2-13 0,-2 1 10 15,-2 3-8-15,3-5-7 0,-2 2 0 0,2 1 0 16,-3 2-1-16,1-5-11 0,-1 5 5 0,1-4 0 16,-1 4-8-16,0-5 10 0,0 5-4 0,-3-3 0 15,3 3 4-15,-3-4 7 0,0 1-3 0,3 3-11 16,-6-1 5-16,2-2 6 0,4 3-3 0,-5-3 2 15,-1 2 1-15,6 1-3 0,-13-1 2 0,5 2 0 16,8-1-15-16,-10 0 6 0,4 1 0 0,-1 2-6 16,2 0 8-16,5-3-8 0,-9 3-8 0,4 0 9 15,1 1-3-15,0 0-3 0,1 0 8 0,0 1-1 16,3-1 0-16,-4 1-1 0,4 0-1 0,-3 1-2 16,3-2 6-16,-1 1 3 0,2 2 0 0,2-1-3 15,-3-1 3-15,1 2 11 0,2 1-5 0,0-3 1 16,-1 3 10-16,3-1-11 0,-1 2-1 0,5-4-5 15,0 5 6-15,-1-3-3 0,2 0-1 0,0-2 6 16,2 0-5-16,0 0-2 0,1 0-5 0,-3-2 2 0,3 2-8 16,-1-3-34-16,0-2-34 0,-1-1-41 15,0-3-142-15,3 0-269 0,-5-2 119 0</inkml:trace>
  <inkml:trace contextRef="#ctx0" brushRef="#br0" timeOffset="1864.46">11113 1813 76 0,'0'0'119'0,"-3"-4"-8"0,3-1 2 16,0 5-6-16,0 0-14 0,-2-3-11 0,2 3-5 15,0 0-7-15,0 0-12 0,-8-2 7 0,8 2-17 16,0 0-6-16,-9 0-8 0,9 0 2 0,-6 3-7 15,2 1-2-15,0-1 1 0,0 1 4 0,3 0-7 16,-3-1-11-16,3 1 3 0,-4 1-3 0,2 1-2 16,2-1 0-16,0 1-4 0,-3 3 3 0,1-2-2 15,3 0 0-15,-1 0-3 0,-2 2 3 0,2 0-1 16,0 2-7-16,-2 1 16 0,6 1 2 0,-2-4-5 16,-1 4 10-16,1-1 3 0,3 4-8 0,0-5-1 15,1 5 3-15,3-2-6 0,-3 1-1 0,0 1-1 16,3 0 6-16,-4-3-9 0,3 3-1 0,-2-4 5 15,0 5-5-15,-1-5-2 0,0 1 4 0,1 0 0 16,-1 0 0-16,-3 1-2 0,2-4-1 0,-2 3-1 16,2-2-2-16,-2 0 2 0,0 4 2 0,-1-7-4 15,0 3-1-15,0-5 0 0,-1 1-1 0,0-2 4 16,2 3-2-16,-1-2-14 0,-1-1-33 0,1 1-29 16,0-6-43-16,-2 4-144 0,2-4-278 0,0 0 124 15</inkml:trace>
  <inkml:trace contextRef="#ctx0" brushRef="#br0" timeOffset="2120.96">11058 2042 77 0,'10'-6'120'0,"2"4"-13"0,-3-1-9 0,-2 2-6 16,2-2-26-16,3 1-40 0,-2 1-38 0,1-1-84 0,-4 1-104 15,1-1 46-15</inkml:trace>
  <inkml:trace contextRef="#ctx0" brushRef="#br0" timeOffset="3091.24">11238 2035 87 0,'0'0'153'16,"0"0"-16"-16,0 0-19 0,0 0-8 0,14 1-14 15,-14-1-9-15,5 3-12 0,-5-3-6 0,9 3-8 16,-5-1-7-16,-4-2 1 0,5 4-10 16,0-1 0-16,-1-1-3 0,-3 2-13 0,2 2 4 0,-2-2-4 15,3 1 0-15,-4 0-15 0,4 2 8 0,-3 1-2 16,-1-2-3-16,3-1 1 0,-2 1 2 0,-1 4-4 16,3-6-5-16,-2 2 1 0,-1-4-13 0,1 4 11 15,1-5 2-15,0 3-3 0,-2-4-12 0,0 0 20 16,0 5 22-16,0-5-7 0,0 0-7 0,0 0 4 15,0 0-5-15,0 0-4 0,0 0-3 0,0 0 8 16,-2-14-18-16,0 10 9 0,4-1-8 0,-2 5 5 16,2-5-3-16,-1 1 1 0,2-2-2 0,0 0 0 15,1 4-1-15,0-5 0 0,0 2-3 0,1 1-1 16,0 0 0-16,2 0 1 0,0 0-2 0,1 1-2 16,1-2 3-16,-1 3-3 0,1-1 3 0,0 0-1 0,-2 2 2 15,1 0-6-15,2-3 1 0,-5 1-4 16,4 1 9-16,-4 2-4 0,0-4-1 0,0 1 2 15,2-1 2-15,-1 3-4 0,-2-3 2 0,1 1-5 16,-1 0 2-16,1-2-4 0,-1 3 8 0,-3-2-6 0,4 0 0 16,-2 2 7-16,-2 0-1 0,2-2-1 0,-3 4-2 15,2-5 1-15,1 2-3 0,-3 3-2 16,0 0 4-16,1-3 9 0,-1 3-12 0,0 0 5 16,-4-6-5-16,4 6 1 0,-6 0 2 0,6 0-2 0,0 0 1 15,-14 1 8-15,7 1-6 0,7-2-4 0,-9 1-4 16,9-1 11-16,-5 0-5 0,5 0-1 0,0 0 3 15,-10 2-3-15,10-2-2 0,-4 1 7 0,4-1-7 16,-1 4-7-16,1-4 9 0,-4 5 3 0,4-2 0 16,0 1 3-16,0-4-5 0,0 7 7 0,-2 0-3 15,4-1-6-15,-2 1 3 0,0 1 3 0,0-2-4 16,1 1 2-16,2-2 7 0,-2 3-4 16,3-2-1-16,0 2 0 0,2 1 2 0,-1-2 0 0,3 1-2 15,1-1 3-15,1-1 0 0,-1-4-4 0,4 3 3 16,0-1 1-16,-2-3-5 0,3-1 3 0,-2 2-1 15,3-4 3-15,-1 1-3 0,-2 0-3 0,0-4 3 16,-1 2-11-16,0 2 12 0,-1-6 0 0,-1 3 1 16,-1-2-3-16,-3 2-4 0,2-3 5 0,-1 4 0 15,-5-4-5-15,3 2 4 0,-4 2 1 0,1-2-4 16,2 1 2-16,-3 2 2 0,1-3-2 0,2 2 1 16,-3 3-1-16,0-4 2 0,-3-1-10 0,3 5 6 15,-1-4 1-15,1 4 2 0,-4-3-3 0,4 3-1 16,-4-4 3-16,-1 3-3 0,5 1 2 0,-5-3-2 15,5 3 5-15,-9 0-5 0,4-1 1 0,5 1 0 16,-6-3 7-16,6 3-4 0,-6-2-4 0,6 2 5 16,-5-1 0-16,5 1-2 0,-8 0-1 0,8 0 7 15,-7 3-4-15,7-3-7 0,-6 2 5 0,6-2-1 16,-6 2-3-16,6-2 3 0,-3 3-2 0,3-3 3 0,-5 2-8 16,3 1 9-16,2-3-1 0,-1 7 4 0,1-2-1 15,1-1-3-15,-1 1 0 0,0-1-3 0,0 4-2 16,2-3 7-16,3 4-9 0,-2 2 12 15,1-4-3-15,1 2 5 0,3-2-1 0,-3 2 3 0,4-1-2 16,0 5-1-16,0-6 0 0,1 0-3 0,-1-2 4 16,3 1-2-16,-1-1 1 0,6 1-4 15,-4-1-31-15,-2-3-51 0,2-1-74 0,0-2-151 16,-2-1-327-16,3-4 145 0</inkml:trace>
  <inkml:trace contextRef="#ctx0" brushRef="#br0" timeOffset="8962.86">11202 1918 59 0,'0'0'92'0,"0"0"-4"0,0 0-9 16,0 0 1-16,0 0-18 0,0 0-7 0,0 0 12 15,0 0-18-15,0 0 2 0,0 0-5 0,0 0 0 16,0 0 2-16,0 0-1 0,0 0 0 0,0 0-9 16,0 0-4-16,0 0 5 0,0 0-10 0,0 0 6 15,0 0-6-15,0 0-1 0,0 0 3 0,0 0 0 16,0 0 6-16,0 0-1 0,0 0 4 0,0 0 8 0,4-1-9 15,-4 1-6-15,5-4-4 0,-1 1-1 0,1 0 0 16,-2-1-2-16,0 2-5 0,1-3-2 16,0 2-5-16,0-1 4 0,-3-1-3 0,2 2-7 15,-2-2 0-15,2 1 5 0,-1-1-1 0,-2 1-8 0,0-1-1 16,0 5 5-16,-2-8-1 0,2 3-3 16,-3 1 8-16,3 4-6 0,-4-4-1 0,3 0-7 0,1 4 15 15,-4-4-15-15,0 1 0 0,4 3 4 16,-5-2-2-16,5 2-3 0,-10 0 4 0,10 0-2 0,-9 2 0 15,9-2-4-15,-9 0 5 0,5 2 7 0,4-2-6 16,-10 1-2-16,8 1 3 0,2-2-2 0,-6 3-2 16,6-3 3-16,-5 4-1 0,4-1-4 0,1-3 5 15,-5 4 3-15,4-2-1 0,1-2-6 0,-2 8-1 16,2-5 8-16,-1 1-4 0,0 1 0 0,1-3 0 16,-2 5-4-16,2-2 4 0,0 2-3 0,0-2 1 15,0 0 5-15,0 0-3 0,0 0 3 16,2 1 4-16,-1 0-6 0,0 1-1 0,1-3 3 0,-1 2-2 15,0-1 4-15,2-1-6 0,-2 1 0 0,2 0 4 16,-1-4 2-16,-1 5-6 0,2-5 2 0,0 4 4 16,-1-4-1-16,-2-1-12 0,6 6-16 0,-4-4-23 15,0 0-27-15,-2-2-38 0,7 1-139 0,-7-1-272 16,0 0 121-16</inkml:trace>
  <inkml:trace contextRef="#ctx0" brushRef="#br0" timeOffset="14773.98">10860 2914 37 0,'-3'-4'104'0,"3"4"-7"0,-2-3-11 16,2 3 1-16,-5-4-1 0,5 4-1 0,-7-4-4 15,6 2-15-15,1 2-1 0,-8-5-5 0,3 3-10 16,1 0 0-16,-2 1-11 0,-2-2-2 0,3 2-8 15,-7 0 3-15,5 1-3 0,-5 1-6 0,3 0-3 16,-1 2-1-16,0-2-2 0,1 1 2 0,-1 0-6 16,0 3 7-16,-1-2-13 0,3 2 4 0,-1 2-2 15,-3 0 2-15,6 0-11 0,-5 1 9 0,4 2-5 16,-1-3 6-16,1 2-4 0,0 2 0 0,3-1 0 16,2 1 4-16,-2-1-2 0,0 7 3 0,0-2 3 15,3 1 3-15,-3 0-2 0,8 2 4 0,-4-3-8 16,1-4 4-16,0 6-4 0,3-5 5 0,0 4-2 0,0-5-1 15,1 0 3-15,-1 0-2 0,5 0 0 0,-3 0-2 16,1 0 1-16,-1-3 3 0,5 0-1 0,-2-2 5 16,0-3 14-16,4 4-9 0,0-5 1 0,1-2 0 15,3 0-2-15,3-4-12 0,-2-1 10 0,11 0-10 16,-2-5 2-16,0 0 2 0,1-1-1 0,-9 1-2 16,8-2-6-16,-12 2 3 0,3 1-2 0,-5-1 3 15,-3-2-4-15,0-1 4 0,-2 2-5 0,0 1-4 16,-4-2 2-16,-3 0-2 0,0-3-2 0,-3-2 3 15,-2 1 6-15,1 3-7 0,-3 0-2 0,-1 2-3 16,0 1 3-16,-5-4-2 0,2 5 1 0,-1 1 2 16,0 0 4-16,1 2-4 0,-6-1-8 0,4 2 8 15,1-2-1-15,-2 3 1 0,3 2-1 0,-2 0 1 16,3-1-1-16,-1 1-1 0,0 2 0 0,-2 0 1 16,6 0 5-16,-3-3-8 0,1 6-11 0,1-3-14 0,0 2-5 15,-3 0-18-15,4-1-6 0,0 2-13 0,0-3-30 16,2 2-31-16,-6 0-112 0,4 1-264 0,0-1 117 15</inkml:trace>
  <inkml:trace contextRef="#ctx0" brushRef="#br0" timeOffset="15080.42">10783 3072 78 0,'1'5'110'0,"2"5"-13"0,2-3-11 0,-3 2 1 16,5-2-10-16,-4 5-12 0,3-3 7 0,-1 2-2 16,0 2 4-16,3-3-1 0,-2 5-4 0,1-3-2 15,-2-2-8-15,0 1 0 0,4 0-1 0,-4-1-9 16,-1 2 1-16,2 0-11 0,1-2-2 0,-1 2-3 15,-2-3-21-15,2 0 19 0,-2 2-15 0,0-6 10 16,0 1-4-16,-2 0-3 0,2-1 3 0,-3-2-9 0,2 1-18 16,-2-1-24-16,-1-3-36 0,0 0-70 15,0 0-92-15,4-10-243 0,-5 2 108 0</inkml:trace>
  <inkml:trace contextRef="#ctx0" brushRef="#br0" timeOffset="15856.44">11058 3096 48 0,'0'0'129'16,"0"0"-11"-16,0 0-20 0,0 0-5 0,0 0-11 16,-1 13-3-16,2-9-6 0,0 1-12 0,2 2 2 15,-2-1-6-15,3 2 0 0,-3 2 0 0,3 0-8 16,-3 1-1-16,3 1-9 0,-1-1 0 0,-2 1-8 16,0-1 1-16,2-1-1 0,1 1-6 0,-2-4 1 15,1 3 0-15,-1-4-8 0,1 0 5 0,0-1 5 0,0-3 0 16,0 0 8-16,-3-2-1 0,7 0 0 15,-7 0-6-15,9-7-3 0,-1-1-7 0,-2 2 3 0,-1-4 4 16,1 0-10-16,-1 1-1 0,0-3-4 0,-1 1 0 16,-1 3 0-16,0 1 0 0,0 0 1 0,-1 2-6 15,1-1 0-15,-1 1-1 0,-2 1 1 0,2 3-1 16,-2 1-2-16,2-7 0 0,-1 4-1 0,-1 3-4 16,0 0 6-16,9-1-3 0,-9 1 3 0,5 0-8 15,-5 0 5-15,8 4 1 0,-5-1-3 0,1-2 5 16,0 2-4-16,0 1-2 0,1 1-2 0,-1 0 5 15,0-1-2-15,1 1 6 0,2 1-3 0,-1 1 0 16,-1 1 1-16,-1 0-4 0,1-2 4 0,-1-1-6 16,0-1-2-16,1 1 4 0,0 1 2 0,-1-4 1 15,0 1-1-15,0-3-1 0,1 1 7 0,-5-1-3 16,11-5-1-16,-3 1 1 0,0-4-3 0,-1 2 0 16,3-3-1-16,-2 0 5 0,0 2-1 0,1-1-5 15,-2-2 1-15,0 2-3 0,-2-2 6 0,0 2 0 0,1-1 0 16,-5 4 0-16,3-1-2 0,-2 0-8 15,0 1 10-15,-1-1 0 0,-1 2-6 0,2-1 1 0,-2 1 5 16,0 4-2-16,0-7-3 0,-2 5 1 16,2 2-7-16,-1-5 15 0,-3 2-5 0,4 3-2 0,-5 0 0 15,5 0-2-15,-11 0 4 0,11 0 4 0,-9 4-6 16,4-3 2-16,1 3-5 0,0-3 2 0,-1 5 6 16,1 0-3-16,0 1 0 0,2 0 3 0,2 0-7 15,-2 0 3-15,2 3-4 0,2-2 6 0,-2 2-3 16,2-1 0-16,0-2 3 0,0 2-1 0,2-1 1 15,1 0 0-15,0-3-5 0,-1 1 6 0,1 1 1 16,2-3-3-16,-2-1 2 0,3-1-1 0,0 0 0 16,3 3-2-16,-1-5 2 0,1 0-3 0,2-5-26 15,-2 3-26-15,1-2-34 0,3-1-42 0,-6-2-24 16,2 0-92-16,-1 0-264 0,-1 1 117 0</inkml:trace>
  <inkml:trace contextRef="#ctx0" brushRef="#br0" timeOffset="16157.01">11589 3027 18 0,'0'0'157'0,"-6"-1"-17"0,6 1-11 16,-11 6-10-16,7-3-18 0,0 0-10 0,0 2-5 16,0 0-7-16,2 0-7 0,0 1-3 0,1-1-5 15,1 3-13-15,-2-1 0 0,2 1-1 0,2-2 2 16,-1 1-10-16,3-1 0 0,0 1-3 0,1 2 1 15,3-4-9-15,-2 5-6 0,3-3 2 0,-2-2-4 16,0 2 3-16,-2 0-6 0,3-1 0 0,-3 1-1 16,-2 0-7-16,-1 1 0 0,1-1-10 0,-2 0 9 15,0-1-1-15,-1 0 0 0,-1 2 4 0,0-3-10 16,-2 2 8-16,1-3-3 0,0-1 0 0,0-1 1 16,-1 3-3-16,2-2-2 0,1-3 1 0,-5 4 2 15,5-4 1-15,-4 2-18 0,2 1-28 0,2-3-51 16,-7 0-196-16,7 0-307 0,-9 0 137 0</inkml:trace>
  <inkml:trace contextRef="#ctx0" brushRef="#br0" timeOffset="16488.59">11738 2914 201 0,'0'0'204'0,"0"0"-21"16,0 0-17-16,0 0-19 0,0 0-15 0,-3 11-13 15,3-4-10-15,0 2-9 0,3 6-12 0,-2-1-6 16,1 1-13-16,1 1-4 0,2 1-3 0,2-1-7 15,-2 0-4-15,1 4-6 0,0-3-6 0,1 0-5 16,-5 0-4-16,4-3 2 0,0 2-5 0,-2-3-1 16,-1-1-4-16,0-1-2 0,1 1-2 0,-1-1-4 15,-1 0 2-15,1-3-3 0,-2 2 0 0,-1-3-1 0,1 0-19 16,-1-2-32-16,0 0-26 0,0-5-47 0,0 0-50 16,-7 4-140-16,7-4-327 0,0 0 145 15</inkml:trace>
  <inkml:trace contextRef="#ctx0" brushRef="#br0" timeOffset="16781.28">11712 3134 176 0,'12'-7'180'0,"3"-4"-16"0,2 3-12 0,0-4-15 0,1 4-16 15,2 1-10-15,-3 1-9 0,0 2-16 0,-4 2-7 16,-2 0-8-16,2 1-9 0,-3 1-4 0,2 0-3 15,-7 3-7-15,0-1-7 0,1 2-3 0,1 0-7 16,-3 4 2-16,-2-1-7 0,2 0 2 0,-4 2-4 16,0 3-2-16,0-3-3 0,0 2 0 0,0-2-3 15,0 0-6-15,0 0 0 0,0 0-2 0,0-2 2 0,0 0-1 16,0-2 1-16,0 0 0 0,3 0 0 16,-3-1-8-16,0-1 6 0,0-3-4 0,1 6 7 15,-1-6-5-15,3 1-1 0,-3-1 0 0,0 0-15 16,0 0-20-16,0 0-31 0,0 0-34 0,0 0-50 0,0 0-135 15,-7-14-302-15,3 7 133 0</inkml:trace>
  <inkml:trace contextRef="#ctx0" brushRef="#br0" timeOffset="16939.65">11900 2942 175 0,'0'0'169'0,"0"0"-20"0,0 0-11 15,0 0-12-15,0 0-13 0,0 0-20 0,18 7 0 16,-9 0-9-16,-3 0-8 0,7 1-34 0,-3-2-73 16,-1 1-174-16,-1-2-222 0,3-2 99 0</inkml:trace>
  <inkml:trace contextRef="#ctx0" brushRef="#br0" timeOffset="17306.93">12076 3103 33 0,'-2'2'175'0,"0"3"-9"0,1-1-8 0,1 3-18 0,0-1-9 16,0 1-11-16,1-2-6 0,1 2-8 0,0 1-4 16,2-3-10-16,-4 0 0 0,4 1-4 0,1-3 1 15,-4 1-7-15,5 0-5 0,-2-2-2 0,3-1-8 16,-2 0-5-16,3-1-8 0,3 0-8 0,-6-1-4 15,3-1 1-15,0 1-5 0,-1-2-6 0,0 0-2 16,-1-1-6-16,-2 1-1 0,2-2-3 0,-3 1-3 16,1-1-2-16,-2-1-5 0,-1 2 3 0,-1-2-1 15,-1-1-1-15,0 3-1 0,0-2-1 0,-3 1 1 16,3 2-4-16,-3-1-1 0,0-1 0 0,0 2 2 16,0-2-1-16,-1 2-1 0,1 1-1 0,-2-2-1 15,2 1 2-15,2 0-4 0,2 3 3 0,-7-4-3 16,7 4 2-16,-5-1-5 0,5 1-2 0,0 0-17 15,-4-1-21-15,4 1-29 0,0 0-20 0,0 0-27 0,0 0-24 16,0 0-34-16,0 0-127 0,13-3-328 0,-8 2 145 16</inkml:trace>
  <inkml:trace contextRef="#ctx0" brushRef="#br0" timeOffset="17614.25">12287 3093 73 0,'3'6'146'0,"-1"0"-5"0,2 2-7 15,1 0-7-15,-1 1-14 0,2 0-6 0,-1-1-13 16,-1 1-13-16,1-2 1 0,-1-1-5 0,0 0-14 16,0 0 3-16,1-3-1 0,-4 0 7 0,3-2 14 15,-1 4 13-15,-3-5 13 0,5 1-4 0,-5-1-9 16,9-7-13-16,0 0-9 0,-3 0-4 0,3-2-10 16,-1 0-4-16,2 0-6 0,-4 0-8 0,-1-1-5 15,1 6-3-15,-1-1-4 0,-3 0-4 0,3 2-4 16,-1 1 0-16,0 0-6 0,-4 2-1 0,0 0 1 15,9 4-9-15,-9-4 3 0,8 4 2 0,-6 3-5 16,1-1 0-16,-1 1-3 0,1 3-1 0,-2-2 3 16,2-1-2-16,1 0 0 0,-2 0-2 0,1 0-1 15,-1-3 1-15,1 0 1 0,-2 3-1 0,3-3-1 16,-2-1 0-16,2 0-18 0,-4-3-37 0,0 3-47 0,0-3-84 16,0 0-223-16,4-10-439 0,-4 3 194 0</inkml:trace>
  <inkml:trace contextRef="#ctx0" brushRef="#br0" timeOffset="18074.21">12722 3012 55 0,'0'0'144'16,"0"0"-9"-16,-7-2-22 0,7 2-3 0,0 0-9 16,-9 0-8-16,9 0-3 0,-6-1-5 0,6 1 0 0,0 0-1 15,0 0-6-15,0 0 2 0,-5-3-1 16,5 3-6-16,0 0-9 0,0 0-4 0,0 0-4 16,-8 0-4-16,8 0-9 0,0 0-1 0,-8 3-6 0,4-2-5 15,-3 2 1-15,3 0-6 0,-5 2-2 0,0 0-3 16,2 1-2-16,-2 2 1 0,1 1-1 0,1-1-4 15,1 1 0-15,1-1 2 0,1 2-7 16,3-2 2-16,2-1-1 0,1 0 3 0,0 0 0 0,5 1 0 16,0-2-3-16,6 1 0 0,3 1 0 0,1-3-5 15,2 3 2-15,-3-3-4 0,-4 0-2 0,1 0 2 16,-4 1-2-16,1-2 0 0,-2-1 2 0,-3 1-1 16,0-3-1-16,0 3 0 0,-4-1-4 0,2 0 4 15,-3-3 2-15,1 4 0 0,-1-4-1 0,-5 5-2 16,3-2 1-16,2-3 1 0,-8 2-2 0,3-1 8 15,5-1-3-15,-4 1-2 0,4-1 0 0,0 0 1 16,-14 0 1-16,9 0 0 0,5 0-20 0,-9 3-37 16,5 1-50-16,-2-3-52 0,-6 2-162 0,2-2-339 0,-2 2 150 15</inkml:trace>
  <inkml:trace contextRef="#ctx0" brushRef="#br0" timeOffset="19440.41">13194 3146 76 0,'0'0'127'0,"-1"6"-12"16,1-6-13-16,0 0-7 0,0 0-11 0,0 0-8 16,0 0-9-16,0 0-6 0,0 0-5 0,0 0-8 0,0 0-6 15,0 0 4-15,0 0-3 0,0 0 3 0,0 0-1 16,0 0 2-16,0 0 5 0,0 0-4 15,0 0 2-15,0 0-1 0,0 0-4 0,0 0-1 0,0 0-5 16,0 0-3-16,-9 0-4 0,9 0-5 0,0 0 0 16,0 0 0-16,0 0 0 0,0 0-13 0,0 0-1 15,0 0-2-15,0 0 4 0,0 0-2 0,0 0-1 16,0 0 2-16,0 0-1 0,0 0 2 0,0 0-2 16,0 0 10-16,0 0 7 0,0 0 8 0,0 0-1 15,0 0 5-15,0 0 1 0,0 0 3 0,0 0 1 0,0 0-2 16,0 0-10-16,15-8-2 0,-3 2-4 15,3 0-6-15,2 1-2 0,2-1 1 0,8-2-5 16,2 1 2-16,1-3-4 0,-1 6-3 0,3-1-5 16,-4-1 4-16,0 2 0 0,-6 1-2 0,0 1 2 0,-5 0-6 15,-4 1 0-15,-1-2-8 0,-1 1 8 16,-4 1 0-16,-1 1-1 0,-1-1 0 0,-5 1 2 16,10-1 0-16,-10 1-4 0,8-2 2 0,-8 2-1 0,0 0 1 15,5 2-3-15,-5-2 1 0,0 0 1 0,0 0 1 16,8 0-5-16,-8 0 2 0,0 0 1 15,0 0-5-15,0 0 3 0,0 0-2 0,0 0-7 0,6 2-17 16,-6-2-35-16,0 0-42 0,-5 6-50 0,5-6-205 16,-7 5-386-16,1-5 171 0</inkml:trace>
  <inkml:trace contextRef="#ctx0" brushRef="#br0" timeOffset="21306.21">13974 2905 67 0,'0'0'86'0,"0"0"0"0,0 0-6 15,0 0 0-15,0 0-3 0,0 0 0 0,0 0-17 0,0 0 11 16,0 0-2-16,0 0-1 0,0 0-1 0,0 0-4 16,0 0 0-16,0 0 1 0,0 0-13 0,0 0 5 15,0 0-1-15,0 0-12 0,0 0 7 0,0 0-8 16,0 0-5-16,0 0-5 0,0 0-4 0,0 0-1 15,0 0-2-15,0 0-4 0,0 0-4 0,0 0 3 16,0 0-7-16,0 0 3 0,0 0-3 0,0 0-4 16,0 0-1-16,0 0 3 0,0 0-5 0,0 0 3 15,0 0 3-15,0 0-9 0,0 0 3 0,0 0-3 16,0 0 3-16,0 0 5 0,0 0 0 0,0 0-2 16,0 0 2-16,0 0 1 0,0 0-1 0,0 0-2 15,-1-5-1-15,1 5 1 0,0 0-2 0,0 0-2 16,0 0-1-16,0 0 0 0,0 0-1 0,0 0-1 15,0 0 3-15,0 0-5 0,0 0 5 0,0 0 3 0,0 0 3 16,0 0 2-16,0 0-1 0,0 0 0 16,0 0 0-16,0 0 0 0,0 0 0 0,0 0 1 15,0 0 3-15,0 0-1 0,0 0-1 0,0 0-2 0,0 0 0 16,0 0-2-16,0 0 0 0,0 0-2 0,0 0-1 16,0 0-1-16,0 0 5 0,0 0-9 15,0 0 2-15,0 0-1 0,0 0-3 0,0 0 5 0,0 0-3 16,0 0-1-16,0 0 5 0,2 14-5 0,-2-9 2 15,2 1-4-15,-2-1 5 0,1 6-3 0,1-1 3 16,-1 2-1-16,-1 0-2 0,2 0-1 0,-1-1 6 16,2 3-1-16,-2-3-3 0,0 1-2 0,0 0 2 15,2-2-5-15,-2 0 3 0,1 0 4 0,-1 0-2 16,1-4 2-16,0 0-6 0,-1-1 2 0,0 0 0 16,1-1 3-16,0 0 3 0,-2-4-3 0,0 6 7 15,0-6 16-15,5 2-2 0,-5-2-2 0,0 0-3 16,12-8-4-16,-6 1 1 0,-1 1 1 0,4-2-6 15,-4-1 1-15,4-1-2 0,-5 0-1 0,6-4 4 0,-5 2-6 16,3-3-2-16,-3 1 1 0,-1-2 0 16,1 1-3-16,3-1 3 0,-6 2-3 0,5 4-1 15,-6-4 1-15,2 4-3 0,-1 0 3 0,2 1-6 0,-4-1 4 16,3 3 1-16,-2-1-2 0,1 3-2 16,-2-1 5-16,1 0 0 0,1 3-4 0,-2-2 3 0,0 1-4 15,1 2 2-15,-1 2 2 0,0 0-5 0,5-3-6 16,-5 3-37-16,0 0-1 0,0 0-19 0,11 7-23 15,-9-4-24-15,2 0-26 0,2 0-44 0,-5 2-97 16,3-2-303-16,-1 0 134 0</inkml:trace>
  <inkml:trace contextRef="#ctx0" brushRef="#br0" timeOffset="22073.4">14242 2944 10 0,'0'0'181'0,"4"-5"-11"0,-4 5-17 0,0-5-11 15,0 5-10-15,-2-5-8 0,2 5-8 0,0 0-7 16,-2-4-8-16,2 4-8 0,0 0-11 0,-5-3-11 0,5 3-10 16,-10 0 0-16,1 4-6 0,0-3-8 0,0 4-4 15,-1 0-3-15,1-3-4 0,0 3-2 16,2 1-3-16,-1 3-6 0,-1 0-11 0,2 0 11 0,-1-1 0 15,1-1-6-15,3 2-3 0,-1 0-2 0,1 1 0 16,4-5-1-16,-1 2-4 0,-2 2-3 0,3-2 7 16,3 0-4-16,-2-4 0 0,-1 2-3 15,4-1 2-15,0-1 0 0,0-1 0 0,0 1 0 0,-4-3 0 16,15-1-3-16,-5-2 1 0,3-1 1 0,-2 1-1 16,0-3 0-16,0 1-3 0,3-7 1 0,-4 4 0 15,1 0-4-15,-4-1 3 0,1-1 0 0,2 3 2 16,-5 0-5-16,0 2 0 0,-1 0 1 0,0 0-1 15,-4 3-5-15,5-1 2 0,-4-1 6 0,-1 4-3 16,4-3-1-16,-4 3-5 0,0 0 6 0,0 0-1 16,0 0 2-16,-10 10-3 0,8-5 2 0,0-1 0 15,1 1-3-15,-2 0 4 0,2 0 0 0,-2 0 2 16,3 1-4-16,-1-1-4 0,1 1 3 0,-2-1-1 0,4 1 5 16,-2 0 1-16,0-1-4 0,0 1-1 0,4 0 0 15,-4-2 3-15,4 3 1 0,-3-3 1 16,1 1-1-16,0-4 3 0,4 3-2 0,-2-3-4 0,4 2 5 15,-8-3 2-15,19-5 0 0,-11 3-3 0,3-1-3 16,1-4 2-16,-3 1-2 0,1 0 2 0,1-2 0 16,-2-1-2-16,-2-1 3 0,2 1-2 15,-2-1 0-15,1-1-1 0,-3 2 2 0,0 0-4 0,-1 0 0 16,-3-2 3-16,3 2-1 0,-4 0 0 0,1-1-2 16,-1 2-6-16,-1 1 8 0,-1-2-1 0,-1 0-3 15,-1-2 7-15,2 5-11 0,-1-5 10 0,-1 4-5 16,-2-2 2-16,1 1 0 0,0 3 4 0,1-2-2 15,0 2 3-15,-1 0-8 0,2 1 7 0,-1 1 1 16,2-1 1-16,2 4-2 0,-3-4-3 0,3 4 2 16,-2-1-1-16,2 1-3 0,0 0 3 0,0 0-1 15,-10 5 5-15,7-2-3 0,2 1 1 0,-2 0-1 16,1 1-2-16,-1 1 1 0,0 2 0 0,5 3-1 0,-2-1 3 16,1 1 1-16,3 4 0 0,-3-1-1 15,4 1-2-15,-1 2 1 0,1 0 1 0,0 0-8 16,-2-1 9-16,2 0-2 0,0 0-2 0,0-1 0 0,-1-2 5 15,0 2-3-15,1-2 1 0,-2-4 5 0,0 0-2 16,0-2-4-16,0-1-36 0,0 1-43 0,1-3-56 16,1-1-207-16,-5-3-368 0,0 0 163 15</inkml:trace>
  <inkml:trace contextRef="#ctx0" brushRef="#br0" timeOffset="22756.79">14540 2921 80 0,'0'5'115'0,"-1"-1"-5"15,1 3-8-15,0-1-5 0,-3 4-24 0,3 0 16 0,-4 0-17 16,4 2 3-16,0-3-12 0,-1 3 0 16,-2-4-4-16,2 3-3 0,1-2-7 0,0 1-4 15,0-4-2-15,1 1-6 0,2-2 3 0,-2 3-7 16,2-4-5-16,-2-2 6 0,4 1-4 0,-1-2-11 0,3 0 5 16,-7-1-1-16,15-4-9 0,-6 2 4 0,0-3-4 15,2-1 3-15,-2 1-7 0,-2 3 1 0,0-5-4 16,-2 4 5-16,2-1-4 0,-1-1 1 0,-1 5-2 15,-2-3-1-15,0 1 1 0,-3 2-4 0,6-3-1 16,-4 1 4-16,-2 2 0 0,0 0 2 0,0 0-7 16,10 4 4-16,-10-4-2 0,8 3 2 0,-3 0-2 15,-2-1 0-15,3 2 5 0,-1 0-2 0,3-2-1 16,2-2 10-16,-1 5 1 0,1-5-1 0,4 0 1 16,-2-2 1-16,-2-1-2 0,3 3-1 0,-3-2 2 0,3-2 1 15,-3 0-8-15,-1-1 2 0,1 1-1 16,-3-1 1-16,-1-3-7 0,-2 3 4 0,0-2-2 15,0 2 0-15,-2 0 2 0,1 1-6 0,-2-1 3 16,-1 0 3-16,0 5-5 0,-4-7-11 0,2 3 13 0,0 1 0 16,2 3 1-16,-6-5 2 0,3 2 6 15,-1 2-7-15,1-2 6 0,-1 1 3 0,-2-1 7 16,2 1 3-16,4 2 3 0,-9-5-1 0,5 5 2 0,4 0 4 16,-7-2-4-16,7 2-4 0,-5-1-2 0,5 1-2 15,0 0-3-15,0 0-5 0,-11 2 2 0,11-2-3 16,-5 3 2-16,1 1-4 0,0 0-1 0,0 1 2 15,-1-1-4-15,3 3-6 0,-1 0 8 0,-1 3-3 16,3-3-3-16,1 0 5 0,0 1-5 0,1-1 2 16,-1 3 1-16,4-2-2 0,-1 1 1 0,-1-2-3 15,6 1 2-15,-2 0 3 0,2 0 0 0,3-2-1 16,-2 1-3-16,4-1-2 0,0-5 0 0,0 4 1 16,1-1-26-16,-3-2-31 0,2 1-37 0,6-3-39 0,-9-2-38 15,3 1-164-15,-4-4-359 0,4 1 160 16</inkml:trace>
  <inkml:trace contextRef="#ctx0" brushRef="#br0" timeOffset="23061.82">15070 2909 64 0,'-4'-1'174'0,"4"1"-7"0,-9 2-4 0,9-2-11 0,-9 0-11 15,6 2-17-15,3-2-8 0,-8 5-12 0,4-3-6 16,2 1-5-16,-2 1-9 0,1 4-8 0,2-1-5 16,1 0-3-16,1 4-7 0,1-2-4 0,0 0-6 15,-1 3-3-15,3-3-5 0,0 2-2 0,2 1-3 16,2 2-3-16,-3-2-3 0,2-2-5 0,-4 0-2 16,1-1-4-16,1 2-2 0,-3-4-3 0,-1 2 2 15,0-3 0-15,-1-1-3 0,-1 3-2 0,0-3 0 16,-1-1-4-16,-3 0-1 0,1 0 0 0,1-4 1 15,-1 3-1-15,0-1 1 0,0 1-5 0,4-3-6 16,-6 2-37-16,1 0-53 0,5-2-75 0,-11 1-174 0,5-1-368 16,-2 0 163-16</inkml:trace>
  <inkml:trace contextRef="#ctx0" brushRef="#br0" timeOffset="24039.6">14072 3404 126 0,'0'0'172'0,"0"0"-16"15,0 0-19-15,0 0-14 0,0 0-12 0,0 0-7 16,0 0-12-16,-5 9-11 0,5-2-7 0,0-2-11 0,0 3 0 15,0 1-22-15,0 0 6 0,0 2 0 16,0 0-4-16,4 0-3 0,-4 0-3 0,0-1-1 16,0 1-12-16,1 0 6 0,-2-6 2 0,2 5-3 0,-1-2-4 15,0 0-4-15,0-3-3 0,0-1 1 0,0 2-2 16,0 1 0-16,0-4-4 0,0 1 0 0,0-4 0 16,0 5 3-16,0-5 10 0,-1 3 5 0,1-3-2 15,0 0-1-15,0 0-1 0,0 0-3 0,-13-7 0 16,9 2-8-16,3-3 3 0,-5-4-3 0,3 0-2 15,-4-2 0-15,4-2-2 0,-1 0-3 0,0-5-3 16,6 3 3-16,0-1-2 0,2 2 2 0,-3-3 2 16,8 5 1-16,-3-1-2 0,2 4 7 0,-3 4 2 15,-1-1-2-15,2 1-1 0,-2 1-1 0,0 3-1 16,0 0-3-16,-3 0-2 0,3 2 0 0,-4-2-2 16,0 4 1-16,4-3-1 0,-4 3-2 0,0 0-1 15,3-4 0-15,-3 4-2 0,0 0 2 0,0 0 1 0,0 0-1 16,2 10 0-16,2-4 0 0,-3 1 0 15,2 2 1-15,-1 2 2 0,1 2 1 0,1 2 2 16,1 2 2-16,0 2-4 0,1-1 7 0,-2 2 7 0,2-2-2 16,0 1-1-16,-2-1-6 0,1 0 5 0,0-1-4 15,-2 0 0-15,1-6 0 0,-1 1-3 0,-1 0 0 16,1 0 1-16,0-5-3 0,-1 0 3 16,1 0-2-16,-2 1-2 0,0-4 2 0,1 0-1 0,-1 0-4 15,1-2 2-15,-2-2 0 0,0 0-4 0,0 0-34 16,0 0-41-16,0 0-52 0,-10-8-49 0,4 2-217 15,-1-5-421-15,-5-2 186 0</inkml:trace>
  <inkml:trace contextRef="#ctx0" brushRef="#br0" timeOffset="24224.66">13994 3513 87 0,'0'0'218'0,"0"0"-11"15,-5-4-16-15,5 4-24 0,0 0-14 0,14-7-19 16,-6 4-12-16,3-1-14 0,6-3-3 0,-2 3-15 16,4 0-7-16,2 1-7 0,-2-1-10 0,1 2-7 0,-1-2-4 15,-2 2-36-15,-3 0-45 0,0-1-42 0,3-1-47 16,-4 4-174-16,-3-4-313 0,-1 1 140 0</inkml:trace>
  <inkml:trace contextRef="#ctx0" brushRef="#br0" timeOffset="24511.42">14278 3331 164 0,'0'0'202'15,"0"0"-28"-15,0 0-15 0,0 0-17 0,0 0-9 16,0 0-16-16,-2 11-12 0,4-5-9 0,-2 1-8 15,5 4-13-15,-4 1-7 0,2 1 0 0,-2-1-5 16,3 2-3-16,-3 2-3 0,2 0-5 0,-2-3 0 16,2 0-6-16,-2-1-2 0,3 0-5 0,-3 0-4 15,2 1-2-15,-1-3-2 0,3 2-5 0,-1 1-1 0,0-5 0 16,-3 2-11-16,3-2 5 0,0 0-1 0,-1 0-2 16,-2-3-1-16,0 2-10 0,-1-2-25 15,0 0-44-15,0-2-39 0,-4-1-78 0,4-2-136 0,-14-3-342 16,3-1 151-16</inkml:trace>
  <inkml:trace contextRef="#ctx0" brushRef="#br0" timeOffset="24707.89">14214 3498 2 0,'4'-4'193'0,"3"1"-11"0,1-3-12 16,1 2-20-16,5-1-14 0,0-3-10 0,8 2-14 15,2-1-12-15,2-3-5 0,-4 4-11 0,-1 1-11 16,-3-2-9-16,1 2-10 0,-5 1-24 0,-1-1-25 16,-2 1-33-16,1-1-22 0,-7 0-22 0,3 1-17 15,-3 1-11-15,-1-1-107 0,-4 0-223 0,0 0 100 0</inkml:trace>
  <inkml:trace contextRef="#ctx0" brushRef="#br0" timeOffset="24975.84">14466 3357 92 0,'0'0'111'0,"0"0"-8"0,0 0 5 15,0 0 5-15,0 0-8 0,0 0 7 0,0 0-3 16,0 0-4-16,0 0-4 0,0 0-1 16,0 0-1-16,0 0-5 0,0 0 1 0,0 0-11 0,0 0-10 15,0 0-2-15,0 0-7 0,0 0-5 0,0 0-12 16,-4 6-2-16,4-6-5 0,0 11-7 0,0-6 5 16,1 3 0-16,2 3 0 0,-1 1 1 0,0-1-4 15,0 2-3-15,-1 0 2 0,2-1-6 0,0 2-3 16,-1 1-1-16,-1-3-2 0,2 0-2 0,-3 0-2 15,4-2 2-15,-3 1-4 0,-1-1-1 0,1 1-3 16,2-4 2-16,-1 3 0 0,2-1-4 0,-4-1 2 16,3-2-3-16,-2-2-1 0,-1 1 4 0,4 1-6 15,-4-3-1-15,0-3-6 0,1 4-24 0,-1-4-39 16,0 0-65-16,0 0-78 0,0 0-148 0,-18-7-383 0,13 0 170 16</inkml:trace>
  <inkml:trace contextRef="#ctx0" brushRef="#br0" timeOffset="25339.54">14369 3537 4 0,'0'0'192'0,"0"0"-13"0,12-3-8 0,-3 0-12 16,3 2-9-16,-1-1-14 0,6 1-7 0,2-6-13 16,0 4-10-16,-1-2-14 0,4 0-2 0,-3 1-10 15,-1 1-9-15,-4 1-9 0,0-2-6 0,-2 2-2 16,0 1-8-16,-4-1-5 0,0 1-4 0,-1 0-4 15,-2 1-5-15,-5 0 0 0,11 1-4 0,-7 2 2 16,-2-1-4-16,1 0-6 0,0 2-2 0,0 0-1 16,0 2 1-16,-2-2-2 0,1 3-1 0,0 0-2 15,0-2 2-15,2 2-1 0,-4-1-2 0,1-2-1 16,1 2-1-16,-1-1 0 0,0-2-2 0,-1 4 0 0,2-2-4 16,0 0 3-16,-2-1 0 0,0 1 6 0,0-2-9 15,2 1 1-15,1 0 0 0,-3 0 3 16,0-4-2-16,0 5 1 0,0-5 2 0,0 4-1 15,0-4 0-15,0 3 1 0,0-3-3 0,-3 5 4 0,3-5-1 16,-4 3-2-16,4-3-1 0,-6 2-16 16,3-1-17-16,3-1-29 0,0 0-22 0,-9-4-23 0,6-1-43 15,-3 0-169-15,-1-4-343 0,1-2 152 0</inkml:trace>
  <inkml:trace contextRef="#ctx0" brushRef="#br0" timeOffset="25510.86">14500 3384 228 0,'0'0'233'16,"0"0"-17"-16,0 0-21 0,9 0-20 0,-9 0-16 16,9-3-20-16,0 4-11 0,-1 1-8 0,-2-2-53 0,2 3-87 15,-3-2-111-15,-5-1-121 0,13-4-272 16,-9 0 120-16</inkml:trace>
  <inkml:trace contextRef="#ctx0" brushRef="#br0" timeOffset="25957.49">14748 3366 166 0,'0'0'234'0,"0"0"-13"0,0 0-22 15,0 0-23-15,0 0-15 0,0 0-17 0,-5 1-13 16,5-1-12-16,1 8-16 0,2-3-9 0,-2 6-5 16,3-3-1-16,1 3-8 0,-1 2-7 0,1 2-8 15,0 1-7-15,3-3-4 0,-3 4-4 0,1-1-4 16,3 0-6-16,-2-1-1 0,-3 2-4 0,-1-2-5 0,1-3-1 15,0 1-3-15,-1-1-2 0,-2-2 0 16,0 1-5-16,1 0 0 0,-2-2-3 0,0-4 0 16,0 1-7-16,2-1-26 0,-2 0-40 0,1 0-40 15,-1-5-71-15,0 0-222 0,0 0-422 0,0 0 187 0</inkml:trace>
  <inkml:trace contextRef="#ctx0" brushRef="#br0" timeOffset="26542.75">14760 3506 166 0,'6'-1'170'0,"6"1"-14"0,-2-3-5 0,1 1-10 16,2 1-16-16,0-3-7 0,1 3-10 0,-1 0-15 15,-1-1-9-15,1 0-6 0,1 1-7 0,-5 0-8 16,0 1-8-16,-1 0-10 0,2 1-17 0,-5 0-32 15,3-1-14-15,-3 2-16 0,1-1-3 0,-6-1-10 16,8 2-4-16,-3-1 2 0,-5-1 13 0,4 1-2 16,-4-1 5-16,5 3 3 0,-5-3 5 0,0 0 16 15,4 1 4-15,-4-1 2 0,0 0 10 0,0 0-3 16,0 0 9-16,0 0 4 0,-9 7 4 0,5-5 1 0,-1 1 2 16,1-2-2-16,0 2 5 0,-1 1-1 15,3 0-1-15,-1-1 1 0,-1-1-1 0,0 1 3 16,3 2 2-16,0-1 1 0,-2 0 1 0,2 1 9 0,-2 1 2 15,3 0 0-15,-1-2 0 0,1 1-2 0,0 1-6 16,0-1-4-16,0 2-1 0,4-3-1 0,-4 3 0 16,0-2-4-16,4 0 2 0,-2-1-2 0,2 0 0 15,0-1 3-15,1-1 1 0,4-1-7 0,-5-1 3 16,4 1-7-16,1-2 0 0,-2-2 0 0,5 0-7 16,-3-1 0-16,1-1 3 0,-4 2-8 0,0-2-11 15,1-1-7-15,-2 0 4 0,2 2-3 0,-4 1 3 16,3-2 2-16,-4 3 0 0,1-1-1 0,-3 3-5 15,4-6 7-15,-2 3 2 0,-2 3-6 0,3-3 3 16,-3 3 0-16,0 0 1 0,5-2 2 0,-5 2 1 16,0 0-2-16,0 0 6 0,0 0-4 0,0 0-1 15,0 0 3-15,0 0-3 0,0 0 2 0,0 0 0 0,0 0 2 16,0 0-2-16,0 0 1 0,4 5 0 0,-4-5-2 16,0 7 5-16,3-5-2 0,1 1-1 15,-1-1 2-15,1 3-6 0,2-2 5 0,-3 1 2 16,4-1-3-16,-2 1 1 0,1 0-2 0,-3 1-28 0,1-4-31 15,0 2-37-15,2-2-36 0,-6-1-174 0,8 0-332 16,-8 0 147-16</inkml:trace>
  <inkml:trace contextRef="#ctx0" brushRef="#br0" timeOffset="27223.28">15216 3571 162 0,'-1'2'153'0,"-2"2"-14"0,-1-1 1 0,4-3-16 16,-5 5-2-16,5-2-9 0,0-3-8 0,0 5-6 15,0-5-3-15,4 6 2 0,-1-5-8 0,-3-1-1 16,6 2-6-16,-1 0-7 0,0-1-7 0,-5-1-8 0,12 0-8 16,-5-3 3-16,0 2-8 0,2-1-8 15,-3-1 0-15,3-4-5 0,1 2-6 0,0-4-4 0,-3 0-2 16,3-3 1-16,-2 1-14 0,-1-4 2 0,-1 0-10 15,-3 0-2-15,-1-1 2 0,0 0 1 0,-2 1-4 16,-2 3 1-16,-1 3-5 0,-1-3 6 0,-2 3-1 16,1-2 3-16,-3 2-7 0,0 1 4 15,1 4 0-15,-1-6-1 0,0 4 3 0,2 2-3 0,-2-1 1 16,2 3-3-16,-3-1 4 0,4-1-1 0,0 2 2 16,1 0 1-16,-3 1 0 0,1-2-1 0,6 3 1 15,-11-1-1-15,11 1 1 0,-7 1 2 0,2 2 0 16,5 1-5-16,-4 1-2 0,3 0 13 0,0 3 4 15,1 2 1-15,2 1 5 0,-2 3 14 0,4 1 7 16,0-3 2-16,0 1-4 0,1 3-2 0,0-4-3 16,4 3-1-16,-1-1-6 0,-2-3 0 0,3 3-2 15,0-4-1-15,-1 0-2 0,2-2-1 0,4 3-3 16,-3-4-4-16,5 0 0 0,-1-2 2 0,4 0-4 0,-1-5-1 16,1 2 2-16,-1-4-6 0,-1-1 3 15,-3 1-2-15,-3-1 0 0,0-3-4 0,0 2-2 16,-5 0 2-16,0-3-5 0,-4 2 3 0,2 4-1 0,-1-3-1 15,-2-3 1-15,-2 4-1 0,1 3 0 0,-6-4-2 16,4 3 3-16,2 1-4 0,-8-5 4 0,3 5-3 16,5 0-2-16,-11 3 2 0,5-1 2 0,6-2 1 15,-9 2-2-15,6 0-1 0,-1 0 2 0,4-2-2 16,-9 5 0-16,8-1 3 0,-2-2-3 0,3-2 1 16,-2 3 0-16,0 0-2 0,2-3 1 0,-2 7 5 15,2-7-2-15,1 4 1 0,-1-4 1 0,1 3-1 16,1 0-4-16,0 1 2 0,1-1 3 0,1 1-3 15,0-1 2-15,-1-1 3 0,2 0-4 0,2 1-1 16,3-1 1-16,0 1-2 0,2-3 0 0,0 3 1 16,1-3-7-16,6 0-25 0,-6 0-34 0,2-2-31 15,-2 1-48-15,6-4-50 0,-6 1-203 0,0-2-431 16,2-5 191-16</inkml:trace>
  <inkml:trace contextRef="#ctx0" brushRef="#br0" timeOffset="27546.97">15657 3430 44 0,'0'0'172'0,"-13"0"-6"0,9 2-6 0,-1 0-6 0,1 1-4 16,-2-1-11-16,-2 1-15 0,3-2-5 0,1 3-7 16,-1 0-7-16,1 0-9 0,-1 0-12 0,1 1-3 15,3-1-9-15,1 3-3 0,-4-2-6 0,8 2-5 16,-3 0-6-16,3 1-3 0,1 0-3 0,0-2-9 15,6 2 2-15,-4-1-4 0,2 3-6 0,2-5-9 16,0 0 9-16,-2 4-4 0,-1-3-1 0,-1-1-4 16,2 1-3-16,-4-3-6 0,0 0 3 0,-1-1-1 15,-1 2-4-15,1-4 1 0,-1 3-8 0,-3-3 7 16,3 5 0-16,-3-5-1 0,-5 5 0 0,5-5 0 16,-5 4-2-16,1-1-2 0,4-3 1 0,-6 3-3 15,3-2 4-15,3-1 0 0,-5 1-4 0,5-1 2 16,-3 2-2-16,3-2 3 0,0 0-1 0,-7 5-5 15,7-5-18-15,-5 2-45 0,2 0-44 0,3-2-61 0,0 0-194 16,0 0-393-16,0 0 174 0</inkml:trace>
  <inkml:trace contextRef="#ctx0" brushRef="#br0" timeOffset="27711.58">15791 3632 75 0,'1'3'226'0,"-1"-3"4"16,0 0-9-16,0 0-9 0,4 3-13 0,-4-3-15 16,0 0-17-16,0 0-16 0,0 0-15 0,0 0-14 15,0 0-36-15,0 0-103 0,0 0-315 0,1-10-360 16,-2 3 159-16</inkml:trace>
  <inkml:trace contextRef="#ctx0" brushRef="#br0" timeOffset="100451.92">10965 5586 82 0,'0'0'123'0,"0"0"-14"15,2-5 1-15,-2 5-6 0,0 0-9 0,0-3-5 16,0 3-7-16,0 0-4 0,0 0-1 0,0 0-8 15,0 0-2-15,0 0-5 0,0-4-4 0,0 4-4 16,0 0-8-16,0 0-4 0,0 0 0 0,0 0-7 16,0 0-5-16,0-4-3 0,0 4-1 0,0 0-6 15,0 0-4-15,0 0-1 0,0 0-3 0,0 0-2 16,0 0 1-16,0 0-1 0,0 0-1 0,0 0-3 16,0 0 4-16,0 0-11 0,0 0 4 0,0 0 2 0,0 13 1 15,1-10-2-15,-1 3 1 0,-1-1-2 0,1 2 3 16,0-1-3-16,-2 5-4 0,-1-3-3 0,2 4 3 15,-2-2 1-15,1 2-2 0,-1-1 3 0,0 5 1 16,1-4 3-16,1 0-1 0,-2 3-1 0,1-3-7 16,0 5 0-16,1-4 3 0,-1 2 2 0,0 1 0 15,1-5-1-15,1 3 1 0,0-3-1 0,-1 1 2 16,1 4-3-16,0-4 0 0,2 1 3 0,0-4-1 16,-1 3 3-16,0 0-1 0,-1-4-1 0,1 3-1 15,1-5-5-15,0 3 3 0,-2-3 6 0,1 0-3 0,-2-1 0 16,2 1-7-16,-2-2 11 0,2-1-5 0,-1 1-2 15,2-1-2-15,-2-3 8 0,0 7-5 16,0-7 0-16,0 2 2 0,0-2 0 0,0 0-11 0,0 0-35 16,0 0-20-16,0 0-66 0,0 0-125 0,-5-12-274 15,3 7 122-15</inkml:trace>
  <inkml:trace contextRef="#ctx0" brushRef="#br0" timeOffset="101011.7">11014 5627 59 0,'-1'-2'95'0,"1"2"-14"0,0 0-1 16,0 0-12-16,0 0-6 0,0 0-6 0,0 0 3 16,5-4 0-16,-5 4 10 0,2-4-9 0,-2 4 2 15,0 0-1-15,0 0 4 0,2-3 3 0,-2 3 1 16,0 0 0-16,0 0 2 0,1-4-4 0,-1 4 0 0,0 0-4 15,0 0-6-15,0 0-8 0,0 0-4 0,0 0-4 16,0 0-5-16,0 0-9 0,0 0-6 0,0-3 4 16,0 3-2-16,0 0-4 0,0 0-4 0,0 0-1 15,0 0-1-15,0 0-4 0,3 10-3 0,-3-6 2 16,1 0 3-16,2 0-3 0,-2 3-1 0,-1 0 1 16,0 1-4-16,0 1 5 0,1 0-3 0,3 0-5 15,-4 3 8-15,1-2-8 0,2 2 5 0,-2 1-5 16,-1 0 1-16,3 2 1 0,-3 3 0 0,1-3-3 0,0-2 3 15,2 2-2-15,-2 2 1 0,-1-3 1 0,3-2-1 16,-2 0-1-16,-1 0 4 0,4 0-8 16,-3-1 6-16,2 2-1 0,-2-4 2 0,-1 1-1 0,4-2-3 15,-3-1 6-15,-1 3-1 0,0-5-4 0,1 4 1 16,3-6-1-16,-4 5-2 0,0-4 3 0,3 1 0 16,-3-2 0-16,0 1 4 0,0-4-4 0,0 2-8 15,0-2-22-15,1 5-31 0,-1-5-61 0,0 0-170 16,0 0-314-16,0 0 139 0</inkml:trace>
  <inkml:trace contextRef="#ctx0" brushRef="#br0" timeOffset="101367.75">10875 5931 164 0,'0'0'179'0,"0"0"-9"0,-1-4-11 16,1 4-9-16,0 0-7 0,0-6-9 0,0 6-11 0,-4-1-9 16,4 1-14-16,0 0-8 0,0 0-9 15,0 0-8-15,0-6-7 0,0 6-4 0,9-5-10 0,-3 1-4 16,2 2-7-16,0-2-6 0,3 0-1 0,3 0-2 15,-2-1-6-15,7 0-8 0,-4 0 5 0,4 3-2 16,-1-2-2-16,-5 0-6 0,2 3 0 16,-2-2-4-16,-1 2-3 0,-1-1 0 0,-2 2-15 0,-1 0-13 15,-2 0-15-15,2 2-18 0,-3-1-16 0,1 1-14 16,0-1-7-16,-6-1-26 0,8 4-22 0,-4-3-135 16,-4-1-295-16,5 1 130 0</inkml:trace>
  <inkml:trace contextRef="#ctx0" brushRef="#br0" timeOffset="101967.31">11292 5891 138 0,'1'-5'163'0,"-1"2"-10"15,0 3-11-15,0-5-8 0,0 5-10 0,0-7-16 16,0 7 1-16,-1-5-12 0,1 5-10 0,-3-5-11 15,2 3 0-15,1 2-5 0,-3-5-4 0,3 5-5 16,-1-4-4-16,1 4-8 0,-4-3-6 0,4 3-3 16,-5-5-2-16,5 5-3 0,-5-2-3 0,5 2-5 15,-4-2-3-15,4 2 2 0,0 0-5 0,0 0 0 0,-14 3-5 16,10-2 1-16,-1 2-4 0,0 0-2 16,0 1-1-16,-3-2-1 0,3 3-1 0,0 0-2 0,0 0 2 15,1 0 1-15,-2 2-1 0,1-2-2 0,1 0-4 16,1 0 4-16,-1-1-4 0,3 4 1 15,-3-4 1-15,3 1-1 0,0 2 0 0,-1-4-3 0,2 2 0 16,0 1-1-16,3-3-1 0,-2 0 9 0,-1-3-5 16,4 3 0-16,0-1 4 0,-4-2 0 0,8 0 0 15,-8 0-4-15,11-3 1 0,-4 0-2 0,1-4-1 16,0 2-2-16,2 0 6 0,-1-1-3 0,0-1 0 16,0 2-2-16,-1-3-1 0,1 3 2 0,-4 1 0 0,0-1 3 15,0 1-6-15,-1 0 2 0,-1 0-6 16,1 1 7-16,2-1-1 0,-5 2-1 0,3-1 0 15,-4 3 5-15,2-3-2 0,-2 3-4 0,4-2-2 0,-4 2 6 16,0 0 0-16,0 0-2 0,0 0-2 0,0 0-3 16,0 0 2-16,5-3-1 0,-5 3 4 0,0 0-1 15,0 0-2-15,0 0 4 0,0 0-3 0,0 0 2 16,-2 11 0-16,2-11 0 0,-1 9-5 0,-1-5 7 16,1 0 0-16,0 0-1 0,-1 2 1 0,1 1-3 15,1-3 2-15,0 1 1 0,0 0-6 0,0-1 3 16,0 4 3-16,0-6-1 0,1 2-2 0,1-1 4 15,-1 4-4-15,2-5 2 0,-1 1-1 0,-1 0 3 16,-1-3-7-16,6 4 11 0,0-4-4 0,-6 0 0 16,9-2-2-16,-9 2-7 0,9-2-17 0,-4 0-30 15,2 1-54-15,-1-6-54 0,-3 0-156 0,3-1-342 0,-3-2 152 16</inkml:trace>
  <inkml:trace contextRef="#ctx0" brushRef="#br0" timeOffset="102567.64">11367 5600 118 0,'0'0'102'0,"0"0"-8"15,0 0-5-15,8 10 1 0,-6-5 2 16,2 5-8-16,-1-1-2 0,2 3-4 0,-1-1-2 0,3 5-3 16,-2-2-3-16,0 3-6 0,3 0-5 0,-4 0-1 15,4-1-6-15,-2 4-9 0,-1-2 3 0,-1-1-9 16,1-1-5-16,-1 1 3 0,-3-5-3 0,4 0-7 16,-2 0 1-16,-2-2-7 0,0-1 2 0,2-1-2 15,-3-1-3-15,0-2 3 0,1 2 0 0,2-4 6 16,-6 1 6-16,3-4 14 0,0 5 6 0,0-5 3 15,0 0-4-15,0 0-3 0,0 0-5 0,0 0-3 16,-5-12-6-16,1 5-1 0,4-2-3 0,-2 1-1 16,-2-1-3-16,4 2-5 0,0-1-3 0,0 3 1 0,0-2-2 15,0 0-3-15,4 0-3 0,-2 2-2 16,2-2-2-16,1 1 2 0,-1 2-1 0,1-1-5 0,3 1 2 16,-2 1 1-16,2 0-3 0,0 1 3 0,-2 1-2 15,3 0-3-15,-1 0 3 0,-8 1-3 0,13 0 0 16,-5 1 0-16,-1-1-1 0,-2 1-1 0,1 2 3 15,-1-2-2-15,2 1-1 0,-4 3 1 16,-1-2 1-16,-1 1-2 0,2 3 1 0,-2-2 0 0,0 2 4 16,-2-1-3-16,1 0 0 0,-1 2-1 0,-2-1 1 15,2 1 5-15,-2-2-7 0,-2 1 2 0,1-2 1 16,2 3-3-16,-2-4 5 0,-1 1-2 0,1-1 0 16,-2 1 1-16,-1-2 0 0,1 0-2 0,-1 3 2 15,1-3-2-15,0-1 4 0,-2-1-2 0,3 1-2 16,5-2 4-16,-8 0 2 0,8 0-3 0,-9-2-1 15,9 2 2-15,0 0-12 0,-7-3-34 0,4-2-31 0,6 0-58 16,-3 1-65-16,1-3-126 0,-1 1-348 0,1 0 155 16</inkml:trace>
  <inkml:trace contextRef="#ctx0" brushRef="#br0" timeOffset="110282.01">10073 7168 26 0,'0'0'107'0,"0"0"1"0,0 0-12 16,0 0-3-16,0 0-1 0,0 0-9 0,0 0-4 15,0 0-1-15,0 0-11 0,0 0-1 0,0 0-5 0,0 0-7 16,0 0-4-16,0 0-9 0,0 0-2 0,0 0-5 16,0 0-6-16,0 0 2 0,0 0-8 0,0 0 1 15,0 0-8-15,0 0-1 0,0 0 4 0,0 0-3 16,15-3-3-16,-15 3-2 0,0 0-1 0,11-2-5 16,-5 2 8-16,-6 0 6 0,11 0-8 0,-6-2-1 15,7 0-2-15,-2 0 4 0,4 1-7 0,-1-1 1 16,-3 1 0-16,4-2 20 0,0 2-5 0,0 1 1 15,-1 1-4-15,0-1 0 0,1 3-3 0,-3-3 0 0,2 2-3 16,-1-1-1-16,0 0 3 0,1-1 0 0,-3 2-5 16,6-4-1-16,-3 4 4 0,4-4-1 0,2 0-4 15,1 1 1-15,-1 0-6 0,0-2 2 16,3-1 2-16,-1 3-1 0,1-3 1 0,5-1 0 0,-7 1 0 16,2 1-4-16,0-1-1 0,-3-1 2 0,1 2 2 15,2-2-6-15,-4 1 3 0,1-1 3 0,-1 2 3 16,0-1-1-16,-5 2 2 0,6-2-1 0,-5 2-4 15,-2 0 2-15,0-1-1 0,2 1-4 0,-1 0 5 0,1 1 1 16,2 1-7-16,-2-1-1 0,2 3 8 0,-1-2-9 16,2 2 6-16,2-1-5 0,-1 0 10 0,1 0-8 15,3 1 1-15,-3-2-3 0,3 2 3 0,-3-2 5 16,4 0 0-16,-4-2 1 0,2 2 5 0,-2 0 2 16,3-2 1-16,-2 0 5 0,-2 1-4 0,3-1 4 15,-1 0-4-15,-5-1 0 0,6 3-2 0,-7-2-5 16,4 1 3-16,-1 1-4 0,0-1-3 0,1 1 3 15,-1 0-2-15,3 0 0 0,-1-1 2 0,-2 1 1 16,2 0-6-16,-2 1 0 0,3 0-2 0,0 0 3 16,0 1-1-16,-1-2 0 0,2-3-2 0,-2 3 2 0,11-2 1 15,-3 2-7-15,1-1 0 0,-6-1 1 0,5 2 8 16,-8 0-4-16,3 0 3 0,-3 2-2 0,0-2-2 16,0 2 0-16,0-2 3 0,-6 1-1 0,1-1-2 15,0 0 1-15,0 1-1 0,0 1-2 0,-1 2 3 16,1-1 0-16,0-1 2 0,4-1-4 0,-5 1 2 15,5-2-2-15,-2 2-1 0,5-2 0 0,-1 1 1 16,2-1 2-16,6-1-3 0,0-1 3 0,2-1-1 0,-2 4 2 16,0-1-1-16,-7 0-2 0,1 0 1 15,1 2 2-15,-4 0-4 0,-1-1 3 0,-4 0 0 16,2 3 1-16,-5-2-4 0,1 1 1 0,-1-2-1 0,-1 2 1 16,1 0 2-16,0 1-3 0,-1-2 0 0,-1-2-4 15,3 3 2-15,-3-3 5 0,7 0-4 0,-4-2 3 16,1 1 3-16,4 0-6 0,4 0-1 0,-3-2 3 15,2 2 2-15,-4-2-1 0,3 3-3 0,-3 0 0 16,0 0 5-16,1 0-2 0,-4 0 0 0,-1 0-1 16,1 3 1-16,-2-3 2 0,3 1-5 0,-1 2 4 15,-3-3-2-15,3 0 3 0,-3 0 0 0,3 1-3 0,-3 0 3 16,-2-1-6-16,3 0 1 0,0 1 4 0,-5-1-2 16,6-1 0-16,-4 1 2 0,4 0-6 15,1-1 2-15,-2 2 1 0,0-1 1 0,1 1-2 0,-3-1 3 16,0 0-3-16,1 0 2 0,1 2 1 0,-5-2 0 15,3 0-2-15,-2 2 2 0,1-2 1 0,0 0-1 16,-3 3 1-16,1-3-1 0,-6 0-1 0,13 0-1 16,-9 1-4-16,1-1 9 0,-5 0-3 0,12 0-1 15,-12 0 4-15,6 0 9 0,-3 2 4 0,-3-2 0 16,0 0 2-16,0 0 4 0,6 0-1 0,-6 0 6 16,0 0 3-16,0 0 4 0,0 0-2 0,0 0 2 0,0 0-1 15,0 0-1-15,0 0 1 0,0 0-3 0,0 0-2 16,0 0-8-16,0 0 2 0,0 0 0 0,0 0-4 15,0 0 1-15,0 0-6 0,0 0-2 0,0 0 0 16,0 0-1-16,0 0 1 0,0 0-4 0,0 0 2 16,0 0-3-16,0 5 0 0,0-5 1 0,3 4-2 15,-2-2 0-15,-1 2-2 0,1 2 0 0,-1-4-1 16,1 2 3-16,1 1-4 0,-2 1 2 0,2-4 0 16,-4 3-5-16,4 0 3 0,-2-5 0 0,0 6 1 15,1-1 1-15,-1-5 0 0,0 4 0 0,0-4-3 16,-1 2 1-16,1-2 3 0,0 0-1 0,0 0-4 15,1 5 16-15,-1-5 13 0,0 0 7 0,0 0 1 0,0 0-4 16,0 0-4-16,3-16-4 0,-3 9-1 0,0 0-3 16,0-3-4-16,0 1 0 0,1-1-3 0,-1 3-1 15,1 2-1-15,-1-2-1 0,0 3 0 0,0 1-3 16,0-1-2-16,0 4 0 0,0-6 0 0,0 6-3 16,-1-4-4-16,1 4 1 0,0 0 4 0,0 0 1 15,0 0-1-15,0 0-2 0,0 0 1 0,0 0-3 16,-11 7 0-16,7-4 0 0,4-3 2 0,-1 5-4 15,1-5 4-15,-2 2-1 0,2-2 1 0,-1 4-1 16,1-4 1-16,-1 6-2 0,1-6 1 0,-1 4-2 16,1-4 2-16,0 0 0 0,-2 2-3 0,2-2 2 0,0 0 3 15,0 0-3-15,0 0 3 0,0 0-3 0,0 0 2 16,0 0 1-16,0 0 1 0,0 0-1 0,0 0-3 16,0 0 2-16,-15-9-1 0,14 6 1 0,-2-1 3 15,1-2-2-15,-1 2-2 0,2 0-12 0,-2-1-21 16,3 5-34-16,-2-5-42 0,-1 4-52 0,3 1-82 15,-4-2-194-15,4 2-471 0,0 0 209 0</inkml:trace>
  <inkml:trace contextRef="#ctx0" brushRef="#br0" timeOffset="111902.64">10056 7110 50 0,'0'0'93'0,"0"0"0"15,0 0-4-15,0 0 0 0,0 0-2 16,0 0 0-16,0 0 0 0,0 0-11 0,0 0-3 0,0 0-7 16,0 0-5-16,0 0-4 0,0 0-12 0,0 0 5 15,0 0-8-15,0 0-2 0,0 0-8 0,0 0-2 16,0 0 0-16,0 0-4 0,0 0-5 0,0 0-5 16,0 0-1-16,0 0-2 0,0 0-2 0,0 0 2 15,0 0 0-15,0 0-7 0,0 0 0 0,0 0-2 16,0 0 2-16,0 0 0 0,0 0-1 0,5 7-1 15,-5-7-2-15,-1 6 3 0,1-6-2 0,0 6 3 0,0-1 2 16,-1-1-5-16,-1 2-1 0,1-1 1 0,0 0 1 16,1 0 3-16,-1-1-6 0,2 1 2 0,-1 1-3 15,0-2 1-15,0 0 1 0,0-1 1 0,0-3 2 16,-1 5-1-16,1-5 4 0,-2 5 8 0,2-5 10 16,2 5 13-16,-2-5 6 0,0 0 4 0,0 0-5 15,0 0-2-15,0 0-7 0,0 0-2 0,0 0 2 0,-12-10-9 16,8 9 0-16,1-3 2 0,2 1-5 15,1 3-1-15,-5-7 0 0,5 4-7 0,0 3 3 16,0-5-4-16,-1 1-2 0,0 2-4 0,1 2 1 0,0-7 3 16,0 7-3-16,1-4-1 0,-1 4-2 0,0-4 2 15,0 4 0-15,0 0-1 0,-1-5-2 0,1 5-2 16,0 0 1-16,0-5-1 0,0 5-2 0,0 0 4 16,0 0-4-16,0 0 2 0,0 0-4 0,1-4-1 15,-1 4 3-15,0 0 1 0,0 0-2 0,10 2 0 16,-10-2-2-16,6 4 3 0,-2-1-4 0,0 0 1 15,-1-1 0-15,-1 1 1 0,2-2-2 0,0 3 4 0,1-1 2 16,-4 1-4-16,-1-4 1 0,4 4 0 0,-3-2 0 16,-1-2 0-16,0 4 0 0,0-4 3 0,0 0-6 15,3 2 4-15,-3-2 3 0,0 0 3 0,0 0-8 16,0 0 3-16,0 0 4 0,-6-10-3 0,3 6 1 16,3 4-3-16,-4-6 1 0,4 3 0 0,0 3 0 15,-1-4-4-15,-4 3 5 0,5 1-4 0,-4-4-13 16,4 4-33-16,0 0-37 0,0 0-55 0,0 0-182 0,0 0-347 15,0 0 154-15</inkml:trace>
  <inkml:trace contextRef="#ctx0" brushRef="#br0" timeOffset="125633.24">11110 7681 76 0,'0'0'158'0,"0"0"-4"16,0 0-1-16,-9-3-15 0,9 3-5 0,0 0-10 16,0 0-11-16,0 0-11 0,-7-1-8 0,7 1-11 15,0 0-3-15,0 0-6 0,0 0 0 0,0 0-5 16,0 0-1-16,0 0-2 0,0 0 0 0,0 0 5 16,0 0-4-16,0 0 3 0,0 0-1 0,0 0-6 15,0-5-2-15,0 5-1 0,0 0-7 0,0 0-6 16,0 0-5-16,0 0-6 0,0 0-4 0,0 0-2 0,0 0-2 15,12-1-3-15,-12 1-3 0,11 1 0 0,-6 1-2 16,1 1-3-16,0 1-3 0,1 1 1 0,-2-1-4 16,0 1 0-16,4 3-5 0,-1-3 0 0,-4 2 1 15,-1 3-1-15,1-3-5 0,-2 1 4 0,0 1-2 16,-2-1-8-16,-2-1 14 0,0 0-2 0,-2 1-3 16,-2 1-1-16,0 0-2 0,-2 0 1 0,-1-1 2 15,1 0-2-15,-1 1 0 0,1 0-3 0,-1-4 4 16,-1 3-1-16,0-5-4 0,0 2 0 0,4 2 5 15,-1-5-1-15,0 0-1 0,2 0 2 0,-2 1 0 0,3-3 0 16,4 0 3-16,-5 1-2 0,5-1-1 0,-5 1-2 16,5-1 4-16,-5 3 1 0,5-3-8 0,0 0 7 15,0 0-8-15,-5-7 3 0,5 7 0 0,0 0 6 16,1-5 0-16,2 0-8 0,-3 5 6 0,2-5 0 16,2 3-3-16,-4 2 1 0,4-5 4 0,-4 5-8 15,5-1 6-15,-4-3-3 0,-1 4-1 0,12-3 1 16,-8 1 1-16,2 0-2 0,2 1 0 0,2 0 3 15,0-3-4-15,3 2 1 0,1 0-1 0,4 1-11 0,1-2-9 16,-2 0-9-16,3 1-11 0,-2 1 0 16,-4-1-5-16,5-2-7 0,-6 3 6 0,1 0 0 0,0 0 3 15,-1-1-3-15,-3-1 0 0,-1 2 14 0,-1 1 1 16,-2-3 0-16,0 1 8 0,-2 1 1 16,1-2 2-16,-1 2 5 0,-4 1 1 0,9-1 4 0,-9 1 2 15,7-5-1-15,-5 4 1 0,-2 1-5 0,7-3-4 16,-4 2-12-16,1-1-13 0,-4 2 3 0,8-2-9 15,-8 2-4-15,6-3 7 0,-2 3 7 0,-4 0 3 16,0 0 3-16,5-3 9 0,-5 3 15 0,3-2-11 0,-3 2 27 16,0 0-1-16,0 0 8 0,0 0 13 0,0 0-5 15,0 0 15-15,0 0-8 0,0 0 0 16,0 0 2-16,-2-6-1 0,2 6-1 0,0 0-1 0,0 0-4 16,0 0-2-16,0 0-7 0,0 0 5 0,0 0-4 15,0 0-1-15,0 0-3 0,0 0-2 0,-9-1 2 16,9 1-3-16,0 0 3 0,0 0-3 0,0 0-1 15,0 0 3-15,0 0-4 0,0 0 0 0,0 0 0 16,0 0-9-16,0 0 9 0,0 0-6 0,0 0 1 16,0 0 3-16,0 0-1 0,0 0 3 0,0 0-11 15,0 0 3-15,0 0-11 0,0 0-16 0,11 8-4 0,-10-7-23 16,-1-1-18-16,0 0-4 0,5 4-11 0,-5-4-10 16,0 0-5-16,4 2-5 0,-4-2 5 0,0 0 9 15,0 0 9-15,0 0 11 0,10-6 8 0,-9 2 11 16,2 0 19-16,0 1 23 0,-1 0 14 0,-1-2 26 15,3-1 1-15,-4 5 10 0,4-4 9 0,-4 1 18 16,0 4 1-16,0-5 8 0,0 5-1 0,1-3-3 16,-1 3-2-16,0 0-5 0,0 0-9 0,-1-5-5 15,1 5-2-15,0 0-10 0,0 0 1 0,0 0-10 16,0 0-1-16,-5 14 1 0,2-10-5 0,2 0 0 16,1-4-2-16,-2 7-4 0,2-5-5 0,0 1 6 0,0-3-9 15,-3 5 4-15,3-5-5 0,-3 7 3 0,2-5-1 16,1 2 3-16,0 1 8 0,-5 0 4 0,8 1-4 15,-6 2 4-15,3 1-6 0,0 0 7 0,-1-1 0 16,1 2-5-16,-1-4 0 0,1 2-3 0,1 1 0 16,0 1-1-16,-1-3-3 0,5 0 0 0,-5 1 1 15,1-3 0-15,2-1-5 0,-2 0 2 0,3-3-1 16,0 2 3-16,-4-3-4 0,10-3-3 0,-1 1 0 16,0-2-1-16,0-2 1 0,1-3 2 0,-1 1-6 0,3 1 2 15,-2-4 0-15,-2 2-3 0,-1-2 4 16,-1 3-5-16,-1-1 2 0,1 0-2 0,0 1 2 0,1 0 3 15,-5 1-2-15,2 0 0 0,-1 1-2 0,-1 1 2 16,2-1-2-16,-2 2-1 0,0 1-1 0,-1-1 7 16,2 0-3-16,-3 4 4 0,1-4 0 0,0 1 1 15,-1 3 3-15,2-5 0 0,-2 5-2 0,1-4-3 16,-1 4 2-16,0 0-5 0,0 0 6 0,0 0-4 16,0 0-2-16,0 0 3 0,1 12-3 0,-1-5 2 15,0-2 1-15,1 1-4 0,1 2 0 0,-1 0-1 16,0-1 5-16,3 4-3 0,-3-5-3 0,1 6 6 0,3 0-4 15,-5 1-2-15,1 0 5 0,0 0-3 16,0-1 0-16,1 5-3 0,-1-5 2 0,0 2-1 0,3 1 4 16,-4-5-1-16,1 1-2 0,1-2 2 0,-1-1-3 15,0-3 1-15,1 2 2 0,0-1 1 0,-2-2-4 16,4 2 0-16,-4-4 0 0,1 2 2 0,-1-4-4 16,3 6 9-16,-3-6-5 0,1 2 3 0,-1-2-7 0,0 0 4 15,0 0 1-15,0 0-3 0,5-12 0 16,-5 6 0-16,0-2 0 0,1-1 0 0,2-2 0 15,-2-1 0-15,3-5 2 0,0 1-5 0,-4 4 6 0,0-1-2 16,1-4 1-16,3 7-3 0,0-5 3 0,1 6 10 16,-4-1 1-16,3 6-1 0,-4-4 1 0,1 4-1 15,3-2 2-15,-4 3-4 0,4 0-5 0,0 1 3 16,-4 2-3-16,10-2 2 0,-10 2-1 0,0 0-1 16,13 4-5-16,-8 0 3 0,-1 1 4 0,0 2-1 15,-3 1-2-15,4-2 0 0,0 6-1 0,-1-4 1 16,0 1-2-16,1-1 1 0,-5 2 0 0,4-2 1 0,-3 0-2 15,0-2 0-15,1-2-2 0,-1 2 0 16,-1-2 1-16,4 0-1 0,-4-1 4 0,0-3-1 16,2 5 0-16,-2-5 0 0,0 0 0 0,0 0 1 0,0 0 1 15,0 0-3-15,-4-12 1 0,6 7 0 16,-4-1 2-16,2 0 4 0,2-1 2 0,-2 0 0 0,2-1 6 16,2-3-6-16,0 1 3 0,1-1-1 0,0 3 5 15,0-1-6-15,4 0-6 0,-2 0 4 0,-1 0 0 16,2 3 0-16,1-1 2 0,-3 0-3 0,2 0-2 15,-1 0-7-15,0 6 0 0,-1-3-5 0,-1-3-10 16,0 4-7-16,1 0-15 0,1 0-9 0,-1 1-9 16,1-2-13-16,-3 1-5 0,1 0-13 0,0-1-11 0,0 1-2 15,0 0 1-15,-1-1 6 0,1 0 11 0,-1 1 15 16,1 1-4-16,-1-1 7 0,0 1 16 0,-4 2 8 16,5-6 7-16,-4 4 17 0,-1 2 13 0,0 0 14 15,3-3 11-15,-3 3 8 0,0 0 5 0,0 0 10 16,0 0 5-16,0 0-1 0,0 0 3 0,0 0-5 15,0 0-6-15,0 0-1 0,-5-5-3 0,5 5 1 16,-8 0 3-16,8 0 4 0,0 0-1 0,-15 1 0 16,15-1-8-16,-7 3-3 0,3-3-1 0,4 0-2 15,-7 1-6-15,3 2 1 0,1-1-4 0,2 4 0 0,-3-4-3 16,4 5-2-16,0-2-5 0,0 0 4 0,0 2-6 16,0-1 0-16,4 1 1 0,-3 1-1 0,2 0 0 15,1-3-3-15,1 3 0 0,1 1 0 0,1-1-2 16,-1 1-7-16,-1 0 6 0,3-3-6 0,-2 3-3 15,2-2-6-15,-3-1-7 0,-1 1 0 0,5-1 0 16,-5 0 0-16,-2-1 1 0,2-1 7 0,-1-2-3 16,-2 4 3-16,0-5 0 0,-1-1 1 0,-1 8 3 0,1-8 0 15,-5 5 2-15,1-5 2 0,-1 1 2 16,-1 1 5-16,6-2 2 0,-11 0-8 0,6 1 8 0,5-1-2 16,-9 0 2-16,9 0-5 0,0 0-21 0,-9 0-57 15,9 0-49-15,0 0-83 0,-6 0-154 0,6 0-391 16,0 0 173-16</inkml:trace>
  <inkml:trace contextRef="#ctx0" brushRef="#br0" timeOffset="125830.66">12157 7868 47 0,'6'0'133'0,"-6"0"-18"0,0 0-29 0,0 0-98 15,0 0-50-15,3-8-67 0,-3 8 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5:10:40.9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14940 14846 80 0,'0'0'132'0,"0"0"-7"0,0 0-26 0,0 0 3 16,-8 0-12-16,8 0-4 0,0 0-15 0,0 0-5 15,0 0-4-15,-4-3-10 0,4 3-5 0,0 0-4 16,0 0-1-16,0 0-11 0,0 0-2 0,0 0-1 16,0 0 2-16,0 0-12 0,0 0 10 0,0 0 0 15,0 0 11-15,0 0 0 0,0 0 3 0,0 0-6 16,0 0 6-16,0 0-8 0,0 0-3 0,0 0-5 15,0 0-4-15,0 0 2 0,0 0-6 0,0 0 2 0,-5 7-2 16,3-3-9-16,2-4 2 0,-3 5 8 16,2-1-15-16,1 1 8 0,0 0 4 0,-3-1 11 0,3 2-5 15,0-2-1-15,0 1-4 0,-1 2-9 0,1-2 6 16,0 0 1-16,0 1 4 0,0-1 5 0,0 0-5 16,0 0-2-16,0 1 0 0,1-1-2 0,2-1 2 15,-3 4-21-15,1-2 3 0,-1 1 2 0,3 1-2 16,-3-2 3-16,2 5-1 0,-2-6 4 0,4 3-5 15,-4-1 2-15,1-2 5 0,2 2-4 0,-2 0 1 0,-1-1 1 16,1-2-1-16,-1 0-1 0,0 1 3 16,0-5-1-16,0 5-1 0,0-5-4 0,-1 4 0 0,1-4 4 15,4 4-1-15,-4-4-4 0,0 0-7 0,0 0-16 16,0 0-15-16,0 0-20 0,0 0-34 0,0 0-41 16,-13-8-149-16,13 8-308 0,-2-7 137 0</inkml:trace>
  <inkml:trace contextRef="#ctx0" brushRef="#br0" timeOffset="2182.57">14936 14950 9 0,'0'0'92'0,"0"0"-1"0,0 0-22 16,0 0 2-16,0 0-4 0,0 0-14 0,0 0 1 0,0 0-3 16,0 0 3-16,0 0 7 0,0 0 6 0,0 0 0 15,0 0 9-15,0 0 2 0,0 0 8 0,0 0-10 16,0 0-1-16,0 0-4 0,0 0-5 0,0 0-8 15,0 0-6-15,0 0-2 0,0 0-7 0,0 0-5 16,0 0-1-16,0 0-6 0,0 0-2 0,0 0-3 16,0 0-4-16,13 8 6 0,-13-8-13 0,0 0 1 0,5 1 0 15,-5-1-3-15,0 0 0 0,6 0 0 0,-6 0 1 16,8 0-7-16,-8 0 3 0,0 0-1 0,8 0-4 16,-8 0 5-16,7 0 0 0,-7 0-3 0,9-1 1 15,-9 1 1-15,8-1-1 0,-3-1-4 16,-1 1 1-16,6 0-2 0,-3-2-1 0,-1 3 4 0,0-3-2 15,3 3-2-15,-2-2 1 0,0 2 1 0,2-2 1 16,0 1-1-16,-1 0-1 0,-2 0 2 0,6 1-2 16,-6-2-2-16,3 1 1 0,0 0-2 0,-1 1 0 15,-1 1 2-15,6-2-6 0,-3 1 5 0,-1 0 2 16,3 0-2-16,-1-3 5 0,1 3-7 0,-2-3-2 16,3 3 4-16,-2-1 1 0,3 0-1 0,-2-1 2 15,-1 1-4-15,3 1 4 0,-2-2-3 0,1 2 2 16,0 0-2-16,-1-2 1 0,1 4-2 0,0-2 2 0,1 1 4 15,-4-1-5-15,-1 1-3 0,4-1 1 0,-3 0 2 16,1 1-3-16,0 1 2 0,-2-2 3 0,2 0-1 16,-2 0-3-16,0 1 3 0,-1-2-2 0,1 2 0 15,-2-4 2-15,6 3 5 0,-4-1-5 0,-1 1 0 16,2-1 2-16,0 1-5 0,-1-1 2 0,1 1 2 16,3 0-1-16,-4 0-1 0,3 0 0 0,-1 1-2 15,2 0 5-15,0-1 1 0,-2 0 0 0,1-1-8 16,0 2 4-16,-1 0 0 0,1-2 2 0,0 1-1 0,-2-1-2 15,2 0 5-15,-3 1-4 0,2-2-1 0,-1 1 2 16,3 0 3-16,-6 0 1 0,1 1-3 16,5-2 0-16,-4 2 0 0,4 0 0 0,-4 0-1 0,2 0 1 15,1 0 3-15,-4 0-5 0,2 0 2 0,1 0 3 16,0 2-6-16,0-1 4 0,2 0 0 0,-3 0 0 16,5-1 3-16,-6 2-5 0,2-1 0 0,1 0 2 15,-3-1 0-15,2 3 3 0,1-2-6 0,-4-1 5 16,-2-1 0-16,3 1-1 0,0 0 1 0,3-3-2 15,-1 3 2-15,1-1-1 0,1 1 1 0,0 1-3 16,0-1 2-16,1 0-2 0,-1 0 0 0,2 0 1 16,-2 1-3-16,1-1 0 0,0 0 0 0,-1 2 1 15,2-2 1-15,1 0-1 0,2 0-1 0,-4-2 2 16,0 2-2-16,-1-1 3 0,-1 0-5 0,1 0 0 0,5-2 3 16,-5 3 1-16,1-1-1 0,1 1 4 0,-1-1-7 15,-1 2 1-15,1-2 1 0,0 1 3 0,-1 0-7 16,1 1 6-16,-4-2-2 0,4 1-3 0,-1 0 3 15,0 1 0-15,-2-1 0 0,0 1 3 0,2 0 0 16,-1-2-5-16,1 2 1 0,-2-1 3 0,2 0-1 16,-3 0-1-16,3 2-2 0,1-1 3 0,-4 0 3 15,6-1-7-15,-5 0 2 0,2-1 2 0,4 1 0 16,-5-1-3-16,8-1 4 0,-8 4 0 0,2-4-5 16,4 2 3-16,0-1 1 0,0 0 0 0,1 2-3 0,-4-2 2 15,1 2 2-15,-2-1-3 0,-1 0 3 16,-3-1 1-16,5 1-3 0,-4 0 0 0,-2 0-1 0,2-1 3 15,-1-1-3-15,-2 2 3 0,1 0 1 0,0 0 0 16,-1 0 0-16,3 0 2 0,-2-1 1 16,1 1-1-16,0-2 1 0,-1 2-1 0,2-1 2 0,1 0-5 15,1-2-1-15,2 3 1 0,-3-1 1 0,-2 1-3 16,4 0 4-16,0-3-2 0,-2 1 2 0,-1 2-2 16,0-2 3-16,1 0-6 0,-2-2 4 0,-2 4-2 15,4-2 8-15,-5 0-8 0,2 2 1 0,3-3 2 16,-6 2-2-16,3-1 2 0,-2 1-4 0,1 0 0 15,-3 1 1-15,4-2 0 0,1 1-2 0,-2 1 4 16,1-2 1-16,-1 2-1 0,2-2-4 0,-2 2 4 16,2 0 0-16,-3-2 2 0,4 2-2 0,-1 0-2 0,1 0 2 15,0-3-3-15,-1 3 1 0,-1-1-2 16,3-4 1-16,-5 4-1 0,0 1 4 0,4-2-3 0,-3 0 4 16,1 0-1-16,0 0-1 0,-4 2-3 0,1-2 0 15,1 1 1-15,-1 1 0 0,1-2 1 0,1 2 1 16,0 0-2-16,-2-2 0 0,3 2-2 0,-1-1 5 15,0 1-3-15,-8 0 1 0,15 1 0 0,-5-2-1 16,-2 1 0-16,-3-1 2 0,4 1-1 0,-1 0-2 16,-1-1 4-16,0 1-5 0,1-2 3 0,-1 0-3 15,3 2 3-15,-3-2 1 0,1 0 1 0,0 2-5 0,-1-1 5 16,-1 1-3-16,-6 0 1 0,13 1-3 16,-7-2-1-16,1 1 5 0,-1 1-4 0,-6-1 4 0,14 2-4 15,-9 0 0-15,0-2 1 0,5 0 0 0,-6 2 2 16,4-2-3-16,-4 2 3 0,2 0 0 0,2-2 4 15,-8 0-6-15,9 1 0 0,-3-1 3 0,1 0-1 16,-1 2 2-16,-6-2-3 0,9-2 2 0,-9 2-2 16,8 0 1-16,-8 0 0 0,9-1-1 0,-9 1-3 15,6 1-1-15,-6-1 5 0,9-1-2 0,-9 1-5 16,0 0 1-16,0 0-4 0,6 0-2 0,-6 0-1 16,0 0 3-16,0 0-4 0,0 0 4 0,7-1 2 15,-7 1 3-15,0 0-5 0,0 0 4 0,0 0 3 16,0 0-4-16,1-3-1 0,-1 3 0 0,0 0 4 15,1-4-2-15,-1 4 3 0,0 0-2 0,0 0 1 0,-5-6-1 16,5 6 6-16,-3-4-6 0,3 4 1 0,-3-3-1 16,3 3 3-16,-6 0 1 0,6 0 0 15,0 0-5-15,0 0 4 0,0 0 1 0,0 0 0 0,-2-4-1 16,2 4 2-16,0 0-1 0,0 0-3 0,0 0 3 16,0 0 0-16,0 0 3 0,0 0 5 0,0 0 4 15,0 0-1-15,0 0-1 0,0 0 3 0,0 0-3 16,0 0 1-16,0 0-2 0,0 0-4 0,0 0 4 15,0 0 0-15,0 0 4 0,0 0 3 0,-3 11 4 0,5-7 0 16,-1 2 6-16,-2 1-2 0,1-2 3 16,-2 2-6-16,0 1-1 0,2-1-2 0,-3 2-3 15,3-3 2-15,0 2-3 0,0-1-1 0,-2-1-6 0,2-1 6 16,-1 1-4-16,-1-1 0 0,2-1 2 16,0-4 4-16,-1 5 5 0,1-5 4 0,-1 4 4 15,1-4 1-15,0 0-2 0,0 0-4 0,0 0 0 0,0 0-4 16,0 0 1-16,1-18-4 0,2 10 4 0,0-1-8 15,4-2 1-15,-5-2-1 0,6-2-1 0,-2 0 1 16,2-1-4-16,-3 8-2 0,0-3 3 0,0 5-3 16,-1 1 1-16,-1 1-2 0,1 1-1 0,-2 0 0 15,-2 3-2-15,5-2 3 0,-5 2 0 0,0 0-1 0,5 9-2 16,-4-4 2-16,-2 0-1 0,2 0 4 16,-2 2-3-16,-1 3-1 0,-1-3 2 0,1 0-3 15,-1-2 1-15,1 4-2 0,-1-3 4 0,3-1-5 0,-3 3 3 16,3-4-3-16,-2 1 1 0,1 3-4 0,-1-1-37 15,0-3-63-15,0 0-79 0,-3-1-263 16,3-1-481-16,-4 1 213 0</inkml:trace>
  <inkml:trace contextRef="#ctx0" brushRef="#br0" timeOffset="3591.23">12541 14824 26 0,'-6'-2'138'0,"6"2"-14"16,0 0-15-16,0 0-11 0,0 0-4 0,0 0-9 0,0 0-9 15,0 0-10-15,0 0-3 0,0 0-4 0,0 0-4 16,0 0 4-16,0 0 4 0,5 10 1 0,-5-10-5 15,0 4-5-15,0-4 4 0,1 5-9 0,-1-3 7 16,0-2-4-16,3 7-9 0,-2-4 0 0,-1-1 2 16,0-2-4-16,-1 9-3 0,1-3 3 0,0-3-3 15,-3 4 1-15,3 0 2 0,-1 0-4 0,0 1 4 16,-2 2-2-16,3-1-7 0,-1 3 5 0,1-3-6 16,0 2 1-16,1-2-2 0,-1-1-5 0,0-2-4 15,0 1-5-15,0-2 1 0,0 2-3 0,3-2 4 16,-3 0-5-16,1-2 2 0,0 1-1 0,-1-1-3 15,3 1-3-15,-3-4 2 0,1 3 1 0,-1-3-2 0,0 0 2 16,0 0-4-16,0 0 1 0,0 0-5 0,-1 4-16 16,1-4-18-16,0 0-16 0,0 0-10 0,0 0-24 15,-8-10-31-15,8 10-33 0,-4-3-172 0,1-1-344 16,3 4 153-16</inkml:trace>
  <inkml:trace contextRef="#ctx0" brushRef="#br0" timeOffset="6049.89">12512 14955 43 0,'0'0'128'0,"0"0"-10"16,0 0 0-16,0 0-6 0,0 0-9 0,0 0-7 15,0 0 5-15,0 0-5 0,0 0-4 0,0 0 5 16,0 0-4-16,0 0-4 0,0 0 3 0,0 0-5 16,0 0-4-16,0 0-9 0,0 0-8 0,0 0-9 15,0 0-1-15,0 0-9 0,0 0-6 0,0 0-3 16,0 0-3-16,0 0-1 0,0 0-5 0,0 0-2 16,15 4-4-16,-15-4-3 0,0 0 4 0,8 0 2 0,-8 0-1 15,0 0-4-15,10 0-4 0,-1-1 2 0,-4-2 0 16,0 2-6-16,3-1 4 0,1 0-5 0,4-1-3 15,0 3 1-15,-2-4-2 0,3 2 1 0,-4-1-1 16,3 1-1-16,-1 2-3 0,2-3 4 0,-4 0-1 16,0 2-7-16,4 1 5 0,-5 1-3 0,5-2 3 15,-1 1-2-15,-3 0-1 0,4-1 5 0,-1 1-5 16,6 0 1-16,-6-2 1 0,1 2-2 0,-1-1-1 0,2 1 1 16,3-1-2-16,1 0-12 0,-3-1-2 15,3 1 2-15,-2 0 2 0,2 0-1 0,-2-1 4 16,0 2-3-16,2-1 2 0,-1-1 2 0,0 1-1 0,0 1 1 15,0 0 5-15,2-1-2 0,-1 1 0 0,-2-2-2 16,3 1 0-16,-3 0 4 0,2 1-2 0,0-3-1 16,1 0 5-16,-4 2-4 0,2-1 4 0,0-2-1 15,1 2 2-15,-2 0-5 0,1-1 3 0,-6 0 4 16,6 1-6-16,-4-1 1 0,4 1 1 0,5 2 2 16,-2-2-2-16,-5 2 2 0,1 0-3 0,-2 0 2 15,-2 0 0-15,1 0-1 0,0-2-1 0,-3 2 2 16,2 2-3-16,1-2 1 0,-1 2-1 0,0 0 4 15,-2-1-2-15,2-1-1 0,1 0 2 0,2 2-3 0,0-4 3 16,1 2 0-16,-3 3 4 0,0-3-5 16,4 0 1-16,-3 1 0 0,0-1-3 0,-2 0 3 0,5 2-1 15,-5-1 1-15,2-1-2 0,2 0 1 0,-3 3 0 16,-1-3 0-16,1 1-2 0,-1-2 1 0,-1 1 1 16,2 0 1-16,-1 0-4 0,1 0 4 0,3 0 1 15,1 0 0-15,-5 0-2 0,3 0 0 0,-6-3 6 16,4 3 3-16,-1 0 0 0,1 0 0 0,-1 0 0 15,0 0-2-15,2 0-1 0,-2-1 1 0,5 1-4 16,-7 1 2-16,2-1 1 0,-1 0-5 0,2 3 3 0,-4-2-3 16,1 0 2-16,1 1 2 0,-2 0-3 15,-1 0-2-15,5-1 1 0,-5 0 2 0,0 0-1 16,2 0 0-16,1 1-4 0,2 1 2 0,-4-1 5 0,3 0-5 16,-2 0 0-16,0 1 0 0,-3-3-1 0,3 0 3 15,0 2-3-15,0 0 0 0,0-1 0 0,-2-1 1 16,3 0 3-16,-1 0-4 0,1 2 0 0,0-1 5 15,1-1-3-15,-3 1-1 0,3-1 1 0,0 0 0 16,-3 1-1-16,2-1 0 0,-2 2 0 0,0-1 1 16,-1 0-1-16,0-1 2 0,4 3-2 0,-2 0 2 15,0-3-2-15,1 2 1 0,0-2 2 0,0 0-3 16,3-1 1-16,1 1 0 0,-2 0-2 0,4-1 3 16,-4 1 1-16,4 0-3 0,-1 0 0 0,1 0 2 15,-6 0 1-15,4 0 3 0,-3-3-6 0,-1 3 3 0,2 0-3 16,-3 0 2-16,3 0 1 0,-3 0 0 0,-1 0-2 15,1-3 3-15,0 6-3 0,3-6-1 0,-5 3 1 16,1 0 1-16,3 0-3 0,-4 0 3 0,3 0 0 16,2 0 0-16,-3 0 1 0,2 0 0 0,-2 0-3 15,2 0 0-15,0 0 1 0,0 0-2 0,-1 0 1 16,0 0 3-16,1 0-5 0,-2 0 2 0,2 0-1 16,6 0 2-16,-6 0 1 0,1 3-1 0,0-3 1 15,0 0-3-15,-1 0 3 0,0 0-3 0,5-3 3 0,-4 3 0 16,-2 0-1-16,4-1-1 0,-3 0 1 0,-1 1 2 15,8-2-1-15,-7 2-1 0,0-1-1 0,0 1-1 16,1-1-1-16,-1 1 1 0,0 0 0 0,-3 0 2 16,4 1 2-16,-4-1-3 0,0 3 0 0,3-3 2 15,-1 1-2-15,-1 0-2 0,-1-1 2 0,1 0 1 16,0 0-2-16,-1 0 1 0,3 0 0 0,-1-1 2 16,-1 0-1-16,-1 1-2 0,4-2 2 0,-1 1 1 15,5 0-2-15,-4 0 1 0,1 1-1 0,2 0 1 16,-2-2-1-16,2 1 0 0,2 0-1 0,-5 1 4 15,5 0-3-15,-1 1-1 0,0-1 1 0,0 0 0 16,-1-1-1-16,1 2 4 0,-4-1-5 0,-3-1-1 16,1 1 6-16,2 0-5 0,-3-1 1 0,1 1-1 0,0 0 1 15,0 0 0-15,-1-2-2 0,-2 2 4 16,-1 0-3-16,1 0-1 0,2 0 2 0,2 0 1 0,0-1-2 16,-3 1-1-16,3 0 5 0,1-2-2 0,-1 4-2 15,0-2 1-15,0-2-2 0,0 2 6 0,0 0-4 16,0-1 3-16,0 1-2 0,-2 0 0 0,1 0-2 15,-2 0 2-15,0 0-1 0,-1 0 2 0,1 0 2 16,0-1-2-16,0 2-2 0,-3-1 2 0,1 0 0 16,0 0-2-16,-1-1 4 0,0 2-4 0,-1-2 0 15,6 1 1-15,-5-2 3 0,1 2-3 0,2 0 0 0,2-1-1 16,-2 0-1-16,0 1 2 0,3-3-1 16,0 1-2-16,1 0 3 0,-3 0 0 0,2-2-1 0,1 2 1 15,-2 1-1-15,2 0 0 0,-3-2 0 0,2 3-2 16,2-1 2-16,-6-2 3 0,5 2 0 0,-2-1-3 15,-2 2 3-15,1-1-1 0,-3 1-1 0,1-2-2 16,2 2 2-16,-3-2 0 0,1 2 0 0,3-2 0 16,-3 1 3-16,-2-1-2 0,7 2-2 0,-3 0 2 15,1 0-3-15,1 0 3 0,0 0-1 0,1-1-3 16,-4 1 4-16,4 0-2 0,-1 0 2 0,-1-1-1 16,3 1 1-16,-4 0-3 0,3-1 2 0,1 1 0 15,-4 0 0-15,2 0-3 0,-3 0-4 0,5 0-2 0,-2 1 2 16,1-2-1-16,0 1-2 0,-1-3 0 0,0 3 6 15,-3 0-4-15,4 0 1 0,-1-1 1 0,1 1 1 16,-1 1 1-16,-2-1 2 0,3 0 0 0,-2 0 1 16,2 3-3-16,-3-3-2 0,3 0 2 0,-3-3 3 15,0 2-1-15,3 1 0 0,-4-1 0 0,3 1 0 16,-3-1 1-16,2 1 2 0,-1 0-5 0,1 0 5 16,-2-2 1-16,4 4-5 0,-4-4-1 0,4 4 4 15,-1-2 0-15,5 0 0 0,-5 0 1 0,1 0 1 16,3 1-3-16,-2 0 1 0,0-1-1 0,4 0 1 15,-2 1 2-15,-3 2-2 0,0-3 0 0,0 0 2 0,3 2-2 16,-3-1 0-16,-3-1 0 0,2 2 0 0,0-2 0 16,0 1-1-16,-2-1 1 0,1 0-1 15,-1 0 2-15,1 0 0 0,-1 0-3 0,-2 0-1 0,1 0 2 16,2 0 2-16,-6 2-4 0,8-2 5 0,-5 2-2 16,4 1-2-16,-5-1 1 0,2-1-2 0,3 2 3 15,-2-2 0-15,-1 2 0 0,3-2 2 0,-3-1-1 16,1 1 0-16,1-1 0 0,-1 4-4 0,8-2 2 15,-3 0 1-15,2-2 2 0,1 2-1 0,-7 0-1 0,-2 1 0 16,3-3 1-16,-3 1 1 0,3 0-1 16,-2-1 0-16,0 3 0 0,-4-2 0 0,5-1 0 0,-6 2-1 15,-1-1-1-15,2-1 0 0,-7 0 0 0,9 0 2 16,-9 0-1-16,7 0 0 0,-7 0 2 0,0 0-2 16,5-1 1-16,-5 1 0 0,4-3-1 0,-4 3-1 15,5-3 1-15,-5 3 2 0,7-2-2 0,-4-1 0 16,1 1 1-16,2 1-1 0,0-1-1 0,-1 1 1 15,0-1-4-15,1 0 6 0,2 2-2 0,4-2-1 16,-5 2 2-16,0-1 0 0,-1 0-3 0,1 1 5 16,0 0-4-16,-7 0 0 0,9-3 0 0,-9 3 1 0,8 0 0 15,-7-3 2-15,-1 3-2 0,0 0-2 16,4-4 2-16,-4 4-3 0,0 0 2 0,0 0 1 16,-6-7 1-16,3 4-3 0,3 3 2 0,-4-1 0 0,4 1-1 15,-4-2 4-15,4 2-3 0,-2-5 0 0,2 5-1 16,0 0 2-16,-9-3-1 0,9 3 4 0,-4-1-2 15,4 1 3-15,0 0-1 0,0 0 4 0,-8-3-5 16,8 3 2-16,0 0-1 0,-9 0-2 0,9 0 1 16,-7 0-1-16,0-1 0 0,7 1-1 0,-9-1 0 15,9 1 2-15,-7-1-1 0,7 1 3 0,-10 0-3 16,10 0-1-16,-7-2 0 0,7 2-3 0,-4-3 4 16,4 3-2-16,-5-2 3 0,5 2-6 0,-4-2 3 0,4 2 0 15,-4-4 3-15,4 4-1 0,0 0 1 16,-6-3-1-16,6 3-2 0,-5 0-3 0,5 0 4 0,-3-3-1 15,3 3-3-15,0 0 3 0,0 0 0 0,-3-3 1 16,3 3-2-16,0 0-1 0,0 0-1 16,0 0 4-16,0 0 1 0,0 0 1 0,0 0-4 0,0 0 1 15,0 0 1-15,0 0 0 0,6 13 0 0,-3-11-1 16,-1 0 0-16,-2-2 0 0,3 7 0 0,-1-4 0 16,-1 1-1-16,-1 2 0 0,0-3 5 0,2 0-4 15,-2 1 1-15,0 2 0 0,0-6 1 0,0 8-1 16,-2-5 0-16,2 3-1 0,0-2 1 0,2-1 3 0,-2-3-5 15,0 6 3-15,2-3-1 0,-2-3 1 16,0 7-4-16,0-5 1 0,0-2 4 0,4 4-1 16,-4-4 3-16,0 0-2 0,0 0 1 0,0 0 2 0,0 0-2 15,13-8 3-15,-12 3 2 0,1 2 13 0,0-2 7 16,-1-1-5-16,-1 2-3 0,4-3-1 0,-4 2-1 16,0-1 3-16,1 1 3 0,-2 2 0 0,1-1-4 15,0-2-3-15,0 2-3 0,-4 1 3 0,4 3 1 16,-5-3-9-16,5 3-17 0,0 0-49 0,0 0-58 15,0 0-94-15,-13 5-187 0,8-3-427 0,-5 2 189 16</inkml:trace>
  <inkml:trace contextRef="#ctx0" brushRef="#br0" timeOffset="7666.38">12627 14887 120 0,'0'0'135'0,"0"0"-12"0,0 0-9 16,0 0-9-16,-3-4-18 0,3 4-1 0,0 0-12 16,-2-4-6-16,2 4-9 0,-4-4 2 0,4 4-8 0,-4-2-8 15,4 2-2-15,0 0-3 0,-6-3 0 16,6 3-7-16,-4-2 0 0,4 2 2 0,-4-4-7 0,4 4 6 15,0 0 3-15,-5-2 0 0,5 2 3 0,-4-3-3 16,4 3-2-16,-2-4-2 0,2 4-4 0,-8-2-6 16,8 2-3-16,-5-5-1 0,5 5 0 0,-5-3-4 15,2 1-4-15,-2 0 3 0,5 2-4 0,-5-2-3 0,5 2-1 16,-5-2 5-16,5 2-4 0,0 0-6 16,0 0 3-16,-9-1-5 0,9 1 6 0,0 0 0 15,0 0 2-15,-9 0-3 0,9 0 4 0,0 0-5 0,0 0 6 16,0 0-7-16,0 0 3 0,0 0 1 0,0 0 4 15,0 0-1-15,0 0 3 0,0 0 5 0,1 7-4 16,-1-7 2-16,4 5-2 0,-3 0 0 0,-1-3-6 16,3 4 1-16,-3 0 1 0,1-3 0 0,2 2-3 15,-3 0-3-15,0 1 3 0,0-2 2 0,-3 2-1 16,2-1-5-16,1 1 4 0,0-2 0 0,-3 1-4 16,2-2 2-16,1 1-5 0,-1-1 2 0,-2 1-6 0,3-4 7 15,-1 6 4-15,1-4-4 0,0-2-4 16,-3 4 7-16,3-4-2 0,0 0 2 0,-1 5 5 15,1-5 3-15,0 0 9 0,0 0-1 0,0 0 4 0,0 0-6 16,0 0 1-16,0 0-10 0,0 0 6 0,4-17-2 16,-4 11-3-16,0 0 3 0,0-1-1 15,1 0-6-15,2-5 2 0,-3 6-1 0,1-3-2 0,-1 2 1 16,0 0-7-16,0 2 4 0,0 0 4 0,0 0-1 16,1 2 0-16,-1-1-2 0,0 4 0 0,0-5-3 15,0 5-1-15,0-4 3 0,0 4-1 0,0 0 0 16,0 0-1-16,0 0-4 0,0 0 4 0,8 11-3 15,-8-8 6-15,4 4 0 0,-3-5 2 0,0 5-2 16,2 0-2-16,-2-3 0 0,-1 2-1 0,0 1 3 16,3-3-2-16,-3 0 0 0,0 2 0 0,1-2 2 0,-2 1-4 15,1-1 4-15,-3-1-2 0,3-3 1 0,-4 5-2 16,3-1-2-16,1-4 3 0,-9 3 2 16,9-3-3-16,-5 1-1 0,5-1-1 0,-5 1 3 0,5-1-3 15,0 0 2-15,-9-4 0 0,9 4-1 0,-7-3 0 16,3 0 1-16,2-1 1 0,1 1 0 0,1 3-2 15,-4-6 2-15,4 0 1 0,0-1 0 0,0 4-2 16,0-2 0-16,0-1-2 0,1 1 1 0,2 2-1 16,-3 0 0-16,1-2 0 0,-1 5-3 0,0 0 2 15,2-3 1-15,-2 3-1 0,0 0 1 0,4 9 0 16,-2-4-1-16,3 4 1 0,-4-1 1 0,1 4 0 0,0-1 1 16,-2 0-1-16,0 0-2 0,0-1 0 0,0 2 1 15,0-3 0-15,0 2-1 0,0-2 0 0,0 0 0 16,-2-1-5-16,0-1-15 0,2 0-48 0,0-6-69 15,0 2-238-15,0-3-405 0,0 0 180 0</inkml:trace>
  <inkml:trace contextRef="#ctx0" brushRef="#br0" timeOffset="12498.85">21011 3281 27 0,'0'0'147'15,"-3"-4"-16"-15,6 0-20 0,-3 4 3 0,0 0-6 16,0-6 0-16,0 2-6 0,0 4-4 0,0-5-2 15,-3 1-5-15,3 4-5 0,0-8-7 0,0 6-1 16,0 2 1-16,-1-6-10 0,2 2 0 0,-1-1-1 16,0 5-3-16,-1-7-6 0,1 2-6 0,0 1-6 15,-4 1-6-15,4-2-2 0,-2 0-9 0,0 0-2 16,1 1 0-16,-3 0-1 0,-1-2-4 0,1 0-2 0,1 1-4 16,-1 1-5-16,-2 0 4 0,3-2-2 0,-1 4-1 15,1-3-1-15,-2 2-11 0,0-1 2 0,1 1 7 16,0-2-3-16,-1 3 1 0,0 0-2 15,-1-1-2-15,-2 1-1 0,0 0 2 0,2 1 0 0,-3 1 1 16,0 0-5-16,1 1 1 0,-3 1 1 0,2-2-2 16,4 5-2-16,-1-4 3 0,-1 2 1 15,0 2-2-15,0 0 0 0,2 0 2 0,0 2 1 0,-3 0-11 16,3 3 10-16,0-1 0 0,1 1-3 0,3-2 0 16,-6 3 4-16,6 0-2 0,-3-1-1 0,-1 2-1 15,4-1 2-15,-3-3-3 0,4 4-4 0,-4-2 10 16,3-1-3-16,1 1 3 0,0-2-4 0,0-1-7 15,0-1 7-15,0 1 1 0,1-2-1 0,3 1 2 16,0-2-1-16,2-1 2 0,2-1-3 0,-1-1 3 16,5 1-1-16,0 0 0 0,1-4 0 0,1-3-2 15,0-1 3-15,2-1-4 0,-5 1 3 0,0-2 0 16,3-1 0-16,-5 1-10 0,1 0 8 0,-1-1 1 0,-2 0 0 16,0-1 0-16,-1 0 0 0,0 1 0 0,0 1-5 15,-3-1 6-15,-1 3 5 0,2-5 4 16,0 6 0-16,-3 0-2 0,-1-2-1 0,0 2 1 0,3 2 1 15,-3-2-4-15,2 1 1 0,-2 1-3 0,0 3 2 16,0-7 0-16,0 7-2 0,0-4-2 0,0 4 2 16,0 0-4-16,0 0 1 0,-2-5 1 15,2 5-4-15,0 0 2 0,0 0 2 0,0 0-2 0,0 0 1 16,0 0-2-16,0 0 2 0,0 0-1 0,0 0-4 16,0 0 3-16,0 0 2 0,-12 9 0 0,8-7-1 15,4-2-1-15,-4 5 4 0,3-1 0 0,-1 0-6 16,-1 3 5-16,2 0 1 0,-1-1 0 0,1 0-1 15,1 2 0-15,0 1-2 0,0-2 4 0,0-1-4 16,0 3 2-16,0-2-2 0,0 3-1 0,1-5-1 16,1 2 2-16,-1-1 0 0,-1 0 1 0,3-1 2 15,-1 2-2-15,-1-3 2 0,2 1-3 0,0-1-1 16,3 0-20-16,-1-1-35 0,1 1-37 0,6-4-52 0,-6-2-77 16,6 0-111-16,-2-3-360 0,2 0 160 15</inkml:trace>
  <inkml:trace contextRef="#ctx0" brushRef="#br0" timeOffset="12932.65">21279 3134 147 0,'0'0'219'0,"-5"-4"-14"15,1 1-20-15,4 3-19 0,-7-2-18 0,3 0-17 16,4 2-15-16,-12-2-7 0,6 1-15 0,-3 2-5 16,0 0-11-16,-3 2-6 0,1-1-10 0,2 1-3 15,-3-2-7-15,2 3-9 0,0 0 5 0,1 3-6 16,3-4-2-16,-3 4-4 0,2-1-4 0,0 1-1 15,0 0-5-15,0 0 4 0,3 2-4 0,-3-2-5 16,1 1 1-16,2 2-1 0,-1-1-3 0,0-1-3 16,4 0-1-16,0-4-3 0,-1 5 4 0,2-1-3 15,0-1-1-15,3 3-1 0,-2-1 0 0,2-2 0 0,3 2-1 16,-1-1 0-16,1 0-1 0,4-2-2 0,0 0 1 16,0 0 2-16,0-2-3 0,4 0 0 0,-2-2 1 15,7 1-2-15,0-2 0 0,-4-1-2 0,-1-3-8 16,0 2-16-16,3-4-13 0,-3 2-22 0,-5-5-21 15,5 2-31-15,-1-5-27 0,-2 1-52 0,-4-2-136 16,0 2-349-16,-3-2 155 0</inkml:trace>
  <inkml:trace contextRef="#ctx0" brushRef="#br0" timeOffset="13266.22">21399 2920 10 0,'-5'-3'181'0,"5"3"-17"0,0 0-17 0,0 0-13 16,0 0-8-16,0 0-20 0,0 0-12 0,3 9-5 0,-1-1-5 15,0-3 8-15,0 0-2 0,-2 7-6 0,1-1-16 16,1 2 3-16,-2-1-12 0,0-1-2 0,0 2-4 15,-2 2 5-15,1 3 4 0,-3-1-2 0,2 1-3 16,0-1-4-16,1 2 3 0,-1-1-5 0,0 0 6 16,0 1 0-16,-1 0-9 0,3 4-2 0,0-3-3 15,3-3-6-15,-1 1-2 0,-2-2-4 0,4 2-3 16,-3-1-2-16,1-6-3 0,0 2-1 0,0-3-2 16,0 0-3-16,-2-2-2 0,1-3-8 0,1-1-20 15,-2 1-30-15,0-2-47 0,0-3-58 0,0 0-240 16,0 0-419-16,0-13 185 0</inkml:trace>
  <inkml:trace contextRef="#ctx0" brushRef="#br0" timeOffset="13586.55">21334 3226 78 0,'5'-1'192'16,"2"-2"-3"-16,4 2-12 0,-1 0-17 0,3-2-19 15,-1 2-11-15,-1-1-8 0,3 0-13 16,0 2-11-16,-1-1-11 0,1 0-10 0,-4-1-7 0,3 2-5 16,-3-1-6-16,-2 1-10 0,1 0-5 0,-3-2-4 15,-6 2-2-15,9 2-4 0,-9-2-4 0,8 1 2 16,-8-1-3-16,5 2 1 0,-1 0-1 0,-4-2-2 16,0 5-4-16,0 2 8 0,1-2 4 0,-2 3 0 15,-1-3-6-15,0-1-2 0,1 4-5 0,1 1-1 16,-1-4-5-16,1 2 5 0,0-2-3 0,1 0-5 15,-1 2 1-15,0-3-2 0,0-1-2 0,1 2-1 16,-1-5 2-16,0 6-5 0,0-3 3 0,0-3-3 16,0 0-2-16,0 4-14 0,0-4-26 0,0 0-46 15,0 0-66-15,0 0-224 0,0 0-403 0,0 0 178 16</inkml:trace>
  <inkml:trace contextRef="#ctx0" brushRef="#br0" timeOffset="13786.27">21555 2989 196 0,'0'0'210'0,"0"0"-22"0,-1-2-19 16,1 2-18-16,0 0-12 0,0 0-16 0,0 0-9 15,0 0-11-15,10 10-10 0,-2-6-11 0,-3 1-9 16,0-1-19-16,0 1-52 0,2-1-65 0,-1-2-70 15,0 4-118-15,-3 0-271 0,3-1 121 0</inkml:trace>
  <inkml:trace contextRef="#ctx0" brushRef="#br0" timeOffset="14132.93">21683 3200 21 0,'-4'5'221'0,"-1"0"-18"0,0-1-18 16,2 3-16-16,-2-2-11 0,0 0-13 0,1 2-9 16,3-1-12-16,-3 0-11 0,3 0-10 0,1 1-5 0,0-3-11 15,1 2-6-15,-1 1-8 0,4-2-8 0,0-1-5 16,1 3-4-16,1-2-4 0,-1 0-4 0,6 2-5 16,-1-3-4-16,-1 0-5 0,1-2-2 0,3 2-7 15,-3-1 3-15,0-1-3 0,2-1-7 0,-2 0-2 16,-3-1 0-16,1 0 2 0,-1-1 0 0,-2-1-1 15,1-2-2-15,-4 0 12 0,3-2 5 0,-3-1 0 16,0-1 1-16,0-2-5 0,-2-5 3 0,0 4 0 16,-4-1-2-16,0 0 3 0,1-4-8 0,-3 4 2 15,1 0-3-15,0 3-5 0,-4 0-1 0,3 2-3 16,1 3 0-16,0-3-4 0,-1 5-9 0,0 1-28 16,1-2-38-16,-1 2-45 0,6 1-56 0,-9 1-77 15,9-1-150-15,0 0-424 0,-7 3 187 0</inkml:trace>
  <inkml:trace contextRef="#ctx0" brushRef="#br0" timeOffset="14652.45">21909 3177 158 0,'0'0'162'15,"0"0"-9"-15,0 0-13 0,0 0-13 0,0 0-12 16,0 0-8-16,0 0-8 0,0 0-6 0,0 0-13 16,0 0-5-16,0 0-5 0,0 0-3 0,0 0-7 15,0 0-1-15,0 0-4 0,0 0-10 0,5 14-1 16,-5-12 1-16,3 2 4 0,-3-1-4 0,0-3-1 16,0 10-7-16,0-4 1 0,1 0 0 0,-1 0-2 15,0 4 0-15,0 0 0 0,0 2-4 0,0-4-3 16,0 1 1-16,0 3-9 0,0-3 4 0,0 2-1 0,3-1-4 15,-2-3-5-15,0 0-3 0,1 1 4 16,-1-2-2-16,0 0 0 0,-1 0 3 0,4-1-5 16,-4-2 0-16,0 0 4 0,4 1 11 0,-3-1 8 15,-1-3 7-15,0 0-6 0,0 0-3 0,17-7-5 0,-11-1-2 16,3 1-2-16,-3-4-3 0,3-2-1 0,3 1-2 16,-3-1 0-16,2-1-2 0,-2-1-3 0,-2 6-5 15,0 0 5-15,2 0-1 0,-4 2-1 0,2 2-4 16,0 1 1-16,-3-1 0 0,0 2 0 0,1 1-4 15,-1-1 1-15,-4 3-2 0,8-1 1 0,-8 1-1 16,6 0 0-16,-6 0-2 0,6 5 2 0,-3-4 0 16,-3-1-1-16,4 6 0 0,-3-1 0 0,3-3 0 15,-4-2 1-15,1 5-1 0,0-1 0 0,3 1 1 16,-1 1-2-16,-3-2 0 0,1 5 0 0,-1-4 0 16,0 2 2-16,0 1 1 0,3-2-4 0,-6 5 1 15,6-6 0-15,-2 2 0 0,0-1-16 0,-1 1-49 16,0-2-58-16,0-1-56 0,0 0-245 0,0-4-458 0,3 3 203 15</inkml:trace>
  <inkml:trace contextRef="#ctx0" brushRef="#br0" timeOffset="16481.29">19917 3049 18 0,'0'0'150'0,"-8"-4"-5"0,8 4-4 16,-5-1-1-16,5 1-8 0,-4-1-8 16,4 1-6-16,-6-5-5 0,6 5-6 0,-4 0-17 15,4 0 1-15,0 0-10 0,-5-4-5 0,5 4-10 16,0 0-4-16,0 0-3 0,0 0-4 0,0 0-7 0,0 0 2 16,-4-1-1-16,4 1 1 0,0 0 0 15,0 0 0-15,0 0 2 0,0 0-3 0,0 0-3 16,-7-2-9-16,7 2 2 0,0 0-1 0,-7-1-1 0,7 1-4 15,-2-4-5-15,2 4 3 0,0 0-1 0,0 0-3 16,0 0 5-16,0 0-3 0,0 0-5 0,0 0 2 16,0 0-3-16,-8-1-2 0,8 1 1 0,0 0-6 15,0 0 1-15,0 0 0 0,0 0-3 0,0 0 3 16,0 0-6-16,0 0 1 0,0 0-3 0,0 0 0 16,0 0 1-16,0 0 1 0,0 0-1 0,0 0-1 15,0 0 0-15,0 0-2 0,0 0 3 0,0 0 0 16,0 0-6-16,0 0 4 0,0 0 1 0,0 0 0 15,0 0-4-15,17-2 1 0,-17 2 2 0,11 0-4 0,-4 2 1 16,1 0 3-16,0-1-5 0,-3 1 3 16,6 1-4-16,0-1 3 0,-1 1-2 0,2 0 1 15,-1 0-1-15,3 0-1 0,0-1 1 0,3 4 0 0,2-4 1 16,-2 2-2-16,2-1-1 0,-3 4 0 0,1-3 2 16,0 1-3-16,-1 3 0 0,-3-3 0 0,0 1 2 15,-3-1-2-15,0 0 0 0,-1 0 1 0,2 3 1 16,-3-3-2-16,0 5 0 0,0-5 2 0,-3 1 0 15,4 1-3-15,-2 0 1 0,-1-1 3 0,3 1-2 16,-3 0 0-16,2 2-2 0,-2-2 2 0,-1 0 3 16,4 0-6-16,-1-2 4 0,-2 4-1 0,2-3 0 15,-4 1 0-15,4-2-2 0,-2 1 5 0,0-1-2 16,-5 0 0-16,4 2-1 0,-1-2-6 0,1 0 6 16,-1 2-2-16,1-2 1 0,-1-2 0 0,-3 1 3 15,3-1-1-15,-1 2 0 0,-2-3-2 0,3 1-2 16,-4-3 3-16,1 4 0 0,-1-4-1 0,0 3-1 15,0-3 4-15,4 3-4 0,-4-3 1 0,0 0-2 16,1 4 3-16,-1-4 1 0,0 0-3 0,0 0 1 16,0 0 0-16,0 0 0 0,0 3 2 0,0-3 0 0,0 0-23 15,0 0-29-15,0 0-38 0,0 0-53 0,0 0-56 16,0 0-226-16,0 0-458 0,-15-11 203 0</inkml:trace>
  <inkml:trace contextRef="#ctx0" brushRef="#br0" timeOffset="17081.74">20360 3110 157 0,'-1'-5'160'0,"1"5"-9"0,-4-4-11 0,4 4-11 16,-6-5-6-16,6 5-15 0,-4-2-11 0,4 2-9 15,0 0-10-15,0 0-8 0,0 0-9 0,0-3-3 0,0 3-6 16,0 0-2-16,-4-3-8 0,4 3-7 16,0 0 7-16,0 0 8 0,0 0-2 0,0 0 6 15,0 0 6-15,0 0 1 0,0 0 6 0,0 0 0 0,0 0 0 16,0 0 0-16,0 0-5 0,0 0-8 0,0 0-4 15,0 0-7-15,0 0-5 0,0 0-1 0,0 0-6 16,0 0-1-16,0 0-3 0,0 0-2 0,0 0-4 16,8 12-2-16,-8-9-1 0,4 0-3 0,-2 0 0 15,2 1-1-15,-3 0-1 0,3 1-2 0,-1 0-4 16,-1-2 1-16,2 4-2 0,0-2 1 0,1 2-1 16,3 3 2-16,-3-3-2 0,-1 3-2 0,1-2 3 15,0 1-1-15,1-2-2 0,-2 0 1 0,-1-2-3 16,-1 0 1-16,0 0 3 0,0-1-3 0,-2 0-1 0,0 3 3 15,-1-2-3-15,-3-1 1 0,0 3 2 0,-6 0-2 16,1-1 1-16,-1 0-2 0,0-1-2 16,-1 3 7-16,1-1 1 0,-3-2 0 0,3 2 1 0,1-1 1 15,-2-1 4-15,2 0 4 0,4 0 0 0,-2-2 2 16,0 1 3-16,2-2-4 0,1 1 3 0,0-1-2 16,-1 1-2-16,-1-2 1 0,0 1-1 15,6-2-2-15,-9 4-2 0,7-3-2 0,-1 1-2 0,3-2 0 16,-6 3 0-16,6-3 1 0,-4 2-4 0,4-2-1 15,-6 2-4-15,6-2 4 0,0 0-2 0,-4 3 0 16,4-3-6-16,0 4-40 0,0-4-49 0,0 0-62 16,0 0-107-16,0 0-179 0,0 0-477 0,16-9 211 15</inkml:trace>
  <inkml:trace contextRef="#ctx0" brushRef="#br0" timeOffset="18914.7">18920 2539 56 0,'0'0'187'0,"0"0"-13"0,-2-5-14 15,2 5-14-15,0 0-12 0,0 0-10 0,0 0-3 16,-1-4-7-16,1 4 2 0,0 0-3 0,0 0-4 16,0 0-5-16,0 0-3 0,0 0-5 0,0 0-2 0,0 0-8 15,-4-4-10-15,4 4-6 0,0 0-7 0,-4-3-6 16,1 0 0-16,3 3-9 0,0 0-6 0,-12 2-4 15,12-2-2-15,-11 3-5 0,6-1-2 0,0 1-1 16,-4-1-5-16,4 2-4 0,-4 1-1 0,4 0-3 16,-3 1 0-16,-2-1 0 0,2 1-1 0,5 1-5 15,-4-1 1-15,-2 3 0 0,4-4 0 0,-3 4-3 16,5-3 0-16,-1-1-2 0,0 2 1 0,-1-2-1 16,4 0 0-16,-2-1-1 0,2 2 0 0,-1-2-3 15,2-4 5-15,0 5 0 0,0-5-2 0,0 5-2 16,3-2 3-16,-3-3-5 0,5 4 2 0,0-3-1 15,-5-1 1-15,9 0-1 0,-2 1 2 0,-2-1-1 16,-5 0 1-16,16-2-1 0,-7 2 3 0,-1-3-1 16,-1 1-3-16,1 0 0 0,1-1-5 0,4 1 3 15,-3-2 2-15,-1 0 2 0,4 0-1 0,-3-1 1 16,2-2-3-16,-1 1-2 0,-2-3 3 0,0 2-1 16,2-2 0-16,-2 1 4 0,-2-4-3 0,-1 0 0 0,4-1 2 15,-2-2 0-15,1 1-3 0,-4-2-1 0,1-1 1 16,-2 3 0-16,0 2 0 0,-4 3-1 0,1-2 0 15,-1 6 1-15,0-5 0 0,-1 6 0 16,1-4-1-16,-2 3 0 0,0 0-1 0,1 0 5 0,1 0 1 16,-4 0 4-16,-1 1-7 0,1 2 2 0,1-3-1 15,-1 0 1-15,0 3-1 0,-1-2 5 0,1 3 7 16,4 1-2-16,-6-4-2 0,3 1-1 0,3 3-3 16,-4-3-1-16,4 3 3 0,0 0-3 0,-5-2-2 15,5 2 2-15,0 0-2 0,0 0 2 0,0 0-2 16,-9 7-1-16,6-5 3 0,3-2-2 0,-2 3-1 15,2-3-1-15,-5 4 1 0,4-2 0 0,-1 2 2 16,0 0-4-16,-2-1 6 0,3 2-4 0,-2-1-4 16,0 3 3-16,1 0 1 0,-1-3 1 0,2 5-3 15,-2-4 5-15,1 6-5 0,-2-5 1 0,2-1-2 16,2 4 9-16,-3-3-10 0,1 3 1 0,0-2 4 16,2 0-1-16,-1 0-3 0,0 3 1 0,1-3 0 15,-3 1-1-15,3-1 4 0,3 3-2 0,-3-4-1 0,2 4 2 16,1-4-2-16,1 2 1 0,0 2-2 15,-1-4 4-15,5 1-2 0,-2-2 3 0,2 2-3 16,2-1-1-16,-2-2 0 0,2 0 1 0,2 0 2 16,-5-1-2-16,2-2 2 0,3 1-3 0,-5-1 5 0,1-1-3 15,-1 0 0-15,1-1-1 0,-3-1 1 0,3 1-3 16,0-1 4-16,-3-2 0 0,1 2 0 0,2 1-5 16,-3-4 7-16,2 1-5 0,-2-3 1 0,2 4-1 15,2-4 0-15,-1 0 1 0,0 1-1 0,-1-5 0 16,0 5-2-16,-1-4 4 0,0 3 0 0,1 0-2 15,-3 0 3-15,-1 1-5 0,0 2 5 0,0-1-5 16,0 1 2-16,0-1 0 0,-2 2-2 0,2-1 0 16,-2 2 1-16,-1 2 1 0,3-6-1 0,-3 6 1 15,3-1-1-15,-3 1 2 0,0 0 0 0,0-6-1 16,0 6 0-16,2-3-1 0,-2 3 0 0,0 0-1 16,0 0 1-16,0 0 2 0,0 0-1 0,0 0 0 15,0 0 3-15,0 0-3 0,0 0 1 0,0 0-1 16,-2-4-1-16,2 4 1 0,-5-4-1 0,2 1 2 0,0 0-1 15,3 3-2-15,-6-6 4 0,2 2 0 16,0-1-4-16,0 1 1 0,-1 3 1 0,1-1 0 16,3-2 3-16,-3-1 1 0,4 5 1 0,-6-3 1 15,3 1 0-15,3 2 2 0,0 0-2 0,-4-2-3 0,4 2 0 16,0 0 2-16,-4-3-1 0,4 3-2 0,0 0-2 16,0 0 2-16,0 0 5 0,0 0-6 0,-7 5 1 15,4-2-2-15,3-3 4 0,-2 11-3 0,3-8 0 16,-2 2 0-16,2 3-1 0,-1-2 3 0,0 1-2 15,0 4 1-15,-1-5 2 0,-2 1-3 0,3 1 5 16,0-1-6-16,0 3 0 0,0-5 1 0,-1 3 1 16,1-2-1-16,-1 1 0 0,1 1-2 0,1-1 0 15,-2-1 2-15,1-1 1 0,1 1 0 0,0-1-3 16,-1 4-1-16,3-6 4 0,-2 2 0 0,3 2 5 16,2-4-6-16,-1 1-2 0,4-1 3 0,3 1 0 15,-1-1-2-15,1 0 1 0,-2 1-15 0,3-2-21 16,-2-1-28-16,-1 1-38 0,3-1-39 0,-4-4-46 15,3 2-54-15,-5 0-163 0,5-4-436 0,-1 1 193 16</inkml:trace>
  <inkml:trace contextRef="#ctx0" brushRef="#br0" timeOffset="21866.29">19517 2506 101 0,'0'0'135'15,"-1"-4"-9"-15,1 4-10 0,0 0-9 0,-3-4-6 16,3 4-12-16,0 0-7 0,0-4-3 0,0 4-14 16,0 0-4-16,0 0-5 0,-8-2-3 0,8 2 0 0,-3-3-3 15,3 3-5-15,-7-1-2 0,7 1-1 0,0 0-6 16,-12 0-4-16,12 0 1 0,-12 1-7 0,12-1 8 15,-9 0 2-15,5 2-5 0,4-2 6 0,-9-3 0 16,9 3-12-16,-10 3 5 0,10-3-1 0,-9 1-2 16,9-1 3-16,-6 0-5 0,1 2-3 0,5-2-2 15,-9 2-5-15,5 0-4 0,4-2 3 0,-8 4-2 16,6 2 3-16,0-4-6 0,0 2 0 0,1 1 2 16,-1-1-3-16,0 3 2 0,0-5-1 0,2 5 0 15,2-2-1-15,-4 3-2 0,4-3 0 0,-1 2 2 16,2-1 0-16,0 0 2 0,0 1-4 0,2-2 2 15,-2-1-1-15,1 3 1 0,-1-3-3 0,4 0-1 16,-1 5 0-16,-1-4 1 0,0-1-1 0,-1 1-2 0,2-1 0 16,0 0 5-16,-3 0-2 0,3-2 1 15,1 2-11-15,2-4 8 0,-4 0 1 0,3 0-24 16,-2 0-25-16,4-2-45 0,2 0-49 0,-7 0-174 16,8-6-337-16,-3 1 149 0</inkml:trace>
  <inkml:trace contextRef="#ctx0" brushRef="#br0" timeOffset="22138.41">19650 2469 39 0,'0'0'154'0,"0"0"-3"0,0 0-9 0,6 11-13 16,-6-11-14-16,7 4-9 0,-1 1-5 0,-3-1-8 15,-1-1-6-15,2 2-3 0,0-1-13 0,-3 4 5 16,4-4 6-16,-5 2 3 0,4 1-3 0,-4-2-10 16,0 1-2-16,0 0-7 0,1-1-10 0,-1-1-2 0,0 3-3 15,3-1-5-15,-3-4-5 0,1 3-7 16,-1 2 0-16,0-2-2 0,0-3-3 0,4 3-2 16,-6 0-1-16,2-5-7 0,2 5-16 0,-2-5-27 0,-2 3-50 15,2-3-67-15,0 0-185 0,0 0-354 0,0 0 157 16</inkml:trace>
  <inkml:trace contextRef="#ctx0" brushRef="#br0" timeOffset="22348.25">19670 2317 16 0,'0'0'200'0,"0"0"-23"15,0-4-18-15,0 4-16 0,0 0-13 0,9 0-16 16,-9 0-9-16,13 1-9 0,-6 2-11 0,-1 0-10 16,-1-2-34-16,6 3-34 0,0-3-43 0,-5 2-51 15,7-1-118-15,-5 1-220 0,1-2 97 0</inkml:trace>
  <inkml:trace contextRef="#ctx0" brushRef="#br0" timeOffset="22727.41">19918 2382 137 0,'-4'-1'179'0,"4"1"-14"0,0 0-16 16,0 0-20-16,0 0-9 0,0 0-14 0,-6-1-13 16,6 1-6-16,0 0-3 0,-6 5-4 0,-1-4 4 0,7-1-1 15,-5 3-3-15,0 2-1 0,1-1-4 16,-5 1-9-16,3-1-7 0,1 2-5 0,1 1-3 0,-2-1-4 15,3 1-5-15,-1-2-7 0,3 4 3 0,0-1-6 16,2 4-6-16,0-3 2 0,2-1-4 0,1 1-1 16,2 0-1-16,0-1-4 0,3 0-2 15,-2 0-1-15,-1-2-2 0,3 1-1 0,-3 1 0 0,2-4-2 16,-3-1 1-16,-1 0-2 0,1 0-2 0,-3 1-1 16,0-3 2-16,-2-1-1 0,6 5 0 0,-6-5 0 15,0 1-1-15,0-1-2 0,0 0-1 0,4 2 3 16,-4-2-1-16,-1 5-4 0,1-5 2 0,0 0-1 15,-9 7 1-15,9-5-3 0,0-2 1 0,-4 3 2 16,4-3-2-16,0 3 0 0,-4 2 1 0,3-2-1 16,-3 1-1-16,4-4 2 0,-4 2 1 0,3 0-2 15,-3 2-2-15,4-4-25 0,-4 6-29 0,-1-5-43 16,5-1-46-16,-5 1-217 0,5-1-389 0,0 0 173 16</inkml:trace>
  <inkml:trace contextRef="#ctx0" brushRef="#br0" timeOffset="23009.85">20017 2487 199 0,'1'6'202'0,"0"2"-15"0,2-1-12 0,-2-2-19 15,0 2-9-15,2 3-8 0,-2-5-10 0,-1 2-14 16,1 0-11-16,1 1-6 0,-1-1-7 0,-1 0-9 16,0-2-10-16,0 2-3 0,0-2-8 0,0-2-7 15,0 4-7-15,0-7-5 0,0 4-3 0,1-1-3 16,-1-3-3-16,-1 5-4 0,1-5-4 0,1 4-4 16,-1-4-7-16,0 0-31 0,0 0-43 0,0 0-54 15,0 0-40-15,0 0-184 0,-4-15-364 0,4 6 162 16</inkml:trace>
  <inkml:trace contextRef="#ctx0" brushRef="#br0" timeOffset="23181.5">20060 2363 185 0,'0'0'205'0,"0"0"-19"0,0 0-23 0,0 0-13 15,0 0-16-15,0 0-38 0,0 0-57 0,14 7-63 16,-10-4-74-16,2 0-75 0,2-2-188 0,1-1 84 16</inkml:trace>
  <inkml:trace contextRef="#ctx0" brushRef="#br0" timeOffset="23520.86">20179 2525 132 0,'-1'5'157'15,"-2"1"-16"-15,3 0-17 0,-1 0-8 0,1-1-10 0,0 1-7 16,0-1-3-16,0 0-9 0,0-5-7 0,-4 4-5 16,4-4-8-16,5 5-4 0,-5-2-5 0,3 1-1 15,-3-4-5-15,6 0-1 0,-1 2-12 0,-5-2-1 16,18-4-1-16,-9-1-5 0,0 1 1 0,2 0-11 15,1-1 3-15,-3-1-4 0,1-1-3 0,-1-1-2 16,-1 0-2-16,-2-1 3 0,-2 0-6 0,-2 0 20 16,2 2 12-16,-5 1 6 0,1-3 8 0,-1 3-1 15,-2 0 3-15,0-2-8 0,-1 5-6 0,0-3-6 16,-1 3 0-16,0 1-8 0,-1 1 0 0,6 1-5 16,-12 0-1-16,12 0-3 0,-12 3-19 0,6-1-31 15,2 1-28-15,-1 1-37 0,1-1-46 0,3 0-71 16,-2-1-118-16,3-2-355 0,0 0 157 0</inkml:trace>
  <inkml:trace contextRef="#ctx0" brushRef="#br0" timeOffset="24098.24">20412 2522 61 0,'0'0'140'0,"0"0"-10"16,0 0-5-16,0 0 1 0,0 0-2 15,0 0-6-15,0 0 4 0,0 0 1 0,0 0-1 0,0 0-2 16,0 0-1-16,0 0-2 0,0 0-1 0,0 0-6 15,0 0-8-15,0 0-3 0,0 0-12 0,0 0-7 16,0 0-8-16,0 0-9 0,0 0-5 0,0 0-7 16,0 0-5-16,0 0-4 0,6 5-1 0,-5-1-5 15,2 0 0-15,1 2-6 0,-2 0-2 0,2 0-1 16,1 1-7-16,-2 2-1 0,-1-5 0 0,3 3-1 16,-1 1-1-16,0-4-4 0,-1 3 2 0,-1-1-6 15,-1-4 0-15,2-1 1 0,0 4-1 0,-2-2-3 16,-1-3 2-16,4 1 2 0,-4-1 2 0,5 3-2 15,-5-3-2-15,0 0 2 0,6-6-3 0,-2 0-2 16,1 3 1-16,0-4-3 0,5-4 5 0,-3 0-3 16,4-1-2-16,-2 3-2 0,1 0 0 0,-2 2 0 15,2-2 2-15,0 4-1 0,2-1-1 0,-3 0-2 0,1 3-1 16,-1-1 2-16,0 3 0 0,0-1 0 0,-4 2-2 16,3 0 2-16,-8 0 1 0,11 3-2 15,-4-1-1-15,-2 0 3 0,-1-2 0 0,-2 3-3 16,1 1 4-16,-2-1-2 0,0 2 4 0,2-3-3 0,-2 1 2 15,-1-3-2-15,-2 6 1 0,2-1 1 0,-2-2-3 16,1 2 2-16,2 0-2 0,-1 1 3 0,-1-2-3 16,0 2 0-16,0-3 3 0,1 2-17 0,-2 0-39 15,1-1-44-15,1-4-62 0,0 5-68 0,-1 1-174 16,-1-3-435-16,2-3 192 0</inkml:trace>
  <inkml:trace contextRef="#ctx0" brushRef="#br0" timeOffset="26898.27">19357 2131 121 0,'0'0'135'0,"0"0"-11"0,-6 2-14 0,6-2-6 16,0 0-13-16,0 0-9 0,0 0-3 0,0 0-2 16,0 0-4-16,0 0-6 0,0 0 4 0,0 0-6 15,0 0 5-15,0 0 0 0,0 0-2 0,0 0-1 0,0 0-1 16,0 0-4-16,0 0 0 0,0 0-1 16,0 0-4-16,0 0-1 0,0 0 2 0,0 0 0 15,0 0-2-15,0 0-4 0,0 0-4 0,0 0-6 0,0 0 2 16,-4-7-5-16,4 7 1 0,0 0-6 15,-1-6-4-15,0 4-1 0,-2-4-4 0,3 6 3 16,0-6-1-16,0 3-1 0,0 3-3 0,-3-6 0 0,2 0-4 16,0 1 1-16,0 0-3 0,-2-1 0 0,3 0-7 15,-4 1-1-15,3-1 0 0,-2 0 2 0,2 0-5 16,-4-1 1-16,1-1-3 0,3-1 2 0,-3 1-2 16,0 1-8-16,3-2 1 0,-3-1 3 0,0 2-3 15,3-2 0-15,-3 2-3 0,-1-2 3 0,1-1 0 16,0 2 1-16,2 0 2 0,-5-1-8 0,4-1 2 15,0 0 8-15,-4 1-3 0,0-4 2 0,1 2 0 16,0-1-3-16,-1-1-2 0,-1 3 6 0,1 0-1 16,-5-4-1-16,-1 2-2 0,3 0 3 0,-3 0-4 15,0 1 0-15,-1 3 2 0,-2-1 0 0,-2-2-1 16,-4 0 5-16,3 3-4 0,-6-3 0 0,3-2 0 16,-4 2-1-16,-3 4-2 0,4-4 2 0,5 4-1 15,-8-1 5-15,5-2-3 0,-7 2 3 0,4 0-3 16,-4 2 2-16,0-1-1 0,-1 6 2 0,0-3-3 15,3-1 4-15,0 2-2 0,1 3-4 0,0-4 1 16,6 4 4-16,1 1-2 0,1 0 0 0,0-3 3 16,5 2-1-16,-5 1-4 0,5-3 1 0,-1 0 2 15,2 3-5-15,-4-2 5 0,1 0 2 0,2 2-4 16,-1-2-1-16,3 3 3 0,-2-1-2 0,2-1-2 16,-1 2 7-16,3-1-5 0,2 0-2 0,1-1-1 0,7 1 3 15,-13 1 4-15,9-1-6 0,4 0 3 16,-8 1 0-16,8-1-1 0,-6 0-3 0,6 0 6 15,0 0-1-15,0 0 1 0,-9 0 1 0,9 0-2 16,0 0 3-16,0 0-3 0,0 0-1 0,0 0 0 16,0 0 1-16,0 0-1 0,0 0-2 0,0 0 4 15,0 0-3-15,0 0 1 0,-5-2 0 0,5 2 3 16,0 0-3-16,0 0 2 0,0 0-2 0,0 0-5 16,0 0 4-16,0 0 0 0,0 0-2 0,0 0-21 15,0 0-27-15,0 0-26 0,0 0-21 0,0 0-37 0,8 11-39 16,-8-11-166-16,1 7-368 0,2-4 163 0</inkml:trace>
  <inkml:trace contextRef="#ctx0" brushRef="#br0" timeOffset="28247.26">17498 1067 141 0,'0'-6'163'0,"0"6"-3"0,0 0-18 15,-2-2-9-15,2 2-6 0,0 0-11 0,0 0-9 16,0-5-11-16,0 5 2 0,0 0-15 15,0 0-2-15,0 0-9 0,0 0-8 0,0 0-3 16,0 0-10-16,0 0-4 0,0 0-3 0,0 0-3 0,0 0-7 16,0 0-2-16,0 0-5 0,0 0-2 0,0 0 0 15,0 0-5-15,7 14 0 0,-7-6-2 0,1-1 1 16,-1 5-3-16,4-2-4 0,-4 2 2 16,2 5 0-16,0-2-6 0,-2-1 1 0,1 0 5 0,-1 1-6 15,3-2-1-15,-2-2 0 0,3-1 2 0,-3 2-6 16,3-3 1-16,0 1 4 0,-2 0-3 0,1-4-1 15,1 2 0-15,-3-3-1 0,2-1 3 0,-2 1 2 16,3-2-5-16,-3 0-1 0,-1-3 7 0,0 9 3 16,3-9 18-16,-3 0 9 0,0 0 9 0,0 0-6 15,0 0-4-15,0 0-3 0,5-9-2 0,-4 3-4 16,4-1-3-16,-2-3-3 0,-1-1-4 0,5-4 1 16,-3 2-1-16,2-3-5 0,2-2 1 0,-1 2-1 15,0-3-3-15,2-2-2 0,3 0-2 0,-4 5 1 16,1 1 1-16,2 1-3 0,-3 2-3 0,-1 3 0 15,0-2 1-15,2 2 3 0,-4-2-7 0,-1 3 4 16,0-2 1-16,1 7-3 0,-2-4 3 0,-1-1-2 16,0 4-2-16,1-2-1 0,-1 2 4 0,0 1-2 15,-1 1-6-15,3-1-4 0,-4 3-26 0,0 0-30 16,0 0-34-16,9 8-38 0,-4-3-46 0,3 4-193 16,-7 1-405-16,3-2 179 0</inkml:trace>
  <inkml:trace contextRef="#ctx0" brushRef="#br0" timeOffset="29085.6">17824 1174 54 0,'0'0'185'0,"0"0"-11"15,-5-2-19-15,5 2-19 0,0 0-13 0,0 0-13 0,0 0-14 16,0 0-3-16,-3-5-14 0,3 5-3 16,0 0-13-16,0 0-8 0,0 0-4 0,-7 7-13 15,-2-4 8-15,1 0-7 0,-2 4-4 0,-3-2 0 16,4 2-2-16,1 0-1 0,-2-2-8 0,1 2 1 16,2 1 0-16,-2 0-9 0,1 0 12 0,4 2-6 0,-4-3-6 15,3 1 7-15,1 2-10 0,1-3 0 16,1-1 2-16,2 2-2 0,0-4-2 0,0 2-1 15,0-1-9-15,0-3 11 0,0 2-4 0,4 0 11 16,1-3-3-16,-1 0 4 0,-4-1 2 0,13-2-4 16,-3-3 2-16,-3 1-4 0,4 0-2 0,0-5-1 15,2 1 2-15,1-1-3 0,-2-2-3 0,-3 2 4 16,-4 2-11-16,5 1 3 0,-5-2 6 0,-1 3-3 16,1 0-7-16,-1 0 0 0,0 0 4 0,0 1-4 0,-2 1 0 15,2 1 4-15,-3-1 0 0,-1 3-5 0,0 0 0 16,3-5 0-16,-3 5-1 0,0 0 4 0,3-4-3 15,-3 4-2-15,0 0 8 0,0 0-8 0,0 0 1 16,0 0-1-16,0 0 4 0,6 10-9 0,-5-6 4 16,2 1 5-16,-2 0-2 0,0-2 2 0,3 1-3 15,-3 1-3-15,2-1 5 0,-1 1 2 0,1 0-4 16,-2-5 1-16,2 4 4 0,-1 0-1 0,2-1-5 16,-1-2 2-16,-3-1 6 0,9 3-5 15,-4-3 2-15,-5 0 0 0,10 0-1 0,-5-3 1 0,4 3-7 16,-9 0 8-16,12-2-2 0,-6-1-4 0,-1 0 5 15,0 2-4-15,2-2 4 0,-1 1-3 0,-1-2 3 16,-1-2 0-16,1 1 1 0,-1 1-5 0,1-1 3 16,0-3 4-16,0 1 5 0,-1-2 0 0,0 1 3 15,-1-3-4-15,-1 5-6 0,3-8 2 0,-5 2 5 16,0 1-8-16,3-1 7 0,-3 1 8 0,0-1-5 16,-3 2 10-16,3 0 14 0,0 1 24 0,0 0-2 15,-1 2 2-15,-3 2-11 0,4-1-4 0,-2 1-3 16,-1 3-4-16,3-3-3 0,0 5-6 0,-1-6-4 15,-2 3-2-15,3 3-3 0,-4-1 1 0,4 1-5 16,0 0 0-16,0 0-2 0,0 0-1 0,-10 7-1 16,5-3-1-16,1-1-1 0,0 0-3 0,3 0 2 15,-3 1-3-15,4 1 1 0,-1 2 1 0,-2 1-4 16,2-1 0-16,1 3 0 0,-4-1-1 0,4 3 0 16,0 0 1-16,1-2-2 0,-1 3-1 0,4 1 3 15,0-2-3-15,-4-2 1 0,4 4 6 0,1 0-4 16,-1-1-5-16,-2-3 5 0,2-1-4 0,0 2-1 15,-1-2 2-15,-1-2-1 0,-2-1 0 0,4-1 2 16,-4 1 0-16,4-1 0 0,-4 0 0 0,3-1-6 16,-3 0-22-16,1-1-28 0,-1-3-35 0,0 5-57 15,0-5-74-15,0 0-224 0,0 0-477 0,0 0 211 16</inkml:trace>
  <inkml:trace contextRef="#ctx0" brushRef="#br0" timeOffset="29847.08">18050 1189 90 0,'0'0'177'15,"0"0"-13"-15,0 0-17 0,0 0-7 0,0 0-8 16,0 0-9-16,0 0-6 0,0 0-4 0,0 0-11 16,0 0-5-16,0 0-9 0,0 0-11 0,0 0-10 0,0 0-3 15,0 0-3-15,0 0-12 0,0 0 3 16,-1 11-5-16,2-6-3 0,-1 1-3 0,4 1-3 16,0 1-9-16,1 4 4 0,-1-3-2 0,0-1-4 15,1 4-5-15,-2-2 1 0,3-2-2 0,-3 1-3 0,1-1-2 16,-1-2-3-16,1-1 1 0,-2 0 0 15,2 1-1-15,0-3 0 0,-2 0 0 0,1 0 0 16,-3-3-2-16,10 0 1 0,-10 0-2 0,9-5-2 16,-3 2 4-16,2-4-5 0,-1 1-3 0,-1-1-1 15,1 0 1-15,0-2-3 0,-2 1 6 0,-1 0-3 16,1-1-2-16,-1 5 5 0,0-1-6 0,-3 0 0 0,3 1 1 16,-3 0-1-16,-1 0-2 0,0 4 0 15,5-3 1-15,-5 3 0 0,0 0-1 0,3-2-2 16,-3 2 3-16,0 0 1 0,0 0-3 0,0 0 0 0,0 0 8 15,0 0-7-15,0 0 0 0,0 0 1 16,0 0 3-16,6 5-3 0,-6-5-1 0,4 5 1 0,-4-1 1 16,4-1 1-16,2-1-1 0,-3 1 4 0,1-1-5 15,1 1 0-15,-1 0 2 0,2-3 0 0,5 1 1 16,-3 2-2-16,2-3 0 0,2 0 1 0,-2 0-1 16,0-3 1-16,0 6 4 0,1-6-4 0,-2 1 1 15,-3-3 1-15,0 3-3 0,0-3 5 0,-1 0 8 16,-3-1-1-16,2 1-2 0,0-3 1 0,-3 3-4 15,1 0 9-15,-2 0 9 0,3-1-1 0,-3 1-2 16,-3-1-2-16,1 3-2 0,1-3-2 0,-1 1-3 16,2 5 0-16,-2-2-5 0,2 2 1 0,-4-4 2 15,4 4-3-15,0 0-3 0,-4-2 2 0,4 2-2 16,0 0-2-16,-10 5 1 0,5-2 3 0,1-1-5 16,2 3 3-16,-1 0 2 0,-1-1-6 0,1 0 1 15,-1 2 2-15,1 0-2 0,-1 0 4 0,3 2-4 16,-4-3-3-16,2 2 5 0,3 2-2 0,-2-1-3 15,2 0 5-15,0 1-2 0,0-3 0 0,1 0 3 16,-1 0-2-16,3 2 0 0,1-1-1 0,2 1 3 16,-1-5-2-16,0 5 0 0,5-4-3 0,-1 1-36 15,1-1-50-15,2 0-75 0,-2-1-274 0,0-3-471 16,-10 0 209-16</inkml:trace>
  <inkml:trace contextRef="#ctx0" brushRef="#br0" timeOffset="32675.82">19022 1151 52 0,'0'0'115'0,"3"-3"17"16,-3 3 2-16,3-3-7 0,-1 1 8 0,-2 2-3 0,0-7 2 16,0 5-5-16,0 2-3 0,0-7 1 0,0 7 5 15,-2-6-2-15,4 2-8 0,-2 4-11 0,-4-7-3 16,4 3-7-16,0 4-11 0,-1-5 16 15,1 5-10-15,0-4-11 0,0 4-6 0,-3-4-11 0,3 4-10 16,0 0-2-16,0 0-7 0,0 0-7 0,0 0-3 16,0 0-1-16,-3-3-3 0,3 3-6 15,0 0-3-15,0 0-5 0,-12 8 5 0,5-4-9 16,1 0-2-16,1 0-1 0,-1 1 0 0,2 1-1 16,-1 0-2-16,0 1-2 0,1-1-2 0,1-1 2 0,1-1-3 15,1 7 0-15,-2-6-3 0,3 4 3 0,3-3-1 16,-1 6 1-16,1-7-4 0,-1 3 1 0,3-3 3 15,2 2-1-15,1-1-3 0,0 0 2 16,1 0-1-16,-1-3-1 0,2 1 2 0,-1 1-3 0,0-2 0 16,-1-1 2-16,-1 1 0 0,1-2-4 0,0 0 4 15,-3 2-1-15,5-1-2 0,-5 0 2 0,3 1-4 16,-3-3 3-16,4 2-2 0,-4 1 1 0,3-1-2 16,-4 0 0-16,1 1 3 0,-1-1-5 0,1 1 4 15,-2-1 2-15,0 1-4 0,-3-3 0 0,4 5 6 16,-4-5-8-16,2 1 3 0,-2-1 0 0,2 3-1 15,-2-3 2-15,0 0 1 0,0 0-1 16,0 0 3-16,-12 3-1 0,12-3-2 0,-11-3 2 0,11 3 1 16,-8-2-4-16,8 2 3 0,-5-2 1 0,1 1-2 15,0-3-2-15,4 4 5 0,-1-4-3 0,1 4-1 16,1-6 0-16,3 3 0 0,0-1-3 0,4-1 3 16,1-2-2-16,1-1 2 0,1 3 2 0,1-2-2 15,4 2 0-15,-5 0-1 0,-1 1-2 0,-4 1 1 16,1 1 2-16,-1 0-4 0,0 1 2 0,-2-3-2 15,-1 3-2-15,-3 1 2 0,6-2 2 0,-6 2-3 16,0 0-1-16,0 0 5 0,5 6-4 0,-5-6 0 16,-1 4 4-16,1 1-1 0,0-1-1 0,0 1 3 15,-3 2 0-15,2-1-3 0,1 1 3 0,0 1-1 16,0-2 0-16,0 1 1 0,0-2 2 0,1 0 0 16,-2 2-1-16,1-5 2 0,0 4-4 0,1-2 2 15,-1-4 1-15,3 7-2 0,-3-6 0 0,0-1-1 16,0 3 7-16,0-3-5 0,0 0 1 0,0 0 5 15,0 0 0-15,0 0-3 0,0 0-1 0,0 0 0 16,0 0 0-16,0 0-2 0,0 0-2 0,0 0 1 16,0 0 0-16,0 0-4 0,5 3 2 0,-3 1-2 15,-2 0 0-15,2-1 2 0,4 6-1 0,-2-1 0 16,1 3 5-16,-2-1-2 0,-2 2-2 0,4 4 4 16,-2-6-2-16,3 7 0 0,-2-4 1 0,0 3-2 15,0 0 0-15,-2-6 0 0,2 3 1 0,0-5 2 16,-3-1-2-16,3-2 1 0,0 1-1 0,-2 0-10 0,-2-3-19 15,0-3-40-15,-1 4-55 0,1-4-83 16,0 0-244-16,0 0-488 0,0 0 215 0</inkml:trace>
  <inkml:trace contextRef="#ctx0" brushRef="#br0" timeOffset="33057.46">19434 1216 50 0,'0'0'260'0,"-1"-4"-13"15,1 4-16-15,-3-3-23 0,3 3-22 16,0 0-15-16,0 0-19 0,0-5-15 0,0 5-14 16,0 0-13-16,0 0-11 0,0 0-9 0,0 0-12 15,-5-3-8-15,5 3-5 0,0 0-8 0,0 0-4 16,0 0-8-16,-9 9-3 0,5-6-2 0,1-2-6 0,3-1-3 15,-3 5-3-15,2-3-6 0,1-2 1 16,0 9-1-16,1-4-5 0,0-1-1 0,3 2 5 16,0 0-8-16,0-2-1 0,1 3 1 0,1-2-5 0,-2-1 0 15,1 1 0-15,-2 0-2 0,2-1-1 0,-1 1 2 16,-2-1-2-16,3 0 0 0,-5-1 1 0,2-1-4 16,0 2 7-16,-2-4-3 0,0 0-6 15,-4 5 5-15,4-5 1 0,-5 3-4 0,5-3 1 16,-2 3 0-16,2-3-5 0,0 0 4 0,-2 6 1 0,2-6-3 15,-2 4 6-15,0-2-37 0,2-2-53 0,0 0-60 16,0 0-59-16,-1 7-199 0,1-7-434 16,0 0 192-16</inkml:trace>
  <inkml:trace contextRef="#ctx0" brushRef="#br0" timeOffset="33730.08">19578 1045 152 0,'0'0'162'0,"0"0"-18"0,0 0-8 0,0 0-16 0,0 13-5 15,3-8-10-15,0 3-13 0,-1-3-3 0,2 7-6 16,-1-2-5-16,1-1-9 0,-1 5-1 0,2 1-5 15,-1 0-5-15,0 0-2 0,1-1-11 16,-1 0 0-16,1-2-4 0,-4 0-7 0,4 1-4 0,-3-1 3 16,-1 0-5-16,1-3-2 0,0 1-2 0,-1 1-1 15,0-1-1-15,-2-3-2 0,2 1-5 0,-2-3 3 16,1-1-9-16,-3 2 4 0,0-3-2 0,1-1-8 16,-4-2-12-16,0 2-5 0,-2-2-24 0,8 0 3 15,-14-2 1-15,4-1 5 0,2-4-1 0,2 2 2 16,-1 3 2-16,2-4 9 0,0 0 9 0,4 1 8 15,-3 2 7-15,3-4 5 0,-2 2-1 0,3 2-4 16,3-1 4-16,-1 1 2 0,1-1 2 0,-2 1 6 16,2-1 3-16,-3 4 2 0,5-5 5 0,-2 2 3 15,4 1 5-15,-1 0 0 0,3 1-5 0,3-1-3 16,-2 0 1-16,3 2-2 0,1 0-7 0,-1-1-1 16,6 1-3-16,-2-2-2 0,2 2 1 0,-6 2-1 15,-1-2-4-15,3 0-4 0,-3 0 3 0,-2 1 0 16,-1-2-3-16,3-1 3 0,-6 1-3 0,0 0-3 15,1-2 6-15,-4 2-4 0,-3 1 0 0,6-6 5 16,-5 2-4-16,-1 1 1 0,0 3 6 0,2-5 11 16,-2 2 2-16,0 3 5 0,0 0-2 0,-2-7-3 15,-1 5-1-15,3 2-6 0,-5-5-3 0,5 5 1 0,-4-4-3 16,4 4 1-16,-5-1 3 0,5 1-3 16,-5-2-4-16,5 2 0 0,0 0 1 0,0 0-5 15,0 0 2-15,-10 4-3 0,6 1 2 0,-1 0-2 16,0-2 1-16,1 0-4 0,2 2 0 0,-2-1-2 15,1 3 0-15,1-1 3 0,0-1-2 0,1 3 0 0,-3-3-2 16,4 2 0-16,-1-2 2 0,1 2-2 16,0-2 3-16,1 0-2 0,-1 2-2 0,5-1-2 15,-1-2-3-15,1 3-31 0,2-2-43 0,0-3-54 16,5-1-51-16,-2-1-237 0,3 0-451 0,-2-1 199 0</inkml:trace>
  <inkml:trace contextRef="#ctx0" brushRef="#br0" timeOffset="34340.72">19968 1216 154 0,'0'0'166'0,"0"0"-16"16,-4-3-19-16,4 3-12 0,0 0-12 0,0 0-15 15,0 0 12-15,0 0 8 0,-2 10-6 0,-2-7-10 0,4 1-3 16,0 0-7-16,0 0-6 0,0 0-7 0,-1 0-8 15,-2 0-5-15,3-4-5 0,0 5-9 0,0-1 0 16,0-4-6-16,0 5-5 0,0-5 1 16,0 5-7-16,0-5-2 0,0 0 1 0,0 4-3 15,0-4-4-15,0 0-1 0,0 0 5 0,3 3-2 0,-3-3 2 16,0 0-3-16,0 0-3 0,0 0-1 0,7-7-4 16,-3 2-1-16,-1 3 1 0,1-3 9 15,-2 3 0-15,1-1 4 0,-3 3 5 0,4-5-5 16,-2 3-3-16,3-1-1 0,-2-1-2 0,2 1-5 0,-4 2 1 15,6 0 0-15,-7 1-4 0,12-3-2 0,-5 3 0 16,-1 3-4-16,-6-3 1 0,12 0 0 0,-7 2 0 16,2-2-2-16,0 3 0 0,-2 1 0 15,1-3-4-15,-3 2 4 0,-1 2-1 0,2-4-3 0,-3 4 0 16,1 2 3-16,0-4-2 0,-4 2-1 0,0 1 2 16,1-3-2-16,1 2-2 0,0 3 3 0,0-6-5 15,0-2 4-15,0 6 3 0,0-6-5 0,-1 3 2 16,1-3 5-16,0 5-7 0,0-5 2 0,0 0 6 15,0 0-4-15,0 0 3 0,0 0 0 0,0 0-2 16,0 0 1-16,0 0 3 0,6-9-5 0,-3 4 3 16,-1 3-5-16,2-2-2 0,1 0 7 0,1 2-5 15,2-3 0-15,-3 3 2 0,3-1-1 0,-4 2-4 16,6-1 3-16,-2 0 2 0,-2 0-2 0,1-1-1 16,-2 3 0-16,1-1 1 0,-1 0-2 0,-5 1 3 15,9 1-1-15,-1-1-2 0,-8 0 0 0,11 1 2 16,-7 2-1-16,0-1 2 0,1 0-3 0,-2 0 0 15,-1 1 2-15,0 2 1 0,0-2 0 0,-2 1-4 16,3 1 3-16,-1 0-4 0,-1-1 3 0,1 1 0 16,-4 0-2-16,1-3 0 0,2 2-6 0,-2 1-50 15,-1-1-55-15,2-4-62 0,-3 3-246 0,3-3-454 16,0 0 200-16</inkml:trace>
  <inkml:trace contextRef="#ctx0" brushRef="#br0" timeOffset="34523.76">20400 1330 13 0,'0'0'323'0,"0"0"-26"16,0 0-20-16,0 0-28 0,0 0-23 0,0 0-23 15,0 0-23-15,9 3-19 0,-3-2-66 0,-3 4-111 16,1-5-165-16,-4 0-124 0,0 0-330 0,0 0 146 15</inkml:trace>
  <inkml:trace contextRef="#ctx0" brushRef="#br0" timeOffset="39496.67">14924 677 14 0,'0'0'79'0,"0"0"14"0,0 0 0 15,0 0 3-15,0 0-8 0,0 0 8 0,0 0-8 0,0 0-3 16,0 0-8-16,0 0-6 0,0 0-10 0,0 0-10 16,0 0 0-16,0 0 2 0,0 0-12 0,0 0-2 15,0 0 2-15,0 0-8 0,0 0 4 16,0 0-3-16,0 0 3 0,0 0-3 0,0 0 4 0,0 0 4 16,0 0 6-16,0 0-6 0,0 0 0 0,0 0-1 15,0 0-8-15,0 0-8 0,0 0 0 0,0 0-1 16,0 0-1-16,0 0-5 0,0 0 0 15,0 0-2-15,-20-17-5 0,20 17 3 0,0 0-4 0,0 0 3 16,0 0-1-16,0 0 0 0,0 0-6 0,0 0 4 16,0 0 5-16,0 0 1 0,-9-13-5 0,9 13-3 15,0 0 3-15,0 0 4 0,0 0-5 0,0 0-2 16,0 0-3-16,0 0 5 0,0 0-4 0,0 0 0 16,0 0-1-16,-14-12 1 0,14 12 4 0,0 0-9 15,0 0 2-15,0 0-3 0,0 0-2 0,-29 0 6 16,29 0-1-16,0 0-1 0,0 0-1 0,0 0 1 15,-37 14 10-15,37-14-15 0,-19 12 4 0,19-12 2 16,-20 16-2-16,13-5 0 0,7-11-1 0,-17 18-1 16,8-9 0-16,-1 4 4 0,2 3 0 0,-1-4 3 15,-1 1-4-15,2 2-4 0,8-15 3 0,-9 22 3 16,6-9-3-16,1-1 0 0,-2 1-1 0,3-2 3 16,2-1-4-16,-1 2 4 0,2-4 13 0,0 3-1 15,2-1-2-15,0 1 0 0,1-2 0 0,-1-2-5 16,6 0 4-16,-3 0-5 0,3-2 3 0,1-1 0 15,-2 0-2-15,4-2-3 0,1-2 4 0,-1 0-5 16,1-2-1-16,-1 2 2 0,0-3-2 0,-1 1-2 0,1 2 5 16,-2-3-6-16,1-4 4 0,0 5 1 15,0-3-15-15,1 2-6 0,-2-1-11 0,1 1-19 16,-2-2-23-16,3 0-27 0,1 1-26 0,-1 0-41 16,-3 0-126-16,-3 1-311 0,-7 3 138 0</inkml:trace>
  <inkml:trace contextRef="#ctx0" brushRef="#br0" timeOffset="40262.68">15084 602 92 0,'0'0'120'0,"0"0"-3"0,0 0-9 16,0 0-13-16,0 0-6 0,0 0-4 0,0 0-10 0,0 0-10 15,0 0-2-15,0 0-10 0,0 0-10 0,0 0 3 16,0 0-8-16,0 0-1 0,0 0-7 15,0 0 5-15,0 0-6 0,0 0-2 0,0 0 0 16,0 0-7-16,0 0-2 0,0 0-1 0,0 0 2 16,0 0 1-16,0 0 5 0,0 0 1 0,0 0 3 0,0 0 1 15,0 0-1-15,-11 36-3 0,11-36-2 16,1 24-1-16,0-8 0 0,-1-16-3 0,3 29 10 16,-2-14-13-16,-1-15 0 0,5 22 2 0,-5-10-5 15,0-12 1-15,3 21 1 0,-3-21-1 0,2 21-1 0,-2-21 0 16,3 19-1-16,-3-19-5 0,0 0 4 0,3 16-6 15,-3-9 2-15,0-7 4 0,2 5-4 0,-2-5-1 16,1 6-1-16,1 0 0 0,-2-6-2 16,0 5 3-16,0-5 3 0,1 3 1 0,-1-3 8 0,0 0 12 15,0 0 0-15,0 0 0 0,0 0-4 0,0 0-6 16,0 0 3-16,0 0-3 0,0 0-4 0,0 0 2 16,24-34-6-16,-24 34-3 0,9-14 1 0,-9 14 5 15,0 0-8-15,14-12-3 0,-14 12 3 16,19-11-4-16,-19 11 1 0,18-6 0 0,-18 6-2 0,21-7-1 15,-21 7 2-15,0 0-5 0,0 0 4 0,0 0 0 16,0 0-3-16,45 12 5 0,-45-12-2 16,0 0-2-16,16 13-1 0,-16-13-2 0,0 0 2 0,13 11 7 15,-13-11-8-15,0 0 1 0,11 10-1 0,-11-10 6 16,0 0-5-16,7 14 1 0,-7-14 1 0,0 0-1 16,0 0 1-16,0 0 0 0,7 12-2 0,-7-12 1 15,0 0 2-15,0 0-1 0,0 0-4 0,0 0 9 16,0 0-9-16,0 0-1 0,0 0 6 0,0 0-4 15,8 13 2-15,-8-13-1 0,0 0 5 0,0 0 1 16,0 0 1-16,0 0 6 0,0 0 0 0,0 0-2 16,0 0 4-16,0 0-4 0,0 0-2 0,0 0 2 15,0 0-2-15,0 0-1 0,0 0-2 0,0 0 0 16,0 0-4-16,0 0 4 0,0 0-7 0,0 0-16 16,0 0-12-16,0 0-17 0,0 0-30 0,0 0-19 15,0 0-30-15,0 0-30 0,0 0-159 0,0 0-339 16,0 0 150-16</inkml:trace>
  <inkml:trace contextRef="#ctx0" brushRef="#br0" timeOffset="40451.94">15303 649 180 0,'0'0'250'0,"0"0"-25"0,0 0-24 0,0 0-18 15,0 0-23-15,0 0-15 0,0 0-14 0,0 0-14 16,0 0-26-16,0 0-37 0,0 0-37 0,0 0-45 16,0 0-52-16,0 0-54 0,0 0-118 0,0 0-273 15,0 0 120-15</inkml:trace>
  <inkml:trace contextRef="#ctx0" brushRef="#br0" timeOffset="40892.25">15438 606 170 0,'0'0'181'0,"0"0"-12"16,0 0-21-16,0 0-16 0,0 0-14 0,0 0-12 15,0 0-8-15,0 0-10 0,0 0-6 0,0 0-4 16,0 0-6-16,0 0-5 0,0 0-6 0,0 0-6 15,0 0-2-15,0 0-8 0,0 0-1 0,0 0-6 0,0 0-3 16,0 0-6-16,0 0-1 0,0 0-3 16,0 0-4-16,0 0 0 0,0 0-4 0,0 0 0 15,0 0-3-15,0 0 2 0,0 0-6 0,0 0 1 16,0 0-1-16,0 0 1 0,0 0-6 0,0 0 0 16,0 0 4-16,0 0-1 0,0 0 1 0,0 0-1 15,0 0-2-15,19 32 0 0,-19-32-4 0,0 0 1 16,4 18 4-16,-4-18-4 0,7 17 4 0,-7-17-1 15,6 22 3-15,-2-7-1 0,-4-15 3 0,10 27-4 16,-5-13 0-16,1-3 1 0,-6-11 0 0,12 26-4 0,-7-13 1 16,4-4 4-16,-4 2-5 0,0-4 0 0,-1 3 17 15,-1-4-16-15,1-2 1 0,-2 1-4 16,2-1-1-16,-4-4 1 0,3 5 2 0,0-4 1 16,-1 3-5-16,0-1 3 0,-2-3-1 0,1 4-2 0,-1-4-6 15,4 3-33-15,-4-3-49 0,0 0-69 0,0 0-177 16,0 0-360-16,0 0 159 0</inkml:trace>
  <inkml:trace contextRef="#ctx0" brushRef="#br0" timeOffset="41680.19">15827 771 87 0,'0'0'142'0,"0"0"-12"0,0 0-1 16,0 0-10-16,0 0-6 0,0 0-3 0,0 0-7 16,0 0-8-16,0 0 4 0,0 0 1 15,0 0-8-15,-58-12-4 0,58 12 8 0,0 0-7 16,-25 17-6-16,25-17-1 0,-21 14-7 0,11-4-10 0,10-10-2 15,-19 17-7-15,11-8-3 0,-2-1-7 0,4 2-7 16,-1 1 1-16,2-3-7 0,0 2-1 0,4-2-5 16,-2-2-2-16,1 3-1 0,-1-3-1 15,3-2-3-15,5 2-3 0,-4-2 4 0,2-1-2 0,2-1-2 16,3 0-2-16,-1-4 1 0,5-1-1 0,-1-2-2 16,-11 5-2-16,32-19-3 0,-15 7 2 0,-2 0-4 15,3-1-1-15,-4-1 1 0,4-6-2 0,-8 3-1 16,3-1 0-16,-4 1 2 0,-4-1-2 0,-1-1 1 15,0 2-1-15,-3-1-3 0,-1 0 2 0,1 2 0 16,-1 16-1-16,-3-23-1 0,3 23 1 0,-7-23-2 16,7 23 2-16,-6-19-1 0,-1 11 2 0,7 8-2 15,-10-15 0-15,10 15 0 0,-13-14 0 0,13 14 0 16,-14-10 8-16,14 10 0 0,0 0-1 0,-15-10 0 16,15 10-3-16,0 0 1 0,0 0 3 0,-18-8-4 15,18 8-3-15,0 0 3 0,0 0-1 0,0 0-3 16,0 0 0-16,0 0 2 0,0 0 1 0,0 0-2 15,-24 25 2-15,24-25-2 0,-4 20 3 0,4-20-1 16,1 26-1-16,2-9 1 0,-1-2 0 0,-2-15 0 16,3 35-1-16,-1-20 0 0,4 1-2 0,-4 0 2 15,2-1 1-15,-4-15-3 0,6 28 2 0,-2-15 1 16,-4-13-1-16,9 21 6 0,-4-11-4 0,0 0-4 16,1-1 1-16,1 1 3 0,-2-2-4 0,0 3 2 15,3-3 2-15,0-1-6 0,-1 0 5 0,4 0 0 16,-5 0-17-16,3-2-21 0,0 0-34 0,-3-1-52 15,1-3-51-15,-2 2-50 0,0-3-127 0,-5 0-376 16,9-3 167-16</inkml:trace>
  <inkml:trace contextRef="#ctx0" brushRef="#br0" timeOffset="42663.56">15976 735 171 0,'0'0'160'0,"0"0"-10"0,0 0-9 16,0 0 1-16,0 0 10 0,4-23-6 0,-4 23-20 15,0 0-6-15,0 0-8 0,0 0-9 0,0-19-12 16,0 19-9-16,0 0-8 0,-4-17-6 0,4 17-7 15,0 0-7-15,-5-16-4 0,5 16-4 0,0 0-3 16,-4-15 2-16,4 15 0 0,0 0 4 0,0 0 2 16,-9-15-1-16,9 15 1 0,0 0-2 0,0 0-3 15,0 0 1-15,-5-13 1 0,5 13-2 0,0 0-2 16,0 0-2-16,0 0-1 0,0 0-3 0,0 0-6 16,0 0-3-16,0 0-2 0,0 0-6 0,0 0-2 15,0 0-1-15,0 0-3 0,0 0-2 0,0 0-1 16,0 0-1-16,0 0-3 0,0 0 2 0,0 0 1 15,0 0-5-15,5 48 2 0,-5-48-1 0,2 31 0 16,-1-12 2-16,0-1-5 0,-1-2 1 0,0-16 3 16,5 28-5-16,-5-15 1 0,2 3 2 0,0-5-3 15,-1-1-1-15,2-3 4 0,0 0-3 0,-1 0-2 16,-1 0 6-16,3-2-4 0,1-2-3 0,-1 1 4 16,-1-3 1-16,-3-1 1 0,0 0-3 0,0 0 2 15,0 0 1-15,43-13-4 0,-43 13 3 0,18-16-1 16,-9 5 0-16,5 0 0 0,-4-1-1 0,-10 12-3 15,15-15 0-15,-15 15 2 0,13-12-2 0,-13 12 1 0,0 0 0 16,13-11-2-16,-13 11-2 0,0 0 6 16,0 0-5-16,19-6 4 0,-19 6-1 0,0 0-5 15,0 0 1-15,0 0 3 0,0 0-2 0,0 0 0 16,0 0 1-16,0 0 1 0,37 15 0 0,-37-15-2 0,0 0 0 16,10 12 3-16,-10-12-2 0,0 0-1 0,0 0 3 15,8 14-2-15,-8-14 0 0,0 0 4 16,0 0-2-16,0 0 0 0,1 17-2 0,-1-17-1 15,0 0 4-15,0 0-2 0,0 0-3 0,0 0 6 16,8 12 0-16,-8-12-3 0,0 0 1 0,0 0 1 0,0 0 3 16,0 0-2-16,0 0-3 0,0 0-2 15,0 0 4-15,0 0 0 0,0 0-4 0,46-19 5 16,-46 19-3-16,0 0 3 0,0 0 0 0,0 0 1 16,0 0-4-16,0 0 0 0,14-7-1 0,-14 7-1 0,0 0 0 15,0 0-3-15,0 0 3 0,0 0 1 0,0 0 0 16,0 0 0-16,0 0-1 0,0 0 1 0,0 0 3 15,17 21-4-15,-17-21 3 0,0 0-2 16,0 0-1-16,0 0 3 0,5 17-2 0,-5-17 1 0,0 0 3 16,5 8-2-16,-2-4 2 0,-1-1-6 0,1-1 3 15,-3-2-3-15,0 0 6 0,0 0-6 0,0 0 3 16,0 0 2-16,0 0-3 0,0 0 3 0,0 0-3 16,0 0-2-16,60-12 1 0,-60 12 0 0,20-12-1 15,-11 3 0-15,-9 9 3 0,14-17 0 0,-14 17 0 16,10-13-3-16,-10 13 2 0,8-16 0 0,-8 16 0 15,5-12-2-15,-5 12 2 0,0 0-1 0,4-17-1 16,-4 17 3-16,0 0 1 0,0 0-4 0,0 0 1 16,0 0 0-16,-9-20 1 0,9 20-1 15,0 0 0-15,0 0 1 0,0 0-1 0,-32 0 1 0,32 0 3 16,0 0-2-16,0 0 0 0,-43 12 3 0,43-12-3 16,-23 6-3-16,23-6 4 0,-22 11-3 0,22-11 2 15,-19 10-20-15,19-10-29 0,-17 10-33 0,17-10-34 16,-9 9-57-16,9-9-65 0,0 0-168 0,0 0-439 15,0 0 195-15</inkml:trace>
  <inkml:trace contextRef="#ctx0" brushRef="#br0" timeOffset="43049.99">16666 713 100 0,'0'0'140'0,"0"0"-4"0,0 0 6 0,-36 27-13 15,36-27-2-15,0 0-9 0,-15 13-16 0,15-13-1 16,-10 10-3-16,10-10-15 0,0 0-2 0,-13 15-11 16,13-15-8-16,0 0-2 0,-7 12-7 0,7-12-8 15,0 0 3-15,0 0-6 0,0 0-4 0,0 0 0 16,0 0-5-16,16 22-1 0,-16-22-4 15,0 0 0-15,0 0-6 0,35-2-1 0,-35 2 3 0,0 0-7 16,0 0-1-16,0 0-3 0,38-15 5 0,-38 15 9 16,0 0 12-16,10-10 12 0,-10 10 7 0,0 0-4 15,0 0-4-15,0-17 2 0,0 17-14 0,0 0-3 16,0 0-3-16,0 0-5 0,0 0 0 0,-31-13-4 16,31 13-3-16,0 0-3 0,0 0 1 0,0 0-5 15,0 0 0-15,-35 1 0 0,35-1-4 0,0 0 1 16,0 0-7-16,0 0-19 0,0 0-24 0,0 0-32 15,-20 21-40-15,20-21-38 0,0 0-40 16,0 0-163-16,0 0-381 0,0 0 168 0</inkml:trace>
  <inkml:trace contextRef="#ctx0" brushRef="#br0" timeOffset="43562.92">16868 724 115 0,'0'0'174'16,"0"0"-10"-16,0 0-23 0,0 0-17 0,0 0-8 15,0 0-10-15,0 0-16 0,-27 31-8 0,27-31-6 16,-10 14-8-16,10-14-5 0,-6 12-5 0,6-12-7 16,0 0-4-16,-8 16 2 0,8-16-8 0,0 0 4 15,0 0-2-15,0 17-3 0,0-17-1 0,0 0-3 16,0 0 2-16,0 0 0 0,22 10-9 0,-22-10-6 15,0 0 6-15,0 0-7 0,0 0-1 0,56-13-1 16,-56 13 3-16,19-9-6 0,-19 9 0 0,19-10-5 16,-19 10-3-16,13-16 3 0,-9 4-7 0,-4 12 4 15,10-22-1-15,-10 8-2 0,0-2 12 0,0 16 5 16,-7-36 3-16,3 19 5 0,-4 0 8 0,-2 1 10 16,3 0 1-16,-3 1-1 0,1 3 5 0,9 12 4 15,-14-21-4-15,9 11-2 0,5 10-4 0,-9-16-1 16,9 16-7-16,0 0-3 0,-9-14-1 0,9 14-5 15,0 0-3-15,0 0-5 0,0 0-3 0,-10-13-3 16,10 13 0-16,0 0-1 0,0 0-2 0,0 0-2 16,0 0-2-16,0 0 0 0,0 0 1 0,0 0-2 15,-38 28-3-15,38-28 1 0,-9 17-1 0,3-6 0 16,6-11 1-16,-7 24-4 0,6-12 1 0,1-12 2 16,-2 33-3-16,4-19-1 0,-1 3 5 0,2-1 1 15,1 4 0-15,4-4-2 0,1 2 1 0,0 0-3 16,5 5 2-16,-5-7-4 0,1 1 2 0,3 0 2 15,-8 0-18-15,0-2-59 0,3 1-84 0,-7 1-101 16,-2-6-186-16,-8 3-479 0,0-1 213 0</inkml:trace>
  <inkml:trace contextRef="#ctx0" brushRef="#br0" timeOffset="57297.76">20550 6542 36 0,'0'0'143'0,"0"0"-3"16,0 0-4-16,0-5-4 0,0 5-1 0,0 0-4 15,0 0-1-15,0 0-11 0,0 0-6 0,0 0-6 16,0 0-11-16,0 0-7 0,0 0-7 0,0 0-10 16,0 0-9-16,0 0-2 0,0 0-10 0,0 0-1 15,0 0-2-15,0 0-1 0,0 0-1 0,0 0 5 16,0 0-3-16,0 0 4 0,0 0-4 0,-4-3-7 15,4 3-4-15,0 0-4 0,-2-5-4 0,2 5-2 0,-1-3-2 16,1 3 2-16,0 0-6 0,-4-4 0 0,4 4-5 16,-2-2-1-16,2 2 1 0,-5-3 1 15,5 3-1-15,0 0-2 0,0 0 4 0,0 0-5 0,0 0 1 16,-3-4-3-16,3 4-3 0,0 0 3 0,0 0-6 16,0 0 4-16,0 0-3 0,0 0 0 0,0 0 1 15,0 0 0-15,0 0-3 0,0 0-4 0,0 0 3 16,0 0 5-16,0 0-2 0,-2 9-1 0,2-9-2 15,0 10 2-15,0-6 1 0,2 1 1 0,-2 0-4 16,0 2 2-16,0-1 1 0,1 0 0 0,-1 1 0 16,0 1-2-16,3 1 0 0,-3-1 3 0,4-1-2 0,-2 1 1 15,0 0-1-15,0 0-2 0,-2-2 0 0,1 4-4 16,3-4 8-16,-4 1-5 0,4 1 4 0,-4-3 1 16,1 0-3-16,3-1 0 0,-4 1 1 0,0-1 3 15,2-1-2-15,-2-3 1 0,2 4 0 0,-2-4 0 16,0 4 0-16,0-4 3 0,0 0-3 0,0 0-14 15,0 0-32-15,0 0-42 0,0 0-57 0,0 0-237 16,0-17-410-16,0 11 182 0</inkml:trace>
  <inkml:trace contextRef="#ctx0" brushRef="#br0" timeOffset="59061.81">20580 6590 157 0,'0'0'175'15,"0"0"-10"-15,0 0-18 0,0 0-8 0,0 0-19 16,0 0-12-16,0 0-9 0,0 0-9 0,0 0-9 15,0 0-8-15,0 0-9 0,0 0-7 0,0 0-9 0,0 0-2 16,0 0-1-16,0 0-7 0,0 0-7 0,0 0 0 16,0 0-2-16,0 0-2 0,0 0 2 15,0 0 3-15,12 9-2 0,-12-9 0 0,7 3 2 0,0-3 1 16,-1 1-1-16,1 0-1 0,4-1 2 0,1 3-1 16,-1-6 1-16,3 3-2 0,2-1 0 0,4 1-3 15,0-1 3-15,2 1-2 0,1-4 1 0,-3 3-2 16,10-4-4-16,-3 3-5 0,-7 1 3 0,-1-1-1 15,2 0-5-15,-1 0-1 0,-1 1-2 0,3 0 0 16,-4 1 0-16,1-3 0 0,0 3-4 0,-1-1-1 0,4-3 1 16,-4 3 3-16,11 0-4 0,-7 1 2 0,-2-1-7 15,3-1 8-15,3 2 2 0,-3-1-1 0,-3-1 0 16,10 1 2-16,-1 1-1 0,-8-1 0 0,6-1-2 16,-6 2-1-16,2 0-3 0,0 0 4 0,4 0-2 15,-5 0 0-15,6 0-3 0,-6 0-1 0,6 2 3 16,-9-1-5-16,4-1 0 0,4 3 0 0,-6-2-1 15,1 1 1-15,-3 0 0 0,4 0 0 0,-2-2 1 16,1 0-3-16,-1 3 0 0,1-3 3 0,-3 0-1 16,2 0 1-16,0-3-1 0,-1 1 0 0,1 1-1 0,2 1-4 15,5-3 5-15,-6 2-5 0,1-2 0 16,6 2 4-16,3-1-1 0,-1 0-1 0,1 1 0 16,-1-2-7-16,-3 2 7 0,1 0 1 0,-1 1 2 0,4-3 0 15,-4 2-4-15,4 1 3 0,-5 0 5 0,1 0-1 16,2-3-5-16,-9 3 8 0,0-1-2 0,2 1 1 15,4-1 1-15,-6 0 2 0,1 1-4 0,1-1 2 16,5-2 0-16,-7 3-2 0,7 2 1 0,-6-2-2 16,-1 0 1-16,7 0-2 0,-1-2 2 0,1 2 0 15,0 2 0-15,2-2 4 0,0-3 4 0,4 3 2 16,-1-1-1-16,0 1 2 0,0-3 1 0,2 1-2 16,-1 2-1-16,-3 0-2 0,2 0-2 0,0 0 2 15,-7 0-3-15,5 0 1 0,-2 2-1 0,-7-2-3 16,6 0-3-16,0 0 1 0,-8 2 0 0,2-2-1 0,-1 1 2 15,0-1-2-15,0-1-2 0,-1 1 3 0,2 0-1 16,5 0 4-16,-7 0 2 0,2 0 11 16,7-2 5-16,1 2 2 0,3 0 2 0,-4-2 3 0,6 2 2 15,2 0-4-15,-1 0 4 0,1 0-1 0,-3 0-2 16,-2 0-2-16,0 0-2 0,-1 0-8 0,-1 0 3 16,-1 2-2-16,-7-2 0 0,-1 0-3 0,-1 2-5 15,2 0 0-15,-4-2-1 0,1 3-2 0,-2-2-2 16,-4-1-5-16,1 1 8 0,1 0-3 0,4 0-2 0,-1-1 2 15,4 0-2-15,-1 0-2 0,0 1 0 16,7-3-2-16,0 3 3 0,0-3-3 0,0 2-3 16,-6-1 6-16,11 1-3 0,-6 0-1 0,2 0 4 0,2 1-1 15,1 1-7-15,1-1 2 0,1 2 2 0,-4-3-2 16,2 1 0-16,-1 0 1 0,-2 1 2 0,1-1-2 16,-4 1 3-16,-5 0 1 0,2-2-11 0,-3 3 7 15,3-3 0-15,-1 2 3 0,5-2-1 0,-8 0 0 16,9 0-2-16,0 0 2 0,-8 0-2 0,8-2-1 15,-7 2-3-15,7 0 3 0,-6-2-1 0,6 2-1 16,-1 0 0-16,-4 0 4 0,5-1-1 0,0-1 3 16,-7 1-2-16,1 2-5 0,-1-1 4 0,2 0-8 0,-4 0 8 15,2 2-4-15,-1-1 5 0,1-2-2 16,-1 1 0-16,2 0 6 0,0 0-4 0,-2 0 0 0,-1 0-1 16,4 0 3-16,5-2-5 0,-10 1 2 0,12 2 1 15,-3-2-5-15,1 2 3 0,-2-2 2 0,3 1 0 16,1 0-1-16,-2 1-1 0,2 1-4 0,-2-2 6 15,0-2 0-15,1 2-2 0,-2 0 0 0,1 0 1 16,3 0-3-16,-11-1 2 0,5 1-4 0,-4 0 3 16,1 1 0-16,0-1 2 0,0 0-6 0,-2-1 8 15,2 2-4-15,-1-1 2 0,2 2-1 0,-1-2 2 16,5 0-6-16,2 0 2 0,-7-2 3 0,6 4 1 0,2-1 0 16,-4-1-2-16,2 0 2 0,-6 0-4 15,8 2 6-15,-3-2-3 0,1 0-5 0,-2 0 2 16,3 0-3-16,-1 2 7 0,2-2-1 0,2 1-2 0,-1-1 1 15,1 1 0-15,-1-1 0 0,-1 3-3 0,2-1 2 16,-4 1-3-16,3-2 3 0,-3 3 3 0,0-4-1 16,-1 3-3-16,1-2 2 0,0-1 3 0,-6 1-5 15,-2 1 1-15,10 0 4 0,-10-2-1 0,1 1-4 16,2 1 4-16,-2-2 0 0,0 2 0 0,1-1-2 16,-1-1 1-16,-1-1-2 0,1 2-1 0,1-1 4 15,-5 0 0-15,2 0-3 0,-1 0-2 0,-4 0 4 0,0 0 0 16,2-1-4-16,-3-1 0 0,0 2 3 0,-1-1 2 15,1-1-2-15,-2 2 1 0,1-2-1 0,-1 0 0 16,0 0-1-16,-2 2 4 0,-4-3-3 0,3 3 3 16,-2 0 0-16,-6 0-2 0,10-1-4 0,-2-3 4 15,-3 4 1-15,2-1-1 0,-2 0-1 0,2 0-2 16,1-1 2-16,-1 1-1 0,0-1 2 0,1 1 2 16,-1 1-5-16,4-3 4 0,0 3-5 0,1-3 3 15,-1 1-1-15,3 1-2 0,-1-1 2 0,2 0 0 16,-4 1-4-16,2 1 4 0,0-1 0 0,0 1 3 15,0 1 1-15,-3-1-4 0,2-1 1 0,1 1 1 16,-3 0-1-16,2 0-1 0,1 1 4 0,-2-1-3 0,-1-1 3 16,-3 1-5-16,1 0-3 0,-1 0 4 15,1 0 6-15,-4-3-10 0,-4 3 11 0,9 0-7 0,-9 0 4 16,0 0 2-16,9 0 4 0,-9 0 0 0,5-1 0 16,-5 1 1-16,0 0 1 0,0 0-3 0,0 0 0 15,0 0-4-15,0 0 2 0,7 0-1 0,-7 0-5 16,0 0 5-16,0 0 1 0,0 0-5 0,0 0 3 15,0 0-5-15,0 0 9 0,0 0-10 0,0 0 7 16,0 0-5-16,0 0 5 0,0 0-6 0,0 0 3 16,0 0-1-16,0 0 1 0,0 0 0 0,0 0-2 15,0 0 1-15,0 0 2 0,0 0-4 0,0 0 5 0,0 0-8 16,0 0 3-16,0 0 2 0,0 0 0 0,0 0-4 16,0 0 2-16,0 0-2 0,0 0-2 0,0 0 7 15,0 0-4-15,2 4-1 0,-2-4 4 0,0 0-2 16,0 0 3-16,0 0-3 0,0 0 2 0,0 0-19 15,0 0-37-15,0 0-68 0,0 0-104 0,0 0-362 16,-16-6-638-16,13-1 283 0</inkml:trace>
  <inkml:trace contextRef="#ctx0" brushRef="#br0" timeOffset="62413.23">3186 7879 50 0,'0'0'138'16,"0"0"-17"-16,0 0-10 0,8 0-8 0,-8 0-10 15,8-1-14-15,-8 1-3 0,6-1-6 0,-6 1-14 16,0 0-5-16,5-3-3 0,-5 3-4 0,5-1-1 16,-5 1-3-16,0 0 10 0,0 0-6 0,3-3-3 15,-3 3 1-15,0 0 3 0,0-7 4 0,0 7-6 16,0 0-2-16,-8-3 9 0,8 3-7 0,-1-4-4 15,1 4-2-15,-4-3-7 0,4 3-2 0,-3-5-5 16,3 5-3-16,0 0 0 0,0 0-2 0,-3-3-5 0,3 3 1 16,0 0-3-16,0 0 3 0,0 0-5 15,0 0 2-15,0 0-5 0,0 0-1 0,-4-4 4 16,4 4 4-16,0 0 10 0,0 0 7 0,0 0 9 0,0 0 1 16,0 0 0-16,0 0-4 0,0 0-1 0,0 0-4 15,0 0-3-15,0 0-1 0,0 0-3 0,0 0-6 16,0 0 0-16,0 0-4 0,0 0 1 0,0 0-2 15,0 0 1-15,0 0-2 0,0 0-1 0,0 0 0 16,0 0-3-16,19 2-2 0,-19-2-3 0,8-2 3 16,-8 2 0-16,10 0-1 0,-10 0 1 0,10-1-1 15,-2 2 2-15,-3-1-3 0,-5 0 0 0,13-1 3 0,-6 1-1 16,4-1 1-16,1 1 0 0,1 0-1 16,5 0 3-16,-1-4-14 0,3 2 6 0,3 1-2 0,-4 1 2 15,11 0 2-15,-2 0 0 0,-5-1-2 0,-2 1-1 16,0 1 2-16,1 0-1 0,-2-1 3 0,-1 0-2 15,3 0 0-15,-3 3 0 0,-2-3 0 0,2 0-1 16,0 0 0-16,-1 0 0 0,0-3 0 0,1 3 3 16,2-2 1-16,-4 0-5 0,3 0-1 0,0-1 5 15,3 1-4-15,-4-1 1 0,8-3 1 0,-4 3 1 16,5-5-1-16,-6 6 1 0,0-2 0 0,-1 1 3 16,7 0-2-16,-1 1-3 0,-5 0 4 0,1 0-4 15,4 0 1-15,-5 3 1 0,-1-2 0 0,6 0-1 0,-8 1-1 16,3-2-1-16,-2 2 0 0,1-1 0 0,-1 1-1 15,2-3 6-15,-5 2-4 0,2-2 0 0,-1 1 3 16,-4 1-1-16,0-1 1 0,4 1 1 0,1-1 1 16,-6 0 1-16,3 2-3 0,1-3 5 0,-1 3-3 15,0 0-2-15,-6-1-3 0,11 1 2 0,-8 1-2 16,2-1 3-16,2 0-3 0,0 0 0 0,2 3 1 16,-2-3 1-16,-3 0-2 0,4 2 0 0,-3 0-1 15,-2 0 3-15,5 0-2 0,1 0 0 0,2 0-1 16,-2 0 3-16,1-2-2 0,2 0 1 0,0 3 0 15,-2-3-1-15,1 1 2 0,0 1-3 0,6-1 0 16,-8-1 1-16,2 0 2 0,-1 1-1 0,2-2 0 16,-3 2 0-16,0 0-1 0,3-1 0 0,-6 0-2 0,4-1 3 15,-5 1-2-15,2-1 1 0,-6 1 2 16,4 0-1-16,-3 0-4 0,3 0 2 0,-3 0 0 0,5 0-1 16,-4-1 2-16,2 3 0 0,2-3 0 0,2 1 2 15,-1 1-3-15,0 0 1 0,5-1 1 0,-5 1-3 16,4 0 2-16,-2-1-1 0,2 0 0 0,0 0 0 15,-2 0 0-15,1 2 2 0,-1-2-2 0,-1 0 0 16,-2 1 0-16,-2-2-1 0,-2-1 0 0,1 2 2 16,-5-1-3-16,4 2 5 0,1-1-6 0,-1 2 5 15,-2-1 0-15,1 0-2 0,-2 1 1 0,-3 1-4 16,5-3 2-16,0 1 3 0,-1 0-1 0,1 1 0 16,-1-1 0-16,2 1-2 0,-2-1 1 0,2 0 2 0,1-1-4 15,0 0 3-15,-4 0 0 0,3 2 0 16,4-2 0-16,-4 1-1 0,4-2 2 0,-4-1-1 0,9 1-1 15,-4 1 1-15,0 0 1 0,-6 0-2 0,3 0 3 16,-1 0-3-16,-3 0-1 0,2-1 2 16,-3 2-3-16,-1 0 5 0,-1 1-4 0,-3-1 0 0,4-1-1 15,-3 0 2-15,-6 0-2 0,8 3 0 0,-3-2 2 16,-5-1-1-16,10 1 5 0,-6 0-4 0,1 0 0 16,-1 0 1-16,4-1-1 0,-2 2-1 0,0-2 2 15,0 1-1-15,-6-1-1 0,11-1 1 0,-7 2 0 16,-4-1 1-16,7 0 2 0,-7 0 0 0,6 1 0 15,-6-1 0-15,3 2-3 0,-3-2 1 0,0 0 1 0,0 0 0 16,6 0-2-16,-6 0-3 0,0 0 3 16,0 0 0-16,0 0 0 0,0 0-1 0,0 0 2 0,0 0-5 15,6 0 3-15,-6 0-1 0,0 0 2 0,6 1 0 16,-6-1 0-16,0 0 0 0,7 2-1 16,-7-2 0-16,0 0 1 0,0 0 1 0,0 0 1 0,0 0-3 15,0 0 3-15,0 0 3 0,0 0 0 0,0 0 0 16,0 0-6-16,0 0 4 0,0 0-3 0,0 0 2 15,-7-10 0-15,7 10-3 0,-6-4-4 0,4 0-14 16,-2 1-4-16,1 0-4 0,3 3 7 0,-5-5-2 16,4 2-1-16,-2-1 0 0,0-1-3 0,2 1 2 15,1 4 6-15,-2-4-1 0,0 0 5 0,0 0 2 16,2 4-1-16,-1-6 2 0,1 2 1 0,0 4-1 16,-2-7 8-16,2 7 11 0,-2-4 8 0,1 2 6 0,1 2 4 15,-2-4 2-15,2 4 1 0,-2-4-1 0,2 4 0 16,0 0-2-16,0 0-2 0,-2-4-4 0,2 4-2 15,0 0-4-15,0 0 0 0,0 0-1 0,0 0-5 16,0 0-1-16,0 0 0 0,-1-4 2 0,1 4-4 16,0 0-1-16,0 0 4 0,0 0-4 0,0 0 0 15,0 0-1-15,-4 13 3 0,4-9-1 0,-1 1-2 16,0 1 0-16,-2 1 3 0,2-1 1 0,-3 4-4 16,3 0 2-16,-2 0 1 0,2-2-4 0,0 2 2 15,-1 0-1-15,4-1 0 0,-4 0-1 0,4 3 3 0,-2-6-1 16,1 6 0-16,0-2-2 0,2 0 0 15,-2-1 5-15,-1-2-3 0,2-1-2 0,-2 1 0 0,0-3 1 16,0 0-2-16,0-1 3 0,0 2 2 16,0-5 4-16,-2 5 2 0,2-5 0 0,2 2 5 0,-2-2-5 15,0 0-2-15,0 0 4 0,3 4-2 0,-3-4-3 16,0 0 0-16,0 0-2 0,0 0 0 0,0 0-2 16,5-8-1-16,-5 8 0 0,2-7-1 0,-1 4 1 15,-1-2 0-15,1 1 2 0,0-3-4 0,-1-2 1 16,0 0-1-16,-1-1-2 0,1-2-5 0,-2-2-1 15,-1 4-3-15,2-3-1 0,-2 2-3 0,0-1 4 16,1-1 3-16,1 4-3 0,-3-3 3 0,3 3 1 16,-1 1-2-16,0 3 2 0,2-2 0 0,-1 2 1 15,1-2-1-15,-3 4 2 0,3-1-2 0,0 4 2 0,-1-7-1 16,1 3 0-16,0 4 3 0,0 0-3 16,-2-4 1-16,2 4 2 0,0 0-1 0,0 0 1 15,0-5 0-15,0 5 2 0,0 0-5 0,0 0 3 0,0 0-4 16,0 0 3-16,0 0 4 0,0 0-3 0,0 0 0 15,0 0 2-15,0 0-2 0,8 10 0 16,-7-6 3-16,3 0 1 0,0 2-1 0,0 1 10 0,0 3 0 16,0-2-2-16,-1 2 5 0,0 0-1 0,0 1-2 15,0 1 3-15,0 0 3 0,-1 0-2 0,0 0 1 16,0 1 1-16,1-1-3 0,-2-2-2 0,2 3 0 16,-2-4-3-16,0 2 1 0,2-3 0 0,-1 1-3 15,-2-3 0-15,3 2 1 0,-2-4-6 0,1 1 3 16,-1 0-2-16,0 0-19 0,0-2-55 0,-1-3-84 0,0 0-334 15,0 0-526-15,0 0 232 0</inkml:trace>
  <inkml:trace contextRef="#ctx0" brushRef="#br0" timeOffset="105495.85">25385 8664 84 0,'0'0'99'0,"0"0"0"0,0 0-1 0,0 0-1 16,0 0-4-16,0 0 0 0,0 0-7 0,0 0-4 15,0 0-2-15,0 0-9 0,0 0 3 0,0 0-13 0,0 0-4 16,0 0-1-16,0 0-8 0,0 0 0 0,0 0-12 16,0 0 4-16,0 0-8 0,0 0-4 0,0 0 5 15,0 0-6-15,0 0-4 0,0 0-2 0,0 0 0 16,0 0 2-16,0 0 3 0,0 0-1 0,-3-3 2 15,3 3-1-15,0 0 0 0,0 0 2 0,0 0 2 16,0-7 2-16,0 7-4 0,0 0 3 0,-2-2-4 16,2 2 2-16,0 0-2 0,0 0-2 0,-3-3-1 15,3 3-1-15,0 0-2 0,0 0-3 0,0 0-1 16,-4-2-4-16,4 2 3 0,0 0-3 0,0 0-3 16,-2-3-3-16,2 3-3 0,0 0 3 0,-4-3-1 0,4 3-1 15,0 0 1-15,-4-4 2 0,4 4-4 0,0 0-2 16,0 0 1-16,-9-2-6 0,9 2 1 0,-1-3 7 15,1 3-3-15,0 0-1 0,0 0 2 0,-8-1-4 16,8 1 1-16,-4-1-2 0,4 1 2 0,-3-2 2 16,3 2 0-16,0 0-3 0,0 0 2 0,0 0 1 15,-7-1-2-15,7 1 1 0,0 0 0 0,0 0 1 16,0 0-1-16,0 0-1 0,0 0 1 0,-9 0 1 0,9 0-2 16,0 0-1-16,0 0 3 0,-5 1 0 15,5-1-1-15,-6 3 0 0,6-3-4 0,0 0 2 0,-5 1 4 16,5-1-1-16,-5 3-2 0,5-3 0 0,0 0-3 15,0 0 0-15,0 0 3 0,0 0-2 0,0 0 2 16,0 0-1-16,0 0 0 0,0 0 2 0,0 0-1 16,0 0 1-16,0 0 1 0,-9 0 1 0,9 0 3 15,0 0 2-15,0 0-3 0,0 0 6 0,0 0 4 16,0 0-1-16,0 0-1 0,0 0 3 0,0 0-3 16,0 0 0-16,0 0-2 0,0 0 2 0,0 0-2 15,0 0-2-15,0 0-2 0,0 0 0 0,-8-3 0 16,8 3-3-16,0 0 4 0,0 0-3 0,0 0-4 0,0 0 2 15,-9 0 2-15,9 0-3 0,0 0-1 0,-6 3-1 16,6-3-2-16,0 0 5 0,-5 0-1 0,5 0-2 16,-4 2 3-16,4-2 0 0,-8 5-8 0,3-2 6 15,2-1-1-15,1 0 1 0,-5 2 1 0,2 1-4 16,0 1 4-16,-3-2-2 0,3 3 1 0,-2 0 0 16,-1 1 1-16,2 2-1 0,-1 1 1 0,1-1 0 15,-2 0-2-15,3 0 2 0,-3 0-1 0,6 3-6 16,-6-2 7-16,3 3-2 0,4-1 2 0,-3 0-1 0,1 0 1 15,2-1 0-15,1 0-1 0,1-2 2 0,2 2-2 16,2-2 4-16,0-1 1 0,4 1-2 0,-1-2 0 16,5 1-1-16,-1-1 0 0,4-1 4 0,0 0 0 15,2-2-1-15,0-3 1 0,0 0-1 0,1-1 3 16,0-1 1-16,-1-1-3 0,0-1 1 0,0 0-2 16,-5-1 1-16,1-2 3 0,-3 1 1 0,0 0 4 15,0-2 3-15,-1-1 5 0,-3 2 0 0,-1-2-3 16,2-3 2-16,-3 2 0 0,0-3 4 0,-1 3-2 15,-2-4-3-15,0 1 5 0,-1 0-4 0,-1-3 1 0,-3-1-7 16,0-1 2-16,-3 1-1 0,4-1-4 0,-3-1 1 16,-3 1-1-16,0 2-9 0,2-1 8 0,-3 3-4 15,1 3 0-15,2-2-1 0,-2 5-4 0,2 0 0 16,-3 2-26-16,4 2-32 0,-3 0-40 0,-1 2-40 16,-2 0-85-16,-1 2-194 0,-2 0-448 0,1 1 199 15</inkml:trace>
  <inkml:trace contextRef="#ctx0" brushRef="#br0" timeOffset="106575.29">25340 8956 118 0,'0'0'167'0,"0"0"-15"0,0 0-15 0,0 0-8 0,-4-3-16 15,4 3-12-15,0 0-5 0,0 0-11 0,0 0-13 16,0 0-6-16,0 0-8 0,0 0-4 0,0 0-14 16,0 0 2-16,0 0-3 0,0 0-8 0,0 0 1 15,0 0-4-15,0 0-3 0,0 0-3 0,0 0 1 16,0 0-4-16,0 0-1 0,0 0-5 0,0 0 4 15,0 0 0-15,0 0 0 0,0 0 0 0,-5 11 0 0,5-11-2 16,0 4 4-16,3 1 11 0,-6 0 1 0,6 0-4 16,-3 0-3-16,-3 5 2 0,3-1-3 15,3 0-4-15,-3 1 6 0,0 3-2 0,2 4-1 0,0 0 3 16,0 0-4-16,-2 3 0 0,1-2-1 0,3 3 5 16,-4 5-5-16,0-2 2 0,0-5-2 0,0-1 1 15,0 3 1-15,-1 4-1 0,1-5 1 0,0 5-6 16,-3 1 4-16,2-1 3 0,-3 0 0 0,4-5-3 15,-2 7-5-15,2-3 2 0,0 2-1 0,2-8 0 16,-4 3-2-16,2-1 0 0,2-1-2 0,-4 1-1 16,4 4 1-16,-2-5-2 0,-2 1-2 0,2-1 1 0,0-2-2 15,-3 0 0-15,3 1-2 0,-1 0 0 16,-2-1-1-16,2-6-1 0,1 2 5 0,0 4-6 0,-2-4 2 16,4-2 1-16,-4-1-2 0,2-1 2 0,-2 1-3 15,2 1-1-15,0-2 3 0,0-2-3 0,-4-2 0 16,3 6 2-16,-1-5 0 0,2-4 0 0,-2 5-1 15,2-4-2-15,0-3-5 0,0 2-14 0,0-2-27 16,0 0-32-16,0 0-34 0,0 0-58 0,0 0-200 0,0-17-399 16,2 7 177-16</inkml:trace>
  <inkml:trace contextRef="#ctx0" brushRef="#br0" timeOffset="107208.57">25386 9016 162 0,'0'0'171'0,"0"0"-13"0,0 0-22 0,0 0-12 16,0 0-14-16,0 0-11 0,0 0-7 0,-4-3-10 15,4 3-11-15,0 0-7 0,0 0-6 0,0 0-6 16,0 0 1-16,0 0-10 0,0 0-5 0,0 0-4 0,0 0-1 16,0 0-3-16,0 0-8 0,0 0 2 15,0 0-2-15,0 0-5 0,0 0-6 0,0 0-1 0,0 0 5 16,-5 8-2-16,5-8 0 0,-4 1-2 0,4-1-4 15,-2 3 2-15,2-3-3 0,0 0 4 0,-3 6-3 16,2-1-1-16,-2-3-1 0,-3-1 0 0,2 3-1 16,3-1-2-16,-3 2 3 0,-1 0 0 0,1 0-2 15,-5 2-1-15,0 1 0 0,0 1 8 0,0-1-4 16,-3 5 0-16,1-4-2 0,-3 1 4 0,3 3 1 16,-1-1 4-16,0 2-1 0,3-7-2 0,0 1 0 0,-1 1 5 15,2-1-4-15,1-1 0 0,2-2-2 16,0 1 0-16,0-2 3 0,1 0-2 0,2 1-5 0,-1-1 5 15,3 0-1-15,-1 0-1 0,1-4 0 0,1 5-4 16,2-2-7-16,-3-3-17 0,5 2-30 0,0-2-49 16,-5 0-76-16,10 0-110 0,-10 0-309 0,12-5 137 15</inkml:trace>
  <inkml:trace contextRef="#ctx0" brushRef="#br0" timeOffset="108191.31">25390 9803 21 0,'0'0'158'0,"0"0"-14"16,0 0-17-16,0 0-6 0,0 0-14 0,0 0-10 15,0 0-10-15,0 5-3 0,0-5-14 0,0 0-8 16,0 0-3-16,-8 0-2 0,8 0-3 0,0 0 1 16,0 0 0-16,-6 2 1 0,6-2 0 0,0 0-2 0,-4 1-4 15,4-1-5-15,0 0-3 0,0 0 0 0,-5 2-3 16,5-2-4-16,-9 5 0 0,8-3-4 0,-3 3 1 16,-2 0 2-16,-1 2 0 0,-2 0 3 0,2 3 4 15,-2 2 1-15,0 3-8 0,-3-3 3 0,4-1-5 16,-1-3-1-16,-2 4-2 0,2 3 0 0,0-3-7 15,0-1-1-15,3-5-2 0,-2 4-1 0,2-1-3 16,-3-2-1-16,0 3 2 0,1-4-3 0,-1 1-4 0,3-3 1 16,1 1-3-16,0-3 0 0,2 2-1 15,-1 0 2-15,0-1-1 0,2-2 2 0,2-1-1 0,0 0 2 16,-4 3-1-16,4-3-3 0,0 0 1 0,0 0-1 16,0 0-2-16,0 0 0 0,14-12-3 0,-6 7 4 15,2-2-1-15,-2-2-2 0,-1-1-4 0,5-5-9 16,-2 2-5-16,-1 0-1 0,0-2 4 0,-3 5 2 15,1-2-5-15,-2 1 5 0,0 2 0 0,0-3 3 16,-1 3 1-16,1 0 0 0,1 1-1 0,-4 0-1 16,0 2 4-16,-1 0 0 0,3 0 0 0,-2 1 3 0,0 0 0 15,-2 2 1-15,3 0-4 0,-2-1 1 0,-1 4 3 16,3-3 1-16,-3 3 0 0,3-4 0 0,-3 4-1 16,0-3-1-16,0 3 2 0,0 0 0 0,0 0 3 15,0 0-3-15,0 0 1 0,2-5-1 0,-2 5-1 16,0 0 2-16,0 0-1 0,0 0-1 0,0 0 0 15,0 0 1-15,7 7-1 0,-7-7 2 0,5 8-1 16,-1-5 1-16,0 3 3 0,1 2 0 0,2-1 2 0,-4 1-3 16,5 2 5-16,-3-1-2 0,4 0 4 15,-4 1-4-15,3-1 2 0,1 4-1 0,-4-2 3 0,4-3-4 16,-4 2 3-16,4 1-3 0,-3-2 2 0,1 0 4 16,0-1-4-16,-1 1-2 0,1-1 3 0,2-2-5 15,-5-1 2-15,4 0-2 0,-4 0 1 0,1-2 1 16,0-1 1-16,1 2-3 0,-2-1-1 0,2-3 2 15,-1 2-2-15,-1-2-20 0,-4 0-34 0,10-2-48 16,-3-2-51-16,-3-1-219 0,2-2-399 0,-5-4 176 16</inkml:trace>
  <inkml:trace contextRef="#ctx0" brushRef="#br0" timeOffset="109325.51">25404 9021 55 0,'0'0'107'15,"0"0"1"-15,-5 4 2 0,5-4-10 0,0 0 5 16,0 0-6-16,0 0 0 0,0 0-5 0,0 0-8 15,0 0-1-15,0 0-7 0,0 0-11 0,0 0-7 16,0 0 0-16,0 0-6 0,0 0-11 0,0 0-2 0,0 0-3 16,0 0-7-16,0 0-3 0,0 0-3 15,0 0-2-15,0 0-3 0,0 0-2 0,-4 2-3 16,4-2 0-16,0 0 1 0,0 5 6 0,0-5 10 0,0 0 6 16,1 7-1-16,2-4-4 0,-3-3-7 0,4 6 3 15,-3-1 2-15,2 0 2 0,-1 1 0 0,5-1-1 16,-1 2 0-16,0-2-7 0,2 1-1 0,2 1-4 15,2 0 2-15,-1 2-1 0,3-1-1 0,-5-2-1 16,7 3-6-16,-8-2 0 0,3 1-2 0,-2-3 0 16,-2 2-2-16,2-1 0 0,-1 0-4 0,-3-3 1 15,3 2 1-15,-5-1 3 0,1 0-5 0,0-1-1 0,1 0-1 16,-5 1 2-16,4-1 0 0,-1-1-3 0,-3-2 0 16,2 5 3-16,1-2-2 0,-2 1-3 0,4-1 5 15,-1 0-2-15,-3 1-5 0,2-1 1 0,1 1 1 16,-2-1 1-16,2 1 1 0,0 1 0 0,0-2 4 15,-1 1 1-15,0 1-4 0,1-1-2 0,0 0-2 16,0-2 5-16,0 2-6 0,-1-1-20 0,1 0-35 16,-1-1-51-16,-3-2-71 0,0 0-155 0,9-5-360 15,-9 5 159-15</inkml:trace>
  <inkml:trace contextRef="#ctx0" brushRef="#br0" timeOffset="109891.5">26074 8923 115 0,'0'0'166'0,"0"0"-6"0,0 0-7 16,0 0-8-16,0 0-9 0,0 0-11 0,0 0-11 16,0 0 0-16,0 0-11 0,1 12-14 0,-1-10 0 15,0-2-10-15,1 12-8 0,-1-5-4 0,0 2-2 16,-1 1-9-16,0 1 0 0,1 2-1 0,-2-2-3 16,1 5-2-16,-3 0-1 0,3 2 7 0,-3-2 3 15,-1 2-2-15,5 2-4 0,-4-2 0 0,3 7 6 16,-3-6-4-16,4 1-2 0,-1-1-4 0,-2 1 4 15,2 1-1-15,0-1-6 0,-1-1-3 0,2 1-5 0,-1-2-6 16,0 0 0-16,1-1-4 0,-3 2 0 0,3-3-2 16,0 1-6-16,0-1 0 0,-1-3 0 0,-2 0-2 15,3-3-5-15,0 4 1 0,-2-6-4 0,1 2 2 16,-2 0-2-16,3-4 0 0,0 0-4 0,0 0 2 16,0-1-3-16,0-2-13 0,0 1-26 0,0-4-27 15,0 5-49-15,0-5-77 0,0 0-272 0,0 0-495 16,6-12 219-16</inkml:trace>
  <inkml:trace contextRef="#ctx0" brushRef="#br0" timeOffset="110148.05">25884 9334 72 0,'7'-3'196'16,"4"-2"-17"-16,1 4-16 0,-1-2-20 0,2 0-11 16,-1 3-12-16,-1 0-14 0,3-3-11 0,-5 2-10 15,4 0-5-15,-3 1-8 0,-1 0-9 0,0 0-4 16,0 0-9-16,-1 0-4 0,-2 1-7 0,3 0 0 0,-1 0-4 16,-1 1-5-16,0 0-2 0,-1-1-11 0,2 1-16 15,-1-1-27-15,1 0-21 0,2 2-31 0,1 0-47 16,-2-1-138-16,-2 0-284 0,6 0 126 0</inkml:trace>
  <inkml:trace contextRef="#ctx0" brushRef="#br0" timeOffset="110758.64">26309 9368 102 0,'0'0'204'0,"-3"-4"-12"0,3 4-17 0,-4-4-18 0,2 2-13 16,2 2-12-16,-4-4-14 0,4 4-6 0,1-4-8 15,-1 4-1-15,-2-6-4 0,2 6-3 0,-3-3 1 16,3 3-1-16,-1-3-2 0,1 3-2 0,-3-5 0 16,3 5-7-16,-5-2-9 0,5 2-2 0,-2-4-10 15,2 4-5-15,-7-1-5 0,1 0-5 0,6 1-6 16,-12 1-5-16,7 0-2 0,-1 3-6 0,-3-2 0 16,1 3-4-16,-1-2-3 0,-1 2-2 0,1-1-3 15,3 0-3-15,-1 2 0 0,-3-1-2 0,2 2 2 0,3 1-4 16,0-3 1-16,1 2-4 0,-1-2 0 0,2 3-2 15,0-3 1-15,2 0-3 0,-1 0 1 0,2 1 0 16,0 0 2-16,2-2-1 0,2 0 1 0,-2-1-5 16,2 1 5-16,2-3 0 0,-1 0-3 0,-5-1 2 15,15-2-1-15,-7-2-4 0,1 1 4 0,-1 1-4 16,2-1 0-16,-5 0-2 0,4-3 2 0,-1 4 3 16,-3-2-1-16,4 0 0 0,-3 2-7 0,-2-2 2 15,3 0-1-15,-2 0 2 0,0 1 3 0,-3 1 1 16,5-3 2-16,-2 1-4 0,-1 1 2 0,1-1-10 15,0 0 7-15,-1 0 5 0,0 1-9 0,-3-2 4 0,3 1 3 16,-2 1-1-16,1-2-1 0,1 0-1 0,0 1 4 16,0 1 5-16,0 1 1 0,-4 2 2 0,3-3 2 15,-3 3-2-15,0 0 4 0,0-5-4 0,0 5 3 16,2-4-5-16,-2 4 1 0,0 0-5 0,0 0 1 16,0 0 0-16,0 0-1 0,-11 11-3 0,9-7 4 15,-1 1-1-15,0 1-1 0,2-1 1 0,-3 1-2 16,3 0-2-16,1 1 1 0,-1 1 0 0,-1 1 0 15,1 0-1-15,1 2-1 0,0-5 4 0,0 5-2 16,0-4-1-16,0 3 0 0,1-5 0 0,1 4-1 16,0-2-5-16,0-4 1 0,-1 6-1 0,0-4 0 0,2-2 7 15,-2 1-6-15,0-1 5 0,2 1 3 0,2-1-21 16,-5-3-29-16,7 0-34 0,-7 0-41 16,10-7-50-16,-5 2-77 0,-1-2-196 0,2-3-481 0,-1 2 213 15</inkml:trace>
  <inkml:trace contextRef="#ctx0" brushRef="#br0" timeOffset="111325.17">26462 8987 103 0,'0'0'215'0,"-3"-2"-16"15,3 2-18-15,0 0-24 0,0 0-10 0,0 0-18 16,0 0-11-16,0 0-7 0,0 0-5 0,0 15-7 0,0-8-1 15,0 2-8-15,0 1-7 0,3 0 1 0,-3 2-5 16,0 1-9-16,0-1-2 0,-4 5-1 0,4 3-2 16,0-2-7-16,-1 2-3 0,-3-1 4 0,4 0 3 15,-4 1-6-15,3 4-4 0,1-7 0 0,-4 1-4 16,3 0-3-16,-2 1 0 0,3-2-11 0,-1 0-4 16,2 0 2-16,-1-2 5 0,0-2-6 0,0-1-3 15,0 4-1-15,0-6-11 0,4 2 6 0,-4 0-6 16,3-2-5-16,-2-1 6 0,3 0-2 0,-3-4-1 15,4 2-3-15,-5-2 1 0,4-1-6 0,-4 0 1 16,1 0 4-16,-1-4-13 0,3 3-32 0,-3-3-48 16,0 0-53-16,5-9-56 0,-4 4-265 0,3-1-494 0,0-5 219 15</inkml:trace>
  <inkml:trace contextRef="#ctx0" brushRef="#br0" timeOffset="111742.45">26619 9008 81 0,'0'0'161'0,"0"0"-18"0,0 0-8 15,0 0-16-15,0 0-11 0,0 0-10 0,0 0-14 16,0 0-5-16,0 0-2 0,0 0-2 0,9 9 6 16,-9-4 2-16,0 2 5 0,0 0-1 0,2 0-1 15,-4 3-6-15,2 0-3 0,0 0-6 0,0 2 11 16,0 0-3-16,0-2 2 0,-2 11-4 0,2-5-2 16,0 4-6-16,0-4-3 0,2 2-7 0,0 2-2 15,0-3-10-15,2 0-1 0,0 2 0 0,-2 0-6 16,3-1-5-16,-1 0 0 0,-3-1-8 0,3 0-2 0,-1-1-1 15,-2-3-2-15,-1-3-2 0,0 5-1 0,0-3-3 16,0-2-1-16,0 1 0 0,0-1-4 0,-1-1 0 16,1-1-1-16,0 2 1 0,1-5-4 0,-1 4 1 15,0-4 1-15,4 0-1 0,-3 0-9 0,3 0-24 16,0-1-32-16,-2-1-49 0,-2-3-68 0,8 0-260 16,-8 0-470-16,8-7 208 0</inkml:trace>
  <inkml:trace contextRef="#ctx0" brushRef="#br0" timeOffset="112171.37">26840 9257 188 0,'0'0'183'0,"0"0"-18"16,0 0-20-16,0 0-15 0,-14 7-7 0,8-5-6 0,0 3-11 15,-1 0-8-15,2 0-9 0,-3 0-6 0,-2 3 2 16,0 0-1-16,0 0 2 0,-7 1-2 0,4-1-5 16,1 1 1-16,0-2-2 0,2 1-5 0,-2-1-5 15,3 0-5-15,0 1-7 0,-1 0-4 0,2-2-8 16,3 1-4-16,0-2-4 0,1 3-2 0,2-1-2 15,-2-2-5-15,4 2 1 0,0-1-2 0,0-2 0 16,6 0-4-16,-2 3-7 0,1-4 8 0,4 0-5 16,4-1-1-16,-3 0-1 0,3 2-1 0,4-3-3 0,1-1 0 15,-2 2-2-15,3-1-2 0,-5-1 3 16,0 0-2-16,1 0-3 0,-4 0 1 0,0 1-2 0,1-1-5 16,-7 1 4-16,4-1-1 0,-9 0-2 0,9 0 0 15,-6 2 0-15,-3-2 2 0,7 0-1 0,-7 0 1 16,6 2-2-16,-6-2 1 0,4 1-7 0,-1 1-29 15,-3-2-38-15,0 0-46 0,1 3-39 0,-1-3-252 16,0 0-441-16,0 0 195 0</inkml:trace>
  <inkml:trace contextRef="#ctx0" brushRef="#br0" timeOffset="113209.06">27543 8922 28 0,'0'0'215'0,"0"-7"-15"0,0 5-18 0,0 2-13 16,0 0-20-16,0-7-16 0,0 7-10 0,0 0-13 16,0 0-13-16,0-5-6 0,0 5-11 15,0 0-2-15,4-3-4 0,-4 3-1 0,0 0-1 0,0 0 2 16,0 0 5-16,0-4 3 0,0 4-3 0,0 0 1 16,0 0-5-16,0 0-8 0,0 0-7 0,0 0-7 15,0 0-5-15,0 0-3 0,0 0-5 0,0 0-4 16,0 0-2-16,0 15-5 0,0-9-4 0,2 1-1 15,2 3-3-15,-1 2 0 0,-2 0-5 0,2 0 2 16,-3 5-3-16,2 0-1 0,-2 0-1 0,3-2-4 16,-2 4 1-16,-1-1-2 0,0-2 2 0,0 6 7 0,3-3 2 15,-3 1 3-15,2-3 0 0,-2 2-4 16,2-4 1-16,-2 1 4 0,0-3 6 0,1 1-1 0,-1-3-3 16,-1 1-3-16,-1 1-1 0,2-1-8 0,0-2 4 15,0 0-2-15,0-1-5 0,0-1 3 0,-1 1-5 16,2-1 4-16,2 1-1 0,-3 1-1 0,1-2 0 15,3 2 0-15,-2-2-2 0,1 2-1 0,0-3-2 16,-1 2-11-16,1-3-13 0,-1 1-14 0,1 2-18 16,-2-1-23-16,0-1-22 0,-1-5-32 0,2 1-34 15,-4 2-48-15,2-5-223 0,-3 4-468 0,3-4 208 0</inkml:trace>
  <inkml:trace contextRef="#ctx0" brushRef="#br0" timeOffset="113475.55">27373 9299 261 0,'0'0'257'0,"0"0"-16"0,0 0-12 15,0 0-22-15,-4 1-16 0,4-1-22 0,0 0-18 0,0 0-14 16,18-8-11-16,-5 6-12 0,-1-3-14 0,2 2-8 15,-2-1-11-15,1 0-6 0,-1-1-6 0,0 1-10 16,-1 0-6-16,1-1-5 0,1 0-8 0,1 1-18 16,-2-3-17-16,-2 2-16 0,5-4-25 0,-2 3-26 15,0 1-25-15,2-1-16 0,2 0-34 0,-2-4-34 16,-3 3-183-16,-1 4-383 0,4-3 170 0</inkml:trace>
  <inkml:trace contextRef="#ctx0" brushRef="#br0" timeOffset="113942">27765 9220 140 0,'0'0'228'0,"0"0"-18"16,-10-2-18-16,10 2-20 0,0 0-17 0,0 0-16 16,0 0-7-16,-1 4-5 0,1-4-14 0,1 6-7 15,-1-6-10-15,3 4-9 0,-3-4-8 0,1 6-2 16,-1-6-3-16,5 5-3 0,-4-4-6 0,-1-1-1 15,0 5-6-15,0-5-3 0,4 2-4 0,-4-2-2 16,3 5-9-16,-2-2-5 0,2-1 0 0,-2 3-2 16,0 0-5-16,2 2 4 0,-2 0 0 0,-1-2 1 0,3 4 0 15,-2 0-7-15,0-1-1 0,1 1 2 0,-2 0-2 16,1 0 0-16,-1 1-5 0,0-3-2 0,0 1-1 16,2-3 0-16,-4 3-5 0,2-4-1 0,2 1 1 15,-2-1-4-15,0 1 2 0,0-3-1 0,0-2 2 16,0 6 3-16,0-6 13 0,3 4 13 0,-3-4 5 15,0 0 10-15,0 0-3 0,0 0 0 0,0 0 1 16,0 0-8-16,0 0-3 0,0 0 3 0,1-12-6 0,-1 7 0 16,3-1-5-16,-1 0-7 0,5-3-2 0,-2 1 0 15,0-1-3-15,2-1 3 0,1 0-13 16,2 1 9-16,-3-1-4 0,3 0-7 0,3-2 4 0,-3 3-6 16,-1 1 3-16,5-4-5 0,1 3-2 0,-6 4 2 15,3 0-3-15,-1 0-1 0,-2 1 3 0,0 1-5 16,1 3-20-16,-3-3-20 0,-2 3-13 0,3 0-19 15,-1 0-19-15,-2 3-19 0,2-2-24 0,-3 3-26 16,0 0-19-16,1 1-38 0,-3-2-59 0,-1 1-156 16,2 0-467-16,-2 0 208 0</inkml:trace>
  <inkml:trace contextRef="#ctx0" brushRef="#br0" timeOffset="114842.68">28017 9312 59 0,'0'0'188'0,"0"0"-14"16,3-8-8-16,-3 8-11 0,2-5-7 0,1 4-2 15,-3 1-8-15,0 0-4 0,3-4-8 0,-3 4-3 16,0 0-8-16,2-4-6 0,-2 4-10 0,0 0-4 16,0 0-9-16,0 0-8 0,0 0-7 0,0 0-9 0,0 0-6 15,0 0-3-15,0 0-7 0,0 0-4 0,0 0-3 16,0 0-1-16,0 0-5 0,0 0-6 15,-5-4-3-15,5 4-1 0,0 0 0 0,0 0-5 0,0 0-4 16,0 0 1-16,0 0-1 0,0 0 2 0,0 0-6 16,0 0-1-16,0 0-2 0,0 0-2 0,0 0 2 15,0 0-2-15,0 0 1 0,1 13 2 0,-2-9-3 16,1-4 1-16,-3 5-2 0,2 1 2 0,-3-1 1 0,4 0-5 16,-2 0 4-16,-2 0 2 0,0 0-4 0,3 0 1 15,-1 2 1-15,0-2 2 0,1 2-2 0,-2-2 0 16,3-2-1-16,0 3-2 0,0-1 4 0,0-2-3 15,4 1 2-15,-4-4 9 0,6 5 9 0,2-2-4 16,2-3 1-16,2-3-3 0,-3 2 0 0,1 0 0 16,3-3-2-16,-6 1-3 0,4-2-1 0,-1 2-1 15,-3-1-3-15,-2 1 0 0,1 1 4 0,-1-1-4 16,0 2 6-16,1 0 0 0,-3-2-1 0,-1 1-4 16,-2 2-1-16,5-4 2 0,-1 3-2 0,-4 1 2 15,4-5 3-15,-4 5-2 0,4-4-3 0,-4 4-1 16,2-3-2-16,-2 3 1 0,0 0-1 0,0 0-1 0,4-2-1 15,-4 2 2-15,0 0 2 0,0 0-6 0,0 0 1 16,0 0-1-16,8 5 2 0,-7-2-2 0,3 0 1 16,1 0 0-16,-1 3-2 0,1-1 2 0,-4 1-2 15,3-1 1-15,1 0-1 0,-1 0 0 0,3 0 2 16,-2-1-1-16,1 1 1 0,-1-2-1 0,4 0 0 16,-1-1 1-16,2 0 4 0,2-2-4 0,-2-2 1 0,-1 1-1 15,1-3-1-15,-1 1 2 0,1-2-1 16,0-1 4-16,-1-1-6 0,1 1-3 0,-2-4 6 15,-1 3-1-15,-2-5 3 0,1 2-4 0,0-2 0 0,0-4 1 16,1 2-3-16,-3-2 2 0,1-1-7 0,0 0 8 16,0 4 1-16,-2-3 0 0,-3 4-1 0,1 1 11 15,-1-2 2-15,0 3 1 0,-1-1-2 0,-2 1 11 16,3-1-3-16,0 5 8 0,0-1 3 0,-1 2-2 16,-2 1 7-16,2 3-8 0,1-4-5 0,0 5 0 15,0-7 3-15,0 7-6 0,-2-5 1 0,2 5-3 16,0 0-3-16,0-4-6 0,0 4 1 0,0 0-1 0,0 0-3 15,0 0-1-15,0 0 3 0,0 0-2 16,-12 8-9-16,11-5 11 0,-3 3-2 0,0-1 1 16,0 4-6-16,-2-1 2 0,2 3 1 0,0-1 2 0,-1-3-2 15,3 7-8-15,-1-2 4 0,1-2 1 0,0 2-2 16,0 0-2-16,0 3 4 0,2-3 1 0,0 1 0 16,0-2-5-16,0 3 2 0,2-2 2 0,0-1 0 15,0 0 1-15,-2-1 0 0,2 0-4 0,3-2 2 16,-5-1-1-16,2-1 2 0,1 2-5 0,-1-3 3 15,0 2 2-15,2-2-4 0,2 0 1 0,-4-1 1 16,0 1-1-16,2-1-2 0,-3 3-4 0,3-3-19 0,-2-2-34 16,0 2-33-16,-2 0-44 0,0-4-40 0,1 4-47 15,-1-4-52-15,0 0-217 0,0 0-533 0,0 0 236 16</inkml:trace>
  <inkml:trace contextRef="#ctx0" brushRef="#br0" timeOffset="115529.92">28266 9231 51 0,'0'0'248'0,"0"0"-8"16,0 0-4-16,0 0-6 0,8-1-11 0,-8 1-18 16,11 1-15-16,-11-1-17 0,11 1-15 15,-3 2-13-15,-1-3-17 0,-1 1-10 0,2 1-12 0,1-1-9 16,-1 2-11-16,-2-2-8 0,3-2-4 0,-4 2-9 15,7-1-4-15,-1 0-5 0,-2-3-7 0,1 1-6 16,-1-1-3-16,0-2-7 0,3-2-5 0,-2 2-15 16,0-3-11-16,4-4-8 0,-6 3-4 0,1-1-11 15,1 0-1-15,-2 1 5 0,0 2 3 0,-1-1-2 0,-1 0 3 16,2 2 2-16,-3 0 2 0,0 2 2 16,-1-1 0-16,1 4 2 0,-3-3 1 0,1 0 2 15,1 0 1-15,-4 0-2 0,0 4 8 0,3-5 5 0,-2 4 1 16,-1 1 9-16,0 0 0 0,1-6 0 0,-1 6 2 15,0 0-5-15,6-2-4 0,-6 2 3 0,0 0-3 16,0 0-1-16,0 0-3 0,0 0 2 0,0 0-7 16,0 0 4-16,0 0-1 0,0 0 3 0,0 0-2 15,0 0-1-15,0 0 3 0,0 0 1 0,0 0 4 16,0 9 3-16,0-4 13 0,0-5 5 0,0 8-1 0,0-5-4 16,-2 1 5-16,2 0-9 0,-4 1 2 15,3 3-2-15,-1-2 0 0,0 6-1 0,2-3 0 0,-2 4-2 16,2-4-2-16,2 3 0 0,-2 0-2 0,3 2-4 15,-3-2 2-15,2 2-2 0,2 3 1 0,-2-5-5 16,0 0-1-16,-1-2-1 0,3-1 0 0,-1-3-4 16,-1 3 6-16,2-4 1 0,-3 2-2 0,-1-2-1 15,2-2 1-15,0 0-2 0,2-1 2 0,-4-2 3 16,4 3-1-16,-4-3-3 0,6 0 4 0,-6 0-1 16,14-5-9-16,-6 2-2 0,1 0 4 0,1-1 1 15,-2 1-1-15,-2-1 3 0,1 1-1 0,0 2-1 16,-2 1-5-16,-5 0 1 0,8-2 0 0,-5 0-1 0,-3 2 3 15,7 2 0-15,-7-2-2 0,7 5 3 0,-4-3-3 16,-1 4-1-16,0-2 3 0,2 1 1 0,-1 0 1 16,1 2 0-16,-3-2-5 0,3 1 3 0,-3 0-1 15,4 1 1-15,-2-2 1 0,-1 1-1 0,2-1-1 16,-1-1 4-16,-1 1-3 0,1 0 2 0,1 2-3 16,-2-3 0-16,1 1 0 0,0 0 3 0,1 2-1 0,-1-5-2 15,-1 1 2-15,0 2-24 0,0 0-33 16,0-2-46-16,-1-1-59 0,-1-2-74 0,0 0-275 15,0 0-549-15,0 0 244 0</inkml:trace>
  <inkml:trace contextRef="#ctx0" brushRef="#br0" timeOffset="128035.34">26185 9929 56 0,'0'0'191'16,"0"0"-13"-16,0 0-13 0,0 0-9 0,0 0-13 16,0 0-19-16,0 0-10 0,2-3-10 0,-2 3-9 15,0 0-7-15,0 0-7 0,0 0-8 0,0 0-3 16,0 0-2-16,0 0-3 0,0 0-7 0,0 0-1 15,0 0-1-15,0 0-2 0,0 0 2 0,0 0-8 16,0 0 1-16,0 0-2 0,0 0-2 0,0 0-3 16,0 0-1-16,0 0-3 0,0 0-1 0,0 0-4 0,0 0-4 15,0 0-1-15,0 0-2 0,0 0-4 16,0 0-2-16,0 0-2 0,0 0 0 0,0 0-2 0,0 0 0 16,0 0-6-16,0 0 4 0,0 0 1 0,0 0 1 15,0 0-3-15,0 0 5 0,0 0 3 0,0 0 0 16,0 0 4-16,0 0 1 0,0 0 1 0,0 0 1 15,0 0-3-15,0 0-1 0,0 0-2 0,0 0-1 16,0 0-4-16,0 0-3 0,0 0 3 0,0 0-3 16,0 0 0-16,0 0-1 0,0 0-2 0,0 0-2 15,0 0-1-15,0 0-3 0,0 0 0 0,0 0 4 0,0 0 1 16,0 0 0-16,0 0-6 0,0 0 2 0,0 0-1 16,0 0-1-16,0 0 1 0,0 0 0 0,0 0-4 15,0 0 3-15,0 0 0 0,0 0 3 0,0 0-2 16,0 0 0-16,0 0-1 0,0 0-1 0,0 0-1 15,0 0 0-15,0 0 2 0,0 0-4 0,0 0 2 16,0 0-1-16,0 0 0 0,0 0 2 0,0 0 0 16,0 0-1-16,0 0-2 0,0 0 1 0,0 0-1 15,0 0 0-15,0 0 0 0,0 0 2 0,0 0-4 16,0 0 2-16,0 0-1 0,0 0-1 0,-12 10-1 0,12-5 4 16,-2-1 1-16,2 2-1 0,0 5-1 15,0-1-23-15,-4 1 3 0,3 0 1 0,1 1 1 0,-4 4 6 16,4 0-1-16,0 1 1 0,0-1 1 0,2 0 2 15,-4 1 3-15,2 0-3 0,4-1 2 0,-4 1 3 0,1 0 4 16,1-2-1-16,0 2-2 0,0 2-2 16,-2-2 1-16,2-2 2 0,-2 1 0 0,0-1-2 15,0-3 1-15,0 1 3 0,0-1-2 0,0 0 1 0,-2-2 1 16,2 1 3-16,2-2 0 0,-4-1 1 0,2-3-4 16,2 0-1-16,-2 2 2 0,0-5-2 0,0 2-1 15,0-4 1-15,2 5 0 0,0-4-2 0,-2-1-24 16,6 3-27-16,-6-3-36 0,0 0-45 0,0 0-68 15,0 0-213-15,4-9-450 0,-4 9 200 0</inkml:trace>
  <inkml:trace contextRef="#ctx0" brushRef="#br0" timeOffset="128460.52">26361 10166 45 0,'0'-5'278'0,"0"5"-30"0,0 0-20 0,0 0-25 15,0 0-23-15,0 0-19 0,0 0-15 0,0 0-16 16,0 0-12-16,0 0-14 0,15 7-6 0,-11-3-13 16,0 0-6-16,-1 1-8 0,-1 0-31 0,2 2-6 0,1 0-3 15,0 3-2-15,-5-5-3 0,4 2-2 16,-4 2 2-16,3 1 8 0,-3-3-1 0,0 1-3 16,-2-2 2-16,2 3-3 0,-1 1 0 0,1-3 0 0,0-1-4 15,0 0 1-15,0 0-3 0,1-1-3 0,1 0 0 16,-2 0-4-16,0-2-1 0,2 1-1 0,-2-4-3 15,0 3 1-15,0-3 1 0,0 0 2 0,0 0-3 16,0 0 1-16,0 0-7 0,0 0-18 0,0 0-28 16,0 0-35-16,-11-9-46 0,8 1-53 0,3 0-65 15,-5-1-125-15,3-3-393 0,-2 4 173 0</inkml:trace>
  <inkml:trace contextRef="#ctx0" brushRef="#br0" timeOffset="128673.98">26306 10047 149 0,'3'-3'231'0,"-3"3"-17"0,4-4-23 15,-2 3-18-15,-2 1-17 0,7-4-18 0,-7 4-11 16,9 0-13-16,-9 0-12 0,11 1-17 0,-6 1-34 15,2-2-31-15,-1 2-43 0,1-2-50 0,1 4-61 0,1 1-120 16,-2-2-275-16,3 2 122 0</inkml:trace>
  <inkml:trace contextRef="#ctx0" brushRef="#br0" timeOffset="129123.9">26463 10176 128 0,'0'0'173'0,"-4"5"-16"0,4-5-13 16,0 0-7-16,7 5-4 0,-6-1-9 0,4-1-11 16,-1 1-3-16,1-2-15 0,0 1-2 15,2 1-5-15,-2-3-1 0,-1 2-5 0,1-3-5 0,-5 0-3 16,10 1 0-16,-6 0-4 0,-4-1 0 0,8-2-5 16,-3-1-5-16,0 1-4 0,0-1-11 0,2-2-1 15,-3 1-3-15,1-3-2 0,2-1-4 0,-3 4-5 16,1-2-3-16,2-2-1 0,-3 2-5 0,-1 2-2 15,-1-2 1-15,2 1 1 0,-1 1 1 0,-1 1 2 16,2 1-4-16,-1-2 2 0,-1 0 0 0,-2 4-5 16,1-5 0-16,-1 5-1 0,0-5-3 0,0 5-1 0,2-4-1 15,-2 4 2-15,0 0-2 0,0 0 0 0,0-4 6 16,0 4-6-16,0 0 0 0,0 0-2 0,0 0 0 16,0 0-3-16,0 0 1 0,0 0-1 0,0 0-1 15,0 0 0-15,-12 11 0 0,10-6-2 0,-3 0 5 16,1 0-3-16,1 3-4 0,-2 1 1 0,3 0-1 15,-5-1 1-15,4 0-2 0,0 2 0 0,-1 1 3 16,0-2-3-16,2 3 3 0,0-2-3 0,2 1-1 0,-1-1 0 16,1 1 3-16,1 1-2 0,2-1 0 0,1-1 3 15,1 1-6-15,-1 0 5 0,6-3 3 0,-2 1-4 16,6-1-1-16,2-1-13 0,1-2-40 0,2-1-50 16,4-3-66-16,-5-1-90 0,0-2-132 0,2-2-421 15,-7 0 187-15</inkml:trace>
  <inkml:trace contextRef="#ctx0" brushRef="#br0" timeOffset="130140.38">27615 10345 19 0,'0'0'169'0,"3"3"-7"0,-3-3-11 0,0 0 1 15,0 0-8-15,0 0 0 0,0 0-3 0,0 0-2 16,0 0-7-16,0 0-2 0,0 0-3 0,0 0-5 0,0 0-2 16,0 0-5-16,0 0-10 0,0 0-8 15,0 0-9-15,0 0-9 0,0 0-7 0,0 0-5 0,0 0-6 16,0 0-6-16,-7-10-5 0,4 6-5 0,3 4-3 16,-5-6-8-16,4 4-1 0,-2-2-4 0,0 1-3 15,-1 0-3-15,0-2-1 0,-1 4-5 0,-3-3 0 16,4-1-1-16,-1 1-5 0,-1 1 0 0,-5-2 0 15,0 1-3-15,-1 0 1 0,1 0-3 0,0-1 2 16,-4 1-3-16,0 1-1 0,4-1 1 0,-3-1-1 16,2 0 0-16,-6 2 0 0,7-1-1 0,-3 1 0 0,3 1 0 15,-1-2 2-15,-1 1-5 0,1 2 1 0,3-1 2 16,-1 1 0-16,-3 0-1 0,3 0 0 0,-3-1-2 16,-1 4 2-16,0-2-1 0,1 2-3 0,-4-1 4 15,2 1-2-15,2-1 1 0,-5 0 1 0,4 1-1 16,-3-1 0-16,3 2-2 0,0-2 3 0,0 0-3 15,2-1 2-15,1 3-1 0,-1-2 2 0,5 0-2 16,0-1 0-16,-2 0 0 0,2-1 6 0,7 1-6 0,-9 1 0 16,9-1 1-16,-7 0 1 0,7 0-2 0,0 0 2 15,-9 0-3-15,9 0 0 0,0 0 0 0,0 0 1 16,0 0-16-16,-5-2-9 0,5 2-16 0,0 0-20 16,0 0-23-16,0 0-30 0,0 0-23 0,0 0-26 15,0 0-39-15,0 0-171 0,11-8-404 0,-5 5 179 16</inkml:trace>
  <inkml:trace contextRef="#ctx0" brushRef="#br0" timeOffset="130908.24">27134 10168 84 0,'0'0'203'0,"0"0"-16"15,-1-4-15-15,1 4-14 0,0 0-14 0,-3-3-16 16,3 3-13-16,0 0-10 0,-1-5-10 0,1 5-11 16,0 0-4-16,0 0-8 0,-4-2-10 0,4 2-6 0,0 0-4 15,0 0-8-15,0 0-1 0,0 0-3 0,0 0-2 16,0 0 0-16,0 0-2 0,0 0 1 0,0 0-2 15,0 0 1-15,-5-3-1 0,5 3-2 0,0 0-4 16,0 0-1-16,0 0-6 0,0 0-2 0,0 0-1 16,0 0-4-16,0 0 1 0,-13 3-2 0,13-3-4 15,-6 3 3-15,-1-1 2 0,1 0-6 0,1 1-3 16,-3 1 0-16,3 0-1 0,0-2-1 0,0 2-1 0,1-1 2 16,-3-2 0-16,3 2-1 0,-1 1 1 15,-1-3-3-15,2 2 0 0,0-2 4 0,-1 3-3 0,5-4-3 16,-8 1 5-16,5 2-2 0,3-3-1 0,-5 3 1 15,2-1-2-15,3-2 1 0,-4 3-2 0,4-3 3 16,-3 1-6-16,3-1 4 0,0 0 0 0,0 0-2 16,0 0 2-16,-1 4-1 0,1-4 3 0,0 0-4 15,1 7 4-15,-1-7-1 0,0 2-2 0,0-2 0 16,1 4 2-16,-1-4 0 0,0 0-1 0,0 0-2 16,0 0 2-16,2 4-1 0,-2-4-2 0,0 0 3 0,0 0-2 15,1 5 2-15,-1-5-2 0,3 4 3 0,-3-4-1 16,7 5-1-16,-3 0 3 0,1-2-2 0,3 3-1 15,0-1-2-15,3 1 3 0,-1 0 0 0,-2-2-1 16,1 0 1-16,-6 0-1 0,5 0-4 0,-4 0 4 16,0-1 0-16,-1 1 0 0,1 1-2 0,-1-4 0 15,-2 0 2-15,-1-1 0 0,3 5-3 0,-3-5 3 16,0 5 0-16,0-5 1 0,0 0 3 0,-3 5-2 0,3-5 0 16,0 0 2-16,0 0-2 0,-4 2 2 15,4-2 0-15,0 0 4 0,0 0-3 0,0 0 7 0,0 5 2 16,0-5 3-16,0 0 2 0,0 0 1 0,0 0 0 15,0 0-1-15,0 0-1 0,0 0-5 0,0 0 1 16,0 0-2-16,0 0-1 0,0 0-2 0,0 0-1 16,0 0 2-16,0 0-3 0,0 0 1 0,0 0-4 15,0 0 1-15,0 0 0 0,0 0-2 0,0 0 0 0,0 0 5 16,0 0-5-16,0 0 2 0,0 0 0 16,0 0 0-16,-7-10-2 0,4 5 1 0,2 1-1 0,-3-1-2 15,4 1 1-15,0-2 0 0,0 6-15 0,-4-6-27 16,4 2-47-16,0 4-64 0,-1-4-78 15,1 4-157-15,-3-6-417 0,3 6 185 0</inkml:trace>
  <inkml:trace contextRef="#ctx0" brushRef="#br0" timeOffset="155494.51">27989 9697 70 0,'0'-4'114'0,"0"4"-11"0,0 0-8 16,0 0-11-16,0 0-7 0,0 0-6 0,0 0-6 0,0 0-6 16,0 0-6-16,0 0 0 0,0 0 1 0,0 0 1 15,0 0 2-15,0 0-10 0,0 0-4 0,0 0-7 16,-4-5 1-16,4 5-3 0,0 0-2 0,0 0-6 16,0 0 0-16,0 0-3 0,0 0-5 0,0 0-1 15,0 0 1-15,0 0-3 0,0 0-3 0,0 0 1 16,0 0-3-16,0 0 4 0,0 0-7 0,0 0 2 15,0 0-4-15,0 0 10 0,0 0 2 0,0 0 2 0,0 0 1 16,0 0 5-16,0 0-3 0,0 0 1 0,0 0 0 16,0 0-1-16,0 0-3 0,-4-3 2 0,4 3 1 15,0 0-9-15,0 0-4 0,0 0 2 0,0 0-6 16,-5 0 3-16,5 0-2 0,0 0 0 0,0 0-1 16,0 0-1-16,0 0 0 0,0 0 3 0,0 0-12 15,0 0 8-15,-5-3 0 0,5 3-3 0,0 0 5 16,0 0-4-16,0 0-2 0,0 0 2 0,0 0 1 0,0 0 2 15,0 0 0-15,0 0-3 0,0 0 5 16,-4-2 2-16,4 2-5 0,0 0 1 0,0 0-5 0,0 0 2 16,0 0 0-16,0 0 1 0,0 0-3 0,0 0 0 15,0 0 2-15,0 0-4 0,0 0 7 0,0 0 1 16,0 0-1-16,0 0-3 0,0 0-2 0,0 0 0 16,0 0 1-16,0 0 1 0,0 0 0 0,0 0 6 15,0 0-4-15,0 0 1 0,0 0-1 0,0 0 3 16,0 0 0-16,0 0-1 0,0 0-2 0,0 0 1 15,0 0 4-15,0 0 5 0,0 0-8 0,0 0 4 0,0 0-1 16,0 0 4-16,0 0 2 0,0 0 2 0,0 0 7 16,0 0-1-16,0 0-3 0,0 0 2 15,14-3-4-15,-14 3 2 0,8-2-1 0,0 0 3 0,1 2 2 16,-2-2-3-16,1 1-4 0,1-1 2 0,5 1-1 16,-2-1-5-16,-1 0 0 0,-1 0 0 0,-2 1-6 15,5-1 11-15,-6 2-9 0,-2-2-2 0,3 2 0 16,-8 0 2-16,8-2-4 0,-6 1 1 0,-2 1 0 15,7-2-1-15,-7 2 1 0,0 0-3 0,6 0 1 16,-6 0 1-16,0 0-2 0,0 0 1 0,0 0 0 0,0 0-4 16,0 0 2-16,0 0 1 0,5-1-4 0,-5 1 1 15,0 0 2-15,0 0-4 0,0 0-7 0,0 0-12 16,0 0-17-16,0 0-16 0,0 0-27 0,0 0-35 16,2 6-41-16,-2-6-151 0,0 0-334 0,0 0 147 15</inkml:trace>
  <inkml:trace contextRef="#ctx0" brushRef="#br0" timeOffset="156152.82">27976 9757 78 0,'0'0'88'0,"4"5"-4"0,-4-5-5 15,0 0-11-15,0 0-4 0,0 0-6 0,0 0-4 16,0 0-3-16,0 0-3 0,0 0-4 0,0 0-3 16,0 0-9-16,-4 4-1 0,4-4-2 0,0 0-2 0,0 0-4 15,0 0-2-15,0 0-1 0,0 0-3 16,0 0 0-16,0 0 0 0,0 0-4 0,0 0 5 0,0 0-7 16,0 0 4-16,0 0-7 0,0 0-4 0,0 0-1 15,0 0 6-15,0 0-3 0,0 0 6 0,0 0-1 16,4 3 1-16,-4-3 8 0,0 0-2 0,0 0 7 15,0 0-2-15,0 0-2 0,0 0 14 0,0 0-4 16,0 0-3-16,0 0 1 0,0 0-6 0,0 0 4 16,0 0-9-16,0 0 6 0,0 0-4 0,0 0-1 15,0 0 4-15,0 0 1 0,0 0-1 0,0 0-1 0,0 0 5 16,0 0 2-16,0 0 6 0,0 0 1 0,0 0-1 16,0 0 6-16,0 0 0 0,12-4-1 15,-12 4-1-15,9-4-5 0,-2 3-2 0,6-2-4 0,-1 1 1 16,2 1-3-16,-3 0-6 0,8 1 0 0,-6-3 1 15,2 1-3-15,-4-1 0 0,1 2-4 0,-3 1 2 16,-4-1-5-16,3 1 2 0,-8 0-4 0,10 0 0 16,-5 0 3-16,-5 0 0 0,8 0 1 0,-8 0-2 0,0 0 0 15,8 0-1-15,-8 0-1 0,0 0 2 16,0 0-2-16,0 0-1 0,0 0-3 0,0 0-1 16,0 0 0-16,0 0-1 0,6 0 1 0,-6 0-3 0,0 0 0 15,0 0-4-15,0 0-18 0,0 0-28 0,0 0-41 16,0 0-36-16,0 0-59 0,0 0-126 0,0 0-336 15,0 0 149-15</inkml:trace>
  <inkml:trace contextRef="#ctx0" brushRef="#br0" timeOffset="161596.9">28516 8678 41 0,'0'0'176'0,"0"0"-13"0,0 0-12 0,0 0-13 16,0 0-14-16,0 0-11 0,0 0-8 0,0 0-15 0,0 0-1 15,0 0-12-15,0 0-7 0,0 0-6 16,0 0-7-16,0 0-7 0,0 0-4 0,0 0-4 0,0 0-7 16,0 0-6-16,0 0 3 0,0 0-2 0,0 0 2 15,0 0 6-15,0 0 5 0,0 0-2 0,0 0 2 16,0 0-2-16,-11-9 0 0,11 9 5 0,0 0-6 16,0 0 1-16,0 0-2 0,0 0-1 0,0 0-2 15,-4-3-2-15,4 3-4 0,0 0-1 0,0 0-5 16,0 0-1-16,0 0-3 0,0-2 3 0,0 2-6 15,0 0 3-15,-2-6-6 0,2 6-3 0,-3-5-4 16,2 1 4-16,1 4 4 0,0-4-6 0,0 4 2 0,-1-9-3 16,1 5-1-16,1 0 2 0,-1 0 4 15,0 0-1-15,1-1 4 0,1 1-2 0,-1-1-3 0,1-2 1 16,0 1-2-16,0-1 2 0,4 2-3 0,-4-1 2 16,3-4 0-16,3 0-3 0,-1 0-1 0,0 0-1 15,1 0 1-15,2-4-1 0,-4 2 1 0,3 5-2 16,1-7-3-16,-3 1 1 0,3 1 0 0,-1-5-1 15,2 5 2-15,-3-5 2 0,1 3-4 0,2 0-2 16,-3 0 2-16,1-2 0 0,2 2-1 0,0 2 0 16,-1-1 9-16,1 1 1 0,-3 3-4 0,-1 0 0 15,3 3 5-15,-3-3-2 0,4 2 0 0,1 1-1 0,-7 0 0 16,3 2 1-16,1 0-2 0,-4 0-2 0,2 1 4 16,-1 0 0-16,-1-1-7 0,-4 3 0 0,3-3 5 15,0 1 3-15,0 2-2 0,-4 1 1 0,6-2-1 16,-6 2-5-16,4-2 7 0,-4 2-1 0,0 0-6 15,4-3 1-15,-4 3 2 0,0 0-2 0,0 0 0 16,0 0 0-16,0 0-3 0,0 0 0 0,0 0-1 16,0 0-2-16,0 0-10 0,0 0-14 0,0 0-23 0,0 0-26 15,0 0-34-15,0 0-26 0,-6 10-46 16,3-8-225-16,-4-1-439 0,1 1 194 0</inkml:trace>
  <inkml:trace contextRef="#ctx0" brushRef="#br0" timeOffset="162675.5">29159 7788 96 0,'0'0'152'0,"0"-5"-6"0,0 5-13 0,0-4-2 16,0 4-18-16,0-4-12 0,0 4-6 0,2-4-4 15,-2 4-8-15,0 0-5 0,0 0-6 0,0-6-6 16,0 6 4-16,0 0 0 0,2-2 1 0,-2 2-2 0,0 0 0 15,0 0 1-15,0 0-9 0,0 0 0 16,0 0-5-16,0 0-8 0,4-2-2 0,-4 2-8 0,0 0-3 16,0 0-2-16,0 0-5 0,0 0-3 0,0 0-1 15,0 0-2-15,8 6-1 0,-5-4-3 0,-1 2-7 16,-1 1 4-16,2-1 0 0,2 0-4 0,-3 2-2 16,2-2 1-16,-1 3-2 0,1-3-1 0,-2 3 2 15,2 0-1-15,-3 1-2 0,3 2 0 0,-2-2 2 16,1 2-5-16,-1 1 1 0,1-1 1 0,-1 3 0 15,0 2-4-15,0-3 5 0,-2 4-4 0,2 0 2 0,-1 1 2 16,1-2 0-16,-4 1-3 0,2-3 0 0,2 3-2 16,0-1 1-16,-2-1-1 0,0-3 1 15,0 1 0-15,-2 2-1 0,0-4 1 0,2 1 2 0,-1 0-3 16,1 0 0-16,-2 0 2 0,0-1-2 0,2-2 1 16,-2 4 0-16,0-4-1 0,2 2 1 0,-1-4-4 15,1 1 2-15,-2 0 0 0,4 1 1 0,-1-3 2 16,-1 1-2-16,4 0 1 0,-4 0 2 0,2-1-4 15,0-2-31-15,-2 0-33 0,0 1-32 0,0-4-47 16,0 0-218-16,0 0-392 0,0 0 174 0</inkml:trace>
  <inkml:trace contextRef="#ctx0" brushRef="#br0" timeOffset="162996.04">29084 8139 146 0,'0'0'190'0,"0"-6"-17"0,0 6-12 15,4-3-2-15,-4 3-8 0,4-4-2 0,-4 4-8 16,5-4-7-16,-4 1-12 0,2 1-12 0,1-1-6 15,-4 3-10-15,9-4-13 0,-4 1-8 0,1-1-6 16,2 2-6-16,-1-1-4 0,5 0-7 0,-2 0-3 16,2 1-3-16,2-2-7 0,-3 2-1 0,5-1-5 15,-2 0-8-15,-2 0-4 0,2 1-17 0,-1-1-18 16,1 2-17-16,-5-2-25 0,0 1-25 0,-1-1-14 0,3 0-27 16,-4 2-30-16,-1-2-163 0,-2 3-342 15,1-2 152-15</inkml:trace>
  <inkml:trace contextRef="#ctx0" brushRef="#br0" timeOffset="163514.6">29358 8061 125 0,'-11'-4'171'0,"11"4"-14"0,0 0-11 0,0 0-9 15,0 0-15-15,0 0-10 0,0 0-4 0,0 0-7 16,0 0 0-16,0 0-1 0,0 0 0 0,0 0-5 16,0 0-5-16,0 0-6 0,0 0-6 0,0 0-9 15,0 0-9-15,0 0-2 0,0 0-10 0,0 0-5 16,0 0-4-16,0 0-1 0,0 0-4 0,9 7-4 16,-7-2-1-16,0-3-7 0,1 2-1 0,-1 0-2 15,3 0-5-15,-3 1 2 0,0 0-2 0,1 0 2 16,-1 0-3-16,-2 0-2 0,2 1 0 0,-1 0-3 15,0-1 2-15,0 0-2 0,1 0 1 0,-2 0-1 0,0-1 0 16,-2 1-1-16,2-1 0 0,0 0-2 0,2-1-1 16,-2-3-1-16,0 5-1 0,0-5 1 15,1 5 0-15,-1-5 1 0,0 4-2 0,0-4 3 0,0 0-1 16,1 4-2-16,-1-4 1 0,0 0 2 0,0 0 7 16,3 1 8-16,-3-1 5 0,0 0 12 0,0 0 4 15,0 0 6-15,0 0 2 0,0 0-3 0,0 0-6 16,0 0-4-16,10-6-3 0,-6 1-3 0,-2 1-4 15,2 0 2-15,0 0-5 0,1-1-8 0,-1-3 6 16,4 1-3-16,-3 0-5 0,1-2-1 0,-1 2 1 16,3-3-3-16,0 2 1 0,-2-2-3 0,-1 3 4 0,0 0-6 15,-1-1 1-15,1 2-3 0,0 1-3 0,-1 0-3 16,-4 2 5-16,4-1-9 0,0 1 1 0,-3 1-6 16,-1 2-21-16,5-3-26 0,-5 3-24 0,0 0-28 15,0 0-25-15,10 5-31 0,-8-2-47 0,-2-3-183 16,2 6-427-16,1-3 190 0</inkml:trace>
  <inkml:trace contextRef="#ctx0" brushRef="#br0" timeOffset="164371.73">29559 8088 76 0,'-1'-4'187'0,"1"4"-16"0,0 0-14 0,1-5-13 15,-1 5-17-15,2-4-15 0,-2 4-8 0,1-2-4 16,-1 2-9-16,0 0-11 0,0 0-3 0,0-6-9 16,0 6-4-16,0 0-6 0,0 0-8 0,0 0-2 15,0 0-6-15,0 0-4 0,0 0-8 0,-1-4-2 16,1 4-7-16,0 0-2 0,0 0 0 0,0 0-1 16,0 0 0-16,0 0-3 0,-5 12-6 0,5-6 0 15,-2-3 4-15,1 3-5 0,0-1-2 0,-2 0 3 0,6 2-4 16,-2-2-1-16,0 1 0 0,1 1 0 0,-2-1 4 15,2-1-2-15,-1-1-1 0,1 0-1 0,-1 1 3 16,2-1 2-16,2 0-3 0,-3-3-5 0,2 2-1 16,1-3 9-16,-5 0 0 0,10 2 2 0,-10-2 4 15,12-5 1-15,-7 4-3 0,1 0-6 0,1-4 7 0,-1 0-2 16,1 0 3-16,-2 3 6 0,0-4-4 16,-1 4-1-16,-1-1-1 0,1-3-2 0,0 3-2 15,1 1-1-15,-3-2-1 0,0 2 1 0,-2 2-1 0,6-4-1 16,-6 4-5-16,3-3 0 0,-3 3-1 0,0 0 1 15,5-2 1-15,-5 2 2 0,0 0-5 0,0 0 1 16,0 0-2-16,0 0 2 0,0 0-2 0,0 0-1 16,5 5 3-16,-1-2 0 0,-4-3-2 0,0 3-3 15,0-3 6-15,4 6-1 0,-3-3 1 0,3-1-4 16,2 2 2-16,-2-2 3 0,0 3-5 0,1-1-7 16,-1-3 10-16,4 2 0 0,-1 1 2 0,0-3-1 15,-1 0 0-15,1 1-1 0,0-4 1 0,2 4 0 0,0-4-6 16,-2 2 3-16,4-3 3 0,-2 0-2 15,-3 0 1-15,1-1 4 0,4 0 2 0,-2 0-8 0,0-2 8 16,-1-3 0-16,1-1-3 0,-1 2-5 0,-1-2 3 16,2 0 0-16,1-4-6 0,-5 0 7 0,4-1 0 15,-4-2 1-15,-1 4-1 0,0 1-6 0,1 0 6 16,-2 2-1-16,-2-2 2 0,3 2-2 0,-3 0 0 16,-1 2 8-16,4 1 12 0,-3 1 4 0,-1-1-1 15,4 3-3-15,-4 0-1 0,0 1-2 0,1 0-4 16,-1 3 0-16,-1-7 1 0,1 7-2 0,0 0-2 15,1-5-1-15,-1 5-3 0,0-4-3 0,0 4-3 0,0 0 2 16,0 0 1-16,0 0 0 0,0 0-1 0,0 0 0 16,0-4-2-16,0 4 0 0,0 0-1 0,0 0 1 15,0 0-2-15,0 0 2 0,0 0-1 0,-6 15 2 16,2-12-1-16,3 2-1 0,0 2-1 0,-2 2 0 16,3-3-6-16,-1 3 7 0,-2 1-2 0,3 1 1 15,0-2-1-15,0 5-3 0,-1-4 2 0,1 2 4 16,1 1-2-16,-1 0 0 0,3-4 1 0,-2 4 0 15,2-2 0-15,-2-1 1 0,0 0 0 0,-1-1-2 16,5-1 0-16,-5-1-3 0,3-1 6 0,-1 1-1 0,0-3-1 16,-2 1-4-16,1 0 4 0,0 0 1 15,2-2 2-15,-1 1-1 0,1 0 1 0,1-1-2 0,-2 1-25 16,3-2-40-16,-1 0-36 0,3 0-48 0,-7-2-63 16,7 3-172-16,-7-3-411 0,11-5 182 0</inkml:trace>
  <inkml:trace contextRef="#ctx0" brushRef="#br0" timeOffset="165088.2">29922 7998 64 0,'0'0'200'16,"9"-4"-14"-16,-9 4-13 0,8-3-14 0,-3 2-14 15,-5 1-14-15,9 0-11 0,-9 0-8 0,0 0-5 16,5-1 1-16,-5 1-7 0,0 0-5 0,7-3-16 16,-5-1-4-16,-2 4-11 0,5-3-7 0,0 1-9 15,-2-3 3-15,-2 1-8 0,4-1-4 0,-2-1-10 16,1 1-5-16,0-4 0 0,1 1-7 0,2-2-9 16,-2 1-4-16,1 1 3 0,-1-3-1 0,0 1-6 15,0 1 2-15,2 1 0 0,-4 1-1 0,1 2 2 0,0 3-4 16,-2-5 3-16,1 5-1 0,-2-2-3 0,1 1 1 15,-2 3-2-15,2-4 2 0,-2 4-2 0,3-3 4 16,-3 3-2-16,0 0 0 0,3-2-3 16,-3 2-2-16,0 0-1 0,0 0 6 0,0 0 3 0,0 0-2 15,0 0-3-15,0 0 0 0,2 9 2 0,0-8 0 16,-1 5-2-16,1 0 3 0,0-2-2 0,-2 1 6 16,2 3 1-16,0-1 1 0,-2 1 0 0,0 1-2 0,-2 0 2 15,4-1 3-15,-2 2-2 0,0-3-4 16,1 3 7-16,-1-2 2 0,0 0-3 0,0 1 2 15,0 0 0-15,2 0-3 0,-2 0-1 0,2 0-2 16,2 0 6-16,-4-2-4 0,1 2-2 0,2-4 1 0,-2 5-7 16,2-3 6-16,-1-1-2 0,0-1 1 15,0-1 0-15,-1 0-1 0,-1 1-3 0,2-2 3 0,-2-3-1 16,2 5 0-16,-2-5 8 0,0 4 11 0,0-4 13 16,4 2 10-16,-4-2 13 0,0 0 7 0,0 0-3 15,1 2-1-15,-1-2-6 0,0 0-9 0,14-8-3 16,-9 5-4-16,2-2-1 0,-1 0-5 0,2-2-5 15,-2 3-3-15,1-1-2 0,-2 1-4 0,0 0 1 16,-1 0-5-16,0 2 0 0,1-4-2 0,-3 5-3 16,2-2 4-16,-4 3-6 0,3-3 2 0,-3 3-2 0,4-2-3 15,-4 2 0-15,0 0-3 0,0 0 1 0,2-5-3 16,-2 5 3-16,0 0-3 0,0 0 3 16,0 0-3-16,0 0 3 0,7 9-2 0,-5-5 0 0,3-3-1 15,-4 7 0-15,2-3 0 0,-2 2 1 0,2 0-1 16,-1-2 6-16,4 0-8 0,-3 3 3 0,0-3-1 15,1 4-1-15,1-2 3 0,-1-1 0 0,-1-3-1 16,1 1-1-16,0 0-11 0,1-1-30 0,-1 0-28 16,2-2-34-16,-2 0-39 0,-4-1-50 0,11-5-55 0,-8 2-179 15,3-2-461-15,2-1 204 0</inkml:trace>
  <inkml:trace contextRef="#ctx0" brushRef="#br0" timeOffset="165554.29">30533 7758 122 0,'0'-5'198'15,"-4"-2"-11"-15,4 1-13 0,-2 1-13 0,0-2-14 0,1 2-15 16,-4 0-13-16,5-2-11 0,-2 4-6 15,2-3-7-15,0 6-2 0,-3-8-9 0,2 5-6 16,1 3-10-16,0-2-7 0,0 2-4 0,0 0-8 0,-5-3-6 16,5 3-5-16,0 0 0 0,0 0-4 15,-7 5-3-15,3 0-6 0,-2 2-2 0,2-2 2 0,-1 5-6 16,1 0-2-16,2-1 0 0,-3 3 0 0,2-3-1 16,-1 4-6-16,1 2 3 0,1-1 0 0,1 3 0 15,0-2-2-15,-1 2 0 0,1 2 6 0,1-2-3 16,1-2 3-16,1 1 4 0,-1 1-3 0,-1 0-1 15,1-3-1-15,1 2 1 0,0 0 0 0,-1-1-5 0,2 1 0 16,-3-3 0-16,2-2-2 0,-2 1 1 16,2 3-1-16,-1-1-3 0,1-3-3 0,0 3 4 15,-1-3-2-15,0 1 1 0,-1-1-4 0,2 2 2 0,-1-3-1 16,-1-2 0-16,0 5 1 0,1-2 1 0,-1-2-2 16,0-1 0-16,1-2-2 0,-1-1 0 15,0 1 1-15,0-1 1 0,0 0-2 0,-1-2-2 0,1-3 1 16,-2 8-6-16,-1-5-33 0,0 0-46 0,-2-2-66 15,5-1-66-15,0 0-161 0,-15-5-407 0,9 0 180 16</inkml:trace>
  <inkml:trace contextRef="#ctx0" brushRef="#br0" timeOffset="165787.18">30372 8065 166 0,'1'-4'181'0,"-1"4"-13"0,4-4-19 0,0 0-8 15,1 2-16-15,-1-2-8 0,4 2-15 0,-1-2-6 16,0 2-9-16,-1-2-8 0,2 1-9 0,1 0-4 16,0 1-7-16,-3-1-7 0,2 1-4 0,-2 0-3 15,1-3-4-15,-4 4-12 0,1-2 0 0,-4 3-25 16,7-4-37-16,-5 3-31 0,1-5-36 0,-2 4-41 15,-1 2-112-15,6-5-274 0,-6 2 122 0</inkml:trace>
  <inkml:trace contextRef="#ctx0" brushRef="#br0" timeOffset="166589.82">30643 7890 97 0,'0'0'159'0,"0"0"-21"0,0 0-12 16,0 0-13-16,0 0-9 0,-5 7-14 0,5-7-4 15,-1 6-6-15,0-2-1 0,1-4 0 0,0 8-8 16,0 0-4-16,-2-3-11 0,2 1-2 0,2 0-6 0,-1 0-3 16,-2 0 0-16,2 2-10 0,-1-1-1 15,0 0 1-15,0 0 2 0,1 1 4 0,2-1-2 16,-3-1-2-16,0 0-4 0,0 1-7 0,0 0 0 0,1-1-5 15,-1-2 4-15,1 3-4 0,4-4-3 0,-5 1 3 16,1-1-1-16,1 0 1 0,-1 1 1 0,0-2 7 16,-1-2 3-16,3 3 7 0,-3-3 0 0,0 0-2 15,8 2-2-15,-8-2-1 0,9-5-6 0,-3 5 1 16,0-4-2-16,1 1-6 0,-2-2 1 0,1-1 1 16,2-2-2-16,-3 4-4 0,1-4-1 0,0 3 0 15,-1 1-3-15,0 0 0 0,0 0 1 0,-1 0-1 16,-1 2-2-16,0-1-2 0,-3 3 2 0,5-4-5 0,-5 4 2 15,0 0-5-15,0 0 1 0,0 0-2 0,0 0 1 16,0 0-1-16,4 8 1 0,-4-4 0 0,1 1-2 16,-1-1 2-16,0 0-2 0,0 1 1 0,4 0 1 15,-3-1-1-15,3 3 0 0,0-3-3 0,-1 1 1 16,-1-1 1-16,3-1 2 0,0 2-3 0,4-4 4 16,-4 2-2-16,-1-1 3 0,5-1-2 0,0-1-2 15,-4-1 2-15,4-1-1 0,-2-1-2 0,-1-1 2 16,3-1-2-16,0-4 2 0,-1 1-1 0,-2-2 2 15,3-4-1-15,-4 2 1 0,3-4-3 0,-2 0 0 16,-1 4-2-16,0-4 2 0,0 1-1 0,2-2 2 0,-5 5-1 16,2-1 0-16,-2 4 1 0,0-4-2 0,2 3-1 15,-2 2 1-15,2-2-2 0,-4 3 3 16,3 0 2-16,-1-1-2 0,-2 4 1 0,0-2 3 0,0 2-5 16,0-1 1-16,4 1-1 0,-4 4 3 0,0-6 0 15,1 3-2-15,-1 1 1 0,0 2 1 0,3-5 6 16,-3 5-2-16,0 0-1 0,0-4 0 0,0 4 2 15,0 0 5-15,0 0-5 0,0 0-1 0,0 0-1 16,-3-6-2-16,3 6 2 0,0 0-2 0,0 0 0 16,0-4 0-16,0 4-2 0,0 0 0 0,0 0 3 15,0 0-5-15,0 0 3 0,0 0 1 0,0 0-1 16,0 0 0-16,0 0-2 0,4 13-1 0,-4-6 1 16,2 0 0-16,0 0 1 0,0 1 0 0,1 3 1 15,-2 0 2-15,-1 1 3 0,4 3-1 0,-2-2-2 16,1 2 1-16,1-2-1 0,-4 0 2 0,4 3-2 0,0 0 0 15,0-4 0-15,-3-1 2 0,5 3-4 0,-6-3 1 16,4 0 1-16,-1 1 1 0,-1-2-4 0,1 2 4 16,-2-1-14-16,2-1-55 0,-2-3-91 0,-1-2-284 15,3 1-473-15,-2-3 210 0</inkml:trace>
  <inkml:trace contextRef="#ctx0" brushRef="#br0" timeOffset="191864.4">30417 9906 57 0,'0'0'121'0,"14"5"-17"0,-14-5-4 16,0 0-4-16,0 0-7 0,0 0 0 0,0 0-10 0,0 0-5 15,0 0-4-15,6 1-1 0,-6-1 1 16,0 0 2-16,0 0-2 0,0 0-3 0,0 0 0 0,0 0-3 16,0 0-4-16,0 0-1 0,0 0-6 0,0 0 0 15,0 0-3-15,0 0-4 0,0 0-5 0,0 0 1 16,0 0-5-16,0 0-1 0,0 0-8 0,0 0 3 15,0 0-5-15,0 0 3 0,7-2-4 0,-7 2-3 16,0 0-2-16,0 0 3 0,0 0-1 0,2 5-5 16,-2-5-3-16,0 0-1 0,2 6-1 0,-2-6 0 15,1 5-2-15,2 1 0 0,-3-2 2 0,1 1-1 0,1 3-2 16,0-3-1-16,-1 3 3 0,-1-2-1 16,0 4-4-16,1 0 4 0,1-4 2 0,1 4-1 15,-3 0-2-15,1-1 4 0,1 1-1 0,-1 0 2 0,-1-1 6 16,0-1-4-16,1-2 1 0,1 2 0 0,0-3 0 15,-2 3 0-15,0-4-4 0,0 1 0 0,0 0 0 16,1 0 1-16,1-1-2 0,-1-2-1 0,-1-2 0 16,1 6-3-16,-1-6 2 0,2 4 1 0,-2-4-4 15,0 0 0-15,1 4-1 0,-1-4 2 0,4 1-2 0,-4-1-4 16,0 0-19-16,0 0-32 0,0 0-43 16,0 0-51-16,0 0-233 0,4-9-406 0,-2 6 179 0</inkml:trace>
  <inkml:trace contextRef="#ctx0" brushRef="#br0" timeOffset="192176.72">30431 9754 157 0,'4'-6'230'16,"-4"6"-18"-16,0 0-19 0,0-4-22 0,0 4-15 16,0 0-18-16,0 0-17 0,0 0-10 0,0 0-13 15,0 0-6-15,0 0-11 0,0 0-7 0,0 0-9 16,0 0-7-16,2 13-5 0,-2-10-11 0,2 2-18 15,-2-5-24-15,1 7-32 0,0-2-34 0,2-1-54 16,-2-1-190-16,0-1-335 0,3 1 147 0</inkml:trace>
  <inkml:trace contextRef="#ctx0" brushRef="#br0" timeOffset="193219.77">30560 9895 25 0,'1'3'188'0,"-1"-3"-10"0,0 0-15 16,0 0-12-16,0 0-9 0,0 0-9 0,0 0-11 15,0 0-9-15,0 0-2 0,0 0-8 0,0 0-6 16,0 0-2-16,0 0-5 0,0 0 3 0,0 0-3 15,0 0-5-15,0 0-1 0,0 0-2 0,0 0-9 16,0 0-5-16,0 0-4 0,0 0-9 0,0 0-7 16,0 0-1-16,0 0-8 0,0 0-3 0,0 0-4 15,0 0-3-15,0 0-4 0,0 0-1 0,0 0-4 0,0 0-1 16,0 0-1-16,0 0-1 0,0 0-3 0,0 0-2 16,0 0 1-16,0 0-2 0,0 0-4 0,0 0 2 15,0 0-2-15,0 0-1 0,0 0-1 0,0 0 1 16,0 0 0-16,0 0-1 0,0 0-1 0,0 0-2 15,3 9-1-15,-2-5 1 0,0 4-1 0,-2-5-3 16,6 7 0-16,-5-3 4 0,3 3-1 0,-2-5 1 16,-1 6-3-16,4-3 0 0,-4 0-1 0,0-2 4 0,0 0-5 15,1 0 6-15,2 0-3 0,-3-2 1 16,2 1-2-16,1-2 4 0,-2 1-3 0,-1-4 2 0,1 3 1 16,-1-3 3-16,0 4-1 0,0-4 1 0,0 0-2 15,3 3-5-15,-3-3 4 0,0 0 0 0,0 0-5 16,10-8 0-16,-7 6 3 0,1-1 0 0,3-1 3 15,-4 0-1-15,2 1-1 0,0 0-2 0,0-1 1 16,2-2-5-16,0 4 2 0,0-3 0 0,-1 1-2 16,-1-1 6-16,0 0 2 0,0 2-5 0,-2 0 5 15,1 1-3-15,-2-4 2 0,0 5 0 0,0-1-1 16,-2 2 0-16,4-5-4 0,-4 5 1 0,0 0-2 16,3-1 2-16,-3 1-1 0,0 0-1 0,0 0 3 15,0 0-2-15,-3 12 1 0,2-7 2 0,-2-1-2 0,3 0 0 16,0 2 0-16,0 0 0 0,1 0-1 0,-2 0-1 15,4 0 4-15,-3 0-3 0,1 0 1 0,-1-1 1 16,1-1-2-16,1 3 3 0,0 0-4 0,1-3 3 16,-1 1-2-16,2 1 1 0,-2-4 0 0,-2 1 2 15,4-1-1-15,-4-2 1 0,4 7-1 0,1-5 3 16,-3-1-3-16,-2-1 4 0,9 2-2 0,-2-2 0 16,-7 0-1-16,10-2 2 0,-4 2 2 0,1-1-4 0,2-4 2 15,-4 3 0-15,0-2-2 0,3-1 0 0,2-2 0 16,-5-1-5-16,2 3 3 0,-1-4 0 0,-2 0 3 15,4 1 0-15,-6-2 1 0,3-2-4 0,-1 1 2 16,-1 0-4-16,-1 2 6 0,-2-3 0 0,3 2 0 16,-2-2-2-16,1 7-2 0,-1-6 0 0,1 2 0 15,2 0 0-15,-3 2 0 0,1-1 1 0,-1 1-1 16,0 1 2-16,-1 0 3 0,0-1-5 0,0-1 1 16,0 1 1-16,1 1 2 0,1-2-1 0,-2 3-3 15,-2-2 1-15,1 2-6 0,1 0 4 0,-1 0 2 16,0 0 1-16,-1 2-1 0,2-2-3 0,0 5 3 0,-1-6-1 15,1 6 1-15,0 0-2 0,0 0 1 0,-1-3 0 16,1 3 1-16,0 0 0 0,0 0 0 0,0 0 2 16,-6 14-1-16,4-10-1 0,1 0 0 0,0 1 0 15,-1 2 0-15,0-1-1 0,1 0 1 0,-2 2-4 16,0 2-2-16,2-1 8 0,0 0-5 0,-2 1 0 16,2 1 6-16,0-1-2 0,-1-2 0 0,1 6-1 15,1-3 1-15,-2 1-4 0,2 0 4 0,-3 0 1 0,3 2-2 16,0-3 1-16,0-2 1 0,0 3 0 0,0-3-3 15,0-1 3-15,0 0-3 0,3-2 4 16,-3 2-2-16,0-4 1 0,3 3-9 0,0 1-11 0,-2-6-27 16,2 1-30-16,-1-1-47 0,-2-2-50 0,8 2-242 15,-8-2-448-15,13-7 199 0</inkml:trace>
  <inkml:trace contextRef="#ctx0" brushRef="#br0" timeOffset="194018.91">30813 9985 135 0,'3'0'240'16,"-3"0"-5"-16,5 2-9 0,-5-2-13 0,0 0-5 15,0 0-13-15,0 0-8 0,0 0-12 0,0 0-21 16,0 0-14-16,0 0-13 0,0 0-11 0,0 0-12 16,0 0-9-16,7-6-17 0,-7 6-6 0,0 0 0 15,2-6-10-15,-2 6-8 0,2-2-6 0,-2 2-5 0,3-5-4 16,-2 2-4-16,-1 3-8 0,7-3-2 0,-4 0 1 16,-3 3-6-16,8-1 1 0,-2-1-5 15,-1-1-1-15,2 1 1 0,1 1-1 0,3 0-6 0,-3 1 0 16,-1 0 2-16,1-1-8 0,1 1 3 0,-1 0 0 15,-1 0-1-15,-7 0 4 0,14 0-2 0,-7 1-4 16,-1-1 3-16,1 0-1 0,0 1-4 0,-7-1 0 16,9-5 3-16,-9 5 0 0,5-1-2 0,-5 1 1 15,9 1-8-15,-9-1 4 0,5-2 1 0,0 0 4 16,-5 2-3-16,9 0 0 0,-9 0 1 0,7 2-2 16,-7-2-2-16,0 0-3 0,6 0-3 0,-6 0-2 0,0 0-7 15,0 0-8-15,8 2-7 0,-8-2-4 0,0 0-7 16,4 3-5-16,-4-3-7 0,0 0-2 0,0 0-1 15,0 0 4-15,0 0 4 0,0 0 5 0,0 0 1 16,5-5 0-16,-5 5-5 0,4-4 2 0,-2 2-2 16,-2 2 3-16,0 0-2 0,5-1-6 0,-2-2-5 15,-3 3-3-15,6-4 2 0,-3 2-2 0,-3 2-5 16,5-3 8-16,-5 3 9 0,6-2 5 0,-3 1 4 16,1-1 1-16,-2 0 4 0,-2 2 6 0,8-6 4 0,-4 2 16 15,-2 3 5-15,0-2 15 0,1-2 14 16,-1 2 0-16,0 1 4 0,0-2 6 0,-2 4 8 0,0-6 2 15,0 6-1-15,0-7-2 0,0 4-2 0,0 3 5 16,-2-7-4-16,2 7-1 0,-1-5-5 0,1 5 0 16,-4-2-3-16,2-1-6 0,2 3-2 0,-4-2-3 15,4 2-1-15,-3-4 1 0,3 4-2 0,0 0-4 16,-5-3-1-16,5 3-3 0,0 0-2 0,0 0-3 16,-9 9 3-16,4-5 3 0,1 0 6 0,-4 5 1 15,4-4-2-15,0 0 2 0,-4 5 0 0,0 1-1 16,3-4 0-16,-1 4-3 0,1-1 4 0,1-1-3 15,-3 1-2-15,6-2 3 0,-3 1-2 0,3-1-1 0,-2-1-4 16,2 0 2-16,-4 0-2 0,5 0-4 0,0-2 7 16,0 0-2-16,0-1 0 0,0 0-1 0,6 0-1 15,-2-2 0-15,0 2-2 0,1 0 0 0,4 0 2 16,5 1 0-16,-2-1-1 0,0-1-5 0,3 1-27 16,-5-3-19-16,3 2-30 0,-3-2-22 0,1 2-31 15,1-3-36-15,-3 1-224 0,0-2-419 0,2-1 185 0</inkml:trace>
  <inkml:trace contextRef="#ctx0" brushRef="#br0" timeOffset="195152.62">31348 9910 19 0,'-2'-4'201'0,"2"4"-13"0,-6-4-21 0,6 4-11 16,-4-5-12-16,4 5-9 0,-4-4-17 16,4 4-9-16,-3-3-9 0,3 3-7 0,0 0-9 15,-4-1-12-15,4 1-8 0,0 0-5 0,0 0-6 0,0 0 0 16,-11 5 2-16,7-2-3 0,-1 2 1 0,0-1 0 15,-1 0-1-15,0-2-8 0,-5 7 2 0,2-4-6 16,1 3-1-16,-2-3-4 0,1 0-2 0,3 2-3 16,-2-2-2-16,-2 2-6 0,4-2-2 0,0-1-2 15,3 1 0-15,-3-4-3 0,2 3 0 0,2-1-4 16,2-3 2-16,-4 3-2 0,4-3 2 0,-5 4 1 16,5-4-1-16,0 0 0 0,0 0 0 0,0 0-1 15,0 0-4-15,0 0 0 0,0 0 1 0,21-9-3 0,-15 7 1 16,0-1-3-16,3 0 1 0,-4 0-2 15,3-1 1-15,-3 3 0 0,0-3-1 0,-1 0-1 0,4 4-2 16,-6-3 4-16,-2 3-3 0,9-2 1 0,-6-1 1 16,-3 3-5-16,0 0 1 0,9 0 5 0,-9 0-2 15,7-1-1-15,-7 1 0 0,7 3-2 0,-7-3 1 16,9 1 2-16,-5 3 0 0,1 0-1 0,-2-1 1 16,0 0-3-16,2 4 4 0,0-1-2 0,1 1-3 0,-1 2-4 15,0-1 8-15,1 2 0 0,-2 1-1 16,0-1-1-16,0 1 1 0,-1-1-1 0,-1 4 2 15,-4-4 1-15,4 0 0 0,-2 0-3 0,-2 1 5 0,2-1-1 16,2-1 1-16,-5-2 3 0,3-1-7 0,-4 1 4 16,2-2 6-16,0 0-2 0,0 0 4 0,-1-2 5 15,-1 0-1-15,2-1 3 0,-3 0-10 0,5-2 0 16,-5 2 0-16,5-2 0 0,-11-2 0 0,11 2-3 16,-10-3 0-16,5-1 2 0,0 2-2 0,-1-1 3 15,2-2-3-15,-1-2-1 0,1-1 0 0,-2-1-1 16,3-1 2-16,-1 0-3 0,2-4 2 0,-1 2-2 15,4 0 1-15,2 1-2 0,3-5 4 0,1 6-2 16,0-4-1-16,2-1-3 0,4 4 2 0,1 1 0 16,1 2-1-16,1 2 1 0,-3 1-2 0,3-1 0 0,-2 3-1 15,0 3 0-15,-1-4-2 0,1 5 1 0,-4-2 1 16,3 2-1-16,-3-1 0 0,-2-1 1 16,0-1 0-16,-1 4 3 0,-2-1-6 0,1 2 2 0,-3-2 1 15,-3-1 0-15,7 2-1 0,-7-2 2 0,0 0-3 16,0 0 0-16,9 0 2 0,-9 0-1 0,0 0-3 15,2 3 3-15,-2-3-1 0,1 2 3 0,-1-2 0 16,0 0-4-16,3 5 1 0,-3-5 1 0,0 7 0 0,0-2-2 16,0-5 6-16,1 6-3 0,-1-2-1 0,-1 0 1 15,1-4 5-15,0 6-8 0,-1-2 3 16,1-4 3-16,-2 4-1 0,2-4-3 0,0 0 1 0,-2 6 2 16,2-6 2-16,-1 2 0 0,1-2 17 0,0 0 8 15,0 0 1-15,0 0 3 0,0 0-5 0,0 0-2 16,0 0-2-16,0 0-4 0,0 0 1 0,0 0 1 15,0 0-3-15,0 0 4 0,0 0-6 0,6-9-3 16,-3 6 0-16,-3 3-3 0,2-4-3 0,-2 4 0 16,0 0 0-16,0 0 2 0,0 0-2 0,7-1-3 15,-7 1 0-15,2-2-1 0,-2 2-1 0,0 0 0 0,0 0 2 16,5-4-2-16,-5 4 0 0,0 0 0 0,7-1-1 16,-7 1 2-16,5-2-3 0,-5 2 0 0,0 0 0 15,7 0-1-15,-3-3 2 0,-4 3-3 0,5 5 0 16,0-2-3-16,-5-3-1 0,3 3 3 0,-2 1-10 15,-1-4-6-15,2 5 2 0,1-2 1 0,-3-3-3 16,0 5 3-16,0-5 1 0,2 4 5 0,-2-4 0 16,0 5-3-16,0-5 4 0,0 0 0 0,0 2 1 0,0-2 0 15,2 3 2-15,-2-3 3 0,0 0-1 0,0 0 0 16,0 0 3-16,0 0 3 0,0 0-5 16,0 0-1-16,0 0 2 0,0 0-1 0,0 0 2 0,0 0-1 15,0 0-4-15,-4-10-29 0,4 10-44 0,0 0-61 16,0-8-80-16,0 1-237 0,0 3-494 0,2-2 219 15</inkml:trace>
  <inkml:trace contextRef="#ctx0" brushRef="#br0" timeOffset="195528.07">31692 9806 2 0,'0'0'218'16,"0"-3"-20"-16,0 3-15 0,0 0-17 0,0 0-15 15,0 0-18-15,0 0-10 0,0 0-12 0,0 0-12 0,0 0-2 16,0 0-13-16,0 0-2 0,0 0-12 15,0 0-5-15,0 0-7 0,0 0-4 0,0 0-6 0,0 0-5 16,0 0-7-16,0 0-4 0,0 0-1 0,0 0-2 16,0 0-3-16,0 0 3 0,0 0-5 0,0 0 0 15,0 0 1-15,0 0-3 0,0 0 1 0,0 0-1 16,0 0-2-16,0 0-3 0,0 0 0 0,0 0 0 16,0 0 0-16,0 0-3 0,0 0-3 0,0 0 0 0,0 0-2 15,0 0 2-15,0 0-6 0,0 0-33 0,0 0-42 16,13 0-67-16,-7 0-234 0,-1-2-401 0,3 4 177 15</inkml:trace>
  <inkml:trace contextRef="#ctx0" brushRef="#br0" timeOffset="195901.28">31741 9951 132 0,'0'0'235'0,"0"0"-11"0,0 0-8 16,0 0-13-16,-6-1-15 0,6 1-13 0,0 0-19 16,0 0-10-16,0 0-14 0,0 0-15 0,0 0-10 15,0 0-10-15,0 0-12 0,0 0-6 0,0 0-11 16,0 0-4-16,0 0-10 0,0 0-3 0,-3 8-5 15,3-8-4-15,-1 5-4 0,1-5-4 0,1 8-4 16,-1-2-2-16,-1 0-5 0,2-1 3 0,-1 0-7 0,0 1 1 16,0-1-5-16,0 0 1 0,1 0-4 0,-1-1 1 15,2 0-1-15,-1 0-3 0,-1-4 1 0,2 6-2 16,-1-5 1-16,-1-1 0 0,0 5 1 0,0-5-1 16,0 5 0-16,0-5 2 0,0 0-3 0,0 0 1 15,0 2-3-15,0-2 0 0,0 0-27 0,0 0-48 16,6 2-66-16,-6-2-80 0,0 0-215 0,11-7-465 15,-4 5 206-15</inkml:trace>
  <inkml:trace contextRef="#ctx0" brushRef="#br0" timeOffset="196285.71">31907 9689 76 0,'0'0'171'0,"0"0"-20"0,0 0-17 16,0 0-12-16,6 10-16 0,-4-4-9 0,-1 0-11 0,3 1-5 15,-4 1-4-15,1 1-1 0,-1 1-9 0,1 2-5 16,-1-2-8-16,0 0-2 0,0 2 3 0,3 0-11 16,-3 0 4-16,0 0-1 0,1 1-6 0,0 3-3 15,1-4-3-15,-1 0-5 0,0 0 2 0,-1 5-5 16,-1 0-1-16,2 0-4 0,-1 0-1 0,0-5-2 0,0 0 1 16,3 0-6-16,-3-1 3 0,-3-2-6 15,3 1 2-15,0-3-1 0,-1 0-8 0,1-2-38 0,-1 0-32 16,-1-1-60-16,1-1-168 0,1-3-318 0,-4 2 141 15</inkml:trace>
  <inkml:trace contextRef="#ctx0" brushRef="#br0" timeOffset="197018.43">31849 9967 31 0,'7'-2'166'0,"0"0"-17"0,-1 2-20 0,4-1-6 0,1-2-18 16,-2 3-6-16,3 0-12 0,-1-3-12 0,2 3-2 15,-1-3-9-15,-1 1-6 0,-1 1-7 0,1-4 0 16,-1 3-6-16,0 0-7 0,-1 0-4 0,2-1-2 16,-4-1 1-16,-1 0 6 0,1 2-3 0,0-2 1 15,-2 4 3-15,3-3 5 0,-3 1 4 0,-1 0 1 16,-4 2-2-16,6-1-7 0,-6 1 1 0,5-3-3 15,-5 3-3-15,4-1-7 0,-4 1-2 0,0 0 2 16,0 0-4-16,5-3-3 0,-5 3-4 0,0 0-1 0,0 0-2 16,4-3-3-16,-4 3 0 0,0 0 0 15,0 0-2-15,0 0 2 0,0 0 6 0,0 0 0 16,0 0-1-16,0 0 0 0,0 0-2 0,0 0 1 0,0 0 0 16,0 0-4-16,0 0 1 0,0 0-6 0,0 0 3 15,0 0-1-15,0 0 1 0,0 8-5 0,0-8 1 16,0 9 1-16,0-8-2 0,0 6-2 0,0 0 2 15,0-2-2-15,0 3 4 0,-4-4-3 0,4 2 3 16,-1 2-3-16,-1-3 0 0,2 1-3 0,-2 1 2 16,2-2-1-16,0-1 1 0,0 4-1 0,2-3 2 15,0-1-1-15,-1 3 3 0,3-1 1 0,1 1-2 0,4-5 1 16,0 1-1-16,0 1 1 0,4 0-1 0,-3-1 3 16,3-1-3-16,1-3-1 0,-5 0 2 15,2-2 0-15,1 2-5 0,-4-2 2 0,2-1 4 0,-4 0-5 16,1 0 6-16,-2 0 3 0,-3 1 1 0,2-1 2 15,-1 1-2-15,0-1 1 0,-3 0 4 0,0 4-5 16,2-5-1-16,0 1-2 0,-2 4-1 0,0 0 0 16,-2-5 0-16,2 5-3 0,2-4-1 0,-2 4 2 15,0 0-1-15,0 0-1 0,0 0-1 0,0 0 5 0,0 0-3 16,0 0-3-16,0 0 1 0,0 0-1 16,0 0-1-16,0 0 2 0,4 9 0 0,-4-9 1 0,0 0-2 15,0 0-1-15,-2 7-1 0,2-7-1 0,-2 3 3 16,2 1-1-16,2 2 3 0,-4 0-3 15,2-1 1-15,0 3 2 0,0 1-1 0,-4 2 2 0,4-2 1 16,-5 0 2-16,4 4 1 0,1-1 3 0,0-1-1 16,0-1-1-16,0 1 0 0,0 0 1 0,0 1-3 15,1-2 2-15,-1 0 5 0,-1 0-6 0,1-1 1 16,0 0 0-16,-4 0 0 0,4-1 2 0,-4-1-2 16,-1-1-1-16,1-1 0 0,-3 1-1 0,-2-4 1 0,-1 4-20 15,-4-3-95-15,1-1-139 0,-5-4-187 16,1-3-468-16,1-1 207 0</inkml:trace>
  <inkml:trace contextRef="#ctx0" brushRef="#br0" timeOffset="204891.2">29938 10084 50 0,'0'0'79'0,"0"0"-6"16,0 0 1-16,0 0-1 0,0 0 1 0,0 0-2 0,0 0 0 16,0 0 2-16,0 0-6 0,0 0-5 15,-3-3-1-15,3 3 0 0,0 0-5 0,0 0-3 16,0 0-3-16,0 0-5 0,0 0 1 0,0 0-10 0,0 0 2 15,0 0 0-15,0 0-5 0,-5-3-4 16,5 3-1-16,0 0-4 0,0 0-4 0,0 0-4 0,0 0-1 16,0 0-2-16,0 0 3 0,0 0-3 0,0 0-1 15,0 0 0-15,0 0-1 0,0 0 4 0,-9 1-2 16,9-1 8-16,0 0 1 0,0 0-4 0,0 0-1 16,0 0 4-16,0 0 1 0,0 0 4 0,0 0 2 15,0 0 1-15,0 0 2 0,0 0 1 0,-6 3 2 16,6-3 1-16,0 0-4 0,0 0 4 0,0 0 0 15,0 0-4-15,0 0 4 0,0 0-3 0,0 0-7 0,0 0 2 16,0 0 0-16,0 0-5 0,0 0-3 0,0 0-1 16,0 0 4-16,0 0-1 0,0 0-2 15,0 0 1-15,0 0 1 0,0 0 0 0,0 0-4 0,0 0-1 16,0 0-2-16,23-1-3 0,-18-1 2 0,-5 2 11 16,9 0 0-16,-9 0-7 0,0 0 1 0,6 0-3 15,-6 0-1-15,0 0 1 0,7-1-4 0,-7 1 1 16,0 0-5-16,0 0 0 0,0 0-1 0,9 0 2 0,-9 0-2 15,0 0 1-15,0 0-1 0,7-1 0 16,-7 1-3-16,7 1 2 0,-7-1-1 0,0 0 2 16,0 0-1-16,0 0-2 0,0 0-2 0,7-1 3 0,-7 1-1 15,0 0-2-15,0 0 0 0,0 0 0 0,0 0-4 16,0 0 4-16,0 0-2 0,0 0 2 0,0 0-2 16,7 1 4-16,-7-1-2 0,0 0-3 0,12-1 4 15,-12 1-4-15,11-1 2 0,-5 1-1 0,-1-2 1 16,4 2 0-16,-4-2 0 0,-5 2 0 0,13 0 2 15,-7 0 2-15,-1-1-1 0,3 1 3 0,-8 0 4 16,5-2-1-16,-1-1-1 0,-4 3 0 0,0 0 1 0,8-1-2 16,-8 1 0-16,0 0-2 0,0 0 4 0,0 0-3 15,7-1-9-15,-7 1 5 0,0 0 0 16,0 0 2-16,0 0-1 0,0 0 0 0,0 0-4 0,0 0 0 16,0 0-1-16,0 0 0 0,0 0-21 0,0 0-31 15,0 0-27-15,0 0-45 0,0 0-82 0,0 5-189 16,0-5-428-16,0 0 189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5:16:29.0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8524 153 86 0,'0'0'88'0,"0"0"-9"0,0 0-12 0,0 0-7 16,0 0-2-16,0 0-4 0,0 0-11 0,0 0-8 16,0 0 3-16,0 0 0 0,0 0-3 0,0 0-8 15,-32-6-7-15,32 6 8 0,0 0-10 0,0 0 0 16,0 0 12-16,-42 9-11 0,42-9 9 0,-22 5-13 15,22-5-1-15,-23 8 3 0,23-8-4 0,-27 9 26 16,9-2-27-16,18-7 6 0,-30 14-11 0,13-7 7 16,-1 2 8-16,0-1-4 0,-1 0 4 0,0 0-10 15,1 4-13-15,-1 0 25 0,0-3-5 0,-6 4 4 16,6-4-1-16,-4 6 6 0,5-5-5 0,-5 3-5 16,3-1 0-16,5 0 3 0,-6-2 0 0,6 1-8 15,-3 0 0-15,-8 6-3 0,7-1-1 0,-5 0-2 16,0-1 9-16,-1 2-13 0,3 2 0 0,0-2 6 15,-4-1 1-15,2 0 0 0,-2 4 2 0,6-5-7 16,-3 3 14-16,-1 1-3 0,1-5-1 0,2 6-9 16,2-1-2-16,-1 0 2 0,0-1 1 0,5-4-2 15,2 1-2-15,-1 1 3 0,0-1-1 0,-4 3-4 16,3 2 9-16,2-3-12 0,3 0 10 0,0 0-3 16,-3 5-1-16,3-4 1 0,-4 4 2 0,2-1-3 15,-1 0 9-15,3-2-11 0,1-1 3 0,-1 5 1 16,1-5-7-16,0-2 2 0,0 2 21 0,0-1-26 15,2 2 13-15,-3-2-4 0,4 0 3 0,-4-2-9 16,1 1 4-16,1 2-2 0,-2 0 1 0,1-1 1 16,1-1 1-16,1 0 0 0,-3 1-2 0,2-5-1 15,-1 3 3-15,2-2-1 0,0-4 1 0,-2 5 6 16,5-3-1-16,-1-3 3 0,0 2 5 0,1-5 4 16,2 0-2-16,-2 2 0 0,1-3 3 0,1 0-3 15,-1 0-2-15,3 0 2 0,-4-1-3 0,4-3-4 16,0 5 1-16,0-5-2 0,0 0-2 0,0 0 8 15,-4 2-11-15,4-2 5 0,0 0 0 0,0 4-2 16,0-4-2-16,0 0 4 0,0 0-4 0,0 0 3 16,0 0-9-16,0 0 7 0,0 0 1 0,0 0-3 15,0 0 4-15,0 0-10 0,0 0 2 0,0 0-17 16,0 0-17-16,0 0-37 0,0 0-16 0,0 0-42 16,4-17-157-16,-5 12-306 0,2-3 135 0</inkml:trace>
  <inkml:trace contextRef="#ctx0" brushRef="#br0" timeOffset="1873.1">7117 1199 66 0,'0'0'77'0,"0"0"-9"16,0 0-4-16,0 0 1 0,0 0-8 0,0 0 5 16,0 0-7-16,0 0 9 0,0 0-9 0,0 0 4 15,0 0-4-15,0 0-4 0,0 0 1 0,0 0 2 16,0 0-1-16,0 0-2 0,0 0-6 0,0 0 8 0,0 0-6 16,0 0-7-16,0 0 6 0,0 0-4 0,0 0-9 15,0 0 3-15,0 0 3 0,0 0-9 16,0 0-5-16,0 0 5 0,0 0-8 0,0 0-6 15,0 0-1-15,0 0 1 0,0 0 1 0,0 0-8 0,0 0 0 16,0 0 4-16,-8 10-1 0,8-10-4 0,0 7-8 16,-1-4 5-16,1 4-3 0,0-2 1 0,-2 2 3 15,-1 3 0-15,3-3 8 0,-3 1-9 16,2 2 4-16,-3 1-11 0,2-2 12 0,0 0-7 0,1 2-6 16,-3-4 8-16,3 5 1 0,-1 0-6 0,2-2 3 15,-2-1 0-15,1 2 2 0,1 0-1 0,0 1-4 16,-3-2 2-16,3-3 1 0,0 3-2 15,3 0 2-15,-3-4 1 0,0 2-6 0,0-3 0 16,0-1 3-16,1 1-2 0,1-2 1 0,0 2-3 0,-2-1 9 16,0-1 1-16,0-3-8 0,0 3-1 0,0-3 7 15,0 5 4-15,0-5-6 0,1 4 0 0,-1-4-2 16,4 5-6-16,-4-5 6 0,0 0 1 0,1 2-5 16,-1-2-1-16,3 3 12 0,-3-3-6 0,3 1-8 15,-3-1 7-15,0 0-6 0,6 1 9 0,-6-1-6 16,0 0 10-16,5 5 2 0,-5-5 8 0,4 0 6 15,-4 0-2-15,10 0 4 0,-10 0-4 0,10-5 2 16,-2 4-3-16,5-2 0 0,0 1 2 0,-2-2-3 16,7-4 0-16,1 2 3 0,0 1-11 0,3-3-1 15,2-1 0-15,-4 0-3 0,0 2 1 0,-4 2 5 16,-3 1-6-16,-1-2 0 0,-1 3-1 0,0-1 0 16,-5 1 8-16,3 3 16 0,-4-1 14 0,-1 0 8 15,0-2-2-15,-4 3-5 0,5-7-5 0,-5 6-5 16,0 1-5-16,0 0-3 0,0 0-4 0,-9-3 3 15,9 3-5-15,-8-1-4 0,8 1 0 0,0 0 2 16,-10 3-7-16,10-3-5 0,0 0 4 0,0 0-4 16,-9 0 1-16,9 0 1 0,0 0-6 0,-1 2 1 15,1-2-1-15,0 0 2 0,0 0-2 0,0 7-16 16,0-7-17-16,0 0-12 0,0 0-26 0,0 0-22 16,1 5-34-16,-1-5-19 0,0 0-38 0,4 3-155 0,-4-3-363 15,0 0 161-15</inkml:trace>
  <inkml:trace contextRef="#ctx0" brushRef="#br0" timeOffset="3751.85">13803 1777 87 0,'0'0'87'0,"0"0"5"15,0 0-8-15,0 0 1 0,0 0 3 0,0 0-21 16,0 0 7-16,-9 0-4 0,9 0-6 15,0 0-10-15,0 0 1 0,0 0-3 0,0 0-7 0,0 0 3 16,0 0-2-16,0 0-16 0,0 0 6 0,0 0-7 16,-3 4 4-16,3-4-12 0,-4 1-1 0,2 2 1 15,2-3-4-15,-5 4 5 0,5-4-7 0,-6 2-5 16,6-2 7-16,-3 4-4 0,1-2-7 0,2-2-2 16,-6 4 16-16,4-2-11 0,-1 1 0 0,-1 0-1 15,0 0 0-15,0 2 15 0,0-2-6 0,1 3-1 16,-4-2 3-16,4 3-4 0,-4-1-1 0,-2 2-1 15,-1 1 2-15,0 2-2 0,-3 2-10 0,0 1 13 16,3-2-5-16,-4 2 0 0,1-1-5 0,2 1 4 16,-1-1 3-16,1 1-8 0,0 0-1 0,-3-1 4 15,4-1-5-15,-1 1 5 0,-1 0 0 0,-1 2-4 16,1-3-4-16,0 2 5 0,2 3 3 0,1-5-3 16,0 1-4-16,-2 3 7 0,0 0-3 0,1 0 0 15,-3-1-6-15,4 1 6 0,0 1 2 0,-1 0-6 16,-1-3 5-16,2 3-14 0,-1-2 16 0,3-2-7 15,-3 2 4-15,1-4 1 0,1-1-6 0,-2 4 0 16,2-2 1-16,2-2 1 0,-3 1 8 0,4 0-6 16,0-1 3-16,-3-1-2 0,-2 0-3 0,5 3 1 15,-3-3-1-15,-1 2-4 0,3 1 6 0,-2 0-3 16,-1-1 2-16,4 0 2 0,-5 4-2 0,1-1 2 16,0 0-1-16,-2 0-4 0,2 1-3 0,-2 0 6 0,-1-1 4 15,1-3-2-15,-2 3 8 0,2 0-12 0,-2-1-1 16,1-1 4-16,-1 0-6 0,2-1 4 15,0-3 1-15,1 0-3 0,2-1 4 0,-1 0-5 16,4-2-3-16,1-2 9 0,-1 1-14 0,1-1 12 0,0 1 1 16,3-2 0-16,1-2-1 0,-5 1 0 15,5-1 0-15,-4 2 0 0,4-2-2 0,0 0 3 16,-4 2-2-16,4-2-7 0,0 0 3 0,0 0-12 16,-2 5-15-16,2-5-23 0,0 0-39 0,0 0-47 0,-8 0-121 15,8 0-282-15,-10-6 125 0</inkml:trace>
  <inkml:trace contextRef="#ctx0" brushRef="#br0" timeOffset="4738.64">12967 2474 89 0,'0'0'123'0,"0"0"-9"16,1-4-13-16,1 1-3 0,-2 3-13 0,6-4-11 15,-4-1-7-15,2 4-6 0,0-1-8 0,0-1-2 16,-4 3-2-16,4-3-1 0,-4 3 2 0,2-3-5 15,-2 3 5-15,4-4-4 0,-4 4 0 0,0 0-2 16,0-4-6-16,0 4 0 0,0 0-15 0,0 0 17 16,0 0-15-16,8-1-5 0,-8 1 5 0,2-2-11 15,-2 2 2-15,0 0-6 0,7-2 6 0,-7 2-2 16,5-1-5-16,0-3 5 0,-1 2-2 0,1 0-17 16,-5 2 12-16,9-1-1 0,-9 1 1 0,4-2-5 15,-4 2 5-15,0 0-1 0,6 0-4 0,-6 0 5 16,0 0 3-16,0 0 7 0,0 0-5 0,0 0 2 15,0 0 0-15,0 0-4 0,0 0-5 0,0 0 6 16,0 0 0-16,4 5-5 0,-4-5-5 0,-3 9 3 16,2-6 1-16,-3 6-1 0,2 1-1 0,-3-3 2 15,1 5 3-15,-4 3-3 0,3-5-1 0,-4 6 0 16,4-1 1-16,-5 2-2 0,2 2 2 0,-1-2-2 16,4-1-5-16,-6 0 7 0,4-2 5 0,-1 1-5 15,3-1-1-15,-5 1-3 0,4-1 3 0,1-2-5 16,-1-2 4-16,1 0 3 0,-1 1-4 0,2-1 8 15,-1 0-8-15,1-2-3 0,2 2 4 0,-1-5 2 16,0 1-5-16,1-1 3 0,1-2-1 0,-2 1 4 16,3-1-5-16,0-3-3 0,-1 5 7 0,1-5-7 15,-3 4 2-15,3-4 1 0,0 0-2 0,-2 4 5 16,2-4-5-16,-1 1 11 0,1-1-11 0,0 0 2 0,0 0 3 16,0 0 2-16,0 0-11 0,0 0 8 0,0 0-1 15,0 0-3-15,0 0 2 0,0 0 4 16,0 0-3-16,0 0-6 0,0 0 8 0,0 0-4 15,0 0-1-15,0 0-2 0,0 0 2 0,0 0 2 0,0 0 2 16,0 0-6-16,0 0 7 0,0 0-2 0,0 0 0 16,0 0-1-16,0 0 1 0,0 0-1 15,0 0 0-15,0 0-2 0,0 0 3 0,0 0-2 0,0 0 3 16,0 0 0-16,0 0 3 0,0 0-1 0,0 0 1 16,0 0-5-16,0 0 5 0,0 0-1 0,0 0 3 15,0 0 0-15,0 0-3 0,13 0 4 0,-13 0-1 16,12-2-3-16,-2-1 7 0,3-1 1 0,5-1 0 15,1 1-1-15,5-4-2 0,3 0 0 0,1 1 0 16,2 0 1-16,-2 0-6 0,0-1 0 0,0-1 0 16,-4 3 5-16,7-1-5 0,-12 3-1 0,4 1-3 15,-4-2 7-15,0-1-7 0,-2 2 4 0,-4-1 8 16,-2 3 8-16,1 0 8 0,-4 0 9 0,-1-1 8 16,-2 1 4-16,1 0 3 0,-2 1-2 0,-4 1-1 15,8-3-5-15,-8 3-5 0,4-1-4 0,-4 1-4 16,0 0-3-16,6 0-3 0,-6 0-4 0,0 0-3 15,0 0 0-15,0 0-2 0,11 0-2 0,-11 0-4 16,6 1 1-16,-2 2-1 0,-4-3-1 0,5 1-2 16,-1 1-1-16,-4-2-1 0,0 0 2 0,5 2-2 15,-5-2-1-15,0 0-10 0,0 0-13 0,1 3-19 16,-1-3-21-16,0 0-36 0,0 0-46 0,0 0-52 16,0 0-197-16,0 0-422 0,0 0 186 0</inkml:trace>
  <inkml:trace contextRef="#ctx0" brushRef="#br0" timeOffset="6216.01">20178 1970 5 0,'1'-4'122'0,"-1"4"-6"16,0 0-10-16,0 0-7 0,0 0-9 0,0 0-6 15,0 0-3-15,0 0-8 0,0 0-3 0,0 0-4 0,0 0-4 16,0 0-3-16,0 0-9 0,0 0-4 0,-9-5 3 16,9 5-6-16,0 0-8 0,0 0 1 0,-4-4 0 15,4 4-1-15,0 0 7 0,-5-1-6 0,5 1 8 16,0 0-3-16,0 0-2 0,0 0 0 0,-8-2-3 16,8 2 4-16,0 0-9 0,0 0-2 0,0 0-3 15,0 0 2-15,0 0-2 0,0 0-6 0,0 0-4 16,0 0 3-16,0 0-4 0,0 0-5 0,0 0 0 15,0 0 1-15,0 0-2 0,0 0 0 0,0 0-3 16,0 0-2-16,-6 5 4 0,3-2 0 0,-1 3-4 16,1-4 6-16,-5 6-1 0,0-1-1 0,1 1 6 15,-1 0-7-15,-1 0 3 0,0 0 1 0,-3 6 0 16,1-1-2-16,1-1 2 0,-1 2-1 0,0 1 3 16,4-1-5-16,-2-4-1 0,1 5 2 0,-1-2 2 15,3 1-1-15,-4 2-2 0,2-2 1 0,-1 3 2 16,0-5 3-16,-1 3 0 0,-1-1 6 0,1 1 1 0,0 0 4 15,-3 1 2-15,1 0-3 0,-3 3-2 16,0 2 3-16,2-4 0 0,-3 2-1 0,4-4-3 16,-1 0-2-16,1 1 1 0,0-1 1 0,-2 2-7 0,0 3 0 15,0-3 5-15,5 0-5 0,-4-1 0 0,1-2-6 16,5-4 4-16,-5 4-1 0,1-1 0 0,2-1 0 16,-1 2-3-16,2-7 0 0,1 1-2 0,-1 1 2 15,3-1-4-15,-3 0 4 0,3 1-5 0,1-4 2 16,-2 2-1-16,2 0 0 0,0-2 0 0,-2 0 5 15,1 0-6-15,3-1 2 0,-1 1 0 0,0-1 0 16,-1 0 1-16,2 0-2 0,-2-1-4 0,1-1 0 16,3-2-11-16,-2 5-22 0,2-5-31 0,-3 4-33 15,3-4-51-15,0 0-50 0,0 0-163 0,0 0-391 16,0-13 174-16</inkml:trace>
  <inkml:trace contextRef="#ctx0" brushRef="#br0" timeOffset="7379.96">19444 2506 47 0,'0'0'79'15,"9"0"-7"-15,-9 0-6 0,9-1-9 0,-9 1-2 16,5 0 1-16,-5 0 6 0,0 0 8 0,10-2-4 16,-10 2-5-16,4-2-1 0,-4 2-3 0,4-5 0 15,-3 3-2-15,2-1-4 0,-2-1 3 0,-1 4-10 0,4-3-4 16,-4 3-6-16,1-3 1 0,-1 3-1 0,4-2-8 16,-4 2-4-16,0 0 1 0,0 0-3 0,0 0-4 15,0 0-1-15,0 0-4 0,4-4 1 0,-4 4-1 16,0 0 0-16,0 0-5 0,0 0 2 0,0 0 1 15,0 0-1-15,0 0-1 0,0 0 6 0,0 0 7 16,0 0 4-16,0 0 2 0,0 0 4 0,0 0-3 16,0 0 1-16,0 0-1 0,0 0-6 0,0 0-4 15,0 0 7-15,0 0 4 0,-10 11-2 0,10-6-5 16,-3-2-4-16,3 4 3 0,-5-3-3 0,3 4 0 16,0-3 1-16,-2 3 0 0,3 0 0 0,-4 2-4 15,0 0 1-15,1 0 1 0,0-1 5 0,-3 5 3 16,-2 0-1-16,4-5 1 0,-4 6 0 0,2 2 4 15,-2-3-2-15,3-5 2 0,0 3-3 0,0-2-5 16,0 0 2-16,2 0-3 0,-2 1-1 0,2-4-1 16,0 3 2-16,2-4-6 0,0 3 2 0,0-4-3 15,2 0-2-15,-2 2-1 0,2-3-2 0,0 0 2 16,0-4 0-16,-1 5-1 0,0-3-4 0,1-2 2 0,0 0 0 16,-1 6 1-16,1-6-3 0,-2 4-1 0,2-4 3 15,0 0-1-15,0 0-2 0,0 4 1 0,0-4-2 16,0 0 3-16,0 0-2 0,0 0 2 15,0 0 1-15,0 0-1 0,0 0-1 0,3 2-2 0,-3-2 0 16,0 0 1-16,0 0-2 0,0 0-1 0,0 0 1 16,0 0 1-16,0 0 1 0,0 0 0 0,0 0 5 15,0 0-5-15,0 0 2 0,0 0 1 0,0 0-3 16,0 0-1-16,0 0-1 0,0 0 2 0,0 0-2 16,0 0 2-16,0 0 0 0,0 0-2 0,0 0 3 15,6 0 0-15,-6 0-1 0,11-2 0 0,-3 0-3 16,0 0 2-16,2-1 0 0,3 3 0 0,1-1 0 15,5-1-2-15,1-2 4 0,1 2-2 0,2-2-3 16,7 2 5-16,0-1-3 0,0-1-1 0,0 4 1 16,-10-1 0-16,9-3-3 0,-6 1 4 0,-4 2-2 15,-1 0 0-15,0 1 0 0,-5-2 0 0,-2 2-1 16,-2 0 2-16,-2 0-4 0,-1 0 5 0,0-2-1 16,-6 2-2-16,8 2-3 0,-8-2 4 0,0 0 2 15,9 0-3-15,-9 0-1 0,1 2 0 0,-1-2 1 16,0 0 1-16,0 0 1 0,0 0 0 0,9 0-3 15,-9 0 2-15,0 0-2 0,0 0 3 0,4 1-3 16,-4-1 3-16,0 0 4 0,0 0-4 0,0 0 1 16,0 0-2-16,0 0-1 0,0 0 0 0,0 0 1 0,0 0 3 15,0 0 1-15,0 0 0 0,0 0 1 16,0 0 1-16,0 0 2 0,0 0-3 0,0 0 2 16,0 0 0-16,0 0-1 0,0 0-2 0,0 0 0 0,2 2 0 15,-2-2 1-15,0 0 0 0,0 0 0 0,0 0-1 16,0 0 5-16,0 0 4 0,0 0 1 15,0 0 3-15,0 0 2 0,0 0 3 0,0 0 0 0,0 0-1 16,0 0-2-16,0 0 2 0,0 0-2 0,0 0-1 16,0 0-3-16,0 0 1 0,0 0 0 0,0 0-4 15,0 0-1-15,0 0-2 0,0 0 0 0,0 0-1 16,0 0-2-16,0 0-2 0,0 0 3 0,0 0-2 16,0 0-3-16,0 0-31 0,0 0-47 0,0 0-77 15,0 0-293-15,0 0-483 0,-10-8 213 0</inkml:trace>
  <inkml:trace contextRef="#ctx0" brushRef="#br0" timeOffset="21231.9">14840 6350 91 0,'-1'3'107'15,"0"3"-1"-15,-1 0-10 0,2-4 2 0,0-2-14 16,0 7 2-16,0-4 3 0,0-3-7 0,0 5 4 16,0-5 9-16,0 0-3 0,0 0 1 0,-1 5 2 15,1-5 5-15,0 0 1 0,-3 2-6 0,3-2 1 0,0 0-7 16,0 0-1-16,0 0-7 0,0 0-2 15,-2 5-7-15,2-5-4 0,0 0-2 0,0 0-4 16,0 0-5-16,0 0-4 0,0 0-4 0,0 0-2 0,0 0-8 16,2-18-5-16,0 12-1 0,-1-1-13 0,0-1 6 15,1 1-1-15,0-5-4 0,-1-4-2 0,3 0-2 16,-1-3-1-16,0 0-3 0,-1 0-2 0,-1 1 2 16,2-2-4-16,1 2-1 0,-1-2 1 0,1 3-4 15,0 0-3-15,-1 0 4 0,3 0-3 0,-3 6 3 0,4-5 1 16,-2 4-3-16,-1 1 1 0,5-4-4 15,-1 2 1-15,-1-2-1 0,1 4 2 0,1-3-1 16,1-1-1-16,-2 0 0 0,1 1 2 0,3-2-3 0,-1-1-2 16,-2 0-4-16,0 1 2 0,2 0 6 0,-2-1-2 15,2 2 0-15,-1-2 2 0,-1 1-6 0,0 1 5 16,-2 1-2-16,2 2 1 0,0-3 2 0,-2 6-2 16,1 0 1-16,0-2-2 0,-1 4 0 0,0-3-2 15,0 4 3-15,-1-2-1 0,-1 4 0 0,0-2 2 16,3 1-1-16,2 1 0 0,-1-3-3 0,0 1 2 15,4 2-2-15,-3-3 3 0,0 3-3 0,2-1 3 16,1 0-1-16,-1 1-3 0,1 0 3 0,1-1 1 16,-2 2-4-16,1-2 3 0,-1 5 0 0,1-4 0 15,-2 3 0-15,-2-3-1 0,-1 4 1 0,1 0-2 0,-3-3 0 16,2 1 5-16,0 2-1 0,-3-2 0 0,4 1 1 16,-9 1-6-16,13-2 7 0,-8 1-2 15,1 0 0-15,0 1-1 0,-6 0-6 0,12 1 7 0,-4-1-13 16,-2 3 1-16,3-2 0 0,3 1 3 0,-3 3 2 15,3-3-3-15,-1 2 3 0,0-1-3 0,-1 1 4 16,0 0-1-16,3 1 2 0,-4-1 0 0,0 3-2 16,1-4 3-16,-1 2-2 0,-1 2 3 0,-3-2-1 15,5-1 5-15,-2 2-3 0,0 3-1 0,-3-2-2 16,2 1 4-16,0 0-4 0,-3 1 4 0,1 0-2 16,0 1 1-16,0 0 0 0,2-1 1 0,0 1-2 15,-2 1 2-15,2 0 1 0,-2 0 0 0,2 1-1 16,2 1 1-16,-1 0-1 0,-2 1 0 0,1-1 3 0,0 0-3 15,0-1 0-15,-1 3 0 0,2-1 0 16,-1-1 2-16,-3-1-2 0,1 0-2 0,-1 2 7 0,1-4-5 16,0 0-1-16,-1 2 2 0,0-2-1 0,-3 2 0 15,3-1 4-15,-4-1-3 0,4 2 1 0,0-3-2 16,-3 2-1-16,2-4 1 0,-2 0 1 0,3 3-1 16,-4 0 2-16,1 0-1 0,0 3 1 0,-1-3-2 15,0 1-1-15,0 1 3 0,0-1-2 0,0 1 1 16,0-3 1-16,0 2-1 0,3 2 0 0,-3-3 2 15,1 1 0-15,-1 1-1 0,0-1 0 0,0-3-1 16,3 1 2-16,-6-3-3 0,6 1 3 0,-3-2-1 0,0 0-2 16,0 1 0-16,1-3-6 0,-1-3-18 0,0 6-21 15,0-6-41-15,0 0-63 0,0 0-90 16,0 0-127-16,0 0-397 0,-8-13 175 0</inkml:trace>
  <inkml:trace contextRef="#ctx0" brushRef="#br0" timeOffset="22531.4">14861 6481 68 0,'0'0'115'0,"0"0"-22"0,0 0 5 0,0 0-21 16,0 0-3-16,0 0-5 0,0 0-7 0,0 0-6 15,0 0 0-15,0 0 1 0,0 0 1 0,0 0-2 16,0 0 4-16,0 0-4 0,0 0 4 0,0 0-7 0,0 0-3 15,0 0 0-15,0 0-12 0,0 0-2 16,0 0-4-16,0 0-6 0,0 0-2 0,0 0-1 0,0 0-3 16,0 0 3-16,-4 3-1 0,4-3-11 0,0 0 0 15,0 0 5-15,0 0-4 0,0 0 0 0,0 0-5 16,0 0-1-16,0 0 16 0,0 0-2 0,0 0 1 16,0 0-5-16,0 0 2 0,0 0 8 0,0 0-4 15,0 0-1-15,0 0-3 0,0 0 7 0,0 0-2 16,0 0 2-16,15 2-1 0,-15-2 0 0,9 0-2 15,-9 0 5-15,10-2 0 0,-5 0-3 0,3 2 1 16,-1-3-4-16,5 2 2 0,-3-1-2 0,3 0 0 0,-1-1-9 16,2 2 5-16,-1-2 1 0,2 1-4 0,0-2 3 15,0 3-3-15,2-2-2 0,-2 2-1 16,7-1-5-16,-6 0 4 0,4 0 0 0,1 1-5 0,1 0-1 16,2-2 4-16,5 0-5 0,-1 1 3 0,4 0-3 15,-6-3 0-15,2 3 2 0,0 1-2 0,-4-1 1 16,0-1-3-16,5 0 2 0,-6 2-3 0,6-4 1 15,-6 5 1-15,-3-2 1 0,-1-1-2 0,2 2-2 16,-1-1 0-16,-2-1 1 0,-2 2 2 0,3-3-4 16,0 3 4-16,-2-2 0 0,-3 2-3 0,4 1 0 15,1-4 2-15,-5 1 1 0,1 2 1 0,-1-2-9 0,2 1 8 16,2-1-2-16,-3 0-1 0,-2 1 1 0,1-1 3 16,0-1 0-16,0 3-3 0,1-3 0 15,-1 0 1-15,-1 1-2 0,0 1 2 0,2-1 0 0,-1 1-1 16,0 0-4-16,-2-2 3 0,-1 3 1 0,1 1 2 15,1-3-2-15,-2 3 0 0,3-2-1 0,-1 2-3 16,1 0 7-16,-1 0-5 0,0-2 4 0,-1 2-1 16,-6 0 1-16,3-1-3 0,1 2-1 0,1-1 3 15,-5 0-8-15,-1 2 10 0,-4-2-4 0,9 0 3 0,-9 0 2 16,0 0-6-16,10 0 3 0,-10 0 3 16,0 0-4-16,0 0 0 0,0 0-4 0,0 0 5 15,0 0 1-15,0 0 2 0,0 0-8 0,0 0-23 0,-21-3-41 16,14 1-50-16,1 0-231 0,-2 0-379 15,2-1 168-15</inkml:trace>
  <inkml:trace contextRef="#ctx0" brushRef="#br0" timeOffset="24165.06">14996 5118 137 0,'0'-5'182'0,"0"5"-12"0,0-9-18 0,-1 7-14 16,1 2-16-16,0-10-10 0,-1 6-12 0,-1 1-8 15,1-3-12-15,1 6-5 0,-4-5-14 0,4 0 5 16,-1 2 2-16,1-2-5 0,-3 1-4 0,2-1-5 15,-1 1-5-15,-1-2-5 0,2 1-6 0,-2 2-4 16,2-6 3-16,-3 4-2 0,3-1-3 0,-2-1-3 16,-1 0-4-16,3-1-1 0,-3 4-3 0,0-3-1 15,-1 0 3-15,3 2-5 0,-2-2-1 0,0 4-4 16,0-2 1-16,-1 2-1 0,-4-2-2 0,4 1-1 0,-3 2 1 16,3-1-2-16,-7 2-3 0,0 1-1 15,3 0 1-15,0 0 2 0,2 1-6 0,0 0 2 0,1 1-2 16,-1 0-1-16,0-2 1 0,0 3-2 0,2 1 5 15,-1 0-4-15,0-3-1 0,2 4 4 0,-2-1-3 16,3 4 1-16,0-4-1 0,-1 5-1 0,3-1-1 16,0 2 1-16,2-3 1 0,0 2 2 0,6 2-4 15,-2 0-1-15,6 1 5 0,1 2-2 0,-2 0 1 16,3 1-1-16,0-1 1 0,0-2-1 0,-2 5 1 16,-1-3-1-16,1-2-2 0,2 1 1 0,-5 1 1 15,-1 1 0-15,0-5 2 0,-5 2-3 0,1-2 3 16,-3 2-3-16,1-1 3 0,-1-1-3 0,-1-2-1 15,-2 4 0-15,2-3 3 0,0-1-1 0,-3-2 4 16,4 0-3-16,-3 0-4 0,2-1 2 0,-4 0 2 16,1-1 1-16,1 2 3 0,-3-4 16 0,1 1 1 15,1-1 2-15,-1 2-4 0,-4-3 6 0,3 2-4 0,-4-1-1 16,-2 1-2-16,2-3-2 0,0 2 0 0,-2 0-1 16,2-1-5-16,0-1-1 0,-2 2 0 0,5-2-1 15,-1 2-3-15,-2-2 0 0,1 0 1 0,1 0 1 16,3 3-18-16,-5-3-32 0,6 0-46 0,4 0-60 15,-9-3-89-15,7 1-121 0,2 2-386 0,3-9 170 16</inkml:trace>
  <inkml:trace contextRef="#ctx0" brushRef="#br0" timeOffset="24748.11">15033 5371 76 0,'0'0'146'0,"5"4"-6"0,-1-4-18 16,1 3-3-16,2-1-7 0,-2-1-2 15,1 0-11-15,2-1-2 0,3-1-6 0,-4 1-9 0,-1-1-1 16,4-1-2-16,-3-1-3 0,-1 1-1 0,3-3-4 16,-1 0-1-16,-2-2-10 0,-1-1 0 0,0-1-5 15,2-3 0-15,-6 3-6 0,0-2-8 0,3-3-1 16,-3 6-2-16,-2-3 9 0,2 4-4 0,-6-1-3 16,4 1 1-16,1-3 5 0,-1 4 1 0,-2-1-2 15,-1 2-3-15,3-3-5 0,-3 3-3 0,-1-2-3 16,1 2-3-16,-1 2-8 0,0-1-2 0,1 1-3 15,-1-1 3-15,1 3-1 0,-1-2-1 0,1-1-3 16,4 4 0-16,-9-1-4 0,9 1-1 0,-5 0-5 16,5 0 5-16,-6-2-2 0,6 2-1 0,0 0-1 15,-9 3-5-15,5-1 8 0,4-2-5 0,-6 6 0 0,2-2 2 16,1 3 0-16,-1-2 0 0,2 1-4 0,-2 1 2 16,1-1 2-16,1 2-2 0,-2 1 1 0,0-4 0 15,3 3 1-15,-1 1-3 0,-1-1 2 0,2 3-2 16,1-1 0-16,0-5-1 0,0 4 1 0,0-3-1 15,-2 0 1-15,5 0 1 0,-2 1-1 0,3 0-5 16,2 0 9-16,-1 0-2 0,1-2-3 0,1 1 4 16,5 1-2-16,-3-3 1 0,1 0-4 0,-1 0 2 15,4-1-1-15,-2-2-7 0,-1 0-17 0,3 1-27 16,-1-1-27-16,-1-2-42 0,2-6-42 0,0 4-225 16,-7-3-419-16,3-2 185 0</inkml:trace>
  <inkml:trace contextRef="#ctx0" brushRef="#br0" timeOffset="25153.02">15275 5174 68 0,'0'0'202'15,"0"0"-20"-15,-7-1-15 0,7 1-25 0,0 0-9 16,0 0-15-16,0 0-12 0,0 0-14 0,0 0-3 15,5 9-14-15,-5-9-8 0,3 8-4 0,-2-4-6 0,3 1-2 16,0 2-9-16,-2-2-5 0,1 2-1 0,1 3-1 16,-3 0-8-16,2 1-6 0,-1-1 3 15,-2 5-1-15,3-4-2 0,-2 1-5 0,0-1-2 0,2-1 3 16,-2-2-6-16,-1 0 2 0,2-3-7 0,0 2 2 16,-2-4 0-16,0 1 1 0,0 1-3 0,1-2 1 15,-1-3 12-15,0 5 21 0,0-5 14 0,0 0 1 16,0 0 4-16,0 0 0 0,0 0-12 0,0 0 0 15,-1-15-9-15,1 8-1 0,0-3-1 0,0 0 0 16,0-1-2-16,0 1-1 0,0-2-8 0,0 4 2 16,0-4-1-16,4 4-4 0,-2-1 0 0,3 0-8 15,1-1 0-15,0 0-3 0,4 3-4 0,-3-3-4 0,0 3 4 16,1-2-2-16,2 3 0 0,-1 1 0 16,-1-2-1-16,-3 3 0 0,4-1-2 0,-5 0-1 0,1 3-20 15,-1 2-23-15,-2-4-24 0,-2 4-23 0,8-1-30 16,-8 1-28-16,0 0-42 0,9 4-209 0,-8-3-426 15,3 1 189-15</inkml:trace>
  <inkml:trace contextRef="#ctx0" brushRef="#br0" timeOffset="25621.76">15464 5162 143 0,'0'0'174'0,"-1"-4"-8"0,1 4-11 0,0 0-12 16,0 0-7-16,2-4-18 0,-2 4-5 0,0 0-19 15,0 0-7-15,0 0-9 0,0 0-14 0,0 0-1 16,0 0-7-16,0 0-5 0,0 0-5 0,0 0-5 16,0 0-3-16,0 0-8 0,0 0 1 0,0 0-10 15,0 0 3-15,0 13-4 0,3-10-4 0,-2 3 4 16,-1 0 2-16,0-1-5 0,0 2-3 0,0 3 2 15,1 2 0-15,-1-3-2 0,3 3-1 0,-1 4-5 0,2-5 2 16,-1 1-10-16,-1 0 4 0,2-3 3 0,0 2 0 16,0-2 0-16,1-1 3 0,-3-2-3 0,3-2 2 15,-1 1 6-15,2-2 3 0,1 0 8 0,-1-3-1 16,2 0 8-16,-1-2-1 0,5-2 2 0,-3 0-6 16,-1-3-3-16,1-2-2 0,2-3-1 0,-3 0-1 15,1 4-5-15,1-9 1 0,-2 8-2 0,-4-1 0 16,0-2-8-16,0 1 3 0,-2 2 3 0,3 0-3 15,-2 0 7-15,-2 3 4 0,0 1 5 0,2 0-8 0,-2 1 4 16,0-1-1-16,1 2-1 0,-1-1 0 16,-1 4-1-16,1-3-3 0,-1 3 1 0,1-3-3 15,-1 3 0-15,2-5-3 0,-2 5-1 0,0 0 0 0,1-2-3 16,-1 2-3-16,0 0 0 0,0 0-28 0,0 0-40 16,0 0-52-16,0 0-70 0,0 0-217 0,0 0-436 15,0 0 193-15</inkml:trace>
  <inkml:trace contextRef="#ctx0" brushRef="#br0" timeOffset="25912.07">15728 5141 111 0,'0'0'183'0,"-4"1"-18"0,4-1-17 0,2 8-12 16,0-3-15-16,1 2-12 0,1 1-10 0,-2-1-10 15,3 2-9-15,-2 1-5 0,1-2-9 16,-2 2-6-16,2-1-1 0,-3-1-9 0,3 1-1 0,-2 1-2 16,0-1 0-16,-1 3-4 0,2-7-3 0,-3 7-4 15,0-8-3-15,1 4-5 0,-1 1 0 0,0-4-2 16,0 3 0-16,0-3-4 0,0 2-5 0,3-5-2 16,-3 2 2-16,-3 2-2 0,3-3-3 0,0-3-1 15,0 4 0-15,0-4-4 0,0 5 3 0,0-5-4 16,0 5-14-16,0-5-26 0,0 0-46 0,0 0-46 15,0 0-183-15,-10-12-333 0,6 5 147 0</inkml:trace>
  <inkml:trace contextRef="#ctx0" brushRef="#br0" timeOffset="26079.9">15687 5029 179 0,'0'0'189'0,"0"0"-20"16,7-6-15-16,-2 6-18 0,-5 0-11 0,16 2-23 16,-8 0-50-16,1 0-44 0,3-2-58 0,-5 2-128 15,1-2-192-15,1 0 86 0</inkml:trace>
  <inkml:trace contextRef="#ctx0" brushRef="#br0" timeOffset="26731.08">15942 5103 18 0,'-2'1'154'0,"2"-1"-15"0,0 0-9 0,0 0-11 15,0 0-4-15,0 0 4 0,0 0-4 0,0 0-4 16,0 0-5-16,0 0-10 0,0 0-6 0,0 0-9 15,0 0-7-15,0 0-10 0,0 0-6 0,0 0-8 16,0 0-6-16,0 0 0 0,0 0-7 0,0 0-5 0,0 0-4 16,0 0 2-16,0 5-8 0,0-5 0 15,0 0-3-15,0 0-2 0,-1 5 0 0,1-5 3 16,-2 7 2-16,-1-4 0 0,0 1 1 0,1-1 1 0,1 4-4 16,-2-3-2-16,-1 1 2 0,1 2-4 0,-1-1-1 15,1 1 1-15,1-1-1 0,-1 2-1 0,-1-2 5 16,0 5-6-16,3-3-2 0,0 2-1 0,1-1 2 15,-3 2 2-15,3 0 0 0,3 1-3 0,-2 0-3 16,3-2 1-16,1 1 1 0,0 1 0 0,2-3 1 16,0 0 1-16,3-2-2 0,-1 0 6 0,5-2 2 15,-1 0 0-15,4-2-1 0,3 0-1 0,3-3-4 16,0-1 3-16,-5-2-3 0,4-1 0 0,-2-3-3 16,1-1-1-16,-6-1 3 0,1-1-2 0,-3 0-1 15,0-2 0-15,1 0 0 0,-7 2 0 0,-1-2-2 16,-1 3-4-16,0-4 2 0,-1 2-2 0,-3 1 1 15,-1 0 0-15,0 0-1 0,0 3 1 0,0 0-1 0,0 0 9 16,-1 2 5-16,1-2 5 0,-4 3 1 16,4 0-2-16,-5-1-1 0,4 1-2 0,-3 4-5 0,4 0 1 15,-8-5 1-15,3 4-5 0,5 1 2 0,-9-4-2 16,2 7 2-16,0-2-4 0,1 0-2 0,-2 1 2 16,1 1 1-16,-1-2-2 0,1 3-3 0,4 2 1 15,-4-3 0-15,0 6 1 0,0-3 1 0,2 3-2 16,-1 1 2-16,0-1-2 0,2 0 0 0,1 0-2 15,2 3 1-15,1-2 1 0,-2 2 0 0,2-3 1 16,0 3-1-16,3-3-2 0,0 2 1 0,1-2 0 16,3 0 1-16,-1-1 1 0,3 0 1 0,3-2 0 0,-1-1-5 15,7 0-17-15,0-2-48 0,1-1-60 16,-1-2-80-16,-4-2-217 0,5-5-456 0,-3 1 202 16</inkml:trace>
  <inkml:trace contextRef="#ctx0" brushRef="#br0" timeOffset="27547.9">16747 5054 133 0,'-8'-2'189'0,"8"2"-12"0,0 0-22 16,-5-1-11-16,5 1-15 0,0 0-11 0,-6-1-15 16,6 1-10-16,-9 2-11 0,9-2-4 0,-13 2-3 0,4 0-4 15,-3 3-2-15,2-2 5 0,1 1-22 0,-1 1-1 16,-4 0 2-16,4 0-2 0,-1 2-1 0,0-2-6 16,-1 4 2-16,2-2-4 0,-2 3-3 0,0 0-2 15,2 4-2-15,2-4 1 0,2 2-2 0,2-2-2 16,1 3-2-16,3 1 0 0,2-2-3 0,0 0-2 15,2-2-2-15,2 5-2 0,1-6 0 0,3 4-1 16,-1-2 2-16,1-5-4 0,2 2-2 0,0-3-2 16,2-2-1-16,4-1 2 0,0 1-1 0,-1-3 0 15,-2-5-7-15,3 2 2 0,-6-2 0 0,-1-2-3 16,3-1 2-16,-5-1-3 0,0 0-1 0,-2-1 2 16,-1 0-1-16,-2 1-1 0,-1-1-1 0,0 3 2 0,-2 2-3 15,1 0-1-15,-2 1-2 0,1 0 1 0,0 0 1 16,-1 4-1-16,2-3-1 0,-2 3-1 15,0 0 3-15,0 0-2 0,0 0 1 0,0 0 1 0,-10 12-2 16,8-7 1-16,2 0 0 0,0 0 2 0,-1 0-1 16,2 0 1-16,0 0 1 0,0-1-3 0,2 1 0 15,-2 0 1-15,3-3 2 0,0 3-1 0,1-2 1 16,3 1-1-16,-1-3 1 0,2 1-1 0,3 0 0 16,-2-2 0-16,3 0 0 0,6 0 2 0,-9 0-3 15,3-4 0-15,-4 1 2 0,3-2 0 0,-2 3 0 16,-4-2 2-16,1-4-1 0,-2 5-1 0,1-3 4 15,-4-1 3-15,1 1 7 0,0-1 13 0,-3 0 4 16,0 1-4-16,-3 1-3 0,2-2-2 0,-2 1-4 0,0 2-3 16,-1-1 1-16,0-1-2 0,-5 1 0 0,1-1-3 15,1 4-2-15,-1-1 1 0,-1-1 0 0,0 1 0 16,-4 1 0-16,4-1 0 0,0 3-2 0,0-1-2 16,2 1 1-16,0 0-1 0,1 0-5 0,-3 2 3 15,3 2-1-15,-2 2 1 0,-1-1-1 0,0 1-19 16,1 0-38-16,-2-2-55 0,1 3-63 0,2-2-88 15,0-1-174-15,1-2-464 0,-2 2 205 0</inkml:trace>
  <inkml:trace contextRef="#ctx0" brushRef="#br0" timeOffset="28215.35">17033 5126 117 0,'0'0'173'0,"0"0"-10"0,0 0-13 15,0 0-13-15,0 0-13 0,0 0-11 0,0 0-10 16,0 0-14-16,0 0-6 0,0 0-10 0,0 0-8 15,0 0-3-15,0 0-3 0,0 0 0 0,0 0-1 16,0 0 4-16,0 0 5 0,0 0 0 0,0 0 2 16,0 0 0-16,0 0-4 0,0 0-5 0,0 0-2 15,0 0-9-15,0 0-2 0,0 0-5 0,0 0-3 0,0 0-5 16,0 0-2-16,0 0-2 0,0 4-5 0,1 1-2 16,-1-5-4-16,0 6 1 0,0-2-3 0,3 1-5 15,-2 2 4-15,0 0 0 0,-2 1-4 0,2-1-1 16,2 3-2-16,-2-3-1 0,2 3-2 0,-1-3 2 15,-1 1-1-15,3 0-1 0,0-1-3 0,0-1 3 16,-1-1 0-16,1 1-2 0,-1-2 3 0,4 0 3 16,-1-1-1-16,-1-1 5 0,0-1 4 0,3-2-4 15,2-2 3-15,2-1-4 0,-2-1-1 0,5-2 0 16,1 0 0-16,-5-2-1 0,-1 2-2 0,6-3-1 16,-6 2 1-16,-1 1-5 0,1 2 3 0,-4-3-2 15,1 4 1-15,-1-1-1 0,-1 0 1 0,0 1 1 16,-1 3 6-16,0-4 2 0,-1 2 4 0,-1 2-2 15,-2 1 2-15,4-5-5 0,-4 5 2 0,5-3 0 0,-5 3-3 16,4 0-4-16,-4 0 0 0,0 0-1 0,0 0 0 16,1-5 0-16,-1 5-4 0,0 0 1 0,0 0 2 15,0 0-2-15,0 0-2 0,0 0 2 0,0 0-1 16,0 0-1-16,-5 13 1 0,3-6-1 0,-1-2-4 16,-1 2 2-16,2 1 2 0,-1-1-2 0,0 0-1 15,0 2 2-15,1 2 0 0,1-5 0 0,0 4 0 16,1 0-1-16,0-3 0 0,1 2 3 0,2 1-2 15,-1-3 1-15,-1 0-2 0,2-1 2 0,2-4 1 16,-1 1-3-16,-1 3 1 0,1-5-1 0,-2 1-6 0,4 0-24 16,-6-2-38-16,0 0-47 0,11-9-50 0,-5 4-60 15,-2 0-197-15,-1-5-457 0,0 1 202 0</inkml:trace>
  <inkml:trace contextRef="#ctx0" brushRef="#br0" timeOffset="28947.3">17389 5111 76 0,'0'0'228'0,"0"0"-21"15,0 0-23-15,0 0-20 0,0 0-15 0,0 0-12 16,0 0-18-16,0 0-11 0,-2 13-8 0,6-8-8 0,-3 2-13 16,4 0-4-16,-2 4-6 0,1-3-7 0,-2 2-5 15,2 0-9-15,-3-1 2 0,2 1-6 16,-2-2 0-16,0 3-8 0,1-6-1 0,-2-1-2 0,1 2-5 15,-1-3 1-15,0 1-4 0,1 0-3 0,-1-4 1 16,1 6-2-16,1-4 0 0,-2-2 7 0,0 0 11 16,2 5 11-16,-2-5 4 0,0 0-6 0,0 0-5 15,5-10-4-15,-2 6-1 0,0-1-4 0,-1-7-5 16,3 4-3-16,-1-1 0 0,-1 1-2 0,-1-1-8 16,1 2-1-16,-1 2 1 0,1-1-3 0,1 0 1 15,-2 3 1-15,3-4-1 0,-1 5-2 0,-1-2-3 16,0 0 0-16,1 1 1 0,0 1-3 0,0-1 1 15,1 2-2-15,-5 1-2 0,10 0 2 0,-10 0-2 16,8 0 1-16,-8 0-5 0,9 1 3 0,-4 0-1 16,0 3 1-16,-1-1-1 0,0 1-1 0,-3 0 2 0,4 2-2 15,-2-2 0-15,-1 2 3 0,2 1-3 0,1-3 1 16,-1 2 0-16,0-1 2 0,0 0 1 0,-3 0-4 16,3-2 1-16,0 1-3 0,-3-1 2 0,3 0 0 15,-4-3 1-15,5 2 2 0,-5-2 0 0,5 2-1 16,-5-2 0-16,0 0 0 0,9-5 0 0,-3 1 2 15,-3-1-5-15,1 0-11 0,0 0-10 0,-1-2-12 16,0-1-8-16,0 1-2 0,0-3-1 0,-1 0-2 16,-1-2 1-16,2 2 2 0,-2-1 3 0,4-6 5 0,0 5 4 15,-3 0 0-15,2-3 7 0,-1 3 0 16,2 0 3-16,-1 2 2 0,-1-4 5 0,-1 3 2 16,1 2 12-16,2 2 7 0,-4 2 4 0,0-2 5 0,0 1 2 15,1 2 6-15,-2 1-7 0,2-2-5 0,-2 5-1 16,2-4-1-16,-2 4-1 0,0 0 0 15,0 0-2-15,0 0 0 0,0 0 0 0,2 12 1 0,-2-5 0 16,-2 1-2-16,0 1 2 0,2-1 0 0,0 2-4 16,0 0 6-16,0 1-4 0,0 0-1 0,0 1-1 15,0 0 3-15,0 4 1 0,0-2 2 0,2 1-1 16,-1-1-1-16,0-1 0 0,2 3 0 0,-2-5 1 16,4 5 0-16,-4-4-1 0,3-2 1 0,1 2-3 0,-1-2 2 15,-1 2-3-15,-1-3 2 0,2 1 0 16,-3-3-4-16,3 1 3 0,0 1-3 0,0-1-1 15,-4-6 1-15,1 5-2 0,3-3-7 0,-4-1-26 0,0-3-40 16,0 0-63-16,0 0-85 0,0 0-184 0,0 0-438 16,-13-11 193-16</inkml:trace>
  <inkml:trace contextRef="#ctx0" brushRef="#br0" timeOffset="29598.03">17677 5167 180 0,'0'-5'223'15,"1"1"-14"-15,4 1-19 0,-1 0-15 0,3-3-16 0,2 1-17 16,0 2-15-16,1-1-14 0,3-1-9 0,0 0-9 16,-1 2-11-16,3 0-7 0,-2-1-7 15,-1-1-8-15,-1 0-3 0,-2 4-11 0,1-2-3 0,-1 2-6 16,-2-2-3-16,-1 2-1 0,-6 1-7 0,9 0-4 15,-3-3-3-15,-6 3 2 0,9 0-5 0,-9 0-1 16,0 0-2-16,9 3-1 0,-6-2-1 0,1 3-3 16,-2 0-2-16,2 3 2 0,-3 2-2 0,1-4-2 15,-1 6 1-15,1-2-3 0,-2-1 6 0,2 1-4 16,-2 1-3-16,0 0 0 0,0-1 1 0,0 1-1 16,0-3 2-16,0-1-2 0,2-1 1 0,-2 0-1 15,2-1-1-15,-2 1 3 0,0-1-3 0,0-4 1 16,0 5 3-16,0-5 2 0,0 0 0 0,0 0 0 0,6-1-2 15,-6 1 0-15,8-8 2 0,-3 4-2 16,-2 0-2-16,0 3 5 0,2-3-3 0,-1 0 1 0,-4 1-1 16,4 1 1-16,-3-2-1 0,-1 4-1 0,4-3-1 15,-4 3 4-15,5-3-4 0,-5 3-3 0,0 0 2 16,9 1 0-16,-9-1 3 0,13 1-4 0,-8 0 0 16,1 2 0-16,3-1 0 0,-2 0-2 0,3-2 0 15,0 2 3-15,2-1 2 0,-1 1-3 0,-2-2 2 16,-1 0-4-16,-2 3 1 0,2-2-2 0,-3 0 2 15,1 1-2-15,-1-1 3 0,-1 0-4 0,0 2 4 16,-4-3-2-16,5 3-1 0,-5-3 1 0,4 4-2 0,-4-4 1 16,1 2 0-16,-1-2 1 0,4 4 3 0,-4-4-3 15,1 1 2-15,-1-1 0 0,0 0 1 0,0 0 3 16,2 4-2-16,-2-4 15 0,0 0 21 0,0 0 11 16,0 0 2-16,0 0 1 0,0 0-1 0,5-10-5 15,-4 3 6-15,2 3 1 0,-1-3-1 0,0-5-1 16,0 0-7-16,0 0 0 0,2-5 0 0,1-2-5 15,-1 1-4-15,2-1-4 0,-1 2-2 0,2 0-3 16,-2 1-6-16,-1 5-4 0,1-1 1 0,0 3-5 16,-1 0 1-16,0 4-24 0,1-1-36 0,0 3-35 15,-1 1-46-15,-4 2-48 0,12 2-60 0,-10 1-265 16,3-1-540-16,-2 6 240 0</inkml:trace>
  <inkml:trace contextRef="#ctx0" brushRef="#br0" timeOffset="29771.6">18265 5216 34 0,'0'0'197'0,"0"4"-6"0,0-4-4 16,0 0-3-16,0 0-3 0,0 0 3 0,0 0-6 16,0 0-5-16,0 0-10 0,0 0-17 0,0 0-11 15,0 0-16-15,0 0-15 0,0 0-84 0,0 0-146 16,0 0-219-16,-2-13-374 0,-4 5 165 0</inkml:trace>
  <inkml:trace contextRef="#ctx0" brushRef="#br0" timeOffset="31215.1">17940 6077 140 0,'0'0'213'0,"0"0"-10"0,0 0-11 15,0 0-12-15,0 0-9 0,0 0-10 0,0 0-16 16,0 0-11-16,0 0-15 0,0 0-12 0,-19 5-11 16,13 0-9-16,-6 2-7 0,1-2-8 0,0 6-7 15,-1 1-6-15,-6-1-8 0,-4 9-5 0,3-2 11 0,-3 4-3 16,3 0-5-16,2-3-3 0,2 0-6 16,-2 3-4-16,3 0-3 0,7-7-1 0,-2 2-5 0,4-2 0 15,3-4-10-15,-1 4 6 0,6-3-1 0,0 0-2 16,5 2 0-16,3-2-2 0,8-2 0 0,-2-2 0 15,11 1-1-15,3-4 0 0,-1-3 1 0,5 0-3 16,-1-2-2-16,2-4 1 0,0-1 0 0,-3-1-4 16,4-3-1-16,-3-1 2 0,0 1-2 0,-6-4 1 15,2 1-2-15,-5 0 0 0,-1-2 4 0,-7 2 2 16,-4-2-3-16,-4-1-1 0,-1-2 1 0,-2 0 11 16,-1-2 2-16,-5 0-4 0,-2-1 3 0,1 0 8 15,-4 2 3-15,0-2-2 0,-4 3 1 0,-5-5-3 16,0 6 1-16,-3-3-3 0,-2 8-2 0,1 2-3 15,-1 2-4-15,-10 0 0 0,1 3-6 0,1 5 4 0,-1 1-1 16,1 3-5-16,6 3 1 0,-7-1 0 0,10 4-7 16,4-3-38-16,-6 4-46 0,6 0-60 0,1 0-88 15,1-1-292-15,5-5-562 0,-1 1 249 0</inkml:trace>
  <inkml:trace contextRef="#ctx0" brushRef="#br0" timeOffset="31764.45">18046 6471 174 0,'0'0'187'15,"-5"10"-17"-15,4-7-14 0,0 3-4 0,1-2-15 16,0 2-2-16,0 1-10 0,0 1-10 0,0-3-4 16,1 4 2-16,-1-1-7 0,1 0-1 0,2 2-5 15,-1-1-6-15,2 0-9 0,0 1-8 0,-2-1-6 16,2 1-4-16,2 5-7 0,-3-3 0 0,1 0-7 16,4 5-2-16,-3 0-6 0,-1 1-4 0,1 0-5 0,0 6-2 15,-2-5-1-15,0 8-5 0,0 0 0 0,-2 2 0 16,0-1 1-16,-1 2 0 0,0-4 1 0,-1 2-1 15,0-2 2-15,-2 1 3 0,0-1-1 0,0 2-6 16,-2 4-2-16,2-3 0 0,-3 0-6 0,3-3 1 16,-1-3-3-16,3 0-1 0,-4-5 1 0,4 2-4 15,0-4 0-15,-1-5-2 0,2 2 2 0,-1-3-3 16,0 0-3-16,1-4 0 0,0 0-2 0,-1-1 2 16,1-2-2-16,0-3-14 0,0 0-36 0,0 0-56 15,0 0-55-15,2-13-77 0,-2-4-219 0,3-3-487 0,-1-8 215 16</inkml:trace>
  <inkml:trace contextRef="#ctx0" brushRef="#br0" timeOffset="32131.38">18115 6676 144 0,'2'-11'211'15,"-4"-1"-19"-15,4 2-10 0,-1 3-5 0,1-1-8 0,-2 2-8 16,2 0-14-16,0 1-15 0,-2 1 0 0,-2-1-6 16,2 5-6-16,0-7-4 0,-2 4-8 0,2 3-4 15,-1-5-4-15,1 5-7 0,0 0-6 0,-1-5-10 16,1 5-2-16,0 0-6 0,-3-4-5 0,3 4-12 16,-5 0 1-16,-1-1-10 0,6 1-1 0,-12 1-4 15,6 1-3-15,-4 0-6 0,-2 3-1 0,-2 0-5 16,-2 5-3-16,-7 4-1 0,-3 1 1 0,2 0-3 15,-1 2-2-15,1-1-1 0,3 1 1 0,5-3-7 16,-3 4 4-16,6-3-4 0,0 1 3 0,2-1-1 0,2-3-2 16,-1 2 0-16,5-2-3 0,-2-3-2 0,6-1 6 15,-3 0-4-15,3-2 0 0,-2 0-3 0,2-2 1 16,-2-1 1-16,3 2 0 0,3-1-3 0,-3-4-35 16,9 1-57-16,-4 0-79 0,3-2-104 0,-8 1-191 15,15-1-503-15,-15 1 223 0</inkml:trace>
  <inkml:trace contextRef="#ctx0" brushRef="#br0" timeOffset="32757.53">18184 7184 156 0,'-10'1'266'0,"-4"2"-16"15,2-3-21-15,3 1-22 0,1 0-24 0,1-1-14 16,2 2-17-16,-3 1-20 0,2 2-13 0,1-2-10 15,0 4-10-15,0 2-10 0,0-4-8 0,-4 7-8 16,2-2-7-16,-2 5-5 0,2-1-8 0,-2 2-4 16,-1-2-3-16,-2 2-6 0,1-1-4 0,-1 1-4 15,-2 0-1-15,1-3-2 0,2 0-1 0,3-1-4 16,0-3-2-16,-2-2-1 0,6 0-2 0,-1-1-4 16,0-1 1-16,0 0-1 0,1-4 1 0,3 3 0 15,0-1-5-15,1-3 1 0,0 0 3 0,0 0-6 0,0 0 0 16,-9-8-2-16,9 8 2 0,-3-6-3 0,2 0 1 15,-2 2-3-15,2 0 1 0,1-1 1 0,0 0 0 16,-1-2-4-16,1 2 1 0,0 1 8 0,1-4 0 16,0 6 0-16,2-6 0 0,1 1 2 0,-1 2 3 15,3-4-4-15,1 1-1 0,3-4 3 0,3 3-3 16,0-2 0-16,1-1-2 0,0 3 0 0,0 0 1 16,-1 2-1-16,-3 1-2 0,2-1 0 0,-3 4-4 0,1-2 3 15,-1 3-1-15,-3 0-1 0,5 0-1 16,-3 2-1-16,3 0 2 0,-1 1 0 0,3 2-1 15,-4 0-1-15,2 1 2 0,0 2-2 0,1 0-1 0,3 5 1 16,2-2-1-16,-2 0-1 0,1 1 2 0,0 0 1 16,2-2-3-16,0-1 3 0,0 2 0 0,0-1-1 15,0 0 4-15,-7-4-5 0,7 1 1 0,-6 0-4 16,0-1 4-16,-3-1-3 0,-1-1 2 0,-2 3 3 16,3-2-2-16,-4-2-25 0,-1 2-43 0,0-3-51 15,-4 0-77-15,0 0-293 0,0 0-526 0,0 0 233 16</inkml:trace>
  <inkml:trace contextRef="#ctx0" brushRef="#br0" timeOffset="33364.16">18105 6589 183 0,'4'-4'180'0,"-4"4"-19"0,1-2-15 16,-1 2-12-16,0 0-18 0,0 0-8 0,0 0-12 15,0 0-10-15,0 0-12 0,0 0-7 0,1-5-2 16,-1 5-14-16,0 0 2 0,0 0-5 0,0 0-9 0,0 0 1 16,0 0 6-16,0 0 7 0,0 0 3 0,6 9 0 15,-4-6 6-15,1 2-3 0,1-2 9 16,1 2-2-16,-1 1 6 0,4 1 13 0,0 3-3 0,1-2-2 16,6 3-4-16,-1-2-8 0,4 4 2 0,8 4-2 15,-3-2-6-15,2-3-6 0,4 2-10 0,1 1 1 16,0-3-5-16,-1 0-2 0,4-5-1 0,-6 1-6 15,1 1-2-15,-7-6-3 0,-6 1-3 0,-2 0-4 16,-4-3-1-16,-3 2-2 0,-1-2 2 0,0-1-5 16,-5 0 2-16,8 0-2 0,-8 0-2 0,0 0-13 15,0 0-19-15,0 0-30 0,0 0-33 0,0 0-49 16,-11-11-68-16,9 8-272 0,0-1-510 0,2 0 227 0</inkml:trace>
  <inkml:trace contextRef="#ctx0" brushRef="#br0" timeOffset="34132.4">19963 6116 180 0,'0'-5'239'0,"1"3"-14"0,-1-6-14 0,0 3-11 16,3 2-14-16,-3-2-14 0,0-1-9 0,0 6-13 16,0-5-8-16,0 5-9 0,0-6-6 0,-3 2-9 15,3 4-11-15,-2-4-8 0,-2 1-11 0,-1 1-10 16,1-1-7-16,4 3-7 0,-17 0-6 0,2 3-5 0,-2 1-4 16,-2 4-5-16,-9 1-6 0,-1 5-1 0,2 1-6 15,-2-1 0-15,-1 1-4 0,2-2-1 0,0 3-1 16,6 1-3-16,6-4-1 0,0 0-5 15,0 2-1-15,4-2-1 0,2-1-3 0,5 2 1 0,1-2 0 16,4 0-2-16,3 1 1 0,-1-2 4 0,3 2-4 16,9-3 0-16,0 0 0 0,4-1-2 0,4-4 1 15,7 0 2-15,-2-1-3 0,6-4-9 0,0-1 5 16,2-2 6-16,1-2-3 0,-2 0 0 0,1-6-4 16,-6 2 3-16,1-3 0 0,-5 1-1 0,-2-4-2 15,-6 3 3-15,-1-2 0 0,-3 0-2 0,-4-2 2 0,-3 2 5 16,4-1 7-16,-7 4 4 0,-1 0 4 0,0 0 3 15,-2-1-8-15,0 1 2 0,-4 2 3 0,3-3-4 16,-5 2-3-16,0-2-3 0,-4 2-1 0,1 0-1 16,-5-2-5-16,-4 4 5 0,2-1-4 0,-6 1 3 15,-5 2-3-15,-1 0-2 0,1 2-1 0,9 4-5 16,-3-2 2-16,2 4-1 0,1-2-1 0,0 4 0 16,-3 4-27-16,2-1-43 0,4 3-55 0,-3 2-78 15,1 1-103-15,7-8-222 0,-4 7-567 0,5-7 251 16</inkml:trace>
  <inkml:trace contextRef="#ctx0" brushRef="#br0" timeOffset="34564.56">19881 6438 170 0,'0'0'261'0,"0"0"-25"0,0 0-22 16,0 0-23-16,0 0-19 0,0 0-14 0,0 0-15 15,-5 9-6-15,6-4-9 0,1 2-12 0,0 0-15 16,0 4-3-16,1-2-5 0,1 4-5 0,0-1-4 15,1 3-6-15,-4 1-8 0,3 1-1 0,0 2-3 16,-3 0-5-16,3 5-3 0,0-4-4 0,0 4 0 16,-3 2-6-16,1 0-1 0,0 2-1 0,-1 1-3 15,3 0-5-15,-3 0-1 0,3 0-2 0,1-1-2 16,-1 3-5-16,1-3-5 0,-1-2-4 0,0 3 5 16,1-4-3-16,-1 1-2 0,-3 2 0 0,2-7-4 0,-1-3-1 15,-2 0 1-15,2 2-3 0,-2-5 2 0,-2-1-6 16,2-1 0-16,-1-4 0 0,0 1 0 0,1-3-1 15,-3-1 1-15,3-3-2 0,-1 0-26 0,1-3-58 16,0 0-72-16,-9-11-87 0,8 0-266 0,2-7-546 16,-1-11 242-16</inkml:trace>
  <inkml:trace contextRef="#ctx0" brushRef="#br0" timeOffset="35030.69">20036 6494 45 0,'0'-6'229'0,"1"4"-9"16,0-2-2-16,-1-1-2 0,0 5-7 0,3-6-5 15,-3 4-14-15,0 2-9 0,0 0-7 0,0-5-13 16,0 5-15-16,1-4-12 0,-1 4-11 0,0 0-11 0,0 0-19 15,0 0-3-15,0 0-10 0,0 0-8 0,-20 9-8 16,6-1-7-16,-3 3-3 0,-6 4-4 0,0-1-7 16,0 3-3-16,5-1-7 0,-3 2-2 0,0-3 0 15,7 1-6-15,-1-3 2 0,2-1-6 0,4-2-2 16,-4 2 0-16,6-4-3 0,-1 1-2 0,3-5-2 16,-2 3-2-16,4-3-1 0,-4-3 4 0,7 4-2 15,-2-3-3-15,-1 0 2 0,3-2-4 0,-4 4 1 0,4-4-1 16,0 0-3-16,-4 3 4 0,4-3-5 15,0 0-7-15,-2 4-10 0,2-4-3 0,0 0-6 16,-1 5-19-16,-2-3-10 0,3-2-14 0,-1 5-9 0,-2-1-13 16,3-4-11-16,0 5-12 0,0-5-13 15,-4 3 7-15,4-3 2 0,0 0 9 0,-1 5 6 0,1-5 16 16,0 0 4-16,0 0 11 0,0 0 9 0,0 0 5 16,4-13 5-16,-3 4 4 0,3 2 5 0,2-4 2 15,-2-1-7-15,3-2-28 0,0-4-30 0,-2 1-49 16,3-1-90-16,-3 4-264 0,5-1 117 0</inkml:trace>
  <inkml:trace contextRef="#ctx0" brushRef="#br0" timeOffset="35248.29">19876 6515 52 0,'0'0'194'15,"0"0"-7"-15,5 0-4 0,-5 0-10 0,0 0-7 0,5-2-2 16,-5 2-2-16,0 0-5 0,0 0-4 0,0 0-5 16,0 0-12-16,0 0-5 0,8 0-4 0,-8 0-5 15,11 2-6-15,-5-2-7 0,0 2-11 0,4 1-7 16,4-1-5-16,-2 2-8 0,6-1-5 0,-3 4-8 15,4 0-10-15,2 3-1 0,-5 0-7 0,2 0-1 16,4 7-5-16,-9-3-7 0,2 3-2 0,0 2-1 16,-2 4-2-16,1-2-5 0,-6-2 1 0,-2 6-3 0,2-8-6 15,-7 2 1-15,4-1-4 0,-5 0-2 0,0 2 1 16,-1-3-4-16,-4-1-32 0,0-4-48 0,0-2-68 16,1 0-100-16,-4-3-262 0,0-2-545 0,2-4 241 15</inkml:trace>
  <inkml:trace contextRef="#ctx0" brushRef="#br0" timeOffset="35930.32">19857 7236 26 0,'0'0'237'0,"0"12"-22"0,-3-7-15 16,0 0-19-16,-3 2-17 0,1 1-15 0,-2 1-14 15,2 3-12-15,-2-2-9 0,-1 4-11 0,1-3-10 16,-1 3-12-16,-2 3 0 0,1-5-4 0,0 1-7 16,-1-2 1-16,-2 1-1 0,2 2-2 0,5-4-9 15,-3-1-7-15,2 0-2 0,-3 2-3 0,5-4-4 16,-1-1-5-16,3-1-2 0,-1 0-4 0,-1-1-2 0,4-2-3 16,0-2 1-16,-4 5 0 0,4-5-2 0,0 0-1 15,0 0-5-15,0 0-1 0,0 0 1 16,18-14-4-16,-9 5-3 0,5-2-12 0,-1-4-9 0,11-3-17 15,-2-4-17-15,2-2-17 0,-1-4-7 0,12-6-17 16,-11 6-4-16,0 1 8 0,2-2 9 0,-6 0 5 16,1 6 1-16,-3 0 9 0,-4-1 11 0,-3 8 21 15,-1 5 14-15,-3 1 9 0,-1 1 14 0,-2 4 5 16,0-2 0-16,-2 2 2 0,1 2-5 0,0 0 3 16,-1 0-5-16,-2 3 1 0,3-4-2 0,-3 4 0 15,0 0-2-15,0 0 6 0,0 0 3 0,4 10 0 0,-3-4 7 16,-1-1 2-16,0 2 4 0,1 3-1 0,0 1 0 15,2-1 1-15,-2 2 10 0,4 5-1 16,-2 0 5-16,3 1-5 0,-2-1 8 0,5 6 4 0,1-6-2 16,-3 7-2-16,4-1-8 0,2-6 0 0,-3 0-2 15,8 1-2-15,-5-2-3 0,3-1-1 0,9 0-3 16,-2-3-3-16,-5-3-2 0,-2-3-1 0,-2 1-2 16,-3-3-2-16,1 1-4 0,-7-2 1 0,3-2 0 15,-3 1-5-15,-1-1 1 0,-4-1-4 0,0 0-4 16,10-4-7-16,-9 1-24 0,-1 3-39 0,3-4-54 15,-3 1-63-15,1-2-100 0,2-1-169 0,-2 1-487 0,4-7 216 16</inkml:trace>
  <inkml:trace contextRef="#ctx0" brushRef="#br0" timeOffset="36648.9">21766 6196 191 0,'-3'-5'235'16,"2"0"-14"-16,0-2-13 0,0 2-13 0,1-3-15 16,-2 3-14-16,2 1-14 0,-1-1-11 0,1 1-6 0,0 4-14 15,-1-5-6-15,1 5-11 0,-2-5-7 0,2 5-9 16,0 0-7-16,-16 5-8 0,-1 1-1 0,-7 5-3 16,-4 3-1-16,-5 0-7 0,3 1-4 0,0 4-4 15,0 2-8-15,3-3-6 0,-2 2 1 0,6 1-1 16,0-2-2-16,6 1-4 0,7-6-6 0,-3 3 0 15,4 0-1-15,4 0 0 0,3 2 1 0,2-3 1 16,6 0-1-16,1 1 0 0,6-3-2 0,4 1-2 0,9-1-1 16,3-2-4-16,6-2-2 0,2 0-1 0,1-6 1 15,13-1-5-15,-11-4 0 0,-2 0 0 16,12-3 1-16,-13-2-3 0,-3-4-2 0,5-2-2 0,-6-2 2 16,-1-4-1-16,-1-3 4 0,-2-1-6 0,-3-3 1 15,-7-2 0-15,-3 2 1 0,-6-4-3 0,0 2 0 16,-4-4-3-16,-6 3 0 0,-4 0 2 0,0 1-1 15,-6 5-1-15,1-2 3 0,-6 1 4 0,2 6-1 16,0 2 7-16,1 3 0 0,-3 1 9 0,4 2 2 16,1 0 1-16,1 1-1 0,0 3 1 0,-1-2-7 15,3 5 2-15,1-1-4 0,-3 1-1 0,1 0-2 0,-2 1-2 16,-4 4 1-16,1 0-1 0,-5 1-2 0,0 0-3 16,-1 0-15-16,0 3-36 0,-8 2-46 0,-2 1-57 15,-2 2-64-15,-1 0-117 0,1 0-179 0,2-6-549 16,2 3 243-16</inkml:trace>
  <inkml:trace contextRef="#ctx0" brushRef="#br0" timeOffset="37080.71">21737 6536 24 0,'0'0'203'16,"0"0"-17"-16,0 0-15 0,1 7-13 0,0-1-4 15,1 0 6-15,0 3-3 0,2 1-15 0,0 3-16 16,-3 4-7-16,0 3-8 0,0-1-5 0,1 5-6 16,-2 4-7-16,-2 0-13 0,0 3 3 0,-3 3-9 15,1 0-5-15,-1 0-6 0,1 0-8 0,-1 3-8 0,4-2-3 16,-3-1-2-16,1 3-4 0,-3-6-2 0,6-1-3 16,0-3-3-16,0 2-3 0,3-5-5 0,0-3 1 15,0-2-4-15,-2-4-2 0,3 2-1 0,-1-1-3 16,-1-5 1-16,1-1-3 0,-2-3 1 0,-1-1-1 15,0 1 0-15,1-4-1 0,-1 2 2 0,2-3-5 16,-2-2 2-16,0 0-49 0,0 0-88 0,0 0-124 16,-7-17-168-16,7 4-455 0,3-5 201 0</inkml:trace>
  <inkml:trace contextRef="#ctx0" brushRef="#br0" timeOffset="37419.07">21882 6610 151 0,'-1'-6'206'15,"1"6"-10"-15,-4-5-10 0,4 5-16 0,-2-4-16 0,2 4-17 16,-2-2-13-16,2 2-12 0,-8-1-10 15,8 1-7-15,-11 3-9 0,2-3-6 0,-3 2 1 16,1 0-2-16,2 2-8 0,-2 0 0 0,2-1-5 0,0 1-1 16,-4 2-12-16,2 1-4 0,-5 2 6 0,4 3-6 15,-5-2 3-15,0 2-2 0,2 0-5 0,1 2-4 16,-3 0-4-16,-2 4 2 0,1 1-6 0,4-5 2 16,0-1-4-16,-3 6-1 0,1-5-4 0,3 0 0 15,-2-1-5-15,3 2-2 0,2-6-1 0,1-2-2 16,5-1-3-16,-2 0 2 0,2 1-5 0,-5-1-33 15,5-1-58-15,2-1-54 0,2-1-76 0,0-3-214 0,0 0-459 16,0 0 204-16</inkml:trace>
  <inkml:trace contextRef="#ctx0" brushRef="#br0" timeOffset="37796.98">21852 6679 182 0,'4'0'222'16,"-4"0"6"-16,2-5-9 0,-2 5-12 0,4-7-2 15,-3 5-16-15,-1 2-7 0,0 0-9 0,-1-5-12 16,1 5-15-16,0 0-10 0,1-5-12 0,-1 5-12 15,0 0-10-15,0 0-13 0,0 0-7 0,0 0-10 16,0 0-6-16,10 8-5 0,-2-4-9 0,-3 3-2 16,4 1-5-16,1-2-5 0,2 1-1 0,2 4-6 0,3-1-1 15,-1 2-4-15,2-1-3 0,4 4 0 16,1 2-1-16,-1 1-2 0,3 1-3 0,-5 1 0 0,3 1-1 16,-1-4-1-16,-4 4-6 0,-4-6 3 0,-1 0 1 15,-3 0-4-15,3 1 0 0,-5-1-4 0,-6-4-16 16,-1-1-43-16,-4 2-64 0,-5-3-71 0,-4-1-101 15,-2-1-190-15,-3-5-516 0,-5-2 228 0</inkml:trace>
  <inkml:trace contextRef="#ctx0" brushRef="#br0" timeOffset="38179.5">21525 7313 103 0,'0'0'201'0,"0"0"-19"16,0 0-17-16,0 0-13 0,0 0-5 0,-7 9-15 15,3-3-8-15,-1-1-15 0,-2 4 0 0,0 1-5 16,1-1-7-16,-1 2-2 0,-3 3 3 0,1 0 1 16,0 1-5-16,0-1-7 0,-1 1-7 0,1-1-5 15,0-1-2-15,-2 0-8 0,4-2-4 0,-4 1-9 16,1-3-5-16,2-1-5 0,3 4-6 0,-3-5 0 15,1 2-11-15,1-5-27 0,4-2-51 0,-3 3-44 0,3-3-77 16,2-2-220-16,0 0-428 0,0 0 190 0</inkml:trace>
  <inkml:trace contextRef="#ctx0" brushRef="#br0" timeOffset="38497.62">21633 7325 214 0,'0'0'234'0,"0"-3"-18"0,0 3-19 15,0 0-17-15,5-6-19 0,-1 3-15 0,1 1-13 16,-1-1-10-16,1 0-7 0,1 1-6 0,1-1-3 16,-5 2 2-16,-2 1-4 0,8-4-2 0,-8 4-15 15,4-4-2-15,-4 4-9 0,0 0-10 0,0 0-1 16,10 5-10-16,-5-1-5 0,2 3-6 0,-1 2-3 15,1 0-7-15,0 2-4 0,5 4 1 0,-2 0-3 16,3-4-2-16,0 5-7 0,3-2 3 0,-2 1-3 16,8 0-1-16,2 0 0 0,-6-6-4 0,2 1 2 0,-2-2-7 15,2-1 3-15,0-3-4 0,-7 2 4 16,-1-3-9-16,-4-3-47 0,0-3-84 0,-2-3-105 0,-1-1-229 16,-5-4-500-16,-2 0 221 0</inkml:trace>
  <inkml:trace contextRef="#ctx0" brushRef="#br0" timeOffset="39830.12">23945 4492 216 0,'-3'-5'206'0,"-1"1"-22"0,-1-1-16 0,2 2-16 16,0 1-16-16,0-1-12 0,1-1-13 0,-1 1-16 15,3 3-4-15,-4-2-12 0,4 2-9 0,-4-3-6 16,4 3-6-16,-11 0-6 0,11 0-11 0,-13 8 3 0,2-4-4 15,-2 1-5-15,-4 4-3 0,-2 3-1 16,-4 3-2-16,-4 3-1 0,2 3-2 0,0-1 1 16,0 2-4-16,-3 2 0 0,2 0-15 0,2 0 2 0,-3 0-2 15,4 1-1-15,5-2 0 0,1 2 4 16,2-4 1-16,5-2 0 0,1-1-4 0,4 1 3 0,1-1-1 16,2 0 1-16,2-1 2 0,1 1-2 0,3-2 3 15,0 0-2-15,2 0 1 0,3-2 3 0,3-1 1 16,1-2-1-16,0 1 1 0,4-2 0 0,2-2 0 15,0 1-2-15,3-6 3 0,-3 2 0 0,4-2-5 16,5-2 1-16,0-1 1 0,2-1 2 0,-1-3 1 16,-1-1-2-16,-2 0 6 0,-6-2-5 0,2 0 3 0,3-4 4 15,-3-3 0-15,-4 3 0 0,-1-3 1 0,-1-7-1 16,0 0-1-16,-4-2-1 0,-2-1-1 16,-2-1-2-16,-4-2-1 0,0 3-2 0,-4 0-1 0,-4-2-2 15,2 1-1-15,-1 0 3 0,-2 6-1 0,-1-1 0 16,-1-5 4-16,1 10-4 0,1-1-2 15,0 2 1-15,0 5-3 0,3 0 0 0,-2 2-2 0,3 3-2 16,0-2-2-16,-2 3 0 0,-1 1 0 0,4 2-13 16,-10 2-38-16,1 0-59 0,0 6-68 0,-3-1-286 15,-1-2-497-15,0-2 219 0</inkml:trace>
  <inkml:trace contextRef="#ctx0" brushRef="#br0" timeOffset="40413.82">23877 5040 144 0,'0'0'167'0,"0"0"-5"16,0 0-10-16,0 0-20 0,0 0-14 0,0 0-8 16,0 0-11-16,0 0-11 0,0 0-7 0,-1 2-8 0,1-2-2 15,1 7-11-15,0-3-3 0,-1 2-6 0,0 1-4 16,0-2-8-16,0 2-1 0,0 1-4 0,0-2-4 15,0 2-5-15,0 3-3 0,0-1 5 0,0 4-5 16,3 4 7-16,-3-1 3 0,-3 3 4 0,6-1-3 16,-2 0-1-16,-1 7-2 0,0 0 1 0,0-6-1 15,3 0-4-15,-1-3 0 0,0-1-4 0,-1 0 3 16,-1-4-8-16,0-1 3 0,0 1-6 0,0-2 2 0,-1-3-3 16,1 0 3-16,1-2-5 0,-1 0 3 0,0-5 6 15,-1 5 8-15,1-1-5 0,0-4-1 16,0 0-2-16,0 0-1 0,0 0-29 0,0 0-55 0,0 0-72 15,0 0-237-15,9-6-405 0,-7 1 179 0</inkml:trace>
  <inkml:trace contextRef="#ctx0" brushRef="#br0" timeOffset="40847.73">23864 5114 18 0,'0'-3'179'0,"0"3"-16"15,-1-7-8-15,1 5-17 0,0 2-8 0,0-7-10 16,0 3-13-16,0 4 2 0,0-6-1 0,0 6-11 0,0-5-5 16,0 5-10-16,0 0-6 0,0-5-12 15,0 5-7-15,0 0-4 0,0 0-5 0,0 0-3 0,0 0-6 16,0 0-8-16,-5 12 2 0,2-8-6 0,-2 0-2 16,-1 4 0-16,-6-2-6 0,2 1 4 0,-6 1-3 15,0 2-5-15,-2-3-5 0,2-5 4 0,-1 5 1 16,-1-4 6-16,1 2-3 0,4-3-1 0,-4 0 0 15,2 3 3-15,3-5-4 0,-1 1 0 0,2 1-7 16,0-2-1-16,6 2 3 0,-1-1 1 0,2 0-5 16,4-1 1-16,-7 2-3 0,7-2-13 0,0 0-9 15,0 0-28-15,0 0-36 0,26-6-23 0,-8 3-39 0,0 0-178 16,3-3-348-16,-2 2 154 0</inkml:trace>
  <inkml:trace contextRef="#ctx0" brushRef="#br0" timeOffset="41180.62">23940 5052 102 0,'0'0'157'0,"-7"1"-25"15,7-1-14-15,0 0-6 0,0 0-6 0,0 0-13 0,0 5-7 16,0-5-8-16,0 0-4 0,0 5-3 0,0-5-7 15,0 0 3-15,4 5-4 0,-4-5 4 16,1 3 1-16,-1-3 0 0,3 3 10 0,-3-3-13 0,6 4 10 16,-1-3-7-16,2 2-5 0,-1 1-16 0,6-2-3 15,-1 1-3-15,4 2-3 0,-2-1-5 0,6 3-3 16,2-3-2-16,-3 1-2 0,1 0-5 0,-2-1 0 16,0 5-4-16,-5-5 0 0,1 0-2 0,-3 0-2 15,-1 2-2-15,-4-4 0 0,1 1 0 0,-1-2-1 16,-2 3-1-16,0 1-1 0,-3-2 0 0,0 1-25 15,0-4-37-15,-6 10-41 0,4-5-54 0,-2 2-188 16,-2-1-365-16,2-1 163 0</inkml:trace>
  <inkml:trace contextRef="#ctx0" brushRef="#br0" timeOffset="41508.49">23767 5455 43 0,'-10'2'148'0,"-3"0"-8"0,2 2-11 16,-2 3-11-16,-3 0-4 0,4 0-12 0,-1 2-5 16,0-3-12-16,3 3-11 0,1 1-1 0,-4 0-5 15,3 0-2-15,5 0-9 0,-3-1 0 0,3 1-9 16,-2-1 2-16,0 1-5 0,3 0-3 0,0 1-6 16,3-4-2-16,-3 1-2 0,4-3-29 0,0 2-37 15,2-4-53-15,0 1-170 0,3-3-279 0,3-1 124 16</inkml:trace>
  <inkml:trace contextRef="#ctx0" brushRef="#br0" timeOffset="41881.37">23855 5514 113 0,'-1'2'154'0,"1"-2"-12"16,-4 4-12-16,4-4-13 0,-4 3-8 0,4-3-7 16,-5 2-3-16,5-2 4 0,-1 3 7 0,1-3 7 15,0 0-4-15,0 0-9 0,0 0-10 0,0 0-12 16,0 0-6-16,10-12-6 0,-5 9-11 0,-1-2-6 0,1 1-2 16,2-1-2-16,0 4-10 0,-3-3-4 15,3 2-3-15,-2-3-6 0,-1 4 1 0,-4 1-3 16,5-2-5-16,-5 2-4 0,6 0-2 0,-6 0 0 0,0 0 4 15,0 0-4-15,11 2-2 0,-7 2 0 16,3 2 0-16,2 0-2 0,-2 2 2 0,4 0-2 16,3 2 1-16,2 3-1 0,-1 0 4 0,2-2-3 0,6 4 2 15,1 1-4-15,3-3 0 0,-5 3-2 0,-4-6 1 16,-2 1 0-16,-1-4-1 0,-4 1-10 0,-1-3-36 16,-5-1-38-16,2-3-48 0,-3 1-83 0,-4-2-129 15,0 0-364-15,0 0 162 0</inkml:trace>
  <inkml:trace contextRef="#ctx0" brushRef="#br0" timeOffset="47513.09">23147 5202 82 0,'0'0'140'0,"-8"-3"-19"16,8 3-10-16,0 0-13 0,-7-5-6 0,4 2-11 16,0 1-6-16,-3-1-8 0,0-1-8 0,1 3-3 0,0-3 1 15,-1 0-1-15,-1 1-5 0,0-2-1 16,0 0-8-16,-2 2 1 0,1-2-7 0,0-1-2 15,-1 1-2-15,2 5-2 0,1-5-7 0,-3 0 1 0,0 2-4 16,1 0-2-16,-2-1-2 0,4 4-4 0,-5-3-1 16,5-1 5-16,-7 1-10 0,6 1 7 0,0 0-3 15,-2 2 7-15,0-3-2 0,2 2 1 0,0 0-8 16,1-1 5-16,-4-1-3 0,-2 2-1 0,2 0 2 16,-4 1-2-16,2-3-2 0,1 3 2 0,-2-1-4 15,5 0 7-15,0-1 2 0,0 1 5 0,-1 0-2 16,1 0-5-16,-3-1 5 0,-1 2-2 0,3-1-4 15,3-1-3-15,-2 1 2 0,-1 0-3 0,-3 1 0 0,1-3 2 16,2 3-3-16,-2-2-3 0,2 0 2 16,-3 0-19-16,1 1 2 0,-7-1 3 0,-1 0 1 0,0-1-2 15,-2 0 3-15,1 1 0 0,-7-2 2 0,-4 0-5 16,3 0 8-16,1-1-6 0,5 1 6 0,1 0 0 16,0 2 0-16,1-2 3 0,1 3 0 0,2-1-1 15,8 0 1-15,-5 2 3 0,4-2-6 0,2 1 0 16,-3 1 1-16,-2-2 2 0,3 1-2 0,-4 1 3 15,4-1-1-15,-2 1-1 0,-2-3 2 0,1 2-4 16,-1-1 3-16,-4 0-4 0,-1 0 5 0,1-1-3 16,-4 1 3-16,2 1 0 0,1-3 1 0,-2 2-3 0,2 2 2 15,1-3-5-15,0 0 2 0,6 1 0 0,-2 0 2 16,2-1 0-16,-3 0 3 0,2 2 1 16,-1 1-5-16,2-3-2 0,2 3-1 0,-4 0 0 0,3-2 7 15,-3 1-7-15,-2 0 3 0,2 1-4 0,3-4 6 16,-2 4-1-16,-1 0 2 0,1 0-4 0,0 0 3 15,2-1 1-15,-1 2 6 0,-2-2-11 0,0 1-3 16,3-1 4-16,-5-1 1 0,-1 2-1 0,1 0 1 16,-4-2 0-16,7 2 1 0,-2-3-1 0,2 3-1 15,-1-1 2-15,1 1-6 0,-4-2-1 0,5-2 5 16,-2 3 1-16,-3 0-1 0,-2 1 2 0,2-3-1 16,-1 2 1-16,-1 0 0 0,1 1-1 0,4 0 1 15,1 0-3-15,-4 0 5 0,0 1-1 0,-1-1-1 16,5 1 1-16,-10-1-3 0,4 0-2 0,1 3 3 15,-1-3-3-15,6 2 0 0,-1 0 2 0,-4 0-1 0,4-2 1 16,-1 3 4-16,1-3-5 0,1 0 4 0,-1 0 4 16,0 3-6-16,0-3 0 0,0 0 1 0,-4 2-1 15,1 0 2-15,2-1-5 0,2 1 5 0,-6 2-4 16,2-1 2-16,0-3-3 0,0 4 6 0,0-1-3 16,3 0 1-16,-4 0-4 0,1 1 5 0,1-1-2 15,2-2 0-15,1 2 0 0,0-1 2 0,2 1-2 16,-2 1 0-16,1-3 1 0,1 1 0 0,-2 0-2 15,1 2-1-15,0 0-1 0,0-3 8 0,0 1-7 16,-1 1 3-16,0-1 0 0,0 2-4 0,1-2 6 16,0 1-3-16,2-2 0 0,-4 1 3 0,1 1-6 15,-1-1 3-15,1 1 8 0,2 1-8 0,-2-2 0 0,2 0-2 16,-1 1 3-16,2-2 0 0,1 1-3 0,0 0-1 16,1-2 3-16,-1 3-1 0,-3-1 1 0,1 0-1 15,2 0 1-15,-2 2 0 0,1 0 0 0,1-3-1 16,-4 3 2-16,3 1-2 0,-2 2 4 0,-2-2-3 15,4 2 2-15,-4-1-2 0,5 2 3 0,-4-1-6 16,1 1 5-16,1-2 1 0,1 2-5 0,0-1 4 16,0-2 2-16,-2 1-1 0,2 0 2 0,1 1-6 15,0-2 1-15,-3 0 2 0,1 0-3 0,0-2 1 16,-1 1 3-16,-1 0-2 0,3-2 4 0,-3 3-7 16,4-1 4-16,-1-1-4 0,-3 1 4 0,3-1 3 0,-3 2-4 15,-2 2 0-15,-3-2-2 0,5-1 0 0,-6 4 2 16,1-3-2-16,-1 4 4 0,0-2 0 0,-3 1-1 15,4-3-1-15,-1 0 0 0,-3 2 1 0,3-5-5 16,0 3 3-16,-3-1 4 0,2-1-3 0,1-2-1 16,1 1 3-16,4 0 0 0,1 1-2 0,0-3 0 15,0 2-3-15,3-2 4 0,1 4-3 0,0-3 2 16,0 1 4-16,3 1-7 0,-2 1 5 0,-1 1-2 16,0-2-1-16,-2 4 0 0,2 1-3 0,-1-1 6 0,-7 2-3 15,2 1 2-15,1-2 4 0,0 1-4 16,-3-2-5-16,-1 0 1 0,3 2-1 0,-3 2 3 15,5-7 1-15,-3 4 0 0,0-1 1 0,5-2 1 0,2 0-3 16,0 2 2-16,0 0 0 0,1-1 3 0,1 2-6 16,1-4-2-16,3 1 5 0,-3 1 2 0,0 0-5 15,1-1 3-15,0-1-1 0,0 5 5 0,-2-1 4 16,0 1-3-16,-1-1 2 0,-1 1 1 0,1-1 0 16,-2 4 0-16,1-3-2 0,-4 4 4 0,2 0-4 15,2-4 0-15,-5 2 0 0,5-1-1 0,-4 0-3 16,3-2 0-16,1 0 4 0,5 0-5 0,-5-3 3 15,3 2-2-15,0-2 1 0,2 0-3 0,-1 2 3 0,-1-2-2 16,3 0-3-16,-1 2 1 0,-1-1 1 16,1 2 1-16,0 2 8 0,-1 1-1 0,1-3 2 15,-1 5 0-15,-3-4 2 0,2 4-1 0,-2 0-3 0,-1 0 3 16,-1-3-2-16,1 2-2 0,-1 0 4 0,-3 2-3 16,4-2 0-16,-2 3 0 0,-1-3-4 15,3 3 5-15,0-2 0 0,2-4-2 0,0 2 1 0,3-1 0 16,-1-2-3-16,1-2 1 0,1 2-3 0,-1 1 4 15,1-1-1-15,1-3-2 0,-1 2-2 0,1 2 4 16,-2 0-1-16,0-1-2 0,1 0-1 0,-1 1 3 16,-2-1-1-16,1 1-1 0,0 3 1 0,0-4 3 15,1 1-1-15,0-6-5 0,0 2 2 0,-1 0 0 16,3 2-1-16,-1-4 1 0,1 2-3 0,0-1 2 16,0-1-4-16,-1-1-25 0,2 2-51 0,1-4-85 15,0 0-196-15,-13-5-387 0,8-2 171 0</inkml:trace>
  <inkml:trace contextRef="#ctx0" brushRef="#br0" timeOffset="48130.43">18909 5908 42 0,'0'0'157'0,"0"0"-19"16,0 0-8-16,0 0-18 0,0 0-8 0,0 0-7 0,0 0-13 16,1 2-10-16,-1-2-9 0,3 5-1 0,-3 0-11 15,2 0-5-15,0-3-5 0,-1 0-3 0,-1-2-2 16,2 7-4-16,0-5-3 0,-2-2-3 0,2 4-3 15,-2-4-5-15,2 4-3 0,-2-4-2 0,0 0 1 16,2 1-3-16,-2-1 5 0,1 8-7 0,-2-4 3 16,1-2 0-16,-2 5 3 0,2 0-1 0,-2-1 1 15,1 1 1-15,2 0-3 0,-1 2 4 0,0-1-8 16,0 1 5-16,0 2 0 0,2-2-1 0,-2-2-3 0,2-2-2 16,-2 1-2-16,-2-2 4 0,2 0-2 0,0-4 5 15,0 5 6-15,-2-1 5 0,1-1-4 0,1-3 4 16,-5 3 1-16,2 2-1 0,1-1-5 0,-1-2 2 15,3-2-3-15,-2 3-3 0,2-3-1 0,0 0-2 16,-3 3-1-16,3-3 2 0,-1 6-3 0,1-6-3 16,0 0 3-16,-3 3-1 0,3-3 2 0,0 0 2 15,0 0 3-15,0 0 6 0,0 0 3 0,0 0 9 16,0 0 10-16,8 3 3 0,-8-3 2 0,0 0-2 16,19-5 0-16,-8 5-4 0,1-5-1 0,6 1-6 15,-1 0-2-15,2-2-5 0,1 0-4 0,-1 1 0 0,3-1-3 16,-3 0-3-16,-1 2-3 0,3 1-2 0,-5 0-2 15,-2-1 1-15,-2 4-3 0,-2-1 0 0,0 0-5 16,-3-1 0-16,-1 2 5 0,0-1-7 0,-6 1 4 16,9-2-3-16,-9 2-1 0,3-1 3 0,-3 1-2 15,0 0-3-15,0 0 2 0,0 0-3 0,0 0 1 16,0 0 0-16,-19 3 1 0,12-2 0 0,7-1-1 16,-10-1 0-16,6-2-7 0,-1 2-56 0,-1-2-106 0,-2-2-289 15,3 0-492-15,-2-4 218 0</inkml:trace>
  <inkml:trace contextRef="#ctx0" brushRef="#br0" timeOffset="110325.76">24657 4942 50 0,'0'0'79'0,"0"0"2"16,0 0-10-16,8 9-1 0,-8-9-6 0,2 3-6 16,-2-3 3-16,0 0-4 0,2 5 1 0,-2-5-2 15,0 3-7-15,0-3-3 0,0 0 2 0,0 5-7 16,0-5 8-16,0 0-8 0,1 4 5 0,-1-4-4 15,0 0-2-15,0 0 3 0,0 0-8 0,0 0 2 16,0 0-2-16,0 0-9 0,0 0 0 0,0 0 2 0,0 0-4 16,0 0-1-16,0 3 7 0,3-1 6 15,-3-2 5-15,9 3 7 0,-4-1 1 0,0 1 5 0,4-1-1 16,5 0-5-16,0-2-15 0,-1 3-7 0,2-3-3 16,2 0-1-16,1 0 1 0,-4 0-2 0,-1-3-3 15,-2 1 1-15,2 0 3 0,-1-3-6 0,-2 0 5 16,0 2 7-16,-2-1 3 0,1-4-7 0,-2 2-1 15,-1-1-1-15,1 2 8 0,-4-4-3 0,-1 5-3 16,-1-4-1-16,-1 1-4 0,-1 1 0 0,-1-1-2 16,0 1-4-16,-3-2-1 0,0 3 0 0,0-1-1 15,-3 3-1-15,1-2 0 0,-3 2-1 0,-1-1-4 16,5 1 1-16,-1 2-3 0,-1 0 4 0,2-1-4 16,-1 1 3-16,0 1-5 0,7 0 1 0,-12 1 0 0,6 1 1 15,0 0 0-15,2 1-3 0,-1 1 0 16,0 0 2-16,1 2 0 0,2 1-2 0,-2-2 4 0,-1 3-3 15,2-2-1-15,1 1 1 0,-1 2 0 0,0-4 0 16,0 2 2-16,0 0-3 0,6 3 0 0,-6-4 0 16,2 2 0-16,1 0 0 0,-1-4-3 0,1 3 5 15,1 1-2-15,-1-3 1 0,1 2 0 0,-1-2 1 16,3-1 1-16,-1 2-3 0,-1-2 2 0,2 1-1 16,0 0-3-16,-1 0 4 0,2-2 0 0,1 2-1 15,2-3 0-15,0 2 1 0,-1-1-2 0,0 0 0 16,1-1 2-16,3 1-2 0,1 1 3 0,-2-2-1 0,3 1 0 15,-4-1 0-15,4 0-7 0,0 1-16 0,-3-2-13 16,3 0-25-16,-1 2-22 0,-2-3-26 0,3 0-20 16,-1 0-41-16,-2 0-138 0,-2-3-330 0,-1 2 146 15</inkml:trace>
  <inkml:trace contextRef="#ctx0" brushRef="#br0" timeOffset="110891.78">25048 4579 20 0,'0'0'120'0,"-4"-2"-11"16,4 2 1-16,0 0-5 0,0-5-13 0,0 5-7 15,4-4-8-15,-4 4-7 0,2-3-1 0,-2 3 0 16,0 0-4-16,3-3 0 0,-3 3-4 0,0 0 0 15,0 0-3-15,0 0-3 0,2-4-5 0,-2 4-7 16,0 0-5-16,0 0-8 0,0 0-1 0,0 0-4 16,0 0-4-16,0 0 3 0,0 0-1 0,5 9-7 15,-4-4 2-15,-1-2-7 0,2 2 2 0,0 2 0 0,0 1-2 16,1 1-3-16,-1 0 3 0,0 2-3 16,2 0-2-16,-4 3 3 0,3-2-1 0,-1 5 2 15,0 0-2-15,-2 1-1 0,-2-2 3 0,1 4 0 0,0-3 0 16,-2 3 2-16,1-2-2 0,0 2 6 0,1-3 10 15,-2-1 1-15,1 4-4 0,-1-3-1 0,1-2-4 16,-1 1 1-16,1-3-4 0,1 2 4 0,-2-4-3 16,2 1 3-16,-1 3-4 0,1-6 0 0,0 0-4 15,0 2 7-15,-2 1-5 0,2-3-1 0,-1 2-2 16,2 0 0-16,-2-3-2 0,2 1 2 0,0-1-2 16,0-1 1-16,0 1 0 0,1-2 0 0,2 1-10 15,1-2-35-15,-1 0-37 0,6-1-54 0,0 0-194 16,2-3-347-16,2-2 153 0</inkml:trace>
  <inkml:trace contextRef="#ctx0" brushRef="#br0" timeOffset="112275.51">25345 4933 106 0,'-5'-1'134'0,"5"1"-15"0,-6-2-16 16,6 2-12-16,0 0-4 0,-12 2-10 0,7 2-5 15,-1-2 9-15,-1 2-3 0,-3 1-9 0,2 2 4 16,-1 0-4-16,-2 3-6 0,2-2-6 0,0 4 2 0,-4-1-4 16,2 2-3-16,-1 1-2 0,2-6-6 0,1 3-3 15,5-3-4-15,-6 2-2 0,8-2-1 0,-2-2-5 16,1 1-2-16,1-2-3 0,-1 2-1 0,-1-2-3 16,3-2 0-16,1 2 12 0,0-1 7 0,0-4 5 15,5 5-1-15,0-5-3 0,-5 0-4 0,19-3-2 16,-7-2-3-16,2 1-4 0,3-3-2 0,0-3-1 15,1 3-5-15,0-3 0 0,-2 1-3 0,1-4-2 16,1 2-2-16,-5 1 1 0,2-2-4 0,-2-3 1 16,-1 2-4-16,-1-3 3 0,1 2-3 0,-2-3 5 15,0 2 0-15,-2-2 1 0,-2 3 4 0,2-3-5 16,2 0 5-16,-2 2-1 0,1-2 1 0,0 1 6 16,-2 0-1-16,-2-1-3 0,1 2-2 0,-2-1-1 0,-1 4 1 15,0-1-3-15,-1-2 1 0,0 2 1 16,-1 1-4-16,-1-2 1 0,-1 3-3 0,-1-1 1 15,2 2-1-15,-2-1-1 0,-1 1-1 0,0 1 2 0,1 2 5 16,-2 2 4-16,0-1-1 0,2 2-3 0,-1-1-2 16,-1 1 2-16,1 1-3 0,-1 0-2 0,-1 0-1 15,1 2 0-15,4 1-4 0,0 0 1 0,-12 1-1 16,6 0 0-16,1 1-1 0,-3 2 1 0,2-2 0 16,-1 2-2-16,0 2 1 0,-2 0 1 0,1 0 1 15,-1 3-3-15,-1-3 2 0,2 2 2 0,2 2-6 16,-2 0 1-16,-1 2 0 0,0 2-1 0,0 1-1 15,2-1 3-15,0-3 0 0,2 3-1 0,0 2-1 0,1 1 0 16,2 0 2-16,0 0 0 0,1 0 0 0,1 0 1 16,0 2-1-16,0-8-1 0,1 3 4 15,3 1-4-15,0 1 2 0,-1-4-2 0,3-1 2 0,4 3 0 16,-1-1-2-16,3-1 2 0,-1 0 0 16,3 1-1-16,4-4 2 0,-4 1 0 0,3 0-1 15,2-3 1-15,-1 3 0 0,1-3 3 0,0 2-2 0,-2-3-4 16,-2-1 2-16,-1 0-2 0,-3-1 3 0,0 0-2 15,4-3 0-15,-6 2 1 0,0-1 0 0,-1 0 0 16,-2-1 1-16,-2 1 1 0,4-4 3 0,-8 2 6 16,14-3 3-16,-9 1-1 0,1-1 0 0,0 1 0 15,1-3-1-15,1-2-4 0,-2-1 1 0,-1 0-1 0,3-2-2 16,-2 2-3-16,1-2-1 0,-2-1 0 16,-1 2 0-16,-2 0-1 0,1-3 0 0,0 4 1 15,-1-1-5-15,-2 1 3 0,0 2-3 0,0 1 3 0,0-2 0 16,-2 4 0-16,0-2-2 0,-2 3 1 15,0-1 0-15,2 1-3 0,-1-3 4 0,3 5-3 16,-6-2-2-16,6 2 3 0,-8 0-1 0,8 0 0 0,-10 0-1 16,10 0 1-16,-8 2 0 0,8-2-1 0,-6 3 2 15,1-1-1-15,2 0 0 0,-2-1 0 16,1 2-1-16,2 1 2 0,-2-2-3 0,0 3 0 0,3 0 2 16,-3 0-1-16,-1 1 3 0,0 0-2 0,2 0-1 15,-2 2 1-15,4-4 0 0,-3 4-1 0,0-3 4 16,3-1-5-16,-2 2 0 0,2 0 5 0,0-1-2 15,-2 1 3-15,7-1-4 0,-3 0 2 0,2 4-1 16,-2-6-2-16,6 4 1 0,-5-2 8 0,7 0-9 0,0 2 0 16,-1-2 3-16,2 2 0 0,0-2-2 0,-1 0 4 15,0 0-2-15,1 2-1 0,-1-5-3 16,-1 3 1-16,-2-3 3 0,2 1 0 0,-2-1-1 0,1 1-1 16,-1-1 1-16,4 0-1 0,-3 0 0 0,0 0 2 15,1-1-2-15,-3-1 1 0,5 0 1 0,-5 0-3 16,3 0 2-16,-8 0 1 0,13 0-2 0,-8 0 0 15,-5 0 0-15,8 0 2 0,-8 0-1 0,0 0-2 16,6 0 2-16,-6 0-3 0,0 0 1 0,9 0-1 16,-9 0 1-16,0 0 1 0,1 3 0 0,-1-3-2 15,3 2 3-15,-2 2 0 0,0 0-1 0,1 0 0 16,-2-4 0-16,1 3 0 0,-1-3-1 0,2 4 1 16,-2-4 1-16,2 5 2 0,-2-5-3 0,0 0 0 0,0 0 5 15,0 0 2-15,0 0 0 0,0 0 2 16,0 0 0-16,0 0-2 0,0 0 9 0,-4-15 6 15,3 8-2-15,-1-5-1 0,0 3-3 0,-1-2 2 0,2-2-4 16,-3-2-2-16,2-2 2 0,2 0-2 0,1-2 0 16,3 1-4-16,-2 0-1 0,1 1-1 0,2 0-1 15,-1 4 1-15,0 1-3 0,1 0 2 0,0 3-5 16,0 0 5-16,0 3-2 0,0 3-2 0,4-3 1 16,1 4-11-16,1 2-29 0,0 1-31 0,0 2-40 15,0 0-42-15,-1 1-39 0,4-3-43 0,-5 3-209 16,1-3-480-16,3 1 213 0</inkml:trace>
  <inkml:trace contextRef="#ctx0" brushRef="#br0" timeOffset="112601.82">26089 4578 146 0,'0'0'123'0,"-4"-3"-8"0,4 3-9 16,0 0-11-16,0 0-10 0,-1-3-7 0,1 3-8 15,0 0-2-15,0 0-14 0,0 0-6 0,0 0-8 16,0 0-2-16,0 0-3 0,0 0-4 0,0 12-1 15,0-10-4-15,0-2-6 0,-1 6 0 0,1-6-1 16,0 7 1-16,0-4-6 0,0-3-3 0,-2 5-2 0,2-5 2 16,0 4 3-16,0-4 2 0,-1 5-7 15,1-5-2-15,0 0-2 0,0 0-3 0,0 0-27 0,0 0-62 16,0 0-123-16,0 0-226 0,0 0 101 16</inkml:trace>
  <inkml:trace contextRef="#ctx0" brushRef="#br0" timeOffset="113158.91">26139 4495 95 0,'4'-3'110'0,"-4"3"-7"16,5-1-14-16,-5 1-10 0,0 0 3 0,9-3-17 16,-9 3-4-16,0 0-8 0,0 0-7 0,3 7-2 15,-3-3-3-15,0-2-8 0,0 4-5 0,-1 0 0 0,0-1 5 16,0 6-10-16,-1-2 0 0,0 3 1 0,-1 5-3 16,2 0 4-16,0-2 0 0,0-1-2 15,1 6 12-15,0-2 2 0,1 2 1 0,0 4 1 0,-1-1 12 16,1 2-3-16,-2-5-1 0,2 5 0 15,2-6 0-15,-1 7-2 0,-2-9-7 0,0 4 5 0,-5-3-2 16,3 0-2-16,2-1-3 0,-3 0-1 0,2-1-2 16,0-2-6-16,-1 0 0 0,2-1-2 0,-2-2-1 15,2 0 2-15,-1 3-3 0,1-3-1 0,-2 0-3 16,4-3 3-16,-2 2-4 0,0-1-4 0,0-1-1 16,-2-2-1-16,4 1 0 0,-2-2 1 0,0 2-4 15,0-2-2-15,1-2 1 0,-1 2 3 0,0 0-3 16,1-1-14-16,2-1-28 0,-1-2-38 0,2 0-58 15,4 1-196-15,-1 0-352 0,4-3 156 0</inkml:trace>
  <inkml:trace contextRef="#ctx0" brushRef="#br0" timeOffset="113758.34">26335 4998 123 0,'-2'-5'200'16,"2"3"-19"-16,-1-3-14 0,1 5-21 0,-1-5-12 15,1 5-13-15,0 0-15 0,0 0-9 0,0 0-13 16,0 0-6-16,0 0-6 0,0 0-11 0,0 0-4 0,0 0-7 16,1 14-4-16,-1-9-6 0,1 0 1 15,-1 3-8-15,-1-1-3 0,0 0-5 0,-1 1 3 16,0 3-5-16,2-1 0 0,0 0-5 0,-2-2-2 0,2 1-2 15,0-1 0-15,2-2-1 0,-2 1-2 0,2-2 2 16,1 2-3-16,-2-2 2 0,5-2 1 0,-2-1 4 16,3 1 5-16,-1-3-2 0,5 0 3 0,-11 0-4 15,20-5-1-15,-9 2-1 0,-2-5 2 0,1 2-7 16,0-2-2-16,2 0 2 0,-4-3-5 0,-2 2 1 16,4 2-1-16,-1-1 3 0,-2 1 6 0,-2 0 1 15,1 2 1-15,-2 0 0 0,0 2 2 0,0-2-3 16,-2 1 0-16,1 2-1 0,-1 1-6 0,-2 1 0 0,6-7 0 15,-6 7-1-15,2-3-4 0,0 2 2 16,-2 1 0-16,0 0-2 0,0 0-1 0,0 0-3 16,0 0 2-16,0 0-2 0,6 9 0 0,-5-4 2 0,0 2-2 15,1 2 1-15,-1 1 2 0,1 2-1 0,1 0 1 16,0 4-3-16,-2 1 1 0,1 1 1 16,2 2-3-16,0-4 3 0,-2 3-2 0,2-3 1 0,-1 0 2 15,-2 1 1-15,2 0-1 0,-2 2 3 0,-1-1-3 16,0-1 2-16,-1-4 0 0,-1 2 1 0,0-2 1 15,-2 4 2-15,0-3 7 0,-1-4-1 0,-1 0 3 16,1 1 6-16,1-3 2 0,-3 2 1 0,3-2-1 16,-2-3 0-16,2 3 2 0,1-4 5 0,-4 2 1 15,2-1 5-15,0-1 3 0,-3-2 2 0,3 1-6 0,-1-1 1 16,-1-1-8-16,1-1-2 0,-3 2-2 16,1-1-3-16,-1-1-21 0,-2 2-75 0,-6-2-110 0,-2-3-317 15,6-2-538-15,1-2 239 0</inkml:trace>
  <inkml:trace contextRef="#ctx0" brushRef="#br0" timeOffset="137257.26">23248 5652 62 0,'0'0'119'15,"2"-4"1"-15,-2 4-10 0,1-2-1 0,-1 2-3 16,1-4 2-16,-1 4-4 0,0 0-5 0,-1-7-8 15,1 3-7-15,0 4-12 0,0-5-8 0,0 5-4 16,0-5-7-16,0 1 0 0,0 4-2 0,0-5 1 16,0 5-10-16,0 0 1 0,-3-5-11 0,3 5 0 15,-5-4-4-15,1 1-1 0,4 3-4 0,-11 0-4 16,11 0-3-16,-17 5 4 0,3-2-9 0,4 2 6 16,-12-1-6-16,8 5-2 0,-5-1-1 0,4 1 1 0,-2 0-4 15,2 0 0-15,-1 0 1 0,4 2 2 0,0-2 0 16,3-1-3-16,0 1-4 0,4 0 1 0,0-1 0 15,0 2 3-15,1-2-3 0,4 0 2 0,0 0-2 16,4-1 6-16,0 3-8 0,1-3 1 0,1 2 3 16,3-4-2-16,-1 1 1 0,2 1 0 0,3-3 4 15,0-1-3-15,5 1 1 0,-2-1 1 0,3-2 3 16,2 0-1-16,-2-1 1 0,1-1 1 0,2 0-1 16,-4-2-1-16,-1-1 4 0,-1 1 10 0,-3 0-2 0,-1-3 2 15,0 1-4-15,0 0 3 0,-3 0 12 16,1-2 11-16,-4 1-4 0,-1-5-4 0,1 4-3 15,-2-3-1-15,-3 0-4 0,0 0-5 0,-1 1 2 0,-1-3-2 16,-2 0-1-16,-2 3 0 0,-1-2-6 0,-1 2 1 16,-3 2-2-16,-3-6-4 0,-3 6 2 15,4 2-3-15,-1 0-1 0,-1 2-2 0,0-1-1 0,0 2 1 16,3 2-14-16,-1 0-17 0,-1 1-23 0,3 2-20 16,0-1-21-16,-3 1-27 0,4 2-36 0,-3-2-47 15,2 3-120-15,3-3-344 0,-1 0 153 0</inkml:trace>
  <inkml:trace contextRef="#ctx0" brushRef="#br0" timeOffset="137657.79">23255 5796 81 0,'0'0'113'15,"1"3"-17"-15,0 0-4 0,1 1-19 0,-1 1-2 16,1-2-6-16,-2 4-6 0,0 0-10 0,2 0 2 16,-1-1-7-16,-1 3 1 0,0 0-9 0,1 3-5 15,-1-1-1-15,3 0 3 0,-6 1-3 0,3 4-7 16,0-5-1-16,-1 6 4 0,1 2-5 0,-1-4-3 0,1 4 1 15,1-2-4-15,-1 0 1 0,1 0-4 0,2 0 3 16,-2-1-10-16,-1 1 9 0,1-4-6 16,1 2 1-16,-4-3 1 0,2-1-4 0,2 0 4 0,-4-2-1 15,2 1 0-15,-1-3-4 0,1 1 1 0,-1-3 3 16,1 1-6-16,0 0 1 0,0-2 3 0,1 1-1 16,0-1-3-16,2 1 4 0,-1-1 5 0,2 2-8 15,0-4 4-15,0 1-14 0,1 1-17 0,-2-3-34 16,3 0-29-16,-6-1-109 0,5 3-211 0,-5-3 93 15</inkml:trace>
  <inkml:trace contextRef="#ctx0" brushRef="#br0" timeOffset="138291.64">23239 5861 42 0,'0'0'116'16,"0"0"-12"-16,0 0-3 0,0 0-27 0,0 0-3 16,0 0-7-16,0 0-6 0,0 0-4 0,0 0-11 15,0 0 1-15,0 0-12 0,0 0 4 0,-12 6-3 16,9-2-5-16,-1-1-3 0,-1 2-2 0,1 0-3 15,-6 2 0-15,2 1-2 0,2-2-2 0,-7 3-5 16,4 3 2-16,2-4-1 0,-4 4 4 0,1 3-5 16,1-5 2-16,1 0-6 0,0-1 3 0,0-1 1 15,3 1-8-15,0-4-1 0,1 0 1 0,-2 2 3 0,3-5 2 16,0 3 15-16,2-2 14 0,-1-1 25 0,2-2 2 16,0 0-4-16,0 0-4 0,0 0-6 0,14-12-7 15,-5 5-3-15,0-3-3 0,6 0 1 0,0-2-11 16,-1 0-3-16,-1 0-1 0,2 4-4 0,-6 1 1 15,0-1-4-15,0-1-3 0,0 1 3 0,-4 2-5 16,3-1-1-16,-3 2 0 0,3-3-3 0,-6 4 0 16,3-1 2-16,-1 0 5 0,0 0 4 0,0 0 2 15,-2 3-3-15,1-1-3 0,1-1 1 0,-2 1-5 0,1 1 4 16,-3 2-2-16,2-5-1 0,-2 5 4 0,3-4 4 16,-3 4-7-16,1-3-1 0,-1 3 0 0,0 0-1 15,0-4-3-15,0 4-1 0,0 0 2 0,0 0-2 16,0 0 2-16,0 0-1 0,-10 9-2 0,6-5 0 15,0 1-4-15,3-2 1 0,-1 4 1 0,2-2-2 16,0 4 1-16,0-1 0 0,0 0 1 0,1 1 0 16,0 0-3-16,3 1-1 0,2-1 5 0,-1 1-1 15,2-5-1-15,1 5 0 0,0-1 0 0,1-1 0 0,-1-1 0 16,0 1-1-16,3-2 0 0,-2-1 2 16,0 0-1-16,-1-2-1 0,-2 0-2 0,1-1 4 15,0 2-1-15,-2-1 0 0,4-2 4 0,-4 2-7 0,3-2-10 16,-3 2-30-16,3-1-35 0,-2 0-49 0,3 3-199 15,-2-1-351-15,-1-1 155 0</inkml:trace>
  <inkml:trace contextRef="#ctx0" brushRef="#br0" timeOffset="138940.74">23356 6349 39 0,'-1'-3'161'0,"-1"-1"-15"15,2 4-17-15,-5-4-10 0,5 4-11 0,-3-2-13 16,3 2-8-16,0 0-9 0,-1-3-8 0,1 3-9 16,0 0-3-16,-4-2-11 0,4 2-3 0,0 0-6 15,0 0-2-15,0 0-7 0,0 0 4 0,0 0-5 16,-17 5-1-16,11-5-8 0,1 2 4 0,-1 2-3 0,-1 0-4 16,-1 0 2-16,-1 3-2 0,-2-1-2 15,0 1-2-15,2 0 2 0,0 2-2 0,0-3-3 16,0 2 0-16,5-2-4 0,-1 1-1 0,1-4 1 0,-1 6 0 15,0-6 3-15,4 1-1 0,-2-1-4 0,2 0 0 16,-2 0 6-16,2 1 10 0,1-4 9 0,0 0 15 16,0 0-3-16,0 0-2 0,0 0-1 0,0 0-3 15,13-15-4-15,-4 6-3 0,-3-1-2 0,7-4-8 16,-3 1 1-16,0-1-1 0,-1-3-1 0,0 2-3 16,-1-2 1-16,0 3-5 0,-4 2-1 0,-1 0 1 15,2 4-3-15,-2-3-1 0,-1 6-2 0,0-3 5 0,0 3 5 16,0 1 0-16,-1-1-3 0,0 2 0 0,1-2-3 15,-2 5-1-15,1-4 2 0,-1 4-2 16,1-3 0-16,-1 3-3 0,0 0-3 0,0 0 3 0,0 0-4 16,0 0 3-16,0 0 0 0,0 0-3 0,0 0 1 15,0 0 1-15,0 0 0 0,7 7-2 0,-5-2 3 16,4 3-2-16,-1-3 0 0,1 3 2 0,1 0-1 16,2 2 1-16,1-1-1 0,2 0-1 0,2 0 3 15,0 2-3-15,-1-1 1 0,-3-2 3 0,3-1-2 16,-2-1 1-16,0 2-2 0,-1-3 1 0,1 3-2 15,-3-4 4-15,1 1-3 0,-3-1 0 0,1-1-5 16,-2 2-19-16,0-3-37 0,3-1-56 0,-4 1-225 0,-4-2-369 16,11-2 164-16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5:24:09.0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14936 5336 106 0,'0'0'134'0,"-3"-4"-9"16,3 4-12-16,0 0-10 0,0 0-10 0,0 0-10 15,-1-5-2-15,1 5-2 0,0 0-7 0,0 0-4 16,0 0-7-16,0 0-2 0,0 0 0 0,0-3-3 16,0 3 1-16,-4-4-6 0,4 4-3 0,-1-6-6 0,1 6 0 15,-3-5-4-15,3 5-4 0,-1-2-6 16,1 2 6-16,-5-5-4 0,4 1 1 0,1 4-7 16,-4-3-5-16,0 0 0 0,4 3-4 0,-5-4 2 0,1 4-2 15,4 0-2-15,-5-3-1 0,5 3-1 0,-7-4-3 16,3 3 1-16,4 1 0 0,0 0-2 0,-8-2 2 15,4-2 2-15,4 4 1 0,-5-3-4 0,5 3 1 16,-6-2-2-16,1 0 3 0,5 2-4 0,-9-4 1 16,5 3 0-16,4 1 0 0,-11-1-6 0,11 1-1 15,-12 0 3-15,5 1 2 0,1-1-4 0,-2 1 4 16,-1 2-5-16,-1 0 1 0,0 2 3 0,0 0-1 0,-2 2-4 16,3-2 4-16,-1 0-4 0,-1 4 3 0,4-1-1 15,-3 1 0-15,1 1 0 0,3-1 1 0,-1 2-1 16,0 0 3-16,0 0 0 0,-1 2-2 0,5-2 2 15,-3 0 0-15,0 1-3 0,2 5 0 0,-2-5-1 16,1 5-5-16,1-5 7 0,3 2 0 0,-2 1 1 16,2 1 0-16,2 0-5 0,2-2 6 0,0 3 0 15,3-2 2-15,-1-5-4 0,1 1 3 0,0-1-1 16,3-1 1-16,0-3-2 0,4 1 4 0,0-2-3 16,1-3 3-16,4-2-1 0,1 0 0 0,2-3-5 15,4-5 4-15,1-1 7 0,-1-3-4 0,-1 1 1 16,-6-1-1-16,0 1 5 0,-5 0-1 0,2-1-1 0,-2 0 7 15,1 3-1-15,-5-2 7 0,-1 4 6 16,-3 0 14-16,1-1 1 0,-2 1-5 0,-1 0-4 0,-2 2 1 16,0-3-2-16,1 2 5 0,-2 0 0 0,-2 0-9 15,2-2 1-15,-2 3-7 0,-1 1 2 0,2-4-4 16,-8-1-3-16,5 5 2 0,-1-5-5 0,-4 2-1 16,-1-1-2-16,-2 0-2 0,-1 1-3 0,-2-1 1 15,2 1-1-15,-2 2 0 0,-2 0-3 0,0 0-2 16,5 3-1-16,-2 2-6 0,1 0-24 0,-3 3-51 0,0 4-41 15,1-2-76-15,1 4-217 0,-4 0-445 16,4 1 196-16</inkml:trace>
  <inkml:trace contextRef="#ctx0" brushRef="#br0" timeOffset="634.64">14819 5697 7 0,'0'0'155'0,"-3"-2"6"0,3 2-12 0,0 0-9 15,0 0-7-15,0 0-7 0,0 0-9 0,-1-4-7 16,1 4-5-16,0 0-13 0,0 0-3 0,0 0-9 16,0 0-10-16,0 0-3 0,0 0-8 0,0 0-7 15,0 0-7-15,0 0-3 0,0 0-4 0,0 0-5 16,-7 11 1-16,6-6-4 0,1-1-2 0,-1 4-5 0,-1 1-1 16,1 1 1-16,0 2-2 0,-1-2 2 0,1 7 5 15,1 2-5-15,-2-1 0 0,1 4 2 16,-2 1-1-16,2 6-3 0,-2-2 2 0,3 2-5 0,-2 0 1 15,-1 2-6-15,3 3 7 0,-1-2-2 0,2-1 1 16,-1 1 2-16,0 2 3 0,3-3 0 0,-3-2 0 16,1 2 4-16,1-6-2 0,0 4 4 0,-1 0 1 15,-1 0-5-15,0-4-1 0,0-4-4 0,0-2-1 16,-1 2-2-16,-2-6-1 0,1 2-3 0,-1-2 0 16,2-1 1-16,-2-2 0 0,3-2 0 0,-1 0-4 15,2 0 0-15,-1-1-2 0,0 1-8 0,0-5 9 16,0 2 0-16,0 0-1 0,0-4-4 0,0 1 0 0,0 2-5 15,3-2-26-15,-3-4-43 0,-3 3-58 0,3-3-75 16,0 0-199-16,-11-10-434 0,3 2 192 0</inkml:trace>
  <inkml:trace contextRef="#ctx0" brushRef="#br0" timeOffset="1267.69">14821 5663 57 0,'3'-3'115'0,"-3"3"5"0,0 0-1 16,1-4-5-16,-1 4 1 0,0 0 5 0,0-7-2 0,0 7-8 16,0 0-4-16,-3-3-9 0,3 3-7 0,0 0-6 15,-3-3-11-15,3 3-10 0,0 0-2 16,0 0-10-16,-11 6-5 0,6-1 0 0,1 2-20 0,-5 2 9 15,2 2-2-15,-5 3-2 0,2 0-7 0,0 1-3 16,-2 2 2-16,-2-1-7 0,4-2 3 0,-3-1-3 16,4 0-3-16,0-1 1 0,4-3-5 0,-5 0 2 15,4-1-3-15,0-1 2 0,1-4 2 0,3 1-4 16,-3 0 3-16,2-3-1 0,1 4 0 0,2-5-2 16,-3 3 0-16,3-3 5 0,0 0-1 0,0 0-3 15,0 0 3-15,0 0 0 0,9-10-3 0,-3 5-3 0,2-2 0 16,0-1-1-16,3 1 5 0,-2 0-6 0,-2-1 1 15,3-1-3-15,-3 1-1 0,1-3 5 0,0 5 0 16,-3-3 2-16,4 2 0 0,-3 0 4 0,-2-1-1 16,1 1-5-16,-1 3 2 0,1-2 1 0,0 2-1 15,-1 0-2-15,-1 1 2 0,-1 0-6 0,1 0 3 16,-3 3-8-16,4-2 8 0,-4 2-1 0,0 0-3 16,0 0 1-16,9 7 2 0,-6-2-4 0,0 0 5 15,1 5 1-15,0 0 2 0,-2 1-3 0,2-1 0 0,0 2-3 16,1 0 3-16,1-4-4 0,-2 3 1 15,1-1 3-15,0-2-3 0,1 2 1 0,0-3-14 16,-1 0-38-16,0-2-41 0,1-1-48 0,2 0-206 0,-1-2-373 16,5 1 164-16</inkml:trace>
  <inkml:trace contextRef="#ctx0" brushRef="#br0" timeOffset="1882.93">14820 6571 104 0,'-4'6'205'0,"-1"-2"-8"15,0-2-11-15,-2 4-17 0,-3 0-12 0,1-3-15 16,-1 1-13-16,0 1-12 0,-2 0-12 0,3 0-9 16,-1 0-13-16,1-1-5 0,4-1-9 0,-4 1-6 15,4 1-7-15,-1 0-10 0,3 0 0 0,-1 0-5 16,0 0-5-16,2 0 0 0,0 2-7 0,1-3-1 0,1 0-9 16,0 0 3-16,0-4 1 0,-3 2-2 0,3-2-1 15,0 0 0-15,6 3 0 0,-6-3-2 16,10-8-6-16,-5 1 5 0,4 0-1 0,1-8-1 0,3 1 1 15,2-7-4-15,1 1-1 0,-5 3-2 0,-2 0-1 16,3-1 1-16,0 4-2 0,-1 2 0 0,-5 3-2 16,3 1-1-16,-4 4-3 0,0 1 3 0,2 1 0 15,-3 2-3-15,-4 0 2 0,10 9-3 0,-8 0 3 16,-1 2-6-16,1 3 6 0,-1 5 0 0,-4-1 0 16,3 3-4-16,0-2 2 0,0 1-1 0,2-1 0 15,0 1 2-15,2-4-1 0,-1 1 0 0,3-3 0 0,-1-3 0 16,1-1 1-16,2-3-3 0,1 2 1 15,3-4-4-15,-1-4-35 0,8-2-49 0,-2-8-64 16,2-2-228-16,3-8-411 0,1-5 183 0</inkml:trace>
  <inkml:trace contextRef="#ctx0" brushRef="#br0" timeOffset="2715.53">16563 5280 108 0,'3'-2'214'0,"-3"2"-15"15,0 0-19-15,0 0-17 0,0 0-17 0,0 0-16 16,0 0-14-16,-8 13-11 0,3-8-10 0,-2 4-7 16,-3 3-10-16,-1 2-10 0,1-4-5 0,4 1-8 15,-4 3-2-15,1 1-6 0,1 2-1 0,3-1-4 16,0 1-9-16,-1 0-2 0,2 0-2 0,0 2-2 15,4-4-1-15,0 4-8 0,0-1 2 0,1-2-1 16,3 1-5-16,2-3 3 0,2 0-3 0,0-3-3 16,1-2 0-16,2 1 1 0,7-1 1 0,0-2-1 15,2-4-6-15,1 0 2 0,2-3 0 0,6-3 0 16,-1 1-7-16,3-6-2 0,-3 1-4 0,-1-2-3 0,2-3 3 16,-3 2-4-16,-11 3 1 0,6-5 0 0,-2 4 4 15,-4-2 0-15,-1-1 0 0,-4 3 3 0,-2-1-8 16,-3 1 14-16,2-1 11 0,-6 4-2 0,2-5 3 15,-2 5 0-15,-1-4 0 0,-4 1 2 0,3-1 1 16,-7 1 1-16,-1 1 1 0,0-2 1 0,0 1-1 0,-5-1-1 16,-2 1 0-16,5 0-2 0,-1 4-4 15,-1-1 0-15,-4-1-3 0,4 3-2 0,0 0 0 16,-4 1-3-16,1 2-6 0,1 2-26 0,-3 1-33 0,4-2-50 16,0 3-56-16,1 0-213 0,3-1-407 0,-4 2 181 15</inkml:trace>
  <inkml:trace contextRef="#ctx0" brushRef="#br0" timeOffset="3331.9">16762 5730 99 0,'-5'-2'164'0,"5"2"-11"16,0 0-12-16,-6-2-15 0,6 2-10 0,0 0-10 16,0 0-9-16,-3-2-12 0,3 2-3 0,0 0-12 15,0 0-3-15,0 0-13 0,0 0-4 0,0 0 3 16,0 0-2-16,0 0-2 0,0 0-5 0,-4 6-1 16,4-6-4-16,0 0 2 0,0 0 0 0,-1 4-5 15,1-4 4-15,0 0 2 0,0 0-5 0,0 0-5 16,0 0-5-16,-3 4-2 0,3-4-3 0,0 0-2 15,0 0 0-15,-1 4-3 0,1-4-2 0,0 5 2 0,1-2-9 16,2 4 5-16,-2-5-3 0,-1 4 1 16,3 1-1-16,-1 2 5 0,2 3-1 0,-3 4-1 0,2-1 2 15,-2 2 1-15,-1 3-1 0,-1 5 6 0,0 1-6 16,-4 0 0-16,2 4 1 0,-1 1 3 0,0 1-4 16,1 1-1-16,-1-1 3 0,4 3 0 0,-3-2 0 15,3 1 3-15,0-3-4 0,1 3 4 0,2-2 0 0,2 0 1 16,-1 0-2-16,0 1-5 0,0 2 3 15,-2-5-2-15,3-1-3 0,-1 0 3 0,0-3-3 16,0-2-2-16,1 3-1 0,-1-8 1 0,-2-1-3 0,-1-6 1 16,2 0-2-16,-3 0 2 0,0-2 0 0,0-3-2 15,1 0 2-15,-1-2-2 0,0-3-3 16,2 1 0-16,-2-3-30 0,0 0-40 0,0 0-53 0,1-20-65 16,2 3-203-16,-1-9-418 0,3-3 185 0</inkml:trace>
  <inkml:trace contextRef="#ctx0" brushRef="#br0" timeOffset="3718.23">16809 5747 34 0,'3'-6'196'16,"-4"3"-3"-16,1 3-20 0,-4-6-14 0,1 3-16 16,-4 2-17-16,0-1-12 0,1 2-10 0,-2 3-10 0,-2 1-7 15,0-1-14-15,-2 4-6 0,-1 0-9 16,-1 2-6-16,-1 3-1 0,2-4-10 0,-2 7 0 15,2-3-5-15,-3 0-4 0,4 0 1 0,0 0-4 0,-2-1-3 16,4 0-5-16,1-1-3 0,3-2-1 0,0-2-2 16,0 3 2-16,0-1-3 0,3-1-4 0,-2-2 1 15,3-1-2-15,1 1 3 0,-2-2-8 0,3-3 4 16,-3 3 1-16,3-3 5 0,-2 6-2 0,2-6-2 16,0 0-2-16,0 0-3 0,0 0-24 0,0 0-58 0,18-9-70 15,-13 6-176-15,4-2-349 0,0 1 155 16</inkml:trace>
  <inkml:trace contextRef="#ctx0" brushRef="#br0" timeOffset="4399.2">16827 6500 57 0,'-9'11'145'0,"-2"0"-18"16,-3 3-12-16,0 0-8 0,-2 0-10 0,5 2-8 16,-7 4-13-16,5 1-4 0,2-4-11 0,-1-2-5 15,6 2-1-15,-2-3-9 0,-1 1-1 0,3 1-2 0,-1-7 3 16,2 2 1-16,0 1-7 0,0-5-2 0,0 3 1 15,1-3 5-15,2 1 6 0,-4 1 1 16,3 1-1-16,-1-8-2 0,0 6-3 0,2-4-3 0,0-1-2 16,0 2 2-16,-1-4 3 0,3-1 2 0,-1 4-1 15,1-4-5-15,0 0-2 0,0 0-4 0,6-10-4 16,-2 3-3-16,2-2-4 0,-1-6-1 0,3 0-6 16,1-2 1-16,0 3-1 0,-4-1-6 0,4 1 1 0,-4-1 5 15,-1 3-6-15,2 0-3 0,-2 2-1 16,1-2 0-16,-1 0 0 0,0 3 0 0,0 2 2 0,-3-1-3 15,-1 3 1-15,5-2 1 0,-2 2-1 0,-2 0 0 16,0 2-3-16,2-1 2 0,-3 4 13 0,4-3-1 16,-4 3-4-16,7-2-1 0,-7 2 2 0,20 5-5 15,-11-1 0-15,0 1 1 0,1 0-2 0,-1 0-1 16,4 2-5-16,-1 0 5 0,-2 1 1 0,8 1-4 16,-4-1 3-16,-1 1-5 0,1-1 2 0,-1-1-3 15,-3 0 2-15,2-3-1 0,-2 2 0 0,0-2 0 0,-2 1 0 16,0-2-3-16,-2-1 4 0,-1 1 1 0,0-2-1 15,-1 1 2-15,-1 0-4 0,-3-2-4 16,0 0-20-16,0 0-40 0,11-5-44 0,-7 2-97 0,1-1-161 16,-1-2-392-16,2-2 174 0</inkml:trace>
  <inkml:trace contextRef="#ctx0" brushRef="#br0" timeOffset="5098.03">16725 5832 126 0,'0'0'151'0,"-5"1"-10"0,5-1-10 16,0 0-17-16,0 0-8 0,0 0-10 0,0 0-7 15,-5 2-3-15,5-2-9 0,0 0-1 0,0 0-5 16,0 0 2-16,0 0-13 0,0 0 11 0,0 0 1 16,0 0 1-16,0 0 0 0,0 0-5 0,0 0 4 15,0 0-1-15,0 0-3 0,0 0-2 0,0 0-6 0,0 0-2 16,0 0 0-16,0 0-1 0,0 0-4 15,0 0-2-15,19 3-4 0,-6-1-4 0,-2 1-7 0,6 2 2 16,2-1-7-16,3 1-1 0,5 2-4 16,3 0 0-16,2 4-5 0,-2-5-3 0,-1 5-8 0,-4-2 7 15,-5-3-2-15,-2 4-3 0,-3-5-2 0,-2 2 0 16,-2-1-11-16,-7-2-11 0,0-1-10 0,-4 4-16 16,-3-3-22-16,-2-1-29 0,-4 0-38 0,0-1-56 15,-10-1-188-15,0-2-403 0,2-3 179 0</inkml:trace>
  <inkml:trace contextRef="#ctx0" brushRef="#br0" timeOffset="13748.14">15060 5845 67 0,'0'0'149'15,"0"0"-22"-15,0 0-7 0,0 0-9 0,0 0-7 16,0 0-21-16,0 0 6 0,0 0-19 0,0 0-5 15,0 0-4-15,0 0-7 0,0 0-9 0,0 0-7 16,-9-3 0-16,9 3-7 0,0 0-4 0,0 0-2 16,0 0 2-16,0 0-6 0,0 0 6 0,0 0-4 0,0 0-7 15,0 0-2-15,0 0-1 0,0 0 5 0,0 0-7 16,0 0 4-16,0 0-9 0,0 0 3 0,0 0 1 16,0 0-3-16,0 0 1 0,0 0-3 0,0 0-2 15,0 0 11-15,0 0-8 0,0 0-4 0,0 0 7 16,0 0-6-16,0 0 7 0,15 5-5 0,-15-5-1 15,11 0 3-15,-4 2-6 0,-2-2 6 0,3 1-2 16,2 2-1-16,1-2-1 0,0-1 1 0,8 0 0 16,0 0 0-16,-2 3 1 0,-3-3-1 0,4 0-1 15,1 0-1-15,-2 2 2 0,2 1-1 0,-1-3-1 16,-2 3 1-16,2-3-3 0,0 2 1 0,1 1-1 0,-1-2-2 16,-4-1-1-16,4 3 2 0,-4-2 3 0,4 2 1 15,-1-3-5-15,1 1 4 0,0-1 1 0,-1 2-6 16,2-1 3-16,-1-1-2 0,0 0 1 0,4 0 3 15,-4 0-3-15,1 1 6 0,-1 2-4 0,1-3 0 16,0 0 3-16,-1 0-2 0,0 2 1 0,4-2-8 16,-6 0 9-16,2 3 0 0,0-2-7 0,0-1 4 15,0 1 2-15,0-1-7 0,-4 3 4 0,5-3 3 0,0 1-1 16,-5 1 0-16,4-4-3 0,-6 2 1 16,7 0-1-16,-5 0-4 0,1 0 5 0,-4-1-5 0,0 2 5 15,3-1 3-15,-4 2-2 0,2-2-3 0,-2 0 3 16,-2 1-4-16,-2-1 3 0,2 0-3 0,-2 3 3 15,-1-3 2-15,-5 0 3 0,9 1-7 0,-9-1 3 16,9 1-4-16,-4-1 7 0,-1 3-2 0,-4-3-3 16,8 1 0-16,-3-1 0 0,2 3 0 0,-1-3 3 15,1 1-3-15,-2 0 0 0,7-1 3 0,-4 1-12 16,3-2 13-16,-1 2-5 0,3-1-2 0,-4 0 6 16,1 2-5-16,-1-4 7 0,-4 2-7 0,2 2 3 15,-7-2 0-15,11 0 2 0,-6 0-5 0,-5 0 2 16,7-2-1-16,-7 2 6 0,0 0-6 0,6 2 4 0,-6-2-1 15,0 0-4-15,0 0 4 0,0 0-3 0,9 0 2 16,-9 0 3-16,0 0-1 0,5-2 0 0,-5 2-1 16,6-1 0-16,-6 1 1 0,0 0-2 0,6-2 1 15,-6 2-3-15,0 0 2 0,0-4-3 0,0 4 3 16,-7-5-3-16,5 2 8 0,2 3-4 0,-7-4-1 16,1 3 2-16,2-2 0 0,4 3-2 0,-9-4-1 15,5 4-5-15,4 0 9 0,-5-2-3 0,5 2-1 0,-9-3 3 16,9 3-7-16,0 0 7 0,-2-2-12 0,2 2 11 15,0 0-2-15,0 0-1 0,0 0-5 16,0 0 12-16,0 0-5 0,7-7-7 0,-7 7 6 0,9-3-2 16,-2 3 3-16,-1-1 8 0,-6 1-5 0,10 0-3 15,-3 1 3-15,-7-1 1 0,6 3-5 0,-6-3-5 16,7 0 9-16,-7 0-5 0,3 2 1 0,-1 1-3 16,1 0-7-16,-3-3 1 0,0 6 3 0,0-3 9 0,-2 2-3 15,2-5 2-15,0 7-1 0,-1-2 5 16,-1-1-2-16,1-1-1 0,-1 2 2 0,0 1-17 0,0-3-38 15,-2 0-82-15,-1 1-107 0,-4 2-258 0,-3-2 115 16</inkml:trace>
  <inkml:trace contextRef="#ctx0" brushRef="#br0" timeOffset="14564.43">15167 5813 66 0,'0'0'106'0,"-6"-2"-3"15,6 2-9-15,-4-2-8 0,4 2 3 0,0 0 0 16,-5-3-4-16,5 3 4 0,0 0-8 16,0 0-8-16,-4-3-1 0,4 3-1 0,0 0-9 0,0 0-4 15,0 0-7-15,0 0-5 0,0 0-3 0,0 0-2 16,0 0 0-16,0 0-4 0,0 0-3 0,-9 1 0 15,9-1-9-15,-5 6 1 0,0-3-1 0,-1-2-5 16,1 4-2-16,-1-3-3 0,-3 5 3 0,3-4-2 16,-2 2 1-16,3 0 0 0,0-1-3 0,-1 0 3 15,-4 1-1-15,4 0 0 0,0 1 1 0,2-2-7 16,0-2 2-16,1 2-1 0,0 0 1 0,1-1-1 0,2-3-2 16,-3 4 1-16,3-4-1 0,0 5 0 0,0-5 1 15,3 2 1-15,-3-2 5 0,5 4 0 16,-2-2-2-16,1-1-1 0,-4-1 1 0,10 3-5 0,-6-2 2 15,3 3 0-15,-1-3-3 0,2 2-1 0,1 0 4 16,-2-1-4-16,3 5-3 0,2-4 2 0,-3 2-3 16,1 2-3-16,-1-3 0 0,-5 0 4 0,4 2-10 15,-2-1-20-15,-1-2-19 0,-2 2-23 0,-2-3-40 16,-1-2-200-16,0 0-333 0,0 0 148 0</inkml:trace>
  <inkml:trace contextRef="#ctx0" brushRef="#br0" timeOffset="19730.98">15542 6914 2 0,'0'0'159'0,"0"0"-8"0,0 0-14 0,0 0-15 15,-2-7-8-15,2 7-11 0,0 0-13 16,0 0-6-16,0 0-13 0,0 0-2 0,0 0-10 0,0 0-8 15,0 0-2-15,0 0-5 0,0 0-9 0,0 0-1 16,0 0-2-16,0 0-5 0,0 0 2 0,0 0-1 16,0 0 7-16,0 0 1 0,0 0 2 0,0 0 0 15,0 0-2-15,0 0 2 0,0 0-1 0,0 0-6 0,0 0-1 16,0 0-2-16,0 0-4 0,0 0 2 0,0 0-6 16,0 0-3-16,0 0 0 0,0 0-1 0,0 0 2 15,0 0-6-15,0 0 0 0,0 0 5 0,0 0-5 16,0 0-1-16,0 0 1 0,0 0-1 0,0 0-1 15,0 0-4-15,0 0 0 0,0 0-2 0,-5 9 5 16,5-9-6-16,0 0 4 0,0 0 3 0,0 0-2 16,0 0 2-16,0 0 0 0,2 5 1 0,-2-5 1 15,0 0-1-15,0 0-3 0,0 0 4 0,0 0-7 0,0 0 1 16,0 0-6-16,0 0 8 0,0 0-2 0,0 0 1 16,0 0-4-16,0 0-1 0,0 0 5 0,0 0 2 15,0 0 3-15,0 0 4 0,0 0 3 0,0 0 4 16,0 0 3-16,0 0-4 0,0 0-3 0,0 0 1 15,0 0-4-15,-3-11 0 0,0 7-1 0,2 0-2 16,0 1-4-16,-3-1 1 0,4-1-4 0,0 5 2 16,-5-5-2-16,3 4 1 0,2 1-2 0,-4-7 0 15,1 4-3-15,3 3 0 0,-4-4-2 0,4 4 4 0,-4-4-1 16,4 4 0-16,-4-5-1 0,3 3 0 0,-1-2 1 16,2 4 0-16,-4-3 0 0,4 3-2 0,-1-6 1 15,1 6-2-15,-3-2 0 0,3 2 0 0,0 0-2 16,-1-3 4-16,1 3-2 0,0 0 0 0,0 0-2 15,0 0 0-15,0 0 2 0,0 0 1 0,0 0 3 16,0 0-6-16,0 0 4 0,0 0-5 0,0 0-2 16,0 0 5-16,-9 8-2 0,8-4 1 0,-1-1 1 0,1 0-2 15,0 4 1-15,1-2 2 0,-2-1 0 16,0 5-3-16,2-4 2 0,-1 3-3 0,1 1 1 0,-3 1 4 16,6 1 5-16,-6-2-1 0,6 3-2 0,-3-2 3 15,1 2 3-15,0 0 0 0,0-3 0 0,1 3-3 16,0-2 3-16,0 1 0 0,1 5 4 0,0 0 1 15,0-3-1-15,2 4-2 0,0-3 1 0,1 3 0 0,2 2-3 16,-2-2 2-16,-2 2 15 0,1-1-2 16,3-1-5-16,-2 3 0 0,-3-2-8 0,1 0-4 15,-2-2 3-15,-1 1-1 0,2 0 1 0,-6-6-3 0,2 1 3 16,-1-1 0-16,-2-1-8 0,1 1 8 0,1-5-9 16,-2-2 4-16,1 1-25 0,-2 1-27 0,5-5-33 15,0-1-35-15,0 0-41 0,-13-5-57 0,9 1-171 16,1-6-414-16,-3 0 183 0</inkml:trace>
  <inkml:trace contextRef="#ctx0" brushRef="#br0" timeOffset="19966.55">15327 7182 29 0,'0'0'228'0,"0"0"-18"0,5-7-16 0,-1 5-16 16,3 0-10-16,1-2-16 0,1 2-12 0,0-2-16 16,1-1-10-16,-2 3-13 0,1 0-7 0,-4-1-10 15,3 0-11-15,-2 1-5 0,1-1-7 0,-2 0-7 16,1 2-6-16,3-2 0 0,-4 1-9 0,2-1-7 0,2 2-2 16,-1-2-13-16,0 2-28 0,0 1-34 0,3-3-51 15,-1 2-48-15,-2-2-188 0,1 3-360 0,-1-2 160 16</inkml:trace>
  <inkml:trace contextRef="#ctx0" brushRef="#br0" timeOffset="20574.65">15626 6995 76 0,'0'0'220'0,"0"0"-20"16,0 0-24-16,0 0-18 0,0 0-15 0,0 0-16 16,0 0-7-16,0 0-11 0,4 4-14 0,-4-4-9 15,0 0-16-15,0 0 2 0,5 0-7 0,-5 0-10 16,0 4-3-16,0-4-6 0,3 3-4 0,-3-3-5 15,2 7-1-15,0-4 0 0,0 1-4 0,-2 1 4 16,5 2-7-16,-2-1 1 0,-1 1-1 0,1 1-2 0,1 3 1 16,-2-1 1-16,2 2-3 0,-1-2-2 0,0 1-1 15,0-1-1-15,1 2-5 0,-2-2 1 0,1-3-2 16,-2 0 1-16,0-1-6 0,1-2 0 0,-1 1 2 16,0-1-2-16,-1-4-1 0,2 5 1 0,-2-5-1 15,0 4-3-15,0-4 3 0,0 0 0 0,0 0-3 16,0 0 2-16,0 0 1 0,0 0-3 0,0 0 4 15,0 0-2-15,0 0 0 0,0 0-1 0,0 0 1 16,0 0-4-16,0 0-3 0,0 0 5 0,0 0-1 16,0 0-3-16,0 0 0 0,0 0 2 0,0 0 3 0,0 0-3 15,-7-10 0-15,7 10-1 0,0-8 1 0,0 4 2 16,1-1-5-16,-1 0 6 0,0-3-3 0,3 1-3 16,-2 0 6-16,1 0 2 0,-1 2 4 0,0 1-1 15,0-1 1-15,1 2-2 0,-1-2-5 0,2 1 1 16,0 0-3-16,0 0-1 0,2 1-1 0,-1 2-6 0,-4 1 6 15,9-3-1-15,-5 3-6 0,-4 0 7 16,10 3-1-16,-6-1-1 0,-1 0-3 0,0 1 3 16,0 1-1-16,-1-1 0 0,1 0 2 0,-2 1-4 0,4-1 2 15,-5 1 1-15,4-2 0 0,0 3-1 16,-2-2 1-16,2-2-4 0,0 2-33 0,-1 0-38 0,0-2-62 16,-3-1-110-16,0 0-137 0,13-5-416 0,-12 2 185 15</inkml:trace>
  <inkml:trace contextRef="#ctx0" brushRef="#br0" timeOffset="20929.24">15845 7083 202 0,'0'0'251'0,"0"0"-20"0,0 3-21 16,0-3-22-16,2 7-15 0,2-4-9 16,-1 4-17-16,-2-3-13 0,3 2-13 0,1 2-14 0,-1 0-11 15,-2 2-9-15,2-3-9 0,-1-1-8 0,-1 1-7 16,-1-1-6-16,1 2-4 0,-2-2-5 15,1-1-5-15,-1 1-4 0,3-3-4 0,-3 3-5 0,0-3-2 16,0-3-2-16,0 5-4 0,0-5-2 0,0 3 5 16,0-3-6-16,0 0-8 0,0 0-22 0,0 0-32 15,0 0-37-15,0 0-44 0,-7-9-40 0,5 0-67 16,-2 1-124-16,1-4-383 0,1 1 170 0</inkml:trace>
  <inkml:trace contextRef="#ctx0" brushRef="#br0" timeOffset="21081.29">15811 6953 30 0,'-1'-3'254'0,"1"3"-24"15,0 0-21-15,0 0-23 0,0 0-17 0,5-5-17 16,-1 3-16-16,4 2-25 0,-1-2-59 0,1 1-86 16,1-3-101-16,0 2-92 0,4 0-246 0,-3 1 110 15</inkml:trace>
  <inkml:trace contextRef="#ctx0" brushRef="#br0" timeOffset="21414.95">16021 7045 230 0,'0'0'232'0,"0"0"-22"0,0 0-21 0,0 0-22 0,0 0-16 15,0 0-10-15,0 0-20 0,5-10-9 16,-5 10-15-16,8-1-8 0,-6-1-10 0,-2 2-7 0,4-4-9 15,-4 4-3-15,0-4-9 0,0 4-5 0,5-2-5 16,-5 2-2-16,0 0-4 0,0-5 1 0,0 5 3 16,0 0 0-16,-5-4-5 0,5 4-2 0,0 0-4 15,0 0-3-15,-13 2-5 0,8 1 6 0,0 1-2 16,0-2 2-16,1 2 5 0,-3 5-1 0,0-3-1 16,3 4 3-16,-1-1-5 0,0-1-1 0,3 1 5 15,-1 2-7-15,2-2 1 0,1 2-4 0,0-1 1 0,2-1-5 16,-2 0 2-16,4 2-2 0,1-6 0 0,0 2-2 15,2-2 0-15,0-1-3 0,1-3 5 0,3-1-9 16,6-4-16-16,1 0-20 0,0-3-28 0,-3 0-20 16,0-3-39-16,0 0-46 0,-1-2-25 0,-2 1-33 15,-4 1-138-15,-1 0-387 0,0-2 171 0</inkml:trace>
  <inkml:trace contextRef="#ctx0" brushRef="#br0" timeOffset="21864.83">16181 7037 16 0,'0'0'217'0,"0"0"-4"0,0 0-9 0,0 0-15 16,-5 2-13-16,5-2-18 0,0 0-10 0,0 0-18 16,0 0-16-16,0 0-10 0,0 0-9 0,0 0-11 15,0 0-4-15,0 0-11 0,0 0-9 0,0 0-5 16,0 0-5-16,-6 1-8 0,6-1 0 0,0 0-2 0,0 0 2 15,0 0 0-15,0 0 3 0,0 0 2 0,0 0-7 16,0 0-2-16,0 0-2 0,0 0-5 0,0 0-2 16,0 0-5-16,0 0 2 0,2 5-4 0,-2-5 4 15,2 8-1-15,-2-2 2 0,-2 1-2 0,2-1 0 16,0 5-1-16,0-1-4 0,2 0 0 0,-2-2 1 16,2 2-6-16,-1 1 0 0,3-2-2 0,-2-1 0 15,0-3 0-15,0 2-2 0,-1-3 1 0,1 1-4 0,-1-2 0 16,0-1 3-16,5 1-2 0,-6-3 1 0,0 0-3 15,15-6 1-15,-9 1-2 0,-1-1 0 0,4-2-2 16,-4 0 0-16,-1 2-1 0,1-1 0 0,-1 2-7 16,2-1 1-16,-2 2-2 0,0 2 0 0,-3-2 1 15,3 3 0-15,0-2 0 0,-4 3 2 0,5-1-4 16,-5 1 6-16,0 0-6 0,10 0-1 0,-10 0 9 16,8 4-12-16,-4-1-14 0,0-1-14 0,0 0-18 15,-1 1-21-15,4 1-20 0,-1-3-28 0,2 2-31 16,-1-3-44-16,-7 0-179 0,16-3-409 0,-7 1 181 0</inkml:trace>
  <inkml:trace contextRef="#ctx0" brushRef="#br0" timeOffset="22280.99">16445 7047 76 0,'0'0'258'0,"-10"3"-13"0,10-3-17 15,-12 2-12-15,9-1-15 0,-3 2-17 0,1 2-21 16,0-1-14-16,3 1-12 0,-1-3-17 0,-2 5-11 0,1-2-10 15,4 1-9-15,-5 0-12 0,2-2-5 16,0 2-8-16,0-1-7 0,2-1-4 0,1-4-6 0,0 5-1 16,1-2-5-16,-1-3-3 0,9 2-1 15,-9-2-4-15,17-8-1 0,-6 3-6 0,2 0-4 0,-4-2 1 16,5 2-3-16,-1-4-2 0,-2 1-3 0,1 1-3 16,-3 0-2-16,0-3 1 0,-3 3 0 0,0-2-4 15,0 3 2-15,-4-3-5 0,1 3 2 0,-1 0 0 16,-3-1-1-16,1-1 0 0,0 0 0 0,-4-1-1 0,2 0 17 15,-4 1 0-15,0-1-2 0,0 0-5 0,-2-1 6 16,-1 0 0-16,0 2 16 0,-1-1 9 16,1 3-3-16,1 0-1 0,-1-1 3 0,-1 2-1 0,2-3-3 15,-1 4-9-15,1 3 1 0,1-1-3 0,0 4-5 16,0 1-2-16,1 2 2 0,1 1-1 0,0 2-7 16,-1 2-6-16,4 3 15 0,-1-1-11 0,3 2-2 15,0 2-4-15,2 1-1 0,0 0 2 0,1-2-2 0,3 1-1 16,-2 0 0-16,3-1 3 0,-3-2-4 15,3 2-1-15,-1-5-3 0,-1 2-25 0,4-2-23 16,-2 0-29-16,0-1-46 0,1 0-44 0,2-4-62 0,0-2-69 16,-2 0-193-16,5-2-530 0,-3-1 234 0</inkml:trace>
  <inkml:trace contextRef="#ctx0" brushRef="#br0" timeOffset="22688.73">16671 6995 78 0,'0'0'269'0,"-9"0"-12"15,9 0-22-15,-9-1-16 0,9 1-18 0,-10 2-19 16,5 1-16-16,-1 0-19 0,1 1-12 0,-5 1-8 15,3 1-12-15,-1 1-11 0,2 3-9 0,1-5-10 16,0 1-6-16,2 1-11 0,1 3-4 0,0-1-8 16,4-2-2-16,-1 1-8 0,3 0-6 0,3-2-3 0,1 1-8 15,0-2-20-15,2 0-21 0,4-1-22 16,-2 0-24-16,0-1-15 0,0-2-15 0,-2 2-5 0,3 1 7 16,-7-2 5-16,1 1 10 0,-2 0 5 0,1-2 13 15,-1 0 11-15,-2 2 23 0,-3-3 9 0,0 6 21 16,-3-2 6-16,2 0 13 0,-2-1 10 0,-2 1 11 15,0-1 8-15,-1 1 1 0,-1 0-1 0,2-1 5 16,0-2 0-16,0 2-4 0,0-3-9 0,5 0-5 16,-8 1 0-16,8-1-4 0,0 0-7 0,-9-1-8 15,9 1-29-15,-9-4-36 0,8 1-34 0,-1 0-44 0,-1-2-27 16,4 0-23-16,-2 0-224 0,1 3-422 0,0 2 187 16</inkml:trace>
  <inkml:trace contextRef="#ctx0" brushRef="#br0" timeOffset="23181.08">16733 6903 82 0,'0'0'237'0,"0"0"-1"0,0 0-9 0,0 0-16 16,0 0-14-16,0 11-4 0,0-8 5 0,0 2-15 15,0 4-6-15,0-2-17 0,0 0-13 0,1 2-13 16,-1 2-12-16,4 2-11 0,-3-2-9 0,0 2-9 0,3-2-3 16,1-2-11-16,-1 2-14 0,0-4-5 15,0 1-3-15,0-3-7 0,0-1-1 0,2 4-9 16,-2-4-7-16,-1-2 0 0,3 1-7 0,-2 0-7 0,-4-3-9 16,9-3-5-16,-9 3-1 0,6-3-2 0,-6 3 0 15,6-1 2-15,-6 1-2 0,5-2 0 0,-5 2-3 16,0 0 0-16,0 0 1 0,0 0 0 0,8 3 1 15,-7 0-1-15,1 2 1 0,0 0 0 0,1 1 3 16,-2 2-6-16,1 0 2 0,0-3 0 0,4 1-1 16,1 4 1-16,0-3 1 0,6-3 0 0,-4 2 4 15,1-1-3-15,4-5-2 0,-1 1 0 0,2-1 3 16,-3-1-1-16,2-2 0 0,-1 1 0 0,1-3-3 16,-4 0 6-16,0 3-2 0,-3-2-4 0,1 1 1 0,-2 1 3 15,-3-1 5-15,0 0-1 0,-3 3-3 0,6-2 0 16,-6 2-1-16,0 0-1 0,0 0 1 0,0 0 0 15,-3 10 2-15,0-6-3 0,3 1 0 0,-3 0 1 16,5 2-3-16,-2-1 3 0,0-2-2 0,0 1 3 16,1-3-5-16,2 2 0 0,0-3-4 0,0 2-16 15,-3-3-32-15,0 0-41 0,13-5-50 0,-9-4-73 16,-2 4-282-16,1-8-539 0,-1 2 239 0</inkml:trace>
  <inkml:trace contextRef="#ctx0" brushRef="#br0" timeOffset="23331.1">16918 6921 67 0,'0'0'276'0,"0"0"-28"0,-8 0-20 0,8 0-18 16,0 0-20-16,0 0-19 0,0 0-14 16,0 0-43-16,26-2-88 0,-16-2-116 0,-6 1-177 0,5 2-288 15,-5-3 128-15</inkml:trace>
  <inkml:trace contextRef="#ctx0" brushRef="#br0" timeOffset="23865.02">17185 6979 286 0,'-6'3'279'0,"0"-3"-17"0,6 0-21 0,-8 5-16 16,4 2-12-16,-1-1-14 0,-2 5-21 0,2 1-17 0,0 3-9 16,0-2-17-16,1 5-13 0,4 1-9 15,0 5-14-15,0 1-4 0,3 1-13 0,-2-2-7 0,5 0 1 16,-3 3-14-16,1-8-12 0,1 1-2 15,-4 3-3-15,-1-3-6 0,3-2-5 0,-2 0 0 0,0-3-3 16,-1 3-7-16,-1-8 0 0,0-1-4 0,1-2-1 16,-3 0 7-16,3-2-10 0,0 0 1 0,-1-2-5 15,1-3 0-15,-3 2-2 0,3-2-4 0,0 0-10 16,-5-10-9-16,5-2-4 0,0-4-5 0,0-2-4 16,5-9-9-16,-1 1-5 0,4-3 0 0,-2 0 0 0,2-1 7 15,-3 5 0-15,0 5 7 0,2 3 5 0,0 0-3 16,-4 5 6-16,3 1 0 0,-2 2 4 0,1 0-1 15,-1 4 1-15,0 0 6 0,2 1-1 0,-1 1 6 16,2 0 0-16,-2 3 0 0,-5 0 3 0,14 6 8 16,-8-5 7-16,-1 2-3 0,-1 2 13 0,1 1 12 15,-1 2 0-15,-4-1-5 0,6 2 15 0,-6 0-8 0,-2 0-4 16,-2-2-1-16,2 2 0 0,0 0-1 16,-3-2-3-16,-3 1-4 0,3 0-3 0,-5 1 6 15,4-5-11-15,-2 1-6 0,3-1-5 0,-2-1-23 0,1-1-46 16,0-1-60-16,6-1-79 0,0 0-94 0,-9-4-185 15,9-2-520-15,1-1 230 0</inkml:trace>
  <inkml:trace contextRef="#ctx0" brushRef="#br0" timeOffset="24011.9">17369 7175 66 0,'-4'3'269'15,"4"-3"-25"-15,-5 6-25 0,1-5-25 0,4-1-80 16,-4 4-144-16,4-4-150 0,-7-1-194 0,7 1 86 16</inkml:trace>
  <inkml:trace contextRef="#ctx0" brushRef="#br0" timeOffset="32466.08">13246 5833 18 0,'0'0'173'16,"-3"-5"-26"-16,3 5-3 0,-1-3-21 0,1 3-10 15,0 0-13-15,0 0-6 0,0 0-12 0,-4-5-7 16,4 5-9-16,0 0-5 0,0 0-16 0,0 0 5 0,0 0-4 15,-4-1-2-15,4 1-9 0,0 0 6 16,0 0 6-16,0 0 6 0,0 0 0 0,0 0-1 0,0 0 3 16,0 0-4-16,0 0-4 0,0 0-8 0,0 0-1 15,0 0-8-15,0 0-2 0,0 0-2 16,-10 6-3-16,7-3-2 0,1 4 2 0,-1-1-4 0,-2 3-1 16,4 0-4-16,-3 3 0 0,0 0 5 0,1 4-5 15,1 2 5-15,-2-3 1 0,-1 6 1 0,1 4-3 16,3 1-2-16,-2-6 5 0,2 6 3 0,1 1-5 15,-2-1 4-15,0-6-3 0,4-2-1 0,-2 2-2 16,2 0 1-16,-2 4-2 0,0-5-1 0,0-4-4 16,1-3 1-16,2 3-2 0,-2-1 2 0,-1-3-1 15,2-3 1-15,0-3-1 0,-2 1-3 0,0-1 1 0,1 0 0 16,-1-1-1-16,0-4 0 0,4 4 0 0,-4 0-3 16,0-4-23-16,4 1-23 0,-4-1-39 0,0 0-42 15,0 0-30-15,0 0-206 0,13-4-389 0,-13 4 172 16</inkml:trace>
  <inkml:trace contextRef="#ctx0" brushRef="#br0" timeOffset="32732.32">12978 6266 198 0,'0'0'210'0,"-6"-2"-18"0,6 2-19 16,-2-3-18-16,2 3-14 0,8-12-14 0,0 5-9 16,2-3-11-16,4-1-6 0,3 0-10 0,1 0-11 15,-4 0-4-15,1 1-8 0,-5 3-7 0,1 0-8 16,0 0-3-16,-3 2-7 0,-2 0-5 0,-1 3-3 16,2-2-6-16,-2 0 1 0,-1 0-16 0,0 2-28 15,-1 1-23-15,0-1-24 0,-3 2-20 0,0 0-30 16,13 2-38-16,-10-1-141 0,-3-1-314 0,10 2 139 15</inkml:trace>
  <inkml:trace contextRef="#ctx0" brushRef="#br0" timeOffset="33047.07">13275 6182 133 0,'0'0'174'16,"0"0"-17"-16,0 0-17 0,0 4-12 0,0-4-14 15,0 7-12-15,3 0-2 0,-1-2-7 0,2 2-6 16,0 2-11-16,-2 1-5 0,2 1-4 0,0-2-9 15,0 1-4-15,0-3-2 0,-2 2-8 0,3-4-2 0,-2 2-4 16,-1-3-1-16,0 0-6 0,-1-1-5 16,0 1 7-16,-1-4 10 0,4 6 5 0,-4-6 6 15,0 0 12-15,0 0 1 0,0 0-6 0,0 0-6 0,0 0-3 16,1-11-7-16,-2 5-6 0,1-2-2 0,-1 1-3 16,-1-5-3-16,1 5-5 0,1-3 1 0,1 3-2 15,-1-3-6-15,2 3 2 0,-4-2 0 0,4 0-3 16,0 2-4-16,-2 0 3 0,3 2-5 0,1-5 2 15,-2 3-5-15,4 2-1 0,0-2 1 0,-1 2-4 16,1 0-25-16,-2 1-22 0,1-1-24 0,4 1-32 16,-4-1-32-16,4-1-22 0,-5 4-50 0,0 1-136 0,-3-3-365 15,-1 4 161-15</inkml:trace>
  <inkml:trace contextRef="#ctx0" brushRef="#br0" timeOffset="33893.55">13415 6161 86 0,'0'0'182'0,"0"0"-16"0,0 0-18 15,0 0-13-15,0 0-13 0,0 0-7 0,-1 3-16 16,1-3-6-16,0 5-14 0,0-5-7 0,4 6-8 16,0 0-6-16,-3-1-2 0,3 0-6 0,-3 2-7 0,4 0-6 15,-1 0 2-15,0-2-7 0,0 0 1 16,-3 0-5-16,2 2 1 0,-2-3-3 0,0 4-4 0,2-5-2 15,-2 3 0-15,-1 0 1 0,4-3-3 0,-4-1 0 16,6 5-1-16,-2-3-5 0,2-3 3 0,0 1-1 16,-2-2-1-16,-4 0-1 0,10-2 1 0,-5 1-4 15,0-1 4-15,3-5-5 0,-2 5-3 0,0-3 1 16,-1 3 2-16,1-4-2 0,-3 0 0 0,3 5 1 0,-3-7-2 16,1 4 5-16,1-1-2 0,-2 3-3 15,-1-3-2-15,2 3 3 0,-1-5-4 0,-1 2-2 16,0 2 1-16,-2 1 1 0,2-1 1 0,-2 3 3 0,4-5-6 15,-1 3 1-15,-3 2-2 0,5-2-1 16,-5 2 1-16,0 0-2 0,6 7 0 0,-1-6 0 0,-5-1 3 16,5 5 0-16,-1-1 1 0,-3 1 2 0,3-1 0 15,1 1 1-15,-1 0-2 0,-3 0 2 0,3-1-4 16,-1-1 0-16,-2 1-1 0,3-1 5 0,0-2 0 16,-2 1 2-16,-2-2-5 0,13 0 6 0,-13 0-3 15,9-3 1-15,-4-1-1 0,4-4 1 0,-1 1-5 16,-1-3 3-16,-1 1 1 0,-1-1-2 0,0 0-2 15,-1 0 4-15,-3 1-4 0,0-3 0 0,0 3 2 16,-1-2 11-16,0 4 11 0,2 2 2 0,-2-2 5 0,0 3-2 16,0 4-4-16,1-6-5 0,-1 3-2 0,0 3-2 15,0-6-2-15,0 6-3 0,0 0-3 0,0 0 3 16,0 0 0-16,0 0-1 0,0 0-4 0,0 0-1 16,0 0 3-16,0 0-4 0,10 10 1 0,-10-10-2 15,0 0 1-15,3 2 0 0,-3-2-2 0,0 0 1 16,0 0 0-16,0 0 0 0,0 0 0 0,0 0 0 15,0 0 9-15,0 0 2 0,0 0-3 0,0 0-4 0,0 0 3 16,0 0-2-16,0 0-2 0,0 0 1 0,-13-12-4 16,10 9 1-16,0 1 0 0,-1-1 0 15,-1-2-6-15,2 1 4 0,-2 1 2 0,5 1 1 0,-3-3-2 16,3 5-4-16,-3-2 4 0,0-3 7 0,3 5 0 16,-4-3 6-16,4 3-1 0,-1-5 2 0,1 5 1 15,0 0-1-15,-4-4 2 0,4 4 2 0,0 0-3 16,0 0 0-16,-5-3-2 0,5 3-2 0,0 0-2 15,0 0-1-15,0 0 0 0,0 0-2 0,0 0-1 16,0 0 1-16,0 0-4 0,0 0 0 0,0 0-2 16,0 0 3-16,5 17 0 0,-2-8-2 0,-2 1-3 0,-1 0 5 15,1 4-4-15,3 1 2 0,-4-4-1 0,0 0 0 16,3 2 1-16,-1-2-9 0,-1 1 5 16,2 0 3-16,1-2-1 0,0 2-2 0,2-2-1 0,-2-3 3 15,1 5 0-15,3-7-1 0,-3 4 1 0,2-3 0 16,-3 1-3-16,3-2 6 0,-2-2-5 0,0 1 0 15,-1 1-8-15,-2-3-24 0,3 1-21 0,-5-3-38 16,3 3-29-16,-3-3-48 0,0 0-75 0,0 0-129 16,0 0-403-16,0 0 178 0</inkml:trace>
  <inkml:trace contextRef="#ctx0" brushRef="#br0" timeOffset="34431.08">13684 6143 11 0,'0'-3'240'0,"0"3"-18"0,-3-7-17 16,3 4-13-16,0 3-19 0,0-5-17 0,0 5-18 15,3-5-14-15,-2 1-15 0,7 2-8 0,-2-1-10 16,4-3-12-16,1 0-6 0,1 1-7 0,0-2-7 16,1 1-6-16,-1 1-8 0,-1-1-6 0,0-1 0 15,-1 2-3-15,-1 0-4 0,-1 0-3 0,-3 0-4 16,4 3-2-16,-4-3 1 0,-1 3-3 0,-1 0-4 0,-1-1-1 15,2 0 1-15,0 1-3 0,-4 2-7 16,0 0 2-16,1-3-2 0,-1 3-6 0,0 0 8 16,0 0-3-16,0 0 0 0,10 5-2 0,-10 1 2 0,3 0-2 15,-2-2-1-15,-1 3-2 0,5 2 5 0,-5 0-2 16,0 1 1-16,0-3-4 0,0 5 1 0,0-3 0 16,0 0 2-16,0 0 2 0,0-1-2 0,0-2-1 15,3 0-1-15,-3 0-1 0,0-1 0 0,0-2-4 16,0 1 0-16,0 1 8 0,0-5-2 0,0 5-3 15,0-5 4-15,0 3-1 0,0-3 2 0,0 0 3 16,0 0 10-16,0 0 1 0,0 0-3 0,0 0 2 0,0 0 0 16,0 0-3-16,0 0 2 0,0 0-3 0,5-9-1 15,-5 9-4-15,5-5-1 0,3 2 1 16,-3-1-1-16,1 1 0 0,1 1 1 0,0-1-2 0,5 3-1 16,-3-2 0-16,-2 2 0 0,1 0-2 0,0 0 0 15,-2 2 1-15,2-2-5 0,-2 3 5 0,-1-1-4 16,0 2 2-16,0-1 1 0,-2 1-2 0,2 0 2 15,-5 0 2-15,1 1-6 0,2-2 2 0,-3-3 2 16,1 4-1-16,-1-1 1 0,-1 1-2 0,1-4 2 0,-4 8-1 16,2-4-2-16,-1-1-6 0,-1 1-32 15,0-2-34-15,0 1-33 0,2 1-49 0,2-4-86 16,-7 1-140-16,7-1-410 0,0 0 181 0</inkml:trace>
  <inkml:trace contextRef="#ctx0" brushRef="#br0" timeOffset="34814.46">14135 6106 125 0,'-3'-7'184'0,"0"4"-11"0,-1 0-5 16,1 1-14-16,2-7-12 0,-3 6-21 15,3 1-5-15,-2 0-9 0,3-3-14 0,-4 2-8 0,4 3-5 16,-1-8-11-16,1 3 6 0,-4 4 4 15,4 1 7-15,-5-5-3 0,4 2-6 0,-3 0-3 0,4 3 1 16,-8-4 3-16,7 2-7 0,1 2-4 0,-8-2-8 16,8 2-4-16,0 0-13 0,-15 4 3 0,11 0-4 15,-1 4-10-15,1-1 2 0,-1 3-4 0,0 5 2 16,3 0-7-16,2 2 0 0,0 1-3 0,4 0-3 16,0 1 1-16,1-2-3 0,3 1 0 0,-3 0-4 15,4 2 1-15,-4-1 1 0,3-2-3 0,1 0-2 16,-4-1-1-16,5 0 2 0,-3-1-3 0,-3-3-1 15,1 4-2-15,-4-4 3 0,5 1-2 0,-5-3 1 0,1-1-1 16,-1-2-3-16,-1 3 2 0,3-5-3 0,-3 2 4 16,1-1-3-16,1-1 1 0,-2 0-9 0,0 0-32 15,0-5-37-15,-2 5-46 0,2-5-58 0,-4 1-80 16,4-1-132-16,0 0-423 0,-15-5 188 0</inkml:trace>
  <inkml:trace contextRef="#ctx0" brushRef="#br0" timeOffset="35497.35">14044 6326 7 0,'3'-9'212'0,"0"-1"-15"0,0 2-14 15,2-1-11-15,-1 0-17 0,1 3-14 0,4-5-17 0,-1 5-8 16,-2-3-13-16,3 3-9 0,0-1-10 0,-1 0-8 16,1 3-8-16,-1-4-13 0,0 1-4 0,-1 5-5 15,2-2-1-15,-1 0-6 0,-1 2-6 0,1 0 0 16,-2-1-7-16,3 2-1 0,-4 0-2 0,-5 1-3 15,9 0-2-15,-9 0-2 0,6 0-5 0,-6 0 0 16,9 0-3-16,-9 0 0 0,0 0-1 0,3 2 1 16,-3-2-2-16,0 0 1 0,0 0-3 0,0 0 7 0,0 0 0 15,0 0 0-15,0 0-7 0,6 3 4 16,-6-3 1-16,0 0 3 0,0 4 0 0,0-4-2 16,0 3 2-16,0-3 12 0,2 10 13 0,-2-6-4 0,2 3-2 15,-2-2-1-15,1 2-1 0,-1 0-6 0,4-3-1 16,-4 2-2-16,0 0-2 0,4-2-3 0,-4-1 1 15,1 4-2-15,1-5 0 0,3 1 1 0,-3-1-1 16,-2-2-1-16,7 2 2 0,-7-2 1 0,7-1 1 16,-3-2-6-16,0-2-6 0,2 0 5 0,-2-2 2 15,0 0-2-15,1-1-8 0,3-1 7 0,-3 1-1 16,-4 3 0-16,4 1-2 0,-1-1-3 0,-1 0 0 0,-1 3 2 16,1-1-5-16,-3 3 1 0,4-2-1 0,-4 2 1 15,0 0 1-15,0 0 0 0,14 4-7 16,-12 1 6-16,1 0 1 0,1-1-2 0,1 2 2 0,1 1 0 15,-1-2-1-15,3 2-1 0,0-4 5 0,1 1-4 16,3-2-1-16,0-2 2 0,-2 3 4 0,4-6-4 16,0 2-2-16,0-4-3 0,3 2 5 0,-6-5-1 15,1 1-3-15,2-4 2 0,-4-2 0 0,-1-2 0 16,-1 1-2-16,-7-2 3 0,4-1-3 0,-2 0-1 0,-6-1 0 16,2 1 3-16,-4 0 0 0,0 0-2 15,-2 7-1-15,2-1 3 0,0 4 0 0,0 0 2 16,-3 3-5-16,4 0 8 0,2-1-3 0,-1 1-2 0,-1 1 0 15,4 3 1-15,0 0-2 0,0 0 2 16,0 0 0-16,-2 12 0 0,-1-4 4 0,6 0 3 0,-2 1 3 16,0 0 15-16,2 0 7 0,-2 3-1 0,3 4-1 15,0 0 9-15,0-1 3 0,1 3-6 0,-3-2 2 16,2 1-2-16,3 0-2 0,-5 0-2 0,2 1-3 16,4-2-2-16,-2 2 0 0,0 2-6 0,-3-3 0 15,2-2 1-15,-1 2-6 0,1-3 0 0,0-2-19 0,-2 0-57 16,-1-2-64-16,1 0-77 0,-3-5-313 15,0-1-554-15,0-4 246 0</inkml:trace>
  <inkml:trace contextRef="#ctx0" brushRef="#br0" timeOffset="35716.69">14692 6334 196 0,'0'0'308'0,"3"4"-18"0,-3-4-28 0,0 0-26 16,0 0-28-16,2 3-18 0,-2-3-53 0,0 0-89 15,0 0-110-15,0 0-241 0,0 0-327 0,0 0 146 16</inkml:trace>
  <inkml:trace contextRef="#ctx0" brushRef="#br0" timeOffset="39463.12">12332 4359 59 0,'0'0'109'0,"1"-4"-10"0,-1 4 0 15,0 0-17-15,0 0-4 0,3-4-3 0,-3 4-4 16,-3-5-8-16,3 5 5 0,-1-4-4 0,1 4-5 15,-4-5-8-15,0 1 2 0,4 4-2 0,-5-5-6 0,2 1-6 16,2 1-2-16,-4-1-5 0,1 0-4 16,3 2 0-16,1 2 1 0,-6-4-5 0,3 3 1 0,3 1-3 15,-8-2-3-15,3 1-1 0,5 1-2 0,-12 0-6 16,5 3-3-16,-1-2 3 0,-3 1-2 0,2 2 0 16,-1 3-2-16,-2-2 1 0,2 3-2 0,0-3 1 15,-2 4-1-15,2-2 0 0,0 5-2 0,0-3 4 16,2 2-4-16,0 3-1 0,3-4-3 0,0 0 6 15,1 2-4-15,3-2 2 0,0 1-2 0,2-1 1 16,-1 1-5-16,1-2 6 0,3 0 1 0,1 0 0 16,0 2-5-16,-1-5 2 0,5-1 0 0,1 1 3 0,1-2-1 15,-1-2-2-15,2 1-2 0,0-3 1 0,3 3-1 16,-1-2-1-16,3-2 5 0,1-2-2 16,1 0 5-16,-1-2-1 0,1-2-5 0,0 2 0 0,-1 0 4 15,3-2 3-15,-5 1-4 0,3-3-1 0,-3 1 12 16,-5 0 5-16,-3 0 10 0,2 2 11 15,-5-2-1-15,2 0-5 0,-2-1-3 0,-3 1-2 0,1 0 3 16,-3 0 0-16,-1-1-2 0,-2-1-4 0,1 0-1 16,-4-2-5-16,0 2-3 0,-3 0 0 0,0 4-2 15,-1-5 0-15,-1 5-4 0,0 1-1 0,0-1-7 16,-2 2-11-16,0 2-13 0,-2 2-9 0,2 0-15 16,-6 2-22-16,2 3-19 0,-2 2-22 0,1 0-31 15,3-1-124-15,2 1-284 0,2-1 126 0</inkml:trace>
  <inkml:trace contextRef="#ctx0" brushRef="#br0" timeOffset="39833.1">12452 4558 66 0,'0'0'133'0,"-1"9"-8"0,1-6-19 0,-2 2-9 16,0 2-8-16,1 3-11 0,-1 1-10 0,1 6-3 15,1 0-9-15,-1 3-10 0,1 4 1 0,2-3-8 0,0 2 4 16,1 4-9-16,3-1 0 0,-4 3-4 15,-1 0-4-15,3 2-1 0,0 0-5 0,-2 1 4 16,0-3-6-16,0 5 0 0,-2-3-4 0,0-3-1 0,0-2 3 16,-1 0-9-16,1-5 4 0,-1-3-2 0,1 1 3 15,-2-5 1-15,2-3-5 0,-1 1 3 0,-1-2 0 16,2 0-4-16,-3-4-1 0,1 2 1 0,0-5-3 16,0-1-32-16,2-2-34 0,0 0-65 0,0 0-77 15,-8-13-220-15,7 4 98 0</inkml:trace>
  <inkml:trace contextRef="#ctx0" brushRef="#br0" timeOffset="40280.97">12347 4659 173 0,'-4'-2'158'0,"4"2"-17"0,-1-3-11 0,1 3-14 0,0 0-6 16,0 0-19-16,-6-3-9 0,6 3-9 15,0 0-8-15,0 0-8 0,0 0-3 0,0 0-8 0,0 0-4 16,-4 8-4-16,1-1-2 0,2-2-3 0,-3-1-5 16,-1 4-2-16,1-2-4 0,-6 5-3 0,2 0-1 15,1-2 0-15,0 0-4 0,-5 3 3 0,3-3-5 16,0-1 0-16,-2 0 2 0,4-1-4 0,-2 0 0 15,0-1-3-15,1 0 1 0,3-2-3 0,1 1 5 16,0-2 0-16,2 0-4 0,-2-1 5 0,4-2-2 16,0 0 0-16,0 0-3 0,2-14 1 0,5 2-3 15,5-3-4-15,4-4 0 0,1-2 2 0,3 1-2 16,0 0 0-16,-1 0 2 0,-3 4-2 0,1 4 3 0,-3-3-3 16,0 3-1-16,-3 5 0 0,-2-3 3 0,3 4-4 15,-1 0 5-15,-1 0-4 0,3 1-1 16,1 0 5-16,-2 4-3 0,2-1-3 0,0-1 3 0,4 5 1 15,-7 1-2-15,8-2-1 0,-6 4 0 0,5 1-1 16,-5 1-7-16,2 3-15 0,-3 2-13 0,3 0-21 16,-6 1-32-16,0-1-34 0,-3 4-110 0,-1-6-254 15,-2 5 112-15</inkml:trace>
  <inkml:trace contextRef="#ctx0" brushRef="#br0" timeOffset="40779.39">12545 5184 43 0,'-5'-2'196'0,"0"1"-20"0,5 1-13 16,-9 1-21-16,0 2-13 0,1 1-14 0,1 3-12 16,-2-2-10-16,0 0-11 0,1 0-2 0,2 0-15 15,-1 0-5-15,1-1-3 0,1 3-4 0,-3 3-7 16,1-3-3-16,-1 1-5 0,0-1-7 0,2 3-1 16,1-5-5-16,0-1-3 0,-2 1 2 0,4-2-7 15,-1-1 5-15,1 3-3 0,-1-1-4 0,2-1-3 16,-1 0 0-16,-1-2-2 0,4-1 3 0,-1 5-1 15,1-5-1-15,-1 4 3 0,1-4 2 0,0 0 2 16,0 0 5-16,0 0-3 0,0-14-4 0,2 6-2 16,2-3-4-16,1 0-1 0,3-4-2 0,-2 1-1 15,2 2 1-15,-2 2-3 0,-1 0-3 0,2 0 3 0,-1 3 1 16,-1 1-4-16,2 0 2 0,-2-1-3 0,1 4-1 16,-3 1-1-16,3 0 2 0,-1 2 0 0,-5 0-2 15,9 4 4-15,-4-1-2 0,-1 4-1 0,0-2 2 16,2 2-2-16,1 1-2 0,-1 2 2 0,-2 0-2 15,3-1 3-15,1 0-1 0,1-2 7 0,-1 3-9 16,1 0-19-16,0-1-35 0,1-2-51 0,-1-1-85 16,4-4-99-16,-4 1-315 0,-1-3 139 0</inkml:trace>
  <inkml:trace contextRef="#ctx0" brushRef="#br0" timeOffset="43497.38">12950 4736 44 0,'-2'-2'107'0,"2"2"-2"0,-4-3-8 16,4 3-6-16,-4-4-2 0,4 4-5 0,0 0-9 15,-4-4-10-15,4 4-6 0,0 0-6 0,0 0-1 16,-4-1-5-16,4 1-8 0,0 0 1 0,0 0-2 16,0 0-9-16,0 0-9 0,0 0 4 0,0 0-3 15,0 0-1-15,0 0-6 0,0 0 0 0,12 9-3 16,-8-8 7-16,2 1-7 0,-1-1 3 0,3 1-6 15,-2 1 3-15,4-2-5 0,2 1-1 0,2 1 3 16,-2 0 1-16,8 0 4 0,-3 1-11 0,3-2 0 0,2 1 2 16,-2-1-2-16,8 3 1 0,3-3 0 0,-3 1 3 15,4-1-9-15,3 3 8 0,-1-2-5 0,4 1 3 16,-2 1 0-16,4 0 0 0,-3 5-1 0,13 2 1 16,-12-3-2-16,11 5 2 0,-15 1 2 0,2 0-6 15,-3 0-5-15,-2 4-2 0,-3-1-5 0,0-1 5 16,-2 1 0-16,-1-1-3 0,-1-1-1 0,2 2 10 15,0-3-4-15,-1 0 2 0,-1-3-2 0,3 2 1 16,-1-5 3-16,0 3-5 0,0-3 2 0,1 2-1 16,1-2 5-16,2-1 2 0,-5 4 2 0,2-2-5 0,-3 2 8 15,-6-3-6-15,1 1-2 0,-5 2-5 16,4-2 7-16,1 2-1 0,-3 0-7 0,-6 0 5 16,5-2-4-16,-2-1 8 0,0 4-1 0,-6-4-1 0,5 6 7 15,1-4-5-15,-2 0 4 0,3 2-1 0,-5-2 11 16,2 0-10-16,-3-3 2 0,0 0-3 0,-3-1 3 15,3 2-3-15,-3-4-2 0,1 2 5 0,-2-1-5 16,1-1 1-16,-1-1-5 0,0 1 6 0,0 2-3 16,-3-2 2-16,4 0 0 0,0 0-2 0,-1 3 3 15,0-2-4-15,1 0 2 0,-2-1 3 0,1 1-3 16,-2 1 2-16,2-2 0 0,-3 2 1 0,3-5 1 16,-3 1 5-16,2 0-11 0,-2 1 6 0,3-2 1 0,-4-2-1 15,1 3 5-15,-1-3 2 0,0 0 5 0,0 0-4 16,0 0-2-16,0 0-1 0,0 0-22 15,0 0-28-15,0 0-44 0,-1-14-142 0,-3 11-243 0,4-4 107 16</inkml:trace>
  <inkml:trace contextRef="#ctx0" brushRef="#br0" timeOffset="66690.42">13755 6588 87 0,'-6'1'140'0,"6"-1"-9"15,0 0-7-15,0 0-6 0,0 0-7 0,-9 0-12 16,9 0-9-16,0 0-10 0,-5 1-5 0,5-1-5 16,0 0-13-16,0 0-4 0,0 0-7 0,0 0-6 15,0 0-3-15,0 0-3 0,0 0 1 0,0 0-5 16,-8 0-3-16,8 0-4 0,0 0-2 0,0 0 0 15,0 0-5-15,0 0 1 0,0 0-2 0,0 0-2 16,-5 2-1-16,5-2 0 0,0 0 5 0,0 0-2 16,0 0 2-16,0 0 1 0,0 0 1 0,0 0-8 0,0 0 0 15,0 0 1-15,-10 0-2 0,10 0 1 0,0 0 1 16,0 0-3-16,0 0-2 0,-9 0-1 0,9 0 6 16,0 0-11-16,0 0 7 0,0 0-5 0,0 0 0 15,0 0 2-15,-6 0 0 0,6 0 6 0,0 0-3 16,0 0 0-16,0 0 2 0,0 0 1 0,0 0 1 15,0 0-1-15,0 0 5 0,0 0-4 0,0 0 0 16,-7 0-1-16,7 0-3 0,0 0 3 0,0 0-1 16,0 0-3-16,0 0 1 0,0 0-5 0,-6 1 3 15,6-1-1-15,0 0-1 0,0 0 2 0,0 0-1 16,0 0 1-16,0 0 2 0,0 0-3 0,0 0 4 0,0 0-1 16,0 0 1-16,0 0-1 0,0 0-2 0,0 0 1 15,0 0 0-15,0 0-2 0,0 0 4 0,0 0-2 16,0 0-5-16,0 0 5 0,0 0-5 0,0 0 1 15,0 0-1-15,0 0 3 0,0 0-3 0,0 0 2 16,0 0-4-16,0 0 4 0,0 0-4 0,0 0 2 16,0 0 3-16,0 0-3 0,0 0-3 0,0 0 2 15,0 0 0-15,0 0 1 0,0 0 2 0,0 0 1 16,0 0 1-16,0 0 0 0,24-3-4 0,-18 3 3 16,5 0-1-16,-2-1-1 0,3 1 2 0,1-2-5 15,-1 0 3-15,0 2-3 0,-1 0 2 0,3-2 1 0,-3 1 1 16,3 1-4-16,-5-1 0 0,-1 0 2 0,-2 1 0 15,2-2-2-15,-8 2 1 0,9 0-1 0,-9 0 2 16,5 0-4-16,-5 0 6 0,5-1-11 0,-5 1 7 16,0 0-2-16,0 0-4 0,0 0-5 0,0 0-10 15,0 0-12-15,0 0-8 0,0 0-15 0,0 0-12 16,0 0-20-16,-15 3-25 0,15-3-39 0,-8 2-122 16,3-1-297-16,5-1 133 0</inkml:trace>
  <inkml:trace contextRef="#ctx0" brushRef="#br0" timeOffset="67145.7">13694 6724 113 0,'0'0'152'0,"0"0"-18"0,0 0-14 15,0 0-14-15,0 0-8 0,0 0-5 0,-3 4-15 0,3-4-6 16,0 0-5-16,0 0-5 0,0 0-10 0,0 0 3 16,0 0-7-16,0 0 0 0,0 0-5 0,0 0-2 15,0 0-2-15,0 0 1 0,-15-3 6 0,15 3 5 16,0 0-2-16,-6-2-1 0,6 2-9 0,0 0 4 15,0 0-6-15,0 0-3 0,-5 2-4 0,5-2-4 16,0 0-1-16,0 0-2 0,0 0-1 0,0 0-6 16,0 0 4-16,0 0-6 0,0 0-1 0,0 0-1 0,0 0 0 15,0 0 1-15,0 0 0 0,0 0-2 16,25-1 0-16,-25 1-1 0,10-1 1 0,-7 0-5 16,-3 1 0-16,10-1-5 0,-6 0 9 0,-4 1-8 0,8-3 3 15,-8 3 0-15,6 0-1 0,-6 0 0 0,0 0 0 16,6-1 4-16,-6 1-8 0,0 0 2 0,0 0-1 15,0 0-1-15,0 0 5 0,5-1-2 0,-5 1 1 16,0 0-13-16,0 0-45 0,6 5-47 0,-6-5-232 16,2 1-361-16,-2-1 160 0</inkml:trace>
  <inkml:trace contextRef="#ctx0" brushRef="#br0" timeOffset="68892">16237 7417 36 0,'0'0'112'15,"0"0"-13"-15,0 0-3 0,0 0-11 0,0 0-7 16,0 0-4-16,0 0-5 0,0 0 0 0,0 0-2 16,0 0-1-16,0 0 8 0,0 0-4 0,0 0 12 0,0 0 3 15,-3 5-5-15,3-5-5 0,0 0-8 16,0 0-4-16,0 0-7 0,0 0-7 0,0 0-3 0,0 0-4 15,-5 0-5-15,5 0-3 0,0 0-5 0,0 0-3 16,-5 2 3-16,5-2-3 0,0 0-6 0,0 0 1 16,0 0-3-16,0 0 2 0,0 0 11 0,0 0 0 15,0 0 3-15,0 0-1 0,0 0-3 0,0 0 2 16,0 0-2-16,0 0 0 0,0 0-2 0,0 0-1 0,-9-7-2 16,9 7-1-16,0 0-2 0,0 0-3 15,0 0-1-15,-9 3-2 0,9-3-4 0,0 0 0 0,0 0 0 16,0 0-2-16,0 0-1 0,0 0 1 0,0 0-1 15,0 0-2-15,0 0 1 0,0 0-1 0,0 0-1 16,0 0 1-16,0 0 2 0,0 0 1 0,0 0-3 16,0 0 0-16,0 0 1 0,0 0-2 0,0 0-2 15,0 0 2-15,0 0-3 0,0 0 2 0,0 0-2 16,0 0 0-16,0 0-3 0,0 0-1 0,0 0 4 16,0 0-4-16,0 0 3 0,0 0-1 0,0 0 2 0,0 0-1 15,0 0-1-15,0 0-2 0,0 0 3 16,0 0-1-16,0 0 3 0,24-3 0 0,-16 3 0 0,1 0-2 15,1-2-2-15,-1 2 3 0,4-2-2 0,0 1-3 16,-3 1 5-16,0-1 1 0,2 1-1 0,-2-3-3 16,0 3-1-16,2 0 2 0,-1 0-2 0,1 0-1 15,-1 3 2-15,-2-6 0 0,5 3 1 0,-5 0 0 16,-2 0-1-16,0 0-2 0,2 0 2 0,-9 0-2 16,9 0 3-16,-9 0-1 0,9-1 1 0,-9 1 4 15,4-1-3-15,-4 1 0 0,0 0 1 0,5-3-3 0,-5 3 0 16,0 0 2-16,4-3-2 0,-4 3 1 0,0 0-14 15,1-4-17-15,-1 4-19 0,0 0-20 0,0 0-24 16,0 0-37-16,0 0-37 0,0 0-169 0,0 0-362 16,0 0 161-16</inkml:trace>
  <inkml:trace contextRef="#ctx0" brushRef="#br0" timeOffset="69949.67">16270 7485 119 0,'0'0'119'0,"-1"3"-14"0,1-3-6 0,0 0-9 15,-3 2-8-15,3-2-7 0,0 0-3 0,0 0-6 16,0 0-1-16,0 0-4 0,0 0 5 0,0 0 4 16,0 0-5-16,0 0-2 0,0 0-3 0,0 0-3 15,0 0-1-15,0 0-5 0,0 0-4 0,0 0-3 16,0 0-1-16,0 0-9 0,-2 5 1 0,2-5-4 16,0 0 0-16,0 0-3 0,0 0-3 0,0 0-1 15,0 0-5-15,0 0 0 0,0 0 0 0,0 0-4 0,0 0-3 16,0 0 2-16,0 0-3 0,0 0 0 15,0 0-3-15,0 0 0 0,0 0-2 0,0 0 2 0,0 0 1 16,0 0 0-16,0 0-6 0,0 0 2 0,0 0 2 16,0 0 1-16,0 0 4 0,0 0 1 0,0 0 8 15,0 0-3-15,0 0 0 0,0 0 1 0,0 0-1 16,0 0 0-16,0 0-1 0,0 0-3 0,0 0 0 16,0 0-3-16,0 0-3 0,0 0 1 0,0 0-6 15,0 0 6-15,0 0-2 0,0 0-1 0,0 0-3 16,0 0 2-16,0 0-1 0,0 0 1 0,0 0 3 0,0 0-1 15,0 0 5-15,0 0 4 0,0 0 3 0,0 0-1 16,0 0 0-16,0 0 1 0,0 0 0 16,0 0-5-16,0 0 0 0,0 0 0 0,0 0-1 0,0 0-3 15,0 0-2-15,0 0 3 0,0 0-5 0,0 0 0 16,0 0-1-16,0 0-3 0,0 0 2 0,0 0 2 16,-7 1-2-16,7-1 0 0,0 0-1 0,0 0 0 15,-6 3 1-15,6-3-2 0,0 3-1 0,0-3-2 16,0 0 3-16,0 0 4 0,0 0-5 0,0 0 1 15,-4 2 0-15,4-2 1 0,0 0-3 0,0 0 0 0,0 0 1 16,0 0-1-16,0 0 1 0,0 0 0 0,0 0 0 16,-4 3-2-16,4-3 0 0,0 0 2 0,0 0 2 15,0 0-2-15,0 0 1 0,0 0-4 0,0 0 4 16,0 0-2-16,0 0 2 0,0 0-2 0,0 0 1 16,0 0-1-16,0 0 2 0,0 0-2 0,0 0 2 15,0 0-1-15,0 0 0 0,0 0 1 0,0 0-3 16,0 0 1-16,0 0 0 0,0 0 1 0,0 0-1 0,0 0 0 15,0 0 1-15,0 0-1 0,0 0 0 0,0 0 0 16,8 3 0-16,-8-3-2 0,0 0 3 0,0 0-1 16,0 0 2-16,6 1-1 0,-6-1-1 0,0 0-1 15,8 2 3-15,-8-2-1 0,9 0-2 0,-1 0 4 16,-1 1-2-16,3-1-1 0,-3 2 0 0,1-5 1 16,0 3 0-16,-8 0 0 0,13-2-2 0,-5 1-1 15,0 1 5-15,-2-3-4 0,2 3 2 0,-2 0 0 16,-6 0 2-16,13 0-1 0,-13 0 1 0,9 0-1 0,-3 0 1 15,-6 0-1-15,10 0-1 0,-5 0 1 0,-5 0-1 16,8-1 0-16,-3-1 1 0,-5 2 0 0,8 0-2 16,-8 0 3-16,0 0 2 0,6-1-4 0,-6 1-4 15,0 0 3-15,0 0-2 0,9 0 0 0,-9 0 2 16,0 0 1-16,0 0 0 0,0 0 7 0,0 0 3 16,0 0 6-16,0 0-2 0,4 1 4 0,-4-1 0 15,0 0 1-15,0 0-4 0,0 0-3 0,0 0 4 16,0 0-7-16,0 0-1 0,0 0-1 0,0 0-2 0,0 0 1 15,0 0-1-15,0 0 0 0,0 0 1 16,0 0-2-16,0 0 1 0,0 0 2 0,0 0 1 0,0 0 5 16,0 0 5-16,0 0 4 0,0 0-2 0,0 0-2 15,0 0 0-15,0 0 0 0,0 0-4 0,0 0-5 16,0 0 2-16,0 0-20 0,0 0-51 0,0 0-77 16,0 0-99-16,0 0-190 0,0 0-459 0,0 0 203 15</inkml:trace>
  <inkml:trace contextRef="#ctx0" brushRef="#br0" timeOffset="76188.8">14517 5598 78 0,'0'0'108'0,"0"0"-15"0,0 0 0 16,0 0-6-16,0 0-10 0,0 0-8 0,0 0 6 0,0 0-21 15,0 0 9-15,0 0-10 0,0 0-2 0,0 0 0 16,0 0-1-16,0 0-7 0,0 0-3 0,0 0-5 16,0 0 0-16,0 0 0 0,0 0-2 0,0 0 2 15,0 0 2-15,0 0-6 0,0 0 1 0,0 0-2 16,0 0 0-16,0 0-4 0,0 0-3 0,0 0 5 15,0 0 1-15,0 0-3 0,0 0-4 0,0 0 0 16,0 0-1-16,0 0-2 0,0 0-5 0,0 0 2 16,0 0-1-16,0 0-2 0,0 0 0 0,0 0-1 15,0 0-1-15,0 0 1 0,0 0-5 0,0 0 5 0,0 0-7 16,0 0 2-16,0 0 1 0,0 0 0 0,0 0-2 16,0 0-3-16,0 0 0 0,0 0 2 0,0 0-4 15,0 0 7-15,0 0-7 0,0 0 1 0,0 0 3 16,0 0-7-16,0 0 5 0,0 0 5 0,0 0-6 15,0 0-5-15,0 0 7 0,0 0-6 0,0 0 1 16,0 0 0-16,0 0 3 0,0 0 0 0,0 0 0 16,0 0 1-16,0 0-4 0,0 0 5 0,0 0-4 15,0 0 0-15,0 0 3 0,0 0-4 0,0 0 1 16,0 0 1-16,0 0-1 0,0 0 3 0,0 0-3 0,0 0 5 16,0 0 2-16,0 0-5 0,0 0-2 0,0 0 3 15,0 0-1-15,0 0 1 0,0 0 0 0,-12 9-4 16,12-9 3-16,0 0-1 0,0 0-6 0,0 0 6 15,0 0 1-15,0 0-1 0,0 0 4 0,0 0-4 16,0 0 0-16,0 0 2 0,-6 0-3 0,6 0 4 16,0 0-9-16,0 0 9 0,0 0-1 0,0 0-1 15,0 0 3-15,0 0-1 0,0 0-4 0,0 0 2 16,0 0-1-16,-9 0 2 0,9 0-3 0,0 0-5 16,-5 1 4-16,5-1 4 0,0 0 2 0,0 0-4 15,-8 0-3-15,8 0 6 0,0 0-8 0,-5 1 5 0,5-1 0 16,0 0 4-16,0 0-2 0,-9 1-4 0,9-1-2 15,0 0 3-15,-9 0 0 0,9 0 3 0,-5 2-12 16,5-2 5-16,0 0 7 0,0 0 0 0,-8 0-1 16,8 0-1-16,0 0-4 0,0 0 5 0,0 0 1 15,0 0-3-15,-5 1 0 0,5-1 0 0,0 0 2 16,0 0-2-16,0 0 1 0,0 0-1 0,0 0 3 16,0 0-1-16,0 0-3 0,-7 0-4 0,7 0 10 15,0 0-3-15,0 0-5 0,0 0 7 0,-9 0-2 16,9 0 4-16,0 0-4 0,0 0 6 0,0 0-2 15,0 0-8-15,-9 0 9 0,9 0 0 0,0 0 1 16,0 0-5-16,0 0 4 0,0 0 0 0,0 0 1 0,0 0-7 16,0 0 1-16,-8 0-3 0,8 0 4 0,-6 2-4 15,6-2 6-15,-7 5-6 0,2-4 6 0,5-1-5 16,-6 1 4-16,2 1-4 0,4-2 2 0,-7 2-4 16,1-1 4-16,6-1 2 0,-10 0-6 0,5 2 5 15,5-2-1-15,-10 0 0 0,5 2 1 0,-2-2-1 16,7 0-1-16,0 0 0 0,-9 0 1 0,9 0-3 15,-6 1 0-15,6-1 2 0,-4 3-3 0,4-3 4 16,-5 1-5-16,5-1 3 0,-5 3-1 0,1 0 0 0,4-3-2 16,-5 1 3-16,5-1 0 0,-8 3-1 15,8-3 3-15,-3 0 1 0,3 0-4 0,-7 3 2 0,4-1-1 16,0 0 2-16,3-2 1 0,-3 3-5 0,3-3 1 16,-6 3 1-16,6-3 3 0,-7 1-2 0,7-1 1 15,-5 3-3-15,3-2-2 0,2-1 6 0,0 0-3 16,0 0-2-16,-5 4 4 0,5-4-3 0,0 0 2 15,0 0 0-15,-4 3-2 0,4-3-1 0,0 0 3 16,0 0-3-16,-4 2 0 0,4-2 4 0,0 0-1 16,-2 4-4-16,2-4 3 0,-6 1-2 0,4 2 0 15,2-3 3-15,0 0 1 0,-4 4-4 0,4-4 4 16,0 0 2-16,0 0-5 0,-5 2-3 0,5-2 5 16,0 0-1-16,0 0 1 0,-3 4-1 0,2-3 3 15,1-1-3-15,-5 6-2 0,2-2-1 0,1 1 5 0,-2-3 0 16,0 1 1-16,0 1-3 0,0 0 0 0,0-3-1 15,1 3-1-15,0 0 0 0,-1-1 2 0,2-1 0 16,2-2 3-16,-7 4-1 0,5-1-1 0,-1-1 1 16,3-2-4-16,-5 4 1 0,4-1 1 0,1-3 3 15,-4 3-4-15,4-3-1 0,-4 4-2 0,4-4 0 16,-1 1 5-16,1-1 1 0,0 0-2 0,0 0 1 16,-6 4 1-16,6-4 0 0,-3 2 0 0,3-2 1 15,-4 3-2-15,3 1-1 0,-3-1 1 0,4-3-1 0,-1 5 2 16,-2-3-1-16,3-2-2 0,-4 5 3 15,2-2-2-15,2-3-3 0,-4 4 3 0,4-4 1 0,-5 3 1 16,5-3-4-16,0 0 1 0,-4 3 0 0,4-3 3 16,0 0-1-16,-1 4-2 0,-2-1 1 0,3-3-1 15,-5 4 2-15,1-1 1 0,4-3-1 0,-4 1-1 16,3 3 0-16,1-4 1 0,-3 3 0 0,3-3-6 16,-6 6 6-16,6-6-2 0,-1 1 2 0,-2 2-2 15,3-3 7-15,-1 4-4 0,-3-1-3 0,4-3-1 16,-4 5-3-16,3-3 8 0,1-2-5 0,-3 3 6 15,3-3-3-15,0 0 1 0,-3 5-2 0,3-5 1 16,0 0-2-16,0 0-2 0,0 0 1 0,0 0 4 16,-3 1-1-16,3-1-4 0,0 0 4 0,0 5 0 15,0-5-3-15,0 0 5 0,-5 3-3 0,5-3 0 0,0 5-2 16,0-5 2-16,-2 4-1 0,2-4 1 0,-2 4-2 16,1-1 1-16,1-3 2 0,-3 5-2 0,3-5 3 15,-1 3-2-15,1-3 4 0,0 0-1 0,-4 2-3 16,4-2-3-16,0 0 3 0,0 0-11 0,-2 4 11 15,2-4-3-15,0 0-2 0,0 0 11 0,0 0-6 16,0 0 3-16,0 0-1 0,0 0 2 0,-3 4-5 16,3-4 0-16,-4 4 6 0,4-4-10 0,-2 3 5 15,2-3 2-15,0 0 0 0,-4 0 1 0,4 0-4 16,0 0 1-16,-4 5 0 0,4-5 2 0,0 0-2 16,0 0 1-16,0 0 0 0,0 0-2 0,0 0 6 0,0 0-5 15,0 2 6-15,0-2-4 0,0 0 0 0,0 0-1 16,0 0-1-16,0 0 1 0,0 0 1 0,0 0 1 15,0 0-4-15,0 0 0 0,0 0-2 0,0 0 1 16,0 0 0-16,0 0 0 0,0 0-1 0,0 0 6 16,0 0-5-16,-2 4 5 0,2-4-1 0,0 0 3 15,0 0-2-15,0 0-3 0,-2 6 0 0,2-6-23 16,0 0-24-16,0 0-36 0,0 0-55 0,0 0-160 16,0 0-321-16,0 0 143 0</inkml:trace>
  <inkml:trace contextRef="#ctx0" brushRef="#br0" timeOffset="77943.3">14044 5794 108 0,'0'0'121'0,"0"0"-7"0,0 0-7 16,0 0-5-16,0 0-13 0,0 0-10 15,0 0-7-15,0 0-3 0,0 0-8 0,0 0-5 0,0 0-3 16,0 0-12-16,0 0-2 0,0 0-7 0,0 0 1 15,0 0-4-15,0 0 3 0,0 0-8 0,-3-5-1 16,3 5-6-16,-4-5 1 0,4 5 2 0,0 0-2 16,-3-2 1-16,3 2-5 0,0 0 9 0,-3-3-10 15,3 3-1-15,0 0-3 0,0 0-1 0,0 0 2 16,0 0 0-16,0 0 1 0,0 0-4 0,0 0-5 16,0 0 6-16,-1-4-4 0,1 4-1 0,0 0 1 15,0 0-1-15,0 0 4 0,0 0-2 0,0 0 5 0,0 0 2 16,0 0 0-16,-2-4 4 0,2 4 1 15,0 0 5-15,0 0 4 0,0 0-9 0,0 0-2 16,0 0 3-16,0 0-2 0,-4-4-3 0,4 4 1 0,0 0-4 16,0 0-3-16,-2-3 2 0,2 3-4 0,0 0 2 15,0 0 0-15,0 0 0 0,0 0-3 16,0 0 2-16,0 0-6 0,0 0 3 0,0 0 1 0,0 0 0 16,0 0-4-16,0 0 3 0,0-5 0 0,0 5 2 15,0 0 1-15,0 0-2 0,0 0 1 0,0 0 0 16,0 0-5-16,0 0 6 0,0 0-9 0,0 0 7 15,0 0 3-15,0 0-8 0,0 0 2 0,0 0 2 16,0 0 5-16,0 0-2 0,0 0-1 0,0 0-4 0,0 0 6 16,0 0-6-16,0 0 3 0,0 0 3 15,0 0 1-15,0 0-4 0,0 0 4 0,0 0-1 0,0 0-1 16,0 0-2-16,0 0 0 0,0 0 0 0,0 0-3 16,0 0 1-16,0 0 0 0,0 0 1 0,0 0-1 15,0 0 3-15,0 0 2 0,0 0-5 0,0 0 5 16,0 0-7-16,0 0 3 0,0 0-1 0,0 0-4 15,0 0 6-15,0 0-2 0,0 0-2 0,0 0 2 16,0 0 4-16,0 0-6 0,0 0 0 0,0 0 3 16,0 0-3-16,0 0 1 0,0 0-1 0,0 0 0 15,0 0-1-15,0 0 1 0,0 0 3 0,0 0-3 0,0 0 2 16,0 0 1-16,0 0-3 0,0 0 0 16,0 0-2-16,0 0 0 0,0 0 4 0,0 0-1 15,0 0-2-15,0 0 1 0,0 0 2 0,0 0 1 0,0 0-3 16,8 12 0-16,-8-9-3 0,0-3 3 0,4 3-2 15,-4-3-1-15,1 2 5 0,3 1-5 0,-4-3-1 16,0 6 3-16,2-2 1 0,1-2-1 0,-3-2 5 16,0 5-6-16,1 0 4 0,1 0-8 0,-4 0 7 15,2 0-1-15,0 0 2 0,0-1 4 0,0 3-3 16,0-2 1-16,0 0-1 0,0 0-5 0,0-1 6 16,2 1-3-16,-2 1 0 0,2-1 2 0,-2 0-6 15,0 1 0-15,1-1 5 0,2 0 0 0,-2-3 0 0,2 2-2 16,-3 2 0-16,1-4 0 0,-1 2 3 15,0-4-3-15,2 8 0 0,-2-5 2 0,0-3 4 0,-2 6-3 16,2-6 3-16,0 3-1 0,0-3-5 0,0 3 4 16,0-3-5-16,0 0 3 0,0 6 2 0,0-6-4 15,0 0 3-15,0 0 0 0,0 0 1 0,0 0-3 16,0 4 4-16,0-4 1 0,0 0-10 0,0 0 5 16,0 0-1-16,0 0 3 0,0 0 2 0,0 0 0 15,0 0 0-15,0 0-2 0,0 0 7 0,0 0-3 16,0 0-3-16,0 0 0 0,0 0 1 0,-8 1-5 15,8-1 3-15,0 0 0 0,0 0 2 0,0 0 1 0,0 0-3 16,-6 0-2-16,6 0 1 0,0 0-5 0,0 0 0 16,0 0 3-16,0 0 3 0,0 0 1 15,0 0-2-15,0 0-2 0,0 0-6 0,-7 1 6 0,7-1 5 16,0 0-2-16,0 0 2 0,0 0-2 16,0 0-4-16,0 0 3 0,0 0-2 0,0 0 2 0,0 0 1 15,0 0-3-15,0 0 3 0,-9-2-4 0,9 2 2 16,0 0-7-16,0 0 10 0,0 0-1 0,-6-3 1 15,6 3-5-15,0 0 3 0,0 0 0 0,0 0-2 16,0 0-2-16,0 0 2 0,0 0-2 0,0 0 0 16,-1-3 3-16,1 3-3 0,0 0 4 0,0 0-3 15,0 0 0-15,0 0 0 0,0 0 0 0,0 0 3 16,0 0-3-16,0 0 2 0,0 0 1 0,0 0-5 16,0 0 5-16,0 0-7 0,0 0 4 0,0 0 0 0,0 0 4 15,0 0-4-15,0 0 1 0,0 0-1 0,0 0-2 16,0 0 6-16,0 0-1 0,0 0 1 0,0 0-7 15,0 0 2-15,0 0 4 0,0 0-1 0,0 0-6 16,0 0 3-16,0 0 1 0,0 0 5 0,0 0 4 16,0 0 2-16,9-5-1 0,-5 3-4 0,-4 2 0 15,7-4 2-15,-3 0-2 0,1 3 0 0,-1-4 1 16,0 3-4-16,0-2 1 0,5 3 2 0,-4-3-2 16,0 3-1-16,0-2-1 0,2 2 1 0,-2-2 2 0,1 2 0 15,-1-1-1-15,-1 0-5 0,-4 2 4 0,9 0-6 16,-9 0 7-16,4-3-4 0,-4 3 5 15,0 0-4-15,7 0 5 0,-7 0-1 0,0 0-1 0,0 0 1 16,6-2-5-16,-6 2 2 0,0 0 0 0,0 0 1 16,0 0-7-16,0 0 7 0,0 0 0 0,0 0-3 15,0 0 0-15,5 0 0 0,-5 0 1 0,0 0 1 16,0 0 4-16,0 0-2 0,0 0-2 0,0 0 0 16,0 0 1-16,0 0 0 0,0 0 0 0,0 0 2 15,0 0 1-15,0 0 4 0,0 0-2 0,0 0 0 16,0 0-2-16,0 0 1 0,0 0-1 0,0 0-1 15,0 0-4-15,0 0 1 0,0 0 2 0,0 0-1 0,0 0-2 16,0 0 1-16,0 0-2 0,0 0-4 16,0 0 4-16,0 0-2 0,0 0-2 0,0 0-1 0,0 0 4 15,0 0-3-15,0 0-9 0,0 0-7 0,0 0-26 16,0 0-33-16,0 0-55 0,0 0-201 0,0 0-363 16,-22 0 160-16</inkml:trace>
  <inkml:trace contextRef="#ctx0" brushRef="#br0" timeOffset="83407.61">17244 7311 67 0,'1'-11'114'16,"2"-1"-10"-16,-1 1-23 0,1-6-31 0,-1 1-16 16,2-4-28-16,-3 3-49 0,1-1-27 0,-2-8-74 15,2 1 33-15</inkml:trace>
  <inkml:trace contextRef="#ctx0" brushRef="#br0" timeOffset="83676.34">17189 6793 19 0,'-13'-14'86'0,"-3"2"-4"15,0-1-15-15,-3 2-6 0,5 2-2 0,-4-3-6 0,-1 3 3 16,0-1-2-16,0 0-5 0,1 1-2 0,0-3 8 16,-1 5-11-16,2-5 1 0,2 3 3 0,-2-1-5 15,2 0-3-15,-1 1-8 0,6 1-1 0,0 1-4 16,-6-3 1-16,1 2-4 0,0-1-6 0,0 0-7 16,-1 3-1-16,0-3-1 0,-1 2-8 0,0 1-7 15,-3-1-19-15,1 0 4 0,-7 0 3 0,-1-1-1 16,7 1 1-16,-9 2-1 0,1-2 8 0,-1 1 4 0,1 2-4 15,0-3 4-15,1 6 0 0,7-3 9 0,-2 2 0 16,2 0-10-16,-1 1 9 0,3 1-9 0,2 0 0 16,2 0 9-16,1 0-1 0,1 0-20 0,-3 0-17 15,5 1-10-15,-3 1-88 0,3-1-146 0,-4 0 65 16</inkml:trace>
  <inkml:trace contextRef="#ctx0" brushRef="#br0" timeOffset="84726.49">15787 6672 15 0,'-9'12'49'0,"0"3"-4"0,2-3 0 0,-2 1-2 15,1-2-5-15,0 1-2 0,-1 0-7 0,3-2 3 16,-1-2-6-16,0-1-9 0,3 0 5 0,0 1-17 15,0-3 13-15,1 2 6 0,0-1-23 0,0-1 18 16,1 1-10-16,-1-2 2 0,2 2 2 0,-3 0-3 16,2 0-1-16,-1 2 1 0,1 1-4 0,-1-2 3 15,2 1-2-15,-3 0-1 0,1 3 5 0,-1-5-8 0,2 6 7 16,-2-3 0-16,-1 1-5 0,4 1 2 0,-2-3-1 16,1 2-1-16,-1 1 8 0,2-2-6 15,-2 0 4-15,3 1-3 0,0 0-3 0,0-2 2 0,0 2 0 16,3-2 3-16,-3 3 3 0,1 0-1 0,2-1 7 15,-1 0-1-15,0 0 3 0,0-1-7 0,1 0 3 16,0 2 2-16,0-2-5 0,-1 3 3 0,1-2 0 16,0 2 4-16,0 0-2 0,0 3 11 0,3 2 2 15,-2-5-6-15,2 4-4 0,0-4 10 0,-1 3-12 16,1-1-2-16,-1-3-3 0,4 3 0 0,0 0 9 16,-2-4-9-16,-1 1-4 0,3-1 3 0,-3 1-1 0,2-1 2 15,-2-2-12-15,3 4 1 0,-1-4 6 0,-3 1-2 16,0-1-3-16,4 2-8 0,-4-2 7 0,0 0 2 15,2-3-3-15,-1 4 8 0,-2-1-14 0,2-1 9 16,1-2-14-16,-1 2 15 0,1 1 4 0,-1 1-10 16,4-2 7-16,-2 1-4 0,1-1 9 0,2 3-6 0,1-1-1 15,3 3 1-15,-1-6 3 0,3 6-3 16,-2-4-2-16,4-1 0 0,-2-1-4 0,2-1 0 16,-1 2-4-16,-1-2-10 0,-2 0-15 0,2-3-2 0,-4 1 7 15,0 0-3-15,-1-1 9 0,2 3 0 16,-4-2-1-16,3 1 8 0,-3-3-3 0,0 3 6 0,0 1-2 15,-1-1 15-15,3-2-12 0,-1 1 15 0,1 0-4 16,1 1 13-16,5-1-9 0,1 0-1 0,0-2-4 16,3 2 7-16,-2-3-4 0,9 0-13 0,-9 0-9 15,9 0-15-15,-10 0 0 0,4 0 7 0,-5 0 4 16,0 1-6-16,1-1 10 0,-5 0-2 0,-1-1-2 16,0 1 27-16,-2 0 4 0,2 0 9 0,-1-1 3 15,-1-1 7-15,1 1-2 0,-1-1 1 0,-2 1-8 0,5-1 6 16,-4-3-5-16,3 5 3 0,0-4-1 0,0 1-7 15,6-2 9-15,-5 0 4 0,1 0-6 0,3-1 3 16,-1 2-7-16,3-1 2 0,-2-1 7 0,1-1-6 16,-1-1 4-16,0 3-1 0,1-3 1 0,0 1-1 15,-2 2-1-15,-3 1-1 0,3-5-3 0,-3 5-5 16,-3 0 3-16,5-5-2 0,-6 5-7 0,0-1 1 16,-2-2-2-16,2 3 4 0,-4 0 12 0,-1-2 1 15,1 2 3-15,0 0-3 0,0 0-2 0,-2-3-3 0,1-2-1 16,0 1 0-16,1 2-6 0,-3-2 2 0,5-1-6 15,-6-1 2-15,2-2-6 0,3 2 3 0,-2-1 1 16,-1 2-2-16,2-3-2 0,-2 3-2 0,0-1 2 16,-3 5-2-16,0-6-5 0,2 0 8 0,-2 1 1 15,-1-1-8-15,3 0 2 0,-2 0-1 0,0-3 1 16,-1 3 0-16,0-1 0 0,0-7 0 0,-1 2 1 16,-3-2-5-16,3-1 5 0,-2 1-7 0,1-7 4 15,-5 1 1-15,5 0-1 0,-3-2-2 0,1 1-5 16,0 7 5-16,4 1-2 0,-4-1 7 0,0 3-5 15,0-1-1-15,3 0 3 0,0 3-7 0,-3-1 5 0,-1-2 3 16,1 7-3-16,0-3 1 0,-3-1 2 16,-2-1 0-16,-3 2-1 0,1-1-1 0,-8-4-1 0,-4 2 1 15,-2-2 2-15,-6 2 1 0,-2 1-4 0,-14-7 4 16,-1 3 2-16,-4-1-1 0,0 6 2 0,-3-1 2 16,2 4-2-16,-3 0 1 0,0 4-3 0,1 1-5 15,-1 5-37-15,19-2-69 0,-14 6-234 0,14-3-367 16,-3 2 163-16</inkml:trace>
  <inkml:trace contextRef="#ctx0" brushRef="#br0" timeOffset="90059.44">16441 6577 35 0,'0'0'86'0,"0"0"-1"15,0 0 1-15,0 0-6 0,0 0 1 0,-9 1-14 0,9-1 1 16,-3 4-11-16,3-4 0 0,-3 1-6 15,3-1-13-15,-4 4 1 0,4-4-2 0,-4 2-9 0,4-2-3 16,-1 4 6-16,1-4-5 0,-1 4-4 0,1-4 1 16,0 0-8-16,-3 3-9 0,3-3 8 0,0 0-1 15,0 0 2-15,0 0 10 0,-4 2-1 0,4-2 9 16,0 0-7-16,0 0 3 0,0 0 4 0,0 0-7 16,0 0-6-16,0 0 2 0,-10 0 2 0,10 0-1 15,0 0-11-15,0 0 1 0,-7-4 2 0,7 4-4 16,-6-3 6-16,6 3-11 0,-5-2 8 0,5 2-7 15,-6-1-3-15,6 1 5 0,-5-3-5 0,5 3 2 16,-5-2-4-16,5 2 5 0,-8-4-4 0,4 3 1 0,-1-1 1 16,-1 0-2-16,6 2-3 0,-11-4 2 0,4 1 1 15,0 3-6-15,0-4-4 0,-1 2 11 0,-1 1-5 16,3 1-2-16,-3 0 7 0,1-1-4 0,2-1 5 16,-3 2 2-16,1-2-6 0,0 1 3 0,2-2 4 15,-3 3-4-15,4-1-1 0,-4-2-3 0,3 2 4 16,-6 0-5-16,7 1 3 0,-3 0-1 0,8 0-2 15,-17-3 1-15,9 3 5 0,-2 0-6 0,-2 3-3 16,2-3 7-16,-2 0 0 0,-2 1 1 0,3 2-3 0,-3-1 5 16,1 1-7-16,0 2 0 0,3-1 3 0,-4 2 0 15,-4 4-5-15,5 0-3 0,-2 0-32 0,3 2-45 16,-1 1-157-16,2-1-259 0,5-2 114 0</inkml:trace>
  <inkml:trace contextRef="#ctx0" brushRef="#br0" timeOffset="94026.44">15432 6188 126 0,'0'0'128'0,"0"0"-3"0,0 0-14 16,0 0-14-16,0 0-7 0,0 0-8 0,0 0-5 16,0 0-9-16,0 0-11 0,0 0-2 0,0 0-7 0,0 0-3 15,0 0-7-15,0 0 2 0,0 0-7 0,0 0 0 16,0 0-4-16,0 0 0 0,0 0-8 0,0 0 3 15,0 0-4-15,0 0 0 0,0 0-3 0,0 0 0 16,0 0-3-16,0 0-4 0,0 0 3 0,0 0-2 16,0 0-6-16,0 0 7 0,0 0-3 0,0 0-2 15,0 0 2-15,0 0-5 0,0 0 3 0,0 0 1 16,0 0-1-16,0 0 3 0,0 0-3 0,0 0 2 0,-13-7-2 16,13 7 3-16,0 0 0 0,0 0-2 0,0 0 4 15,0 0-1-15,0 0-2 0,0 0 5 0,0 0-7 16,0 0-1-16,0 0 2 0,0 0-3 0,0 0-1 15,0 0 2-15,0 0-6 0,0 0-1 0,0 0 6 16,0 0-3-16,0 0 0 0,0 0-6 0,0 0 6 16,0 0 0-16,0 0 0 0,0 0 0 0,0 0 2 0,0 0-4 15,13 10 0-15,-8-10 0 0,-1 2 2 0,2 3 2 16,-1-3 2-16,2 1 0 0,2 1 1 16,0 2-3-16,0 1 1 0,3-2-7 0,2 2 7 0,2 3-2 15,-1-5 2-15,2 3 18 0,-2 1-1 16,0 2-1-16,-2-1-4 0,5 0-1 0,-4-1-1 0,0 2-11 15,-1-2 8-15,0 3-5 0,1-2 3 0,-5-1-1 16,5 2 1-16,-4-3-3 0,-1 0-3 0,2 1 3 16,5 1-1-16,-6-1-3 0,5-1 3 0,-6 1-4 15,4-3 3-15,-3 2-5 0,2-1 3 0,-1 1-3 16,1-2-2-16,-3 2 1 0,1-1-1 0,-1-1 2 0,-1 1 0 16,0 1 1-16,1-1 2 0,-1 0-7 15,-3-2 8-15,3 2-1 0,-3-2-1 0,0 0-1 0,1 3 3 16,0-4-3-16,-1 1 1 0,2 0-3 0,-3 0-5 15,1-2-13-15,-1 0-21 0,0 0-3 0,1-2-19 16,1 0-21-16,-6-1-49 0,8-2-133 0,-3-3-285 16,-3 3 126-16</inkml:trace>
  <inkml:trace contextRef="#ctx0" brushRef="#br0" timeOffset="94527.43">15731 6481 112 0,'0'0'118'0,"0"0"-4"0,0 0-16 16,0 0-11-16,-1 3-6 0,1-3-9 0,0 0-3 15,0 0-3-15,0 0 1 0,0 0-5 0,0 0 0 16,0 0 5-16,0 0 1 0,0 0-2 0,0 0 5 16,0 0-6-16,0 0 0 0,0 0-1 0,0 0-2 15,0 0-6-15,0 0-5 0,0 0-8 0,4 7 2 16,-4-7-6-16,0 0-7 0,0 0-3 0,0 0-2 15,0 0-4-15,0 0 2 0,0 0-5 0,8 3 0 0,-5-2-4 16,-1 2-2-16,-2-3 1 0,8 2-2 16,-3-2-3-16,0 3 6 0,4-1-7 0,-4 0 3 0,3-1-3 15,1 2 1-15,0-1 0 0,-3 0-4 0,3 0-1 16,3 1 1-16,-3 1-2 0,1 1 2 16,-1-2-3-16,1-1 1 0,-1 3 0 0,0 0-2 0,-1 0 1 15,-2-4-1-15,-1 3-2 0,3 0 2 0,-2-1 2 16,1-1-4-16,-1-1-3 0,-2 2 0 0,1-2-5 15,-5-1-4-15,7 3-11 0,-4-2-6 0,-3-1-3 16,5 2-12-16,-5-2-10 0,0 0-18 0,0 0-23 16,0 0-59-16,0 0-113 0,0 0-290 0,5-4 128 0</inkml:trace>
  <inkml:trace contextRef="#ctx0" brushRef="#br0" timeOffset="95092.99">15888 6320 90 0,'0'0'131'0,"0"0"-15"0,0 0-10 16,0 0-11-16,0 0-6 0,0 0-9 0,0 0-13 15,0 0-5-15,0 0-3 0,0 0-6 0,0 0-1 16,0 0-13-16,0 0 3 0,0 0 5 0,-1-4-1 16,1 4 2-16,0 0-3 0,0 0 0 0,0 0-2 15,0 0-1-15,0 0 2 0,0 0 0 0,0 0-3 16,0 0-8-16,0 0-2 0,0 0 0 0,0 0-5 0,0 0-2 15,0 0-6-15,0 0-1 0,0 0-2 16,0 0-2-16,0 0-2 0,0 0 3 0,0 0-3 0,0 0 0 16,0 0-5-16,0 0 1 0,0 0-1 0,0 0-2 15,0 0 4-15,0 0-2 0,0 0 2 0,0 0 3 16,0 0 2-16,0 0 8 0,0 0 0 0,0 0 3 16,0 0 0-16,0 0-3 0,0 0 0 0,0 0-4 15,0 0-3-15,0 0-1 0,0 0-1 0,0 0-3 16,0 0 4-16,0 0-5 0,0 0 3 0,1 11-4 0,-1-11 1 15,4 6-2-15,-3-3-2 0,0 2 3 16,1-1-1-16,-1 1-3 0,0 0-2 0,2 3 0 0,1 0 3 16,-2 3 1-16,1-5 1 0,1 3-4 0,-2 0 4 15,3 1-3-15,0-1 1 0,-2-2-1 0,2 3 0 16,-1 0 2-16,2-1-4 0,0 1-2 0,0-2-18 16,-2 1-36-16,1 1-35 0,-3-5-35 0,2 1-188 15,-4 2-338-15,0-4 150 0</inkml:trace>
  <inkml:trace contextRef="#ctx0" brushRef="#br0" timeOffset="145389.28">15723 5951 78 0,'0'0'125'0,"-2"-2"-8"0,2 2-3 16,0 0-12-16,-2-3-6 0,2 3-4 0,0 0-8 0,0 0-2 16,0-7-2-16,0 7-9 0,0-7-7 0,0 7 2 15,-1-5 3-15,1 2-7 0,0 3-7 0,-1-9-5 16,-1 7 4-16,1-2-1 0,1 4 5 0,-6-6 5 16,3 3-8-16,0-1-5 0,-1 0-11 0,-1 3 4 15,1-2-4-15,0 1-6 0,0-2-4 0,-1 3-1 16,5 1-3-16,-9-5-5 0,3 4 1 0,6 1-6 15,-11-1-3-15,4 1 3 0,-1 0-2 0,8 0-6 16,-9 0 3-16,9 0 0 0,-10 0-5 0,10 0 1 16,-8 0 1-16,8 0-3 0,-6 5 3 0,3-2-5 15,2 1 2-15,-3 1-1 0,1-3-1 0,2 5 5 0,1-2-3 16,0 3-2-16,0-1-2 0,-1 2 3 0,1 1-2 16,1 0 0-16,-1 1 1 0,0-1-2 15,1 7 5-15,2-5-4 0,-2 0 3 0,2 1-2 0,2 4-1 16,-4-1 0-16,3 2-1 0,0 0 5 0,0 0-6 15,-3-1 4-15,4 0 1 0,-2 2 5 0,-2 0-1 16,4-3 3-16,-2-2-2 0,-2-2-1 0,7 5-3 16,-4-6 2-16,1 2 2 0,0 2-1 0,-3-4-1 15,2 0-2-15,0 0 0 0,0-4-6 0,-2 4 8 16,1-2-12-16,-2-1 8 0,2-3 1 0,-2 1 2 0,0 1-3 16,0-2 2-16,-2 0-1 0,0 0 2 0,1 0 2 15,-4-1-3-15,2 0-3 0,-1-3 2 0,3-1 1 16,-6 5-3-16,2-3-13 0,4-2-33 0,-8-2-41 15,8 2-41-15,-10-7-80 0,5-3-105 0,0 1-336 16,-3-1 149-16</inkml:trace>
  <inkml:trace contextRef="#ctx0" brushRef="#br0" timeOffset="145846.87">15533 6210 60 0,'0'-6'171'0,"0"6"-17"0,2-6-18 0,2 0-11 15,0 2-17-15,1-1 0 0,5-1-13 0,-5 0-10 0,4 2-7 16,3-2-10-16,-2 2-8 0,3 1-2 0,-3-2-7 16,4 1-9-16,-1 1-4 0,0 1-3 0,0 0 2 15,0 0-7-15,-1-1-1 0,0 3-7 0,0-1-1 16,-1 1-2-16,1 1-3 0,-4-1-4 0,-2 0 2 16,2 4 0-16,0-3-5 0,-2 2-6 0,-1-1 2 15,-1 0 3-15,1 0-4 0,-3 1 1 0,1-1 3 16,-3-2-4-16,5 2-1 0,-2 1 4 0,-3-3-4 0,1 7 2 15,-1-5 1-15,0 2 1 0,0-4-3 16,0 4 2-16,0 1 3 0,-1 2-1 0,-2-2-2 16,2 0 4-16,1-1-6 0,0 3 5 0,0-2-10 0,4 0 9 15,-3-1 0-15,0 2-3 0,2-2 5 0,2-1 0 16,-2-1 3-16,-1 0-1 0,6-1 1 0,-2 2 0 16,-6-3 1-16,11-5-6 0,-6 2 5 0,-4 1-1 15,5-1-2-15,-3-1-2 0,2-1-1 0,0 1-5 16,-2-4-1-16,-3 3 5 0,0-3-3 0,1 1 14 15,-2-3-1-15,1 2-2 0,-3-2 3 0,2 3-2 16,-2 1 1-16,1 0 2 0,-3-5-1 0,1 3-1 0,-1-1-3 16,0 4 1-16,1-4-4 0,-3 6 1 0,1-2-3 15,1 0 2-15,-3 0-9 0,0 1 7 0,2 3-1 16,-3-4 1-16,4 4-3 0,-3-2-2 0,3 3 0 16,5 0-3-16,-10 0 2 0,10 0-4 0,-8 3-21 15,8-3-32-15,-1 5-33 0,1-5-63 0,-4 2-170 16,4-2-348-16,2 5 154 0</inkml:trace>
  <inkml:trace contextRef="#ctx0" brushRef="#br0" timeOffset="146289.79">15999 6076 140 0,'0'0'155'15,"0"0"-12"-15,0 0-13 0,0 0-15 0,-2-6-9 0,2 6-9 16,0 0-9-16,0 0-9 0,0 0-2 16,0 0-5-16,0 0-6 0,0 0-5 0,0 0-5 15,0 0-3-15,0 0-1 0,0 0-5 0,0 0 0 0,0 0-1 16,0 0-1-16,0 0-3 0,0 0 2 0,0 0-8 15,0 0-1-15,0 0-6 0,-17 5 0 0,15-3-2 16,-1 0-4-16,3-2 2 0,-6 5-1 0,2-1-9 16,0 2 7-16,1-1 1 0,-1 5-4 0,0-5 0 15,2 6 5-15,1-3 2 0,-2 1-7 0,2 1-1 16,1-1 1-16,0 1 1 0,0-3-1 0,4 1-2 16,-1-1 2-16,0 0-7 0,0 2 2 0,1-2 3 15,-1-2-3-15,3-1-1 0,-1 0 2 0,1 1-4 16,0-5 1-16,2 3-1 0,1-3-4 0,5-1-4 15,-5-1-9-15,5 0-15 0,-4-1-18 0,1 1-18 0,-5-1-5 16,4-1-17-16,-2-1-23 0,-2-1 1 16,2 0-11-16,-4 1-14 0,2-2-29 0,-2 2-102 0,0-2-277 15,-2 2 123-15</inkml:trace>
  <inkml:trace contextRef="#ctx0" brushRef="#br0" timeOffset="146989.47">16126 6133 234 0,'0'-3'59'0,"0"3"14"0,0 0 6 15,0-5 9-15,0 5-11 0,0 0 4 0,0 0 5 16,-3-9-2-16,3 9 3 0,0 0-5 0,0 0-3 15,0 0-9-15,0 0-3 0,0-3-7 0,0 3-6 0,0 0-9 16,-1-3 2-16,1 3 1 0,0 0-11 16,0 0 5-16,0 0-3 0,0 0 2 0,0 0-1 0,0 0 6 15,0 0-4-15,0 0 5 0,0 0-7 0,0 0-3 16,0 0 3-16,0 0-7 0,0 0 3 0,0 0-3 16,0 0-6-16,0 0-4 0,0 0-1 0,-1 12 1 15,1-12-4-15,0 0-2 0,0 0-1 0,0 5-2 16,2-4 2-16,-2-1 2 0,0 0-4 0,0 5-2 15,0-1-3-15,1 0 3 0,-1-4-4 0,3 4-1 16,-3-4 0-16,1 7 2 0,1-5-1 0,0 1-3 16,1 1 0-16,-2 0-6 0,-1-4 6 0,4 4 1 0,-2-2-1 15,1 1 0-15,-3-3 1 0,0 0-3 0,6 0 2 16,-6 0-1-16,11-3-6 0,-11 3 5 16,7-2 1-16,-2-1-3 0,-2-1 0 0,1-1 2 0,-2 2 0 15,3-1-1-15,-1 1-1 0,1 1-2 0,-5-2 3 16,0 4-2-16,5-3 1 0,-5 3 5 0,5-2-4 15,-2-1 1-15,-3 3-1 0,0 0-3 0,0 0 1 16,0 0-2-16,0 0-6 0,0 0 8 0,0 0-1 16,0 0 1-16,0 0 3 0,1 8-2 0,-1-8 0 15,0 4-3-15,0-4 4 0,4 5-3 0,-4-1 3 16,4-1-6-16,-3-1 2 0,-1-2 1 0,10 3-3 0,-3-1 4 16,-2-2 3-16,-5 0-3 0,10 0-3 0,-1-2 6 15,-4 0-1-15,2-1 1 0,-1 0-3 16,2-1 1-16,-3 1 4 0,-1-2-5 0,1-1-5 0,-1-2-6 15,0-4 5-15,-2 4 2 0,-1-4-1 0,-1 2-1 16,2 1 1-16,-4 2 2 0,1 0 3 0,0 2 0 16,0-3-1-16,-1 3-1 0,1-2-3 0,0 3 5 15,-2 1 4-15,3 3 0 0,-3-6 5 0,3 6-2 16,-1-4 2-16,1 4 2 0,-2-4 1 0,2 4-1 0,0 0-2 16,0 0-1-16,0 0-2 0,-3-2 2 15,3 2-1-15,0 0-3 0,0 0-3 0,0 0 5 0,-4 9 0 16,4-9-1-16,0 5-8 0,0-5 6 0,0 9 0 15,4-6-1-15,-4 5 2 0,4-2-3 0,-3 3-1 16,3-1 5-16,1 2-3 0,0 1 2 0,0-3-6 16,-1 2 5-16,0-5-3 0,1 7 2 0,-1-3-1 15,0-1 1-15,-2-3 1 0,1 2-1 0,0-2-3 16,0 2 6-16,-1-1-2 0,-1 0-3 0,-1-1 4 16,0 0-3-16,-1-3 4 0,1-2 1 0,0 7 2 15,-3-3-5-15,1 0 0 0,-2-2 4 0,-1 3-2 16,-1-3-14-16,-3 2-33 0,-2 2-71 0,-1-4-89 15,2 1-165-15,-4-1-397 0,4 0 176 0</inkml:trace>
  <inkml:trace contextRef="#ctx0" brushRef="#br0" timeOffset="166937.04">15336 6520 87 0,'1'1'100'0,"-1"-1"-8"15,0 0-3-15,0 0-4 0,0 0-4 0,0 0-7 16,0 0-5-16,0 0-8 0,9 0 0 0,-9 0-9 16,0 0-7-16,0 0 2 0,0 0-8 0,7 0-12 15,-7 0 5-15,0 0-2 0,6 3-7 0,-1-3 7 16,0 2 10-16,4-2-8 0,-1 3 2 0,5-3-3 0,2 0 3 16,2 3-5-16,3-3-12 0,7 0 3 15,-4 2 0-15,5-2 6 0,3 0-6 0,0 0-3 16,0 3-5-16,-1-2 1 0,-2 2 0 0,0-1-6 0,0 1 6 15,0 0-4-15,-7 1-1 0,8 1-2 0,-9-2 2 16,1 0-4-16,-2 0 2 0,-1 0 2 0,1 0-2 16,-1 1-1-16,-1-1-3 0,-3-1 3 0,0-1-2 15,0-1 2-15,1 2-2 0,4 1-3 0,-2-2 2 16,2-1 1-16,0 1-3 0,3-1 2 0,5-1-4 16,-6 0 7-16,8 1-5 0,1 0 6 0,-3-1-5 15,-5 1-1-15,6 0-4 0,-5-2 7 0,5 4 0 16,1-2 2-16,-7 0-6 0,-3 0 0 0,3 0 3 15,-3-2 5-15,-6 2-8 0,1 0 1 0,-4 2 3 16,-2-2-4-16,1-2 3 0,-3 2-1 0,1 0 3 0,-2 2 6 16,-5-2 3-16,8 0 9 0,-8 0 5 0,7 1 2 15,-7-1 2-15,0 0-2 0,0 0-2 0,8-3 4 16,-8 3-2-16,0 0-5 0,0 0-3 0,4-2-1 16,-4 2-4-16,0 0 2 0,0 0-2 0,0 0-2 15,0 0-3-15,0 0-2 0,0 0 5 0,0 0-6 16,0 0 0-16,0 0-2 0,0 0 2 0,0 0-3 15,0 0 2-15,-12-3-4 0,12 3 3 0,0 0-3 0,0 0 0 16,-6-2 2-16,6 2-5 0,0 0 2 16,0 0 1-16,0 0 0 0,-4-4-4 0,4 4 1 15,0 0 1-15,0 0 5 0,0 0-4 0,0 0-4 0,0 0 4 16,0 0-1-16,0 0 2 0,0 0 3 0,0 0-5 16,-4-2 0-16,4 2-2 0,0 0 4 0,8-8-3 15,-6 7 1-15,3-4-1 0,-2 0 0 0,1 1 0 16,0-2-5-16,-1-3-1 0,-1 2-8 0,-1 0 4 15,0-4-5-15,-1 1 5 0,-1-3-12 0,0 1-1 16,-3-5 4-16,0 2 0 0,0 0-2 0,-1-2 2 16,0-1 2-16,1 1-6 0,-1 0-2 0,1 0-1 0,2 0 3 15,-2 0 4-15,0-3 2 0,0 1-6 16,4 0 4-16,-5 4-1 0,5-2 1 0,-1 0 7 16,1 3-3-16,1-3 2 0,-1 1 1 0,0-4 0 0,4 3 6 15,-3 2-1-15,-1-2 3 0,0 5-2 0,4-1-6 16,-4 2 7-16,1-1 6 0,2-3 0 0,-2 1 2 15,2 2-5-15,-1-1 3 0,-1 0-1 0,2 2 1 16,0-1 2-16,-2 0-4 0,0 3-1 0,1-3 10 16,-1 2 1-16,0-2-4 0,-2 2 1 0,1-2-4 15,-1 0 0-15,-1 3 11 0,0-2-4 0,-1 2 0 16,0 2 1-16,2 0 0 0,-4 2-1 0,1-2-3 0,-1 1 0 16,4 2 0-16,-4-2-1 0,2-1-1 0,1 5 1 15,-1-1 3-15,-1 0-7 0,4-3 4 0,-1 3-4 16,1 3 4-16,-5-4-8 0,5 0 7 0,0 4-3 15,-4-6-3-15,-1 4 0 0,5 2 6 0,-1-5 1 16,-3 2-3-16,4 3-3 0,-4-2 4 0,0-2-6 16,0 1 6-16,-1-1-3 0,3 3 2 0,-1-2 0 15,-5 1-6-15,3-2 1 0,0 1 2 0,1 0 4 16,0 1-10-16,1-1 8 0,-2 1 0 0,1-2 5 0,1 1-4 16,-2 0 2-16,1-1-4 0,0 2 0 15,0-1-3-15,-2 0 5 0,0 0-1 0,-1-1 0 16,-2 1-5-16,-6 2 5 0,-2-2-2 0,-4 3 4 0,-1-2-1 15,-6-2-2-15,0 1-4 0,-4-1 3 0,1 2-2 16,1-1 6-16,-1 1-6 0,-1 2 1 0,0 0 3 16,0 0-2-16,-4 0 2 0,0 3-6 0,-1 0 8 15,-15 2-5-15,15 1 2 0,-4-3-23 0,3 0 5 16,-2 1 2-16,4 0 1 0,1-3-2 0,0 3 8 16,3 0-4-16,0 0 2 0,5-2 2 0,7 1 1 15,1-1 0-15,1 0 1 0,4 2 0 0,-4-3 10 0,1 2-10 16,3-1 4-16,0 1-4 0,6 0 6 15,-3-1-3-15,-1 2 0 0,2-4 2 0,3 3-1 16,0-2 6-16,2 0-4 0,5-1 0 0,-6 3 1 0,6-3-2 16,-9 1-6-16,5 1 5 0,4-2-2 15,-5 1 6-15,5-1 3 0,0 0-6 0,-7 3 10 0,7-3-7 16,0 0-5-16,-9-2 4 0,9 2 1 0,0 0-2 16,-8 0 1-16,8 0 2 0,0 0-1 0,-6-2 1 15,6 2-2-15,0 0 0 0,0 0 0 0,0 0 3 16,0 0-2-16,0 0-1 0,0 0 3 0,-6-2-6 15,6 2 3-15,0 0-1 0,0 0 1 0,0 0 0 16,0 0 2-16,0 0-4 0,0 0 3 0,0 0-1 16,0 0-3-16,0 0 3 0,0 0-2 0,0 0 3 15,0 0-5-15,0 0 0 0,0 0 5 0,0 0-2 16,0 0 0-16,0 0-3 0,0 0 2 0,0 0 3 0,-3 6-3 16,3-6-1-16,2 5 2 0,-2-1-2 15,1 1 2-15,2 2 2 0,-2-4 3 0,1 4-5 0,1 0 2 16,-2-2 2-16,2 2-1 0,-2 0-2 0,2-1-1 15,2 4 3-15,-5-1-2 0,2 1-3 0,-2-1-1 16,0 3 2-16,0 0 2 0,-2 1 3 0,-2 1-3 16,3 2-1-16,-2 0 2 0,2 2-1 0,0-3 0 15,-2 2 2-15,3 1-3 0,0-2 6 0,3 1-6 16,-2 0 4-16,2 0-4 0,-1 0 0 0,2 2 6 16,-3 0-5-16,2-1 4 0,-2-1 0 0,1 4 5 15,-2-3-7-15,-2 1 2 0,1 0-1 0,-1 1 2 16,0-2-2-16,-2-1-5 0,2-2 4 0,0-3-4 0,1 1 4 15,-2-1 0-15,3 4-1 0,2-4-1 0,-4 1 3 16,2-4 2-16,0 3-4 0,2-3-2 0,-2 2 3 16,2-1 0-16,2 0-6 0,1 0 3 0,-2-1 6 15,-1 1-4-15,1-1 3 0,1-1 0 0,-1 1-5 16,0-2 4-16,0 0-4 0,-2 0 2 0,0-1-1 16,0-2 1-16,2 1 0 0,-2 0 2 0,0 0 2 15,1-3-1-15,-1 2-3 0,0-1 3 0,-1-3-6 16,2 4 4-16,-2-4 0 0,0 4-3 0,0-4-1 15,0 0 0-15,1 5-1 0,-1-5 6 0,1 2 0 16,-1-2-2-16,0 0-2 0,0 0 1 0,0 0 0 0,3 5 3 16,-3-5-2-16,2 2 0 0,-2-2 0 0,0 0 2 15,0 0 0-15,0 0 0 0,0 0-2 16,0 0 1-16,0 0 11 0,0 0 7 0,0 0 9 0,0 0 3 16,0 0 4-16,0 0 1 0,0 0-2 0,0 0-1 15,0 0-5-15,0 0-5 0,11-5-1 0,-11 5-5 16,6-3 1-16,-6 3-3 0,6-1-3 0,-6 1 0 15,3-3 0-15,-3 3-4 0,0 0 2 0,0 0-2 16,6 0-4-16,-6 0-1 0,0 0 4 0,0 0-3 16,0 0-1-16,0 0 1 0,4-2 1 0,-4 2-10 15,0 0-26-15,0 0-33 0,0 0-41 0,3-4-58 16,-1 2-133-16,3-2-317 0,4-1 141 0</inkml:trace>
  <inkml:trace contextRef="#ctx0" brushRef="#br0" timeOffset="191302.32">15311 7707 98 0,'0'0'128'0,"-4"-1"-9"0,4 1-6 16,0 0-11-16,0 0-7 0,-4-4-10 0,4 4-10 0,0 0-7 15,0 0-11-15,0 0 1 0,-3-6-6 0,3 6-5 16,0 0-7-16,0 0-1 0,0 0-6 0,0 0 4 16,0 0-8-16,0 0-4 0,0 0-7 0,0 0 6 15,0 0-2-15,0 0-2 0,0 0-3 0,0 0-2 16,0 0-1-16,0 0 3 0,0 0-6 0,0 0-5 16,0 0 2-16,0 0-2 0,0 0 2 0,0 0-2 15,0 0 2-15,0 0-5 0,0 0 3 0,0 0-1 16,14 7-2-16,-7-4-1 0,-2-3 1 0,1 1 3 15,-1 2-6-15,4-2 6 0,-4 0-3 0,7 2 0 0,-2 0-3 16,0-1 2-16,3-2 4 0,1 2-2 16,3 1-1-16,-3-1-4 0,4-1 1 0,0 3-3 0,1-1 3 15,3-1-3-15,-3 3 1 0,2-2-1 0,0 1-7 16,-1-3-7-16,2 2-4 0,-3 1-7 0,2-3-4 16,-1-1-5-16,1 3 1 0,0 0 5 0,1-1 1 15,7-1 3-15,-7 0-4 0,5 0 9 0,0 3 2 16,2-4-1-16,-2 1 7 0,1 0-4 0,1 2 6 15,2-3 2-15,-3 0 6 0,4 0 2 0,0 1 6 16,-1-1 4-16,-2-1 3 0,4 2 0 0,-2 1-3 16,1-1 1-16,1-2 0 0,2 1 0 0,-1-3 0 0,1 3 6 15,-1 3-10-15,-2-5 0 0,-4 2-1 0,4 0 1 16,-2 0-5-16,-9 0 5 0,1-1-3 0,0 1 3 16,-4 0 1-16,0 0-9 0,-1 1 9 0,-4-2-6 15,0 1-3-15,0 0 5 0,-3 0-6 0,3 0 2 16,-3 0 0-16,3 0-2 0,1 0 0 0,1 1-5 15,3-2 2-15,1 2-4 0,2-2-2 0,0 1 9 16,1-3-6-16,6 3 7 0,3 0-8 0,-3 0-3 0,-1-1 14 16,-5 1-8-16,-1-1 6 0,2 1-3 0,-5-4-3 15,0 4-2-15,-4 0 0 0,0 2 13 16,-1 0-9-16,1-2-10 0,-4 0 7 0,-1 2 6 0,3-2-4 16,-3 3 3-16,-2 0 4 0,2-2-5 0,-2 0 6 15,3-1-2-15,-1 1-3 0,4 0 5 0,-3 0 2 16,1 2-7-16,2-4 0 0,1 1 11 0,0 0-7 15,-1-3-6-15,6 2 4 0,-2 0 2 0,-3 1-14 16,0 0 0-16,0 0-6 0,-1-1 4 0,-2 1-1 16,-1 0 4-16,-1 1-7 0,-1-2 8 0,1 1-3 15,-4-1 4-15,-5 1 2 0,10 0 1 0,-10 0 1 0,7-2 6 16,-7 2 4-16,6 0-1 0,-6 0-1 0,0 0 3 16,5-1 5-16,-5 1 2 0,0 0 1 0,0 0 2 15,3-3-12-15,-3 3 7 0,2-4 0 0,-2 4 6 16,2-4-6-16,-2 4-2 0,2-4 1 0,-1-1 7 15,2 3-3-15,-2-2-4 0,3 1 11 0,-4-2 7 16,0 5 0-16,5-8-4 0,-5 4-3 0,0 0 0 16,0-1 4-16,1 0-9 0,-2-5 5 0,2 4-7 15,-1-6 7-15,-1 7-7 0,-1-8 0 0,-1 2-2 16,1-5 6-16,-2 3 7 0,1-4-8 0,-1-2 2 16,0 1 1-16,-2-7 4 0,2-1 5 0,-1 1 3 0,-1 1-3 15,1-4 2-15,1 1 16 0,0 0-4 0,-3 0-7 16,3-4-4-16,2-1 2 0,-3 1-1 0,3 0-4 15,-4-2 2-15,5 6-2 0,-1-5-3 0,-2 3-1 16,2 1-1-16,0 3 1 0,0 6-2 0,0 0-6 16,2 0 2-16,0 2-4 0,0 3 0 0,0 2 1 15,0 0-7-15,2 2-1 0,0-2 3 0,-1 4-2 16,0 1-3-16,1-3-1 0,-2 1 0 0,2 2 3 16,0 2 2-16,-2 0-5 0,0 2 1 0,2-5-2 0,-1 4-2 15,1-1 3-15,-1 0 3 0,0 0-4 16,1 2-1-16,-2-3 4 0,0 2-6 0,1 0 4 0,-1 4 0 15,-1-6-1-15,1 2 1 0,0-2 0 0,0 6-4 16,-3-5 1-16,2 3-4 0,1 2 2 0,-3-7 3 16,1 3-2-16,-1 0 2 0,-1 3-2 0,-2-2-3 15,1 0 2-15,0 0 1 0,-1 1-1 0,0 0 0 16,-3-1-1-16,3 1-2 0,-3-2-5 0,0 1 11 16,0 3 1-16,-3-3-5 0,3-1 0 0,-2 3 4 15,2-1 3-15,-4 0-6 0,3 1-4 0,-5 0 3 16,-4 0 0-16,-1-1 0 0,1 2 0 0,-4 0-2 0,-5-1-3 15,0-1 1-15,-3 2 2 0,1-2 0 0,-1 0 1 16,-2 1 1-16,-3-3 0 0,3-1-2 0,-2 4 2 16,-2-3-3-16,1 0 5 0,-1-2-3 0,2 2 3 15,-4-2 1-15,1 0-1 0,-2 0 3 0,2-1-1 16,-2 3-2-16,2-1 2 0,-2 0-4 0,2-1 0 16,-1 1 3-16,3 1-3 0,1 2 4 0,2-2-2 15,2 1-3-15,-1 2 4 0,4-1 0 0,-4 4-1 16,9-2-1-16,-5 3-2 0,1-2 1 0,-2 3-4 15,11 1 7-15,-4-1 5 0,2 1-4 0,-1 0 0 16,2-1-2-16,0 1 2 0,4 1 3 0,0 1-2 0,-2-2-3 16,4-1-3-16,-5 3-4 0,4-1 1 15,0-2 9-15,4 2-6 0,-3-1-2 0,0-1 3 0,-2-1 1 16,2 1-2-16,-6 2-2 0,2-2 4 0,3-2 1 16,-2 2-2-16,2-3 4 0,-1 2-3 0,2 0-2 15,0-2 4-15,-5 4-1 0,1-2 0 0,-2 0 1 16,5 1 0-16,-3-1 2 0,7 1-4 0,-4-1 0 15,1 2 3-15,-1-2-3 0,3 1 4 0,2-2-1 0,-3 1-5 16,6-2 6-16,-4 0-4 0,5 1 4 0,-2 2-6 16,2-3 2-16,5-1 2 0,-6 0 0 15,6 0-1-15,-8 0-3 0,8 0 8 0,0 0 1 0,0 0-7 16,-7 0-1-16,7 0 1 0,0 0 1 0,0 0 4 16,0 0-4-16,-8 0 1 0,8 0 1 0,0 0 0 15,-12-1-2-15,12 1 1 0,-10-1 0 0,5 1 0 16,5 0 0-16,-13 0-5 0,9-2 8 0,4 2-4 15,-15 2-1-15,6-2 2 0,1 0 2 0,3 1 1 16,-5 0-1-16,1-1-4 0,-4 0 5 0,4 3-6 16,-2-1 4-16,-3-2-3 0,2 3 2 0,-5 1 1 0,4-2-1 15,-6 1 0-15,7 0 1 0,-3-3-2 0,3 1 2 16,3-1-5-16,0 0 5 0,4-1 1 16,5 1 4-16,-13-3 0 0,8 3 5 0,1-2-7 0,4 2 1 15,-6-1 2-15,6 1-4 0,-6-1-1 0,6 1 5 16,0 0-1-16,0 0-6 0,0 0 2 0,-11-1 0 15,11 1 1-15,0 0-2 0,0 0 4 0,0 0-4 16,0 0 1-16,0 0 1 0,0 0-2 0,0 5 0 16,0-5 1-16,0 0 0 0,8 8 3 0,-8-4-4 15,0-4-1-15,1 3 0 0,1 2-3 0,0-3 3 16,-2 2 1-16,0-4 1 0,2 3-5 0,-2 2 7 0,0-5-5 16,2 4 3-16,-2-4 2 0,0 0-3 0,5 3-1 15,-5-3-5-15,0 3 8 0,0-3-6 0,0 5 1 16,0-5 4-16,0 4-2 0,0-4 0 0,1 5 0 15,1-2 0-15,0 4 3 0,-2 0 1 0,0 3 3 16,1 0-5-16,-1 2 2 0,-1 5-1 0,1-1 2 16,0 3-2-16,-2 0-1 0,-1 9-1 0,-2-2 6 15,-1 2-5-15,1 0 2 0,3-1-3 0,-3-3-1 16,2 1 7-16,2 1-1 0,-3-9-6 0,4 3 2 16,0-2 2-16,2 2-1 0,0-3 0 0,-1 1-1 15,-1-2 2-15,3 3 2 0,-6-1-3 0,2-2-4 0,1 2 1 16,0-1 3-16,-2-4 0 0,-2 2 1 0,3-4-4 15,-2 2 2-15,3-5 1 0,0 2-3 0,-2-2 3 16,4 0-3-16,-2-3 2 0,0 4-2 0,1-3 3 16,2 1 0-16,1 0-7 0,-1-2 8 0,0-1-2 15,4 4-1-15,-4 0 2 0,1-4-3 0,0 4 3 16,4 0-2-16,-5-5-1 0,1 4 2 0,0-4-3 16,0 2 2-16,-3-2 0 0,3 1-2 0,0-1 0 15,-4-3-1-15,1 6 7 0,3-4-2 0,-4-2-2 0,5 3 1 16,-5-3 6-16,0 3 2 0,0-3-2 0,0 0 1 15,0 0-1-15,0 0-1 0,0 0 2 0,0 0-1 16,0-11-10-16,0 11 13 0,-4-6-5 16,4 2-4-16,0 4 1 0,-1-8-3 0,-3 3-17 0,3-1-20 15,1 2-30-15,-4-1-29 0,7 0-89 0,-6 1-114 16,2-3-323-16,-3 2 143 0</inkml:trace>
  <inkml:trace contextRef="#ctx0" brushRef="#br0" timeOffset="210375.04">15171 4795 70 0,'0'0'146'0,"0"0"-13"16,-1-5-6-16,1 5-9 0,-3-6-15 0,3 6-9 15,-1-4 0-15,-3 2-4 0,4 2-5 0,0-5-12 16,0 5-3-16,0-5-7 0,0 5-8 0,-1-5-4 0,1 5-2 16,1-5-6-16,-1 5-2 0,5-5-9 0,-5 3-1 15,0 2-6-15,0-5 3 0,0 5-3 0,0-5-8 16,0 5 0-16,0-6 3 0,0 6-5 0,0-4 0 15,3 1-3-15,-3 3 2 0,1-5-1 0,-1 5 3 16,0 0-4-16,-4-3 4 0,4 3 4 0,0 0 2 16,0-5 8-16,0 5-1 0,0 0 1 0,0 0-2 0,-1-5 5 15,1 5-6-15,0 0-3 0,0 0-2 16,0 0-1-16,0-5-6 0,0 5 2 0,0 0-3 16,0 0-3-16,0 0 1 0,0 0-6 0,0 0 0 0,0 0-1 15,0 0-3-15,0 0 1 0,0 0 2 16,0 0 1-16,0 0-3 0,0 0 6 0,1 15 8 0,2-10-2 15,-2 2-1-15,2 0 2 0,-2 0-4 0,3 4 8 16,-3 1-1-16,-1-1 7 0,0 1-5 0,0 5 2 16,0-1-4-16,0 1 4 0,0 1-1 0,0-6-5 15,0 0 0-15,-4 2 0 0,4-3-2 0,-1 1 5 16,1 0 0-16,-1-3 0 0,-2 2-2 0,-1-1-1 16,4 1-3-16,-1-1-7 0,-4-3 5 0,5 4-2 15,-1-6 0-15,-2 3 0 0,3 1 1 0,0-1-1 0,-1-3-7 16,-2 2-22-16,3-1-18 0,0 0-25 0,3-3-28 15,-3 2-33-15,1-1-44 0,-1-4-202 0,3 3-399 16,-3-3 177-16</inkml:trace>
  <inkml:trace contextRef="#ctx0" brushRef="#br0" timeOffset="210883.83">15009 4801 81 0,'0'0'183'0,"0"0"-12"16,-4-1-15-16,4 1-19 0,0 0-12 0,0 0-13 15,0 0-10-15,0 0-11 0,0 0-7 0,0 0-12 16,0 0-2-16,0 0-7 0,0 0 0 0,0 0 0 16,0 0-1-16,0-5 2 0,0 5-1 0,0 0-2 15,0 0 0-15,0 0 0 0,0 0-8 0,0 0-1 0,0 0-5 16,0 0-4-16,3-5-4 0,-3 5-5 0,0 0-4 16,1-4-4-16,-1 4-4 0,0 0-2 0,5-4 2 15,-3 2-5-15,2 0-2 0,2-1-1 0,-1-1 0 16,4-1-1-16,1 0-3 0,-1 1-1 0,1 0-2 15,3 0 0-15,-2-2-1 0,3 2-2 0,-3 0 1 16,1 1 1-16,7-2-6 0,3 1 6 0,-4 3-2 16,1 0-2-16,2-2-1 0,-3 2 2 0,2 1-2 15,-2 1 2-15,-5-1-3 0,0 0 1 0,-1 2-1 16,1-1 1-16,-3 0-1 0,-3-1-2 0,-1 0 3 16,-6 0-5-16,9 1 2 0,-4 0-1 0,-5-1 1 15,6 1-8-15,-6-1 5 0,0 0-1 0,4 3-15 0,-4-3-3 16,0 6-21-16,0-6-22 0,-1 3-26 0,1 1-28 15,0-4-65-15,-3 5-130 0,3-5-341 0,-1 6 150 16</inkml:trace>
  <inkml:trace contextRef="#ctx0" brushRef="#br0" timeOffset="211567.43">15282 5036 168 0,'0'0'190'16,"0"0"-14"-16,0 0-10 0,0 0-16 0,0 0-12 15,0 0-12-15,0 0-17 0,0 0-3 0,0 0-16 16,0 0-6-16,0 0-8 0,-7 1-9 0,7-1-11 16,0 0-3-16,0 0-5 0,0 0-10 0,0 0-3 0,0 0-5 15,0 0-1-15,0 0-4 0,0 0-3 0,0 0-2 16,0 0-1-16,0 0 1 0,0 0-4 0,0 0-1 16,7 4-3-16,-7-4-3 0,0 0 3 15,0 0-1-15,0 0-4 0,0 0 3 0,0 0-4 0,0 0 0 16,0 0 1-16,0 0 1 0,8 0-1 0,-8 0-2 15,0 0 2-15,0 0-3 0,0 0 0 0,0 0 0 16,0 0-1-16,0 0-2 0,0 0 3 0,0 0-2 16,0 0 1-16,10-5-1 0,-7 3 0 0,1-1 0 15,2 1 2-15,-2-2-3 0,0 2 4 0,-1-1-1 16,3 0-3-16,-2 0 1 0,-1-1-5 0,1 1 3 16,-4 3 3-16,6-3 5 0,-3 1 9 0,-3 2 5 15,1-4 3-15,-1 4-2 0,4-3 6 0,-4 3-1 0,0 0-2 16,1-4-1-16,-1 4-3 0,0 0-2 0,0 0-2 15,0 0-2-15,0 0-3 0,-5-5-7 0,5 5 5 16,-5-1-8-16,5 1 5 0,0 0 0 0,-9-1-1 16,9 1 0-16,0 0 1 0,-13 4-1 0,8-4-1 15,5 0 2-15,-11 3-2 0,6-2-1 0,0 2 1 16,-2 0-1-16,2-1-1 0,-1 1-3 0,1 1 3 16,-2-1 0-16,3 4-2 0,-1-4 1 0,1 2 2 0,0 1-2 15,1-2 0-15,0 0 0 0,-1 1-3 0,1 0 2 16,0-1 1-16,3 0-2 0,-3 0 0 15,3 1 3-15,-1-2-3 0,1 2 0 0,0-5 1 0,1 8 2 16,3-3 0-16,-1-1-2 0,1 0 2 0,2 0 0 16,4 1-3-16,-1 2-1 0,2-2-12 0,3 0-29 15,-2-2-29-15,0-1-23 0,-1 3-33 0,8-2-43 16,-3-2-194-16,-6 0-392 0,4-2 173 0</inkml:trace>
  <inkml:trace contextRef="#ctx0" brushRef="#br0" timeOffset="212185.24">15579 5005 63 0,'0'0'189'0,"-8"-2"-16"0,4 1-12 15,4 1-13-15,-5-4-8 0,5 4-10 0,-7-1-13 16,7 1-11-16,-7-4-11 0,7 4-9 0,-6 0-6 16,6 0-9-16,0 0-6 0,-12 2-6 0,7 0-5 15,5-2-2-15,-9 5 0 0,3-3 1 0,-1 1 1 16,0 3-6-16,0-2-4 0,1-1 3 0,-3 1-3 0,-1 1-1 16,5 0-2-16,-3-3-7 0,-1 4-1 15,0 0-1-15,0-1-4 0,4 0-7 0,-1-2 2 0,2 2 0 16,-4-1-5-16,6 0 0 0,-2 0-2 0,1-2 0 15,-1 3-5-15,3-2-3 0,1-3-3 0,0 7 2 16,-1-6-4-16,1-1 3 0,2 7-4 0,2-6-2 16,0-1 3-16,1 3-6 0,4-1 1 0,-1 0 2 15,-2-1 0-15,2-1-2 0,-1 1 4 0,1-1-1 16,-3 0-2-16,-5 0 0 0,12 0 5 0,-12 0-8 16,9-2 4-16,-5 0 1 0,-4 2 2 0,7-2-3 0,-3-1 0 15,1-1-3-15,0 1 6 0,-1 1-1 0,-1-1-1 16,0 2-8-16,0-3 6 0,2 0 2 15,-3 0-1-15,-1 0 1 0,-1 4 0 0,2-4 2 0,2 2-1 16,-4 2-3-16,3-3-3 0,-3 3 9 16,2-5 7-16,-2 5 6 0,3-3 5 0,-3 3 0 0,0 0 3 15,0 0 3-15,0-4-3 0,0 4-1 0,0 0 0 16,0 0-2-16,0 0-4 0,0 0-1 0,0 0-1 16,0 0-1-16,0 0-10 0,0 0 6 0,0 0-5 15,-4 12 2-15,3-9 1 0,1-3-1 0,-3 6-2 16,3-3-1-16,0 2 2 0,0-1-1 0,0-4-4 15,3 8 1-15,-6-6-1 0,3-2 0 0,0 6-1 0,0-6-4 16,4 4 0-16,-4-4-4 0,1 6 2 0,-1-6-6 16,1 3-5-16,2 1-13 0,-3-4-12 0,6 1-28 15,-2-1-20-15,0 3-31 0,-4-3-33 0,12 0-59 16,-12 0-152-16,11-3-393 0,-6 3 175 0</inkml:trace>
  <inkml:trace contextRef="#ctx0" brushRef="#br0" timeOffset="212822.38">15639 5031 99 0,'0'0'148'0,"0"0"-13"0,-5-2-13 16,5 2-13-16,0 0-14 0,0 0-5 0,0 0-13 0,0 0-1 15,0 0-6-15,0 0 2 0,8 8 1 0,-8-8 0 16,0 0 0-16,2 4 6 0,-2-4-2 0,0 4 0 15,0-4-3-15,3 3-1 0,-3-3 1 0,2 4-4 16,-2-4-5-16,-2 5-3 0,-1-1 3 0,3-4-1 16,-1 8-2-16,-2-4-11 0,2-2-1 0,-3 1-6 15,4 2-11-15,0-5 3 0,0 7-4 0,0-5-5 16,0-2-4-16,0 5-1 0,0-5-4 0,3 5-2 16,-2-3 0-16,-1-2-1 0,3 3-2 0,-3-3 1 0,0 0-3 15,0 0-2-15,0 0-4 0,0 0 4 16,7-7-1-16,-7 7-2 0,1-5 2 0,1 1-4 15,-1 0 1-15,-1 4-2 0,4-5 4 0,-4 5-3 0,1-4-2 16,-1 4-1-16,4-5-1 0,-2 2 3 0,1-1-4 16,0 2 2-16,-3 2-4 0,5-3 3 15,-5 3-2-15,6-4 3 0,-4 3-2 0,-2 1-1 0,6-3 3 16,-6 3-3-16,0 0 3 0,6-1-1 0,-6 1 0 16,0 0-1-16,9 5 0 0,-6-4 0 0,-3-1-3 15,8 3 7-15,-5 0-4 0,0-1 2 0,-1 2-1 16,-1 0-3-16,2-3 6 0,-2 3-3 0,-1-4 2 15,0 7-3-15,0-7 3 0,2 5-2 0,-2-5 0 0,0 4-3 16,0-4-1-16,0 0 8 0,0 0-1 16,2 1-2-16,-2-1-2 0,0 0 2 0,0 0-1 0,5-9 1 15,0 4-1-15,-2 1 1 0,-1-3-2 0,2 2 0 16,0-2-6-16,-1 1 7 0,-1 1 1 16,2-1-2-16,0 1 1 0,0 2-2 0,0 0 1 0,-2 1-2 15,-2 2 3-15,5-4-8 0,-5 4 6 0,9 4 1 16,-5-1-3-16,-3 1 4 0,3 1 2 0,0 0-1 15,-3 1 3-15,-1 3-2 0,1-1-2 0,-1-2 0 16,0 5 1-16,-1-2-1 0,1-2 3 0,0 0 0 16,0-3-1-16,0 3-2 0,0-6 1 0,0-1 0 0,-1 8-3 15,-2-3 5-15,3-5-4 0,0 4-9 16,0-4-16-16,0 0-26 0,0 0-34 0,0 0-35 16,0 0-48-16,0 0-193 0,-1-14-392 0,1 8 173 0</inkml:trace>
  <inkml:trace contextRef="#ctx0" brushRef="#br0" timeOffset="213901.19">15870 5018 177 0,'0'0'183'0,"0"0"-17"16,0 0-8-16,0 0-17 0,0 0-16 0,7 0-14 0,-7 0-10 16,0 0-10-16,0 0-11 0,1 5-3 0,-1-5-9 15,2 6-8-15,0-1-6 0,-1-3-12 0,-1 3 4 16,0-1-3-16,0 1-6 0,4-1-4 0,-3 0-7 16,0-1 1-16,2 0-3 0,-3-3 0 0,4 6-4 15,-4-3 0-15,0-3-4 0,1 5-4 0,-1-5-4 16,1 1 4-16,-1-1 0 0,0 0-1 0,1 6-2 15,-1-6-2-15,0 0 2 0,0 0-1 0,0 0-4 16,0 0-3-16,10 0 7 0,-10 0-2 0,0 0-1 0,0 0-1 16,11-5 3-16,-5 3-6 0,-1-1-1 15,1 2 2-15,0-3-2 0,1 2 0 0,1-3-2 0,-4 1 5 16,3 1-4-16,-1-1 2 0,0 1 0 0,-1-1 0 16,-1 1 1-16,0 2 4 0,-1-1-4 0,-3 2 1 15,6-3-1-15,-6 3 2 0,0 0 1 0,0 0 0 16,5 6-1-16,-5-6-1 0,2 7 0 0,0-4 1 15,-2 2 1-15,2-1-6 0,1 1 3 0,1-2 1 16,-2 1 0-16,2-2-5 0,0 1 6 0,1-2-5 16,-1 2 2-16,5-2 3 0,-4-1-2 0,-5 0 0 15,9-3 2-15,-5 1-2 0,0-1-1 0,-3-1 1 16,4 1-1-16,-2-4-1 0,-1 3 0 0,1-2 3 16,-2 0-3-16,-1 0-1 0,0-1 1 0,0 0 4 15,0 0-9-15,0-1 6 0,-1 3 0 0,-2 0-2 0,1-3 4 16,-2 4-6-16,-1-1 4 0,0 0 2 0,1 1-3 15,3 1-6-15,-3-1-11 0,1 0-13 0,-1 2-34 16,4 2-29-16,-2-7-71 0,-2 4-134 0,-1-2-322 16,2 1 142-16</inkml:trace>
  <inkml:trace contextRef="#ctx0" brushRef="#br0" timeOffset="214484.76">16163 4991 203 0,'0'0'188'0,"-7"4"-16"15,2 1-20-15,1-1-14 0,1-1-16 0,-1 4-7 16,1-1-15-16,-2-1-8 0,3 2-9 0,0 0-8 16,1-2-3-16,0 1-8 0,-1-3-6 0,2 2-5 15,2-2-4-15,-2 2 1 0,0-5-4 0,1 7-3 16,0-2-4-16,2-4-4 0,1 3-2 0,-1-2-3 15,3 0-4-15,-1-1-3 0,0 1-3 0,-5-2-4 0,10 0-12 16,-2 0-9-16,-2-2-8 0,-6 2-1 16,10-3-1-16,-4 0-2 0,-2-1 2 0,2 0 0 15,-4-1 1-15,-1 0 6 0,2-1-1 0,-3 0 7 0,0 0 9 16,-4 0 0-16,4 0 10 0,-4 1 2 0,2-1 18 16,-1 1 6-16,-3 0 3 0,2-1 4 0,2 3 8 15,-4-1 5-15,4 1 3 0,-1-2-3 0,1 4-2 16,2 1-6-16,-4-5-9 0,4 5-6 0,-2-3-4 15,2 3-4-15,4-5-4 0,-4 5-4 0,13-2 3 16,-5 1-5-16,3 0-2 0,2 2-3 0,1 0-4 16,-5 1-11-16,4 3-12 0,0-3-4 0,-4 1-5 15,0 1-6-15,1 4-1 0,-3-4 1 0,0 1 3 16,-3 3 0-16,0-3 2 0,-3 2-2 0,1 0 1 16,-2 1 9-16,-2-2-1 0,2 0 0 0,-1 1 4 0,-2-2-2 15,2-2 5-15,0 1 1 0,1 0-1 0,-2 0 5 16,2-4 6-16,-1 4 3 0,1-4 5 0,0 0 0 15,0 0-3-15,0 0 2 0,0 0 1 0,0 0-3 16,0 0 1-16,0 0 3 0,5-12-2 0,-4 10-1 16,1-3 6-16,-2 1 4 0,1-1 0 0,3 2-2 15,-3-2-3-15,0 0-1 0,0 0 0 0,1-1 1 16,-2 2-4-16,1-2 7 0,0 1 1 0,3 0-4 16,0-4-2-16,1 3-2 0,0-3-2 0,2 4 0 0,-1-3-4 15,0 1-27-15,2-1-25 0,1 2-29 0,-1-2-28 16,1 0-37-16,5-5-47 0,-7 5-212 0,2-1-432 15,0 0 193-15</inkml:trace>
  <inkml:trace contextRef="#ctx0" brushRef="#br0" timeOffset="-214713.19">16523 4787 94 0,'0'0'216'0,"-5"-3"-16"0,5 3-18 0,0 0-20 16,0 0-14-16,0 0-16 0,0 0-14 0,0 0-13 15,0 0-12-15,0 0-5 0,0 12-9 0,3-6-4 0,-2 1-10 16,0 1-1-16,1-1 4 0,-1 5 0 0,1-1 7 16,-2-1 4-16,0 6 3 0,3 0 2 0,-2-3-5 15,-1 3-6-15,0-4-1 0,1 0-7 0,-1 0-6 16,-1 2-3-16,1 2-3 0,-1-5-6 0,-2 0-4 16,2 0-5-16,1-1-3 0,0-1 0 0,-1 3-7 15,0-6-3-15,-1 1-2 0,1 0-2 0,0 0-11 16,2-3-6-16,-1 2-20 0,0-1-21 0,0-3-22 15,0-2-20-15,0 7-7 0,0-7-22 0,4 3-11 16,-4-3-13-16,0 0-2 0,11-7 17 0,-7 2-35 16,0-3-45-16,1 0-105 0,0 0-326 0,1-2 145 0</inkml:trace>
  <inkml:trace contextRef="#ctx0" brushRef="#br0" timeOffset="-214463.31">16572 5037 1001 0,'5'-8'-36'0,"-3"1"42"16,2 2 25-16,-1-5 1 0,-1 6 2 0,3-2 14 16,-3 0 12-16,0 3-3 0,-1 0 4 0,1-1-7 0,0 1-4 15,-2 3 3-15,2-4-1 0,-2 4-1 0,2-3-5 16,-2 3-2-16,0 0-8 0,0 0 7 0,0 0-3 15,0 0 4-15,0-4 4 0,0 4 4 0,0 0 8 16,0 0 5-16,0 0 1 0,0 0-2 0,-9 9-4 16,7-6-6-16,-2 2-5 0,-1-1 1 0,1-1-2 15,0 1-5-15,2 1-9 0,-2 0 4 0,1-1-6 16,2 1-3-16,-1-1-1 0,1 1-6 0,1 1 0 0,0-1-3 16,1-3-4-16,-1-2 2 0,2 6-4 0,2 0 1 15,-3-4-2-15,4 1-2 0,-1 0-2 0,1-1-1 16,3 1 0-16,-3-3-4 0,2 2-14 0,1-1-7 15,2 1-23-15,-2-2-13 0,-2 0-18 0,2 0-12 16,1 0-19-16,-9 0-20 0,13 0-19 0,-11-2-30 16,6 1-158-16,-2-1-357 0,1 2 158 0</inkml:trace>
  <inkml:trace contextRef="#ctx0" brushRef="#br0" timeOffset="-214316.62">16749 5054 36 0,'0'0'224'0,"0"0"-11"0,0 0-5 0,0 0-5 16,0 0-9-16,0 0-11 0,0 0-22 0,0 0-9 16,0 0-16-16,0 0-13 0,0 0-13 0,0 0-11 15,0 0-31-15,0 0-50 0,0 0-68 0,0 7-108 16,0-7-162-16,0 0-347 0,0 0 153 0</inkml:trace>
  <inkml:trace contextRef="#ctx0" brushRef="#br0" timeOffset="-210662.72">17129 4834 59 0,'0'0'167'0,"-3"-8"-17"15,3 3-14-15,0 5-8 0,-1-5-5 16,1 0-2-16,0 5-9 0,0-6-11 0,0 2-8 16,0 4-12-16,0-6-5 0,0 6-8 0,0-5-8 0,-1-1-3 15,-2 2-5-15,3 2-3 0,0 2-4 0,-1-9-2 16,-2 6 1-16,3-2 1 0,-4 1-1 0,3 0-3 15,1 1 0-15,-4-2-9 0,-1 1-1 0,2-1 5 16,0 3-3-16,-1-3-4 0,-2 1-1 0,3 0-2 16,-1 0-3-16,-2-2-1 0,2 0 0 0,0 1-3 15,-3-2 2-15,1 2 1 0,2 2 3 0,1-1-5 16,-2-2-2-16,0 2 2 0,-1 1-6 0,0-2 2 0,1 1-2 16,1 0 0-16,-3 0 0 0,3 0-2 0,-2-1-1 15,3 1-3-15,-1 0 3 0,-1 0-5 16,-2 2 2-16,1-2 0 0,2 1-4 0,-2 2 4 0,0-3-4 15,-1 1 3-15,-2 1 0 0,0-1-2 0,-2-1-2 16,0 2 3-16,2-4-4 0,-1 3 3 0,3 1-3 16,0-2 5-16,-1 1-4 0,-3-1-2 0,5 2 2 15,-1-2 0-15,1 2-5 0,-2 0 5 0,3-1-5 16,-1 1 7-16,-1-3-3 0,2 2 2 0,-2 1-1 16,0 0-1-16,2-1-4 0,0-1 7 0,-2 0-3 15,0 0-1-15,2-1 2 0,-3 0-7 0,-1-2 3 16,1 4 2-16,-1-1 0 0,-1-1-7 0,4 0 10 0,-4 2 1 15,-1-2 0-15,1 0-3 0,1 1-2 0,-1 0 1 16,-3-1 3-16,-1 2-1 0,-1-4 4 0,-3 5 1 16,5-3-2-16,-3 1 0 0,3 1 0 0,-1-1 9 15,1 0 1-15,-1 1 0 0,0 0-2 0,1 0-2 16,0 0 3-16,3-1-8 0,-4 1 4 0,1 0 0 16,-1-1-3-16,1 2 0 0,-1-3-2 0,3 3 0 15,-2-2-2-15,-1 2 1 0,-3-3-2 0,3 3 0 0,-4-3-7 16,0 0 8-16,-2 2-3 0,2-2-2 15,-5 1 5-15,4 2 1 0,0-4 2 0,-3 2 2 16,0 2 8-16,2-3-2 0,-1 2 4 0,4 0 0 0,4 1 1 16,0-1 0-16,2 2 0 0,-1-2-5 0,-2 0-1 15,2 2 2-15,1 0-2 0,6 1 5 0,-3-3-4 16,0 2 1-16,2 1-4 0,-5-3 1 0,2 3-13 16,0-2 2-16,-3-1 0 0,2 3-2 0,-4 0-1 15,1-1 0-15,-1 0 0 0,-2-2 1 0,-4 1-3 16,4 1 1-16,-6 0 2 0,4 1 1 0,-4-3 0 15,2 1-2-15,1 2 3 0,0-3-3 0,-2 3 2 0,3-2 1 16,0 2-5-16,1-2 4 0,4 1-2 0,-5 1 1 16,5 0 0-16,1-2 0 0,1 4 1 15,0-4 1-15,-3 2-2 0,3 0 0 0,2 2-1 0,-1-2 0 16,-4 0-1-16,1-2-1 0,-1 2 5 0,0 0-2 16,-4 2-1-16,-1-1 0 0,1-2 2 15,-2 2-3-15,-2-1 2 0,5 2 0 0,-2-1 3 0,0-2-3 16,1 1 2-16,3 1-2 0,1-2 0 0,0 2-2 15,1-2 2-15,3 1 4 0,-3 2-6 0,3-1 1 16,-2-2 0-16,7 2 0 0,-4-1 0 0,9 0 2 16,-14 2 0-16,10-2-3 0,-6 2 4 0,5 1-2 15,0-3 0-15,-3 2 2 0,-1 0-4 0,4-1 3 16,-4 2-2-16,1-2 0 0,-2 4 0 0,0-2 3 16,1 1 0-16,-2-2-3 0,0 4 3 0,1-4-1 15,0 1-1-15,0 1-1 0,-2-2 0 0,2 1 1 0,1 1 3 16,0 0 0-16,-2 0-3 0,3-1 0 0,3-1 0 15,-3 1-3-15,2-1 3 0,2 1 0 0,-4-2-2 16,4 2 1-16,-1-2 3 0,1 1-1 0,-2 0 2 16,1 0-1-16,0 3-3 0,-1-2 1 0,-1 0 0 15,0-1 1-15,0 2-1 0,-2 1-2 0,0 0 4 16,-1-2-1-16,1 2-1 0,1-1 1 0,0-1-1 16,1 0-1-16,1 0 3 0,1 0 1 0,-1 0-3 0,2-2-1 15,0 2-1-15,1 0 1 0,-1-1 2 0,-1 1 0 16,1 3-4-16,2-2 1 0,-5 3 4 15,5-2-2-15,-3-1 0 0,-2 5 0 0,5 0 0 0,-5 0 0 16,2-2-1-16,1 1-1 0,-2 1 3 0,2 0 0 16,0-1 0-16,0-1-2 0,3 1 3 0,-3 0 0 15,0 0-1-15,0 2-2 0,-2 2 1 0,5-4 2 16,-3 1 0-16,0 0 0 0,3-1-3 0,-2 1 1 16,2-1 2-16,-3 0 0 0,2-2-1 0,0 2 0 15,2-1-1-15,-1 1 3 0,1 1-6 0,0-3 2 16,0 0 2-16,0 0-1 0,0-1-1 0,1 1 5 15,-1-3-4-15,2 3-3 0,0 0 3 0,-2-1 0 0,0 0-1 16,4 2 1-16,-4-3 4 0,1 1-5 16,-1 0 2-16,3 1-1 0,-3-1 0 0,0-1 2 15,1 1-4-15,-1-1 3 0,2 1-2 0,0 2 1 0,-1-2 1 16,2 0-2-16,-3 2 1 0,1-2 0 0,3-1-1 16,-4 4 1-16,5-3 0 0,-5 2 1 0,1-1-1 15,3 0-1-15,-4 1 1 0,2-1-1 0,0 1 2 16,-2-2-2-16,4-2 3 0,-3 2 1 0,-1-1-1 15,0 1-2-15,3-2-1 0,-2 1-1 0,-1-2 3 16,0-2-3-16,4 5 2 0,-4-2-2 0,0-3 3 16,1 5-1-16,4-1-1 0,-2-1 0 0,-2-1 0 15,3 2 1-15,-3 2 0 0,3-4 1 0,0 3-1 0,0 0 4 16,0 0-6-16,-2-1 7 0,3 2-5 16,-1 1 2-16,0-3-1 0,0 3 2 0,0-3-3 15,-3 3 0-15,1-2 0 0,1 1 0 0,0-1 1 0,0 1-2 16,0-2-1-16,-2 1 2 0,3 1 0 0,-3-2 1 15,2 1 0-15,-2 0-1 0,2-3-3 0,-1 3 6 16,1-1 0-16,1 0-3 0,0 2 0 0,0-4 1 16,0 3-2-16,0-1 4 0,1 2-3 0,1-1 2 15,0 1-2-15,-1 2 0 0,0-5 0 0,-1 2-1 16,1 1 0-16,1 0 1 0,0-1 0 0,-2 1 2 16,0-1-3-16,2 0 2 0,-3 1 0 0,1-1-1 15,0-1 5-15,0 3-5 0,0-4 1 0,2 2 3 16,-2 1-3-16,-2-2-5 0,5 0 2 0,-3-1 0 15,1 1 1-15,1-1 1 0,-2 0 2 0,1 1 2 16,3-2-3-16,-3 1-2 0,4 0-1 0,-4-1-2 16,0 1 5-16,3-1-2 0,-3 1 1 0,2-2 0 0,-1 2 0 15,0 1 1-15,-2 0 1 0,1 0 0 0,0-2-1 16,1 1-1-16,0 2 1 0,-1-1 1 0,-1 0-2 16,1 1-3-16,1 0 3 0,-2 1 1 0,2-4-2 15,-3 2-1-15,2 2 1 0,0-1 2 0,1-3-1 16,-2 2 0-16,1-1 0 0,3 0 1 0,-3 1 0 15,0-2 0-15,4 1-2 0,0 0 1 0,0 0 0 16,5-2 1-16,-5 3 1 0,0 0-2 0,5-2 0 0,-6 1-3 16,0 0 4-16,2 1-2 0,-1-1 0 15,0 1 2-15,-3-1-4 0,2-1 5 0,-3-1-4 0,1 1 2 16,2 2-3-16,-2-4 3 0,-2 3 1 0,0-1 0 16,2 0-1-16,-2-1-2 0,1 2 2 0,-1-2 1 15,2 0 1-15,-2 3-2 0,3-4 0 0,-1 3 0 16,1 0 0-16,1-2-1 0,0 2 2 0,1-1-2 15,1 1-1-15,0-3 3 0,-2 2-1 0,1 1-1 16,1-2 1-16,1 3 0 0,-4-2 0 0,1 0-1 16,-3-2 2-16,1 3-2 0,-1-2 2 0,-1 2-1 15,3-2 1-15,-7-1-1 0,7 4 1 0,-3-3-1 0,1 1-1 16,-5-2 3-16,8 5-1 0,-2-5-2 16,-2 0 1-16,2 0 2 0,2 0-3 0,1 1 2 15,0-1-2-15,1 3 0 0,4-3 1 0,-5 2 0 0,4-1 0 16,1 1-2-16,-4-2 2 0,2 3 2 0,1-1-4 15,-2 1 1-15,2-2 4 0,-4 2-3 16,-1-2 0-16,-1 0-2 0,2 2 1 0,-2 0-1 0,-1-3 2 16,0 0-1-16,1 2 1 0,-7-2 2 0,9 3-1 15,-4-2 2-15,-5-1-3 0,6 0 0 0,-6 0 2 16,10 0-3-16,-10 0 1 0,9 1 0 0,-4-1 1 16,3 0 0-16,-3 2-1 0,4-2-3 0,-2 0 1 15,0 2 4-15,2 1-2 0,4-3 0 0,-3 2-1 16,3-1 3-16,-3-1-2 0,2 3-2 0,-1-3 3 15,-1 3-2-15,-1-3 1 0,0 1 1 0,-2 1-2 16,0-2 1-16,5 0 2 0,-6 0-2 0,2 0 1 0,-2 0 1 16,1 2-4-16,2-2 3 0,-2 0-1 0,0 1 0 15,-1-1 3-15,2 0-3 0,-2 0 1 0,-1 2 0 16,-5-2 0-16,11-2-2 0,-7 4 0 0,4-2 3 16,1 0-2-16,-4-2-1 0,8 2 1 0,-1 0 1 15,-2 0-1-15,1 0 2 0,1 2-2 0,0-2-2 16,-1 0 3-16,-1 0-1 0,3 1 0 0,-2 0-1 15,1-1 2-15,-1-1-2 0,0 1-1 0,-4 0 3 16,2-1-1-16,0-1 0 0,-2 2-1 0,0 0 4 0,-1-1-2 16,-6 1 1-16,12-2-2 0,-7 2 1 15,-5 0 1-15,10 0-4 0,-10 0 3 0,9-2-2 16,-5 2 1-16,-4 0-3 0,13-1 3 0,-7 1-2 0,1-1 2 16,-1-1 0-16,3 2-1 0,-1 0 2 0,-1-1 0 15,4-2-2-15,-4 2 0 0,2 0 1 0,-1 1 0 16,-2 0-2-16,1-3 3 0,0 1 1 0,2 0-2 15,-4 2 1-15,1-2 1 0,-1 1-3 0,2-3 2 16,-3 4 1-16,1-3-2 0,-5 3 0 0,9-2 1 16,-5 1 1-16,2 0-4 0,-1-2 1 0,2 2 1 15,-2 0 0-15,0 1 0 0,4 0 0 0,-4-3-2 16,3 2 1-16,-2-3 0 0,3 2 0 0,0-1 1 16,-1 0-2-16,2 2 3 0,0-2-3 0,0-1 4 15,-1 0-1-15,3 3-1 0,-7 0 0 0,1-2-1 0,1 2 1 16,0-2 0-16,-2 3-2 0,2-4 1 0,-2 1 2 15,0 1-3-15,1 1 3 0,0-1-3 0,-6 2 2 16,6-2 1-16,-1-1 1 0,-5 3 1 0,5-1-3 16,-1 0 1-16,1-3-2 0,0 1 3 0,-1 0-2 15,1 1 1-15,0-2-1 0,2 1 1 0,-1 0-3 16,-1 1 2-16,0-2 0 0,2 1 0 0,-1 0-1 16,2 1 2-16,-3-1-2 0,0-1 0 0,-1 2 0 15,1 1 1-15,-5 1-1 0,10-3 0 0,-6 1 0 16,-4 2 2-16,8 0-1 0,-8 0 0 0,6-3 0 15,-3 1 0-15,-3 2 1 0,10-2-3 0,-6-1 3 16,-1 2-1-16,3-2 0 0,-6 3-1 0,10-3 1 0,-4 1-1 16,-2-1 0-16,2 1 0 0,0 0-2 0,-1-3 4 15,1 2-2-15,4-1 0 0,-6 0 1 0,3 2-1 16,-1-1-1-16,0 2 1 0,2-4 1 0,2 3 0 16,-2 1-3-16,-2-1 3 0,2 0 1 0,-2 2-4 15,2-3 5-15,-2-2-2 0,1 2 2 16,-2-1-1-16,3 2-2 0,-2-3 2 0,4-1 0 0,-1 2-1 15,0-2-1-15,-1 0 2 0,1 4-2 0,0-3 0 16,-3-2 0-16,3-1 1 0,0 4-1 0,-1-1-1 16,-2 2 7-16,1-1-8 0,-1 1 1 0,0-1 2 15,-1 1 0-15,3-2-2 0,-2 1 0 0,-1 0 3 16,3 0-4-16,-3-1 2 0,-1 2 1 0,5-1-1 0,-7 1-1 16,5-2 1-16,-3 2 1 0,1 1 0 0,-4-2 0 15,7 1 0-15,-6-5-2 0,5 4 0 16,-2 0 0-16,0-2 1 0,-1 2-1 0,2-2 2 0,-1 0 0 15,-1 1 1-15,4 0 0 0,-3-2-1 0,1-2 0 16,1 2 0-16,-2-1-2 0,-1 3 2 0,1 0-3 16,-1-2 5-16,-1 2-1 0,2-2-1 0,-2 1 0 15,1-1 2-15,0 1-1 0,-2 1-4 0,0 0 5 16,-1-2-4-16,1 3 2 0,2-3 0 0,-4 3-1 16,2-2-1-16,-1 0 2 0,0 1 3 0,0 0-5 15,2-2 2-15,-2-1 0 0,0-4 2 0,1 3-3 16,0 0 0-16,-2-2 1 0,3 1-1 0,-1-1 2 0,0 1-4 15,0-2 3-15,-2-1 0 0,2 6 0 16,0-5 0-16,-1 0 0 0,1 4-1 0,-2-1 4 0,0 2 0 16,0 0 3-16,0 2-1 0,-2-3 1 0,1 1-1 15,1 0-2-15,0 0 0 0,-2 2 4 0,2 0 0 16,0-1-3-16,-2 0 1 0,0 1 0 0,0-2-4 16,1 2 2-16,0-2 1 0,-2 2 0 0,3 0 0 15,-2 0 1-15,0-2-2 0,1 2 3 0,0 0-1 16,-4-3 5-16,4 4 10 0,-1-3-3 0,2 0 1 15,-4 1-4-15,2 0 2 0,-1 1-1 0,1-2-2 16,-1 2-1-16,1 0-2 0,-1-1-1 0,0 2-1 16,1 0 1-16,-1-1-3 0,1 0 1 0,1 1 0 0,-3-1 0 15,1 0-2-15,-2 2-3 0,1-2 1 16,-2 1-4-16,-6-2-16 0,2 4-25 0,-9-5-49 0,-4 6-68 16,-9-1-119-16,-8 2-193 0,-22-5-508 0,-3-2 225 15</inkml:trace>
  <inkml:trace contextRef="#ctx0" brushRef="#br0" timeOffset="-207618.87">14918 5109 5 0,'0'0'149'0,"0"0"-23"0,0 0-5 0,0 0-16 15,-9-2-3-15,9 2-13 0,0 0-15 0,0 0-7 16,0 0-5-16,0 0-5 0,0 0-5 0,0 0-4 15,0 0-8-15,0 0-6 0,0 0 6 0,0 0-5 16,0 0 6-16,0 0-2 0,-5 2 0 0,5-2 1 16,0 0 5-16,0 0 0 0,0 0-5 0,0 0 1 15,0 0 0-15,0 0 0 0,0 0-4 0,0 0 2 16,0 0-3-16,0 0-3 0,0 0-3 0,0 0-4 16,0 0-1-16,0 0-1 0,-6 0-3 0,6 0-3 15,-7 4 0-15,4-3-3 0,3-1-1 0,-7 4-1 16,3-1-1-16,4-3-1 0,-9 3-2 0,4-3 0 0,-1 0-4 15,6 0 2-15,-8 2-2 0,8-2-1 0,-6 2 6 16,2-1 0-16,4-1 3 0,0 0 3 0,0 0-2 16,-8 1-3-16,8-1 2 0,0 0-3 0,-6 0-2 15,6 0 3-15,0 0-2 0,0 0 1 0,0 0-4 16,0 0 0-16,0 0-2 0,0 0 0 0,0 0 1 16,0 0-4-16,0 0 1 0,0 0-3 0,0 0 5 15,0 0-6-15,0 0 2 0,0 0 5 0,0 0 1 16,0 0-4-16,0 0 7 0,0 0-3 0,10-9 0 15,-6 6-1-15,0-2 0 0,1-1-5 0,0 2 4 16,0-2 1-16,3 1 1 0,-1-1 3 0,1 0-2 0,2 1 2 16,-3 0 4-16,0-1-6 0,2 0-4 15,1 1 5-15,2 2-1 0,-4-2 0 0,-1 1-3 0,1 0 5 16,-3 2-2-16,3 1-4 0,-3-1 1 0,1-1-2 16,-2 3 2-16,-4 0-2 0,7-4 2 0,-7 4-4 15,6-2 1-15,-6 2-7 0,0 0-5 0,0 0-12 16,0 0-6-16,0 0-3 0,0 0-8 0,0 0-20 15,3 6-15-15,-3-1-27 0,0-5-43 0,-7 3-162 16,6 1-332-16,-2-1 147 0</inkml:trace>
  <inkml:trace contextRef="#ctx0" brushRef="#br0" timeOffset="-207262.65">14857 5168 36 0,'0'0'141'16,"0"0"-10"-16,0 0-17 0,0 0-7 0,0 0-7 16,-1 4-6-16,1-4-15 0,0 0-6 0,0 0-10 15,0 0-4-15,0 0-9 0,0 0-3 0,0 0 2 16,0 0 4-16,0 0 0 0,0 0-4 0,0 0 0 0,0 0-2 15,0 0-2-15,6 4-3 0,-6-4-2 0,0 0-2 16,6 1-3-16,-4 1 3 0,-2-2-1 16,6 0-6-16,-6 0-1 0,0 0-5 0,19-3 3 0,-12 1-1 15,4-2 7-15,-1 1-7 0,3 0-2 0,2-2-6 16,-2 4 2-16,0-4 2 0,4-2-3 0,-5 4 1 16,1 1-5-16,-1-3 0 0,-3 0-12 0,2 3-17 15,-5 1-30-15,1-1-28 0,-2-3-63 0,-4 5-163 16,-1 0-320-16,5-7 143 0</inkml:trace>
  <inkml:trace contextRef="#ctx0" brushRef="#br0" timeOffset="-113388.71">20197 5666 152 0,'0'0'155'0,"1"-6"-17"0,-1 6-9 0,2-4-12 15,-2 4-9-15,1-5-4 0,-1 5-13 0,0 0 0 16,0 0-8-16,0 0 0 0,0-5 1 0,0 5-9 16,0 0-4-16,0 0-11 0,0 0-7 0,0 0-1 15,0 0-7-15,0 0-2 0,0 0-4 0,0 0-5 16,0 0-4-16,0 0-3 0,0 0-3 0,0 0-1 16,0 0-6-16,0 0 2 0,0 0-2 0,0 0-2 15,0 0-2-15,0 0 0 0,0 0-21 0,0 0-28 16,0 0-47-16,0 0-54 0,0 0-154 0,0 0-314 15,0 0 140-15</inkml:trace>
  <inkml:trace contextRef="#ctx0" brushRef="#br0" timeOffset="-112569.49">20455 5566 16 0,'-5'-1'138'16,"5"1"-13"-16,0 0-8 0,0 0-4 0,0 0-11 16,0 0-11-16,0 0 4 0,0 0-2 0,0 0-2 15,0 0-5-15,0 0-5 0,0 0-1 0,0 0-5 16,0 0 1-16,0 0 2 0,0 0-3 0,4-8-2 15,-4 8-2-15,0 0-1 0,0 0 2 0,0 0-5 0,0 0-7 16,0 0 0-16,0 0-7 0,0 0-4 16,0 0-2-16,0 0-7 0,0 0-1 0,0 0 0 15,0 0-5-15,0 0-4 0,0 0-1 0,0 0-3 0,0 0 2 16,0 0-3-16,0 0-2 0,0 0-1 0,0 0 3 16,0 0-1-16,0 0 2 0,0 0-3 0,0 0-4 15,0 0-7-15,0 0 5 0,0 0-3 0,0 0-4 16,0 0-3-16,0 0 2 0,0 0 4 0,0 0-5 0,6 12-1 15,-5-7 1-15,3-1-1 0,0 4 0 16,0-2 0-16,0 5-8 0,-2-1 6 0,1 1-1 0,2-1 0 16,-2 2 0-16,-2 1-2 0,1 2-4 0,0-3 4 15,-1 1 2-15,2-1-2 0,-3 3 3 0,1 1-3 16,-1-4 0-16,1 1 0 0,-2-1 1 0,0 2-6 16,-1-4 4-16,2 1 4 0,-1 0-2 0,1-3-3 15,0 0 3-15,-1-1 1 0,-2-1-3 0,2-1 4 16,1 1-6-16,-1 0 6 0,-1-3-3 0,2-3 1 15,-1 7-1-15,0-5-1 0,1-2 2 0,-2 5-3 16,2-5 0-16,0 0 2 0,0 3-1 0,0-3 2 16,0 0-3-16,2 4-8 0,-2-4-27 0,0 0-29 15,0 0-25-15,0 0-39 0,0 0-43 0,0 0-216 16,0 0-417-16,7-9 185 0</inkml:trace>
  <inkml:trace contextRef="#ctx0" brushRef="#br0" timeOffset="-112002.47">20267 5626 16 0,'0'0'130'0,"0"0"-6"0,0 0-14 16,0-5-6-16,0 5-2 0,0 0-5 15,0 0-2-15,0 0 5 0,0 0 4 0,0 0-9 16,0 0-3-16,0 0-8 0,0 0 0 0,0 0-11 0,0 0 6 16,0 0-6-16,0 0-4 0,0 0-5 0,0 0-11 15,0 0 3-15,0 0-8 0,0 0 0 0,0 0-7 16,0 0-5-16,0 0 2 0,0 0-7 0,0 0 2 16,0 0 2-16,0 0-4 0,7-4 4 0,-7 4-6 15,7-4 3-15,-3 1-7 0,1 1 6 0,1-1-4 16,2-2-3-16,1 1-1 0,5-1 0 0,0 0-6 15,4-2 1-15,0-1-2 0,1 2 2 0,4 0-5 16,-4-1-1-16,8 0-3 0,-6 3 1 0,-5 0-2 16,3 2-3-16,-3-1 0 0,-3 1 1 0,-1 2-6 15,1-2 2-15,-3 2 1 0,3 0 2 0,-5 2-1 0,-2 1-1 16,1-1-2-16,-1 3 1 0,2-3-1 0,-3 3-3 16,0 1 4-16,-1-2 2 0,-2 1-6 0,2 2 5 15,1-2-10-15,-1 1-34 0,0 0-35 0,0 0-46 16,-2 0-68-16,1 0-164 0,-1-1-383 0,0 0 170 15</inkml:trace>
  <inkml:trace contextRef="#ctx0" brushRef="#br0" timeOffset="-111401.81">20662 5759 2 0,'0'0'181'0,"0"0"-18"0,0 0-14 0,0 0-16 15,0 0-6-15,0 0-20 0,0 0-12 0,-4 3-5 16,4-3-12-16,0 0-4 0,0 0-7 0,0 0-8 16,0 0-7-16,0 0-1 0,0 0-8 0,0 0 0 0,0 0 1 15,0 0 0-15,0 0-2 0,0 0 0 16,0 0 0-16,0 0-2 0,8 5 5 0,-4-2-2 15,-4-3-5-15,7 1-2 0,-7-1 2 0,12 0-3 0,-5-1-6 16,5-2-2-16,-3 3 0 0,2 0 0 0,2-3-5 16,1-1-5-16,-1 2 1 0,2-2 0 0,-3 0-3 15,-2 0-2-15,3 1 3 0,-4-2-3 0,-1 3-6 16,-2-2 4-16,-1 0 1 0,0 0 7 0,0 1 6 16,-1-2 5-16,0 1 3 0,-1 1-2 0,-1-2-3 15,0 1-3-15,0 1 0 0,-2-2-4 0,0 5-2 16,-2-5-3-16,2 5-4 0,-4-5 1 0,1 3-2 15,3 2 2-15,0 0-4 0,-10 0 0 0,10 0 0 0,-12 1-2 16,12-1 1-16,-10 2 0 0,6-2-4 0,4 0 1 16,-9 3-4-16,5-2 0 0,-1 2 2 0,-1-1 0 15,0 1 2-15,-1 0-4 0,-1 2-3 0,-2 1 4 16,3 0 0-16,1-2-1 0,1 1 3 0,-1 0 0 16,-2 2-3-16,3 2 1 0,-1-1 1 0,2-1-3 15,0 0 1-15,-1 2 0 0,4-3 0 0,1 3 0 16,1-4-2-16,1 2 4 0,0 1 0 0,2 0-1 15,-1 1 0-15,1-4-1 0,1 2-1 0,3-2 4 16,2 2 0-16,-1-2-2 0,2-1-1 0,2 0 3 16,-1 0 1-16,-1-2-5 0,2 1 3 0,-1-2 0 0,-1 0 0 15,0 1 1-15,2-4-2 0,-2 1-2 0,0 1-6 16,-3-1-8-16,0 1-10 0,-2-3-12 0,0 3-19 16,1-2-13-16,0-1-20 0,-1-1-31 0,-1 1-42 15,-1-2-200-15,1 3-391 0,2-3 173 0</inkml:trace>
  <inkml:trace contextRef="#ctx0" brushRef="#br0" timeOffset="-110764.02">21107 5758 100 0,'0'-4'174'16,"0"4"-10"-16,-1-4-6 0,1 4-14 0,1-7-9 16,0 5-10-16,-1 2-8 0,-1-7-6 0,1 7-3 15,0-6 2-15,0 6-2 0,-1-4-7 0,-1 1-9 16,2 3-3-16,-2-4-8 0,2 4-7 0,0 0-8 16,-3-6-4-16,3 6-10 0,-5-2-7 0,5 2 0 15,0 0-3-15,-15 6-6 0,8-2-5 0,1-2-4 16,-3 2 3-16,0 3-8 0,1-3-2 0,-1 1-2 15,4 0 1-15,-1-1-5 0,-1 4 2 0,1-3-5 16,2 2-2-16,0-2 2 0,-1 2-2 0,0 0 0 16,1 0 2-16,3-4-2 0,-1 4-3 0,-2-2 2 15,2-2-2-15,1 3-2 0,1-1 2 0,0 0 0 0,1-2-2 16,1 1 4-16,-2-4-6 0,6 4 2 0,-1-3 2 16,4-1-1-16,-3-1-1 0,6 0-1 0,-1-2 0 15,2-1-3-15,0 1 3 0,1-2-2 0,-2 1 1 16,-2 1 1-16,1-1-2 0,-2 0-10 0,-1 2 12 15,0-4 1-15,-3 3-2 0,0 0-1 0,0 1 0 16,1 1 0-16,-1-1 0 0,-5 2-5 0,6-5 5 16,-4 3 0-16,-2 2-1 0,5-2 3 0,-5 2-3 15,0 0-1-15,0 0 1 0,3-3 1 0,-3 3 1 0,0 0-1 16,0 0 1-16,4-2 1 0,-4 2 5 0,0 0 3 16,0 0 3-16,0 0 4 0,0 0-7 0,0 0 3 15,0 0 0-15,0 0-2 0,0 0-8 0,0 0 4 16,0 0 2-16,0 0-5 0,0 0 3 0,0 0-2 15,-7 12-3-15,5-5 1 0,-2-4-1 0,1 2 1 16,-1 1 0-16,3-2 0 0,-2 2 0 0,1 1 2 16,1-3-4-16,-3 1 1 0,3 0-3 0,-1-1 2 15,1 1-1-15,1-1 1 0,-1-1-2 0,1-3 3 16,0 7-8-16,0-7 8 0,1 3-1 0,-2 1 1 16,1-4-3-16,1 3 3 0,-1-3-4 0,1 4-1 0,-1-4-15 15,0 0-14-15,7 4-26 0,-5-3-32 0,-2-1-41 16,0 0-58-16,0 0-209 0,14-5-431 15,-8 2 191-15</inkml:trace>
  <inkml:trace contextRef="#ctx0" brushRef="#br0" timeOffset="-110013.27">21269 5725 31 0,'0'0'196'0,"-4"-1"-18"0,4 1-20 16,0 0-14-16,0 0-17 0,0 0-9 0,0 0-12 15,0 0-20-15,0 0-3 0,9 8-7 0,-6-6-6 0,-3-2-9 16,2 7-8-16,-2-6-3 0,3 3-3 0,-2 0-3 16,-1 0-7-16,0 0 3 0,0-4-2 0,-1 9 6 15,-2-4-11-15,3 0 3 0,-2-1-7 0,2 1 1 16,-3 1-3-16,3-2-6 0,0 2 2 0,-1-2-6 15,1 1 4-15,0-5-4 0,-3 5-2 0,3-1-1 16,0-4-4-16,0 8 1 0,0-8-3 0,0 3 3 16,0-3-1-16,0 5 1 0,0-5 4 0,3 2 7 15,-3-2 0-15,0 0 6 0,0 0 3 0,0 0-4 16,0 0 2-16,0 0-5 0,9-8-2 0,-8 6-2 16,2-2-3-16,-2 0 0 0,2 0-1 0,-2 1-2 15,0-2-1-15,4-1-2 0,-1 0-1 0,0 3 1 0,-2-4-5 16,2 2-6-16,-1 1 3 0,-1 2 2 0,1-1 1 15,-1-2 0-15,1 3-1 0,-3 2-2 0,4-3 1 16,-4 3 3-16,4-4-4 0,-4 4 0 0,0 0 1 16,3-1-5-16,-3 1-1 0,0 0-7 0,4-3 11 15,-4 3-2-15,0 0 1 0,0 0 0 0,0 0 0 16,11 4-1-16,-11-4 0 0,6 2-6 0,-4 2 6 16,1 2 1-16,1 0 0 0,-2-3-2 0,1 4 4 15,0 0-3-15,-2-1 1 0,-1 1 0 0,2 0-1 16,2 0 3-16,-4 1-3 0,0-3-2 0,2 0 1 15,-2 2 3-15,0-3 1 0,0 1-2 0,1-2-1 0,-1-3 0 16,0 7 2-16,0-7 0 0,1 2 1 0,-1-2 1 16,0 0 7-16,0 5 4 0,0-5 1 0,0 0-2 15,0 0-1-15,0 0-3 0,6-12-1 0,-2 7-2 16,-1 1 0-16,1-1 1 0,-1-2-3 0,1 1 1 16,2 2-7-16,-2-1 3 0,0-2 5 0,0 4-4 15,1-2 0-15,-1-1-1 0,1 1-1 0,-1 4-1 16,2-2 3-16,-2 1-3 0,1 0-1 0,3 1 5 15,-3-1-3-15,4 0-2 0,-9 2 1 0,10 0 2 0,-3 0-2 16,-1 2-5-16,-1 0 0 0,0-1 7 16,0 1-2-16,-1 1 3 0,3-1-3 0,-3 1 1 15,2 1 1-15,-1 1-2 0,-1 0 0 0,1-4-3 0,-1 5 3 16,0-2 0-16,0 0 2 0,-1 0-3 0,0 1 3 16,-1 0 0-16,1-2-2 0,-2 1 0 0,0 1 1 15,-1-2 2-15,2 1-1 0,-1 0-5 0,-1-4-33 16,-1 6-47-16,1-6-60 0,-5 3-263 0,5-3-439 15,0 0 195-15</inkml:trace>
  <inkml:trace contextRef="#ctx0" brushRef="#br0" timeOffset="-108015.78">21746 5716 69 0,'0'0'105'0,"0"0"-9"0,0 0-4 0,-4 3-1 0,4-3-12 16,0 0 2-16,0 0-10 0,0 0 3 0,0 0-1 15,0 0 1-15,0 0-7 0,0 0-1 0,0 0-4 16,0 0-5-16,0 0-15 0,0 0 9 0,0 0-6 15,0 0 3-15,0 0-5 0,0 0-8 0,0 0 2 16,0 0 0-16,0 0-9 0,0 0 0 0,0 0-1 16,0 0-3-16,0 0 3 0,0 0 2 0,2 6 13 15,-3-2-2-15,0 0 0 0,0-1 6 0,1 2-6 0,0 0 7 16,-2-1-6-16,1 4 1 0,0-2-2 16,-2 1-2-16,3-1-4 0,0 5 0 0,0-3 0 15,-1 2 0-15,0-2-3 0,2 2-4 0,-1-2-3 0,0 0-4 16,0-1 1-16,1 0-4 0,-1-2-1 15,3 2-1-15,-1-2-1 0,1-1 6 0,2 2 7 0,0-4 0 16,1-1 0-16,1 1-4 0,1-4 3 0,0 1-1 16,1-3-4-16,0 0-2 0,-2 0-1 0,2-1-1 15,-2 0 0-15,-4 1-5 0,3-1 0 0,-2 0-1 16,1 1-1-16,0 1 0 0,-1-1-5 0,-4 1-2 16,0 3 6-16,5-5-6 0,-3 5 2 0,-2 0-3 15,2-4 4-15,-2 4-2 0,0 0-2 0,5-3 0 16,-5 3-2-16,0 0-1 0,4-3 2 0,-4 3-3 15,0 0 4-15,5-2 0 0,-5 2 2 0,0 0-3 0,0 0 0 16,0 0-2-16,10 4 3 0,-10-4-3 0,4 3 4 16,0-1-2-16,1 1-2 0,-1 1-1 0,1 1 2 15,0-2-2-15,0 2 4 0,-1-1-3 0,3 1 0 16,-2 0 3-16,0 0-1 0,1-2 0 0,-1 1-2 16,2-1 2-16,-2-2-3 0,2 2 5 0,-2 0-3 15,1-2-2-15,0-1 3 0,-6 0 1 0,13-1 3 16,-8-1-2-16,0-2 0 0,0 0-1 0,-1 0 1 15,1-2-2-15,-2-1 1 0,2 2 0 0,-4-2-1 0,0 1 11 16,2-2 1-16,-2 3 3 0,-1-2 7 16,0 1 6-16,-1-1-1 0,1 0 0 0,0 3-7 15,-3-4 5-15,1 3-3 0,-1 2-2 0,-2-1-6 0,0-1 1 16,1 2-3-16,-1-1-1 0,0 2-2 0,0 1 0 16,-3-3-2-16,2 4-6 0,1-3-4 0,-1 1-18 15,6 2-22-15,-10 0-29 0,10 0-30 0,-7 0-41 16,7 0-62-16,-8-1-220 0,8 1-457 0,0 0 203 15</inkml:trace>
  <inkml:trace contextRef="#ctx0" brushRef="#br0" timeOffset="-107369.08">22235 5753 160 0,'-19'4'170'16,"19"-4"-16"-16,-4 5-16 0,3-2-18 0,-1 3-9 16,1-1-10-16,-4 0-11 0,1 2-10 0,2-1-8 15,-3 2-1-15,-1 1 5 0,0-2 1 0,2-1-5 16,-1 0-6-16,4 0 4 0,-3 0-5 0,3-1 0 16,-2 0-6-16,2 0-2 0,1-5-3 0,1 5 2 15,3-2-9-15,3-1-1 0,-1 1-6 0,0-3-4 16,2 1-4-16,2-1-4 0,2 0-5 0,-3-2 1 0,1 0-5 15,0-1-1-15,-5-2-3 0,2 3-1 0,-2-2-4 16,-1-1 0-16,-1-1 1 0,2 0 0 0,-5 0 13 16,0 0 2-16,0 0 0 0,-2 1-12 0,-1-2 16 15,-4-2 0-15,2 5-2 0,-2-1-8 0,-1-1 7 16,1 3-3-16,-2 0 0 0,2 1 2 0,1-1-7 16,-2 2-2-16,6-2 0 0,2 3-5 0,-8-3 6 15,8 3 1-15,-6-4-9 0,6 4 6 0,-3-2-2 16,3 2 1-16,0 0 2 0,9-4-8 0,-4 3 4 0,4-2 3 15,-1 3-9-15,2-2 3 0,1 0-1 0,2 2 1 16,-2-1-3-16,1-1-1 0,-1 4-2 0,-2-1 1 16,3 1 0-16,-4 0-2 0,-3 1-3 0,5 1 0 15,-2-1 2-15,-3 4-3 0,0 2 3 0,-1-4-5 16,1 3 5-16,0-1-2 0,0 1-1 0,-2 1 2 16,1-4-3-16,-3 1 0 0,3 0 2 0,-2-1 2 15,0 0-2-15,-1-2 0 0,3 1 0 0,-2-1 3 0,-2-3 1 16,4 4 0-16,-4-4 1 0,0 0-1 15,0 0 1-15,0 0-3 0,10-4 5 0,-10 4-1 16,4-5 9-16,0 3 0 0,-1-1 4 0,1-1 4 0,0 0 5 16,0 0 1-16,0 1 2 0,-1-1 5 0,1 2 1 15,-2-1 6-15,1 0-2 0,-1 0 4 16,-2 3-1-16,7-6-4 0,-5 4-5 0,3-4-4 0,-2 6-1 16,-1-4-4-16,2 1-6 0,2-2 0 0,2 0-2 15,1 2-2-15,0-1-5 0,0-1-3 0,0 1-15 16,0 0-17-16,-1-1-27 0,-3 1-25 0,1 1-38 15,-2 1-45-15,0-2-44 0,0 1-85 0,-3-2-166 16,0 0-493-16,3 1 218 0</inkml:trace>
  <inkml:trace contextRef="#ctx0" brushRef="#br0" timeOffset="-107020.04">22569 5559 205 0,'2'-2'234'0,"-2"2"-19"0,0 0-16 0,0 0-21 15,5-3-24-15,-5 3-7 0,0 0-7 0,0 0-2 16,12 5-22-16,-7-2-4 0,-3 2-9 0,1-1-8 16,1 1-9-16,-2 3-7 0,1-1-9 0,-1 2-6 0,0 1-7 15,-2 4 3-15,-2 1-8 0,2-2-2 0,0 3 2 16,-1 1-5-16,1-2-12 0,-2 2 7 15,0-1 1-15,1-3-6 0,1 3-4 0,-1-3-5 0,-3-4 1 16,4 3-3-16,0 1-4 0,0-3 2 0,4-1-6 16,-4-2-1-16,1 1-5 0,0-3 1 0,2 0 1 15,-1-1-7-15,1 0-7 0,0-1-6 0,-1-1-15 16,-2-2-21-16,7 0-13 0,-7 0-18 0,12-5-20 16,-5 1-12-16,-1-1-26 0,4-2-27 0,0 2-32 15,-2-3-24-15,2 1-114 0,1 0-355 0,-2 2 157 0</inkml:trace>
  <inkml:trace contextRef="#ctx0" brushRef="#br0" timeOffset="-106836.89">22792 5770 165 0,'0'0'210'16,"3"-3"-8"-16,-3 3-10 0,0 0-9 0,0 0-9 15,0 0-6-15,0 0-4 0,0 0 2 0,-22 5-9 16,17-1-1-16,-3-1-13 0,-2 2-5 0,1 2-12 16,0-2-11-16,1 1-7 0,-2 2-10 0,3-4-12 15,1 2-5-15,1 1-7 0,3-2-4 0,-2 1-11 16,3-1-2-16,1 0-4 0,1 0-5 0,3 1-3 15,1-3-6-15,1 1 0 0,5 0-8 0,2-3-6 0,4 2-16 16,-3-3-34-16,0 0-29 0,0 0-44 16,-1 0-43-16,1 0-50 0,-5 0-69 0,0-3-176 15,-4 2-471-15,-5 1 208 0</inkml:trace>
  <inkml:trace contextRef="#ctx0" brushRef="#br0" timeOffset="-103885.86">20210 6181 52 0,'0'0'153'0,"-4"-3"-12"0,4 3-11 0,0 0-15 15,0 0-13-15,0 0-12 0,0 0-9 0,0 0-3 0,0 0-11 16,0 0-6-16,0 0 0 0,0 0-5 0,0 0 1 15,0 0-4-15,0 0 4 0,0 0 5 0,0 0 9 16,0 0-5-16,0 0-5 0,0 0 1 0,15 6 4 16,-10-4 1-16,2 0-3 0,-1 1-8 0,2-1-2 15,2 1-4-15,3-1-5 0,0 0-1 0,4 1-6 16,1-3-4-16,4 4-5 0,-2-3-1 0,11 3-3 16,-13-3-1-16,14 2 10 0,-4 1-3 0,3 0-4 0,-2-3-1 15,3 1 0-15,-1 0-9 0,-2-2 5 0,4 0-7 16,-4 2-4-16,0 1 3 0,-6-1-2 0,-1-1 1 15,-2 0-8-15,3 0 5 0,-1 2-3 0,-2-1 1 16,9-2 2-16,-8 0-8 0,8 2 5 0,0-2 3 16,-3 0-4-16,5 0-1 0,2 0 3 0,-1 0-2 15,4 0 3-15,2-7 0 0,1 5 3 0,-1 1-3 16,13-1 3-16,-13 0 1 0,0-1-7 0,0 3 4 0,0-2 0 16,-2-4-1-16,-3 5-4 0,0-2 4 15,-1-2-6-15,-2 2 4 0,-1 1 0 0,-6 2 1 16,-3-2-5-16,0 0 3 0,0-1 0 0,-3 3-1 0,3 0 3 15,-6 0-4-15,3-1 1 0,2 0-2 0,-6 1 2 16,7-2-1-16,-4 4-7 0,-2-1 9 0,7-1-6 16,-4-3 6-16,6 2-5 0,-3 1 2 0,1-2-3 15,11 2 0-15,1-1 5 0,-5 0-3 0,2 1 0 16,-1 0 2-16,-7-3-6 0,1 3 2 0,-4 0-2 16,1-2 2-16,-1 0-1 0,-2 1 0 0,0 0 1 15,-6 0-1-15,3-1 2 0,-5 2 1 0,1-2 0 16,3 0-2-16,-4 1 0 0,0 1 3 0,4-3-1 15,-3 2 1-15,3-2 0 0,1 2-3 0,3-3-4 16,-3 1 5-16,6-2 3 0,-1 3-1 0,2-5 0 0,0 4 1 16,-3-3-3-16,5 2 4 0,-4-1-2 0,2-2-2 15,-3 1 1-15,-2 1 3 0,4-5-1 0,-6 4-1 16,-2-1 5-16,-1 2 9 0,-1 1 1 0,-1-2-2 16,-2 0 3-16,-1 3 3 0,0-5-6 0,2 2 4 0,-5-1-3 15,3 2-3-15,-1 1 0 0,-1-2 2 16,3 0-2-16,-2-2-6 0,4 0 2 0,0 2-3 15,-4 0 4-15,4-3-3 0,0 4 3 0,-1-3 1 16,3 1-6-16,-4 2 8 0,2-4 5 0,-4 3 1 16,2-3-3-16,-3 4 9 0,0 1 5 0,1-4 0 0,-1 3-3 15,-1-2-1-15,-1 2-6 0,2 0-1 0,2 1-2 16,-2-3-3-16,1 2 0 0,-1 0-1 0,0 1-1 16,0-1-4-16,2-1-4 0,-1 0 4 0,3-2-4 15,-3 4 2-15,2-1 1 0,0-1 3 0,-2 0-8 16,0-2 11-16,-1 3-5 0,0-2 9 0,1 2 7 15,0-2 7-15,2-3 5 0,-5 5-7 0,2-5-7 16,-3 3 2-16,1 1 1 0,-4-1-4 0,2-2 1 0,0 0-6 16,-1 0 1-16,1-2-1 0,-4 2-6 0,2-1-1 15,-1-2-3-15,-1 0 1 0,-1-1-1 0,0-3-1 16,-4 4-2-16,0-4 2 0,0 2-2 0,0 0 2 16,3 0 1-16,-3 1-8 0,0 1 4 0,0 0-1 15,0 3-4-15,-1 1 6 0,1-1-3 0,-3-3-1 16,2 1 1-16,0 5-2 0,1-2 4 0,-4 1-3 15,4 1 0-15,0-1 0 0,-2 1 1 0,-2 1 1 16,0-2-3-16,-1-1 2 0,-4 1-1 0,4 0 3 16,-2-2-8-16,2 2 3 0,-3-1 0 0,3 0 2 15,-3 1-2-15,1-2 1 0,-2 3 1 0,2-1 1 0,1 1-1 16,-2-2 2-16,2 2-5 0,0-2-5 0,-3 2 3 16,0-1 5-16,0 0 2 0,-1 2 0 15,0 3-2-15,0-4-5 0,-3 0 8 0,3 2-3 0,-3 0 0 16,-3-3-3-16,-3 2 2 0,6 3-3 0,-4-2 1 15,4 1 2-15,0-1 1 0,-5 0-2 0,5 2 0 16,0-2 2-16,-5-3-1 0,-1 3-4 0,5 0 4 16,3 1 2-16,-6-4-4 0,6 5 0 0,-2-3 1 15,4 3 1-15,-5-1-2 0,4 2 3 0,1-1 3 0,-5 0-7 16,1 0 3-16,2 1 2 0,-3 1-4 0,-4-1 3 16,0 2-1-16,3-2-7 0,-3 1 6 0,-1 1 2 15,0-2-5-15,0 0 3 0,6 1 0 0,0 0 3 16,2 0-3-16,-3 2 2 0,-5-3-2 0,6 1 2 15,-6 1 0-15,6-1-1 0,2 0 1 0,-2 0 0 16,0-1-4-16,3 2 3 0,-9-2 3 0,5 2-3 16,4 0-3-16,1 1 5 0,4-2-1 0,-3 0-6 0,2 0 8 15,1 2-2-15,-1-2 0 0,2 0-1 16,-4 3-1-16,3-1 1 0,-2 1-1 0,-2 1 2 16,-3-1 2-16,3 0-1 0,-3-1-1 0,0 2 3 15,0 0-6-15,0 0-2 0,-1 0 4 0,2-3 4 0,2 2-6 16,-2 1 1-16,-1-2 2 0,3 1-2 0,-1-1 5 15,2 1-5-15,0 0 5 0,2 1-5 0,1-2 2 16,0 1 4-16,-2 4-3 0,0-2-2 0,4 0 0 16,-1-1-2-16,0 1 5 0,2-1-2 0,-1 1-1 15,-2 3 0-15,4-5 1 0,-7 7 1 0,4-3-2 16,2 0 0-16,-2 1 4 0,0-2-3 0,-1 0-4 0,0 3 6 16,3-2 0-16,-3 3-3 0,1-5 0 15,-1 4 1-15,2-3 1 0,2 0-2 0,-1 2 3 16,-6 1-1-16,7-2-4 0,-2 1 3 0,-3-2 4 0,2 2-4 15,3 0 4-15,-2-2-4 0,3 2-2 0,-2-3 3 16,2 3 3-16,0-1-7 0,0 0 0 16,2-3 3-16,-1 4 0 0,3-3 0 0,-3-1 3 0,3 1-4 15,0 1-1-15,-3 0-1 0,3-1-2 0,0 3 4 16,-3-1 2-16,4 1 1 0,-3 1-3 0,-1 0 1 16,1-1 2-16,0 1 0 0,1 0-7 0,-2 2 2 15,-1-2 3-15,3 3 4 0,-2-5 1 0,0 2-6 16,-2 0 2-16,1-1 3 0,1-2-6 0,3-1 0 0,-1 2 2 15,0-1 2-15,1-1 1 0,1 3-2 16,0-2-2-16,1 1 6 0,-2-2-6 0,-1 2 0 16,1-1-2-16,2-1 3 0,1 1 0 0,-2 0 0 0,2-1 1 15,0 1-1-15,1 1-2 0,-2-3 1 0,2 3 0 16,-2-1 1-16,3-1-2 0,-2 4 3 0,1-4-2 16,-1 0 1-16,2 0-3 0,0 2 3 0,0-1 1 15,-2 1-1-15,2-1 1 0,0-1-3 0,-2 3 3 16,1-1 3-16,1-1-4 0,0 1 0 0,0-1-1 15,0 1-3-15,0-2 6 0,0 0-1 0,0-1-5 16,1 2 4-16,-1-1 3 0,2 0-3 0,-2-1-3 16,0-1 4-16,0 3 0 0,0-2-5 0,1 0 4 15,-1-1-2-15,0 3 4 0,1-2-4 0,-1-4 0 16,3 5-1-16,-3-1 2 0,0-4 0 0,3 7 0 0,-1-5 3 16,2 1 0-16,-2-1-7 0,1 1 1 0,1 0 4 15,-2 0 1-15,3-1 0 0,-1 2 1 0,1-1 0 16,0 0-2-16,-1-2 0 0,1 2 3 0,-1 1-6 15,1 0 3-15,-1-2 1 0,2 2-4 0,-2-1 3 16,1 1 1-16,3 1-5 0,-3-2 1 0,1 2 3 16,2 2 1-16,0-1 1 0,1 3-1 0,1-2-1 15,-2-1-4-15,1 0 9 0,2 3-4 0,1-3-1 16,3 5-3-16,-1-5 5 0,4 2-2 0,1-2-4 16,12-1-8-16,2 2-19 0,0-2-24 0,7 0-25 15,-1-1-44-15,12 2-57 0,2-6-75 0,-15 0-265 16,13 0-563-16,-12-1 249 0</inkml:trace>
  <inkml:trace contextRef="#ctx0" brushRef="#br0" timeOffset="-98137.52">19682 6689 154 0,'0'0'186'0,"0"0"-18"16,0 0-21-16,0 0-13 0,0 0-10 0,0 0-15 0,0 0-13 16,-3 5-11-16,3-5-5 0,-1 5-11 0,1-5-5 15,-2 3-7-15,2-3-5 0,0 0-3 0,0 0-4 0,-2 3-1 16,2-3 2-16,0 0 2 0,0 0 4 0,0 0 3 16,0 0 2-16,0 0-2 0,0 0-1 0,-5 3-6 15,5-3-6-15,0 0-2 0,0 0-4 0,0 0-3 16,0 0-4-16,0 0-3 0,0 0-1 0,0 0-5 15,0 0 2-15,0 0-5 0,0 0 2 0,0 0-5 16,0 0-1-16,0 0-3 0,0 0 4 0,0 0-1 16,0 0-1-16,5-14-4 0,-1 9-4 0,0 0 2 15,2-4-1-15,3 1-3 0,-1-1 3 0,-3 0-4 16,6-4 3-16,1 1-2 0,-3-2-1 0,5 1 2 16,-4-1-1-16,3 1 0 0,0-1-1 0,-2 0 3 0,3 1-3 15,1 1 2-15,-2-1-4 0,2 2 1 16,0 0 0-16,0 0 0 0,-3 5 2 0,-1-2-3 0,-2 1 1 15,1 2 0-15,2-2 0 0,-3 2-1 0,0 0 3 16,0-1-3-16,-3 4 1 0,1-2-2 0,0-1 4 16,2 0-2-16,0 2-3 0,1-3 3 0,0 3 0 15,-2-2 3-15,1 0-5 0,-1 3 0 0,-2-1 3 16,1-1-1-16,-2 3-3 0,-1-2 0 0,-1 2-8 16,-3 1-4-16,7-3-1 0,-7 3-6 0,5-1-1 15,-5 1-5-15,0 0-9 0,0 0-4 0,0 0-4 16,0 0-3-16,0 0 3 0,-22 4 8 0,14-3 0 0,3-1 0 15,-2 0 1-15,-1 0 9 0,0 0-2 0,2 1 10 16,-3-2 4-16,3 0-6 0,-2 1 8 16,0-3-4-16,2 2 6 0,-2-2-3 0,2-1 3 0,-2 2 3 15,4-2-4-15,-2 1 3 0,2 1 3 0,-1-1 2 16,4-1-4-16,-2 1 8 0,2-1-5 0,1 4 0 16,1-7 3-16,3 4-2 0,1-1 1 0,-1-1 1 15,6-1 1-15,-1 1-1 0,0-1-2 0,4 1 2 16,-3-1-1-16,0 0 1 0,3 0 4 0,0 0-4 15,-3 1 3-15,0 2-4 0,1 2 5 0,1-1-2 16,-5-2 0-16,0 1 0 0,1 1 0 0,-2 2 0 16,-2 0 5-16,-4 0 1 0,10 0 3 0,-3 4-1 0,-6-2 9 15,4 3 12-15,-1-2 1 0,-3 0-5 0,3 4 3 16,-3-2-5-16,3 0-1 0,-4 4 1 0,4 2-3 16,0-2-4-16,-3 0 1 0,3 1-3 0,0-3 0 15,-3 4-3-15,3-3-6 0,-3 2-20 0,3-2-45 16,-1-1-64-16,-3-2-192 0,1 3-342 0,-5-3 152 15</inkml:trace>
  <inkml:trace contextRef="#ctx0" brushRef="#br0" timeOffset="-89887.3">20220 7120 68 0,'0'0'133'0,"0"0"-11"0,0 0-8 15,0 0-7-15,0 0-7 0,0 0-15 16,0 0 2-16,0 0-9 0,0 0-4 0,0 0-2 0,0 4-9 15,0-4-3-15,0 0-1 0,0 0-3 0,0 0-8 16,0 0 0-16,4 3 5 0,-4-3-2 0,0 0 6 16,0 0-3-16,0 0 4 0,0 0-1 0,0 0-3 15,0 0-2-15,0 0-4 0,9-7 0 0,-9 7-3 16,3-5-1-16,1 2-6 0,-1-1-5 0,2 2-6 16,1-1-1-16,-2-2 0 0,5 1-1 0,-1-1-5 15,1 0 0-15,1 2-2 0,0-4 0 0,1 4-3 16,6 0 1-16,-6-1 0 0,1-1 0 0,2 0-3 0,-1 3-1 15,1-2 0-15,-1-1 1 0,2 2-2 0,-2 3 0 16,-1-2-2-16,-1 2 0 0,1 0-2 0,0-1-2 16,-4-1 0-16,-1 2 3 0,5 2-3 0,-5-1-2 15,-1 1 4-15,0-2-2 0,3 5-2 0,-2 0 2 16,-1-3-4-16,1 2 4 0,-1 1-5 0,0-1 4 16,2-1-3-16,1 0 2 0,1 3 1 0,-5-4-2 15,4 2 1-15,3-1-1 0,-3 1-2 0,-2-1 18 16,0-1 2-16,4 1-4 0,-5-1-1 0,4-2 3 15,-3 3 4-15,5-3-2 0,-6 3-4 0,2-3 0 0,-2 2-7 16,3 0 5-16,-3-1-5 0,1 0-1 0,-1 2 0 16,2-3 0-16,-2 2-2 0,-1 1 0 0,3-3 2 15,-3 1-4-15,4-1 1 0,-4 2 2 0,0-2-3 16,-5 0 0-16,13 0 0 0,-8 0 2 0,4-2-1 16,0 1-2-16,-1-2 0 0,2 1 1 0,0-3-2 15,-1 1-1-15,4 1-2 0,-1-4-1 0,-1 5 1 16,-2-2 3-16,2 2 0 0,1-2 0 0,-1-1-2 0,2 3 0 15,1-3 2-15,-3 3-4 0,2 0 4 16,0-2 0-16,1 2 2 0,-1-1-6 0,1 1 3 16,-1-2 2-16,-1 3-3 0,0 0 2 0,-2 0 1 0,2-2-3 15,1 1 3-15,-2 0-5 0,1 1 3 0,1-1-2 16,-2 0 3-16,4-1-2 0,-2 1-6 0,1-3 7 16,0 4 0-16,-1-2-2 0,0 1 1 0,-3 0-1 15,3-1-1-15,-3 1-2 0,3 0 3 0,-7 2 0 16,4-2-2-16,-2 0 5 0,0 2-1 0,-2 0-5 15,1-1 6-15,-7 1-3 0,12 1-1 0,-4-1 2 16,-2 0 3-16,2 1-5 0,-1 2 3 0,-1-3-2 0,0 2 0 16,1 0 3-16,-1 1-2 0,4 0 0 0,-1 1-1 15,-2-3 4-15,0 3-3 0,-2-2 2 0,4-1 1 16,-1 1-3-16,2 1-2 0,0-1 2 0,-1 3-4 16,-1-2 0-16,5-1 7 0,-3 3 0 0,-1-3 3 15,1 1-3-15,2 1 8 0,-2-2 0 0,3-1-2 16,-2 1 8-16,1-2 2 0,-3 1 4 0,2-1-3 15,-2 2 0-15,-1-2 1 0,-2 0-9 0,1-2 6 0,0 2-2 16,3 0-4-16,-5 2 1 0,-5-2 1 16,12 0-1-16,-3 0-1 0,-3 0-5 0,1 0-1 15,-1-2 4-15,4 1 5 0,-2 1-5 0,2-1 0 0,2 1-2 16,-1-2-1-16,1-1 2 0,2 0-2 0,1-2 2 16,-1 4 1-16,-2-3-3 0,-1 3 3 0,3-3-1 15,-1-3 2-15,1 6-1 0,-4-3 1 0,4 2 5 16,-5 1-2-16,2-4-2 0,1 3 1 0,-3-1-2 15,-1 1-1-15,-2-1-3 0,3 1-3 0,-2 0 4 16,0 2-1-16,0-2-1 0,3 0 0 0,-4 1-2 16,5 1-8-16,0-2 4 0,-1 1 9 0,1 1-7 0,-3 0 1 15,5-3 2-15,-2 1-3 0,1 1-1 0,-2 1 2 16,4 0-4-16,-1-4 5 0,-4 0-6 0,9 2 5 16,-4 0-1-16,-2 1 1 0,-1-1 2 0,-1 2-3 15,2-2-1-15,-4-1-1 0,1 2 3 0,-1 1-2 16,-1 0 0-16,1-1-1 0,-8 1-2 0,12 0-1 15,-5 1-3-15,-7-1 4 0,11 0 3 0,-7 0 1 16,1 1 0-16,1-1-6 0,-6 0 6 0,13 3-1 16,-8-3-2-16,4 2 1 0,-1-2-3 0,-2 2 3 15,2 0 0-15,2 1 1 0,-1-2 0 0,3 3 0 16,-2-1-4-16,1 0 0 0,0 0 3 0,0 0 0 0,-1 2 2 16,-1-2-1-16,5-1 3 0,-6 1-4 0,2 0-1 15,2 1 3-15,-3 1-2 0,2-4 0 0,-1 3 0 16,-1-2 3-16,5 0 0 0,-5 3 0 0,-1-2-3 15,1-2-3-15,1 0 3 0,-1 1-3 0,3 0 2 16,-2-2-2-16,0 1 6 0,-1-1-5 0,2 0 5 16,0-1-3-16,-1-1 1 0,5 0 1 0,-4-2-1 15,1 3 0-15,1-3 0 0,1 0-4 0,2 3 3 0,-4-3 0 16,2 2 3-16,4-3-2 0,-6 1 2 16,1 3 1-16,-2-3-4 0,-1 1 0 0,2 1 0 15,0-1-1-15,-1 1 2 0,0-1 1 0,-1 2-1 0,-1 0-3 16,3-3 2-16,-3 4-1 0,1-3 3 0,1 1-3 15,1 0 0-15,-2-1 1 0,4 0 1 0,-5 1-1 16,4 0-1-16,0-1-2 0,-3 2 5 0,3-2-4 16,2-1 1-16,-2 4 0 0,-4 0 1 0,2-1 0 15,1 1-2-15,-1 0-6 0,-2 0 3 0,3 0 2 16,-3-3 5-16,1 6-4 0,0-3 6 0,0 0-7 16,-1 0 0-16,4 1 3 0,-5 0 2 0,-2-1-3 0,2 2 1 15,1-1 2-15,-3 1 1 0,1-1-2 0,-1 0 1 16,2-1-1-16,-2 3 1 0,0-3-1 0,0 2-3 15,-1 1-3-15,2-1 4 0,-2 1-1 0,1 1-4 16,0-1 6-16,2 0 1 0,-1-1 1 0,-2 2-1 16,2-1-2-16,-1-1 1 0,4 1 2 0,-1 1-1 15,-4-2-4-15,3 0 5 0,0 1 0 0,-2-2 2 16,1 4-4-16,0-4-1 0,-2-1 1 0,4 3-1 0,-4-1 3 16,2-1-2-16,-1-1 1 0,2 2 1 0,-3 1-2 15,0-3-1-15,0 2-1 0,2-2 3 16,-2 1-1-16,-5-1 3 0,11 2-1 0,-3-2-1 0,-2 0 1 15,-1 1-4-15,-5-1 2 0,13-1 1 0,-9-1-1 16,-4 2 0-16,9-5 1 0,-3 4-1 0,1-1 2 16,0 0-2-16,-1-1 4 0,-1 0-3 0,2-4 0 15,1 2 0-15,0-2-1 0,1 0 0 0,-1 1 0 16,1-3 0-16,-1 2 0 0,1 1 0 0,1-2-5 16,-2 3 7-16,1 0 1 0,-2-2-2 0,5-1-2 15,-7 1 2-15,4 2 0 0,1-1-4 0,-2-2 1 16,0 1 0-16,-1 5 1 0,0-1 1 0,-1-1-9 0,3-1 9 15,0 2 3-15,-3-2-2 0,-1 4-2 0,3-3 0 16,-1 3 2-16,0-1-4 0,0 0 2 0,-2 2 2 16,2-2 1-16,2 2-4 0,-4 2 3 0,3-4-2 15,-1 4 0-15,0 0 2 0,2 0-1 0,-4-2-3 16,3 3 1-16,-2 0 5 0,2-1-5 0,-3 4 1 16,0-3-1-16,0-2-2 0,3 3 5 0,-2-3-2 0,2 6-5 15,-3-4 5-15,3 0 4 0,3-1-2 16,-3 3 2-16,1-1-2 0,2-1-1 0,1-1 0 0,-1 1 0 15,3 1 2-15,-1-3-2 0,1 0-2 16,-1 0 1-16,4 1 1 0,-5-1-1 0,2 0-3 16,2-1 3-16,-6 0-1 0,5 0 3 0,-2-1-2 0,-1 2 1 15,-1-2 0-15,-2 0 0 0,1 1-1 0,1-2-1 16,-4 1 2-16,3 0 0 0,2-3-1 0,1 2-4 16,-1 0 5-16,0 2-1 0,3-2-1 0,-4-1 0 15,2 1-1-15,0 0 3 0,0 2-1 0,1-3-2 16,-1 1 4-16,1 1-8 0,-1 1 8 0,1-1-4 15,-1 0 5-15,-2-1-4 0,1 2 4 0,-1 0-2 16,1 0 1-16,-5 0 1 0,2-1-1 0,-4 2-5 0,-5-1 5 16,13 0-2-16,-8-1-5 0,-5 1 10 0,8 1-2 15,-8-1-2-15,10 0 0 0,-10 0-4 16,10-1 6-16,-3 2-2 0,-2 1 0 0,0-1-2 0,-5-1 0 16,10 0 0-16,-2 1-1 0,-2-1-12 0,-6 0-11 15,8 1-25-15,-8-1-26 0,6 2-36 0,-6-2-78 16,0 0-282-16,0-9-511 0,-3 1 226 0</inkml:trace>
  <inkml:trace contextRef="#ctx0" brushRef="#br0" timeOffset="-88477.48">24212 6783 8 0,'-4'3'127'0,"4"-3"-8"15,0 0-4-15,0 0-3 0,0 0 7 0,0 0-4 16,0 0 5-16,0 0 3 0,-4 2 2 0,4-2-7 16,0 0-2-16,0 0-4 0,-6 0-4 0,6 0-7 15,0 0-8-15,0 0-6 0,0 0-7 0,0 0-9 16,0 0-8-16,0 0-5 0,0 0-8 0,-3 3-3 15,3-3-4-15,0 0-5 0,0 0-6 0,0 0 0 16,0 0-6-16,0 0 0 0,0 0 2 0,0 0-4 0,0 0 6 16,0 0 0-16,0 0 7 0,0 0 1 0,0 0 2 15,0 0 1-15,0 0-1 0,0 0-1 0,0 0-2 16,0 0-4-16,0 0-1 0,0 0 4 0,0 0-5 16,0 0-6-16,0 0-5 0,0 0-2 0,0 0 1 15,0 0-3-15,0 0-4 0,9 4-1 0,-9-4 0 16,10 5 0-16,-3-2-1 0,0-1 0 0,6 1-1 15,-4 0 5-15,1-1-6 0,4 0 0 0,-1 0-2 0,1 2 0 16,-1-1-1-16,0 1 1 0,1 0-1 16,-3-2-2-16,2 1 0 0,-3-1 0 0,-1 2-1 0,-1-1-1 15,-2 0 0-15,1-2 1 0,-2 2 0 0,1-2 1 16,1 3-4-16,-2-4 1 0,1 3 0 0,-1 1-3 16,-3-4-4-16,-2 0 0 0,7 5 0 0,-2-5 1 15,-5 0-2-15,4 1 3 0,-4-1 0 0,5 1 0 16,-5-1 1-16,0 0 3 0,4 2 1 0,-4-2-5 0,0 0 4 15,5 3 2-15,-5-3 0 0,0 0-2 16,0 0-1-16,0 0-2 0,0 0 0 0,0 0 1 0,4 1 0 16,-4-1-1-16,0 0-3 0,0 0 1 0,0 0 1 15,0 0-1-15,0 0 0 0,4 4 3 16,-4-4-2-16,0 0-1 0,0 0 2 0,1 2-2 0,-1-2 2 16,0 0 0-16,0 0 3 0,5 5-1 0,-5-5 2 15,0 0-2-15,0 0 1 0,0 0 0 0,5 1 2 16,-5-1-3-16,0 0 0 0,0 0 4 0,0 0-5 15,0 0 1-15,0 0-1 0,3 2 5 0,-3-2-5 0,0 0 3 16,0 0 1-16,0 0 0 0,0 0 0 0,0 0-2 16,0 0 1-16,0 0 3 0,0 0-3 15,0 0 0-15,0 0 2 0,0 0-3 0,0 0 2 0,0 0 0 16,0 0 0-16,0 0 0 0,0 0-1 0,0 0-2 16,0 0 2-16,0 0 1 0,0 0-3 0,0 0 1 15,0 0 0-15,0 0-1 0,0 0 1 0,0 0 0 16,0 0 0-16,0 0 1 0,0 0 0 0,0 0-2 15,-3 7-1-15,3-7 5 0,-5 4-2 0,4-1 0 16,-4 2 0-16,1 1-2 0,2-2 3 0,0 4 0 16,-3 1 2-16,1 1-1 0,-1-1-3 0,1 1 2 0,-3 2-2 15,2 0 2-15,-2 2 4 0,3-3-6 0,-2 0 3 16,-2 1-2-16,2 0 1 0,3-2 1 0,-4 0-2 16,1 1 0-16,-1-2 17 0,2-1-3 0,1-1 0 15,0-3 3-15,0 1 1 0,2 0 1 0,-2-4 3 16,0 3 1-16,2-1-3 0,2-3-6 0,-7 0 7 15,7 0-6-15,0 0 0 0,0 0-1 0,-10-1-1 16,10 1 2-16,-8 1-3 0,8-1 3 0,0 0-1 16,0 0-1-16,0 0 3 0,-10-1 0 0,10 1-1 15,0 0 2-15,0 0-3 0,-4-3 2 0,4 3-10 0,0 0 7 16,-4-4 0-16,4 4-4 0,-2-3 0 0,2 3 3 16,0 0-6-16,-3-4 1 0,3 4-1 0,-4-3 1 15,4 3-2-15,-1-3 0 0,1 3-5 0,0 0 1 16,-4-4 1-16,4 4 1 0,0 0-2 0,-5-3-2 15,5 3 4-15,0 0-2 0,0 0 0 0,0 0 3 16,0 0-1-16,0 0 2 0,0 0 4 0,0 0 0 16,0 0 1-16,0 0 2 0,0-5-1 0,0 5-2 0,0-4 2 15,0 4 1-15,0-7-3 0,0 7 1 0,-1-7-4 16,0 2-2-16,1 1 4 0,0-3-2 16,-3-1 1-16,3 0-1 0,0-2-3 0,0 2 2 0,-1-3-2 15,-2 0 0-15,3 2 0 0,0 1 2 0,0-1 3 16,0 2-4-16,0 0 0 0,0 0 1 0,0-1 1 15,0 4 3-15,3-1 0 0,-3-2 5 0,0 2 2 16,0 0 0-16,0 2 0 0,0-2-1 0,0 0-3 0,1 1 4 16,-1-1-2-16,0 1-1 0,0-2-4 15,0 6-4-15,0-4 5 0,0 0-3 0,0 4-1 16,-1-4 2-16,1 4-4 0,0 0 1 0,0-7 2 0,0 7-5 16,1-3 2-16,-1 3-1 0,0 0-9 0,0 0 8 15,0 0-6-15,-4-4 3 0,4 4-1 0,0 0-2 16,0 0 1-16,0 0-6 0,0 0-1 0,0 0-8 15,0 0-12-15,0 0-15 0,0 0-25 0,0 0-30 16,0 0-41-16,0 0-47 0,0 0-68 0,0 0-255 16,0 0-552-16,-6-1 244 0</inkml:trace>
  <inkml:trace contextRef="#ctx0" brushRef="#br0" timeOffset="-86088.57">20557 7708 92 0,'0'0'107'0,"0"0"-13"0,0 0-4 15,0 0-11-15,0 0-9 0,-5 2-11 0,5-2 2 16,0 0 5-16,0 0 1 0,0 0 7 0,0 0 1 15,-4 2 7-15,4-2 6 0,0 0 0 0,0 0 2 16,0 0 7-16,0 0-7 0,0 0 2 0,0 0-3 0,0 0-5 16,0 0-3-16,0 0-7 0,0 0-7 15,0 0-5-15,0 0-5 0,0 0-6 0,0 0-4 0,0 0-3 16,0 0-9-16,0 0-1 0,0 0-4 0,0 0-3 16,0 0-5-16,0 0-1 0,0 0-3 0,0 0-4 15,0 0 1-15,0 0-4 0,0 0 2 0,0 0 1 16,0 0-4-16,0 0 2 0,0 0 3 0,0 0 3 15,0 0-1-15,0 0 0 0,0 0 1 0,0 0 2 16,9 6 0-16,-9-6-2 0,5 2 1 0,0-2 1 16,3 0-1-16,1 0-2 0,1 0 1 0,7 0-1 0,-3 0-4 15,5-2-1-15,9 2 1 0,-6-3-2 0,0 0-2 16,-1 2-2-16,8 0 1 0,-3-1-3 0,-3 0 1 16,-3-1 0-16,-6 0 1 0,-3-1-1 0,2 3-3 15,-3 0 3-15,-2-2-1 0,-4 3-2 0,2-1 0 16,-2 0 0-16,-4 1-8 0,5-3-5 0,-5 3-4 15,0 0-1-15,-1-5-16 0,1 5-4 0,0 0-23 16,0 0-12-16,-17 4-13 0,11-3-3 0,0 2-23 16,0-2-16-16,0 0-13 0,-2 2-22 0,4-1-163 15,-2 2-349-15,-2-1 155 0</inkml:trace>
  <inkml:trace contextRef="#ctx0" brushRef="#br0" timeOffset="-85777.77">20739 7724 78 0,'0'0'96'0,"0"0"-3"0,0 0 0 0,0 0 5 16,0 5 4-16,0-5 2 0,0 4 7 0,0-4 2 16,0 0-2-16,-2 8 3 0,2-8 2 0,0 5 6 0,0-2 0 15,-2 2-7-15,2-1-7 0,-1-1-11 0,1-3-2 16,-2 8-9-16,2-2 6 0,-2 2 0 0,-1 1-6 15,1 0-10-15,0 2-10 0,-2 1-11 0,2-1 1 16,1 1-2-16,-2-1-3 0,1 6-5 0,-1-6-4 16,2 5-1-16,-2 0-6 0,2-3-3 0,1-2-5 15,-1 0-4-15,-2 3 1 0,2-3-5 0,1 0 3 16,0-2-5-16,0 0 0 0,0-5-4 0,0 3 0 0,1-1-5 16,-1-2-10-16,1 3-21 0,1-5-25 0,0 1-33 15,-2-3-44-15,5 2-45 0,-5-2-252 0,0 0-458 16,8-6 203-16</inkml:trace>
  <inkml:trace contextRef="#ctx0" brushRef="#br0" timeOffset="-85237.65">20849 8002 124 0,'0'0'162'0,"0"0"-6"0,0 0-13 16,0 0-15-16,-2 5-9 0,6-4-6 0,-4-1-9 16,7 0-5-16,-2 2-4 0,0-1-4 0,1-1-1 15,2 0 0-15,-8 0-11 0,13-3-5 0,-2 2-8 16,-5 0-4-16,3-5-2 0,-3 3-5 0,4-4-8 16,-3 2-4-16,1-1-4 0,-1-1-2 0,-1 2-4 15,0-2-3-15,1 1 0 0,-3 2-5 0,-1-1-5 0,1 2-1 16,1-1 2-16,-1 0-2 0,-1-1-6 15,-1 1 7-15,-1-2-4 0,2 4 4 0,-3-1 0 0,0 3 1 16,-3-7-5-16,3 3-1 0,0 4 7 0,-1-4 5 16,1 4 0-16,0-7 8 0,0 7 13 0,-4-3-3 15,4 3 5-15,-5-4-2 0,5 4 5 0,-5-3-7 16,5 3-9-16,0 0 0 0,-9 0-4 0,9 0 0 16,-9 4-2-16,1-1-3 0,0 2-1 0,1 0 1 15,-2 0-3-15,3-1-5 0,-4 2 2 0,3-1-2 16,-2 4 2-16,1-4-1 0,0 2-1 0,3-2-4 0,-1 1-4 15,3-1 2-15,-3 1-2 0,2 0 0 16,1-2-3-16,-1 4-6 0,3-2 8 0,1 1 6 16,0 0-6-16,0 0 0 0,1 0-2 0,-1-1 4 0,4 1 5 15,1-2-5-15,0 3 5 0,3-3-6 0,-3-1-2 16,5 3 2-16,2-2 1 0,0-2-4 0,1-1-2 16,-1 1-1-16,1-2-8 0,0-1-6 0,4 1-15 15,-2-2-15-15,-3 0-10 0,3 1-6 0,-2-3-13 16,1 2-10-16,7-1-7 0,-7 0-16 0,-1-1-10 15,0 2-17-15,5-3-15 0,-1 0-21 0,0 0-30 16,0-2-183-16,-5 2-406 0,-1-2 180 0</inkml:trace>
  <inkml:trace contextRef="#ctx0" brushRef="#br0" timeOffset="-84638.37">21373 7895 180 0,'-3'-3'224'16,"0"0"-9"-16,-1 0-13 0,1-1-16 0,0 1-19 16,3 3-21-16,-6-4-8 0,3 1-16 0,3 3-14 15,-5-2-9-15,5 2-9 0,-6-2-8 0,6 2-6 0,0 0-4 16,0 0 0-16,-8 4 1 0,2-3 1 0,1 3-2 16,-2-3-3-16,3 6-2 0,-3-3 1 0,-3 3-7 15,-2-1 2-15,4 0-5 0,-2 3-10 0,1-1-1 16,1-1-2-16,3 1-6 0,-5 2-4 0,6-2-1 15,-1 2-4-15,1-4-4 0,0 1 0 0,3 1-7 16,-3-4-7-16,4 1 5 0,-3-1-8 0,1 1 8 16,2-2-4-16,0-3-2 0,0 5 0 0,0-5-4 15,5 5 1-15,-5-5-5 0,9 0 6 0,-9 0-6 0,12 0 4 16,-6-5-2-16,7 4-6 0,-4-1 8 16,2 1-9-16,0 0 4 0,-2-1-5 0,2 2-2 0,-2-1 0 15,-1 0-1-15,-2-2 3 0,3 3-3 0,-3-1 3 16,1-1-2-16,-1 0 2 0,-1-2-1 0,3 0 2 15,1-1-8-15,-4 0 8 0,0-1 1 0,3-3 1 16,-6 4 3-16,2-3-5 0,1-1 5 0,-3-1-2 16,0 2 2-16,-1 1-1 0,1 2 1 0,-1-2 3 15,-1 1 1-15,1 2-1 0,-1-1 2 0,0 5-3 16,2-5 4-16,-2 5-9 0,0-4 2 0,0 4 0 0,0-4 3 16,0 4-1-16,0 0-3 0,0 0 5 0,0 0 0 15,0 0-1-15,0 0 3 0,0 0 1 0,-15 9 12 16,14-4 4-16,1 2-1 0,-2-2-4 0,0 2-1 15,2-1 8-15,-2 5 5 0,-1-1 4 0,3-1-5 16,0 2-6-16,3-1 0 0,-1 1 2 0,0 0-10 16,1-1 2-16,1 0 0 0,0 0-4 0,0-2 1 15,-1 0-6-15,4-3-3 0,-4 1-2 0,1-1 7 16,2 0-6-16,-1-1-13 0,3-2-16 0,-2-1-24 16,-1-1-19-16,-5 0-21 0,14-3-26 0,-6 0-39 15,-2-2-29-15,2-2-20 0,-3-2-44 0,3 0-194 0,-2-1-475 16,-1-1 210-16</inkml:trace>
  <inkml:trace contextRef="#ctx0" brushRef="#br0" timeOffset="-83994.28">21535 7878 88 0,'0'0'223'0,"-1"12"-20"0,1-12-17 0,2 4-9 15,0-2-13-15,2 1-16 0,-1 0-14 0,1 1-15 0,-2-2-9 16,2 5-7-16,-1-4 3 0,2 3-11 0,-2-2-6 16,1 2-4-16,-1-2-4 0,0 1-7 0,-1-1-4 15,-2 1-2-15,1 0-2 0,-1 1 0 0,-1 0-5 16,1-3-7-16,0 3-6 0,0-3-6 0,1 2-2 16,-1-5-7-16,0 4-2 0,2-1-4 0,-2-3-3 15,1 4-3-15,-1-4 2 0,4 2-5 0,0-1-2 16,-4-1-1-16,6 0-3 0,-6 0-1 0,0 0 0 15,13-4 2-15,-9 1-4 0,0 0 3 0,-1-4-4 16,1 3-2-16,2-3-2 0,-2 0 2 0,4-1-2 0,-4-2-3 16,1 3 4-16,-1-2-3 0,2-1-4 0,-1 3 4 15,-1 0 1-15,-3 2-3 0,3-1 1 0,0 1 0 16,0 0 0-16,1 1 0 0,3 0-2 0,-3 0 2 16,-1 3 0-16,1 0 2 0,0-1-3 0,-5 2 4 15,10 2 2-15,-3 0-1 0,-1 1 3 0,-1-1 5 16,0 4-4-16,1-1 0 0,0 4-1 0,-1-1 0 15,1 0-2-15,-1 1 0 0,3 1-1 0,-4 1 1 16,1-3-1-16,-1 3 2 0,-2-3-2 0,1-2-1 0,-2 1 1 16,0-2-2-16,2 1 0 0,-3-3 0 0,1 4 2 15,-1-7 0-15,0 2 4 0,0-2-3 0,0 0-2 16,0 0 2-16,0 0-3 0,0 0-2 0,2-17 0 16,0 12 3-16,-1-1-3 0,2-4-2 0,-2 4 3 15,0 0 2-15,1-1-6 0,0 1 4 0,1 1-6 16,-2-1 5-16,4 1 0 0,-1 1 0 0,-1 0-2 15,2-1 2-15,-2 2 2 0,0-2-1 0,0 4-3 16,1-2 1-16,3 2 3 0,-3-2-1 0,2 2-3 16,-6 1 0-16,9 0 1 0,-5-2 0 0,-4 2-3 15,9 2 3-15,-9-2-9 0,5 1 10 0,-5-1-4 0,9 4 3 16,-5 0 0-16,0-1 1 0,0 1-1 16,0 0 4-16,-3 2-2 0,0 0 2 0,5-2-2 0,-3 3-5 15,-2-2 7-15,-1 0-2 0,4 1 1 0,1 0-3 16,-3-2-4-16,-1 0-13 0,0 2-26 0,-1-4-33 15,3 1-34-15,-3-3-48 0,2 6-66 0,-2-6-206 16,0 0-467-16,0 0 207 0</inkml:trace>
  <inkml:trace contextRef="#ctx0" brushRef="#br0" timeOffset="-83421.94">22081 7789 71 0,'0'4'214'0,"2"-2"-12"0,-2 3-7 16,0-1-13-16,0 3-4 0,5 0-5 0,-4 2-15 0,-1 0-24 15,2 2 10-15,0 0-8 0,-1 3-12 0,2-1 6 16,-2 4-18-16,2-1-4 0,-1 2-1 0,-2 0-4 15,3 2-8-15,-2-3-8 0,3 3-4 0,1-3-7 16,0 8-7-16,-2-8-5 0,-2-1-9 0,2 1-3 16,-1-1-7-16,1 0-3 0,-2-5-4 0,3-1-6 15,-3-1-4-15,2 1-2 0,-2-4-1 0,-1 0-5 16,4-1-1-16,-3 0-4 0,-1 0-10 0,1-1-3 0,-1-4-16 16,0 0-15-16,0 0 0 0,0 0 0 15,0 0-12-15,0 0-4 0,-7-12-4 0,4 5-7 0,-2-2 6 16,0-1 4-16,0-1 4 0,-3 1 3 0,2-1 0 15,-2 3 5-15,3-3 4 0,-3 2 6 0,2-2 2 16,-2 4 3-16,3-1 5 0,1 1 13 0,4 1-1 16,-4-2-2-16,4 1 3 0,4 2 4 0,0-5-2 15,-3-1 2-15,7 3 3 0,2-1-1 0,-1 1 4 16,3 1 3-16,2 1 2 0,-4-1 1 0,-1 3 3 16,4-1-1-16,-3 0-5 0,0 3 8 0,-2-1 2 15,0 2 3-15,-2 1-3 0,-1-1-2 0,-5 1 4 16,9 2-3-16,-5 1 4 0,-2 2 0 0,1-3 3 15,-3 6 1-15,-1 0 5 0,-1-2-5 0,0 4 0 0,-1-2-4 16,-2 2-6-16,-1 1 8 0,1-1-1 0,0-3-1 16,1-1 1-16,0 2-7 0,-1 0 2 0,-3-1-6 15,3-2 2-15,0 1-2 0,-3-3-21 0,6 0-24 16,-6 2-39-16,4-4-47 0,4-1-71 0,0 0-311 16,-10-7-539-16,9 2 239 0</inkml:trace>
  <inkml:trace contextRef="#ctx0" brushRef="#br0" timeOffset="-83087.3">22382 7737 181 0,'0'0'246'0,"0"-5"-9"0,0 5-12 16,0 0-10-16,0 0-13 0,0-4-14 0,0 4-10 16,0 0-16-16,0-5-14 0,0 5-15 0,0 0-14 0,0 0-11 15,0 0-7-15,0 0-11 0,0 0-5 0,0 0-5 16,3 10 1-16,-3-10 9 0,-3 13-3 0,3-1-2 16,0-2-1-16,-1 4-11 0,1-1-2 0,0 4-8 15,0 1-3-15,-3 0-10 0,3 2 1 0,0-3-11 16,0-2-2-16,3 2-1 0,-3-1-4 0,1-3-2 15,2-1-6-15,0-1-4 0,0 0-6 0,1-2-14 16,0-1-22-16,-2-2-24 0,1-1-29 0,1-1-32 16,-1-2-49-16,3-1-45 0,-6-1-62 0,12-5-217 15,-5 3-518-15,-1 0 229 0</inkml:trace>
  <inkml:trace contextRef="#ctx0" brushRef="#br0" timeOffset="-82305.19">22705 7879 30 0,'-2'-1'258'0,"-2"-3"-20"0,4 4-11 0,-7-4-18 0,2 2-13 16,5 2-14-16,-7-3-11 0,3 1-15 16,4 2-8-16,-8-1-14 0,8 1-10 0,-12 3-5 15,5 0 0-15,1 1-11 0,-2 2-5 0,-2 1-8 0,-2-1 0 16,3 2-6-16,-1-1-5 0,0 1-11 0,-2 3-5 15,1-3-6-15,3 4-8 0,-1-5-4 0,3 4-7 16,1-2-1-16,-2-2-7 0,4 3-5 0,1-5-3 16,1 0-1-16,-3 2-3 0,4-3-3 0,1 1-4 15,3 0-7-15,0-5-4 0,1 3-2 0,-5-3-2 16,14-1-5-16,-6-1 0 0,2-3-4 0,0-2 1 16,-1 5 1-16,0-7-1 0,3 2 1 0,-2-2-1 0,-1 2-1 15,1 2-2-15,-2-1 1 0,-1 3 5 16,1-3-1-16,2 2 0 0,-5-1 4 0,1 3-3 0,-3 1 2 15,4-1-2-15,-2 0 2 0,3-1 2 0,-8 3-2 16,11-1-1-16,-6 1 3 0,-5 0 1 0,10 0 1 16,-10 0-2-16,8 0 1 0,-8 0-1 0,0 0 3 15,0 0-3-15,5-1 4 0,-5 1 2 0,0 0 4 16,0 0 2-16,0 0-2 0,4 3 0 0,-4-3 1 16,-2 9 0-16,0-5 0 0,-2 1-5 0,3 3 3 15,1-2-1-15,-3 0-4 0,3 1 3 0,0 1-4 16,-1-1-2-16,5 0 1 0,-4-2 1 0,1 2-3 0,3 0 4 15,0-4 1-15,0 0-1 0,2-2-2 0,3-1 4 16,-1 0-1-16,1-1-2 0,5-2-2 0,-4 0 2 16,-1-4-2-16,4 0 2 0,-5-2-4 0,1 0 1 15,2-4 0-15,-3 4-3 0,-1-2 2 0,1 1-2 16,-2-1 2-16,-2 3-1 0,0-2 1 0,-1 5-1 16,-1-2-1-16,1 0 2 0,-1 3 2 0,1 0-1 15,0-1-3-15,-1 1 1 0,-2 4-1 0,-2-4 2 16,2 4 0-16,0 0-2 0,-6-4-2 0,6 4 2 15,-4-1 1-15,4 1 3 0,0 0-1 0,0 0 2 0,0 0 2 16,0 0 1-16,0 0-1 0,-7 0 3 0,7 0-2 16,0 0 1-16,0 0 6 0,0 0-8 0,1 9 6 15,-1-5 4-15,0 1 6 0,1 1-3 0,1 0 0 16,-1 5-1-16,1-1-4 0,2-1 0 0,-4 3 1 16,3-1-1-16,0 1-2 0,0 1 2 0,0-1-4 15,1 2-2-15,-1 1-2 0,3 0-1 0,-3 2 7 16,3-1-2-16,-3-4 0 0,2 1-1 0,-1-1 10 15,1 3-1-15,0-5-2 0,3-2-6 0,-3 3 4 0,0-1 2 16,-1-3-3-16,1 2 0 0,2-4-2 16,-5 0-2-16,2 0 2 0,0-1-3 0,-3-1 0 0,3 0 0 15,-4 1-12-15,0-4-25 0,0 0-48 0,0 0-67 16,0 0-81-16,0 0-344 0,5-11-618 0,-5 3 274 16</inkml:trace>
  <inkml:trace contextRef="#ctx0" brushRef="#br0" timeOffset="-81354.71">23067 7965 196 0,'0'0'198'16,"0"0"-8"-16,11-3-8 0,-11 3-7 0,6-4-10 16,-6 4-18-16,3-2-13 0,-3 2-13 0,4-4-10 15,-4 4-13-15,3-5-10 0,-3 5-10 0,0 0-3 0,2-2-12 16,-2 2-2-16,3-2-10 0,-3 2-5 0,6-3-6 16,-2 3-1-16,1-4-3 0,1 2-6 0,-6 2-1 15,11-5-1-15,-5 4 4 0,-1-2 1 0,2 2 4 16,-2-2 0-16,-1-1 1 0,-2 2 2 0,-2 2 2 15,5-2-1-15,-3 0-4 0,-2 2-5 0,0 0-5 16,0 0-3-16,0 0-7 0,0 0-7 0,0 0-9 16,0 0-6-16,-16 4-9 0,12-2-11 0,-2 0 1 0,2 2-1 15,4-4-2-15,-6 1 3 0,6-1 1 16,-5 4-1-16,3-1 3 0,2-3 4 0,0 0 0 0,-2 2 7 16,2-2 1-16,0 0 10 0,0 0 4 0,0 0 6 15,0 0 9-15,0 0 6 0,0 0 2 16,0 0 1-16,0 0-1 0,0 0-3 0,0 0-1 0,0 0-5 15,0 0 2-15,0 0 5 0,0 0-9 0,0 0-1 16,0 0-2-16,0 0 4 0,0 0 1 0,0 0 4 16,0 0 4-16,0 0 5 0,0 0 5 0,0 0-4 15,0 0 4-15,0 0-6 0,0 0-4 0,0 0-1 16,0 0-3-16,0-10-4 0,0 10-1 0,0-6-1 16,0 6 7-16,0 0-10 0,2-3-4 0,-2 3 1 0,0 0 3 15,2-3-5-15,-2 3 0 0,0 0-2 0,0 0 5 16,0 0-10-16,0 0 7 0,0 0-7 0,0 0 1 15,0 0 0-15,0 0-1 0,0 0 1 0,0 0 0 16,0 0 0-16,-9-3 4 0,9 3-8 0,0 0-1 16,0 0 8-16,-9 5 0 0,9-5-6 0,-3 5 3 15,1-2-2-15,0 1 1 0,1 2 1 0,1-2-3 0,0 1 3 16,1 1 0-16,-1 0 0 0,0 0 0 16,2-1-3-16,0 1 3 0,1-3-1 0,1 3 0 0,-2-2-3 15,4 0 4-15,0 0 1 0,-1-3 10 0,1 2-2 16,-1-1-1-16,4-1 0 0,-4-1-6 0,4 0 5 15,-1-1-1-15,-2-1 1 0,3 2-6 0,-1-3-1 16,-3 2 3-16,5 1 0 0,-3-1 0 0,-1 1-4 16,-1-4 2-16,2 4-3 0,-1-2 1 0,-6 2-3 15,10-2 0-15,-6 1 2 0,-4 1-3 0,9-1 5 16,-9 1-3-16,9-1 1 0,-9 1 1 0,8 1-2 0,-8-1-2 16,9 0 2-16,-6 1-1 0,-3-1 4 0,9 2-3 15,-4-1 1-15,2 5-4 0,-2-6-2 16,0 1 9-16,3 2-2 0,-1 1-1 0,-2-3-4 0,3 0 0 15,0 2 3-15,-1-2-1 0,1-1 2 0,-3 3 2 16,-5-3 0-16,9 0 2 0,-9 0-2 0,5-4 2 16,-1 1-1-16,-4 3-1 0,0-9 0 0,0 8 6 15,1-7 2-15,-1 1 5 0,-1 1-2 0,1 0 3 16,-4-4 0-16,4 1 0 0,-1-1 5 0,-3 2 1 16,-1-2 0-16,5 2-2 0,-4-2 0 0,4 3 6 15,0-1 0-15,0 1-2 0,2-3-16 0,1 5 6 0,2 1 3 16,-1-4-12-16,0 1 5 0,5 2-9 0,-4-1-24 15,5-2-32-15,-1 5-31 0,2-1-44 0,-5 3-51 16,4 0-47-16,-1 0-87 0,-1 1-176 0,-2 0-529 16,-6 0 235-16</inkml:trace>
  <inkml:trace contextRef="#ctx0" brushRef="#br0" timeOffset="-81172.14">23570 7974 110 0,'-1'6'312'0,"1"-6"-17"16,0 0-11-16,4 3-15 0,-4-3-13 0,0 0-21 15,1 6-20-15,-1-6-19 0,3 1-22 0,-3-1-18 16,2 3-17-16,-2-3-35 0,5 5-63 0,-5-3-79 16,0-2-105-16,0 0-292 0,0 0-470 0,0 0 209 15</inkml:trace>
  <inkml:trace contextRef="#ctx0" brushRef="#br0" timeOffset="-59195.29">20452 6572 95 0,'0'0'98'0,"0"0"-2"0,-1 5-5 15,1-5-10-15,0 0-11 0,0 0 0 0,0 0-6 16,0 0-6-16,0 0-6 0,0 0 0 0,0 0-9 16,0 0 2-16,-4 1-16 0,4-1 9 0,0 0-4 15,0 0-9-15,0 0 1 0,0 0 2 0,0 0-3 16,0 0 0-16,0 0 5 0,0 0 0 0,0 0-4 15,0 0 0-15,0 0-3 0,0 0 1 0,0 0 1 0,0 0-3 16,0 0-7-16,0 0 4 0,0 0-5 16,0 0-3-16,0 0 6 0,0 0-11 0,0 0 5 15,0 0-3-15,0 0 1 0,0 0-1 0,0 0-3 0,0 0-1 16,0 0-4-16,0 0 0 0,0 0 5 0,0 0 2 16,0 0-7-16,0 0 2 0,0 0 0 0,0 0-1 15,0 0-4-15,0 0 9 0,0 0-10 0,0 0 5 16,0 0 3-16,0 0 3 0,0 0-5 0,0 0 2 15,0 0-2-15,0 0 4 0,0 0-3 0,0 0 2 16,16-1-2-16,-16 1 0 0,7-3 2 0,-7 3-4 16,9 3 4-16,-9-3-5 0,8 0-1 0,-8 0 2 0,8 0-2 15,-2 0 3-15,0 1-5 0,3-1 0 0,-4-1 7 16,3 1-6-16,2-3 3 0,-1 3 2 16,0 0-1-16,4 0-5 0,-3 0 6 0,-1 3-3 0,5-3-3 15,-2 0 6-15,-2 1-3 0,0-1 0 0,3 0 0 16,1 2-5-16,-2-1-1 0,-1-1 2 0,3 1 5 15,-2 0-1-15,2-1-7 0,-2 2 2 0,2-2 5 16,-1 2-1-16,6-2 3 0,-6 0-5 0,6 1 0 16,-2-1 3-16,-2 1 0 0,2-1-2 0,1 1-2 15,1 2 1-15,-6-3 0 0,1 2 1 0,0-2-5 16,1 2 6-16,3-1-9 0,-8 0 2 0,4 0-6 0,-1 1-2 16,1 0-8-16,-2 1-4 0,1-3 4 0,-1 0-7 15,0 0 8-15,2 2-1 0,-3-1 9 0,7-1 1 16,-5 1-7-16,5-1 11 0,-1 0-6 0,-4 0 9 15,4-1 7-15,-3 1 3 0,4 0-6 0,-5 0 9 16,0 0-6-16,-1-1 3 0,0 1-2 0,1 1-1 16,-1-2 2-16,1 2 2 0,-1-1-1 0,-2 0-3 15,2 0 4-15,0 1-4 0,-3-1-2 0,2 0 9 16,2 0-4-16,-1 0 2 0,-1-1-14 0,4 1 8 0,-3 0 1 16,2 0 7-16,2 0-1 0,2 0 3 15,1 0-2-15,-3-1 0 0,5 1 4 0,-1 0 15 0,-1-2 1 16,2 2-5-16,-2-4 3 0,2 5-3 0,-1-2-3 15,-5 1-5-15,6-1-6 0,-2 1 1 0,-2 0 8 16,-5 0 3-16,0 0-3 0,2 0-4 0,0 0-1 16,-3 0 2-16,2 0-2 0,-3-2 2 0,3 2 0 15,-3 0 1-15,-1-1-3 0,4 0-1 0,-3 1 7 16,3 1 6-16,0-1-6 0,0 0 1 0,3 0 5 16,1 0 1-16,2-1-1 0,-2 1-4 0,3-1-5 15,1 2-1-15,-1-1 0 0,0 0-12 0,0 1 11 16,0 0-2-16,-3-1-9 0,-6 2 6 0,6-2 1 15,-4 0-3-15,2 1 5 0,-2-1-6 0,-1 0-1 0,0-1 1 16,0 1 1-16,1 0-6 0,-2-2 2 0,0 1 4 16,1 1-2-16,-1-1 0 0,3 0 1 0,-2-1-2 15,3 2-3-15,-2-3 4 0,5 1-4 0,0 0 5 16,0-1-2-16,0 1-1 0,2 1 4 0,0-1 5 16,-3 0-7-16,2 2 3 0,-5-1-1 0,0 1 0 15,-1-3 2-15,1 3-2 0,-4 0 0 0,4 0-3 16,-6-1-2-16,4 1 3 0,-1 0 1 0,-2 0 1 15,-1 0-7-15,-2 0 2 0,3 0 2 0,-3 0 2 0,-6 0-4 16,15 0-1-16,-8 0 2 0,-1 1-2 0,-6-1-3 16,13 0 7-16,-6 0-1 0,0-1-2 0,2 1 9 15,-2 1 0-15,0-1-5 0,6-1 1 0,-6 0-1 16,0 1 3-16,2 0-3 0,-4-1 3 0,7 0-4 16,-6 2 0-16,2-2 3 0,-8 1-4 0,11 0 0 15,-7 0-1-15,-4 0-1 0,13 0 2 0,-13 0 1 16,7 0 0-16,-7 0 1 0,6-2 2 0,-6 2 7 15,0 0 8-15,5-1 3 0,-5 1-2 0,0 0-1 16,0 0 3-16,0 0-7 0,0 0 1 0,0 0-2 16,0 0-2-16,0 0-7 0,0 0-14 0,0 0-13 0,0 0-23 15,0 0-25-15,0 0-32 0,0 0-35 0,-14-3-200 16,14 3-362-16,0 0 161 0</inkml:trace>
  <inkml:trace contextRef="#ctx0" brushRef="#br0" timeOffset="-58307.3">22634 6483 104 0,'0'0'124'0,"0"0"-7"0,0 0-9 15,0 0-4-15,0 0-10 0,0 0-5 0,-5-4-4 16,5 4 1-16,-3-2-6 0,3 2-7 0,-4-3-7 16,4 3 2-16,-4-3-5 0,4 3-2 0,-5-4-9 15,5 4-7-15,-5-2 3 0,1 1-9 0,4 1 1 16,0 0 3-16,-7-3-3 0,7 3-8 0,0 0 4 0,-4-2-3 16,4 2-3-16,0 0 0 0,0 0-7 15,0 0 1-15,0 0-6 0,0 0-1 0,0 0-3 0,-4-2 3 16,4 2-4-16,0 0 0 0,0 0-1 0,0 0-13 15,0 0 9-15,0 0 2 0,0 0-5 0,0 0 6 16,0 0 5-16,0 0-4 0,13 5 2 0,-7-2 3 16,1-1 1-16,2 1-3 0,3 1-1 0,1-4-3 15,5 5 5-15,-5-2-4 0,5-1 1 16,-2 0-8-16,-2 2 3 0,-1-1 1 0,2-1-3 0,-2 1-1 16,-4-1-1-16,1-2 0 0,-1 3 2 0,-2-2 0 15,-1 0-1-15,0 1-1 0,-3-1-2 0,2 0 1 16,-5-1-1-16,5 3 1 0,-5-3 1 0,5 1-2 15,-5-1 2-15,0 0-3 0,4 2 2 0,-4-2-3 0,0 0-2 16,0 0-1-16,2 2 0 0,-2-2 6 0,0 0-3 16,-3 7 0-16,3-7-5 0,-3 3 3 0,3-3 6 15,-2 7-4-15,-1-5-4 0,2 3-1 0,-3-2 10 16,1 2-2-16,-2 0-4 0,0 0 4 0,0 1 1 16,-1 2-1-16,-2 0 1 0,3-4 1 0,-4 4-4 15,0-1-5-15,1 0 8 0,3-3 0 0,-3 1-2 16,1 0 5-16,3-2 1 0,-1 1 0 0,1 0 0 15,0-2 2-15,-2 0-2 0,4 0 0 0,2-2-1 0,-6 5 1 16,6-5 0-16,-1 3 0 0,1-3 2 16,0 0 0-16,-4 2 4 0,4-2-2 0,0 0 5 0,0 0-3 15,0 0 4-15,-6 1-3 0,6-1 2 0,0 0 2 16,0 0-6-16,-3 1 0 0,3-1-3 16,0 0-1-16,0 0 0 0,0 0 0 0,0 0-2 0,0 0-3 15,0 0 2-15,0 0-3 0,0 0 2 0,0 0 2 16,0 0-2-16,0 0 0 0,0 0-5 0,0 0 6 15,0 0-1-15,0 0-5 0,0 0 3 0,0 0 4 16,0 0 3-16,0 0-4 0,0 0 6 0,0 0 2 16,0 0-4-16,0 0 4 0,0 0 0 0,0 0-8 0,0 0 3 15,0 0-2-15,0 0 0 0,0 0-5 0,0 0 4 16,0 0-1-16,0 0-1 0,0 0 3 0,0 0-3 16,0 0-1-16,0 0 2 0,0 0 6 0,0 0 5 15,0 0 11-15,0 0 11 0,0 0 14 0,0 0 11 16,0 0 2-16,0 0-7 0,0 0-2 0,0 0-7 15,-6-10-4-15,5 6-7 0,-2-3-2 0,-1-1-2 16,2-1-8-16,-2-1-1 0,1-2-2 0,-1 2-1 0,1-3-3 16,0 1-3-16,-2-4-3 0,3 1-7 15,2 4-20-15,-2-2-25 0,5 4-35 0,-3 2-34 16,2 1-45-16,3-1-48 0,-1 5-281 0,1 0-521 0,-5 2 230 16</inkml:trace>
  <inkml:trace contextRef="#ctx0" brushRef="#br0" timeOffset="-42124.4">14854 6152 22 0,'-3'-3'168'0,"3"3"-15"15,0 0-13-15,-7-1-12 0,7 1-9 0,0 0-13 16,-5-3-16-16,5 3-9 0,0 0-10 16,-1-3-6-16,1 3-13 0,0 0 1 0,0 0-6 0,0 0 0 15,0 0-11-15,0 0 4 0,0 0-7 0,0 0 5 16,0 0-1-16,0 0 5 0,0 0 3 0,0 0 3 15,3-6-5-15,-3 6 1 0,0 0-2 0,0 0 1 16,0 0-4-16,0 0-4 0,-3-4-2 0,3 4-5 16,0 0 0-16,0 0-4 0,0 0-1 0,0 0-3 0,-6-4-2 15,6 4-3-15,0 0-3 0,-1-3 4 0,1 3-1 16,0 0-3-16,-3-2-1 0,3 2-3 0,-2-7-2 16,2 7 0-16,0-3 3 0,0 3-1 0,-2-4-3 15,0-2-1-15,0 2 1 0,-1 1-3 0,1 0 1 16,-2-2-1-16,0-1 0 0,0 3 1 0,-2 0-1 15,1-3-2-15,-3 3-3 0,3-4 5 0,-3 4 0 16,3-1 2-16,-1-3-1 0,-3 2-3 0,2 0 0 0,2 1-2 16,-1 0 1-16,2 0 4 0,0 1-4 15,-1-1-1-15,1 1 5 0,-1-1-1 0,0-2-2 16,0 4 2-16,1-3 0 0,0 1-4 0,0-1 4 16,-1 0 2-16,0 0-5 0,0 2 1 0,-4-2-1 15,1-1 2-15,1 1-1 0,-5-1-2 0,3 0 2 0,0 5 1 16,-3-3-6-16,1-2 2 0,-1 1 2 0,-1 3-1 15,0-2 0-15,2-1 2 0,-1 2 1 0,-2-2 1 16,1 1-1-16,3 0 0 0,-4 0 2 0,5 1 0 16,-1-1-4-16,2 2 7 0,-1-1-3 0,0 1 1 15,2-2-1-15,-1 1 1 0,3 0-6 0,-3 1 5 0,2 2-5 16,-3-3 5-16,2 2 0 0,1 0-4 16,-2-2 6-16,-2 2-5 0,2 0 0 0,-2-1 3 15,3 1 1-15,-1-1-3 0,0 2 2 0,-1-2-3 0,-2-1 0 16,-1 3 0-16,2-2 3 0,-3 2-4 0,3-2 2 15,-4 2 1-15,3 0 0 0,-3-1-3 0,2 0 1 16,-1 1 0-16,-1-1 0 0,3 1 0 0,-5 0 0 16,5-2 2-16,-3 2-1 0,1-2 0 0,0 1 3 15,2 0-2-15,-1 0 9 0,3-1-1 0,-3 2-4 16,2-2 2-16,4 2-1 0,-4-1 4 0,2 1-11 16,1-3 7-16,-1 2 0 0,-1 0-2 0,1-1 0 0,1 1-1 15,-3 1 1-15,-1-2-3 0,2 1 1 0,-3 1 2 16,3-1-4-16,-3-1 2 0,1 2-2 15,2-1 1-15,-3 1-5 0,1 0 5 0,-1 0-3 0,-1 1 1 16,1-1 0-16,1 2 1 0,-1-4 2 0,-1 2-8 16,1 0 7-16,-1 0-5 0,1 2 4 0,-1-2 2 15,0 0-2-15,0 2 0 0,1-2-2 0,0 0 0 16,-3 2 1-16,2-2 0 0,0 1 3 0,-1-1-4 16,0 0-1-16,1 2 2 0,4-2-1 0,-5 0 3 15,3 0-3-15,-1 0 1 0,-1 0-1 0,3 0-1 16,-1 0 2-16,1 0 2 0,-3 0 0 0,0 0 0 15,1 0 0-15,0 0-8 0,0 1 5 0,2-1 3 0,-3 1-2 16,3-1 1-16,2 1-2 0,-3-1 2 16,3 2-1-16,-1-2-1 0,-4 1-3 0,7-1 5 0,-2 1-1 15,3-1 0-15,-5 1-1 0,4-1-1 0,-1 2 4 16,1 0-5-16,-2-2 2 0,1 3-6 0,0-3 7 16,1 2-3-16,-2-1 3 0,3 0-5 0,-1 0 2 15,-1 2-2-15,1-2 4 0,-3 2-1 0,3-1-1 16,-2 0 0-16,0 1-4 0,1-1 0 0,-4 1 3 15,2-1-5-15,-2 1 0 0,3-2 3 0,-2 2 1 16,-3 0-1-16,4-1 0 0,0 1 2 0,-1-3 0 16,1 2-1-16,-2 1 0 0,2-1 2 0,1 0-1 0,0 0 1 15,2 1 0-15,-3 0-3 0,1-3-2 0,2 2-1 16,-1 1 7-16,4-3 0 0,-5 1 0 0,3 2 2 16,1-2 0-16,-2 0-1 0,2 2-1 0,-5 0 0 15,4-3 1-15,0 4 1 0,0-3 1 0,-2 1-4 16,1-2 1-16,-2 2 3 0,2 0-2 0,-1-1 1 15,2 1 0-15,-1 0-3 0,0 0 0 0,6-2 4 16,-7 3-4-16,3-2 0 0,4-1 3 0,-8 1-4 16,5 0 2-16,-4 1 2 0,7-2 1 0,-6 1-2 0,2 1 2 15,-1 2 0-15,-1-2 0 0,4 1-2 16,-4-1-1-16,2-1 1 0,4-1-2 0,-6 3 1 0,1-1 2 16,1 2 5-16,-1-1-4 0,0-1-4 0,0 1 3 15,-1-1-2-15,3 1 2 0,-3-1-1 16,1 0 3-16,-1 2-3 0,2-2 0 0,2 2 0 0,2-4 1 15,-7 3 2-15,2 0-1 0,1-2 1 0,2 2-5 16,2-3-1-16,-8 8 3 0,5-4-3 0,1-2 4 16,-2 1 0-16,0-2 1 0,4-1-4 0,-5 6 4 15,4-4-3-15,-2 1 1 0,2-1 5 0,-4 1-7 16,5-3 5-16,-1 7-1 0,-2-5-1 0,3-2-3 0,-1 7 3 16,1-2 2-16,-3-2-2 0,3 2 3 15,-4 1-4-15,3-3 3 0,1 2-3 0,-1-1-3 16,-2 1 3-16,3-5 1 0,-1 6 2 0,1-2 1 0,-3-1-2 15,3-3-3-15,-1 7 3 0,1-4-3 0,0 1 3 16,0-4 2-16,-4 8-2 0,4-4-1 16,-2 0 0-16,-1 1-3 0,2-1 7 0,1-4-2 0,0 7-2 15,0-5-3-15,0 4 0 0,0-6 3 0,-3 7 0 16,2-4 2-16,1 1-6 0,0-4 3 0,-1 8 4 16,1-6-3-16,0-2 0 0,-4 8 1 0,4-5-1 15,-3 1 0-15,3-4 2 0,3 5-3 0,-3-5-8 16,0 5 11-16,0-1-2 0,0-4-2 0,1 7 3 15,-1-7 0-15,0 2-6 0,0-2 4 0,3 5-2 16,-3-3 1-16,0-2 2 0,1 5-2 0,-1-5 1 0,1 4 0 16,2 0 2-16,-3-4-1 0,0 4 0 0,0-4 1 15,1 3-1-15,2 2 2 0,-3-5-2 0,-3 6-7 16,3-6 6-16,-1 4 0 0,1-4 1 0,1 7-1 16,-1-3 1-16,0-1 1 0,0-3 0 0,-1 4-2 15,2-1 2-15,-1-3-1 0,3 6-1 0,-3-6 2 16,2 4-1-16,-2-4 1 0,0 5-2 0,1-2 0 15,2 1 2-15,-2-2-2 0,2 1 1 0,-3-3 0 16,4 7-6-16,-3-5 4 0,-1 3 3 0,4-3-2 16,-3 3 0-16,2-2 1 0,-2 2 1 0,2-2-1 15,-2 2 2-15,4-1 0 0,-1 0-4 0,-3-1 4 16,2 0-3-16,-1 1 0 0,1-1 4 0,-2 1-1 0,2-2-3 16,-1 1 2-16,-2-3 0 0,4 5-7 15,-4-2 5-15,4-1 5 0,-2 3-3 0,-2-5 0 16,4 3-3-16,-4 0 2 0,4 0-1 0,0-1 3 0,-2 1-4 15,1 0 4-15,0 0-3 0,0-3-7 0,1 2 8 16,-4-2 1-16,8 6-1 0,-4-1 2 0,1-4-2 16,-1 2 2-16,0-1 1 0,1 1-1 0,0 2-4 15,-2-3 1-15,3 0 1 0,-3 1 1 0,3-1 2 16,-1 2-3-16,2-1 0 0,-2 0-2 0,1 1 1 16,-1-2-2-16,1 3 4 0,-2-2-2 0,3-1 1 15,1 1 3-15,-3 0-1 0,3-2 0 0,-4 2-2 0,2-1-4 16,-1 0 6-16,3 1 2 0,-3-2 2 0,4 1 0 15,-4 0 1-15,3 0-4 0,0-2 5 0,-2 3-6 16,3-2 1-16,-1 0 1 0,-2 2 2 0,5-2-2 16,-3 2-2-16,-2 0-2 0,1-1 3 0,2 1-1 15,-2-3-2-15,0 1 3 0,1 2 0 0,-3-1-3 16,2-1 3-16,0 1-6 0,-1 1 4 0,1-3-2 16,0 2 2-16,-2 0 1 0,2-1 1 0,-1-1 1 15,-1 2 0-15,4 0-1 0,-4-1 0 0,0-1-3 16,2 2 2-16,-1-2-1 0,3 1 1 0,-1 0 0 15,-2-1-1-15,1 3 0 0,0-3 2 0,1 0-3 16,0 0 2-16,-2 0 0 0,4 1 1 0,0 0 0 0,-2 1-2 16,3-1 0-16,0-1 2 0,-1 1-5 0,1 0-1 15,-2 1 0-15,2-1 5 0,0 1 1 0,-1-2-4 16,2 0 5-16,-5 2-1 0,1-1-1 0,1-1-4 16,4 0 1-16,-3 1 4 0,3 1-17 0,-4-2 11 15,-2 1-4-15,1-1 10 0,-1 0-3 0,3 2-3 16,-3-2 6-16,0 0-3 0,1 0 2 0,0 0-1 15,-2 1 1-15,3-2 1 0,2 1 0 0,-1 0 3 16,2-2-4-16,0 2 1 0,0-1 4 0,2 1-2 0,-4-2-3 16,3 4 1-16,0-4-1 0,-3 2 1 15,4 0-1-15,-2 0-1 0,-1 0 2 0,1 0-5 0,-3 0 1 16,-2 2 1-16,5-2 3 0,-3 1-2 0,-2-1 0 16,5 3 2-16,-5-3 0 0,1 1 0 15,-1 0-2-15,3-1-1 0,0 1 3 0,0 2-2 0,3-3-2 16,-3 0 3-16,-1 0-2 0,4 0-3 0,-3-3 5 15,2 2-1-15,-1 0 0 0,1 0 1 0,-1 0 4 16,2-2-2-16,-1 1 1 0,1 1-2 0,0 0-2 16,1-1-4-16,-2 2 7 0,2-2-2 0,-4 1-1 15,3-1 0-15,-3 2 0 0,-1-1-1 0,0 1 4 0,0-1-2 16,-3 0 0-16,2-2-2 0,0 3 0 16,-3-1 3-16,1 1-2 0,-6 0-7 0,9-3 9 15,-5 2-2-15,-4 1-1 0,12-1 2 0,-6 0 1 0,-2 0-3 16,-4 1 0-16,9-1 2 0,-4-2-3 0,-1 2 2 15,2 0 3-15,-6 1-4 0,9-2-1 0,-4 2 0 16,1-2 0-16,1 2 3 0,0-3-1 0,0 3-1 16,1-2-1-16,-2 1-3 0,4 1 3 0,-5-1 3 15,-5 1 0-15,13 0-4 0,-8 0 2 0,1-1 1 16,-6 1-1-16,12 0 0 0,-5 0 1 0,5 0 0 16,0-2-6-16,-2 2 7 0,3-1-1 0,-3 0 2 15,3 1-1-15,-3-3 1 0,2 3 0 0,-1-2-3 0,-1 0 5 16,2 0-2-16,-3 0 3 0,0 1 2 15,-2-2 3-15,3-2 1 0,-2 5 1 0,-2-2 2 0,2-1-1 16,0 1-3-16,-2-1 1 0,-2 1-10 0,1 0 7 16,-1 2 0-16,1-3 1 0,-1 2 0 0,5-2-4 15,-3 2 0-15,-1 0 1 0,3 0-2 0,1-1-1 16,-4 2 1-16,7-3-4 0,-2 3 5 0,0 0-10 16,-1-2 8-16,2 0 0 0,1 1-2 0,-3-1 1 15,2 0 0-15,0 1-2 0,-5 0 2 0,3-2-2 16,2 2-1-16,-2-3 0 0,-1 4-2 0,2-3 7 15,-5 2-9-15,3-2 8 0,-3 1 0 0,4 1-3 0,-4 0 2 16,-1-2-2-16,1 1 0 0,-5 2-3 0,4-3 6 16,0 2 0-16,-4 1 0 0,6-4-2 0,-2 1-1 15,-3 0 0-15,3-1 1 0,0 2-1 0,-1-1 1 16,-1 0-5-16,2-3 1 0,1 2 1 0,0 0 4 16,-1 2-3-16,-1-3 6 0,-1 0-3 0,5 0 2 15,-5 2 4-15,1-2 5 0,-2 1 3 0,3-1 2 16,1-2-6-16,-3 1 0 0,2 1 1 0,0-3-1 15,-3 4 7-15,3-1 3 0,-2-1 0 0,0-1-3 16,-1 0-1-16,1 0-2 0,-2 0-2 0,1-1-1 16,-1 3-2-16,0-2 1 0,-1-2-1 0,2-1 2 0,-2 2 0 15,-2-4-4-15,2 2-2 0,-2-6-2 0,1 6 3 16,-2-2 3-16,-1-3-1 0,-2 1-3 0,0 2-2 16,-1-3 3-16,2-1-4 0,-3-1 0 0,-3 1 0 15,-1 2-1-15,2 0-2 0,-4-3-18 0,-2 5-23 16,0 0-32-16,-2 3-31 0,2 1-50 0,1 1-83 15,3 2-176-15,0 0-443 0,4 2 196 0</inkml:trace>
  <inkml:trace contextRef="#ctx0" brushRef="#br0" timeOffset="-40416.36">14445 6675 25 0,'0'0'90'0,"0"0"-12"16,0 0-8-16,0 0-8 0,0 0 0 0,0 0 0 15,0 0 1-15,0 0 10 0,0 0 6 0,0 0 5 16,0 0 1-16,0 0-1 0,-1-4 3 0,1 4-2 16,0 0 2-16,0 0 0 0,0 0-4 0,0 0-2 15,0 0-8-15,0 0-2 0,0 0-8 0,0 0-7 16,0 0-3-16,0 0-5 0,0 0-6 0,0 0-4 0,0 0-6 15,0 0-1-15,0 0-5 0,0 0-2 0,0 0-1 16,-4 8-3-16,4-3-4 0,0-5 1 16,0 10 0-16,3-4-5 0,-3 2 0 0,1-1-2 0,0 2 3 15,1 4 0-15,1 4 3 0,0-5 3 0,-2 4-1 16,3 0-1-16,-2-4 3 0,0 0-1 0,-1 0 1 16,2 0 0-16,-1 0-5 0,2-2 2 0,-4 2-3 15,4-2 2-15,-4 2-4 0,0 0-1 0,1-2 0 16,-1 2 2-16,0-5-1 0,-1 0-2 0,2-3 2 15,-1 4-3-15,0-3-2 0,-1-1 1 0,1 2 0 16,0-4-2-16,0-2 1 0,1 7-1 0,-1-5 5 0,0-2-5 16,2 4 0-16,-2-4-3 0,2 4 1 0,-2-4-3 15,0 0 3-15,0 0-8 0,1 3-9 0,-1-3-15 16,0 0-17-16,0 0-15 0,0 0-14 0,0 0-14 16,0 0-28-16,0 0-24 0,0 0-36 0,0 0-120 15,0 0-320-15,-5-12 142 0</inkml:trace>
  <inkml:trace contextRef="#ctx0" brushRef="#br0" timeOffset="-40041.08">14417 6907 7 0,'0'0'171'0,"0"0"-10"16,0 0-4-16,0 0-8 0,0 0-9 0,0 0-4 15,0 0-4-15,0 0-8 0,0 0-4 0,0 0-8 16,0 0-7-16,0 0-9 0,0 0-9 0,0 0-3 16,0 0-12-16,0 0-5 0,-2-1-7 0,2 1-10 0,0 0-3 15,0 0-7-15,0 0-4 0,0 0-4 0,0 0-4 16,0 0-3-16,0 0-4 0,0 0 1 0,0 0-3 16,0 0-5-16,0 0 0 0,0 0 7 0,0 0 0 15,5 13 5-15,-4-11 0 0,2 4 0 0,1-4-2 16,-2 2-1-16,3-1-1 0,0 1-3 0,-1 1-3 15,-1 0-1-15,4 3 3 0,-1-3-5 0,-3-1-2 16,4 3 0-16,-1-2 0 0,-1 0-1 0,-1 2-4 0,2 1 1 16,-1-3-2-16,-1-1 2 0,0 1-1 15,1-2-3-15,-2 2 2 0,-2-2-3 0,3 1-10 16,-3 1-17-16,-1-5-18 0,8 2-16 0,-7 1-21 0,-1-3-33 16,0 0-42-16,0 0-45 0,0 0-134 0,8-11-360 15,-8 6 159-15</inkml:trace>
  <inkml:trace contextRef="#ctx0" brushRef="#br0" timeOffset="-39767.28">14564 6922 139 0,'0'0'137'0,"0"0"-8"0,0 0-12 0,0 0-15 15,0 0-8-15,0 0-4 0,0 0 4 0,0 0-5 16,0 0 3-16,0 0-3 0,0 0 4 0,0 0 2 16,0 0 11-16,0 0 1 0,0 0 1 0,0 0 0 15,0 0-3-15,0 0-6 0,0 0 0 0,0 0-5 16,-5 11-8-16,0-8-10 0,1 1-7 0,-1 0-7 16,1 2-8-16,-1 2-5 0,1-1-7 0,-1-1-16 0,-1 2-35 15,-1-3-35-15,2 3-41 0,0 0-54 16,4-2-62-16,-8 1-161 0,6 0-393 0,2-3 174 0</inkml:trace>
  <inkml:trace contextRef="#ctx0" brushRef="#br0" timeOffset="-14795.07">13838 5832 31 0,'-29'4'78'0,"-2"2"-5"0,2-1-5 16,-3 1-20-16,4-2-6 0,-3 3 3 0,2-2-13 16,-1 0 0-16,4-3-54 0,-5 4-50 0,-1-2-77 15,3 1 35-15</inkml:trace>
  <inkml:trace contextRef="#ctx0" brushRef="#br0" timeOffset="-13658.6">14210 6551 2 0,'18'-2'71'0,"0"-1"-3"0,2 2-9 16,-2 0-4-16,-5 0-6 0,6-1-1 0,-6 0-11 15,7 0-4-15,-7 1-2 0,5-3-3 0,0 4-1 16,-4-3 8-16,-1 1-5 0,5-1 4 0,-1 0-5 16,-1 2-12-16,-2 1 8 0,0-3-3 0,-1 1-2 15,2 0-3-15,1-2-14 0,-2 2 11 0,-2 0 0 16,1 1-8-16,0 0-4 0,0-2-4 0,1 1-2 15,-1 0 0-15,1 0 1 0,0-1-4 0,0 0 3 16,-1 1 1-16,-2 0 0 0,4-1 2 0,-3-1 2 0,2-2 1 16,-4 4 5-16,4-3 9 0,-2 0 2 0,-2 0-5 15,1 0 4-15,-2 1 3 0,0-1 2 16,0-2-8-16,-4 2 4 0,2 2 0 0,-2-1-6 0,0-1-1 16,-1 2-5-16,1-2 8 0,-3-2 2 0,2 2 7 15,-1 3-6-15,-1-5 3 0,2 2-8 0,0-2 3 16,0 2 1-16,-1 0 2 0,4-2 1 0,-6 2-6 15,5-2-5-15,-4 2 9 0,5-3-11 0,-4 1 7 16,1 1-6-16,5-2-5 0,-5-1 10 0,-3 3-11 16,0-2 2-16,2-3 1 0,-3-1 3 0,1 5 2 15,-1-6-7-15,-1 3 6 0,-2 1-6 0,2-3 2 0,-7 0 1 16,5 0 0-16,-5-4 9 0,0 6 6 0,3-5 3 16,0 6-4-16,-2 0 10 0,1 0 4 0,0-1-4 15,3 0-4-15,0 3-3 0,0 2-1 0,0-2-8 16,2 2-7-16,-4 2 12 0,3-3-5 0,-2 3 0 15,1-2-1-15,-1 1-2 0,2-1-1 0,-3 1 1 16,-3-3-8-16,-2 1 4 0,0-1-3 0,-7-1 7 16,-1 1-3-16,-1-3 7 0,-3 1-1 0,-4-1 4 15,0 0 6-15,-4-1-6 0,-2 2-5 0,-4 0-1 16,-3 1 0-16,3-1 1 0,-3 0-1 0,-16 1 0 0,5 4-14 16,10 1-14-16,-1 2-17 0,3 0-18 15,-2 1-48-15,2 1-159 0,-1 0-280 0,0 2 124 0</inkml:trace>
  <inkml:trace contextRef="#ctx0" brushRef="#br0" timeOffset="-11756.47">13727 6682 100 0,'0'0'112'0,"0"0"-2"0,0 0 4 0,-7-7-3 16,7 7-3-16,0 0 5 0,0 0-5 0,0 0-3 15,0-5-4-15,0 5-7 0,0 0-6 0,0-5 2 16,0 5-3-16,-3-3-1 0,3 3 0 0,0 0-4 15,0 0-6-15,0-5-12 0,0 5-2 0,0 0-5 16,0 0-9-16,0 0-2 0,-1-4-8 0,1 4-1 16,0 0-4-16,0 0-6 0,0 0-4 0,0 0 0 15,0 0-5-15,0 0-6 0,0 0 4 0,0 0-2 16,0 0-11-16,0 0 7 0,0 0 3 0,0 0-6 0,0 0 4 16,4 17-7-16,-3-11-2 0,1 2 9 15,1 1-2-15,-2 3 0 0,2 0-5 0,1 5 4 0,-3 1 2 16,4 1 0-16,-3 0 1 0,2 8-1 0,-2-8 0 15,0 5 1-15,0-2-6 0,-2 2 1 0,0-3 1 16,-2-3-3-16,1 2 2 0,1-3 0 0,1 0-2 16,-2-1-2-16,2 1 1 0,-2-2 4 0,1-5 0 15,1 2 0-15,-1-3-1 0,0 2 4 0,0-2 2 16,2 0-4-16,-1-3 4 0,-1 1 1 0,1-2-1 16,-2-1-1-16,2 1 0 0,-1-2-2 0,0-3-1 0,1 5-2 15,-1-5-3-15,0 0-11 0,4 3-25 0,-4-3-19 16,0 0-38-16,0 0-35 0,9-13-38 15,-8 6-197-15,2 2-389 0,1-5 172 0</inkml:trace>
  <inkml:trace contextRef="#ctx0" brushRef="#br0" timeOffset="-11409.92">13649 7013 116 0,'0'0'157'0,"0"-3"-11"0,0 3-8 0,0 0-14 0,0 0-13 16,0 0-10-16,0 0-4 0,4-7-4 0,-4 7-1 15,0 0-3-15,0 0 1 0,0 0-3 0,0 0-3 16,0-4-4-16,0 4 1 0,0 0-5 0,0 0 3 16,0 0-6-16,-1-5-3 0,1 5-3 0,0 0-10 15,0 0-1-15,0 0-7 0,0 0-4 0,0 0-6 16,0 0-2-16,0 0-4 0,0 0-3 0,0 14-6 15,2-9-1-15,2 0 0 0,4 2-3 0,0 2-1 16,-1-3-2-16,2 4 0 0,1-3-4 0,2 1-5 0,-3-2-3 16,1 1-18-16,-1-1-9 0,1 0-7 0,-5-2-10 15,2 1-11-15,-1-1 0 0,0-1-6 16,-2-1 13-16,0 0 4 0,0-1 7 0,-4-1-5 0,0 0-22 16,0 0-9-16,0 0-26 0,5-5-37 0,-5 5-170 15,0-6-326-15,0 1 145 0</inkml:trace>
  <inkml:trace contextRef="#ctx0" brushRef="#br0" timeOffset="-11182.79">13882 6967 221 0,'-8'0'235'0,"4"-2"-9"0,4 2-20 15,-5 0-19-15,5 0-21 0,-5-3-16 0,5 3-23 16,-6 5-7-16,2-1-13 0,1 0-12 0,2 0-6 16,-3 4-11-16,3-1-7 0,-6 1-4 0,2 3-10 15,-1-2-6-15,1 3-4 0,-1 4-21 0,-1-4-35 0,-2 0-39 16,2 3-45-16,-1-4-84 0,0-1-157 16,-3 1-360-16,2 0 159 0</inkml:trace>
  <inkml:trace contextRef="#ctx0" brushRef="#br0" timeOffset="20921.38">27254 6229 153 0,'0'0'145'0,"0"0"-3"16,0 0-5-16,0 0-8 0,0 0-8 0,0-4-4 0,0 4-3 15,0 0-11-15,0 0-12 0,4-4-6 0,-4 4-15 16,3-1-3-16,-3 1-13 0,0 0 3 0,6-3-9 16,-6 3 2-16,0 0-5 0,0 0 1 0,1-4-4 15,-1 4-3-15,0 0-5 0,0 0 1 0,0 0-3 16,0 0-1-16,0 0 3 0,0 0-6 0,0 0 4 16,0 0 3-16,0 0 0 0,0 0-1 0,0 0 1 15,0 0-4-15,0 0-2 0,0 0-6 0,-1-4-4 16,1 4 3-16,0 0-4 0,0 0-12 0,0-6 8 0,0 6-2 15,0 0 3-15,0 0-3 0,0 0-2 16,-4-3 0-16,4 3 1 0,0 0-1 0,-2-4-6 0,2 4 6 16,0 0-3-16,-3-3-3 0,3 3 0 0,0 0-1 15,0 0 0-15,-4-2 0 0,4 2-3 16,-9-3 3-16,2 3-2 0,7 0 1 0,-12 0-1 0,12 0-10 16,-9 0 12-16,2 0-4 0,7 0-3 0,-12 3 5 15,6-2 1-15,-1 0-2 0,1 2 1 0,-2 0 2 16,-1 1-7-16,2 0 3 0,-2 1 0 0,4-1 3 15,-2 0-4-15,1-2 5 0,-2 3-5 0,3-1 0 0,0 1 1 16,1 2 3-16,-4-3-2 0,1 3-4 16,-1-1 5-16,0-2-1 0,1 3 0 0,2 0-5 15,-2-2 5-15,0 2 1 0,1 1-2 0,1 1 0 0,0-1 2 16,0 1 1-16,0-1-4 0,1 1 4 0,-1 0-4 16,3-1 4-16,0 1-2 0,1 1 3 0,-2 0-5 15,2-1 4-15,0 1 1 0,-1-2-2 0,2 3-2 16,0-3 5-16,0 4-5 0,0-5 0 0,2 2 2 15,-2 0-5-15,1-2 2 0,-1 2 2 0,1 0 4 16,2-1-5-16,-2 0 1 0,2 1 2 0,-1 0 0 16,1-4 1-16,0 3 0 0,-1-1-2 0,3-2-1 15,-3 2 4-15,4-1-2 0,-2 0-2 0,-1 1 3 0,1-2-2 16,1 2 1-16,1-2 0 0,-1-2 3 16,0 1 2-16,1 1-2 0,-1 0 2 0,3-2 0 0,-3 2-1 15,1-3 1-15,2 1 0 0,1 1-2 0,-4-1 1 16,5 1-4-16,-3-4 2 0,-2 2 0 0,5 2-2 15,-1-3 2-15,-3 0 1 0,0 1 1 0,-1 0-3 16,2-2 7-16,0 0-3 0,0 3 0 0,0-3 3 16,2-3-3-16,-3 6-2 0,2-6 3 0,2 3-5 15,-2-1 3-15,3-2-5 0,-4 1 6 0,0-1-1 16,3 0 4-16,-1-1-5 0,-1-1 9 0,2 0-3 0,-1 0-3 16,-1 0 12-16,-3 0 4 0,4-2-4 0,-5 0-1 15,2 0-2-15,1 2-2 0,-5 0 0 16,3-1-4-16,0 1 1 0,-1 1-1 0,0-1-1 0,0-2-4 15,0 1 1-15,-2 0 3 0,1 1-4 0,-1-3 0 16,1 2-1-16,-1-3 0 0,1-2-1 0,-1 2 1 16,0-1 3-16,-1 0-2 0,-1-1-1 0,0-1-2 15,1 0 1-15,-1 3 1 0,0-4 1 0,-1 0-6 16,-2 1 5-16,2 0 1 0,-1 1-3 0,-3-1 0 0,0 2 1 16,-1-2-1-16,0 1 1 0,-3-1-1 15,0-2-1-15,-1 1 3 0,-2 0-3 0,2 5 3 0,0-6 0 16,1 5 16-16,-2 0 2 0,0-3-2 0,-3 0-6 15,5 5 2-15,2-3-2 0,-1 4-2 0,-1-2-1 16,1 1-1-16,3 2-3 0,0 0 1 0,1 2-7 16,-1 2-30-16,5 1-31 0,-6 0-33 0,6 0-42 15,-10 4-80-15,1 1-235 0,1 2-487 0,-1 1 215 16</inkml:trace>
  <inkml:trace contextRef="#ctx0" brushRef="#br0" timeOffset="21787.99">27207 6691 130 0,'0'0'134'0,"0"0"-4"0,0 0-6 0,0 0-8 16,0 0-5-16,0 0-12 0,0 0-6 0,0 0-4 15,0 0-12-15,0 0-1 0,0 0-14 0,0 0 0 16,0 0-8-16,0 0-8 0,0 0 0 0,0 0-9 16,0 0-9-16,0 0 1 0,0 0 2 0,0 0-2 0,0 0-6 15,0 0-6-15,0 0-4 0,0 0 4 0,0 0-7 16,0 0 6-16,0 0-4 0,0 0-1 16,0 0 1-16,0 12-4 0,0-9 3 0,0 2 4 0,0 1 4 15,0 0 0-15,0 2-7 0,0 1 0 0,0 1 3 16,-1 2 9-16,0 0 0 0,1 0-4 0,-3 6 0 15,3 2 6-15,-3-1-1 0,1-1 1 0,-2-1 8 16,1 3 0-16,2-2-1 0,0 0 3 0,-2 1 0 0,5-1 3 16,-1 2 0-16,-2-1-6 0,-1 8-5 15,0-8 4-15,2-1-5 0,2 4-1 0,-2-3-2 16,0 5-3-16,2 2-1 0,0-7-9 0,-1 1 0 0,3 0 8 16,-5 5-7-16,2-7 4 0,-1 1-7 0,0-1 3 15,2 0-4-15,-2-2 1 0,-3-1-1 0,0-1 3 16,2-4 1-16,2 2-2 0,-2-1-3 0,0-4 1 15,2 1-2-15,-1-1 3 0,0-2-3 0,-1-3-4 16,0 2 0-16,1-4 1 0,2 4-26 0,-2-4-47 16,0 0-36-16,8-8-64 0,-7-4-213 0,6-2-414 15,-2-3 183-15</inkml:trace>
  <inkml:trace contextRef="#ctx0" brushRef="#br0" timeOffset="22621.09">27231 6829 153 0,'0'0'171'0,"0"-4"-14"0,0 4-13 16,0-5-8-16,0 5-9 0,0-3-10 15,0 3-7-15,0 0-9 0,0 0-10 0,2-4-12 0,-2 4-10 16,0 0-4-16,0 0-6 0,0 0-8 0,2-5-2 16,-2 5-1-16,0 0 0 0,3-3 3 0,-3 3 10 15,0 0 0-15,0 0 4 0,0 0 2 0,0 0 1 16,0 0-4-16,0 0 1 0,0 0-5 0,0 0-7 0,-5-5-6 15,5 5-6-15,-4-2-3 0,4 2-3 0,0 0-2 16,0 0-5-16,-5-2-1 0,5 2-5 16,0 0-3-16,0 0-4 0,0 0-2 0,0 0-2 0,-14 7-2 15,9-5 2-15,-1 3-2 0,1 0-2 0,-1 4 0 16,-3-1 1-16,0-1 0 0,1 3-5 0,-2-3 2 16,1 4 0-16,0-1-2 0,4-2-2 0,-4 2 3 15,4-3 1-15,1-2-2 0,-1 2 2 0,4-1-2 16,-2-4-1-16,-1 4-1 0,3-2-4 0,-2 0 6 15,0-2 0-15,3-2-3 0,-3 3 3 0,3-3 2 16,0 5 1-16,0-5 4 0,0 0 5 0,-4 3 3 0,4-3-2 16,0 0-2-16,0 0-7 0,0 0 6 0,0 0-2 15,-5-11-2-15,4 7-1 0,-3 1-1 16,4-1 0-16,0-2 2 0,-2 0-5 0,0-2 5 0,2 3 6 16,-2-2-3-16,4-3 1 0,0 2-2 0,0-2-1 15,3 1-5-15,-1 0 3 0,4-3 1 0,-1 4-1 16,1-1-4-16,1-1 1 0,5-1-2 0,-5 2 2 15,0 1-2-15,4 0-1 0,-3 3-7 0,0-3 6 0,0 1 3 16,-1 3 1-16,-2-1-3 0,3 0 2 16,-4 0 0-16,1 2-5 0,-3 1 2 0,-2 0 0 15,3-1-3-15,0 1 6 0,-2 0 0 0,-3 2-3 0,6-3 1 16,-6 3 0-16,4-3-1 0,-4 3-1 0,5 0-1 16,-5 0 3-16,5-2-6 0,-5 2 5 0,0 0-3 15,0 0-2-15,0 0 4 0,4-3-4 0,-4 3 5 16,0 0-4-16,0 0 2 0,0 0-2 0,0 0-4 15,0 0 6-15,5 6-4 0,-5-6 5 0,-3 6 0 16,1 0 1-16,4-2 0 0,-2 2-1 0,0 1-2 16,3-2-1-16,-1 5 1 0,0-3-2 0,-1 3 5 0,3 1-1 15,0 0 0-15,1 1-4 0,-1-1 6 16,0 5-5-16,1-5 5 0,0 1 1 0,-1 0 0 16,-3 0-8-16,4 1 7 0,-5-1 3 0,4-1-4 0,0 2-4 15,1 2-32-15,-5-2-45 0,0-1-39 0,-5 0-51 16,0-2-82-16,-3 2-156 0,-1 0-440 0,-5 2 196 15</inkml:trace>
  <inkml:trace contextRef="#ctx0" brushRef="#br0" timeOffset="23438.01">27226 7342 73 0,'0'0'184'0,"0"0"-18"15,0 0-11-15,0 0-19 0,-18 5-9 16,16-1-11-16,-2-3-9 0,-1 3-11 0,0 0-10 0,1 2-10 16,-4-1-6-16,3 1-4 0,-3 2-9 0,2-3-3 15,-3 4-7-15,3-2-2 0,-2 2-6 0,0-2-6 16,-2 0-3-16,1 1-1 0,4-1-5 0,1-1-1 16,-6 0 0-16,5-1-3 0,-1 0-2 0,0 0-4 15,1-2 0-15,1 1 1 0,1 0 0 0,0-2-6 16,3-2 1-16,-4 2 0 0,4-2 4 0,-1 4-4 15,1-4 20-15,-6 0 9 0,6 0 6 0,0 0-3 0,0 0-3 16,0 0-4-16,-2-7-5 0,2 7-4 16,4-10-3-16,-3 5 1 0,3-2-4 0,0 1-1 15,1-3-3-15,-2 0-4 0,-1 0 2 0,6-2-6 0,-5 2 1 16,3-1-2-16,-1 1 0 0,-3-2-1 0,5 4 1 16,-6 2 1-16,3-4-5 0,1 4 3 0,2 0-3 15,-5 0 2-15,2 1-4 0,-3-1 1 0,4 1 1 16,-3 3 0-16,0-3 0 0,1 1-1 0,-3 3-1 15,2-4 2-15,1 2-1 0,-3 2-4 0,0 0 2 0,4-2-1 16,-4 2 0-16,0 0-1 0,0 0-1 16,0 0 2-16,0 0 2 0,10 4-5 0,-9-1-2 0,4 1 5 15,-2 1 1-15,1 0 0 0,-2 0 0 16,6-1-2-16,2 5 2 0,-3-4 2 0,-2 5 1 0,0-3-1 16,4 1-2-16,-4-1 0 0,1 2 1 0,-1-1 2 15,-1-3 1-15,6 1 6 0,-5 1-1 0,-1 1 0 16,3 1-3-16,-1-1 5 0,1-1 1 0,0 0 0 15,-2-3-5-15,0 2 1 0,3 0 1 0,1-2-4 16,-4-1 1-16,0 1 3 0,-1 1-3 0,1-1-3 16,-1-1 2-16,2-1-4 0,-2 1 5 0,0 0-9 15,-3-2-25-15,-1-1-53 0,0 0-71 0,0 0-245 16,7-5-428-16,-6 1 189 0</inkml:trace>
  <inkml:trace contextRef="#ctx0" brushRef="#br0" timeOffset="30071.03">28774 6244 141 0,'2'-6'143'0,"-2"2"-16"0,2-1-14 0,-2 1 2 16,1 0-1-16,1 0-15 0,0 2-4 0,0-4-12 15,0 0-3-15,0 3-2 0,-2-2-5 0,1 1-2 16,4 1-2-16,-5 3-6 0,0-6-1 0,0 2-9 16,0 4 0-16,2-4-13 0,-2 4 1 0,2-5 0 15,-2 5 0-15,0-5-1 0,0 5 0 0,0-4-5 16,0 4 2-16,-2-6-3 0,2 6 0 0,-2-4-1 16,2 4-1-16,0-5-1 0,0 5-6 0,0-3 3 0,0 3-10 15,-3-4 6-15,3 4-3 0,0 0-5 0,0 0 1 16,-3-5-6-16,3 5 1 0,0 0 0 0,0 0-2 15,0 0-7-15,0 0 3 0,-13 4 2 0,7-1 1 16,-1-1-3-16,-5 1-3 0,0 1 2 0,-1 1 1 16,3 0-3-16,0 0 2 0,-1 0-3 0,0 0 1 15,0 3-3-15,-2-2 1 0,3 1 4 0,-3 1-3 16,1-2-3-16,2 2 3 0,0 0-4 0,1-1 4 16,0 0 0-16,0 1-2 0,4 3-2 0,-3-5 4 0,3 5-2 15,-1-3 2-15,0 1 2 0,2 1-4 16,0-1-3-16,1 1-1 0,-1 0 7 0,2 0-4 15,-1 2-13-15,2-2 3 0,1 1-2 0,-1 1 3 0,-1-3 2 16,2 2-1-16,0-1 3 0,2 2 1 0,-1-2-1 16,2 1 4-16,-2-1-3 0,3 0 2 0,0-1 1 15,-2 1 3-15,3 0 1 0,0-3 2 0,0 3 2 16,2-4 4-16,-1 2-1 0,1 1 3 0,0-3 4 16,2 1 2-16,0 0 4 0,9-1-3 0,-8 1-3 15,7 0-1-15,-4-3-1 0,6 2-1 0,-2 1-3 16,-1-3 3-16,1-1-5 0,-2-1 1 0,-2 1 0 0,3-3-1 15,1 3 0-15,-6-3-1 0,2-1 1 0,3-1-5 16,-5 2 11-16,3-4 6 0,-2 1 2 0,-2 0 1 16,0-4 4-16,2 0-3 0,-5 2-4 0,5-3 1 15,-3-1-1-15,-2 1 0 0,0-2 4 0,0 3 2 16,0-4 4-16,-2 1-3 0,-1 0 3 0,-2 1-1 16,2 1 0-16,-1-2 0 0,-1-1 2 0,1 1 2 15,-1-2 3-15,-2 2 2 0,0 0-5 0,0-1-1 16,0 1-3-16,0-2-1 0,-2-1-2 0,-1 4-3 15,2-3-3-15,-1 4-1 0,-1-1-2 0,3-1 0 16,-1 0-2-16,-1 4-2 0,0 0-2 0,-3-1-1 16,-2 2-4-16,-3-2 0 0,0 0-13 0,-2 4-17 0,-2 1-29 15,-4-1-32-15,-1 1-37 0,-1 0-43 16,1 0-44-16,-1 1-66 0,-8-1-139 0,12 0-448 16,-3 2 199-16</inkml:trace>
  <inkml:trace contextRef="#ctx0" brushRef="#br0" timeOffset="30703.72">28755 6691 154 0,'0'0'170'0,"-2"-7"-21"0,-2 5-11 0,3-2-3 16,0 0-3-16,1 4 0 0,-3-4-10 16,3 4-1-16,-1-3-9 0,1 3-11 0,-1-4-6 0,1 4-4 15,0 0-8-15,0 0-8 0,0 0-7 0,0 0-7 16,0-5-5-16,0 5-7 0,0 0-11 0,0 0 2 16,0 0-6-16,0 0 0 0,0 0-11 0,0 0-3 15,0 0 2-15,0 0-2 0,0 0-3 0,0 0 1 16,-2 13-3-16,5-6-1 0,-2-1-2 0,2 3-1 15,-1 1-1-15,2 2-3 0,-4 1 0 0,4 2 3 16,2 3-2-16,-3-1-2 0,-2 3 1 0,-1 3-3 16,0-2 2-16,0 7 0 0,-1-3-1 0,-2 1-2 0,0 2 1 15,1-2 1-15,1-1-3 0,-1-1 1 16,0-3 0-16,4 5-1 0,-2-6-2 0,-2 4 3 0,2-5 0 16,0 1 0-16,2-2-8 0,-2 0 9 0,0-1-3 15,0 0 2-15,1-3 2 0,-1-2-2 0,0 0 0 16,0-1-3-16,0-1 4 0,1 2 0 0,-1-2-3 15,0-4 1-15,0 4-5 0,1-3 5 0,1-1-1 16,-2-1 1-16,3 1 2 0,-3 1-1 0,0-5 0 0,2 1 0 16,-2-3 2-16,0 9 2 0,1-7 3 15,-1-2-3-15,0 0-7 0,0 0-12 0,0 0-42 16,10-12-60-16,-10 2-59 0,3-2-192 0,1-5-394 0,-2-4 175 16</inkml:trace>
  <inkml:trace contextRef="#ctx0" brushRef="#br0" timeOffset="31370.27">28774 6803 73 0,'-2'-5'206'0,"2"5"-23"0,2-5-18 15,0 1-14-15,-2 4-15 0,3-3-20 0,-1-1-7 16,-2 4-6-16,0 0-14 0,4-5-11 0,-4 2-2 16,0 3 2-16,4-3-5 0,-4 3-5 0,0 0-7 15,0 0-6-15,0 0-7 0,0 0-7 0,0 0-5 16,0 0-2-16,0 0-5 0,0 0 0 0,0 0-6 16,0 0-3-16,0 0-2 0,-10 10-2 0,5-7 3 15,-1 2-7-15,1 0 2 0,-5 1-2 0,3 2 0 0,-4 1-8 16,-3 2 5-16,1-1 0 0,-2 2-3 15,1-3 1-15,-2 2-1 0,5-6 1 0,1 4-5 16,0-3 3-16,1 1-1 0,0-2 2 0,0 0 3 0,4 2 1 16,-2-4-2-16,2-1 2 0,0 0 2 0,0 4 2 15,1-6-1-15,3 2 5 0,1-2 5 16,-4 3 7-16,4-3 10 0,0 0 9 0,0 0-2 0,0 0-7 16,0 0-1-16,0 0-3 0,0-11-5 0,4 7 1 15,1-2-5-15,4-2-2 0,-4 4-5 0,4-5 5 16,-1 3-4-16,3-6 1 0,-2 5-4 0,0-3 3 15,5-2-6-15,-2 1 1 0,0-1-7 0,-1-3 4 0,4 5-2 16,-2-1-4-16,0 1 4 0,-1 2-3 16,-4 2-3-16,1-2 1 0,1 3-6 0,-1-2 4 0,-2 2 0 15,-1 1 0-15,0 1 2 0,-1-1-3 0,-1 2-1 16,0 0 2-16,1-1-2 0,-2 1 0 0,-3 2-6 16,0 0 4-16,5-2 2 0,-5 2 1 0,1-3 3 15,-1 3 3-15,0 0-4 0,0 0 5 0,0 0-4 16,0 0-1-16,0 0-1 0,7-1 1 0,-7 1-1 15,0 0 3-15,0 0-3 0,0 0 0 0,0 0-2 16,0 0-3-16,0 0 0 0,0 0 2 0,0 0-3 16,0 0 2-16,3 6-1 0,-3-6 0 0,3 7 0 15,-3-1 1-15,1 0-2 0,-1 0 6 0,3 2-5 16,-1 0 3-16,2 3-1 0,0 1 0 0,2 0 1 0,1 5-3 16,2 0 2-16,-4 0 0 0,-1 0-1 15,2-1 2-15,-1 1 1 0,0 2-11 0,0-1-26 0,-2-2-30 16,1 2-35-16,1-2-41 0,-1-4-61 0,-4 0-225 15,0 0-461-15,-5-2 205 0</inkml:trace>
  <inkml:trace contextRef="#ctx0" brushRef="#br0" timeOffset="32053.93">28716 7352 31 0,'0'0'150'0,"0"0"-18"0,0 0-12 0,-14 5-7 16,14-5-6-16,-4 4-9 0,4-4-9 0,-1 8 0 16,0-6-13-16,0 4-8 0,-1-1-4 0,1-1-2 15,1 1-3-15,-3 2-15 0,2-2-1 0,-1 0-1 16,-1 2-2-16,0 0-9 0,-1-2 0 0,2 0-4 15,-7 0 4-15,5 0-4 0,-2-1-1 0,1-1 3 16,1 1-1-16,0-3 2 0,0 1 7 0,4-2 1 16,-5 2 10-16,1 1 6 0,4-3 2 0,0 0 0 15,0 0-2-15,0 0-7 0,0 0-4 0,0 0-7 16,3-12 1-16,2 7-5 0,1-2-2 0,2-1-3 0,1 1-3 16,-1-2-4-16,2 2-1 0,-1-5-5 0,0 4 2 15,1-1-1-15,-1 1-4 0,-1-1 1 0,-1 2-2 16,1 0-1-16,-3 1 2 0,0 2-1 0,0 0 0 15,-2 0-3-15,-1-1 3 0,3 3-2 0,-3-2-1 16,-2 4-1-16,2-4-3 0,1 2 2 0,-3 2 0 0,4-5-8 16,-4 5 8-16,2-2 0 0,-2 2-3 15,0 0-1-15,0 0 1 0,5-2 1 0,-5 2-2 16,0 0-9-16,0 0 8 0,0 0 2 0,2 9-6 0,0-7 1 16,-2-2 5-16,4 8-2 0,-3-5 1 0,4 4-1 15,-1-2 2-15,0-1 4 0,1 5 0 0,0-1-1 16,1 3 0-16,2-5 0 0,1 5 2 0,-1-5-5 15,-3 6 0-15,5-4 5 0,-1 1-2 0,-1-1-3 16,1 0 0-16,-3 0 3 0,-1-3-3 0,2-1 2 16,-5 1-2-16,0 0 3 0,0-2-1 0,2 1-11 15,0-2-32-15,-4-2-46 0,0 0-70 0,0 0-231 16,0 0-417-16,-9-18 184 0</inkml:trace>
  <inkml:trace contextRef="#ctx0" brushRef="#br0" timeOffset="42802.81">28632 5738 136 0,'0'0'159'0,"1"-4"-15"0,-1 4-9 0,0 0-11 16,0 0-5-16,0 0-10 0,4-2-13 0,-4 2-4 15,0 0-10-15,0 0-11 0,0 0-4 0,0 0-3 16,0 0-7-16,0 0-9 0,0 0-5 0,0 0-4 15,0 0-3-15,0 0-4 0,0 0-5 0,0 0 0 0,0 0-7 16,6 9-3-16,-6-7 0 0,4 2-3 16,-4-1-2-16,3 4-1 0,-2-2 0 0,0 0-4 15,3 3 3-15,-4-2-3 0,5 6 4 0,-1-2-10 0,-4 0 6 16,4 1-1-16,0 1 1 0,-2-1-2 0,1 1 3 16,-1-1-5-16,0 1 5 0,2 2 0 0,-3-2-4 15,1 1-1-15,0-2 2 0,-2 1 0 0,2-1-2 16,-2-2 0-16,-1 0 0 0,2-2 1 0,-1-2-3 15,0 1-1-15,2-2 6 0,-2 0-1 0,0-4 2 16,0 5 5-16,-2-2 5 0,2-3 6 0,-1 5 7 16,1-5 10-16,0 0 3 0,0 4-4 0,0-4-6 15,0 0-3-15,0 0-2 0,-5-12-2 0,4 7-3 0,-1-1-3 16,-2 0-2-16,2-3-1 0,-2 0-3 16,0-1-1-16,-1-2-2 0,4 3-3 0,-3-2 0 0,3 1-4 15,-3-2 0-15,1 3 2 0,1-1-1 0,0 0-2 16,1 1 3-16,0 1-4 0,-2 3 1 15,-2-2-1-15,5 0 0 0,0-1 0 0,-1 1-2 0,1 1 2 16,-1 0 2-16,1-1-3 0,0-2 1 0,0 5 0 16,0-5 1-16,1 4-1 0,0-2 1 0,3-1-3 15,-3 2 2-15,4-2-1 0,-2 3-2 0,2-2-1 16,0 2 5-16,-1 0-7 0,1 1 2 0,1 1-1 16,0-1 5-16,-1 1-2 0,1 0-4 0,-1 1 1 15,3 0 1-15,-8 2-2 0,10 0 0 0,-10 0-1 0,9 0 1 16,-9 0 0-16,8 2-1 0,-6 1 5 0,0 0-1 15,-2-3-1-15,1 5 0 0,0-1 0 16,-1 1-2-16,-1 0 3 0,0 2 0 0,-1-2-1 0,0 2 0 16,-2 0 0-16,3 0 4 0,-2 3-2 0,2-5 0 15,-2 6 0-15,2-5 1 0,-3 3-2 0,3-3 2 16,-3 4-1-16,0-3 1 0,3-1-3 0,-2-1 0 16,2 0 4-16,-3 0-2 0,2-3 0 0,1 3 1 15,1-5 1-15,-2 6-1 0,1-4-1 0,1-2-1 16,0 4-1-16,0-4 1 0,1 4 1 0,-1-4 2 15,4 3 1-15,-4-3 0 0,11 1-2 0,-4 2 1 16,2-2-3-16,4 2 3 0,-3-1 1 0,3 1-3 16,-1 2 0-16,-1-1-2 0,-2-1 3 0,2 2-1 15,-2 0-2-15,-4-1 3 0,0-1-3 0,2 2-1 16,-4-3 4-16,1 0-1 0,0 0-2 0,-4-2-1 0,1 3 2 16,2 1 1-16,-3-4 1 0,0 0-3 0,-8 4 3 15,8-4-1-15,-7 1 0 0,0 0 0 0,2 1 0 16,1-2 0-16,-3 1 0 0,0 1-1 0,-2 2 0 15,0-1 3-15,0 1-5 0,0-1 2 0,-1 2-1 16,3 0 3-16,-1-1-2 0,0-1 2 0,2 0-1 16,-1 4 5-16,2-2-7 0,0 0 4 0,0 4 0 15,0-4-47-15,1-2-95 0,-1 1-231 0,3-1-401 16,2-3 178-16</inkml:trace>
  <inkml:trace contextRef="#ctx0" brushRef="#br0" timeOffset="44085.33">27088 5782 79 0,'0'0'138'0,"0"0"-6"0,0 0-11 0,0 0-10 0,0 0-5 15,0 0-5-15,0 0-9 0,0 0-2 0,3-3-4 16,-3 3-11-16,0 0-4 0,0 0-11 0,0 0-8 16,0 0-6-16,0 0-4 0,0 0-4 0,0 0-3 15,0 0-1-15,-3 15-1 0,3-12-5 0,0 3-4 16,-1 1 1-16,1-1 2 0,0 2-5 0,-3-2-1 16,3 1-6-16,-1 4 0 0,-1-2 0 0,2 0 2 15,0-1-3-15,0 1-1 0,2 0 1 0,-2 2 4 16,-2-5 0-16,0 0-3 0,2 0-3 0,0 0 3 15,0-1-5-15,0 2 4 0,-1-3-2 0,1-4 2 16,0 6-3-16,0-6 6 0,0 4 1 0,0-4 9 0,-3 5 1 16,3-5 1-16,-1 3 1 0,1-3 1 15,0 0 3-15,0 0 3 0,0 0 4 0,0 0-2 0,0 0 10 16,4 3 7-16,-4-3 6 0,0 0 6 0,0 0 4 16,0 0-1-16,0 0-3 0,0 0-7 0,0 0-4 15,0 0-9-15,1-15-9 0,-1 10 1 0,2-1-3 16,0-3-4-16,2 1-4 0,-3 0-4 0,3-2-2 15,1-2 2-15,-4 2-5 0,3-2-1 0,-4-4-4 16,3 0 0-16,-3 4-2 0,0-3-15 0,1-1 3 16,-1 3 0-16,-1-1-1 0,1 5 0 0,1-3-1 15,-2 2 0-15,-2-2 3 0,2 4-2 0,-3-4 2 16,1 7-1-16,1-2-2 0,2 2 1 0,0-1 6 0,0 3-3 16,0-2-3-16,0-2 2 0,2 4-2 15,-2-1 0-15,4-1 0 0,0 0-3 0,0 4 4 0,-3-1-3 16,7-2-2-16,-5 3 4 0,-3 1-1 0,7-5-2 15,-3 3 0-15,-4 2-2 0,0 0 2 0,9 0 1 16,-9 0-2-16,0 0 3 0,5 2-4 0,-5-2 4 16,4 5-2-16,-1-2 3 0,-3-1-1 0,2 3-2 15,1-2-1-15,-1 3 2 0,-2-3 1 0,0 3-2 16,4 0 1-16,-1 0 0 0,-1 1 1 0,2 3 1 16,-1 1 0-16,0 0 1 0,3-2 2 0,0 3-5 15,-1 0 2-15,-2-1 1 0,2 4-3 0,-1-3 3 0,1-1 1 16,0 1-1-16,-2 1-3 0,1-3 2 0,-2 1 2 15,1 0-2-15,1-1 0 0,-2-1 3 16,0 1-3-16,1-5 0 0,-3 2-1 0,1 1-1 0,0-3 3 16,-2-1-1-16,1 3-4 0,-1-4 3 0,2 1 2 15,-2-1-1-15,-2 2 0 0,3-5-1 0,-1 5 2 16,1-5-3-16,-1 3-21 0,1-3-29 0,-4 2-28 16,4-2-40-16,-4 4-46 0,4-4-81 0,0 0-166 15,-14-7-446-15,9 4 197 0</inkml:trace>
  <inkml:trace contextRef="#ctx0" brushRef="#br0" timeOffset="44301.72">27072 5859 115 0,'11'-5'187'16,"-2"4"-17"-16,5-3-14 0,-2 2-18 0,-1 0-10 0,-3 0-12 15,-2 0-14-15,2-1-6 0,1 2-8 0,-4 0-6 16,0 0-5-16,0-1-8 0,-1 0-6 0,-4 2-3 16,10-1-12-16,-10 1-8 0,7-2-22 0,-4 2-45 15,4-1-49-15,2 1-57 0,1 1-121 0,4-1-273 16,5 2 122-16</inkml:trace>
  <inkml:trace contextRef="#ctx0" brushRef="#br0" timeOffset="45474.25">28491 6191 57 0,'0'0'77'0,"0"0"-2"15,0 0-11-15,0 0-2 0,0 0-4 0,0 0-7 16,0 0 14-16,0 0-3 0,0 0-1 0,-10-3-7 16,10 3 3-16,0 0-6 0,0 0-4 0,0 0-2 15,-11 0-9-15,7 3-2 0,0-1-2 0,-2 1 0 16,-2 0-1-16,-1 1-3 0,1-3-2 0,-2 4-2 16,1 2-5-16,-4-3 4 0,-1 3 1 0,0-2-2 0,0 0-1 15,-1 2 5-15,-4-2 5 0,1 4 8 16,0-6 1-16,-3 2 2 0,5 4-1 0,2-6 2 0,-3 1-3 15,-1 1-3-15,-1 0-4 0,1 1-2 0,0-1-3 16,-2-1-2-16,-1 0-1 0,1 1-5 0,-2 0 6 16,3 0-4-16,-3 0-4 0,1-2 0 0,5 1-3 15,-4 2 9-15,3-2-4 0,3-2 6 0,1 1 3 16,-2-2-4-16,2 3 1 0,-1-2 3 0,4 0-3 16,0 1-9-16,-2-1 8 0,2 1-1 0,1-1-1 15,3 0-3-15,-2 1-4 0,4-1 0 0,-1 1-5 16,0-1 1-16,0 1-1 0,2-1 0 0,0 1 1 0,0 0-3 15,-1-2 0-15,4-1-2 0,-1 4 1 0,1-4 1 16,-4 4-2-16,4-4 2 0,0 0-1 0,-4 1-2 16,4-1 0-16,0 0 2 0,0 0 0 0,0 0 2 15,-1 5 2-15,1-5 2 0,0 0-2 0,0 0 3 16,0 0-4-16,0 0 0 0,0 0 1 0,0 0-2 16,0 0-2-16,0 0 1 0,0 0-15 0,0 0-29 15,0 0-41-15,0 0-46 0,18-5-81 0,-12 3-134 0,-1-2-364 16,2 1 162-16</inkml:trace>
  <inkml:trace contextRef="#ctx0" brushRef="#br0" timeOffset="47370.08">26863 5609 141 0,'-1'-2'191'0,"1"2"-13"15,-4-7-23-15,2 4-15 0,0-1-13 0,1 2-7 16,-4-5-13-16,3 2-8 0,-4 0-6 0,3 1-2 16,1-1-3-16,-4-1-8 0,3 1-9 0,-3 1-3 15,2-1 2-15,0 2 2 0,2 1 0 0,-1-2-8 16,1 0-2-16,2 4-6 0,-4-4-7 0,4 4-4 16,0 0-7-16,-4-3-3 0,4 3-4 0,0 0-2 15,0 0-3-15,0 0-3 0,15 8-1 0,-7-4-2 16,1 1-1-16,1 1-4 0,4 0-2 0,0 5-1 15,0-1 0-15,0 3-1 0,3-1-3 0,-2 0 0 16,-2 2-1-16,5-3 1 0,-3 3-2 0,1-1 2 16,0-2-2-16,-2 0 0 0,0 1-2 0,0-3 0 0,-5-1-2 15,1-2 3-15,-2 2-4 0,-3-3 1 16,-1 2 0-16,1-2 2 0,-1-1-5 0,2 3 5 16,-2-5 0-16,-1 3-2 0,-2 1-4 0,0-1 3 0,3-1-2 15,-1-1-17-15,-2 4-30 0,-1-2-42 0,3-2-43 16,-1 1-42-16,2-1-187 0,0-1-392 0,0 0 174 15</inkml:trace>
  <inkml:trace contextRef="#ctx0" brushRef="#br0" timeOffset="48202.23">27295 5625 155 0,'-1'-4'188'0,"-3"0"-11"16,4 1-9-16,0 3-12 0,-6-5-12 0,6 3-10 0,0 2-12 16,-2-7-10-16,2 7-6 0,0-5-9 0,2 1-10 15,0 1-5-15,-2 3-5 0,4-4-2 0,-4 0-5 16,0 4-3-16,1-5-4 0,-1 5-6 0,3-4-8 16,-3 4-1-16,0 0-5 0,0-4-3 0,0 4 0 15,0 0-6-15,0 0-4 0,-4-5-1 16,4 5-3-16,0 0 1 0,0 0-5 0,1-5-4 0,-1 5 2 15,0 0 1-15,0 0-4 0,4-3 0 0,-4 3-4 16,0 0-1-16,0-2 1 0,0 2-3 0,2-5 1 16,0 3-2-16,-2 2-2 0,1-5 0 0,3 1 2 15,-4 4-3-15,0-6-2 0,5 4 1 0,-5-3-1 16,1 1 0-16,2 1-1 0,-2 0 0 0,-1-3 0 16,3 2 1-16,-2 0-3 0,2 1 2 0,-3 3-1 0,1-6 0 15,0 3 1-15,-1 3-3 0,0 0 3 0,0-3-1 16,0 3 0-16,0-5 2 0,0 5-3 0,0 0-2 15,0 0-3-15,0 0 1 0,0 0 3 0,0 0-3 16,0 0 1-16,-10 8 1 0,6-2-4 0,-6 0 5 16,-1 3-5-16,4 1 3 0,-7 0-2 0,1 3 1 15,-1 0 2-15,0 2 1 0,3-3 0 0,-3 3 0 16,1-1 0-16,3 1 0 0,2-6 0 0,2 3 0 16,-1-2 1-16,1 0 0 0,1-1-1 0,1-1 1 15,-1 0-2-15,1-1 1 0,0-1 2 0,0-3-1 16,3 1 0-16,-3 0 1 0,2 0-2 0,2-4 5 15,-3 2 3-15,3-2 6 0,0 0 10 0,-4 3 5 0,4-3 12 16,0 0 4-16,0 0-7 0,0 0 1 0,0 0-4 16,0 0-4-16,0 0-3 0,0 0-2 15,0 0-2-15,0 0-2 0,0 0-3 0,0 0-1 0,0 0-5 16,0 0-2-16,0 0-2 0,0 0 2 0,0 0-1 16,0 0-3-16,0 0-1 0,0 0 0 0,-6 0-1 15,6 0 0-15,-4 6-3 0,1-2-1 0,3 0 2 16,0 0 0-16,-1 2 0 0,1-1-1 0,-3 2 2 15,3 0-3-15,0 0 3 0,0-2-1 0,0 2-3 16,3 1 0-16,-2 0-1 0,2 1 1 0,-2-1 1 16,-1 1-1-16,0-1 0 0,3-1 2 0,-2 3-1 15,0-4 1-15,2 2 1 0,-2-1-3 0,3 0 1 0,0-2 2 16,1 1-2-16,0-2 3 0,-1 0-1 16,1 1-1-16,0-1 1 0,-1 0-1 0,0 0 2 15,1-1-4-15,-1-2 2 0,0 3-2 0,-4-4 2 0,3 2-1 16,-3-2-1-16,0 0 0 0,3 2 3 0,-3-2-1 15,0 0-3-15,4 2 0 0,-4-2 0 16,0 0-2-16,2 1 1 0,-2-1 0 0,2 7 0 0,-1-3-1 16,-1-1 2-16,1 0-2 0,1 1 2 0,1 2 0 15,0-4 2-15,-1 1 0 0,1 3-11 0,0-1-33 16,0-2-40-16,3 0-46 0,-1 1-53 0,2-3-74 16,-7-1-180-16,12-4-473 0,-6 2 209 0</inkml:trace>
  <inkml:trace contextRef="#ctx0" brushRef="#br0" timeOffset="48685.65">27406 5833 141 0,'-5'-2'157'0,"5"2"-12"0,0 0-18 0,-6-1-16 0,6 1-10 16,0 0-8-16,-12 0-7 0,12 0-8 0,-6 3-13 16,1 0-4-16,0 1-5 0,-3-1-3 0,4-1-7 15,-2 3-1-15,1-1-5 0,-2 1-2 0,1 1-2 16,-2-1-4-16,3-1-2 0,1 3-6 0,-1-2 2 16,-1 0 1-16,2 0 1 0,0-1-1 0,-1 1-5 15,1 0-2-15,-1 0-1 0,1 0-1 0,-1 0-2 16,5-1 0-16,-2-1-3 0,2 1 5 0,0-4 8 15,0 7 3-15,0-7 7 0,2 3 3 0,3-2-2 16,-1 1-1-16,3-2-1 0,4 0-1 0,-1 0-3 0,3-2 0 16,-1 1-1-16,-1 1 2 0,2-3 0 0,-2 1-4 15,1-5 2-15,-6 5 5 0,4-3-1 0,-1-2-4 16,-3 1 1-16,-1 1 13 0,0-1 2 0,-3 2 0 16,2-3-6-16,-3 1 0 0,2 1-4 0,-3-1-2 15,0 1-3-15,-1-1-3 0,-2-1-4 0,-2 2-3 16,1 0 1-16,0-1-3 0,-2 1-2 0,-2 0-1 15,1 1-3-15,0 1-1 0,2-1-4 0,-1 2 3 16,-1-2-4-16,1 3-2 0,0 1-1 0,6 0-25 0,-8-2-19 16,8 2-35-16,-9 2-41 0,9-2-40 15,-9 1-27-15,9 1-43 0,0-2-131 0,0 0-386 16,9 8 171-16</inkml:trace>
  <inkml:trace contextRef="#ctx0" brushRef="#br0" timeOffset="49202.74">27502 5854 163 0,'0'0'173'15,"0"0"-18"-15,0 0-15 0,0 0-10 0,0 0-13 16,0 0-6-16,0 0-5 0,0 0-2 0,0 0-5 16,0 0-6-16,0 0-6 0,0 0-7 0,0 0-6 15,0 0-7-15,0 0-8 0,0 0-7 0,0 0-2 16,0 0-7-16,0 0-5 0,0 0-3 0,0 0-7 15,0 0 2-15,0 0-3 0,0 0-8 0,0 0 1 0,0 0 0 16,0 0-1-16,0 0-7 0,0 0-1 16,0 0-3-16,-4 10 3 0,4-10-2 0,0 7 2 15,-1-3-4-15,1 2 1 0,0-1 0 0,1 0-3 0,-1 1 1 16,0 0 0-16,2 1-1 0,0 0-2 0,2 1 0 16,-4-4 1-16,5 1 0 0,-3 2 2 0,5-2 2 15,-3-2 1-15,2 4-1 0,2-3 3 0,0-3 0 16,-1-1 5-16,2 2 0 0,3-4 0 0,2 2-1 15,-4-2 0-15,3-1-2 0,-3-4 2 0,0 2-3 16,3-3-3-16,-4 1-2 0,1-2 2 0,-5 2-2 16,3-2 0-16,-2 4 6 0,-2-2 10 0,-1 3 0 15,-1 0 0-15,2-1-2 0,-2 2-3 0,0 1-3 0,-2 2-3 16,0-3-2-16,0 3 1 0,6-4-1 0,-6 4-3 16,0 0-3-16,0 0 2 0,0 0-1 15,0 0-1-15,0 0-1 0,0 0 2 0,0 0-4 0,0 0 1 16,0 0 1-16,-10 11-1 0,8-8 2 0,2-3-1 15,-3 5-3-15,3 0 2 0,-1-3 1 0,0 2-4 16,1-4 2-16,-2 8-1 0,2-3-1 0,0 0 2 16,2 0 1-16,-2 2 0 0,1-2 0 0,1 2 0 15,2 0-2-15,4 2 1 0,-2 0 1 0,-1 2 0 16,3-4 2-16,2 1-31 0,-5 1-51 0,4-4-75 16,-4 2-258-16,3-1-445 0,-2-2 198 0</inkml:trace>
  <inkml:trace contextRef="#ctx0" brushRef="#br0" timeOffset="50240.18">26540 7782 90 0,'-6'1'129'15,"-1"-1"-5"-15,-1 1-4 0,1 0 0 0,7-1-2 16,-13 0 3-16,9 1 0 0,4-1-1 0,-9-1-7 16,9 1 4-16,-10 1 3 0,10-1-2 0,-9 0 0 15,9 0-10-15,0 0-2 0,0 0-3 0,-5 0-1 16,5 0-8-16,0 0-7 0,0 0-9 0,0 0-6 15,0 0-13-15,0 0 3 0,18-4-6 0,-5 1-5 0,2 2-1 16,0-2-10-16,3 2-1 0,4 0 3 0,0 1 0 16,6 0-1-16,-8 0-2 0,11 0-5 0,-9 0-4 15,-2 0-2-15,-1 0-2 0,0 1-4 0,-1-1-2 16,-7 0-2-16,0 1-1 0,1-1 0 0,-5 0-4 16,0 0-4-16,0 0 2 0,-7 0-2 0,12 3-15 15,-8-3-10-15,-4 0-11 0,7 0-18 0,-7 0-25 16,8 0-40-16,-8 0-49 0,6-5-65 0,-6 0-196 15,0 5-454-15,4-3 200 0</inkml:trace>
  <inkml:trace contextRef="#ctx0" brushRef="#br0" timeOffset="50491.73">26692 7758 211 0,'0'0'196'0,"-5"3"-21"15,5-3-17-15,0 0-18 0,0 0-12 0,-1 4-16 16,1-4-10-16,-3 9-10 0,3-4-8 0,-4 1-12 16,3 4-4-16,-3-2-11 0,0 2-4 0,-2-1-1 15,2 2-11-15,3 0-1 0,-3 1 0 0,0 0-3 16,0-2-4-16,0 2-4 0,3-3-1 0,-1 0-5 0,0 0-1 16,2 2 1-16,0-3-2 0,0 1 0 0,0 0-4 15,2 1-1-15,-2-4-3 0,2 2-5 16,-1-3 0-16,2 2-40 0,-2-1-38 0,2-3-54 0,-2 1-192 15,3-1-342-15,-4-3 152 0</inkml:trace>
  <inkml:trace contextRef="#ctx0" brushRef="#br0" timeOffset="50919.76">26734 7953 196 0,'0'0'196'0,"0"0"-16"0,0 0-18 0,0 0-18 16,0 0-21-16,0 0-3 0,0 0-16 0,5 15-9 15,-2-11-10-15,-1 3-9 0,0 3-10 0,-1-5-6 16,0 4-2-16,1-2-7 0,-2 1-5 0,0-1-6 15,0-3-1-15,1 6-1 0,-2-4-6 0,1-2 1 16,0 0-4-16,0 0-2 0,1 0 6 0,-1-4 0 0,0 4 7 16,0-4 7-16,0 4 10 0,0-4 10 0,0 0-6 15,0 0-3-15,0 0-8 0,0 0-4 0,0 0-4 16,9-11-6-16,-8 5-4 0,3 1-3 0,-3 0-1 16,0 0-2-16,2-3-4 0,0 4 0 0,-2-1-5 15,0 0 3-15,2-2-1 0,-1 2 1 0,0-1-7 16,1-1 1-16,2 3-5 0,2-3 3 0,-2 2 1 15,1-2-6-15,1 3 1 0,0-1 1 0,-2 1-2 0,3 1 0 16,-3-1-1-16,3 2-6 0,-2 2-19 0,2 0-31 16,-2 0-29-16,2 0-33 0,-8 0-39 0,14 1-55 15,-9 2-177-15,-1-3-414 0,1 1 184 0</inkml:trace>
  <inkml:trace contextRef="#ctx0" brushRef="#br0" timeOffset="51618.77">26904 7904 19 0,'0'0'179'0,"0"0"-14"15,0 0-7-15,0 0-7 0,0 0-5 16,0 7-9-16,0-7-6 0,0 5-10 0,3-2-3 0,-3 3-5 16,1-2-6-16,-1 2-5 0,0 1-7 0,0 0-4 15,5 0-4-15,-4-1-7 0,1 1-11 0,-2 1-3 16,1-2-7-16,0 1-10 0,-1 0-3 0,3-1-7 15,-1-1 0-15,1 2-1 0,-2-2-5 0,3-1-3 16,-1 0 2-16,1-3-4 0,-2 2-3 0,6 0-1 16,-2-3-3-16,-6 0-2 0,12-7 0 0,-5 4 0 0,0 0-2 15,2-4-4-15,-2 0 0 0,2-1-7 16,-2 1 7-16,-2 3-5 0,-3-4 1 0,3 1-1 0,-1 3 0 16,-2-1 10-16,1 0 0 0,-2 1 4 0,1 1 1 15,0 0-9-15,-2 3 2 0,2-5-11 16,0 3 7-16,-2 2-2 0,0 0-7 0,0 0 3 0,3-3 1 15,-3 3-2-15,0 0-3 0,0 0 4 0,0 0 1 16,2 10-1-16,-2-7-4 0,0 1 2 0,0 1-4 16,4 0 5-16,-4-2-2 0,1 1-8 0,3 1 9 15,-4-1-4-15,4 2 5 0,1-2 0 0,-2 0-2 0,-1-2 3 16,3 1-1-16,1-2-1 0,1-1-3 0,-7 0 3 16,14-3 0-16,-6 1-3 0,-3 0 3 15,4-1-1-15,-4-1 2 0,4-4-2 0,-5 5-3 0,0-3 2 16,0 1-3-16,2-1-4 0,-2 1 4 0,-2-1 5 15,1-1-4-15,1 0 3 0,-2 2-3 0,2-2 0 16,-3-1 1-16,1 0 0 0,0 2 1 0,-3-2-1 16,2-1-1-16,-1 1 2 0,0-1 0 0,-1-3-3 15,0 0 2-15,-3 1 0 0,1 2-1 0,1-1-4 16,-2-1 4-16,0 3-3 0,0 1 3 0,3 2 0 16,-3 0 2-16,2 1 0 0,-1-1-3 0,-1 1 1 0,4 4-5 15,-1-4 2-15,1 4-1 0,0-3 2 0,0 3 1 16,0 0 0-16,0 0 0 0,-9 8-5 15,8-5 4-15,-2 3 3 0,-1 0 0 0,4 1-3 0,0 0 4 16,0 2-4-16,0 5-4 0,0-2 7 0,4 3-3 16,-3 1 4-16,1 1-5 0,0-1 3 0,1-2 1 15,-2 1 0-15,0-2-1 0,1 0 1 0,0-2-1 16,-2 1 2-16,4-3-2 0,-4 0 3 0,3-2-4 16,-3 2-1-16,1-5 5 0,-1 1-1 0,0 2-2 15,1-4-16-15,-1 1-25 0,3-1-31 0,-3-3-54 16,0 0-86-16,0 0-207 0,0 0-455 0,10-8 202 0</inkml:trace>
  <inkml:trace contextRef="#ctx0" brushRef="#br0" timeOffset="52135.49">27070 7891 22 0,'4'-6'236'16,"0"6"-27"-16,1-3-22 0,0-1-13 0,8 3-19 16,-3-1-18-16,3 1-13 0,0 0-10 0,0-2-12 0,2 3-8 15,2-2-13-15,-3-3-28 0,-4 3-21 0,2-1-29 16,1-2-6-16,-4 0-19 0,3-2-17 0,-6 5-4 16,3-7 1-16,-2 3-4 0,0 1 12 0,-4-1 1 15,1 3 14-15,-2-4 10 0,2 4 2 0,-4-1 8 16,1 1 8-16,-1-1 12 0,0 4-1 0,0 0 4 15,0-6-3-15,0 6-2 0,0 0-1 0,0-4 0 16,0 4-7-16,0 0 3 0,0 0-2 0,0 0 1 0,0 0 7 16,0 0 2-16,-7 10 1 0,7-6 8 15,0-4 3-15,0 8 9 0,-2-2 5 0,2 1-2 16,0 0 5-16,0 2-1 0,2 1-1 0,-2 2 7 0,2-3-4 16,-2 3-4-16,0-3-1 0,1 4-2 15,2-2 0-15,-2-3-6 0,-1-1-1 0,0 0-3 0,2-1-2 16,-2 2 0-16,2-4-3 0,-2 2-1 0,4-1 1 15,-3-1-3-15,4-2 1 0,-4 2-4 0,7-2 2 16,-3-1-4-16,-1 1-2 0,5-2-1 0,-4 2-9 16,-5-2 6-16,12 0-3 0,-8 0-10 0,-4 0 11 15,6 3-2-15,-6-3-2 0,0 0-1 0,9-3-6 0,-9 3-3 16,5 3 3-16,-5-3 3 0,0 0-6 0,5 1 0 16,-5-1 4-16,0 0-1 0,0 0 0 0,0 0 1 15,4 2-1-15,-1 0 2 0,0 1 1 0,0 1-3 16,3-3 1-16,-1 3-2 0,2-1 3 0,-2 0-2 15,0 0-3-15,1 0-46 0,-1-3-80 0,-5 0-331 16,8-8-496-16,-3 0 220 0</inkml:trace>
  <inkml:trace contextRef="#ctx0" brushRef="#br0" timeOffset="52769.01">27533 7723 222 0,'0'0'246'0,"-7"-1"-20"0,7 1-23 0,-2-2-18 15,2 2-19-15,0 0-17 0,0 0-16 0,0 0-15 16,-9 5-12-16,7-1-8 0,0 3-12 0,2-1-6 0,-1 1-5 15,-2 1-4-15,2 1 0 0,-1 3-3 0,0 3 1 16,-2-1 3-16,4 3-7 0,-3-1-3 0,1 0-4 16,2 2 2-16,0 0-4 0,0 1 4 0,0-2-5 15,4 0-4-15,-4 1-4 0,1 0-10 0,3-1-2 16,-2 3-1-16,-2-3 2 0,2-1-13 0,2 0-2 16,-3 1-2-16,3-6 5 0,-3 2-1 0,3-2-1 15,-4-1-7-15,1 0 6 0,2-3-9 0,-3-2-4 16,1 2 2-16,-1-1 5 0,0-2-18 0,0 1-28 15,-4-1-47-15,4-4-52 0,-6 1-47 0,6-1-81 16,0 0-182-16,-4-8-475 0,3 3 210 0</inkml:trace>
  <inkml:trace contextRef="#ctx0" brushRef="#br0" timeOffset="52948.01">27463 8003 39 0,'-2'-4'217'0,"2"4"-23"0,3-9-17 0,1 8-16 16,2-5-18-16,3 3-10 0,5 0-16 0,-1 0-10 16,7 1-10-16,-3-1-11 0,7 2-7 0,3 0-5 15,-7 1-15-15,-1-2-1 0,-2 1-20 0,-5 1-27 0,1 0-17 16,-3 0-29-16,-2-1-33 0,0 0-41 0,-3 1-153 16,-5 0-285-16,12-2 126 0</inkml:trace>
  <inkml:trace contextRef="#ctx0" brushRef="#br0" timeOffset="53653.27">27703 7949 25 0,'0'0'233'0,"0"0"-14"16,0 0-15-16,0 0-11 0,0 0-14 16,0 0-17-16,0 0-15 0,0 0-13 0,0 0-15 15,0 0-13-15,0 0-9 0,0 0-9 0,0 0-11 0,0 0-3 16,0 0-6-16,0 0-1 0,0 0-4 0,2-6-2 15,-2 6-7-15,0 0-6 0,0 0-5 0,0 0-4 16,0 0-4-16,0 0-3 0,0 0-3 0,-10 6-2 16,10-6-7-16,-2 4 1 0,-1-1-1 0,1-1-8 15,0 3 5-15,2-1-5 0,0 1 5 0,-2-3-6 16,2-2-2-16,-2 7 2 0,4-2-3 0,-4-1 1 16,4-1-1-16,-2-3 2 0,2 5-4 0,0-3 0 0,-1 4 1 15,1-4 1-15,0 0-5 0,0 0 5 0,-2-2-3 16,6 6-10-16,-4-4 9 0,0 1-1 0,0 1-2 15,0-3 2-15,-2-1-1 0,5 4 2 0,-1-1-1 16,-4-3-1-16,4 1 2 0,-4-1-1 0,1 4 3 16,-1-4-1-16,0 0 3 0,4 1-4 0,-4-1 0 15,0 0 0-15,14-6-2 0,-9 0 7 0,3 2-1 16,-3-1-5-16,4-3 5 0,-5 4 2 0,2-4-3 16,2 2 0-16,-2 1-1 0,1-3 2 0,-3 4-7 15,-1-1-3-15,1 1 9 0,-1 1-2 0,-2 1-1 16,-1 2-3-16,9-3 3 0,-7 1-2 0,-2 2-2 0,0 0 1 15,0 0-1-15,12 3 1 0,-12-3-1 0,6 3 0 16,-2-2 2-16,-4-1 0 0,7 3-1 0,-7-3 3 16,6 0-1-16,-6 0-3 0,6-4 2 0,2 0-2 15,-1 0 1-15,1-1-1 0,1-1 4 0,-1-3-3 16,2 2 0-16,-3 1-2 0,0-3 2 0,-1-1 0 16,2 1 0-16,-3-1-1 0,3-1 2 0,-4 0-2 15,0 4-2-15,-2-4 5 0,1 6-4 0,-2-2 4 0,-1 1-2 16,4 1 0-16,-3 1-2 0,-1 0 3 0,0 4-2 15,-1-7-3-15,-3 3 4 0,3 2-1 0,1 2 1 16,-5-4-1-16,5 4-3 0,-4-2 3 0,4 2 0 16,0 0-1-16,-9 1 0 0,9-1-1 0,-6 3 1 15,6-3 1-15,-4 5 1 0,1-2-5 0,2 3 7 16,-1 0-1-16,4 4 0 0,-6 0 1 0,4-2 0 16,-2 3-2-16,0 1 1 0,1 0 1 0,-2 5 0 15,3 0 2-15,-1 0-3 0,-3-1 1 0,4-1-1 16,-4 0-1-16,1 0 1 0,0-2-1 0,1-2 1 15,4-1 1-15,-2-1 0 0,0 1 0 0,3-1 2 0,-1-1-19 16,1-3-42-16,-1 0-59 0,3-1-82 16,3-4-252-16,0 1-485 0,-1-2 215 0</inkml:trace>
  <inkml:trace contextRef="#ctx0" brushRef="#br0" timeOffset="64738.48">27624 7739 46 0,'0'0'132'0,"0"0"-15"0,0 0-11 0,0 0-9 16,0 0-7-16,0 0-8 0,0 0-3 0,0 0-3 16,0 0 2-16,0 0-4 0,0 0 4 0,0 0-1 15,0 0-4-15,0 0 1 0,0 0-3 0,0 0 2 16,0 0-8-16,0 0-4 0,0 0 3 0,0 0-3 16,0 0-7-16,0 0 1 0,0 0-3 0,0 0-8 15,0 0 2-15,0 0-2 0,0 0-8 0,0 0-3 0,0 0-1 16,0 0-3-16,0 0-4 0,0 0-1 0,0 0-3 15,0 0-3-15,0 0-1 0,0 0-3 16,0 0-2-16,0 0-1 0,0 0-3 0,0 0 4 0,0 0-9 16,0 0 4-16,0 0-3 0,0 0 4 0,0 0-7 15,0 0 7-15,0 0-3 0,0 0 1 0,0 0-6 16,0 0 3-16,0 0-3 0,0 0 2 0,0 0 0 16,0 0 2-16,0 0-9 0,0 0 7 0,0 0-2 15,0 0-1-15,0 0-1 0,0 0-16 0,0 0-12 0,0 0-18 16,0 0-31-16,0 0-43 0,0 0-214 15,0 0-363-15,0 0 162 0</inkml:trace>
  <inkml:trace contextRef="#ctx0" brushRef="#br0" timeOffset="68984.42">28098 7670 152 0,'0'0'199'0,"0"0"-18"0,-3-8-21 0,3 8-15 16,-4-6-17-16,4 6-13 0,0 0-13 0,-7-2-9 16,7 2-8-16,-7 0-10 0,7 0-9 0,0 0-8 15,-10-1-4-15,10 1-6 0,-6 3-7 0,6-3 1 16,0 0-1-16,-7-3-5 0,7 3-5 0,0 0 0 15,-4 4-8-15,4-4-3 0,0 0 0 0,0 0-2 0,0 0-1 16,0 0-1-16,0 0 0 0,0 0-5 0,-6-5 4 16,6 5-4-16,0 0-3 0,-5-2-1 0,5 2-1 15,-9-3 2-15,9 3 0 0,-9-1-1 0,4 0 0 16,0-1-5-16,0-1 0 0,5 3 3 0,-12-1-3 16,12 1 2-16,-5-3 0 0,1 1-1 0,0 1-3 15,-1-1 2-15,5 2 4 0,-6-6-5 0,2 6 1 16,0-3 3-16,-1 1-7 0,1-2 0 0,0 1 4 0,-1 1-2 15,0-2 1-15,-4 0 0 0,0 0-1 0,2 1 1 16,-5-1 0-16,1-2 0 0,-1 3-4 0,-1-1 2 16,1 0 0-16,-5-1 0 0,2 2 0 0,-3-1 1 15,1-2-2-15,-1 2 2 0,0 0 2 0,-1-1 14 16,1 1 0-16,-1 0-1 0,1-1-2 0,-1 2-3 16,1-1-2-16,-1 1 3 0,-1 2-4 0,0-3-1 15,1 1-3-15,-1 0-4 0,-1 0 9 0,2 2-3 16,1-2 2-16,2 0-3 0,2 2-4 0,-4-2 0 0,3 2 5 15,-2-2-3-15,-5 0 0 0,4 0 2 16,0 1-2-16,-1-3 2 0,2 4 0 0,-3-5-3 0,-7 0-1 16,1 1 0-16,5 0 3 0,-1 1 1 0,1 1-1 15,-6-4-4-15,6 4 3 0,-2-3-2 0,-4 2-1 16,7 0 1-16,-1 1 3 0,0-2-5 0,-1 3 3 16,4 0 1-16,0 0-1 0,1-1 0 0,4 3 0 15,0 0-4-15,-5-1 4 0,0 1 0 0,1 1-5 16,2-1 3-16,0 4 0 0,-2-4-2 0,3 3 6 15,-4-3-3-15,2 0 0 0,-4 2-1 0,3 1-4 0,-1 0 6 16,-3-1-1-16,2 1 1 0,-3-2-2 0,3-1 3 16,-4 3-4-16,5-3 4 0,-1 3 2 0,1-2-1 15,-1-1-5-15,6 3 2 0,-2-3 1 0,2 1-2 16,-1-1 5-16,1 1-4 0,3 0 1 0,-3 2 1 16,4-3-5-16,-1 1 0 0,-4-1 4 0,3 0 1 15,-5 3 0-15,3-3-2 0,0 1 2 0,0 1-1 16,-1-1 2-16,1-1-4 0,-1 0 1 0,1 2 1 0,0-1-3 15,2 1 1-15,-1-2 3 0,1 3 0 16,-1 1-1-16,2-2-1 0,-3 1 1 0,4-1-1 16,2 0-1-16,-3 3 2 0,0 0 1 0,0 1-1 0,1 0 0 15,2 1-2-15,-2 0-1 0,1 1 4 16,-1-4-2-16,0 3-2 0,3 0 3 0,-2 1 1 0,1 1-1 16,-1-4-5-16,1 4 3 0,1-1 2 0,0 0-1 15,-1 4 0-15,2-1 4 0,1-2-4 0,0 4 1 16,-1-3-4-16,4 2-2 0,-2-1 4 0,3 0 7 15,-3 6-4-15,0-4-4 0,3-4 4 0,3 4-3 16,-2 0 5-16,1 2-6 0,2 1 4 0,0-1 1 16,-3-2 3-16,6 2-3 0,-3-2-5 0,1 4 4 15,-4-2-1-15,7-1 3 0,-3-2-3 0,0 0 6 0,0-2-6 16,0 1 4-16,0 2-2 0,2-5 3 0,-2 3-9 16,1-1 7-16,-1 0-2 0,2-3 6 0,-1 4-7 15,0-2-4-15,0 3 7 0,-1-4 0 0,2 1-1 16,0 0-2-16,0 0 2 0,-3 1 1 0,1-3 0 15,3 4 1-15,0-2 2 0,-3-1-3 0,2 2 3 16,2 1-1-16,0-3 0 0,3 1-2 0,-3 0 1 16,5 2-4-16,-4-2 1 0,5 2 3 0,-3-3-2 15,3 2 3-15,-2 0-3 0,1-1 1 0,1-2-1 0,0 3 2 16,-3-4-3-16,2 1 1 0,-2 0-1 0,-1 0-4 16,-2-2 5-16,4 2 0 0,-4-2-5 0,1 0-4 15,0 2 10-15,-1-2-7 0,2 2 1 0,-1-3 3 16,0 3 0-16,-1-3 3 0,2 2-5 0,0 0-3 15,-1-1 7-15,1 2 3 0,1-1-2 0,1 0-2 16,-1-1-1-16,4 2 4 0,-1 1-1 0,2-1 0 16,-1-1 0-16,-2-1-7 0,3 1 6 0,-2 0 4 15,2 2-2-15,-3-6-6 0,-3 3 3 0,2 0 3 16,4 1 0-16,-4-2-1 0,5-3 1 0,-6 5-2 16,2-4 1-16,-1 2-1 0,1-2-3 0,-1 2 1 15,1-1 2-15,-1 0-3 0,-3 1 3 0,5-3 0 0,-3 1-4 16,2 0 3-16,-1 3-3 0,5-2 3 0,-6-3-2 15,1 1 0-15,0 2-1 0,0-1 2 0,1-2-1 16,-1 3 2-16,3-1-3 0,2 5 0 0,-8-6 4 16,3 1-1-16,1 0 1 0,-2-2-1 0,-1 3 0 15,2-3-1-15,-3 2-1 0,3 2-2 0,-2 0 3 16,-3-2-2-16,5-2 0 0,-2 2 0 0,0 0 0 0,1 1 3 16,-1-3-7-16,-2 3 7 0,3-2-2 15,-3 2 0-15,4-3-1 0,-3 0 0 0,2 0-3 16,-1 0 5-16,1 0-2 0,3 0 4 0,-3 3-6 0,-1-3 4 15,3 1-1-15,-1-1 1 0,1 0 1 0,1 0 0 16,1 0 1-16,-2 0-3 0,4-1 4 0,-2-2 0 16,-1 3-4-16,-2-3-1 0,4 2 0 0,-4 0 1 15,1-4 1-15,-1 3-2 0,-2 0 3 0,2 0-3 16,-2-1 3-16,2 1-1 0,0-3 1 0,3 2-2 16,-3 1 0-16,4-1-2 0,0-2 4 0,3 1-1 15,-5 1 1-15,6-2-2 0,-5 1 1 0,1-1-3 0,1 1 1 16,-2-2 0-16,4 1 1 0,-4 1-1 0,3 1 1 15,-3-2 3-15,0-1-3 0,-4 2 1 0,1 0 5 16,-2-1 5-16,7 0 3 0,-8 1 5 0,3 0 5 16,-4-1 0-16,1 1 1 0,-1 0 2 0,-1 1 2 15,-1 1-6-15,2-4-1 0,2 3-10 0,-2-1 6 16,-3 1-4-16,4-1 3 0,0 1-4 0,-1-1-4 16,3 1 0-16,-3 0-1 0,1-1 0 0,-4 2 0 15,5-2 0-15,-2 1-1 0,1-1-3 0,0 0 1 16,-4-1 0-16,3 1 0 0,-2 1-2 0,-1-2-1 15,-1 3 2-15,2-2 0 0,-2 0 3 0,0 0 3 0,-1 0-1 16,1 0 5-16,-1 0 0 0,-1 1 1 16,1-1 4-16,-1-1 7 0,1 2-6 0,0-1-1 0,-1 0-2 15,2 1-3-15,0-2 0 0,-1 1-3 0,0-1 0 16,1 0-3-16,1 1-2 0,-2 0 0 0,0 0 1 16,-1 0-2-16,1 1 2 0,0-2-2 0,-2 1 0 15,3 1-1-15,-3-2 0 0,0 1-1 0,2-1-1 16,-4 0 1-16,2 2-1 0,0 1 2 0,0-3-1 0,0-2 0 15,0 3-1-15,-1 0 1 0,1-2 0 16,0 1 1-16,-2-1-6 0,0-1 7 0,0 0-8 16,2 0 8-16,0 1-3 0,-2-3-1 0,3 3 3 0,-1-2-4 15,-2-1 4-15,0 2-1 0,4-1-6 0,-4-1 4 16,5 1 1-16,-5-1 2 0,1 1-2 0,-2-1 3 16,2 1-2-16,-1 1-1 0,0 1 0 0,0-2-2 15,-1 3 1-15,-3-2-2 0,3-1-1 0,-1 2 4 16,0 0-1-16,-2-2 5 0,3 3 6 0,-3-1-1 15,2-2 3-15,-1 2 5 0,1 1-3 0,0-3 3 16,-2 0-3-16,-2-1-3 0,2 0 5 0,2-2-2 16,-3 2 1-16,1-8-4 0,-1 5 0 0,-3-2 0 15,-1-2-1-15,0-2-3 0,-6-4-1 0,3 5-4 16,-5-8 4-16,-4 2 0 0,-6-2-2 0,-15-6 0 0,-7 2 2 16,-7 2-5-16,-28-14-4 0,-11 9-28 0,-7 1-49 15,-13 6-71-15,1 6-118 0,-11-2-248 0,-8 2-555 16,-6-4 245-16</inkml:trace>
  <inkml:trace contextRef="#ctx0" brushRef="#br0" timeOffset="78720.26">26410 7620 95 0,'0'0'106'15,"0"0"-1"-15,0-5-2 0,0 5-2 0,0 0 2 16,0 0 2-16,0 0 2 0,0 0 0 0,0 0-9 16,0 0-1-16,0 0-2 0,0 0-7 0,0 0-11 0,0 0-9 15,0 0-8-15,0 0-4 0,0 0-8 16,-3-4-2-16,3 4-5 0,0 0-5 0,0 0-6 0,0 0 6 16,0 0-11-16,0 0-3 0,0 0-2 0,0 0-3 15,0 0-3-15,0 0 0 0,0 0-3 0,0 0-1 16,0 0-3-16,0 0-4 0,0 0 8 0,0 0 0 15,0 0-6-15,0 0 4 0,0 0-4 0,0 0-2 16,0 12 2-16,-2-7 1 0,2-1-4 0,2 0-1 16,-2 3 2-16,0-1 1 0,0 1-1 0,0 2-2 15,0 3 3-15,0 0 0 0,0 1 3 0,0 3-1 16,0-5-6-16,0 6 4 0,-2 1 1 0,4 0 6 16,-4 0-3-16,2 3-2 0,2-3 2 0,-6 6 0 15,6-5 4-15,0 1-3 0,-2-1-2 0,0 0-1 0,-2-1 0 16,2 2 1-16,-2-2-2 0,4 0-1 0,-2-3 1 15,0 3 2-15,2-2-2 0,-1-1-1 0,-1-3-1 16,2 1 4-16,-2-2-6 0,0 1 2 0,2-2-3 16,-2 1 0-16,0-1 1 0,0-4 1 0,2 1-1 15,-4 1 2-15,4-4 1 0,0 4-2 0,-2-3 2 16,0-1-4-16,0 0 1 0,0-4 1 0,0 5 3 16,1 0-3-16,-1-5-18 0,0 3-18 0,0-3-23 0,3 4-35 15,-3-4-37-15,0 0-185 0,0 0-340 0,0 0 151 16</inkml:trace>
  <inkml:trace contextRef="#ctx0" brushRef="#br0" timeOffset="79166.56">26300 8081 98 0,'0'0'172'0,"0"0"-14"0,0 0-15 16,0 0-13-16,0 0-17 0,0 0-4 0,0 0-21 16,0 0-11-16,0 0-5 0,0 0-5 0,0 0-4 15,0 0-10-15,0 0-7 0,0 0-2 0,0 0-11 16,-10 3 0-16,10-3-7 0,-3 2 4 0,3-2 0 15,-1 4-3-15,1-4-9 0,-3 5 0 0,3-5 0 16,0 0-2-16,0 2 4 0,0-2-3 0,0 0-2 16,0 0-1-16,0 7-2 0,0-7 4 0,5 3-3 15,-5-3-1-15,4 5-2 0,-1-3 3 0,-1 1-2 16,2 0 1-16,1-1-6 0,-1 2-2 0,1 0 3 0,0-1 1 16,2 3-5-16,-1-2 6 0,0 2-2 0,1-2 1 15,-1 0-1-15,-1 2-1 0,3-1 2 0,-2-1-2 16,-1 1-6-16,-1-1 2 0,1 0 0 0,1 0-1 15,-1-1 0-15,-2 0 2 0,3-1 0 0,-3 0-1 16,1 2-9-16,0-1-20 0,1-1-32 0,1-2-36 16,-6 0-56-16,13 3-117 0,-13-3-288 0,9-4 128 15</inkml:trace>
  <inkml:trace contextRef="#ctx0" brushRef="#br0" timeOffset="79463.03">26566 8088 165 0,'0'0'175'0,"0"0"-19"0,0 0-15 15,2-3-12-15,-2 3-10 0,0 0-18 0,0 0-5 0,0 0-9 16,0 0-8-16,0 0-7 0,0 0-2 15,0 0-1-15,0 0-8 0,0 0 5 0,0 0 6 0,0 0-3 16,-10 10-4-16,7-9-4 0,-1 1-2 0,1 2-5 16,-4 1 4-16,2-1-4 0,-1 0-3 0,-1 0-7 15,-1 2-2-15,1 1-4 0,-2 0-5 0,4 0-1 16,-3 0-3-16,1 1-3 0,0-1-1 0,2-2-11 16,1 1-18-16,-6 1-41 0,5-1-53 0,1-1-81 0,0-5-169 15,-1 2-377-15,1 0 167 0</inkml:trace>
  <inkml:trace contextRef="#ctx0" brushRef="#br0" timeOffset="81250.37">27726 6602 53 0,'0'0'71'16,"0"0"0"-16,0 0-8 0,0 0-6 0,0 0-2 0,0 0-11 15,0 0-1-15,0 0-2 0,0 0-2 0,0 0-10 16,10 5 1-16,-10-5-2 0,0 0 1 0,0 0-7 15,0 0-5-15,0 0 8 0,0 0-12 0,0 0 0 16,0 0-1-16,5 2 1 0,-5-2-2 0,0 0-3 16,0 0-2-16,0 0 3 0,0 0-3 0,0 0 1 15,0 0 0-15,0 0-2 0,0 0 8 0,5 1-11 16,-1 0 3-16,-4-1 1 0,8 0-4 0,-1 3 3 16,4-2-1-16,-5-1-4 0,7 1 3 0,-3 0-1 0,3 2-9 15,1-3 0-15,3 0-17 0,3 2-3 16,0 0-6-16,-2-2-20 0,1 0-13 0,10 0-43 0,-8 0-118 15,-3 0 53-15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8T05:34:20.1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15327 5292 28 0,'0'0'152'0,"0"0"-16"16,0-4-10-16,0 4-5 0,0 0-6 0,0 0-2 0,0 0-2 15,0 0-5-15,0 0-4 0,0 0 1 0,0 0-7 16,0 0 2-16,0 0-4 0,0 0-2 0,0 0-5 16,0 0-2-16,0 0-9 0,0 0 0 0,0 0-6 15,0 0-7-15,0 0-5 0,0 0-6 0,-4-2-5 16,4 2-4-16,0 0-4 0,-9-1-6 0,8-3-1 15,1 4-2-15,-5-2-3 0,5 2-5 0,-8-3-2 16,8 3-1-16,-6-2-3 0,1 2-2 0,5 0 1 16,-12-3-3-16,6 3-1 0,6 0 2 0,-10-2-3 0,2-1-3 15,3 1 1-15,-2 0-2 0,1 1-4 16,-4-1 6-16,-3 2-2 0,4-2-1 0,0 2 2 0,-1 0-2 16,1-3-1-16,-4 3-4 0,3 0 4 0,-2 0-2 15,1-1-1-15,3 1 2 0,-1-1 1 0,2 1-1 16,-5 2 1-16,3-2-6 0,-1 3-5 0,0-3 9 15,0 4 2-15,-1-3-4 0,3 0 0 0,-3 3 0 16,2-2 4-16,-2 0-4 0,1-2 0 0,-1 3 3 0,4-1-1 16,-5-2 0-16,6 3-4 0,-6-1-2 15,2 5 6-15,1-4-3 0,-1-2 2 0,2 3-1 16,-1 0-2-16,1 0 2 0,-2 0 0 0,3 0-1 16,-2 4 1-16,4-3 2 0,-3 2-3 0,0-2 0 15,3 4 1-15,0-3 0 0,-2 3 1 0,0-1 1 0,3-2 0 16,0 1-1-16,1-1-1 0,-1-2 2 0,0 3-4 15,-1-2 1-15,1 2 2 0,1-1-1 0,0-2-2 16,-1 1 3-16,1 0-8 0,2 0 9 0,-2 0-3 16,1-4 2-16,-1 4-1 0,2-2 1 0,-3 2-1 15,3-1-1-15,1-4 1 0,-4 6-6 0,3-1 7 0,1 1-1 16,-3-3 1-16,1 2 1 0,-1-2-3 0,3 2 1 16,0-5 1-16,0 7-3 0,-1-4 3 15,1-3 2-15,0 9-4 0,0-4 3 0,1-2-1 0,-1 2 0 16,3-1-2-16,-1 0-6 0,-2 1 7 0,3-1-2 15,-2 0 4-15,3 1-2 0,0-1 1 0,-2 1 1 16,2 2-1-16,0-3-1 0,1 0-1 0,-1 1 1 16,-2 0 2-16,4 2-2 0,-2-6 0 0,0 4 3 15,2 1-2-15,-3-1-1 0,1-1 0 0,1-1 0 16,1 2 3-16,1-1-1 0,-2-1-3 0,0-1 3 16,2 3-3-16,-1-3 0 0,2 3 3 0,-2-3-1 15,-1 1-1-15,2-1-2 0,1 1 3 0,0-1-3 16,0 1 3-16,-2-2-8 0,7 2 8 0,-7-2 0 15,5 1 1-15,-4 1-2 0,6-3 3 0,-4 2-3 0,5-1 1 16,-2-1-2-16,3 1-2 0,-3 0 6 0,-1-1-2 16,4 0-2-16,-2 0 0 0,0-1-1 0,4 1 2 15,-5-2 3-15,1 2-3 0,-3-2-6 0,3 2 6 16,1-3 3-16,-1 1-3 0,0 1 1 0,-4-3-1 16,2 1-1-16,3 2 2 0,-2-3-7 0,-1 2 6 15,0-1 2-15,1-1-2 0,0 1-2 0,-1-1 0 16,3 1 3-16,-1 0 2 0,-2 1-3 0,2-2 1 15,3 1-2-15,-1-2-4 0,0 1 4 0,-2 3-3 0,0-3 0 16,-3-1 6-16,3 2 0 0,-3-1-1 0,4 4-1 16,-1-5-2-16,-3 0 2 0,-1 2 2 0,2-1-4 15,0 0 5-15,-5 1-3 0,3 1 2 0,-4-2-7 16,-1 2 7-16,1 0 2 0,2-2 1 0,-1 0-1 16,0 0 2-16,2-1-3 0,-3 1 1 15,-1-1 2-15,1-1-3 0,0 2-1 0,0 1-2 0,0-2 3 16,-1 2-1-16,0-4 2 0,4 2-3 0,-7-1-2 15,3-1 3-15,1-1-1 0,-1 1 6 0,-3-1 2 16,-1 3-1-16,0-4-1 0,0 2-9 0,0-5 3 16,-4 4 6-16,-1-2 3 0,0 1 7 0,1-1-6 15,-5 3 4-15,4-3 4 0,-4 5 3 0,3-2 0 0,-4 0-2 16,1 0-2-16,-3 1-3 0,3-1 5 16,-1 2-1-16,-1-1-4 0,0 1-2 0,-1 2 1 0,1-2-5 15,0 1 2-15,-2 1 2 0,1 1-6 0,-1-3 1 16,0 3 0-16,0 1-1 0,-5-1-2 0,-5 4 0 15,2 0-19-15,-7-1-20 0,0 3-19 0,-2 1-18 16,-2-2-36-16,2 5-39 0,1-1-60 0,-2 0-197 16,12 1-436-16,-8 1 193 0</inkml:trace>
  <inkml:trace contextRef="#ctx0" brushRef="#br0" timeOffset="1018.3">15097 5857 30 0,'-2'-5'134'15,"2"5"-3"-15,0 0-14 0,0-5-2 0,0 5-6 16,0-4-8-16,0 4-2 0,0 0-12 16,0-6-2-16,0 6-14 0,-2-5-4 0,2 5 2 0,-1-5 3 15,1 5 0-15,-1-4-3 0,1 4-2 0,-2-5-2 16,0 1-4-16,2 4-11 0,0 0-3 0,-3-3-6 15,1 1-2-15,-2-1 2 0,-1 0-2 0,0 1-3 16,0 0-3-16,5 2-1 0,-9-3-9 0,9 3 5 16,-11 0 0-16,5 0 3 0,1 0-2 0,5 0-2 0,-12-2-1 15,7 1 0-15,5 1-5 0,-11 1-4 16,11-1 2-16,-8-1-1 0,8 1-6 0,0 0-3 0,-9-1 4 16,9 1-8-16,-7 2 5 0,7-2-1 0,-7 2-2 15,5-1 3-15,-2 4-5 0,1-1-1 16,3 0-1-16,-1-1 0 0,-2 2 2 0,2-2-1 0,1 3-2 15,0 0 3-15,0-1-2 0,1 2-1 0,2 1 2 16,-2-2-1-16,-1 4 3 0,4-3 4 0,-4 3 2 16,3 0 1-16,-1 2-1 0,-2-3-4 0,4 1 4 15,-1 2-3-15,0-2 2 0,1 4 3 0,-1-2-2 16,1 3-2-16,-2-2 7 0,2 3 1 0,-1-4-1 16,-1 6-5-16,2-4 0 0,-4-1-2 0,5 3-2 0,-3 0 5 15,1-6-5-15,0 0 1 0,-1 2 0 16,2-3-1-16,-3 1-2 0,2 1 2 0,-2 1-3 0,1-2 2 15,-1-2-2-15,-1 2-1 0,2-3-1 0,0 1-1 16,1 1-1-16,0-1-17 0,-3-4-25 0,1 1-24 16,0 2-12-16,-1-4-28 0,0 0-28 0,0-3-43 15,0 0-172-15,-5 2-377 0,5-2 166 0</inkml:trace>
  <inkml:trace contextRef="#ctx0" brushRef="#br0" timeOffset="1234.83">14854 6114 5 0,'0'0'235'0,"0"-4"-16"0,0 4-16 0,2-9-18 16,0 4-16-16,3 2-12 0,-1-2-5 0,1-1-20 15,0 1-11-15,2 3-7 0,4-6-15 0,-4 4-7 16,4 1-11-16,-1 0-7 0,0-1-15 0,2 1-5 15,2 1-20-15,0 0-26 0,5 1-31 0,-2-1-34 16,1 1-25-16,1-3-49 0,-6 2-186 0,6 2-344 16,-6-2 153-16</inkml:trace>
  <inkml:trace contextRef="#ctx0" brushRef="#br0" timeOffset="1600.62">15236 5987 17 0,'0'0'172'0,"-2"-2"-10"0,2 2-15 0,-2-4-11 15,2 4-13-15,-2-3-10 0,2 3-16 0,0 0-9 16,0 0-14-16,0 0-2 0,0 0-15 0,-10 5 2 16,10-5-7-16,-3 8-5 0,2-4 1 0,-3 0-3 15,0 1 4-15,-1 0-1 0,1 0-7 0,-1 1 2 16,0 2-5-16,0-2 3 0,1 1-4 0,-1 2-1 0,1-1-3 16,3 1-6-16,-2-1-1 0,3-4-4 15,0 3-3-15,3-1-3 0,-2-2 2 0,3-1-1 16,1 1-5-16,0-1-1 0,4-1-4 0,-1-2-7 0,0 0 13 15,-1 1-8-15,2-4 2 0,0 0-2 0,-1-1 2 16,1 1-1-16,0-2 1 0,-4 0 1 16,-1-2 4-16,-1 4 5 0,0-3 0 0,1-1 10 0,-3 1 12 15,0-1 1-15,-1-1-4 0,0-1-8 0,-1 0 6 16,-1 0-5-16,-1 1-1 0,0 0 3 0,1 1 0 16,-1 1 2-16,1 1-6 0,-3-1-1 0,-1 2-3 15,2 1-3-15,-2-1-5 0,1 1 2 0,-1 2-3 16,-2 0-9-16,2 1-25 0,6 0-24 0,-9 2-33 15,4 0-61-15,-2-1-84 0,5 3-138 0,2-1-389 16,0-3 172-16</inkml:trace>
  <inkml:trace contextRef="#ctx0" brushRef="#br0" timeOffset="1965.78">15387 5969 45 0,'0'0'156'0,"0"0"-20"0,-1-3-10 16,1 3-15-16,0 0-11 0,0 0-11 0,0 0-11 0,0 0-1 15,10 9-7-15,-10-9 5 0,0 0-1 16,8 2 6-16,-8-2-3 0,0 0 3 0,0 0 4 0,5 1 2 16,-5-1-1-16,0 0-2 0,0 5-1 15,0-5-3-15,1 4-3 0,-1-4-9 0,-5 6 1 16,5-2-7-16,0-1-5 0,0 1-5 0,-1 2-5 0,1-1-5 15,-3 0-6-15,6 1-2 0,-3 2-6 0,0-4 0 16,1 3-4-16,-1-2-2 0,0 0-2 0,5-2-5 16,-2-1 0-16,-3-2-4 0,2 3-2 0,-2-3 4 15,0 0-5-15,13-6 0 0,-6 2-1 0,0-3 2 16,-2 2-3-16,2 0 1 0,-1-3-3 0,3 0-1 0,-1 2-4 16,-5 1-2-16,4 0 8 0,-3 0-7 15,1 1 0-15,0 1 7 0,1-1-2 0,1 3 1 0,-2 1-1 16,4 0-2-16,-9 0-5 0,12 1 7 15,-4 1-1-15,-3 0-1 0,4 1 2 0,0 0-7 0</inkml:trace>
  <inkml:trace contextRef="#ctx0" brushRef="#br0" timeOffset="7649.53">15672 5946 67 0,'0'0'125'16,"0"0"-18"-16,0 0-7 0,-5-3-12 0,5 3-3 16,0 0-8-16,0 0-12 0,0 0 3 0,0 0-3 15,0 0-2-15,0 0-4 0,6-7-2 0,-6 7 3 16,0 0 3-16,0 0-4 0,3-4 5 0,-3 4-2 16,0 0 3-16,0 0 0 0,0 0 3 0,0 0-1 15,0 0-2-15,0 0-5 0,0 0-6 0,0 0 2 16,-3-5-5-16,3 5-4 0,0 0-7 0,0 0-2 15,0 0-2-15,0 0-6 0,0 0-6 0,0 0 0 0,0 0-3 16,0 0-1-16,0 0-5 0,0 0-5 0,0 0-1 16,0 0 1-16,0 0 1 0,7 15 1 0,-6-11 2 15,0 1 6-15,2 3-1 0,-1-3-3 0,1 6-1 16,0-3-2-16,0 1 1 0,0-1 1 0,-2 2-9 16,3 1 6-16,-3-3-1 0,4 4 1 0,-1-3-4 15,-3-2 0-15,3-2 0 0,0 0-1 0,0 3 1 16,0-6 0-16,0 2 1 0,1-3 4 0,1 1 4 0,1-4-8 15,-7 2 4-15,11-3 5 0,-3 1-2 0,-2-5-1 16,-1 0-3-16,3-1 2 0,-3 1-1 16,-4 1-1-16,3 0-4 0,0 1-1 0,-2-1-6 0,1 1 5 15,-3 0 0-15,1 2 0 0,2 0-1 0,-3 3-1 16,1-6 3-16,2 3 0 0,-3 3-3 0,0 0-2 16,0 0 2-16,1-3-2 0,-1 3 0 0,0 0 0 15,0 0-1-15,0 0 1 0,0 0-2 0,0 0 2 16,0 0-1-16,0 0-5 0,0 0 3 0,0 0-1 15,14 7 0-15,-13-7 5 0,3 3-2 0,-1 0-1 16,-2 1-1-16,4-2 1 0,-5 3 2 0,3-1-1 0,-2 2 0 16,2-1-2-16,-2 0-23 0,0-1-33 0,-1 1-25 15,1 0-35-15,1 0-52 0,-1 0-204 0,-1 0-403 16,4-4 179-16</inkml:trace>
  <inkml:trace contextRef="#ctx0" brushRef="#br0" timeOffset="8150.26">16135 5953 189 0,'0'0'203'0,"0"-4"-17"0,0 4-18 0,0 0-17 16,0 0-25-16,0 0-6 0,0 0-10 0,0 0-5 15,0 0-8-15,-14 10-4 0,8-6 0 0,-1 2 0 16,-3 2 3-16,1-3-3 0,-4 6-4 0,0-1-3 15,3-3-5-15,1 2-4 0,-4 3-6 0,8-5-7 16,1 0-4-16,-1 2-8 0,0-3-5 0,1 1-3 16,3-3-4-16,1 2-8 0,1-1 1 0,-1 1-4 15,4-1 0-15,1-2-2 0,0-2-1 0,7-1-4 0,-1 0-5 16,2-1 1-16,-1-1-3 0,2-1-1 0,0-6 1 16,3 2-9-16,-4-5 4 0,1-1-3 15,-1-1 1-15,1-1-1 0,-5-2-4 0,1 3 1 0,-1-3 0 16,0-1-3-16,-5-1 2 0,-4 3 0 0,0-4 3 15,-3 6-2-15,-2-2-1 0,-3 0 0 0,-1 2 2 16,-2 1-3-16,3 0 0 0,-5 2-3 0,1 0 8 16,-3-2 4-16,-2 6 9 0,2-1-3 0,1-2 17 15,-3 4-3-15,4 1 6 0,3 3 0 0,0-3-1 16,-3 2-4-16,6 0-5 0,-2 2-2 0,2 1 0 16,1 3-8-16,-2 1 2 0,3 1 0 0,-3 1-6 15,3 5 1-15,1 5-1 0,0-4-2 0,0 5-3 16,2 0 0-16,1 1 3 0,2 1-2 0,2-2 0 15,4 1-1-15,-2 0 0 0,1-1 0 0,1 2-2 0,2-4-5 16,0 2 6-16,0-3-4 0,-4-3 3 0,5-2-1 16,6 3-17-16,-5 0-18 0,-2-5-29 0,3 3-25 15,-1-5-32-15,-2 0-34 0,4-1-35 0,1 0-74 16,-5-3-181-16,6 2-477 0,-2-3 212 0</inkml:trace>
  <inkml:trace contextRef="#ctx0" brushRef="#br0" timeOffset="8948.9">16445 5944 209 0,'0'0'256'0,"0"0"-15"0,-5-3-22 16,5 3-15-16,-9 0-21 0,9 0-20 0,-8 0-16 16,3 3-14-16,0-1-13 0,-2 1-12 0,0 4-16 15,-2-2-4-15,1 3-5 0,-2 1-5 0,1-1-7 16,2 1-8-16,-1-1-4 0,2 0-8 0,1 1-6 15,-1 0-1-15,3 0-8 0,1-2-1 0,0 1-1 16,3-1-3-16,-1 0-4 0,5-3-1 0,-1 2 0 16,2-4-7-16,2-2-10 0,2 0-13 0,2 0-11 15,0-3-14-15,-1-3-12 0,0 1-11 0,1 3-13 0,-2-3 3 16,0 1 7-16,3 0 6 0,-8 2 0 16,0-1 11-16,2 0 1 0,-1 3 5 0,-1-1 4 0,-5 1 0 15,8 0 1-15,-8 0-1 0,6 2 10 0,2 1-4 16,-7 0 8-16,4-2 0 0,-1 2 5 0,4-1-2 15,-2 1-2-15,6-2 5 0,-2-1 8 0,1-1 0 16,3-2 2-16,3 1 0 0,0-8-2 0,0 3-1 16,0-3 1-16,-2-1 4 0,1 0-2 0,-6-2-2 15,0-1 4-15,-6 1-1 0,1-4-5 0,-2 1 2 16,-3-1 2-16,-3 0-5 0,-2-1 6 0,-3 1 4 16,-2 0 16-16,1 3 6 0,0-1 20 0,-3 5 0 15,5 0 1-15,-2 2 4 0,3-1 11 0,-2 4-3 16,2-2-4-16,-1 3-7 0,2 1-5 0,1 2-3 15,-2 0-7-15,2-3-2 0,4 4-4 0,-7 0-3 0,7 0-3 16,-7 0-3-16,7 0-2 0,0 0-1 0,-6 4 1 16,6 0 0-16,-2-1-5 0,1 3 1 0,1 0-3 15,0-1 0-15,0 4-1 0,0-1 4 0,0 6-1 16,1-2 3-16,-1 5-1 0,0 0 1 0,2 2-5 16,-1 0-4-16,0 1 3 0,2-1 0 0,2 6-1 0,0 0 0 15,0 0 1-15,3 0-2 0,-1-8 0 16,-1-3-1-16,0 1-2 0,1 0 1 0,-1-2 1 15,0-5-2-15,-3-1-7 0,-1-1-11 0,2 0-9 0,-4-2-11 16,0 0-19-16,0-4-31 0,0 0-15 16,0 0-8-16,0 0 8 0,-15-9 2 0,7 1 9 15,-1 0 13-15,1-1 9 0,2-3 25 0,-1 4 17 0,0-4 15 16,2 0 16-16,1 2 12 0,1-1 7 0,3 1-3 16,2-1 4-16,0 6-10 0,5-4 4 0,1 0 0 15,2 2-3-15,4-2 1 0,2 1-8 0,1 5 5 16,-2-2-2-16,2-1 1 0,1 3-3 0,-3 3-2 15,3 0-6-15,1 2-2 0,-1-1 7 0,-4 3-6 16,-1-3 0-16,-1 3 4 0,0 1-4 0,-3 0 1 16,0 2-1-16,1-2 0 0,-5 3-1 0,-1-2 2 15,0-1 0-15,0 1 6 0,-3-2 2 0,4-2 1 0,-5 3 4 16,4-2 1-16,-4 1-4 0,0-4-1 0,0 7 1 16,0-4 2-16,0-3-5 0,-9 2-23 0,4-2-37 15,1 3-44-15,4-3-39 0,-13-7-55 0,2 3-226 16,3-2-446-16,-1 3 197 0</inkml:trace>
  <inkml:trace contextRef="#ctx0" brushRef="#br0" timeOffset="9091.54">16776 5806 237 0,'0'0'236'0,"0"-5"-20"0,1 1-25 15,-1 4-14-15,0 0-20 0,5-1-17 0,-5 1-13 16,0 0-14-16,16 6-12 0,-9-4-17 0,4 4-47 15,-4-3-66-15,4 0-72 0,-2 2-180 0,-2 1-305 0,2-2 134 16</inkml:trace>
  <inkml:trace contextRef="#ctx0" brushRef="#br0" timeOffset="9600.15">16995 5934 259 0,'-4'8'260'0,"-4"-3"-16"0,2 4-30 15,-1-2-15-15,1 5-15 0,1-4-20 0,2 4-16 0,-3-3-14 16,6 4-9-16,0-1-14 0,0-3-9 0,6 2-9 16,1-3-8-16,2-1-10 0,0-1-9 15,2-1-7-15,2-5-2 0,1-4-9 0,0 3-3 0,2-7-7 16,-1 0-3-16,1-3-3 0,-7 4-3 0,2-8-3 16,-3 6-6-16,-3 0 0 0,2-3-2 0,-6 2-5 15,2-1-1-15,-3 4-1 0,1 0 3 0,-1 0-4 16,0 2-3-16,-1 0 1 0,1 5-3 0,0-7 1 15,-3 4-3-15,3 3-1 0,0-3 1 0,0 3 2 16,0 0-4-16,-1-5 2 0,1 5-6 0,0 0 1 16,0 0 4-16,0 0 1 0,13 0 0 0,-6 0-1 15,-7 0 3-15,13 0 0 0,-1 0-2 0,-2 0 2 0,1 4-1 16,2-3-5-16,-4 0 3 0,0 1 1 0,0 1-3 16,0 7 0-16,-4-6 0 0,0 5-1 15,-2-1 2-15,-1 0-1 0,-2 1 0 0,0 1-1 0,-2-1 1 16,-1 1 0-16,2-3-1 0,0 1 0 0,1-3 6 15,-3-1-4-15,2 1 3 0,1-2-2 0,0-3 2 16,2 4-3-16,-2-4 3 0,0 0 0 0,19-7 2 16,-8 5-1-16,0-5 0 0,7-1-1 0,-4 3 0 15,4-1-3-15,0 3 1 0,-5 0 1 0,2 1-4 16,-1 0 0-16,0 0 1 0,-2 4 0 0,-1 0 0 16,0 0 2-16,0 1-2 0,-3 2 0 0,-1 2 1 0,1-5-1 15,-2 5-1-15,-3-2-1 0,3 0 5 16,-6 2-4-16,3 2 6 0,-2-1-3 0,0 0-5 15,1-1-31-15,-4-3-46 0,2 1-54 0,0 1-84 0,0-6-218 16,0 4-472-16,0-4 209 0</inkml:trace>
  <inkml:trace contextRef="#ctx0" brushRef="#br0" timeOffset="9740.19">17645 6118 58 0,'0'0'336'0,"4"-7"-22"0,-4 7-27 15,0-3-29-15,0 3-23 0,0-5-26 0,0 5-30 0,1-6-73 16,-1 6-105-16,4-3-155 0,-2-4-152 0,2-3-330 16,0 0 147-16</inkml:trace>
  <inkml:trace contextRef="#ctx0" brushRef="#br0" timeOffset="11032.33">18630 5068 129 0,'-5'-2'141'16,"0"-1"-7"-16,0 1-18 0,-3 0-6 0,3 1-14 15,-5-3-6-15,0 3-8 0,1 1-6 0,-3-1-4 16,2 1-3-16,-2 0-6 0,-1 1-8 0,-4 0-10 16,-2 2 0-16,-3-1-3 0,0 2-6 0,-6 1-2 15,-3 0-5-15,1 0 4 0,-1 3-2 0,-1-2 5 16,1-1 3-16,-2 2-1 0,5 1-4 0,1 1 5 15,-1-5-4-15,7 2 6 0,1 1-7 0,1-3-3 16,1 4-1-16,3 0-7 0,2-2 4 0,-1 2-4 0,0 4-1 16,1 0-5-16,3 0 1 0,-4 1-6 15,5 1 3-15,0 1-4 0,-5 9 3 0,5-2-1 0,-4 0-1 16,6-4-2-16,0 0 1 0,-2-1-2 0,1 2 1 16,1-2-3-16,-2 2 2 0,3-2-1 0,-1 2 1 15,1-4-3-15,0 1-3 0,2-2 4 0,-2-2-1 16,3 0-1-16,-1-1 2 0,1 0-4 0,2-1-1 15,1 1 4-15,3-1 2 0,-2-1-5 0,3 3 13 16,1 0-1-16,0-2 4 0,1 2 0 0,7 0 7 16,-3 1 1-16,2 0-4 0,3-3-1 0,3 2 3 15,1 0-6-15,-1-2-8 0,0 1 5 0,6 0-3 0,-3-1 1 16,2 0 0-16,-3-2-6 0,-1-2 3 0,-1-1 0 16,3 2-2-16,-1-2 0 0,-1-3-2 15,3 3 0-15,-3-3-1 0,2-1-1 0,-1-1 1 0,2 2 0 16,-2-2-1-16,2 0 0 0,5 0-1 0,-4 2 4 15,4-4-8-15,-7 0 2 0,3 2 2 0,5-1-2 16,3 2 0-16,-2-1-1 0,-1 0 4 0,4 0-7 16,0-1 4-16,-4-1-1 0,2 2-2 0,-10 0 2 15,8-4 3-15,-6 3-3 0,0 1 0 0,-1-3 3 16,-1 1-1-16,1-3-3 0,1-2 1 0,-3 4 7 16,4-3 6-16,-2 0 1 0,-1 0 1 0,1-2 4 0,-1 3-2 15,1-2-5-15,0-1 7 0,2 2 2 16,-4 1-2-16,-2-3-2 0,2 0-3 0,-1 0-5 15,1-1 6-15,-5 0-5 0,-2 0 3 0,-2 2 14 0,4-6 1 16,-5 4 5-16,1-3-6 0,0-3 3 0,-1-1 0 16,-1 1-6-16,-1 0 8 0,-1-2-6 0,-2-1 0 15,-2 3-3-15,1-2 1 0,-3-1 7 0,-2 4 1 16,1-3 4-16,-3 3 2 0,-2-5-5 0,-5 2-2 16,0 0 0-16,-8 0 4 0,0-3-2 0,-3 3-2 15,-3 0-2-15,-1 1 1 0,-2 0 5 0,1 2-5 16,0 0-3-16,1 0-4 0,0 1 3 0,0-1 1 15,-2 2-8-15,0 0-1 0,4 2-4 0,-7 1-1 0,3-1 3 16,-8 4-9-16,0-1-1 0,-2 4 6 0,1 2-11 16,-13 1-16-16,10 2-25 0,1 2-32 15,-1 4-44-15,-12 2-39 0,2 2-51 0,15-2-69 0,-1 1-235 16,-1-1-550-16,1 2 244 0</inkml:trace>
  <inkml:trace contextRef="#ctx0" brushRef="#br0" timeOffset="11718.29">18211 5955 109 0,'-4'-4'204'0,"4"4"-14"15,0 0-12-15,-4-2-12 0,4 2-8 0,0 0-9 16,0 0-6-16,-6-3-4 0,6 3-4 0,0 0-3 16,-4 0-8-16,4 0-4 0,0 0-8 0,0 0-1 15,0 0-8-15,0 0-4 0,0 0-2 0,0 0-3 16,0 0-3-16,0 0 2 0,0 0-8 0,0 0 2 0,0 0-4 16,-10 0-8-16,10 0-10 0,0 0-6 0,-8 0-5 15,8 0-3-15,0 0-9 0,-10 0-3 0,10 0-6 16,-5 3-2-16,1 1-2 0,-1 2-1 0,-1-1-5 15,2 6-1-15,-4 0-2 0,2 3-3 0,3 2-1 16,-2 1-1-16,1-1 1 0,-1 2-4 0,4-3-4 16,1 4 5-16,0-2-3 0,1 2-2 0,2-2 1 15,-1 0-2-15,1 0 0 0,-1-2-1 0,2-2 1 16,0-2-1-16,1 1-3 0,-1 3 2 0,2-1-1 0,-2-1 4 16,0-2-5-16,1 0 2 0,-3 0-3 15,1-1-2-15,1 2 0 0,-4-3-7 0,-2-1-21 16,2 1-20-16,-3-1-28 0,-1-2-33 0,-1 2-33 0,-3-4-46 15,2 2-40-15,-4-5-261 0,0-1-530 0,2 0 234 16</inkml:trace>
  <inkml:trace contextRef="#ctx0" brushRef="#br0" timeOffset="12135.01">17984 6203 180 0,'0'-4'185'0,"1"-3"-12"0,-1 3-6 16,5-2-10-16,-1-1-11 0,0 3-11 0,2-3-11 15,3 0-12-15,1-1-10 0,3 1-12 0,4-2-8 16,-1 3-4-16,3-5-8 0,2 4-14 0,-2-3-1 0,1 5-2 16,2-2-11-16,-4 2 0 0,1 0-5 0,-2 3-6 15,-3-1-3-15,-2 3-3 0,-1 0-2 0,-1 0-1 16,-2-1-5-16,-2 2-2 0,1 3 1 0,-2-3-2 16,0 1-3-16,-3-2-1 0,-2 0 0 0,7 3-4 15,-6 3 0-15,0-3 2 0,-1 2 6 0,2-2 7 16,-2 6 3-16,-2-4-2 0,1 2 1 0,0 1 2 15,-2 4-3-15,2-3-4 0,2-1-2 0,-2 2 1 16,2 0-3-16,2-1-3 0,-2-4 0 0,2 2-1 16,3-2 1-16,0-1 2 0,3-2-3 0,0 1 1 0,4-2-2 15,1-2-1-15,0-3 1 0,0-1-1 16,3-5-2-16,-6 1-1 0,1 0 1 0,-3-1 2 0,-3 2-9 16,3-8 11-16,-5 3-1 0,1 1 15 0,-2 2-3 15,-3-2 1-15,-2 0 6 0,-1 5 10 0,0-4-6 16,2 2 2-16,-4 4-5 0,-2 1-1 0,1-1-6 15,-4 2-1-15,-1 1-1 0,1 0-2 0,-3 4-3 16,1-2-2-16,1 0-2 0,-1 2-7 0,1-2-21 16,1 3-28-16,1-2-40 0,2 3-50 0,1-1-73 15,0-2-224-15,0 2-467 0,2-2 207 0</inkml:trace>
  <inkml:trace contextRef="#ctx0" brushRef="#br0" timeOffset="12448.82">18643 6045 65 0,'0'0'230'0,"0"0"-19"15,0 0-10-15,0 0-14 0,0 0-14 0,0 0-14 16,0 0-14-16,0 0-15 0,0 0-10 0,0 0-10 15,-17 14-5-15,11-10-8 0,-5 3-3 0,0 0-5 16,1 0 2-16,1 2-11 0,-1-3-6 0,0 4-6 0,1-3-6 16,1 4-3-16,0-5-8 0,1 3-11 0,2-2-1 15,2 4-3-15,2-2-2 0,3 0 0 0,0-1-6 16,2-3-1-16,4 3 0 0,4-4-3 0,3 0-5 16,4-2-23-16,3-1-32 0,1-2-33 0,-5-1-37 15,10-2-35-15,-1-6-30 0,-8 5-63 0,-2 1-124 16,-2-3-389-16,-1-3 172 0</inkml:trace>
  <inkml:trace contextRef="#ctx0" brushRef="#br0" timeOffset="13032.47">18768 6046 8 0,'-4'4'210'16,"4"-4"-10"-16,0 0-15 0,0 0-13 0,0 0-13 15,0 0-16-15,0 0-17 0,-5 0-10 0,5 0-11 16,0 0 1-16,0 7 0 0,0-4-5 0,0 2-9 16,0-5-8-16,-2 10-10 0,2-4-9 0,-2 1 2 15,0 1-4-15,-1 2-5 0,3-5-9 0,-1 2 0 0,1 2-6 16,0-4-6-16,0 1-2 0,0 1-2 0,0-3-5 16,3 1 0-16,-1 0 0 0,2-3-9 15,1 1 2-15,0-3-9 0,-5 0 7 0,14 0-7 0,-9-3-11 16,4-1-12-16,1 1-9 0,-2-2-4 0,1 1-6 15,0-1 4-15,-4 2 1 0,0-1 1 0,-1 2-1 16,0-1 8-16,1 2 0 0,-5 1-2 0,4-4 2 16,-4 4 2-16,0 0 1 0,0 0 3 0,0 0 1 15,0 0 4-15,1 8 2 0,-1-8-4 0,-1 5 1 16,1-5 0-16,0 5 2 0,0-5 4 0,4 4-2 16,-4-4 5-16,6 3-4 0,-1-3 0 0,-5 0 1 0,12-3 1 15,-4-1 1-15,2-1-1 0,-1-1 2 16,1 1-2-16,0-6 1 0,-1 5 1 0,-1-6-2 15,-2 4-2-15,2-1 5 0,-2 0-1 0,-2 2 4 0,-1 1 7 16,-1-1 6-16,-1 3 1 0,2-1-1 0,-2 2-1 16,2-1-6-16,-1 1 2 0,-2 3-3 0,0 0 0 15,0 0-7-15,0 0 7 0,0 0-3 0,0 0-6 16,3 11 7-16,-3-7-4 0,1 0 2 0,0 0-4 16,1 1 4-16,0 1-3 0,0 0 2 0,0 0-6 15,3-2 4-15,-1 2 0 0,1 3 4 0,4 0-5 16,-4-3 4-16,4 1 5 0,-5 2-4 0,6-3 1 0,-2 4 0 15,-3-3 3-15,3 2-2 0,-1-1 1 0,-3-1 7 16,1 2 2-16,-1-4-5 0,0 3 1 16,-1-1 0-16,-3-1-3 0,-2 1 1 0,0-1-4 0,-2 1 1 15,-1-2-1-15,-2-2-20 0,1 3-29 0,-2-3-35 16,3-3-41-16,1 0-68 0,4 0-208 0,-11-3-423 16,7-3 188-16</inkml:trace>
  <inkml:trace contextRef="#ctx0" brushRef="#br0" timeOffset="13211.67">19279 6184 118 0,'0'0'290'0,"0"0"-26"16,4 2-12-16,-4-2-10 0,3 2-14 0,-3-2-15 15,0 0-21-15,1 3-19 0,-1-3-15 0,5 4-22 16,-5-4-11-16,1 4-23 0,-1-4-75 0,0 4-101 15,0-4-334-15,0 0-442 0,0 0 196 0</inkml:trace>
  <inkml:trace contextRef="#ctx0" brushRef="#br0" timeOffset="15115.11">22423 5116 178 0,'-9'-2'171'0,"9"2"-15"0,-5-1-16 15,5 1-11-15,0 0-11 0,-7-1-14 0,7 1-11 16,0 0-9-16,0 0-12 0,-5-1 0 0,5 1 1 0,0 0 1 16,0 0 2-16,-4-4-3 0,4 4-7 15,0 0-4-15,-7-3-4 0,2 3-9 0,-2-1-2 16,1 0-4-16,1-1-5 0,-4-1 1 0,0 2-6 0,-3 0 1 16,1-2-8-16,-2 3 3 0,-1 0-7 0,1 0 0 15,-1-1-5-15,0 0 5 0,3-1 4 0,-3 1 0 16,2 0-1-16,-3 1 0 0,3 0-4 0,-1 0-2 15,-2 0 1-15,2 0-2 0,1 0-2 0,-8 0 0 16,1 2-4-16,2-2 2 0,-3 3 4 0,-1-2-6 16,-1 2-2-16,3-2 0 0,-3 5-2 0,2-4 1 15,0 1 0-15,1-1-1 0,0 2-1 0,-2 3 4 0,5-6-1 16,-1 4-2-16,-2-1 4 0,1 2-1 0,5-1 3 16,-1-4-2-16,2 3-3 0,-1 2 1 15,-2 0 1-15,-1-2-2 0,2 1-1 0,4-2 1 0,-3 4-2 16,-1 0 2-16,1-1 0 0,-1 0 1 0,0 1 2 15,3-1-8-15,0 1 7 0,1 0-6 0,-3-2 8 16,1 4-2-16,-1-1-4 0,3-1 4 0,-3 0-2 16,-2 5-1-16,-1 0 1 0,2-2-1 0,1 1 0 15,-2-2-1-15,2 2 0 0,3-1 0 0,1-4-5 16,-2 3 4-16,1-1-3 0,0-2 1 0,5 1 0 16,-2 1-2-16,-1-3 1 0,2 2-2 0,1 1 3 15,1-2-1-15,1 1 0 0,0 3-1 0,0-2 1 16,0 4 0-16,-1-6-1 0,2 5 3 0,1-2-2 15,-1 1 0-15,0-2-2 0,0 3-2 0,1-3 4 0,0 2 0 16,0 0-3-16,-1-3 2 0,1 3-3 0,-2-1 4 16,3 0-3-16,0 1 1 0,2-1 0 0,-1 1-1 15,0-1 2-15,2 2 2 0,-1-4 1 0,2 4 0 16,1-3 1-16,2 2-1 0,-2-2 1 0,0 3 4 16,1-4 3-16,1 3-2 0,2 0 1 0,-2-2-3 15,-2 1-2-15,3-1 1 0,-2-2 0 0,2 2-2 16,-1-1-2-16,0 0 4 0,2 0-1 0,-1 0-2 15,-2-4 0-15,2 2 0 0,3 2-2 0,0-2 1 0,-1 0-2 16,4 1 3-16,-3-2-3 0,7 0 1 0,-1 2-1 16,1-2 3-16,0 0-4 0,2-1 0 0,-1 0 2 15,4 1-1-15,-1-1 0 0,-3 1 0 0,4-3 1 16,-2 2-3-16,-1-1 0 0,-1 2 1 0,-1 0-2 16,1-2 0-16,-5 2-1 0,2-3 2 0,-3 0 3 15,0 2 0-15,4-2-1 0,2 0-2 0,-6 2 0 16,5-3 1-16,-5 0 0 0,-1 0-1 0,-1 0 3 15,-1 0-1-15,3 0 2 0,0 0-3 0,-1-3-7 16,1 3 9-16,-3-1-3 0,4 0 3 0,-1 1-1 16,-1-2 2-16,-1 1-2 0,3 2 1 0,0-2-3 0,-1 1 3 15,1 0-3-15,3 0 1 0,1-1-1 0,-3 0-1 16,2-1 0-16,0 0 3 0,-2 1 0 16,2 0-2-16,0-2 0 0,2 1 2 0,-2-2 0 0,-6 3-3 15,5-2 2-15,-2 2-1 0,-2-3-1 0,6 0-4 16,-6-1 9-16,2 2 2 0,-1-2 7 0,-3 1-1 15,3-1 5-15,-2 2-3 0,2-2 3 0,-2-2-4 16,2 2 2-16,-4 2 7 0,4-4-1 0,-2 0-4 16,-2 1-1-16,0 0 3 0,4-1-4 0,-3 0-4 15,1-1 1-15,-1 3-1 0,-1-4 3 0,2 0-6 16,1 1 0-16,-3-1 2 0,-2 1 0 0,2 0 1 0,0 1-2 16,-2-2 0-16,0 1 8 0,0 1-4 0,0-3-3 15,2 5-4-15,-5-2 4 0,-1 0 10 16,3 0-1-16,0 0-4 0,-2 2 4 0,0-2 2 0,1 1 1 15,0-1-5-15,-1 2-5 0,1-2 4 0,0 2-2 16,0 0-2-16,-1-2 0 0,0 2 0 0,0-1 2 16,0 0-2-16,0-1 4 0,-2 2 5 0,3-1 6 15,-5-2 0-15,4 3-11 0,-4-5 5 0,3 3-2 16,-2-3 1-16,-1 2 1 0,0-1 1 0,0 0-4 0,0 1-2 16,0-1-2-16,0-1 1 0,0 0 0 0,1 4 1 15,-1-1-1-15,2-2-3 0,-2 0 3 16,0 2 4-16,0-3 0 0,0 0-2 0,0 0-3 0,-2 3 11 15,4-2-1-15,-4-3-1 0,0 1-4 0,-2 2-4 16,0-4-4-16,-2 4 3 0,-2 0 3 0,3-3 0 16,-3 2 2-16,-1 0-5 0,3-1 2 0,-3 1-9 15,1 2 1-15,-6-6 6 0,5 5-8 0,-4-2-1 16,1 1 1-16,1 0-6 0,-5 2 6 0,-1-2-2 16,-1 0 6-16,-7 0-10 0,-3 1 3 0,-3 0-3 15,0 1-5-15,1 1 12 0,-3 2-12 0,-1 0 1 16,1 1-8-16,-3 1 12 0,0 2-1 0,3-1-18 15,-5 3-20-15,3-1-28 0,-3 2-32 0,1 1-43 16,-4 1-51-16,5 1-64 0,4-1-102 0,0 0-187 0,6-4-592 16,4 1 262-16</inkml:trace>
  <inkml:trace contextRef="#ctx0" brushRef="#br0" timeOffset="15848.33">21528 5949 149 0,'-2'-3'194'15,"-1"-4"-13"-15,1 0-15 0,-2 1-13 0,0 0-7 16,-1 1-12-16,0 0-7 0,1 3-12 0,-1-3-5 0,0 1 0 16,1 1-6-16,-1 0 3 0,0 1-9 0,1-1-9 15,-1 3-9-15,5 0-8 0,-8-2-7 0,8 2-11 16,-5-4 2-16,5 4-7 0,0 0-1 0,-13 2 2 16,8 0-3-16,1 3-3 0,-1-3-3 0,1 2-2 15,-1 2-1-15,0-1-2 0,-1 1-1 0,-1 5-2 16,2-2 1-16,1 3-5 0,2 1 4 0,-1-2-2 15,1 6 2-15,2 0-2 0,-1 0-1 0,-1 3 12 0,2-1-1 16,2 5-6-16,-2-5 4 0,1 1-1 16,0-1 3-16,5 1 5 0,-6-1 0 0,4 0 1 15,-3 1 2-15,3-1-7 0,0 2-5 0,-4-3-1 0,3 1-6 16,-1-1 1-16,2 0-5 0,-2-1-3 0,1 0 2 16,-2 0-5-16,3 0-2 0,-4-2 1 0,2-1-6 15,0-3 0-15,-1 0-2 0,2-2-3 0,-2 0-21 16,-1-2-28-16,2-2-29 0,0-1-31 0,-2 1-27 15,0-2-37-15,0-3-64 0,0 0-275 0,0 0-545 16,0 0 241-16</inkml:trace>
  <inkml:trace contextRef="#ctx0" brushRef="#br0" timeOffset="16063.84">21158 6278 165 0,'0'-5'243'0,"-1"-2"-13"16,3 2-23-16,-1-1-12 0,3 0-11 0,3 1-10 16,1-3-13-16,4 1-15 0,0 2-14 0,4-2-13 15,3 0-12-15,-1 2-10 0,4 3-8 0,-3-2-7 16,2 0-10-16,-2 2-12 0,0 0-1 0,1-1-9 0,1 1-17 16,-1-1-30-16,-1 2-35 0,-5 0-35 0,2-2-27 15,0 0-52-15,1-1-32 0,-3 3-171 16,-4-4-378-16,3 0 168 0</inkml:trace>
  <inkml:trace contextRef="#ctx0" brushRef="#br0" timeOffset="16753.64">21638 6128 26 0,'0'0'186'0,"0"0"-2"0,-8-3-7 0,8 3-1 16,0 0-3-16,-6-2 0 0,6 2-3 15,0 0-2-15,0 0-9 0,-4-3-4 0,4 3-8 16,0 0-7-16,0 0-9 0,0 0-7 0,-3-2-12 0,3 2-6 15,0 0-6-15,0 0-8 0,0 0-13 16,0 0-5-16,0 0-7 0,0 0-6 0,0 0-5 0,-6 7-7 16,3-2-5-16,1-2-6 0,-3 5-1 0,0-1-5 15,0-1-2-15,1 1-2 0,3 1-6 0,-3 1-2 16,3-1 1-16,-1-3-2 0,1 3-1 0,1-3-3 16,0 1-1-16,0 1-2 0,1-3-1 0,1 0 0 15,-1 0-2-15,-1-1-4 0,0-3 1 0,8 2-7 0,-8-2 8 16,14-3-5-16,-3-1 3 0,2-1-6 15,-1 3-5-15,-1-3-4 0,-1-2 1 0,0 2-1 16,1 1 5-16,-5 0 1 0,4 0 0 0,-2 1-1 0,-3 1 2 16,2-1-3-16,-2 2 2 0,-3-2 2 0,3 2 1 15,-2-2-2-15,-3 3-3 0,6-1 5 0,-6 1 0 16,0 0-2-16,0 0-1 0,9 4 4 0,-5-1-3 16,-2-1 1-16,4 1 3 0,-3 2-3 0,1-4 4 15,2 2-1-15,-1 0-8 0,2-3 7 0,1 2-2 16,-2-2-1-16,2 0 6 0,2 0-3 0,0-2 3 15,-1-1-3-15,0 0 0 0,0 2 2 0,-4-2-2 0,1 1 0 16,1-2 0-16,-2 1 1 0,0 1 3 16,-2 0-3-16,2 1-1 0,-4-3 3 0,3 1-2 0,-4 0 1 15,4-2-3-15,-3 0 1 0,3 1-4 0,-3-1 10 16,-1 0 1-16,4-2 2 0,-4 2 5 0,0-7 2 16,3 4-2-16,-6-4 4 0,6 2 4 0,-3-1-2 15,-3-2-3-15,-1-3 2 0,3 1-2 0,-4-1 3 16,1 0-6-16,3 4 3 0,-3 0 0 0,0 1 2 15,0 5 7-15,0-3 2 0,3 4 3 0,-1 2 0 0,0-2-7 16,-3 1-1-16,4 1-5 0,1 3-4 16,0 0 5-16,0 0-2 0,-13 9-3 0,9-1-2 0,0-1 3 15,1 3-5-15,0 2-4 0,1 1 5 0,2 3-3 16,2 1 2-16,-2 0-3 0,0 0-4 16,3 0 5-16,0-1-2 0,1-1-2 0,0 0 2 0,-2-2-3 15,0 3-1-15,2-4 6 0,-3-1-4 0,3 1 0 16,1-3-4-16,-4 0 0 0,3 1 3 0,-3 0 0 15,3-1-5-15,-4-1 2 0,0-1 2 0,4-2-4 16,-4 1-19-16,1 0-24 0,2-3-27 0,-3-1-34 0,0 3-37 16,0-5-56-16,0 0-65 0,0 0-269 15,0 0-576-15,0 0 255 0</inkml:trace>
  <inkml:trace contextRef="#ctx0" brushRef="#br0" timeOffset="16928.09">21802 6113 83 0,'2'-5'226'15,"4"0"-17"-15,1 1-17 0,3 2-17 0,3 1-18 16,5-2-17-16,1-3-10 0,-1 5-13 0,1 1-15 16,2 1-32-16,-6-1-45 0,0-1-47 0,-2-1-60 15,-2 2-172-15,-3 0-275 0,-1-2 121 0</inkml:trace>
  <inkml:trace contextRef="#ctx0" brushRef="#br0" timeOffset="17799.4">21982 6063 68 0,'0'0'199'15,"0"0"-14"-15,-5 1-14 0,5-1-7 0,0 0-16 16,0 0-17-16,0 6-12 0,0-6-9 0,1 6 2 15,-1-3 1-15,3 0-6 0,-3 2-5 0,-2 0-10 16,4-1-7-16,-4-1-6 0,2 4-4 0,2 1 3 0,-2-2-12 16,0 1 2-16,0-1 2 0,-3 4-1 0,3-1-3 15,-1-2-7-15,1-1-6 0,-1 0-5 0,2 0-7 16,1 0-2-16,-2-1-6 0,0 2 1 0,0-2-1 16,2 0-4-16,0 2-3 0,0-3-4 0,-1 0 1 15,-1-2-3-15,0-2-2 0,4 5 0 0,-3-3-4 16,-1-2 0-16,0 0-5 0,13 0 2 0,-4-2-2 15,-4 2 0-15,4-3 1 0,-4 0-2 0,1-1-5 0,-1 2 6 16,-1-4-4-16,4 2 2 0,-2-2-2 0,-1 0-1 16,3-1 1-16,-3 0-2 0,1-1-1 15,2 1-4-15,-3 0 4 0,0-2-1 0,2 4 3 0,-1-2-7 16,2-1 11-16,-4 5 13 0,-2 1 9 0,1-3-2 16,-2 1-5-16,3 4 4 0,-3-3-2 0,-1 3-2 15,0 0-5-15,4-1-2 0,-4 1-1 0,0 0 2 16,8 6-2-16,-6 0-2 0,1 0-1 0,-2-1 2 15,2 4-4-15,-1-1-1 0,1-1-2 0,-2 1-4 16,2-2 4-16,1 4-1 0,0 0-2 0,-1-5 0 16,-2 2 1-16,2-2-1 0,-3 2 1 0,4-5 1 0,-2 3-3 15,0 0 2-15,-1-3 5 0,-1-2-2 0,2 3 3 16,-2-3-1-16,0 0-1 0,8-5 5 0,-2-1-2 16,1 1-5-16,-3-3 0 0,1 3-4 0,1-3 3 15,2-1-1-15,-1 4-2 0,1-2 1 0,-4 2-1 16,1 0-1-16,0 0 0 0,0 3-1 0,-1-2 3 15,1 1-4-15,-1 1 0 0,-4 2 0 0,5 0 0 16,-5 0-1-16,9 2 2 0,-4 2-1 0,-5-4 3 16,8 3-6-16,-3 2-1 0,0-1 6 0,0 1 0 15,3-1-2-15,-3 2-1 0,0-3 0 0,3 1 0 16,-2-1 1-16,7 1 1 0,-4-1-1 0,5-1 0 0,-2-2 2 16,0 0-4-16,1-2 1 0,0-1 2 15,5-4 1-15,-2 3-4 0,-3-1 3 0,-3 0 0 0,3 0 1 16,0-3-2-16,-4 1-2 0,-2 1 2 0,0 3 0 15,-2-2 2-15,0 1-1 0,-1-1 3 0,1 2-2 16,-4-2 1-16,3 2 2 0,-1-1 5 0,-3 4 1 16,4-3 0-16,-3 1 0 0,-1 2 3 0,0 0-3 15,4-5 0-15,-4 5-3 0,-3-7-3 0,3 7 5 0,-4-3-8 16,2-1 8-16,-2 0-3 0,-2 0 3 16,-1 2-2-16,3-1-1 0,-1 1 4 0,0 2-2 0,5 0-6 15,-14 0 1-15,6 0 4 0,3 0-2 0,-6 2 2 16,1 1-6-16,1 3 2 0,0 2-1 0,0-5-1 15,2 6 4-15,0-3-3 0,0 5-1 0,1-4 2 16,1 3-2-16,1 0 2 0,1 0-2 0,1-1-3 16,1 3 1-16,1-2 3 0,0 2-1 0,3 0 2 15,1-2-8-15,1 1 8 0,3-2-1 0,1 4-2 16,1-7-23-16,0 3-32 0,3-2-32 0,-4-2-50 16,2 3-55-16,6-5-76 0,-4-2-251 0,0 0-562 0,-3-2 249 15</inkml:trace>
  <inkml:trace contextRef="#ctx0" brushRef="#br0" timeOffset="17986.24">22824 6299 25 0,'-4'1'349'0,"4"-1"-31"0,-2 4-21 15,2-4-33-15,0 0-26 0,-3 3-23 0,3-3-65 16,0 0-123-16,0 0-201 0,0 0-112 16,0 0-308-16,-16-10 137 0</inkml:trace>
  <inkml:trace contextRef="#ctx0" brushRef="#br0" timeOffset="30257.77">21674 4535 38 0,'0'0'132'0,"0"0"-9"0,0 0-7 0,0 0-1 16,0 0-6-16,0 0 3 0,0 0-4 0,0 0 5 15,-3-4-4-15,3 4 4 0,0 0-13 0,0 0-6 0,0 0-6 16,0-5-1-16,0 5-5 0,0 0-2 16,3-5-3-16,-3 5-7 0,0 0-2 0,0-3-8 15,0 3-6-15,0 0-12 0,0 0 3 0,0 0-7 0,0 0 3 16,5-2-8-16,-5 2-1 0,0 0-3 0,0 0 2 15,0 0-10-15,0 0 11 0,0 0 3 0,0 0-1 16,0 0 0-16,0 0-10 0,0 0 7 0,0 0-5 16,0 0-3-16,0 0 0 0,0 0-3 0,0 0-3 15,0 0-3-15,0 0 1 0,0 0 0 0,0 0-6 16,0 0 2-16,0 0-2 0,0 0-2 0,0 0 0 16,0 0-2-16,0 0 0 0,0 0 0 0,0 0-1 15,0 0 0-15,0 0 1 0,0 0 0 0,0 0-3 16,0 0-2-16,-8 10 0 0,8-10 3 0,0 7-11 15,0-7 8-15,-1 8 1 0,1-3 1 0,0-1-6 0,0 6 6 16,0 0 2-16,0-2-2 0,0 4-12 0,0 0 0 16,0 3 2-16,0 1 1 0,1 1 0 0,-1-6 3 15,0 7 1-15,3-2-3 0,-3 0 3 0,0 0 0 16,0-4-1-16,-3 1 1 0,3-2 0 0,3 1 2 16,-3-1 0-16,0-2 1 0,0 1-2 0,0-1 2 15,0-2 0-15,1 0 1 0,2 1-2 0,-2-5 1 16,-1 4 1-16,0-3-2 0,3 1 1 0,-3-3 0 15,1 3-1-15,-1-5 1 0,0 5-2 0,0-2-1 0,0-3-4 16,0 5-5-16,0-5-5 0,1 5-8 16,2-3-7-16,-3-2-18 0,0 0-23 0,0 5-46 15,0-5-36-15,1 3-214 0,-1-3-400 0,0 0 177 0</inkml:trace>
  <inkml:trace contextRef="#ctx0" brushRef="#br0" timeOffset="30814.68">21662 4570 78 0,'0'0'162'16,"0"0"-17"-16,-1-3-12 0,1 3-12 0,0 0-14 16,0 0-6-16,0 0-11 0,0 0-14 0,4-6-2 15,-4 6-9-15,6-4-6 0,-2 2-9 0,3 0-5 16,-7 2-3-16,11-1 0 0,-6-1-9 0,2 2-3 15,-1-2 3-15,-2 1-3 0,5 1-2 0,-3-2-1 16,-2 0 1-16,-4 2-3 0,14 0-4 0,-6 0 0 0,-1-1-2 16,1 2-2-16,-1-1-2 0,1 2-4 0,-1 0 3 15,2 1-2-15,1 0 4 0,-2-1-5 0,3 0-5 16,-2 2 2-16,0 0 0 0,-4 1-6 0,3 0 4 16,-5-1 2-16,4 1-1 0,-4 0-3 0,-1 2-2 15,-1 1 4-15,-1-1 0 0,-1-2 3 0,-1 4 4 16,-1 0-2-16,-4 2-3 0,0-4 3 0,-1 2 3 15,-2 1-2-15,1-2-1 0,0-1 0 0,2 0 0 16,-4 0 1-16,2-2 0 0,3-2-2 0,-5 3 0 0,3-2-3 16,0-1-1-16,3-1 3 0,-1 2 2 15,-2-2-4-15,2 3 1 0,-1-4 0 0,0 1-2 16,-2 0 2-16,1-1-7 0,0-1 1 0,2 0 4 0,-3 0-3 16,4 1 8-16,-3-1-9 0,8 0-18 0,-9-2-24 15,9 2-29-15,0 0-59 0,-10-2-180 0,8 0-331 16,2 2 146-16</inkml:trace>
  <inkml:trace contextRef="#ctx0" brushRef="#br0" timeOffset="31614.23">21886 4763 64 0,'0'0'135'0,"0"0"-14"0,0 0-11 0,0 0-8 16,0 0-4-16,0 0-5 0,0 0 3 0,0 0 4 15,0 0 1-15,0 0 3 0,0 0-9 0,0 0-8 16,0 0-9-16,0 0-11 0,-8-6-3 0,8 6-11 16,0 0 2-16,-1-5-6 0,1 5-6 0,-2-3-4 15,2 3-1-15,0 0-1 0,-2-4-4 0,2 4 2 16,0 0-7-16,-1-4-1 0,1 4-4 0,0 0 1 0,0 0-4 16,-4-4 0-16,4 4 4 0,0 0-2 15,0 0 0-15,0 0 3 0,0 0 0 0,0 0 0 16,0 0-4-16,0 0-2 0,0 0-1 0,0 0-3 0,0 0-5 15,0 0 0-15,0 0 1 0,0 0-1 0,0 0 1 16,0 0-4-16,0 0-1 0,0 0-3 0,0 13 2 16,0-9 1-16,0 1 1 0,0-1-1 0,4 1-1 15,-3 2-4-15,-1-2-1 0,2 1 4 0,0 0-2 16,-2-1-2-16,0 0 0 0,4 0 6 0,-3-1-4 16,-1 1 0-16,4-2 0 0,-4-3 2 0,1 5 1 15,2-4-2-15,-3-1 2 0,5 5 0 0,-1-2 3 16,-4-3-1-16,9 1-2 0,-5 0 2 0,-4-1-3 0,11-2 1 15,-4 0 0-15,0-1-2 0,1 0 1 16,-3 2 1-16,5-4-3 0,-3 2 1 0,2-4 1 0,-3 3-2 16,1-1-1-16,1-3 1 0,0 0-1 0,-4 2 3 15,0-1-1-15,1-1 0 0,1 1-2 0,-2 1 2 16,0-1-1-16,0 1-3 0,-2 1 1 0,1-2 1 16,-2 3-3-16,2 0 1 0,1 2 5 0,-4 2-7 15,3-4 0-15,-3 4 2 0,0-4 0 0,0 4-2 16,0 0 3-16,0 0-4 0,0 0 4 0,0 0-3 15,0 0 3-15,0 0 0 0,0 11-1 0,0-11-1 16,-1 10 0-16,1-4 2 0,-2-1 0 0,2 1 0 16,0 0 2-16,0 1-4 0,0 1 5 0,2-1-1 0,-1 0 2 15,-2 1-4-15,2 0 2 0,2-2-1 16,-1 1 1-16,0 1-4 0,0-4 1 0,2 3 1 0,-3 0 2 16,1-3-3-16,0 2 2 0,-1-3 0 0,2 1-3 15,0-1 2-15,-1-1 0 0,0 4 0 0,-2-6-1 16,2 4 2-16,3-1 1 0,-5-3 0 0,1 2-1 15,-1-2-13-15,5 1-28 0,-5-1-34 0,0 0-34 16,12-5-27-16,-8 2-68 0,1 0-114 0,-4-4-344 16,4 2 153-16</inkml:trace>
  <inkml:trace contextRef="#ctx0" brushRef="#br0" timeOffset="32137.44">22177 4736 6 0,'0'0'239'0,"-4"-2"-16"0,4 2-17 0,0 0-19 15,0 0-15-15,0 0-22 0,0 0-13 0,0 0-14 0,0 0-11 16,0 0-12-16,0 0-10 0,0 0-9 0,0 0-8 16,0 0-4-16,0 0-8 0,0 0-11 0,12 6-3 15,-12-6-5-15,3 2-4 0,-3-2-6 0,0 7 1 16,0-7-5-16,0 0-5 0,-3 7-1 0,1-4-4 15,-1 1-1-15,2 1 2 0,-4 0-2 0,4 0-5 16,-2 1 1-16,-1 2-4 0,2 0 0 0,0-3 1 16,1 2 4-16,1 0-6 0,-1-1-1 0,1 0-2 15,0 1 1-15,0-4 0 0,1 3 0 0,-1-1-2 0,1-2 2 16,1-1-2-16,-1 3 3 0,-1-5 3 0,1 3-2 16,-1-3 1-16,7 2-2 0,-7-2-1 15,0 0 0-15,11-10 2 0,-6 8-2 0,0-3-2 0,2-4 1 16,-1 2-2-16,0-3-2 0,-1 3 3 0,1-3-3 15,-1 4 2-15,-1 0-3 0,0-1 0 0,0 3 2 16,0 0-1-16,-3 2 0 0,3-1-3 0,0 2 1 16,0-2-1-16,-4 3 1 0,10-1 1 0,-5 1 0 15,-5 0-2-15,5 3 0 0,1-1 1 0,0 1 1 16,-3-1-1-16,2 1 0 0,1 0 1 0,-3 1 1 16,0-2 0-16,1 1-3 0,1-1 1 0,-1 2 1 15,1 0 2-15,-1-2-4 0,0 2 2 0,-3 1 0 0,3-3 1 16,-3 1-4-16,2 1 3 0,-2 2 0 15,-1-1 0-15,3-2-1 0,-2 0 2 0,-1 3-1 16,0-2 0-16,4-1 0 0,-4-1 1 0,1 4-4 0,-1-2-23 16,0-4-28-16,5 4-29 0,-5-2-30 0,0-2-37 15,8 1-41-15,-8-1-142 0,9-3-359 0,-4-1 160 16</inkml:trace>
  <inkml:trace contextRef="#ctx0" brushRef="#br0" timeOffset="32497.52">22538 4758 111 0,'0'0'178'0,"0"0"-14"0,0 0-9 0,0 0-17 15,-8 0-11-15,8 0-12 0,0 0-13 0,0 0-10 16,0 0-8-16,0 0-10 0,0 0-5 0,0 0-7 15,-10 3-3-15,3-3-4 0,1 2 0 0,-3 1-2 16,2 2 0-16,-4-2 0 0,1 1-3 0,0 0-1 16,-3 0-3-16,4 1-3 0,-1-1-6 0,2 2 0 15,-2 0-3-15,2-1-7 0,2 1-2 0,2-3 1 16,-2 1-1-16,2 4-4 0,1-3-2 0,0-4 0 16,1 6-2-16,2-3 3 0,0 1 0 0,0-5 0 15,0 5-1-15,2-2 0 0,1 1 0 0,4-4-1 16,3 1-2-16,0 1 0 0,3-2-4 0,-1 0-2 15,0-2-17-15,2 1-34 0,3-3-18 0,0-2-32 0,2 1-33 16,-3-5-26-16,2 3-34 0,-5-4-118 0,2 1-326 16,-2-3 145-16</inkml:trace>
  <inkml:trace contextRef="#ctx0" brushRef="#br0" timeOffset="32796.67">22673 4488 117 0,'0'0'161'0,"0"0"-17"0,-4-4-13 0,4 4-14 15,0 0-10-15,0 0-14 0,0 0-10 0,0 0-5 0,0 0-5 16,-6 13-15-16,6-8 1 0,-1 4 5 0,-3-2 11 16,3 5-4-16,-2-1 6 0,2 1-3 15,2 3-6-15,-2 1 7 0,0 1-3 0,1-2-5 0,0 2-6 16,0 0-3-16,1 0-7 0,-1 0-6 0,0-1 1 15,1 2-7-15,2-1-3 0,-1-2-5 0,2 1 1 16,-3-4-4-16,1 1-3 0,-1 0-2 0,0-1-4 16,0-2 5-16,1 3-6 0,0-2-3 0,0 1-1 15,-1-4 0-15,0-1-3 0,-1 2 1 0,0-1-1 16,3-2-5-16,-3 0-25 0,2-1-31 0,-2 0-39 16,0-5-44-16,2 3-83 0,-2-3-114 0,0 0-357 15,0 0 158-15</inkml:trace>
  <inkml:trace contextRef="#ctx0" brushRef="#br0" timeOffset="33465.12">22643 4801 64 0,'10'0'129'0,"-6"0"-10"0,-4 0-15 0,10-1 3 16,-4-2-14-16,-2 2-4 0,-4 1 2 0,9-4-6 16,-3 4-9-16,0-4 6 0,-1 2-7 0,1-4-8 0,-1 4-4 15,-1-2-12-15,2 0 5 0,-1 0 1 16,-1-1-4-16,4 2-7 0,-3-1-4 0,0 2-6 16,4 0-6-16,-4-2 2 0,-1 3-6 0,0-2 1 0,1 1-8 15,0 1-2-15,-5 1-2 0,5-4-4 16,-5 4 3-16,4-1-5 0,-4 1 2 0,0 0-4 0,0 0 1 15,0 0 1-15,5 5-3 0,-5-5 3 0,0 0-4 16,0 6 4-16,0-6-6 0,2 5 0 0,-2-3 5 16,0 2-4-16,0-4 1 0,0 5-2 0,0 0 0 15,0-5 4-15,1 5-1 0,-1-5-3 0,-1 4 3 16,1-4-2-16,0 7 1 0,0-5 0 0,0-2 5 16,0 7-3-16,0-7-1 0,0 5 2 0,1-1 1 15,-1-2-5-15,0-2 1 0,1 7 0 0,-1-7-1 16,0 3 3-16,0-3-3 0,0 5 2 0,0-5 1 15,0 4-1-15,0-4 5 0,3 3 0 0,-3-3-3 0,0 0 6 16,0 0 4-16,6 2 9 0,-6-2-4 0,11-1 0 16,-11 1-6-16,15-4 0 0,-9 4 1 15,5-2-2-15,-3 1 0 0,-1-1-5 0,0-2-1 0,0 1 0 16,0 1 4-16,0 2 0 0,-2-2 8 0,1-1 2 16,-1 2 10-16,-1 0 6 0,-4 1 4 0,7-5 2 15,-5 5-1-15,-2 0 2 0,5-3-5 0,-5 3-2 16,0 0-2-16,0 0-6 0,9 0-3 0,-9 0-5 15,0 0 2-15,0 0-4 0,0 0-2 0,0 0-3 16,0 0-4-16,0 0 1 0,6 0-2 0,-6 0-1 16,0 0-1-16,4 4-5 0,0 0 3 0,-3-2-2 15,2 3 3-15,1-1-2 0,0 1-4 0,2 0 0 16,-5-1-1-16,3 5 0 0,1-4 1 0,-2 4-1 0,-2-2 2 16,4 1 1-16,-1 0-1 0,1-2-1 15,-1 1 0-15,0-2-1 0,-3 1-2 0,3-1 4 0,-3-2-1 16,3 1-14-16,-1-2-26 0,1 2-37 0,-4-4-45 15,8 0-66-15,-8 0-246 0,8-5-467 0,-1 1 207 16</inkml:trace>
  <inkml:trace contextRef="#ctx0" brushRef="#br0" timeOffset="34548.17">23232 4771 195 0,'0'0'188'0,"0"0"-17"0,0 0-12 0,0 0-13 16,-3-3-12-16,3 3-9 0,0 0-9 0,0 0-14 16,-5-2 0-16,5 2 0 0,0 0-5 0,-1-5-6 15,1 5-11-15,-8-3-4 0,4 1-4 0,-2 0-10 16,1 0-3-16,-3 1-7 0,-1 1-5 0,-4 0-5 15,3-1 3-15,1 2-2 0,-3 1-3 0,1 2-1 16,0-2-3-16,-1 5-2 0,3-2-5 0,-2 2-2 16,2-1-4-16,0 2-1 0,2 1-3 0,-1 1-1 15,3 0-3-15,-2 0-1 0,3-2-1 0,0 1 2 16,2 0-3-16,-1-1-2 0,3-1 1 0,0-2 3 16,0 2-3-16,4-4 4 0,0 4 1 0,1-5-1 0,2 1 0 15,-2-1 0-15,3-1-1 0,1-1 1 0,2 0-4 16,0-2-3-16,-1 0 1 0,1-4-1 0,1 1 0 15,-3 0-1-15,0-3 0 0,3 1-2 0,-2-3 2 16,-1 3-2-16,1 2 1 0,-1-2 0 0,0-1-3 16,-4 3-1-16,0 1 1 0,2 1-2 0,-2-3-2 15,-1 3 1-15,-2 1-3 0,5 2 4 0,-7 0-4 16,0 0 0-16,11 2 1 0,-7 1 0 0,-2 1 1 16,1-1-1-16,0-1 0 0,-1 2 1 0,1 1 2 15,-2-1-2-15,3 0 2 0,-3-3 0 0,2 5-1 16,-2-3-1-16,1 1 4 0,1-1-3 0,0-2 2 15,0 0-3-15,1 2 4 0,-4-3-3 0,10 0 2 0,-3 0 0 16,-1-3 3-16,1 3-4 0,-2-2 2 16,4 0-2-16,-2-1 2 0,-2 0-2 0,3-2 1 15,-3 2-3-15,2 0 2 0,0 0 0 0,-3-2 0 0,1 1 0 16,-1 1 0-16,2 0 2 0,-2-1 0 0,0-1 4 16,1 1 0-16,-1 0 4 0,-3-1 3 0,3 1 0 15,0-1 3-15,2 0 1 0,-3-2-2 0,-2 3 0 16,4-1-3-16,-1-2 1 0,-1 0 0 0,1 1-2 15,-3-1-2-15,0-3 1 0,3 4-3 0,1 0-2 16,-4-1-1-16,1 0 0 0,-1 1 1 0,0 0-3 16,-1 1 0-16,0-1 1 0,3-1 1 0,-6 2-5 15,3 0 3-15,0 1 0 0,0 4-2 0,-2-8 3 0,2 4-3 16,-2-1 0-16,1 1 2 0,1 4-4 0,0-8 1 16,-5 6-1-16,5 2 0 0,-1-7 4 15,-2 5-2-15,3 2 0 0,-1-8 0 0,0 5 0 0,-2-1-1 16,3-1 3-16,0 5-3 0,-1-7-1 0,-2 5 0 15,3 2 0-15,-1-6 0 0,-2 1 0 0,2 1 3 16,1 4-5-16,-4-8 3 0,0 3 0 0,3-1 1 16,-4 0 0-16,4 3-3 0,-2-3 5 0,2 1-3 15,-3-1-1-15,4 0 1 0,-4 3-2 0,4 3 0 16,-4-4 1-16,3 1 2 0,1 3-2 0,-2-5 2 16,2 5 1-16,-2-4-2 0,2 4-3 0,0 0 1 15,0 0 1-15,0 0 1 0,-4-4-4 0,4 4 1 16,0 0 0-16,0 0 0 0,0 0 2 0,0 0-1 15,0 0 2-15,0 0 0 0,4 13-2 0,-4-9 0 16,0 1 0-16,2 6 1 0,0-4 0 0,-2 2 0 0,4 1 0 16,-3 1 2-16,2 2 2 0,-2-1 3 0,0 3-6 15,3 2 2-15,-4 0 1 0,4-3-6 0,-4 5 3 16,0-1-1-16,4-1 2 0,-3-1-3 0,-1 1 5 16,0 0-2-16,0 0 1 0,-1-2 1 0,1-3 2 15,-4 2-5-15,4-2 1 0,0-3 0 0,4 2 2 16,-4-1-3-16,0-2 2 0,0-2 1 0,0 1-3 15,0-2 1-15,1 0-1 0,-1 0 1 0,1-1-1 16,-1-1 2-16,3-1-3 0,-3-2 3 0,1 5 0 0,-1-5 0 16,5 6 1-16,-1-6 2 0,-4 0-1 15,12 1-3-15,-5-1 3 0,-7 0-9 0,13-1-23 16,-6 1-32-16,0 0-30 0,0 0-42 0,-1-1-55 0,2-1-60 16,-2 2-164-16,3-3-444 0,-1 3 196 15</inkml:trace>
  <inkml:trace contextRef="#ctx0" brushRef="#br0" timeOffset="34759.26">23624 4850 3 0,'0'0'190'0,"0"0"-16"0,0 0-18 16,0 0-18-16,0 0-10 0,0 0-15 0,0 0-10 16,0 0-13-16,0 0-5 0,0 0-6 0,0 15-11 15,0-15-6-15,0 0-7 0,0 6-2 0,0-6-8 16,1 3-2-16,-1-3-4 0,0 0-5 0,0 0-3 0,3 4 0 15,-3-4 1-15,0 0-3 0,0 0 3 0,1 3-6 16,-1-3 0-16,0 0-5 0,0 0 3 0,0 0-5 16,0 0-3-16,0 0-24 0,0 0-62 0,0 0-86 15,0 0-130-15,0 0-308 0,0-16 136 0</inkml:trace>
  <inkml:trace contextRef="#ctx0" brushRef="#br0" timeOffset="34916.56">23579 4668 39 0,'0'0'286'0,"-4"-4"-25"15,4 4-24-15,-2-5-24 0,2 5-22 0,0 0-19 16,0 0-15-16,0 0-22 0,0 0-60 0,11 9-70 0,-3-9-93 16,-3 3-193-16,4-3-304 0,-3 3 135 15</inkml:trace>
  <inkml:trace contextRef="#ctx0" brushRef="#br0" timeOffset="36857.53">23748 4565 117 0,'0'-4'200'0,"0"4"-14"0,0-6-22 0,1 1-16 0,-1 0-13 16,0 1-10-16,0 1-13 0,0 3-9 0,0-5-8 16,0 5-8-16,2-4-12 0,-2 4-10 0,0 0-5 15,0 0-7-15,-2-6-7 0,2 6-4 0,0 0-3 16,0 0-8-16,0 0-2 0,0 0-2 0,8 11-5 15,-6-7-2-15,1 1-1 0,0 2 1 0,-2-2-4 16,0 5 1-16,0-1 0 0,1 2-4 0,-2 0 2 16,2 2-4-16,-2 3 3 0,-2 0-2 0,0 0-1 15,2 2 2-15,-3 0 1 0,1-3-4 0,2 2-3 16,2 0 5-16,-4-5-5 0,4 2 2 0,-5 0-9 16,2-1 10-16,-1-1 0 0,1 2-6 0,1-4 5 0,-2-2-1 15,0 3-6-15,-1-4 3 0,3 1 0 16,-2-2-1-16,2-2-1 0,0 3 0 0,0-4 2 0,0 1 0 15,-1-1-9-15,1-3-18 0,-1 4-25 0,1-4-28 16,0 0-45-16,0 0-60 0,0 0-128 0,0 0-333 16,-2-14 148-16</inkml:trace>
  <inkml:trace contextRef="#ctx0" brushRef="#br0" timeOffset="37530.68">23747 4766 178 0,'0'0'196'0,"5"-5"-25"0,-1 3-7 16,-4 2-21-16,2-5-4 0,2 2-10 0,-3 1-9 15,3-1-16-15,1 2-9 0,-1-2-8 0,-4 3-13 16,5-3-6-16,0 1-5 0,-5 2-9 0,5-2-9 16,-5 2-1-16,0 0-7 0,0 0-1 0,11 4-5 15,-9-1-3-15,0 1-2 0,0 3-2 0,-2-1-2 16,0 1-5-16,-2 2 0 0,2 0 2 0,0 2-5 15,0 1 0-15,0 2 0 0,2-5-1 0,-4 0-5 16,0 4 0-16,6-5 0 0,-3 2-4 0,3-3 6 16,1 0-5-16,-4-4-2 0,3 4 3 0,4-3 1 0,-3-1 2 15,5 0-3-15,-2 0 0 0,2 1 3 0,3-4-3 16,-4 0-1-16,1-3 1 0,2 1-2 0,-2-1 0 16,-2-1-2-16,1-3 1 0,1 0 0 0,-3 0 0 15,0 0 1-15,2 0-7 0,-3-2 8 0,-2 1-8 16,2-1 6-16,-2 4-1 0,-2-4-2 0,0 4 0 15,1-2 2-15,0 2-3 0,-1-1 0 0,-2 1 2 16,2 1 0-16,-2 2 3 0,0-5-5 0,1 4-3 16,-1 3 5-16,2-5 0 0,-2 1 2 0,0 4 2 15,2-3 0-15,-2 3 3 0,0-5 2 0,0 5 0 16,0 0 3-16,0-4 1 0,0 4-1 0,0 0 3 0,0 0-1 16,0 0-12-16,2-3 2 0,-2 3 1 0,0 0 1 15,0 0-3-15,0 0 0 0,0 0 2 16,0 0-5-16,0 0 2 0,0 0-1 0,0 0-2 0,0 0 3 15,0 0 0-15,0 0-1 0,0 0-1 0,2 14-1 16,-2-9 1-16,4 0 1 0,-4 3-2 0,3-1 3 16,-1 2 0-16,2 3-2 0,-3-3 1 0,3 4 1 15,-3-1-2-15,-1 2 1 0,2 2-1 0,0-1 2 16,-1-2 1-16,3 2 2 0,-4 2 0 0,0 0 1 0,2 1-1 16,0-1 2-16,-2 1-3 0,1-4 3 15,-2 3-2-15,1-1 1 0,-2 0-3 0,2-4 4 16,-2-1-2-16,-2 0-1 0,3 3 1 0,-3-5 0 0,-4 2 3 15,1 0 2-15,-1-4 5 0,-1 2 0 0,-5-3 2 16,4-1-1-16,-4 0 1 0,1-3 1 16,-7-2-1-16,3 1 0 0,-3-1-5 0,-2-1 3 0,-6-1-3 15,10-3-2-15,-4 0-14 0,3-1-49 0,0 0-64 16,4-2-103-16,-1-3-186 0,1 3-438 0,7-2 193 16</inkml:trace>
  <inkml:trace contextRef="#ctx0" brushRef="#br0" timeOffset="69959.67">21185 4691 1 0,'0'-3'88'15,"0"3"-20"-15,0 0-7 0,0 0-8 0,0 0-6 16,0 0-15-16,0 0-14 0,0 0-23 0,0 0-18 0,0 0-34 15,0 0-62-15,0 0 28 0</inkml:trace>
  <inkml:trace contextRef="#ctx0" brushRef="#br0" timeOffset="70573.96">21174 4688 95 0,'0'0'103'0,"0"0"-11"0,0 0-10 15,0 0-2-15,0 0-8 0,0 0-6 16,0 0-7-16,0 0 1 0,0 0-2 0,0 0 0 0,0 0-6 16,0 0-12-16,0 0 5 0,0 0-7 0,0 0 3 15,0 0-1-15,0 0-9 0,0 0 3 0,0 0-6 16,0 0-3-16,0 0-2 0,0 0-4 0,0 0-2 15,0 0 1-15,0 0-4 0,0 0 3 0,0 0-5 16,0 0 0-16,0 0-2 0,0 0 3 0,0 0 4 0,0 0-2 16,0 0 1-16,0 0-4 0,0 0-4 0,0 0 6 15,0 0-4-15,-3 5-2 0,3-5-2 16,0 0 1-16,0 0-2 0,0 0 6 0,0 0-8 0,0 0-3 16,0 0 3-16,0 0 0 0,0 0 1 0,0 0 0 15,0 0-1-15,0 0 0 0,0 0 6 0,0 0-3 16,0 0-7-16,0 0 10 0,0 0 3 0,0 0-2 15,0 0 1-15,0 0 6 0,0 0 4 0,0 0 3 16,0 0 1-16,0 0-5 0,0 0 0 0,0 0 9 16,0 0-2-16,20 0 3 0,-11 2 3 0,1-2 2 15,-1 1-8-15,4 0-3 0,2-1 4 0,3 0-6 16,0 0-4-16,1 1 0 0,2-2-3 0,-1 1-1 16,2 0 1-16,-3 0-2 0,3-2-1 0,-2 2-1 0,-1-2 1 15,2 2-2-15,-2-2 0 0,-2 0-2 0,-5 2 0 16,0-1 1-16,0 1 0 0,-2 0-3 0,-4 0 4 15,-1 0-7-15,-5 0 7 0,10 0 1 0,-10 0 4 16,8 0 3-16,-8 0 4 0,4-3 3 0,-4 3-1 16,0 0 0-16,6 0-2 0,-6 0-1 0,0 0-1 15,0 0-3-15,0 0-4 0,0 0 1 0,0 0-2 16,0 0-1-16,9 0 0 0,-9 0 0 0,0 0 0 16,0 0-5-16,0 0 1 0,0 0-2 0,0 0-2 0,0 0-10 15,0 0-12-15,0 0-29 0,0-5-35 16,0 5-32-16,4-6-44 0,-3 3-183 0,0 0-369 0,1-1 163 15</inkml:trace>
  <inkml:trace contextRef="#ctx0" brushRef="#br0" timeOffset="71855.97">21394 4613 2 0,'0'0'126'16,"0"0"-18"-16,0 0-5 0,0 0-6 0,0 0-10 0,0 0-6 16,0 0-7-16,0 0-15 0,0 0-2 15,0 0-7-15,0 0-2 0,0 0 6 0,0 0-12 0,0 0-3 16,0 0 1-16,0 0 2 0,0 0 3 0,0 0 3 15,0 0 3-15,0 0-4 0,0 0 6 0,0 0-3 16,0 0 2-16,0 0-3 0,0 0 0 0,0 0-4 16,0 0-2-16,0 0 1 0,0 0-6 0,0 0-4 15,0 0-4-15,0 0-1 0,0 0-3 0,0 0-1 16,0 0-4-16,0 0-5 0,0 0 0 0,0 0 1 16,0 0-4-16,0 0-2 0,-11-2-1 0,11 2-3 0,0 0-1 15,0 0 7-15,0 0-3 0,0 0 4 0,0 0-1 16,0 0-2-16,0 0 3 0,0 0-5 0,0 0 1 15,0 0-2-15,0 0 2 0,0 0-5 0,0 0 2 16,0 0-7-16,0 0 3 0,0 0 6 0,0 0-5 16,0 0 3-16,0 0-1 0,0 0 2 15,0 0-9-15,0 0 4 0,0 0 1 0,0 0 1 0,0 0 0 16,0 0-1-16,0 0 0 0,0 0-2 0,0 0 5 16,0 0 0-16,0 0 0 0,0 0 0 0,0 0 3 15,23 2-1-15,-17 1-4 0,0-3 2 0,2 1-5 16,-1 1 2-16,3-1 1 0,0 0-1 0,-1 1 0 15,1 0-1-15,3 1 3 0,-3-3-4 0,3 2 1 16,-4 1 0-16,-1-2-2 0,-2 0-1 0,3 2 5 16,-3-1-2-16,1-1-4 0,-3 0 3 0,1 2-3 0,-5-3 1 15,8 2 0-15,-4-2-1 0,-4 0 0 0,5 3 0 16,-5-3 2-16,3 1 1 0,-3-1-4 0,0 0-2 16,0 0 7-16,6 1 0 0,-6-1 1 0,0 0-2 15,0 0 2-15,8 0-4 0,-8 0 0 0,5 2-2 16,-5-2 4-16,8 1 2 0,-8-1-6 0,4 2 3 15,-4-2-1-15,6 0-2 0,-6 0 4 0,5 2-4 16,-5-2-1-16,0 0 4 0,6 4-5 0,-6-4 5 16,0 0 1-16,3 1-7 0,-3-1 5 0,0 0 3 0,0 0-2 15,0 0 1-15,0 0 0 0,0 0-3 0,0 0 6 16,0 0-2-16,0 0 2 0,0 0 1 0,0 0-2 16,5 2-9-16,-5-2 6 0,0 0 1 0,0 0 0 15,0 0 4-15,0 0-2 0,0 0-2 0,0 0-1 16,0 0 1-16,0 0-2 0,0 0 3 0,0 0-1 15,0 0-2-15,0 0 3 0,0 0-7 0,0 0 5 16,0 0 0-16,0 0-1 0,0 0 2 0,0 0 1 16,0 0 0-16,0 0-3 0,0 0 1 0,0 0 0 15,0 0-2-15,0 0 3 0,0 0 4 0,0 0-4 16,0 0-1-16,0 0 5 0,0 0-5 0,0 0 2 0,0 0-3 16,0 0 6-16,0 0-9 0,0 0-1 0,0 0 7 15,0 0-2-15,0 0 1 0,0 0-2 0,0 0-1 16,0 0 1-16,0 0 0 0,-18 0 2 0,18 0-2 15,-5 2 0-15,1 1 2 0,1 0-7 0,-3 2 7 16,0 0-1-16,-2-1 1 0,2 3-2 0,-2 0 1 16,0-1 2-16,0 3-2 0,3-3 0 0,-3 3 0 15,4-4 0-15,-3 3-6 0,1-2-9 0,1 4 3 16,0-2 0-16,0 1 2 0,0-1 1 0,0-2-1 16,0 3 1-16,1-1 5 0,-1 1-5 0,-2-2 3 0,5 1-1 15,-3-2 0-15,2 0 4 0,-2-1-1 0,1 0-1 16,0-3 1-16,3 3 6 0,-3-3 0 0,0 1 4 15,4-3 3-15,-1 4 4 0,-3-1 0 0,4-3-1 16,-2 3 0-16,2-3 1 0,0 0-6 0,-3 4 3 16,3-4-2-16,0 0 0 0,0 0 0 0,-1 3-1 15,1-3-1-15,0 0-1 0,0 0 0 0,0 0-1 16,0 0-3-16,0 0 2 0,0 0 2 0,0 0-3 16,0 0 2-16,0 0 2 0,0 0 0 0,0 0 2 15,0 0-1-15,0 0 0 0,0 0 2 0,0 0-1 0,0 0-2 16,0 0 1-16,0 0 0 0,0 0-2 15,0 0-1-15,0 0-3 0,0 0-14 0,0 0-27 16,0 0-43-16,0 0-70 0,5-13-225 0,-4 7-407 0,3-2 180 16</inkml:trace>
  <inkml:trace contextRef="#ctx0" brushRef="#br0" timeOffset="73328.8">21417 4592 67 0,'0'0'140'0,"0"0"-11"0,-5-2-12 16,5 2-6-16,0 0-6 0,-4-3-15 0,4 3-1 15,-2-2-14-15,2 2-5 0,0 0-10 0,-5-1-3 16,5 1-5-16,0 0-12 0,0 0 2 0,-6-2-1 16,6 2-9-16,0 0 2 0,0 0-11 0,0 0 1 15,0 0-6-15,0 0-4 0,0 0 4 0,0 0-3 16,0 0 0-16,0 0-4 0,0 0 2 0,0 0-6 15,0 0-2-15,0 0 2 0,-10 0 1 0,10 0-3 16,0 0 0-16,0 0 1 0,0 0 0 0,0 0-3 16,0 0 2-16,0 0-1 0,0 0-1 0,0 0 3 0,0 0 0 15,0 0 3-15,0 0-3 0,0 0 8 0,0 0 0 16,0 0-2-16,0 0 1 0,0 0 1 0,0 0 1 16,0 0-3-16,10 7 1 0,-10-7 1 0,0 0-2 15,4 2-4-15,-4-2-1 0,0 0 0 0,0 0 2 16,4 2-3-16,-4-2-4 0,0 0 1 0,0 0 1 15,0 0 2-15,0 0-4 0,0 0 5 0,0 0-5 16,0 3 3-16,0-3-4 0,0 0 0 0,0 5-1 0,0-5 3 16,0 0 0-16,0 0 3 0,3 2-1 0,-3-2 5 15,0 0-3-15,6 1 3 0,-6-1-3 16,0 0 7-16,5 3 2 0,-5-3-1 0,3 2 7 0,3 0 3 16,-2 0-5-16,1 1 3 0,3-3-4 0,-2 3 4 15,4-1-3-15,3 1-1 0,0 1-2 0,-3-2-2 16,4 1-4-16,-2-2 1 0,1 3-1 0,1 0-3 15,-3-4-1-15,2 3 0 0,-3 1-1 0,2-3 2 16,-4 0-1-16,-1 0-2 0,-1 1-1 0,1-1 3 16,-3 1-5-16,3-2 1 0,-7 0 0 0,5 2 0 15,-5-2 0-15,5 2-2 0,-1 0-1 0,-4-2 0 16,0 0-3-16,0 0 3 0,0 0 2 0,4 1-1 16,-4-1-1-16,0 0-2 0,0 0 0 0,0 0 2 0,5 3 1 15,-5-3 0-15,0 0-1 0,0 0-1 0,0 0 2 16,0 0 2-16,0 0 0 0,5 1-4 0,-5-1 2 15,0 0-4-15,0 0 3 0,0 0-10 0,0 0 12 16,0 0 2-16,0 0-2 0,0 0 3 0,0 0-2 16,0 0 2-16,0 0-2 0,0 0 2 0,0 0-7 15,0 0 9-15,0 0-4 0,0 0 5 0,0 0 0 16,0 0 0-16,0 0 0 0,0 0-4 0,0 0 2 16,0 0 0-16,0 0-2 0,0 0-1 0,-18-5 0 15,18 5 0-15,0 0-6 0,0 0 7 0,-7 0-4 0,7 0 4 16,-6 4-1-16,0-3-3 0,2 2 3 0,1 0-2 15,-1 3 3-15,0-1-1 0,-1-2-5 16,0 5 1-16,-3-1 5 0,3 0-2 0,0 3 1 0,0-2-3 16,-2 1-12-16,1 0 2 0,3 1-4 0,-2 0 2 15,1-1 4-15,-1 0 1 0,0-1-3 0,-1 1 4 16,1-1 1-16,-2 0 2 0,2-1 0 0,0-1-2 16,1 0 4-16,-1-3 1 0,0 4-1 0,4-5 0 15,-3 3 0-15,1-3-2 0,1 0 1 0,-1 3 2 16,3-5-3-16,-4 2 3 0,4-2-2 0,-1 3 4 15,1-3-3-15,0 0 2 0,-5 3-4 0,5-3 3 16,0 0 2-16,-1 3-2 0,1-3-2 0,0 0 1 0,0 0-1 16,0 0 2-16,0 0 1 0,0 0-2 15,-4 2-2-15,4-2 6 0,-3 3-4 0,3-3 0 0,0 0 3 16,-1 6-2-16,1-6 3 0,0 0-5 0,0 0 2 16,-1 2 3-16,1-2-2 0,0 0-1 0,0 0 3 15,0 0-4-15,0 0 0 0,-3 4-1 0,3-4-14 16,0 0-44-16,0 0-72 0,0 0-202 0,0 0-361 15,-6-13 160-15</inkml:trace>
  <inkml:trace contextRef="#ctx0" brushRef="#br0" timeOffset="76665.82">21615 5120 101 0,'0'0'119'0,"-6"0"-6"0,6 0-4 0,0 0-11 16,0 0-10-16,-8 0-10 0,8 0-9 0,0 0-5 15,0 0-6-15,0 0-1 0,0 0-9 0,-9 1-3 16,9-1 1-16,0 0 0 0,0 0-6 0,0 0-2 16,0 0 3-16,0 0-4 0,0 0-1 0,0 0-1 15,0 0 1-15,0 0-8 0,0 0 5 0,0 0-4 0,0 0-6 16,0 0 2-16,-6 0 0 0,6 0-6 15,0 0 1-15,0 0-5 0,-9-1 3 0,9 1-6 16,0 0 5-16,0 0 6 0,-8-2-1 0,8 2 1 0,0 0 2 16,0 0-8-16,0 0 5 0,0 0 0 0,0 0 3 15,0 0-5-15,0 0 4 0,-6-2-6 0,6 2 1 16,0 0-2-16,0 0 0 0,0 0-4 0,0 0-1 16,0 0-4-16,0 0 5 0,0 0-8 0,0 0 3 15,0 0 1-15,0 0-2 0,0 0-1 0,0 0-2 16,0 0 1-16,-4-3-4 0,4 3 6 0,0 0-2 15,0 0 1-15,0 0 0 0,0 0-3 0,0 0-2 0,0 0 5 16,0 0-2-16,0 0-4 0,18 7 0 16,-18-7 0-16,5 1 3 0,-5-1-2 0,9 0 2 0,-4 0 2 15,3 0-3-15,-8 0 3 0,11 0-5 0,-4 3-2 16,-1-3 2-16,2 0-1 0,-1 0-2 0,1 1 8 16,1 0-6-16,-3-1 3 0,2 2-3 0,0-2-1 15,2 2 5-15,-1-2-1 0,0 1-3 0,2-1 2 16,0 3 2-16,-2-1-3 0,3 0 0 0,-5-2-2 15,3 0 5-15,-2 3-5 0,3-3 4 0,-1 0-1 16,-1 0 1-16,3 0-2 0,-1 2-1 0,1-2-1 16,-1-1 2-16,0 2 3 0,1-1-3 0,-3 0 1 15,3 0-3-15,2 2 1 0,-3-1 3 0,1-1 0 16,-1 0-3-16,0 1 0 0,1 2-1 0,-2-3 3 16,2 0-9-16,-4 2 10 0,4-2-4 0,-3 1 2 0,3-1-1 15,-4 1 2-15,-1-1-4 0,3 1 4 0,-2 1 4 16,-3-2-6-16,4 1 2 0,0-1 2 0,-3 0-4 15,3 0 0-15,4 1 3 0,-4-1-2 0,0 1 1 16,0-1 1-16,1 0-5 0,2 4 3 0,-1-4 0 16,-1 1-8-16,1-1 8 0,0 2 0 0,-2-2 2 15,1 0 2-15,2 0-5 0,-5 0 3 0,3 1-1 16,2 1 1-16,-3-2-2 0,0 0 1 0,0 0 2 16,0 0 1-16,1 2-5 0,-1-4 1 0,0 4-1 0,1-2 2 15,-2 0-1-15,5 1 0 0,-2 0 2 0,-3 1-4 16,5-2 5-16,0 0-3 0,-1 1 2 0,0-1-5 15,1 2 2-15,1 1 1 0,-1-3 1 0,0 2-3 16,0-2 3-16,6 2-3 0,-2-2 3 0,-2 1 2 16,-2 1 1-16,8-1-3 0,-2 0-1 0,-3 2 3 15,2-3 0-15,-5 2-3 0,5 1 1 0,-3-3 0 16,-1 2 3-16,2-1 0 0,-2 0 1 0,1-1-2 16,0 0 1-16,-2 3-1 0,-1-3 1 0,2 0-1 15,-1 1 3-15,0 0-5 0,-1 0 3 0,3-1 2 16,2 0-4-16,1 2 6 0,-5-4-3 0,1 2-1 0,2 2-1 15,2-2 2-15,-5 0 0 0,2 0-2 0,2 0-2 16,1 0 2-16,-5 0 0 0,2 0 0 0,2 0 0 16,-5 0-1-16,1 0 0 0,1 2 2 0,-1-2-4 15,0 0 3-15,-1 1-1 0,0-1-2 0,1 2-3 16,0-2 4-16,-1 0 1 0,0 0 0 0,-2 0 1 16,3 0-2-16,0 0 1 0,1 0-2 0,-3 0 4 15,2 2-2-15,0-2 2 0,0 0 3 0,0 0-1 16,6 1-6-16,-2-1 2 0,-1-1 4 0,-4 2-9 15,5-2 9-15,-3 2-1 0,0-1-3 0,0 0 0 16,-1 0 2-16,1 0-3 0,-1 1 4 0,-2-1-1 0,3 1-1 16,1 1 4-16,-3-1-5 0,-1-2-1 0,1 1 0 15,-2 0-1-15,3 0 7 0,1-2-8 16,-5 4 3-16,2-2 1 0,1 0-4 0,0 0-5 0,-1 0 7 16,1 1-1-16,1-1 1 0,1 0 2 0,-2-1-1 15,9 1 1-15,6 0 2 0,-6 1-4 0,0 0 4 16,8-1-5-16,-1 0 2 0,-5 3-1 0,-2-3 1 15,-1 0-2-15,2 1 3 0,-2 1-1 0,0-2 0 16,-1 0-2-16,2 0 2 0,-4 0 1 0,2 0 2 0,-1 0 1 16,-4-2-8-16,0 2 5 0,-1 0 3 15,-3 2-3-15,3-4 4 0,0 1 2 0,-2-2-1 0,-1 3 3 16,1-1 2-16,-2 2-1 0,2-2-6 0,-2 0 3 16,0-1 3-16,4 1-1 0,-2 0 0 0,-2 0-3 15,5-1 0-15,-5 2-2 0,3-2-5 0,-1 1 6 16,-2-1-4-16,0 2 1 0,4-2 1 0,-3 2-1 15,2 0-1-15,-3-2 0 0,-3 2 0 0,-6 0-3 16,12-1 3-16,-5-1 0 0,-3 1 0 0,-4 1 2 16,9-1-2-16,-9 1 0 0,8 0 0 0,-8 0-2 15,7-1-5-15,-7 1 7 0,0 0-1 0,0 0 0 0,7 0-3 16,-7 0 0-16,0 0 2 0,0 0 2 16,0 0-3-16,3-2 1 0,-3 2 1 0,0 0 3 15,0 0-2-15,0 0 0 0,0 0-7 0,0 0 10 0,0 0-1 16,0 0-4-16,0 0 0 0,0 0 1 0,0 0 1 15,0 0 0-15,0 0-1 0,0 0 1 0,0 0-3 16,0 0 0-16,0 0 4 0,0 0 1 0,0 0-3 16,0 0-3-16,0 0 7 0,0 0 3 0,0 0 1 15,0 0 1-15,0 0 1 0,0 0-2 0,0 0-1 16,0 0 1-16,0 0 1 0,0 0 3 0,0 0-5 16,0 0 2-16,0 0-3 0,0 0 1 0,0 0-3 0,0 0-1 15,0 0 0-15,0 0 5 0,0 0-2 16,0 0 3-16,0 0-4 0,0 0 1 0,0 0 3 0,0 0 0 15,0 0-1-15,0 0 0 0,0 0 3 0,0 0 2 16,0 0-4-16,0 0-2 0,0 0 1 0,0 0-4 16,0 0-2-16,-15-8 0 0,11 6 0 15,-1 0 2-15,0 0-1 0,1 1-1 0,4 1-2 0,-10-5 2 16,8 3-3-16,-2 1 0 0,4 1 3 0,-5-3 0 16,5 3-3-16,-6-3 1 0,6 3-1 0,-3-2 3 15,3 2-3-15,0 0-1 0,0 0-1 0,0 0 3 16,-4-1-1-16,4 1 2 0,0 0 0 0,0 0 0 15,0 0-3-15,0 0 0 0,0 0 0 0,0 0 0 0,0 0-1 16,0 0 2-16,0 0-1 0,0 0-3 0,0 0 2 16,0 0-1-16,0 0 3 0,0 0-1 0,0 0 1 15,0 0 1-15,4 10-9 0,-3-6 7 0,1 0 0 16,1 2-1-16,-2-1 2 0,1 2 2 0,0-2-8 16,-1 1 6-16,1 0 0 0,0-1-1 0,1 2-3 15,0-1 3-15,-1 1 0 0,-1-3 0 0,0 1 1 16,1-2-1-16,-2 1 2 0,1-1-2 0,-1-3 0 0,1 7 0 15,1-4 0-15,-2-3 0 0,1 2 2 16,-1-2-1-16,2 3-2 0,-2-3 2 0,2 4-1 16,-2-4-1-16,0 0 0 0,1 5-3 0,-1-5 7 15,1 3-2-15,-1-3-2 0,2 2 1 0,-2-2 2 0,1 7-1 16,-1-7-1-16,0 3-44 0,0-3-60 0,-5 4-106 16,-2-3-229-16,7-1-475 0,-19-8 209 0</inkml:trace>
  <inkml:trace contextRef="#ctx0" brushRef="#br0" timeOffset="77975.78">21608 5147 22 0,'0'0'137'0,"0"0"-11"0,0 0-12 0,-4-2 1 16,4 2-20-16,0 0-3 0,0 0-23 0,0 0 5 15,-4-3-7-15,4 3-2 0,0 0-8 0,0 0-4 16,0 0-7-16,0 0 2 0,0 0-5 0,0 0-8 15,0 0 1-15,0 0-6 0,0 0-3 0,0 0-5 16,0 0-2-16,0 0 0 0,0 0-3 0,0 0-2 0,0 0 3 16,0 0-3-16,0 0-2 0,0 0-5 0,0 0 2 15,0 0-1-15,0 0 4 0,0 0-4 16,0 0-2-16,0 0 3 0,0 0-3 0,0 0 5 0,0 0-6 16,0 0-4-16,0 0 4 0,0 0-5 0,6 11 4 15,-6-11 0-15,2 4-6 0,-2-4 3 0,1 3-1 16,0 2 0-16,-1-2-1 0,1 1 3 0,-1 1 1 15,2 2 0-15,-2-2-3 0,2 0-1 0,-2-1 4 16,4 0-4-16,-4 2 5 0,1-3-1 0,1 2-4 16,0-2 2-16,-2 1 2 0,0-4-4 0,2 2 10 15,-2-2 1-15,2 4 0 0,-2-4 1 0,0 4 1 16,0-4 1-16,0 4-6 0,0-4 9 0,0 4-13 16,0-4 1-16,0 0 2 0,0 0 3 0,0 4-5 15,0-4 4-15,0 7-1 0,0-7 0 0,-2 5-5 0,2-5 7 16,0 4-6-16,-2-1 1 0,2-3-2 0,0 7 1 15,0-7 2-15,0 0-14 0,0 3-26 0,0-3-39 16,0 0-212-16,0 0-308 0,0 0 136 0</inkml:trace>
  <inkml:trace contextRef="#ctx0" brushRef="#br0" timeOffset="80677.6">21633 5182 95 0,'3'5'110'16,"-3"-5"-9"-16,2 3-7 0,-2-3-9 16,4 2-6-16,-4-2-16 0,0 0-1 0,4 2-10 0,-4-2 3 15,0 0-4-15,0 0-3 0,0 0-6 0,0 0 0 16,1 4 3-16,-1-4-4 0,0 0-4 0,0 0-8 15,0 0 5-15,0 0 0 0,0 0-6 0,0 0 0 16,0 0-4-16,0 0-1 0,9 0 4 0,-9 0-1 16,0 0 0-16,10 0-2 0,-10 0-1 0,8-2-4 0,-8 2 4 15,5 2-2-15,-5-2-1 0,8-2-3 16,-8 2-1-16,10 0 11 0,-10 0 2 0,13 0-6 16,-5 0 1-16,-1 0-2 0,0 0-3 0,0 0 1 0,6 0-7 15,-5 0 2-15,2 0-3 0,1 0 0 16,0 2-1-16,-1-1 0 0,3-1 0 0,-3 0-2 0,0 2-2 15,-2-2 2-15,-2 0-4 0,3 1 1 0,-4 0 0 16,4-1-2-16,-3 0 1 0,2 0-5 0,-8 0 5 16,9 3-1-16,0-3 4 0,-1 0-2 0,-2 1 3 15,2-1 2-15,1 1-4 0,-3-1 2 0,3-1-2 16,0 2-1-16,2 0-4 0,-4-1 1 0,3 0-5 0,3 2 8 16,-2-4-1-16,7 2 2 0,-6 0-4 15,2 2-9-15,-1-4 9 0,0 4 3 0,-1-2-1 16,-2 0-6-16,3 0 2 0,-1 0 2 0,-2 3 1 0,3-3-3 15,-7 0-1-15,3 0 0 0,2 0 1 0,0 2 0 16,-4-2-1-16,2 0 1 0,3 0-3 0,-3 0 4 16,1-2 2-16,0 4 1 0,1-2-2 0,-2 2-6 15,3-2 3-15,-3 0 0 0,5 0 3 0,-4 0-1 16,2 0-1-16,-2 0-1 0,0 0 1 0,2 1 0 16,-1-2 2-16,-2 1-1 0,2 0 0 0,0 2 2 15,1-1 0-15,0-1 1 0,-1 0 0 0,0 2 0 0,2-2 2 16,-3 0 0-16,-2 0-3 0,3 1 2 15,-2 0-2-15,-2-1-2 0,3 0 5 0,1 0-3 16,-6 0 1-16,3-1-2 0,1 0-1 0,-3 1 2 0,6-3 1 16,-1 3-8-16,-2 0 6 0,2 0 1 15,0 0-2-15,-1 0 0 0,1-1 1 0,1 0-2 0,1 2 1 16,0-1-2-16,0 0-1 0,4 0 1 0,-4-1 4 16,-2-1-1-16,1 2-1 0,1 0-1 0,2 0-1 15,-3 0 0-15,-2-2 1 0,4 2 0 0,-1 0 3 16,2 0-2-16,-3-1-2 0,2 1 2 0,4-2 2 15,0 2-1-15,-2-2-1 0,2 2 1 0,1 0 2 16,-1-2-2-16,-3 2 3 0,1-1 0 0,2-1 2 0,-5 1-2 16,-1 0-2-16,1 2 0 0,0-2 1 0,1 1 2 15,-3-1-3-15,2 1-1 0,-1 1 1 0,-1 0 1 16,3-1-2-16,-5 0-8 0,1 0 5 0,-3 1 2 16,0-1-1-16,5 2-1 0,-6-2 4 0,3 0-1 15,-4 1 2-15,3 0-6 0,1 0 3 0,-1-1-4 16,-2 0 5-16,2 2-6 0,2-2 3 0,0 0 1 15,-1 2 1-15,3-2-1 0,-1 0-2 0,-1 1 2 16,2 1 3-16,-2-2-5 0,3 0 2 0,-4 0-3 16,1 2 7-16,-1-2-2 0,4 0 0 0,-2 1-2 15,2 0-2-15,-3-1 4 0,-1 3-3 0,1-5-2 16,2 2 4-16,-3 2-2 0,2-2-2 0,0 1 2 16,-2-2 2-16,-1 2 0 0,1-1-2 0,-1 1-1 15,0-1 2-15,-1 0 3 0,1 0 1 0,2 0-5 0,-1 3 0 16,-2-3 1-16,0 0 1 0,-7 0-5 0,11 1 3 15,-4-1 0-15,2 2 2 0,-4-2 0 0,4 0 2 16,0 0-1-16,-4 0-1 0,3 1-3 0,-3-1 3 16,5 1 1-16,-2-1-2 0,-2-1-1 0,2 1-4 15,2 1 5-15,-1-1-2 0,0 2 7 0,-2-4-6 16,1 2 2-16,0 3 0 0,0-3-1 0,-2 0-1 16,3 1 0-16,-1-1 1 0,3 0-5 0,2 0 5 0,0 0 4 15,-2 1-5-15,2-1-1 0,0 2 0 0,-2-1 0 16,1-1 4-16,-3 1 0 0,2-1-5 0,-3 0 4 15,0 0-1-15,-1 0 1 0,1 0-2 0,-3 3 0 16,-5-3 5-16,9 0 3 0,-9 0 1 0,8 0 4 16,-8 0 0-16,0 0-1 0,0 0 2 0,10 0 0 15,-10 0-2-15,0 0 0 0,10 0-3 0,-10 0-2 16,13 0-1-16,-7 0 2 0,2 0-3 0,0-3 0 16,3 3 0-16,-2 0 1 0,1 3-1 0,4-6-1 15,-5 3 1-15,5 3-2 0,-6-3-5 0,2 0 4 16,-5 1-2-16,4-1 2 0,-1 0 1 0,-3-1 0 0,-5 1 0 15,14 0 2-15,-9 0-4 0,-5 0 1 0,9 1 1 16,-5-1-3-16,-4 0 3 0,9-1-5 16,0-2 4-16,-3 3-2 0,-6 0-5 0,8 0 6 0,-8 0-3 15,8 0 1-15,-8 0-1 0,7 3 0 0,-7-3 4 16,7 0 2-16,-7 0-6 0,0 0 4 0,0 0-3 16,7 0-1-16,-7 0 1 0,0 0 2 0,0 0 1 15,0 0 0-15,0 0-1 0,6 0-2 0,-6 0 2 16,0 0 3-16,0 0-3 0,0 0-3 0,0 0-2 0,0 0 5 15,0 0-1-15,0 0-1 0,6 2-1 16,-6-2 3-16,2 3 0 0,-2-3 0 0,5 2 1 0,-5-2-1 16,6 2 2-16,-2-2 0 0,-4 0-4 15,0 0 1-15,5 3 1 0,-5-3-2 0,0 0-1 16,4 2 4-16,-4-2-1 0,0 0 2 0,0 0-3 0,0 0 4 16,4 0-5-16,-4 0 0 0,0 0 2 0,0 0-2 15,0 0-1-15,0 0 7 0,0 0-5 0,8 0 1 16,-8 0 1-16,5 3-3 0,-5-3 2 0,8 0 2 15,-8 0 0-15,10 1-3 0,-10-1 0 0,5 1 0 16,-5-1-1-16,0 0-2 0,9 0 1 0,-9 0 4 0,0 0 1 16,4 2-4-16,-4-2 0 0,0 0 2 15,5 3 1-15,-5-3-2 0,0 0 0 0,0 0 0 16,6 0-4-16,-6 0 5 0,0 0 4 0,12-2-2 0,-8 1 1 16,-4 1 4-16,9 0-5 0,-9 0 0 0,10-2 4 15,-10 2-2-15,8-1-2 0,-8 1-1 0,6 0-4 16,-6 0 6-16,0 0 0 0,7-1-2 0,-7 1 3 15,0 0-2-15,0 0 3 0,0 0-3 0,0 0 1 16,0 0 0-16,0 0-3 0,7-1 1 0,-7 1 4 16,0 0-1-16,0 0 1 0,0 0-2 0,0 0 0 15,0 0 3-15,0 0-1 0,0 0 0 0,0 0 1 16,0 0-1-16,5-2 0 0,-5 2 0 0,0 0-7 16,0 0 5-16,0 0 3 0,0 0-8 0,0 0 4 0,0 0 0 15,0 0 0-15,0 0 2 0,0 0-2 0,0 0-2 16,0 0-5-16,0 0 7 0,0 0-2 0,0 0 2 15,0 0 0-15,0 0-4 0,0 0 1 0,0 0 2 16,0 0-2-16,0 0-2 0,0 0 4 0,0 0 0 16,0 0-5-16,0 0 4 0,0 0-2 0,0 0 3 15,0 0-2-15,0 0 3 0,0 0-1 0,0 0-3 16,0 0 2-16,0 0-6 0,0 0 5 0,0 0 0 16,0 0 0-16,0 0 0 0,0 0-2 0,0 0 0 15,0 0 2-15,0 0 1 0,0 0-1 0,0 0 2 16,0 0-4-16,7 3 5 0,-7-3-6 0,0 0 3 0,0 0-1 15,0 0 1-15,0 0 1 0,0 0-2 0,0 0 2 16,0 0-4-16,0 0 3 0,0 0-2 0,0 0 3 16,0 0-4-16,0 0 1 0,0 0 0 0,0 0-1 15,0 0-2-15,0 0 3 0,0 0-1 0,0 0-1 16,0 0 3-16,0 0 1 0,0 0 0 0,0 0 2 16,0 0-3-16,0 0-2 0,0 0 3 0,0 0 1 15,0 0 1-15,1-5-3 0,-1 5 3 0,0 0-3 16,1-4 1-16,-1 4 1 0,0 0-3 0,2-6 2 15,-2 6-4-15,-3-6 3 0,2 2 1 0,-1 0 0 0,1 0 1 16,0 0 1-16,-2-1-4 0,2 1 5 16,0-1-4-16,1-2 1 0,-3 2 2 0,2 0-2 15,1 0-2-15,-1 0 5 0,1-2-2 0,1 3 1 0,-1 1-4 16,0 3 2-16,0-10-1 0,0 8 1 0,0 2-1 16,0-5-6-16,0 5 1 0,0 0 6 0,0 0-2 15,-1-7 0-15,1 7-5 0,0 0 4 0,0 0 0 16,0 0-2-16,0 0 6 0,0 0-5 0,0 0 2 15,0 0-3-15,0 0 3 0,0 16 5 0,0-11-1 16,0-5-2-16,0 7-2 0,1-2 2 0,-1 0-2 16,1 0 6-16,-1 0-5 0,0 0 3 0,3-2-3 15,-3 2-2-15,1-1 3 0,-1 1-2 0,0-2 3 16,1 2 1-16,-1-1-1 0,2 0 1 0,-1 1 1 16,0-1-4-16,0 0 2 0,1 1-1 0,-2-1 1 0,1 1-1 15,0-2 1-15,1 2-1 0,-1-1 1 0,0-1-2 16,0-1 4-16,-1-2-3 0,2 5 3 0,-1 2-4 15,-1-4 3-15,0-3-8 0,1 4 4 0,-1-4 2 16,0 3 1-16,0-3 2 0,0 0 0 0,3 5 0 16,-3-5-1-16,0 0-1 0,0 0 3 0,0 0-3 15,3-12-1-15,-1 9 2 0,-2 3 1 0,1-5-2 16,0 0 2-16,1 1-1 0,-1 1-3 0,0-4 3 0,-1 4-3 16,2-1 2-16,-1 0 1 0,0-2 1 0,0 4-2 15,-1 2 2-15,3-7 2 0,-2 5-5 0,-1 2 0 16,2-7 2-16,0 3 1 0,-1 2-3 0,-1 2 2 15,3-7-2-15,-3 7 0 0,1-5-1 0,3 3-1 16,-4 2 2-16,2-5 0 0,-2 5-1 0,2-2 0 16,-2 2 0-16,0 0 0 0,0 0 1 0,0 0-2 15,0 0 0-15,0 0 0 0,0 0 2 0,0 0-4 16,6 9 1-16,-6-6 2 0,1 2 1 0,-2 1 0 16,1 0-28-16,0 0-43 0,-1-1-58 0,1 2-77 15,-3-2-160-15,-1 0-396 0,0 0 176 0</inkml:trace>
  <inkml:trace contextRef="#ctx0" brushRef="#br0" timeOffset="82044">21679 5158 92 0,'0'0'112'0,"0"0"-7"0,0 0-6 16,0 0-5-16,0 0-15 0,0 0 1 0,0 0-12 0,0 0-1 16,0 0-1-16,0 0-5 0,-5-3-11 0,5 3-6 15,-5-1 0-15,5 1 1 0,0 0-4 0,-8-2 7 16,8 2 1-16,-5-2 2 0,5 2 4 0,0 0 2 15,0 0 1-15,-5-3 0 0,5 3 0 0,0 0-9 16,0 0 4-16,0 0-5 0,-4-2 5 0,4 2-2 16,0 0 0-16,0 0-6 0,0 0 0 0,0 0-3 15,0 0 1-15,0 0-9 0,0 0 2 0,0 0-1 0,0 0-14 16,0 0 7-16,0 0 1 0,0 0-7 16,0 0-2-16,0 0-3 0,0 0-3 0,0 0-6 15,0 0 5-15,0 0-3 0,0 0-2 0,0 0 1 0,-1 8 0 16,1-8-1-16,0 5 0 0,0-5 1 0,1 7-5 15,-1-2-1-15,0-2 3 0,0 1-2 16,0 1-1-16,0-1 2 0,2 1-1 0,-2 0 0 0,2 0-4 16,-1-3 3-16,2 4 2 0,-2-1-6 0,3-1 4 15,-4 1 1-15,1 0 0 0,0 0-2 0,3-1 1 16,-1 1 0-16,-2 2-13 0,3-3-39 0,-3 2-51 16,3 1-63-16,0-2-193 0,1-1-386 0,0 0 170 15</inkml:trace>
  <inkml:trace contextRef="#ctx0" brushRef="#br0" timeOffset="82627.82">21638 5201 39 0,'0'0'62'0,"0"0"3"0,0 0-6 16,0 0 11-16,0 0 4 0,0 0-7 0,0 0 3 0,0 0-5 16,0 0-11-16,0 0-2 0,0 0-9 15,0 0-6-15,0 0 5 0,0 0-6 0,0 0-7 16,9 6 5-16,-5-4-4 0,-4-2-9 0,5 2-4 0,-5-2 12 16,6 2-10-16,1-1 3 0,-7-1-3 0,10 2 4 15,-2-2-3-15,3 0-1 0,0 0-2 0,3 0-4 16,-3 0-7-16,9 0 2 0,-1 2 0 0,2-4-1 15,1 2-23-15,8 0-24 0,5-3-41 0,-4 3-93 16,7-2-187-16,18 0 83 0</inkml:trace>
  <inkml:trace contextRef="#ctx0" brushRef="#br0" timeOffset="107124.89">20887 4953 9 0,'0'0'134'0,"0"0"-8"16,0 0-7-16,0 0-9 0,0 0-13 0,0 0-4 15,0 0-6-15,0 0-3 0,0 0 2 0,0 0-7 16,0 0 1-16,0 0 5 0,0 0-3 0,0 0 1 16,-3-7-2-16,3 7-4 0,0 0 0 0,0 0-5 15,0 0-6-15,0 0-2 0,0 0-7 0,0 0-8 16,0 0-1-16,0 0-4 0,0 0-3 0,0 0-1 16,0 0-3-16,0 0-1 0,0 0-3 0,0 0-3 15,0 0-2-15,0 0-2 0,-6-4-6 0,6 4 3 0,0 0-6 16,0 0 0-16,-5 0-1 0,5 0-2 0,0 0-3 15,0 0 1-15,-5-2-4 0,5 2 0 16,0 0 0-16,0 0-2 0,0 0 0 0,0 0 0 0,0 0-4 16,0 0 4-16,-8-2-2 0,8 2-1 0,-5-1-1 15,5 1 0-15,-13-2-1 0,8 0 1 0,0 1 1 16,5 1-2-16,-10-2 1 0,3 0-2 0,2 2 0 16,-1-3 1-16,-2 3 0 0,3-1-1 0,5 1 2 15,-9-3-1-15,2 2-1 0,7 1 0 0,-7 0 1 16,7 0 0-16,-8-2-2 0,8 2 3 0,0 0-1 15,0 0 2-15,-5-2-6 0,5 2 6 0,-5-3-4 16,5 3 2-16,-9 0 0 0,9 0-2 0,-9 0 3 16,3-2-5-16,1 2 4 0,5 0-1 0,-13-3 0 0,7 1-2 15,-1 0 3-15,1 0-1 0,-2 1 1 16,1-1-1-16,-1-1-1 0,3 1 0 0,-7-1 3 0,7 1-2 16,-1 0 0-16,-2 1 0 0,2 0 0 0,1 0 1 15,-2-1 1-15,1 0-3 0,-1 0 2 0,7 2-3 16,-10-4 5-16,5 3-1 0,1 0 1 0,4 1 2 15,-8-2-2-15,3 0 0 0,5 2 2 0,-8-3-2 16,2 2-2-16,1 0 1 0,0 0 0 0,-4-4-2 16,2 5 1-16,-2-2-2 0,-2 2 2 0,0-3 0 15,3 1 1-15,-2-1-2 0,-1 1-1 0,0-2 1 16,2 2 3-16,0 1-2 0,-1-2 2 0,1-1-2 0,2 3 1 16,0-3 2-16,1 3 1 0,-1 0-2 15,2 1 2-15,0-3 1 0,5 3 1 0,-14-2 1 0,10 1 3 16,-1 0-3-16,-4 1 0 0,9 0-4 0,-10-3 1 15,2 1 0-15,3 1-2 0,-4-1 1 0,4 2 1 16,-1-4 4-16,-1 1-6 0,-3 2-1 0,0 1 0 16,0-4 0-16,1 4 0 0,1-1 1 0,-1 0-3 15,-1 1 0-15,1 0 1 0,0-3-2 0,4 3 1 16,-3 0 0-16,2-1 1 0,6 1 1 0,-10 0-2 16,3 0 0-16,1-1 1 0,-2-1-1 0,8 2 0 15,-13-1 4-15,8 1-5 0,0-1 3 0,5 1-2 0,-10-2 0 16,6 1 2-16,4 1-3 0,-13 1 4 15,3-2-3-15,10 1 1 0,-13 0 2 0,8 0-1 16,-5 0-2-16,4 0 0 0,6 0 0 0,-13 1-3 0,6-1 1 16,0 0 2-16,7 0 1 0,-14 2 1 0,7-1-1 15,0 0-1-15,-1 1 0 0,2-1 2 0,-3-1-5 16,1 1 5-16,2-1-3 0,-2 0 0 0,0 3 4 16,1-3-3-16,-1 0 0 0,4 1 2 0,-1 0-2 15,5-1-4-15,-14 3 6 0,10-3-3 0,-4 1 1 16,3 0-2-16,0 2 7 0,0-1-5 0,5-2 0 15,-14 0 1-15,10 2 0 0,-2 1-2 0,1-3-1 16,-3 4 1-16,0-3 2 0,2 3 0 0,-3-4 0 0,0 3-1 16,3-1 1-16,-2 2 0 0,2-3 4 15,-2 2-4-15,0-2-1 0,2 0 1 0,-1 1-1 16,0-2 1-16,1 1 2 0,-1-1 1 0,7 0-4 0,-10 0 2 16,1 2 1-16,4-1-4 0,0 2 2 0,-3-3-1 15,3 1-2-15,-4 0 5 0,4 0-4 0,-3-1 1 16,3 2-1-16,-2 0 1 0,0-1 2 0,3 1-3 15,-3 0 3-15,0-2-3 0,-2 5 0 0,2-4 3 16,-1 1-2-16,-1 1 1 0,-2-1 0 0,3 0-1 16,1 0 2-16,-3-1-2 0,3 2 0 0,-1-1 2 15,0 0-4-15,-2 0 2 0,1-1-2 0,-1 1 3 16,1 1 2-16,-3-1-5 0,2 1 2 0,0 1 0 0,-2-2 1 16,2 1-1-16,0 0 2 0,-3-1-2 15,2 0-1-15,2 0 0 0,2 1 3 0,-3-1-2 16,-1 0 1-16,3 1 1 0,2-1-2 0,-2-2 0 0,0 3 0 15,2-1-1-15,-1-2 1 0,1 3 1 0,0 0 0 16,2-2-1-16,-1 0-1 0,1 2 1 0,-1-2 0 16,0 2 6-16,-3-2-7 0,3 2 0 0,0-1-1 15,0 1 2-15,1 0 1 0,-3-1 0 0,1 1-3 16,1 2 0-16,0-3 4 0,-2 3-2 0,4-1 0 16,-5-1 0-16,4 2 1 0,-1 0-1 0,1-1 1 15,-1 1 0-15,-1 0-1 0,-1-1 1 0,4 2-1 16,-3-3 0-16,1 2 2 0,0 1-3 0,1-1 5 0,-2-4-5 15,1 3 3-15,0 1-3 0,0-1 2 16,-1-2-1-16,3 0 2 0,-4 0 0 0,2 1-1 16,1-1 4-16,2 0-5 0,2-2 1 0,-7 3 3 0,7-3-3 15,-5 2 0-15,5-2 1 0,-5 0 1 0,5 0-3 16,-5 3 2-16,5-3 0 0,0 0-1 0,-5 1 0 16,5-1-2-16,0 0 2 0,-6 3 1 0,6-3 1 15,-7 0 0-15,7 0-1 0,-10 1-1 0,10-1 2 16,-10 1-1-16,3-1 0 0,2 0-1 0,5 0 3 15,-11 0 0-15,4 3-2 0,7-3 2 0,-9 0 2 16,9 0-1-16,-9 0 0 0,4 0 0 0,5 0-2 16,-7 0 1-16,7 0 2 0,-9 2-6 0,3 0 2 15,6-2 1-15,-8 0 0 0,8 0 1 0,-7 3-2 16,2-2 2-16,1 0-3 0,4-1-1 0,-7 3 3 16,3-2-1-16,4-1 0 0,-5 1 1 0,5-1-3 0,0 0 1 15,-4 4 1-15,4-4-1 0,-4 1 2 0,4-1-3 16,0 0 6-16,0 0-6 0,0 0 1 0,0 0-1 15,0 0 2-15,0 0 0 0,0 0 3 0,0 0-4 16,0 0 0-16,0 0-17 0,0 0-20 0,0 0-39 16,0 0-55-16,0 0-74 0,0 0-195 0,5-10-431 15,-4 5 192-15</inkml:trace>
  <inkml:trace contextRef="#ctx0" brushRef="#br0" timeOffset="108584.02">19093 4918 132 0,'0'0'130'0,"-3"-5"-5"0,3 5-9 16,0 0-3-16,0 0-6 0,0 0-3 0,0-5-11 0,0 5-3 16,0 0-5-16,0-5-7 0,0 5-9 15,0 0 0-15,0 0-4 0,0-4-3 0,0 4-3 0,0 0-3 16,3-7-5-16,-3 7-3 0,0-3 4 0,0 3-1 15,1-4-3-15,-1 4-2 0,0 0 2 16,-1-5-1-16,1 5 2 0,1-5-9 0,-1 5-1 0,0-3-5 16,0 3-1-16,0 0 0 0,-1-5-4 0,1 5-2 15,0 0-1-15,0 0-2 0,0-4 4 0,0 4-3 16,0 0-2-16,0 0 2 0,1-6-2 0,-1 6 1 16,0 0-2-16,0 0 0 0,0 0 0 0,0 0-3 15,0 0 5-15,0 0-5 0,0 0 0 0,0 0-1 0,0 0-5 16,0 0 1-16,0 0-2 0,0 0-1 15,0 0-3-15,0 0 1 0,0 0-2 0,0 0 1 16,0 0-3-16,0 0 3 0,-9 10-5 0,8-6 2 0,-2-1 0 16,-3 3-2-16,2-2 4 0,0-1-3 0,0 4 0 15,-1-1 0-15,0 0-4 0,1-1 1 0,-2 0 1 16,2 2-2-16,-4 0 1 0,2 0 0 0,0 1 2 16,-2-2-1-16,0 2-3 0,3 0 2 0,-6-1 0 15,3 2 2-15,-1-1-2 0,1-1 1 0,0 1 1 16,0 1-4-16,0-2 0 0,0 0 3 0,2 0-2 15,1-1 0-15,0 0 1 0,1-1 1 0,0 0-2 16,-1-2 3-16,0 2-5 0,3-1 3 0,-2 0-1 0,1-3 2 16,1 3-1-16,2-4 0 0,-4 7 2 15,1-5-2-15,2 2 1 0,-2-1 0 0,3-3-3 16,-1 4 5-16,1-4-4 0,-1 5 0 0,-2-2-1 0,3-3 0 16,0 4 0-16,0-4 3 0,-1 3 0 0,1-3-3 15,-4 6 2-15,4-6-1 0,0 0-3 0,0 0 8 16,0 0-2-16,0 0-3 0,0 4 1 0,0-4-1 15,0 0 2-15,0 0 3 0,0 0-3 0,0 0 2 16,0 0-2-16,0 0 0 0,0 0 0 0,0 0-1 16,0 0 3-16,0 0-4 0,0 0 0 0,0 0 1 15,0 0-1-15,0 0 0 0,9 0 1 0,-9 0 0 16,0 0 0-16,0 0 0 0,0 0-4 0,0 0 5 16,0 0 0-16,0 0-1 0,0 0 1 0,0 0-1 15,9 0 0-15,-9 0 0 0,5 1-2 0,-5-1 1 16,7 0 1-16,-3 1-1 0,-4-1 0 0,10 2 0 0,-5-2 0 15,0 2-3-15,0-1 3 0,2 3-2 0,-1-3 3 16,0 1-2-16,-1 1 3 0,2-3-2 0,0 0-2 16,0 1 4-16,0 0-1 0,4 2-1 0,-4-2-1 15,5 2 2-15,-3-1-2 0,2 0 1 0,-1 1-1 16,-1-2 3-16,4-1-2 0,-4 2 0 0,0 0 1 16,0 0-2-16,0 1 3 0,1-3-2 0,-1 1 0 15,1 1 1-15,-1 0 1 0,3 0-2 0,-5 0 3 16,1-1-5-16,-2-1 2 0,3 2 0 0,-1 1 0 0,-2-1-1 15,2-1 1-15,1 0 0 0,-3-1 1 16,1 3 0-16,-1-3 0 0,-1 1-1 0,4 1 1 0,-5-2-3 16,-4 0 3-16,9 2-4 0,-4 0 1 0,-1-2 4 15,-4 0-1-15,6 3-2 0,-6-3 3 0,4 0-2 16,-4 0 1-16,0 0 2 0,8 2-4 0,-8-2 1 16,0 0 1-16,2 2 0 0,-2-2 0 0,0 0-1 15,0 0 0-15,0 0 0 0,0 0 0 0,0 0 1 16,0 0 2-16,0 0-6 0,0 0 3 0,0 0 0 15,0 0-1-15,0 0 1 0,0 0 0 0,0 0-3 16,0 0 5-16,0 0-4 0,0 0 3 0,0 0 0 16,0 0 0-16,0 0-1 0,0 0 0 0,0 0 0 0,0 0 3 15,0 0-1-15,0 0-1 0,0 0 1 16,0 0-3-16,0 0 1 0,0 0 2 0,0 0-2 0,0 0 0 16,-14-7 1-16,14 7-1 0,-6-5 1 0,4 4-1 15,2 1 1-15,-4-5-3 0,1 4 3 0,-1-4 1 16,2 3-3-16,-2-1 1 0,1-1 0 0,-1 1-2 15,-1-4 4-15,2 5 0 0,-1-4 2 0,2-1 1 16,0 0 1-16,1 0 0 0,-1 1 1 0,-2 1-1 16,3-6-2-16,-2 2 2 0,2 0-1 0,0-2-3 15,-2 1 2-15,0-1-2 0,0 1 1 0,1-3-1 16,-1 1-1-16,-2-5-1 0,1 7 1 0,-1-2 3 16,-3 1-4-16,2-1 0 0,-2-1 3 0,0 2 6 15,0 3 0-15,0-1 1 0,2 1 2 0,-1 2 3 16,3 1 1-16,-2-1 1 0,2 2 2 0,2-1-5 0,-1 3-1 15,3 2-2-15,-4-4 1 0,4 4-3 16,-4-4 2-16,4 4-2 0,0-4-2 0,0 4 2 0,0 0-2 16,-2-3 1-16,2 3-3 0,0 0-2 0,0 0 3 15,-3-3-3-15,3 3 0 0,0 0 1 0,0 0 0 16,0 0-1-16,0 0-5 0,0 0 3 0,0 0 0 16,0 0-2-16,0 0-1 0,0 0 1 0,0 0-1 15,0 0-8-15,0 0-6 0,0 0-9 0,-4 8-9 16,4-8-29-16,0 6-37 0,0-6-38 0,3 5-62 0,-3-1-226 15,0-4-462-15,0 5 204 0</inkml:trace>
  <inkml:trace contextRef="#ctx0" brushRef="#br0" timeOffset="111966.88">18859 5145 104 0,'0'0'121'0,"0"0"3"16,0 0-12-16,0 0-5 0,0 0 1 0,0 0-2 16,0 0-7-16,0 0-2 0,0 0-7 0,0 0 1 15,0 0-5-15,0 0-9 0,0 0 6 0,0 0-2 16,0 0-8-16,0 0-7 0,0 0 6 0,0 0-9 15,0 0-2-15,0 0-9 0,1-4-6 0,-1 4 0 16,0 0-8-16,0 0 0 0,0 0-4 0,0 0-3 0,0 0-5 16,0 0-2-16,0 0-2 0,9-3-4 0,-9 3 1 15,9-3-3-15,-6 2-1 0,-3 1-2 0,5-4-3 16,-1 3 2-16,1 0 1 0,1-3-3 0,-1 4-3 16,-1-3 1-16,3 3 0 0,-4-5 2 0,3 2 0 15,1 1-2-15,-1 0 0 0,2-3-2 0,1 3 2 16,3-3-1-16,-2 3-3 0,1-1-1 0,1-1 0 15,1 1-6-15,1 0 6 0,-3-1 0 0,3 1-1 0,-5-1 0 16,3 1 4-16,-1 1-2 0,1-3-2 0,-3 2 2 16,2-2-2-16,-2 2 6 0,3-1 2 15,-5 2 4-15,1-2 2 0,-2 1 0 0,6 1 1 0,-5-2-10 16,2 0 4-16,-1 0 2 0,0 1 0 0,-2 0 2 16,1 0-3-16,2-2 1 0,3 1-4 0,-7 2-1 15,3-1 1-15,-1-2 0 0,1 2 1 0,-3 2-4 16,3-4 2-16,0 2-3 0,-1-1 0 0,4 0 0 15,-5 3-2-15,2-2 2 0,2-1-2 0,-5 0 1 16,4 0 0-16,0 2-1 0,1-4 0 0,0 4-4 16,-1-2 2-16,0 1-2 0,-2 1 2 0,-1-1 2 15,2 1-3-15,-1-1 0 0,1 1 1 0,-1 0 1 0,0-1 0 16,-2 3-2-16,0-2 3 0,0 0-3 16,-5 2-2-16,9-1 3 0,-5 0-3 0,-4 1 2 15,9-3-2-15,-9 3 0 0,10 0-5 0,-2-3 8 0,-3 3 0 16,4 0-1-16,-4-2-1 0,3 2 2 0,0 0-1 15,-2-2 1-15,2 2-3 0,1-1 0 0,2 1 2 16,1 0 1-16,-1-1-1 0,3 1 0 0,-2 1-13 16,-2 0 0-16,3-1 1 0,-2 2 2 0,1-2 2 15,-1 0-1-15,-2 0 2 0,-2 2 0 0,1-2 1 16,0 0 0-16,-3 0 0 0,0 3 3 0,4-3 1 16,-9 0-4-16,9 0 3 0,-4 0 2 0,-5 0 0 15,11 0 1-15,-11 0-2 0,7 0 2 0,-7 0 0 0,9 0-3 16,-2 0 4-16,-1-3 0 0,1 3-3 0,-7 0-1 15,19 3 3-15,-8-3 0 0,-2 0-1 0,1 0-1 16,2 2 2-16,-2-1-3 0,0-1 1 0,-2 1 0 16,1 0 4-16,-2 1-1 0,1-1-2 0,0 0-1 15,-2-1 3-15,3 3-1 0,-4-3 0 0,-5 0-1 16,13 2 2-16,-11-2 1 0,5 0-2 0,-3 2 0 16,-4-2 0-16,10 0 1 0,-4 1-3 0,1-1 4 15,-7 0-4-15,9 2 4 0,-4-1-2 0,-5-1 1 16,10-1-1-16,-10 1 1 0,12 0 0 0,-9 1-1 15,4 0-2-15,-7-1 7 0,12 0-5 0,-6-1 0 0,-6 1 0 16,11-1-2-16,-6 2 1 0,-5-1-1 0,7 0 4 16,-7 0-4-16,7 0 2 0,-7 0-1 0,9 1 1 15,-9-1 2-15,9-1-4 0,-9 1 3 0,9 0-2 16,-9 0 1-16,10 0 0 0,-4 0-3 0,2 0 5 16,-8 0-1-16,13 1-1 0,-8-2 1 0,4 1 2 15,0 0-3-15,-4 0 0 0,4 2-1 0,3-3 0 16,-2 2 1-16,-2 1-1 0,-1-1 0 0,0-1 3 15,-1 1-4-15,-6-1 2 0,10 0-1 0,-3 0 0 16,-7 0 1-16,7 0 1 0,-7 0-2 0,7 3 3 16,-7-3-1-16,9 0 1 0,-9 0 0 0,10 0-4 15,-4 0 2-15,1 0 0 0,-1 0 0 0,3 1-2 0,2 0-1 16,2 1 3-16,-1 0 1 0,-1-2-1 16,3 3-1-16,-2-3 0 0,1 3-1 0,-2-1 1 15,1-2 1-15,-2 0 2 0,1 2-1 0,-3 0 0 0,4-1-2 16,-4 2 1-16,0-1 0 0,-1 0-2 0,-1-2 2 15,1 0 0-15,0 3 0 0,-1-3 0 16,2 2 2-16,0 1-1 0,-1-1 1 0,0-2-4 0,0 3 3 16,2-2-4-16,-2 0 5 0,0-1-2 0,2 2-1 15,4 1-1-15,-4-3 2 0,0 0-1 0,4 1-1 16,-3 2 3-16,-1 0-2 0,4-1 1 0,-3 0-1 16,0 1 2-16,0-1-3 0,2-2 2 0,-2 6 5 15,0-4-5-15,1 0 0 0,-1-2-2 0,1 1 0 0,-2 1 0 16,-1 0 5-16,-2-1-1 0,3 1-3 15,-4-2 1-15,3 2 2 0,-2-2-5 0,2 2 2 0,-3-2 2 16,0 3-1-16,2-1 0 0,-1-2-1 0,-1 2 1 16,0-1-2-16,2 1 3 0,-2 0 1 0,1-1-2 15,1 1 0-15,-1-1 0 0,-1 2 2 0,0-3-1 16,3 1-1-16,-3 1 0 0,1-1-1 0,1 1-1 16,-1 0 4-16,0 0-1 0,0-1-1 0,-1 1 0 15,0 0-1-15,-5-2-2 0,6 1 4 0,-2 1-2 16,-4-2 0-16,8 0 0 0,-8 0 1 0,0 0-3 15,5 3 4-15,-5-3-2 0,2 2 1 0,-2-2 0 16,4 2 0-16,-4-2-2 0,0 0 2 0,4 2 2 16,-4-2-2-16,3 3 0 0,-3-3 0 0,0 0 0 15,2 1 3-15,-2-1-2 0,0 0 1 0,0 0-2 16,0 0 0-16,0 0 0 0,0 0 1 0,0 0 3 0,6 1-6 16,-6-1 2-16,6 2-2 0,-6-2 4 0,6 1-2 15,-6-1 0-15,7 2-1 0,-5-1 0 0,-2-1 3 16,0 0-2-16,14 1 0 0,-11-1 2 0,-3 0-2 15,7 1 1-15,-7-1-1 0,0 0 2 0,8 2 0 16,-8-2-2-16,0 0 4 0,0 0-1 0,0 0 0 16,9 0-4-16,-9 0 2 0,0 0 0 0,0 0 0 15,0 0-1-15,0 0 3 0,6-2-3 0,-6 2-1 16,0 0-1-16,0 0 3 0,0 0-3 0,9 2 3 16,-9-2-2-16,0 0-1 0,0 0 1 0,0 0 2 15,0 0 1-15,7 0-2 0,-7 0-1 0,0 0 0 16,0 0 0-16,0 0 4 0,0 0 1 0,0 0 1 0,0 0-4 15,0 0 3-15,4 1 0 0,-4-1 3 16,0 0-1-16,0 0 1 0,0 0 0 0,0 0 0 0,0 0 2 16,0 0-2-16,0 0 0 0,0 0 0 0,0 0 2 15,0 0 3-15,0 0-4 0,0 0 3 0,0 0-5 16,0 0-2-16,0 0 1 0,0 0-2 0,0 0 1 16,-13-6 1-16,13 6-3 0,-7-3 3 0,7 3-2 15,-5-3-3-15,5 3 1 0,-9-1 2 0,8-2-3 16,1 3 2-16,-8-1-2 0,8 1 3 0,-7-1-3 15,7 1 0-15,-12-3 4 0,7 2-3 0,1 0-1 16,-4-1 2-16,2 0-1 0,-3 1 3 0,3-1-3 0,-4 0-1 16,1 0-2-16,0 1 2 0,1-1 3 15,-1-1-3-15,-2 1-2 0,3 1 3 0,-1-2 0 16,-2 0 1-16,3 2-2 0,0-1 3 0,2 0-3 0,-3 1-1 16,1 0-1-16,3 0 2 0,-3-1 1 0,3 1 4 15,-4-1-2-15,4-2 1 0,0 2-2 0,-3-1 5 16,2 3-2-16,1-3 4 0,-1 1 2 0,-1 0 0 15,1-1-2-15,-2 0 4 0,0 0-2 0,1 1-2 16,0-2-2-16,-4-1-1 0,2 3 5 0,0-3 6 0,0 3-3 16,0-4-2-16,1 2 1 0,-2 1-1 15,1 0-1-15,2-2 0 0,0 3 1 0,-3 0-4 16,4 0 1-16,-1-1-1 0,2 0-2 0,0 1 2 0,-4-1-1 16,4 2 0-16,-3-2 5 0,3 1-1 0,1-1 4 15,-5 2-5-15,4-2 0 0,0 2-1 0,-1-3 0 16,-1 1 0-16,-2 3-4 0,3-1-2 0,0-2 0 15,-1 1 3-15,0 1-3 0,0-1 0 0,2-1 2 16,-1 3-4-16,0-2 4 0,-2 2-3 0,1-2-1 16,1 1 1-16,-2 0 4 0,1 0-3 0,-2-1-3 15,2 1 2-15,1 0 4 0,1 0-3 0,-3 0-3 16,8 1 2-16,-10 1-3 0,2-2 0 0,8 1 1 0,-14-1 0 16,9 1 0-16,-3 0 0 0,3-1-1 15,5 1 2-15,-14 1 0 0,6-1-2 0,3-1-2 16,5 1 3-16,-16 1 0 0,9-1-2 0,2 0 3 0,-4-1-3 15,0 2 4-15,-1-2-2 0,0-1 5 0,0 2-4 16,-1 0 0-16,1-1-1 0,0 0 0 16,4 1 0-16,-3 0 2 0,0 0-3 0,1 0 0 0,2-2 3 15,-1 1-2-15,-3 0 1 0,4 1 0 0,6 0 0 16,-12 0-2-16,12 0 2 0,-9-3 3 0,3 3-3 16,6 0-2-16,-8-1 1 0,8 1 2 0,-9-1-2 15,3 0 1-15,6 1-1 0,-10 0-1 0,10 0 0 16,-11-2-1-16,4 2 3 0,-1-1 0 0,0-2-1 0,-1 3-3 15,-1-1 5-15,3 1 0 0,-2-2 1 16,1 1 0-16,-2-1-2 0,0 2 0 0,2-1-1 16,0 0 0-16,-1-1-1 0,0 2 0 0,3-1 1 0,6 1 2 15,-10 0-2-15,10 0-2 0,-9 0 2 16,9 0 0-16,-8 0 0 0,8 0-1 0,-9 0 2 0,9 0 1 16,-14 0-2-16,8 0 1 0,0 1 1 0,1 1-3 15,-3-2 2-15,1 1 1 0,-1-1-3 0,-2 2 2 16,0-2-3-16,0 1 8 0,-2-1-6 0,5 1 0 15,0-1 2-15,1 2-4 0,-1-1 2 0,0-1-2 16,-1 2 3-16,2-2 0 0,6 0-1 0,-14 0-1 16,7 0 2-16,1-2 0 0,6 2 0 0,-12 0 0 15,12 0-1-15,-11 2 0 0,3-2 0 0,8 0 0 16,-9-2 1-16,-1 2-1 0,10 0 0 0,-13 0 0 16,8-1 1-16,-4 1 0 0,9 0 0 0,-9 0-3 0,9 0 2 15,-7-2 0-15,7 2-2 0,-11 2 2 0,5-1 3 16,6-1-2-16,-10 0 0 0,5 2-1 15,5-2 0-15,-14 1 0 0,9-1-3 0,-2 1 4 0,7-1 0 16,-12 0-2-16,5 0 2 0,-1 2 0 0,2-2-3 16,1 0 3-16,-4 1 0 0,2-1 1 0,7 0-2 15,-10 2 1-15,6 0-4 0,-1-1 3 0,0 1 0 16,5-2 0-16,-9 2 0 0,4 0-2 0,5-2 1 16,-5 3 2-16,-4-3-1 0,5 2 1 0,-1-1 2 15,1 1-2-15,-1 1-1 0,0-1 0 0,-3 0-1 16,3 0 3-16,0 1-2 0,-3-1 1 0,3 0-3 15,-3 1 3-15,2-2 0 0,1 0-1 0,-1 2-1 0,1-1 0 16,-3 0 1-16,0-1 3 0,3 1-3 16,0 0 0-16,-3 1 0 0,1-2 2 0,0 0-1 0,2-1 0 15,0 3-3-15,0-1 3 0,-2 2 1 0,0-4-4 16,3 3 3-16,-2 0 0 0,-1-1-3 0,0 1 4 16,2-1-2-16,-2 2 1 0,2-1-1 0,-3-3 3 15,2 3-2-15,-2-1-1 0,3 1-3 0,0-1 4 16,1 1-2-16,-2-2 0 0,2 2 2 0,-1-3-1 15,1 3 6-15,-4-3-7 0,3 2 2 0,-1 0-4 16,2 0 4-16,-2-1-1 0,-1 1 2 0,1-2-1 16,-2 3-1-16,2-1 0 0,0 0 0 0,-1-2-1 15,-4 2 1-15,4 2-1 0,0-2 0 0,-1 0 1 0,-1-1 0 16,3 1 0-16,-2 1 0 0,0-2 1 0,2 0-4 16,0 1 9-16,-1-2-8 0,1 2 2 15,-1-2-2-15,1 3 4 0,1-1-4 0,-2-2 2 0,2 1 1 16,-4 0-1-16,3 0 5 0,0-1-4 0,0 2-1 15,6-2 0-15,-10 1 1 0,5 0-3 0,0 0 3 16,1 1 0-16,4-2 0 0,-11 1-1 0,6 0 2 16,5-1-3-16,-11 2 0 0,9-1 0 0,2-1-1 15,-8 2 3-15,6-1-1 0,2-1-1 0,-7 4-1 16,2-3 3-16,0 0 0 0,0 2-1 0,-2-3 0 16,7 0 0-16,-7 3 2 0,7-3-4 0,-10 2 4 15,6-2-1-15,-1 2-1 0,-2-1 5 0,2 1-7 0,-2 1 1 16,0-2 1-16,2 2-2 0,0-2 4 0,5-1-2 15,-8 4 0-15,3-4 0 0,5 0 0 0,-6 2-2 16,2 0 1-16,0 1 1 0,4-3 0 0,-5 2 0 16,-2 1 0-16,3-2-1 0,1 2 3 0,3-3-2 15,-8 4 0-15,4-3 0 0,4-1 0 0,-3 3 2 16,3-3-2-16,-6 0 0 0,6 0-1 0,0 0 2 16,0 0-2-16,-4 2 2 0,4-2 1 0,0 0-1 15,0 0 5-15,0 0-3 0,0 0 1 0,0 0 0 16,0 0-1-16,0 0-1 0,0 0-24 0,0 0-48 15,0 0-67-15,3-10-78 0,-3 6-256 0,0-4-509 0,3 1 226 16</inkml:trace>
  <inkml:trace contextRef="#ctx0" brushRef="#br0" timeOffset="113459.34">19061 4830 74 0,'0'0'193'16,"0"0"-16"-16,0 0-13 0,0 0-14 0,0 0-13 15,0 0-16-15,0 0-11 0,0 0-10 0,0 0-9 0,0 0-7 16,0 0-10-16,0 0-4 0,0 0-6 16,0 0-7-16,0 0-5 0,0 0-7 0,0 0-3 15,0 0-1-15,0 0-9 0,0 0-3 0,0 0-4 0,0 0-1 16,0 0 5-16,0 0-11 0,0 0 0 16,-14 9 2-16,10-7-6 0,0 3 3 0,-1-1-6 15,1 1 0-15,-4 2-1 0,0-2 1 0,3 0-2 0,-3 3 1 16,1-1-4-16,0 0 0 0,0 2 2 0,-2-1 0 15,2 1 0-15,-6 3 2 0,3-2 1 16,1-1-1-16,-1-1-1 0,-2 1 0 0,3-1 0 0,3 1-2 16,-3-2 4-16,1 1-4 0,2-1 1 0,-2 1 0 15,3-3-3-15,1 0 1 0,-5 2-2 0,5-2 1 16,0 0 0-16,3 1-2 0,-4-4 0 0,1 2 0 16,3 1-2-16,-1-1 1 0,0-1 2 0,1 1-1 15,-2 0 1-15,2 0-1 0,-1 0-2 0,0 0 1 0,0 0 1 16,2-4-2-16,-3 5 0 0,0-3 0 15,1 3-2-15,2-5 4 0,0 5-5 0,-4-3 3 16,4-2 2-16,0 0-2 0,-1 3-1 0,1-3 0 0,0 0 0 16,0 0 4-16,1 6-1 0,-1-6 1 0,0 0-1 15,0 0-1-15,0 0 2 0,-1 3 4 16,1-3 0-16,0 0-2 0,0 0 0 0,0 0 0 0,0 0-1 16,0 0 1-16,0 0 0 0,0 0 0 0,0 0-2 15,0 0 2-15,0 0-1 0,5 3-1 0,-5-3 2 16,5 1 1-16,-5-1-1 0,5 1-1 0,-5-1 1 15,5 2 0-15,-5-2 0 0,8 1 0 0,-8-1 2 16,5 1 0-16,-5-1-1 0,5 1 0 0,-1 2-1 16,-4-3 4-16,0 0 0 0,9 1-4 0,-4-1 2 15,0 1-2-15,4-1 1 0,-1 0-2 0,0 2 0 16,1 1 1-16,1-3-3 0,0 1 2 0,-1 2-4 0,4-2 3 16,-4 3-1-16,2-2 0 0,-1-1-2 0,1 1-1 15,-2 1 1-15,1-2 1 0,-1 2 1 0,-2-1-2 16,2 1 2-16,-2-3-3 0,-1 3-1 0,1-3 6 15,-1 3-4-15,0-2 0 0,-1 2 0 0,-1-1 0 16,1 1 0-16,2-1 1 0,-5 0-3 0,3 1-1 16,-1-1 2-16,1 1-1 0,-1-1 2 0,0 0-1 15,-4-2 0-15,5 1-1 0,-5-1-1 0,4 2 1 16,-4-2 3-16,4 3-6 0,-4-3 5 0,0 0-2 16,0 0-1-16,5 2 5 0,-5-2 0 0,0 0-3 15,0 0 2-15,4 1-2 0,-4-1 4 0,0 0-2 0,0 0-2 16,0 0 3-16,0 0 0 0,0 0-1 0,0 0-1 15,0 0 4-15,0 0-2 0,0 0 2 16,0 0 2-16,0 0 3 0,0 0 2 0,0 0-3 0,0 0 2 16,0 0-2-16,0 0-1 0,1-8-1 0,-1 8-1 15,-4-7 0-15,4 7 0 0,0-6-1 0,0 2 7 16,0-1-5-16,-1 1 0 0,1-1-1 0,-3-1 0 16,3 1 0-16,0-2-3 0,-1-1 1 0,-4 1-1 15,5-4 2-15,-4 0-2 0,4 1 0 0,-2-1-1 0,-2 1-1 16,1-1 0-16,-1-1 1 0,2 2 0 15,-2-3-3-15,0 4 2 0,-1-1 5 0,4 0 0 16,-2 5-1-16,2-6 8 0,1 6-6 0,-3-3-1 0,2 4 0 16,1-1 1-16,0-2-2 0,0 2 1 0,-3 2 0 15,3-2-1-15,0 5-1 0,0-8-1 0,0 2 0 16,-1 1 0-16,1 5-1 0,0-7-2 0,-1 3 2 16,-2-2-1-16,2 2 0 0,-2 1-2 0,2-1 2 15,1 4 1-15,-2-6-2 0,2 6 1 0,-2-5 1 16,2 5-1-16,0-4-1 0,0 4 1 0,0 0 2 15,0 0-7-15,-5-3 3 0,5 3 1 0,0 0-1 16,0 0-1-16,0 0 1 0,0 0 1 0,0 0-1 0,0 0 0 16,0 0 3-16,0 0-3 0,0 0 0 15,0 0 1-15,14 6 0 0,-14-6 3 0,0 0-4 16,0 0 0-16,0 0 1 0,0 0 0 0,0 0-1 0,0 0 1 16,0 0 0-16,0 0 4 0,0 0-2 15,0 0-2-15,4 1 2 0,-4-1-4 0,0 0 2 16,0 0 0-16,0 0-1 0,0 0-1 0,0 0 1 0,0 0 1 15,0 0-2-15,0 0 2 0,0 0 2 0,0 0-2 16,0 0-2-16,0 0 2 0,0 0-2 0,1 4 1 16,-1-4-1-16,3 5-1 0,-3-5 2 0,0 4 2 15,-3 1-3-15,3 2 1 0,0-2-1 0,0 2 1 16,-1 0 0-16,1 3-2 0,-1-1 1 0,-2 1 0 16,3 1 3-16,-1 0 1 0,-3 0 0 0,0-2 0 15,-2 2 0-15,2 1 0 0,-4-5 1 0,2 3-2 16,-3-3 1-16,0 1-22 0,0-3-62 0,-2 0-107 0,-2-1-247 15,0-4-471-15,-6 0 208 0</inkml:trace>
  <inkml:trace contextRef="#ctx0" brushRef="#br0" timeOffset="149791.19">17699 4495 69 0,'0'0'156'16,"0"0"-8"-16,0 0-13 0,10-10-18 0,-10 10-3 15,6-2 2-15,-6 2-6 0,2-3 0 0,-2 3-6 0,0 0-1 16,2-2 0-16,-2 2-1 0,0 0-3 0,0 0-3 16,5-3 1-16,-5 3 1 0,0 0-5 0,0 0-9 15,0-4-8-15,0 4-8 0,-5-5-5 0,5 5-8 16,-4-5-5-16,-2 2-6 0,5-1-2 0,-2-1-7 16,1 2-1-16,0-3-6 0,1 1-6 0,0-1 4 15,-2 0 0-15,1 0-6 0,0-3 0 0,2 4 6 16,-6-6-1-16,3 3-1 0,-2 2-17 0,2-4 4 15,0-1-2-15,-2 4 5 0,1-4-3 0,-1 4-3 0,0-1 1 16,-2 0 1-16,4 1-1 0,-4 1 1 0,2 2 0 16,1-2 0-16,-3 2 0 0,1-1-2 15,0 1-2-15,1 1-2 0,-3 0 3 0,1 1-3 0,0 1-2 16,-2-2 1-16,0 2 0 0,-1 1-1 0,1-1 3 16,1 1-3-16,1 1 0 0,-1 0-2 0,-1 2 7 15,-2-1-6-15,0 2 1 0,4 1-2 0,-4-2 1 16,3 3-1-16,0-1 2 0,2 3-2 0,-1 1-2 15,0-2 2-15,3 3 0 0,0-2-1 0,1 3 1 16,2-3 1-16,0 3-1 0,1 1 1 0,1-1-1 16,-1 0-1-16,3-1 2 0,-1 0 1 0,1-3-1 15,2 3 1-15,0 0-1 0,0-3 1 0,1 0 2 0,0-2 0 16,1 2-3-16,2 0 2 0,0-2 0 16,0-1 1-16,2 1-1 0,1-2-2 0,1-2 3 15,2-1-3-15,-5 0-1 0,3 0 4 0,0-1-1 0,0-1-2 16,-1 2 1-16,0-2-1 0,1-1 2 0,-4-1 3 15,-3 3-5-15,5-3 0 0,-4 1 1 16,-1-2-1-16,0 3 1 0,-1-4-2 0,3 0 0 0,-4 1 1 16,1-1 1-16,-1-1 2 0,0 1-2 0,-3 1-2 15,3-2 1-15,-2 0 1 0,1-1-1 0,-1-2 5 16,0 1-4-16,-1 1-1 0,1-4-1 0,-2 8 0 16,2-2-1-16,-2-3 1 0,0 4 1 0,2 0 0 15,0 0-1-15,-2 0-1 0,0-2 0 0,0 7 2 16,0-5-1-16,1 1 4 0,-1 4-6 0,-1-5 0 15,1 5 1-15,0 0 3 0,1-4-2 0,-1 4 4 16,0-4-2-16,0 4 0 0,0 0-1 0,0 0 0 16,-5-4 1-16,5 4 0 0,0 0-2 0,0 0 1 0,0 0-2 15,0 0 3-15,-7 12-1 0,5-7-2 0,2 0 1 16,0 2 0-16,0-2-2 0,-3 3 4 0,6 0-1 16,-3-1 0-16,0 4 0 0,2-2 0 0,0 1 2 15,1-2-3-15,-1 3 1 0,2-3 1 0,1 2 0 16,-3-1-3-16,1 1 3 0,0 0 0 0,3-1-2 15,-2 0 1-15,1 1 0 0,0-2 2 0,-1 3-4 16,0-3 2-16,-3 2 0 0,4-3-1 0,-2 2 1 16,-2-4 1-16,3 3 0 0,-3-2-1 0,3 0 2 15,-4 1-2-15,3-1 1 0,-2-2-3 0,3 1-20 16,-3 1-22-16,2-2-32 0,-2-1-35 0,3 0-44 16,-4-3-57-16,5 3-197 0,-5-3-442 0,8-7 196 0</inkml:trace>
  <inkml:trace contextRef="#ctx0" brushRef="#br0" timeOffset="150255.73">17932 4248 60 0,'0'0'174'0,"0"0"-20"0,-1-3-13 16,1 3-17-16,0 0-12 0,0 0-10 0,-5-2-12 16,5 2-8-16,0 0-6 0,0 0-7 0,0 0-1 0,3 12 0 15,-1-10-7-15,-2 3-4 0,0 0 4 16,1 1-3-16,2 1-1 0,-2 2 2 0,-1 1-2 0,2 2-2 15,-2-2-1-15,2 2-2 0,0 5-5 0,-2 0 0 16,2-1-2-16,-2 1-6 0,1 1-3 0,3-1-2 16,0 9-4-16,1-7-1 0,-4 2-3 0,3 2 0 15,0-2-4-15,0-1-2 0,-3-3-2 0,3 0 1 16,0 1-3-16,0-2 1 0,-3 1-6 0,1-6 3 16,1 1-4-16,-2 1 3 0,-1-1-5 0,0 0 1 15,0-2 1-15,0 2-3 0,0-3 0 0,0 0-1 16,0-1-2-16,0 0 1 0,0-3 1 0,0 2-3 15,0-3 4-15,0 1 0 0,0 0-15 0,3-2-13 0,-2-1-17 16,-1-2-20-16,5 3-30 0,-5-3-40 16,4-8-24-16,0 3-39 0,-1-2-111 0,-3-4-325 0,1 0 145 15</inkml:trace>
  <inkml:trace contextRef="#ctx0" brushRef="#br0" timeOffset="150556.47">17958 4393 107 0,'0'-7'210'0,"1"0"-22"16,1-1-21-16,4 1-17 0,-1 0-13 0,4 2-15 15,1 2-12-15,3-1-7 0,1 0-14 0,4 1-9 16,-4 2-8-16,5-1-3 0,-1 4-12 0,-6-1-5 0,-1-1-2 16,-1 3-6-16,1 1-7 0,-5-4-3 15,2 2-5-15,-2 2-5 0,-1-1 1 0,-5 4-2 16,2-1-1-16,0-2-5 0,-6 4 0 0,2-1-3 15,-1-1 2-15,-5 2-4 0,2 0-1 0,-2-2-2 0,3 3-1 16,-4 0 0-16,0-1 2 0,0-2 1 16,2 2 0-16,-1-1 0 0,-2-2 1 0,1 2-2 0,0-2-1 15,-2 0 4-15,3 0-5 0,0-1-1 0,4 3 1 16,-1-4-4-16,-1 1 1 0,2-1-7 0,-1 1-30 16,2 0-40-16,1-3-62 0,-1 2-198 0,3-3-360 15,0 0 159-15</inkml:trace>
  <inkml:trace contextRef="#ctx0" brushRef="#br0" timeOffset="151139.21">18252 4316 163 0,'0'0'173'0,"4"-3"-21"0,-4 3-14 0,0 0-10 16,0 0-17-16,6-2-11 0,-6 2-8 0,0 0-5 15,0 0-10-15,5 0-6 0,-5 0-10 0,0 0-8 16,0 0-4-16,0 0-7 0,0 0-2 0,0 0-3 16,0 0-3-16,0 0-4 0,0 0-1 0,0 0-4 15,0 0-5-15,0 0 3 0,3 5-3 0,-3-5-2 16,0 0-1-16,0 0-2 0,0 0 1 0,0 0-2 0,0 0 4 15,1 4 4-15,-1-4 12 0,0 0 7 16,0 0 5-16,0 0 5 0,0 0 2 0,0 0 1 16,0 0 2-16,0 0-3 0,0 0 2 0,0 0 2 0,0 0-4 15,0 0 0-15,0 0-6 0,0 0-5 0,0 0 1 16,0 0-8-16,0 0-5 0,0 0-3 16,0 0-3-16,0 0-3 0,0 0-1 0,0 0-4 0,0 0-1 15,0 0-1-15,0 0 0 0,0 0-6 0,0 0 2 16,5 1-3-16,-3 3 4 0,-1 1-2 0,1-1-2 15,2 3-1-15,3 2-1 0,-5-3 5 0,3 6-7 16,0 0 1-16,1 2 1 0,-1 2-2 0,1 2 0 16,-2 0 0-16,-2-1 3 0,1 0-1 0,1 0-1 0,-3-3 3 15,2 1-2-15,-1-3 0 0,0 2-2 16,0 1 0-16,-1 0 0 0,1-2 1 0,-2-2-1 16,0-1 0-16,0 2 0 0,2-2 0 0,-2 3-1 0,0-3 3 15,0 3-3-15,0-1 0 0,3 0 0 0,-1-2 1 16,-2 2-1-16,3-1 1 0,-1-2 1 15,0-3 1-15,0 1-2 0,-1-2-1 0,2 0 1 0,-2 1-2 16,1-4 1-16,0 1-9 0,-2-3-28 0,0 0-23 16,0 0-34-16,0 0-37 0,4-11-31 0,-4 0-24 15,0-1-41-15,0-4-131 0,-4-2-385 0,4 0 171 16</inkml:trace>
  <inkml:trace contextRef="#ctx0" brushRef="#br0" timeOffset="151439.32">18344 4531 30 0,'-2'-13'157'0,"-2"4"-1"16,0-1-18-16,0-2 9 0,0 3-5 0,1-2 2 15,2 1-6-15,-2 3-2 0,1-2-8 0,0 2-11 16,3-2-6-16,-1 1-12 0,1-2-9 0,3 3-9 0,-2-4-2 16,4 5-13-16,-2-3-3 0,1 1-9 15,1-2-8-15,4 4-4 0,-3 1 2 0,2-2-9 0,0 2-4 16,2 0-4-16,-2 1-1 0,-3 1-2 0,3 2-6 16,-1 1-2-16,-3 0-1 0,-5 0-1 0,15 5-2 15,-8 0 0-15,-3-1-2 0,-2 3 1 0,2 2-1 16,-4 2-2-16,3-4 0 0,-6 5-1 0,3-1-1 15,-4 1-3-15,3-3 0 0,-3 2 1 0,0 5 0 16,0-6 1-16,-2 2-3 0,2-3 2 0,-1-1 1 16,1-2-2-16,0-1 1 0,-1 1 2 0,-1-1-2 15,2-3-1-15,-1 2 2 0,-3-1-3 0,3-1 3 16,5-2-2-16,-12-4-1 0,6 2-14 0,1-2-17 16,-1 0-43-16,1-4-26 0,0-1-31 0,3-1-33 15,0 1-183-15,2-3-372 0,0 0 166 0</inkml:trace>
  <inkml:trace contextRef="#ctx0" brushRef="#br0" timeOffset="152089.85">18564 4417 66 0,'2'1'183'0,"0"3"-8"0,-1 2-11 0,0 0-15 16,4 0-17-16,-5 0-12 0,4 1-11 0,-3 1-9 15,3 1-7-15,0 3-10 0,0-5-7 0,0 4-9 16,-2-5-4-16,0 1-6 0,0 1-8 0,-2-3-1 16,1 0-4-16,2-1-1 0,-3-1 2 0,0-3 6 15,1 7 5-15,-1-7 15 0,0 3 9 0,0-3 8 0,4 2-3 16,-4-2-7-16,0 0-2 0,0 0-13 0,4-9-4 16,-3 3-5-16,2 0-7 0,-6-2-6 0,7-1-2 15,-4-2-5-15,1-1-7 0,3 3 0 0,0 0-3 16,-3-1-1-16,0 3 3 0,2-2-1 0,2 1-1 15,0 1 0-15,-1 1-1 0,5-1-2 0,-1 0-4 16,-2 2 0-16,5 2-1 0,-4 1-2 0,1-3-3 16,2 3 0-16,0 0-1 0,0-1-1 0,1 3 0 15,0-2-2-15,1 1 1 0,3 0-2 0,-2 1-1 16,0 1-1-16,4 0 0 0,-4 1 0 0,2-2 2 16,-2 1 0-16,1 2-4 0,-1-3 3 0,1 1 0 15,-1 0-1-15,-4-1-3 0,2-1 0 0,-2 1-2 0,2-1 5 16,-3 0 0-16,1-2-1 0,-2 1 1 0,-1 0 0 15,2-1-2-15,-4 0 0 0,1-4 0 16,-3 4 1-16,2-1-3 0,-2-1 1 0,0 0-3 0,1 0 2 16,-1 1 0-16,-2-3 2 0,0 2 3 0,-2 2-4 15,0-2 3-15,1 0-1 0,-1 1 0 0,0 1 1 16,-4-1 0-16,1 1-3 0,-2 0 1 0,-2 0 0 16,3-1 1-16,-2 4-3 0,2-3 3 0,-3 2-4 15,3 0 2-15,0 0 0 0,6 1 0 0,-10 0 1 16,10 0 0-16,-11 3-4 0,6 0 3 0,-2 0-1 15,2 1 2-15,-2 4-1 0,3-1 1 0,0 5-3 16,0-4 3-16,0 4-1 0,-1 0 1 0,1 0-1 16,4 0 1-16,0 2-1 0,-1-4 0 0,1 2 2 15,1-2 0-15,2 4 0 0,-2-6-4 0,0 4 4 16,3 0-2-16,1-3 0 0,-1 0 4 0,3 0-4 0,-3 0-2 16,2-5 6-16,3 2-3 0,-3-2-3 0,4-2-19 15,2 1-26-15,1-1-27 0,1-1-29 0,-2-1-38 16,2-2-27-16,3-1-40 0,2-4-221 0,0 1-463 15,-2 0 205-15</inkml:trace>
  <inkml:trace contextRef="#ctx0" brushRef="#br0" timeOffset="152589.41">19310 4321 123 0,'0'0'223'15,"-5"-3"-18"-15,5 3-21 0,-4-2-17 0,4 2-16 0,-5-3-16 16,5 3-14-16,-9 0-11 0,9 0-12 0,-4-2-9 16,4 2-8-16,-5 0-9 0,5 0-4 0,-9 2-3 15,5 1-3-15,-2-1-6 0,0 3-5 0,-1-3-2 16,2 5-8-16,-3-4 7 0,0 7-2 0,-1-4 1 15,-1 2-3-15,0 1-4 0,1 2 2 0,3-1-6 16,-2 1-3-16,-1 2-4 0,0 2 0 0,6-4-3 16,0 0-1-16,0 0-6 0,3-1 3 0,2 1-1 15,-1-1-1-15,3-2 0 0,0-1-3 0,0 0 9 16,2-3-5-16,3 1-2 0,-1-4 2 0,2-1-3 16,4-1-6-16,-1-1 1 0,3 2-1 0,2-4-2 15,1-4 0-15,-1 3-1 0,-1 0-1 0,1-5-4 16,-3 4 3-16,-2 3-2 0,-3-2 0 0,-2 5-3 0,-2-4 0 15,3 1 1-15,-4 2-2 0,0 1 1 0,-5 0 0 16,9 3 2-16,-6 1-3 0,-1 0 2 0,3 0-3 16,-2-1 3-16,-1 4-2 0,1 1 4 0,2-1-3 15,-3 4-2-15,1-6 1 0,-1 3 0 0,2-1 3 16,-1-2-3-16,2 0 1 0,-3 0 0 0,1-2 3 16,1 1-1-16,-2-2-1 0,-2-2-2 0,6 2 2 15,-6-2 0-15,0 0-1 0,10-7-16 0,-9 5-48 16,3-3-57-16,-2-7-70 0,-4 3-244 0,2-4-468 15,0-4 208-15</inkml:trace>
  <inkml:trace contextRef="#ctx0" brushRef="#br0" timeOffset="152739.42">19329 4178 88 0,'-1'-3'300'0,"-2"-1"-21"0,3 4-24 0,0 0-19 0,-2-5-29 16,2 5-20-16,0 0-21 0,0 0-16 0,0 0-13 15,14 9-13-15,-4-4-13 0,-1 0-12 0,-1 5-42 16,-2-5-66-16,2 4-78 0,-1-2-79 0,-1 1-190 16,0-1-386-16,-1 3 172 0</inkml:trace>
  <inkml:trace contextRef="#ctx0" brushRef="#br0" timeOffset="153822.85">19622 4341 137 0,'-8'4'181'0,"3"-2"-10"0,0 1-10 0,0-1-6 15,-3 1-10-15,2 3-11 0,-3-1-12 0,1 0-10 16,-2 2-11-16,6-1-5 0,-2 1-1 0,1 2-3 16,-2-3-8-16,2 0 1 0,0 4-2 0,1-2 1 15,0-1-8-15,3 2-7 0,-4-1-6 0,1-1-5 16,1 0-8-16,1 0-3 0,1 1-4 0,2-3-6 15,-1 3 0-15,2-3-5 0,1-1-3 0,2 0-1 16,4 0-3-16,-1-3-1 0,3 1-2 0,2-1-2 16,0-4 1-16,0 1-7 0,1-3-1 0,-2-1 0 15,0 0-2-15,3-6-4 0,-3 3 0 0,-1 1 1 16,-2-2 0-16,0 0-3 0,-4 4 8 0,4-2 9 16,-5 3 1-16,0 0 3 0,-3 0 1 0,3 1-3 15,-4 2-5-15,4-1 1 0,-4 3-1 0,0 0-4 0,0 0-2 16,0 0-1-16,0 0-1 0,0 0 1 15,0 0-2-15,-3 14-1 0,6-9-2 0,-2 0 1 16,-1 2-1-16,2-3-3 0,1 2 2 0,1 1 0 0,1-4 1 16,-1 1-3-16,1 0 0 0,-1-1 2 0,1 1 0 15,2-4-3-15,0 0 2 0,1 0-2 0,-8 0 0 16,14-3 0-16,-4 0-1 0,-1-2 1 0,-1-2 1 16,1-3-3-16,0 1 3 0,-2-1-4 0,4-3 2 15,-4-1-3-15,-2-2 1 0,2-1 1 0,-3-3-3 16,-2 3 4-16,2 0-3 0,2-1 3 0,-6 0-3 15,3 2 11-15,-3 3 3 0,-1 3 6 0,-1-3 8 16,2 1 0-16,0 1 7 0,-6 1 0 0,3 1-8 16,1 4 2-16,-2-3-4 0,1 4-1 0,1 0-5 15,-2-1-2-15,1 1-4 0,0 0 1 0,3 4 1 16,-9-3-8-16,9 3 1 0,-8 0 2 0,8 0-1 0,-9 5-4 16,4 0 0-16,2 1 1 0,-3-2-1 0,4 2 2 15,-2 5 0-15,0-2-2 0,0 1-2 0,0 4 4 16,1 3-1-16,1 0-3 0,1 0 2 0,-3 1-1 15,4-3 2-15,0 3 0 0,4 1-5 0,-3-5 3 16,1 3 2-16,0 0-3 0,2-2 3 0,-2-2-3 16,2-3-1-16,0 2 2 0,2-2 0 0,1-2-1 15,-1 2-4-15,0-3 9 0,2 3-6 0,1-2-1 16,-1 0 1-16,1-3-2 0,0 0-2 0,0 2-2 16,-2-4-3-16,2-1 2 0,3 1-3 0,-3-1-2 15,-3-2 1-15,3 1-3 0,1-4-6 0,-2 3-10 16,-3-3-4-16,4 1-11 0,-3-3-14 0,-2-4-10 15,-1 6-14-15,1-7-8 0,-3 1-5 0,0-1-1 0,-1-1-2 16,0-2 14-16,-4-3 10 0,2 6 6 0,-1-3 10 16,2 1 11-16,-3 2 9 0,3 0 16 15,-3 3 16-15,4 1 12 0,-1-2 12 0,1 3 5 0,-3 1-2 16,3-2 1-16,4 4-3 0,-4 2 1 0,5-4-5 16,0 4 3-16,-5 0-6 0,9 0 3 0,4 0-5 15,-3 2-2-15,0 2-5 0,4 2 2 0,-2-4 6 16,1 1-1-16,-1-1-1 0,1 2-1 0,1 1 1 15,-1-3-1-15,-4 2 0 0,-1-4-1 0,-2 1 1 0,-6-1-3 16,10-1 4-16,-6 0-1 0,-4 1-1 16,10-3-1-16,-7 1-2 0,-1-3 0 0,2 1 2 15,-4 4 7-15,0-3 0 0,4-1-1 0,-4 4 0 0,4-4 4 16,-4 4 1-16,1-4 0 0,-1 4-3 0,0-4 1 16,0 4-1-16,0 0 0 0,0 0-3 15,0 0 3-15,-5-3-1 0,1-2-3 0,4 5-2 0,-10 0 0 16,1 0-1-16,9 0 0 0,-14 0-2 15,6 0-1-15,-2 3 3 0,1-1-3 0,-2 1 0 0,1 1 0 16,-1 0-1-16,1 2 0 0,0-1 1 0,1 2-1 16,1 2 2-16,-1-1 0 0,3 2-2 0,1-2 2 15,1 4-2-15,3 0 2 0,-2-1 0 0,3 2-1 16,4-1 1-16,1 5-1 0,3 1 0 0,3-1 1 16,1 0-1-16,3-2-9 0,-2 0-42 0,-2-1-60 15,1-7-85-15,-2-1-274 0,-1 0-505 0,1 0 225 16</inkml:trace>
  <inkml:trace contextRef="#ctx0" brushRef="#br0" timeOffset="155212.21">17588 4797 88 0,'0'0'185'0,"0"0"-14"0,-7-2-10 0,7 2-12 16,-5-3-13-16,5 3-13 0,0 0-19 0,-1-4-7 15,1 4-9-15,0 0-8 0,0 0-15 16,0 0-3-16,0 0-6 0,0 0 1 0,-4-2 2 0,4 2 8 15,0 0 3-15,0 0 6 0,0 0 6 0,0 0 5 16,0 0 2-16,0 0 0 0,0 0-4 0,0 0-7 16,0 0-9-16,0 0-10 0,0 0 1 0,0 0-5 15,0 0-6-15,0 0-6 0,0 0-5 0,0 0-4 16,0 0-2-16,0 0-5 0,0 0-3 0,0 0-3 16,0 0-3-16,0 0 0 0,0 0 1 0,0 0-6 0,0 0-2 15,0 0-1-15,0 0 1 0,4 10-2 0,-4-10 2 16,1 5-3-16,-1-5-2 0,0 8 0 0,0-3 0 15,0 0 2-15,4 2-1 0,-4 5 0 0,0-2-2 16,1-1 0-16,-1 6-1 0,0-2-2 0,3 3 2 16,-2-1 1-16,-1 1-2 0,0-3 4 0,0-1-3 15,3 0 1-15,-2-2-1 0,-2 2 1 0,2-3 0 16,0-2-1-16,-1 1-2 0,0-3-1 0,3-1 4 16,-3 1-5-16,1 0 2 0,-1-5 0 0,1 5 1 15,-1-5-4-15,0 3 2 0,0-3 3 0,0 0-2 16,0 6-18-16,0-6-32 0,0 0-54 0,0 0-65 0,0 0-88 15,0 0-175-15,0 0-465 0,-2-14 205 16</inkml:trace>
  <inkml:trace contextRef="#ctx0" brushRef="#br0" timeOffset="155416.66">17475 4688 159 0,'5'-3'243'0,"2"-3"-20"0,4-2-9 0,1 5-12 16,-1-4-21-16,7 3-24 0,-3-2-10 0,-1 5-15 0,3-2-17 15,-2 1-7-15,-2 2-12 0,0 2-10 0,-3 1-43 16,-1-2-32-16,0-1-41 0,-4 4-43 0,1 0-52 16,-3-2-191-16,-2 3-340 0,-1 0 151 0</inkml:trace>
  <inkml:trace contextRef="#ctx0" brushRef="#br0" timeOffset="156284.87">17703 4771 90 0,'0'0'242'0,"0"0"-19"0,0 0-24 16,0 0-21-16,0 0-21 0,0 0-13 0,0 0-13 15,0 0-14-15,0 0-12 0,-4 16-10 0,4-8-10 16,0-2-8-16,0 4-11 0,0 3-2 0,1-2-5 16,-1 0-4-16,3 0-3 0,-1 2-7 0,-2-2-7 15,3-1-3-15,-2 1-6 0,0-2-1 0,4 0 0 16,-5-4-4-16,0 2-1 0,0-2-5 0,0-1 2 16,2 0 0-16,-2 0-1 0,0-4 4 0,0 4 0 15,0-4-7-15,0 0 2 0,0 0 0 0,7-11 0 16,-3 6-4-16,0-4-2 0,-1-1-2 0,3-1-1 0,4-2 0 15,-1-3-1-15,-4 6-1 0,4-2-2 0,-1-3 2 16,-2 7-1-16,1-1-2 0,-1 1-1 0,-1 1 1 16,-1 2 2-16,0 1-3 0,-2-1-1 0,2 2 1 15,0 2-3-15,0-2 0 0,-4 3 2 0,0 0-1 16,0 0-1-16,9 8 0 0,-7-3 0 0,-1-2 1 16,1 2 0-16,0 3-1 0,0-1 2 0,-1-1-3 15,0 0 1-15,1-1 0 0,-1 4 3 0,3-4-1 0,1 3-2 16,-3-1-6-16,3-2 7 0,-2 2-1 0,-1-2 1 15,2 2 1-15,0-2 0 0,1-1 3 16,1 1-1-16,0-2-1 0,0-1 2 0,-1 1-8 0,2-3 5 16,0 3 2-16,2-4-2 0,-2-1 2 0,-1 2 1 15,3-3-3-15,-1-2 2 0,2-1-1 0,-4 0-1 16,2-1-2-16,1-1 1 0,-3-1-1 0,2-3 1 16,-3 2 1-16,4-5 0 0,-5 1-5 0,1 4 5 15,-2-1-3-15,-1-1 2 0,2 2 0 0,0 2-1 16,-2 1 0-16,2 1 0 0,-4 0 0 0,3 1 0 15,-2 0-3-15,0 3 2 0,-1 2-1 0,1-4 1 16,-1 4 0-16,0 0 1 0,0 0 0 0,0 0-3 0,0 0-1 16,0 0 4-16,0 0 0 0,0 0-3 15,0 0 4-15,0 0-1 0,-6 11-1 0,6-11 3 0,0 4-3 16,0-4 2-16,-1 3-1 0,1-3 2 0,0 0-3 16,-3 4-6-16,3-4 12 0,0 0 4 0,0 0 5 15,0 0 2-15,0 0-4 0,0 0 1 0,0 0-1 16,0 0 0-16,3-15-7 0,-2 10 4 0,-1 0-2 15,0 0 1-15,3-1-6 0,-3 0 3 0,1 1 3 16,-1 0-4-16,0-2 0 0,0 4 3 0,1-4 1 16,0 4 3-16,-1 3-2 0,2-5 2 0,-2 0 4 15,0 5-4-15,1-4 1 0,-1 4-1 0,0 0 2 0,0 0-2 16,1-4-2-16,-1 4 0 0,0 0-1 0,0 0-3 16,0 0 4-16,3-3-4 0,-3 3-1 0,0 0-3 15,0 0 3-15,4 7-1 0,-3 1 1 0,2-2-2 16,-2 4 2-16,0 1-2 0,1 5 0 15,1-1-13-15,-3 4 2 0,0-1 3 0,-2 3-2 0,1-2 5 16,-1 2 0-16,1-3 6 0,1 0-6 0,-1-2 2 16,1 0-1-16,0-3 0 0,0-1 1 0,1-2-1 15,0 1 2-15,2-1 0 0,0 0-8 0,-1-4-26 16,-1 0-37-16,2-1-53 0,0-3-67 0,0 1-241 16,-3-3-468-16,0 0 207 0</inkml:trace>
  <inkml:trace contextRef="#ctx0" brushRef="#br0" timeOffset="156873.29">18069 4865 135 0,'0'0'247'16,"0"0"-24"-16,0 0-18 0,0 0-14 0,0 0-14 15,21-2-15-15,-7 1-16 0,6-1-16 0,-1-1-11 16,1 2-14-16,0 0-8 0,-1-1-11 0,2-1-9 16,-5 1-7-16,5-1-7 0,-9-1-3 0,1 2-8 15,0 1-5-15,-3-2-6 0,-2 2-2 0,-1 0-3 16,0 1-5-16,-2-2-3 0,0 1-5 0,-5 1 0 0,7-2-7 16,-7 2 1-16,7-2-3 0,-7 2-1 0,0 0-2 15,1 7-3-15,-1-7 0 0,-1 6 3 0,-1-3-3 16,2-3-2-16,-3 10 0 0,3-5-1 0,-2 1 0 15,-1-1 1-15,2 1-3 0,0 0 1 0,-1-2 5 16,0 2-7-16,0 0 0 0,1-2 2 0,0 0-2 16,1 1 2-16,0-1-3 0,-1 2 1 0,2-1 2 15,-1-5-4-15,2 6 4 0,2-3-1 0,-2 0-1 16,0-1 2-16,3 0-2 0,-5-2 0 0,14 0-2 16,-7-2 3-16,0 2-1 0,2-1-1 0,0 1 0 0,0-1 0 15,1 1 1-15,-2 1-2 0,-3 0 1 0,4 1-1 16,0 0 1-16,-4 1-2 0,0-2 1 0,4 4-2 15,-5-2 1-15,5 0 0 0,-3 1 0 16,-2-1 4-16,1 2-2 0,-1-3 0 0,0 1 0 0,2-1 0 16,-1-2 1-16,-5 0 0 0,7-2 0 0,-7 2-1 15,9-5 0-15,-3-2 1 0,-2 2 15 0,-2-3 0 16,2 1-1-16,-1-2 6 0,1-3 1 0,-2 0 5 16,2 1 2-16,-4-3 2 0,2 0 3 0,-2 0 0 15,0 4 2-15,1-1-3 0,-1-3 0 0,1 9-5 0,0-6-2 16,2 7-5-16,-1-2 0 0,-2 2-6 0,0 0 1 15,0 4-3-15,7-5-23 0,-1 3-26 16,-2 2-25-16,-4 0-32 0,15 3-35 0,-7-2-40 0,2 2-35 16,0-2-51-16,-2 1-145 0,0-1-431 0,-2-1 190 15</inkml:trace>
  <inkml:trace contextRef="#ctx0" brushRef="#br0" timeOffset="157254.94">18688 4782 102 0,'0'0'173'16,"0"0"-15"-16,0 0-15 0,0 0-8 0,0 0-1 15,2 10-1-15,-2-10-7 0,4 9-12 0,-3-3-7 16,-1-1-5-16,4 7-10 0,-2-2-3 0,0 1 6 0,2-1-4 16,-1 0-9-16,0 0-7 0,2 1-6 0,-3-1-6 15,1 0-4-15,0-5-7 0,0 3-2 0,1-3-5 16,-2 1-3-16,2-3 1 0,0 0-1 0,-1-1-1 15,-3-2-5-15,8 0-1 0,-8 0-4 0,13-5-3 16,-6 2-5-16,1-3-2 0,-1-2-2 0,-1 0-3 16,3 0-3-16,-1-1 1 0,-1 2-2 0,1-3-1 15,-4 6 0-15,2-2-3 0,-2-1 2 0,-3 3-3 16,3 1-3-16,0-1-1 0,0 0-1 0,-4 4 0 0,0 0 0 16,0 0 0-16,0 0-2 0,9 6 1 15,-8-2 3-15,3 0-3 0,-3 0 3 0,2 0-4 16,-2 2 2-16,0-2-2 0,3 2 0 0,0-2 2 0,0-1-2 15,0 1 3-15,0 1-3 0,0 0 4 16,-1-3-16-16,0 2-40 0,-1-2-45 0,2 0-63 0,-4-2-72 16,0 0-141-16,13-3-404 0,-7 1 180 0</inkml:trace>
  <inkml:trace contextRef="#ctx0" brushRef="#br0" timeOffset="157955.84">19131 4787 59 0,'-7'-4'222'0,"3"3"-20"0,4 1-18 0,-14-2-20 16,6 5-13-16,0 0-18 0,-2-1-10 0,0 5-15 0,1-1-9 15,-1 0-12-15,2 1-7 0,2-2-10 0,-1 1-7 16,2 0-8-16,1 1-2 0,-1-3-6 0,0 4-2 16,3-3-5-16,0-3-1 0,2 4-5 0,-2-2-4 15,2-4-3-15,-2 5 0 0,2-5 1 0,0 5-5 16,0-5 0-16,4 1-4 0,-4-1 1 0,9-1-6 15,-9 1 3-15,14-3-7 0,-5 2 2 0,-4-1 1 16,4-1-3-16,-1 2-2 0,-3-1-4 0,3 0 4 16,-1 1-1-16,0-4-2 0,-1 5-1 0,-1 0-1 15,-5 0 0-15,8-2 2 0,-8 2-1 0,10 0-3 16,-3 0-1-16,-7 0 3 0,11 1-1 0,-3-1 0 0,-2 0 1 16,4 1 3-16,2-1 0 0,-2 0 4 0,3-2-5 15,1 0 1-15,1 1 1 0,2-3 1 0,-2-3-3 16,0 1 0-16,-2-1-3 0,0 0 5 0,-3 0-5 15,3-5 0-15,-4 2 0 0,-1 0 1 0,-2-3-1 16,1 1 13-16,-3-4 2 0,-4 6 2 0,0-6 7 16,0 4 5-16,-2-3 12 0,1 1-2 0,-2 4 0 15,1-3 2-15,-1 4-2 0,2 2-5 0,-3 2-3 16,0 0-2-16,0-1-2 0,0 0-5 0,-2 2-3 16,2 1-1-16,-1 0 5 0,1 2-9 0,-1-2 1 15,5 3-3-15,-4-3-1 0,4 3 0 0,-5-1-3 16,5 1-3-16,0 0 1 0,0 0 1 0,0 0-2 0,-5 8 0 15,5-2-1-15,-1 1-1 0,2 0-2 0,-2 0 4 16,2 0-3-16,2 3 0 0,-3 0 1 0,2 4 1 16,-1-4-2-16,3 0 1 0,-4 4-1 0,4-4-1 15,1 2 0-15,-2 0 0 0,1-1 1 0,1 0-3 16,0-1 5-16,-1-1-3 0,2 2-3 0,0-5 2 16,2 1 1-16,1 0 0 0,-3 1-1 0,1-6 1 15,-1 2 0-15,2 1-3 0,0-2 5 0,1-2 1 16,1 0-8-16,0 0 3 0,-2 1 0 0,-2-2-2 15,2 0 9-15,3 1-8 0,-2 5-1 0,-4-4 4 16,4 4-3-16,-4-2-2 0,3 3 2 0,-3-1 0 0,0 2-2 16,1-1 1-16,1 0 1 0,-6 0 1 0,3 1 1 15,0-2-1-15,-3-1 0 0,3 0-1 0,0-3 3 16,-3 3 0-16,4-5 0 0,-5 0 1 0,0 0-2 16,0 0 0-16,13-5-7 0,-10 0-15 0,-1 1-24 15,-1-4-39-15,1-1-29 0,-1-1-33 0,2-4-47 16,-1 3-63-16,-2-6-146 0,3 0-433 0,0-2 192 15</inkml:trace>
  <inkml:trace contextRef="#ctx0" brushRef="#br0" timeOffset="158109.67">19605 4642 218 0,'0'0'258'0,"-2"-2"-16"15,2 2-27-15,0 0-21 0,0 0-19 0,0 0-19 16,0 0-15-16,0 0-12 0,0 0-14 0,-4 9-13 15,4-9-43-15,1 6-37 0,-1-2-43 0,1 1-41 16,2-2-42-16,-3-3-63 0,4 4-112 0,-2-4-302 16,-2 0 134-16</inkml:trace>
  <inkml:trace contextRef="#ctx0" brushRef="#br0" timeOffset="158657.07">19714 4734 33 0,'5'0'263'0,"-5"0"-19"0,0 0-20 0,0 0-19 15,6 1-19-15,-6-1-17 0,8 1-18 0,-3 3-10 16,2-1-19-16,3 0-9 0,-1 4-11 0,1 1-9 16,0-1-10-16,-2 0-10 0,1 2-7 0,1-1-5 15,-4 1-6-15,1 1-4 0,-1 0-7 0,-2 0-4 16,-1-2-2-16,-1 5-5 0,-1-8-2 0,-2 5-4 16,-1-5-2-16,-1 3-4 0,2-4 1 0,-3 1-2 15,1-2-4-15,1 3 2 0,0-3-4 0,2-3-4 16,-1 6 5-16,0-4-5 0,1-2 0 0,1 7-1 0,2-5-1 15,2 3-2-15,1-3 1 0,3 3 0 16,0 1-1-16,0 0-4 0,1 3 4 0,-1-1-4 16,-4 1 0-16,3-1 2 0,-2 4 3 0,-1-3-5 0,1 1 0 15,-3 1-2-15,0 2 0 0,-3-3 1 0,0 1-1 16,-3 0 3-16,2 0-1 0,1-3 0 0,0 1-1 16,-2-1 2-16,2 2 1 0,-2-5-5 0,4 2 1 15,0-3 2-15,-2 2-1 0,0-1 1 0,1 0-1 16,2-1 1-16,-3 1 0 0,4-5 2 0,-4 0-1 15,0 0 0-15,10 0-1 0,-10 0 0 0,5-8-1 16,-1 4-1-16,0-3 3 0,0 1-5 0,1-5 3 16,0 1 1-16,1-6-4 0,3 1 0 0,-1-4-1 15,2 2-6-15,-1-10-5 0,4 5 1 0,-2-4-2 16,1 4-2-16,-3 3 8 0,0 2-3 0,0 3 1 16,-2 4-1-16,0 1 3 0,-1 2 0 0,-1 0-1 0,-1 5-1 15,1-3 2-15,0 3 0 0,1 2 2 0,-6 0 1 16,8 5 1-16,-6-1 1 0,0 3 1 15,-1-1 0-15,-1 4 3 0,0 0-4 0,-1 0 5 0,1 1-1 16,-2 2 0-16,0 0 1 0,-4 3 1 0,4 2 0 16,0-3 1-16,-2-1 0 0,1 1-2 0,1 1 2 15,-3-5-1-15,2 3-14 0,2-4-78 0,1 2-106 16,-2-7-214-16,-1 0-443 0,-2-2 197 0</inkml:trace>
  <inkml:trace contextRef="#ctx0" brushRef="#br0" timeOffset="182673.59">17250 4878 143 0,'0'0'135'0,"0"0"-3"0,0 0-2 0,0 0-9 16,0 0-10-16,0 0-7 0,0 0-6 0,0 0-11 16,0 0-6-16,0 0-9 0,0 0-5 0,0 0-8 0,0 0-3 15,0 0-2-15,0 0-1 0,0 0-3 0,0 0 1 16,0 0 0-16,0 0-4 0,0 0 3 15,0 0-1-15,-7 0-5 0,7 0 3 0,0 0-4 0,0 0-1 16,0 0-4-16,0 0-1 0,0 0-9 0,0 0-2 16,0 0 1-16,0 0-6 0,-4-6-2 0,4 6-1 15,0 0-1-15,0 0 3 0,-2-4-2 0,2 4 2 16,0 0 0-16,0 0 0 0,-1-4-4 0,1 4 0 16,-1-4-3-16,1 4-2 0,0 0-3 0,-4-4 1 0,4 4-1 15,0 0 1-15,-5-4-1 0,5 4 1 16,-3-4-6-16,3 4 5 0,-2-2-3 0,2 2 1 15,-4-5-3-15,4 5 0 0,-4-2 0 0,4 2-1 0,-4-1-1 16,4 1 0-16,-5-3 2 0,5 3 0 0,-4-2-1 16,4 2-3-16,-6-3 1 0,6 3 2 0,-6-2-3 15,6 2 2-15,-8-2 0 0,3 1-4 0,5 1 3 16,-13-1 0-16,9 1 2 0,4 0-1 0,-10 0 0 16,2-3 1-16,8 3 0 0,-10 0-3 0,10 0 3 15,-9 0-2-15,5 0-1 0,4 0 2 0,0 0 1 16,-10 0-3-16,10 0 2 0,0 0-4 0,-13 0 3 15,13 0-1-15,-5-2-2 0,5 2 4 0,-5-2-3 16,5 2 2-16,-10-1 1 0,6-1-2 0,4 2 0 16,-8-2 0-16,8 2 3 0,-9-3 0 0,5 1-2 0,4 2-3 15,-10-2 2-15,4 1 3 0,1-1-3 0,1 1-1 16,-4 0 5-16,1 1-3 0,-1-3-2 0,0 2 3 16,-3 0-2-16,3 1 2 0,-1-3-1 0,-1 3 0 15,-1-1-2-15,3 1 2 0,-1-1 1 0,-1 1 0 16,2 0-1-16,0 0-1 0,3-2 3 0,5 2-3 15,-14 0 2-15,14 0-3 0,-10-1 2 0,10 1 0 16,-13 0-2-16,13 0 2 0,-9 1-1 0,9-1 3 16,-9 0-2-16,4 0 1 0,0 2-2 0,5-2 1 15,-9 1-2-15,3-1 4 0,6 0-1 0,-11 1-1 16,4-1-1-16,2 3 3 0,5-3 0 0,-13 0-2 16,6 0 1-16,0 0 2 0,-1 0-3 0,1 0-3 0,-1 0 4 15,-1 2 0-15,0-2 0 0,4 0 2 0,-3 0-3 16,-2 0 1-16,1 0-2 0,0 0 3 15,-1 0-2-15,2 0-1 0,-1 4-1 0,0-4 1 0,3 0 1 16,-2 1-1-16,3 1 2 0,-3-1-1 0,8-1-1 16,-12 2 2-16,5-2 0 0,1 2-2 0,-2 0 3 15,1-2-2-15,0 1 0 0,1 1 1 0,-6 0 1 16,6-1-1-16,0-1-2 0,-2 1 2 0,0 0 0 16,2 1 1-16,-4-2-1 0,-2 3-1 0,3-3-1 15,0 1 3-15,0 0-2 0,-5-1 2 0,8 2-4 16,-2 0 0-16,-2-2 1 0,-2 1 0 0,2-1 3 15,-1 0-4-15,1 3 0 0,0-3 1 0,-1 1 1 0,3-1 1 16,-2 1-1-16,-3-1 0 0,3 2-1 0,1-2 0 16,0 1 3-16,2-1-2 0,-2 0 0 15,1 0 1-15,-1 2-2 0,4-2 3 0,-3 1-1 0,2-1-1 16,6 0 0-16,-14 4 3 0,6-4-3 0,4 1-1 16,-6-1 1-16,5 1-1 0,-4-1 0 0,3 2 1 15,6-2-1-15,-14 0-1 0,7 2 2 0,1-1-2 16,1 1 1-16,-1-2 0 0,-1 1 0 0,2 0 4 15,-2-1-3-15,2 3 0 0,5-3-1 0,-10 3 2 16,6-2 0-16,4-1 1 0,-9 3-1 0,4-3-3 16,1 3 2-16,-3-2-2 0,0 0 5 0,1 0-2 0,0 0-4 15,-1 0 1-15,1 1 2 0,-2-1 0 0,3 1-1 16,0 0-1-16,0 0 2 0,1-1 1 0,4-1-2 16,-10 2 0-16,3 0 0 0,3-1 3 0,-1 0-1 15,5-1 0-15,-8 4 0 0,2-1 1 0,3-2-1 16,-1 1-1-16,1 0 3 0,-3 1-3 0,-1-2 0 15,4 1 0-15,3-2-3 0,-7 4 1 0,3-4 1 16,-2 3 4-16,3 0-3 0,-4-1-3 0,2 1 5 16,1 1-4-16,0-2 2 0,-1 1 0 0,0 0 1 15,2-1-2-15,-2 1 2 0,5-3 0 0,-5 1-3 0,5-1 4 16,-6 3 0-16,6-3 0 0,-4 0-1 16,4 0-3-16,0 0 2 0,-6 2 1 0,6-2 0 0,-1 4-1 15,1-4 2-15,0 0-4 0,-5 2 3 0,1-1 0 16,4-1-1-16,-6 3 0 0,6-3-1 0,-3 2 2 15,0 1 1-15,3-3-2 0,-7 2 0 0,3 2-1 16,4-4 2-16,-6 3-3 0,2-3-1 0,4 0 6 16,-5 4-6-16,1-3 5 0,4-1-4 0,-5 5 2 15,5-5 2-15,-4 2-3 0,4-2 0 0,-1 3 0 16,1-3 1-16,-4 5 1 0,4-5-4 0,-5 1 3 16,5-1 0-16,-5 5 0 0,1-2 1 0,0 0-1 15,4-3 1-15,-4 4-1 0,4-4 0 0,-4 3 1 16,3 1-1-16,1-4 0 0,-5 4 2 0,1-2-2 15,3 1-2-15,-3 1 2 0,4-4-3 0,-5 5 3 0,3-3-1 16,2-2-1-16,-2 2 0 0,2-2 3 0,-4 3-2 16,4-3 6-16,0 0-3 0,0 0-4 15,-3 2 3-15,3-2-2 0,0 0 3 0,0 0 1 0,-4 1-1 16,4-1-1-16,0 0 0 0,-7 4-1 0,7-4 2 16,-5 3-3-16,5-3 0 0,-7 2 1 0,4-1-2 15,3-1 1-15,-4 2 1 0,4-2 0 0,0 0 0 16,-4 4 0-16,4-4 0 0,0 0-3 0,0 0 3 15,-5 1 1-15,5-1-1 0,0 0-3 0,-2 2 2 16,2-2 4-16,0 0 0 0,-4 3-1 0,4-3-1 16,0 0-1-16,0 0-2 0,0 0 3 0,-3 4-3 0,3-4 1 15,0 0 2-15,0 0-2 0,0 0 0 0,0 0-3 16,0 0-17-16,0 0-16 0,-2 3-21 16,2-3-29-16,0 0-31 0,0 0-42 0,0 0-172 0,0 0-358 15,0 0 158-15</inkml:trace>
  <inkml:trace contextRef="#ctx0" brushRef="#br0" timeOffset="184468.18">15792 4875 2 0,'0'0'117'15,"0"0"-4"-15,0 0-9 0,-1-4-11 0,1 4-7 16,0 0-10-16,0 0-4 0,0 0-9 0,0 0-5 16,0 0-1-16,0 0-3 0,0 0-3 0,0 0-1 15,-3-4-2-15,3 4 6 0,0 0 3 0,0 0-3 16,0 0 5-16,0 0-1 0,0 0 2 0,0 0-3 16,0 0-2-16,0 0-2 0,0 0 3 0,0 0-4 0,0 0-5 15,3-5-5-15,-3 5 2 0,0 0 7 16,0-5 2-16,0 5 2 0,0 0 0 0,0 0-7 0,0 0-4 15,1-2-1-15,-1 2-2 0,0 0-2 0,0 0-5 16,0 0-6-16,0 0 0 0,0 0-5 0,0 0-3 16,-4-5 3-16,4 5-8 0,0 0-3 0,0 0 1 15,0 0-3-15,0 0-2 0,0 0 1 0,0 0-2 16,0 0-1-16,0 0 0 0,0 0-1 0,0 0-2 16,0 0 1-16,0 0-2 0,0 0 2 0,-9 7-2 15,8-2 2-15,-3 0-2 0,-1-1-1 0,4-1 2 16,-3 3 0-16,0-2-2 0,-1 1 4 0,-1 2-4 0,2-1 2 15,-5 0-1-15,1 2-1 0,2-3 1 16,-2 2-2-16,-1 2 1 0,6-4 2 0,-4 4-1 16,2-1 2-16,-2 4-3 0,4-7-3 0,-2 4 2 0,1-3 2 15,0 1-1-15,1 0 1 0,1-2-2 0,-1 2 0 16,1-2 0-16,0 0 2 0,0-1 3 0,1-1-6 16,1-3 1-16,-2 6 0 0,1-2 1 0,1-4 0 15,0 0-3-15,-2 5 4 0,2-5 0 0,0 0 1 16,0 3-1-16,0-3 0 0,0 0-1 0,-3 4 1 0,3-4-1 15,0 0 1-15,0 0 0 0,0 0-4 16,0 3 2-16,0-3 0 0,0 0 1 0,0 0 1 16,0 0 0-16,0 0-1 0,0 0 0 0,0 0-3 0,0 0 1 15,0 0 0-15,0 0 1 0,0 0 0 0,0 5-4 16,0-5 5-16,0 0 1 0,0 0-1 16,0 0-1-16,0 0 0 0,0 0-1 0,0 0 0 0,0 0 3 15,0 0-4-15,0 0 2 0,0 0-1 0,0 0 1 16,0 0 0-16,0 0 0 0,0 0 2 0,0 0-3 15,0 0 3-15,0 0 1 0,0 0-3 0,0 0 0 16,0 0-1-16,0 0 1 0,0 0 2 0,0 0-4 16,0 0 5-16,0 0-4 0,0 0 4 0,0 0-2 15,0 0 2-15,0 0 0 0,0 0-1 0,0 0 3 16,0 0-5-16,0 0 3 0,0 0 1 0,0 0 4 16,0 0-4-16,0 0 2 0,0 0 0 0,0 0 0 0,0 0-2 15,0 0-1-15,0 0 4 0,0 0-3 0,0 0-2 16,0 0 0-16,0 0-3 0,0 0 3 0,0 0 0 15,0 0-1-15,0 0 2 0,0 0 0 0,0 0 0 16,0 0-1-16,0 0 4 0,0 0 3 0,0 0 1 16,0 0 0-16,0 0 2 0,0 0-2 0,0 0-1 15,0 0-1-15,0 0-3 0,0 0 2 0,0 0 0 16,0 0-2-16,0 0-2 0,0 0-2 0,0 0 3 0,0 0-3 16,0 0 4-16,0 0-4 0,0 0 2 15,0 0-2-15,0 0 0 0,0 0 0 0,0 0 0 16,0 0 0-16,0 0 2 0,0 0 3 0,0 0-1 0,0 0 4 15,0 0 2-15,0 0 2 0,0 0 0 0,0 0 0 16,0 0-1-16,0 0 2 0,0 0-1 16,0 0-3-16,0 0 2 0,0 0-2 0,0 0-2 0,0 0 2 15,0 0 0-15,0 0-1 0,0 0-1 0,0 0 2 16,0 0-6-16,0 0-1 0,0 0 2 0,0 0-1 16,0 0-3-16,0 0 1 0,0 0-1 0,0 0 1 15,0 0 0-15,0 0-1 0,0 0 0 0,10 0 1 16,-7 2-3-16,2 0 4 0,-5-2-1 0,10 3-2 15,-2 0 2-15,-2-2-1 0,4 3 1 0,2-1 0 0,3 1 0 16,2-2-1-16,-4 1-1 0,-1-2 1 16,2 2 0-16,-1-2 1 0,1 2-2 0,-1 0 0 0,2-2-1 15,-7 0 2-15,1-1 0 0,-1 0 0 0,-1 0 0 16,0 3-1-16,-3-3-1 0,-4 0 3 0,6 2 0 16,-6-2 1-16,9 0-3 0,-9 0 0 0,0 0 0 15,7 0-1-15,-7 0 2 0,6 3-1 0,-2-2 0 16,-4-1 2-16,9 1 0 0,-3 1-1 0,-1 0-1 15,1 0 0-15,1-1 0 0,-1-1 0 0,4 3 1 16,-6-2-2-16,3 2 2 0,-1-2-2 0,4 1 1 16,-5-2 2-16,-1 3-2 0,1-2 1 0,-5-1-3 15,9 3 4-15,-7-3 0 0,-2 0 2 0,0 0-1 16,0 0 1-16,7 3-1 0,-7-3 1 0,0 0-4 16,0 0 2-16,0 0 1 0,0 0-4 0,0 0 1 0,0 0 0 15,-3-11 1-15,3 11 0 0,0 0-2 0,-6-5 3 16,6 5-3-16,-4-4 2 0,4 4 1 0,-3-3-5 15,1 1 3-15,2 2 1 0,-5-5 0 0,5 5 0 16,-4-2-1-16,4 2 1 0,-5-2-3 0,5 2 2 16,-4-4-1-16,4 4 2 0,-1-4-1 0,1 4-1 15,-4-7 1-15,2 6-1 0,2 1 3 0,-3-5-2 16,-1 1 1-16,-1 0 1 0,3-1-2 0,-2 1 5 16,-2 1-7-16,2-2-1 0,0 0 1 0,0 0 1 15,-1-1 4-15,1 1-4 0,-1-1-1 0,-3 1 0 16,2-4 2-16,-2 4 0 0,0-3-3 0,0 3 2 0,0-4-1 15,0 4 1-15,-2-2-1 0,1 0 2 0,-1 0 1 16,1-1 0-16,-4 0-3 0,4 2 3 16,-4-2-1-16,3 1 0 0,1 1 1 0,-1 0-1 0,1-1-2 15,1 0 1-15,1 1 4 0,-1-1-4 0,3 2 2 16,0 1-3-16,0 0 2 0,1-1-1 0,0 2 2 16,-1 0-3-16,2-1 3 0,0 1-2 0,1-1-1 15,0 3 1-15,2 1 1 0,-4-5-3 0,4 5 6 16,0 0-2-16,-4-3-2 0,4 3 2 0,0 0-2 0,-4-2 1 15,4 2 0-15,0 0 0 0,-4-6 0 16,4 6 0-16,0 0 0 0,0 0 0 0,0 0 1 16,-1-1-2-16,1 1-1 0,0 0 3 0,0 0-3 0,0 0 1 15,0 0-1-15,0 0 1 0,0 0-1 0,0 0-2 16,0 0 2-16,0 0 1 0,0 0 0 0,0 0 1 16,0 0-1-16,0 0-1 0,0 0 2 0,0 0-1 15,0 0-2-15,0 0 1 0,0 0-6 0,0 0-12 16,0 0-8-16,0 0-14 0,0 0-19 0,0 0-28 15,0 0-38-15,0 0-55 0,0 0-228 0,0 0-444 16,0 0 196-16</inkml:trace>
  <inkml:trace contextRef="#ctx0" brushRef="#br0" timeOffset="-138661.27">21833 6761 143 0,'2'-4'163'0,"-2"-1"-6"0,0 5-13 0,0-5-8 15,0 5-11-15,0-8-5 0,-2 6-8 16,0-1-2-16,2 3 19 0,0-6 2 0,0 6 0 0,0-4-1 15,0 4-2-15,-4-4-2 0,4 4-6 0,0 0-7 16,-2-3-9-16,2 3-11 0,0 0-6 0,0 0-7 16,0 0-7-16,0 0-11 0,0 0-2 0,0 0-8 15,0 0-7-15,0 0-5 0,0 0-4 0,0 0-5 16,0 0-3-16,0 0-2 0,0 0-5 0,0 0-1 16,0 0-1-16,0 0-3 0,0 0-3 0,-3 11 3 15,1-8-2-15,2 1-4 0,0 1-1 0,0 2 1 16,0 0 0-16,-2 0-4 0,2 3 3 0,2 1-3 15,-2 1-2-15,2-1 4 0,-2 5-1 0,-2 1-5 16,4 1 6-16,-2 0 1 0,2 0-8 0,-2-6 4 0,1 5 2 16,0 0-1-16,0-5 0 0,1 0 3 0,0 1-1 15,0-1-2-15,0 0 0 0,1-3 4 0,-3 0 0 16,2 1-1-16,-2-2-2 0,3-1 1 0,-3 2 1 16,2-3 5-16,-2 3-1 0,0-4 5 0,0 2-7 15,4 1 4-15,-7-3-5 0,2 2 2 0,1-2-1 16,-2 2-5-16,-1-2 1 0,3 1 0 0,0 0-2 15,0-1-1-15,0-1 1 0,-2 1-3 0,-1-1 4 16,3 0-1-16,0-4 1 0,1 5-1 0,-2-2-1 0,1-3-1 16,0 6 1-16,0-6-1 0,0 0 1 15,0 5-1-15,0-5 1 0,0 0-2 0,0 4 1 0,0-4-1 16,0 0-4-16,-4 5 3 0,4-5 2 0,0 4-2 16,0-4-1-16,0 3 4 0,0-3-3 0,0 0 1 15,0 0 2-15,-5 4-4 0,5-4 5 0,0 0-1 16,0 2 0-16,0-2-4 0,0 0 5 0,0 0-3 15,0 0 2-15,0 0 2 0,0 0-2 0,0 0 3 16,0 0 0-16,0 0-4 0,-2 5 0 0,2-5 0 16,0 0 0-16,0 0 0 0,0 0 3 0,0 0-4 15,-4 4 2-15,4-4 0 0,-4 3 0 0,4-3-2 0,0 0-2 16,-3 1-2-16,3-1 5 0,0 0-4 0,0 0 2 16,0 0-2-16,0 0 5 0,0 0 2 0,0 0 4 15,0 0 5-15,7 4 3 0,-1-1 3 0,3-3-3 16,5-3 4-16,2 0-5 0,5 1-2 0,1-1-1 15,6-3 0-15,1 3-1 0,-2 1-2 0,3-2 0 16,-1 1-2-16,-1 0-1 0,-6 0-1 0,-2 0 2 16,1 1-6-16,-2-1 3 0,-6-1 2 0,-1 4-7 0,-3-2 2 15,-2 2-2-15,-1 0 1 0,-6 0 4 16,8 0 0-16,-8 0 0 0,0 0-5 0,0 0 4 0,0 0 0 16,-13 7-8-16,4-3 2 0,0-1 2 0,1 1-5 15,2-1-13-15,-4 2-29 0,6-2-36 0,-2 2-32 16,3 1-28-16,2-5-31 0,-3 3-37 0,4-4-74 15,0 0-195-15,9 1-519 0,-9-1 230 0</inkml:trace>
  <inkml:trace contextRef="#ctx0" brushRef="#br0" timeOffset="-138116.53">22309 7166 36 0,'0'0'183'0,"0"0"-14"0,0 0-7 0,14 4-9 15,-14-4-8-15,0 0 2 0,0 0-8 0,0 0 2 16,0 0-5-16,0 0-4 0,0 0-7 0,5 2-6 16,-5-2-6-16,0 0-9 0,0 0-2 0,0 0-7 15,0 0-7-15,0 3-10 0,0-3-2 0,0 0-13 16,8 0-2-16,-8 0-4 0,9-3-6 0,0 1-4 0,2-1-4 15,2-1-6-15,4-2 0 0,-2 2-7 0,-1-3-4 16,2 2 1-16,-3 0-4 0,-4-2 2 0,1 3-4 16,0 0-4-16,-5 0-1 0,1 2 0 0,-5-3-1 15,3 1-3-15,-2-2-1 0,0 2 2 0,-2 1 1 16,0-2 3-16,0 5-6 0,-4-7 1 0,0 0 0 16,1 5 1-16,-1 0-2 0,-1-2 1 0,-2 2-2 15,2 0-2-15,-3-1 1 0,3 1-4 0,-5 1 5 16,1-2-3-16,3 3 0 0,-3-1-7 0,0 1 10 15,0 0 0-15,1 0 1 0,1 0-4 0,-1 2 2 0,-2 1-1 16,3 1 2-16,1 0-2 0,-3 1 1 16,4-1-2-16,-3 4-2 0,3 0 5 0,-1 1 1 0,-1 0 0 15,2 0-3-15,1 3 1 0,3-3-3 0,-3 2 5 16,3 1-1-16,-2-2-3 0,0 1 2 0,3-3-4 16,2 4 3-16,2-4 0 0,-3 2-4 0,-1-3-1 15,5 2 2-15,-1-5 2 0,4 4-2 0,1-3 1 16,1-2-1-16,-1-1 3 0,8 0-4 0,1-2-10 0,1 0-17 15,1-3-24-15,-1 2-19 0,2-2-31 16,-1-1-34-16,-2-1-24 0,0 0-30 0,-4-1-44 16,1-3-199-16,-2 5-462 0,1-5 204 0</inkml:trace>
  <inkml:trace contextRef="#ctx0" brushRef="#br0" timeOffset="-137566.83">22786 7108 45 0,'0'0'231'0,"0"0"-14"15,1-2-13-15,-1 2-17 0,0-6-6 0,0 6-5 16,0 0-13-16,-4-6-10 0,4 6-13 0,-5-6-15 16,4 4-5-16,1 2-9 0,-4-5-6 0,3 2-5 0,-3-1-2 15,1 1-4-15,-2 2-10 0,5 1-12 0,-10-2-1 16,2 2-6-16,3-2-8 0,5 2-1 0,-14 3-1 15,5-1 1-15,0 1-10 0,0 4 5 0,-2-2 0 16,2 2-9-16,0 0 0 0,-1-1-6 0,3 1-4 16,1 0-1-16,-1 2-4 0,2 0-6 0,0 2-4 15,3-6 3-15,-2 4 2 0,1 1-5 0,2-1-2 16,0-2 2-16,0-1-5 0,-1 1-1 0,5-2 1 16,-2-1-2-16,2 2-4 0,-1-4 4 0,3-1 0 15,3 0-7-15,0-2 5 0,2 0 0 0,1-3-1 16,0-1 0-16,0-2-3 0,3-3-4 0,-2 4 2 0,2-4-4 15,-3 3 2-15,-2-2 0 0,1 2 3 0,-1-1-2 16,-1 3-1-16,-3-2 5 0,0 2-2 0,0 1-2 16,-1-1 1-16,1 0 0 0,-1 1 0 0,0-1 3 15,-1-1 4-15,-1 5 2 0,3-3 4 0,-5 4 5 16,1-5-5-16,-1 5 4 0,3-4-5 0,-3 4-3 16,2-2 1-16,-2 2-1 0,0 0 0 0,3-2-3 15,-3 2-6-15,0 0 2 0,0 0 4 0,0 0-2 16,0 0-1-16,3 8 2 0,-2-4-7 0,0 0 7 0,-1 1 0 15,0-1-3-15,3 2 2 0,-3 1-2 16,1 1 1-16,0-2-1 0,2 4 1 0,2-4 0 0,-1 5-2 16,1-5 0-16,0 2-1 0,-1-1 3 0,1-1-3 15,0-2-3-15,3 3-3 0,-2-4-8 0,3-2-15 16,-1 0-11-16,1-1-19 0,2-1-26 0,-2-1-28 16,1 0-27-16,-1-7-34 0,-1 3-33 0,3-4-51 15,1-3-200-15,-4 4-493 0,-2-1 219 0</inkml:trace>
  <inkml:trace contextRef="#ctx0" brushRef="#br0" timeOffset="-136366.36">23206 7016 169 0,'-5'-6'234'16,"5"6"-17"-16,0 0-19 0,0 0-19 0,-4-4-18 15,4 4-16-15,0 0-13 0,-4-2-14 0,4 2-10 16,0 0-10-16,0 0-5 0,-12 4-4 0,4-2 6 16,2 1-5-16,-1 0-2 0,-1 2-4 0,-2 1 2 15,0 1-2-15,-4 1 3 0,0 2-2 0,0 0-6 0,0 0-6 16,1 2-7-16,0-1-4 0,0 1-5 16,2 1-8-16,0-1 1 0,4-2-6 0,3 1-2 0,-1-1-4 15,0 0-8-15,5 1 0 0,-1-3-3 0,-2 2-2 16,3-5-4-16,4 3 2 0,1-2-6 0,0-5-3 15,6 1 2-15,1 1-1 0,1-6-1 0,6 1-4 16,-1-2 1-16,1-4-3 0,2 0-2 0,1-6 3 16,-5 1-2-16,6-3-5 0,-10 3 5 0,1-4-1 15,0 3-2-15,-5-2-2 0,3-1-3 0,-5 1 2 16,-2 1 0-16,-1-2 2 0,0 1 0 0,-4 1-4 16,1-1 2-16,-2 4 0 0,0-1 1 0,-2-4-2 0,1 0-2 15,-2 3 9-15,1-2 2 0,1 3-1 16,-2 1-1-16,-2 0 3 0,3 3 10 0,-2-2-3 0,0 2-5 15,0 1-1-15,-3 1 2 0,2 0 1 0,-1 1 4 16,3 2 4-16,2-1 0 0,-2 1-2 0,0 1-1 16,0 1-4-16,4 2 0 0,-9-3-5 0,9 3 4 15,0 0-3-15,-14 5 1 0,9-3-7 0,-4 1 5 16,6 0-8-16,-4 1 6 0,3 1-3 0,0 2 1 0,0 2 8 16,1 2 0-16,0-2-1 0,1 3 2 0,0 0-3 15,2-2 2-15,0 3-5 0,2 3 6 16,0 0 4-16,-2 0-3 0,6-2 1 0,0 3 0 0,0-2-9 15,-1-1 5-15,5 3-1 0,-6-2-4 0,3-4-2 16,-1 2-1-16,-1-3 2 0,-1 2-1 0,2 0-4 16,2-3 6-16,-3 2-1 0,4-2 1 0,0-3-2 15,0 1-3-15,1-1 5 0,3-2 2 0,-2-1-5 16,9 0 1-16,-4-3-5 0,3-2-1 0,-1-2-5 16,1 0 5-16,-1-1-6 0,-1 0 4 0,-6 1-4 15,2-1 1-15,-4-2-2 0,4 2 2 0,-4 1-3 0,-4-1 1 16,0 1 6-16,3 0-3 0,-4 0-1 15,-2 1 4-15,5-2-1 0,-5 3-1 0,-1 0-1 16,-1 2 3-16,6-5 0 0,-5 1-1 0,0 0-1 0,-1 4 4 16,4-4-5-16,-4 4 5 0,2-3 0 0,-2 3 2 15,2-8 1-15,-1 6-2 0,0-1 4 0,-1 3-2 16,2-5 0-16,-2 0 0 0,0 5-2 0,0-5 3 16,0 5-3-16,-2-5-2 0,2 5 3 0,0 0-4 15,0 0 3-15,-1-4-2 0,1 4 0 0,0 0 0 16,0 0-3-16,-3-3-3 0,3 3 4 0,0 0 2 15,0 0 0-15,0 0 2 0,0 0-7 0,0 0 3 0,0 0 2 16,0 0-1-16,-10 6 0 0,10-6 3 0,0 0-4 16,0 0-1-16,-4 4 2 0,4-4 4 15,-2 2-4-15,2-2-2 0,-4 5 4 0,0-4-1 0,4-1 2 16,-2 5-4-16,-1-4 3 0,-2 3 1 0,1-2-6 16,3 5 4-16,-4-2-3 0,-2-1 4 0,5 2-1 15,-5 2 1-15,0 0-2 0,0 0 0 0,5 2 0 16,-2 0-3-16,0-1 3 0,0 3 6 0,3-3-3 15,-2 1-4-15,3 0 1 0,3 1 5 0,-2-3-3 16,3 1-2-16,1-3 5 0,0-1-1 0,3 1-3 16,5-4 7-16,0-1-5 0,1-1-1 0,-2-2-2 0,2 1 1 15,4-5 4-15,-4 1-6 0,1-1 4 0,-3 0-4 16,-2-1 1-16,1 2 2 0,-1 0-3 16,-4 0 6-16,-1 3 0 0,3-2-4 0,-4 3-11 0,1-2 9 15,0 2-2-15,0 0 1 0,-5 1 4 0,13 1-2 16,-4 0 4-16,-3-1-9 0,3 4 3 0,3 0 4 15,-1-1 1-15,-2 3 1 0,0-1-8 0,1 0 5 16,-2 0 1-16,-1 1-3 0,-1-5-1 0,0 2 3 16,-2-1 4-16,-1 0 1 0,-3-2 1 0,0 0-2 15,0 0 0-15,0 0-2 0,0 0 5 0,0 0-7 16,0 0 0-16,-6-10 1 0,0 5-1 0,2 1-1 0,-1-1 5 16,0 2-4-16,0-1-2 0,0-2 3 0,-1 1-1 15,0 0 1-15,3-2 6 0,0 1-3 16,-1 1 4-16,4-2 0 0,-1-2-2 0,-2-4-3 0,3 4-2 15,0-1 5-15,3 1 0 0,-3-2-16 0,1 3-11 16,3-3-17-16,0 4-22 0,-3-1-29 0,3 3-32 16,-1-2-41-16,3 3-44 0,-2-1-36 0,-1 0-296 15,3 1-582-15,-1-2 257 0</inkml:trace>
  <inkml:trace contextRef="#ctx0" brushRef="#br0" timeOffset="-135874.54">23954 6958 133 0,'-4'-4'245'0,"4"4"-17"15,-3-4-15-15,3 4-17 0,-2-1-15 0,2 1-17 16,0 0-19-16,0 0-14 0,-4-3-10 0,4 3-14 15,0 0-9-15,0 0-13 0,0 0-5 0,0 0-4 16,-14 4-3-16,9-1-5 0,-2 1-1 0,0 2-5 16,-3 1-1-16,1 1 1 0,-2 0-2 0,0 2-5 0,-2 2-6 15,-1 0-4-15,5 2 1 0,-4-3-14 0,3 1 4 16,2 0-3-16,3-2-4 0,3 1-3 0,-2-2-4 16,1-2 1-16,0-1-4 0,3-1 1 0,-2-1 2 15,2 0 5-15,0-4 2 0,0 4 2 0,0-4-3 16,14-2-3-16,-9-1-4 0,8-1-1 0,0-3-2 15,-1 2 1-15,0 0-4 0,6 1-5 0,-8 0-5 16,2 0 2-16,-2 3 0 0,0 0 2 0,-2 1-3 16,0 0-1-16,-1 1 2 0,2 2-8 0,0 2 6 0,-1-3-4 15,-2 4 4-15,1-2-2 0,-2 1 1 0,0 0 0 16,-1-1 0-16,-2 1-1 0,1 0 0 0,-2-1-3 16,2 2 3-16,-3-4 1 0,0 2 0 0,0 0 3 15,0-4 2-15,-5 9 6 0,1-4 5 0,-4 1-1 16,2 1-2-16,-3-1-1 0,1-1-1 0,0 3-4 15,3-5 3-15,0 1-3 0,-4 6 0 0,4-6-2 16,2-1-6-16,-2 4-36 0,3-2-41 0,-2-2-49 16,1-1-53-16,0 1-84 0,3-3-233 0,0 0-534 0,0 0 237 15</inkml:trace>
  <inkml:trace contextRef="#ctx0" brushRef="#br0" timeOffset="-135299.78">24094 6709 117 0,'-4'-3'251'0,"4"3"-28"0,0 0-19 15,0 0-14-15,0 0-10 0,0 0-4 0,0 0-22 16,-1 11-12-16,1-4-2 0,0 1-7 0,0 0-8 15,1 6-7-15,-2-2-5 0,2 4-8 0,1 0-4 16,-1 1-9-16,-2 0-4 0,2 0-8 0,0 4-7 16,2-1-5-16,-1 0-7 0,-2-1-2 0,2 0-3 15,0 0-8-15,-2-4-2 0,3 2-8 0,-2-5-2 16,-1-1-4-16,0 1 1 0,3-6-11 0,-2 2 2 16,0-4-2-16,1 1 2 0,-2-1-6 0,1 0 6 15,-1-4-4-15,7 0-4 0,-7 0 1 0,12-8-3 0,-3 3-1 16,2 0-3-16,-2-2 0 0,2 5 0 0,-4-2-1 15,1-2-2-15,2 1-4 0,-2 3 4 0,1-1-3 16,-2 3 1-16,0-1-3 0,1 1 0 0,0 1-2 16,-4 1 3-16,1 2 2 0,3 0-3 0,-1 2 1 15,0 0-1-15,-2 2-4 0,0 0 3 0,-1-2 1 16,0 2-1-16,0-4 0 0,1 3-3 0,-3-2 5 16,2 0-1-16,3-1-1 0,-5-1-1 0,2-1 3 0,5 1 1 15,-1-3-3-15,1 0 4 0,1-3-3 0,3-1 5 16,-2 2-6-16,2-1 2 0,-4 3 0 0,1-2-5 15,-2 2 3-15,-1 1-1 0,0-1-1 0,0 3-4 16,2-1 10-16,-4-2-4 0,1 3 0 0,0-1 1 16,-3 1-2-16,0-3 0 0,1 3 3 0,1-2-5 15,-5-1 3-15,5 3 1 0,-5-3 5 0,7 1 4 16,-7-1-5-16,5-5 1 0,0 2-2 0,-5 0 0 0,6-3-14 16,-2-2-17-16,-1 0-24 0,-1-1-26 15,-2-3-60-15,0 2-43 0,0-9-50 0,-2 4-264 16,-5-2-535-16,1-1 237 0</inkml:trace>
  <inkml:trace contextRef="#ctx0" brushRef="#br0" timeOffset="-135151.15">24364 6850 261 0,'0'0'248'0,"-5"-4"-8"16,4 0-8-16,1 4-14 0,0-5-12 0,0 5-17 16,4-5-17-16,-4 5-15 0,6-3-21 0,-6 3-11 15,0 0-16-15,9 3-8 0,-9-3-11 0,5 2-9 0,-1 2-18 16,-2 0-34-16,3 0-45 0,-2 2-60 15,1-2-65-15,-2 1-263 0,3 0-438 0,-3-1 193 16</inkml:trace>
  <inkml:trace contextRef="#ctx0" brushRef="#br0" timeOffset="-134682.74">24534 6944 137 0,'-1'4'255'0,"2"1"-10"15,-1 2-3-15,1 0-18 0,-1 4 4 0,3 5-5 0,1 1-15 16,-2 0-21-16,2 5-19 0,-4 2-3 0,4 2-15 16,1 1-9-16,1-1-15 0,1-2-8 0,-2 2-7 15,-2-5-9-15,4 4-8 0,1-1-4 0,-4-5-11 16,1 0-7-16,2-2-4 0,0 2-11 0,-2 1 0 16,-1-4-12-16,1-5-7 0,-5 2-2 0,-2-3 0 15,4 1-2-15,-2-4-9 0,-2 3 1 0,1-3-2 16,-1-3-1-16,0 3-6 0,-3-4 3 0,1-2-7 15,-1 0-18-15,5-1-12 0,-10-3-7 0,6-4-17 16,-2-1 4-16,1-2-10 0,-1-7 0 0,3-3 1 16,-1-6-1-16,-2 0-1 0,4-5 6 0,0 1 2 0,0 1 4 15,0-1 2-15,3 1 7 0,0 2-3 0,3 2 16 16,-1 9 15-16,-1-1 6 0,2 0 8 0,1 6 10 16,-1-1 3-16,1 3 9 0,0 0-6 0,-1 2-2 15,5-5 3-15,-1 7-6 0,3-2-4 0,1 2-2 16,-1 2 0-16,0-2-2 0,1 3-5 0,1 2 2 15,-4 0 2-15,2 2-2 0,1 1-7 0,-7 0 1 16,4 1 1-16,-4 3 0 0,0-1-1 0,-2 4 0 0,-2-1-6 16,-2 2 5-16,-2 0-4 0,-2 0 0 15,0-1 2-15,-1 1-3 0,-6 2 1 0,3-5-1 16,-1 1 0-16,2-1 1 0,1-1 1 0,0 0-5 0,-3-2-6 16,1 0-34-16,5 0-57 0,-3-1-70 0,-1-2-105 15,3-2-261-15,5 0-576 0,-9-6 255 0</inkml:trace>
  <inkml:trace contextRef="#ctx0" brushRef="#br0" timeOffset="-134540.29">24835 7125 128 0,'0'0'320'0,"0"0"-29"15,0 0-22-15,2 4-30 0,-2-4-19 0,0 0-30 0,0 0-13 16,0 5-38-16,0-5-92 0,-5 5-113 0,3-2-260 15,2-3-353-15,0 0 156 0</inkml:trace>
  <inkml:trace contextRef="#ctx0" brushRef="#br0" timeOffset="-130857.18">21312 7152 37 0,'0'0'162'0,"4"-2"-9"0,-4 2-5 16,0 0-9-16,0 0-15 0,0 0-5 15,0 0-2-15,0-4-10 0,0 4-5 0,0 0-9 0,0 0-6 16,0 0-6-16,0 0-5 0,0 0-4 0,0 0-6 15,0 0-4-15,0 0-8 0,0 0-4 0,0 0-4 16,0 0-5-16,0 0-1 0,0 0-3 0,0 0-6 16,0 0-5-16,0 0 1 0,0 0-5 0,0 0 4 15,0 0-3-15,0 0-1 0,0 0 2 0,0 0 1 16,0 0-1-16,0 0 4 0,0 0-3 0,0 0 1 16,0 0-2-16,0 0 1 0,0 0-1 0,0 0-4 0,0 0 0 15,0 0-2-15,0 0 1 0,0 0 0 16,0 0-2-16,0 0 1 0,0 0 1 0,0 0 2 0,0 0 0 15,0 0-1-15,0 0-4 0,-14 0 0 0,14 0-3 16,-10-4-3-16,8 3 0 0,2 1 1 0,-11-5-2 16,6 3 0-16,0 0-1 0,-4-1-2 0,5 1 0 15,-2-1-1-15,-2 0-1 0,-2-1 1 0,2 2-2 16,1 0 6-16,-2 1-6 0,1 0-1 0,-1-2-1 16,1 2 1-16,1 0 0 0,-3-2 0 0,1 0-2 15,-2 2 3-15,2-2-1 0,-1 0-2 0,-1 0 3 16,1-1-2-16,-1 1 4 0,-3-1-8 0,4-1 5 0,-3 3-2 15,-1 0 1-15,-4-3-2 0,0-1-1 0,-2 3 16 16,-9-3-1-16,3-1-1 0,-4 2-2 0,1-1 1 16,0-3-2-16,-6 2-2 0,0-1 3 0,1 0-6 15,-3-1 1-15,-14-3 0 0,18 4 2 0,-3 0 3 0,0 1-3 16,4-3 1-16,-4 4-2 0,2-1 2 16,3 1 1-16,-2 0-4 0,6 2 4 0,4 2-4 15,-5-2-2-15,7 0 1 0,2 4-1 0,0-1-1 0,3 1 3 16,-2 1-3-16,0-2 0 0,0 2-3 15,0-1 2-15,1 3-1 0,1-3 0 0,-4 1 0 16,4 2-1-16,-5-2 4 0,3 4-4 0,0-1-1 0,-3 1 5 16,5-1-2-16,-3 1-1 0,2 0-4 0,4-2-1 15,-6 4 5-15,6-4-2 0,2 1-1 0,-5-1 1 16,5 1-2-16,-3 1 5 0,2 1 0 0,0-2-2 16,1-2 1-16,0 1-3 0,-1 1 0 0,3 0-6 15,2-3 9-15,-1 2 4 0,0 0-9 0,-2 0 7 16,1 2-4-16,2-2 3 0,-1-1 2 0,3-1-4 15,1 1 4-15,0 0-5 0,4-2 3 0,-9 1 0 0,9-1-4 16,-5 1 3-16,5-1 5 0,0 0-2 0,-4 2-3 16,4-2 2-16,0 0 1 0,0 0 3 0,0 0-4 15,0 0 4-15,0 0-3 0,0 0-2 0,0 0-2 16,-9-3 0-16,9 3 2 0,-5-3-3 0,5 3-1 16,-7-2 1-16,4-1 1 0,3 3 1 0,-10 0-4 15,7-3-5-15,3 3 6 0,-6-2-1 0,6 2 2 16,-7-3-2-16,7 3-1 0,0 0 2 0,-7 0-1 15,7 0-2-15,0 0-11 0,0 0-3 0,-7-2-8 16,7 2-9-16,0 0-7 0,0 0-9 0,0 0-7 0,-5-1-7 16,5 1-10-16,0 0-6 0,-2-3-19 0,2 3-16 15,0 0 0-15,-7-3-41 0,2 2-167 0,5 1-352 16,3-7 156-16</inkml:trace>
  <inkml:trace contextRef="#ctx0" brushRef="#br0" timeOffset="-130184.02">19761 6873 87 0,'-2'-2'178'0,"2"2"-8"0,-2-4-9 16,2 4-11-16,0 0-13 0,0 0-16 0,-2-2-9 15,2 2-11-15,0 0-14 0,0 0-9 0,0 0-8 16,0 0-5-16,-7 8-6 0,5-4 0 0,-2 3-4 15,0-2-3-15,-1 4-4 0,-3-1 3 0,-2 1-3 16,3-2 4-16,-2 4-6 0,-2 0-1 0,-3-2-2 16,-1 0-1-16,0 0 0 0,-2 2-3 0,-1-4 0 15,-1 0-4-15,0 1 3 0,1-1-2 0,6-1 0 0,-4 1-9 16,3 1 3-16,3-5 0 0,2 2-5 16,0-2-3-16,3 1-2 0,0-1 0 0,-2-1-6 0,4-1 0 15,3-1-3-15,-6 4 0 0,6-4 1 0,-4 0-1 16,4 0-1-16,0 0 3 0,-3 4-4 0,3-4 4 15,0 0 1-15,-4 3 2 0,4-3-1 0,0 0-3 16,0 0-3-16,0 0 1 0,0 0-1 0,-4 2-2 16,4-2 3-16,0 0-4 0,0 0 0 0,2 6-1 0,0-4 3 15,2 3-3-15,-1 0 1 0,1-3 0 16,2 3 0-16,4 2-3 0,-5-2-2 0,7-2 4 16,-3 3-2-16,2-1 3 0,2-1-2 0,0 0-3 0,3 0 3 15,2 1-3-15,-5-2-1 0,1-2 1 0,-2 0-4 16,-1 2 2-16,3-3 1 0,-4 3 3 0,1-2-1 15,-4-1-1-15,0 3 1 0,-1-3 3 0,-6 0-4 16,10 0-1-16,-6 1 8 0,-4-1-1 0,0 0-1 16,0 0-1-16,0 0 3 0,0 0 6 0,5-4-2 15,-5 4-1-15,0 0-7 0,0 0 6 0,-9-8-1 16,4 4-1-16,1 2 1 0,1-2 4 0,-1-1 7 0,-1-1 11 16,-1 0 1-16,3-2 2 0,1-1-5 15,-4-1 0-15,2 0 1 0,2-2-4 0,-1 2-6 0,2-3 4 16,-1 2-6-16,0-1-1 0,-1 1-3 0,3 2 3 15,0 1 6-15,0 2-1 0,-4-1-3 0,4-1 1 16,0 3-1-16,0 1-10 0,-1 0 5 0,0 0-7 16,1 4 3-16,0-6-4 0,0 6-6 0,-1-4-19 15,1 4-4-15,0 0-17 0,0 0-1 0,1-4-8 16,-1 4-11-16,0 0-8 0,0 0-4 0,0 0-4 16,0 0-13-16,0 0-22 0,9 2-26 0,-9-2-43 15,4-4-239-15,-4 4-454 0,2-5 202 0</inkml:trace>
  <inkml:trace contextRef="#ctx0" brushRef="#br0" timeOffset="-120218.04">18317 7665 29 0,'0'0'138'0,"0"0"-17"0,0-4-7 16,0 4-5-16,0-5-9 0,0 5-1 0,0-5 5 15,0 5 14-15,0-5 1 0,0 5 0 0,-2-6-11 16,-1 1-4-16,2 1-9 0,-2-2 3 0,2 3 1 16,-3-2-13-16,2 1-9 0,-2-1-8 0,0 0-5 15,-2 1-7-15,2 0-5 0,0 1-3 0,0 0-8 16,0-1-2-16,-1 1-3 0,-1 0-6 0,-2 1-2 0,3-1-1 15,-3 1-3-15,3-2-1 0,-4 3 0 0,4-1 0 16,-1-2-2-16,-1 3-9 0,-3-1 4 0,1 2 2 16,0 0-5-16,-3 0-1 0,1 0-3 0,2 3 2 15,-1 1-1-15,1-2-3 0,0 1 1 0,-1 2-3 16,1 2-1-16,0-2 1 0,3 3-1 0,-3 1-2 16,2 1 3-16,2-2-2 0,0 1 0 0,2-1-1 15,1 2-1-15,1-2 2 0,1 0-3 0,1-2 0 0,0 4-1 16,0-2-1-16,3-1-1 0,0 0 4 15,5 0-3-15,1 1 0 0,-1 1 1 0,3-3 1 0,2 6-2 16,1-4 2-16,-3 0 1 0,-1-2-2 0,-2 2-2 16,3-1 1-16,-5 0 2 0,1 1-1 0,1-1 2 15,-7 2 2-15,2-3-6 0,0-1 3 0,0 0 1 16,-4 1-2-16,1-1 2 0,-1 0 0 0,0 2 0 16,-1-3-1-16,-3 0 0 0,3-1 1 0,-2 4-1 15,-1-5 3-15,2 1-4 0,-2 0 3 0,-1 1-2 16,1 0 1-16,-1 0 3 0,-1-2 0 0,3 1 0 0,-1-1 1 15,-1 0 5-15,-2-1 1 0,1 1 16 0,2 0-4 16,-1 0-2-16,-1 0-7 0,-5-2 6 0,4 3-3 16,-6-1-9-16,3-2 3 0,1 1-14 0,3-1-9 15,-3 0-15-15,9 0-24 0,-10-1-32 0,6 2-34 16,4-1-40-16,0 0-230 0,-8-6-418 0,8 6 186 16</inkml:trace>
  <inkml:trace contextRef="#ctx0" brushRef="#br0" timeOffset="-119717.73">18426 7790 117 0,'0'0'211'15,"0"0"-5"-15,1-5-8 0,-1 5-10 0,0 0-10 16,0-4-9-16,0 4-12 0,0 0-8 0,0 0-13 16,-4-6-13-16,4 6-10 0,0 0-19 0,0 0-2 15,-9 0-12-15,9 0-5 0,0 0-10 0,-15 4-6 16,9-1-6-16,-1 0-3 0,-3 2-3 0,0 0-2 0,-2 1-6 16,2 0 3-16,0 4-6 0,-1-3-1 0,1 0-6 15,1 2-2-15,0-1-1 0,2 1-3 0,0-1-1 16,2 1-1-16,3-1-4 0,-2 0 2 0,4-1-7 15,1-1-1-15,0 2 1 0,3-3-1 0,1 2-2 16,4-2 2-16,3-1-5 0,1-2 1 0,1-1-4 16,2-1 3-16,3 1-4 0,-1-2 1 0,0 0-2 15,-4-1 2-15,-1-1-3 0,0-1 2 0,-3 3 1 0,-1-2 0 16,-1 0-3-16,-2 0 0 0,0-1 0 16,0 1 3-16,-3-1-4 0,-1 0 5 0,0 0 10 0,0-2-11 15,-4 1 5-15,4-2 6 0,-2 2 12 0,-3-3 0 16,-2 1-5-16,2 1 8 0,-2-3 4 0,-2-1-4 15,-1 4 0-15,0-2-3 0,-1 1-3 0,2-2-3 16,-1 3-1-16,-1 1 1 0,1-1-8 0,2 3 3 16,1 1-5-16,1 0-19 0,-2 1-15 0,6 1-27 15,-9 0-38-15,9 0-39 0,-8 5-49 0,8-5-66 16,-4 3-209-16,4-3-488 0,0 0 216 0</inkml:trace>
  <inkml:trace contextRef="#ctx0" brushRef="#br0" timeOffset="-119251.45">18736 7786 92 0,'0'0'181'0,"-9"0"-7"15,9 0-10-15,-9 0-10 0,9 0-14 0,-14 3-7 16,8 0-13-16,1 0-8 0,-3-2-1 0,2 3-9 16,-2-1-4-16,2 4-2 0,-3-3-10 0,-3 3-6 15,6 2 3-15,-2 0-9 0,3-4-1 0,-4 4-11 16,2 0 4-16,0 2-9 0,3-2-5 0,-2-1-5 16,2 1-5-16,0 0-4 0,3-2-2 0,1 1-9 15,0-2 1-15,3 0-7 0,-1 1 0 0,2-3-4 0,2 0 0 16,2-2-2-16,2 2 4 0,3-4-5 0,0 0 0 15,3 1 1-15,4-1-4 0,-3 0-3 16,4-3 3-16,-4 1-3 0,0 2-2 0,1-1 0 0,-4 0 1 16,-3 0-3-16,0 1 0 0,1 1-1 0,-1-1 0 15,-6 0 1-15,1 1-1 0,2-1-1 0,-8 0-1 16,9 1 4-16,-6 0-1 0,-3-1-1 0,6 4 0 16,-2-1 1-16,-4-3-2 0,1 4-1 0,2-3 0 15,-2 3 1-15,-1-4-3 0,1 5 1 0,-1-5 1 16,0 3-1-16,0-3 1 0,0 0 1 0,0 0 0 15,3 4 2-15,-3-4-4 0,0 0-6 0,0 0-19 0,0 0-23 16,0 0-42-16,0 0-57 0,0 0-89 0,0 0-138 16,-13-9-406-16,8 6 180 0</inkml:trace>
  <inkml:trace contextRef="#ctx0" brushRef="#br0" timeOffset="-119090">18777 7784 261 0,'0'-5'278'0,"0"5"-21"0,0 0-17 0,5-4-15 16,-2 3-19-16,-3 1-21 0,10-3-26 0,-5 1-13 0,4 4-11 15,-4 0-22-15,3-2-41 0,-3 1-45 0,0 0-50 16,4 2-47-16,-4-2-64 0,0 1-213 0,3-1-375 16,-3 1 167-16</inkml:trace>
  <inkml:trace contextRef="#ctx0" brushRef="#br0" timeOffset="-118484.2">19016 7873 67 0,'0'0'270'0,"0"0"-16"16,0 0-21-16,0 0-8 0,9-8-16 0,-9 8-15 16,6-4-21-16,0 1-13 0,0 1-17 0,-2-1-13 0,2-2-15 15,-2 1-11-15,1 0-12 0,-1 3-6 0,-3-5-8 16,3 3-7-16,-1 0-3 0,-2-2-1 0,0 2-5 15,-1 3-6-15,0-5-1 0,0 5-8 0,0 0-9 16,0 0-2-16,-2-3 1 0,2 3-6 0,0 0-4 16,-11 6-2-16,6-2 1 0,0-1-7 0,1 3-1 15,-2-1 1-15,2 0-5 0,2 2-5 0,-1 2 4 16,-1-5-4-16,2 4 2 0,0-1-5 0,1 0 1 16,1 1-3-16,0-1 0 0,0 0 0 0,3 0-2 15,-1-3-1-15,-2 0-2 0,4 2 1 0,-1-2 1 0,3-1-4 16,2-1 1-16,2-1 2 0,0-1-1 0,3-1-3 15,-3 0-13-15,7-1 0 0,-2-4-3 0,4 2-8 16,-3-1-4-16,1 0-7 0,-4 0-7 0,4-4-12 16,-8 1-6-16,5-3-5 0,-5 3 1 0,1-4-2 15,-3 2-1-15,1 1-5 0,-4-3 2 0,1-1 11 16,0-1 2-16,2-2 5 0,-6-1 8 0,2 2-1 16,-1-1-3-16,-2 0 9 0,0 3-11 0,-5-1 7 15,5 2 3-15,-1 1 5 0,-3-7 4 0,0 9 3 0,-4-1 7 16,5 2 5-16,-4 0 3 0,2-1 9 0,0 4 13 15,1 1 6-15,-1 0 12 0,1 1 7 0,2 1 5 16,2 2-2-16,-8-4 4 0,8 4 3 0,-4-1-1 16,4 1 3-16,-4-3-1 0,4 3 0 0,0 0-1 15,0 0-2-15,0 0 12 0,-5 8 10 0,5-2-4 16,-2-2 4-16,2 4-1 0,2 2 0 0,-2 1-2 16,0 0-4-16,0 6 3 0,0 0-5 0,0 0-3 15,3 0-3-15,-3 3-3 0,2-2 0 0,0 1-6 16,0-2-7-16,2 1 2 0,-3-3-6 0,4 1 0 0,-3 0-7 15,0-5 3-15,1 1-2 0,-1 0-8 0,2-3-6 16,0-1-17-16,-3-1-23 0,1-2-14 0,0-1-19 16,-2-1-22-16,4 0-32 0,-4-3-30 0,5 3-69 15,-5-3-202-15,0 0-456 0,1-10 202 0</inkml:trace>
  <inkml:trace contextRef="#ctx0" brushRef="#br0" timeOffset="-118209.78">19241 7781 51 0,'9'-3'201'0,"0"-2"-11"0,1 1-12 15,3 2-7-15,2 0-15 0,2 0-10 0,1 0-12 16,-1-1-4-16,0 3-9 0,-3 3-2 0,0-3-5 16,-1 3-9-16,1-1-9 0,-2 1-9 0,-1 1-12 15,1 1-6-15,-2 1 1 0,-4-2-8 0,3 3-4 16,-5-2-5-16,1 2 1 0,-2 1-3 0,-2-1 1 15,-1 1 3-15,4 1-5 0,-7-3-4 0,3 5-3 16,-1-5-1-16,1 2-5 0,0-3 0 0,0-1-4 0,-1 2-6 16,-2-4 1-16,3 2-5 0,0-4-1 15,4 5-3-15,-4-5-4 0,0 0-25 0,0 0-41 0,0 0-39 16,0 0-45-16,0-14-74 0,-1 2-213 0,-2 2-455 16,-1-1 202-16</inkml:trace>
  <inkml:trace contextRef="#ctx0" brushRef="#br0" timeOffset="-118046.45">19420 7646 253 0,'0'0'244'0,"0"-6"-25"0,0 6-19 16,6-1-18-16,-2 0-24 0,-4 1-12 16,11 1-12-16,-3 0-18 0,3-1-18 0,-5 3-30 0,0 0-31 15,3 0-37-15,-5 0-31 0,1 2-33 0,0 0-34 16,2 0-63-16,-1-1-90 0,-2 2-271 0,0-2 121 15</inkml:trace>
  <inkml:trace contextRef="#ctx0" brushRef="#br0" timeOffset="-117552.17">19582 7804 18 0,'2'3'197'16,"-2"-3"-6"-16,3 4-3 0,-3-4 6 0,7 3-8 0,-1-2-12 15,-2 1-15-15,2-2-14 0,-6 0-12 0,12-2-4 16,-3 2-8-16,-2-2-6 0,0 1-5 0,1 0 3 15,4-4-6-15,-7 3 0 0,3-1 2 0,-1-3-13 16,0-1-14-16,-2 2 0 0,-1 0-8 0,-3-2 4 16,3 0-2-16,0 1 0 0,-3 1 1 0,3 1-6 15,-4 0 1-15,5 0-11 0,-5 2-4 0,0 2-6 16,1-6-4-16,-1 6-7 0,0 0-3 0,0 0-4 16,0 0-3-16,0 13-6 0,0-6-4 0,-1 1 1 15,1-2-3-15,0 2 0 0,-1 1-1 0,-3 0-5 0,4 0 1 16,0 1-1-16,0-4-8 0,4 0 0 0,-4-1-4 15,1 1 0-15,-1-2 4 0,1 0-3 0,3-2-9 16,-1 1-2-16,1 1-5 0,1-4-6 0,-5 0-3 16,14-4-2-16,-9 0-6 0,3 1 4 0,1 1-4 15,1-5 8-15,-1 2 5 0,0 2 1 0,1-2 3 0,-4 3 2 16,3-3-1-16,-2 0 2 0,-1 4 4 16,-1-2-2-16,3 1-1 0,-4 0 7 0,1 0 1 15,-1 0-7-15,-4 2 8 0,10-3 1 0,-6 1-2 0,-4 2 1 16,9-1-2-16,-3 1 7 0,-6 0 2 15,10 0-2-15,-5 1 3 0,7 4 2 0,-2-4-2 0,-1 4-2 16,0 1-8-16,4-1 6 0,-7 2 1 0,3 1 0 16,0 4 0-16,0-4 3 0,-4 2-1 0,2-2-2 15,-2 4 0-15,-1-2 0 0,-3-1-1 0,0 1 1 16,0-1 3-16,-3 1-2 0,-1-1 0 0,2-1-2 16,-2-3 1-16,0 2-1 0,-1-1 3 0,-2-3-11 0,4 2-30 15,-2-3-48-15,-3 0-76 0,7-2-78 16,-13-5-263-16,6 0-543 0,1-3 240 0</inkml:trace>
  <inkml:trace contextRef="#ctx0" brushRef="#br0" timeOffset="-117390.27">20152 7896 14 0,'0'0'332'0,"0"0"-36"15,0 0-33-15,0 0-40 0,0 0-59 16,0 0-89-16,0 0-129 0,0 0-166 0,0 0-236 0,0 0 105 16</inkml:trace>
  <inkml:trace contextRef="#ctx0" brushRef="#br0" timeOffset="-113902.06">18841 7292 74 0,'-22'-1'86'0,"1"0"-10"0,-6-2-4 16,6 4-8-16,-7-1-11 0,5 2-5 0,3-2 3 15,-2 1-12-15,-1 0-3 0,1 1-1 0,2 0-10 16,-1-2 1-16,1 4 1 0,2 0-5 0,-1-1-2 15,0 1-4-15,2 0 2 0,-2-1 1 0,2 2 0 16,1 0-1-16,-2 0-4 0,1 1-3 0,0-2 6 16,-2 5-7-16,2-1 3 0,0 1 1 0,-3-1-6 15,0 4 2-15,4-2-1 0,-6-1 1 0,3 0-8 0,2 2 4 16,-2-2 0-16,2 0 2 0,2 0 3 0,0 0-2 16,0 0 3-16,4-1 5 0,0-1-1 0,1 1-3 15,1-1 6-15,0 0 2 0,2 2 10 0,2-1-2 16,0-2-2-16,0 1-2 0,0 1 3 0,0-3-1 15,0 5 2-15,-2 0-6 0,2-1 1 0,0 1-4 16,-4 1-3-16,4 0 0 0,0-2-5 0,-4 6 1 0,0-1 1 16,0 1-6-16,0-2 3 0,1 2-2 15,2 1 2-15,-3 0-3 0,0-1 3 0,3-1-2 0,-1-3-6 16,-2 4 6-16,2-4-5 0,2-1-3 0,1 0 3 16,0-2 0-16,2-2 0 0,-1-1 4 0,2 2 2 15,-1-2-1-15,4 3 8 0,-2-3 6 0,2 0 1 16,1 1 0-16,2-2-5 0,-1 2-3 0,-1-2 1 15,1 0-2-15,0 1 1 0,0-1-4 0,1 1 0 16,-2 1 2-16,0-1-4 0,1 2-1 0,0 0 3 16,-3 0-5-16,3-1 0 0,-2 1 1 0,0 1-2 15,-2 2 2-15,4-4-3 0,-3 4 4 0,3 0 7 0,-4-3-1 16,5 3 2-16,0-5 2 0,-4 6 1 16,2-5 0-16,2 3 8 0,0 0 6 0,3-1 8 0,-2-1-3 15,3-1-1-15,-1 2-2 0,2 1-5 0,2-3-3 16,-2 1 1-16,0 3-1 0,6-3 5 0,-1 1-6 15,-1 1 0-15,2-1-1 0,-1-1 1 0,2 0-4 16,0-2-2-16,0 2-1 0,-6-2-2 0,3 0-4 16,-1-2 1-16,0 1-1 0,-2 3-3 0,2-2-2 15,1-2 1-15,-1 2-1 0,5-1-2 0,-7 1 0 16,7-3 1-16,-4 0-2 0,1 2-3 0,2-3 1 0,2 2-1 16,-2-2 1-16,2 1-2 0,3-2 2 0,0 2 1 15,-2-1-2-15,2 2-3 0,-1-1 5 0,9 4-4 16,-12-4 2-16,2 1-1 0,3-3-2 0,-4 1 3 15,-1 1-2-15,3 2 0 0,-3-2 0 0,1 1-2 16,-5-2 2-16,4 2-3 0,-6-2 1 0,4 0 5 16,-1 0-5-16,0 0 0 0,2 2 2 0,-3-1 0 15,-1 0-3-15,7-2 3 0,-3 2-1 0,5 0-3 16,-1-1 3-16,0 2-1 0,1-2 2 0,6 0-2 16,-7-1 3-16,7 3-1 0,-7-2 0 0,-2 2 0 0,3-2 1 15,-5 1-2-15,0-4 1 0,0 2 2 0,-4 3-2 16,-2-4 1-16,3 1-1 0,-1 0-1 0,0-2-1 15,-2 2 2-15,0 3 1 0,1-4-3 0,0 1 3 16,-2-2-1-16,3 4-2 0,0-5 1 0,-1 3 0 16,1-3 0-16,5 3-1 0,-5 0 1 0,1-1 0 0,3 1-2 15,2-2-1-15,1 1 6 0,-1 0-7 16,3 0 3-16,-3-2 0 0,4 3 2 0,-1 0 1 16,-3-1-3-16,3-1-3 0,-1 0 7 0,-4-1-4 0,4 2 2 15,-2 0-2-15,0-2-1 0,1 1 2 0,-2 0 2 16,-4 0 3-16,0 1-4 0,-1-2 5 0,0 2 0 15,2-2 4-15,-4 1-2 0,1 0 1 0,0-2 1 16,-1 2-2-16,1-1 2 0,-3-1-1 0,0 0-4 16,1 1 3-16,-4 0-2 0,3-2 1 0,1 1-4 15,-5-2 6-15,3 2 2 0,1-1 1 0,1-2 2 16,-1 1-2-16,0-1-6 0,3 2 5 0,-6-1 0 16,2 1-2-16,0-1-2 0,-1-2 0 0,-2 2 15 15,2-1-3-15,-3 3-3 0,1 0 3 0,-3-2-5 0,2 2 2 16,1-1-6-16,-4 0 0 0,3 0 2 0,-3-1-2 15,2 2 6-15,-2-4-7 0,2 2 5 0,-3 1-1 16,1-3-2-16,0 3-5 0,1-5-2 0,-2 3 6 16,1-1-1-16,-1-1-2 0,0 2-3 0,1-5 3 15,1 2-5-15,-4 2 6 0,2-1-3 0,-1 0-2 16,1-2 1-16,-1 2-2 0,-1-1 1 0,0 0-1 16,1-1 1-16,-1 1 0 0,0-1 0 0,-1 2 0 0,2 0 5 15,0 4 3-15,1-2-5 0,-3-2-5 16,3 4 6-16,-1-2-1 0,1 1 0 0,0 2 1 0,-3-4-1 15,2 1-2-15,0 2 1 0,1-1-3 0,-1 0 2 16,-1 1-3-16,0-2 2 0,0 1-2 0,0 0 1 16,-2 1-1-16,0-4 4 0,-1 4-2 0,-4-3-5 15,5-2 3-15,-3 3 0 0,-1-4-2 0,-1 5 6 16,0-4 3-16,1 4 0 0,2-5-1 0,-3 5 1 16,4-3-3-16,-3 3 1 0,3-1 3 0,-3 0-7 15,2-2 1-15,-2 3 1 0,3-1 0 0,-4-2 0 16,3 2-8-16,0 3 9 0,-1-3-1 0,1 3-1 0,1-1-1 15,-5-1 0-15,2-1-2 0,1 3 2 0,-4-2 2 16,2 2-3-16,-1-1-1 0,1 0 0 16,-1 1-2-16,-1 1 1 0,0 1 4 0,-1-2-3 0,3 0-2 15,-1-3 1-15,1 5 1 0,0-1 0 0,-5 0-3 16,5-2 3-16,-2 1 0 0,-2 0-3 0,1-2 1 16,-5-1 3-16,6 2-3 0,-5-2 1 0,-1 0 0 15,2 1-2-15,-2-2 7 0,1 4-4 0,4-2 0 16,-2 0 0-16,1 3 3 0,3-3-7 0,-4 2 4 15,2 0-2-15,-1-1-2 0,0 1-7 0,0 1 3 16,-5 2 2-16,6-2 0 0,0 1 1 0,0-1-4 0,-2 0 1 16,3 1 2-16,-2 0 3 0,0 0-3 0,0-1 1 15,3 1-1-15,-8-1-2 0,4 2 3 0,1-3 2 16,-2 2 1-16,-3-3-1 0,-1 3-4 0,2-1 1 16,-3 3-6-16,0-1 5 0,-1-2-3 0,-2 2 3 15,0-2-4-15,-4 2-1 0,7 1 6 0,-3 0-1 16,2 0 1-16,1 0 0 0,1 0 0 0,1-3-1 15,1 3 3-15,2 0-1 0,-2 0-1 0,3 3 0 0,4-3-3 16,-3 1 8-16,3 2 1 0,-3-3-3 0,3 2-3 16,-2 0 4-16,-1-1-4 0,2 2 2 15,-8-3-4-15,2 1-8 0,3-1-3 0,-4 1 6 0,-3 1-5 16,-6 1 1-16,0-1-7 0,5 0 8 0,3 0 2 16,-2 2 2-16,2-3 0 0,-1 0-2 0,1 2 3 15,2-2 2-15,2 0-14 0,2 1-4 0,0-2-21 16,-2 2-19-16,5 1-29 0,-3-1-22 0,5-1-43 15,2 0-231-15,-2-1-422 0,0 0 186 0</inkml:trace>
  <inkml:trace contextRef="#ctx0" brushRef="#br0" timeOffset="-112668.95">18036 6734 19 0,'0'0'93'0,"0"0"-7"0,0 0-11 0,0 0-1 16,0 0 3-16,0 0-9 0,0 0 6 0,0 0 1 15,0 0 1-15,0 0-1 0,0 0-9 0,0 0 2 16,0 0-3-16,0 0-8 0,0 0-2 0,0 0-5 15,0 0-2-15,0 0-1 0,0 0-6 0,0 0 1 0,0 0-2 16,0 0-4-16,0 0-1 0,0 0-2 0,0 0-6 16,0 9 0-16,0-9-3 0,4 5 2 0,-4-5-1 15,0 4 6-15,0-4-7 0,1 7-3 0,-1-4-7 16,0-3 6-16,-1 9 3 0,2-1 0 0,-2 1-5 16,2 2 1-16,-3 1 5 0,-1 5 5 0,3 1 5 15,0 7-1-15,0 1-2 0,3-2-1 0,-1 3 5 16,0 0-5-16,-1 0 2 0,1-1-7 0,1 2 2 15,-2 0-2-15,4-1-4 0,-1-2-2 0,0-6-2 0,-1 1 0 16,0-2-3-16,1-1-2 0,-2 0-1 0,-1-5 1 16,1-1-2-16,-1 0 0 0,1-5 4 15,-2 1-4-15,1-2-4 0,-1 1 2 0,0-1-5 0,0-1 6 16,1-2-3-16,-1-2 3 0,0 6-1 0,0-6-4 16,-1 3 1-16,1-3-3 0,0 0-14 0,3 2-24 15,-3-2-26-15,0 0-40 0,0 0-55 0,9-7-178 16,-6 2-364-16,3-4 162 0</inkml:trace>
  <inkml:trace contextRef="#ctx0" brushRef="#br0" timeOffset="-111284.7">18041 6786 127 0,'0'0'146'0,"0"0"-12"0,0 0-15 0,0 0-10 15,0 0-15-15,0 0 0 0,0 0-9 0,0-4-5 16,0 4-10-16,0 0-3 0,0 0-12 0,0 0-1 16,0 0-15-16,0 0 5 0,0 0-7 0,0 0-5 15,0 0-5-15,0 0 2 0,0 0-5 0,0 0-4 0,0 0 1 16,0 0 1-16,0 0-3 0,0 0 4 16,0 0 0-16,0 0 2 0,0 0 3 0,0 0 0 0,5-3 0 15,-5 3-3-15,0 0-2 0,7-2-1 0,-4-1-2 16,-3 3-3-16,7-3-1 0,-2 2-6 0,2-2 6 15,0 1 2-15,5-1 3 0,4 0-2 0,1 0 4 16,3-1-2-16,-4 2-3 0,4-1-1 0,-1 1 1 16,2-3-6-16,-1 5 1 0,-1-2-1 0,0-1-1 15,1 2 0-15,-4-1 0 0,3 1-2 0,-6-2-1 16,2 3-2-16,3 0 0 0,-7-4-3 0,1 4 4 0,2-1-3 16,-1-1 1-16,5 1 1 0,-4-1 1 0,4 0-3 15,-1 2 1-15,1 0 0 0,2 1-1 0,2-1-1 16,7 1 1-16,-1 2-1 0,-1-2 1 0,-4-1-1 15,5 2-1-15,-6-2 3 0,0 0-4 0,-1 0 2 16,2 1-3-16,-7-1 1 0,2 3 1 0,-6-7 0 16,1 5 4-16,-4-1-6 0,1-1 6 0,2-1-3 15,-6 1 0-15,1 0-1 0,-2-2 0 0,0 2 1 16,1 0-1-16,-1-1 3 0,-1-1-2 0,1 2 0 0,0 0-2 16,-5 1 2-16,8-2 1 0,-8 2-1 0,4-3 0 15,-4 3-1-15,2-3 0 0,-2 3-1 0,0 0-2 16,0 0-1-16,3-4-2 0,-3 4 3 0,0 0-1 15,0 0-1-15,0 0 2 0,0 0-1 0,0 0 0 16,0 0 3-16,10 3-2 0,-10-3-3 0,0 0 3 16,8 1 2-16,-8-1-3 0,9 0-2 0,-5 2 8 0,-4-2-1 15,0 0-3-15,7 1-1 0,-7-1-2 16,7 1 6-16,-7-1-3 0,9 1 3 0,-4 2-3 16,-5-3 0-16,6-2 0 0,-1 5-3 0,-5-3 1 0,9 1 1 15,-4-1 2-15,-5 0-2 0,10 0 1 16,-2 0 1-16,-3 1-2 0,4 1 2 0,-4 0 1 0,0-2-1 15,-5 0 2-15,8 0-2 0,-8 0-3 0,9-2 3 16,-9 2 3-16,0 0-1 0,0 0 0 0,8 0 1 16,-8 0-4-16,0 0-1 0,0 0 1 0,0 0 0 15,0 0-3-15,2 2 0 0,-2-2 0 0,0 0 3 16,0 0-4-16,4 2 3 0,-4-2-1 0,0 0-2 16,0 0 2-16,0 0 1 0,0 0-2 0,5 1 1 0,-5-1 4 15,7 2-3-15,-7-2 1 0,6 2-1 0,-6-2 0 16,8 0-1-16,-6 2 4 0,-2-2-1 0,8 1-1 15,-4 2-3-15,-4-3 1 0,10 0 1 0,-6 0-2 16,-4 0-2-16,7 3 2 0,-1-2 0 0,-6-1 0 16,7 0 2-16,-7 0 2 0,8 0-3 0,-8 0 3 15,6-1-1-15,-6 1 0 0,0 0 2 0,7 1-3 16,-7-1 7-16,0 0 0 0,0 0 6 0,5 2-2 16,-5-2 2-16,0 0 0 0,0 0-2 0,4-6-2 15,-4 6 1-15,0 0-2 0,0 0-3 0,3-3 4 0,-3 3-5 16,0 0 2-16,0 0 0 0,0 0-1 15,0 0 0-15,0 0-2 0,0 0 0 0,0 0 1 0,0 0-2 16,0 0-2-16,0 0 3 0,0 0 0 0,0 0 1 16,0 0-1-16,0 0-2 0,0 0 5 0,0 0 4 15,0 0-4-15,0 0-4 0,0 0-1 0,0 0-1 16,0 0-2-16,0 0 4 0,0 0-1 0,3 9-1 16,-3-9-1-16,1 3 1 0,-1 0-2 0,0-3 4 0,1 8 2 15,1-4-4-15,-2-2 7 0,1 4-5 16,-1-2 1-16,-3 1 1 0,2 0-1 0,0 3 4 0,-2-1-1 15,1-1 1-15,-2 4-2 0,2 2 3 0,-1 3 0 16,-1-5 0-16,0 6-1 0,0-1-2 0,4 1 1 16,-1 1-2-16,0-1 0 0,2 2 0 0,0-2 0 15,1 2 2-15,-1-1-1 0,2 0-1 0,-2 0 2 16,0-2 0-16,3 2 1 0,0 0-3 0,-3 0 1 16,-1-2 3-16,0-4-1 0,1 4 2 0,2 2 3 15,-4-5 15-15,1-1-1 0,-3 1 5 0,3-1-3 0,0 0-8 16,0 0-1-16,0-4 6 0,0 4-1 0,1-1 5 15,1-2 0-15,-1 1-4 0,1-1-2 0,0-1-1 16,0-2-4-16,1 1-1 0,-2 2-1 0,0-4 0 16,3 1-5-16,-1-2-1 0,-1 2 1 15,-2-2-3-15,2 1 3 0,0-1-6 0,-2-3 1 0,0 5-2 16,0-5 0-16,4 3-2 0,-4-3-1 0,0 0-3 16,0 3-2-16,0-3-6 0,0 0-5 0,0 4-6 15,0-4-7-15,0 0-5 0,0 0-18 0,0 0-10 16,0 0-20-16,1 2-20 0,-1-2-15 0,0 0-24 0,0 0-72 15,0 0-129-15,0 0-369 0,0 0 165 0</inkml:trace>
  <inkml:trace contextRef="#ctx0" brushRef="#br0" timeOffset="-110119.12">18156 7420 66 0,'-9'0'149'0,"9"0"-18"0,-10-3-16 16,4 3-14-16,-1 0-2 0,7 0-14 0,-10-2-11 15,2 2-5-15,8 0-4 0,-7 2-10 0,7-2 5 16,0 0-7-16,-9 0-7 0,9 0 2 0,-4 3 3 16,4-3 2-16,0 0 4 0,0 0 6 0,1 5-3 15,-1-5-5-15,0 0 3 0,1 4-8 0,-1-4 7 16,0 0-4-16,2 4 3 0,-2-4 2 0,0 0 1 0,0 0-2 16,0 0 1-16,0 0-5 0,0 0-6 15,0 0-3-15,0 0-4 0,0 0-3 0,0 0-5 0,0 0 5 16,0 0 2-16,0 0-2 0,0 0-2 0,0 0-2 15,0 0-3-15,0 0-1 0,0 0-4 0,0 0-2 16,0 0-1-16,0 0 2 0,0 0-2 0,14-4-2 16,-7 4 0-16,-7 0-3 0,11 0-6 0,-4 0 3 15,-7 0 0-15,12 0-1 0,-6 0 1 0,1 0-4 16,-1 0-1-16,-6 0 2 0,11 0-2 0,-5-1-2 16,1 0 3-16,1-1-2 0,-3 1 3 0,8 0-4 0,-7 0 0 15,8 1-3-15,-1 0 7 0,0-2-1 0,2-1 2 16,-1 3-3-16,5 0 2 0,0 0-4 15,-2 0 2-15,2 0-2 0,-2 0-1 0,2 3-1 0,-1-3 0 16,-5 0 2-16,-3 0-5 0,4 0 1 0,-2 0 2 16,-6 2-1-16,7-4-5 0,-3 4 2 0,3-4-3 15,-3 2 6-15,-1 0-4 0,2 0 0 0,6 0 2 16,-2 0-1-16,2 0 0 0,2 3 1 0,-1-2-2 16,1 2 3-16,-1-1-5 0,0 1 4 0,2-2-1 15,-3 1-3-15,2 0 3 0,0 1-5 0,-1-1 3 16,0 1 3-16,0-2-8 0,1-1 5 0,-5 3 2 0,-1-3-1 15,0 1-3-15,1-1 5 0,-1 0-2 0,1 0 1 16,-1 2 2-16,4-2 0 0,-4 0-2 0,5 0-2 16,-1-3 1-16,-3 3 0 0,2 0 0 0,-2 0 0 15,-1 1 0-15,1-1-3 0,-4-1 1 0,2 1 4 16,-3 0-5-16,1 1 3 0,-1-1 0 0,4 0 3 16,-4 2-4-16,-1-2-1 0,0 0 3 0,-1 0-1 15,0 0 2-15,1-2-1 0,0 1-5 0,-3 1 6 0,-5 0-2 16,9 0 4-16,-9 0-3 0,8-3 2 0,-8 3-1 15,5 0 1-15,-5 0 2 0,0 0 2 16,6-2-3-16,-6 2 1 0,0 0-4 0,0 0 2 0,5-3-4 16,-5 3 4-16,0 0 0 0,0 0-8 0,5-1-1 15,-5 1 0-15,0 0 1 0,0 0 5 0,0 0-3 16,0 0 2-16,0 0 3 0,0 0-1 0,4-1 2 16,-4 1-2-16,0 0 1 0,0 0 1 0,0 0 0 15,0 0 0-15,0 0 1 0,0 0 1 0,0 0-2 16,0 0 6-16,0 0-5 0,0 0 2 0,0 0-2 15,0 0 1-15,0 0 0 0,0 0-2 0,0 0-3 0,0 0 0 16,0 0-2-16,0 0 1 0,0 0 2 16,0 0-7-16,0 0 9 0,0 0 1 0,9 0-7 0,-9 0 7 15,8 2-4-15,-8-2 4 0,0 0-1 0,6 0 1 16,-6 0-1-16,0 0 0 0,0 0-2 0,5 3 4 16,-5-3 2-16,0 0 2 0,0 0 2 0,0 0 0 15,0 0-2-15,0 0 1 0,0 0 0 0,0 0-2 16,0 0 3-16,0 0-5 0,0 0 2 0,0 0 1 0,0 0-6 15,0 0 2-15,0 0-4 0,-19-4 1 16,19 4-5-16,0 0-14 0,-6-3-28 0,6 3-36 16,0 0-57-16,-7-1-62 0,1-2-258 0,3 2-496 0,1-3 220 15</inkml:trace>
  <inkml:trace contextRef="#ctx0" brushRef="#br0" timeOffset="-107368.97">18468 6738 37 0,'0'0'54'0,"0"0"1"0,0 0-6 0,0 0-1 16,0 0 4-16,0 0-3 0,0 0 4 0,0 0-4 16,0 0-1-16,0 0-2 0,0 0-4 0,0 0-6 15,0 0-2-15,0 0-5 0,0 0-4 0,0 0-5 16,0 0 1-16,0 0-3 0,0 0-1 0,0 0-3 0,0 0-8 16,0 0 5-16,0 0 0 0,0 0 1 15,0 0 6-15,0 0-11 0,0 0-2 0,0 0 0 0,0 0 5 16,0 0-7-16,0 0 2 0,0 0-2 0,0 0 6 15,0 0-1-15,0 0-5 0,0 0 2 0,-6 2-2 16,6-2 3-16,-4 5-4 0,0-1-4 0,0-1 9 16,-1 1-8-16,-4 1 3 0,5 0 3 0,-2 3 7 15,-2-1-1-15,-1-2 6 0,3 4-14 0,-2 0 0 16,-1 4-2-16,-5-1 16 0,5 2-12 0,0-1-1 16,-2-2 8-16,1 5-8 0,-2-1 1 0,-1-1-5 15,3 1 3-15,-1-1 1 0,2-2-4 0,0 2 6 0,1-2-3 16,-1-2 6-16,5 1-8 0,-1 2 2 0,0-4 1 15,1 2-9-15,0-4-1 0,2 5-4 0,-1-7-7 16,2 2-18-16,0-2-24 0,-2-2-31 0,-1 3-51 16,3-2-153-16,-3 0 68 0</inkml:trace>
  <inkml:trace contextRef="#ctx0" brushRef="#br0" timeOffset="-106900.46">18780 6715 37 0,'-16'7'108'0,"11"-5"-11"16,0 2-3-16,0-1-9 0,-1 1-11 16,1 1-9-16,-2 0 4 0,-1 2-4 0,2 1-6 0,-3-2-1 15,2 2-6-15,-1-1-4 0,-3 2-6 0,0-3-3 16,1 9 2-16,-4-2-8 0,1 0 0 0,-1-1-3 15,1 0-4-15,0 2-1 0,1 1-6 0,-1-1 0 16,0 2-1-16,0 0 0 0,-1-2 3 0,3 1-7 16,-1-1-8-16,-2 1 13 0,3-1-10 0,-2 0 3 15,0 1 6-15,0-2-8 0,3 2 1 0,-3-1 0 0,2 0-3 16,-1-1-3-16,2 1 2 0,-2-2-2 0,1 1 5 16,0-3-7-16,2 0 1 0,0-1-1 0,0 1 2 15,0-2-1-15,1 1-7 0,1-4-1 16,0 0-7-16,3 2-11 0,1-4-6 0,0 0-6 0,0 0-19 15,3-3-7-15,0 0-21 0,0 0-110 0,0 0-206 16,0 0 91-16</inkml:trace>
  <inkml:trace contextRef="#ctx0" brushRef="#br0" timeOffset="-106442.71">18895 6882 20 0,'-9'1'101'0,"9"-1"-10"0,0 0 3 0,-12 2-6 0,10 2-6 16,2-4-8-16,-8 1-5 0,3-1-4 0,1 5 2 15,3-2 2-15,-3 1-7 0,0-2 2 0,0 1-5 16,3 2-3-16,-6 2-4 0,1-5-1 0,0 6-8 16,-2-1-6-16,0 2 0 0,-3-1-6 0,1 4 1 15,-1 1-4-15,-2 1-1 0,0 0 3 0,-5 7-4 16,1-1-6-16,-2-1-2 0,3 1-5 0,-4-3 6 15,1 4-4-15,9-6-7 0,-8 5 3 0,9-5 1 0,-5 0-4 16,3-1 3-16,3-2-5 0,-2 0-2 0,-1 1 3 16,4-3 4-16,-1 3-5 0,-5 1-1 15,4-4-2-15,2-1 1 0,-3-1-2 0,2 1 5 0,0-1-2 16,-2-1-5-16,6-1-3 0,-1-2-9 0,1 0-18 16,-1 0-12-16,4-3-6 0,1-1-11 0,0 0-29 15,0 0-140-15,0 0-247 0,14-8 109 0</inkml:trace>
  <inkml:trace contextRef="#ctx0" brushRef="#br0" timeOffset="-106076.27">19007 7081 137 0,'-25'1'127'0,"20"1"-10"0,-1 0-10 0,1 2-8 0,-1 0-9 15,-2 1-7-15,2 2-11 0,-1-1-3 0,2 2-3 16,-1-1-7-16,-2 2 1 0,2 1-1 0,-2 0-7 15,2 1-2-15,-7 3-2 0,4-2-4 0,-5 2-3 16,5 0-1-16,-4 0-5 0,-1-3-3 0,0 3-3 16,-1-2 0-16,3-2 1 0,2-1-7 0,-1-1-1 15,-1 1-1-15,4 0-1 0,0-2-3 0,3 2-2 16,-3-3-5-16,3 2-2 0,1-2-11 0,0-2-27 0,2 0-34 16,2 3-64-16,-3-4-120 0,2-2-269 15,1-1 120-15</inkml:trace>
  <inkml:trace contextRef="#ctx0" brushRef="#br0" timeOffset="-105639.66">19126 7262 78 0,'-1'3'189'0,"1"-3"-17"0,-8 2-11 16,7 3-17-16,-3 0-17 0,-1 0-10 0,0-1-10 16,2 2-11-16,-2 1-11 0,-1-1-9 0,-1 4-1 15,-3-2-16-15,1 2-3 0,-4-1-5 0,1 3-4 16,-3 3-2-16,0-6-8 0,-1 3-6 0,0 0-13 15,2-3-15-15,0 0-26 0,0 0-19 0,3-2-22 16,2-1-39-16,1-2-45 0,1 0-85 0,0-1-251 16,2-2 111-16</inkml:trace>
  <inkml:trace contextRef="#ctx0" brushRef="#br0" timeOffset="-93420.48">18977 7057 31 0,'-2'-3'105'0,"2"0"-12"16,-1-5-8-16,-2 4-10 0,1-1-1 0,1-2-6 16,-2 1-6-16,2 0-4 0,-3 0 3 0,0 0-10 15,2-1-5-15,-2 0-1 0,1 2 7 0,-1-5-11 16,2 1 3-16,-2 5 12 0,1-4-2 0,-2 1-1 0,-1 1-11 16,1-2 0-16,1-2-6 0,0 5-3 15,-1-1 3-15,0-3-10 0,1 2-2 0,-1 0-1 16,1 3 1-16,2-3-2 0,-1 1 2 0,-1 0-4 0,0 2-3 15,-1-1-4-15,0 1 3 0,4 1 7 0,-4-3-3 16,-2 2-2-16,2-1-6 0,1 3 5 0,-1-1-1 16,-4-2-4-16,4 1-2 0,-4-1-2 0,-1 2-5 15,1-1 6-15,-2 0-6 0,-3 0 3 0,1 3 0 16,-2-2-1-16,-5 1-2 0,1-3 2 0,1 5 1 16,4 0-3-16,1 0-3 0,-3 0 3 0,0 0-3 15,5 0 4-15,-2-1-2 0,0 1 0 0,3-2-1 0,0 0 1 16,2 1 0-16,1 1 2 0,-1-1-2 0,1 1 2 15,7 0-1-15,-12-3 1 0,5 2 0 0,1 0 5 16,0 1 2-16,-3 0 1 0,2-3 0 0,7 3-3 16,-13 0-2-16,7 0-3 0,-3 0 1 0,0 3 1 15,0-3-3-15,-1 1 0 0,1 2 3 0,-4 0-3 16,3 1 2-16,1 2-2 0,-2-1-1 0,-1-1-1 16,4 0-1-16,-1 1 6 0,-2 3-4 0,3-3-3 15,1 2-1-15,1 0 0 0,-2 3 2 0,1-1-6 16,2-2 7-16,1 1 1 0,-1 2-2 0,-1-3 0 0,-1 2 3 15,2-2-3-15,0-1-2 0,1-1 1 0,-1 5-6 16,-1-3 0-16,2-1 5 0,0 3 5 0,3-4-7 16,-3 3 4-16,3-3-7 0,-3 0 5 0,0 1-1 15,3 0-2-15,-2 1 3 0,3-2 4 0,-2 1-6 16,-1-2 1-16,3 3 2 0,-1-2 0 0,1 1 0 16,0 2 4-16,0-2-5 0,1-2 3 0,2 5-2 15,-1-3 4-15,1 5-5 0,-2-2-2 0,3 0 5 0,-3 3-1 16,3-3-3-16,0 1 3 0,0 2-1 0,0-3 0 15,1 2-1-15,0 1 3 0,-1-1-4 16,-2-1 2-16,2 1 1 0,-1 0 1 0,-2 3-2 0,1-5 4 16,1 2-1-16,-2-1-1 0,2-2 0 0,1-1-1 15,-4 0 6-15,2 1-8 0,1-3 1 0,-1 0 3 16,0 2-1-16,1-2-3 0,-1 0 1 0,2 1 1 16,1-1 4-16,-1 0-6 0,2-1 5 0,0 2-8 15,3 1 5-15,-2 0 0 0,3 0-2 0,0-2 3 16,-1 0-1-16,5 4 4 0,-5-3-5 0,0 0 1 15,2 1 1-15,1-1-4 0,-1 1-3 0,0-2 7 0,-2 2-2 16,3-2 2-16,-1 0 0 0,-1-1-2 0,1-1-3 16,0 0 7-16,0-1 3 0,2 1-3 0,-2-1 0 15,3 0 4-15,3-1-3 0,2 0-3 0,-2-1 0 16,2 0 2-16,-9 0 0 0,4 0 0 0,-1 3-5 16,2-3 7-16,-2 0-2 0,1 0-3 0,-2 1-2 15,-1-1 3-15,2 0 0 0,-4 0 0 0,-1 2 4 16,0-2-3-16,3 0-1 0,-5-2 0 0,3 2 0 15,1 0 1-15,-2-1-4 0,2 1 6 0,3-3-3 0,-4 3 1 16,-3-2 2-16,6-1 0 0,-3 1 5 0,-3-2-2 16,2 1 1-16,1-1-2 0,0 0 0 0,0 2 3 15,1-3 4-15,-4 1-2 0,2-1 2 16,-2 0-2-16,2 2 10 0,-2-7 0 0,2 5-5 0,-3-3 1 16,2 0 0-16,-1-1 0 0,0 1-2 0,-3-1-4 15,-1 2 2-15,2-1-5 0,0-2-1 0,-1 0-2 16,-1 1 3-16,1-2-1 0,-1 1-3 0,-2-3-1 15,1-3 1-15,-1 0 1 0,0 1 0 0,0-3-3 0,-1 0 0 16,1-1 0-16,-5 1 2 0,1 0-5 0,3-1 3 16,-3-1-1-16,-2 2-1 0,1 0 1 15,-4-7 1-15,5 9 0 0,-2-1 1 0,-2 0-2 0,0 2-6 16,-2-3 0-16,0 5-2 0,-5-2-10 0,-1 2-9 16,2 2-4-16,-8-3-8 0,3 4-6 0,1 1-10 15,-9-1-30-15,-1-2-13 0,-2 4-40 0,-6 0-141 16,0 2-300-16,-1-1 133 0</inkml:trace>
  <inkml:trace contextRef="#ctx0" brushRef="#br0" timeOffset="-76760.08">18091 7302 49 0,'0'0'89'0,"0"0"-5"0,0 0 0 15,0 0-9-15,0 0-3 0,0 0-1 0,0 0 3 16,0 0 4-16,0 0 1 0,0 0-4 0,0 0-3 16,0 0 0-16,0 0-7 0,0 0-2 0,0 0-5 15,0 0-5-15,0 0-11 0,0 0 4 0,-3-8-7 0,3 8-8 16,0 0 0-16,0 0-6 0,0 0-1 0,0 0-1 15,0 0-1-15,0 0-5 0,0 0-3 0,0 0-2 16,0 0 3-16,0 0-4 0,0 0 6 0,0 0 3 16,0 0 4-16,0 0 4 0,0 0 2 0,0 0 4 15,-3-3-4-15,3 3-3 0,0 0-11 0,0 0 8 16,0 0-6-16,-7-3-1 0,7 3-1 0,0 0-2 16,0 0-2-16,0 0 2 0,0 0-8 0,-6-2 0 0,6 2 1 15,0 0-1-15,0 0 1 0,0 0 0 0,0 0-2 16,-3-4 1-16,3 4 4 0,0 0-5 15,0 0-4-15,0 0 8 0,0 0-3 0,0 0 0 0,0 0-1 16,0 0 0-16,0 0 2 0,0 0 2 0,0 0-4 16,0 0 3-16,-5-3 0 0,5 3-4 0,0 0 2 15,0 0 2-15,-5-1-8 0,5 1-3 0,-5-3 8 16,1 1-1-16,4 2 0 0,-6-1-3 0,6 1-2 16,-5-2 3-16,5 2 0 0,-4-3 1 0,4 3-1 15,0 0 1-15,0 0-3 0,-8-2 0 0,8 2 0 16,0 0 2-16,-4-2-4 0,4 2 0 0,-5-1 4 0,5 1-4 15,-7-1 3-15,4-2-2 0,3 3 3 16,-10-2-2-16,3 2 0 0,7 0-2 0,-10 0 2 0,5-3-2 16,5 3 3-16,-12-3-1 0,7 3 1 0,-1-1-4 15,-2 0 1-15,3-1-1 0,5 2 2 0,-14-1-1 16,5-3 4-16,2 4-1 0,0-1-3 0,-2 1 2 16,-1-2 0-16,1 0 4 0,0-1-3 0,-4 2-1 15,4-2 0-15,-2 2-1 0,1 1 1 0,2-4-2 0,-2 4 4 16,-3-2-3-16,3 1 2 0,-3 1-1 15,2 0-3-15,0-1 0 0,-1 0 5 0,-1 2-3 0,0-2-1 16,3 2 1-16,-3-2 1 0,0 1 2 0,2-1-3 16,-2 1 0-16,0 0 0 0,-2 0-1 0,1 0 2 15,2-1-1-15,-3-1 4 0,2 1-7 0,-5-3 1 16,5 1 8-16,-1 2-3 0,2-1-2 0,-8 0 2 16,4 1-1-16,-3 0-1 0,2-4-1 0,4 2 2 15,-4 1-1-15,4 1-3 0,-6-3 2 0,7 3 2 16,-1 1-3-16,2-3 3 0,-1 1-2 0,0 1-3 0,1-2 5 15,0 2-1-15,-1-1-2 0,1 0 3 0,2 0-3 16,-1 0 2-16,2 1-1 0,0-1 1 16,0 0-2-16,0 2 4 0,1-4-4 0,-1 3 2 0,1-1 0 15,-3 1 1-15,2-2-1 0,1 2 2 0,-1 1-1 16,0-3-5-16,0 3 2 0,2-1 0 0,-3 0 2 16,0 1 1-16,0-2-3 0,-4 4 3 0,7-4-2 15,-2 2 3-15,-1-1-2 0,0 1 0 0,9 0 0 0,-12 0 2 16,4 0-2-16,0 0-1 0,1-2 0 0,-1 2-2 15,8 0 6-15,-13 0-4 0,4 0 4 16,3 0-2-16,6 0 3 0,-12 0-3 0,3 2 0 0,3-2-2 16,-4 0-1-16,2 1 0 0,-3-2 1 0,4 2 1 15,-3-1 3-15,1 0-2 0,0 0-7 0,4 0 8 16,-3 2 1-16,-2-2-2 0,1 0-1 0,4 1-1 16,-3-1 1-16,-1 1-3 0,9-1 4 0,-12-1-1 15,5 0 0-15,-2 2-2 0,3-1-2 0,-2 0 2 16,2 0 1-16,-4-1 0 0,3 2 2 0,-1 0-1 15,2-1 0-15,-3 0-3 0,3 3 6 0,6-3 0 0,-12-3-3 16,6 3-2-16,-3 3 2 0,9-3-4 0,-13 0 7 16,7 0-5-16,-2 0 2 0,8 0 2 0,-10 0-3 15,2 1-1-15,-1 1 0 0,4-1 1 0,-4 0 1 16,4-1 5-16,-4 0-6 0,0 0 3 0,9 0 0 16,-14 1-2-16,8 0 3 0,-2 0-1 0,-1-1-4 15,1 2 2-15,2 0 0 0,-1-2 0 0,-1 0 2 16,0 2-1-16,3-2-4 0,-3 2 3 0,8-2-1 0,-10 1 2 15,4 0 0-15,2 0-2 0,-1 1 2 16,5-2-3-16,-10 1-2 0,3 1 7 0,1-2-5 0,-2 2 4 16,2 0-1-16,-2-2-2 0,0 2 3 0,3-2 1 15,-1 2-4-15,-3-1-1 0,1 1 0 16,3-1 2-16,-4 1 1 0,2-1-3 0,0 1 3 0,1-2-1 16,-1 0 0-16,0 3-4 0,0-1 2 0,2-2 4 15,-4 0 0-15,2 5 0 0,-1-4-2 0,0 0 0 16,-2 0 0-16,1 0 2 0,3 2-2 0,-2 0 5 15,3-2-3-15,-4 2-1 0,4 0-4 0,-3-2 3 0,2 1 1 16,1-1-4-16,-3-1 7 0,3 1-2 16,0 1-2-16,5-2 0 0,-8 0 0 0,2 3 1 15,2-2-2-15,4-1-2 0,-9 4 4 0,5-3-2 0,0 1 2 16,4-2 1-16,-10 1-2 0,5 1-1 0,1-1-4 16,4-1 5-16,-11 1 0 0,5 0 1 0,-1 2 0 15,1-1 2-15,0 1-1 0,1-2 2 0,-1 2-4 16,0 0 1-16,-1-3 0 0,2 1-2 0,-1 0 3 15,-1 2-5-15,1-2 2 0,1 0-2 0,-2 1 2 16,2 0 4-16,0 1-1 0,-2-3-2 0,0 3 0 16,-2-1-1-16,4 1 2 0,0-2-2 0,-1 2 0 0,-1 0 1 15,2-2-2-15,0 3 3 0,1-3-1 0,4-1 1 16,-10 4-2-16,6-3 0 0,4-1 0 0,-5 3 2 16,5-3-1-16,-4 1-1 0,4-1 1 0,0 0 3 15,-8 3 0-15,8-3-3 0,-4 1 2 0,4-1-1 16,-4 2-3-16,4-2 1 0,0 0 3 0,-7 1-4 15,7-1 1-15,0 0-2 0,-4 1-13 0,4-1-19 16,0 0-29-16,0 0-25 0,-2 5-46 0,2-5-153 0,0 0-310 16,0 0 138-16</inkml:trace>
  <inkml:trace contextRef="#ctx0" brushRef="#br0" timeOffset="-74638.81">16094 7361 46 0,'-9'-9'178'0,"9"9"-6"0,-4-3-11 16,0-1-9-16,-1 1-10 0,5 3-4 0,-2-4-6 0,-1 1-8 16,3 0-13-16,0 3-11 0,-4-4-5 15,4 4-10-15,0-5-6 0,0 5-9 0,-5-5-7 0,1 4-2 16,4 1-9-16,-1-4-5 0,1 4 0 0,-4-5-3 16,0 3 7-16,4 2-2 0,-6-3-4 0,2 0-6 15,-1 2 0-15,1-2-7 0,-4 2 0 0,2-2-5 16,2 1-1-16,-1 0-2 0,-3 0-3 0,3 1-2 15,0-2-1-15,-2 0-3 0,0 2 0 0,1-2-2 0,-1 1-1 16,2 1 0-16,-2-1-3 0,-1-1 1 16,1 1-4-16,-4-1 5 0,1-2 15 0,1 4-2 15,0-2 2-15,-3 0 5 0,2-2-1 0,0 0-7 0,1 3 3 16,-1-1-1-16,1-1-1 0,-3 0 3 0,2-1-1 16,1 3-2-16,-1-1 1 0,-2 0-5 0,2-1 1 15,0 0-5-15,0 0 3 0,-2 3-4 0,2-1-3 16,0-2 2-16,-2 1-4 0,2 1 1 0,2 1-2 0,-3 0 0 15,1-2 2-15,-1 3-2 0,-1-1-1 0,0 1-3 16,2 0 1-16,-3 0-3 0,4-2 0 16,-5 4 2-16,4-2 2 0,-3 0-4 0,3 1-7 0,0-1 8 15,-1 0-1-15,-1 0-1 0,1 2 1 0,-1-2-8 16,0 0 3-16,1 1 4 0,-2-1-1 0,3 1 2 16,-2 0 0-16,-2 1-1 0,0-2-1 0,-4 3-4 15,8 1 3-15,-8-1 1 0,5-3 4 0,1 2-2 16,0 1 0-16,2 0 1 0,-3-2 0 0,2 3 0 15,-1-2-2-15,-2 0 3 0,-4 0-6 0,7 1 5 16,-2 1-5-16,-2-1 2 0,-1 1 0 0,-3-1-2 16,6-1 3-16,0-1 0 0,1 2-3 0,-2 1 0 0,2-2 2 15,-1 1-1-15,3 0 0 0,-3-1 1 16,1 1-1-16,0 1-1 0,-2-2 2 0,3 1-2 0,-1 0 1 16,1 1 0-16,-1-2 0 0,1 1-1 0,-1 1 0 15,3-2 2-15,-1 2 0 0,1 0-2 0,0-4-7 16,-1 4 11-16,2 0-4 0,0-2-1 0,1 3 3 15,-3-1-4-15,3 1 3 0,-4-1-3 0,2 1 3 16,0 1 2-16,0-1 1 0,0 1-2 0,-1 0 0 16,2-1 2-16,2-1 0 0,-4 4-1 0,0-3 0 15,0 2-1-15,1 1 3 0,-1-4-5 0,5 2 3 0,-4-2-1 16,4 0 0-16,-3 1-1 0,3-2-2 0,0 2 1 16,-1-2-5-16,0 1 4 0,0 1 3 0,2-1-4 15,-1 2 1-15,1-2 0 0,3 0 3 0,-2 0-2 16,2 3 0-16,-1-4 2 0,0 1 0 0,2 1-2 15,-2 0 3-15,2 0-2 0,-2 1 0 0,2-3 0 16,0 4 0-16,-1-3 1 0,1 0-4 0,0 3 4 16,0-1 1-16,0-2-10 0,0 3 6 0,0-2 2 0,0-1 1 15,-3 4 1-15,3-3-4 0,0 0 2 16,3 2-2-16,-3 1 2 0,0-2-1 0,0 0 2 16,3 0 1-16,-1 2-5 0,-2-3 3 0,4 2-2 0,-3-3 2 15,2 2 0-15,0 1 0 0,0-2-3 0,1 1 3 16,0 0 1-16,1 2-7 0,0-4 6 0,-1 3 2 15,0-1-4-15,1-2 4 0,-1-1-2 0,2 2-3 16,-2 2 2-16,0-5 1 0,1 2-1 0,-1 3 1 16,-3-3 0-16,3-2-3 0,4 5 0 0,-6-4 3 15,3 2 2-15,-1-1-1 0,0-2-2 0,-1 2 3 16,2-1-3-16,-1 1-1 0,2 1 2 0,-2-1-3 16,2 0 4-16,2 0-6 0,-3 0 7 0,4-1-1 15,0 1 2-15,-1-1-4 0,3 1 2 0,-2-4 2 0,-3 4-4 16,3 0 2-16,5-1-1 0,-1 1-6 0,-3-1 6 15,-1 0 2-15,3 0-2 0,-2-2 2 0,-5 1 0 16,4 0 0-16,-1 1 0 0,3 0-1 0,-2-1 1 16,-2 0-2-16,-1 1 2 0,1-1-3 0,1 0 3 15,3 1-1-15,-3 0-6 0,3-1 7 0,-1-1-1 16,1 0-1-16,0 3 2 0,0-3-7 0,3 2 8 16,-2-2-1-16,0 0-6 0,1 2 8 0,-4-2-1 15,5 2-1-15,-1-2-3 0,0 3 3 0,-3-1 0 0,0-3-1 16,2 0-2-16,-2 1-1 0,0 0 2 15,0-1 0-15,2 3 1 0,-2-2-2 0,-1-1 4 0,1 1-3 16,1 1 0-16,1-2 0 0,-3 0-5 0,5 3 8 16,-4-3 1-16,3 0-8 0,1 0 2 0,-1 0 5 15,0 0-2-15,0 2 2 0,0-2-1 0,-1 0-1 16,0 0 2-16,2 0 0 0,-1 0-2 0,0-2-1 16,-1 2-1-16,2 0 2 0,0-3 2 0,-1 1-4 15,2 1-1-15,2 0 2 0,-3 0-1 0,3-1 2 16,-3 1-1-16,-1 0 0 0,0-2 0 0,-1-1 1 0,1 3-2 15,-2-2 0-15,-2 2 0 0,3-2 3 0,-5 2-2 16,4 0 0-16,-1-3 0 0,1 1 0 0,-4 2 2 16,4-1-1-16,2-3 1 0,-3 3-2 0,3 1 2 15,-3-2-6-15,3-1 4 0,1 2 0 0,-5-3 0 16,5 2 5-16,-4 0-7 0,2-1 1 0,0 2 2 16,-1-1 0-16,4 0-1 0,-6-1 2 0,3 1-2 15,0-1 0-15,5 1 3 0,-7-1-6 0,-4 0 5 16,4 1-1-16,-3 0 0 0,2 0-2 0,-4 2 3 0,4-6-5 15,-1 6 7-15,-2-2-4 0,2-1-5 16,-3-1 9-16,0 1-1 0,2-1 0 0,-1 2 0 0,-1-2 0 16,-1 0 0-16,4-3 2 0,-3 4 1 0,-1-3 1 15,0 1 0-15,0 2-1 0,1-5 0 0,-1 3 2 16,1-2 0-16,1-2 1 0,-1 2-7 0,0-1 1 16,-3 4-2-16,5-3 5 0,-3 2-1 0,-2 0-3 15,3 2-2-15,-1-1 1 0,1-1 1 0,0 1 1 16,-2-1-4-16,1 0 5 0,0 2-7 0,-1-1 4 15,0-2 3-15,3 2 6 0,-6 3-3 0,3-4 2 16,-2 0 2-16,0 1-1 0,1-1-2 0,-2 0-1 0,0 0-2 16,0-2 2-16,0-2-4 0,0 2 2 15,-2-2-1-15,0 0-4 0,0 1 6 0,2 1-4 0,-1 3 6 16,-4-2-6-16,4 0 4 0,-2-3-1 0,0 4 7 16,-1-2 2-16,-3-1 0 0,-1 1-6 0,0-1 5 15,-3 1-4-15,0-1 1 0,-6-1-1 0,-9 0 1 16,5 0-4-16,-11 1 0 0,-1-1-8 0,-5 3-29 0,-15-3-41 15,-6 6-71-15,-4-2-91 0,-27-4-282 16,-3 3-558-16,25 6 248 0</inkml:trace>
  <inkml:trace contextRef="#ctx0" brushRef="#br0" timeOffset="177860.07">12263 894 24 0,'4'0'80'0,"-4"0"-9"16,0 0-4-16,4-6 6 0,-4 6-4 0,0 0-5 15,0 0 0-15,0 0-10 0,0 0-1 0,2-7 0 16,-2 7-13-16,0 0-4 0,0 0-7 0,0 0 5 16,0 0 3-16,0 0-7 0,0 0 4 0,0 0-6 15,0 0-4-15,0 0-3 0,0 0 4 0,-25-18 1 16,25 18-11-16,0 0 14 0,0 0-3 0,0 0 3 15,0 0 1-15,-17-12-7 0,17 12 2 0,0 0-4 16,0 0 3-16,-17-7 6 0,17 7-6 0,0 0 10 16,0 0-10-16,0 0-1 0,-15-8-7 0,15 8-4 15,0 0 6-15,0 0-9 0,0 0 1 0,-20-8 0 16,20 8-3-16,0 0 0 0,0 0 7 0,0 0-7 16,0 0-1-16,0 0-7 0,-35 0 2 0,35 0 0 15,0 0 4-15,0 0-4 0,0 0 5 0,0 0-2 16,0 0-1-16,-37 8-1 0,37-8 0 0,0 0 0 15,-20 7-1-15,20-7 3 0,0 0-1 0,-16 5 7 16,16-5-9-16,0 0 2 0,-20 10 2 0,20-10 0 0,0 0-5 16,0 0 1-16,-17 8 0 0,15-6-5 0,-1 1 4 15,0 1-3-15,0-1 0 0,0 1 4 16,0-1 5-16,0 3-5 0,0-3-6 0,-1 2 6 16,-1-1 7-16,3 3 0 0,-1-3-8 0,2 1 0 0,-2-1 5 15,1 4-1-15,-1-1 11 0,2-1-6 0,-2 2 2 16,1 0 0-16,-2 1 1 0,0 0-6 0,-1-1 5 15,4 0-3-15,-2 1 3 0,1 1 1 16,-1-5-3-16,-1 2-1 0,4-1 2 0,-1 4 0 0,-3-1-2 16,3 0 1-16,-2-4 3 0,3 4-4 0,-1-1 0 15,-1-1 1-15,0 0 5 0,1 0-3 0,1 0 1 16,-1 3 4-16,-2-1-3 0,3-2-2 0,0 2 2 16,0-4-1-16,0 3 1 0,0-2-5 0,4 1 7 15,-3 0-6-15,1-1-4 0,1 2 9 0,-3-3-2 16,3 1 11-16,-2 1-12 0,3-2 3 0,0 5 1 15,0-4-8-15,-2-1 4 0,2 2 0 0,1 2 1 16,0-4 1-16,-1 2-1 0,1-1 2 0,2-1 3 16,-1 0-6-16,3 1-6 0,-2 2 10 0,0-6-6 15,2 4 1-15,-2-2 3 0,2 1-3 0,-1-2 0 16,2-3-2-16,1 2 2 0,0 1-3 0,-1-2-2 16,0 3 4-16,2-2-1 0,-2-2-9 0,-1 2 6 15,3-2-1-15,-1 1-2 0,-2-2 4 0,0 1 0 16,1 0-3-16,0-3-1 0,1-1 1 0,-2 3 6 15,0-2-10-15,1 1 3 0,0 1-1 0,-2-2 5 16,-1 0-4-16,1-2-2 0,-3 4 3 0,5-2-4 16,-2-1-1-16,-3-2 5 0,0 2-1 0,4-2-1 15,-5-1-2-15,1 3 2 0,0-1 3 0,3-5-5 16,-3 5 4-16,0 0-9 0,-1-2 10 0,1 1-5 16,0-2 3-16,-1 3-1 0,0-3 1 0,2 1 10 15,-2 1 1-15,0 0-2 0,-3-3 2 0,2 4 1 16,-3-4-3-16,0 5 2 0,-1-6-3 0,3 2 11 15,-3-2-6-15,-2-1-2 0,2 2-1 0,-3 0 2 16,3-3-3-16,-3 2-2 0,-1-2 5 0,1 2-1 0,-1 0-3 16,1 0 7-16,3-1 0 0,-7-1-6 0,3-1 0 15,-1 2-1-15,2-2 0 0,-4-1-3 16,0-1-3-16,8 15-1 0,-11-22-7 0,7 13 14 16,4 9-8-16,-13-18 1 0,13 18 0 0,-7-15 3 0,7 15-6 15,-12-11 2-15,12 11 1 0,0 0-3 0,-13-17-1 16,13 17-3-16,0 0-23 0,-19-12-19 0,19 12-21 15,0 0-28-15,-26 0-49 0,26 0-55 0,-31 9-148 16,13-3-375-16,-1 1 167 0</inkml:trace>
  <inkml:trace contextRef="#ctx0" brushRef="#br0" timeOffset="179311.23">12179 1362 121 0,'0'0'125'0,"0"0"-16"0,0 0-3 16,0 0-16-16,0 0-6 0,0 0 2 0,0 0-6 15,0 0 0-15,0 0-4 0,0 0-3 0,0 0 2 16,0 0-2-16,0 0-4 0,0 0-4 0,0 0-2 16,0 0-1-16,0 0-3 0,0 0-5 0,0 0-4 0,0 0-9 15,0 0-2-15,0 0-2 0,0 0-4 0,0 0-4 16,0 0-7-16,0 0-4 0,0 0 4 0,0 0-4 15,0 0-2-15,0 0-5 0,0 0 3 16,0 0-3-16,2 12 2 0,-1-7-2 0,-1 1 5 0,0 6-2 16,2-3 0-16,-4 2 6 0,2 1-2 0,0-1 3 15,2 6-2-15,-2-2 4 0,0-2 3 0,1 6-7 16,-1-2 0-16,4-3 11 0,-3 1-3 0,1-1 2 16,2 6 1-16,-1-3-3 0,1-1 2 0,0 1-1 15,1 1-2-15,2 0-2 0,0 0-1 0,-2-1-1 16,-1 1-3-16,0 2 0 0,-1-5-5 0,3 2 1 15,-3 0 1-15,1 0-6 0,0 0 1 0,-1-5-1 16,-2 1 1-16,1 3-2 0,1-6-3 0,-2 1 2 16,1-1 0-16,-2 0-3 0,2 1 0 0,-2 0 0 15,4-4 3-15,-3 0-3 0,2 0-1 0,-1-2-9 16,-2 2-5-16,1-1-16 0,1-4-18 0,-1 3-19 16,0-1-17-16,1 0-16 0,-2-4-14 0,2 3-22 15,-2-3-42-15,0 0-141 0,0 0-340 0,4-11 150 16</inkml:trace>
  <inkml:trace contextRef="#ctx0" brushRef="#br0" timeOffset="180094.83">12265 1344 42 0,'0'0'119'15,"-2"-2"-13"-15,2 2-8 0,0 0 1 0,0 0-13 0,0 0-7 16,0 0 1-16,0 0-7 0,0 0-17 0,-10 0-1 16,10 0 3-16,-9 7-4 0,5-4 5 0,-1 3-10 15,0-3-1-15,-1 3 1 0,-1-2 7 0,1 6-2 16,-2 0 4-16,-5 4-6 0,2-2-1 0,-2 2 0 16,0-1-1-16,3-1-2 0,-2 1-3 0,-2-2 6 15,5 3-1-15,-6-2-1 0,2-1-2 0,4-2-4 16,-2-1 4-16,0-1-5 0,4 0-7 0,-1 0 0 15,3-2-6-15,0-1-2 0,1-1-3 0,0 1-5 16,0-1-2-16,2 0 0 0,0 0-3 0,-1-2 2 16,3-1-4-16,-3 5-2 0,3-5-3 0,0 4 2 15,0-4 1-15,0 0-2 0,6 3-4 0,-6-3-4 16,0 0-10-16,15-5-5 0,-9 3-17 0,-1 1-11 16,4-3-6-16,-1-1-2 0,-2 1-8 0,4 1-6 0,-3-2 1 15,3-3-1-15,-1 0-3 0,1 0 1 0,-1-2 0 16,0 3 1-16,0-5-5 0,-3 1-7 15,2 2 9-15,-3-2 5 0,2 0 13 0,-1 2 4 0,-2 0 11 16,0-1 2-16,-3 4 6 0,0-5 13 0,-1 4 1 16,0 2 22-16,3-1 9 0,-3 2 3 0,1-1 10 15,-1 1 5-15,0 4 1 0,0-5 0 0,0 1 2 16,0 4 1-16,-4-4-7 0,4 4 0 0,0-4-6 16,0 4 3-16,0 0-4 0,0 0 0 0,0 0-5 15,0 0 3-15,-1-5 4 0,1 5 2 0,0 0 6 16,0 0-6-16,-1-4 5 0,1 4 6 0,0 0 4 15,0 0-4-15,0 0-6 0,0 0-8 0,0 0 0 16,0 0-4-16,0 0 4 0,0 0-5 0,0 0-2 16,0 0-1-16,10 12-2 0,-8-8 0 0,5 4-2 15,-1-1 4-15,2 2-9 0,-2 1 4 0,1 2-3 16,7-1 2-16,-4 2-2 0,1 1-3 0,1-1 2 16,-2-2-2-16,1-1-1 0,1 3 0 0,-3 1-1 15,1-4-5-15,-1 0-14 0,0 2-21 0,-4-1-29 16,4-2-33-16,-1-3-31 0,-2 2-47 0,1 3-102 15,0-3-298-15,1-1 132 0</inkml:trace>
  <inkml:trace contextRef="#ctx0" brushRef="#br0" timeOffset="180793.5">12415 1898 60 0,'-4'-2'155'0,"4"2"-13"0,0 0-12 0,0 0-20 15,0 0-6-15,0 0-11 0,0 0-10 0,0 0-9 16,0 0-3-16,0 0 3 0,0 0 1 0,0 0-4 16,0 0-1-16,0 0-6 0,0 0 5 0,0 0-7 15,-9 9 2-15,4-6-8 0,-1 2-5 0,-3-1-4 16,0-1-4-16,0 2-1 0,-3 1-5 0,3 2-5 15,-5-2 1-15,4 1-5 0,-6 2 0 0,1 0-6 16,3-3-4-16,-2 6 1 0,-2-4 2 0,6-1-1 16,0 2-3-16,0-2-2 0,1-1-2 0,2 0-1 15,1-3 0-15,1 2-3 0,0-1 1 0,1-1-1 0,0-1 1 16,3 1 0-16,1-3 2 0,0 0 0 16,0 0 0-16,0 0 0 0,0 0-4 0,-5-8-3 0,5 8-2 15,2-9 1-15,2 2-1 0,-1-1 1 0,-1 1-2 16,2-2-3-16,0 1-5 0,-2-2-3 15,-1 1-4-15,1 3-5 0,-2-3 4 0,2-1 0 16,-3 3-3-16,2-1 1 0,-1 3 1 0,2-3-2 0,-2 2 2 16,0-1 4-16,-2 2 5 0,4 1-3 0,-2 1 0 15,0 3 0-15,1-8 3 0,-1 4 4 0,0 4-2 16,0 0 4-16,-1-5-4 0,1 5 3 0,0 0-2 16,3-2 6-16,-3 2 3 0,0 0 1 0,0 0-3 15,11 2 11-15,-11-2 1 0,9 4 1 0,-4 0-5 16,-1 0 4-16,1 1-3 0,-1-2 0 0,2 1-3 15,0 1 2-15,2 0 9 0,0 4 2 0,3-2 4 16,1-1 5-16,-1 3 6 0,3 1 4 0,-1-5-2 16,2 4-2-16,2-3-4 0,-2 2-4 0,1 0-1 15,1-2-1-15,-5 1-7 0,1 0-11 0,-3 0-24 16,-1-1-58-16,-1-1-66 0,0-4-78 0,-4 3-144 16,-2-4-390-16,-2 0 172 0</inkml:trace>
  <inkml:trace contextRef="#ctx0" brushRef="#br0" timeOffset="190494.57">12621 1683 49 0,'0'0'97'0,"0"0"6"15,0 0-8-15,-3-5-7 0,3 5-1 0,0 0-11 16,0-5-3-16,0 5-9 0,0-3-5 0,0 3-6 15,4-6 4-15,-4 6-10 0,2-5-7 0,-2 5 1 16,2-1-1-16,-2 1 3 0,0 0-2 0,0-6-2 16,0 6-1-16,1-3-12 0,-1 3 3 0,0-5-5 15,0 5 4-15,3-9-5 0,-2 4-4 0,0 3-8 0,0-2-1 16,2-1 3-16,0 0-2 0,0-3 0 0,1 0-3 16,0 4-1-16,1-2-5 0,2-2 0 15,0 0 3-15,1 0-2 0,-1 0 4 0,1 4-7 16,1-2-3-16,0 0 3 0,0-1 6 0,0 0-6 0,2 2 0 15,-2-2 1-15,-1 4 4 0,0 1-10 0,-2 1 9 16,3-1-3-16,-4-4-1 0,3 6 0 0,5 0 0 16,-7 1 3-16,3-1-7 0,-1 3 5 0,2-1-5 15,-5 0 8-15,9 1-7 0,-2 0 4 0,-2 0 4 16,2 1-20-16,0 3 22 0,0-1-9 0,-1 0 6 16,1-1-4-16,0 0-1 0,1 0-1 0,0 0-12 15,-2 2-6-15,1-5 2 0,-1 2-2 0,1 0-1 16,-3 0-2-16,2 0 1 0,-7-3 6 0,5 1 1 15,-1 0-3-15,-1 1 5 0,1 0-4 0,-2-3 7 16,1 2 8-16,-3-2-11 0,3 0 3 0,-7 0-1 16,12-2 6-16,-6 2 11 0,-1 0-11 0,4-2 4 15,-4-1 4-15,3 2-2 0,-4 0 2 0,2-2 5 16,3 2 0-16,0-3 7 0,0-1 1 0,0 3-8 0,1-1 0 16,-1-1-2-16,3 0 7 0,-2-2-3 0,-1 4-1 15,4-3-8-15,-2 0 8 0,6-5-1 16,-6 8-1-16,1-2-1 0,-1 1-9 0,1 0 7 0,-3-1-1 15,2 1-5-15,-2 1 2 0,-2 4 1 0,0-2-1 16,-7 0-1-16,13 0 2 0,-7 1-2 16,2-1-1-16,-8 0 2 0,10 2 2 0,-5-2-1 15,3 4 1-15,-3-1 4 0,4-1-8 0,-5 1 7 0,1-1-7 16,0 0-1-16,3 3 0 0,-2-2 4 0,2 1-3 16,-3-1 2-16,5 2 5 0,-3-3-6 0,-1 1 0 15,0 1-3-15,2-4 5 0,5 3-1 0,-4-1-3 16,2-2 0-16,1 2 3 0,-1-1 0 0,3-4 2 15,-3 3 0-15,0 0-7 0,3 0-2 0,-1 0-4 16,-4-5 7-16,5 5-3 0,-9-1-3 0,3 0 6 16,1-4 4-16,-3 4 5 0,0 0 0 0,-3-2-4 15,5 2-1-15,-1 0 0 0,-2-1-3 0,2 1 1 16,-1-1 0-16,-1-1 6 0,4 1-7 0,-1 2 6 16,0-2-6-16,3 2-2 0,-1-3 5 0,1 3 6 15,1-1-1-15,1 1-4 0,-4 1-6 0,5-1 0 16,-4 3 0-16,3-1-10 0,-5-2-10 0,2 0-20 15,-5 0-5-15,3 0-18 0,-8 0 1 0,9 0-2 16,-9 0-6-16,4 2-10 0,-4-2-48 0,0 0-144 0,0 0 64 16</inkml:trace>
  <inkml:trace contextRef="#ctx0" brushRef="#br0" timeOffset="190743.14">13767 1419 86 0,'0'0'96'0,"13"0"-17"16,-6 0 0-16,5 2-8 0,-2-2-5 0,0 1-6 15,3-1-4-15,-3 4-8 0,-2 1 8 0,2-2-19 16,-1 2-10-16,0 1 1 0,-4 0 0 0,3 3 0 16,-3-4-1-16,-1 7-5 0,0-3 2 0,-2 5-4 15,1 3 10-15,-2-4 5 0,-1 4 1 0,0 0-3 16,-1 3-3-16,-2-3-2 0,2 0-5 15,0 1-2-15,-2-1-2 0,6 0-3 0,-6-2 4 0,3-2-17 16,0-1-27-16,-4-1-45 0,3-1-122 0,-4 0-204 16,1 0 90-16</inkml:trace>
  <inkml:trace contextRef="#ctx0" brushRef="#br0" timeOffset="-145843.08">12925 2397 120 0,'0'0'115'0,"0"0"-5"0,0 0-6 15,0 0-2-15,0 0-5 0,0 0-5 0,0 0 1 16,0 0 1-16,0 0 1 0,0 0 6 0,0 0 0 16,6-1-4-16,-6 1 0 0,0 0 0 0,0 0-4 15,0 0-6-15,0 0-6 0,0 0-6 0,0 0-6 16,0 0-7-16,-4-7-9 0,4 7-2 0,0 0-3 15,0 0-4-15,-2-4-6 0,2 4-5 0,0 0-5 16,0-5-2-16,0 5-4 0,-3-4-1 0,3 4-4 16,-2-4 3-16,-3 1-1 0,2-1 1 0,1 2-1 0,2 2 3 15,-6-3 1-15,1 1-2 0,3-4-3 16,-2 2-1-16,0 2-5 0,-2 2 0 0,6 0-3 16,-11-4-2-16,6 3 1 0,-1-2-2 0,0 1-1 15,-1 1-1-15,7 1-2 0,-14 0 1 0,9 0-2 0,-4 1 2 16,3-2-3-16,-2 2 2 0,0 2 0 15,1-1-5-15,0-1 4 0,1 0-2 0,-2 2-4 16,-1-1 6-16,-1 3-3 0,4 0 3 0,-1 0-1 0,-3 0 1 16,2 0 1-16,1 2-2 0,0-2-1 0,1-1-3 15,3 3 5-15,0-1 1 0,0-2-3 0,2 1 3 16,1 2-3-16,1-4 3 0,3 2-1 0,1 1 0 16,2 0-1-16,2-1-1 0,3 3 1 0,-2-2-1 15,4 1 5-15,1 1-2 0,1 1-4 0,-1 1 0 16,-3-5 2-16,-3 2 2 0,2 0-1 0,-1 1-2 15,-2 1 1-15,-1-1-2 0,1-1 0 0,-4-1 0 16,-1 0 4-16,-1 1-4 0,2 1 1 0,-2-4 4 16,-1 3-4-16,1 0 1 0,0-3 1 0,-2 3-4 15,0-3 3-15,0 1-1 0,0-2-1 0,0 4 3 16,-3-2 1-16,1 0-2 0,-2-1 3 0,1-1 5 16,1 1-4-16,-1 2 4 0,-1-4 2 0,1 3 3 15,-1-3 1-15,4-2 2 0,-8 5 0 0,4-4-4 0,4-1 2 16,-9 4-1-16,4 0-4 0,-4-1-1 15,4 2-1-15,-3 0 1 0,3-3-2 0,0 1 1 16,-4-1 0-16,5 0 1 0,-1 1-2 0,5-3-4 0,-4 0-24 16,4 0-17-16,0 0-16 0,0 0-34 0,0 0-49 15,0 0-62-15,13-15-178 0,-8 7-409 0,4-1 181 16</inkml:trace>
  <inkml:trace contextRef="#ctx0" brushRef="#br0" timeOffset="-145093.37">13044 2331 119 0,'0'-4'128'0,"0"4"-1"0,0 0-3 0,0 0-10 16,0 0-1-16,0 0-7 0,0 0 4 15,0 0 4-15,0 0-6 0,0 0 4 0,0 0-5 16,0 0-7-16,0 0-6 0,0 0-1 0,0 0-9 0,-3-3-5 15,3 3-6-15,0 0-10 0,0 0-6 0,0 0-6 16,0 0-4-16,0 0-8 0,0 0-2 16,0 0-4-16,0 0-4 0,0 0-3 0,0 0-5 0,0 0-1 15,0 0-4-15,0 0-1 0,0 0 1 0,0 14-4 16,1-9-1-16,1 3-1 0,-1-3 0 0,0 4 2 16,2 3 1-16,-2 0-6 0,0 0 3 0,1 0-3 15,-1 1 1-15,1 3-4 0,0 0 0 0,-1 2 1 16,2-6 0-16,-3 1 2 0,2-1-3 0,-1 2 0 15,1-4-1-15,0-1 1 0,-1-1 1 0,2 1 0 16,-2-2-1-16,0-1 1 0,1 1 0 0,0-2 3 16,1-1-5-16,-2 3 0 0,0-4 3 0,1 0 5 15,-2-3 3-15,1 3 1 0,0-1-4 0,-1-2-1 16,2 7 1-16,-2-7-1 0,2 3-1 0,-2-3-1 16,2 4 0-16,-2-4-1 0,3 5 0 0,0-3-1 0,-1 1-1 15,1 1-1-15,-3-4 1 0,4 4 3 16,-3-2-5-16,0 0-1 0,-1-2 0 0,0 0 0 15,5 5 1-15,-5-5 3 0,2 2-1 0,-2-2-1 0,0 0 9 16,0 0 1-16,4 2 2 0,-4-2-1 0,0 0-1 16,0 0-2-16,0 0-2 0,0 0-1 15,0 0 1-15,3 3-2 0,-3-3-1 0,0 0 1 16,5 1-1-16,-5-1-3 0,6 1 0 0,-6-1 1 0,0 0 1 16,9 0-2-16,-9 0 0 0,6-2 2 0,-1 0-2 15,-5 2 3-15,14-3-2 0,-9-2-3 0,3 3 1 16,-3-2 0-16,1 1-2 0,2 0 3 0,-3-2-2 15,4 1-2-15,1-2 3 0,-3 2-2 0,-1 3 0 16,-2-1-3-16,5-2 0 0,-4 2 3 0,0 1-1 16,2-1 3-16,-7 2-3 0,10 0-9 0,-4-2-21 15,0 2-23-15,0-1-32 0,-3-1-44 0,4 1-63 16,-7 1-217-16,10-6-441 0,-6 3 195 0</inkml:trace>
  <inkml:trace contextRef="#ctx0" brushRef="#br0" timeOffset="-144655.96">13350 2317 3 0,'0'0'212'16,"0"0"-14"-16,0 0-13 0,0 0-9 0,0-5-13 0,0 5-12 16,0 0-12-16,0 0-13 0,0 0-12 0,0 0-13 15,0 0-9-15,0 0-7 0,0 0-12 0,0 0-6 16,0 0-10-16,0 0-1 0,0 0-11 0,0 0-3 16,0 0-4-16,0 0-6 0,0 0-1 0,0 0-2 15,0 12-5-15,3-9-4 0,-3 1-1 0,0 3 2 16,1-1-3-16,-1 2 0 0,3 3-1 0,-1-1 0 15,-2 1-1-15,2 1 2 0,0 1 3 0,-2-1-10 16,3 2 3-16,-1 2-1 0,0-5 1 0,2 1 3 16,-1 0 0-16,2-2-3 0,-4 2-2 0,2-2 1 15,2-1 1-15,-1 0 0 0,0 1 1 0,2-2 2 16,-2 1-1-16,1-2 0 0,-1-1 0 0,1 3-4 16,-1-6-2-16,0 4 2 0,1-1-3 0,-4-2 0 15,3-1-1-15,-3 3 0 0,-1-3-2 0,4 0-1 0,-4-3-4 16,3 4-28-16,-3-4-43 0,0 0-57 0,0 0-60 15,0 0-201-15,-3-15-420 0,3 9 186 16</inkml:trace>
  <inkml:trace contextRef="#ctx0" brushRef="#br0" timeOffset="-144190.18">13582 2291 119 0,'0'0'126'0,"0"0"-8"16,0 0-11-16,0 0-3 0,0 0 1 0,0 0-2 15,0 0-4-15,0 0 0 0,0 0-4 0,0 0-5 16,0 0-8-16,0 0-5 0,0 0-8 0,0 0-4 0,0 0 5 16,0 0 6-16,3 16 3 0,-3-9 0 15,4-1-3-15,-4 4-8 0,4 2-5 0,-1 2-6 16,3 3-5-16,-3-1-5 0,0-4-4 0,5 6-5 15,-5-2-1-15,0 1-5 0,1-2-3 0,0-2-3 0,0-1-2 16,1-1-2-16,-1 0-1 0,-3 0-3 0,4-2-1 16,-1 1 0-16,1-5 3 0,-1 1-5 0,-4 0-2 15,4 2-3-15,-3-6 2 0,3 3-2 0,-1-1-1 16,2-1 1-16,-4-1-2 0,-1-2-11 0,4 3-28 16,-4-3-47-16,0 0-58 0,0 0-64 0,0 0-152 15,1-12-380-15,-2 7 168 0</inkml:trace>
  <inkml:trace contextRef="#ctx0" brushRef="#br0" timeOffset="-143776.8">13773 2353 8 0,'0'0'263'0,"-2"-2"-18"0,2 2-27 15,0 0-25-15,0 0-19 0,0 0-18 0,0 0-14 16,0 0-17-16,0 0-8 0,-8 0-13 0,8 0-11 16,0 0-7-16,0 0-6 0,0 0 4 0,0 0-3 15,0 0 3-15,0-5 5 0,0 5 0 0,0 0-7 0,0 0-2 16,0 0-4-16,5-5-9 0,-5 5-8 15,8-7-5-15,-2 4-6 0,3-6-6 0,5 4-3 0,-1 2-5 16,3-1-3-16,1-1-3 0,10-3-2 0,-5 1-2 16,-2 5-4-16,2-1-2 0,5-6-2 0,-7 4-1 15,-2 3 0-15,1-2-2 0,-1 0-4 0,-5 0 2 16,1 3-4-16,-5-2 3 0,-3 3-5 16,1-1 0-16,-1 0 1 0,-1-1-4 0,0 0-10 0,-5 2-18 15,7-1-18-15,-7 1-19 0,0-4-20 0,0 4-26 16,0 0-19-16,0 0-30 0,0 0-22 0,0 0-28 15,0 0-170-15,-17 9-409 0,12-9 181 0</inkml:trace>
  <inkml:trace contextRef="#ctx0" brushRef="#br0" timeOffset="-143543.38">14005 2274 135 0,'0'0'170'0,"-6"2"-8"16,6-2-14-16,0 0-9 0,-5 3-17 0,5-3-11 15,0 0-14-15,0 0-5 0,-1 4-11 0,1-4-3 16,-1 4-2-16,1-4 5 0,0 6 9 0,-2 1 6 15,2-2-12-15,0 2-3 0,-1 0 5 0,1 3-9 0,0 3 7 16,0-2 5-16,0 1-10 0,3 3-6 16,-2 1-8-16,3 2-1 0,0-1-7 0,2-1-5 15,0 1-2-15,2-1-4 0,-3 0-5 0,0-2 0 0,1-2-5 16,1 2-6-16,-1 1-1 0,1-6-1 0,-4 1 0 16,3 0-6-16,-5-2-4 0,4-1 0 15,-4 0-22-15,2-2-48 0,-3-2-69 0,4 0-107 0,-4-3-198 16,0 0-460-16,0 0 203 0</inkml:trace>
  <inkml:trace contextRef="#ctx0" brushRef="#br0" timeOffset="-110622.84">18105 906 33 0,'0'0'61'16,"4"-3"-10"-16,-4 3 4 0,0 0 5 0,1-3-11 15,-1 3-2-15,0 0-3 0,0 0-1 0,1-6-4 16,-1 6 2-16,0-3-5 0,0 3-2 0,0 0-15 15,2-6 7-15,-2 6 0 0,0 0-6 0,0 0 8 16,0 0-8-16,0 0-3 0,0 0-2 0,0 0-2 16,0 0 6-16,0 0-10 0,0 0 4 0,0 0-8 15,0 0 5-15,0 0 0 0,0 0 5 0,0 0-14 16,0 0 5-16,-13-25 0 0,13 25 0 0,0 0-1 16,0 0-1-16,0 0-4 0,0 0 9 0,0 0-13 15,-9-15 6-15,9 15-5 0,0 0 4 0,0 0-2 16,0 0 10-16,0 0-9 0,-18-7 2 0,18 7-13 15,0 0 15-15,0 0-3 0,0 0 3 0,-20-7 1 16,20 7-5-16,0 0-1 0,0 0-1 0,0 0 3 16,-30 0 0-16,30 0-1 0,0 0-5 0,0 0 2 15,0 0 3-15,-42 9 1 0,42-9 2 0,0 0-9 16,-23 8 5-16,23-8 3 0,0 0-4 0,-23 7 5 0,12-4 3 16,2-1-11-16,0 1 10 0,1 2-8 0,-1 0 1 15,1-1 0-15,-1 1 0 0,4 0-11 16,-1 0 24-16,-3-1-7 0,1 2-6 0,2 3-1 15,-3-2 2-15,0 1 7 0,4 1-8 0,-4-1 7 0,0 1-7 16,3 0 10-16,-2-1-1 0,4 1-14 16,0 2 5-16,-2-2 4 0,2 1 4 0,0-2-6 15,3 3-2-15,-4-3 2 0,1 3 9 0,0 1-8 16,3-2 1-16,-4 2 6 0,2-2-11 0,2 1 5 16,1 0-3-16,-2-1 4 0,0-1-5 0,2 3 0 0,0-4 12 15,0 1-12-15,-1-4 5 0,2 5-4 0,1-2 9 16,0 0-2-16,2-2 6 0,1 1-1 0,-3-2-1 15,2 0 3-15,4 2-2 0,-3-2 14 16,4 0-7-16,-4-1-2 0,3 0-2 0,0 0 8 0,-2-1-9 16,4 1 13-16,2-3-6 0,-2 0-6 0,-1 2 2 15,-1-3-14-15,-1 1 27 0,-2-1 0 0,3 0 3 16,3 0-11-16,-1-1 5 0,0-2 0 0,0-1-10 16,-4 2 1-16,3-1 1 0,-3 0 1 0,2 1 2 15,0-1-2-15,-3 1 10 0,5-2 1 0,-1-1-8 16,-1 0-1-16,2 0-5 0,-2 1-1 0,-2-2 1 15,2 2 4-15,2-2 2 0,-2-3-10 0,-2 2 0 16,3-4-1-16,-4 7-6 0,1-2 12 0,-2-3-9 16,2 1 5-16,-3-3 2 0,1 3 5 0,-1-1-7 15,0-1-4-15,-1 1-1 0,-1 0-7 0,-2-2 10 16,1 1-5-16,-3-1-1 0,0 0-1 0,0 1 0 16,-1-3 0-16,2 3-1 0,-4-2-2 0,2 5 1 15,-2-5 0-15,5 2 1 0,-5 4 0 0,2-3-1 16,0 2 0-16,0 2-1 0,0-1-1 0,0 1-3 15,3-1 4-15,-3 4-10 0,-1-1-5 0,3-1-8 16,2 4-21-16,-7-2-18 0,7 2-19 0,0 0-20 16,-4-1-39-16,4 1-92 0,-9 3-250 0,9-3 112 15</inkml:trace>
  <inkml:trace contextRef="#ctx0" brushRef="#br0" timeOffset="-110052.04">17894 1239 73 0,'0'0'94'0,"0"0"-21"16,-3 6 0-16,0-5-4 0,3-1-7 0,0 0-8 0,-4 4-3 15,4-4-6-15,-1 2-2 0,1-2 0 16,0 7-8-16,0-2 10 0,2 0-9 0,0 0-6 15,-1 0 0-15,0 1-8 0,2 2 3 0,-2 0-3 16,0 1-4-16,-1-3 5 0,3 5-10 0,-2-1-2 16,-1 0-8-16,1 2 13 0,-2 0-1 0,1 2 6 0,0 3-9 15,1 0-2-15,-3-1 6 0,2 0-7 16,0 1 4-16,0 0-5 0,2-2-4 0,0 3 0 16,-1-2 23-16,-1-4-24 0,1 5 9 0,0-6-22 15,3 5 21-15,-4-4-4 0,2 0-4 0,-1 1-3 0,-1-5-3 16,1 4 8-16,0-1-2 0,1-1 0 15,-4-2 4-15,2 0-8 0,0-1 5 0,-2 0 0 16,1 0-1-16,-1 0-2 0,2-2 6 0,-4-1-8 16,4 1 3-16,-2 0 6 0,2 0 5 0,-1 0-13 0,1 0 3 15,0 0 0-15,0-1-2 0,0-4 1 0,-2 8-3 16,2-6-1-16,2 2 8 0,-2 0 15 0,1 0-21 16,-1-4-4-16,0 4-6 0,0 0 2 0,0-4-19 15,0 0-16-15,0 4-20 0,0-4-34 0,0 0-72 16,0 0-182-16,0 0 81 0</inkml:trace>
  <inkml:trace contextRef="#ctx0" brushRef="#br0" timeOffset="-109244.68">17852 1318 36 0,'-4'-5'93'0,"0"4"-1"0,3-4-18 16,-2 1-1-16,1 2-7 0,2 2-2 0,-1-6-12 15,1 6 1-15,-4-2-4 0,4 2-8 0,0 0-10 16,0 0 0-16,0 0-1 0,0 0-7 0,0 0-2 16,0 0-3-16,0 0-7 0,0 0 9 0,0 0-3 15,0 0-4-15,0 0 0 0,0 0 1 0,0 0-10 16,0 0 6-16,0 0-5 0,0 0 0 0,0 0 4 15,0 0-1-15,-4 8 0 0,2-4 1 0,-1 1 0 16,-1-2-5-16,0 0 2 0,-1 4 4 0,0-3-4 16,-4 2 2-16,7 0-9 0,-5 2 12 0,2 3-7 0,-3-3 2 15,2 0 5-15,1-1-10 0,1 1-3 16,0 3 3-16,-1-2-3 0,1 1 4 0,-2-2 4 0,2-1-5 16,0-1 5-16,0-1-11 0,1 1 12 0,1-4-5 15,0 2-4-15,-1-1 8 0,3-3 5 0,-4 5 16 16,4-5 11-16,-3 2 24 0,3-2 11 0,0 0-12 15,0 0-5-15,0 0-2 0,7-11-5 0,-2 7-11 16,0-4-1-16,3-1-3 0,2 3-3 0,-1-4-4 16,-5 1-2-16,5 0-9 0,-3 1 8 0,3-1-7 15,-1 1 10-15,-3 0-12 0,4 2 1 0,-4 0-1 16,2 0-3-16,-2 1-7 0,-1-1 1 0,-1 1 2 16,4 1-4-16,-5 1 5 0,1 1-5 0,-1 0-2 15,1-2 7-15,0 0-6 0,-3 4 0 0,3-2 3 16,0-1-3-16,-3 3-1 0,3-5-2 0,-3 5 0 15,6-3 0-15,-6 3 0 0,4-4-1 0,-4 4 4 16,0 0-1-16,0 0 2 0,1-3 2 0,-1 3-7 16,1-2-1-16,-1 2 6 0,0 0-8 0,0 0-1 15,0 0 3-15,0 0 4 0,0 0-5 0,0 0 0 16,0 0-4-16,0 0 6 0,3-4-1 0,-3 4-2 16,0 0 3-16,0 0-1 0,0 0 1 0,0 0 1 15,0 0 4-15,6 7-1 0,-3-5-5 0,1 1 1 16,0 4 10-16,2-2-8 0,-1-2-4 0,1 4 4 15,-1-3-3-15,3 3 1 0,0 3-1 0,-2-7-3 16,1 4 7-16,0 2-10 0,-2-1-18 0,4 2-25 0,-5 0-30 16,2-1-35-16,2 0-155 0,-4 1-292 0,5-3 129 15</inkml:trace>
  <inkml:trace contextRef="#ctx0" brushRef="#br0" timeOffset="-108346.09">17846 1806 59 0,'0'0'65'0,"0"0"-4"0,0 0-8 0,1 3-3 16,-1-3-5-16,0 0-3 0,-5 7-8 0,5-7-1 16,-5 5-5-16,1 0 0 0,1 0 2 0,-2 2-9 15,0 0-1-15,3 0-1 0,-2 4 6 0,-3-2 0 16,-3 0 9-16,5 3-9 0,-4-3 10 0,0 3-8 15,0-2-4-15,2 0-3 0,1-2 0 0,1 1 1 16,-1-1-4-16,-2 2 13 0,4-6-15 0,3 2-5 16,-3-2 7-16,2 0-6 0,-1-1 3 0,1 0-3 15,2-3 3-15,-5 5 4 0,3-2 13 0,2-3 10 16,-2 2 13-16,2-2 8 0,0 0-6 0,0 0-14 16,0 0 2-16,0 0-5 0,0-13-3 0,0 7-8 15,1-2-1-15,0 1-4 0,1-6-5 0,1 5 2 16,-1-3-4-16,0 1-2 0,-1-2-2 0,1 2 6 0,0-1-7 15,2 2-1-15,-4 3-3 0,4-4 0 16,-3 1 2-16,1 1-1 0,4 3-1 0,-5 0-5 16,4 0 3-16,-1-1-2 0,1-2 0 0,0 1-2 15,4 2 0-15,0-2-1 0,-1 4 2 0,0-7 1 0,-2 4-3 16,3 2 4-16,-3 0-3 0,3-3-3 0,-4 4 2 16,2-1 4-16,-2-1-4 0,0 3 1 15,-2-2-1-15,0 3-1 0,1-2 5 0,-1 1 0 0,-3 2-3 16,6-3-3-16,-6 3-1 0,4-4 6 0,-4 4 0 15,0 0 0-15,4-1-2 0,-4 1-2 0,0 0 0 16,2-3 1-16,-2 3 1 0,0 0-2 0,0 0 0 16,0 0 4-16,0 0-5 0,0 0 1 0,0 0 0 15,0 0-2-15,0 0 1 0,0 0-1 0,11 5 1 16,-7-2 1-16,-1 2 1 0,2-2-1 0,-1 2 4 16,1 3-7-16,-2-2 3 0,1 5 0 0,2-3-2 15,0 0 2-15,-1 3 3 0,3 1-3 0,0-4 1 16,-3 2 2-16,5-1-1 0,-1 1 0 0,0 0-2 15,1-2 5-15,2-2-5 0,-2 2 5 0,3-1-5 16,-3-1 4-16,0-1 0 0,2 1-2 0,-3-2 2 16,0 1-2-16,-2-2-3 0,-2-1 0 0,-1 1 2 15,0-2-11-15,-4-1-24 0,5 3-24 0,-5-3-44 16,0 0-142-16,0 0-265 0,0 0 118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0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3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5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1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90.png"/><Relationship Id="rId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beliefs, attitudes and character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Prof. Koliya </a:t>
            </a:r>
            <a:r>
              <a:rPr lang="en-US" sz="2400" dirty="0" err="1"/>
              <a:t>Pulasinghe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B4096-1D4F-4F64-8415-B75FF64A1B97}"/>
                  </a:ext>
                </a:extLst>
              </p14:cNvPr>
              <p14:cNvContentPartPr/>
              <p14:nvPr/>
            </p14:nvContentPartPr>
            <p14:xfrm>
              <a:off x="7653074" y="4793455"/>
              <a:ext cx="32760" cy="6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B4096-1D4F-4F64-8415-B75FF64A1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4074" y="4784815"/>
                <a:ext cx="50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264B49-B7F6-4A9B-9070-4480C2A47627}"/>
                  </a:ext>
                </a:extLst>
              </p14:cNvPr>
              <p14:cNvContentPartPr/>
              <p14:nvPr/>
            </p14:nvContentPartPr>
            <p14:xfrm>
              <a:off x="-458086" y="5980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264B49-B7F6-4A9B-9070-4480C2A47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67086" y="5890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0B6CEA-BDE0-4CBB-BF01-73E6E5FBE2F7}"/>
                  </a:ext>
                </a:extLst>
              </p14:cNvPr>
              <p14:cNvContentPartPr/>
              <p14:nvPr/>
            </p14:nvContentPartPr>
            <p14:xfrm>
              <a:off x="1006394" y="887095"/>
              <a:ext cx="7920" cy="2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0B6CEA-BDE0-4CBB-BF01-73E6E5FBE2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754" y="878095"/>
                <a:ext cx="25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30A0A2-F8D5-4636-ADA5-E3926F54E739}"/>
                  </a:ext>
                </a:extLst>
              </p14:cNvPr>
              <p14:cNvContentPartPr/>
              <p14:nvPr/>
            </p14:nvContentPartPr>
            <p14:xfrm>
              <a:off x="1235714" y="904735"/>
              <a:ext cx="5760" cy="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30A0A2-F8D5-4636-ADA5-E3926F54E7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6714" y="896095"/>
                <a:ext cx="2340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4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“Beliefs are constructs that we hold to be true, especially one without proof”</a:t>
            </a:r>
          </a:p>
          <a:p>
            <a:endParaRPr lang="en-US" sz="2800" dirty="0"/>
          </a:p>
          <a:p>
            <a:r>
              <a:rPr lang="en-US" sz="2800" dirty="0"/>
              <a:t>“Belief is the state of mind in which a person </a:t>
            </a:r>
            <a:r>
              <a:rPr lang="en-US" sz="2800" dirty="0">
                <a:solidFill>
                  <a:srgbClr val="00B050"/>
                </a:solidFill>
              </a:rPr>
              <a:t>thinks something to be the case </a:t>
            </a:r>
            <a:r>
              <a:rPr lang="en-US" sz="2800" dirty="0">
                <a:solidFill>
                  <a:schemeClr val="accent6"/>
                </a:solidFill>
              </a:rPr>
              <a:t>with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0070C0"/>
                </a:solidFill>
              </a:rPr>
              <a:t>without</a:t>
            </a:r>
            <a:r>
              <a:rPr lang="en-US" sz="2800" dirty="0"/>
              <a:t> there being </a:t>
            </a:r>
            <a:r>
              <a:rPr lang="en-US" sz="2800" dirty="0">
                <a:solidFill>
                  <a:srgbClr val="C00000"/>
                </a:solidFill>
              </a:rPr>
              <a:t>empirical evidence </a:t>
            </a:r>
            <a:r>
              <a:rPr lang="en-US" sz="2800" dirty="0"/>
              <a:t>to prove that something is the case with factual certainty”</a:t>
            </a:r>
          </a:p>
          <a:p>
            <a:pPr algn="r"/>
            <a:r>
              <a:rPr lang="en-US" sz="2800" dirty="0"/>
              <a:t>-Wikipedia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D5EEAB-1984-4EF0-99DE-853762F3E965}"/>
                  </a:ext>
                </a:extLst>
              </p14:cNvPr>
              <p14:cNvContentPartPr/>
              <p14:nvPr/>
            </p14:nvContentPartPr>
            <p14:xfrm>
              <a:off x="1162440" y="2736720"/>
              <a:ext cx="7984800" cy="194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D5EEAB-1984-4EF0-99DE-853762F3E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080" y="2727360"/>
                <a:ext cx="8003520" cy="19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3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Attitude is a mindset or a tendency to act in a particular way due to both an individual’s experience and temperament.</a:t>
            </a:r>
          </a:p>
          <a:p>
            <a:endParaRPr lang="en-US" sz="2800" dirty="0"/>
          </a:p>
          <a:p>
            <a:r>
              <a:rPr lang="en-US" sz="2800" dirty="0"/>
              <a:t>An attitude includes three components: an affect (a feeling), cognition (a thought or belief), and behavior (an action).</a:t>
            </a:r>
          </a:p>
          <a:p>
            <a:endParaRPr lang="en-US" sz="2800" dirty="0"/>
          </a:p>
          <a:p>
            <a:r>
              <a:rPr lang="en-US" sz="2800" dirty="0"/>
              <a:t>Although the feeling and belief components of attitudes are internal to a person, we can </a:t>
            </a:r>
            <a:r>
              <a:rPr lang="en-US" sz="2800" i="1" dirty="0"/>
              <a:t>view </a:t>
            </a:r>
            <a:r>
              <a:rPr lang="en-US" sz="2800" dirty="0"/>
              <a:t>a person’s attitude from his or her resulting behavior.</a:t>
            </a:r>
          </a:p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31BE3E-3763-426A-AD4B-2BD0D5DFC7F5}"/>
                  </a:ext>
                </a:extLst>
              </p14:cNvPr>
              <p14:cNvContentPartPr/>
              <p14:nvPr/>
            </p14:nvContentPartPr>
            <p14:xfrm>
              <a:off x="10168951" y="4108706"/>
              <a:ext cx="48960" cy="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31BE3E-3763-426A-AD4B-2BD0D5DFC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0311" y="4100066"/>
                <a:ext cx="66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DF4411-4815-4912-8357-EA72B44FD22A}"/>
                  </a:ext>
                </a:extLst>
              </p14:cNvPr>
              <p14:cNvContentPartPr/>
              <p14:nvPr/>
            </p14:nvContentPartPr>
            <p14:xfrm>
              <a:off x="7201831" y="3822506"/>
              <a:ext cx="29160" cy="1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DF4411-4815-4912-8357-EA72B44FD2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2831" y="3813866"/>
                <a:ext cx="468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9AD472-94DF-4C44-B41A-050DDA9C0FDA}"/>
                  </a:ext>
                </a:extLst>
              </p14:cNvPr>
              <p14:cNvContentPartPr/>
              <p14:nvPr/>
            </p14:nvContentPartPr>
            <p14:xfrm>
              <a:off x="1257120" y="1182600"/>
              <a:ext cx="7477920" cy="480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9AD472-94DF-4C44-B41A-050DDA9C0F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7760" y="1173240"/>
                <a:ext cx="7496640" cy="48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8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Attitudes may simply be an enduring evaluation of a person or object (e.g., “I like John best of my coworkers”), or </a:t>
            </a:r>
          </a:p>
          <a:p>
            <a:r>
              <a:rPr lang="en-US" dirty="0"/>
              <a:t>An emotional reactions to objects and to people (e.g., “I dislike bossy people” or “Jane makes me angry”). </a:t>
            </a:r>
          </a:p>
          <a:p>
            <a:r>
              <a:rPr lang="en-US" dirty="0"/>
              <a:t>Attitudes also provide us with internal </a:t>
            </a:r>
            <a:r>
              <a:rPr lang="en-US" i="1" dirty="0"/>
              <a:t>cognitions </a:t>
            </a:r>
            <a:r>
              <a:rPr lang="en-US" dirty="0"/>
              <a:t>or beliefs and thoughts about people and objects (e.g., “Jane should work harder” or “Sam does not like working in this department”). </a:t>
            </a:r>
          </a:p>
          <a:p>
            <a:r>
              <a:rPr lang="en-US" dirty="0"/>
              <a:t>Attitudes cause us to behave in a particular way toward an object or person (e.g., “I write clearly in patients’ charts because it upsets me when I can’t read someone else’s handwriting”).</a:t>
            </a:r>
          </a:p>
        </p:txBody>
      </p:sp>
    </p:spTree>
    <p:extLst>
      <p:ext uri="{BB962C8B-B14F-4D97-AF65-F5344CB8AC3E}">
        <p14:creationId xmlns:p14="http://schemas.microsoft.com/office/powerpoint/2010/main" val="29692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88923"/>
              </p:ext>
            </p:extLst>
          </p:nvPr>
        </p:nvGraphicFramePr>
        <p:xfrm>
          <a:off x="938461" y="1988577"/>
          <a:ext cx="10323096" cy="4541380"/>
        </p:xfrm>
        <a:graphic>
          <a:graphicData uri="http://schemas.openxmlformats.org/drawingml/2006/table">
            <a:tbl>
              <a:tblPr/>
              <a:tblGrid>
                <a:gridCol w="5161548">
                  <a:extLst>
                    <a:ext uri="{9D8B030D-6E8A-4147-A177-3AD203B41FA5}">
                      <a16:colId xmlns:a16="http://schemas.microsoft.com/office/drawing/2014/main" val="1911409477"/>
                    </a:ext>
                  </a:extLst>
                </a:gridCol>
                <a:gridCol w="5161548">
                  <a:extLst>
                    <a:ext uri="{9D8B030D-6E8A-4147-A177-3AD203B41FA5}">
                      <a16:colId xmlns:a16="http://schemas.microsoft.com/office/drawing/2014/main" val="2091221666"/>
                    </a:ext>
                  </a:extLst>
                </a:gridCol>
              </a:tblGrid>
              <a:tr h="344286">
                <a:tc>
                  <a:txBody>
                    <a:bodyPr/>
                    <a:lstStyle/>
                    <a:p>
                      <a:r>
                        <a:rPr lang="en-US" sz="2000" b="1" dirty="0"/>
                        <a:t>Positive Attitude</a:t>
                      </a:r>
                      <a:endParaRPr lang="en-US" sz="2000" dirty="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Negative Attitude</a:t>
                      </a:r>
                      <a:endParaRPr lang="en-US" sz="200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94362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Individuals who have a positive attitude will pay attention to the good, rather than bad in people, situations, events,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People with a negative attitude ignore the good and pay attention to the bad in people, situations, events,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50532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Positive attitudes are rewarded. It means the individual is encouraged to do the same thing in future.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Negative attitudes are punished in order to discourage the same action in future.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926135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If we think positive thoughts we will surely experience such emotions as joy, love, gratitude, peace, and hope.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 we think negative thoughts we will definitely have negative feelings such as anger, disappointment, irritation, envy,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68018"/>
                  </a:ext>
                </a:extLst>
              </a:tr>
              <a:tr h="1205075">
                <a:tc>
                  <a:txBody>
                    <a:bodyPr/>
                    <a:lstStyle/>
                    <a:p>
                      <a:r>
                        <a:rPr lang="en-US" sz="2000" dirty="0"/>
                        <a:t>Having a “positive attitude” means a person believes everything happens for the best in the end.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person with a “negatives attitude” tends to believe their best days are in the past. There is nothing to “look forward to” and considers it a waste of time and energy.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863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16DD17-E551-4B7A-80DD-805A5B6BD6EA}"/>
                  </a:ext>
                </a:extLst>
              </p14:cNvPr>
              <p14:cNvContentPartPr/>
              <p14:nvPr/>
            </p14:nvContentPartPr>
            <p14:xfrm>
              <a:off x="3848400" y="4966560"/>
              <a:ext cx="185400" cy="109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16DD17-E551-4B7A-80DD-805A5B6BD6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9040" y="4957200"/>
                <a:ext cx="204120" cy="11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76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825240"/>
              </p:ext>
            </p:extLst>
          </p:nvPr>
        </p:nvGraphicFramePr>
        <p:xfrm>
          <a:off x="938461" y="2273969"/>
          <a:ext cx="10407318" cy="3620856"/>
        </p:xfrm>
        <a:graphic>
          <a:graphicData uri="http://schemas.openxmlformats.org/drawingml/2006/table">
            <a:tbl>
              <a:tblPr/>
              <a:tblGrid>
                <a:gridCol w="5203659">
                  <a:extLst>
                    <a:ext uri="{9D8B030D-6E8A-4147-A177-3AD203B41FA5}">
                      <a16:colId xmlns:a16="http://schemas.microsoft.com/office/drawing/2014/main" val="1911409477"/>
                    </a:ext>
                  </a:extLst>
                </a:gridCol>
                <a:gridCol w="5203659">
                  <a:extLst>
                    <a:ext uri="{9D8B030D-6E8A-4147-A177-3AD203B41FA5}">
                      <a16:colId xmlns:a16="http://schemas.microsoft.com/office/drawing/2014/main" val="2091221666"/>
                    </a:ext>
                  </a:extLst>
                </a:gridCol>
              </a:tblGrid>
              <a:tr h="213398">
                <a:tc>
                  <a:txBody>
                    <a:bodyPr/>
                    <a:lstStyle/>
                    <a:p>
                      <a:r>
                        <a:rPr lang="en-US" sz="2400" b="1" dirty="0"/>
                        <a:t>Positive Attitude</a:t>
                      </a:r>
                      <a:endParaRPr lang="en-US" sz="2400" dirty="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Negative Attitude</a:t>
                      </a:r>
                      <a:endParaRPr lang="en-US" sz="240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94362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It is an optimistic approach of a person to achieve good results.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a pessimistic mindset of a person who is not capable of handling critical issues.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558511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It can achieve long-term goals easily and in time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can achieve some initial goals but not the long-term goals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46732"/>
                  </a:ext>
                </a:extLst>
              </a:tr>
              <a:tr h="213398">
                <a:tc>
                  <a:txBody>
                    <a:bodyPr/>
                    <a:lstStyle/>
                    <a:p>
                      <a:r>
                        <a:rPr lang="en-US" sz="2400" dirty="0"/>
                        <a:t>It is a process of solving problems.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a process of looking for problems.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5869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A person with a positive attitude pays attention to the virtues of others.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person with a negative attitude pays attention to other people’s shortcomings.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0189"/>
                  </a:ext>
                </a:extLst>
              </a:tr>
              <a:tr h="213398">
                <a:tc>
                  <a:txBody>
                    <a:bodyPr/>
                    <a:lstStyle/>
                    <a:p>
                      <a:r>
                        <a:rPr lang="en-US" sz="2400" dirty="0"/>
                        <a:t>These persons always see opportunities.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These persons see only limitations.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3956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EC1AF8-7931-4070-9596-E1D6533C9705}"/>
                  </a:ext>
                </a:extLst>
              </p14:cNvPr>
              <p14:cNvContentPartPr/>
              <p14:nvPr/>
            </p14:nvContentPartPr>
            <p14:xfrm>
              <a:off x="1639800" y="167760"/>
              <a:ext cx="8313480" cy="200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EC1AF8-7931-4070-9596-E1D6533C97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0440" y="158400"/>
                <a:ext cx="8332200" cy="20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7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Group of qualities that make a person, group or thing different from others.</a:t>
            </a:r>
          </a:p>
          <a:p>
            <a:r>
              <a:rPr lang="en-US" sz="3200" dirty="0"/>
              <a:t>What is “good character?” One definition is </a:t>
            </a:r>
          </a:p>
          <a:p>
            <a:r>
              <a:rPr lang="en-US" sz="3200" dirty="0"/>
              <a:t>1. “</a:t>
            </a:r>
            <a:r>
              <a:rPr lang="en-US" sz="3200" dirty="0">
                <a:solidFill>
                  <a:srgbClr val="0070C0"/>
                </a:solidFill>
              </a:rPr>
              <a:t>knowing the good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desiring the good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B050"/>
                </a:solidFill>
              </a:rPr>
              <a:t>doing the good</a:t>
            </a:r>
            <a:r>
              <a:rPr lang="en-US" sz="3200" dirty="0"/>
              <a:t>”; i.e., </a:t>
            </a:r>
            <a:r>
              <a:rPr lang="en-US" sz="3200" dirty="0">
                <a:solidFill>
                  <a:srgbClr val="0070C0"/>
                </a:solidFill>
              </a:rPr>
              <a:t>the head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the heart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the hand</a:t>
            </a:r>
            <a:r>
              <a:rPr lang="en-US" sz="3200" dirty="0"/>
              <a:t>. </a:t>
            </a:r>
          </a:p>
          <a:p>
            <a:r>
              <a:rPr lang="en-US" sz="3200" dirty="0"/>
              <a:t>2. “understanding, caring about and acting on core ethical values such as honesty, responsibility, respect, hard work and caring for others.”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AF1E88-385F-43B9-AF06-0DE3B2425C6B}"/>
                  </a:ext>
                </a:extLst>
              </p14:cNvPr>
              <p14:cNvContentPartPr/>
              <p14:nvPr/>
            </p14:nvContentPartPr>
            <p14:xfrm>
              <a:off x="3313440" y="1579680"/>
              <a:ext cx="3679920" cy="319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AF1E88-385F-43B9-AF06-0DE3B2425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4080" y="1570320"/>
                <a:ext cx="3698640" cy="32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0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Character develops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Your values shape your beliefs </a:t>
            </a:r>
          </a:p>
          <a:p>
            <a:r>
              <a:rPr lang="en-US" sz="2800" dirty="0"/>
              <a:t>Your beliefs shape your attitudes</a:t>
            </a:r>
          </a:p>
          <a:p>
            <a:r>
              <a:rPr lang="en-US" sz="2800" dirty="0"/>
              <a:t>Your attitudes shape your behaviors/actions.</a:t>
            </a:r>
          </a:p>
          <a:p>
            <a:r>
              <a:rPr lang="en-US" sz="2800" dirty="0"/>
              <a:t>Your behaviors/actions shape your habits</a:t>
            </a:r>
          </a:p>
          <a:p>
            <a:r>
              <a:rPr lang="en-US" sz="2800" dirty="0"/>
              <a:t>Your habits shape your character</a:t>
            </a:r>
          </a:p>
          <a:p>
            <a:r>
              <a:rPr lang="en-US" sz="2800" dirty="0"/>
              <a:t>Your character shapes your destiny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1D6B70-D2F4-4791-9841-0F2B60D64E5C}"/>
                  </a:ext>
                </a:extLst>
              </p14:cNvPr>
              <p14:cNvContentPartPr/>
              <p14:nvPr/>
            </p14:nvContentPartPr>
            <p14:xfrm>
              <a:off x="1858680" y="2419200"/>
              <a:ext cx="5623560" cy="322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1D6B70-D2F4-4791-9841-0F2B60D64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9320" y="2409840"/>
                <a:ext cx="5642280" cy="32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6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E5835-6F6E-464E-A609-0A6308BD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Values Exercise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8061-89C3-4A51-9385-3A5B2E9C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48B1-3CF1-4D94-BA39-3D27ED3B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7722"/>
            <a:ext cx="5455921" cy="52825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E19533-3FE0-48F8-8F00-BFC6EF80335D}"/>
                  </a:ext>
                </a:extLst>
              </p14:cNvPr>
              <p14:cNvContentPartPr/>
              <p14:nvPr/>
            </p14:nvContentPartPr>
            <p14:xfrm>
              <a:off x="731160" y="1528560"/>
              <a:ext cx="7585560" cy="434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E19533-3FE0-48F8-8F00-BFC6EF8033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800" y="1519200"/>
                <a:ext cx="7604280" cy="43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4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458" y="2286000"/>
            <a:ext cx="873348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STEP 1: Start with a Beginner’s Mind</a:t>
            </a:r>
          </a:p>
          <a:p>
            <a:r>
              <a:rPr lang="en-US" sz="2800" dirty="0"/>
              <a:t>STEP 2: Create Your List of Personal Values</a:t>
            </a:r>
          </a:p>
          <a:p>
            <a:r>
              <a:rPr lang="en-US" sz="2800" dirty="0"/>
              <a:t>STEP 3: Chunk Your Personal Values into Related Groups</a:t>
            </a:r>
          </a:p>
          <a:p>
            <a:r>
              <a:rPr lang="en-US" sz="2800" dirty="0"/>
              <a:t>STEP 4: Highlight the Central Theme of Each Value Group</a:t>
            </a:r>
          </a:p>
          <a:p>
            <a:r>
              <a:rPr lang="en-US" sz="2800" dirty="0"/>
              <a:t>STEP 5: Determine Your Top Personal Core Values</a:t>
            </a:r>
          </a:p>
          <a:p>
            <a:r>
              <a:rPr lang="en-US" sz="2800" dirty="0"/>
              <a:t>STEP 6: Give Your Personal Values Richer Context</a:t>
            </a:r>
          </a:p>
          <a:p>
            <a:r>
              <a:rPr lang="en-US" sz="2800" dirty="0"/>
              <a:t>STEP 7: Test the Ecology of Each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669E16-A51E-46AB-86AA-6C20D4B39E27}"/>
                  </a:ext>
                </a:extLst>
              </p14:cNvPr>
              <p14:cNvContentPartPr/>
              <p14:nvPr/>
            </p14:nvContentPartPr>
            <p14:xfrm>
              <a:off x="2838240" y="5597280"/>
              <a:ext cx="7869240" cy="58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669E16-A51E-46AB-86AA-6C20D4B39E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8880" y="5587920"/>
                <a:ext cx="7887960" cy="6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7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EB61-4CFB-4A28-BFBD-9B5B669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Johari window 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77B13-7BCA-4C96-A6E3-02FECB7BF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164" y="2087218"/>
            <a:ext cx="5044664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B54D17-1E82-4667-9028-672FA231BF26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470081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Johari Window: A graphic model of awareness in interpersonal relations</a:t>
            </a:r>
          </a:p>
          <a:p>
            <a:r>
              <a:rPr lang="en-US"/>
              <a:t>Developed by Joseph </a:t>
            </a:r>
            <a:r>
              <a:rPr lang="en-US" dirty="0" err="1"/>
              <a:t>Luft</a:t>
            </a:r>
            <a:r>
              <a:rPr lang="en-US" dirty="0"/>
              <a:t> (1916–2014) and Harrington Ingham (1916–1995) in 1955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3326A-B7C6-4B4C-B140-204C5B4750A4}"/>
                  </a:ext>
                </a:extLst>
              </p14:cNvPr>
              <p14:cNvContentPartPr/>
              <p14:nvPr/>
            </p14:nvContentPartPr>
            <p14:xfrm>
              <a:off x="5797080" y="348120"/>
              <a:ext cx="4480560" cy="505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3326A-B7C6-4B4C-B140-204C5B4750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7720" y="338760"/>
                <a:ext cx="4499280" cy="50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3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Values</a:t>
            </a:r>
          </a:p>
          <a:p>
            <a:r>
              <a:rPr lang="en-US" sz="3200" dirty="0"/>
              <a:t>Beliefs</a:t>
            </a:r>
          </a:p>
          <a:p>
            <a:r>
              <a:rPr lang="en-US" sz="3200" dirty="0"/>
              <a:t>Attitudes</a:t>
            </a:r>
          </a:p>
          <a:p>
            <a:r>
              <a:rPr lang="en-US" sz="3200" dirty="0"/>
              <a:t>Character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2B9A8-646E-46E9-9430-988360C971E6}"/>
                  </a:ext>
                </a:extLst>
              </p14:cNvPr>
              <p14:cNvContentPartPr/>
              <p14:nvPr/>
            </p14:nvContentPartPr>
            <p14:xfrm>
              <a:off x="3609720" y="626040"/>
              <a:ext cx="2077560" cy="226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2B9A8-646E-46E9-9430-988360C971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360" y="616680"/>
                <a:ext cx="2096280" cy="22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24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04A7D-E311-457C-950C-7B7989CB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Johari Window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738F-CC19-4523-810F-2181BB6C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4CF14-6766-45E7-8A5C-E1C3563D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8011"/>
            <a:ext cx="5455921" cy="42419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828DE2-DFDC-476D-B75D-02A649EDBFE2}"/>
                  </a:ext>
                </a:extLst>
              </p14:cNvPr>
              <p14:cNvContentPartPr/>
              <p14:nvPr/>
            </p14:nvContentPartPr>
            <p14:xfrm>
              <a:off x="573480" y="1581120"/>
              <a:ext cx="6721200" cy="331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828DE2-DFDC-476D-B75D-02A649EDBF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120" y="1571760"/>
                <a:ext cx="6739920" cy="33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92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Knowing values, beliefs and attitudes helps us to develop a compelling character, to live a remarkable professional life</a:t>
            </a:r>
          </a:p>
          <a:p>
            <a:r>
              <a:rPr lang="en-US" sz="2800" dirty="0"/>
              <a:t>Industry always emphasize, “We hire individuals with good values and attitudes, because with those qualities, developing their technical skills is a simple task”</a:t>
            </a:r>
          </a:p>
          <a:p>
            <a:r>
              <a:rPr lang="en-US" sz="2800" dirty="0"/>
              <a:t>Know thyself – Socrates</a:t>
            </a:r>
          </a:p>
          <a:p>
            <a:r>
              <a:rPr lang="en-US" sz="2800" dirty="0"/>
              <a:t>Knowing yourself is the beginning of all wisdom – </a:t>
            </a:r>
            <a:r>
              <a:rPr lang="en-US" sz="2800" dirty="0" err="1"/>
              <a:t>Aristotal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996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793-8207-423E-8086-A057C18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F62D-00C1-4A0A-936F-D8787B22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sz="2800" dirty="0"/>
              <a:t>Write “About Me” paragraph to a CV highlighting your core values. This may contain 5-6 Sentences (60~75 words). </a:t>
            </a:r>
          </a:p>
          <a:p>
            <a:r>
              <a:rPr lang="en-US" sz="2800" dirty="0"/>
              <a:t>- Complete Johari window exercise by getting feedback from your parents, friends, teammates, teachers</a:t>
            </a:r>
          </a:p>
          <a:p>
            <a:r>
              <a:rPr lang="en-US" sz="2800" dirty="0"/>
              <a:t>- Write a reflective journal on an incident/situation in real life that you faced where content discussed in this lecture </a:t>
            </a:r>
            <a:r>
              <a:rPr lang="en-US" sz="2800" u="sng" dirty="0"/>
              <a:t>will be useful</a:t>
            </a:r>
            <a:r>
              <a:rPr lang="en-US" sz="2800" dirty="0"/>
              <a:t>/</a:t>
            </a:r>
            <a:r>
              <a:rPr lang="en-US" sz="2800" u="sng" dirty="0"/>
              <a:t>can be put into practice</a:t>
            </a:r>
          </a:p>
          <a:p>
            <a:r>
              <a:rPr lang="en-US" sz="2800" dirty="0"/>
              <a:t>- Submit your assignment on or before midnight 03</a:t>
            </a:r>
            <a:r>
              <a:rPr lang="en-US" sz="2800" baseline="30000" dirty="0"/>
              <a:t>rd</a:t>
            </a:r>
            <a:r>
              <a:rPr lang="en-US" sz="2800" dirty="0"/>
              <a:t> August,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23B6DD-1185-4692-BC32-D8DE24F052D7}"/>
                  </a:ext>
                </a:extLst>
              </p14:cNvPr>
              <p14:cNvContentPartPr/>
              <p14:nvPr/>
            </p14:nvContentPartPr>
            <p14:xfrm>
              <a:off x="606960" y="2698560"/>
              <a:ext cx="284760" cy="117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23B6DD-1185-4692-BC32-D8DE24F05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00" y="2689200"/>
                <a:ext cx="303480" cy="11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72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Values: 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061"/>
            <a:ext cx="10143744" cy="4664765"/>
          </a:xfrm>
        </p:spPr>
        <p:txBody>
          <a:bodyPr>
            <a:normAutofit/>
          </a:bodyPr>
          <a:lstStyle/>
          <a:p>
            <a:r>
              <a:rPr lang="en-US" sz="3200" dirty="0"/>
              <a:t>The principles that help you to decide what is </a:t>
            </a:r>
            <a:r>
              <a:rPr lang="en-US" sz="3200" dirty="0">
                <a:solidFill>
                  <a:srgbClr val="00B0F0"/>
                </a:solidFill>
              </a:rPr>
              <a:t>right and wrong</a:t>
            </a:r>
            <a:r>
              <a:rPr lang="en-US" sz="3200" dirty="0"/>
              <a:t>, and how to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act in various situations </a:t>
            </a:r>
            <a:r>
              <a:rPr lang="en-US" sz="3200" dirty="0"/>
              <a:t>– Oxford Dictionary</a:t>
            </a:r>
          </a:p>
          <a:p>
            <a:endParaRPr lang="en-US" sz="3200" dirty="0"/>
          </a:p>
          <a:p>
            <a:r>
              <a:rPr lang="en-US" sz="3200" dirty="0"/>
              <a:t>The importance of a value system is that once internalized it becomes, consciously or subconsciously, a standard or criterion for guiding one’s action.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92352B-C585-4430-92A9-562188F6ACBC}"/>
                  </a:ext>
                </a:extLst>
              </p14:cNvPr>
              <p14:cNvContentPartPr/>
              <p14:nvPr/>
            </p14:nvContentPartPr>
            <p14:xfrm>
              <a:off x="1146960" y="183240"/>
              <a:ext cx="10467720" cy="523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92352B-C585-4430-92A9-562188F6AC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00" y="173880"/>
                <a:ext cx="10486440" cy="52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9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Foundation values:</a:t>
            </a:r>
          </a:p>
          <a:p>
            <a:pPr lvl="1"/>
            <a:r>
              <a:rPr lang="en-US" sz="2800" dirty="0"/>
              <a:t>The values we need in place to have a solid foundation to our lives</a:t>
            </a:r>
          </a:p>
          <a:p>
            <a:pPr lvl="1"/>
            <a:r>
              <a:rPr lang="en-US" sz="2800" dirty="0"/>
              <a:t> If our foundation values are threatened or if we are stressed, satisfying these values will demand most of our energy,  pulling us away from our focus and future values. </a:t>
            </a:r>
          </a:p>
          <a:p>
            <a:pPr lvl="1"/>
            <a:r>
              <a:rPr lang="en-US" sz="2800" dirty="0"/>
              <a:t>Who are habitually very stressed may live out much of their lives in this area.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7F91E7-0176-485C-BFA9-D8D2329E67EF}"/>
                  </a:ext>
                </a:extLst>
              </p14:cNvPr>
              <p14:cNvContentPartPr/>
              <p14:nvPr/>
            </p14:nvContentPartPr>
            <p14:xfrm>
              <a:off x="2547720" y="52920"/>
              <a:ext cx="7015320" cy="267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7F91E7-0176-485C-BFA9-D8D2329E6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8360" y="43560"/>
                <a:ext cx="7034040" cy="268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65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912577" cy="4023360"/>
          </a:xfrm>
        </p:spPr>
        <p:txBody>
          <a:bodyPr>
            <a:normAutofit/>
          </a:bodyPr>
          <a:lstStyle/>
          <a:p>
            <a:r>
              <a:rPr lang="en-US" sz="3200" dirty="0"/>
              <a:t>Focus values:</a:t>
            </a:r>
          </a:p>
          <a:p>
            <a:r>
              <a:rPr lang="en-US" sz="2800" dirty="0"/>
              <a:t>These are those value priorities in our lives that describe,</a:t>
            </a:r>
          </a:p>
          <a:p>
            <a:pPr lvl="1"/>
            <a:r>
              <a:rPr lang="en-US" sz="2400" dirty="0"/>
              <a:t>our present world view, </a:t>
            </a:r>
          </a:p>
          <a:p>
            <a:pPr lvl="1"/>
            <a:r>
              <a:rPr lang="en-US" sz="2400" dirty="0"/>
              <a:t>our criteria for decision making, </a:t>
            </a:r>
          </a:p>
          <a:p>
            <a:pPr lvl="1"/>
            <a:r>
              <a:rPr lang="en-US" sz="2400" dirty="0"/>
              <a:t>our attitude toward relationships, and</a:t>
            </a:r>
          </a:p>
          <a:p>
            <a:pPr lvl="1"/>
            <a:r>
              <a:rPr lang="en-US" sz="2400" dirty="0"/>
              <a:t>the focus of most of our energy. </a:t>
            </a:r>
          </a:p>
          <a:p>
            <a:r>
              <a:rPr lang="en-US" sz="2800" dirty="0"/>
              <a:t>We therefore tend to be more aware of our focus values than we are of our foundation or future values.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55F31-31B7-4FE1-878E-590B521201C4}"/>
                  </a:ext>
                </a:extLst>
              </p14:cNvPr>
              <p14:cNvContentPartPr/>
              <p14:nvPr/>
            </p14:nvContentPartPr>
            <p14:xfrm>
              <a:off x="4363200" y="1548360"/>
              <a:ext cx="6069600" cy="151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55F31-31B7-4FE1-878E-590B52120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3840" y="1539000"/>
                <a:ext cx="608832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3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values:</a:t>
            </a:r>
          </a:p>
          <a:p>
            <a:r>
              <a:rPr lang="en-US" sz="2800" dirty="0"/>
              <a:t>These represent what is important to us about the future we are moving into. </a:t>
            </a:r>
          </a:p>
          <a:p>
            <a:r>
              <a:rPr lang="en-US" sz="2800" dirty="0"/>
              <a:t>Because they are not yet fully developed, but at the same time are important to us, they motivate us to grow and develop – pulling us into the future every moment of our lives.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8D9BB7-390B-463A-9D20-9F7C5BD0EE92}"/>
                  </a:ext>
                </a:extLst>
              </p14:cNvPr>
              <p14:cNvContentPartPr/>
              <p14:nvPr/>
            </p14:nvContentPartPr>
            <p14:xfrm>
              <a:off x="4297320" y="298080"/>
              <a:ext cx="4644360" cy="268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8D9BB7-390B-463A-9D20-9F7C5BD0EE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960" y="288720"/>
                <a:ext cx="4663080" cy="27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75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! When we practice, actualize or embody our priority values,  we experience our lives as meaningful, significant and important.</a:t>
            </a:r>
          </a:p>
          <a:p>
            <a:r>
              <a:rPr lang="en-US" dirty="0"/>
              <a:t>! Values help us understand why we believe what we believe – and, if we wish, to change it.</a:t>
            </a:r>
          </a:p>
          <a:p>
            <a:r>
              <a:rPr lang="en-US" dirty="0"/>
              <a:t>! Shared values are the basis of relationship – the better we understand our own and others’ values, the more likely we are to have meaningful and fulfilling relationships.</a:t>
            </a:r>
          </a:p>
          <a:p>
            <a:r>
              <a:rPr lang="en-US" dirty="0"/>
              <a:t>! If we value something, we will go after it – we will be motivated by it. Thus, if we</a:t>
            </a:r>
          </a:p>
          <a:p>
            <a:r>
              <a:rPr lang="en-US" dirty="0"/>
              <a:t>understand our values, we also know what motivates us.</a:t>
            </a:r>
          </a:p>
          <a:p>
            <a:r>
              <a:rPr lang="en-US" dirty="0"/>
              <a:t>! Knowing our own values makes us more tolerant of others’ values – and of them as people – and so leads us to appreciate diversity.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E80113-BD8A-4E8E-B7F5-670681008312}"/>
                  </a:ext>
                </a:extLst>
              </p14:cNvPr>
              <p14:cNvContentPartPr/>
              <p14:nvPr/>
            </p14:nvContentPartPr>
            <p14:xfrm>
              <a:off x="1315080" y="483840"/>
              <a:ext cx="9948600" cy="549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E80113-BD8A-4E8E-B7F5-6706810083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720" y="474480"/>
                <a:ext cx="9967320" cy="55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23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! Being aware of our values helps us answer some of the big coaching questions such as  ‘Who am I?’ and ‘What is the difference I want to make?’</a:t>
            </a:r>
          </a:p>
          <a:p>
            <a:r>
              <a:rPr lang="en-US" dirty="0"/>
              <a:t>! Discerning our future values enables us to act more intentionally and move smoothly into future phases of our lives.</a:t>
            </a:r>
          </a:p>
          <a:p>
            <a:r>
              <a:rPr lang="en-US" dirty="0"/>
              <a:t>! Knowing our foundation values helps us deal better with difficulty and stress and return to equilibrium more quickly.</a:t>
            </a:r>
          </a:p>
          <a:p>
            <a:r>
              <a:rPr lang="en-US" dirty="0"/>
              <a:t>! Teams that are unaware of their value priorities will tend to operate at the lowest common denominator world view; self aware teams can operate at the highest common denominator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9E877C-86D1-433B-901E-B580B48FFD30}"/>
                  </a:ext>
                </a:extLst>
              </p14:cNvPr>
              <p14:cNvContentPartPr/>
              <p14:nvPr/>
            </p14:nvContentPartPr>
            <p14:xfrm>
              <a:off x="1151280" y="2663280"/>
              <a:ext cx="10818000" cy="309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9E877C-86D1-433B-901E-B580B48FF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920" y="2653920"/>
                <a:ext cx="10836720" cy="31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20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32C656-7703-4BAB-B1D9-93E563D1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44" y="1840740"/>
            <a:ext cx="4596420" cy="25854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992DE-4521-4DB9-819D-46692805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35" y="3487707"/>
            <a:ext cx="4596421" cy="28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6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9184</TotalTime>
  <Words>1451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Tw Cen MT Condensed</vt:lpstr>
      <vt:lpstr>Wingdings 3</vt:lpstr>
      <vt:lpstr>Integral</vt:lpstr>
      <vt:lpstr>Values, beliefs, attitudes and character</vt:lpstr>
      <vt:lpstr>Agenda</vt:lpstr>
      <vt:lpstr>Values: What are they?</vt:lpstr>
      <vt:lpstr>Foundation, Focus, and Future values</vt:lpstr>
      <vt:lpstr>Foundation, Focus, and Future values</vt:lpstr>
      <vt:lpstr>Foundation, Focus, and Future values</vt:lpstr>
      <vt:lpstr>Value of values</vt:lpstr>
      <vt:lpstr>Value of values</vt:lpstr>
      <vt:lpstr>Beliefs</vt:lpstr>
      <vt:lpstr>Beliefs</vt:lpstr>
      <vt:lpstr>Attitude</vt:lpstr>
      <vt:lpstr>Attitude</vt:lpstr>
      <vt:lpstr>Attitude</vt:lpstr>
      <vt:lpstr>Attitude</vt:lpstr>
      <vt:lpstr>Character</vt:lpstr>
      <vt:lpstr>How Character develops</vt:lpstr>
      <vt:lpstr>Values Exercise</vt:lpstr>
      <vt:lpstr>Values exercise </vt:lpstr>
      <vt:lpstr>Johari window exercise</vt:lpstr>
      <vt:lpstr>Johari Window</vt:lpstr>
      <vt:lpstr>Concluding remarks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beliefs, attitudes and character</dc:title>
  <dc:creator>koliya@gmail.com</dc:creator>
  <cp:lastModifiedBy>Koliya Pulasinghe</cp:lastModifiedBy>
  <cp:revision>41</cp:revision>
  <dcterms:created xsi:type="dcterms:W3CDTF">2018-07-03T04:19:12Z</dcterms:created>
  <dcterms:modified xsi:type="dcterms:W3CDTF">2021-07-28T08:47:58Z</dcterms:modified>
</cp:coreProperties>
</file>