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302" r:id="rId6"/>
    <p:sldId id="303" r:id="rId7"/>
    <p:sldId id="305" r:id="rId8"/>
  </p:sldIdLst>
  <p:sldSz cx="9144000" cy="6858000" type="screen4x3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46CA85-16AD-4F5F-B2B1-47F5CC39C3CC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D3B978-9510-481B-AB88-0A8A9CFC5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cc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43200"/>
            <a:ext cx="48768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95400"/>
            <a:ext cx="662940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Teams for Teamwork</a:t>
            </a:r>
            <a:br>
              <a:rPr lang="en-US" dirty="0"/>
            </a:br>
            <a:r>
              <a:rPr lang="en-US" dirty="0"/>
              <a:t>Exercises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371600"/>
          </a:xfrm>
        </p:spPr>
        <p:txBody>
          <a:bodyPr>
            <a:normAutofit/>
          </a:bodyPr>
          <a:lstStyle/>
          <a:p>
            <a:r>
              <a:rPr lang="en-US" dirty="0"/>
              <a:t>Professional Skills</a:t>
            </a:r>
          </a:p>
          <a:p>
            <a:r>
              <a:rPr lang="en-US" dirty="0"/>
              <a:t>Lecture 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815A-5DE1-4B64-A1D2-BFB2FC24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19912"/>
          </a:xfrm>
        </p:spPr>
        <p:txBody>
          <a:bodyPr/>
          <a:lstStyle/>
          <a:p>
            <a:r>
              <a:rPr lang="en-US" dirty="0"/>
              <a:t> Task 1 (20 marks):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7BC33-929D-4C0E-A073-E35D8DF14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dirty="0"/>
              <a:t>Code name of your team? If any.</a:t>
            </a:r>
          </a:p>
          <a:p>
            <a:r>
              <a:rPr lang="en-US" dirty="0"/>
              <a:t>Agreed communication method</a:t>
            </a:r>
          </a:p>
          <a:p>
            <a:r>
              <a:rPr lang="en-US" dirty="0"/>
              <a:t>Write down mission of your team</a:t>
            </a:r>
          </a:p>
          <a:p>
            <a:r>
              <a:rPr lang="en-US" dirty="0"/>
              <a:t>Write down tasks assigned to you and your deliverables</a:t>
            </a:r>
          </a:p>
          <a:p>
            <a:r>
              <a:rPr lang="en-US" dirty="0"/>
              <a:t>Write down your team members first name and last name</a:t>
            </a:r>
          </a:p>
          <a:p>
            <a:r>
              <a:rPr lang="en-US" dirty="0"/>
              <a:t>Write down two personal facts of each of them</a:t>
            </a:r>
          </a:p>
          <a:p>
            <a:r>
              <a:rPr lang="en-US" dirty="0"/>
              <a:t>Write down their roles and deliverables</a:t>
            </a:r>
          </a:p>
          <a:p>
            <a:r>
              <a:rPr lang="en-US" dirty="0"/>
              <a:t>Is there any irritations/stresses that bothers you? If so what?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6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r>
              <a:rPr lang="en-US" dirty="0"/>
              <a:t>The nine team roles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Plant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Monitor Evaluator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Specialist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Coordinators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Resource Investigators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Team workers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Implementers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Shapers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Completer-Finishers</a:t>
            </a:r>
          </a:p>
        </p:txBody>
      </p:sp>
      <p:pic>
        <p:nvPicPr>
          <p:cNvPr id="4" name="Picture 3" descr="3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236" y="2344146"/>
            <a:ext cx="1024128" cy="1024128"/>
          </a:xfrm>
          <a:prstGeom prst="rect">
            <a:avLst/>
          </a:prstGeom>
        </p:spPr>
      </p:pic>
      <p:pic>
        <p:nvPicPr>
          <p:cNvPr id="5" name="Picture 4" descr="33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389632"/>
            <a:ext cx="1011936" cy="1011936"/>
          </a:xfrm>
          <a:prstGeom prst="rect">
            <a:avLst/>
          </a:prstGeom>
        </p:spPr>
      </p:pic>
      <p:pic>
        <p:nvPicPr>
          <p:cNvPr id="6" name="Picture 5" descr="32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388" y="3721608"/>
            <a:ext cx="1066800" cy="1066800"/>
          </a:xfrm>
          <a:prstGeom prst="rect">
            <a:avLst/>
          </a:prstGeom>
        </p:spPr>
      </p:pic>
      <p:pic>
        <p:nvPicPr>
          <p:cNvPr id="7" name="Picture 6" descr="33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710940"/>
            <a:ext cx="1066800" cy="1066800"/>
          </a:xfrm>
          <a:prstGeom prst="rect">
            <a:avLst/>
          </a:prstGeom>
        </p:spPr>
      </p:pic>
      <p:pic>
        <p:nvPicPr>
          <p:cNvPr id="8" name="Picture 7" descr="33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252" y="5267646"/>
            <a:ext cx="1011936" cy="1011936"/>
          </a:xfrm>
          <a:prstGeom prst="rect">
            <a:avLst/>
          </a:prstGeom>
        </p:spPr>
      </p:pic>
      <p:pic>
        <p:nvPicPr>
          <p:cNvPr id="9" name="Picture 8" descr="328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4572" y="5229546"/>
            <a:ext cx="1088136" cy="1088136"/>
          </a:xfrm>
          <a:prstGeom prst="rect">
            <a:avLst/>
          </a:prstGeom>
        </p:spPr>
      </p:pic>
      <p:pic>
        <p:nvPicPr>
          <p:cNvPr id="10" name="Picture 9" descr="344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6472" y="3710940"/>
            <a:ext cx="1088136" cy="1088136"/>
          </a:xfrm>
          <a:prstGeom prst="rect">
            <a:avLst/>
          </a:prstGeom>
        </p:spPr>
      </p:pic>
      <p:pic>
        <p:nvPicPr>
          <p:cNvPr id="11" name="Picture 10" descr="340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117" y="5229546"/>
            <a:ext cx="1088136" cy="1088136"/>
          </a:xfrm>
          <a:prstGeom prst="rect">
            <a:avLst/>
          </a:prstGeom>
        </p:spPr>
      </p:pic>
      <p:pic>
        <p:nvPicPr>
          <p:cNvPr id="12" name="Picture 11" descr="342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4572" y="2456922"/>
            <a:ext cx="1011936" cy="10119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EDFDB7-C623-4FB5-905A-7FF374D4F16B}"/>
              </a:ext>
            </a:extLst>
          </p:cNvPr>
          <p:cNvSpPr txBox="1"/>
          <p:nvPr/>
        </p:nvSpPr>
        <p:spPr>
          <a:xfrm>
            <a:off x="4724400" y="4800600"/>
            <a:ext cx="3025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Action Focused Roles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7B1BF3-F780-4001-A176-FFEC2E59FE46}"/>
              </a:ext>
            </a:extLst>
          </p:cNvPr>
          <p:cNvSpPr txBox="1"/>
          <p:nvPr/>
        </p:nvSpPr>
        <p:spPr>
          <a:xfrm>
            <a:off x="4708406" y="3379523"/>
            <a:ext cx="3024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People Focused Roles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D4904-3A18-49C6-BF51-A707C6AFD393}"/>
              </a:ext>
            </a:extLst>
          </p:cNvPr>
          <p:cNvSpPr txBox="1"/>
          <p:nvPr/>
        </p:nvSpPr>
        <p:spPr>
          <a:xfrm>
            <a:off x="4613516" y="1956806"/>
            <a:ext cx="328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Thought Focused Roles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1BB0BF8-ACB6-480B-8585-4CEB0767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 Task 2 (20 marks) : Identify Roles of Your Team</a:t>
            </a:r>
          </a:p>
        </p:txBody>
      </p:sp>
    </p:spTree>
    <p:extLst>
      <p:ext uri="{BB962C8B-B14F-4D97-AF65-F5344CB8AC3E}">
        <p14:creationId xmlns:p14="http://schemas.microsoft.com/office/powerpoint/2010/main" val="263930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9FF9-84C7-4560-A52B-16201C0C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66AA-FFD2-4B3C-B53F-7D62E499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Complete Task 1 and Task 2 and include them in the submission (40 marks)</a:t>
            </a:r>
          </a:p>
          <a:p>
            <a:r>
              <a:rPr lang="en-US" sz="2400" dirty="0"/>
              <a:t>Write a reflective journal about one of the team experiences you faced with a team  (60 marks)</a:t>
            </a:r>
          </a:p>
          <a:p>
            <a:r>
              <a:rPr lang="en-US" sz="2400" dirty="0"/>
              <a:t>Submit your assignment as a PDF file on or before midnight 02</a:t>
            </a:r>
            <a:r>
              <a:rPr lang="en-US" sz="2400" baseline="30000" dirty="0"/>
              <a:t>nd</a:t>
            </a:r>
            <a:r>
              <a:rPr lang="en-US" sz="2400" dirty="0"/>
              <a:t> March, 2020 (Next Tuesday).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58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4AAC68C2A2BD4A85C48FBD90B77FCA" ma:contentTypeVersion="3" ma:contentTypeDescription="Create a new document." ma:contentTypeScope="" ma:versionID="adea241a6dd7863fef01aad84b869a66">
  <xsd:schema xmlns:xsd="http://www.w3.org/2001/XMLSchema" xmlns:xs="http://www.w3.org/2001/XMLSchema" xmlns:p="http://schemas.microsoft.com/office/2006/metadata/properties" xmlns:ns2="e2c3fe04-9b38-4f08-8dd4-03fe632e424a" targetNamespace="http://schemas.microsoft.com/office/2006/metadata/properties" ma:root="true" ma:fieldsID="ad0b74add9fc68e7911972db563150cd" ns2:_="">
    <xsd:import namespace="e2c3fe04-9b38-4f08-8dd4-03fe632e42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3fe04-9b38-4f08-8dd4-03fe632e42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68D5D-3802-4347-9645-70C33C1943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c3fe04-9b38-4f08-8dd4-03fe632e42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B619B9-2B30-45DD-824B-705ABF7DC566}">
  <ds:schemaRefs>
    <ds:schemaRef ds:uri="e2c3fe04-9b38-4f08-8dd4-03fe632e424a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0DD3C0A-4A7E-441D-8ACE-5404E43DA6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5045555</TotalTime>
  <Words>175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Constantia</vt:lpstr>
      <vt:lpstr>Wingdings 2</vt:lpstr>
      <vt:lpstr>Flow</vt:lpstr>
      <vt:lpstr>Teams for Teamwork Exercises </vt:lpstr>
      <vt:lpstr> Task 1 (20 marks):</vt:lpstr>
      <vt:lpstr> Task 2 (20 marks) : Identify Roles of Your Team</vt:lpstr>
      <vt:lpstr>Exercise</vt:lpstr>
    </vt:vector>
  </TitlesOfParts>
  <Company>STAFF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in Teams</dc:title>
  <dc:creator>ivantha.g</dc:creator>
  <cp:lastModifiedBy>Koliya Pulasinghe</cp:lastModifiedBy>
  <cp:revision>107</cp:revision>
  <cp:lastPrinted>2020-02-27T11:05:15Z</cp:lastPrinted>
  <dcterms:created xsi:type="dcterms:W3CDTF">2011-08-01T09:08:38Z</dcterms:created>
  <dcterms:modified xsi:type="dcterms:W3CDTF">2021-02-24T16:12:24Z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0x0101006A4AAC68C2A2BD4A85C48FBD90B77FCA</vt:lpwstr>
  </property>
</Properties>
</file>