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65" r:id="rId7"/>
    <p:sldId id="280" r:id="rId8"/>
    <p:sldId id="300" r:id="rId9"/>
    <p:sldId id="258" r:id="rId10"/>
    <p:sldId id="276" r:id="rId11"/>
    <p:sldId id="301" r:id="rId12"/>
    <p:sldId id="259" r:id="rId13"/>
    <p:sldId id="295" r:id="rId14"/>
    <p:sldId id="296" r:id="rId15"/>
    <p:sldId id="297" r:id="rId16"/>
    <p:sldId id="298" r:id="rId17"/>
    <p:sldId id="285" r:id="rId18"/>
    <p:sldId id="286" r:id="rId19"/>
    <p:sldId id="287" r:id="rId20"/>
    <p:sldId id="288" r:id="rId21"/>
    <p:sldId id="299" r:id="rId22"/>
    <p:sldId id="293" r:id="rId23"/>
    <p:sldId id="266" r:id="rId24"/>
    <p:sldId id="277" r:id="rId25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7:58:0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3842 5741 23 0,'0'0'88'0,"0"0"-11"0,0 0-10 0,0 0-7 16,0 0-4-16,0 0-8 0,0 0 2 0,0 0-6 15,0 0-7-15,0 0 2 0,0 0-6 0,0 0 9 16,0 0 0-16,0 0 5 0,0 0-2 0,0 0-2 15,0 0-4-15,0 0-4 0,0 0 7 0,0 0-10 16,0 0-7-16,0 0 2 0,0 0 1 0,0 0-3 0,0 0-5 16,0 0-5-16,0 0 4 0,0 0-2 0,0 0-9 15,0 0 1-15,0 0 2 0,0 0-3 16,0 0-4-16,0 0 3 0,0 0-1 0,0 0 5 0,0 0-4 16,0 0-11-16,0 0 13 0,0 0-8 0,0 0 7 15,0 0-5-15,0 0 7 0,0 0 2 16,0 0-8-16,0 0 3 0,0 0-2 0,0 0-4 0,0 0-1 15,0 0 4-15,0 0-4 0,0 0 5 16,0 0-6-16,0 0 3 0,0 0 2 0,0 0-4 0,0 0 5 16,0 0-13-16,0 0 11 0,0 0-3 0,0 7-1 15,0-7 2-15,0 0-1 0,0 0 4 0,0 0-2 16,0 0-6-16,0 0 5 0,0 0 2 0,0 0 1 16,0 0-5-16,0 0 2 0,0 0 0 0,0 0-1 15,0 0-1-15,0 0 2 0,0 0-4 0,0 0 9 16,0 0-23-16,0 0 4 0,0 5 16 0,0-5 4 15,0 0-4-15,0 0 1 0,0 0-5 0,0 0-5 0,-1 5-2 16</inkml:trace>
  <inkml:trace contextRef="#ctx0" brushRef="#br0" timeOffset="1216.99">3847 5772 2153 0,'-2'2'21'0,"-1"-2"-78"0,2-2 61 0,-1 4-42 16,1-2 16-16,1 0 4 0,0-2 5 0,-1 2-16 15,1-1 8-15,0 1-4 0,0 0-7 0,0 0-3 0,0 0 2 16,0 0-1-16,0 0-2 0,0 0-1 0,0 0 5 15,0 0 0-15,0 0 4 0,0 0-1 16,0 0 5-16,0 0 2 0,0 0 6 0,0 0-1 0,0 0-1 16,0 0 8-16,0 0-6 0,0 0-2 0,0 0 14 15,0 0-4-15,0 0 1 0,0 0 1 0,0 0-3 16,0 0-9-16,0 0 14 0,0 0 1 0,0 0-5 16,0 0 8-16,0 0-3 0,0 0-3 0,0 0 8 15,0 0 2-15,0 0-12 0,0 0 6 0,0 0 3 16,0 0-2-16,0 0-3 0,0 0 0 0,0 0-4 15,0 0 2-15,0 0 0 0,0 0 0 0,0 0 4 16,0 0 3-16,0 0-7 0,0 0 10 0,0 0-6 0,0 0-1 16,0 0 3-16,0 0 4 0,0 0-6 0,0 0-1 15,0 0 0-15,0 0 0 0,0 0 2 16,0 0-5-16,0 0-1 0,0 0-5 0,0 0-10 0,0 0-3 16,0 0 0-16,0 0 2 0,0 0-1 0,0 0-3 15,0 0 2-15,0 0 4 0,0 0-2 0,0 0 0 16,0 0 6-16,0 0-1 0,0 0 4 0,0 0 4 15,0 0-6-15,0 0 11 0,0 0-4 0,0 0-1 16,0 0 4-16,0 0 1 0,0 0 0 0,0 0 4 16,0 0-3-16,0 0-11 0,0 0 0 0,0 0-11 15,0 0 1-15,0 0-4 0,0 0 5 0,0 0-8 16,0 0-1-16,0 0 5 0,0 0 0 0,0 0 5 16,0 0 3-16,0 0-2 0,0 0 8 0,0 0 0 0,0 0 0 15,0 0 2-15,0 0-2 0,0 0-6 16,0 0-2-16,0 0-9 0,0 0-17 0,0 0-30 15,0 0-84-15,0 0 38 0</inkml:trace>
  <inkml:trace contextRef="#ctx0" brushRef="#br0" timeOffset="7991.51">3687 5767 3691 0,'-2'0'-33'0,"0"0"31"16,1 0-18-16,1 0 2 0,0 0-9 0,0 0 9 0,0 0-1 15,0 0 4-15,0 0-2 0,0 0 0 0,0 0 0 16,0 0 3-16,0 0 1 0,0 0-1 0,0 0 0 16,0 0 3-16,0 0-2 0,0 0 4 0,0 0 1 15,0 0 1-15,0 0-1 0,0 0-2 0,0 0 4 16,3 4-1-16,-3-4 2 0,0 0-1 0,0 0 1 15,0 0-1-15,0 0-4 0,0 0 2 0,0 0-3 16,0 0 2-16,0 0 0 0,0 0-1 0,0 0 4 16,0 0-1-16,0 0 5 0,0 0 0 0,0 0-4 15,0 0 1-15,0 0 2 0,0 0-1 0,0 0 2 0,0 0-4 16,0 0 1-16,0 0 4 0,0 0-1 16,0 0-1-16,0 0 1 0,0 0 1 0,0 0 1 15,0 0-1-15,0 0-2 0,0 0 2 0,0 0-3 0,0 0 3 16,0 0-1-16,0 0 2 0,0 0-2 0,0 0-1 15,0 0 6-15,0 0-3 0,0 0-1 0,0 0-2 16,0 0 3-16,0 0 1 0,0 0 1 0,0 0-4 16,0 0 2-16,0 0-2 0,0 0 2 0,0 0 2 15,0 0-3-15,0 0 3 0,0 0 0 0,0 0-3 16,0 0 2-16,0 0 0 0,0 0-2 0,0 0 0 16,0 0 1-16,0 0 1 0,0 0-1 0,0 0-2 15,0 0 4-15,0 0 0 0,0 0-1 0,0 0-4 16,0 0 6-16,0 0-2 0,0 0 1 0,0 0 0 15,0 0 1-15,0 0-2 0,0 0 2 0,0 0-1 16,0 0 0-16,0 0 1 0,0 0 1 0,0 0 3 0,0 0-1 16</inkml:trace>
  <inkml:trace contextRef="#ctx0" brushRef="#br0" timeOffset="88777.26">1193 3500 67 0,'0'0'76'0,"0"0"0"0,0 0-5 0,0 0-3 0,0 0-4 15,0 0 0-15,0 0 2 0,0 0-5 0,0 0-2 16,0 0 1-16,0 0-6 0,0 0 2 0,0 0-6 15,0 0-8-15,0 0 13 0,0 0-13 0,0 0-3 16,0 0-4-16,0 0 0 0,0 0 0 0,0 0-3 16,0 0-1-16,0 0-4 0,0 0-2 0,0 0 1 15,-9 0-3-15,9 0-5 0,0 0 3 0,0 0-8 16,0 0 1-16,0 0 4 0,0 0 6 0,0 0-4 16,0 0-1-16,18-4 2 0,-18 4-5 0,9 0 4 15,-3-1-4-15,1-1 0 0,-1 1 2 0,6 0 1 16,-1-2 2-16,0 2 1 0,3-2 4 0,-1 2-7 15,0-1-2-15,1 1 3 0,3-2 1 0,-2 2-4 16,-2-2-7-16,0 3 4 0,6-2-1 0,-1-1-5 16,-2 3-1-16,1-2 2 0,3 2-3 0,-3 0 1 15,-4-1-1-15,0 1 0 0,-1 0-3 0,-3 0-1 0,-1-1 1 16,-2 1 2-16,-6 0-4 0,13 0-2 0,-8 0 5 16,-5 0-4-16,8-1 2 0,-3 1 1 0,1-1 1 15,-6 1 0-15,13-3-2 0,-5 3 6 0,1 0-2 16,-3 0-2-16,6 0 0 0,-6 0-13 0,3-3-3 15,-1 3-7-15,-3 0-6 0,-5 0-9 0,9 0-15 16,-9 0-15-16,10 0-8 0,-10 0-23 0,6-2-20 16,-6 2-123-16,0 0-256 0,0 0 114 0</inkml:trace>
  <inkml:trace contextRef="#ctx0" brushRef="#br0" timeOffset="89566.26">1405 3476 45 0,'0'0'64'16,"0"0"-6"-16,0 0-4 0,0 6-5 0,0-6-5 15,0 5 3-15,0-5-6 0,0 6-9 0,0-6 4 16,-1 6 4-16,-2-2 1 0,3 2 2 0,-6-2 0 16,6 3-10-16,0-1 4 0,0-2-6 0,0 3 2 15,0 1-2-15,0 1 5 0,-1 0 3 0,1 3 4 16,-3-2-6-16,2 1-6 0,1-1 1 0,-3 2-3 16,2 1 2-16,1 2 0 0,-3-2 0 0,3-1 1 15,-1 4 3-15,1 0-5 0,0-1-5 0,-4 4-2 16,2-4 2-16,2 1 2 0,-2 1-1 0,1-2-7 15,1 2 11-15,1 0-6 0,1-2-1 0,0 2-3 16,-2-3 5-16,0-2 1 0,4 0-6 0,-4 0-1 0,1-1-4 16,2 0 0-16,-2-1-2 0,-1 1 3 0,4-3-2 15,-4 3-4-15,0-5 1 0,3 1 1 16,-3 1-2-16,0-3-6 0,0 1-8 0,0-3-15 0,0 0-8 16,0-3-5-16,1 5-15 0,-1-5-18 0,0 0-50 15,0 0-116-15,0 0-250 0,6-17 112 16</inkml:trace>
  <inkml:trace contextRef="#ctx0" brushRef="#br0" timeOffset="91160.79">1606 3471 24 0,'0'0'94'0,"0"0"-9"0,0 0-10 0,0 0-5 16,0 0-10-16,0 0-3 0,7 7-8 0,-7-7 0 0,0 0-9 16,0 0-3-16,0 0-5 0,0 6-1 0,0-6-6 15,0 0-4-15,0 0 6 0,0 7-5 16,0-7-3-16,0 0 11 0,0 0 7 0,0 0-1 0,0 0 4 15,0 0 5-15,0 0 5 0,-1 3 4 0,1-3-6 16,0 0-6-16,0 0-3 0,0 0-4 0,0 0-5 16,0 0 2-16,0 6-4 0,0-6 5 0,0 9-1 15,0-6-3-15,0 2 1 0,0-1-3 0,0 4-2 16,1 0 5-16,-1 0-1 0,3 1-8 0,-3 0 2 16,0 3 1-16,0 0-8 0,0 0-2 15,-3-2-1-15,3 2-2 0,0-1 5 0,-1 1-3 0,1 0-1 16,0-1 3-16,0 4 1 0,-1-2 0 0,-4 5-2 15,5-4-1-15,0-2 1 0,-3 0 3 0,3-1-2 16,-1 1-4-16,1-3 0 0,-3 2 1 0,3-5-2 16,0 3-3-16,0-4 3 0,0 1-3 0,0-1-2 15,0-1 0-15,0 1 3 0,0-1-4 0,3-1 1 16,-3-3 2-16,1 4 1 0,-1-4 1 0,0 0 3 16,3 4-3-16,-3-4-2 0,0 0 1 0,0 0 0 0,0 0-8 15,0 0 0-15,7 0-6 0,-7 0-4 16,0 0 2-16,8 0-1 0,-5 2 2 0,-3-2-2 15,6 2 1-15,-6-2-4 0,5 1-4 0,-5-1 5 0,4 4-1 16,-4-4 3-16,0 0 3 0,7 0 4 0,-7 0-2 16,0 0 2-16,0 0 3 0,0 0 10 0,0 0 4 15,0 0-2-15,8-5-4 0,-8 1 1 16,1 0-9-16,1-7-5 0,0 2 3 0,1 1-7 0,0-3 2 16,-2-1-3-16,1 0-8 0,3 1 3 0,-1 3 0 15,-4 1-3-15,3 1 11 0,-1-1-7 0,1 3 4 16,-3-2 2-16,2 5 3 0,0-4-5 0,-2 5 5 15,2-4 3-15,-2-1 0 0,0 5-3 0,2-2-3 16,-2 2 6-16,1-3-2 0,-1 3 4 0,2-3 0 16,-2 3-4-16,0 0 2 0,0 0 2 0,0 0-4 15,0 0 2-15,0 0 0 0,4-2-1 0,-4 2 2 16,6-4 0-16,-6 4 1 0,6-3-2 0,-6 3 0 16,0 0 0-16,5-1 6 0,-5 1-1 0,0 0 4 15,4-1-4-15,-4 1 4 0,0 0-5 0,0 0 4 16,0 0-3-16,0 0-4 0,0 0-2 0,0 0-2 15,0 0 1-15,0 0-2 0,4 5 4 0,-3-1 0 16,0 0-1-16,-1 0-1 0,0 1 1 0,3-1 4 16,-1 3-2-16,1-1 4 0,-1-2-5 0,-2 6 2 0,5-2-1 15,-2 3 0-15,-1-5 5 0,4 2-4 16,-4-2 1-16,2-2-3 0,-3 0 2 0,3 2 2 16,-1-4-3-16,-1 1 0 0,-1 0 0 0,2 0 1 0,-3-3 6 15,3 4-9-15,-2-1 4 0,-1-3-3 0,6 1 3 16,-6-1-2-16,13 4 1 0,-8-2 3 15,-1 0-4-15,4 0 3 0,-2 1-2 0,2 0 1 0,-2-2 0 16,-1 3-1-16,2-3-3 0,-2-1 0 0,1 3-1 16,-6-3 1-16,9 0-2 0,-9 0 8 0,5 0 2 15,-5 0 3-15,0 0 0 0,7-3-4 0,0 2 6 16,-3-6-5-16,1 1 2 0,-1 1 1 0,2-2-6 16,-2-2-2-16,1-2 2 0,1 0 0 0,0 3-5 15,0 0 0-15,1 1-1 0,-3 0 2 0,2-1-5 16,-2 4 11-16,-1-1-10 0,1 1-2 0,0-1 2 15,-3 2 3-15,3 0 3 0,-1 1-1 0,-3 2 0 16,3-3-1-16,-3 3 7 0,3-5-1 0,-3 5 7 16,0 0 0-16,0 0 5 0,2-1 4 0,-2 1 1 15,0 0-1-15,0 0-1 0,3-3 1 0,-3 3-1 16,0 0-3-16,0 0-5 0,0 0-1 0,0 0 0 16,0 0 1-16,0 0-4 0,0 0-1 0,0 0 2 15,0 0-1-15,0 0-1 0,0 0-1 0,0 0 5 0,0 0-3 16,0 0 6-16,0 0 0 0,0 0 5 15,0 0-7-15,0 0-1 0,0 0-3 0,0 0-1 16,0-4 3-16,0 4-8 0,0 0-1 0,0 0-2 0,0 0 2 16,0 0-3-16,0 0 1 0,0 0-2 0,0 0 1 15,0 0 1-15,0 0 2 0,0 0-2 0,0 0-1 16,0 0 0-16,0 0 2 0,0 0 3 0,0 0-1 16,0 0 1-16,0 0 6 0,0 0 2 0,0 0 8 15,0 0-2-15,0 0 3 0,0 0 3 0,0 0-4 16,-18 4 0-16,18-4-4 0,0 0-4 0,0 0-1 15,0 0 1-15,-5 0-4 0,5 0 3 0,-4 3-2 16,4-3-4-16,-6 2-1 0,1 2 3 0,5-4-2 16,-6 3 0-16,4-1-3 0,2-2 2 0,-5 3 2 15,3 0-2-15,-1 1 1 0,0-2-2 0,-2 1 0 16,4 0-1-16,-3 1 2 0,2-2-1 0,-2 3 1 16,0-2 3-16,2 1-1 0,-2 0-1 0,0 0 3 15,0 1-4-15,3-1-2 0,-2 1 1 0,1 1 1 16,0-2 0-16,-1 3-3 0,3-2 0 0,0 0 0 15,0 0 2-15,0 1-1 0,0-1 2 0,3 1 0 16,-3-2-1-16,4 1-1 0,0-2 0 0,-1 2-6 16,-1 2-9-16,2-3-5 0,0-3-15 0,0 2-27 15,1-1-19-15,1 0-27 0,-1 3-23 0,2-5-22 0,-1 0-21 16,1 0-132-16,0 3-331 0,-7-3 147 0</inkml:trace>
  <inkml:trace contextRef="#ctx0" brushRef="#br0" timeOffset="91815.79">2153 3745 159 0,'0'0'161'0,"0"0"-17"0,0 0-6 0,0 0-25 15,0 0-13-15,0 0-13 0,-9 0-4 0,9 0-10 0,-6 6-2 16,4-1-12-16,1-1-6 0,-1 2-2 15,-2-1-6-15,0 1 0 0,0 0-5 0,0 2-3 16,-1 1-7-16,0 0 4 0,-1-4-3 0,2 4-5 0,0-2-2 16,1 1-2-16,-1 3 2 0,2-6-5 0,-1 4-1 15,0 1-5-15,2-3-1 0,0-4-1 0,1 3-3 16,0 0 4-16,1 0-1 0,2-2-4 0,-2 0 3 16,4-3-4-16,0 2-4 0,1-2 4 0,1 1-8 15,1-2-2-15,1-4 7 0,-1 2-7 0,1-2-2 16,-2-1-4-16,2 1 5 0,0-1 2 0,-3-3 0 15,3 2 3-15,1-10 2 0,-9 8 4 16,3-1 4-16,-2 2-3 0,0 0 0 0,-2 1-4 16,0 1 5-16,0-2 3 0,0 4 0 0,0-2-2 15,0 5 0-15,-2-7-3 0,-1 4 1 0,3 3-7 16,-4-4 5-16,1 1-3 0,3 3-7 0,-3-6-12 16,0 4-20-16,2-2-24 0,1 4-39 0,-5-5-34 15,1 5-116-15,0-3-272 0,2-1 121 0</inkml:trace>
  <inkml:trace contextRef="#ctx0" brushRef="#br0" timeOffset="92223.79">2256 3766 68 0,'3'2'120'16,"-3"-2"-10"-16,6 3-4 0,-3-1-15 0,-2 1-1 15,-1 1-13-15,5-2-10 0,0 1-5 0,-2 4 0 16,-2-3-2-16,0 0-3 0,-1 3-4 0,3-1-9 16,-2 1 5-16,-1 1 2 0,3-2-5 15,-3 3 2-15,1-3-7 0,-1-1-6 0,-1 3-3 0,1-4-2 16,0 0-3-16,0 1-2 0,-3 0-2 0,3-2-2 15,3-1-2-15,-3-2 7 0,-3 7-10 0,3-7 10 16,0 0 3-16,0 0 7 0,0 0 3 0,0 0 2 16,0 0 3-16,0 0 2 0,0 0 1 0,8-12-2 15,-7 7-2-15,3-3 1 0,-3 4-8 0,7-6-7 16,-6 3 2-16,1 1-3 0,1 0-2 0,-1-1-2 0,1-3-6 16,4 3 2-16,-3 2-10 0,1-2-10 0,2-2-14 15,1 2-8-15,-1 3-8 0,1-1-10 0,1 0-19 16,-1 0-18-16,1 1-23 0,-3 1-19 0,0 3-19 15,-2-4-133-15,3 2-291 0,-3-2 129 0</inkml:trace>
  <inkml:trace contextRef="#ctx0" brushRef="#br0" timeOffset="98256.79">3383 3871 29 0,'0'0'84'0,"0"0"-9"0,0 0-3 16,0 0-3-16,0 0-9 0,0 0-2 0,-5 2-13 15,5-2-2-15,0 0-4 0,0 0-2 0,0 0-5 16,-4 5 4-16,4-5-13 0,0 0 7 0,-5 2-4 16,5-2 4-16,0 0 1 0,-1 3-4 0,1-3 13 15,0 0 3-15,-5 1 10 0,5-1 5 0,0 0 9 16,0 0 8-16,0 0 7 0,0 0 3 0,0 0-1 0,0 0-5 16,0 0-1-16,0 0-1 0,0 0-7 0,0 0-4 15,0 0-5-15,0 0-7 0,0 0-4 0,0 0-11 16,0 0-1-16,0 0-4 0,0 0-7 0,0 0 3 15,0 0-10-15,0 0-4 0,20-4 3 0,-16 2-3 16,4-1-2-16,-1-1-4 0,-2 1 1 0,2 1-1 16,2-1-3-16,2-5 3 0,-1 4-4 0,3 2-1 15,0-2-2-15,4-3 3 0,0 3-6 0,3 1 4 16,0-1 0-16,7-1-1 0,1 3-3 0,-8-1-5 16,10 3-7-16,-10-3-4 0,3 2 0 0,8-1-3 15,-11 1 6-15,3 0-2 0,7-1 0 0,-8 2 0 16,-2-1 8-16,3 0-4 0,4-4 3 0,-11 4 1 15,4-2-1-15,-4-1 1 0,0 4-1 0,-4-1 1 16,6-5 4-16,-5 4 1 0,1 1 5 0,-5 0-4 16,-1 0 0-16,-2-1 2 0,0 1-6 0,1 0 2 15,-1 1 0-15,-6 0-2 0,0 0 0 0,11 1 2 0,-11-1 1 16,6 3 0-16,-6-3 1 0,6 2 5 0,-3-1-7 16,-3-1 3-16,5 2 1 0,-5-2-2 0,0 0 1 15,6 3 2-15,-2-3-4 0,-4 0 5 0,0 0-1 16,0 0-1-16,5 3 1 0,-5-3-4 0,0 0 8 15,0 0-1-15,0 0-2 0,0 0 1 0,0 0-12 16,0 0-15-16,0 0-22 0,0 0-29 0,0 0-34 16,0 0-34-16,0 0-142 0,0 0-308 0,-12 5 136 15</inkml:trace>
  <inkml:trace contextRef="#ctx0" brushRef="#br0" timeOffset="99697.39">3369 3716 8 0,'5'-3'71'0,"-1"-2"2"0,-2 0 0 16,2 2 4-16,-1-1-6 0,1 3-2 0,1-1 1 16,-2-3 1-16,0 4-15 0,1-2 0 0,-4 3-8 15,5-4-6-15,-5 4 2 0,3-2-7 0,-3 2 0 16,4-1-6-16,-4 1-11 0,3-3 5 0,-3 3-4 16,0 0 1-16,0 0-4 0,0 0-2 0,0 0-3 15,0 0 4-15,0 0-12 0,0 0-1 0,0 0 3 16,0 0-3-16,0 0-6 0,0 0 10 0,0 0-2 15,0 8-1-15,0-8 2 0,-5 9 8 0,0-4-3 16,-2 2-1-16,-1 3-5 0,2-2 2 0,-6 4 2 0,2 1-14 16,1-3 9-16,0 0 8 0,1-1-7 15,-2 1 4-15,-3 0 4 0,3 0 0 0,-4-1 5 16,6 0 1-16,-4-1 5 0,0 1-2 0,2-3 2 0,2 2 2 16,-2 1-4-16,2-5-6 0,-2 4 3 15,4-3-5-15,-2-2 1 0,4 2-9 0,0-1 6 0,-1 0-3 16,0 1 0-16,1-1 2 0,0-3-7 15,2 3 0-15,-2-1 5 0,4-3-5 0,-4 4 2 0,4-4 0 16,-1 4-1-16,1-4 0 0,0 0 2 0,-1 3 0 16,1-3-5-16,0 0 2 0,-3 2 1 0,3-2 4 15,0 0-2-15,0 0 0 0,0 0-3 0,0 0 1 16,0 0-1-16,0 0 1 0,6 2-3 0,-1 0 2 16,-5-2 3-16,12 3-4 0,-1-1-3 0,2 1 7 15,0 0-3-15,-2 0 0 0,7-2 2 0,-6 3-2 16,7 2 1-16,-1-5 0 0,-4 4-4 0,0-2 0 15,0 0 6-15,-1 2-7 0,-5-4-4 0,2 3 0 16,-1-3 3-16,-1 1 1 0,-3 0-4 0,0 0 0 16,1-2 8-16,-2 3-5 0,-4-3 1 0,4 3 1 15,-4-3-2-15,5 1 1 0,-5-1-1 0,0 0-1 16,4 4 3-16,-4-4-2 0,0 0-2 0,0 0 5 0,4 0-5 16,-4 0-7-16,5 4-8 0,-4-3-20 15,-1-1-35-15,0 0-33 0,6 1-145 0,-6-1-269 16,7 0 119-16</inkml:trace>
  <inkml:trace contextRef="#ctx0" brushRef="#br0" timeOffset="100549.38">4756 3584 109 0,'-2'-4'148'0,"2"4"-9"16,-2-3-6-16,2 3-4 0,0 0-10 15,0 0-8-15,1-6-9 0,-1 6-14 0,0 0-3 16,-1-5-6-16,1 5-9 0,0 0-14 0,0 0 2 0,0 0-11 16,0 0-2-16,0 0-8 0,0 0-6 0,0 0-4 15,0 0-3-15,0 0-5 0,0 0 0 0,0 0-6 16,0 0 0-16,0 0-5 0,-3 14 1 0,6-10 4 16,-3 1-7-16,0 6 5 0,0-2-4 0,2 0 0 15,0 3 1-15,-1 1 0 0,1-1-10 0,0 0 8 16,-1 5-2-16,2 2 1 0,0 0 2 0,-2-2-4 15,1 3 3-15,0-1 0 0,0 1-1 0,0-1-2 16,-2-2 2-16,-2 0-1 0,2-1-1 0,-2-3 1 16,2-1 0-16,0 0 2 0,0-2-2 0,0-1-1 15,0-1-4-15,0-1 3 0,-1-1-12 0,1-1-11 16,0 1-18-16,0-1-21 0,-1-2-17 0,-2 0-38 16,-3-2-141-16,6-1-277 0,-13-4 123 0</inkml:trace>
  <inkml:trace contextRef="#ctx0" brushRef="#br0" timeOffset="101223.37">4733 3664 35 0,'4'-5'110'0,"4"-2"-10"16,-4-1-13-16,6 2-14 0,2-2-3 0,-2 2-2 15,7-3-5-15,-6 4-8 0,2 0-4 0,-2 0-3 16,-2 1-6-16,3 0-2 0,1 1 3 0,-2 1-8 16,1-2-1-16,0 1-8 0,-1 3 0 0,0 0-2 15,-1 0-1-15,-1 2-9 0,0 0-1 0,-1 1 1 16,-2-1-4-16,0 2 6 0,0 2-10 0,-2 0-1 15,-1-1 3-15,2 3-8 0,-2 0 6 0,-3 1 1 16,0-1-2-16,-3-1-4 0,2 0 4 0,0 3 1 16,-2-4 2-16,1 0-4 0,-4-1 0 0,-1 6-7 0,-1-6 20 15,-1 4-2-15,-1-1 1 0,-1 0-1 0,2 0 4 16,-1-2 4-16,1 0-15 0,1 0 6 0,-2-1 0 16,6-1-4-16,-1 0 4 0,0 0-8 15,-3 2 5-15,4-5 3 0,-2 1-4 0,1 2 4 0,1-2 11 16,0 0 0-16,4-2 10 0,-4 3-2 0,4-3 8 15,-5 3 2-15,5-3 9 0,-9 1-10 0,4 0-6 16,5-1 3-16,-9 2-8 0,4-1 0 0,5-1-1 16,-6 0-8-16,6 0 1 0,-9 3-8 0,9-3 8 15,0 0-4-15,-5 0-3 0,5 0-2 0,0 0-2 16,0 0 2-16,-6 1-8 0,6-1 2 0,0 0 4 16,0 0-8-16,0 0 1 0,0 0-2 0,0 0-1 15,0 0 1-15,0 0-1 0,0 0-1 0,0 0-4 16,0 0 1-16,0 0-15 0,0 0 14 0,0 0-1 15,0 0 2-15,9 7 4 0,-7-3-1 0,3-1 0 16,1 0 1-16,1 2 0 0,0 1 1 0,1 0 3 16,2-2-7-16,-1 3 4 0,4-3-1 0,0-3 2 0,2 4-2 15,-1 0 5-15,4-2-7 0,-5 0 2 0,-2 1 0 16,3-3 4-16,-2 3-10 0,-3-1-11 0,2-1-7 16,-6-2-7-16,3 3-8 0,-3-2-4 0,0 3-10 15,0 0 1-15,0-1-1 0,-2-1-11 0,2 2-5 16,-5 1-11-16,0-2-6 0,0-3-16 0,0 7-13 15,0-7-100-15,-5 2-231 0,4 1 102 0</inkml:trace>
  <inkml:trace contextRef="#ctx0" brushRef="#br0" timeOffset="101682.38">5088 3896 64 0,'0'0'149'0,"10"0"-8"0,-1-1-10 16,-4-1-14-16,-5 2-11 0,12 0-1 0,-12 0-2 16,10-1-3-16,-5 1-10 0,0-3 3 15,-1-1 0-15,1 3-1 0,0-1-10 0,3 0-8 0,-3 0-8 16,2-5-14-16,1 2 4 0,-4 1-5 0,4 0-7 15,-5-1-8-15,3-2-3 0,-3 6-12 0,1-4-6 16,0 2-2-16,-4 3-6 0,0-8 0 0,0 8-10 16,0-5-2-16,0 5 2 0,-2-4-1 0,-2 1 4 15,4 3-2-15,-8-3-2 0,8 3 3 0,-6-2-4 16,6 2 2-16,-8-1-1 0,8 1 2 0,-8-2 0 16,8 2-3-16,0 0 4 0,-11 2-2 0,8-1 1 15,-1 1-1-15,-3 1 3 0,-1 2-4 0,2-2 2 16,-1 2-3-16,0-1 5 0,2 3-4 0,-3-2-1 15,4 0 3-15,-1 3-4 0,1-4 6 0,-1 1 0 16,1 2 0-16,3 0-4 0,1-1 1 0,-1-2-2 16,-2 1 0-16,3-1 4 0,3 1 0 0,-3-1 0 15,1 2-5-15,0-4 4 0,3 4 2 0,-2-2 1 0,4 1-2 16,-2-3-5-16,2 4-21 0,-2-2-20 0,6-1-16 16,0 2-20-16,-1-3-34 0,2-2-132 15,0 0-269-15,0 0 119 0</inkml:trace>
  <inkml:trace contextRef="#ctx0" brushRef="#br0" timeOffset="102428.39">5493 3760 126 0,'-4'-1'137'0,"0"-2"-14"0,-1 2-11 0,1-2-11 16,-1 1-9-16,5 2-10 0,-10-1-4 0,7-1-17 16,3 2-2-16,-9-1-4 0,9 1-6 0,-5 3-4 15,1-1-8-15,4-2-9 0,-9 5 10 0,7-2-14 16,-1-2 1-16,1 3-5 0,-1 0 0 0,2 2-3 0,1-2-9 16,0 0 6-16,1 2-7 0,2-1 3 15,-1 0-2-15,2 2-1 0,5 0 0 0,-4-2 0 16,4 3 1-16,-4-1-6 0,5 1 7 0,-2-2-7 0,-3 2-4 15,3 1 0-15,-3-2-3 0,1 1 0 0,-2-3 3 16,0 1 0-16,0 2 1 0,-4 0-8 0,4-3 8 16,-3 1-4-16,-1-1 4 0,0-1 2 0,0 1 3 15,0 0 7-15,-1-1 3 0,-3 0 3 0,3 1 5 16,-2-3 7-16,-3 1 10 0,6-3 3 0,-3 3-6 16,-2-2-4-16,5-1 1 0,-8 2 1 0,8-2-3 15,-6 1 2-15,6-1 1 0,-4 1-5 0,4-1-1 16,0 0-2-16,0 0 0 0,-8 0-7 0,8 0 0 15,0 0-5-15,0 0 4 0,0 0-6 0,0 0 3 16,-7-4 3-16,7 4-1 0,0-4-4 0,0 4-7 16,0 0 7-16,0-9-3 0,3 6-9 0,0 0 6 15,1-2-10-15,1-2-12 0,4-1-1 0,4-4-6 16,0 2-17-16,3-3 13 0,-1 3-3 0,3-1 8 0,-2-1 1 16,0 3 9-16,0 0-4 0,-5 2 2 15,-2 2 6-15,-1 2 7 0,-3-1 6 0,0 2 9 16,0-2-2-16,-3 2 1 0,3-3-7 0,-2 4 3 0,-3 1-2 15,4-4-5-15,0 2 3 0,-4 2-3 0,3-2 0 16,-3 2 2-16,0 0-4 0,0 0-2 0,0 0 6 16,0 0-4-16,0 0 2 0,0 0-1 0,0 0-1 15,2-3 0-15,-2 3 6 0,0 0-1 0,0 0-1 16,0 0 2-16,0 0-1 0,0 0 1 0,-10-3 1 16,10 3-5-16,0 0 4 0,-13 3-7 0,13-3 5 15,-10 1-3-15,6 2 1 0,-1 1-3 0,0 0 6 16,0 1-9-16,1 0 6 0,-2 2-3 0,1 3 0 15,0-3 3-15,3 2-4 0,0-1 4 0,-1 4 0 16,2-4-4-16,1 3 2 0,0-1 5 0,1-3-7 16,2 0 5-16,-2 0-5 0,1 1 5 0,4 2 1 15,-1-3 0-15,1 0-2 0,0 1 5 0,2-2-8 16,0-1-13-16,3-2-21 0,2 2-43 0,-3-4-18 0,8-1-41 16,-4-1-150-16,3-4-310 0,7 1 138 15</inkml:trace>
  <inkml:trace contextRef="#ctx0" brushRef="#br0" timeOffset="103185.37">5976 3788 130 0,'0'0'159'0,"-8"-3"-21"16,8 3-4-16,-5-2-17 0,5 2-11 0,-9 0-11 15,4 2-12-15,-1 1-11 0,-1 0-7 0,2 0-1 16,-3 1-11-16,2-2-2 0,-3 5-10 0,0-1 2 16,-4 1-4-16,4-2 1 0,3 1-7 0,-2 1 2 15,0 1 1-15,-2 0-7 0,1-2-5 0,1 0 2 16,3-2-3-16,-1 4-2 0,2-4-13 0,-1-2 5 15,4 3 1-15,-3-2-2 0,3-2 0 0,1-1-7 0,-4 7 3 16,4-7-1-16,0 0-1 0,3 4 1 0,-3-4 1 16,0 0 3-16,16-7-2 0,-7 3 0 0,1 0-2 15,1-1-2-15,-1 3 0 0,0-2-2 0,-1 4-2 16,-4-5-1-16,7 2 0 0,-6 1 1 0,3 1-2 16,-1 0 2-16,-1 1-2 0,1 1 3 0,1 0-1 15,-1 2-1-15,3 1 0 0,-2 1-2 16,0-2 4-16,1 2-5 0,-3-1 6 0,6 1-3 0,-6-1 0 15,2 0 1-15,0 0 3 0,0 0-5 0,-1 0-3 16,-3 0 4-16,1-2-12 0,-3 0-4 0,1 0 6 16,-2 1-3-16,-2-3 6 0,4 5 1 0,-3-2 3 15,-1 0-2-15,0-3-4 0,0 4 3 0,0-4 7 16,3 4-5-16,-3-4 2 0,0 0-1 0,-3 6 8 16,3-6 6-16,0 0 15 0,0 0 0 0,0 0 34 15,0 0 20-15,3 2 8 0,-3-2 1 0,0 0-11 16,0 0-12-16,1-11-6 0,0 7-5 0,3 0-5 15,-4-3-7-15,0 1-4 0,1-1-4 0,1 2 1 0,0 1-8 16,2-4-3-16,-4 6-1 0,1-4-7 0,2 2-2 16,-2-1-2-16,3 4-8 0,-2-2-3 0,1 1-8 15,-3 2-3-15,6-3-4 0,-6 3 0 0,10-2 2 16,-8 0 4-16,-2 2 2 0,11 2-3 0,-11-2-1 16,12-2 3-16,-5 2 0 0,0 0 1 0,1 0 0 15,-8 0 4-15,10 0 0 0,-5-1-3 0,2 1 5 16,-7 0 0-16,10 0 1 0,-10 0 5 0,4-2 5 15,-4 2-2-15,6-2 4 0,-6 2 0 0,3-4 0 16,-3 1-3-16,3-2 0 0,-1 0-3 0,-2 1 0 16,0-3-1-16,1 1-2 0,-1 1-3 0,0 0 1 15,3-1-6-15,-1 3-7 0,-2-1-11 0,0 0-16 16,4-1-13-16,0 3-17 0,1-2-20 0,1 3-19 16,1-1-24-16,1 0-25 0,-8 2-39 0,11 2-115 15,-6-4-335-15,1 2 148 0</inkml:trace>
  <inkml:trace contextRef="#ctx0" brushRef="#br0" timeOffset="103484.37">6446 3846 49 0,'0'0'155'0,"-3"3"-25"0,1 1 10 0,-4 3 0 16,-1-1-7-16,1-2-15 0,-2 4-9 0,2-3-17 16,-2 4-4-16,3-2-7 0,0 3-7 0,-3-2-6 15,4 0-11-15,-1-2-3 0,3 1-5 0,-1-1-5 16,2 0-5-16,-2 0-4 0,3 0-2 0,-1-2-4 16,1 1-5-16,4-2 6 0,1 0-5 0,1-1-5 15,1 0 8-15,6 1-8 0,0 0-4 0,4-3-16 16,1-3-15-16,5 3-21 0,3-4-11 0,3-1-29 15,-1 1-1-15,-1-4-24 0,0 0-40 0,-7 1-91 16,2-6-250-16,-4 2 111 0</inkml:trace>
  <inkml:trace contextRef="#ctx0" brushRef="#br0" timeOffset="103900.37">6661 3628 200 0,'-4'-3'205'16,"4"3"-6"-16,0 0-21 0,-4-4-13 0,4 4-14 15,0 0-19-15,0 0-14 0,0 0-18 0,0-5-12 16,0 5-13-16,0 0-10 0,0 0-12 0,0 0 0 16,0 15-8-16,3-4 0 0,-2-4-8 0,-2 4-1 15,2 6-2-15,-1-1-9 0,0 1-1 0,2 0-2 16,-2 5 3-16,2-3-4 0,-1-2-1 0,0 0-2 15,1-5-3-15,-1 2 4 0,-1-4-5 0,2 1-3 16,0-5 0-16,0 2 0 0,0-4 1 0,0 2-3 16,6-1 4-16,2-3 1 0,2-4-4 0,9-1-7 0,-1-1-4 15,10-1-10-15,2 2-11 0,-4-2-6 16,2 1-1-16,1 1-4 0,-4 1 3 0,-8 2 3 16,-1 2-9-16,-5 0 9 0,-2 0 7 0,-1 3-3 0,1-2 9 15,-2 2-5-15,-4 5 9 0,0-3 4 16,-1 3-6-16,-4 0 12 0,4-1-1 0,-4 1 0 0,1 0-5 15,-1-1 6-15,0 0 1 0,0-1 10 0,0-2 0 16,0 0 7-16,0-1-3 0,0-2-2 0,0 1-1 16,0-4 3-16,0 6-4 0,0-6-11 0,0 5-10 15,0-5-29-15,0 0-69 0,0 0-204 0,0 0-338 16,-1-18 150-16</inkml:trace>
  <inkml:trace contextRef="#ctx0" brushRef="#br0" timeOffset="104084.37">7158 3975 123 0,'0'4'209'15,"0"-4"-23"-15,0 0-42 0,0 0-46 0,5 3-48 0,-5-3-75 16,0 0-107-16,0 0-141 0,10-2 64 0</inkml:trace>
  <inkml:trace contextRef="#ctx0" brushRef="#br0" timeOffset="108815.37">5576 4393 52 0,'0'0'97'15,"0"0"-2"-15,0 0-2 0,0 0-6 0,0 0 4 16,0 0 5-16,0 0-8 0,0 0 0 0,0 0-3 16,0 0-8-16,0 0-3 0,0 0-12 0,0 0 0 0,0 0-9 15,0 0 0-15,0 0-11 0,0 0-6 16,0 0-6-16,0 0-1 0,0 0-5 0,0 0-2 16,0 0-5-16,0 0 5 0,0 0-8 0,-9 10-3 0,9-10-2 15,-1 3-4-15,1-3 3 0,-4 7 3 0,4 0-4 16,-2-2-4-16,1 2 2 0,0 1 1 15,-5 1 2-15,6-2-4 0,-3 3-1 0,2 2 2 0,-3 2 4 16,4 5-4-16,0-4-3 0,0 1 1 0,0-2 4 16,3 2-2-16,-2 1 0 0,0 0 1 0,2 0 1 15,-3 2 0-15,5 2-4 0,-5-1 6 0,0-3 0 16,0 3-2-16,0-1-2 0,-5-1 1 0,5-1-1 16,-3 1-1-16,2-1-7 0,0-5 7 0,-2 2 0 15,-1-3 6-15,1 0-5 0,1 0 0 0,1-2-3 16,-2-2 5-16,2-1-2 0,1-1-1 0,-3 0 2 15,3-2-3-15,0 1-13 0,-2 0 11 0,2-4 2 16,0 5-1-16,0-5 8 0,-1 3 1 0,1-3-1 0,0 0 9 16,0 0 6-16,0 0 1 0,-3 4 16 0,3-4 0 15,0 0-2-15,0 0-5 0,0 0-3 16,3-12-9-16,-3 7-3 0,1-1-1 0,-1 0-1 0,2-1 0 16,1 1-8-16,-2-1 3 0,2 0 2 0,0-3-10 15,0 3-3-15,1-4-1 0,1 5-1 0,-2-3 3 16,4 3-3-16,-4-3 2 0,1 4-1 0,1-4-4 15,0 1 1-15,1 1 1 0,1 2 1 0,-1-1-5 16,0 0 2-16,0 2-2 0,-1 2 1 0,6-1-2 16,-6 2-2-16,2 0-4 0,3 1-3 0,-2 1-6 15,3 2 8-15,-3-1-6 0,-1 1 0 0,1-1-2 16,-3 4-3-16,0 0 3 0,0-1-1 0,3 3 1 16,-5-1 3-16,-1-1 3 0,-2 2 0 0,1 0 5 15,-2-4-1-15,1 5 2 0,-4-3-1 0,3-1 5 16,-4 2-3-16,1 0 1 0,-1 0-10 0,1-2 18 15,-5 1-2-15,3-1-1 0,-4 1 0 0,1 0-1 0,-3-1 6 16,3 0-6-16,-1-2-5 0,-3 1 12 0,3-2 5 16,0 0-3-16,1 0-5 0,-4-2 12 0,8 3 0 15,0-3 13-15,-5 2-4 0,7-1-2 0,3-1 0 16,-7 1 0-16,7-1-10 0,-5 1-16 0,5-1-12 16,0 0-29-16,0 0-29 0,-6 0-32 0,6 0-32 15,0 0-119-15,0 0-280 0,0 0 123 0</inkml:trace>
  <inkml:trace contextRef="#ctx0" brushRef="#br0" timeOffset="109331.37">5788 4862 76 0,'5'1'162'0,"-5"-1"-15"0,0 0-10 16,14-6-6-16,-9 5-18 0,2 0-4 0,-1-1-10 0,0-1-10 16,2 1-12-16,-2 0-7 0,2-3-2 0,1 2-12 15,-1-1 0-15,-2-2-2 0,-1 2-14 0,5-3-1 16,-2 1-5-16,-1 2-1 0,-1-1-6 0,-1 3-3 15,1-3 0-15,-2 1 1 0,0-1-9 0,1 1 2 16,-1 0 5-16,-1 1-4 0,-1 2-2 0,-2 1 2 16,4-4-3-16,-4 4-2 0,0 0 0 0,4-2-5 15,-4 2 4-15,0 0-8 0,0 0-3 0,0 0-3 16,-14 0 2-16,6 0 3 0,8 0-2 0,-14 2-5 16,9-1 5-16,-4 2-1 0,0-2 1 0,4 2-2 15,1-1 1-15,-1-2-5 0,1 3 2 0,0 0-2 16,0-1 0-16,1 2 2 0,-1-1-1 0,-2-1 2 15,2 2 1-15,0 0-4 0,0 2-1 0,3 0-1 0,-5 1 3 16,5 0 0-16,-3 0-2 0,1-3 2 0,1 4-2 16,2-1-2-16,-1 3 6 0,1 0 3 0,3-2-3 15,-3-1-1-15,3 1 2 0,-1-2-4 0,3-1 6 16,0 0-8-16,0 0-3 0,3-1-10 0,3 1 3 16,-2-3-9-16,4-1 3 0,1-1-16 0,0-3-11 15,0-2-15-15,3 0-7 0,-2-4-16 0,2-1-30 16,-3-1-99-16,2-4-234 0,1 3 103 0</inkml:trace>
  <inkml:trace contextRef="#ctx0" brushRef="#br0" timeOffset="109861.39">6119 4499 104 0,'0'0'129'16,"0"0"-18"-16,0 0-16 0,0 0-7 0,0 0-1 16,0 6-4-16,1 0-9 0,1-1-8 0,0 0 6 15,2 5 1-15,-4 0-6 0,0 1 1 0,1-1-9 16,2 2 3-16,-1 5-11 0,-2-2 0 0,0 3-2 15,0 0-1-15,0-1-1 0,1 3-1 0,-1-1-2 16,3 0-8-16,-3-2 0 0,0 0-4 0,0 0-2 16,1-2 0-16,2-2-6 0,-2 0-4 0,-1-1-1 15,3-3 4-15,-2-1-2 0,-1-1-5 0,1-2 3 16,2 0 3-16,-2-3 7 0,1 1-5 0,-2-3 2 0,11-3-6 16,-11 3 2-16,17-7-1 0,-6-1-2 15,3 0-4-15,-1-2-4 0,2 0-8 0,-6 3 5 16,0-3-2-16,1 5-3 0,-5 1 2 0,2-1-5 0,-2 2-8 15,-1 1-3-15,2-1-8 0,-6 3 2 0,8 0-4 16,-8 0 9-16,7 3-1 0,-1-1 1 0,-4 1 1 16,3 1-3-16,-1 1 5 0,-1 0-4 0,0 0 5 15,0 2 3-15,1 0 0 0,1-2-2 0,-4 0 1 16,2 3 3-16,3-1-5 0,-2 0 5 0,-3 0-1 16,3 1-2-16,-4-1 5 0,0 1 2 0,1-1-4 15,-1 0 2-15,3 1 2 0,-6-1-3 0,3-1 1 16,-1 0 0-16,1 0-5 0,0-1-3 0,0 0-28 15,0-2-21-15,0-3-24 0,-1 4-23 0,1-4-20 16,0 0-120-16,0 0-266 0,0 0 117 0</inkml:trace>
  <inkml:trace contextRef="#ctx0" brushRef="#br0" timeOffset="110379.38">6534 4763 2 0,'1'-5'166'0,"-1"5"-8"15,-1-6-16-15,1 6-15 0,0-6-16 0,0 2-4 16,0 4-11-16,-2-5-9 0,0 2-6 0,2 3-10 16,-1-3-6-16,1 3-6 0,0 0-8 0,-7-3-3 15,7 3-6-15,-7 0-14 0,7 0 8 0,-9 3-2 16,9-3-6-16,-8 3-2 0,1 0-15 0,2 0 12 15,-2 0-6-15,0 0-2 0,-1 2 0 0,2-2 0 16,0 2-4-16,0-1 2 0,2 2-3 0,-3-2-1 16,5 1 0-16,-1-1 1 0,-2 1 2 0,3 0-10 15,1-2 4-15,-1-1-1 0,2 2 0 0,0-4 4 16,3 6 0-16,1-6 10 0,1 2 4 0,-5-2-4 0,14-2 1 16,-2-1-5-16,2 1 0 0,2-4-5 15,-2 2-2-15,-1 0-1 0,1 0-5 0,-2 0-2 16,-1-1 1-16,-6 3-4 0,4-1 4 0,-4 2-1 0,-1 0-1 15,0-1-1-15,-4 2 0 0,8-3-4 0,-8 3 2 16,6 0-12-16,-6 0 10 0,0 0 1 0,0 0 0 16,5 7 1-16,-5-4 1 0,0-1 4 0,3 3-4 15,-6 1-2-15,3-6 2 0,0 6 0 0,0-1 4 16,3-1-7-16,-3 2 8 0,0-4-5 0,1 5 1 16,0-4 3-16,-1-3 2 0,0 6-2 0,3-1-2 15,-3-2-3-15,4 0 0 0,-3 0 2 0,-1-3 2 16,0 6 2-16,3-4-2 0,-3-2-5 0,2 5-15 15,-2-5-12-15,4 3-7 0,-4-3-12 0,5 1-8 16,-5-1-1-16,0 0-12 0,10-1-16 0,-3-4-19 16,-3 2-109-16,3-3-234 0,2 0 103 0</inkml:trace>
  <inkml:trace contextRef="#ctx0" brushRef="#br0" timeOffset="110684.37">6699 4746 85 0,'0'8'103'0,"1"-4"-4"0,2 1-12 0,0-2-4 16,-1 2 3-16,-2-1-11 0,1 1-5 0,3 1-3 15,0-1-7-15,0-1-7 0,-2 1-3 0,2-1-1 16,1 1 8-16,1-2-1 0,-2 1 9 0,1-2-3 16,2 1 2-16,-1-3-3 0,3 0-8 0,4 0-5 15,-4 0-3-15,0-2-6 0,1 1-2 0,-1-3-1 16,4 2-5-16,-5 1-6 0,-2-1-7 0,0 0 0 15,-3 0 0-15,2 1 1 0,-5 1-1 0,9-3 1 16,-6 2-5-16,-1-3-1 0,-2 4-1 0,3-1 0 16,-3 1 3-16,0-5-6 0,2 1-4 0,-2 0 3 15,0 4-3-15,0-8 7 0,0 4-5 0,0 0-2 0,-2-1-3 16,2 5-5-16,2-8-19 0,-2 5-13 0,2-2-21 16,-1 0-36-16,1 1-52 0,1 0-111 15,1 1-274-15,3 1 121 0</inkml:trace>
  <inkml:trace contextRef="#ctx0" brushRef="#br0" timeOffset="110913.39">7038 4771 5 0,'1'7'141'0,"-1"-2"-14"16,3 2-5-16,-2 0-5 0,1-2-12 0,1 2-13 15,1 0-8-15,-3-2-5 0,-1-2-11 0,3 1-1 16,-2 2-8-16,0-4-7 0,-1-2 6 0,0 3-1 16,3-1-4-16,-3-2-4 0,0 5-6 0,0-5-9 15,0 0-16-15,0 0-22 0,0 4-26 0,0-4-29 0,0 0-28 16,0 0-122-16,-8 2-225 0,8-2 99 0</inkml:trace>
  <inkml:trace contextRef="#ctx0" brushRef="#br0" timeOffset="111066.37">7007 4625 20 0,'0'-4'154'0,"0"4"-20"16,0-5-14-16,0 5-11 0,5-3-13 0,-5 3-9 16,13 0-19-16,-7 3-24 0,6-2-35 0,-2 1-37 15,2 0-108-15,-1 0-147 0,1 0 65 0</inkml:trace>
  <inkml:trace contextRef="#ctx0" brushRef="#br0" timeOffset="111422.37">7273 4689 138 0,'-4'8'149'0,"3"-2"-13"16,-6-1-8-16,5 4-12 0,-6-1-8 0,2 1-8 16,2 2-13-16,-4-2-2 0,3 3-15 0,-1-3-2 15,-1 2-9-15,2-2-7 0,4 3-6 0,-3-2-6 16,4-3-1-16,-3-1-2 0,6 2-3 0,-2-5-3 16,3 2-4-16,1-1-3 0,3-2-13 0,6-1-2 15,-5-1-10-15,4-3-7 0,1 1-9 0,-3 0 3 16,1-5-10-16,-2 2-17 0,0-3 19 0,-2 3 2 15,-3-4-6-15,3-1 8 0,-3 3 4 0,-1-2 10 16,-2 1-1-16,-2 1 4 0,-2 2 1 0,0-3-6 16,-3 3 8-16,1-2 8 0,-2 3-3 0,0-1 0 15,-4 2-2-15,1 0-15 0,-2 0 20 0,0 2-1 0,1 1-18 16,-3 1-20-16,5 0-29 0,-1-1-52 0,0 3-92 16,-1-1-217-16,5-1 96 0</inkml:trace>
  <inkml:trace contextRef="#ctx0" brushRef="#br0" timeOffset="112279.37">7379 4735 71 0,'0'0'149'16,"0"0"-16"-16,0 0-11 0,0 0-12 0,0 0-6 15,0 0-17-15,0 0-5 0,0 0-3 0,0 0-3 16,0 0-4-16,0 0-5 0,0 0 3 0,0 0 0 16,0 0 0-16,0 0-1 0,0 0-3 0,0 0-4 15,0 0-3-15,0 0-8 0,0 0-10 0,0 0 1 16,0 0-8-16,0 0 0 0,0 0-8 0,-3 4-1 16,3-4-13-16,0 0 5 0,0 0 4 0,3 6-3 15,-3-6-3-15,0 5-1 0,-3-2-3 0,3-3-5 16,3 8 3-16,-3-1 1 0,1-1-5 0,0-2 0 0,-1 2-1 15,2 1-1-15,0-2 0 0,-2 1-2 16,1 1 2-16,2 0-2 0,-3-2 2 0,5-1-3 0,-1 2 13 16,-4-2 3-16,5-1 4 0,-1 0 2 0,1-2 1 15,-4 3 5-15,-1-4-4 0,13-1 0 0,-8-2 0 16,1 0 2-16,2 2-6 0,-3-4-1 0,2-2-1 16,-1 2-1-16,3-2-6 0,-1 0 0 0,0 1-1 15,1 0 0-15,-3 3-3 0,0-1-2 0,-3 0-1 16,2 2-4-16,-1 0 2 0,-3-3 1 0,-1 5-2 15,8-2-1-15,-8 2 0 0,7-3-3 0,-7 3 0 16,9 0-4-16,-2 0 4 0,-7 0-1 0,11 3 1 16,-6-2-5-16,2 0-1 0,-1 2-4 0,1-1-4 0,-1 1-11 15,-1 1 2-15,1-1 1 0,-2-1 3 16,0 2-7-16,4 0-1 0,-6-3 8 0,-2-1 2 16,4 3 2-16,-4-3 1 0,5 3 8 0,-5-3 8 15,1 2 4-15,-1-2 4 0,0 0-2 0,0 0-1 0,9-5 3 16,-9 5-5-16,7-3-2 0,-7 3 5 15,7 0-5-15,-7 0 0 0,8 0-10 0,-8 0-3 0,9 0-2 16,-5 1-8-16,2 1 5 0,-2-1 4 0,1 1 1 16,-1 2-1-16,-1-3 3 0,1 3 4 0,-4-4 0 15,5 2 3-15,-5-2 10 0,6 3 13 0,-6-3 16 16,0 0 16-16,8-2 1 0,-8 2 1 0,3-7-9 16,0 2-2-16,2-1-1 0,-1 0 3 0,1 1-1 15,-2-2-6-15,0-1-3 0,1-1-2 0,1-1-7 16,-1 0-1-16,0 1-4 0,0 1-1 0,1-3-2 15,-1 3-5-15,1 1-4 0,0 0-6 0,-1-1 2 16,1 4-7-16,3-5-4 0,-5 5-7 0,5 0-8 0,-4 0-11 16,1 0-19-16,5-1-16 0,-6 2-20 0,6 1-22 15,-1-2-32-15,0 4-61 0,-1-3-111 16,2 2-339-16,-2 1 151 0</inkml:trace>
  <inkml:trace contextRef="#ctx0" brushRef="#br0" timeOffset="112969.38">7981 4710 71 0,'0'0'116'0,"0"0"9"15,0 4-6-15,0-4-8 0,0 0-8 0,0 0-11 0,-4 3-7 16,4-3-7-16,-6 3 0 0,4 0-12 0,-3-1 5 16,-4 4-6-16,-1-2-12 0,4 1-4 0,-3 1-2 15,-3 0-9-15,3 0-3 0,0 2-4 16,-1-3-3-16,1 2 2 0,-1-1-6 0,1 1 1 0,1-1-3 16,3-1-5-16,-1 0 0 0,1 0-1 0,1 1-6 15,0-3-2-15,1 0-2 0,2-2 2 0,1-1-2 16,0 0 2-16,4 5-2 0,-4-5 0 0,0 0-7 15,23-6 0-15,-14 3-1 0,2-1-2 0,2-2-6 16,-3 2 4-16,1-1 1 0,-2 0 6 0,-4 3-5 16,5-1 5-16,-5 1-5 0,0-1-1 0,-1 2-3 15,2-2 6-15,-6 3-6 0,9 0 7 0,-9 0-8 16,8 1 4-16,-5 1 3 0,0 2-2 0,0-2 3 0,1 2 4 16,-2 1-8-16,5 1-4 0,-5-2 5 15,5 1-1-15,-2-2-5 0,0 2 9 0,0-4 3 16,5 4-4-16,-2-4-1 0,3-2 9 0,2 1 11 0,0-5 1 15,-2 1 5-15,1-1 2 0,3-4-3 0,-2-2-1 16,-1 1 5-16,2-1-3 0,-4-3-3 0,-2 2-4 16,-1-3-2-16,-1-1 1 0,-2 4-5 0,0-5-2 15,-2 7 1-15,-1-1-2 0,-1-2 0 0,0 0-3 16,-1 1 0-16,-1 1 5 0,1 0 2 0,-2 2 2 16,2-3 13-16,-3 2 4 0,2 0 2 0,-1-1-4 15,-2 2 11-15,3 0 5 0,-1 4 1 0,2-2 1 16,-3 2 1-16,3 2-5 0,-2 1-7 0,3 2-2 15,-4-7-6-15,4 7-6 0,0 0-1 0,-4-3-3 16,4 3-4-16,0 0-1 0,-12 12-1 0,9-6-1 16,-1 6-3-16,0-2-5 0,3 0 3 0,1 2 3 15,-4 0-4-15,3 0-3 0,-2 3-1 0,3 2 1 0,0 0-1 16,4-1 1-16,-1 0 2 0,-2-1 2 0,0 0 2 16,3 0-5-16,3 2 3 0,-1-1-4 15,0 2 2-15,-2-1 3 0,5-1-13 0,2 3-21 0,-2-2-26 16,-1-3-35-16,1-4-38 0,-3-2-53 0,-3 2-160 15,2-5-368-15,-1-3 163 0</inkml:trace>
  <inkml:trace contextRef="#ctx0" brushRef="#br0" timeOffset="134660.41">2565 3820 56 0,'4'-4'90'0,"-4"4"3"0,1-4-9 0,-1 4 9 15,0 0-2-15,0 0-8 0,3-2-4 16,-3 2-13-16,0 0 6 0,0 0-9 0,0 0-2 16,0 0-5-16,0 0-8 0,0 0-10 0,0 0 2 0,0 0-2 15,0 0-6-15,1-5-8 0,-1 5 1 0,0 0-6 16,0 0 9-16,0 0 9 0,0 0-1 0,0 0 4 16,0-5 1-16,0 5-2 0,0 0 1 0,0 0-1 15,0 0 2-15,0 0-5 0,0 0 2 0,0 0-9 16,0 0-6-16,0 0-1 0,-2-4 0 0,2 4-5 15,0 0-4-15,0 0-5 0,0 0-2 0,0 0-8 16,0 0 3-16,0 0-2 0,0 0-4 0,0 0 5 16,0 0 0-16,0 0-5 0,0 0 0 0,0 0 4 15,0 0 0-15,0 0-4 0,0 0 1 0,-4 10 0 16,4-10 6-16,0 0-5 0,0 8 5 0,0-5-4 16,0-3 1-16,0 8-3 0,-1-3 0 0,1-1 4 15,-2 0 0-15,1 1-2 0,1-2 2 0,0-3-2 16,-1 8-2-16,-1-2 3 0,2-3-6 0,0 1 7 0,-1 0 0 15,1-4-6-15,0 11 12 0,0-5-5 16,0-1-3-16,-1 2-1 0,2-2 3 0,-1 2-5 16,1-1 3-16,1 2 3 0,-2 0-4 0,1-3 10 0,0 1-2 15,1 2-15-15,-1-2 10 0,1-1 0 0,0 2 5 16,-1-4-1-16,0 2-1 0,2 0 3 0,-2-2-4 16,0 0 4-16,3-1-2 0,-4-2 3 15,3 4-1-15,-3-4 1 0,4 3 8 0,-4-3-9 0,0 0 10 16,7-8-4-16,-4 4 0 0,2-3 1 0,0 0-5 15,-1 0 2-15,-2 0-9 0,2 1 8 0,0-3-5 16,-1 3 3-16,0-4-3 0,0 5 3 0,-2-1-4 16,2-1 0-16,-2 3 4 0,1-2-3 0,1 2-1 15,-3 0-2-15,0 4 4 0,1-7-14 0,2 5 10 16,-3 2-2-16,1-5 3 0,-1 5-3 0,3-3 4 16,-3-2-4-16,5 2-2 0,-5 3 7 0,0-4-2 15,0 4-5-15,5-3 2 0,-5 3-1 0,4-5 2 16,-3 3 2-16,-1 2-4 0,3-4-1 0,-3 4-2 15,0 0 2-15,5-3 3 0,-5 3 0 0,0 0-9 16,0 0 4-16,0 0-6 0,0 0-5 0,0 0 10 16,0 0-3-16,0-3-3 0,0 3 5 0,0 0-1 15,0 0-1-15,0 0 0 0,0 0 1 0,0 0 3 0,0 0-3 16,0 0 5-16,0 0-4 0,5 10 6 0,-5-5-7 16,4-3 0-16,-3 1 0 0,3 0 5 15,-3 1-3-15,3 1-3 0,0 2 10 0,1-1-3 16,0 1 2-16,-1-1-10 0,1 2 11 0,-1 1-8 0,0 0 10 15,1 2-4-15,1-1-1 0,-2-1-3 0,1 1 2 16,-1 0 6-16,-1 0 0 0,0-1-9 0,-1 0 2 16,0 2 5-16,0-2-4 0,-1 0 0 0,-1 2 2 15,0-5-4-15,3 3 2 0,-6-1 3 0,3-1 3 16,0 2-4-16,-1-2 5 0,-2 0-2 0,0 0 1 16,0 2-2-16,-1-1 5 0,-2 0-4 0,-1 0 2 15,-2 0 4-15,0-1 1 0,0 3-3 0,-2-6 3 16,-1 4 0-16,2-3-2 0,-3 0 5 0,2-1 4 15,1 3 3-15,-1-3 3 0,3-3 3 0,2 2 1 16,-1-2-1-16,1 3-4 0,0-4 3 0,1 3-6 16,5-3-1-16,-7 1-1 0,7-1 1 0,0 0-6 15,-8 0-14-15,8 0-18 0,0 0-31 0,0 0-47 16,-9-4-58-16,5 0-128 0,1 0-309 0,-1-1 137 0</inkml:trace>
  <inkml:trace contextRef="#ctx0" brushRef="#br0" timeOffset="138353.37">1216 4586 101 0,'0'0'121'0,"0"0"-17"0,0 0-7 15,0 0-13-15,0 0-3 0,0 0-14 0,0 0-8 16,0 0-7-16,0 0-5 0,-9 0-5 0,9 0 0 0,0 0-11 16,0 0-2-16,0 0 4 0,0 0-10 15,0 0-5-15,0 0 6 0,0 0-11 0,0 0-2 16,0 0 4-16,0 0 0 0,0 0 5 0,0 0-5 0,0 0 1 15,0 0-11-15,0 0 3 0,0 0-3 0,0 0-1 16,0 0-1-16,0 0-3 0,0 0 0 0,0 0 3 16,0 0 2-16,0 0-4 0,0 0 3 0,18 1 0 15,-18-1 1-15,8 0-2 0,-6 2-1 0,-2-2-3 16,10 1-8-16,-10-1 15 0,13-3-2 0,-7 3-6 16,1 0 6-16,0-1 4 0,4 1-2 0,-1-2-6 15,1 0 5-15,0 0-5 0,0 1 6 0,3-1-4 16,-2 0-2-16,0 1 3 0,0-1 5 0,1 2 0 15,2-1-10-15,-3-2-1 0,5 2 6 0,-4 1-3 16,3-2 4-16,-5 1 4 0,6-2-11 0,-3 2 8 16,5-3 1-16,-5 3-6 0,5-2 2 0,-1 1-4 15,0-1 2-15,-5 1-6 0,0-1 6 0,-2-1 3 16,6 2-3-16,-4 1 4 0,4 0-8 0,-3 1-2 0,4-4 14 16,0 2-6-16,0 0 0 0,1-1-3 15,-1 1 2-15,0 2-7 0,1 0 7 0,-1-3 1 16,1 1-3-16,0-1 5 0,1 1 1 0,0-2-7 0,-3 2 2 15,0 1 5-15,0-2-4 0,-3 2-2 0,-1 0 2 16,2-2-6-16,-2-1-1 0,0 4 5 0,1-3 2 16,0 1 3-16,-3 0-2 0,2 1 0 0,0 0-1 15,-1 1-3-15,5-5 4 0,-4 5 1 0,2-3 1 16,2 1-1-16,1 0-1 0,-5-1 1 0,7 2 1 16,-3 0-3-16,2-2-1 0,0 1 1 0,-1 0 5 15,-4 0-5-15,3-1-5 0,2 2 4 0,-4-2-4 16,1 2 5-16,-4-2 2 0,1 2-1 0,0-1-9 15,1 0 1-15,0 0 11 0,-4 0-2 0,3 0 0 16,1-1-7-16,0 0 7 0,-2 1-2 0,-1 2-4 16,2-3 5-16,-1 2-3 0,0 0-1 0,1 0 0 15,0 0 3-15,0-1 1 0,-2 1 3 0,3 1 1 16,-1-3-6-16,-2 2-2 0,2 1 0 0,0 0 5 16,-3-2-3-16,2 2 2 0,-1 0 0 0,-3 0-8 15,0-1 6-15,1 1 0 0,-2 0-1 0,1-2 2 0,-1 1 1 16,0 0 2-16,6 0-6 0,-6 1 4 0,0 0 1 15,4 0 2-15,-1-2-7 0,-1 2 6 0,0-1-4 16,0 1 4-16,-2 0-3 0,0-2 1 0,3 2-2 16,-2 0 2-16,-3 0-5 0,3-2 4 0,-8 2-1 15,10-1 0-15,-5 1 1 0,-5 0 4 0,8-2 0 16,-8 2-2-16,7 2-9 0,-7-2 15 0,0 0 4 16,8 0-3-16,-8 0 1 0,0 0-9 0,0 0 8 15,7-2-23-15,-7 2 20 0,0 0-10 0,0 0-5 16,0 0-19-16,0 0-15 0,0 0-18 0,0 0-2 0,2 5-6 15,-2-5-14-15,0 0-93 0,-1 5-188 16,1-5 83-16</inkml:trace>
  <inkml:trace contextRef="#ctx0" brushRef="#br0" timeOffset="139626.38">1280 4796 14 0,'0'0'121'16,"0"0"-20"-16,0 0-8 0,0 0-13 0,0 0-2 15,0 0-8-15,0 0-4 0,0 0-15 16,0 0-7-16,0 0 2 0,0 0-7 0,0 0-4 0,0 0-1 16,0 0 0-16,0 0-4 0,0 0 6 0,0 0-3 15,0 0 9-15,0 0-1 0,0 0 3 0,0 0-1 16,0 0 0-16,0 0 8 0,0 0-6 0,0 0 4 15,0 0-3-15,0 0-11 0,0 0-1 0,0 0 0 16,0 0-6-16,0 0-5 0,0 0-7 0,0 0-2 16,0 0 5-16,0 0-4 0,0 0-1 15,15-1-3-15,-8 1 1 0,1-3 0 0,0 2 1 0,5-2-2 16,2 1-7-16,2-4 4 0,1 1-6 0,2 0 7 16,-1 1-5-16,12-3 0 0,-3 0 0 0,-1 1 3 15,-7 2-9-15,7-3 1 0,0-1 2 0,-9 4 1 16,1 2 0-16,2-2-5 0,-2 0 7 0,1 2-4 15,2-2 1-15,-4 2-3 0,2-1 0 0,0-1 0 16,0 1-2-16,0-1-1 0,-2 1 1 0,3 1 2 0,-2 0-3 16,0-2 6-16,0 2-1 0,0-2 0 0,2 1 1 15,-1 0-8-15,0 1 2 0,1-1-2 16,2-1 5-16,4 0-1 0,-9 1 5 0,5 1-1 16,-1-3-1-16,7 1-4 0,-10 0-1 0,8 0 5 0,0-1-3 15,1-2-4-15,-6 2 5 0,3 0 2 0,4-2 2 16,-2 2 0-16,3 1-4 0,-12 0-2 0,2-2 4 15,-2 3-12-15,0-4 10 0,-3 3 4 0,-1 1-1 16,-1-1 1-16,0 2-3 0,0-2-1 0,1 1 6 16,-2 1-5-16,0-1-2 0,3-2 3 0,-2 2-5 15,4-1 8-15,-2 0-9 0,4 0 9 0,-5 2-3 16,-1-2 3-16,1 3-3 0,-1-1-3 0,-3-1 5 16,3 1-3-16,-3 0-1 0,2 1 3 0,-1 0-3 15,-2-2 0-15,0 3 5 0,1-2-4 0,-2 2 5 16,0-1-3-16,-2 1-9 0,3 0 8 0,-3-1 0 15,1-2 4-15,0 3-4 0,2 0-7 0,1 2 9 16,-2-4-2-16,-2 1 1 0,5 1 4 0,0 0 0 16,3-2 3-16,-1 0 4 0,6-3 3 0,-2 1-4 0,2-1 3 15,-1 0-6-15,0 1-2 0,0 0 2 16,-2 1-3-16,0 2 2 0,-5-4-3 0,2 3-9 16,1-1 12-16,-5 1 0 0,-3 1 2 0,3 1-6 0,-5-1-1 15,1-1 1-15,-5 2 0 0,8-1-1 0,-8 1-1 16,5 0 5-16,-5 0-3 0,0 0-6 0,0 0-5 15,0 0-10-15,8 0-11 0,-8 0-18 0,0 0-13 16,0 0-15-16,6 3-7 0,-2-2-19 0,-4-1-130 16,4 3-250-16,0 0 112 0</inkml:trace>
  <inkml:trace contextRef="#ctx0" brushRef="#br0" timeOffset="201842.4">884 5963 25 0,'0'0'69'0,"-7"-2"-9"0,7 2-6 0,0 0-8 16,-6 0-3-16,6 0 0 0,0 0 2 0,-5-1-7 15,5 1-7-15,0 0 4 0,-5-2-1 0,5 2 1 16,0 0-2-16,0 0-2 0,-4-3 5 0,4 3-12 15,0 0-9-15,0 0 8 0,-4-4 3 0,4 4-8 0,0 0-3 16,0 0-4-16,0 0 4 0,0 0-12 16,-6-2 7-16,6 2-14 0,0 0 17 0,0 0-7 0,0 0 1 15,0 0 1-15,0 0 3 0,-11 2-1 16,11-2-7-16,0 0 6 0,0 0-4 0,0 0-4 0,0 0 2 16,-9 0-4-16,9 0 7 0,0 0-6 0,-5 2-3 15,5-2 7-15,0 0-2 0,-7 0-7 0,7 0 7 16,0 0 3-16,0 0-1 0,0 0 1 0,0 0-5 15,-8 0 10-15,8 0-6 0,0 0-1 0,-5 2 0 16,5-2 0-16,0 0-3 0,-8 1 2 0,8-1 2 16,0 0 3-16,-6 2-1 0,6-2 4 0,0 0-2 15,-5 1 4-15,5-1 3 0,0 0-12 0,0 0-12 16,0 0 21-16,-5 1-6 0,5-1 7 0,0 0-12 16,0 0 14-16,0 0-5 0,0 0-3 0,0 0-1 15,0 0-4-15,0 0 0 0,0 0 2 0,0 0-7 16,0 0 6-16,0 0 1 0,0 0 4 0,0 0 1 15,0 0 2-15,0 0 7 0,0 0 0 0,0 0-6 16,0 0 9-16,0 0-11 0,0 0 10 0,0 0-9 16,0 0-4-16,0 0 3 0,0 0-21 0,0 0 19 0,0 0-3 15,0 0-1-15,0 0 1 0,0 0 0 16,0 0-4-16,0 0 5 0,0 0 0 0,0 0 3 0,0 0-4 16,0 0 3-16,0 0-6 0,0 0 4 0,0 0-9 15,0 0 10-15,0 0 0 0,0 0 1 0,0 0-1 16,0 0 1-16,0 0-5 0,0 0 10 0,0 0-18 15,0 0 10-15,0 0-5 0,0 0-7 0,0 0 14 16,0 0-2-16,0 0-8 0,0 0 5 0,0 0 5 16,0 0 0-16,19-2-4 0,-12 2-4 0,4 0 4 15,1-2-6-15,-1 2 7 0,3-1-4 0,-2 1 2 16,8-2 1-16,-4-2 3 0,2 4-6 0,-5 0 0 16,2-2 3-16,-2 1-1 0,1 1-4 0,1 0-1 15,-2-2 3-15,3 1 4 0,-4 0-5 0,0 0 3 16,-1-1 1-16,1 1-3 0,-2 1 5 0,-4 0-4 15,2 0-1-15,-1-2-3 0,0 2 6 0,-7 0-3 16,10 0-1-16,-2 0 6 0,-8 0-4 0,10-2-1 16,-10 2 1-16,8-2-2 0,-8 2 1 0,6 0-5 0,-6 0 3 15,0 0-1-15,8 0-1 0,-8 0 2 16,0 0-3-16,9 0 1 0,-9 0-13 0,0 0 6 0,0 0-9 16,9 2 9-16,-9-2-9 0,0 0 9 0,5 0-3 15,-5 0-13-15,0 0-4 0,0 0 1 0,5 2-16 16,-5-2-5-16,4 2-17 0,-4-2-29 0,0 0-56 15,0 0-164-15,0 0 74 0</inkml:trace>
  <inkml:trace contextRef="#ctx0" brushRef="#br0" timeOffset="202726.4">1118 5875 15 0,'0'0'104'0,"0"0"-5"16,-6-1-14-16,6 1-20 0,-3-3 5 0,3 3-10 16,0 0-7-16,0 0-7 0,0 0-1 0,0 0-12 15,-4-1 6-15,4 1-5 0,0 0-2 0,0 0 4 16,0 0 3-16,0 0-5 0,0 0-2 0,0 0 5 16,0 0 0-16,0 0 4 0,0 0-7 0,0 0 2 15,0 0 2-15,0 0-6 0,-7-1 1 0,7 1-7 16,0 0 4-16,0 0-8 0,0 0 3 0,0 0-8 15,0 0 1-15,0 0 4 0,0 0-2 0,0 0-1 16,0 0-10-16,0 0 8 0,0 0-4 0,0 0 7 16,0 0-5-16,0 0 0 0,0 0 3 0,0 0-5 15,0 0-2-15,0 0-9 0,0 0 2 0,0 0 2 16,0 0-8-16,-9 0 3 0,9 0 6 0,0 0-9 16,0 0 4-16,0 0 3 0,0 0 0 0,0 0-3 0,0 0 0 15,0 0 0-15,0 0 0 0,0 0 2 0,0 0-1 16,0 0 5-16,0 0 6 0,0 0 9 0,0 0 2 15,0 0 1-15,0 0 17 0,0 0-2 0,0 0 1 16,0 0 2-16,0 0-8 0,0 0 3 0,0 0-3 16,0 0-9-16,0 0-1 0,0 0-3 0,0 0-1 15,0 0-5-15,0 0 2 0,0 0-7 0,0 0-2 16,0 0-2-16,0 0 3 0,0 0-8 0,0 0 0 16,0 0-1-16,0 0-3 0,0 0 7 0,0 0-5 15,0 0-2-15,0 0 1 0,16 2-4 0,-16-2 4 16,13 3-3-16,-6-2 0 0,2 0 1 0,0 4-2 15,3-2-1-15,-2-1-1 0,0 0 0 0,-2 1-2 16,1-2 2-16,-3 0 3 0,0 2-8 0,1 0-3 0,-1-2 0 16,-2 2 0-16,0-2-5 0,-4-1 3 15,8 4 6-15,-6-2 0 0,1 1-1 0,-3-3 4 16,4 4 4-16,-4-4-6 0,2 3-4 0,2 1 9 0,-4-4-1 16,2 3-2-16,0-1 5 0,-1 1-2 0,-1-3 2 15,-1 10-5-15,1-6 6 0,0-1-5 0,0 3 4 16,0 0-8-16,-3-3 6 0,2 4 1 0,-4 0 0 15,1 2 4-15,-1 1-2 0,-2 0-5 0,1-1 1 16,-2 0-4-16,2 2 8 0,-3 2-4 0,0-4-11 16,0 0 19-16,3 1-9 0,-3-5 9 0,5 4-6 15,0-4 5-15,-2 0 2 0,3 0-4 0,2 0 2 16,-3-3 0-16,3 1-4 0,1-3 5 0,-4 4-6 16,4-4 5-16,0 0 2 0,-4 3-4 0,4-3 6 15,0 0 0-15,0 0-1 0,0 0-4 0,0 4-13 16,0-4-5-16,0 0-28 0,0 0-19 0,0 0-20 15,0 0-14-15,0 0-14 0,13-2-129 0,-13 2-259 16,8 0 115-16</inkml:trace>
  <inkml:trace contextRef="#ctx0" brushRef="#br0" timeOffset="-110609.62">1557 5626 84 0,'0'0'87'15,"0"0"-13"-15,-3-6-26 0,3 6 12 0,0 0-4 16,3-5-2-16,-3 5-12 0,0 0-2 0,0 0-8 16,0 0 0-16,0 0-2 0,0 0 6 0,0 0-1 15,0-3-2-15,0 3-2 0,0 0 8 0,0 0-2 0,0 0 6 16,0 0 4-16,0 0-13 0,0 0 7 0,0 0-3 15,0 0 0-15,0 0-2 0,0 0-6 0,0 0 1 16,0 0-8-16,0 0 4 0,0 0-8 0,0 0-4 16,0 0 2-16,0 0-2 0,0 0-2 15,0 0-6-15,0 0 3 0,0 0 1 0,5 10 2 16,-5-10-5-16,1 4-3 0,-1-4 4 0,3 3 1 0,-3 0-5 16,4 0 1-16,-4-3-3 0,2 7-2 0,1-3 2 15,-2 1 10-15,3 1-8 0,0 0 2 0,-3-1 9 16,0 2-5-16,3 3 8 0,0-3-7 0,0 3 3 15,1 0-1-15,-2 2 0 0,3 0-3 0,-1-1 4 16,-1 0-3-16,-1 3 0 0,-1-4-3 0,2 4-6 16,1-2 0-16,-2-1 2 0,2 0 2 0,-2 0 2 0,0-3-7 15,0 2 6-15,-1-2-2 0,1-1-2 16,-3-2-7-16,2 2 6 0,0-2 0 0,-2-3 1 16,1 2-10-16,-1 2 17 0,3-5-2 0,-3-1-1 0,1 4 1 15,1-2 2-15,-2-2 0 0,0 0-3 0,-2 7-4 16,2-4 3-16,0-3 0 0,2 6-2 0,0-5 1 15,-2-1 2-15,0 7-3 0,0-3-8 0,2 0 7 16,-2-4-7-16,1 4-14 0,-1-1-14 0,0-3-25 16,4 6-16-16,-4-6-29 0,0 0-145 0,0 0-265 15,0 0 117-15</inkml:trace>
  <inkml:trace contextRef="#ctx0" brushRef="#br0" timeOffset="-109911.62">1436 5765 77 0,'0'0'111'0,"0"0"-12"0,-3-1-1 16,3 1 0-16,0 0 5 0,0 0-14 0,-3-4-4 15,3 4 0-15,0 0-2 0,0 0-7 0,0 0-2 16,0 0-3-16,0 0-11 0,0 0-2 0,0 0-13 0,0 0-1 16,0 0-4-16,0 0-4 0,0 0-19 0,12-3 13 15,-5 0-8-15,3 2 3 0,6-2-9 16,-2 0 4-16,-1 2-3 0,6-2-1 0,-2 1-9 16,-2 2 1-16,2-3-2 0,-2 3-6 0,2-2 5 0,-3 2-5 15,-4 0-2-15,2 0-3 0,-1 0 10 16,1 0-5-16,-7 0 0 0,5 0 2 0,-4 0-3 0,1 2 4 15,0-2-3-15,1 3-4 0,0-2 7 0,1 3-6 16,-3 0 0-16,4 4 3 0,0-3 2 16,-2 3-3-16,2 0 1 0,-1 1-1 0,-1-1-4 0,1 2 5 15,-4-2 2-15,1 5 1 0,1-5-3 0,-3 2-4 16,-2-1 10-16,0 1-6 0,-4 0 1 0,1 0-4 16,1 2 6-16,-5-3-4 0,-2 1 9 0,1 1-8 15,-3-3 9-15,1 2-8 0,-2-3 1 0,1 3-3 16,-1-3 2-16,1 2 4 0,-2-3 2 0,-3 4-5 15,2-1-2-15,2-4 3 0,-4 4 6 0,0-4 2 0,2 2 3 16,2-1 0-16,-4-2 4 0,1 1 4 0,2 0 0 16,-1-3-2-16,2 3-1 0,-2-1-6 0,2 0 3 15,5 0 1-15,-6-1-3 0,6-3 2 0,-2 0-2 16,7 0 1-16,-9 0 2 0,9 0-5 0,0 0-4 16,-7-3-16-16,3 0-15 0,2-1-21 0,1-1-12 15,2 0-8-15,2 1-18 0,0-4-13 0,0 3-16 16,2-4-26-16,-2 2-84 0,0 1-240 0,1-2 106 15</inkml:trace>
  <inkml:trace contextRef="#ctx0" brushRef="#br0" timeOffset="-109399.62">1744 5991 19 0,'9'2'104'0,"-3"0"-6"0,-1-2-14 16,1 0-5-16,1 2-10 0,2-1-5 0,-2 0-7 0,1 0-9 16,1-1 8-16,0 0 1 0,0 0 2 0,4-1-4 15,-4-1-2-15,2 0-9 0,-3 0 0 0,3-1-5 16,0-2-1-16,0 0 1 0,2-2-11 0,-3 2 1 15,2-2-8-15,4-1 2 0,-7 1-5 0,2 2 2 16,1-4-2-16,-3 4-3 0,-1 4-4 0,-2-4-1 16,-2 1 14-16,1 2 10 0,-1 0 11 0,0-1 11 15,-3 1 0-15,-1 2-2 0,4-3-3 0,-4 3-7 16,1-5-2-16,-1 5-1 0,0 0-4 0,-5-5-10 16,5 5 4-16,-8-3-7 0,3 3-3 0,0-1-2 0,5 1-2 15,-14 1-2-15,5 0 2 0,1 2-5 16,-2-2-1-16,0 2-3 0,1 0 1 0,3-1-2 15,-1 1 1-15,0-2-1 0,4 2-1 0,-2-1-2 0,2 1 2 16,-3 1 0-16,2 1-3 0,2-2 2 0,-1 0-6 16,2 3 5-16,0-1-3 0,1-2 1 0,-2 0-3 15,1 4 5-15,1-2-5 0,1 2-2 0,2-2 3 16,-3 2-2-16,1-2 4 0,2 1-4 0,-1 0 4 16,1 0-3-16,2-2 1 0,-2 1-4 0,3 0 0 15,-2-1 0-15,5 1-8 0,-3 0-7 0,5-4-23 16,1 0-22-16,0-1-21 0,5-2-31 0,0 0-26 15,-4-3-118-15,3 0-282 0,1-3 126 0</inkml:trace>
  <inkml:trace contextRef="#ctx0" brushRef="#br0" timeOffset="-108701.6">2151 5932 27 0,'-5'-1'88'0,"5"1"-13"0,0 0-1 16,0 0-13-16,0 0-4 0,0 0-2 0,0 0-8 15,0 0-4-15,0 0 3 0,0 0-8 0,0 0 1 16,0 0-6-16,0 0-5 0,0 0-2 0,0 0-3 16,0 0-3-16,0 0 10 0,0 0 10 0,0 0-2 15,0 12-7-15,0-9-1 0,0 0 2 0,1 3-5 16,-1-1-2-16,0-1 4 0,0 2-7 0,0-1-6 15,1 0 0-15,-1 0-1 0,3 1-15 0,-1-2 14 16,0-1-2-16,2 1 2 0,-2-2-2 0,2 1 3 16,3-1 4-16,0-1 2 0,2-4 0 0,0 0-4 15,3-1-4-15,-2-1 0 0,4-2 2 0,-5 1-5 16,8-1 1-16,-7-2-4 0,0 3 5 0,2-5-10 16,-6 8 6-16,2-5-1 0,-3 2 7 0,0 3-11 0,-1-2 17 15,-1 1 3-15,-1-2-4 0,-1 2-2 16,0 2 8-16,-1-3 0 0,0 5-3 0,2-6 0 15,-2 6-10-15,-4-4 0 0,4 4 2 0,0 0-4 0,-5-1 0 16,5 1-2-16,0 0-12 0,0 0 8 0,0 0 0 16,0 0 0-16,-9 7 5 0,9-7-4 0,0 4-2 15,0-4 3-15,0 0-1 0,0 5-3 0,0-5 2 16,0 0-2-16,5 6 0 0,-1-5-3 0,1 1-2 16,0 1 2-16,3-3 3 0,0 0-1 0,1 0-5 15,3 0-5-15,2 0 3 0,-2 0-10 0,1-3 9 16,-1 0-9-16,1 1-4 0,1-1 6 0,-5 2 0 15,2-4 4-15,-3 1 0 0,-3 1 3 0,3-1 0 16,-4 0 2-16,-2 0 2 0,2 1 6 0,-2-2 2 16,-2 3 9-16,0 2-5 0,0-7 1 0,0 7-1 15,-2-3-5-15,2 3-4 0,-6-2 7 0,6 2 2 16,-12 2-1-16,3-2-3 0,4 2-1 0,-5 2-2 0,2 0 4 16,-1-2-6-16,0 3 1 0,3-2-1 0,-5 1 2 15,5-1-2-15,-1 1 3 0,4 0 4 16,-3 0-5-16,2-3-5 0,0 3-4 0,1-2 7 0,1 1-4 15,1 1 7-15,-1 0-3 0,4 2 3 0,-1-1-1 16,1 2 0-16,1-2 1 0,2 0-5 0,-1 5 2 16,4-5 4-16,0 2 3 0,-3 0-5 0,3 0-1 15,4-2-1-15,-2 0-24 0,0-1-21 0,3-1-27 16,0-1-23-16,0-2-39 0,-2-2-80 0,2-2-230 16,1 1 102-16</inkml:trace>
  <inkml:trace contextRef="#ctx0" brushRef="#br0" timeOffset="-108065.62">2600 5608 154 0,'0'0'144'16,"-5"-1"-14"-16,5 1-15 0,0 0-17 0,0 0-9 16,-8 2-2-16,8-2-11 0,-1 11-12 0,1-6-5 15,1 1-7-15,0 4-7 0,1-2-1 0,-1 4-2 16,1 0-4-16,1-2-8 0,-2 2-7 0,2 2 4 16,-3 1-7-16,4 2-1 0,-3 0 3 0,2-3 3 15,-1 3-3-15,2-2-3 0,0 1-2 0,-2 1 3 16,2-1-7-16,1 0 1 0,-4-3 3 0,3-2-3 15,-1 1-4-15,3 0 2 0,-2 0 1 0,0-2-4 16,1-2-4-16,-1 3-1 0,-3-5-1 0,3-1 6 16,-3 1 2-16,2-3 1 0,2 0 1 0,-5-3-5 15,0 0 3-15,10-8-4 0,-1 1 2 0,-2 0-1 16,3-5-3-16,-4 6 0 0,1-6-1 0,-2 7-1 0,-1-2 3 16,0 0 5-16,-1 2 1 0,-1 3-6 0,0-2 4 15,0 1-3-15,-2 3-2 0,0 0 3 16,0 0-4-16,0 0-4 0,0 0 3 0,0 0 0 0,2 12 4 15,-1-7-2-15,-1 2-5 0,1 0 0 0,-1-2 0 16,2 4 6-16,0-4-9 0,-2 2 6 0,3 1 2 16,-2-5-4-16,0 3-1 0,1-1-3 0,-1-2 4 15,4 0 4-15,0 1 0 0,-1-4-3 0,4 0 2 16,-1-3-4-16,3-1 5 0,1-3-7 0,5-3-8 16,-3-2-19-16,4-1-9 0,-3-2-4 0,2 3 8 15,-3-2-1-15,0 2-3 0,-4 3 7 0,-3 1 8 16,1 1 16-16,-4 1 10 0,0 1 4 0,0 2 5 15,-1-2-3-15,-2 2 1 0,0 3-4 0,0 0 0 16,-14-1 2-16,4 3-4 0,-3 2 2 0,0 1-1 16,3 1 6-16,-8-2-3 0,-1 4 5 0,2 1-3 15,0-2-2-15,2 0 4 0,1-2-6 0,5 2-1 16,-1-2 3-16,-1 2 0 0,2-2-18 0,0-1-21 0,0 1-32 16,5-4-44-16,-5 1-141 0,4-2-268 0,5 0 119 15</inkml:trace>
  <inkml:trace contextRef="#ctx0" brushRef="#br0" timeOffset="-107197.61">2928 5840 98 0,'0'0'114'0,"0"0"-17"16,0 0-9-16,3 3-2 0,-3-3-11 0,0 0-8 16,0 0-3-16,0 0-7 0,0 0-10 0,0 0-5 0,0 0-3 15,0 0-6-15,0 4 4 0,0-4-4 16,0 0-8-16,5 1 0 0,-5-1 1 0,0 0-6 0,5 2 0 15,-5-2 1-15,0 0-6 0,9 0 2 0,-9 0 5 16,4 2-3-16,-4-2 6 0,0 0 5 0,0 0-3 16,0 0 6-16,0 0 4 0,0 0 0 0,8-3 3 15,-8 3 0-15,0 0 0 0,0 0-5 0,0 0 1 16,0 0-7-16,0 0 2 0,0 0-8 0,0 0 1 16,0 0-2-16,0 0-17 0,7 1 13 0,-7-1 0 15,0 0-4-15,0 0 3 0,0 0-5 0,0 0-2 16,0 0 0-16,0 0 0 0,0 0 10 0,0 0 13 15,0 0-2-15,0 0 15 0,0 0 1 0,0 0-3 16,0 0-8-16,0-5-3 0,0 5-5 0,1-4 2 16,-1 4-4-16,0 0 0 0,0 0-8 0,0 0 1 15,0 0-4-15,0 0-2 0,0 0-3 0,0 0 0 16,0 0-2-16,0 0-2 0,0 0 1 0,0 0-1 16,0 0-3-16,3 8 0 0,2-4 2 0,-3 2-2 0,0 2 0 15,4 0 1-15,-2 3-1 0,1 0 2 16,0 5-4-16,3-2 2 0,-3 5 1 0,0-2-1 0,3 7 6 15,0 3-3-15,-1-9-3 0,0 8 1 0,-1-2 2 16,0-5 0-16,3 2-3 0,-1 2 0 0,-3-4 1 16,0-4 2-16,0 2-1 0,4 0-3 0,-5-3 1 15,1-3 1-15,-1-2-1 0,0-1 0 0,0 0-3 16,-3-3-2-16,3 0 4 0,-3 0 2 0,0-3 1 16,-1-2 1-16,0 0-22 0,0 0-25 0,0 0-12 15,0-17-12-15,-1 3-17 0,-4-4-14 0,1-8 0 16,0-1-2-16,3-3 14 0,-3 2 4 0,3 1 6 15,-3 6 14-15,3 2 21 0,-2 0-1 0,-2 4 16 0,5 0 16 16,-6 4 10-16,6-2 6 0,-4 2 6 16,1 2 10-16,2-2 5 0,-1 8 1 0,0-4 5 15,1 0 3-15,1 4-7 0,-3 0 2 0,3 3-8 16,-1-6-6-16,1 6 0 0,4-8-7 0,1 4 5 0,3 0-5 16,2 0 4-16,-1 0-6 0,0 0-3 15,2 3-1-15,-3 1-1 0,0 0 1 0,-8 0-4 0,10 1 0 16,-6 2 1-16,0 1-7 0,-3 0 4 0,-1 1-1 15,-1-1 4-15,-3 4 5 0,-5 1-1 0,4-2-1 16,-4 0 6-16,0-1-4 0,-4 1 5 0,4 0 4 16,-4-1-4-16,3 0 1 0,1-3 0 0,-1 2-1 15,1-2-4-15,5 1 1 0,-1-1-13 0,1-1-26 16,0 0-29-16,1 0-30 0,3-2-30 0,0 0-48 16,0 0-97-16,0 0-285 0,0 0 127 0</inkml:trace>
  <inkml:trace contextRef="#ctx0" brushRef="#br0" timeOffset="-105975.62">3191 5888 53 0,'0'0'93'0,"0"0"-14"0,0 0-14 15,0 0 4-15,0 0-7 0,0 0-1 0,0 0-10 16,0 0-2-16,0 0 10 0,0 0-5 0,0 0-1 0,0 0-5 15,0 0-13-15,0 0-3 0,0 0 1 0,0 0-2 16,0 0-6-16,0 0 4 0,0 0-8 0,0 0 1 16,0 0-3-16,0 11 2 0,0-11-1 0,4 4-2 15,-4 1-2-15,1-3-11 0,1 2 9 0,-2-4-5 16,2 6-4-16,1-5 8 0,-3 4-1 0,0-5 7 16,8 1 4-16,-4 1-8 0,-1-2 21 0,-3 0 4 15,13 0-6-15,-9-2-8 0,4-1-8 0,-1-1 8 16,2-2-3-16,0 2 2 0,-5-1-6 0,1 3-6 15,1-1 3-15,2-1-6 0,-4 1 4 0,1 1-2 0,0-1-1 16,-1 3 1-16,1-2-4 0,-5 2 4 16,0 0-2-16,0 0-2 0,13 5 0 0,-9-1 2 15,-2 0-8-15,2 0 2 0,1 1 4 0,-1 0-6 0,0-1 5 16,1 0-2-16,-1 1 6 0,0-2-13 16,1 0 3-16,-2-1 4 0,3 2-4 0,-1-4-3 0,-5 0 15 15,14 0 0-15,-4-6 2 0,0 3 1 0,2-5 0 16,4-1-5-16,0 0-3 0,2-3-1 0,-2 2 5 15,2-1-7-15,-3 0 0 0,-3 5 1 0,-2 0-1 16,2 1 0-16,-3-1-1 0,-3 3-1 0,5 0-3 16,-4 1-2-16,-2 1 1 0,3-1 1 0,0 2 6 15,-8 0-8-15,13 2 3 0,-7-1-6 0,1 2 9 16,1-1-4-16,0 1 5 0,-2-1-3 0,2 1 1 16,-2 1-7-16,-1-2 8 0,0-1 1 0,-1 0-7 15,-4-1-3-15,9 1 8 0,-9-1 0 0,8-1 3 16,-2-1-4-16,0-3-6 0,2 3 5 0,-3-2 2 0,2-1 4 15,-2 1-3-15,0 0-1 0,-3-1 2 0,1 1 1 16,2 1 8-16,-2 1 3 0,-3 2-4 16,3-6 1-16,-3 6-2 0,3-2 0 0,-3 2-2 0,0 0-4 15,0 0 5-15,0 0-4 0,0 0-1 16,-17 8-3-16,10-4 1 0,-1 2 2 0,-1-1-3 16,0-1-3-16,0 1 4 0,0-1-3 0,4-1 2 0,0-1-3 15,1 1 0-15,0 0 0 0,2-1 0 0,-1 2 3 16,3-4-6-16,-5 5 0 0,5-2 2 0,0-3 0 15,2 8-2-15,0-4 2 0,0-2-2 0,2 4 5 16,1-2-1-16,1 1 0 0,0-3 2 0,4 5-4 16,-1-4 1-16,1-2-4 0,3 0-10 0,-4 2-10 15,4-3-4-15,0 0-12 0,-3 0 0 0,4-3-1 16,-4 1 1-16,2-1-5 0,-2-1 1 0,0-1-15 16,-1-2 25-16,0 2-3 0,0 0 9 0,-4 1 5 15,0-1 16-15,0 1 13 0,0 2 8 0,-1-3 13 16,-2 3 4-16,-2 2-1 0,5-4-2 0,-5 4 3 0,2-3-5 15,-2 3 0-15,0 0-18 0,0 0 7 0,0 0 4 16,0 0-4-16,0 0-5 0,0 0 1 16,0 12-2-16,0-8 0 0,0 0-1 0,0 0 3 0,1 1-6 15,0-3 1-15,1 1-3 0,-2-3 3 16,4 7-6-16,-4-7 0 0,4 2 7 0,-4-2 1 16,9-2-2-16,-2 0-1 0,1-1-1 0,-3-3 4 0,5 1 1 15,-1-3-6-15,0 0-2 0,4 1 1 0,-5 0 4 16,2-2-3-16,0 3 0 0,-1-3-1 0,-3 6-1 15,1-6 1-15,-2 6-1 0,-1-2 5 0,0 2 1 16,-1-1 4-16,0 1 5 0,-1-1 6 0,0 1 7 16,-2 3 3-16,2-3 0 0,0-1-2 0,-1-1-1 15,-1 5-2-15,3-4-1 0,-5 0-1 0,2-1-3 16,2 1-5-16,-2 4 4 0,-2-9-2 0,4 2-8 16,-2 1 0-16,0-1 0 0,0 0-2 0,-2 0 0 15,1 0-2-15,-2 2 1 0,3 1-1 0,0 0 2 0,-1 0-6 16,1 4-3-16,-3-5 6 0,3 5 1 0,0 0-7 15,0-5 1-15,0 5-1 0,0 0-9 0,0 0 10 16,0 0 1-16,0 0-2 0,0 0-1 16,0 0 2-16,0 0-3 0,-6 13 0 0,7-7 2 0,-2 1-2 15,1 1 5-15,0 1-5 0,0 0 0 16,0 0 0-16,0 2 6 0,3 1-3 0,-2-2-3 0,3 2 1 16,-4-2 1-16,1 0-1 0,2 2 3 0,-2-3-3 15,0 2 0-15,1-1 2 0,0 2 0 0,0-3-1 16,1-1 2-16,-2-3-1 0,-1 3-1 0,3-3 0 15,-2 2 2-15,3-2-1 0,-1-1-9 0,-2 1-6 16,-1-1-9-16,4-2-8 0,-2 0-7 0,-2-2-6 16,4 4-2-16,-4-4-15 0,0 0-24 0,0 0-43 0,6-7-55 15,-7 2-104-15,-2-1-310 0,-1 2 137 16</inkml:trace>
  <inkml:trace contextRef="#ctx0" brushRef="#br0" timeOffset="-105341.61">4155 5774 57 0,'14'-4'97'0,"0"-1"-14"16,5 2 0-16,-6-1-9 0,-1 3-6 0,-2-3-9 0,3 1 0 16,-2 3-8-16,-2-2-8 0,-2 0-5 0,0 2-5 15,-7 0 4-15,10-1-7 0,-10 1 11 0,7 0 12 16,-7 0 0-16,0 0 5 0,5-2 9 0,-5 2-5 15,0 0 2-15,0 0-2 0,0 0-3 0,0 0-9 16,0 0-4-16,0 0-1 0,0 0-8 0,-4 10 0 16,-3-5-5-16,2-1-6 0,-2 5-4 0,-1-3-2 0,3-1 0 15,-1 4-2-15,-1-3-4 0,4 1 4 16,-4 2-5-16,3-2 1 0,2-2-2 0,-2 1-4 16,1-2-1-16,2-1 2 0,0 2 1 0,-2-3 1 0,3-2-1 15,0 4 3-15,0-4 5 0,0 0-1 0,0 0 2 16,3 4-2-16,-3-4-2 0,0 0-4 0,18-10-1 15,-11 5-3-15,3 2-1 0,-1-2-4 0,1 2 0 16,-2 0-4-16,-1 2-6 0,-1-2 9 0,2 2-3 16,-8 1-6-16,10 0 3 0,-4 0 3 0,-6 0 4 15,8 2-3-15,-2 0 1 0,-6-2-5 16,5 4 3-16,-2-3 1 0,-3-1-2 0,4 5 3 0,0-2 0 16,-2-2-1-16,-2-1 2 0,4 5-1 0,2-5 6 15,-6 0-6-15,8 3 8 0,-3-3 6 0,3-3-9 16,2-1 6-16,-1-1 6 0,4 0-7 0,-2-2 3 15,2-3-7-15,-1-2 1 0,-1 1-3 0,-2 0-1 16,1-2-6-16,-1 2-4 0,-4-1 6 0,-3 1 1 16,1 0-3-16,1 1 3 0,-2-1 0 0,-1 3 3 0,-1 0 2 15,2 3 9-15,-2-2 3 0,0 3 4 16,0 1-2-16,0-1 2 0,0 4-3 0,0-7-3 16,0 7-3-16,0 0 3 0,2-4-4 0,-2 4-3 0,0 0 2 15,0 0-3-15,0 0-1 0,0 0 3 0,-9 12-6 16,7-9 0-16,-1 2 3 0,1 0 0 0,1 0-4 15,-2 3-1-15,3-2 6 0,-1 5-9 0,1-2 8 16,0 3-3-16,0 0 0 0,1 0-2 0,3 5 1 16,1-3 1-16,1 3-1 0,-1 0 1 15,1 0-39-15,0 0-42 0,0 1-42 0,-1-2-58 0,-4 0-131 16,0 0-333-16,-1-3 147 0</inkml:trace>
  <inkml:trace contextRef="#ctx0" brushRef="#br0" timeOffset="-104704.61">2846 6216 228 0,'0'0'216'16,"-5"-4"-19"-16,5 4-18 0,-5-2-20 0,5 2-15 16,-6-2-17-16,6 2-14 0,-9-1-7 0,9 1-16 15,0 0-5-15,-8 0-12 0,2 1-6 0,-2 3-5 16,-3 0-7-16,-1 2-5 0,-3 3-6 0,1-1-4 15,-1-1-5-15,3 1-5 0,-1-1-3 0,2-2-3 0,-1 4 2 16,3-3-7-16,-1 2-2 0,1-2-4 16,4-1-2-16,1-1 1 0,0 2-2 0,1-1-2 15,1 0 0-15,2-1-2 0,2 1 2 0,5 0-2 0,-3-1 2 16,6 0-5-16,4 2 0 0,-2-4 2 16,1 5 0-16,3-2-2 0,-3 0-2 0,-3-1 2 15,0 2-2-15,-1 1-1 0,-1-4 2 0,-3 4-2 0,-1-4 1 16,-2 4 0-16,1 0 0 0,-2-2 1 0,-2 1 2 15,-2 2-2-15,1-3 0 0,-5 3 0 0,3-3 1 16,0-1-1-16,0 3 6 0,-1-4 1 0,1 1-5 16,0 0-2-16,0 0 3 0,0-1 1 0,1-2-7 15,0 2-10-15,3-3-15 0,-4 3-21 0,4-3-25 16,0 0-26-16,0 0-55 0,0 0-177 0,0 0-356 16,-6-10 157-16</inkml:trace>
  <inkml:trace contextRef="#ctx0" brushRef="#br0" timeOffset="-103777.62">2862 6108 117 0,'0'0'119'0,"7"6"-9"16,-3-2 5-16,1 6-16 0,3-5-13 0,-3 7-1 15,0-3-5-15,3 3-13 0,-3 4 3 0,4 1-13 16,-5 0 3-16,5-1-10 0,-4 1-4 0,0 0 2 16,0 0-8-16,0 0-2 0,-1-1-2 0,-1 2-5 15,-1-2-1-15,0 1 2 0,0 0-9 0,-1-1 4 16,-2-2-7-16,1-3 1 0,0-1 0 0,0 0-8 16,0-1 0-16,-2-1-5 0,2-3-11 0,-2 2 1 15,0-4-5-15,-1 1-17 0,3-4-21 0,-9 0-8 0,9 0-8 16,-14-5-17-16,8 0-9 0,-2-2 5 0,-1-1 10 15,0-1 11-15,1 0 11 0,3-1 17 0,-1 2 18 16,2 2 8-16,3-2 4 0,-4 2 21 0,3 1 9 16,1 1-2-16,-1 0-3 0,2-1-5 0,2 0 5 15,-2 2 3-15,0-1 7 0,3-1-4 16,2 0 6-16,-3 0 5 0,7 0 0 0,0-1 2 0,-1 0 0 16,1 0-7-16,6 0-3 0,-2 0-4 0,1 0-1 15,-1 1-3-15,1 0-2 0,-4 1-1 0,5 1-2 16,-3 1-1-16,0 0-6 0,0 0-2 0,-3 2-7 15,-2-1-2-15,-1 1-5 0,-6 0-2 0,10 0 0 16,-5 1 8-16,-5-1-5 0,8 2 4 0,-8-2-5 16,4 0 3-16,-4 0 2 0,7 2-1 0,-7-2 3 0,0 0-7 15,0 0 7-15,8 0-3 0,-8 0-3 16,0 0 1-16,0 0 3 0,0 0-1 0,0 0-4 16,1 3 8-16,-1-3 0 0,0 0 0 0,0 0 3 0,0 0-7 15,-1 6 7-15,0 0-2 0,-2-1 2 0,2 1 4 16,-2 0-2-16,2-1-5 0,-5 1 3 0,6 1-1 15,-3-2 1-15,2-1-2 0,1 0 1 0,0 0-2 16,-3 0 4-16,3-4-14 0,0 5 8 0,0-5 3 16,3 5-12-16,1-4 18 0,-4-1 8 0,11 0-3 15,-3-2-3-15,1-1-2 0,4 1 0 0,-2 2 1 16,2-4-3-16,6-2 0 0,0 3 0 0,-5-1-4 16,-1 4-1-16,0 0 3 0,-3-3-8 0,0 2-4 15,-3 0-3-15,-1 1-3 0,-6 0 0 0,10 0-6 16,-10 0-4-16,10 0-1 0,-10 0 0 0,7 0 1 15,-7 0 13-15,0 0-7 0,0 0 4 0,8 0 4 16,-8 0-12-16,0 0 14 0,5-3 4 0,-5 3 6 0,1-4 1 16,-1 4 4-16,5-3 7 0,-5 3-1 0,0 0 7 15,0-4-5-15,0 4 0 0,0 0-4 16,4-3 0-16,-4 3 2 0,0 0-6 0,0 0 0 0,0 0-2 16,5 11 3-16,-5-3-4 0,0-3 5 0,0 7-8 15,0-3 9-15,0 3-5 0,0-1-7 0,0 1 8 16,0-2-1-16,0 0-6 0,5 0 2 0,-2-2 2 15,-1 0-1-15,2-3-3 0,5 4 2 0,-2-3-7 16,3 0 9-16,0-1 1 0,3 0 0 0,-3 0-1 16,4 0 3-16,-1-1-2 0,-2 2-6 0,1 1 5 15,-2-2-5-15,0 2 3 0,-2-2 2 0,-3 2 0 16,0-1 1-16,-2 0 2 0,-6 3 3 0,1 3 3 16,-4-2 0-16,0 0-3 0,-7 2 4 0,3-4-2 0,-3-1 2 15,4 0-7-15,-2-2-3 0,1-1 5 16,1 0-17-16,1-3-37 0,3-1-47 0,5 0-75 15,-11-9-99-15,7-1-285 0,-3-6 126 0</inkml:trace>
  <inkml:trace contextRef="#ctx0" brushRef="#br0" timeOffset="-103361.62">3344 6221 153 0,'0'0'214'0,"0"0"-27"16,3-4-14-16,3 0-22 0,1 3-22 0,7-4-14 15,3 2-35-15,1-1-38 0,1 0-31 0,1 0-21 16,2 0-18-16,-1 2-10 0,0-3-3 0,1 3 3 16,-2-2 5-16,-4 0 3 0,-2 4 2 0,-4-1 4 15,3 0 1-15,-2 1 4 0,-3-2 2 0,-2 2-6 16,2-1 11-16,1 1-2 0,-3 0-3 0,-6 0 4 0,12-1-2 16,-7 1 4-16,-5 0-5 0,0 0 12 15,10 0 3-15,-10 0 20 0,0 0 11 0,0 0 13 16,6 0 5-16,-6 0 5 0,0 0 7 0,0 0-2 0,0 0-3 15,0 0 1-15,0 0 0 0,0 0-15 0,-6 6 11 16,6-6-7-16,-9 6-3 0,7-2-5 0,-2-1 0 16,1 4-6-16,-1-2-7 0,1-1 3 0,-1 5-1 15,1-1-4-15,-2 2-5 0,3-3 2 0,-1-2-3 16,2 2-8-16,-1 1 7 0,-1-2-1 0,3-2-3 16,-2-2 0-16,1 3-5 0,1 1 4 0,1-3-5 15,-2 0 0-15,1 4 0 0,1-4-2 0,1 1 6 16,1-1-8-16,-1 1 3 0,2 1 5 0,2 0-8 15,-2-2-1-15,2 1 2 0,1 1-7 0,-2-2-5 0,3 1-12 16,1-1-16-16,1 2-20 0,2-5-16 16,-2 0-22-16,2 0-15 0,-1-3-126 0,1-1-256 15,-1-2 113-15</inkml:trace>
  <inkml:trace contextRef="#ctx0" brushRef="#br0" timeOffset="-103093.62">3912 6157 113 0,'0'-3'125'15,"0"3"-14"-15,3-2-11 0,-3 2-20 0,0 0 2 16,0 0-6-16,-8 9-6 0,5-5-9 0,-2 1-6 16,1-1-4-16,2 1-1 0,-3 0-20 0,-1 2 10 15,2-2-6-15,0 2-12 0,1-2 4 0,-1 2 4 16,0-1-8-16,3 0-1 0,0 1-1 0,1 2 5 16,0-1-9-16,0 2 4 0,1-3-4 0,4 3 0 15,-1-5 2-15,0 4-2 0,4-2 4 0,2 1 0 16,0-1-3-16,-5-1-5 0,2 0-3 0,2-1 4 15,-2 0-5-15,1 0 2 0,-3-2-1 0,0 1-2 0,0 1-3 16,-1-3 2-16,0 1-5 0,-4 1 5 16,0 0-5-16,1 0 7 0,-1-4-1 0,-4 6-6 15,4-3-24-15,0-3-27 0,-1 5-46 0,-1-2-127 16,2-3-241-16,0 0 106 0</inkml:trace>
  <inkml:trace contextRef="#ctx0" brushRef="#br0" timeOffset="-102912.61">4143 6350 152 0,'0'0'259'16,"0"0"-17"-16,2 5-23 0,-2-5-22 0,0 0-18 16,1 3-16-16,-1-3-16 0,0 0-19 0,0 0-10 15,0 0-12-15,0 0-23 0,0 0-50 0,0 0-69 16,0 0-76-16,-4 4-201 0,4-4-340 0,0 0 151 0</inkml:trace>
  <inkml:trace contextRef="#ctx0" brushRef="#br0" timeOffset="-100772.57">775 7518 83 0,'0'0'75'0,"0"0"-8"0,0 0-2 0,0 0-8 16,0 0-5-16,0 0-13 0,0 0 6 0,0 0-6 15,0 0-5-15,0 0 2 0,0 0 19 0,0 0-1 16,0 0 10-16,0 0 7 0,0 0-1 0,0 0-8 16,0 0-1-16,0 0-5 0,0 0-7 0,0 0 4 15,0 0-14-15,-5 4-5 0,5-4-3 0,0 0 0 16,0 0-5-16,0 0-3 0,0 0-1 0,0 0-5 15,0 0-3-15,0 0 0 0,0 0 3 0,0 0 7 0,0 0 1 16,0 0 3-16,0 0 4 0,0 0 4 16,0 0 11-16,0 0-3 0,0 0-5 0,0 0-4 15,0 0-3-15,-11 0-2 0,11 0-4 0,0 0-1 16,-7 0 3-16,7 0 0 0,0 0-1 0,0 0-4 16,-5 2 1-16,5-2-2 0,0 0-3 0,0 0 1 0,0 0-4 15,-4 3-1-15,4-3-3 0,0 0 1 0,0 0-4 16,0 0-2-16,0 0 3 0,0 0-2 0,0 0-2 15,0 0-1-15,0 0 0 0,0 0-4 0,0 0 4 16,0 0 1-16,0 0 0 0,0 0 0 0,0 0-1 16,0 0-1-16,0 0-1 0,0 0 4 0,0 0 1 0,0 0-5 15,0 0 1-15,0 0 1 0,0 0-3 16,0 0 2-16,0 0-1 0,0 0-1 0,0 0-1 16,23 0 4-16,-10 0-2 0,1 0 1 0,4 0 0 0,2 0-3 15,3-3 2-15,3 3 2 0,-4 0-6 0,7 0 3 16,-10 0-3-16,4 0 2 0,-5-2 0 15,0 1 2-15,-7 1 0 0,0 0-3 0,-3 0 2 0,0 0-1 16,-3 0 1-16,-5 0 1 0,8 0-2 0,-8 0-1 16,9-1 2-16,-9 1 1 0,6 0 0 0,-6 0-3 15,0 0 3-15,0 0-1 0,8 0 1 0,-8 0 0 16,0 0 0-16,0 0 0 0,0 0-1 0,0 0-1 16,5-2 4-16,-5 2-3 0,0 0 0 0,0 0-3 15,0 0-2-15,0 0-2 0,0 0-22 0,0 0-25 16,0 0-21-16,0 0-32 0,0 0-20 0,0 0-20 15,0 0-27-15,9 0-99 0,-9 0-292 0,0-8 129 0</inkml:trace>
  <inkml:trace contextRef="#ctx0" brushRef="#br0" timeOffset="-99612.62">932 7478 73 0,'0'0'95'15,"0"0"1"-15,0 0 0 0,0 0 1 0,0 0 1 16,0 0 3-16,-4-4-5 0,4 4 1 0,0 0 5 15,0 0 5-15,0 0-3 0,0 0-5 0,0 0-2 16,0 0-4-16,0 0-9 0,0 0-5 0,0 0-6 16,0 0-5-16,0 0-9 0,0 0-4 0,0 0-7 15,0 0-2-15,0 0-7 0,0 0-6 0,0 0 0 16,0 0-5-16,0 0-1 0,0 0-5 0,0 0-2 16,0 0 0-16,0 0-4 0,0 0-4 0,0 0 0 15,0 0 1-15,0 0-5 0,0 0 3 0,0 0 0 0,0 0-3 16,0 0 1-16,0 0-2 0,0 0 1 0,0 0-2 15,0 0 2-15,0 0-5 0,0 0 4 0,0 0 0 16,0 0-3-16,0 0 0 0,0 0 1 0,0 0-4 16,0 0 1-16,0 0 1 0,0 0-2 0,0 0-2 15,0 0 2-15,0 0-3 0,0 0 4 0,0 0-2 16,0 0 1-16,0 0-2 0,0 0 4 0,0 0-1 16,0 0 0-16,-6-1-1 0,6 1 0 0,0 0 1 15,0-3 0-15,0 3 0 0,0 0-3 0,-6-4-1 16,6 4 4-16,0 0-2 0,-2-3-1 0,2 3 1 0,0 0 0 15,0 0-2-15,0 0 4 0,0 0-4 0,0 0 0 16,-1-5 5-16,1 5-5 0,0 0 1 16,0 0 0-16,0 0 4 0,0 0-2 0,0 0 0 0,0 0-1 15,0 0 1-15,0 0 11 0,0 0-1 16,0 0-3-16,0 0 3 0,-8-3-5 0,8 3 2 0,0 0-2 16,0 0-2-16,0 0-1 0,-1-3 4 0,1 3-2 15,0 0 3-15,-4-3-3 0,4 3-3 0,0 0 1 16,0 0-1-16,0 0-1 0,0 0-2 0,0 0 3 15,0 0 0-15,0 0 0 0,0 0-2 0,0 0 1 16,0 0 1-16,0 0-1 0,0 0-2 0,0 0 1 16,0 0 1-16,0 0 3 0,0 0-4 0,0 0 0 0,0 0 0 15,0 0-1-15,0 0-2 0,0 0 1 16,0 0-1-16,0 0 1 0,0 0 2 0,0 0 0 0,0 0-3 16,8 9 1-16,-8-9 1 0,6 5 0 0,-1-2 3 15,2-1-2-15,-2 2-1 0,4 2 0 0,1-3 1 16,-1 1 1-16,0 1 1 0,4 1-1 0,-4-2-4 15,1 0 3-15,0 2 3 0,-1-2-3 0,-1 2 0 16,0-4 1-16,-1 0-1 0,-2-2 0 16,0 3 1-16,-1-3 0 0,0 2 0 0,-4-2 1 0,5 4 2 15,-1-1-3-15,-4-3-1 0,4 0 1 0,-4 0-2 16,2 3 1-16,-2-3 0 0,0 0 0 0,5 1-2 16,-5-1 1-16,0 0 0 0,0 0-1 0,6 0 3 0,-6 0-4 15,0 0 4-15,0 0-1 0,2 3-1 16,-2-3 1-16,0 0 2 0,0 0-1 0,0 0-1 15,0 0 0-15,1 5 1 0,-1-5-2 0,0 0 3 0,0 0 1 16,0 0-3-16,0 0 0 0,0 0 0 0,0 0 0 16,-5 5-2-16,1-2 4 0,-5 4-2 0,2 2 0 15,-6 2 0-15,1 0 1 0,-1 3-3 0,0-2 3 16,0 1 1-16,3 1-2 0,-2 1 0 0,-3-3 0 16,5 0-2-16,-2-3 2 0,3 2 0 0,3-2 0 15,-2-2-2-15,3-2 4 0,0 0 4 0,1-2-2 16,0 1-3-16,3-2 2 0,1-2 0 0,-5 5 4 15,4-2 1-15,1-3 1 0,0 0-1 0,0 0-1 0,0 0-6 16,0 0-12-16,0 0-37 0,0 0-45 16,11-9-46-16,-7 4-52 0,1-2-151 0,0 3-371 15,-1-2 164-15</inkml:trace>
  <inkml:trace contextRef="#ctx0" brushRef="#br0" timeOffset="-79281.61">1461 7371 33 0,'0'0'69'0,"0"0"-9"0,-1-2 3 15,1 2-13-15,0 0-2 0,0 0 3 0,0-7-4 16,0 7-2-16,0 0 8 0,0-5-3 0,0 5 1 15,0 0-1-15,0 0 9 0,-4-5-6 0,4 5 6 16,0 0-3-16,-1-1-5 0,1 1-1 0,0 0-3 16,0 0-8-16,0 0-3 0,-1-5-2 0,1 5-6 15,0 0-4-15,0 0 3 0,0 0-5 0,0 0-2 16,0 0-5-16,0 0 4 0,0 0-2 0,0 0 6 16,0-6-7-16,0 6 1 0,0 0 3 0,0 0 0 15,0 0-1-15,0 0 7 0,0 0-4 0,0 0 4 16,0 0 2-16,0 0-4 0,0 0-2 0,0 0-3 15,0 0-4-15,0 0 3 0,0 0 2 0,0 0-5 0,0 0 1 16,0 0-4-16,-8 0 1 0,8 0-4 0,0 0 0 16,0 0-1-16,0 0-3 0,0 0-2 0,0 0 3 15,0 0-5-15,0 0 3 0,0 0-2 0,0 0 0 16,0 0-3-16,0 0 1 0,0 0-3 0,0 11 2 16,0-9 2-16,0 5-3 0,-1 0 2 0,-2-2-1 15,3 6 3-15,-1-3 0 0,-1 7-3 0,-1-6-2 16,3 4 1-16,-3-1 3 0,3 3 0 0,-1-3-3 15,-2 2 2-15,3-3-2 0,-2 1 3 0,0 5-4 0,2-3 2 16,-2 1-2-16,2 0 10 0,2 2-10 16,0-3 6-16,0-2-5 0,-2 1 1 0,3 0 2 15,-3-2 2-15,1-2-5 0,-1 2 4 0,3-2 1 0,-3-1-1 16,0 0-1-16,3-3 0 0,-1 3 5 0,-1-4-7 16,0 0-2-16,1 0 8 0,-2-4-2 15,1 7-2-15,-1-5-8 0,0-2-15 0,0 0-9 0,-1 4-20 16,1-4-48-16,0 0-36 0,0 0-104 0,6-13-258 15,-3 6 114-15</inkml:trace>
  <inkml:trace contextRef="#ctx0" brushRef="#br0" timeOffset="-78283.62">1381 7411 115 0,'0'0'118'0,"-3"-3"-14"16,3 3 0-16,0 0-11 0,0 0-8 0,-4-2-8 16,4 2-8-16,0 0-1 0,0 0-4 0,0 0-1 15,-1-4-5-15,1 4-7 0,0 0 0 0,0 0 3 16,0 0 3-16,0 0-5 0,0 0 1 0,0 0-7 16,0 0-1-16,0 0 0 0,0 0-6 0,0 0-2 15,0 0-3-15,0 0-3 0,5-6-6 0,-5 6 1 0,4-5-11 16,1 3 3-16,2-1-1 0,0 2-2 0,0-3-2 15,-1 0-3-15,3 1 0 0,1-1-1 0,-1 3-2 16,0-1-1-16,5-3-1 0,-4 3 0 0,1 2-1 16,3-3 3-16,-8 3 1 0,3 0-8 0,0-1 3 15,-3 1-2-15,2-2 0 0,-8 2 5 0,15 0-1 16,-11 0-5-16,2 2 4 0,-6-2-4 0,12 1-1 16,-7 2-1-16,0-1 2 0,-1 4-4 0,0-3 2 15,0 0 0-15,-3 5-4 0,3-1 5 0,-3-5-2 16,-1 7 2-16,0-3-2 0,3 1 2 0,-3 0 2 15,-3 1-2-15,3-3-2 0,-1 2 3 0,-3-1 0 16,0 0 3-16,0-2 1 0,0 1-2 0,-1 0-2 0,4 0 2 16,-4-2-3-16,0 1 3 0,1 0-2 0,-1-2 6 15,-3 0-4-15,1 1-2 0,0 0 3 16,2 1 2-16,1-3-2 0,-2 4 0 0,-2-3-4 0,3 1 0 16,0 1 0-16,-1 1 1 0,2-2 0 0,-3-1 1 15,1 1-2-15,-1 0 1 0,4-2 2 0,-1 0-3 16,0 3 3-16,0-1 0 0,2 0-1 0,2-3 3 15,-8 1-2-15,8-1 5 0,-5 1 7 0,5-1 1 16,0 0 0-16,-3 3 4 0,3-3 0 0,0 0 1 16,0 0-3-16,0 0 1 0,0 0-7 0,0 0 0 15,0 0-1-15,0 0-1 0,0 0 3 0,0 0-4 16,0 0 3-16,-10-4-4 0,10 4 1 0,0 0-2 0,0 0-4 16,0 0 4-16,0 0-4 0,0 0 0 15,0 0 2-15,0 0-1 0,0 0 1 0,0 0-1 16,-4-1-1-16,4 1-2 0,0 0-4 0,0 0 2 0,0 0 1 15,0 0-1-15,0 0 2 0,0 0-3 0,0 0 4 16,0 0-1-16,0 0 0 0,0 0-2 0,0 0-4 16,0 0 6-16,0 0 1 0,0 0-3 0,0 0 0 15,0 0-2-15,0 0 3 0,0 0-4 0,0 0 2 16,0 0 2-16,0 0-2 0,0 0 4 0,16 5-4 16,-11-1-1-16,0-3 2 0,4 3 0 0,-3 0 0 15,4 2 0-15,2-1 0 0,-1 1 2 0,0-1 0 16,0 3 3-16,3 1-5 0,0-1 3 0,-4-1 2 0,2-1-4 15,-1 0 1-15,1 2-3 0,-4-6 3 0,2 3 1 16,-2 2-2-16,-3-6 1 0,-1 3 3 16,1-2 0-16,1 2-4 0,-4-3 3 0,1 3-4 0,0-2-2 15,-3-2 4-15,5 4 2 0,-5-1-5 16,4-1 2-16,-3 0-1 0,3 2 0 0,-2-1 3 0,2 2-2 16,0-1-2-16,-3 1 4 0,4 2-3 0,-2-3-11 15,-1-2-22-15,2 2-21 0,-1-1-13 0,-1 2-30 16,1-3-32-16,-3-2-31 0,0 0-86 0,0 0-267 15,0 0 118-15</inkml:trace>
  <inkml:trace contextRef="#ctx0" brushRef="#br0" timeOffset="-77771.61">1824 7567 88 0,'0'0'122'15,"0"0"-20"-15,0 0-8 0,0 0-8 0,-7-2-12 16,7 2 1-16,0 0-13 0,0 0-8 0,-8 5-3 15,8-5-6-15,-8 2-2 0,4 0-3 0,0-1 3 16,-2 3-13-16,2-1 1 0,0 0-1 0,-1 2-3 0,0 0-5 16,3 0 4-16,-5 2-1 0,2 1-5 0,3-1-6 15,-1-1-1-15,3 4 2 0,-5-3 3 16,1-1-2-16,3 0-3 0,-2 0-4 0,3 1-3 0,0-3 4 16,0 3 3-16,0 1-1 0,0-7-4 0,0 5 1 15,3 1-1-15,1-4-1 0,-1-2 3 0,4 2-3 16,3-1-4-16,-1-2 4 0,1 3 1 0,3-3-2 15,1-4-1-15,-1 3-3 0,-3-1 5 0,3 1-4 16,1 0-1-16,-3-5 1 0,-2 2-1 0,-1 2 9 16,-3-2 16-16,0 3 12 0,0-6-1 0,-2 2-8 15,-2 0 9-15,2 1 5 0,-3-2-3 16,-1-2-6-16,-2 3-6 0,0-1 6 0,0-1 0 0,-3-1-6 16,0 5 1-16,-2-5-3 0,3 4-3 0,0-1-1 15,0 1-2-15,0 0-5 0,1 3 0 0,-1-3-21 16,3 1-19-16,2 3-35 0,-4-2-32 0,4 2-37 0,-3-5-40 15,3 5-89-15,0 0-279 0,0-6 124 0</inkml:trace>
  <inkml:trace contextRef="#ctx0" brushRef="#br0" timeOffset="-77339.6">2026 7328 128 0,'0'0'157'0,"0"0"-5"16,0-5-12-16,0 5-3 0,0 0-13 0,0 0-12 0,0 0-7 15,0 0-13-15,0 0-9 0,0 0-9 0,0 0-6 16,0 0-8-16,0 0-2 0,0 0-12 0,0 0-3 16,0 0-8-16,0 0-4 0,0 0-4 0,0 0-4 15,0 0-1-15,0 0-1 0,0 16-1 0,0-10-4 16,2 2 1-16,-2 1-5 0,2 3 4 0,-1 0-5 16,2 1-3-16,-1 3 3 0,-2 1 3 0,3 0-7 15,-3-1 1-15,0 1 1 0,5 0-1 0,-4 0-1 16,-1-5 0-16,3 8-2 0,-3-5 1 0,4 1 1 0,-3-3-4 15,0-2 1-15,-1 2 2 0,0-4-1 0,3 4-1 16,-2-4-3-16,2-2 3 0,-3 1-4 16,1-2 5-16,-1 0-2 0,4 0-6 0,-3 0-22 0,0-2-30 15,2 0-33-15,-2 2-33 0,3-4-45 0,-4-2-85 16,0 0-272-16,0 0 121 0</inkml:trace>
  <inkml:trace contextRef="#ctx0" brushRef="#br0" timeOffset="-76849.62">2150 7671 6 0,'0'0'155'0,"0"0"-2"0,0 0-3 15,0 0-1-15,0 0-8 0,0 0-14 0,0 0-6 16,0 0-10-16,0 0-8 0,0 0-5 0,0 0-13 16,0 0-8-16,0 0-7 0,0 0-10 0,0 0-2 15,9 0-6-15,-9 0-6 0,10-1-5 16,-5-1-6-16,3-1-1 0,2 1-6 0,-1 0-3 0,4-2-3 16,-3 0-4-16,-1 0-1 0,1-2-2 0,2-1-1 15,-2 2-5-15,-2-5-4 0,2 3-6 0,-5-3-3 16,4 2-2-16,-5-1 4 0,0 4-3 0,-3-3 2 15,3 2 13-15,-4-2 3 0,2 4-1 0,-2-3 7 16,-2 1 5-16,2 2 5 0,-4 0 1 0,3-3-5 0,-1 3-5 16,-4 2 0-16,6 2-2 0,-5-3 0 0,1 0-3 15,4 3-3-15,-9-2 0 0,4 1-3 16,5 1-3-16,0 0 2 0,-10 5-3 0,3-3 1 0,5-1-2 16,-5 5 2-16,1-2-5 0,2 1 1 0,-1-1-1 15,0 5 0-15,-4-2 0 0,4 2 1 0,0 1 1 16,1-2-2-16,0 3 1 0,-2-1 0 0,3-1-3 15,-1 1 6-15,-1 0-5 0,3 2 0 0,-1-4 0 16,1 2-1-16,0-2-1 0,1-1 2 0,1 1 0 16,0-3 2-16,0 4-2 0,3-3-1 0,-1-1 3 15,3 2 0-15,1-2-1 0,4 1-2 0,0 1 2 16</inkml:trace>
  <inkml:trace contextRef="#ctx0" brushRef="#br0" timeOffset="-73230.04">2188 7651 11 0,'0'0'90'15,"0"0"-1"-15,0 0-9 0,0 0-1 0,0 0-9 16,-3-4-9-16,3 4-2 0,0 0-16 0,0 0 0 15,0 0-7-15,0 0 0 0,0 0-1 0,0 0-7 0,0 0 0 16,0 0 0-16,0 0 3 0,0 0-1 16,0 0-7-16,0 0 14 0,0 0-8 0,0 0 3 0,0 0 12 15,0 0-3-15,0 0 0 0,0 0-5 0,0 0 0 16,0 0 1-16,0 0-12 0,0 0 3 0,0 0-9 16,0 0 1-16,-6-1 2 0,6 1 0 0,0 0-3 15,0 0-3-15,0 0-4 0,0 0-7 0,0 0 3 16,0 0 1-16,0 0-9 0,0 0 5 0,0 0-1 15,0 0-4-15,0 0 8 0,0 0-12 0,0 0 7 16,0 0 8-16,0 0 2 0,0 0 3 0,0 0-4 16,0 0-5-16,0 0-3 0,0 0 4 0,0 0 0 0,0 0-4 15,0 0 0-15,-3 7-2 0,3-7-3 16,0 0 2-16,0 0 0 0,0 0 3 0,3 8-4 16,-1-6-3-16,-2-2 7 0,2 4 4 0,-2-4-6 0,0 0-7 15,2 3 7-15,-2-3-2 0,3 2-3 0,-3-2 2 16,0 0 2-16,0 5-3 0,0-5 3 0,0 0-8 15,1 8 6-15,2-7 2 0,-3-1-5 0,-3 5 6 16,6-1-4-16,-3 1 6 0,0-5 2 0,1 6-14 16,-2-4 8-16,4 2-2 0,-3 2 4 0,0-6-3 15,0 4 3-15,1-2-24 0,-1-2 2 0,3 8 1 16,-3-7 11-16,0-1-1 0,0 7 1 0,0-7 2 16,2 6 7-16,-2-3-6 0,1 0 4 0,-1-3-3 15,3 6 4-15,-2-3 0 0,-1-3-2 0,3 5 5 16,-1-3-9-16,1 1 5 0,-2 1-3 0,-1-4 1 0,4 4 6 15,-2-1-2-15,-2-3-3 0,4 4 3 0,-4-4 8 16,4 4-10-16,-1-1 9 0,-3-3-7 0,5 2 5 16,-1 0 2-16,-4-2-4 0,7 3-1 0,0-3 0 15,-3 2 1-15,2-1 1 0,-2 0-5 0,4 1 4 16,-2-1 5-16,-1-1-7 0,-1 4 3 0,-4-4-3 16,10 1-2-16,-6 0 4 0,-4-1-1 0,10 0-1 15,-6 0 7-15,-4 0-4 0,8-1 8 0,-8 1 2 16,6-2-2-16,-3-1-3 0,0 0-1 0,-3 3-2 0,4-5 5 15,-1 2-3-15,-3 3-1 0,5-3-2 0,-5 3 2 16,4-3 1-16,-3 1 2 0,-1 2-3 16,0 0-3-16,0 0 4 0,5-3-2 0,-5 3-2 0,0 0 0 15,0 0-5-15,4-2 6 0,-4 2-5 0,0 0 1 16,0 0 3-16,0 0-3 0,0 0 5 0,4-2 1 16,-4 2-1-16,0 0-2 0,0 0 3 0,6-3-6 15,-6 3 0-15,4-3 0 0,-4 3 1 0,0 0 0 16,4-1-1-16,-4 1-2 0,0 0 1 0,4-3 4 15,-4 3-6-15,0 0 0 0,0 0 2 0,0 0-6 16,0 0 0-16,0 0-7 0,0 0-10 0,0 0-6 16,0 0-12-16,0 0-14 0,0 0-24 0,-14 4-32 0,14-4-126 15,-7 3-255-15,7-3 113 0</inkml:trace>
  <inkml:trace contextRef="#ctx0" brushRef="#br0" timeOffset="-71894.04">2799 7513 88 0,'0'0'94'0,"0"0"-6"16,0 0-3-16,0 0 2 0,0 0-19 0,0 0-2 15,-8-2-9-15,8 2-3 0,0 0-9 0,0 0-12 16,0 0 4-16,0 0-5 0,-7 3-5 0,7-3-1 15,-4 2-5-15,4-2-2 0,0 0-3 0,-5 3-2 16,5-3-3-16,0 0 4 0,0 0-9 0,0 0 7 16,-4 1-2-16,4-1 3 0,0 0-5 0,0 0 2 15,0 0 1-15,0 0 1 0,0 0 7 0,0 0 3 16,0 0-2-16,0 0-2 0,0 0-2 0,0 0 2 0,0 0-5 16,0 0-4-16,0 0 4 0,0 0 1 15,0 0-1-15,14 1 0 0,-6-1-5 0,4-2-2 16,-1 2 3-16,0-1-2 0,2-1-3 0,0 0-1 0,2-1-1 15,4 2 2-15,-3 1-2 0,0-3 1 0,3 0 2 16,-2 1-2-16,1-1 1 0,-3 1-6 0,-2 1 3 16,1 0-3-16,3-2 7 0,-3 1-3 0,-1 2 2 15,-1 0-1-15,-1-1 1 0,-1 1-6 0,1-1 4 16,-6-1-2-16,3 2 1 0,-8 0-6 0,9 0 1 16,-9 0 2-16,0 0 1 0,10 0-2 0,-7-1-1 15,-3 1-9-15,0 0-2 0,0 0-6 0,6 1-2 16,-6-1-9-16,0 0-4 0,7 3-12 0,-7-3-6 15,3 1-15-15,-3-1-12 0,0 0-83 0,0 0-178 16,0 0 79-16</inkml:trace>
  <inkml:trace contextRef="#ctx0" brushRef="#br0" timeOffset="-70988.04">2805 7408 47 0,'0'0'75'0,"0"0"-5"0,0 0-7 0,0 0-4 15,0 0 0-15,3-2-6 0,-3 2 2 0,0 0-6 16,0 0-3-16,0 0-10 0,0 0 1 0,0 0-10 15,0 0-5-15,0 0-5 0,0 0 2 0,0 0-3 16,0 0 2-16,0 0-1 0,-5 14-6 0,4-11 1 16,-2 2-1-16,0-1 0 0,0 1-4 0,0 2-2 15,-1-2 3-15,1 1 9 0,-3 3-6 0,0-2 0 0,1 1-4 16,-4-1 9-16,3 2-7 0,-1 0 6 0,1 0-5 16,-3-1 1-16,3 0-3 0,-1 2 2 15,-2-4-6-15,2 5 2 0,3-7 2 0,-3 3-1 0,5-4 0 16,-2 2 5-16,0-1 1 0,0-1 3 15,-1 1 3-15,4-1 1 0,-3-1 6 0,4-2 6 16,-3 5 1-16,3-5 2 0,0 0 2 0,-1 3-8 0,1-3-2 16,0 0-1-16,0 0-10 0,0 0-2 0,0 0-4 15,0 0-4-15,13-9 0 0,-13 9-4 0,5-4 5 16,-1 3-6-16,-4 1-1 0,5-3 2 16,0 3 0-16,-5 0-7 0,0 0-3 0,13 0 0 0,-13 0 2 15,10 0-1-15,-6 0-6 0,5 0 8 0,-2 0 1 16,0 1-1-16,1 1 1 0,1-1-3 0,2 0 5 15,-1 2-2-15,0-1 1 0,2 1-7 0,-2 1 0 16,-2-3 2-16,5 2-8 0,-7-3-4 0,0 1-3 16,-1 2 1-16,1-3 6 0,-6 0-2 0,5 1 6 0,-5-1 7 15,7 0-2-15,-7 0 14 0,0 0-3 16,4 0 8-16,-4 0-7 0,0 0 2 0,0 0 1 0,0 0-3 16,0 0 3-16,0 0-4 0,0 0-5 0,-9-8 1 15,9 8 3-15,-4-4 3 0,4 4-5 0,-5-2 5 16,5 2-7-16,-5-3 11 0,5 3 3 0,-5-4 4 15,5-1 2-15,-4 2-2 0,3 1 6 0,-2-3 12 16,2 1-4-16,-1-1-1 0,-1-1-2 0,2-1 0 16,-2-2-6-16,1 3-2 0,-2-5 2 0,1 3-7 15,2-1 2-15,-1 2-6 0,0-1 3 0,0 4-3 16,0-2 1-16,1 2-1 0,0-2 3 0,-1 2-1 16,2 4-1-16,-1-7-3 0,0 4-1 15,1 3-3-15,-1-4-2 0,1 4 1 0,0 0-7 0,0 0-5 16,0 0-17-16,0-5-8 0,0 5-10 0,0 0-9 15,0 0 4-15,0 0 1 0,0 0-2 0,0 0-1 0,0 0-5 16,0 0 4-16,0 0 5 0,-11 9-11 0,9-6 1 16,2-3-32-16,-6 5-77 0,0-1-178 0,0-2 78 15</inkml:trace>
  <inkml:trace contextRef="#ctx0" brushRef="#br0" timeOffset="-65866.04">3298 7318 33 0,'0'0'59'0,"0"0"-1"0,0 0 4 15,0 0-3-15,-2-5 5 0,2 5-5 0,0 0-3 16,-4-6-5-16,4 6-1 0,-4-4-7 0,4 4 1 0,0-4-4 15,0 4-6-15,0 0 10 0,-1-3-12 0,1 3 6 16,0 0-5-16,0 0 2 0,0 0-2 0,-2-4 3 16,2 4 3-16,0 0-1 0,-2-4-8 0,2 4 4 15,0 0-4-15,0 0-2 0,0 0-1 0,0-6 0 16,0 6-5-16,2-4 1 0,-2 4-6 0,0 0 5 0,-3-5 3 16,3 5-10-16,0 0 2 0,0 0-5 15,0-6 4-15,0 6-8 0,0 0 7 0,0 0-2 16,0 0-5-16,0 0 1 0,0 0-4 0,0 0 0 15,0 0-3-15,0 0 0 0,-5-2-2 0,5 2 2 16,0 0-6-16,0 0 1 0,0 0-3 0,1 14 3 16,3-11 1-16,-4 3 0 0,0 0 5 0,3-1-4 0,-1 2-4 15,-2 3 4-15,4-2-4 0,-3 2 8 0,2 1-7 16,-3-3 3-16,1 6-3 0,3-4 3 16,-3 3-1-16,1 0 2 0,-2-1-9 0,2 1 4 0,2 3 4 15,-2-5 2-15,1 5-3 0,2-1 4 0,-1-1 0 16,0 2 1-16,-3-5-2 0,3 5-2 0,0-3 3 15,2 1-3-15,-2-1 2 0,0 0-3 0,-3-1 1 16,3-2 4-16,-1 1-1 0,-2-1 4 0,-1 0 2 16,0-3-6-16,1-1 3 0,-1-1-6 0,3 0 8 15,-3 0-8-15,0-2 0 0,0-3-2 0,0 6 7 16,0-3-1-16,0-3 0 0,0 0-2 0,0 4 3 0,0-4 0 16,0 0 5-16,4 3-2 0,-4-3-3 0,0 0-3 15,0 0 6-15,0 0-1 0,0 0-3 0,0 0 5 16,0 0-5-16,0 0-3 0,0 0 1 15,-4-10 1-15,4 10-2 0,-3-9-2 0,2 4-2 0,0 1-8 16,-2-1 0-16,3-1 0 0,-2-2 6 0,0-1-3 16,1 3 2-16,1 0 0 0,-3-1-3 0,2 0 2 15,-1 0-3-15,0 2 2 0,2-2-2 0,0-1 0 16,2 3 4-16,-2-2-1 0,2 2 8 0,-2-4-10 16,4 4 3-16,-3-1 0 0,3-1-3 0,0 3 9 15,-3 0-4-15,2-2-7 0,1 4-6 0,0-1 7 16,3 0 0-16,-1 0-10 0,0-1 12 0,0 4-4 15,0-1-4-15,-1-1 0 0,-5 2 4 0,13 0-2 0,-8 0 4 16,-5 0-9-16,14 2 8 0,-9 1-6 0,-1 0 12 16,1-2-9-16,-1 0 4 0,0 2-3 15,1 0 2-15,-2 1 4 0,-3 1-3 0,1-1 0 0,-1-1 4 16,-1 3 1-16,1 1 2 0,-3-3 5 0,-2 4-2 16,1-2-1-16,0 2 9 0,-1 1 10 0,0-4-9 15,0 5 2-15,0-3 3 0,-5 0 1 0,7-2-1 16,-3 1-1-16,3-2-2 0,-2 1-7 0,-1 0 3 15,2-4 3-15,1 2 6 0,0 0-5 0,3-3 7 0,-4 2-3 16,4-2-3-16,0 0-21 0,0 0-35 16,0 0-37-16,-12-4-92 0,7 1-189 0,3 1 83 15</inkml:trace>
  <inkml:trace contextRef="#ctx0" brushRef="#br0" timeOffset="-65280.04">3520 7589 33 0,'0'0'65'0,"10"0"-4"16,-10 0-1-16,4 0 3 0,-4 0 3 0,0 0 9 0,9-2-5 15,-9 2 5-15,0 0-5 0,6-1-7 0,-6 1 4 16,9-3-21-16,-5 2-2 0,0-3-4 0,0 0-6 16,0 3-7-16,1-2 0 0,1-2-2 0,-1 0-3 15,1 2-4-15,-3-1-1 0,5 1-4 0,-3-2 1 16,0 1-8-16,-1 3 11 0,0 0-9 0,-2-2 2 15,-2 3 1-15,4-3-7 0,-1 1 6 0,-3 2-5 16,2-4-4-16,-2 4 0 0,0 0 6 0,0-3-6 16,0 3 6-16,0 0-6 0,0 0 2 0,-4-5-5 15,4 5 7-15,-4-5-8 0,1 4 5 0,3 1-1 0,-7-3 14 16,7 3 3-16,-7-3 3 0,3 2 2 0,4 1-9 16,-9-4-2-16,9 4-2 0,-9 0-4 0,9 0 5 15,-9 0-5-15,9 0-3 0,-9 0 4 0,4 2-9 16,0 1 6-16,-2-3-2 0,1 4-2 15,2 1-3-15,3-1 0 0,-3-2-1 0,1 4 11 0,1 1-8 16,2-2-2-16,0 3-1 0,-4-3 4 0,4 0-5 16,0 2 4-16,0-2 3 0,0 0-4 0,0 2-3 15,0-3 3-15,0 1 3 0,0 0 3 0,1 1-5 16,2 0-3-16,-3 0 5 0,0 0-1 0,0-3 2 16,5 3 3-16,0-2-7 0,-1 1 3 0,5 0 5 15,-4-3-4-15,7 0-7 0,-1 1-12 0,3-3-14 16,5 1-17-16,-1-2-10 0,1-2-28 0,-2 2-95 15,1 0-197-15,-5 1 87 0</inkml:trace>
  <inkml:trace contextRef="#ctx0" brushRef="#br0" timeOffset="-64662.04">3737 7324 23 0,'-5'-3'109'16,"5"3"-12"-16,0 0-6 0,0 0-13 0,-3-3-5 15,3 3-11-15,0 0-10 0,0 0-4 0,0 0-4 0,0 0-9 16,0 0 1-16,0 0-7 0,0 0-3 0,0 0-4 16,0 0-3-16,0 0-2 0,0 0-6 0,0 0 2 15,0 11-2-15,3-6-2 0,-2 1-2 0,3 1 5 16,-3 3-2-16,3 2 6 0,-3-3 1 0,1 3-5 16,4 6 8-16,-2-1-2 0,-4 0-2 0,5-1-2 15,-1-1-3-15,2 1 0 0,-3-1 4 0,-2-1-7 16,3-4 4-16,-4 2-4 0,0 0-3 0,1-3 6 15,-1 0-2-15,4 0-3 0,-4-3 3 0,2 1-1 16,0-3-4-16,-2 2 3 0,0-2 10 0,3-2 9 16,-3-2 8-16,1 3 10 0,-1-3-7 0,0 0-3 15,0 0-12-15,5-12-17 0,-1 5 4 0,-2 0-7 16,1 0-1-16,1-1 4 0,-2-2-2 0,2 6 0 0,-1-3-1 16,0 1 1-16,0 2-6 0,2-2 1 15,-2 0 0-15,0 3-2 0,1 0 2 0,0 1 0 0,0 1-4 16,0-3 1-16,-4 4-3 0,10 0 5 0,-10 0-4 15,8 2 7-15,-3 1-2 0,0-1-5 0,-1-1 0 16,1 1 6-16,0 2 1 0,-3 3 0 0,2-3-5 16,1-2 5-16,-1 6 0 0,-1-4 2 0,1 1-4 15,-4 0-1-15,6 0-1 0,-3 2 1 0,-1-3 6 16,1 3-1-16,-1 1-1 0,2-3-1 0,-4 2 0 16,1-2 0-16,2-1 3 0,0 1 12 0,-3 0-20 15,2-1-11-15,-2 0-9 0,5-2-28 0,-5 1-15 16,4-1-24-16,-4-2-93 0,5 5-200 0,-5-5 89 15</inkml:trace>
  <inkml:trace contextRef="#ctx0" brushRef="#br0" timeOffset="-63824.04">4155 7514 23 0,'0'0'107'0,"-4"-3"-11"0,4 3-7 0,-6-1-2 15,6 1-6-15,0 0-10 0,-5-3 1 0,5 3-3 16,-4-1-7-16,4 1-9 0,0 0-8 0,-8-3-6 0,8 3-1 16,-8 4-8-16,2-1 3 0,-3-2-7 15,-1 6-7-15,1-4 2 0,0 3 4 0,-2 2-6 16,3-3-4-16,0 0 2 0,0 3-5 0,-3-1 4 0,6-2-7 15,-3 3 6-15,3-3-9 0,-1 2 1 0,2-1-3 16,0-1 0-16,0-2 3 0,2 2 0 16,-1-1-3-16,-1 1 8 0,4-3-12 0,0-2-1 0,0 5 6 15,0-5-2-15,0 0-1 0,0 0 1 0,0 0 0 16,0 0-3-16,12-12 3 0,-6 4 2 0,3 3 1 16,0-1-6-16,-5-1 5 0,5 0-7 0,0 2 0 15,-3-4 2-15,0 6-3 0,1 1 3 0,-2-1-2 16,1 2 10-16,-1-2-12 0,1 2-2 0,-6 1-2 15,5-4 0-15,-5 4 0 0,0 0 7 0,5-1 1 16,-5 1-8-16,0 0 1 0,0 0 4 0,10 2-1 16,-10-2-1-16,4 4 4 0,0-1-4 0,-2-2 12 15,2 3-5-15,-4-4-3 0,4 4 3 0,1-2-3 0,-5-2 3 16,5 2-1-16,-4 1 1 0,-1-3-1 16,3 4 2-16,-3-4-3 0,5 3-1 0,-5-3 3 15,4 3-4-15,-4-3 14 0,5 1-10 0,-5-1 2 0,0 0-4 16,4 3 4-16,-4-3-3 0,0 0 3 0,0 0-8 15,11-4 0-15,-7 1-2 0,1 0-14 16,2-1-8-16,3-3-10 0,-5 2 6 0,5-2 2 0,-2-1-11 16,2 2 3-16,-2-5-1 0,0 5-5 0,-3-2 3 15,-1 0 19-15,0 2 22 0,-1 2-4 0,0 1 15 16,-1-1 17-16,0 2-13 0,-2 2 7 0,1-4-5 16,-1 4-10-16,2-4-6 0,-2 4 1 0,0 0 3 15,0 0 6-15,0 0 3 0,0 0-4 0,3 10 2 16,-3-7-3-16,0-3 0 0,0 8-2 0,4-2 2 15,-3-2 1-15,1 0 1 0,1-1-3 0,1 3 0 16,-3-4 3-16,3 1-2 0,-1 0 8 0,0-1 3 0,1 2 7 16,0-2 6-16,0-1-1 0,-4-1 4 15,13 0 1-15,-7 3 3 0,1-6 3 0,-1 3-4 0,-6 0 1 16,14 0-2-16,-10 0-10 0,-4 0 3 0,10 0-4 16,-10 0-5-16,0 0-1 0,10-1 1 0,-10 1-4 15,4 0-2-15,-4 0-6 0,0 0 3 0,0 0-4 16,0 0-4-16,9 1 4 0,-9-1 0 0,0 0 0 15,0 0 3-15,0 0 7 0,0 0 11 0,4-3 15 16,-4 3 4-16,1-5-5 0,1 1-5 0,0 1 0 16,3 0-5-16,-5-4-8 0,1 3-18 0,2-1-15 15,-1-1-13-15,1 0-10 0,-2 1-14 0,2 1-14 16,-2-2-21-16,2 4-32 0,-2-1-21 0,3 0-18 16,-4 3-96-16,5-3-265 0,1 2 119 0</inkml:trace>
  <inkml:trace contextRef="#ctx0" brushRef="#br0" timeOffset="-63588.04">4574 7490 67 0,'1'6'108'15,"1"-3"3"-15,-2 1-2 0,1 0-2 0,4 2-10 16,-5 1-7-16,5-3-8 0,-4 3-8 0,3-2-8 15,0 0-4-15,1 3-8 0,-4-1-4 0,2-3-4 16,1 1-5-16,-3 2-3 0,0-4-7 0,3 1-6 16,-4-4-2-16,1 4-8 0,1-1-4 0,-2-3-5 15,0 0-20-15,0 0-34 0,0 0-35 0,0 0-32 16,-7-13-61-16,6 5-190 0,-4 0 84 0</inkml:trace>
  <inkml:trace contextRef="#ctx0" brushRef="#br0" timeOffset="-63450.04">4540 7360 119 0,'-3'-4'165'0,"3"4"-24"0,0 0-35 0,0 0-43 16,0 0-41-16,0 0-24 0,0 0-46 0,9-3-47 16,-3 3-102-16,-6 0 45 0</inkml:trace>
  <inkml:trace contextRef="#ctx0" brushRef="#br0" timeOffset="-63074.04">4809 7473 47 0,'-4'6'113'0,"3"-1"-16"16,-3 0-6-16,-1 1-6 0,4 1-7 0,0-2-9 16,-3 2-4-16,2 0-7 0,2-1-7 0,0 2 0 15,0-4-6-15,-1 1-9 0,1 1 11 0,1 0-14 16,1-2-3-16,-2 1 0 0,2 0-2 0,2-2 0 16,2-1-5-16,2 1-3 0,-3-3-5 0,3 0 2 15,-1-1 0-15,1-1-3 0,0 1-8 0,-4-3 5 16,7-1 0-16,-3 1 0 0,-3 1-8 0,3-3 5 15,-3-3-13-15,-1 1 6 0,-2-3-5 0,2 3 0 16,-4-1 9-16,0 4 1 0,0-2-5 0,-4 0 5 0,2 1 2 16,-2-1 6-16,3 4-6 0,-3-2-1 15,-1 2-3-15,1 0 3 0,0 0-9 0,0 1-13 0,-1 0-4 16,5 2-29-16,-10-2-18 0,6 2-18 0,4 0-93 16,0 0-191-16,0 0 85 0</inkml:trace>
  <inkml:trace contextRef="#ctx0" brushRef="#br0" timeOffset="-62418.03">5000 7472 64 0,'0'0'104'0,"0"0"1"0,0 0-10 0,0 0 0 0,0 0 1 16,0 0-8-16,0 0-2 0,0 0-7 0,0 0-12 16,0 0-1-16,0 0-9 0,0 0-9 0,0 0-4 15,0 0-7-15,2 6-7 0,-2-6-3 0,0 3-1 16,0 0 0-16,4 2-5 0,-4 1-4 0,0-1 1 15,3 1 1-15,0-2-3 0,1 5-9 0,-3-4-1 16,2 0-1-16,2 2-3 0,-1-2-5 0,-1 3 7 16,3-4-3-16,-5 0-3 0,5-1 2 0,-2 0 2 15,0-1 0-15,1-2 6 0,2 2 6 0,-7-2 12 0,10-4 1 16,-5 1-4-16,3 0-4 0,-3-1-1 0,2-4-3 16,1 3-1-16,-1-2-7 0,-2 1 4 15,1 0 0-15,-2 4 0 0,2-1-3 0,-2 0 4 0,0 0-13 16,0 0-4-16,-4 3-3 0,9 0 0 0,-9 0 0 15,11 4-1-15,-4-1-5 0,-2 2 4 0,2-3 0 16,1 4-5-16,-3-4-1 0,4 5 6 0,-2-2-3 16,0-1 2-16,-2 1-2 0,2 1 1 0,-1-5-2 15,-2 0 0-15,-1 2 10 0,-1-1 2 0,3 2-3 16,-5-4 3-16,5 3 15 0,-5-3 5 0,4 2-10 16,-4-2 4-16,0 0-4 0,7-4 2 0,-7 4-6 15,6-3 0-15,-6 3 2 0,5-4-3 0,-5 4 4 16,6-1-1-16,-6 1-6 0,7-2 1 0,-7 2 1 15,0 0 5-15,2-1 14 0,-2 1 2 0,0 0 8 16,7-1 13-16,-7 1 12 0,0 0 13 0,0 0 7 0,1-3-3 16,-1 3-7-16,5-5-8 0,-1-2-7 15,0 5-6-15,-2-4-4 0,2 0-3 0,0-2-4 0,1 0-2 16,-1 0-5-16,0 2-10 0,2-1-14 0,0-1-19 16,-2 4-22-16,0-2-25 0,0 2-26 0,1 1-21 15,0-1-22-15,2 1-20 0,-1 3-130 0,0-2-305 16,3 2 136-16</inkml:trace>
  <inkml:trace contextRef="#ctx0" brushRef="#br0" timeOffset="-61770.04">5571 7468 35 0,'0'0'154'0,"0"0"-18"15,0 0-14-15,0 0-14 0,-9 5-13 0,9-5-10 16,0 0-12-16,0 5-3 0,0-5-10 0,-3 3-7 0,3-3-2 16,-7 5-9-16,7-1 3 0,-3 1-4 0,2 0-4 15,-3-2-10-15,0 1-3 0,1 2 0 0,1 1-5 16,-2-5 1-16,0 4-3 0,2 1 0 0,-2-3-1 16,0-2 1-16,-1 2-5 0,5 1-1 0,-1-2-1 15,1-3-5-15,-3 4-3 0,3-4-2 0,0 0-1 16,0 0 4-16,0 0-6 0,0 0-11 0,0 0 0 15,13-8-8-15,-7 2 2 0,2 3-3 0,-3-1 3 16,3-1-3-16,-4 1 0 0,3-1 12 0,-4 4-1 0,2-2 6 16,-3 1 6-16,-2 2-6 0,6-5 6 15,-6 5-7-15,0 0-5 0,3-1-5 0,-3 1 8 16,0 0-1-16,0 0-3 0,6 9 3 0,-6-9 5 0,5 3-3 16,-4 2 6-16,1-3-4 0,1 4-3 0,1-2-3 15,-1-3-3-15,2 2 3 0,-2-1 0 16,-3-2 4-16,10 3-6 0,-6-3 9 0,-4 0 2 0,12-5 2 15,-6 2-1-15,3-1 6 0,0-4 5 0,-2 1 4 16,0-1-2-16,2-1 6 0,-2 0 4 0,0-5-6 16,1 0 5-16,2 0 3 0,-5-2-1 0,3 1-5 15,-4 4 0-15,1-2-6 0,0 1 4 0,-4 0 7 16,3 5 5-16,-1-3 9 0,-2 5-5 0,0-1 0 16,-1 0-4-16,0 1-5 0,0 1-2 0,-2 1-5 15,-1-3 1-15,-2 4-3 0,-1 0-1 0,2 0 1 16,0-1-6-16,-1 3 1 0,-2-2-2 0,7 2-1 15,-10 0-1-15,10 0 9 0,-10 0-11 0,10 0 2 16,-6 2-2-16,3 1-1 0,-1-1 0 0,0 1-1 16,-1 1 2-16,1 2 1 0,3-2-5 0,-1 1-2 15,-1 6 3-15,-1-6 3 0,2 5-6 0,0-4 2 0,-1 5 5 16,2-3 1-16,0 4 5 0,1-4-3 0,0 3-2 16,0 0 3-16,0 1 2 0,1-2-4 15,2 1 3-15,-2 1-1 0,3-1-2 0,0 0 4 16,1-1-2-16,-2 0 0 0,2-1-13 0,1 2-32 15,-1-2-38-15,3-2-44 0,-7 0-120 0,3-2-260 0,0 0 115 16</inkml:trace>
  <inkml:trace contextRef="#ctx0" brushRef="#br0" timeOffset="-61168.04">4325 7885 87 0,'0'0'108'16,"-5"0"-13"-16,5 0-9 0,0 0-13 0,0 0-1 15,0 0-8-15,0 0 6 0,0 0 6 0,0 0-6 16,9 14 2-16,-5-9-2 0,0 4-4 0,4 2 0 15,0 3-2-15,0 1-8 0,-2 2-1 0,-2 2-7 16,2-1-4-16,-5 2-2 0,2-1-10 0,1 0 1 16,-3 0-2-16,-1-2-8 0,0 1 4 0,1-2-4 0,-2 0-5 15,1-6 2-15,-1 3-2 0,-2-5-2 0,3 0-4 16,-1-3 2-16,1-1 4 0,0 1 0 0,0-2-2 16,0-3-18-16,0 0-17 0,0 0-27 0,0 0-16 15,-6-11-22-15,4 0-17 0,0 0-20 0,-2-7-91 16,0-2-228-16,2-5 101 0</inkml:trace>
  <inkml:trace contextRef="#ctx0" brushRef="#br0" timeOffset="-60946.04">4331 7896 52 0,'3'-6'90'16,"-1"1"-5"-16,2-2-8 0,4 2-3 0,-2 0-12 16,3-2-6-16,3 3-4 0,-1 3-4 0,-2-3-14 15,0 1-5-15,-3 2-6 0,2 2-8 0,0-1 2 0,-3 4-9 16,0-1 6-16,0-1 0 0,-2 3-3 15,-2 2 2-15,-1 0-2 0,0-2 12 0,-1 3 4 0,-2-2 2 16,-1 1 10-16,-2 1-2 0,1-3 3 0,-3 2 2 16,3-2 0-16,-4-1 0 0,2 0-5 0,0 0 0 15,2 1-6-15,-3-4-5 0,2 2 1 0,0-1-19 16,0 0-21-16,1 1-25 0,0-1-29 0,1 1-40 16,-2 0-68-16,3 0-189 0,3-3 84 0</inkml:trace>
  <inkml:trace contextRef="#ctx0" brushRef="#br0" timeOffset="-60321.04">4611 7875 82 0,'0'0'104'0,"0"0"-6"0,0 0 0 0,0 0-7 16,-8 10-6-16,8-10-8 0,-6 5 0 0,2 0-7 16,-1-1 1-16,-5-1-12 0,6 3-3 0,-2-3-8 15,2 2-4-15,1 2-6 0,-1-5-4 0,2 2 0 16,-2 0-13-16,3-1-2 0,-1 1 5 0,2 1-11 0,0-5 2 16,3 4-1-16,-3-4-14 0,10 2 6 15,-5-3-6-15,4-3-19 0,4 3-21 0,-3-4-9 16,3 1-9-16,-3 1-4 0,2 1-1 0,-3 0 3 0,2 1 9 15,-4 1 4-15,-2-3 6 0,-5 3 2 0,10 3 4 16,-6-3 6-16,3 3 11 0,-4-1 2 0,1 0 1 16,0 1 0-16,0-1 2 0,-2 1 2 0,3-1 4 15,-2 0 11-15,1 0 10 0,0-1 5 0,-4-1 8 16,12-1 3-16,-4-1 1 0,-2 0 0 0,5-1 10 16,-1-4-9-16,1 1 2 0,-1-2 0 0,3 1 7 15,0-4-15-15,-4 2-1 0,1-6 1 0,-1 4-14 16,-4-1-4-16,-2 1 3 0,2 2-6 0,-4 0 4 15,4-1-5-15,-5 4 3 0,-1-1 2 0,1 3 3 16,0 0-3-16,0 0-5 0,0 4 2 0,-4-6-4 16,4 6 4-16,-2-2 0 0,2 2 7 0,-7-1-10 15,7 1 2-15,0 0 2 0,-9 1 4 0,9-1 9 16,-8 2-1-16,8-2-2 0,-7 4 3 0,3-4 0 0,4 0 4 16,-4 3 0-16,4-3-4 0,0 0-2 15,-5 3-5-15,5-3 1 0,-2 4-1 0,2-4 2 0,-2 6-3 16,2-2-6-16,0 1 6 0,2 2-3 15,0 2-2-15,-2 0 5 0,4 4-3 0,-3-3 2 16,1 2-3-16,1 0 4 0,0 0-1 0,2 0-2 0,0 5 2 16,-1-9-3-16,-1 3-2 0,0-2 0 0,1-1-2 15,-1-2 5-15,2 3 2 0,1-3-1 0,-3-1-10 16,-2 1-32-16,4-2-24 0,-2-1-37 0,1 1-35 16,-2 0-84-16,1 0-227 0,-2-1 100 0</inkml:trace>
  <inkml:trace contextRef="#ctx0" brushRef="#br0" timeOffset="-60125.04">4816 7928 197 0,'0'0'174'0,"0"0"-22"16,6-7-19-16,-1 4-24 0,5-1-14 0,2 1-6 15,7-4-31-15,-1 2-35 0,11-4-29 0,-1 1-35 16,2 3-46-16,-10-2-63 0,3-1-162 0,-7 2 72 16</inkml:trace>
  <inkml:trace contextRef="#ctx0" brushRef="#br0" timeOffset="-59871.03">5039 7781 115 0,'0'4'115'0,"0"-4"-12"16,5 8-6-16,-5-5-9 0,1 3-4 0,2 2-7 0,-2 1-3 15,2-1-10-15,1 4-3 0,-3-3-9 0,2 1-1 16,2 2-8-16,-4 0-2 0,4-2-2 15,0 1-9-15,-1-1-10 0,1 0-9 0,3-1-14 0,-4-3-16 16,2 2-21-16,-2-2-12 0,-1 0-26 0,-1-1-85 16,-2 1-175-16,3-3 78 0</inkml:trace>
  <inkml:trace contextRef="#ctx0" brushRef="#br0" timeOffset="-59324.04">5053 7925 127 0,'7'-2'127'0,"-1"-3"-20"0,3 2-7 0,-4-1-11 16,3 1-6-16,-2 1-19 0,7 0-13 0,-3 0 2 16,-2-1-11-16,2 3-7 0,0-2-6 0,-2 1-8 15,3 0 5-15,-2 0-4 0,-2-1-4 0,0 0 0 16,2 2 3-16,-2-1-7 0,0-1 0 0,1 1-3 15,-8 1-4-15,10 0 0 0,-10 0 0 0,7 0 0 16,-7 0-4-16,0 0-6 0,6-1-3 0,-6 1 5 16,0 0 0-16,4 2-5 0,-4-2 2 0,5 7 19 15,-5-5-18-15,5 1 3 0,-5 1-1 0,4 0 0 16,-3 0-1-16,-1-1-2 0,4 2 10 0,0 0-6 16,-3-1 1-16,1 1 1 0,0 0-5 0,-1-1 1 15,3-1 4-15,-1-1-4 0,-3-2 9 0,1 5 10 16,-1-5-2-16,2 5 11 0,-2-5-3 0,4 1 4 15,-4-1-2-15,3 3 6 0,-3-3 0 0,10 1 5 0,-1-3-1 16,0 2-8-16,0-3 4 0,3 3 0 16,-1-1-8-16,2 1 2 0,-2-2-5 0,2 1 0 0,-3 2-3 15,2 2-6-15,-2-2 3 0,0 1-4 0,-1-1-2 16,-3 0-4-16,0 0-5 0,0 0-1 0,-2 0-7 16,2 1 5-16,-6-2 2 0,8 0 0 0,-8 0 1 15,0 0 7-15,5 1 7 0,-5-1-3 0,0 0 8 16,0-7 2-16,0 7-4 0,-3-8-5 0,2 2 0 15,0-1-2-15,-3 1 2 0,0-3 0 0,-2-1-5 16,3 2 2-16,2 0-3 0,-1 1 2 0,-2 1 4 16,1 2-4-16,3 0-3 0,-3 0-5 0,2 0-6 15,1 4-18-15,0-7-20 0,0 7-23 0,0-3-9 16,0 3-6-16,0 0 0 0,0 0-12 0,0 0-14 0,0 0-87 16,0 0-212-16,0 0 94 0</inkml:trace>
  <inkml:trace contextRef="#ctx0" brushRef="#br0" timeOffset="-58918.04">5562 7835 35 0,'0'0'170'0,"0"0"-12"0,0 0-17 16,0 0-12-16,0 0-16 0,0 0-9 0,0 0-11 0,0 0-9 16,0 0-12-16,0 0-9 0,0 0-15 15,-10 4-5-15,10-4 1 0,0 1-4 0,-3 2-1 16,1 2-5-16,-3 0-6 0,0 0-3 0,-1 5-1 0,2-4-6 16,-2-1 0-16,1 5-4 0,1-4-3 0,0 1-6 15,0-1 4-15,2 1 3 0,-1 3-4 16,3-3-8-16,0 1-3 0,0-2-1 0,1 0-4 15,1 0-8-15,4-1 1 0,2 2 3 0,-3-3-2 0,1 2 3 16,3-1 1-16,-5 0 0 0,4-2-5 0,-4 2-2 16,3 0 2-16,-4-1 2 0,2-1 0 0,-1 1 2 15,-3 2 8-15,2-3 7 0,-1-1 3 0,-2-2 8 16,1 4 3-16,-1 2 4 0,0-6 4 0,-1 4 4 0,1-4-1 16,-5 2-10-16,5-2 2 0,-3 5-8 15,0-4-23-15,3-1-25 0,-6 4-29 0,3-3-31 16,3-1-137-16,-9 2-252 0,5 0 112 0</inkml:trace>
  <inkml:trace contextRef="#ctx0" brushRef="#br0" timeOffset="-58712.04">5787 7979 68 0,'0'0'198'0,"0"0"-18"0,0 0-30 15,0 0-34-15,1 3-42 0,-1-3-52 0,0 0-59 16,0 0-92-16,0 0-139 0,0 0 61 0</inkml:trace>
  <inkml:trace contextRef="#ctx0" brushRef="#br0" timeOffset="-52974.04">3971 7108 8 0,'-13'0'50'0,"4"2"-18"0,-1-2-4 0,1 1-1 15,-1 0-3-15,-3 0-6 0,2 1-3 0,-1-2 4 16,1 2 1-16,0-2-1 0,-1 3 3 0,0-2-1 15,2-1-10-15,-3 3 9 0,3-2-1 0,-3-1-1 0,3 2 0 16,-2-1 1-16,1 0-5 0,-3-1 3 0,6 0-4 16,-4 3 0-16,2-3-2 0,0 2-1 15,3 0-7-15,-4 0 10 0,1-1-10 0,-1 1-2 0,2 2 5 16,-3 0-5-16,1-3 0 0,3 2 3 0,-3-1 2 16,-1 4-4-16,3-4-2 0,-5 3 2 15,5-1-1-15,0-1 4 0,-4 1-2 0,3 1 0 0,1 1-3 16,-1-1 1-16,2 1-5 0,-1-3 1 0,4 0-2 15,-5 4 7-15,2-2-4 0,1 0 5 0,-5 2-5 16,6 0-2-16,-5-1 4 0,5 0-3 0,-4 2 1 16,2 1 2-16,-1-1-6 0,0 0 7 0,-6 5-2 15,2-3-5-15,-1 4 8 0,-2-3-2 0,3-2 5 16,-4 3-5-16,4-2-2 0,-1 2 2 0,4-3-5 0,-1-2 6 16,2 2-2-16,0-1-2 0,1 0 2 15,0 0-3-15,4-2 4 0,-1 1 3 0,-1-1-5 16,4 1-1-16,-2-3 1 0,1 1 0 0,-2 4 2 15,0-1-1-15,0 0 2 0,1-2 3 0,-1 1-3 16,0 1-1-16,1-1 1 0,0 3-4 0,0-3 4 16,-1 5 2-16,-3-2-1 0,2-2-4 0,0 4 2 0,-1-3 1 15,2 2 0-15,-5 3-3 0,2 0 5 0,3-4-2 16,1 0 2-16,-1-1 0 0,-1 1-6 0,3 1 4 16,2-2-3-16,-2 3 0 0,3-6 5 0,-1 2-1 15,1 1 3-15,1 2-2 0,-1-2-1 0,3 3 4 16,-3-3-1-16,-3 2-3 0,3 0 1 15,0 0 0-15,-1 0 0 0,1 2 2 0,0-1-4 0,-2 1 1 16,0 1-2-16,1 2 0 0,-3-3 0 0,4 4 3 16,-3-4-1-16,2-2 1 0,-4 5-4 0,5-4-3 15,-1-1 9-15,1 3-4 0,0-4 4 0,0 1-3 0,0 2-3 16,4-4 0-16,-2 4 1 0,-2-2 2 16,4-1 1-16,-4-1 4 0,4 0-7 0,-4 2-2 0,3-4 0 15,-1 0 3-15,-1-1-1 0,2 4-4 0,-2-1 16 16,2-4-9-16,-3 3-7 0,6-2-3 15,-6-1 4-15,4 3-3 0,-3-1-1 0,3-2-3 0,1 2 2 16,-1-2-3-16,0 0 3 0,1 2-3 0,-1-3 5 16,2 1-5-16,1-2 5 0,2 2 0 0,2 0 8 15,-2-1 2-15,2-1 0 0,0-1 3 0,-1 0-2 16,2 3-2-16,-1-3 5 0,-1 1-3 0,0 0-2 16,2 0-2-16,-2 1 1 0,-1 3-2 0,1-5-1 15,-1 3 3-15,3 0-2 0,-1 0 1 0,-3 0-2 16,1 2 1-16,-1-4 0 0,3 3 0 0,-3 0 0 15,2-1 4-15,0 2-3 0,-1-2-1 0,3-3 1 16,-2 5-4-16,3-2 6 0,1-1-1 0,2 3-4 0,1-3 4 16,0 3 1-16,-1-2-4 0,3 1-1 0,-1 2 2 15,0-1 0-15,-1 1 6 0,0 2-7 0,-2-3 1 16,1 0-3-16,-2 1 4 0,0-1-4 0,-1 2 2 16,2-1 2-16,-4-4-1 0,3 3-3 0,-3-1 9 15,2-2 5-15,5 2 1 0,-4-1 6 0,5 1-2 16,0-2 3-16,2 0 4 0,-1 0-3 0,0-1 5 15,1-1-2-15,2 2 2 0,9-1-1 0,-5 0 0 16,5-3-3-16,-4 2-4 0,4 0 2 0,0 3 11 16,-2-3-22-16,1 3 4 0,-3-3 1 0,3 4 1 15,-4-1-5-15,-7 0 1 0,0-1 2 0,0-1-7 16,-1 2 0-16,-1-2 5 0,0 1-1 0,-7 0-3 16,4-1-1-16,-3 0 4 0,2-1-4 0,4 1 8 15,-4 0 5-15,3 1-4 0,3-1 3 0,-2-1-3 16,2 2 0-16,1-1-2 0,-1-1-1 0,9-2 0 15,0 0-5-15,-1 0 2 0,0-1-3 0,0-2-2 16,-5 3 2-16,-3-2-9 0,1-1-2 0,0 2 0 0,0 0-3 16,-3 0 4-16,1-1-7 0,-7 4-1 15,3-2 5-15,-1-2-6 0,0 2 11 0,-4 0-3 0,-1 0 1 16,3 0-1-16,-5 2 1 0,2-2 0 0,2 0 6 16,-5 0-7-16,4 0 6 0,2 0-8 0,-1-2 3 15,2-1 7-15,1 2 2 0,4-2-4 0,1 1-2 16,-1-1 3-16,5 0 1 0,-2-4-1 0,7 2 10 15,0-3 3-15,0-1 1 0,4-1 6 0,1 3 7 16,0-5-8-16,3 0-2 0,-3 3-26 0,-1-4-1 16,-2 4-1-16,-1 1 3 0,-10 2-4 0,-2 0 0 15,-8 2-1-15,1 1 3 0,-1-1-1 0,0 3-2 0,-3-1 5 16,-2-2 3-16,0 1-7 0,1 1 8 0,-2-1-10 16,5 0-3-16,-2 0-9 0,-1-1 9 15,0-1-10-15,1 0-2 0,2-2 5 0,1 2-13 0,-1-4 2 16,3-3 9-16,1-3-7 0,-2 0 11 15,8-5 9-15,-4-2-2 0,1 1 9 0,-1 2 7 0,0 2-1 16,-6 0-2-16,1 0 1 0,2 0 3 0,-2 0-3 16,-2 1 11-16,-1 1-15 0,-1-1 1 0,-2 0 0 15,2 4 2-15,-4 1 6 0,3-5-2 0,0 0-7 16,0 2 8-16,-2 1 5 0,2 1-1 0,0-1 1 0,-2-3 10 16,3 0-6-16,-2 0 8 0,2-1-3 15,-2 0-2-15,-2-2 1 0,-1 0-11 0,1-7 1 16,-3 6 0-16,-1 2-4 0,-1-9-8 0,-2 4 1 15,-2 4 4-15,2 2-6 0,1 0 3 0,-4-1 8 16,1 1 8-16,-1 0 5 0,3 1 0 0,-3-1 1 16,0 3 1-16,0 0 11 0,1-1-1 0,-1 1 2 0,3 3 4 15,-3-3-3-15,3 2 5 0,-1 4-4 0,-4-6-7 16,3 2-12-16,2 4-3 0,-6-6-1 0,5 4-5 16,-1 1-1-16,0-1-4 0,-3-2-1 0,1 2 8 15,2 0-12-15,-2 1 0 0,1 0-1 0,-4-6 5 16,0 7-7-16,0-6-8 0,-2 2 6 0,-2 3-1 15,2-4-2-15,-10-1-1 0,1 1 6 0,0-3-11 16,-3 1-2-16,-1 1 7 0,1 0 0 0,1 0 5 16,-1-1-1-16,1 1 0 0,-1 0 7 0,-1 2-9 0,1-2 8 15,1 2 14-15,6 3-13 0,-4-4 0 0,0 1 6 16,3 2 2-16,1 1 11 0,2-1-9 0,0 0 4 16,-4-3-4-16,6 2 6 0,-3 3-8 0,2-3-1 15,-2 3-2-15,0-2 1 0,-2 1-6 0,1 1 2 16,3-1-3-16,3-1-1 0,-3 4 1 0,2-1 3 15,0 1-3-15,2 1 1 0,1-2-3 0,0 0-2 16,2 5-1-16,-5-5-3 0,1 4-2 0,-2 1 1 16,-2-1-3-16,0-2-5 0,-4 5 0 0,2 3 3 15,-11-1-9-15,2 2 1 0,-4 0 4 0,1 0-8 16,-3 0-2-16,2 4 7 0,2-1 3 0,-3 0-3 16,3 3 5-16,2 0-3 0,-1-2 3 0,1 0 2 15,1 2 1-15,-2 0 4 0,6 2 0 0,2-3-2 16,3-1 5-16,1 0 1 0,1 2-1 0,1 1 2 15,0-3 4-15,-2 3 1 0,1 1-8 0,-1-1-7 0,3 0-6 16,-2 1-6-16,-2 1 3 0,1-1-5 0,1 0 6 16,-3 0-8-16,6-1-6 0,-3 2-2 0,2-5-23 15,0 3-68-15,3-3 30 0</inkml:trace>
  <inkml:trace contextRef="#ctx0" brushRef="#br0" timeOffset="-31369.04">3671 8054 27 0,'0'0'54'0,"0"0"-8"0,0 0-1 16,0 0-6-16,0 0-5 0,0 0-6 0,0 0 1 15,0 0 2-15,0 0-6 0,0 0-8 0,0 0 0 16,0 0-1-16,0 0-1 0,0 0 0 0,0 0-3 16,0 0 7-16,0 0-7 0,0 0 5 0,0 0-3 15,0 0 0-15,0 0 3 0,0 0 8 0,0 0-12 16,0 0 9-16,0 0 0 0,0 0-9 0,0 0-3 15,0 0 9-15,0 0-6 0,0 0 5 0,0 0-4 16,0 0 0-16,0 0-1 0,0 0 5 0,0 0-6 16,0 0 2-16,0 0-1 0,0 0 2 0,0 0 3 15,0 0 5-15,0 0-3 0,0 0 7 0,0 0 3 16,0 0-2-16,0 0 3 0,0 0-3 0,0 0 0 0,-4 3 0 16,4-3-2-16,0 0 5 0,0 0-4 0,0 0-4 15,0 0-6-15,0 0 0 0,0 0 0 0,0 0-4 16,0 0 0-16,0 0-9 0,0 0 4 0,0 0-1 15,0 0 2-15,0 0-1 0,0 0 0 0,0 0-8 16,0 0 6-16,0 0-6 0,0 0-1 0,0 0 2 16,0 0-1-16,-4 1-3 0,4-1 3 0,0 0-1 15,0 0 1-15,0 0-3 0,0 0 7 0,0 0-7 16,0 0 0-16,0 0-4 0,0 0 2 0,9 5 1 16,-9-5 1-16,6 4 2 0,-3-1 2 0,1 1 1 15,-1 0-5-15,4 0 7 0,-2 0-6 0,0 2-2 16,5-1 4-16,-1 2-8 0,-1 0 4 0,2 0 3 15,0-1 2-15,2 0-1 0,1 0-5 0,-3-2-3 16,-1 3 5-16,4-3 3 0,-2 2-3 0,2-2-5 16,-4 0-1-16,2-1 1 0,1 2-2 0,1-3 7 15,-3 1 0-15,1 1-5 0,1-1 6 0,-1-2 5 0,2-1-11 16,-3 1 4-16,3 1-4 0,-3-1 3 0,3 0 0 16,0-1 1-16,-4 1 6 0,1-1-6 0,3 0-4 15,-3 2-4-15,-1-2-2 0,-1 1-1 0,-1-1-5 16,-1 0-1-16,2 0 3 0,-8 0-4 0,9 0 0 15,-6 1 2-15,-3-1-6 0,6 1-3 0,-6-1-8 16,0 0 0-16,8 0-9 0,-8 0-3 0,0 0-20 16,5 2-48-16,-5-2-125 0,0 0 57 0</inkml:trace>
  <inkml:trace contextRef="#ctx0" brushRef="#br0" timeOffset="-30585.04">3723 8228 91 0,'0'0'95'0,"0"0"-17"0,0 0-6 15,0 0-6-15,0 0-12 0,0 0-1 0,0 0-13 16,0 0 0-16,0 0-2 0,-9-3-4 0,9 3-6 16,0 0 0-16,0 0-3 0,0 0-4 0,0 0-1 15,0 0-4-15,0 0-7 0,0 0-1 0,0 0 10 16,0 0-10-16,0 0-2 0,0 0 3 0,0 0-2 16,0 0 1-16,0 0 2 0,0 0-2 0,0 0-9 15,0 0 8-15,0 0 1 0,0 0 0 0,0 0-1 16,0 0-6-16,0 0 8 0,0 0 6 0,0 0-10 15,0 0-6-15,0 0-1 0,0 0 5 0,0 0-4 0,0 0 3 16,0 0 3-16,0 0 0 0,0 0-3 16,0 0-2-16,0 0-5 0,0 0 7 0,0 0-5 15,0 0 1-15,0 0-1 0,0 0 2 0,0 0-4 0,0 0 6 16,0 0 9-16,0 0-15 0,0 0 1 0,9 8 8 16,-9-8-3-16,9 4 7 0,-4-1-9 15,0 0 2-15,3 0-2 0,-3 1 1 0,6 0 4 0,1 0-7 16,-3 1 2-16,4 1 10 0,-4-1-13 0,1 0 2 15,0-1 4-15,2 2-3 0,-3-1-2 0,-1-2 4 16,1 3-2-16,-1-1 0 0,0-2-2 0,-1 1-1 16,-1-1 11-16,1 1-4 0,-2-1-7 0,2 0 10 15,-1 0-5-15,-1-2 7 0,2 2-7 0,-1-1 6 16,-1 0-3-16,-5-2-3 0,10 2 9 0,-6-1-4 16,-4-1 8-16,4 2-3 0,-4-2 8 0,4 1-2 15,-4-1-2-15,0 0 0 0,9 0-2 0,-9 0 1 16,5 1-2-16,-5-1-1 0,0 0-6 0,0 0-8 15,0 0 1-15,0 0-8 0,6 1-3 0,-6-1-1 0,0 0-5 16,0 0 7-16,0 0 0 0,7 0-7 16,-7 0 5-16,0 0 3 0,0 0-2 0,0 0 1 0,0 0-7 15,0 0-6-15,0 0-8 0,0 0-5 0,0 0-25 16,0 0-73-16,0 0-148 0,0 0 66 0</inkml:trace>
  <inkml:trace contextRef="#ctx0" brushRef="#br0" timeOffset="-25702.04">545 9406 4 0,'0'0'85'0,"0"0"-5"0,0 0-2 0,0 0-9 15,0 0-3-15,0 0-1 0,0 0-11 16,0 0-6-16,0 0-6 0,0 0-4 0,0 0 3 15,0 0-5-15,0 0-7 0,0 0 0 0,0 0-5 0,0 0 1 16,0 0-7-16,0 0 6 0,0 0-6 0,0 0 2 16,0 0-7-16,0 0-4 0,0 0-1 15,0 0 1-15,0 0-3 0,0 0-1 0,0 0 2 0,-6 1-4 16,6-1 0-16,0 0 5 0,0 0-4 0,0 0 2 16,0 0-1-16,0 0-2 0,0 0 3 0,0 0 2 15,0 0-5-15,10 7 0 0,-10-7 7 0,9 1 0 16,-4-1 2-16,1 0 0 0,2 0-3 0,5-1-3 15,-1 1 2-15,3-3-1 0,4 3-3 0,-2-1 2 16,3 0-6-16,-1-3 1 0,0 1-3 0,0 2 4 16,-6-1 1-16,0 0-4 0,2 2-1 0,-3-3-1 15,-1 3 0-15,1 0-8 0,-6 0 2 0,1 0 6 16,0 0-5-16,-7 0-1 0,8 0 5 0,-8 0 0 0,8 0-2 16,-8 0 1-16,0 0 5 0,7 0-2 0,-7 0-2 15,0 0 3-15,0 0 2 0,9 0 1 16,-9 0-4-16,0 0-3 0,0 0 4 0,8-1 1 0,-8 1 1 15,7-1-2-15,-7 1-1 0,9 0 1 0,-4-2 2 16,1 1 0-16,-6 1-1 0,11-2 3 0,-6 0-4 16,0 2-1-16,-5 0-4 0,8-3-1 0,-8 3-5 15,5 0 4-15,-5 0-4 0,4-1-3 0,-4 1-6 16,0 0-15-16,0 0-14 0,0 0-16 0,0 0-64 16,0 0-140-16,0 0 63 0</inkml:trace>
  <inkml:trace contextRef="#ctx0" brushRef="#br0" timeOffset="-24472.04">772 9314 36 0,'0'0'79'0,"-1"-4"-4"0,1 4 2 0,0 0-11 16,0 0-2-16,0 0-7 0,-5-5 5 0,5 5-4 15,-2-2-6-15,2 2-4 0,0 0-4 0,-5-1-8 16,5 1-2-16,-7-4-5 0,7 4-3 0,0 0-2 15,-5-3-1-15,5 3-1 0,0 0 3 0,0 0-8 16,0 0-6-16,-9 2 5 0,9-2-4 0,-8 1 0 16,8-1-7-16,0 0 8 0,0 0-12 0,0 0 11 15,-7-1-4-15,7 1-5 0,0 0 4 0,0 0-3 16,0 0 3-16,-7 1-3 0,7-1 2 0,0 0-4 16,0 0 2-16,0 0-3 0,0 0 4 0,0 0 2 15,0 0 2-15,0 0 4 0,0 0-6 0,0 0 2 0,18 5 0 16,-10-5-3-16,-3 1 0 0,3 0-3 0,3-1-3 15,-2 3 6-15,4-1 0 0,0 0 2 0,-2-2-7 16,0 4 7-16,0-3-1 0,0 1-6 0,-2 0 2 16,0 1-4-16,-2-2 0 0,0 0 5 0,0 0-8 15,-2 3 8-15,-1-3-6 0,-4-1 6 0,7 2-7 16,-3 0 4-16,-4-2-3 0,9 3-3 0,-8-3 3 16,3 3 1-16,-4-3-1 0,1 5 3 0,2-1-3 15,-3-1 2-15,1 1 11 0,-1-1-14 0,4 4 3 16,-4-3-2-16,0 1 2 0,1 0 3 0,-1 1-4 15,-1 0 2-15,1 1-4 0,0 1 2 0,0-2 2 16,-4 0-3-16,3 1-3 0,-2 1 3 0,0-1 6 16,0 0-4-16,-2 0 2 0,-1 3-3 0,3-5 13 15,-2 4-12-15,-2-1 12 0,0-3-6 0,3 4 1 16,-4-4 2-16,2 1-1 0,1 0 0 0,-3 0 12 0,2-2-5 16,2-2 5-16,-1 3-6 0,1-2 3 0,-2 0-1 15,2 1-4-15,4-4-1 0,-5 2-2 0,2 0 1 16,3-2-2-16,-2 3 1 0,2-3 2 0,-3 2 0 15,3-2-2-15,0 0 2 0,0 0 3 0,0 0 2 16,-4 3-3-16,4-3-4 0,0 0 2 0,0 0 3 16,-4 2-4-16,4-2 2 0,0 0-2 0,0 0 5 15,0 0-12-15,0 0 3 0,0 0-2 0,0 0 1 16,0 0 3-16,0 0-3 0,0 0-2 0,0 0 0 0,0 0 0 16,0 0 2-16,-2 3-4 0,2-3 4 15,0 0-5-15,0 0 6 0,0 0 2 0,0 0 1 0,0 0 2 16,0 0-1-16,0 0 1 0,0 0-3 0,0 0-1 15,0 0 3-15,0 0 0 0,0 0-3 0,0 0 0 16,0 0-2-16,0 0 1 0,0 0-1 0,0 0-1 16,0-12 2-16,0 12-2 0,0-5 1 0,0 5-3 15,-3-5 0-15,3 1-1 0,0 4 1 0,0-7-1 16,-1 2-1-16,1 1 1 0,-1 0 3 0,-3-4-5 16,4 4 4-16,-3-6-7 0,1 0 3 0,2-2 4 15,0 4-5-15,-2-4 5 0,0 1-1 0,2 1-3 16,-4 0 2-16,4-2-3 0,-3 3 1 0,4 1 4 15,-2-1-5-15,0 1 3 0,1 1-1 0,0-2 1 0,1 4-4 16,-1-1 4-16,0 0 2 0,0 1-1 16,-1 2 4-16,2-1 1 0,-1 4-6 0,-1-8 1 0,1 5 1 15,0 3 1-15,-1-5-3 0,1 5 1 0,0 0 0 16,-1-6-2-16,1 6 0 0,-3-3 2 0,3 3-1 16,0 0 1-16,0 0-7 0,0 0 2 0,0 0 0 15,0 0 1-15,0-4-2 0,0 4-3 0,0 0 6 16,0 0-1-16,0 0 0 0,0 0 1 0,0 0 1 15,0 0-9-15,0 0 3 0,-2-5-6 0,2 5-1 16,0 0-7-16,-5-1-13 0,5 1 3 0,0 0-7 16,0 0-9-16,0 0-10 0,-12 1-15 0,12-1-14 15,0 0-4-15,-4 5-38 0,0-1-66 0,4-1-208 16,0-3 93-16</inkml:trace>
  <inkml:trace contextRef="#ctx0" brushRef="#br0" timeOffset="-18304.04">1285 9152 28 0,'0'0'73'0,"0"0"-11"0,0 0 2 0,0 0 3 0,0 0-4 15,0 0-6-15,0 0 4 0,0 0-4 0,0 0-3 16,0 0-4-16,0 0-11 0,0 0 5 0,0 0 0 16,0 0-1-16,0 0-9 0,0 0-2 0,-3-5 0 15,3 5-2-15,0 0-4 0,-2-3-2 0,2 3 5 16,0 0-4-16,0 0-9 0,0 0-5 0,0 0 6 15,0 0-3-15,-8-1 4 0,8 1-12 0,0 0 3 16,0 0-1-16,0 0-5 0,0 0 1 0,0 0 3 16,0 0 4-16,0 0-11 0,0 0 3 0,0 10-3 15,0-6 5-15,0 1-1 0,2 0-6 0,-4 2 8 16,2 0 1-16,0 1 2 0,2-3 3 0,-2 5 4 16,0-1 3-16,1 0 4 0,-1 1-9 0,3 2 5 0,-1 0 1 15,-1-2-15-15,0 2 2 0,2 0 1 0,-2 0 4 16,2 1 2-16,-2-1 0 0,0 0-5 0,1 0 5 15,-1 2 1-15,0-1 0 0,-1-2-5 0,3 1 1 16,-2-2 1-16,-1 0 0 0,1 2 0 0,-1-2-12 16,2-1 7-16,-1-4 1 0,-1 4-1 0,1-3-2 15,-1-2 3-15,0 2-7 0,1-2-6 0,-1-4-4 16,3 5-5-16,-3-5-4 0,-3 3-7 0,3-3-6 16,0 0-8-16,3 5-10 0,-3-5-14 0,0 0-12 15,2 2-14-15,-2-2-96 0,0 0-199 0,0 0 88 0</inkml:trace>
  <inkml:trace contextRef="#ctx0" brushRef="#br0" timeOffset="-17842.04">1138 9544 37 0,'0'0'81'0,"0"0"4"0,0 0-6 0,-4 3-8 16,4-3-11-16,0 0 2 0,0 0-17 15,0 0 9-15,0 0-7 0,0 0-4 0,0 0-5 0,0 0 2 16,0 0 3-16,0 0-9 0,0 0-3 0,18 0-4 16,-18 0-3-16,0 0-2 0,10-3-6 15,-7 2 7-15,3-2-3 0,-2 1 3 0,4-1-7 0,-2 0 1 16,3 2-6-16,0-3-2 0,1 2 1 0,0-2 1 16,2 1 5-16,-1 0-9 0,1-1 11 0,0 1-5 15,0 1-14-15,0 0 9 0,0 1 1 0,-3-2 3 16,-1 2-6-16,-1 0 3 0,0 1 0 0,-2-4-3 15,3 4 2-15,-8 0 0 0,9 0-9 0,-9 0 5 16,6-1-12-16,-6 1 5 0,0 0-4 0,7 0 7 0,-7 0-4 16,0 0-11-16,6-2-6 0,-6 2-5 15,0 0-4-15,4-2-14 0,-4 2-21 0,0 0-100 16,1-5-178-16,3 4 78 0</inkml:trace>
  <inkml:trace contextRef="#ctx0" brushRef="#br0" timeOffset="-17456.04">1079 9292 22 0,'0'0'100'0,"0"0"-6"0,0-7-6 0,0 4-4 16,0 3-7-16,3-4-10 0,-1 2-4 0,1-1-10 16,-3 3 0-16,5-5-2 0,0 2-11 0,0 2 1 0,2-2-4 15,-2 1-4-15,2 0-7 0,1-1-4 0,2 1 1 16,-2-1-6-16,2-2 2 0,0 4 0 15,2-2-2-15,-2-1-5 0,2 0-1 0,-2 3-6 0,0-2 7 16,2 2-12-16,-3-3-5 0,-1 4-2 0,-1-2-9 16,-1-1-1-16,1 3 0 0,-2 0-11 15,-5 0 0-15,12 2 0 0,-6-1-6 0,-1 0 0 0,0 2-5 16,1-2-33-16,-2 0-56 0,1 2-136 0,-1-1 60 16</inkml:trace>
  <inkml:trace contextRef="#ctx0" brushRef="#br0" timeOffset="-16847.04">1548 9327 53 0,'0'0'99'0,"0"-5"-12"0,0 5-9 15,-2-6 0-15,2 6-10 0,-2-4-3 0,2 4-7 16,-1-4-3-16,-3 1-9 0,4 3 0 0,-5-2-2 15,5 2-11-15,-9 0 7 0,9 0-13 0,-13 0 2 16,7 0-6-16,-2 0 1 0,2 0-2 0,0 2-3 0,-1 0-6 16,2-2-9-16,0 1 6 0,-2 1 0 15,1 2 2-15,1-2-3 0,0 1-7 0,2 0 10 16,-1-1-12-16,-2 1 4 0,5 2 1 0,-1-1-2 0,1-1 3 16,-1 0-11-16,2 2 11 0,0-5-5 15,2 7 0-15,-1-2 2 0,2-1 0 0,0 1 0 0,3-1-4 16,-2 1 1-16,4-1 1 0,-2 0 1 0,2 1 0 15,0-1-7-15,-1 1-3 0,1-1 5 0,-1-2 1 16,0 2 4-16,0 1-6 0,2-3-7 0,-2 1 10 16,-1 1-3-16,-1-1 8 0,0 2-8 0,-1-3-2 15,1 1 1-15,-1 1 2 0,-4-1 6 0,4 2-6 16,-4-1 2-16,1-1 1 0,-1 0-2 0,0 4 6 16,0-7 0-16,-1 7-4 0,1-3 6 0,0 2-4 15,0-2 9-15,-4 1-1 0,1-2 1 0,3 2-1 16,-1-1-4-16,-1-1 0 0,-3-1 1 0,5-2 2 15,-3 5-3-15,3-5 8 0,-2 4-7 0,2-4 0 0,-7 3-4 16,3-2 1-16,4-1-16 0,-9 1-2 16,9-1-8-16,-9 0 5 0,9 0-14 0,-6 0-8 15,6 0-21-15,-10 0-27 0,5 1-62 0,5-1-162 16,-11 0 73-16</inkml:trace>
  <inkml:trace contextRef="#ctx0" brushRef="#br0" timeOffset="-16227.04">1705 9326 91 0,'0'0'84'0,"0"0"0"0,-2-2-7 15,2 2-5-15,0 0-8 0,-3-5-3 0,3 5-10 0,0 0-3 16,0 0-8-16,0 0-2 0,-6 0-7 0,6 0 1 15,0 0 3-15,0 0-14 0,-10 3 5 0,10-3-14 16,-11 2 6-16,6-1-9 0,-1 1 11 0,1 0 3 16,-3 1-1-16,3 1-4 0,0-2-6 15,-1-1 4-15,-1 1 2 0,2 0-2 0,0 1-4 0,1-1-3 16,-2 3 0-16,3-4 11 0,-1 3-6 0,3-1 0 16,0 1-9-16,1-4 2 0,1 7 0 0,-1-3-14 15,1 1 15-15,3-1 0 0,-1-1-7 0,4 1 2 16,0-2 4-16,-1 1 0 0,3-1-2 0,1 2-2 15,-1-1-2-15,-1 2-8 0,5-2-4 0,-4 1 11 0,0-1-17 16,2 2 7-16,-2 0 3 0,-3-1-6 16,0-1 12-16,1 2-9 0,-2-1 6 0,-1 1-3 15,-1-2 2-15,-2 0 3 0,1 4-4 0,1-3-1 16,-3-1 0-16,0 4 7 0,-4-2 3 0,2 0 5 0,-1-1-6 16,-1 3 10-16,0-3-1 0,-2 3-7 15,0-1 1-15,2-2 7 0,-1 0 1 0,-2 2-4 16,1-2-1-16,1-1 4 0,1 1 1 0,-2-2-6 0,3 1-2 15,-1-1 1-15,2 0 2 0,2-2-1 0,-7 4-6 16,5-3 5-16,2-1-9 0,-4 3-2 0,4-3-6 16,0 0-10-16,0 0-15 0,0 0-19 0,0 0-34 15,0 0-76-15,-3-10-179 0,3 10 79 0</inkml:trace>
  <inkml:trace contextRef="#ctx0" brushRef="#br0" timeOffset="-15490.04">1806 9356 38 0,'0'0'116'0,"0"0"-11"0,0 0-15 0,0 0-19 15,0 0 15-15,0 0-18 0,0 0-7 0,0 0-5 16,0 0-4-16,0 0-11 0,0 0 1 0,0 0-14 16,0 0 2-16,0 0 0 0,0 0-3 0,0 0 3 15,0 0-7-15,0 0-2 0,0 0-3 0,0 0-4 16,0 0 3-16,0 0-12 0,0 0 11 0,-9 7 11 15,8-5 0-15,-2 3-4 0,3-5-3 0,-6 5-2 0,6-2 1 16,-1 1-6-16,-3-1-1 0,1 2 2 0,1 2-2 16,1-2 0-16,1 2-2 0,-3 0 5 15,3 1 1-15,0 1-10 0,-3-2 5 0,2 2 1 0,1-1-5 16,1 1-4-16,-1-3 5 0,0 4-4 0,3-3 1 16,-3-3-2-16,1 3 3 0,1-3 1 0,-1 0 0 15,-1 1-1-15,5-3-8 0,-4 1 14 0,-1-3-9 16,8 2 0-16,-8-2 1 0,10-3 4 0,-2 0-5 15,-2-3-5-15,3 1-10 0,0-4-8 0,0 1-4 16,-1-1 3-16,0 1 4 0,-1-3 1 0,-1 6-5 16,-2-5 1-16,1 4 13 0,-1 2 3 0,0-1 10 15,-4 1-2-15,3-1-11 0,-1 2 17 0,-1 1-9 16,-1 2 5-16,3-5 0 0,-3 5-1 0,1-3 0 16,-1 3-6-16,0 0 6 0,0 0-6 0,0 0 1 15,0 0-3-15,7-1-24 0,-7 1 26 0,0 0 2 16,0 0 5-16,2 9-6 0,0-8 4 0,-1 3-2 0,4 1-2 15,-4-1-2-15,3 1-2 0,-2 0-2 16,2 0 5-16,-2 1-2 0,2-1 4 0,-1 3 0 16,0-1 4-16,0-4 4 0,1 6-2 0,-1-4-1 0,2-2-3 15,-2 4 5-15,-1-2-4 0,2-2 4 0,0 1 0 16,-3-2 6-16,-1-2-1 0,6 4 3 0,-3-1-4 16,-3-3-2-16,0 0 1 0,0 0 4 0,9-2-1 15,-9 2-8-15,5-5-7 0,-1 3-10 0,0 0-7 16,-4-1 1-16,5 1-12 0,0 0 2 0,-1-1-1 15,1 0 0-15,-1 2-6 0,1-2-3 0,-1 3-2 16,-4 0-5-16,9-1-7 0,0 1-9 0,-9 0-5 16,9-2-18-16,-9 2-64 0,5 0-158 0,-5 0 69 15</inkml:trace>
  <inkml:trace contextRef="#ctx0" brushRef="#br0" timeOffset="-15026.04">2061 9465 98 0,'0'0'113'15,"5"4"-7"-15,-5-4-10 0,5 0 2 0,-5 0-4 16,6 2-13-16,-6-2-5 0,11-2-2 0,-5 2-17 16,1-3 2-16,-1 1-5 0,3-5-4 0,-3 5-12 15,4-1-3-15,-5-1 1 0,-1-4-3 0,1 3-4 16,-1-4-1-16,0 3-3 0,1-3-2 0,-1 4-5 15,-3-2 3-15,2 1-5 0,-5-2-1 0,4 3-4 16,-2-2 1-16,0 2-1 0,0 2-2 0,0-2-2 16,0 5-4-16,-2-4 3 0,2 4 3 0,0-6-2 15,0 6-8-15,-2-4 7 0,2 4-8 0,0 0 5 16,-9 0 2-16,9 0-6 0,0 0 3 0,-13 2-3 16,13-2 2-16,-6 3-2 0,6-3-3 0,-8 2 2 15,3 1 6-15,1-1-15 0,2 1 13 0,-2 0-4 0,1-2 0 16,-2 4 2-16,2-2-3 0,1 2 2 0,-2-1 7 15,0-1-25-15,1 2 20 0,2-1-6 0,0 1 7 16,0 2 3-16,1-2-2 0,-1 0 1 0,1 0-2 16,0 2 3-16,0-2-2 0,1 0 3 0,-1 2 2 15,1-2-9-15,0-2-3 0,0 2 9 0,2 2-7 16,0-3 7-16,0-1 3 0,1 2-4 0,-1 0-2 16,1-1 3-16,1-1-5 0,-1-1 0 0,1 0 0 15,1 3-2-15,2-3-12 0,0-1-7 0,1-1-9 16,5-1-12-16,-3 0-15 0,3 0-7 0,2-4-20 15,1 1-112-15,-4 3-210 0,1-1 93 0</inkml:trace>
  <inkml:trace contextRef="#ctx0" brushRef="#br0" timeOffset="-14634.04">2445 9314 119 0,'-9'0'123'0,"9"0"-15"0,-10 0-6 16,10 0-1-16,-8 1-15 0,8-1-3 0,-5 1-9 15,5-1-8-15,0 0-12 0,0 0-7 0,-5 1-5 16,5-1 0-16,0 0-2 0,0 5-6 0,0-1-7 15,0 2 3-15,2 0-6 0,3-2-21 0,-3 1 24 16,5 4-10-16,-1-2-2 0,0 1-3 0,3-1 1 16,-1 2-1-16,2-2-4 0,-3 1-3 0,0 1 3 15,2-1 4-15,-1-1-2 0,-2 2-5 0,1-1-5 16,-2-1 2-16,-1-2-5 0,-1 4 8 0,1-4-5 16,-4-2 0-16,3 4 15 0,-2 0 5 0,-2-2 9 0,-2 2 7 15,0-2 6-15,1-2-2 0,0 1-1 0,-2 0 3 16,-4 0-3-16,4 0-4 0,0-1-4 0,-1 0-12 15,-1 1-20-15,1-1-42 0,1 0-40 0,-2-2-70 16,0 0-91-16,0 1-263 0,6-2 116 0</inkml:trace>
  <inkml:trace contextRef="#ctx0" brushRef="#br0" timeOffset="-12985.04">558 10190 28 0,'0'0'50'0,"0"0"-1"15,0 0 2-15,0 0-4 0,0 0-3 0,0 0 2 16,0 0 2-16,0 0 2 0,0 0 1 0,13 7 4 0,-13-7 1 15,0 0-6-15,0 0 3 0,0 0-2 0,0 0-2 16,0 0-7-16,0 0-5 0,4 2-5 0,-4-2-1 16,0 0 0-16,0 0-8 0,0 0-1 0,0 0-8 15,0 0 10-15,0 0-5 0,0 0-3 0,0 0 4 16,0 0-4-16,0 0-2 0,0 0 7 0,0 0-1 16,0 0 6-16,0 0-3 0,0 0 4 0,0 0 1 15,0 0-2-15,0 0-2 0,0 0 4 0,0 0-8 16,0 0-3-16,0 0-2 0,0 0-1 0,0 0 0 15,0 0-2-15,0 0-2 0,0 0-2 0,0 0-1 16,0 0-3-16,0 0-3 0,0 0 7 0,0 0-2 16,0 0-3-16,1 4-2 0,-1-4-4 0,0 0 5 15,0 0 3-15,5 3 5 0,-5-3-7 0,4 1-1 16,-4-1 5-16,7 0-2 0,-7 0-4 0,12 0 4 16,-3 0-1-16,1 0-1 0,2-1-3 0,3 1 1 0,2-1 2 15,-1 1-3-15,4-2 1 0,0 2 0 0,-1 0 1 16,1 0-3-16,-3-1-6 0,3-1 3 15,-2 2-3-15,1 0 0 0,-6-1 2 0,1 0-1 0,-4 2 0 16,3-2 1-16,-8 1-1 0,3 1 4 0,-8-1-3 16,10 1 3-16,-5-1-1 0,-5 0 0 0,8 0 2 15,-8 0-2-15,5 2 1 0,-5-2 0 0,0 0-2 16,0 0 0-16,0 0 3 0,0 0 0 0,0 0 2 16,7 0-4-16,-7 0 5 0,0 0-5 0,0 0 6 0,0 0-8 15,0 0-1-15,0 0-4 0,0 0-5 16,0 0 0-16,0 0 1 0,0 0-4 0,7 1-3 15,-7-1-2-15,0 0 3 0,8 2 6 0,-8-2 0 0,0 0-11 16,0 0 0-16,5-3-9 0,-5 3-6 0,8-2-13 16,-8 2-15-16,0 0-17 0,0 0-72 15,6-1-171-15,-6 1 76 0</inkml:trace>
  <inkml:trace contextRef="#ctx0" brushRef="#br0" timeOffset="-12034.04">829 10104 47 0,'-5'-3'85'0,"5"3"5"0,-4-2-7 15,4 2-6-15,-5-4-2 0,5 4-8 0,-4-1 3 0,4 1-3 16,-5-3-4-16,5 3-5 0,0 0 1 0,-4-2-5 16,4 2-3-16,0 0-8 0,0 0-2 15,0 0 1-15,-8 0-3 0,8 0 0 0,0 0 2 0,0 0-8 16,-6-3 12-16,6 3-9 0,0 0 4 0,0 0-3 16,0 0-1-16,0 0-4 0,0 0-4 0,0 0 3 15,0 0-1-15,-3-2-5 0,3 2 1 0,0 0-1 16,0 0-1-16,0 0-7 0,0 0-2 0,0 0 3 15,0 0-8-15,0 0-2 0,0 0 2 0,0 0-5 16,0 0 1-16,0 0 0 0,0 0 2 0,0 0 3 0,9 9-2 16,-2-7-2-16,-1 2 1 0,4-4 1 15,0 1-8-15,1 0-2 0,-1 4 1 0,1-5-6 16,0 2 2-16,1 1-1 0,-1-2-7 0,-2 2 5 0,-2 0 0 16,2-3 1-16,-1 2-3 0,-3-1 2 15,3 0 0-15,-3 2-1 0,0-2 1 0,-5-1 0 16,5 3-1-16,0-2 3 0,-5-1-2 0,0 0 0 0,4 1-1 15,-4-1 4-15,4 2 0 0,-4-2-3 0,0 0 5 16,1 6 1-16,-1-6 0 0,0 5 0 0,-4 1 0 16,3 0 1-16,0 2-2 0,-2-1 4 0,-2 3-3 15,1-1-5-15,-2 4 4 0,1 0 0 0,-2 3 2 16,2-2-1-16,-4 1 2 0,4 2 2 0,-4-2 2 16,1-1 7-16,1 1-7 0,0-4 4 0,1-1-6 15,1 0 4-15,0-1-2 0,2-2 2 0,-1-2-2 16,2 2 2-16,-1-5 7 0,1 4 5 0,-1-4 0 15,1 1 8-15,2-3 6 0,-4 5 1 0,4-5 2 16,-1 4-2-16,1-4 0 0,0 0-3 0,0 4-3 16,0-4-2-16,0 0-7 0,-2 3-3 0,2-3 4 0,0 0-9 15,0 0-1-15,-2 3-7 0,2-3-3 0,0 0 0 16,-2 5-3-16,2-5-6 0,0 0-3 0,0 0 0 16,3 4-3-16,-3-4-1 0,0 0 0 0,0 0 5 15,0 0-2-15,0 0 1 0,1 5 0 0,-1-5 4 16,0 0 2-16,0 0 2 0,0 0 0 15,0 0-1-15,0 0-1 0,0 0 4 0,0 0-2 0,0 0 2 16,0 0-1-16,0 0 1 0,0 0-2 0,0 0 6 16,0 0 2-16,0 0-4 0,-2-14 1 0,2 14 1 15,0 0-2-15,0 0-6 0,0 0 1 0,-2-5-1 16,2 5 0-16,0 0-2 0,-2-7-2 0,4 5 1 16,-2 2 1-16,-2-8 0 0,2 6-3 0,-1-6 5 15,1 1-3-15,-2-1-2 0,1-3-5 0,0 0 1 0,-2 0 2 16,1-5 1-16,-2 3 2 0,0-4 2 0,0 0-5 15,0 0 5-15,-1 1-2 0,3 1 4 16,-1 3 1-16,-1-1 1 0,3 2 2 0,-4 1-3 0,4-2-2 16,-1 0 5-16,0 3-1 0,0 1 3 0,2 3 1 15,-2-2 0-15,2 2 2 0,-1-1-3 0,1 4 1 16,0 2 1-16,-3-7-15 0,3 4-13 0,0 3-11 16,0 0-2-16,-3-4-1 0,3 4-12 0,0 0 5 15,0 0-11-15,0 0 1 0,0 0-7 0,0 0-11 16,3 14-11-16,0-9-24 0,-3-5-57 0,0 6-180 15,1-2 80-15</inkml:trace>
  <inkml:trace contextRef="#ctx0" brushRef="#br0" timeOffset="-10382.02">1290 10023 82 0,'0'-4'93'0,"0"4"2"0,0 0-9 0,-1-4-2 15,1 4-11-15,0 0 3 0,0 0-12 0,0 0-3 16,0 0-10-16,0 0-3 0,0 0-10 0,0 0 1 15,0 0-11-15,0 0 0 0,0 0 0 0,0 0-6 16,-4 13-1-16,4-8-1 0,0 2-2 0,0 0-6 16,1 2 1-16,-1 1 0 0,0 0 7 0,1 1-12 15,-1 1 4-15,2-1-14 0,-2 1 12 0,1 1-3 16,3 3 3-16,-3-3-4 0,2-1-1 0,-1-2 0 16,0 2 0-16,0 0 4 0,2 0-6 0,-2-1 5 15,1-1 3-15,0 0-6 0,-1-3 1 0,1 0-1 16,-3-2 2-16,1 0-7 0,0-1 10 0,1-2-18 15,0 2-4-15,-2-4-8 0,0 3-26 0,0-3-25 16,0 0-38-16,0 0-55 0,0 0-175 0,0 0 77 16</inkml:trace>
  <inkml:trace contextRef="#ctx0" brushRef="#br0" timeOffset="-9224.04">1395 10000 25 0,'0'0'54'0,"0"0"-1"0,0 0-1 0,0 0-13 16,0 0 9-16,0 0-13 0,0 0-2 0,-4 6 2 15,4-6 0-15,0 0-5 0,0 0 7 0,0 0-2 16,0 0-3-16,0 0-1 0,0 0 4 0,0 0-3 16,0 0 0-16,0 0 1 0,0 0-8 0,0 0-5 15,0 0 1-15,0 0-8 0,0 0-4 0,0 0-4 16,0 0-8-16,0 0-6 0,0 0-1 0,0 0-7 15,0 0-3-15,0 0 2 0,0 0 1 0,0 0 0 16,0 0 0-16,0 0 2 0,0 0-2 0,0 0 3 16,0 0 5-16,0 0 2 0,0 0 4 0,0 0 4 15,0 0 6-15,0 0 2 0,0 0 6 0,0 0-3 16,0 0 3-16,0 0 1 0,0 0-6 0,0 0 2 16,0 0 5-16,0 0-7 0,0 0-1 0,0 0-2 15,0 0 4-15,0 0-8 0,0 0 5 0,0 0-4 0,0 0 1 16,0 0-1-16,0 0-1 0,0 0 2 0,0 0-3 15,0 0 9-15,0 0 11 0,0 0 4 0,0 0 9 16,0 0-6-16,0 0 4 0,0 0-4 0,0 0-2 16,0 0 3-16,0 0-2 0,-8-5 2 0,8 5-8 15,0 0 1-15,0 0-4 0,0 0-3 0,-1-4-4 16,1 4 2-16,0 0-1 0,-4-3-1 0,4 3-4 16,0 0-2-16,0 0-1 0,0 0 0 0,0 0 0 15,0 0-3-15,0 0 0 0,0 0-4 0,0 0-1 16,0 0 3-16,0 0-5 0,0 0 2 0,0 0-3 15,0 0-5-15,0 0 6 0,0 0 0 0,0 0 0 16,0 0 5-16,0 0 2 0,0 0-10 0,0 0 2 16,0 0 6-16,0 0-5 0,0 0 3 0,0 0 2 0,0 0-3 15,0 0-1-15,0 0 1 0,0 0 2 16,0 0-5-16,-5-2 8 0,5 2-4 0,0 0 12 16,0 0-13-16,0 0-2 0,0 0-2 0,-10 1 3 0,10-1 3 15,0 0 2-15,0 0 0 0,0 0-3 0,-8 1-3 16,8-1 7-16,0 0-1 0,-5 6-2 0,5-4-4 15,0-2-1-15,-8 3 4 0,7 1 2 0,-5-2-4 16,3 1 0-16,-1 0 4 0,1 1 3 0,-1-1-7 16,-1 1 9-16,-1 1-11 0,-2 2 8 0,1-3-2 15,2 2 3-15,0 0 11 0,-5-2-6 0,3 5 3 16,1-6 0-16,1 2-7 0,0 4 8 0,-3-4-2 16,3-1-5-16,1 2 3 0,-1-1 1 0,0-1 3 15,4 3 1-15,-2-2 2 0,2 2 2 0,-1-1-1 16,1 1 7-16,2 0 3 0,1 0-3 0,2 3 7 15,-3 0-1-15,4-2-7 0,-2 2-3 0,-1 1-4 16,3-1-1-16,-1 1 3 0,1-1-1 0,-1-1-2 0,1 2 0 16,-2-2-2-16,0 1 1 0,3-2 0 15,-2 1-3-15,3-1 0 0,-1-1-1 0,1 0-4 16,-2-2 1-16,5 2-2 0,-3-5 4 0,4 4 1 0,-3-1 2 16,3-4-9-16,2 2-3 0,-2-3 1 0,1 0-10 15,1 0-1-15,0-3-4 0,-1 3 1 0,0-1-4 16,-2-2 4-16,2 1 0 0,-1-1 3 0,-1-2-4 15,-1 2-1-15,3-2-4 0,-3-2 8 0,-2 1-4 16,2-2 4-16,-2-1-2 0,-1 0 5 0,-1-2-1 16,-1 1 4-16,-3-2-6 0,-1-1 4 0,0-4-4 15,-1 1 5-15,-4 2-4 0,1 2-3 0,-2-3 6 16,-1 0 3-16,-2 4-1 0,2 0 1 0,0 1 14 0,1-1-1 16,-3 3 2-16,1 1 3 0,2-3 4 15,-1 6-3-15,-1-2-2 0,0 0 3 0,-2 3 0 0,-3 1 5 16,3-1-1-16,-2-1-1 0,-2 3 2 0,0-1-1 15,0 1-5-15,5 1 0 0,0 0 2 0,-4 1-9 16,6 2 4-16,0-2-8 0,1 0-14 0,-2 4-19 16,3-4-9-16,0 3-18 0,1-3-17 0,2 3-8 15,-1 0-39-15,0 1-82 0,0-1-220 0,3-4 98 16</inkml:trace>
  <inkml:trace contextRef="#ctx0" brushRef="#br0" timeOffset="-8454.04">1557 10138 56 0,'0'0'140'0,"0"5"-12"0,0-5-8 16,5 1-3-16,-5 2-8 0,4 1-5 0,0 0-8 15,-3 2-13-15,3 1-6 0,-3 1-7 0,4 1-1 16,-1 0-3-16,1 3-9 0,-1-1-4 0,0 0-4 16,1 2-6-16,-2-1-7 0,4 3 4 0,1-4-6 15,-3 0-2-15,3 0-5 0,-3-1-1 0,2-2-4 16,1 1 3-16,-3-3-1 0,2-1-2 0,-1-1-2 15,-1-2-3-15,2 1 0 0,-1-2-4 0,0-2 2 16,3 0-6-16,0-3 1 0,-1 0-6 0,0-4 0 16,-1 1-7-16,0-3-5 0,-1 1 1 0,-2 0 1 15,-1-2 2-15,0 3-5 0,1-2 1 0,-4 3 4 0,1-2-4 16,-2 2 1-16,1 2 4 0,0-2 1 0,0 1-1 16,0 2-2-16,-4-1 6 0,3 2-2 0,1-1 1 15,0 4 0-15,-4-4 2 0,3 1-4 0,1 3 7 16,-4-4-1-16,4 4 6 0,0 0-5 0,0-4 2 15,0 4 1-15,0 0 3 0,-3-2 0 0,3 2-1 16,0-5-1-16,0 5 1 0,3-7-4 0,-3 7-2 16,0-7-3-16,3 4-1 0,1-1-9 0,3 1 10 15,-2-1-4-15,3-1-5 0,2 0-6 0,0 2 5 0,-1 0-3 16,2 1-2-16,0-2 6 0,-2 1-3 16,0 1-3-16,1-1 1 0,2 0-3 0,-3 1 4 15,-2 0-3-15,0 1 3 0,-1 0 3 0,-2 0 3 0,-4 1-2 16,9-3 0-16,-7 1 4 0,3-1-3 15,-2-1 5-15,-1 2 1 0,2 0 3 0,-4 2 4 16,2-5 6-16,-2 1-4 0,0 4-2 0,-2-4 2 0,2 4-6 16,0-5 2-16,0 5-5 0,-5-2 7 0,5 2-3 15,0 0-5-15,-11 2 1 0,4-1 7 0,1 3-8 16,0-1 4-16,-3 4-5 0,2 0 4 0,1 2 1 16,-1-1-1-16,0 0 6 0,1 2-2 0,-1-2 3 15,2 2 3-15,1 0-5 0,-1-3 2 0,5 4 1 16,0-1 1-16,0 1 5 0,0-2 2 0,5 0 1 15,-5 3-1-15,4-6-2 0,1 4 5 0,2-3-1 16,0 2-5-16,1-2 4 0,2 1-2 0,0-2 1 16,-1-2 0-16,3 1-6 0,0-1-14 0,1 0-14 0,-1-3-11 15,2-1-22-15,0-1-13 0,1-3-25 16,-2 0-18-16,-2-1-14 0,2 0-12 0,-1-2-98 16,-2 0-248-16,-2-3 110 0</inkml:trace>
  <inkml:trace contextRef="#ctx0" brushRef="#br0" timeOffset="-8137.34">2104 10161 104 0,'0'0'97'0,"0"0"3"0,0 0-9 15,-5 13-4-15,5-9-13 0,0 0-8 0,0 0-11 16,0 3-2-16,0-3-1 0,2 1-7 0,1 0-3 16,0 0-2-16,-1 0-7 0,1 0 1 0,-2 0-2 15,3-1-6-15,-3 0 0 0,2 1-2 0,-2-4-3 16,0 3 0-16,-1-4-1 0,4 4 1 0,-3-2 3 15,-1-2 11-15,3 5 9 0,-3-5 4 0,0 0 0 16,0 0-9-16,0 0-2 0,0 0-4 0,6-10-4 0,-6 5 0 16,1 1-7-16,2-2-3 0,-2-1-4 15,3-2-15-15,-2 0-2 0,1-3 2 0,-1 2-5 16,0-2-3-16,2 1-3 0,-4 0 4 0,4 0-1 0,-2 2-2 16,0 1 7-16,0 1-3 0,-2-2-3 0,3 4 15 15,-2 3-6-15,2-3 0 0,-1 2-6 0,-2 3-5 16,1-5 8-16,2 3-14 0,-3 2-9 0,0 0-10 15,11 2-23-15,-3-2-23 0,-3 3-36 0,0-1-77 16,3-2-210-16,6 4 94 0</inkml:trace>
  <inkml:trace contextRef="#ctx0" brushRef="#br0" timeOffset="-7534.34">2334 10144 46 0,'0'0'151'0,"-9"3"-16"0,4-1-11 16,1-1-15-16,4-1-8 0,-10 4-10 0,7-3-10 16,3-1-5-16,-6 2-11 0,6-2-8 15,-3 3-6-15,3-3-3 0,0 0-5 0,-2 4-5 0,2-4-2 16,0 0-10-16,-4 2 2 0,4-2-4 0,0 0-4 16,0 0-1-16,0 5-1 0,0-5-3 0,-1 3-3 15,-2-1-2-15,1 3-1 0,2-5 5 0,-5 4-4 16,2 1 5-16,-3-2-9 0,2 2 5 0,-3 0-1 15,5 2-10-15,-5-3 2 0,2 1-3 0,3 0 8 16,-2 0-3-16,-1 2-1 0,2-2 3 0,-2 0-3 16,0 2 1-16,5 0-2 0,0-4 1 0,-5 2-3 15,5 0 2-15,0 1 4 0,0 0 1 0,0-1-2 0,1 1 2 16,3-2 9-16,-4-2-9 0,6 1 0 0,1-2-1 16,-1-1 3-16,7 0-6 0,0-2 1 15,0-1 1-15,1-1-4 0,1-1-11 0,4-2-4 0,-1 0 0 16,-3-1-2-16,-3 0 7 0,-2 2-8 0,-1 1 3 15,2-1 12-15,-3 4 9 0,-6-1 4 0,5 0 3 16,-3 1-1-16,-4 2-7 0,5-3-4 0,-1 2 4 16,-4 1-1-16,0 0 0 0,6 6 1 0,-5-2 0 15,-1-1-6-15,0 2-1 0,3-1 3 0,2 1-4 16,-5-1-3-16,5 1-4 0,-1-2 4 0,1 0-1 16,3 2-1-16,-3-4-1 0,3 2-1 0,-2-2-1 15,4-1 2-15,-2-1 4 0,1-2 2 0,-2 2 1 16,1-5 2-16,1 2-7 0,-4-2 7 0,1 0 4 0,0-4-5 15,-2 3 2-15,-2-4 2 0,-1 5-1 16,-2-5-6-16,-1 6 9 0,-1-4 3 0,-6 2-4 16,3 1 1-16,1 3 3 0,-4-2 1 0,-1 2-4 0,-2 2 2 15,-1 1-5-15,2 1-3 0,-2 2 8 0,-4-1-4 16,3 2 2-16,-5 2 1 0,6-1-6 0,-2-1 1 16,5 2 1-16,-3 1 1 0,4-1-12 0,0 0-9 15,0 0-18-15,3-2-18 0,1 3-10 0,-1-5-16 16,4 3-16-16,-2-2-21 0,1 1-79 0,3-4-210 15,0 0 94-15</inkml:trace>
  <inkml:trace contextRef="#ctx0" brushRef="#br0" timeOffset="-6736.34">2544 10155 105 0,'0'0'113'0,"0"0"-21"16,0 0-5-16,0 0-19 0,0 0 1 0,0 0-6 15,6 5-3-15,-1-4-7 0,-5-1 2 0,3 6-5 16,-1-2-7-16,1 1 0 0,-1-3-2 0,0 4-3 15,0-1-2-15,1 0 2 0,-1 0-10 0,1 2-5 16,-1-2 1-16,3 0-1 0,-2 1-3 0,1-1-6 16,1 0 9-16,-1-1-11 0,1 0 3 0,0-3-3 0,3 2-7 15,-1-3-1-15,1 1-3 0,-1-1 2 16,1-1 1-16,1-2-5 0,3 1-2 0,-6-2 0 16,3 0 0-16,-5 0 3 0,4 1 10 0,-4 1 6 0,2-4 3 15,-2 2 1-15,-3-1 5 0,3 4 9 0,0-2 1 16,-4 3-1-16,1-5-1 0,-1 5-5 0,5-3-6 15,-5 3-4-15,0 0 0 0,3-2-7 0,-3 2 0 16,0 0 2-16,0 0-2 0,0 0-2 0,0 0-5 16,4 7-3-16,-2-2-1 0,0-3 0 0,-2-2-10 15,0 5 7-15,3-2-1 0,2 1 0 0,-2-1 2 16,1-1-7-16,-1 0 6 0,-3-2-10 0,14 1 2 16,-3-1-4-16,-1-1 7 0,3-1-11 0,-2 2-10 15,4-2 7-15,-2 2 3 0,1-6-2 0,-1 2 0 16,0 2 3-16,1-2 3 0,-1 1 4 0,-3 0 10 15,-2 2-11-15,-2-1 3 0,-1-1 0 0,-1 2 5 0,4-2 6 16,-8 3 1-16,6 0 2 0,-2-1 7 0,-4 1 4 16,6-1-5-16,-6 1 3 0,0 0 4 0,5-3 0 15,-5 3-6-15,3-3 2 0,-3 3-3 0,0 0 7 16,4-4-10-16,-4 4-2 0,2-2 3 0,-2 2 2 16,1-7-8-16,-1 4 2 0,2-2-2 0,-2 1-5 15,0-1-2-15,0 5 0 0,0-5 3 0,0 1 1 16,0 4-1-16,0 0-3 0,0-5 3 0,0 5-3 15,0-6-2-15,0 6 7 0,2-2-4 0,-2 2-6 16,0 0 3-16,0 0 4 0,0 0 0 0,0 0 2 16,0 0-4-16,0 0 0 0,0 0-2 0,0 0 1 15,0 0-5-15,0 0 8 0,0 0 0 0,0 0 7 16,0 0-3-16,0 0 2 0,-6 10 2 0,6-6 6 0,0 1 5 16,-1 0-2-16,1 1-4 0,0-2 5 15,-3 3-4-15,6-2 1 0,-2 3 5 0,0-2-2 16,0 2 2-16,1 1-2 0,3-1 5 0,-1 1-3 0,0 2 1 15,1-3 0-15,2 0-2 0,1 1-6 0,4-2 5 16,4 1-1-16,-3 0-9 0,3-3-18 0,1 0-32 16,0-2-29-16,1-2-50 0,-4-1-131 0,-1 0-276 15,1 0 123-15</inkml:trace>
  <inkml:trace contextRef="#ctx0" brushRef="#br0" timeOffset="-5883.34">3645 9826 184 0,'-2'-4'180'0,"2"4"-7"0,-2-5-12 0,2 5-16 16,-1-6-15-16,1 6-12 0,-1-3-13 0,1 3-14 15,0 0-9-15,0 0-7 0,0 0-13 0,0 0-6 0,0 0-7 16,0 0-3-16,0 0-6 0,14 10-4 0,-10-1-4 16,1 1-4-16,-1 0-3 0,-2 2-1 0,2-2-5 15,1 6-1-15,-4-3-1 0,3 3-2 0,-1 3-1 16,-1-2-2-16,-1 0 2 0,2-2-3 0,-2-3 0 16,2 5-1-16,0-2 0 0,-1 2 3 0,-1-5-5 15,1-1 1-15,0 0-5 0,3 1 3 0,-1 0 0 16,-4-2 1-16,1 1-4 0,3-1-6 0,-3 0-13 0,2-1-14 15,-3-4-21-15,1 3-28 0,-1-1-16 16,1-2-25-16,-1 0-159 0,0-2-301 0,0-3 133 16</inkml:trace>
  <inkml:trace contextRef="#ctx0" brushRef="#br0" timeOffset="-5604.34">3530 10193 128 0,'0'0'145'0,"13"-3"0"0,-7 3-4 16,7 0-5-16,1-2-6 0,4-1-9 0,0-1-14 16,1 1-9-16,0 1-9 0,-1-1-9 0,1-1-8 0,-5 2-6 15,0 1-8-15,-1-1-3 0,-3-1-8 0,2 3-6 16,-2 0-3-16,-4-1-16 0,2 1-10 0,-8 0-14 15,11-1-11-15,-11 1-8 0,6 0-8 0,-6 0-7 16,5 1-9-16,-5-1-9 0,0 0 5 0,0 0-8 16,0 0-14-16,0 0-19 0,0 0-15 0,0 0-89 15,-17 4-209-15,17-4 93 0</inkml:trace>
  <inkml:trace contextRef="#ctx0" brushRef="#br0" timeOffset="-5408.34">3484 9968 15 0,'0'-5'201'16,"-5"1"-14"-16,4 1-22 0,1 3-13 0,2-8-20 15,2 1-7-15,1 3-18 0,7-1-9 0,-1-3-11 16,8 3-17-16,-1-3-26 0,4 4-20 0,0 1-13 16,-3-2-19-16,9 4-7 0,-9 0-9 0,-1-1-20 15,0 2-11-15,-3 3-3 0,-2-3-8 0,-3 4-4 16,4-2-7-16,-2 1-91 0,-7 0-180 0,5 1 81 0</inkml:trace>
  <inkml:trace contextRef="#ctx0" brushRef="#br0" timeOffset="-4964.34">4063 9993 148 0,'0'0'172'0,"0"0"-17"0,-8-1-14 15,8 1-11-15,-1-5-17 0,1 5-14 16,-4-2-9-16,4 2-14 0,0 0-4 0,-9 0-10 16,9 0-6-16,-11 0-5 0,3 3-9 0,-1-1 3 0,3 1-5 15,-3 1-9-15,-3-1-6 0,1 4-2 0,4 0 2 16,1 0-5-16,-3 0-3 0,0 1-3 0,4 0-9 15,-3 3-5-15,3-6-11 0,5 4 3 0,-2-4-10 16,0 7-1-16,4-7-11 0,0 5 2 0,3-1 0 16,3-2-6-16,2-2-9 0,-1 0 0 0,1 1-7 15,4-2 4-15,-1 1-4 0,1-3 8 0,3 3-5 16,-7-2 4-16,2 1 4 0,-4-1 10 0,0-2-3 16,-2 3 8-16,-2-4 4 0,-2 3 9 0,-2-3 1 15,6 2 9-15,-6-2 3 0,4 2 1 0,-4-2 3 16,3 3 4-16,-3-3 2 0,0 0 11 0,0 0-14 0,-4 7 0 15,1-6-3-15,3-1 7 0,-5 4-8 0,2-1 1 16,3-3 2-16,-6 5 0 0,1-2 1 0,0 0-6 16,2 0 7-16,-1 1-6 0,1-1-3 0,0-1-19 15,0 1-16-15,-3-1-22 0,6-2-23 16,-2 5-72-16,2-5-165 0,0 0 73 0</inkml:trace>
  <inkml:trace contextRef="#ctx0" brushRef="#br0" timeOffset="-4543.34">4237 10036 71 0,'-3'0'122'0,"-6"0"-17"0,9 0 0 16,-11 0-15-16,3 2-7 0,4 0-12 0,-2-2-2 15,-4 5-10-15,7-1-9 0,-2 3 0 0,2-3-8 16,-1 2-3-16,3 0-2 0,1 1-8 0,0 1 4 16,0-1-2-16,4 3-5 0,0 1-8 0,1-5-7 15,-2 3-9-15,8-1-5 0,-6-2-1 0,4 1-12 16,-1-1 3-16,2 1-3 0,-5-3 0 0,3 0 7 0,-3 0-7 15,0-2 6-15,-1 2 0 0,0-1 10 16,-2 0 3-16,-2-3 8 0,4 2 4 0,-1 1 9 0,-3-3 1 16,-2 4 1-16,2-4 8 0,0 0-3 0,-6 3 2 15,2 0 2-15,-1 0-4 0,-1-2-5 0,6-1-3 16,-9 3-4-16,6-3 0 0,-2 2-2 0,5-2 0 16,-5 4-9-16,0-3-8 0,1 4-22 0,4-5-15 15,-8 0-11-15,8 0-11 0,-5 0-26 0,5 0-111 16,0 0-213-16,-10 0 94 0</inkml:trace>
  <inkml:trace contextRef="#ctx0" brushRef="#br0" timeOffset="-3793.33">4346 10084 146 0,'0'0'141'0,"-10"-3"-11"0,10 3-13 0,0 0-12 0,0 0-9 16,-1-4-12-16,1 4-8 0,0 0-4 15,0 0-14-15,0 0-4 0,0 0-3 0,0 0-2 16,0 0-7-16,0 0-2 0,0 0-3 0,0 0-12 0,0 0 5 15,0 0-2-15,0 10-8 0,0-10-2 0,0 4 1 16,0 0-1-16,0-4-5 0,1 6-1 0,-1-1 1 16,0 0 4-16,0 1-8 0,1-2-3 0,1 0 3 15,2 0 1-15,-2-1-2 0,-1 0-2 16,2 0-4-16,-3-3-1 0,8 4 1 0,-3-3 1 0,0-1 1 16,-5 0 0-16,14-4-4 0,-8 2-2 0,2 0-2 15,1-3 7-15,0-2-10 0,-4 4 2 0,-1-2-3 0,1 0 4 16,3 1-9-16,-6-1 7 0,1 3 9 0,-2-3 0 15,2 2 3-15,-3 3-2 0,1-4 3 16,-1 4-5-16,3-3-8 0,-3 3-2 0,0 0 0 0,0 0 4 16,0 0 2-16,0 0-1 0,0 0 0 0,2 9-2 15,1-6 2-15,1 2-2 0,-1-2 4 0,1 1 1 16,2-2-8-16,1 0 7 0,1 1-1 0,-1-3 2 16,5 2 5-16,-1-4-8 0,2 2 9 0,-1-5-7 15,-1 3 2-15,0 0-1 0,1-3-1 0,-2-2-1 16,3 2 2-16,-4-3 0 0,1 1-3 0,-1 2 7 15,-4-3-1-15,2 3 6 0,-6-1 5 0,4 3 2 16,0-1 3-16,-2-1 4 0,-1 0-1 0,-2 3 3 0,0 2 0 16,4-5-6-16,-4 5 0 0,0-3-4 0,0 3 0 15,0 0-2-15,-1-5-3 0,1 5-1 0,0 0 1 16,-9-1 2-16,9 1-6 0,-10 0 3 0,3-2 1 16,7 2-1-16,-11 0 5 0,4 0 0 15,7 0 1-15,-9 2-2 0,9-2-2 0,-9 1-2 0,9-1-2 16,-5 1-2-16,5-1 3 0,-6 4-4 0,4-1-3 15,-1 2 2-15,0-4 1 0,2 3-3 0,1 0-2 16,-2 1 3-16,2 0 3 0,0 2-2 0,0-3-3 16,2 1 5-16,-1 1 1 0,2 1-3 0,0 0-1 15,0-2 0-15,2 3 4 0,3-1-1 0,-3-2 1 0,3 1 4 16,1-2-4-16,0 1 2 0,1 0-5 0,5-1 0 16,-2-1-6-16,0-3-13 0,6 2-21 15,-1-2-20-15,1-1-45 0,2-1-11 0,0 0-36 0,0 0-105 16,-1-4-274-16,7-1 122 0</inkml:trace>
  <inkml:trace contextRef="#ctx0" brushRef="#br0" timeOffset="-3470.34">4977 9939 19 0,'0'0'144'0,"-5"-3"-16"15,5 3-16-15,0 0-9 0,0 0-15 0,-3-3-3 0,3 3-9 16,-3-4-12-16,3 4-6 0,0 0-6 0,0 0-6 15,0 0-2-15,0 0-10 0,-6 7 0 0,3-4 4 16,3-3-3-16,-4 5-2 0,3-1-6 0,-1-1 3 16,-2-1 0-16,4-2-1 0,-4 6 1 0,1 0 4 15,1-1-1-15,1 1-2 0,1-1 0 0,-2 1 1 16,4 0-6-16,-1 0 2 0,0 1-6 0,0-2 1 16,-1 2-3-16,3 1 0 0,1-3-1 0,0 4-5 15,-1-4-1-15,1 0 3 0,-1 2-4 0,2-2 1 16,-1 2-5-16,0-4 3 0,-2 2-4 0,5 0-2 15,-6-1 3-15,1-1-4 0,1 2 1 0,-2 0-3 0,0-3 4 16,-1 3-2-16,0-5-3 0,0 6 2 0,3 0 0 16,-7-3-8-16,3 2-16 0,1 0-26 0,-3-1-12 15,3-4-33-15,2 5-44 0,-2-1-104 0,0-4-258 16,3 3 115-16</inkml:trace>
  <inkml:trace contextRef="#ctx0" brushRef="#br0" timeOffset="-3292.34">5145 10106 163 0,'0'0'225'0,"0"0"-24"0,0 0-20 16,0 0-15-16,0 0-26 0,0 0-39 0,-5 2-48 15,5-2-61-15,0 0-77 0,0 0-105 0,0 0-206 16,0 0 92-16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9:43:55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14861 5982 46 0,'0'0'154'0,"0"0"-11"0,-3-5-12 0,3 5-2 0,0-4 0 16,0 4-2-16,0 0-1 0,0 0-1 0,-1-5 0 16,1 5-3-16,0 0-3 0,0-5-5 0,0 5-7 15,0 0-5-15,1-4-6 0,-1 4-9 0,0 0-9 16,-1-8-9-16,-2 4-5 0,3 4-8 0,0-4-3 16,0 4-2-16,0 0-4 0,0-5-3 0,0 5-5 15,0-6-3-15,0 6-4 0,0-5-7 0,0 5-3 16,-1-2 2-16,1 2-8 0,0 0 1 0,-4-5-1 15,4 5-1-15,0 0-6 0,0 0 1 0,0-3-3 16,0 3 0-16,0 0-1 0,0 0-1 0,0 0-1 16,0 0-2-16,-9-2 0 0,9 2 0 0,0 0 0 0,0 0-2 15,-9 2-3-15,9-2 6 0,-13 3-6 16,7-2 8-16,-3 3-6 0,1 0 0 0,-1-1 2 0,-1 3 0 16,1 0 4-16,0-1-4 0,-2 1 2 0,1 0 0 15,1 2 4-15,-3 0 0 0,3 0-2 0,0-1-1 16,0 1 1-16,0 1-1 0,2-1-2 0,-1 0-1 15,0 3 12-15,1-1-2 0,0 1 0 0,1-1-3 16,0-2 3-16,-1-2-4 0,2 6 1 0,1-6 1 16,-1 6-3-16,2-3 6 0,1 1-5 0,-2 1 4 15,0-2-5-15,3 2 0 0,-3 2 0 0,3-3-1 0,-3 2-2 16,4 0 0-16,-2 0 2 0,0 0 1 0,1 2-3 16,-2 1 1-16,2 2 0 0,1-2-2 15,-2-4 1-15,2 2 0 0,0-1 0 0,2 0-1 0,-1 1 1 16,3 3 1-16,-2-4-3 0,0-2 2 0,3 2-2 15,-1-2 2-15,5 1-3 0,-4-3 0 0,0 4 0 16,3-3 0-16,0-2 0 0,-1 1-1 0,2-1 4 16,0 0-3-16,0-2-1 0,-1 1 0 0,1-2 2 15,0-2 1-15,2 1 2 0,-1-2 0 0,1-1 2 16,3 0-4-16,-1-1 5 0,0 1-4 0,0-4 3 16,5 0 1-16,-2-1-3 0,1-1 3 0,0 0-1 15,1-3-1-15,-3 0-1 0,1-2 3 0,-1 2 3 0,-2-1-6 16,1-2 1-16,0 0 0 0,-7 2-1 0,6 0 0 15,-1-4-2-15,-1 2 8 0,-1 0 0 0,-3 2 2 16,-1 0-4-16,-2 1 4 0,3-3 2 0,0 4 5 16,-3-1-2-16,1-3 3 0,-4 0-4 0,3 4-1 15,-2-4-3-15,0 0 5 0,2 3 0 0,-3 1-1 16,-1-4-4-16,0 3 1 0,0-1-1 0,0-1-3 16,0 2 1-16,0 0 0 0,-1-1-2 0,-2 0-1 15,2 1-1-15,1-3-4 0,-4 7 3 0,3-3-3 16,-2-1 1-16,-2-3 1 0,1 5 0 0,-1-1-1 15,0 1 0-15,0 0-1 0,1-3-3 0,0 5 0 16,-1 0 5-16,-2 0-9 0,-3-2-9 0,4 2-2 16,-1 1-9-16,-5 1-21 0,2-2-30 0,-2 5-25 0,-6 0-37 15,-1 3-30-15,0 1-46 0,0 1-223 0,1 3-474 16,-1-1 209-16</inkml:trace>
  <inkml:trace contextRef="#ctx0" brushRef="#br0" timeOffset="1812">15069 5886 53 0,'0'0'95'0,"4"-5"-12"16,-4 5 5-16,2-3-10 0,-2 3-2 0,3-3 2 15,-3 3-2-15,0 0-10 0,0 0-4 0,0 0-6 16,0 0-6-16,0 0-8 0,0 0-5 0,0 0 2 16,0 0-9-16,0 0-3 0,0 0-5 0,0 0 0 15,0 0 0-15,0 0 13 0,0 0-1 0,0 0 0 16,9 11-3-16,-7-9-3 0,-2 5 13 0,4-2-6 15,-4 3-4-15,5-1 2 0,-2 5-4 0,1-3-8 0,-2 4 1 16,2 2-4-16,-3 2-3 0,3 0-2 16,0 0 5-16,1 1-1 0,-1-1-1 0,-3 0-5 15,2 0-2-15,-1 4 2 0,0-4-5 0,0 2 5 0,2-3-7 16,-3 1 7-16,1 0-2 0,-2-1-2 0,1 1-4 16,4-2 4-16,-5-3-3 0,1 0 5 0,-1 0-8 15,0-2 1-15,1 0 3 0,-1-1 1 0,-1-3-3 16,2 0 2-16,1-1 1 0,-2 0-7 0,-2-2 6 15,2 2-1-15,2-1-4 0,-2-4 9 16,0 4-1-16,0-4 9 0,0 0-3 0,0 4-2 0,0-4-1 16,0 0 0-16,0 0 0 0,0 0-4 0,2 3-2 15,-2-3-1-15,0 0 0 0,0 0 0 0,0 0 1 16,0 0 0-16,0 0 2 0,0 0-1 0,0 0-1 16,0 0 4-16,0 0-4 0,0 0 5 0,0 0 1 15,0 0 4-15,0 0-4 0,9-8 0 0,-5 5 1 0,-1 1-3 16,1-3 4-16,-2 2-3 0,3-1-5 0,0-1 2 15,0 0 2-15,1-2-9 0,-1-1 0 0,2 2 5 16,-2-4-4-16,3 5-1 0,-2-4-5 0,1 3-2 16,3 1 5-16,-5 0-5 0,0-2 2 0,-1 5-1 15,5-3-2-15,-4 2 2 0,0-1-2 0,2 1 3 16,-2 1-3-16,0 2 5 0,1 0-2 0,1-2 0 16,-7 2 0-16,13 0 4 0,-10 0-3 0,4 2 3 15,-4 0 1-15,3 0-5 0,-4 1 3 0,2 0-2 16,-1 2-1-16,-1-1 5 0,2-3-3 0,0 3-1 15,-3 3 5-15,0-4-7 0,-1 2 4 0,1 4 2 16,1-4-4-16,-2 2 4 0,-2-1-2 0,1 1 2 16,0-3-2-16,-3 4 6 0,3-1-6 0,-3-2 4 15,-1 2 3-15,-1-2-1 0,-1 3-1 0,0-2-2 16,0 1 1-16,-3 1-2 0,-2-2-1 0,-4 2 2 0,-2-3-4 16,6 2 7-16,-4-1-13 0,-1 0-6 0,3-1-6 15,3-2-13-15,0 0-12 0,0-1-16 0,5-2-9 16,-1 2-13-16,2-2-26 0,5 0-130 0,-9-4-260 15,9 4 115-15</inkml:trace>
  <inkml:trace contextRef="#ctx0" brushRef="#br0" timeOffset="2189">15613 6229 175 0,'0'0'184'0,"-1"5"-17"16,1-5-15-16,-1 8-12 0,1-4-10 0,0 1-12 15,-3 5-2-15,0-2-12 0,1 3-9 0,2 0-7 16,-2 1-4-16,0 1 1 0,1 3-6 0,0 1-4 16,-2-1-8-16,3-2-7 0,-1 2-3 0,-1 0-6 15,1 1-3-15,0-5-3 0,0 0-5 0,1 1 2 16,-2-1-6-16,-3-1-1 0,5-1-10 0,-1 0 3 0,0-3-3 16,-2-1-6-16,2 2 1 0,-3 0-2 0,3-2-21 15,-2 0-16-15,1 0-18 0,0-2-24 16,0 1-18-16,1-4-24 0,1-1-41 0,0 0-183 0,0 0-355 15,0 0 157-15</inkml:trace>
  <inkml:trace contextRef="#ctx0" brushRef="#br0" timeOffset="2407.01">15466 6148 50 0,'4'-7'207'16,"1"-2"-18"-16,-1 4-19 0,2 0-16 0,0-3-18 15,0 5-14-15,3-5-16 0,0 1-12 0,0 5-17 0,1-4-19 16,0 2-25-16,2 2-5 0,-2-1-26 0,3 3-27 16,-3-2-19-16,2 0-51 0,1-1-116 0,0 2-228 15,5 0 102-15</inkml:trace>
  <inkml:trace contextRef="#ctx0" brushRef="#br0" timeOffset="2812">15861 6295 98 0,'0'0'267'0,"0"0"-27"15,0 3-26-15,0-3-22 0,0 0-21 0,0 0-21 16,0 0-16-16,0 0-21 0,0 0-21 16,0 0-7-16,17-3-9 0,-12 1-10 0,1 0-2 0,-6 2-6 15,3-8-8-15,3 3-3 0,-2 2-2 0,0-1-6 16,-2-1 1-16,1 3-2 0,-2-2-6 0,-1-1-4 16,0 5-3-16,0 0-5 0,0 0-8 0,-4-6-5 15,4 6-3-15,-8 0-1 0,8 0 2 0,-10 0-5 16,10 0 0-16,-12 2 2 0,4 1 1 0,4 1-2 15,-5-2-3-15,3 1 4 0,-4 0-2 0,3 2-3 16,0 2 1-16,-2-2 0 0,1 3 1 0,0-1 1 16,2-1-3-16,-2 2 1 0,2-1-1 0,3-2-3 15,0 2-2-15,1-2 7 0,0 0-4 0,2 2 2 16,0-2 0-16,0 1 0 0,2-2 7 0,2 0-6 16,0 0 2-16,2 1 1 0,1-2-5 0,2 2 6 0,-1-5 0 15,5 3-16-15,-1-3-26 0,0-1-47 0,0 1-19 16,5-4-43-16,-1-1-40 0,-2 2-110 0,-1-1-325 15,-4-1 144-15</inkml:trace>
  <inkml:trace contextRef="#ctx0" brushRef="#br0" timeOffset="3143">16182 6171 127 0,'0'0'161'0,"-13"0"-10"0,9 3-18 15,-2 0-7-15,-2-1-7 0,-1 2-13 0,0 1-3 16,0 2-3-16,-2-2-7 0,1 3-9 0,3-1-4 0,-2-1-9 16,4 2 6-16,-1 1-4 0,1-1-5 0,1 1-6 15,0-1-2-15,4-2-6 0,-3 3-2 0,1-2-7 16,1 1-8-16,1-1-1 0,-2 0-4 0,5 0-2 15,-1-1-2-15,1 0-4 0,2 0-1 0,3 0-2 16,3-3-1-16,2 1-3 0,-3 1 2 0,7-2-1 16,-2-2-9-16,7 0-7 0,0-2-10 0,-3 0-5 15,3-2-15-15,1-1-16 0,3-1-19 0,-6 0-15 16,1 0-30-16,-2-2-8 0,-2-3-37 0,2 0-122 0,-7-2-299 16,6 0 133-16</inkml:trace>
  <inkml:trace contextRef="#ctx0" brushRef="#br0" timeOffset="3430">16472 5915 58 0,'0'0'187'15,"0"0"-21"-15,0 0-19 0,-7-1-13 0,7 1-13 16,0 0 3-16,-2 10 10 0,1-7-5 0,-2 6-4 15,-1 1-9-15,4 0-8 0,-3 0-10 0,3 2-5 0,0 3-3 16,-2 2-9-16,2-1-4 0,0 0-7 16,0 2-10-16,-1-1-1 0,1 2-7 0,1-4-4 15,-1 4-8-15,0 0-2 0,3-2-5 0,-1 1 0 0,1-2-6 16,-1 1-3-16,1 0-7 0,-1-2-9 0,1 2-12 16,-2-3-16-16,1-3-12 0,-2 0-19 15,2-1-22-15,0-1-20 0,-1-2-30 0,0 1-24 0,2-3-27 16,-3-1-123-16,0-4-322 0,2 3 143 0</inkml:trace>
  <inkml:trace contextRef="#ctx0" brushRef="#br0" timeOffset="3756">16476 6208 94 0,'0'0'234'0,"4"-3"-25"0,-4 3-18 15,10-2-16-15,-3-1-9 0,1 2-16 0,-1 0-16 16,5-1-8-16,-3-1-17 0,2 2-8 0,0 1-10 16,-1-1-9-16,3 1-11 0,-7 0-5 0,2 0-7 15,4 0-7-15,-5 0-6 0,2 1-3 0,-2 2-4 16,-1 1-4-16,3-3-5 0,-1 2-8 0,-3 1-9 16,1-1-4-16,-2 3-6 0,1-2 4 0,-1 1-9 15,0 1-2-15,-2-1 0 0,2 2-1 0,0-3-2 16,-3 2 0-16,1 0-2 0,0-4 3 0,0 3 0 15,1-2-1-15,0 3 1 0,-3-6 0 0,2 5 2 16,-1-3-4-16,-1-2 3 0,0 5 2 0,0-5-2 16,0 4-6-16,0-4-11 0,2 4-20 0,-2-4-20 15,0 0-25-15,0 0-17 0,-2 5-26 0,2-5-21 16,-1 4-125-16,1-4-299 0,0 5 132 0</inkml:trace>
  <inkml:trace contextRef="#ctx0" brushRef="#br0" timeOffset="3964">16680 6087 137 0,'0'0'287'0,"0"-5"-20"0,0 5-20 0,0 0-29 15,-1-5-23-15,1 5-18 0,0 0-20 16,0-5-22-16,0 5-26 0,0 0-35 0,0 0-36 15,0 0-48-15,0 0-38 0,0 0-41 0,0 0-36 0,0 0-171 16,0 0-318-16,0 0 140 0</inkml:trace>
  <inkml:trace contextRef="#ctx0" brushRef="#br0" timeOffset="4631.01">16798 6136 170 0,'0'0'165'15,"0"4"-13"-15,1-1-13 0,-1 2-12 0,1 1-13 16,-1 1-2-16,3 1-13 0,-2 0-9 0,3 1-8 0,-3 0-7 16,2-1-4-16,-2-1 2 0,3 0-4 0,-4 3-4 15,5-1-6-15,-4 1-1 0,-1-2-5 16,3-1-9-16,-3 0-1 0,0 3-4 0,0-5-6 15,5 3-6-15,-5-2-1 0,3 0-5 0,-3-2-3 0,1 3-7 16,0-4-2-16,-1 0-6 0,0-3 2 16,0 6 4-16,3-4-3 0,-3-2 4 0,0 0 0 0,6 0-2 15,-6 0 3-15,0 0-3 0,14-7 5 0,-10 6-3 16,-1-3 1-16,3 0 11 0,-2 1 7 0,3 1-1 16,-3-2 6-16,0 0-5 0,0 0-2 0,0 1-2 15,-2 1 1-15,1-1-1 0,-3 3 1 0,2-4-4 16,-2 4 0-16,4-5-5 0,-4 5 0 0,0 0-3 0,5-1-3 15,-5 1 3-15,4-2-3 0,-4 2-2 0,3-4-3 16,-3 4 1-16,4-5-2 0,-1 3-1 16,-3 2-3-16,7-3 2 0,2 2-1 0,2-1-2 0,-2-3 1 15,5 1-2-15,-1 1 1 0,-2 3 0 0,6-7 6 16,-4 5-4-16,0-3-1 0,-2 0 0 0,3 0 0 16,-2 3 3-16,0-2 1 0,0-3 3 0,1 1-1 15,-2 1 1-15,-2-1-2 0,0 2 8 0,-1-1 2 16,-2 1 2-16,-3 2-2 0,1-1-2 0,-2 0 2 15,2 1-1-15,-4 2-4 0,0 0-3 0,5-5 0 16,-5 5-5-16,0 0-4 0,0 0 2 0,0 0-1 16,0 0-1-16,0 0-2 0,-17 1 5 0,17-1-3 15,-13 1-1-15,7-1 5 0,-2 1-3 0,2 2 0 16,-2-2-1-16,-2 2 1 0,3-3-2 0,0 1 1 0,1 2-2 16,0-2-1-16,0 4 4 0,0-1-3 0,1 1 3 15,0 1 0-15,-3 0 0 0,6 4 4 0,-2-1-2 16,0-1 0-16,0 2 1 0,4-1 2 0,0 1-3 15,3 0 2-15,-2 0-2 0,3 0 2 0,0-1 2 16,1 1-4-16,2-1 3 0,0-1-8 0,0-2-10 16,1 2-12-16,0-1-17 0,2-2-26 0,2 0-18 15,-2-1-27-15,1-3-23 0,0 1-30 0,1-2-10 16,1-3-153-16,-2-1-355 0,1 1 158 0</inkml:trace>
  <inkml:trace contextRef="#ctx0" brushRef="#br0" timeOffset="8009">16349 5059 106 0,'0'0'123'0,"0"-3"-9"0,0 3-3 15,0 0-8-15,0-5-4 0,0 5-7 0,0 0-1 16,-1-5-7-16,1 5-7 0,0 0-1 0,-4-5-4 15,4 5-1-15,0-4-6 0,0 4 0 0,0 0-20 16,0 0 11-16,0-3-1 0,0 3-4 0,0 0-8 16,-4-5-3-16,4 1-4 0,0 4-3 0,0 0-8 15,-5-3 1-15,5 3 1 0,-5-5-6 0,1 5-4 16,4 0-5-16,-5-4 7 0,1 1-5 0,0 0-1 16,4 3-9-16,-9 0 2 0,9 0-1 0,-6-2-2 0,-2 2 0 15,8 0-2-15,-11-1-9 0,3 1 15 16,1 0-1-16,-4 2-4 0,0-1-1 0,2 2 1 15,0 0-4-15,3-2 2 0,-3 2 0 16,2 0-6-16,-3-1 3 0,4 0 3 0,-2 3-4 16,3-3 1-16,0 1 3 0,1 0-4 0,-1 1 7 0,2 1-3 15,-1 0-1-15,3 1 0 0,1 0 1 0,0 2 1 0,1-1-1 16,1 1 1-16,0 1 1 0,2 0-4 0,1-1-1 16,2 1 2-16,-2 1-2 0,2 0 2 0,0 2 3 15,0-3 2-15,0 1-5 0,-2 0 5 0,3-2-2 16,-3 1-4-16,-1 0-1 0,2 1-9 0,-1 0 6 15,1 2 3-15,-2-2 6 0,2-1-3 0,0 3-2 16,-4-2-4-16,2 0 4 0,-1 1-2 0,-1-3-4 16,3 2 2-16,-2-1 6 0,-2-2-4 0,-1 3-3 15,-1-4 0-15,0 3 7 0,-1-4-7 0,0 3 4 16,-2 1 2-16,-4-1 3 0,3-1-5 0,-1 2 2 0,1-2 6 16,-5 0 5-16,2 1-2 0,0-1 4 0,0-1-1 15,-2 0 2-15,2 0 2 0,0-2 1 16,-2 0-2-16,2-2 0 0,0 2 3 0,0-2-2 0,2 3-2 15,0-3 1-15,-2 0-1 0,0 3-3 16,0-5 4-16,1 2 1 0,3-1-3 0,-1 1 0 16,5-2-4-16,-8 1 0 0,8-1-5 0,-6 0-23 0,6 0-18 15,0 0-21-15,-6-4-24 0,4 2-29 0,2 2-18 16,0-7-145-16,2 0-297 0,0 1 131 0</inkml:trace>
  <inkml:trace contextRef="#ctx0" brushRef="#br0" timeOffset="8433.99">16326 5357 10 0,'0'6'94'0,"-2"-3"-13"0,2 4-1 16,0-2-3-16,0 2-20 0,0-1 11 0,2-1-1 15,1 3-1-15,-2-1-5 0,4-1-10 0,-5 1 0 0,5-1-9 16,-1 0 4-16,0-1 0 0,1 0 3 0,0-1-7 16,-1 1-4-16,2-2-10 0,-2-2 7 0,0 2-7 15,1-1 6-15,3-1 3 0,1-1-1 0,-3 0-1 16,-6 0 2-16,9-2 10 0,-5 1-2 0,-4 1-3 15,10-4-5-15,-7 1 2 0,1-2-5 0,-3 1-6 0,1 0 2 16,0 3-7-16,0-6 2 0,0 3 4 16,-2 4-3-16,1-6-4 0,-1 1-2 0,0-1-5 15,0 0 3-15,-1 1-7 0,-1-1 2 0,1 2-3 0,0-1-4 16,-3 0 2-16,0 1 1 0,0-1-4 0,-3 2-10 16,0-1 3-16,2 1-10 0,-3 1-10 0,3-1-10 15,-2 1-16-15,0 0-17 0,2 1-16 16,5 1-24-16,-8-1-32 0,1 1-85 0,7 0-240 0,-8-3 107 15</inkml:trace>
  <inkml:trace contextRef="#ctx0" brushRef="#br0" timeOffset="8911">16644 4983 15 0,'-1'-4'118'0,"1"4"2"15,0 0-19-15,0 0-5 0,0 0-12 0,0 0-11 16,0 0-9-16,0 0-8 0,0 0-2 16,0 0-8-16,-11 9-3 0,11-5 6 0,-2 2-14 0,2-1-1 15,-1-1-3-15,0 4 0 0,-2-1-5 0,3 0 15 16,-1 1-1-16,0 5 16 0,-2-2-8 0,2 1-2 16,-3 3 2-16,3 0 7 0,-3 3-5 0,-1-1-2 15,1 0 0-15,0 0 3 0,2 2-3 0,-1-2-6 16,3 3-5-16,-1-1-3 0,-2 0-1 0,3 1-9 15,0-2 3-15,0 0 2 0,4-1-5 0,-4-3-1 0,3 2-7 16,-1 0-1-16,1-5 1 0,-2 2 2 16,2-2-4-16,-2-2-3 0,-1 0-2 0,4-2 4 15,-4-2-4-15,0 3-6 0,1-3 3 0,-1 0-11 0,0-1-7 16,0 0-13-16,0-4-13 0,0 5-9 0,0-2-4 16,0-3-17-16,0 0-11 0,0 0-37 0,0 0-154 15,0 0-292-15,0 0 130 0</inkml:trace>
  <inkml:trace contextRef="#ctx0" brushRef="#br0" timeOffset="9546">16749 5292 30 0,'0'0'101'0,"0"0"-16"0,0 0 0 0,0 0-9 15,0 0-10-15,0 0-9 0,0 0 0 16,0 0-10-16,-1 13-4 0,1-13 4 0,0 5-14 0,0-1-2 15,0 2 3-15,0 0 8 0,0 0 10 0,-3-2-6 16,3 3 6-16,0-1-9 0,0-1-6 16,3 2-1-16,-3 0-6 0,0 0-4 0,1 3 3 0,-1-3 6 15,0 1-6-15,2 1-5 0,0-2-1 0,-1 1-2 16,3-1-2-16,-3 0-5 0,-1-2-2 0,2 2-2 16,0 0 1-16,-2-4 2 0,1 2 0 0,1 0 3 15,0-3 1-15,1 2 7 0,-3-4 10 0,2 1 5 16,-2-1 3-16,0 0 5 0,8 2-1 0,-8-2-1 15,10-3-5-15,-3-1-4 0,1-1-4 0,-1 2-2 0,3-1-4 16,2 1-4-16,-3-4-2 0,0 4-4 16,0-3-2-16,-2 3-2 0,2-4-2 0,0 2-3 15,-2 3 2-15,-1-1-3 0,4-2-1 0,-3 0 1 0,0 3 4 16,-2-3-3-16,1 4 1 0,2-3-5 0,-4 0 0 16,1-1 5-16,1 2-1 0,-3-2 3 0,2 1-4 15,3 1-6-15,-7-2 4 0,4-1-1 0,-1 3-10 16,-1-2 4-16,-1 0-6 0,1 0-1 0,-3-1 3 15,0 1 1-15,0 1 4 0,0 0-3 0,0-1 2 16,0 5 0-16,0-9-3 0,-3 6-2 0,3 3-2 16,-2-6 6-16,2 4 0 0,0 2 1 0,-3-5-4 15,3 5 2-15,0 0-3 0,-1-4-2 0,1 4 2 16,0 0-9-16,-6-2 2 0,6 2-6 0,0 0-2 16,0 0-9-16,0 0-17 0,0 0-24 0,0-3 2 15,0 3-10-15,0 0-20 0,0 0-144 0,-8 7-266 16,8-7 119-16</inkml:trace>
  <inkml:trace contextRef="#ctx0" brushRef="#br0" timeOffset="10063.99">17052 5420 131 0,'0'0'125'0,"0"0"-15"0,0 0-11 0,0 0-7 15,0 0-8-15,0 0-16 0,0 0-4 0,0 0-4 16,0 0-7-16,7 4-8 0,-7-4 3 0,0 0-7 16,0 0-20-16,3 2 26 0,-3-2 0 0,0 0 9 15,0 0 0-15,0 0-1 0,0 0 1 0,0 0 1 16,0 0-7-16,13-6-1 0,-7 2-7 0,-2 0 1 0,0 1-2 15,2-2-4-15,-2 1-3 0,1 2-2 0,-2-4-4 16,3 4-6-16,-2-2 2 0,0-1-3 16,0 2 0-16,-2-1 3 0,1 0-4 0,-2 0-1 0,1 1-3 15,0 1-1-15,-2-2-5 0,1 0 0 0,-1 4-1 16,0 0-3-16,-2-7-1 0,2 7-4 0,-1-3 0 16,1 3-6-16,-4-3 3 0,4 3-1 0,-9 0-5 15,9 0 3-15,-10-1 4 0,3 3-6 0,1 0-2 16,6-2 5-16,-13 3 3 0,6-1-4 0,1-1 2 15,-3 3-5-15,2-1 3 0,2 0 1 0,-2 4 2 16,1-4-1-16,-2 3 0 0,3-3 3 0,0 4 0 16,1-1-1-16,-1 1 0 0,2-1-3 0,-2-1-7 15,4 3 17-15,-4-1-7 0,2-1 5 0,3 2 5 16,0-3 1-16,3 2 2 0,-3 2 2 0,6 2-4 16,-2-2 2-16,0-3-3 0,1 3 1 0,4-1-6 0,1 1-2 15,-1-1-15-15,0-2-23 0,4 1-19 0,-3-1-24 16,2-2-28-16,0 2-42 0,-1-4-112 0,2 2-282 15,-1-4 125-15</inkml:trace>
  <inkml:trace contextRef="#ctx0" brushRef="#br0" timeOffset="12716">17494 5430 67 0,'0'0'85'0,"0"0"-3"0,0 0-5 0,0 0 1 16,0 0 1-16,0 0-7 0,0 0 1 0,0 0-11 16,0 0 6-16,0 0 1 0,0 0-3 0,0 0-7 0,0 0-1 15,0 0-4-15,0 0-5 0,0 0-7 0,0 0 0 16,0 0-10-16,0 0-3 0,0 0 2 0,0 0-5 15,0 0-3-15,0 0-2 0,0 0-4 0,0 0 2 16,0 0-5-16,0 0 0 0,0 0-3 0,0 0 0 16,0 0-4-16,0 0 7 0,0 0-1 0,0 0-2 15,0 0-3-15,0 0 2 0,0 0-2 0,0 0 6 16,0 0 2-16,0 0-4 0,0 0-6 0,0 0 1 16,0 0-6-16,0 0 6 0,0 0 0 0,0 0 1 15,0 0-5-15,0 0-6 0,0 0 6 0,0 0-3 16,0 0-1-16,19-4 5 0,-13 3-3 0,1 0 0 15,1-2-2-15,0 3 3 0,3-2-5 0,-1-1 2 16,2 0-1-16,-1-1 3 0,1 2 4 0,2-1-7 16,-1 1 1-16,-2-2-1 0,2 1 1 0,7-1 1 15,-7 1 3-15,0 1 0 0,6-2 0 0,-3 0-5 16,1 1 5-16,4-1-3 0,-2 2-3 0,3-1 6 0,-5 0 2 16,4-1-6-16,-2 2 1 0,3 1-6 0,-4-3 2 15,2 3 1-15,0-1 3 0,1 1 5 0,-1-1-2 16,2-1-4-16,-3-1 0 0,3 2 4 0,-2 0-2 15,1-1-3-15,1 2 4 0,-2-3 4 0,2 3-3 16,-6 0 2-16,-2-2-2 0,1 1-2 0,-4 2-1 16,2-3-1-16,-2 3 1 0,1-3 6 0,-5 1-2 15,2 2-3-15,-1-2 4 0,1 1-3 0,-4 0-1 16,2 1 1-16,0-1 0 0,-3-1-3 0,-4 2 5 16,9-2-13-16,-4 1 11 0,-5 1-1 0,5-4 1 0,-5 4-1 15,0 0-4-15,4-2-7 0,-4 2-5 16,0 0 11-16,0 0-6 0,0 0 1 0,0 0-13 15,0 0 9-15,0 0-6 0,0 0-2 0,0 0-14 16,0 0-24-16,0 0-51 0,0 0-108 0,0 0-235 16,0 0 105-16</inkml:trace>
  <inkml:trace contextRef="#ctx0" brushRef="#br0" timeOffset="13712.99">18920 4821 30 0,'0'0'122'0,"0"0"-13"0,0 0-12 15,-2-3-26-15,2 3 4 0,0 0-8 0,0 0-5 16,0 0-8-16,-7 6-4 0,7-6-1 0,-3 6-8 15,1-1-7-15,0-2 0 0,-1 1-1 0,-1 2-10 0,-1 1 3 16,1 1 2-16,0 1 0 0,-2 1-1 16,0-1-9-16,1 2 5 0,-2 0-1 0,3 1-1 15,-2 0-2-15,0 2 3 0,2 3 3 0,-3-2-5 0,2 0-2 16,-4 0-2-16,6 1-2 0,-3-1-2 0,0 0 0 16,5-3-1-16,-3 0 1 0,1 0-5 0,-1 0 3 15,1 2 5-15,-1-5-2 0,0 2-1 0,0-2-8 16,3-1 2-16,-1-1-2 0,0-2-3 0,2 1-5 15,-1-1 10-15,-2-2-13 0,3-1 16 0,0-2 0 16,0 6 1-16,0-6-2 0,0 4 8 0,0-4 3 16,0 0 8-16,0 0-1 0,0 0-5 0,0 0 5 15,0 0-5-15,0 0-9 0,13-12 3 0,-11 7-10 16,4-1-1-16,-1 0 0 0,0-3 0 0,0-2-2 16,0 2-8-16,0-3 1 0,-1 0-26 0,2 2 25 15,-1-2 1-15,0-2 2 0,-1 0-3 0,0 2 1 16,0-4 3-16,1 0-4 0,-2 1-1 0,-1 2 6 0,2 2 5 15,-1-1-7-15,-2 0-1 0,-1 1 2 0,3 1 3 16,-1-1 3-16,-1 2 8 0,-2-1 5 16,4 0-4-16,-1 3 7 0,0 0 10 0,-1 0 3 0,0 2-3 15,0-1-3-15,-1-1 3 0,2 3-6 0,1-1 2 16,-3-1 0-16,0 3-8 0,0 3 1 0,2-5-2 16,-2 5-2-16,0-9-11 0,0 9 8 0,0-4-3 15,0 4 2-15,0 0-5 0,2-2 3 0,-2 2 0 16,0 0-2-16,0-3-3 0,0 3 0 0,0 0 2 15,0 0-1-15,0 0-5 0,0 0-2 0,0 0 6 16,0 0-7-16,0 0 4 0,0 0 2 0,0 0-3 16,0 0 0-16,0 0 3 0,0 0-1 0,0 0-4 15,0 0-5-15,0 0 5 0,0 0 0 0,0 0-1 16,0 0-2-16,0 0 4 0,0 0 0 0,0 0-5 16,0 0 6-16,0 0 2 0,3 10-5 0,-1-5 4 15,-1 0 0-15,2-2 0 0,-1 5-2 0,0-2 1 0,-2 1 2 16,3 3-3-16,-1 1 2 0,2-2-4 0,-4 2 2 15,4-1 1-15,2 2 0 0,-2-2 0 0,-4 2 3 16,5 0 0-16,-1 0-4 0,1 0 2 0,5 0-3 16,-6 1 4-16,1-2-1 0,-2 1 0 0,1-4-1 15,1 5 3-15,1-2-1 0,-2-2 2 0,0 0-2 16,0 2 2-16,-2-5-5 0,1 2 4 0,-2-3 0 16,2 2 0-16,-1 1 0 0,0-4-3 0,0 3 0 15,3-1 1-15,-4-4-12 0,1 2-3 0,-1 1-1 16,-1-2-5-16,1 0-5 0,0 1-5 0,1-1-14 15,-2-3-4-15,0 0-22 0,0 3-9 0,0-3-14 16,0 0-23-16,0 5-124 0,0-5-260 0,0 0 115 16</inkml:trace>
  <inkml:trace contextRef="#ctx0" brushRef="#br0" timeOffset="14078">18693 5063 12 0,'0'0'125'0,"0"0"-12"0,0 0-14 15,0 0-7-15,0 0-6 0,0 0-6 0,0 0 0 16,0 0-9-16,0 0 3 0,0 0 4 0,0 0-10 15,20-2 4-15,-20 2-9 0,8-3 3 0,-8 3-18 16,6-2-1-16,-1 0-3 0,4 1-9 0,-1-1-2 16,-4 1-4-16,10 0 3 0,-7 1-7 0,2-1 0 15,4-1-5-15,-1 1-11 0,-2 0-4 0,1-1-7 16,1 1-8-16,-3 0-6 0,5 1-1 0,-4-1-5 16,0 1-4-16,3-3-9 0,-4 3-3 0,0-2 4 15,0 2 0-15,0-3 1 0,-2 1 0 0,1 0 5 0,0-2 4 16,0 1 2-16,-3 0-18 0,1 1 1 0,-1 0-5 15,2-4-2-15,-2 2-19 0,-1-1-90 0,-3-1-165 16,2 2 73-16</inkml:trace>
  <inkml:trace contextRef="#ctx0" brushRef="#br0" timeOffset="14536">19094 4824 1 0,'0'0'103'16,"0"0"3"-16,0 0-4 0,0 0-3 0,0 0-3 16,0 0-1-16,0 0-4 0,0 0-5 0,-2-3-4 15,2 3 2-15,0 0-11 0,0 0-16 0,0 0 3 0,0 0-5 16,0 0-12-16,0 0-2 0,0 0-7 0,0 0-3 15,0 0-5-15,0 0-3 0,-2 10 2 0,2-10-3 16,0 7-9-16,0-3 7 0,0 2 1 0,2 1-4 16,-2-2-1-16,-2 2 2 0,4 3-1 0,-4-1-6 15,2 0 1-15,0 0 6 0,0 0-5 0,0 3 4 16,0-1-7-16,-2-1 4 0,4 3 5 0,-4-1-1 16,-1 1-1-16,3-4-6 0,0 3 3 0,-1 0-3 15,1 0-3-15,0-2 4 0,0 0-2 0,-1 0 4 16,1-1-2-16,1-2-3 0,-1 0 1 0,0 1-8 15,0-3 6-15,1 2 3 0,-1-2-5 0,0 1-1 16,0 1 1-16,0-3 1 0,0-2-3 0,0 2 0 16,0 2-1-16,0-1 5 0,0-5-3 0,-2 4-2 15,2-4 0-15,0 5-6 0,0-5-4 0,0 5-6 16,0-2 0-16,0-3-8 0,0 0-5 0,0 7-5 16,0-7-5-16,2 2-11 0,-2-2-22 0,7 1-25 0,-7-1-162 15,8 0-276-15,-8 0 122 0</inkml:trace>
  <inkml:trace contextRef="#ctx0" brushRef="#br0" timeOffset="15729">19229 4835 70 0,'0'0'101'0,"0"0"-3"0,0 0-7 0,-2-2-4 0,2 2-1 16,0 0-8-16,0 0-3 0,0 0-1 0,0 0-7 16,0 0-1-16,0 0-6 0,0 0-19 0,0 0 12 15,0 0-4-15,0 0-2 0,-8-2-6 0,8 2-1 16,0 0 1-16,0 0-3 0,0 0-3 0,0 0 1 15,0 0-5-15,0 0 2 0,0 0-2 0,0 0 0 16,0 0 0-16,0 0 3 0,0 0-8 0,0 0 0 16,0 0-1-16,0 0-3 0,0 0-4 0,0 0 0 15,0 0-8-15,0 0 0 0,0 0 0 0,0 0-4 16,0 0-2-16,0 0-2 0,0 0 3 0,0 0-5 16,0 0 3-16,0 0-7 0,0 11 6 0,0-6 4 15,-1-2-3-15,1 2-1 0,-3 2 1 0,2-2-3 0,0 2 3 16,1 0 0-16,-1 2-2 0,2 2-2 0,-2-1-2 15,-2-2 3-15,6 3 0 0,-3 0 3 0,-3-1-4 16,3-2 2-16,3 4 0 0,-3-2 1 0,0 1-2 16,0 1 4-16,0-1-5 0,0 1 4 0,-3-2-1 15,3 2-2-15,0-3 4 0,0 2-3 0,-1-2-2 16,-2-1 1-16,3-2 1 0,-1 4 1 0,0-3-1 16,-2-3-3-16,3 4 2 0,0-3 3 0,0-1 2 15,0 4 0-15,0-5-4 0,3 2 0 0,-2-1-1 16,0 1-2-16,-1-2 3 0,3 3-1 0,1-3-16 15,-3 0 6-15,1 1-8 0,1-1-14 0,1-1-9 16,-4-2-11-16,4 5-13 0,-3-3-13 0,-1-2-15 16,0 0-33-16,0 0-86 0,5 1-228 0,-5-1 101 15</inkml:trace>
  <inkml:trace contextRef="#ctx0" brushRef="#br0" timeOffset="16750.99">19154 5057 129 0,'0'0'142'0,"0"0"-16"0,0 0-11 0,0 0-16 15,0 0-8-15,9 0-5 0,-9 0-10 0,0 0-3 16,0 0-5-16,10-1-8 0,-10 1-4 0,8-2-3 16,-4 1-16-16,-4 1 5 0,11-1-2 0,-11 1-7 0,9-1-2 15,-5 0 0-15,2 0-12 0,1-2 7 0,-1 1-6 16,1 0-1-16,-1 0-5 0,3 1 2 0,-3-2-8 15,1 2 4-15,-1 0 0 0,3-1-2 0,-1 2-9 16,-2 0-1-16,2-1-2 0,-3 1-7 0,2-2 4 16,-7 2-1-16,13 0-2 0,-6 0 2 0,2 2-4 15,-2-2 6-15,-7 0-5 0,11 0 3 0,-5 1 4 16,0-1-5-16,-6 0 3 0,0 0 5 0,9 0 7 16,-9 0-5-16,0 0 3 0,5-1 3 0,-5 1 0 15,7-2 0-15,-7 2-1 0,4 0-4 0,-4 0 2 16,7-4 0-16,-7 4-2 0,9-1-8 0,-5 0 11 15,-4 1-5-15,0 0 5 0,5-1 6 0,-5 1 4 0,0 0 8 16,10-2 3-16,-7 0 3 0,-3 2 1 0,0 0-4 16,4-4 0-16,-2-1-1 0,-2 5-3 15,3-3-7-15,-1 1 5 0,-2 2-4 0,3-6 0 0,-3 3-1 16,0 3-2-16,3-4 5 0,-3 4-5 0,0 0-2 16,0 0 1-16,0-3-4 0,0 3-14 0,0 0 14 15,3-2-4-15,-3 2-3 0,0 0 0 0,0 0-1 16,0 0-3-16,0 0 1 0,0 0-1 0,0 0-7 15,0 0 0-15,0 0-2 0,0 0 1 0,0 0-1 16,0 0 0-16,-16 2 2 0,16-2-4 0,0 0 8 16,-7 3 1-16,4-2-4 0,0 4 3 0,-1-2 0 15,3 0-5-15,-3 1 2 0,0-1 4 0,0 4 0 16,2-1-8-16,-2 2 9 0,-2-2 1 0,3 1 0 0,-1-1-5 16,3 1 8-16,-3 2-5 0,4-2 0 0,-1 0 1 15,-2 0-4-15,3 1 3 0,-1-3 0 16,1 2 2-16,1-2 2 0,-1 3-1 0,0-7-1 0,3 4-1 15,-2-1 1-15,-1 1-5 0,4-2 7 0,-3 0 2 16,3-2-9-16,-1 2 9 0,3-2 6 16,-6-1-2-16,6 4-4 0,1-4-2 0,-2 0-1 0,0 3 5 15,1-2-4-15,-2 2-1 0,3-2-3 0,-7-1 1 16,7 0-2-16,-3 2 6 0,1 0 2 0,0 0-1 16,-5-2-4-16,7 3 0 0,-3-2-3 0,-4-1 8 15,5 5-7-15,-3-4 2 0,-2-1-2 0,3 3 0 16,-3-3 4-16,2 4-4 0,-2-4 1 0,5 3 3 15,-5-3 0-15,0 0 0 0,5 1-2 0,-5-1 0 0,3 2 2 16,-3-2 7-16,0 0 4 0,0 0 10 16,0 0 6-16,0 0 3 0,0 0 0 0,0 0-5 15,0 0-3-15,0 0-4 0,1-10 1 0,1 6-5 0,-2 1 0 16,0-2-1-16,1-1-2 0,-1 1-3 0,1-2-2 16,-1 2 2-16,1 1-1 0,0-5-2 0,1 1 2 15,1 0-5-15,-2 2 3 0,2-1-1 0,-2-1 12 16,1 3-3-16,2-3-1 0,-1 3-1 0,2-1-6 15,-1-1 4-15,-1 0-4 0,1 2-3 0,1-2-1 16,-2 2 5-16,3 0-6 0,-2 2-8 0,-1-3-15 16,2 3-18-16,0 0-21 0,-1 1-21 0,3 0-17 15,1-1-19-15,-3 0-7 0,3 3-37 0,-8 0-99 16,11 0-281-16,-3 0 126 0</inkml:trace>
  <inkml:trace contextRef="#ctx0" brushRef="#br0" timeOffset="17404">19683 5020 128 0,'0'0'116'0,"0"0"-13"0,0 0-8 0,0 0-7 16,0 0-13-16,0 0-1 0,0 0-14 0,0 0-3 15,0 0 2-15,0 0-14 0,0 0-3 0,0 0-7 16,0 0-4-16,-1 9-5 0,-1-4 13 0,1-3-2 16,1-2-3-16,-2 9-6 0,2-4 2 0,-2 1-1 15,1-1-2-15,-3 3-2 0,1-2-5 0,3 1-1 0,-4 2-2 16,1-1-8-16,2 0 4 0,-1-2 0 0,1 2-2 15,0-4-5-15,-3 2 3 0,4 1-2 0,-1-4-1 16,1 2 0-16,0-1 1 0,-3 0 3 0,3-4 0 16,0 4-9-16,0-4 10 0,0 0-5 0,2 7 2 15,-2-7 10-15,0 0 4 0,2 2 12 0,-2-2 2 16,0 0-1-16,0 0-5 0,0 0 0 0,0 0-7 16,12-8 1-16,-8 7-3 0,3-3-4 0,-1 0-3 15,1 0 0-15,1-1 2 0,2 0-5 0,-4 0-1 16,0 0-1-16,4 0 4 0,-3 2-7 0,0-3 5 15,-2 3-6-15,1-2 2 0,1 3 1 0,-1-3-5 16,0 3-3-16,-2-1 3 0,-4 3 0 0,7-2-11 16,-4 0 15-16,-3 2-4 0,9-2-3 0,-9 2-3 15,0 0 2-15,4-3-6 0,-4 3-4 0,0 0-1 16,0 0 2-16,0 0 1 0,0 0-2 0,0 0 5 0,0 0-2 16,5 7-1-16,-4-5 1 0,-1-2-3 0,3 5 3 15,-3 0 7-15,1 0-2 0,-1-1 1 0,0 3-14 16,4-4 16-16,-4 1-2 0,1 1 1 0,2 1-3 15,-3-1 1-15,1-1 6 0,2 1-1 0,-2-1-2 16,-1-1 0-16,5-2-2 0,-5 3 2 0,0-4-3 16,4 5-1-16,-4-5 1 0,1 3 3 0,-1-3-2 15,3 6 0-15,-3-6-7 0,1 1-3 0,-1-1-12 16,3 7-9-16,-3-7-16 0,5 1-15 0,-5-1-17 16,8 0-15-16,-8 0-39 0,11-1-72 0,-6-1-223 0,3-3 100 15</inkml:trace>
  <inkml:trace contextRef="#ctx0" brushRef="#br0" timeOffset="18278">20098 5017 71 0,'0'0'108'0,"-12"6"-6"0,8-4-6 0,-3 2-6 16,1 1-11-16,1-2-2 0,-3 1-13 0,1 0-5 16,0 0 7-16,-2 1-15 0,3 0-1 0,-2 2 5 15,-2 0-1-15,2-2-9 0,1 0 0 0,0 2-10 16,1-2 3-16,1-3-1 0,-3 3-4 0,4 0-5 0,-2-1 2 16,3 1-10-16,-1-1-5 0,0-3-2 0,3 2 9 15,-4-2 0-15,5-1-6 0,-1 4 0 16,1-4 0-16,0 5 4 0,0-5-1 0,0 0 1 0,0 0 6 15,14-3-6-15,-6 0 0 0,-2 1 0 16,5 0-5-16,-2-1-3 0,3 2 0 0,-3-3-13 16,1 0 12-16,-2 3-8 0,-3-1 8 0,1 0 3 0,-1-1-4 15,-1 2-5-15,-4 1 8 0,8-3-19 0,-8 3 9 16,5-1-6-16,-5 1-11 0,5-2 9 0,-5 2 5 16,0 0-7-16,0 0 2 0,9 6 4 0,-9-2-3 15,3-2 6-15,-3-2-5 0,2 4-2 0,2-1 8 16,-1 1-7-16,-1-3 8 0,2 2-4 0,0-1-6 15,1 1 5-15,-1-1 2 0,2 2-2 0,-1-1 2 0,2 0 0 16,-1-3 0-16,2 0-3 0,-3 0 2 16,1 0 2-16,-6 0-2 0,15 0 3 0,-9 0-1 15,0-3 3-15,1 3-3 0,-2-2 9 0,2 1 1 0,-2-3-3 16,0 3-1-16,-1-3-1 0,4 2 3 0,-4-1 5 16,0-2-2-16,-1 0-5 0,3 1 0 0,0-4 1 15,-1 1 7-15,1 2-2 0,-3-2 3 0,2-2 1 16,-1 2-4-16,0-3-5 0,-3 1 0 0,4-1-2 15,-2-1 3-15,2 1-1 0,-5-1-1 0,2-1-6 16,2 0 3-16,0 2 2 0,-4-2-3 0,3 1 7 16,-2 2-4-16,-1 2 15 0,0 1-2 0,0 0-1 15,1-1-5-15,-1 0-2 0,0 3 1 0,0-1-2 16,0 0 1-16,0 1-3 0,0 4 0 0,0-5 1 16,0 1 1-16,0 4-4 0,0 0-1 0,-2-6 3 15,2 6-6-15,1-4-2 0,-1 4 5 0,0 0-1 16,0 0-4-16,0 0 3 0,0 0 1 0,0 0 2 0,0-4-10 15,0 4 8-15,0 0 3 0,0 0-3 0,0 0-3 16,0 0-2-16,0 0 0 0,0 0-1 0,0 0 0 16,0 0-11-16,0 0 10 0,0 0 1 0,0 0-1 15,0 0 0-15,0 0 1 0,-8 12-1 0,7-6 4 16,-2-1-3-16,1 1-1 0,2 3-1 0,-4-2 0 16,3 1 6-16,-2 1 0 0,3-1-4 0,0 1 2 15,-1 2 1-15,1-1 4 0,0 1-4 0,0 1-1 16,1-3 6-16,-2 1-3 0,2 2 2 0,-2-2-6 15,2-1-8-15,-1 3 16 0,4-4-4 0,0 2 0 16,-2-1 0-16,-2 1 0 0,4 0 0 0,-1-5-1 16,-2 2-1-16,2-1 0 0,-1 2 1 0,2-5 1 15,-1 1-2-15,-2 2-4 0,2-2-8 0,-2-1-8 16,-1-3-5-16,1 4-14 0,-1-2-10 0,0-2-38 16,0 0-45-16,0 0-55 0,0 0-95 0,0 0-303 0,8-9 134 15</inkml:trace>
  <inkml:trace contextRef="#ctx0" brushRef="#br0" timeOffset="18482">20187 5009 11 0,'5'-2'193'0,"2"1"-24"15,2-1-15-15,5 1-17 0,-1 1-19 0,6 1-31 16,-6-1-44-16,6 0-31 0,-2 1-42 0,-3 0-43 16,-4-1-65-16,3 1-148 0,5-1 67 0</inkml:trace>
  <inkml:trace contextRef="#ctx0" brushRef="#br0" timeOffset="18747.99">20479 5002 120 0,'0'4'124'0,"0"0"-14"0,0 1-8 0,-1-2 0 15,2 2-7-15,-5 1-11 0,4-1-5 0,0 0-5 16,0 1-5-16,-1 0-10 0,2 0-10 0,-1 1-3 15,0-1-1-15,-1-1-4 0,-2 0-10 0,2 1-2 16,1-1 3-16,0-1-3 0,1 1-4 0,-1-2-14 16,3 1-6-16,-3-4-12 0,1 4-10 0,-1-4-22 15,0 2-17-15,0-2-46 0,0 0-88 0,0 0-207 16,0 0 92-16</inkml:trace>
  <inkml:trace contextRef="#ctx0" brushRef="#br0" timeOffset="19012">20488 4836 98 0,'0'0'183'0,"0"0"-12"0,0 0-3 0,2-3-9 15,-2 3-18-15,0 0 2 0,0 0-13 0,0 0-16 16,0 0-10-16,0 0-13 0,0 0-8 0,3-5-10 16,-3 5-13-16,0 0-19 0,0 0-25 0,0 0-12 0,0 0-14 15,0 0-29-15,0 13-19 0,0-8-24 16,0 1-34-16,0-2-130 0,-3 4-266 0,1-2 118 0</inkml:trace>
  <inkml:trace contextRef="#ctx0" brushRef="#br0" timeOffset="19757">20590 5002 36 0,'0'0'129'16,"0"0"-10"-16,0 0-5 0,0 0-13 0,-2 3-6 15,2-3-7-15,0 0-5 0,2 5-7 0,-1 0-5 0,1-2-11 16,-2-3-2-16,0 9 0 0,1-5-10 16,-2 0-3-16,2 1-8 0,-1 3-5 0,1-2 1 15,1 1 0-15,-2 1-10 0,1-2 4 0,0 2-1 0,1 1-5 16,1-2-4-16,1-2 1 0,-4 2 0 0,2 2-8 16,0-5 5-16,3 1 0 0,-2 2 0 0,-2-2 1 15,3-4 6-15,-2 2 4 0,2-1 4 0,1 1-4 16,-1 0 5-16,-4-3 0 0,10 1 0 0,-4-1 1 15,1 0 5-15,-7 0 9 0,8-4 0 0,-2 4-2 16,2-4-10-16,-3 1 6 0,-1 1 1 0,0 2 5 16,-2-5-18-16,3 0 5 0,2-1 1 0,-5 2-3 15,2-1 9-15,1 0-4 0,-2-2-1 0,1 2-7 0,1-2 1 16,-3 2-1-16,2-2-5 0,-3 2-2 0,2-1-3 16,0 0-2-16,-1 1-1 0,2 0-1 0,-1 1-1 15,-1 1-7-15,-1-1 7 0,0 2-3 0,-1 2 2 16,6-5-4-16,-6 5-2 0,0 0-2 0,2-4 1 15,-2 4-4-15,0 0-6 0,0 0-8 16,0 0-5-16,3-2-8 0,-3 2-3 0,0 0-7 0,0 0 11 16,0 0 4-16,5 7 4 0,-4-3-1 0,2-2 1 15,2 2 4-15,0-1 0 0,3 0 0 0,2 2 4 16,-1-3 2-16,3 2 1 0,-1-1-1 0,-1 1 1 16,5-1 5-16,-2-2-5 0,0 0 7 0,1-1-1 15,0 0 1-15,-4-1-3 0,2-2 2 0,4 1 2 16,-5-1 2-16,1 0-3 0,-4-1 4 0,0-1-5 0,-3 1 4 15,4 0-7-15,-3-1 10 0,-1 1-2 0,-1 1 0 16,-1 0 1-16,-1-1 2 0,1 1 0 16,2-1-1-16,-5 4 1 0,2-2-3 0,-2 2-2 0,0 0-3 15,4-3-3-15,-4 3-1 0,0 0-1 0,0 0-4 16,0 0 8-16,0 0 1 0,0 0-2 0,0 0 1 16,0 0-2-16,0 0-2 0,-15 5 3 0,11-1 1 15,0 1 3-15,0-2-5 0,1 1 1 0,-3 0-4 16,1 2 3-16,-1-1 3 0,0 1 3 0,-1 3 0 15,2-2-4-15,-1-2-4 0,2 2 7 0,0 0-1 16,2 3-1-16,0-1 2 0,1 0 1 0,1-1-2 16,-1 2-4-16,2-2-10 0,0 1-19 0,2 1-25 15,-2-5-21-15,4 2-27 0,-2-2-37 0,-1 0-42 16,3-1-104-16,-1-3-311 0,-1 3 139 0</inkml:trace>
  <inkml:trace contextRef="#ctx0" brushRef="#br0" timeOffset="20993.99">19408 5674 50 0,'0'0'135'0,"0"0"-7"0,0 0-7 0,0 0-3 15,0-5 0-15,0 5 0 0,0 0 0 0,0 0-3 0,0-6 0 16,0 6-4-16,0 0 3 0,0 0-4 16,0-4-4-16,0 4-7 0,0 0-9 0,0 0-7 15,0 0-12-15,0 0-3 0,-2-5-9 0,2 5-6 0,0 0-7 16,0 0-7-16,0 0-8 0,0 0-6 0,0 0-9 16,0 0-9-16,0 0 4 0,0 0-4 0,0 0-3 15,-3 14 4-15,2-9-6 0,-2 0-2 0,0 0-14 16,1 2-6-16,1-2 4 0,1 2-1 0,0-2 6 15,0 0-3-15,0 2 2 0,-1-2 4 0,1-1-6 0,1 0 6 16,0-2-1-16,-1-2 4 0,2 7-1 16,1-6 1-16,-3-1-1 0,7 1 0 0,-7-1 1 15,9-1 0-15,-9 1 4 0,10-1-4 0,-1-2 2 0,-3 1 4 16,3-1-8-16,-2-1 4 0,4 0-3 0,-4 0 4 16,0 2 2-16,2-1-2 0,-4-1 1 0,2 1-6 15,-1 1 14-15,1-1-1 0,0-1 3 0,-2 2 1 16,2-1-2-16,-4 0-2 0,3 2 6 0,-3-2-3 15,2 1 1-15,-5 2-3 0,8-3-2 0,-8 3 2 16,5-2-3-16,-5 2-1 0,0 0-1 0,8-1-4 16,-8 1 2-16,0 0 0 0,0 0-1 0,10 2 0 15,-10-2-1-15,1 3 0 0,-1-3-4 0,3 3 3 16,-3-3 1-16,1 7 2 0,4-4-1 0,-1 1 3 16,-3-2-4-16,2 3 0 0,-2-2-2 0,3 1 6 15,-1-1-4-15,-2-1 3 0,-1-2 0 0,5 5-2 16,-4-3-1-16,3 0 4 0,-4-2-1 0,8 3 1 0,-8-2-2 15,0-1 4-15,13-1-5 0,-6 0 5 0,0-2-3 16,-1 2-2-16,1-1 5 0,4 0 1 16,-5-1-6-16,2 1 3 0,-3-2-1 0,4 0 0 0,-3 2 3 15,-1 0 1-15,-1-2 0 0,2 0 2 0,0 0 9 16,-2 0 2-16,0-1 4 0,-1 0 6 0,0 1 7 16,0-3 0-16,-1 1 2 0,1-1-9 0,-1 1 3 15,0 1 0-15,0-4 0 0,-2 1-5 0,0 4-1 16,1-4-6-16,2 1 2 0,-6 1-2 0,2 0-2 15,1 1-6-15,0 0-2 0,0 1-11 0,0 4-2 16,0-8-9-16,0 6-14 0,0 2-18 0,-2-4-18 16,2 4-20-16,-2-4-29 0,2 4-25 0,0 0-23 15,0 0-30-15,0 0-115 0,0 0-329 0,0 0 146 16</inkml:trace>
  <inkml:trace contextRef="#ctx0" brushRef="#br0" timeOffset="21968">20019 5566 3 0,'0'0'134'0,"0"0"-11"16,-4-3-17-16,4 3-13 0,0 0-3 0,-12 6-4 15,7-4-10-15,-1 2-32 0,1 0 25 0,-4 1-6 16,-1 2-5-16,2-3-6 0,-3 1-16 0,0 3 9 16,3-1 3-16,-1 2-9 0,-1-2-5 0,-1 3 4 15,4-5-11-15,-1 5-2 0,-1-3 1 0,4-1-2 16,1 0-3-16,0 0-2 0,-1 0-2 0,4-1-3 16,-3 0 4-16,4 0-5 0,0-3-1 0,0-2 10 0,4 5 0 15,-4-5 0-15,6 0 9 0,-6 0-6 0,12 0 3 16,-6-2-4-16,1-1-1 0,3-1-5 0,-2-1-2 15,2-2-4-15,-3 0 1 0,1 1 0 0,-1-1-3 16,2 0 0-16,-5 0-4 0,3 2 3 0,-1 0 2 16,-3 0-4-16,3 0 5 0,-3 2 3 0,-1-1-10 15,1 3 6-15,-3 1 1 0,2-4-4 0,-2 4-4 16,4-2-2-16,-4 2-2 0,0 0-1 0,3-3 2 16,-3 3-4-16,0 0 4 0,0 0-8 0,0 0 6 15,0 0 0-15,0 0 1 0,-3 12 0 0,1-6 0 16,2-2-4-16,-2 1 2 0,2-5 2 0,0 8 0 15,0-4 0-15,0 1 1 0,0-5 1 0,4 5 1 16,-3-1-5-16,1 0 3 0,-1-1-4 0,-1-3 7 16,5 3-4-16,-5-3 2 0,7 2 1 0,-2-1-1 0,2-1 0 15,-7 0-9-15,13-2 13 0,-8-1 4 16,0 2-6-16,3-1 6 0,0-2-1 0,-4 2-4 0,3-1 4 16,1 0 1-16,-3 0-6 0,0-1 2 0,2-1 0 15,-5 0 0-15,5 5 5 0,-3-4 5 0,0 1 2 16,0-1 4-16,-4 4-1 0,5-6 2 0,-2 6-2 15,-3 0 3-15,4-3 3 0,-4 3-1 0,0 0-3 16,1-4-2-16,-1 4-2 0,0 0-5 0,0 0-5 16,4-2-5-16,-4 2-9 0,0 0 4 0,0 0-1 15,0 0 1-15,0 0-2 0,-9 11 6 0,9-6-9 16,-3 1 0-16,1-2-7 0,0 2-2 0,-1 1-1 0,3-3-3 16,-2 1 7-16,2 1-4 0,0-2 2 0,0 1 2 15,0-1-5-15,2 1 10 0,1 0-1 16,1 0-5-16,1-3 7 0,3 1-3 0,-2-1-4 0,2 0 4 15,0-1 1-15,4-1-9 0,-2 0 7 16,1 0 1-16,0-1 6 0,2-1-4 0,-4 0-2 0,1-3 2 16,2 2 3-16,-1-4 1 0,-3 3 5 0,1-1-2 15,0 0 4-15,0-2-15 0,-4 0 10 0,0 3 2 16,-1-2 8-16,1 3 6 0,-1-2 3 0,1 2-2 16,-2 1 2-16,-1-2-1 0,-2 4 3 0,2-5-5 15,-2 5-3-15,3-3-2 0,-3 3-11 0,0 0 9 16,0 0-5-16,0 0-1 0,0 0 2 0,0 0-7 15,0 0-2-15,0 0 4 0,0 0 4 0,0 0-4 0,-3 14 0 16,2-11-1-16,0 3 4 0,-1 1-2 16,-1 0 1-16,2 2 2 0,-3 1-4 0,3 0 4 15,0-1-2-15,-1 2 0 0,0-1-1 0,2 1 2 0,-3 1-3 16,3 2 4-16,-4-1 4 0,4 0-4 0,0-2 4 16,0 3-4-16,0 1-1 0,3-5-2 0,-2 1 1 15,2-1 0-15,-1 2 0 0,1-1 1 0,2-2 3 16,-1 0-1-16,-1-1-7 0,0-1-18 0,0-2 0 15,-1 2-9-15,2-5-22 0,-4 1-8 0,3-1-16 16,-1 2-27-16,-2-4-41 0,0 0-126 0,6 0-291 16,-6 0 130-16</inkml:trace>
  <inkml:trace contextRef="#ctx0" brushRef="#br0" timeOffset="23786">20529 5574 49 0,'0'0'190'0,"-1"-5"-9"16,1 5-8-16,-3-3-14 0,3 3-10 0,0 0-15 16,-5-3-12-16,5 3-13 0,0 0-16 0,0 0-9 15,0 0-12-15,0 0-9 0,0 0-3 0,0 0-8 16,0 0-3-16,0 0-5 0,-11 8-7 0,8-3-2 16,-1 0-4-16,0 0-3 0,2 1-6 0,-6 2 1 0,3-1-3 15,1-2 0-15,0 0-4 0,0 2-1 0,3-4-1 16,-3 1-2-16,-2 2 0 0,6-1 2 0,-4-1-4 15,4-1-4-15,-1 2 2 0,1-5-5 0,1 9 0 16,-2-6 1-16,2 0-1 0,-1 1-2 0,0-4-1 16,-4 5 5-16,7-2 1 0,-3-3-2 0,0 6-2 15,0-2 0-15,1 0-2 0,-1-1 1 0,3 1 1 16,-3-2-3-16,1 3 2 0,-1 0 1 0,6 0 1 16,-6 0-2-16,5-1-1 0,-1 0-1 0,0 0-1 15,-1 1-1-15,-1-1 0 0,2 1 0 0,1-2-3 16,-1 1 4-16,-3-2-2 0,2 2-2 0,1 0-1 15,-2-4-1-15,-2 0 2 0,3 4 2 0,-3-4-4 16,0 0 3-16,0 5-3 0,0-5 1 0,0 0 3 16,0 0 1-16,0 0 0 0,-1 3 0 0,1-3 0 15,-7 3-3-15,7-3 1 0,-1 2-1 0,1-2-8 16,-8 4-14-16,8-4-15 0,-5 3-16 0,5-3-9 0,-4 1-18 16,4-1-10-16,0 0-19 0,0 0-12 0,0 0-106 15,0 0-253-15,0 0 113 0</inkml:trace>
  <inkml:trace contextRef="#ctx0" brushRef="#br0" timeOffset="24624">20975 5580 63 0,'0'0'172'0,"0"0"-14"16,0 0-22-16,0 0-17 0,0 0-14 15,0 0-11-15,0 0-10 0,0 0-11 0,0 0-6 0,0 0 1 16,-10 8-5-16,10-8-9 0,-5 5-4 0,2-1 4 16,-1 2-7-16,2-1 0 0,-3-1-5 0,1 1-10 15,4 0 1-15,-4 0-3 0,0-1-2 0,4 1-3 16,0 1 1-16,-2-2-1 0,2 1-6 0,0 0-2 15,0 0-1-15,2 0-4 0,2-2 5 0,0-1-1 16,2 1 0-16,-1-2-1 0,2 1-1 0,-1-2 1 16,0 0-7-16,-6 0 5 0,13 0 3 0,-6-4-9 15,-2 0 4-15,0 1-1 0,1 0 4 0,-1-3-4 16,0 2-3-16,-1 0 9 0,-1 1 3 0,-1 3-2 0,0-4 1 16,0 1 0-16,-2 3-5 0,0 0 1 0,4-4-8 15,-4 4 0-15,0 0-9 0,0 0-11 16,0 0-7-16,0 0 5 0,0 0 5 0,0 0 2 0,0 0 1 15,0 0-3-15,0 0-4 0,-4 13-2 0,5-9 4 16,-1-4 1-16,3 5-1 0,3-1 3 16,-6-4 5-16,5 3 5 0,3-1 1 0,-1 0 5 0,1-1 1 15,3-1 0-15,0-1-1 0,1-1 0 0,-2 0 2 16,0 1 3-16,3-3 0 0,-4-1 3 0,-1 2-1 16,2-2-8-16,0 1 0 0,-1-3 4 0,-1 1-6 15,-2-1-1-15,-1-1-6 0,-1 2 10 0,0-4-3 16,2 3-4-16,-2 0 4 0,0 1 2 0,-3-1-4 15,2 2-1-15,-1 2 9 0,0-1-2 0,-1 2-2 0,-1 2 2 16,0-5-15-16,0 5 9 0,0 0-3 16,0-7 0-16,0 7-3 0,0 0-8 0,-8 0 4 0,8 0-1 15,-11 0 0-15,11 0 1 0,-7 2-2 0,2-1-1 16,0 1-5-16,1 1 1 0,4-3 3 0,-7 6-3 16,4-2 0-16,-1 2 6 0,2-1-2 0,-1 0-3 15,2 7 7-15,-2-5-1 0,3 5 2 0,3 0 5 16,-2 0-9-16,3 2 6 0,-2-1 0 0,2 3 5 15,0-1-4-15,-1-3-2 0,0 4-7 0,-1 0 15 16,0-5-9-16,1 5 6 0,-2 0 1 0,0-2 0 16,0-3 4-16,1 3-4 0,-5-2-1 0,4-1 3 15,-1 0-1-15,-1-2 0 0,-1 1-2 0,-2 0-2 16,4-3-3-16,-3 2 7 0,1-3 1 0,-2-1-2 16,3 0 2-16,0-1 3 0,-2 0-7 0,2 2 3 15,-2-4 1-15,3-2 6 0,-1 3 1 0,-3 1 5 0,4-4 18 16,-4 3 9-16,4-3 10 0,0 0-6 0,0 0 4 15,0 0-2-15,-11-7-5 0,8 2-3 0,3 2-3 16,-2-4-4-16,2 0-5 0,0-3-6 0,-3 3-9 16,6-2-24-16,-3-1-25 0,2 0-17 0,1-1-24 15,2 0-31-15,-1 0-33 0,1 1-167 0,0 2-335 16,1-2 148-16</inkml:trace>
  <inkml:trace contextRef="#ctx0" brushRef="#br0" timeOffset="25104">21815 5524 103 0,'-2'-5'173'0,"1"0"-21"0,0 1-12 0,-2 0-14 16,3 4-4-16,0-7-13 0,-4 4-11 0,4 0-13 16,0 3-8-16,-6-4-8 0,-2 2-13 0,8 2-1 15,-13 0-6-15,4 2-8 0,-1-1-6 0,1 3 1 16,-1 0-2-16,-4 0-6 0,4 4-6 0,3-2-2 15,-1 1-3-15,2 2-7 0,1 0-1 0,1 2-6 16,1 0 1-16,1 0-3 0,2 3 1 0,4-4 2 16,1 6-9-16,-1-3 0 0,5 1-1 0,-3-3-6 0,1 0-2 15,1-4 5-15,-3 1-6 0,1 0 1 16,0-2-4-16,-2 1 12 0,0-2-3 0,-3 0-1 16,3-2 3-16,-4 1-1 0,1 0 6 0,2-3 3 0,-3 3 4 15,0-4 4-15,1 4 1 0,-1-4 2 0,0 0 0 16,0 7 3-16,-4-5 0 0,4-2 4 0,-6 3-7 15,0-3 2-15,-1 2 0 0,4 1-3 0,-4-2-19 16,5 2-17-16,2-3-20 0,-8 3-12 0,5-2-25 16,3-1-16-16,-6 4-131 0,6-4-249 0,-5 1 110 15</inkml:trace>
  <inkml:trace contextRef="#ctx0" brushRef="#br0" timeOffset="25478.99">22006 5617 63 0,'0'0'137'0,"0"0"-13"15,0 0-21-15,0 0 6 0,-10 10-3 0,7-5-14 16,1-1-6-16,-3 2-9 0,2-2-2 0,3 1-11 15,-5-2-5-15,5 3-10 0,0-3-2 0,-2 2 0 16,4 0-10-16,-2 0-5 0,5-2 1 0,-5-1-8 16,3 1 3-16,2-1-7 0,-4 2 10 0,3-4-4 15,1 3 7-15,-5-3 0 0,9 0-3 0,-9 0 4 16,9 0 1-16,-5-3 4 0,1 1 1 0,-1-2 9 16,-3 1-4-16,4 0-7 0,0-3-3 0,-5 0 2 0,3 1 4 15,-2-2-1-15,-1 2-7 0,0 0-3 16,0-2-3-16,0 0-4 0,-1 2-5 0,-2 2-5 15,-2-1-6-15,0-1-19 0,1 2-9 0,1-1-17 0,-3 4-19 16,6 0-18-16,-6-4-17 0,-2 4-31 0,8 0-20 16,0 0-128-16,-10 1-293 0,10-1 129 0</inkml:trace>
  <inkml:trace contextRef="#ctx0" brushRef="#br0" timeOffset="25814.99">22217 5356 90 0,'0'-4'177'0,"0"4"-11"0,0 0-14 16,0-4-17-16,0 4-13 0,0 0-16 0,0 0-15 15,0 0-10-15,0 0-4 0,0 0-14 0,0 0-3 0,0 0-5 16,0 0-14-16,0 15 10 0,0-10 2 0,0 2-8 16,0 3-5-16,0 0 3 0,-1-1-2 15,-2 4 7-15,3-1-5 0,0 5-2 0,0-1-1 0,0-1-6 16,3 6 2-16,-2-3-7 0,-1-1-2 0,0 2-3 16,6 0-2-16,-6-2-2 0,3 2-2 0,-2-1-21 15,2-7-7-15,-1 5-24 0,1-4-13 0,-2 1-11 16,4-4-49-16,-1 0-13 0,-2-2-30 0,0 0-107 15,3-4-279-15,-2 1 123 0</inkml:trace>
  <inkml:trace contextRef="#ctx0" brushRef="#br0" timeOffset="26176">22348 5571 93 0,'-1'3'126'0,"1"1"-10"15,-2-1-9-15,2 2-6 0,0-5-14 0,0 9-10 16,0-4 1-16,0 0-2 0,2-1-11 0,-2 0-2 16,1 0-7-16,1 0-6 0,-1 0 3 0,-1-4 4 15,5 4-3-15,-5-4 2 0,2 3 4 0,3-1 1 16,-5-2 5-16,6 1 0 0,-6-1 7 0,9-3-5 15,-3 0-6-15,2 1-9 0,1-4-2 0,-3 2-1 0,-2-1-6 16,5-2-11-16,-4-2-3 0,3 1 1 16,-3-1-3-16,3 0-6 0,-3 0 2 0,0 1-3 15,-3-3-3-15,1 5-4 0,-3-2 3 0,4 1-8 0,-3 2-1 16,-1 0 0-16,3 0 2 0,-3 0-2 0,0 0-10 16,0 5-13-16,1-4-25 0,0-1-14 0,-1 5-32 15,0 0-24-15,2-3-26 0,-2 3-15 0,0 0-125 16,0 0-299-16,0 0 132 0</inkml:trace>
  <inkml:trace contextRef="#ctx0" brushRef="#br0" timeOffset="26403">22576 5545 129 0,'0'7'132'0,"0"0"-11"15,0 1-8-15,0 1-6 0,2 1-6 0,1-3 2 16,-3 4-3-16,2-3-6 0,0 0-8 16,-2-1-14-16,4-3-5 0,-4 0-4 0,0 0-7 0,2 1-5 15,-2-3-5-15,0 3-5 0,0-5-3 0,0 3-11 16,0-3-11-16,2 5-14 0,-2-5-26 0,0 0-8 16,0 0-43-16,0 0-164 0,0 0-260 0,0 0 116 15</inkml:trace>
  <inkml:trace contextRef="#ctx0" brushRef="#br0" timeOffset="26568.99">22558 5339 32 0,'0'0'173'15,"-1"-4"-20"-15,1 4-24 0,0 0-31 0,0 0-15 16,0 0-10-16,0 0-32 0,0 0-37 0,18 6-38 0,-12-3-92 15,4 2-136-15,-2-2 61 0</inkml:trace>
  <inkml:trace contextRef="#ctx0" brushRef="#br0" timeOffset="27119.99">22789 5470 9 0,'0'5'115'15,"0"-3"-16"-15,0 5-4 0,0-1 7 0,0 2-12 16,0-3-4-16,-1 3-24 0,-1 0 6 0,0 1-1 16,1 0-6-16,1-1-9 0,-1 1 2 0,0-2-18 15,1-1 6-15,1 1-5 0,-1-1-3 0,0 0-3 0,0-1 3 16,0 0-14-16,0-1 3 0,1 0-2 0,-1-4-9 15,0 4 12-15,0-4 11 0,0 0 14 0,1 4 9 16,-1-4-5-16,0 0-13 0,0 0-4 0,13-4-3 16,-7 1-10-16,0 1 0 0,4-3-6 0,-4 2 0 15,3-1-1-15,0 1-7 0,-1 1 2 0,1-3-1 16,1 4-4-16,-5 0-2 0,0 0 1 0,2-1-4 16,-2 1 2-16,-5 1-3 0,0 0 4 0,10 1-3 15,-10-1-2-15,5 2-3 0,-5-2 6 0,3 2-6 16,-3-2 3-16,2 4 1 0,-2-4 1 0,0 0 0 15,2 7-1-15,-2-7-1 0,1 2 0 0,-1 2-2 16,1 2 3-16,2-1 3 0,-3-3-2 0,5 5-2 16,-3 0 1-16,2-2 5 0,2 5-6 0,2-1 2 0,4 0 2 15,0 0 0-15,2 3-1 0,-6-5-1 16,4 0-5-16,-5 4 3 0,4-5-22 0,-4 2 18 16,0-1-5-16,-1 2 2 0,0-4 0 0,-4 2 3 0,1-2-1 15,0 3 1-15,-2-3 1 0,-1-1-2 0,2 3-2 16,0-4 7-16,-2 2-5 0,1 1 0 0,-1-2-12 15,0 0 16-15,0-4 3 0,-3 7 2 0,3-2-7 16,-2-2 7-16,-2 0-3 0,3-1-11 0,-3 2 7 16,-2 0-11-16,4-1-21 0,-2-2-27 0,4-1-31 15,-7 4-39-15,7-4-77 0,-9-1-226 0,9 1 100 16</inkml:trace>
  <inkml:trace contextRef="#ctx0" brushRef="#br0" timeOffset="27350.99">23096 5296 118 0,'-2'-3'157'0,"-5"1"-16"16,3-1-16-16,-1 3-17 0,5 0-11 0,-11 0-7 15,3 0-6-15,3 3-5 0,-1 2-17 0,-6 3-20 16,3-2-18-16,0 4-30 0,-3-1-21 0,4-1-44 16,-6 6-100-16,0-2-184 0,2 0 81 0</inkml:trace>
  <inkml:trace contextRef="#ctx0" brushRef="#br0" timeOffset="27977.99">20121 6042 160 0,'-2'-4'208'0,"-2"4"-13"0,4 0-16 0,-6-2-20 16,6 2-18-16,-3-3-16 0,3 3-14 0,0 0-15 15,0 0-9-15,0 0-8 0,0 0-12 0,-7 5-3 16,7 0-9-16,-1 1-3 0,-1-2-6 0,-2 6-4 16,4-3-7-16,-1 4 0 0,-2 1-9 0,-2 0-1 0,4-1-15 15,-4 6 1-15,2-1-8 0,-2-4 4 16,5 5-3-16,-5-2 2 0,1-1 1 0,4 1-5 15,0 1-9-15,0-3-9 0,0 0-14 0,0 1-16 16,0-2-17-16,4 0-16 0,-3-3-28 0,3 1-9 0,-4-3-25 16,0-1-98-16,0-2-259 0,0 0 115 0</inkml:trace>
  <inkml:trace contextRef="#ctx0" brushRef="#br0" timeOffset="28846">19858 6236 191 0,'0'0'212'16,"-5"-4"-18"-16,5 4-20 0,0 0-20 0,0 0-17 0,0 0-17 16,9-5-17-16,-4 0-20 0,3 3-13 0,5-1-5 15,-1-2-10-15,1 0-7 0,5 1-7 16,4-6-4-16,3-2-8 0,0-2-4 0,-4 6-1 0,4-4-10 15,-5 3-5-15,3-4-3 0,-3 4-9 0,0 1 3 16,-3-4-2-16,1 3-2 0,-2 1 1 0,0 1-7 16,-3 2 5-16,1-2 0 0,-5 0 5 0,5 2-3 15,-4-2 3-15,-1 2-4 0,3 1 3 0,-3-3 1 16,0 3 0-16,-4 0 3 0,-1 2 4 0,1-2-3 16,-1 2 4-16,-1 0 3 0,1-1 8 0,-4 3 0 15,5-5 4-15,-2 4 2 0,-3 1 2 0,0 0-1 16,5-3 1-16,-5 3 2 0,0 0-2 0,0 0-1 0,0 0 0 15,4 0-1-15,-4 0-9 0,0 0-1 0,0 0-2 16,0 0-5-16,0 0 0 0,0 0 3 16,0 0-6-16,0 0 1 0,0 0-3 0,-13 9 1 0,11-3 3 15,-3 0 2-15,1-1 2 0,0 0-4 0,-2 3 0 16,2-1 4-16,0 1-3 0,-1 1-1 0,1 0 0 16,-3 1-1-16,5 1-3 0,-2-2 3 0,3 3-3 15,-2-5 2-15,2 5-5 0,-3-7 6 0,4 3-4 16,-1-2 1-16,1 1-1 0,0-1-1 0,1 0 4 15,-1-1-1-15,1-1-2 0,-1 2-2 0,4-3 3 16,-1-1-3-16,2 0 3 0,-5-2 0 0,10 3-3 16,-5-6 0-16,2 1-1 0,-1 0-1 0,4-3 2 0,-1 1 2 15,0 0-2-15,-3 0 1 0,0 1 0 16,1-2-6-16,-2 0 4 0,-1 4-1 0,1-3-3 16,0 2 1-16,0 2 2 0,1-2-4 0,-6 2 2 0,5-3 1 15,-5 3-3-15,0 0-4 0,0 0 0 0,0 0-1 16,0 0 6-16,8 5-3 0,-8-5 3 0,-2 6 1 15,2-6 1-15,-2 6-3 0,0-3 1 0,2 4-2 16,-2-5 2-16,0 5-1 0,2-2-3 0,0 0 2 16,0 2-2-16,0-2-3 0,2-1 1 0,0 1-2 15,4 1 1-15,-2-1 1 0,0-4 0 0,5 2 3 16,-5 0 2-16,6-1 4 0,3-2 1 0,-5 0 1 16,2 0 5-16,4-2-1 0,-5-1 1 0,4-1 0 0,-3 0 6 15,0-2 1-15,-1 1-3 0,0 0-2 16,0 1 5-16,-2-1 1 0,1 0 2 0,-3 1-1 15,1-1 1-15,-2 2-1 0,-2 0 2 0,2 1-1 0,0-1 1 16,-4 3-6-16,3-2 4 0,-3 2-3 16,0 0-4-16,0 0-4 0,0 0-2 0,2-4 0 0,-2 4-1 15,0 0-1-15,0 0 0 0,0 0 1 0,-17 9-2 16,13-7 1-16,-2 1-3 0,2 1 8 0,-3 1-4 16,4-2 1-16,-1 2-4 0,0-1 0 0,-1 1 1 15,2-2 1-15,1 3 1 0,-2 1 0 0,3-2-2 16,0 3 0-16,-2-3 0 0,3 4-6 0,3-1-4 15,-1 2-14-15,1-3-18 0,2 3-14 0,1-5-19 0,3 2-12 16,3-2-32-16,3 0-22 0,3-1-142 16,-1-1-308-16,4-3 136 0</inkml:trace>
  <inkml:trace contextRef="#ctx0" brushRef="#br0" timeOffset="29251">21109 6160 130 0,'0'6'157'0,"-2"2"-11"0,0 2-2 0,2 2 3 16,-2 0-19-16,-1 5-9 0,4 2-8 0,-2-2-12 15,1 0-7-15,-3 2-14 0,1 0-5 0,-2 1-7 16,4 1-5-16,-4 4-4 0,3-2-5 0,1-3-6 16,-3-2-6-16,3 0-4 0,0 0-3 0,-1-1 1 15,1 0-5-15,0-1-2 0,-4-1-2 0,3-3-4 16,-1 0-1-16,0-2-1 0,0 0-4 0,-2 0-15 15,-1 1-23-15,4-3 0 0,-3 1 2 0,1-3-4 16,3-2-5-16,-4 0-1 0,4 0-1 0,0-4-17 16,0 0-14-16,0 0-27 0,0 0-6 0,0 0 2 15,6-18-7-15,-5 8 1 0,4-6-2 0,0-1-86 16,-3-2-203-16,4-4 90 0</inkml:trace>
  <inkml:trace contextRef="#ctx0" brushRef="#br0" timeOffset="30053">21086 6422 299 0,'4'-17'58'0,"-4"0"3"15,-3 5 17-15,3 1 11 0,-1-1-1 0,1 3 4 16,1 1 0-16,2 1-12 0,-3-1-1 0,1 3-3 15,0 0 0-15,2-2-7 0,-3 5-5 0,2-2 0 16,2 1-10-16,0 0-4 0,-4 3-3 0,8-3-3 16,-3-1 2-16,3 2-5 0,-2 2-3 0,-6 0-4 15,9 0-7-15,-9 0-2 0,9 0-2 0,-1 0-2 16,-8 0 0-16,9 2-8 0,-4 2 2 0,-1-2-5 0,-2 2 1 16,1 0-5-16,-1 1-3 0,1 1 1 0,-3 0 1 15,4 2 1-15,-4 0-2 0,1-2 0 16,0 2-1-16,0-1-4 0,-3 0-2 0,2 0 1 0,-4 0 3 15,3-2-5-15,-2 0 0 0,1 0 2 0,-1 1-4 16,2-2 3-16,-3-2 1 0,4 2 4 0,0-4-4 16,-4 3 0-16,4-3-4 0,0 0 4 0,0 0-5 15,0 0 0-15,7-13 1 0,-5 6 1 0,5-2-8 16,-2 0 7-16,1 2-1 0,1-2 1 0,-1 3 5 16,3-4 5-16,2 4 1 0,0 0 4 0,0-1-9 15,0 2 5-15,2 0-5 0,-1 0 1 0,1 3 1 16,-4 0-4-16,-1 4 4 0,-1-2-6 0,2 1 7 15,1 0-6-15,-4 2 4 0,1-1-1 0,-1 0-2 0,-2 2 3 16,2 0-2-16,-2-2-3 0,0 1 0 16,-1 0-1-16,-2 1 5 0,-1-1 1 0,4-1-4 15,-4-2 7-15,2 5-4 0,-2-5-3 0,3 1 5 0,-3-1-2 16,1 3 6-16,-1-3 1 0,0 0 1 0,0 0-6 16,14-4 1-16,-9 1 4 0,-1-1-6 0,0-1 0 15,1 0-2-15,0 1-1 0,0-2-1 0,-1 1 7 16,0 0 5-16,1 1 5 0,-2 2 0 0,-1-1 4 15,-2 3-1-15,4-5 2 0,-3 2-1 0,-1 3-2 16,3-4-2-16,-3 4-4 0,2-3-3 0,-2 3-4 16,0 0-6-16,4-2 1 0,-4 2-7 0,0 0 3 15,0 0 1-15,0 0-7 0,5 5-7 0,-5-5 2 16,0 6-3-16,0-6 3 0,3 3 0 0,-2 0 0 16,-1-3 0-16,3 3 3 0,-1-1 3 0,0 1 6 15,0-2-6-15,-2-1-4 0,8 6-8 0,-3-4-6 0,0 1-13 16,1-2 3-16,2 2 0 0,2-1-1 0,-1 1 5 15,-2 0-6-15,4-2 7 0,-1 3 8 0,-1-2-7 16,-1 0 3-16,-2 0 6 0,1-2 1 0,-2 3 9 16,-5-3 12-16,9 0 17 0,-9 0 11 0,6 0-1 15,-6 0-1-15,6-3-2 0,-6 3 7 0,4-4 7 16,-4 4 7-16,6-3 3 0,-6 0 5 0,0 3 3 16,1-4-7-16,-1 4 0 0,0 0-9 0,0-5-2 15,0 5-8-15,0 0-4 0,0 0-4 0,0 0-2 16,0 0-8-16,0 0 2 0,-13 1-2 0,13-1 1 15,-11 4 3-15,4 0-5 0,1-1-2 0,-1 0 3 16,1 1-4-16,1 0-1 0,-3 2 0 0,4-4 2 0,-1 2-3 16,0 0 1-16,0-2 0 0,1 1-1 15,2 0 1-15,2-3 3 0,-5 4-4 0,5-4 4 16,-2 1 3-16,2-1 3 0,0 0-4 0,0 0-12 0,0 0-17 16,0 0-6-16,0 0-12 0,9-11-14 0,-5 6-10 15,1 0-18-15,0-1-28 0,0 0-20 0,2-1-30 16,-1 0-91-16,1-2-267 0,0-2 118 0</inkml:trace>
  <inkml:trace contextRef="#ctx0" brushRef="#br0" timeOffset="30579.99">21800 6091 71 0,'0'0'172'0,"-1"-5"-10"0,1 5-13 15,0 0-10-15,1-5-11 0,-1 5-12 0,0 0-13 16,0 0-9-16,0 0-15 0,0 0-6 0,0 0-8 15,0 0-11-15,0 0-4 0,0 13-5 0,0-10-1 16,0 5-1-16,0-2 3 0,-1 6-1 0,0-2-3 16,-3 2 4-16,0 0-6 0,2 1-3 0,-5 3-2 15,2-2-5-15,1 3-1 0,-3 0-4 0,0-2-3 16,3 2-2-16,1-5 1 0,0 1-3 0,-1-2 1 0,2-2-6 16,0-1-2-16,1-3-3 0,-3 0 1 0,4 0 0 15,0-1 1-15,0 0-1 0,0-4 3 16,5 6-1-16,-1-5 0 0,1-1-2 0,4-3-1 0,1 1 1 15,3 0-6-15,0 1-2 0,-1-2-9 0,-1 1 1 16,3 0 0-16,-1 1 2 0,-3 0-5 0,0 1 1 16,-2-1-3-16,-2 1 1 0,1 1 2 0,-7-1 0 15,10 0-1-15,-6 1 0 0,-2 2 1 0,-2-3 2 16,4 2-2-16,-4-2 4 0,3 4-1 0,-3-4 0 16,0 7 0-16,0-7 4 0,-3 4-1 0,3 0-4 15,0-4 3-15,-4 5-1 0,2-1 3 0,-1 0 1 16,-1-3 3-16,2 3-10 0,-3-2-19 0,4 0-9 0,-3 3-25 15,0-3-44-15,4-2-35 0,-8 2-134 0,4 1-297 16,-1-2 133-16</inkml:trace>
  <inkml:trace contextRef="#ctx0" brushRef="#br0" timeOffset="31063">22011 6225 59 0,'0'0'120'0,"0"0"-8"16,0 0-12-16,0 0 7 0,0 0-6 0,-11 9 1 16,7-6-4-16,-1 2-5 0,-2-1-8 0,1-1-8 15,2 6 6-15,0-4 7 0,-1 0-17 0,1 4-8 0,3-3-3 16,-1 3-8-16,0-1 2 0,2 1-4 0,0-2-6 15,2 1-3-15,0-3 2 0,4 4-6 0,2-3 0 16,2-1-7-16,2-1-1 0,3-3-1 0,3 0-7 16,0 1-3-16,-1-2-4 0,-2-3-4 0,2-1-9 15,2 2-3-15,-1-5 0 0,-2 2 3 0,0-3-1 16,-5 1 4-16,-2 1 1 0,3 0 14 0,-5 1 11 16,-4 1 6-16,3 1 1 0,-2 1-2 0,2-1-3 15,-3 1-6-15,-3 2-2 0,5-5-5 0,-5 5-3 16,0 0-6-16,4-2-8 0,-4 2 1 0,0 0-2 15,0 0 0-15,0 9 1 0,0-9-1 0,-4 10 0 16,3-5 0-16,-2-1-1 0,2 2 2 0,-2 1-5 16,2-2 4-16,-4 0 1 0,5 2-2 0,0-2 0 15,0 2 4-15,0-3-4 0,0 2 0 0,6-2 3 16,-6 1-3-16,7 2 4 0,-5-4-3 0,5 2 2 16,-2-1 1-16,0-1-5 0,4-2-10 0,-1-1-17 0,2 1-16 15,-1-1-25-15,1-1-29 0,0 1-6 0,3-3-25 16,-3 0-26-16,1-2-21 0,0 3-89 0,-1-5-286 15,0 2 127-15</inkml:trace>
  <inkml:trace contextRef="#ctx0" brushRef="#br0" timeOffset="31517">22488 6291 104 0,'0'0'143'0,"0"0"-10"0,-4 13-15 16,3-10-12-16,0 2-10 0,-1 0-10 0,2-1-8 0,-2 2-10 16,2 0-8-16,0-1-7 0,-3-1-6 0,3 3 5 15,3-3-8-15,-3 0-5 0,0 1-2 16,0 0-6-16,2-2-3 0,0-1 0 0,-2-2-3 0,5 5 6 16,-1-3-2-16,-4-2-10 0,11-2 1 0,-5 1 8 15,1-1-11-15,1-2 3 0,0 1 7 0,-1 1 2 16,0-3-4-16,0 2 6 0,0-1 0 0,0 1 2 15,-1 1 5-15,-2-2 1 0,1 1-8 0,-1 0 4 16,2 3-3-16,-6 0-1 0,4-2-10 0,-4 2-2 16,7-2-4-16,-7 2 0 0,0 0 0 0,11 4-4 15,-6-1 3-15,-1-2-5 0,-3 2-2 0,3 0-3 16,-3-1 4-16,3 2 1 0,-4 0-4 0,4 0 1 0,0 0 0 16,-3-3-3-16,2 2-3 0,-3-3 3 0,1 4-2 15,-1-4 1-15,4 3-5 0,-4-1-5 16,0-2-1-16,0 0-2 0,0 0 3 0,5 3-1 0,-5-3 3 15,0 0-3-15,0 0 5 0,0 5-1 16,0-5-2-16,0 0 4 0,0 4-2 0,0-4 1 0,0 0 2 16,0 4-3-16,0-4 6 0,0 0-4 0,0 0 3 15,0 0-4-15,0 4-1 0,0-4-9 0,0 0-18 16,0 0-23-16,0 0-21 0,0 0-55 0,0 0-149 16,0 0-303-16,0 0 134 0</inkml:trace>
  <inkml:trace contextRef="#ctx0" brushRef="#br0" timeOffset="31690.99">22834 6397 99 0,'0'0'261'16,"0"0"-8"-16,0 0-10 0,1 3-19 0,-1-3-25 15,0 0-17-15,0 0-29 0,0 0-60 16,0 0-70-16,0 0-71 0,-3 6-91 0,3-6-119 0,0 0-278 15,-21-7 123-15</inkml:trace>
  <inkml:trace contextRef="#ctx0" brushRef="#br0" timeOffset="34463.99">3071 6688 116 0,'0'0'140'0,"0"0"-8"0,0 0-25 0,0 0-6 0,0 0-8 16,0 0-13-16,0 0-2 0,0 0-4 0,0 0-4 16,0 0-8-16,0 0-2 0,0 0 0 0,0 0-4 15,0 0 1-15,0 0-1 0,0 0-1 0,0 0-1 16,0 0-3-16,0 0-1 0,0 0 2 0,0 0-2 16,0 0-3-16,0 0 0 0,0 0-1 0,0 0-4 15,0 0-3-15,0 0-3 0,0 0-1 0,0 0-2 16,0 0-3-16,0 0-1 0,0 0-7 0,0 0 1 15,0 0-3-15,0 0-1 0,0 0-1 0,0 0-2 0,0 0-6 16,0 0 6-16,0 0-3 0,0 0 3 16,0 0 2-16,0 0 5 0,0 0 0 0,0 0-3 15,0 0 1-15,0 0-4 0,0 0 0 0,9-10 0 0,-4 7-1 16,2-1-1-16,4 0-3 0,-2 0-1 16,3 2 0-16,-1-2-2 0,2 0-6 0,1 1-6 0,-1 1-14 15,5-2-7-15,-6 1-5 0,1 0-6 0,-1 1-9 16,-1 0-2-16,-1 0-11 0,-2 2-7 0,-1-1-8 15,-1-1-8-15,0 1-8 0,1 0-12 0,-1 0-24 16,-6 1-14-16,7 0-117 0,-7 0-274 0,0 0 121 16</inkml:trace>
  <inkml:trace contextRef="#ctx0" brushRef="#br0" timeOffset="34924">3139 6779 78 0,'0'0'133'0,"0"0"-9"15,0 0-10-15,0 0-8 0,0 0-7 0,0 0-5 16,0 0-10-16,0 0-4 0,0 0-13 0,0 0-1 16,0 0-2-16,0 0-11 0,0 0-2 0,0 0-5 15,0 0-2-15,0 0-2 0,0 0-3 0,0 0 2 16,0 0-2-16,0 0 11 0,0 0-7 0,0 0-4 16,0 0 0-16,0 0 3 0,0 0-2 0,12-5 0 15,-12 5-2-15,6-4-4 0,-1 1-4 0,0 1-1 16,-1 1-6-16,4-1 0 0,-1 0-4 0,0-1-1 0,3 0-5 15,-4 1 1-15,2 2-1 0,0-3 1 0,-1 1-1 16,-2 0-6-16,3 2 3 0,-8 0-2 0,8-2-1 16,-4-1 1-16,-4 3-5 0,6 0 5 0,-6 0-7 15,6 0 6-15,-6 0-2 0,0 0-1 0,0 0-2 16,0 0 1-16,0 0-3 0,0 0-4 0,0 0-9 16,8-1-17-16,-8 1-16 0,0 0-11 0,0 0-21 15,0 0-22-15,0 0-31 0,0 0-145 0,0 0-298 16,0 0 132-16</inkml:trace>
  <inkml:trace contextRef="#ctx0" brushRef="#br0" timeOffset="49974.99">15093 6783 8 0,'0'0'98'0,"-6"-2"-13"0,6 2-11 0,-3-3 1 15,3 3-10-15,0 0-3 0,-5-1-15 0,5 1 5 16,0 0-5-16,0 0-8 0,0 0 1 0,0 0-6 15,0 0 1-15,0 0 3 0,0 0-22 0,0 0 16 16,-5-3-11-16,5 3-7 0,0 0 7 0,0 0-9 16,0 0 1-16,0 0 1 0,0 0 4 0,0 0-2 15,0 0-6-15,0 0 4 0,0 0-2 0,0 0-1 16,0 0-4-16,0 0 1 0,0 0 1 0,0 0-1 16,0 0-5-16,0 0 5 0,-8 0 0 0,8 0-2 0,0 0-4 15,0 0 2-15,0 0 6 0,0 0 4 0,0 0 3 16,0 0-12-16,0 0 11 0,0 0-2 0,0 0 4 15,0 0-10-15,0 0 8 0,0 0 2 0,0 0-6 16,0 0-5-16,0 0 4 0,0 0-6 0,0 0 5 16,0 0-4-16,0 0-1 0,0 0 2 0,0 0-4 15,0 0 6-15,0 0 1 0,0 0-3 0,0 0-1 16,0 0 11-16,0 0-3 0,0 0-3 0,0 0 0 16,0 0-1-16,0 0 2 0,0 0-2 0,0 0-8 0,0 0 1 15,0 0-2-15,0 0 1 0,0 0-5 16,0 0 4-16,0 0 1 0,0 0 4 0,0 0-4 0,0 0 4 15,0 0-2-15,26 3 0 0,-19-6 6 0,3 3-5 16,3 0 1-16,0-3 5 0,0 2 3 0,5-3 2 16,0 0 2-16,-5 3 4 0,6-3 5 0,0 1-3 15,-1-1-1-15,-4-1 4 0,5 3-3 0,-1-3-6 16,-2 2-23-16,2 0 11 0,-1-1-2 0,1 4-3 16,-1-4 1-16,0 3 1 0,1-1-5 0,0 1 6 15,4-1-9-15,-2 2 3 0,2 0-2 0,-1 0-6 16,-1 0 7-16,1 0-6 0,0 2-2 0,1 1 1 0,1-3 1 15,-3 0-2-15,2 2 0 0,1-2-2 0,-6 3-2 16,2-3 6-16,-2 0 7 0,-3 0-7 16,-2 0 5-16,1-3 1 0,-1 3 3 0,-2 0-2 0,1-1-4 15,0 2 3-15,-5-1 1 0,4-2-3 0,-3 2 4 16,0-1 1-16,-1 0-5 0,2 1 4 0,-8 0 0 16,10-1 2-16,-3 1-12 0,-7 0 7 0,14-2 2 15,-8 2 0-15,1-1-2 0,-1 1 2 0,3 0 0 16,-1 1-4-16,-2-1 6 0,1 0-10 0,-7 0 2 15,11-1-22-15,-11 1 3 0,8 1-15 0,-8-1-13 16,4 2-21-16,-4-2 11 0,0 0-10 0,0 0-28 16,0 0-65-16,0 0-181 0,-21 0 80 0</inkml:trace>
  <inkml:trace contextRef="#ctx0" brushRef="#br0" timeOffset="50755">15069 6899 32 0,'0'0'63'16,"-4"-2"0"-16,4 2-3 0,0 0-3 0,0 0 3 15,0 0-3-15,0 0-7 0,0 0 8 0,0 0-13 16,0 0-8-16,0 0-5 0,0 0 0 0,0 0-3 16,0 0-4-16,0 0-4 0,0 0-7 0,0 0 4 15,0 0 1-15,0 0-3 0,0 0-1 0,0 0-2 16,0 0 6-16,0 0-4 0,0 0-4 0,0 0 0 15,0 0-3-15,0 0 0 0,0 0 1 0,0 0 0 16,19-7-5-16,-10 7 4 0,-1-1-9 0,3 0 10 16,3-2-1-16,3 2-2 0,0 1 0 0,3-2 10 0,2-2-6 15,-1 1 1-15,2 1-1 0,7-1 0 16,-2 1-3-16,1 0 0 0,1-3 6 0,-3 4-2 16,0-3-2-16,3 2-1 0,-2 0 8 0,2 0-9 0,-7 1 4 15,5 1-3-15,1-5 5 0,-2 2 3 0,-6 1 0 16,7-1-3-16,-7 1 0 0,2 0 13 0,-5-1-10 15,5 2 0-15,-2 0 2 0,-1-4 4 0,-3 3 5 16,3-3-11-16,-3 3 3 0,1 2-3 0,-6-2-1 16,6-1-3-16,1-1-3 0,-1 4 3 0,-4-1-7 15,3 1 7-15,2 0-5 0,-1-3 1 0,0 6 1 16,1-3-7-16,0-3 6 0,-1 6-2 0,0-3-1 16,-1 0-2-16,-7 0 3 0,4 0-1 0,-8 1-1 0,3-1-1 15,-2 1 0-15,-2-1 4 0,-5 0-7 16,0 0 0-16,10 2-2 0,-10-2 4 0,0 0-6 15,0 0 2-15,0 0-6 0,0 0 4 0,0 0 1 0,0 0-1 16,-13 6-12-16,13-6 1 0,-9 2-5 16,4 0-7-16,5-2-7 0,-13 0-10 0,7 3-5 0,6-3-10 15,-5 0-3-15,1 1-6 0,4-1-25 16,-6 1-70-16,6-1-176 0,0 0 77 0</inkml:trace>
  <inkml:trace contextRef="#ctx0" brushRef="#br0" timeOffset="53275">15011 6752 11 0,'0'0'84'0,"0"0"-5"16,0 0 2-16,0 0-13 0,0 0-2 0,0 0-5 0,0 0-3 16,0 0-4-16,0 0-5 0,0 0-7 0,0 0 3 15,0 0-11-15,0 0-5 0,0 0-7 16,-2-4 5-16,2 4-5 0,0 0-1 0,0 0-4 0,0 0-1 15,0 0-1-15,0 0-6 0,0 0 10 0,0 0-11 16,0 0-3-16,0 0 2 0,0 0 4 0,0 0-9 16,0 0 4-16,0 0 2 0,0 0-4 0,0 0 6 15,0 0-1-15,0 0 1 0,0 0-6 0,0 0 2 16,0 0-5-16,0 0 4 0,0 0 1 0,0 0 2 16,10-1-3-16,-10 1 1 0,10 0-5 0,-10 0 6 15,14 1-5-15,-5-2 7 0,5-1-3 0,-1 2 3 16,5 0-4-16,-1 0 10 0,0-2 0 0,4-1-1 15,7 2-4-15,0-3 3 0,3 3 4 0,-2-1-1 0,4 0 0 16,-4 0 3-16,0-2-3 0,0 3 0 16,-2-4-3-16,-4 4 2 0,5 0-5 0,-6 0 0 0,-4-3 0 15,1 3-6-15,0 0 4 0,-2-3-3 0,-7 4 1 16,4-2 1-16,-2 1-4 0,-1 1 3 0,-3 0-1 16,-1 0-2-16,1-2 3 0,3 2-5 0,1 0 2 15,-3-1-7-15,0 1 2 0,0 0 9 0,-4 0-6 16,-5 0-3-16,14 1 4 0,-10-2-1 0,-4 1 7 15,10 1-7-15,-6-2-7 0,-4 1 10 0,0 0 3 16,10 0-5-16,-10 0 8 0,0 0 2 0,4-3-2 16,-4 3 4-16,0 0-2 0,0 0-3 0,0 0-3 0,0 0-2 15,0 0-7-15,0 0-2 0,0 0-13 16,0 0-24-16,8 0-17 0,-8 0-14 0,0 0-12 0,0 0-19 16,0 0-76-16,0 0-195 0,-17 8 86 15</inkml:trace>
  <inkml:trace contextRef="#ctx0" brushRef="#br0" timeOffset="53989">14844 6965 27 0,'0'0'53'0,"9"0"-7"0,-5 2-1 0,-4-2-4 16,13 0-3-16,-6 0 4 0,6 0-11 0,0 0 6 16,1 0-12-16,4 0 3 0,2 0 2 0,1-2 2 15,-1 2-1-15,8 0-2 0,-1-3 3 16,1 3 2-16,2-4 9 0,0 2 0 0,5-4 8 0,1 5 9 16,-1-5-13-16,0 2 3 0,-1-1 1 0,1 0 0 15,-4 3-3-15,2-4 0 0,-4 4-5 0,-3-2-3 16,-5 1 3-16,0-2-11 0,-2 4-2 0,-1-3-7 15,-7 3 2-15,2-2-6 0,-3 0 6 0,3 0-3 16,-2 1 3-16,-2 1-7 0,-2 0 1 0,-1 0-4 16,2-2-3-16,-2 3 1 0,1-1-1 0,-1 0-1 15,-1-3-3-15,-5 4-1 0,13 0 1 0,-4 4-3 0,-3-2-2 16,3-2 0-16,-1 0 2 0,-3 1-1 0,3 1-8 16,-4-2-6-16,3 1 0 0,-7-1 2 0,9 1-9 15,-5 0-4-15,-4-1-5 0,5 2 1 0,-1 1-5 16,-4-3 3-16,0 0-4 0,7 2 1 0,-7-2 3 15,0 0 1-15,2 4 8 0,-2-4-3 0,0 0 13 16,0 0-20-16,-10 2 2 0,10-2-4 0,-7 0-6 16,7 0-10-16,0 0-10 0,-10-1-17 0,10 1-83 15,-11-1-167-15,7-2 75 0</inkml:trace>
  <inkml:trace contextRef="#ctx0" brushRef="#br0" timeOffset="75462.38">13827 7863 123 0,'148'14'147'15,"-10"3"-42"-15,-15 3-41 0,-15 2-28 0,0 2-55 16,-18-3-57-16,6 4-83 0,-4-3 37 0</inkml:trace>
  <inkml:trace contextRef="#ctx0" brushRef="#br0" timeOffset="78036.38">11675 7640 40 0,'0'0'154'16,"0"0"-14"-16,0 0-4 0,0 0-15 0,0 0-13 16,0 0-12-16,0 0-7 0,0 0-10 0,0 0-8 15,0 0-7-15,0 0-9 0,0 0-5 0,0 0-6 16,0 0-4-16,-12-4-2 0,12 4-5 0,0 0-1 16,0 0-5-16,0 0-3 0,0 0 3 0,0 0-3 15,0 0 3-15,0 0 2 0,0 0 2 0,0 0-9 16,0 0 4-16,0-7 2 0,-1 3-5 0,1-3-4 15,0 2-1-15,1-5 1 0,1 1-5 0,-1-3-1 16,-1 0-6-16,4-5 5 0,0-1-3 0,0-1-21 0,1-1 7 16,1-4-5-16,0-2 6 0,2 0-1 0,-1-4 0 15,-1 1 3-15,4 1-2 0,0-3 0 0,-1 1 3 16,0-2-8-16,0-2 5 0,1 0-1 0,0 1 0 16,2 0-2-16,7-12 5 0,-10 12 2 0,3 1-7 15,-2 3 3-15,4-2 0 0,-1 2 1 0,-2 6 4 16,-2-2-3-16,1 7-1 0,-3 2 5 0,-2 6 1 15,0-2-3-15,-1 2 5 0,-2 3-4 0,2-2 2 16,1 3 0-16,-3 1-3 0,-1 0 0 0,1 0 0 0,0 3-3 16,-2 2 1-16,2-6-7 0,-2 6-2 15,0-3-11-15,0 3-1 0,0 0-7 0,0-5-2 16,0 5 7-16,0 0-4 0,0 0-1 0,0 0 1 0,0 0 7 16,0 0-5-16,-9 9 2 0,9-9-4 15,-9 3-2-15,7-1 4 0,2-2 1 0,-6 6 10 0,3-4-3 16,2 1 3-16,1-3 0 0,-6 2 0 0,6-2 2 15,-3 3 3-15,3-3-3 0,0 0 4 0,0 0-1 16,-3 4-2-16,3-4 7 0,-6 3-2 0,6-3 3 16,-4 1 0-16,4-1 3 0,-5 1-6 0,5-1 6 15,0 0-1-15,-9 2 13 0,9-2-12 0,0 0 4 16,-4 1-6-16,4-1 8 0,0 0-3 0,0 0 3 16,0 0 6-16,0 0 7 0,0 0 6 0,0 0-10 15,0 0 0-15,-9-4-1 0,9 4-7 0,0 0 1 16,-2-4 2-16,2 4-4 0,-2-4 4 0,2 4 3 0,-2-5 4 15,2 5 5-15,-2-5 4 0,2 5 4 0,-1-6-1 16,1 6-6-16,-1-5-2 0,1 5-1 0,0-4 9 16,0 4-3-16,1-5 4 0,-1 2-2 0,0 3-7 15,1-6 2-15,-1 6 1 0,2-6-4 0,-2 6 6 16,1-2-4-16,-1 2 0 0,0 0-1 0,0 0 0 16,0-6-2-16,0 6 0 0,0 0 0 0,3-2 6 15,-3 2-3-15,0 0-4 0,2-4-1 0,-2 4 1 16,0 0-2-16,0 0-2 0,0 0-1 0,0 0-2 15,1-5 1-15,-1 5 1 0,0 0-6 0,0 0 0 16,0 0-3-16,0 0 0 0,0 0 0 0,0 0-6 16,0 0-1-16,0 0-5 0,0 0 2 0,0 0-5 0,0 0-3 15,0 0 1-15,0 0-2 0,0 0-3 0,0 0 0 16,0 0 3-16,0 0 3 0,8 11-3 0,-4-8 5 16,0 0-4-16,-1 2 0 0,4-1 3 0,1 2 5 15,2 1 0-15,-3-3 3 0,4 3-4 0,-1-1 6 16,-2 1 3-16,3 1-6 0,-1-2 1 0,-1 0-2 15,-1 1-2-15,-4 0 3 0,7-2 6 0,-3 2 5 16,-3 2-11-16,3-1 4 0,-3-4 1 0,0 2-1 16,-1-2-4-16,-2-1 6 0,2 1-1 0,-1-2-3 15,-2 1 10-15,2-1-7 0,-3-2-4 0,1 5 4 16,-1-5 6-16,0 3 0 0,0-3-8 0,-1 6-10 16,-2-2-22-16,-3 1-29 0,2-1-27 0,-4-1-47 0,-5 4-71 15,8-2-225-15,-5-4 99 0</inkml:trace>
  <inkml:trace contextRef="#ctx0" brushRef="#br0" timeOffset="84105.38">11290 6654 36 0,'-7'-4'80'0,"7"4"-8"0,-4 0-7 0,4 0 0 16,0 0-1-16,0 0 4 0,-7-1-6 0,7 1-3 15,0 0 0-15,-4-3-8 0,4 3-3 0,0 0-2 16,0 0-1-16,0 0-9 0,0 0 5 0,0 0-7 16,0 0-3-16,0 0-2 0,0 0-6 0,0 0 2 15,0 0-2-15,0 0-9 0,0 0 3 0,-6-2-4 16,6 2-7-16,0 0 2 0,0 0 0 0,0 0 1 16,0 0 0-16,0 0-8 0,0 0 9 0,0 0 1 15,0 0-8-15,0 0 3 0,0 0 2 0,0 0-2 0,18-3 2 16,-10 3 2-16,1-1-12 0,2-1 3 15,2 2-7-15,1-2 6 0,0 2-12 0,5-3-5 16,-6 2-6-16,1 1-7 0,-1-3-8 0,0 3-8 0,-3 0-5 16,-1 0-24-16,0-1-77 0,-3 1-165 0,2 0 74 15</inkml:trace>
  <inkml:trace contextRef="#ctx0" brushRef="#br0" timeOffset="84391.38">11312 6850 36 0,'0'0'161'0,"0"0"-12"0,0 0-12 16,0 0-15-16,0 0-8 0,0 0-6 15,-4-8-8-15,4 8-16 0,0 0-11 0,0 0-4 16,0 0-6-16,0 0-15 0,0 0 0 0,0 0-5 0,0 0-3 16,0 0-12-16,0 0-7 0,9-4-2 0,-4 3-23 15,4 0 6-15,-1-1-8 0,2 2-30 0,3-2-4 16,-3-1-23-16,3 2-48 0,-3-2-91 0,2 0-217 16,-2 2 97-16</inkml:trace>
  <inkml:trace contextRef="#ctx0" brushRef="#br0" timeOffset="85645.38">16542 7433 28 0,'-5'-4'115'0,"3"0"-6"0,0-1-9 15,2 2 14-15,-1-1-8 0,-2-1-7 0,2 3-1 16,-2-1-10-16,2-1-8 0,-1-1 1 0,2 5 0 0,-3-8-3 16,3 7-2-16,-2-3-2 0,2 4-5 0,-3-7-4 15,3 7-8-15,0-5-6 0,-4 3-3 0,4 2-4 16,0-7-8-16,0 7 1 0,-2-4-9 0,2 4 0 16,0-4-5-16,0 4-1 0,0 0-5 0,0 0-5 15,0 0-4-15,0 0 1 0,0 0-10 0,0 0 4 16,0 0 0-16,0 0 5 0,-3 10-6 0,1-2-1 15,-2-4 1-15,0 7-2 0,1-3 0 0,-4 5-1 16,2-4 1-16,-2 8 2 0,2-5-5 0,0 2 2 0,-3 1 4 16,3 1-2-16,-1 1-2 0,2-2-3 15,-1 3 6-15,1-1-7 0,0 0 5 0,1-1 0 16,-1 1 1-16,1 0-2 0,3-1 6 0,-1-1-5 0,-2 2 1 16,3 1 1-16,-1-1 3 0,0 0-5 0,2-1 2 15,0-3-2-15,0 2 1 0,-1 2-1 0,0 1 1 16,2-2 0-16,-2-4 2 0,1 3-1 0,-1-3-3 15,3-1 0-15,-2-1 2 0,2-1-1 0,-3 1 0 16,1-3-3-16,-1-3 2 0,2 3 3 0,-1-4 2 16,1 3 0-16,-2-5-4 0,0-1 5 0,0 6-2 15,0-6 3-15,0 3-2 0,0-3 3 0,0 0-3 16,0 0-27-16,0 0-30 0,0 0-46 0,0 0-65 0,0 0-105 16,7-15-290-16,-5 9 128 0</inkml:trace>
  <inkml:trace contextRef="#ctx0" brushRef="#br0" timeOffset="86043.39">16647 7689 18 0,'-1'-3'144'0,"1"3"-11"15,0 0-7-15,0 0-10 0,0 0-10 0,0 0-13 0,0 0-7 16,0 0-14-16,1-6-6 0,-1 6-8 0,0 0-11 16,0 0-3-16,0 0-9 0,0 0-5 0,0 0-2 15,0 0-2-15,0 0 1 0,0 0-7 0,0 18-2 16,0-10-2-16,1-3 4 0,-2 4-1 0,0-1-4 15,1 4 1-15,0-3 1 0,-2 3 3 0,1-4 4 16,1 2-15-16,-1 0 3 0,-2-2-4 0,2 2 1 16,-2-3 2-16,1 3-2 0,2 1 0 0,-1-3 0 15,-1 1-5-15,1-5 4 0,1 1 1 0,-1 4-1 16,1-4-4-16,-1 2 1 0,-1-3-5 0,2 2 1 16,-1-2-7-16,1-1-14 0,-1 1-14 0,1-4-20 0,0 0-21 15,0 0-33-15,0 0-102 0,0 0-227 0,0 0 100 16</inkml:trace>
  <inkml:trace contextRef="#ctx0" brushRef="#br0" timeOffset="86289.38">16699 7497 47 0,'4'-1'43'0,"-4"1"-25"15,7-1-36-15,-7 1-20 0,9 1 9 0</inkml:trace>
  <inkml:trace contextRef="#ctx0" brushRef="#br0" timeOffset="86777.38">16863 7553 46 0,'0'0'151'0,"0"0"-21"16,0 0-15-16,0 0-12 0,0 0-9 0,-9 0-12 15,9 0-10-15,-5 5 52 0,0 0-69 16,2-1-1-16,1-1-7 0,-1 1-4 0,-2 1-8 16,0 2 2-16,2-4-8 0,-3 0-5 0,2 1-1 15,-1 3-1-15,0-2-1 0,0 2 1 0,-2-1-5 16,0 1 4-16,-1 0-8 0,0 3 2 0,3-2-1 0,-5 0-4 15,6 1 0-15,-1-2-3 0,1 1-5 16,-1-2 0-16,2 5 3 0,2-3 0 0,1 0 2 16,1-2-5-16,5 2 9 0,-2-3-8 0,3 3-4 0,3-3 2 15,-3 2 2-15,3-3-3 0,5 3-5 0,-3 0 1 16,-2-1 6-16,0-2-9 0,1 3 6 0,-2-4-1 16,-2 1 1-16,1-1 0 0,-2-1 2 0,-2 1-5 15,0 0 2-15,-1-2 2 0,0 1-1 0,-3-2 3 16,7 4 5-16,-7-4 0 0,0 0-3 0,3 1 4 15,-3-1-9-15,0 0 11 0,0 3 2 0,0-3 1 16,-6 6 0-16,0-3 3 0,2 0-1 0,0 0-5 16,-1 1 2-16,0-1 1 0,0 2-7 0,1 0 2 15,-2 0-5-15,2-1-16 0,1 2-12 0,-1-2-4 16,2-1-15-16,-2 1-9 0,4 2-9 0,-4-2-10 0,3-1-17 16,-3 1-13-16,0-1-85 0,3 0-202 0,1-3 89 15</inkml:trace>
  <inkml:trace contextRef="#ctx0" brushRef="#br0" timeOffset="87168.38">17051 7412 91 0,'0'0'137'16,"0"0"-10"-16,0 0-4 0,0 0-15 0,0 0-19 16,0 0-7-16,0 0-13 0,0 0-6 0,0 0-10 15,-4 5-3-15,4-5-5 0,0 10-9 0,-1-5 2 16,-2 7-1-16,3-2 5 0,0 6 1 0,0 0-4 15,-4 1-2-15,4 8-2 0,-2 0 0 0,4 1-1 16,-4-1 0-16,4-6-6 0,-2 5 4 0,0-3-5 16,0 0-2-16,0-3 2 0,0 0-5 0,0 1-6 15,0-2 6-15,4 0-4 0,-4 0 0 0,0-1-3 0,-1 0-1 16,-2-2-3-16,3-2-3 0,0 0-12 0,-2-2-14 16,2-3-25-16,0 0-13 0,0-1-26 0,0-1-18 15,0-1-14-15,-3 0-106 0,3-4-236 0,0 0 105 16</inkml:trace>
  <inkml:trace contextRef="#ctx0" brushRef="#br0" timeOffset="87493.38">16913 7740 36 0,'-3'-5'191'0,"3"5"-19"0,0 0-18 0,0 0-18 16,7-7-15-16,0 7-10 0,2 0-16 0,9-3-13 15,0 1-20-15,2 1-18 0,2-1-13 0,1 2-8 16,6 0-5-16,-8-2-13 0,1 2-1 0,-3 0-14 15,1 0 2-15,1-3-6 0,-3 3-5 0,-6 0-10 16,1-4-8-16,1 4-4 0,-2-3-2 0,-2 2-5 0,-4 0-3 16,1-2-7-16,-1 0-6 0,-3-1-12 15,2 3-56-15,0-3-142 0,-4 3 64 0</inkml:trace>
  <inkml:trace contextRef="#ctx0" brushRef="#br0" timeOffset="88093.38">17232 7821 86 0,'0'0'116'0,"0"0"-23"0,0 0-13 0,0 0-5 15,0 0-7-15,0 0-3 0,0 0-6 0,0 0-3 16,0 0 6-16,0 0 4 0,0 0 11 0,7 1 15 15,-7-1-1-15,0 0-2 0,7-7-8 0,2 4-4 16,0-2-3-16,3-1-7 0,-1 0-5 0,-2 0-4 16,3 0-8-16,3-2-2 0,-6 1-8 0,2 0-9 15,0-4-5-15,-4 3-4 0,3-1-2 0,-3 1-8 0,3 1 4 16,-6-3-4-16,3 2-2 0,0-1 1 0,-6 4-5 16,3-1 2-16,-3 0-5 0,3 0 2 0,-2 2 2 15,0 1-6-15,-2-2 5 0,0 5-6 0,0 0 3 16,-4-5-1-16,0 4-4 0,4 1 3 0,-10 1-3 15,0 0-3-15,2 1 4 0,1 1-1 0,-2 3 1 16,-1-1-1-16,0-1 2 0,0 4-3 0,-2 1 1 16,3-3 5-16,-2 2-10 0,-1 4 6 0,0 1-4 15,4-4 2-15,0 3 7 0,0-3-3 0,5 2-3 16,-2-1 5-16,1 1-3 0,-1 0 1 0,3 0 0 16,-1-1 5-16,3 1-1 0,0-1-2 0,4 0 6 0,2-1-2 15,-1 1-2-15,2-3 2 0,2 3 2 0,2-3-3 16,6 0-4-16,-1 1-5 0,-3-4-11 0,1-2-13 15,-1 2-25-15,4-2-6 0,1-2-27 0,-5-2 1 16,3 0-18-16,-2-1-22 0,0 1-113 0,4-4-256 16,-4 0 113-16</inkml:trace>
  <inkml:trace contextRef="#ctx0" brushRef="#br0" timeOffset="88647.38">17599 7690 112 0,'0'0'164'0,"0"0"-9"0,0 0-13 15,0 0-9-15,0 0-9 0,0 0-8 0,0 0-10 16,0 0-11-16,0 0-10 0,0 0-5 0,0 0-4 15,0 0-13-15,0 0-7 0,0 0-3 0,0 0-2 16,0 0-7-16,0 0-3 0,0 0-9 0,0 0 1 16,0 0-7-16,0 0-1 0,0 0-5 0,0 0 0 15,0 0-4-15,0 0-4 0,-8 10 3 0,6-7-4 16,-1 1 0-16,1-1-1 0,-3 2-4 0,1 2 4 0,1 3-2 16,-2-1 3-16,1-1-2 0,0 1-3 0,2 0 0 15,-1 2 2-15,2-3 1 0,-3 1 0 16,3-1-5-16,1-1 0 0,-3 0-2 0,6 0 2 0,-3-1-1 15,0-1 2-15,0 0 2 0,1 0 9 0,2-1 10 16,-1 0 5-16,-1-1 3 0,-1-3 1 0,7 2-2 16,-7-2-5-16,12 0 2 0,-4-1-4 0,-1-3-2 15,2-1 1-15,2 0-3 0,-2 1-6 0,1-3-1 16,-2-1-1-16,2 2-2 0,-2 0 1 0,-3 0-4 16,0-1 1-16,3 3 1 0,-6-1-2 0,2 1 0 15,-1 1-2-15,1 2-3 0,-2-3-1 0,-2 4-3 16,5-3-4-16,-5 3-6 0,0 0-6 0,0 0-2 15,0 0 1-15,0 0 2 0,0 0-1 0,4 9 2 16,-4-4-2-16,0-1-8 0,4-1-10 0,-4 2 2 16,4 0 0-16,-4-1 4 0,2-1 5 0,0 2 3 0,0-2 6 15,2 0-5-15,-1 0-3 0,-1-1-9 0,-2-2-12 16,11 2-19-16,-11-2-27 0,10-2-26 0,-4 0-28 16,0-1-132-16,2 1-295 0,-3-2 130 0</inkml:trace>
  <inkml:trace contextRef="#ctx0" brushRef="#br0" timeOffset="89556.38">17874 7767 17 0,'0'0'168'15,"0"0"-7"-15,0 0-8 0,0 0-11 0,0 0-9 16,0 0-14-16,0 0-14 0,0 0-10 0,0 0-11 16,0 0-7-16,0 0-10 0,0 0-9 0,0 0-7 15,0 0 0-15,0 0-7 0,0 0-7 0,0 0-1 16,0 0-4-16,0 0-4 0,0 0-4 0,0 0-6 16,0 0 1-16,0 0 2 0,0 0-1 0,0 0-1 15,0 0 1-15,0 0 1 0,0 0-1 0,0 0-2 16,0 0-1-16,0 0 1 0,0 0-1 0,0 0-2 15,0 0-3-15,0 0 3 0,0 0-6 0,0 0 2 0,0 0 1 16,0 0-6-16,0 0 1 0,0 0-1 0,0 0-2 16,-4-6 5-16,4 6-7 0,0 0 1 15,0 0-2-15,0 0 4 0,0 0-2 0,0 0 0 0,0 0-3 16,0 0 9-16,0 0 1 0,0 0-3 0,0 0 3 16,0 0 0-16,0 0 0 0,0 0-1 0,0 0 0 15,0 0 1-15,0 0-3 0,0 0-2 0,0 0-2 16,0 0 3-16,0 0-7 0,0 0 5 0,0 0 0 15,0 0-6-15,0 0-2 0,0 0 2 0,0 0 0 16,0 0 0-16,0 0 1 0,0 0 3 0,0 0-3 16,0 0 1-16,0 0 4 0,0 0-3 0,0 0-2 15,0 0 4-15,0 0 0 0,0 0-1 0,0 0 1 0,0 0 0 16,0 0 0-16,0 0 0 0,0 0 0 0,0 0-4 16,0 0 0-16,0 0-1 0,0 0-3 0,0 0 3 15,0 0-3-15,0 0-3 0,0 0-5 0,0 0-3 16,0 0 0-16,0 0 5 0,0 0-4 0,4 12 3 15,-4-10 5-15,-4 4-7 0,4-2 3 0,0 3 3 16,0-2-2-16,0 1 1 0,4 1 4 0,-8 0 1 16,4-2-4-16,0 3 3 0,0-2 2 0,0-1-1 15,0 2 1-15,0-2 1 0,4 0 1 0,-4-1-2 0,1 2-1 16,-1-1 3-16,0-1 3 0,4 1-1 16,-3-2-2-16,-1-1-1 0,4 2-6 0,-4-4-9 0,1 4-7 15,2-2-28-15,-3-2-23 0,0 0-24 0,0 0-40 16,0 0-118-16,11-7-277 0,-7 2 123 15</inkml:trace>
  <inkml:trace contextRef="#ctx0" brushRef="#br0" timeOffset="89773.38">17903 7522 36 0,'3'-2'148'0,"-3"2"-17"15,0 0-29-15,1-4-28 0,-1 4-34 0,0 0-28 16,0 0-7-16,0 0-20 0,0 0-21 0,0 0-48 0,0 0-89 16,3 8 41-16</inkml:trace>
  <inkml:trace contextRef="#ctx0" brushRef="#br0" timeOffset="90402.38">18038 7668 104 0,'0'0'133'0,"-1"4"-20"0,-1 1-11 0,2-5-15 15,-2 8-5-15,-1-3-6 0,3 3-11 0,-2 0-3 16,1 1-8-16,1 0-8 0,0 0 0 0,0 2-6 16,0-2-4-16,0 1-4 0,0-4-3 0,0 0-1 15,0 2-3-15,0-1-3 0,0-2-4 0,0 1 1 16,0-1-2-16,0-1 4 0,1-1 5 0,-1-3 8 16,2 5 4-16,-2-5 9 0,0 3 13 0,0-3-3 15,5 1-5-15,-5-1-3 0,0 0-8 0,15-3-4 16,-10-1-3-16,5 3-6 0,-5-2-1 0,3-1-1 0,-3 1-2 15,4-1-1-15,0 0 4 0,-4 3 3 16,-1-2 1-16,1-1-1 0,-1 0-4 0,2 1 6 16,-3 0 6-16,0 0-1 0,0 2 0 0,-3 1-3 0,2-6-2 15,-2 6-5-15,2-3-4 0,-2 3-2 0,0 0-3 16,1-2-5-16,-1 2-8 0,0 0-4 0,0 0-12 16,0 0-11-16,0 0-2 0,0 0 2 0,0 0 3 15,0 0 0-15,0 0-3 0,-1 12 4 0,1-12 1 16,-1 7-1-16,0-4 6 0,2 1 0 0,-1 0-1 15,1 0 3-15,2 0 3 0,-3 1-1 0,6-1 2 16,-2 0 2-16,5 0-5 0,0 0 4 0,-1 1 5 16,3 0-5-16,-1 2 1 0,2-5 2 0,0 5-4 15,0 1-1-15,3-4 3 0,-6 4-2 0,4-2 0 16,-3 2 6-16,1 0-5 0,1 1 2 0,0 0-3 16,-3 1 3-16,0 1 3 0,-1 0-4 0,-1-1 3 0,-1 1 4 15,1 0-7-15,-1 0 2 0,-2-1 2 0,1 3 0 16,0-4-2-16,0 3 0 0,-1-3 0 15,-1 2 4-15,2-1-1 0,-3-2 1 0,1 2 2 0,-2-4-3 16,0 1-2-16,1 0-2 0,-2 0 3 0,-2 1 6 16,0-4-5-16,1 2 3 0,-3 0 5 0,-1-1-4 15,0-1 1-15,0 0 3 0,-2-2-2 0,2 3 1 16,-2-4 0-16,0 0-20 0,1-1-25 0,6 0-53 16,-7-8-62-16,6 3-141 0,2-2-315 0,-1-4 140 15</inkml:trace>
  <inkml:trace contextRef="#ctx0" brushRef="#br0" timeOffset="90574.38">18389 7602 68 0,'-11'4'98'0,"-2"1"-12"0,-2 2-26 0,-1 3-23 15,-1 0-37-15,3 1-59 0,-3-3-63 0,2 3 29 16</inkml:trace>
  <inkml:trace contextRef="#ctx0" brushRef="#br0" timeOffset="92696.38">17535 6948 5 0,'-1'-4'90'0,"1"4"-5"0,-5-3-15 0,5 3-3 15,0 0-10-15,-6-2-5 0,4-1-1 0,2 3-5 16,-8 0-2-16,5-3-6 0,3 3 1 0,-12-1-6 16,3-2 3-16,-2 3-5 0,0 0-2 0,1-1-8 15,-4 1 3-15,0 0-2 0,-4 0-1 0,-5 0-5 16,4 0 4-16,-12 1-3 0,3 1-9 0,-4 1 6 15,0-1 2-15,-2 2-3 0,-4 1-3 0,-1-1 1 0,-12 1-4 16,1 1 2-16,9-1-3 0,-9 1 0 0,8 1 3 16,-9-1-8-16,-1 1 2 0,12-2-1 15,-14-2 7-15,15 3 0 0,-11 0-2 0,13-2-6 0,-4-2 7 16,5 1-2-16,2 0 4 0,2-1-3 0,2 1-4 16,-1 1 7-16,10-3-4 0,4-1-6 0,-2 1 8 15,2-1-1-15,6 0 2 0,-2 1-2 0,3-1-5 16,-3 2 1-16,3-1 2 0,1 0-1 0,3-2-3 15,-2 3-3-15,2-2-1 0,6 0 0 0,-11 2 3 16,6 3 0-16,-1-1 3 0,1-3 0 0,0 3 3 16,-4 1-6-16,5-1 1 0,-2 1 2 0,-3-1-2 15,1 1-1-15,3 2 2 0,-3 0-4 0,-1 0-1 0,1-1 8 16,-2 0-7-16,4-1-1 0,-2 1 6 0,-1-1-4 16,3-1-3-16,-2 1 9 0,2 0-3 0,1-1-5 15,0-1 3-15,2 0-4 0,-1 0 3 0,1 1 1 16,0 0-3-16,-1 1 2 0,1 1 0 0,2 1 2 15,-1-1-3-15,-1 2 4 0,1 3-3 0,-1 1 4 16,1-3-1-16,0 2 3 0,0 1-8 0,2 1 7 16,-4 3 0-16,4 1-1 0,-4 0-5 0,1 1 8 15,1 0-2-15,-1 1 3 0,0-1-7 0,-1-1 3 16,3 2 3-16,-2-1 5 0,-1 6 0 0,2-4 2 16,1 3 5-16,1-3-5 0,-1 9 3 0,1-3 3 0,-1-2-2 15,2-1 1-15,-1 4 0 0,0-1-3 0,2 2 4 16,0-1-4-16,1 0 0 0,-1-1 0 0,2 1-1 15,2-3 0-15,-3 5-4 0,1 0 2 0,-2-4-2 16,2 0-2-16,1 0-3 0,-6 7 2 0,1-1 8 16,-1-1-6-16,2-2-3 0,-2-4 2 0,-2-4-4 15,3-1 4-15,0 1-6 0,0-2 4 0,0 0-2 16,0-1 7-16,0 0-8 0,0 2-2 0,-1 0-2 16,1-2 3-16,-1 3 1 0,1-3-7 0,0-6-5 15,0 3-9-15,1 0 8 0,0 0 0 0,-1-3-1 16,0 0-1-16,0-2 2 0,0 2-5 0,0-2 10 15,-1-2-6-15,2-2-2 0,-1-1 8 0,0 0-2 0,0-4 4 16,-1 6 1-16,1-6 4 0,1 5-3 0,-1-5-4 16,0 5 7-16,0-5 4 0,0 0-6 0,0 0-1 15,0 2 5-15,0-2 1 0,0 0-4 0,0 0-2 16,0 0 0-16,0 5 0 0,0-5 1 0,0 0-3 16,3 4 0-16,-3-4 6 0,0 0-6 0,0 0-1 15,0 0 1-15,0 0 7 0,0 0-4 0,0 0 2 16,0 0 2-16,0 0 8 0,0 0 1 0,0 0-5 0,2 3 0 15,-2-3 0-15,0 0-7 0,0 0 11 16,4 1-10-16,-4-1 1 0,10 2-3 0,1-2-1 16,-1 2-4-16,10-2-4 0,-1 2-2 0,8 3-10 0,0-3-9 15,4-2-6-15,-3 3 9 0,-1 0-4 0,3-2 8 16,1 4 23-16,0-5 6 0,-1 1 4 0,5-1 8 16,-2 0 7-16,3 2 8 0,1-4 6 0,1 1-1 15,2-1 1-15,12 0-5 0,-12 2-2 0,12-1 1 16,-3 1-1-16,-9-1-4 0,14-2-4 0,-1 6-1 15,-3-4 0-15,3-1-6 0,-14 2-1 0,12-3-7 16,-13 2 3-16,4 1 0 0,-5 1-1 0,3-1 4 16,0 3 0-16,-1-6 6 0,-1 6-6 0,2-3 0 15,-2 2-5-15,3-2 5 0,-2 0-2 0,14 1-5 16,-17 0 5-16,4-1-8 0,11-1 3 0,-13 1-2 0,13-1-4 16,-14-1-4-16,-1 2-1 0,5 0 0 0,-3 0-5 15,-2-3 4-15,2 6 2 0,-4-6 5 0,4 3-3 16,-2-2 0-16,0-3 8 0,1 3-1 0,0 0 3 15,-2-1-1-15,0 1 0 0,-2 0-2 0,-1-1-1 16,0 1-5-16,-1-1-2 0,-2-1-7 0,-6 3 0 16,5-4-3-16,-1 3-3 0,-8 0 2 0,9-1-2 15,-6 2-2-15,1-3 2 0,-5 4-1 0,1 0 2 16,-6-1 0-16,-2 1 7 0,1 0-1 0,-3 0 1 0,-2 0 4 16,1 0-8-16,-8 0 1 0,8 0 3 15,-8 0 3-15,10 0 0 0,-10 0-3 0,8-3 0 16,-5 3-2-16,-3 0-22 0,0 0-19 0,0 0-32 0,3-5-33 15,-3 5-144-15,0 0-280 0,-10-10 124 0</inkml:trace>
  <inkml:trace contextRef="#ctx0" brushRef="#br0" timeOffset="94302.38">16996 7045 36 0,'0'0'68'0,"0"0"7"0,0 0-4 0,0 0 1 15,0 0-8-15,0 0-5 0,6-6 0 0,-6 6 4 0,5-2-2 16,-5 2-2-16,8-3-8 0,-3 2-1 0,3-4-5 15,3 2 3-15,0 0-9 0,-2-2 1 16,8-1-5-16,0 1-6 0,0-1-3 0,0 1 1 0,1-1-2 16,9 1 0-16,4 0-1 0,-2-3-7 0,3 2 10 15,3 3 1-15,2-2 2 0,0 1-7 0,1-1 0 16,18 3-3-16,-16 0-4 0,-2 1-1 0,13-1 0 16,-15 2 4-16,6 0-11 0,-3 3-1 0,-1-2 6 15,1 3-4-15,1 0 0 0,0-1 3 0,12 3 4 16,-15-3-1-16,4 2 5 0,10-1-4 0,-11 1 0 15,10-2 0-15,-11 3-3 0,1 0-1 0,-2-1-3 16,-4 0-2-16,0 0-1 0,2-1 0 0,-4 1-4 0,-1 0 1 16,-4 0-2-16,-5-1 2 0,1-2-5 15,-1-1 3-15,-3 1 3 0,2 0-1 0,-9-1-1 16,8-1 3-16,-8 2-6 0,6-2 1 0,-6 0 1 0,3 0 1 16,-5-2-5-16,-2 2-1 0,0 0 3 0,1 0 4 15,-2 2 1-15,1-4-7 0,-8 2 2 0,11 0 1 16,-3 2 0-16,-3-2-3 0,-5 0 0 0,14 1 1 15,-9-1-4-15,3 2 3 0,-4 0-8 0,7-1 5 16,-3 2-2-16,1-2 5 0,0 0-6 0,4 2 4 16,-3-2-2-16,1 1 0 0,-1 3 0 0,0-3-1 15,2 2-1-15,-4-3-2 0,-2 0 3 0,2 1 1 16,0 1-1-16,-3-2-3 0,1 0 0 0,-2 1-8 0,1-1 7 16,-5-1-4-16,5 2 9 0,-5-2-1 15,7 2-2-15,-7-2 4 0,2 2-3 0,-2-2 1 0,0 0 3 16,0 3 2-16,0 1-6 0,0-4 2 0,-2 5 4 15,2-5-1-15,-3 7-1 0,3-3 0 0,-1 0 3 16,-2 1-3-16,2 2-1 0,1-2 1 0,-2 0 4 16,0 3-4-16,2-1 11 0,-2-2-5 0,0 4-8 15,2-2 3-15,-1 2 2 0,1 1-1 0,-4 0-3 16,4-1 3-16,-3 2 2 0,2 2 3 0,0-4 0 16,0 3 13-16,-1-1-14 0,2 1 5 0,-1 5-6 15,1 0 7-15,0-2-7 0,0 2 7 0,0 0-6 16,-2 2 5-16,0 0 0 0,2 1 2 0,0 4-3 15,0-5-4-15,-3 6 5 0,1 0-6 0,1 1 3 16,0-2 5-16,-2 2-4 0,1-7 3 0,0 1 3 0,-1 4 2 16,0-5-4-16,3 0-5 0,0-1 7 0,0 2-7 15,0-3 6-15,0-1-1 0,0 1-2 0,0 0 4 16,0 0 0-16,0 0 1 0,3-1-1 0,-3 4-1 16,0-3 1-16,-3 1-6 0,3 0 4 0,0 0-2 15,3-1-1-15,-3 2-3 0,-3-1 4 0,2-1 0 16,-1 0-3-16,0-1 2 0,2 1-2 0,-1-1-2 15,-1-5 4-15,0 3-2 0,-3 0-6 0,5-1 3 16,-1 2 3-16,-1-4 0 0,0 2-4 0,2 1 3 0,0-2 3 16,-2 0-4-16,1 0 3 0,0 0-2 15,-1-3-2-15,2 2-2 0,-1 0 5 0,0 0-3 16,-1 0-1-16,1-4 2 0,-1 3 0 0,2-3-1 0,0 3-1 16,-2-5 1-16,1 4 0 0,0-4 0 15,1 2 6-15,0-2-9 0,0-2 3 0,0 3 1 0,-1-2-3 16,1-4 4-16,-2 4 3 0,2-4-5 0,0 4-6 15,0-4 6-15,0 5 0 0,0-5-3 0,0 0 3 16,0 0 0-16,2 5 3 0,-2-5-1 0,0 0-2 16,0 4-1-16,0 0-3 0,0-4 5 0,1 4-1 15,-1-4-1-15,0 0-3 0,-1 8 3 0,2-5 3 16,-1-3-2-16,-1 6 0 0,1-6-3 0,-2 4 0 0,2-4 2 16,-1 4 3-16,1-4-8 0,-2 5 3 15,2-5 6-15,0 5-5 0,0-5 2 0,0 4 7 16,2 0-3-16,-2-1 1 0,0-3-2 0,1 6 0 0,-1-2 0 15,0-4-2-15,0 4 2 0,0-4-1 0,2 4-3 16,-1 1 6-16,-1-5 1 0,0 0-3 0,0 0 0 16,-1 4 3-16,1-4-3 0,0 0 8 0,0 0 7 15,0 0 4-15,0 0 1 0,0 0-5 0,0 0 2 16,0 0-2-16,0 0-2 0,0 0-4 0,-3-13-4 16,1 9 1-16,0 0 1 0,-3 1-9 0,0 0-13 15,-4 1-22-15,-5 0-18 0,-4-5-42 0,-9-1-47 16,-6 1-105-16,-19-5-266 0,-2-1 118 0</inkml:trace>
  <inkml:trace contextRef="#ctx0" brushRef="#br0" timeOffset="148850.51">5669 7958 14 0,'-2'-2'56'0,"-1"-2"-8"15,-1 2-3-15,0-2-7 0,1 3 0 0,3 1-7 16,-4-5 1-16,0 1-8 0,0 2 1 0,4 2-2 16,-5-3-7-16,1 1-2 0,2-2 2 0,-1 3 5 15,3 1-3-15,-7-5 0 0,7 5 0 0,-6-2 2 0,6 2 5 16,-4-2 3-16,2 0 3 0,2 2-3 0,0 0 1 15,-7-2-6-15,7 2 2 0,0 0-6 16,-6-4-2-16,6 4-1 0,-4-3-2 0,4 3-2 0,0 0 0 16,0 0-2-16,0 0 2 0,0 0-4 0,-4-2-1 15,4 2 6-15,0 0-9 0,0 0 0 0,0 0 2 16,0 0-1-16,0 0-1 0,0 0 3 0,0 0-2 16,0 0 9-16,0 0-1 0,0 0 3 0,0 0 0 15,14-2 4-15,-14 2-7 0,8 0 1 0,-8 0-1 16,14-1 2-16,-7 1-6 0,0 0 2 0,-7 0 0 15,15 0-2-15,-7 0 13 0,4 0-11 0,3-2 3 16,-2 1-1-16,6 2-4 0,-1-2 12 0,5 0-9 0,-1 0-10 16,6 1 7-16,-7-2-3 0,1 1 1 0,-2-1-1 15,4 2-3-15,-4-2 7 0,3 1-7 16,-4 0-1-16,0 1 0 0,-3 0 0 0,4 0 1 0,-7 0-3 16,-1 0 0-16,0 0 14 0,-3 0-11 0,0 0-2 15,-1 0-2-15,-1 0 5 0,1 0-5 0,-3-3 1 16,-5 3 0-16,10 3 0 0,-10-3-14 0,7-3 3 15,-7 3-9-15,0 0-3 0,5 3-5 0,-5-3-6 16,0 0-16-16,-8 7-3 0,0-3-10 0,2-1-14 16,1 0-67-16,-4 1-154 0,3-2 69 0</inkml:trace>
  <inkml:trace contextRef="#ctx0" brushRef="#br0" timeOffset="149455.5">5602 8045 40 0,'0'0'93'15,"0"0"-10"-15,0 0-7 0,0 0-8 0,0 0-9 16,-6-3-8-16,6 3-3 0,0 0-2 0,0 0-9 16,0 0-5-16,0 0-7 0,0 0 3 0,0 0-13 15,0 0 7-15,0 0-7 0,0 0 1 0,0 0 4 16,0 0-6-16,0 0-2 0,0 0 3 0,0 0-2 0,0 0 2 15,0 0-10-15,0 0 2 0,0 0-2 0,0 0 2 16,0 0 0-16,0 0-4 0,0 0 4 0,0 0-4 16,0 0-2-16,0 0 5 0,0 0-1 0,0 0-3 15,0 0-2-15,0 0 0 0,0 0 5 0,0 0-1 16,0 0 9-16,0 0-1 0,0 0 7 0,0 0 0 16,16 5 7-16,-8-5 3 0,-8 0-2 0,15-1-1 15,-1 0 1-15,-2 1-9 0,8-3 4 0,0 2 1 16,2 0-8-16,7-2 4 0,2 1 0 0,1 2-4 15,1-3 1-15,-1 3-4 0,0 0-1 0,-1-3 0 16,1 6 1-16,-3 0-4 0,-7-2-3 0,-2 2-2 16,-2-2 3-16,2 0 2 0,-5 0-5 0,-2 1-6 15,-1-1 6-15,2 0 2 0,-5 0 3 0,1 1-12 16,-2-2 9-16,2 0-2 0,-2 2-3 0,-3-2 5 0,-5 0-2 16,10 1 3-16,-5-1 5 0,-5 0-2 15,8 1 2-15,-8-1 0 0,0 0-3 0,6 0 0 0,-6 0-8 16,0 0-7-16,0 0-16 0,6-2-25 0,-6 2-22 15,0 0-3-15,0 0-1 0,4 5-14 0,-4-5-86 16,2 2-188-16,-2-2 84 0</inkml:trace>
  <inkml:trace contextRef="#ctx0" brushRef="#br0" timeOffset="205045.8">20019 2501 24 0,'0'0'68'0,"-10"0"-5"0,10 0-7 16,0 0-5-16,0 0-9 0,-6-3 0 16,6 3-4-16,0 0-3 0,0 0-5 0,0 0-1 15,0 0-3-15,0 0-9 0,0 0 6 0,0 0-9 0,0 0 2 16,-9 3 1-16,9-3 5 0,0 0 6 0,0 0 1 16,0 0-1-16,0 0 0 0,0 0 8 0,0 0-7 15,0 0 9-15,0 0-3 0,0 0-6 16,0 0-7-16,-3 2 9 0,3-2-7 0,0 0-1 0,0 0 0 15,0 0-7-15,0 0-9 0,0 0 8 0,0 0 1 16,0 0-5-16,0 0-5 0,0 0 10 16,0 0-7-16,0 0 8 0,0 0-6 0,0 0-8 15,0 0 6-15,0 0 0 0,0 0 1 0,0 0-7 16,0 0 4-16,0 0 2 0,0 0 0 0,0 0 6 0,17 2 1 16,-10-4 4-16,5 1-6 0,-1 1 1 0,5-1 1 15,3-2-2-15,0 1-1 0,12 0-1 16,-2 0 8-16,1 1-3 0,0-3 1 0,3 1 2 0,4 0 4 15,0 2 6-15,2-3 0 0,-1 3-2 0,4 0-4 16,-5-1-6-16,3 2-3 0,-2-1-3 0,0 0-3 16,0 1 4-16,0 1-9 0,-2-3 0 0,1 2-3 15,-3-2 1-15,-2-1 0 0,2 3 1 0,-3 0-1 16,0-4-3-16,1 2 4 0,0 1-2 0,-1-1 3 16,-1-2 2-16,5 4 1 0,3-4 4 0,-1-3-3 15,3 5 8-15,-6-1-5 0,2-1 5 0,4-1-1 16,-4 2-3-16,3 0 3 0,0 3-4 0,0-2 0 15,-2 2-7-15,-2 0 3 0,-1 0 2 0,-3 1-5 16,-4-4 0-16,-6 3 1 0,-2 2-5 0,-1-2 4 16,-4 0-3-16,-1 1-2 0,-4-2-1 0,1 1 4 15,-6 1-7-15,-4-1-1 0,9-1-2 0,-5 2 0 16,-4-1-8-16,9-1 0 0,-9 1-11 0,6 2-5 16,-6-2-13-16,0 0-17 0,0 0-15 0,0 0-15 15,0 0-7-15,9-1-11 0,-9 1-92 0,0 0-218 16,0 0 96-16</inkml:trace>
  <inkml:trace contextRef="#ctx0" brushRef="#br0" timeOffset="206965.8">20763 1731 6 0,'0'0'44'0,"0"0"-9"0,0 0-1 0,0 0 4 16,0 0-12-16,0 0 6 0,0 0-6 0,0 0-2 16,0 0-4-16,0 0 15 0,0 0-17 0,0 0 1 15,0 0 6-15,0 0-4 0,0 0 3 0,0 0 1 16,0 0-4-16,0 0 4 0,0 0-8 0,0 0 10 16,0 0-12-16,0 0 10 0,0 0-8 0,0 0 3 15,0 0-2-15,0 0 3 0,0 0-4 0,0 0 3 16,0 0 1-16,0 0-1 0,0 0 1 0,0 0-2 15,0 0 0-15,0 0 5 0,0 0 2 0,0 0-9 16,0 0-7-16,0 0 10 0,0 0-1 0,0 0-6 16,0 0 10-16,0 0-4 0,0 0-8 0,0 0-1 15,0 0 3-15,0 0-11 0,0 0 11 0,0 0-4 16,0 0 11-16,0 0-15 0,0 0-15 0,0 0 13 16,0 0-1-16,0 0-1 0,0 0 8 0,0 0-2 15,0 0 6-15,0 0-15 0,-2 12 5 0,2-12-2 16,0 0 1-16,0 3-6 0,0-3-1 0,0 0 3 15,-1 6 6-15,1-6-2 0,-1 4 5 0,-1-2-3 16,2-2 7-16,-2 6-6 0,1-1-15 0,0-1 21 16,2 1-11-16,-2-2 11 0,1 2-7 0,-3 0 11 15,3 0-6-15,0 1-3 0,-1-4-2 0,0 3-4 16,1 0 2-16,0 1 5 0,0 0-5 0,0-1 2 16,1 2 2-16,0 0-1 0,-1 0 5 0,0-1-1 15,0 0 1-15,0 1-4 0,3 1 6 0,-3-3-5 16,0 2 2-16,1 0 0 0,-1 0-2 0,1 1 5 15,2 1 4-15,-2-4-1 0,-1 4-11 0,2-1 5 16,-2 1 3-16,4 1 6 0,-1 0-11 0,-1 1 2 16,0-2 2-16,2 3 1 0,-2 0 2 0,1 0-2 15,-1-2-2-15,0 2 0 0,2 0 8 0,-3-2-10 16,0 1-3-16,2 2-4 0,0-4 2 0,-1 5 0 16,-1-3-3-16,0-2 7 0,0 2 0 0,-1 0 7 15,3-1-7-15,-2-1 1 0,1 3 1 0,1-3-2 16,-1 2 2-16,0-1 2 0,1 2 2 0,-1 4-10 15,2 1 7-15,0-6 0 0,-2 0-4 0,0 2 3 16,2-2-7-16,0 2 3 0,1 2 4 0,-1 1-5 16,-2 1 9-16,4-1-10 0,-2 0 0 0,0-2 5 15,-1 0 6-15,0 0-11 0,0-3-1 0,2 1-3 16,-3 0-1-16,1 2 2 0,2 2 1 0,-2-3 2 16,-1 1-4-16,2-2-4 0,-1 0 15 0,-2-1-6 15,4 1-1-15,-1-1 2 0,-1-2-2 0,0 2 2 16,1 1-2-16,0-4 1 0,-1 1-5 0,-1 2-4 15,-2-2 4-15,4 3 4 0,-1 0 0 0,-1-1-3 16,1 0 4-16,-3-1-5 0,7 4 7 0,-3-5-3 16,-4 1-9-16,3 0 12 0,-1-1-2 0,0 1-5 15,0 0 9-15,1 0-8 0,-2 2 7 0,-1-3-4 16,3 0-6-16,-2 2 8 0,0-3-3 0,0 2 6 16,1 1-7-16,-2 0 4 0,1-3-6 0,0 0 1 15,2-1 0-15,-1 4 2 0,0-2 3 0,-1-1-5 16,1-2 0-16,0 3 5 0,-2-3 10 0,1-1-10 15,0 2-6-15,1-1 8 0,0 1-7 0,-2-7-1 16,1 8 2-16,1-3 1 0,-1-1-4 0,-1-4-4 16,3 8 9-16,-2-4 0 0,-1-4-4 0,0 7 2 15,2-6-2-15,-2-1-1 0,2 10 7 0,0-7-5 16,-2-3 1-16,1 7-1 0,-1-7 8 0,0 7-11 16,0-7 7-16,2 7-2 0,-2-7-2 0,1 4 2 15,-1-4-4-15,1 7 0 0,1-3 1 0,-2-4-2 16,0 9 6-16,-2-4-2 0,2-5 1 0,2 8-1 0,-2-8 4 15,0 4-3-15,0-4-4 0,0 7 2 0,0-7 2 16,0 0 2-16,0 0-1 0,0 0 0 16,-2 6-4-16,2-6 2 0,0 0 1 0,0 0-1 15,0 0 2-15,-1 5 1 0,1-5-6 0,0 0 1 16,0 6 0-16,0-6 1 0,0 5 5 0,0-5 2 0,1 6 3 16,-1-6-8-16,0 7 0 0,0-7 3 0,0 6-4 15,0-6 2-15,0 0 3 0,2 4-4 16,-2-4 1-16,0 0-4 0,0 0 5 0,0 0-2 15,0 0-1-15,0 0-5 0,0 0-25 0,0 0-48 16,12-14-38-16,-8 5-26 0,4-6-110 0,-2-3-271 16,3-10 120-16</inkml:trace>
  <inkml:trace contextRef="#ctx0" brushRef="#br0" timeOffset="209118.8">20054 1090 15 0,'0'0'49'0,"0"0"-4"0,0 0-5 15,0 0 8-15,0 0-10 0,0 0 3 0,0 0-2 16,0 0-5-16,0 0-1 0,0 0-4 0,0 0-1 16,0 0 10-16,0 0-12 0,0 0 0 0,24-5-4 0,-14 1 6 15,1 2-13-15,2-4 2 0,0 4 2 16,1-1-3-16,5-3 3 0,-2 3-13 0,1-2 5 15,-3 0-1-15,-1 1 1 0,-1 0-1 0,1 1-1 16,-5-1-6-16,0 1 4 0,-4-1-3 0,3 1 3 16,-2-1 1-16,1-1-3 0,-2 3 5 0,-1-1-2 15,0 1 0-15,-2-1-8 0,3-3-4 0,-2 5-4 16,-3 1 1-16,2-4-2 0,-1 0-13 0,-1 4-7 16,0-5-6-16,0 5 3 0,0 0-4 0,-11-4-4 15,9 4 3-15,2 0 11 0,-11-2 0 0,11 2-6 16,-9 0 9-16,9 0-1 0,-11 0 4 0,7-1-2 15,4 1 8-15,-8 1 9 0,8-1-5 0,-5 2 3 16,5-2 1-16,0 0 2 0,-8 0-5 0,8 0 4 16,-5 3-3-16,4-1 1 0,1-2 5 0,-5 5-3 15,5-2 5-15,0-3 7 0,-4 5-8 0,4 2-2 16,-4-1 8-16,4-3 9 0,-1 5-5 0,-3-3-5 16,4 1 2-16,-2 2 5 0,0-3 2 0,-4 6 4 15,6-1-6-15,0-2 4 0,0 1-10 0,0 2 3 16,1-1 11-16,2 1-8 0,1 0 3 0,-1 1 3 15,5 1-7-15,-4-1 0 0,2 3-2 0,3-1 6 16,0 1-2-16,0-3 0 0,-1 2-4 0,-2-2 3 16,-2-2-3-16,1 0-5 0,2 0 1 0,-3-2-5 15,-2 1 8-15,-2-2-6 0,0 0 7 0,0-2 0 16,-2 2 7-16,-1 0 2 0,-1-4 4 0,0 4-8 16,-5 0-2-16,3-4 8 0,-2 2-7 0,-1-1 2 15,0-1 2-15,-1-1 3 0,1 3-1 0,-4-2 4 16,3-1-13-16,-3 0 6 0,4 1-4 0,-5-1-2 15,5-1-10-15,-5 1 1 0,4-3 4 0,2 2 2 16,1 1-3-16,-2-1 1 0,2-1-12 0,1 1 1 16,6-1-12-16,-10 0-6 0,6 3-18 0,4-3-20 15,0 0-49-15,0 0-119 0,0 0 53 0</inkml:trace>
  <inkml:trace contextRef="#ctx0" brushRef="#br0" timeOffset="209624.8">20528 1212 42 0,'0'0'80'0,"-5"-1"-6"0,5 1-14 0,0 0-2 16,-13 7-11-16,9-4-4 0,-1 2 7 0,1-1-19 15,-5 4-2-15,3-3 3 0,-2 4-4 16,0-2-7-16,2 1 0 0,1-2-6 0,-1 2-2 15,3-3-1-15,-1 3 2 0,2-4-2 0,0 0-2 16,2 2 9-16,0-6-6 0,2 8 6 0,4-5-5 0,-3 2 19 16,4-2-11-16,2-2 6 0,0 1-1 15,4-2-5-15,-2 0 5 0,1 0-3 0,2-2 1 0,0 1-2 16,-2 1 4-16,-1-4-6 0,2 1 5 16,-3-2 0-16,-1 3 15 0,-3-1-11 0,3-5-1 15,-2 4 5-15,-2-1-11 0,0-3 10 0,1 4 8 0,-4-4-6 16,0 2-3-16,-2-1-4 0,0-1 0 0,0 2 4 15,-4-2-9-15,2 1 0 0,-3-1-6 0,-3 1 5 16,0 0-7-16,1 0-4 0,-1 1 0 16,0-1-9-16,-2-2-10 0,2 6-8 0,2-1-31 15,-5-4-25-15,4 6-28 0,2 1-28 0,-2-1-77 16,1 0-222-16,6 2 99 0</inkml:trace>
  <inkml:trace contextRef="#ctx0" brushRef="#br0" timeOffset="210308.34">20736 955 87 0,'0'0'112'0,"0"0"-11"0,0 0-7 0,0 0-19 16,0 0-3-16,0 0-11 0,0 0-2 0,0 0-12 15,0 0 1-15,-9 14 0 0,9-7-11 0,-2-2-11 16,0 5-1-16,0-2 3 0,-1 5-13 0,3-3 1 15,0-1 4-15,0 4 2 0,0-1-5 0,3 0-7 16,-3 1 16-16,0-1-19 0,2 4 20 0,0-3-14 16,-1-1-1-16,0-1-5 0,-1 1-5 0,3-2 7 15,-2 3-9-15,3-4 5 0,-3-1 1 0,0 1 3 16,2-3-5-16,-1 0 17 0,0-1-24 0,-1 0 12 16,0-2-4-16,1 1 7 0,-2-4-10 0,2 5 16 15,-2-2 3-15,0 1 3 0,0-4-1 0,0 0 4 16,0 0 14-16,0 0 3 0,0 0 2 0,5 3-2 15,-5-3-5-15,0 0-5 0,0 0-4 0,0 0 1 16,17-7-8-16,-13 4 0 0,1 1-9 0,1-2 1 16,1-1 3-16,0 2-11 0,0 0 5 0,-1 1 0 15,1-3-7-15,4 0 4 0,-5 2-5 0,3-3 4 16,-2 3 1-16,0-1-7 0,-2 1 1 0,3 0 0 16,-3-1 0-16,0-1-1 0,2 5 4 0,-1-2-3 15,-1 1-6-15,-1-2 3 0,-4 3-8 0,8-1 4 16,-8 1-6-16,7-1 4 0,-7 1 5 0,7 2-1 15,-7-2-3-15,4 4-4 0,1-2 6 0,-4 1 1 16,0 1-1-16,2 1 4 0,1-2-1 0,-1 1 0 16,0-1 1-16,-2 3 7 0,2-3-15 0,-2 0 5 15,2 2-2-15,-2-1-5 0,0-1 1 0,2 1 0 16,-2 1-18-16,2-1-1 0,-1 0-1 0,1 1 8 16,2 2-6-16,-1-3-20 0,-1 1 4 0,1 0-16 15,0-1-2-15,1 1-3 0,4 1-15 0,-2-4-4 16,2 5-18-16,1-5-76 0,1-1-191 0,0 1 84 15</inkml:trace>
  <inkml:trace contextRef="#ctx0" brushRef="#br0" timeOffset="211412.34">21303 1160 67 0,'0'0'105'0,"0"0"13"0,0 0-10 16,0 0-11-16,0 0-2 0,0 0-21 15,-5-7 2-15,5 7-11 0,-5-1-5 0,5 1-5 0,-10 0-8 16,10 0-3-16,-15 5-11 0,6-2 3 0,-4-1-11 16,3-1 1-16,1 2 10 0,0 1-4 0,-1 1-12 15,-1 0 2-15,0 0-2 0,1 1-7 0,-1-2-2 16,1 1-1-16,5 0-2 0,0 0 1 0,0-1-7 15,1 0 3-15,-1-1-7 0,1 2 8 0,0-2 2 16,0 1-8-16,3-2 1 0,1-2 0 0,-5 3-3 16,5-3 1-16,0 0 7 0,0 4 0 0,0-4 9 15,0 0-4-15,0 0 6 0,0 0-9 0,18-7 1 16,-13 3 2-16,0-1 0 0,4 3 1 0,1-1-7 16,-3 0 4-16,-1-1 0 0,0 2-5 0,0 1 4 15,0-1 0-15,-6 2-4 0,6-3 0 0,-2 2-5 16,0-2 2-16,-4 3-11 0,5-1 11 0,-5 1-10 15,5-1-2-15,-5 1 11 0,0 0-4 0,0 0 10 16,8 4-15-16,-8-4 8 0,2 5-4 0,1-3-2 16,-3-2 5-16,3 5-3 0,-2-2 4 15,0 2 3-15,3-1-4 0,-1 1 4 0,-1-3-7 0,1 5 10 16,-3-2 0-16,1 0-4 0,2-2 2 0,0 1-6 16,-1 0 10-16,1 0-13 0,-1-2 5 0,0 1 2 15,-2-3-11-15,1 5 3 0,3-4-5 0,-4-1 6 16,0 0-4-16,4 3 4 0,-4-3 3 0,0 0-3 15,0 0 11-15,0 0-12 0,0 0-5 0,0 0 0 16,0 0-7-16,0 0-1 0,3-7 1 0,-1 2 4 16,-2 5-3-16,4-6-2 0,0 2 11 0,0 0 5 15,-2-1-9-15,0-2-3 0,0 2 10 0,1-2 13 16,-1 2 2-16,0 0 0 0,0 1 5 0,-1-1 20 16,3 2-4-16,-4-1 10 0,2 0-5 15,1 2-11-15,-3 2 4 0,1-5-3 0,-1 5-9 0,3-2 5 16,-3 2-6-16,0 0-2 0,5-3 3 0,-5 3-6 15,3 0 12-15,-3 0-15 0,0 0 0 0,11 0-6 16,-11 0 7-16,9 3-5 0,-9-3-3 0,5 2 4 16,-1 0-7-16,-1-1 2 0,-1 3 1 15,-2-4-1-15,3 4 6 0,-2 0-12 0,-1-4 6 0,7 3-1 16,-4-2 2-16,-1 2-1 0,-2-3 4 0,6 2-3 16,-5 1 4-16,-1-3-4 0,2 3 7 0,-2-3-6 15,0 0 1-15,5 2-3 0,-5-2 8 0,0 0 10 16,0 0 1-16,4 2 7 0,-4-2-1 0,0 0 7 15,0 0 7-15,0 0-7 0,5 1 7 16,-5-1-3-16,0 0-2 0,0 0 1 0,0 0-11 0,11-5 2 16,-8 2-1-16,0 1 8 0,3 1-12 0,-2-3 1 15,1 2 0-15,0-1-5 0,0-1 1 0,0 0-2 16,1 0 2-16,0 1-9 0,0-2 1 0,3-1-2 16,-2 3 2-16,-1 0-1 0,-1 0-1 15,0-1 4-15,0-1-6 0,0 3-1 0,0-1-1 0,0 0-9 16,-1-1 6-16,0 3-16 0,-4 1-7 0,0 0-6 15,10 0-16-15,-10 0-11 0,0 0-6 0,0 0-14 16,9 5 6-16,-8-4 1 0,1 3-5 0,0-3 0 16,2 1-6-16,-3 5 4 0,3-2 10 15,-4-2 2-15,5 2 3 0,-4 1 4 0,3-2 5 16,-1 1 15-16,-2 0-5 0,2 0 5 0,-1-1 4 0,1 0 3 16,-2-1 7-16,3 2 5 0,-1-2 7 0,0 1-1 15,0-2 8-15,-2 2 10 0,2 0 7 0,1 0-14 16,-2-1 2-16,1-1 2 0,-3-2 7 0,4 5-11 15,-4-2 9-15,0-3-6 0,2 3 12 16,-2-3-6-16,0 4-4 0,0-4 7 0,5 2-3 16,-5-2 9-16,0 4-2 0,0-4-5 0,5 4 1 0,-4-2-4 15,-1-2 1-15,3 2 3 0,-3-2 4 0,0 0 0 16,0 0-8-16,0 0 5 0,0 0 4 0,8-5-24 16,-7 1-29-16,0 1-20 0,-1-2-28 15,1 0-77-15,-1-2-175 0,-2-2 77 0</inkml:trace>
  <inkml:trace contextRef="#ctx0" brushRef="#br0" timeOffset="211585.34">21555 967 124 0,'0'0'209'0,"0"0"-21"16,0-3-22-16,0 3-22 0,0 0-41 0,0 0-46 0,0 0-49 15,0 0-25-15,0 0-33 0,0 0-38 16,0 0-53-16,14 7-153 0,-10-4 68 0</inkml:trace>
  <inkml:trace contextRef="#ctx0" brushRef="#br0" timeOffset="214323.37">20111 1506 42 0,'0'0'54'0,"0"0"-11"15,0 0 1-15,0 0-10 0,0 0 0 0,0 0-8 16,0 0-2-16,0 0-2 0,0 0-3 0,0 0 0 16,0 0-6-16,0 0 3 0,0 0-7 0,0 0 1 15,0 0 0-15,0 0-2 0,0 0 4 0,0 0 0 16,0 0-3-16,0 0 2 0,0 0 2 0,0 0-2 16,0 0 3-16,0 0-1 0,0 0 0 0,0 0-1 15,0 0 5-15,0 0-4 0,0 0 0 0,0 0 2 16,0 0-4-16,0 0 2 0,0 0-6 0,0 0 2 15,0 0-4-15,0 0 8 0,0 0-3 0,0 0 6 16,0 0-4-16,0 0 2 0,0 0 0 0,0 0-1 16,0 0 3-16,0 0 0 0,0 0-2 0,0 0 6 15,0 0-10-15,0 0 8 0,0 0-8 0,0 0 1 16,0 0 4-16,0 0-6 0,0 0 2 0,0 0-5 16,0 0 6-16,0 0-14 0,0 0 6 0,0 0-1 15,0 0-3-15,0 0 0 0,0 0 1 0,0 0 7 16,0 0-4-16,0 0 5 0,17 3-4 0,-17-3 6 15,13 0-3-15,-5 0-1 0,4 0-1 0,1 0-3 16,0 0 9-16,6 0-4 0,-1 0-2 16,1 0-5-16,-4 0 11 0,-1-1-6 0,0 1-5 0,2 1 1 15,-2-1 1-15,-3 0 3 0,4 0 1 0,-2-1-2 16,-1 2-4-16,6-2 1 0,-5 2-6 0,-1-4 6 16,6 1 3-16,-4 2-2 0,4-3-3 0,1 2-2 15,0 1 7-15,-1-1-5 0,3-2 3 0,0 4 0 16,0-4 8-16,8 1-8 0,-2-5 7 0,-6 4-4 15,9 1 0-15,-8 2 3 0,7-5 5 0,-1 0-8 16,-7 3-1-16,-1-1 4 0,1 2 0 0,-1 0-7 16,-1 1 4-16,-2 0-1 0,-2-1 0 0,-2 1-1 15,4 0-3-15,-6 0 2 0,3-2-5 0,2 2 2 16,-2 0 6-16,0 0-3 0,0 0-7 0,4 0 2 16,-2-3 9-16,-2 3 0 0,5-1-5 0,3 0 5 15,-4-1-4-15,1 0 2 0,-1-1 1 0,3 0 0 16,-1-1-6-16,-1 3 12 0,-1 0-2 0,2-4-5 15,-7 2 8-15,5 1-11 0,-6-1 8 0,1 0-2 16,-1 1-9-16,-3 0 3 0,0 2 0 0,1-2-1 16,-2 2 8-16,-3-3-8 0,3 2 5 0,-2 1-1 15,2 0-6-15,-3-1 1 0,-5 1 0 0,10 0 3 16,-3-2-3-16,-7 2-4 0,8 0 3 0,-8 0 2 16,7-1 5-16,-7 1-5 0,0 0 0 0,6 0 0 15,-6 0 5-15,0 0-9 0,7 3-3 0,-7-3-5 0,0 0-1 16,0 0-5-16,0 0-30 0,0 0-15 0,0 0-25 15,0 0-93-15,0 0-194 0,0 0 87 16</inkml:trace>
  <inkml:trace contextRef="#ctx0" brushRef="#br0" timeOffset="-214357.37">20285 1622 5 0,'0'0'47'16,"0"0"-1"-16,0 0-1 0,0 0-11 0,0 0 2 16,0 0-5-16,4 2 0 0,-4-2-5 0,4 3-1 15,-4-3 5-15,6 1-1 0,-6-1 7 0,9 0-1 16,-9 0-4-16,11 2 1 0,-3-2-5 0,2 0 4 15,3 0-7-15,-1 0 11 0,0 0 0 0,6 0-5 16,-4 0 9-16,6 0-6 0,1 0 3 0,-2-2-5 16,2 1-1-16,-1 1-2 0,1 0-7 0,-3-3-4 15,-1 3 1-15,-5-1 1 0,6 0-8 0,-5 1 7 16,-1-3-4-16,1 3 0 0,1 0-4 0,-1 0-6 0,0 0 2 16,1-1 4-16,-1 0-3 0,6 2-2 15,-6-1 3-15,6-4 1 0,1 4-7 0,2-1 2 16,7 1 2-16,2 0-7 0,-3-3 10 0,0 3-6 15,2 0 0-15,-2 2 1 0,-7-1-3 0,1-4 2 16,-3 1 3-16,0 4-4 0,-3-2 1 0,-1 0 4 0,-1 0-6 16,0-2-2-16,-6 1 2 0,5 1 5 15,-3-1-4-15,-4 0 8 0,7 2-8 0,-5-2-1 16,2-1 2-16,-2 2 2 0,4-1-3 0,0 1 0 16,1 0-3-16,1-1-5 0,-1 2 13 0,-1-1-9 0,1 0 5 15,-1 0 4-15,2 1 1 0,-3-1-7 0,-1-1 0 16,-3 2-5-16,2-2 3 0,-3 2-2 0,-6-1 0 15,13-1 7-15,-8 2-4 0,-5-1 1 16,5 0 2-16,-5 0 0 0,8 0-1 0,-8 0-1 16,0 0 3-16,0 0-11 0,0 0 8 0,0 0-4 0,0 0-5 15,2 4-16-15,-2-4-6 0,0 0-22 0,0 0-14 16,-14 6-11-16,9-6-79 0,5 0-169 0,-10 0 75 16</inkml:trace>
  <inkml:trace contextRef="#ctx0" brushRef="#br0" timeOffset="-209456.39">22094 468 24 0,'0'0'41'0,"0"0"-7"0,0 0 4 0,0 0-10 15,0 0-1-15,0 0 2 0,0 0 0 0,0 0-5 16,0 0 2-16,0 0-6 0,0 0 2 0,0 0 2 15,0 0-5-15,0 0 6 0,0 0-2 0,0 0-2 16,0 0 3-16,0 0 3 0,0 0 11 0,0 0-22 16,0 0 3-16,0 0-9 0,0 0 1 0,0 0-2 15,0 0 7-15,0 0-5 0,0 0-2 0,0 0 0 16,0 0-4-16,0 0 3 0,0 0-2 0,0 0-4 16,0 0 5-16,0 0-5 0,0 0 2 0,0 0 1 15,0 0 1-15,0 0-2 0,0 0 6 0,0 0-5 16,0 0 1-16,0 0 5 0,0 0 6 0,0 0 6 15,0 0-12-15,0 0-2 0,0 0-9 0,0 0 7 16,0 0 5-16,0 0-3 0,0 0-4 0,0 0 4 16,0 0-4-16,0 0 0 0,0 0-1 0,0 0-3 15,0 0 1-15,0 0 3 0,0 0-5 0,0 0-4 16,0 0 5-16,0 0-6 0,0 0 8 0,0 0-1 16,0 0-2-16,0 0 14 0,0 0-10 0,0 0-13 15,0 0 7-15,0 0 4 0,0 0-2 0,0 0 5 16,0 0-5-16,0 0 12 0,0 0-14 0,0 0 1 15,0 0 1-15,0 0-3 0,0 0 3 0,0 0-5 16,0 0 3-16,0 0-2 0,0 0 10 0,0 0-7 16,0 0 2-16,0 0 2 0,0 0 13 0,0 0-1 15,0 0 2-15,0 0 3 0,0 0-1 0,0 0-11 16,0 0 8-16,0 0-9 0,0 0 9 0,0 0-11 16,0 0 7-16,0 0-1 0,0 0 1 0,51-20-5 15,-51 20-6-15,31-3 5 0,-31 3-1 0,31-5 4 16,-31 5-3-16,32-2 14 0,-32 2 7 0,23-4-1 15,-23 4 1-15,0 0 1 0,29-4-6 0,-29 4 2 16,0 0 1-16,21-4 1 0,-21 4-6 0,0 0 0 16,0 0-4-16,0 0 1 0,0 0-1 0,23-6-4 15,-23 6 2-15,0 0-12 0,0 0-13 0,0 0-19 16,0 0-21-16,0 0-11 0,0 0 1 0,0 0-7 16,0 0-2-16,0 0-1 0,0 0-9 0,0 0-8 15,0 0-51-15,0 0-150 0,0 0 66 0</inkml:trace>
  <inkml:trace contextRef="#ctx0" brushRef="#br0" timeOffset="-209001.39">22016 614 15 0,'0'0'88'0,"0"0"-8"0,0 0-14 0,0 0-3 16,0 0-1-16,0 0-6 0,63 0-2 0,-63 0-8 15,0 0-3-15,45-4-3 0,-45 4-9 0,29 0 1 16,-29 0-7-16,27 2 5 0,-27-2-5 0,0 0-1 16,32 1 9-16,-32-1-1 0,0 0 7 0,0 0-9 15,33-1-5-15,-33 1-3 0,0 0 1 0,0 0 1 16,0 0-4-16,0 0-1 0,26-3-4 0,-26 3-3 15,0 0-5-15,0 0 3 0,0 0 0 0,0 0 3 16,0 0-16-16,0 0-13 0,0 0 0 0,0 0-6 16,0 0-16-16,24 10-7 0,-24-10-31 15,0 0-12-15,0 0-47 0,0 0-147 0,0 0 65 16</inkml:trace>
  <inkml:trace contextRef="#ctx0" brushRef="#br0" timeOffset="-208556.39">22001 865 25 0,'0'0'62'15,"0"0"4"-15,0 0-11 0,0 0 0 0,0 0-1 16,0 0 2-16,0 0 13 0,0 0-18 0,0 0 5 15,61 0-6-15,-61 0 1 0,34-5 3 0,-34 5-3 16,40-2-15-16,-40 2-6 0,38-2-2 0,-38 2-5 16,33-1 11-16,-33 1-17 0,29-2 4 0,-29 2-7 15,0 0-1-15,33 2-3 0,-33-2 6 0,0 0-9 16,0 0 3-16,0 0-8 0,30 1-2 0,-30-1-4 16,0 0 9-16,0 0-4 0,0 0-6 15,0 0-3-15,0 0-9 0,0 0 3 0,0 0-9 16,0 0-16-16,0 0-11 0,0 0-16 0,0 0-67 0,0 0-144 15,2 6 64-15</inkml:trace>
  <inkml:trace contextRef="#ctx0" brushRef="#br0" timeOffset="-208131.39">22023 1055 109 0,'0'0'129'0,"0"0"-6"16,0 0-12-16,13-3 0 0,-13 3-13 0,14-1-8 16,-14 1-9-16,16-5 1 0,-5 4-19 0,1 0 0 15,1-1-8-15,0 1-5 0,-3 0-8 0,5 1-2 16,-4-2-6-16,1 1 0 0,-12 1-6 0,17-2-6 16,-12 2-1-16,4-1-12 0,-9 1-4 0,10-1 0 15,-10 1 1-15,0 0-3 0,9-2 0 0,-9 2-2 16,0 0 2-16,0 0-12 0,10 0 3 0,-10 0-7 15,0 0-9-15,0 0 2 0,0 0-4 16,0 0-8-16,0 0-17 0,7 0-6 0,-7 0-11 0,0 0-3 16,0 0-8-16,0 0-1 0,0 0-4 0,0 0-55 15,0 0-148-15,0 0 66 0</inkml:trace>
  <inkml:trace contextRef="#ctx0" brushRef="#br0" timeOffset="-207674.35">21969 1252 42 0,'0'0'83'0,"0"0"-10"0,0 0-7 0,9 3 0 15,-9-3-14-15,0 0-4 0,8 0-9 0,-8 0 10 16,7 2-3-16,1 0-9 0,-8-2 3 0,19 1-6 15,-7 1-3-15,-1-1 0 0,2-1-7 0,6 1 1 16,-2-1-5-16,2 3-4 0,-6-1 0 0,3-2 7 16,-3 0-8-16,-1 0 2 0,-1 3-3 15,-1-3-4-15,4 0-1 0,-7 1-1 0,-7-1 4 16,10 1-4-16,-10-1 7 0,13 0-12 0,-13 0 6 0,6 2-1 16,-6-2-4-16,0 0 5 0,0 0-2 0,0 0 14 15,0 0-20-15,9-2 2 0,-9 2 0 0,0 0-13 16,0 0-5-16,0 0-20 0,0 0-19 0,0 0-19 15,0 0-69-15,0 0-153 0,0 0 67 16</inkml:trace>
  <inkml:trace contextRef="#ctx0" brushRef="#br0" timeOffset="-206407.39">22032 685 5 0,'0'0'45'0,"0"0"0"16,0 0-7-16,0 0-3 0,0 0-3 0,0 0 7 16,0 0-10-16,0 0-5 0,0 0-1 0,0 0-3 0,0 0-3 15,0 0 2-15,0 0 1 0,0 0-2 0,57 1-3 16,-57-1 0-16,27 2-10 0,-27-2 2 0,31 2-9 15,-31-2-11-15,38 1-4 0,-38-1-8 16,27 4-14-16,-27-4-21 0,20 3-64 0,-20-3 29 16</inkml:trace>
  <inkml:trace contextRef="#ctx0" brushRef="#br0" timeOffset="-206099.39">22053 951 34 0,'12'1'42'0,"-12"-1"-6"0,9 0-9 16,-9 0-12-16,8 0-12 0,-8 0-6 0,0 0-23 16,10 0-28-16,-6 3 12 0</inkml:trace>
  <inkml:trace contextRef="#ctx0" brushRef="#br0" timeOffset="-198040.39">18168 1044 25 0,'0'0'30'0,"0"0"-7"0,0 0 5 15,0 0 0-15,0 0 2 0,0 0-16 0,0 0 10 0,0 0 2 16,0 0-2-16,0 0 5 0,0 0-7 0,0 0 3 16,0 0-7-16,0 0 7 0,0 0 2 15,0 0-14-15,0 0 3 0,0 0-7 0,0 0 8 16,0 0-4-16,0 0-6 0,0 0 1 0,0 0 0 16,0 0-1-16,0 0-1 0,0 0-1 0,0 0-2 15,0 0-3-15,0 0 1 0,0 0 2 0,0 0-5 16,0 0 11-16,0 0 10 0,0 0-9 0,0 0 12 15,17-6 1-15,-10 3-7 0,1 2 9 16,2-2-9-16,4 2-1 0,-3-2-11 0,3 0 9 16,4-1 3-16,0 0-5 0,-2 1 0 0,1 2-6 15,19-4 4-15,-23 4-6 0,0-2 3 16,-1 1-5-16,0 0 8 0,-4 1-4 0,-2-1 2 16,2 4-2-16,-1-4 4 0,0 1-13 0,-1 0 15 15,-1 1-3-15,-5 0-10 0,10-3 10 0,-10 3-11 16,6-1 5-16,-6 1-16 0,3-1-5 0,-3 1-10 15,0 0-12-15,8 0-2 0,-8 0-12 0,0 0-45 16,0 0-109-16,0 0 48 0</inkml:trace>
  <inkml:trace contextRef="#ctx0" brushRef="#br0" timeOffset="-197284.39">18201 1183 2 0,'0'0'81'0,"0"0"-15"0,0 0-5 16,0 0-10-16,0 0 0 0,0 0-1 0,0 0-18 16,10 4-1-16,-10-4-3 0,0 0 2 0,11-2-4 15,-11 2-5-15,8 0 0 0,-8 0-4 0,9 0-2 16,-4-2 1-16,2 1 5 0,-2-1-6 16,2 2 3-16,6 0-6 0,-3-2-4 0,2 1 7 15,-1-2-6-15,2 1 9 0,-4 0-10 0,4-2 1 0,-2 3-4 16,1 0 4-16,-2 0 2 0,0 1 1 0,2-3-4 15,-2 3-7-15,0-4 0 0,0 1-3 0,-2 2 7 16,0 0 2-16,-1-1-11 0,2 1 4 0,2-1 8 16,-5 1 1-16,3 0-6 0,-3 1-3 0,0-1-11 15,0-1 13-15,-6 2 6 0,9 0-10 0,-9 0 11 16,6-1-7-16,-6 1 0 0,0 0-4 0,5-2 10 16,-5 2-7-16,0 0-3 0,0 0-9 0,0 0 7 15,0 0-3-15,7-2-18 0,-7 2 6 0,0 0-3 16,0 0 0-16,0 0-13 0,1 8 4 0,-1-8 0 15,4 0 6-15,-4 0-6 0,1 4-10 0,-1-4-3 16,0 0-35-16,0 0-85 0,0 0 37 0</inkml:trace>
  <inkml:trace contextRef="#ctx0" brushRef="#br0" timeOffset="-196761.38">18210 1409 11 0,'0'0'30'0,"0"0"0"0,0 0 5 15,11 0-6-15,-11 0 4 0,9 0-2 0,-9 0 6 16,0 0-6-16,11-3 8 0,-3 2-5 0,-1-2 6 16,0 3 2-16,6-2-5 0,1-2 9 0,5-1-8 15,1-1 4-15,0 1-8 0,9-2 8 0,-1 3-5 16,1-1 8-16,-9 0-5 0,7 2-8 0,1-3-1 16,-10 1-1-16,-1 4-2 0,-1-4-3 0,-3 5-7 15,-4-2-2-15,1 2 1 0,-10 0 8 0,12-3-17 16,-12 3 14-16,11-2-15 0,-11 2 4 0,0 0-3 15,9 1-1-15,-9-1-9 0,0 0-3 0,0 0-15 16,0 0-5-16,0 0-3 0,0 0-7 0,0 0-9 16,0 0-12-16,0 0-13 0,-13 12-62 15,7-8-142-15,6-4 64 0</inkml:trace>
  <inkml:trace contextRef="#ctx0" brushRef="#br0" timeOffset="-195925.39">17218 1256 8 0,'0'0'23'0,"0"0"4"0,0 0 8 0,0 11-1 16,0-11 2-16,-4 6-2 0,4-2-3 0,-2 0 1 16,-1 1 0-16,1 3-8 0,0-1 2 0,1-1-7 15,1 0-6-15,-4 1 6 0,3 3-5 0,-2-1 5 16,2 1-8-16,1-3 9 0,-4 0-13 0,4 1 2 16,0-3 2-16,0 2-2 0,-1-2 2 15,1 0 1-15,0 0-1 0,0-1-6 0,1 1-4 16,-2 1-12-16,2-2 1 0,-1-4-5 0,0 5-13 0,0-5-15 15,0 5-28-15,0-5-78 0,0 0 35 0</inkml:trace>
  <inkml:trace contextRef="#ctx0" brushRef="#br0" timeOffset="-195251.39">17154 1180 21 0,'-7'9'33'0,"0"-1"3"0,0 1 2 15,0 2-9-15,-4 1 3 0,3-2-7 0,3 2 1 16,-4 1-1-16,3-1 2 0,-1 0-4 0,2-2-6 16,1 2 5-16,-1-2-2 0,4 0-2 0,-1 5-3 15,1-4-1-15,-1 0 7 0,2-2-6 0,0 0 0 0,0 2-3 16,0-5 2-16,2 1 2 0,1 1-1 16,-1-2-4-16,1 2-5 0,-1-1 10 0,2-1-8 15,0 1 2-15,1-3-2 0,-1 3 7 0,2-1 2 16,1 0-4-16,-2-3-2 0,5 0-3 0,-1-1 8 15,-1 1-7-15,1-2 3 0,3 0 0 0,-4-1-2 16,5 0-2-16,-3 0-1 0,0 0 4 0,1-4 3 16,0 1 0-16,3 0-3 0,-1-5 8 0,0 1-1 15,5-3-4-15,-3-1-1 0,-3 1 18 0,0 5 2 16,-1-4 1-16,-1 1 0 0,0 0-1 0,2-5-7 16,-2-1 1-16,-3 6 4 0,2-2-5 0,-5-2 7 15,0-2-5-15,2 3-5 0,-2 2-1 0,-4-3-2 16,4 2 4-16,-4-1-8 0,-3-2-3 0,2 4-8 15,-2 0 3-15,2 2 0 0,-5-1-3 0,2 3 9 16,0 0-15-16,-3 0-10 0,-1 0-9 0,-1 2 3 16,-1 0-21-16,2 2-6 0,-3-1-8 0,0 1-22 15,1 1-9-15,-3 1-83 0,2 2-179 0,-1-2 78 16</inkml:trace>
  <inkml:trace contextRef="#ctx0" brushRef="#br0" timeOffset="-193481.4">19412 1015 35 0,'-6'0'24'0,"6"0"4"0,-10 0-8 15,10 0 12-15,-7-2-13 0,7 2-1 0,-6 0 0 0,-1-1 0 16,7 1-4-16,0 0-4 0,-11 0-2 0,5-2 4 16,6 2-1-16,-11 2-2 0,4-1-4 15,-2 1 4-15,2-2-5 0,0 0 1 0,-1 1-3 16,0-1 6-16,2 2-5 0,0 0 7 0,6-2 3 15,-10 0 4-15,10 0 0 0,-8 2 5 0,8-2-2 16,-7 1-4-16,7-1 3 0,0 0-4 0,-7 0 5 0,7 0-7 16,0 0 3-16,0 0-7 0,-7 0-1 15,7 0 2-15,0 0-6 0,0 0 3 0,-10-1-1 16,10 1-1-16,-6-2 2 0,6 2-7 0,0 0 7 16,0 0 0-16,0 0 7 0,0 0-3 0,-7 3 3 15,7-3-4-15,0 0 0 0,0 0-2 0,0 0-6 16,0 0-1-16,0 0 7 0,0 0-7 0,0 0 9 15,0 0 10-15,17-7-6 0,-7 4-3 0,3 2-2 16,3-4 1-16,1 1 3 0,1 0-5 0,4 3 9 16,-2-2-13-16,2 1 7 0,3-1-1 0,-5 2-11 15,3-2 5-15,-3 1 5 0,-1 2-8 0,2 0 0 16,0-3 6-16,-4 3-11 0,3 0 12 0,-2 0-10 16,4 3 13-16,-4-2-14 0,4 3 11 0,-4-2-13 15,2 1 5-15,3-1-2 0,-2 3 5 0,7 2-4 16,-2-2 1-16,2 2 6 0,3-2-1 0,-4 1 0 15,0 0-8-15,3 1-1 0,-3-4 6 0,1 1-4 16,0 3 4-16,-7-3-4 0,1 1 10 0,-2-1-7 16,-2 1 0-16,-1 2-3 0,3-2 5 0,-5 0 0 15,-1 0 0-15,-3-1 0 0,2 0-1 0,-1 2-4 16,0-1 4-16,-1 1-7 0,2-1 6 0,-4 1-2 16,2-2 7-16,-3 1-5 0,1-2 3 0,-4 0-1 15,-1 0-1-15,2 1-5 0,-2-2 6 0,0 0-3 16,-1 0-2-16,-3-2 4 0,5 1 1 0,-5-1 6 15,0 0 7-15,5 3-3 0,-5-3 3 0,0 0-6 16,3 4 1-16,-3-4-1 0,0 0 4 0,0 0-3 16,0 0 9-16,0 0-15 0,0 0 3 0,0 0-7 15,0 0-6-15,0 0-2 0,0 0-7 0,0 0 6 16,0 0-11-16,0 0 6 0,-11-8 7 0,11 8-3 16,-5-2 3-16,5 2-9 0,-4-7 11 0,4 7-7 15,-4-5 7-15,2 2-2 0,-2 2 3 0,4 1-2 16,-4-8-4-16,3 6 4 0,1 2 1 0,-8-3 0 15,7 0-2-15,1 3 8 0,-4-5-2 0,3 3 6 16,1 2-9-16,-4-4 3 0,1-1-2 0,3 5 4 16,-6-5-1-16,6 3 0 0,0 2-4 0,-5-7-6 15,5 4 5-15,-3-2-7 0,2 0 15 0,1 0 8 16,-2 1-9-16,2-1-8 0,-2 0 3 0,2 1-2 16,0 0 3-16,0 4 3 0,-1-8-8 0,1 4 6 15,-3 2 4-15,3 2 4 0,-1-7-1 0,1 7 5 16,-2-6-8-16,2 6-8 0,-2-3 12 0,2 3-10 15,0-4 10-15,0 4-13 0,-2-8 8 0,2 8 3 16,-3-1-2-16,3 1 11 0,0 0-2 0,0 0 3 16,-1-3-10-16,1 3 6 0,0 0 3 0,0 0-7 15,-4-4 1-15,4 4 1 0,0 0 1 0,0 0-5 16,0 0 0-16,0 0-3 0,0 0 11 0,0-3-11 16,0 3 2-16,0 0-1 0,0 0-12 0,0 0 10 15,0 0-8-15,0 0-3 0,0 0 4 0,0 0-4 16,0 0 5-16,0 0-2 0,0 0 3 0,-4 11 1 15,4-5 9-15,0-3-2 0,0 3 4 0,0 0-5 16,0 1 6-16,0-1-5 0,0 2-1 0,0-3 0 16,0 3-5-16,-2 1 10 0,0-1 3 15,1-1-11-15,-3 0-2 0,-1 3-13 0,-2-1-3 0,-2 1-17 16,-6 3-16-16,-6 3-22 0,-5-2-75 0,-4-1-158 16,-1-1 69-16</inkml:trace>
  <inkml:trace contextRef="#ctx0" brushRef="#br0" timeOffset="-191708.39">20267 545 38 0,'0'0'86'16,"0"0"-2"-16,0 0-12 0,0 0-5 0,0 0-6 16,0 0-12-16,0 0-8 0,0 0-5 0,0 0-5 15,0 0-5-15,0 0-2 0,0 0-14 0,0 0 15 16,0 0-3-16,0 0-8 0,0 0 6 0,0 0-3 15,0 35-4-15,0-35-2 0,5 10 5 0,-5-10-6 16,0 0 3-16,17 16-5 0,-17-16 17 0,15 10-24 16,-15-10 5-16,21 5 5 0,-21-5-7 15,0 0 3-15,29 2 6 0,-29-2-6 0,0 0 9 0,0 0-2 16,41-7 0-16,-41 7-2 0,15-7-9 0,-15 7 4 16,0 0 4-16,19-14-2 0,-19 14 3 15,13-10-1-15,-13 10-5 0,0 0 10 0,10-13-14 0,-10 13 14 16,0 0 0-16,8-10-5 0,-8 10-1 0,0 0-2 15,0 0-10-15,0 0 4 0,0 0 2 16,0 0-5-16,0 0-9 0,11-14 10 0,-11 14-2 0,0 0-6 16,0 0-1-16,0 0 6 0,0 0-11 0,0 0 13 15,0 0-7-15,0 0-1 0,0 0 7 0,0 0 3 16,0 0-3-16,0 0 3 0,0 0-8 0,11 42 8 16,-11-42-9-16,5 16 6 0,-5-16 6 15,9 17 0-15,-9-17-10 0,9 22 14 0,-5-11 3 16,-4-11-28-16,6 21 17 0,-1-10 1 0,-5-11 4 0,9 14 2 15,-9-14-2-15,0 0-2 0,8 15 2 0,-8-15 3 16,0 0-5-16,0 0 12 0,7 11-13 0,-7-11-1 16,0 0 3-16,0 0-3 0,0 0 12 15,0 0-4-15,0 0 0 0,0 0-4 0,0 0-2 16,0 0-3-16,0 0-14 0,0 0 2 0,0 0-5 16,0 0 0-16,0 0 4 0,17-35 5 0,-17 35-5 15,8-21-2-15,-8 21 6 0,9-20 0 0,-9 20-4 16,6-14 12-16,-6 14-3 0,0 0 9 0,6-15-2 0,-6 15 7 15,0 0-11-15,0 0 8 0,8-14-10 16,-8 14 8-16,0 0-15 0,0 0 7 0,0 0-3 16,0 0-2-16,0 0 8 0,0 0-5 0,0 0 0 15,0 0 3-15,0 0 6 0,0 0-10 0,0 0 4 0,0 0-3 16,0 0 4-16,0 0 1 0,0 0 5 0,0 0 12 16,44 24-13-16,-44-24-2 0,0 0 22 15,26 1-16-15,-26-1-8 0,0 0 7 0,31-8 7 16,-31 8-8-16,0 0-1 0,22-8 5 0,-22 8-4 15,16-9 2-15,-16 9-1 0,0 0-3 0,12-17 3 16,-12 17 2-16,0 0-6 0,0-19-3 0,0 19 3 0,0 0-6 16,0 0 20-16,-9-20-16 0,9 20-9 15,0 0 10-15,-15-12-2 0,15 12-5 0,0 0 1 16,-20-5-8-16,20 5-14 0,0 0 2 0,0 0-9 16,0 0-2-16,0 0-19 0,-42 15-13 0,42-15-12 15,0 0-45-15,-18 14-132 0,18-14 59 0</inkml:trace>
  <inkml:trace contextRef="#ctx0" brushRef="#br0" timeOffset="-191091.39">20796 577 8 0,'0'0'45'15,"0"0"4"-15,0 0-1 0,0 0-12 0,0 0 8 16,0 0-4-16,0 0 0 0,0 0-2 0,0 0-12 16,0 0 0-16,0 0-4 0,0 0 3 0,0 0-9 15,0 0-1-15,0 0 2 0,0 0-7 0,0 0 3 16,0 0 1-16,0 0 0 0,0 0 1 0,0 0-1 15,0 0-5-15,0 0 2 0,0 0 1 0,0 0 1 16,0 0-4-16,0 0 1 0,0 0 3 0,0 0 3 16,0 0 6-16,0 0 10 0,0 0-5 0,0 0 1 15,0 0 3-15,0 0-6 0,0 0-6 0,0 0 4 16,0 0-3-16,0 0-4 0,0 0 2 0,0 0-8 16,40-7-2-16,-40 7 2 0,0 0-1 0,0 0-5 15,15-10 3-15,-15 10 1 0,0 0-3 0,0 0-2 16,0 0-9-16,0 0 14 0,0 0-8 0,15-8 0 15,-15 8 3-15,0 0-10 0,0 0-3 0,0 0 3 16,0 0 2-16,0 0-2 0,0 0-2 0,0 0 7 16,0 0-1-16,0 0-2 0,0 0 3 0,13 26 1 15,-13-26-4-15,0 0-1 0,5 17 6 0,-5-17-7 16,8 11 27-16,-8-11-22 0,0 0-1 0,15 15 6 16,-15-15-1-16,0 0 6 0,18 7-7 15,-18-7 21-15,0 0-16 0,0 0 14 0,31 5-4 16,-31-5 7-16,0 0-2 0,0 0-8 0,38-12-1 0,-38 12 4 15,17-8-1-15,-17 8 7 0,0 0-7 0,20-12-3 16,-20 12 0-16,17-9-3 0,-17 9-3 0,0 0 4 16,17-10-4-16,-17 10-7 0,0 0 0 0,0 0-19 15,0 0-10-15,15-10 1 0,-15 10-12 0,0 0 6 16,0 0 1-16,0 0 0 0,0 0-5 0,0 0-3 16,0 0-15-16,0 0-21 0,0 0-50 0,0 0-139 15,0 0 62-15</inkml:trace>
  <inkml:trace contextRef="#ctx0" brushRef="#br0" timeOffset="-186847.39">21745 533 2 0,'-11'19'3'16,"7"-6"6"-16,4-13-6 0,-9 19 3 15,5-3-5-15,4-16 2 0,-7 23-2 0,3-11 2 0,4-12-5 16,-8 24 1-16,5-7 1 0,-1-2 2 0,4-15 10 15,-6 22-19-15,3-10 11 0,3-12-8 16,-4 22 8-16,4-22-3 0,-4 20 3 0,3-9-3 0,1-11 1 16,-1 23-6-16,1-12 8 0,0 3 3 15,1-2-5-15,-1-2 3 0,0 2-2 0,-1-1 0 16,1 2-2-16,0-1 3 0,-2 1 2 0,1-3-5 16,2 2-1-16,-1 0 3 0,0 0-2 0,0-2 4 15,0 2-3-15,2-3-4 0,0 1 2 0,0-1 2 16,0-1-1-16,-2-1 3 0,1 0-3 0,0 0 1 15,2 1 4-15,1-1 1 0,-3-1 1 0,2 1 9 16,0-2-13-16,1 1 5 0,0 2-8 0,2-1 9 16,0 0-2-16,-1-1 0 0,1 0-2 0,-1 4 2 15,4-4-3-15,-4 2 1 0,0-1-1 0,0 1-1 16,-1 2-3-16,0-3 4 0,-1 2-1 0,3-1 0 16,-5 1-3-16,3-2 1 0,0 2-1 15,1-1 3-15,-2-2-8 0,2 1 3 0,-4-2 2 0,5 2-1 16,-2 1 10-16,0-2-9 0,1-2 2 0,-1 3-2 15,3-1 1-15,-1-1-1 0,-1 2 3 0,1 0-1 16,0-1-5-16,2-2 6 0,0 3 9 0,-2-2-11 16,1 1-6-16,2-2 1 0,0 6 3 0,-2-7-3 15,1 5 7-15,-1-4-6 0,1 1 4 0,1 3-2 16,0-5 5-16,1 2-6 0,-1-2 8 0,0 2-1 16,-1 0-4-16,5 0 2 0,-3-1 1 15,-1-1 4-15,1 2-1 0,-1 0 1 0,0-1-2 16,3 0-2-16,-1 0-1 0,-3 0-4 0,2 0 13 15,2-1-10-15,-1 0 8 0,-2 1-5 0,1-1-3 16,2-1 0-16,-12-2-1 0,20 5 3 0,-8-2-1 0,-1-1-5 16,-1 0 8-16,-10-2-2 0,23 0 3 15,-9 3 1-15,-5-1 7 0,4 1 0 0,0 1 1 16,-4-1-5-16,1-2-8 0,-10-1 8 0,23 3-5 16,-11-2 6-16,0 0-7 0,-12-1 5 0,21 5-5 15,-10-2 2-15,-2-3-3 0,-9 0 2 0,23 1 3 16,-14-1-8-16,-9 0 5 0,23 2-1 0,-15-4 10 15,-8 2-15-15,24-1 10 0,-11-1-6 0,-13 2-7 16,22-6 7-16,-11 5-4 0,1-4 3 0,-1 2-7 16,1-2 12-16,-1 1-4 0,2 1 4 0,-3-1-1 15,1-4-1-15,2 3 4 0,-2 0 1 0,0-2-6 16,1 2 12-16,-1 0-6 0,2-4 10 0,-3 1 4 16,3-3-7-16,2 1-10 0,-3-2 1 0,0 0 3 15,0-3-13-15,-2 1 6 0,3 1-5 0,-3-3-4 16,-1 0 12-16,1 0-10 0,3-1-3 0,-4 1-4 15,1 1 2-15,-1-2-4 0,-1-1 6 0,2 0-6 16,-1 2-2-16,-4-2 1 0,3 2 1 0,-2 0-3 16,-1 2 1-16,2-3 1 0,-3 2 0 15,-2-2 4-15,2 0 0 0,0 2 0 0,1-2 5 16,-4 1-8-16,2-1 22 0,-2 1-3 0,-1 16 3 0,1-34-13 16,-1 16 9-16,0 3-2 0,0-11-4 15,-1 9 4-15,0-1 3 0,-2 0-8 0,3-1-3 16,-2-1 0-16,0 1 6 0,-1-7-2 0,0 5 1 15,2 2 1-15,-2 0 1 0,-2 0-2 0,0 3 1 16,2-4-3-16,-2 2 4 0,-4-1-15 0,4 4 26 16,-3 1-5-16,3-3 1 0,-3 3 4 0,0-1-4 15,8 15-3-15,-8-22-3 0,2 11 14 0,6 11-5 16,-12-22 5-16,12 22-3 0,-9-17 3 0,9 17 0 16,-9-17 5-16,9 17 3 0,-8-14-7 0,8 14 3 15,-8-14-2-15,8 14-3 0,-7-13-9 0,7 13 0 16,0 0 3-16,-11-17-8 0,11 17 6 0,-9-12-8 15,9 12-1-15,-14-12 0 0,14 12 1 0,-19-12-1 16,19 12-2-16,-16-12 1 0,16 12-5 0,-19-11 5 16,19 11-4-16,-15-8 3 0,15 8 9 0,-18-10-20 15,18 10 22-15,-19-8-9 0,19 8-6 0,-17-6-4 16,17 6 8-16,0 0-6 0,0 0 8 0,-23-9-9 16,23 9 6-16,0 0 5 0,-21-7-4 0,21 7 1 15,0 0-2-15,-25-3 6 0,25 3-8 0,0 0-5 16,-32-9 0-16,32 9 8 0,-19-2-8 0,19 2 10 15,0 0 18-15,-32-6-25 0,32 6 6 0,0 0-6 16,-28-5 8-16,6 1-6 0,22 4 0 16,0 0 1-16,-30-5 1 0,30 5 8 0,0 0-11 15,-32-4 8-15,32 4-1 0,0 0-10 0,-30-5 0 16,30 5 9-16,-21-3-4 0,21 3 1 0,0 0-7 16,-37-4 8-16,37 4-3 0,-27 0 1 15,27 0-5-15,-26-5 2 0,26 5-2 0,0 0-3 0,-37-1 10 16,37 1-3-16,0 0-3 0,0 0 7 0,-29 0-13 15,29 0 13-15,0 0 1 0,0 0-5 0,0 0-15 16,0 0 12-16,0 0 3 0,0 0-7 0,-31 2-1 16,31-2 7-16,0 0-6 0,0 0 5 15,-22 4-2-15,22-4-4 0,0 0 11 0,0 0-14 16,-28 4 17-16,28-4-6 0,-23 5 2 0,23-5 3 16,-24 7-3-16,24-7 1 0,-30 5-1 0,30-5-9 15,-25 5 9-15,25-5-1 0,-24 7-1 0,24-7-3 16,-22 7 4-16,22-7-1 0,-19 7 14 0,19-7-22 15,-17 7 19-15,17-7-13 0,-15 10 3 0,15-10 3 16,-19 15-6-16,19-15-6 0,-13 18 8 0,4-8 3 16,-1 4 0-16,-2-1 1 0,3 2-4 0,-2-2 0 15,-1 3 0-15,3-2-6 0,-1 2 9 0,1 1-3 16,0-1-3-16,-1-2 7 0,2 2-2 0,-1-1-7 16,3-1-7-16,-1-2 7 0,7-12-2 0,-12 24 0 15,7-15 6-15,5-9-8 0,-11 23 4 0,7-12 1 16,4-11 0-16,-7 22-2 0,7-22 3 0,-4 19 1 15,4-19 4-15,-2 21-1 0,2-21-1 0,2 21 2 16,2-5 5-16,-4-16-9 0,7 24-4 0,-5-14 4 16,7 4-1-16,-9-14-4 0,9 23-4 0,-4-11-5 15,-5-12-1-15,9 20-4 0,-4-9 3 0,-5-11-3 16,5 16 9-16,-5-16 0 0,3 15-5 0,-3-15 9 16,0 0 10-16,1 25-10 0,-1-25-2 15,0 0 8-15,-3 19-5 0,1-12 5 0,-1-2 1 16,1 4-1-16,-2-3-1 0,2-1 0 0,0 2 2 0,-3-1-5 15,4 1 9-15,-2 0-1 0,-3 1-5 16,4 0 2-16,-1 0-1 0,1 2 15 0,-2 1-14 16,2 0 3-16,0 0-4 0,-1 5 6 0,1 1-1 0,-1 1 0 15,-2-1 3-15,1 0-4 0,0 2-7 0,-2-1-9 16,1-2 3-16,-2 1-2 0,5-3-13 0,-2 1 3 16,4-1-32-16,0-4-63 0,0 0 29 15</inkml:trace>
  <inkml:trace contextRef="#ctx0" brushRef="#br0" timeOffset="-182024.39">17718 2155 55 0,'0'0'51'0,"0"0"-6"0,0 0-2 15,0 0-7-15,0 0 1 0,0 0-1 0,0 0 2 16,0 0 6-16,0 0-4 0,0 0 5 0,0 0-1 16,0 0-9-16,0 0-2 0,0 0-2 0,0 0 0 15,0 0-8-15,0 0 4 0,0 0-6 0,0 0 1 16,0 0-8-16,0 0 5 0,0 0-10 0,0 0 2 16,0 0 0-16,0 0-5 0,0 0 8 0,0 0-8 15,0 0 7-15,0 0-15 0,0 0 10 0,0 0-7 16,0 0 2-16,0 0-5 0,0 0 1 0,0 0-8 15,0 0 11-15,0 0 2 0,0 0-2 0,0 0 2 16,0 0-2-16,19 2 1 0,-17-1-3 0,2 1 5 16,0 2-6-16,0-1 4 0,0 0-4 0,1-1-2 15,0 3 1-15,-1-1-5 0,-3 3 11 0,4 1-2 16,-1-1 0-16,-1 3-6 0,-3-1 6 0,1 0-6 16,-2 2-3-16,-1-1 6 0,0 2-3 0,-2-3 1 15,0 3-11-15,-1-2 11 0,0 0-6 0,0-1 8 16,-1-1-1-16,-1 0-6 0,1-2 6 0,3 1-3 15,-2-2 0-15,3-1 4 0,-2 0 5 0,1 0-2 16,2-1-8-16,1-3 14 0,-4 4 5 0,3-2 0 0,1-2 0 16,0 0 10-16,-3 3-7 0,3-3 4 15,0 0 7-15,0 0 3 0,0 0-8 0,0 0-5 16,0 0 6-16,0 0-3 0,0 0-1 0,0 0-1 16,0 0-5-16,0 0-4 0,12-9-3 0,-7 6-1 15,4 2 1-15,0-3 21 0,1 1-32 0,8-1-1 0,-5-1-8 16,6 0-2-16,2 1 1 0,6-5-10 15,0 3 2-15,-8-3 0 0,8 2-6 0,0-1 4 16,-10 1 4-16,3 1 1 0,-4 0-3 0,-4 1-2 0,3-1-3 16,-7-2 6-16,4 2 3 0,-5-3-6 0,2-1 3 15,-4 2 5-15,0-2 1 0,-1-1 3 0,-4 1-2 16,0-2 5-16,0 3-3 0,-5 0 0 0,1-1 3 16,-1 2-3-16,-4 0 1 0,2-1 4 0,-5 1 4 15,6 1-5-15,-4 0 3 0,-1 2 3 0,-3-4 5 16,4 4-3-16,-2 0 3 0,2 3-3 0,0-4 4 15,-2 2-5-15,0 1 0 0,-1-1 3 0,0 1-4 16,3 3 4-16,-4-2 1 0,-3 2-2 0,-2 2-3 16,5 1-3-16,-1-3 1 0,-4 4 2 0,2 1 3 15,2 0 2-15,-4 2-1 0,2 0 0 0,-1 1 3 16,0-1-2-16,0 5 4 0,-1-4-6 0,6 3 12 16,-2-1-3-16,-2 3-2 0,2-1-8 0,5 0 8 15,-3 2 2-15,1 1 0 0,1 2 0 0,0-1-6 16,2 2 10-16,-1 0-6 0,4-2-3 0,1 0 7 15,1 1-11-15,3 0 2 0,1-1 5 0,3 1-1 16,2 0 4-16,3-2 2 0,2 0-6 0,1-3 5 16,4 1-1-16,2-4 3 0,2 1 0 0,8-5 2 15,0-2 1-15,6-3-11 0,-5-5 13 0,4-1 4 16,-1-1-2-16,-4-2 13 0,1-1-6 0,1 2-2 16,-11-4-5-16,5-2 1 0,-5 3 15 0,-4-2-20 15,1-2 6-15,-3 0-5 0,-2 1-5 0,-1-1-4 16,-4-1-5-16,0 4-1 0,-1-4 4 0,-3 3-6 15,1 1 1-15,-4 1 1 0,1 0-14 0,0 3-13 16,-1 1-8-16,0 0-24 0,-2 3-17 0,1 3-80 0,-2-1-166 16,-1 1 73-16</inkml:trace>
  <inkml:trace contextRef="#ctx0" brushRef="#br0" timeOffset="-181466.39">18016 2775 2 0,'0'0'92'0,"1"2"-8"15,-1-2-3-15,1 7-5 0,0-4-11 0,1 1-4 16,0-1-7-16,0 1-4 0,0-1-4 0,4 1-6 16,-4 1-4-16,3-1-5 0,-1 2-4 15,2-1-1-15,-3-3-1 0,1 5-5 0,-1-2-3 16,4 2 0-16,-4-1-3 0,0 1 2 0,-2 2-2 0,3-3 5 15,-4 3-3-15,0-2-8 0,0 3 3 0,0-2 0 16,0 3-4-16,0-5-8 0,0 1 0 0,0 3 12 16,0-2-6-16,0 2-3 0,-1-5 7 0,-2 2 2 15,3-2-22-15,0 0 17 0,-1 2 2 0,1-2-5 16,-3 0 5-16,3 2-24 0,3-3 24 0,-3 2-3 16,1-2-3-16,3 1 1 0,-3-2-8 0,6 2 1 15,-3-3 9-15,3 1 2 0,-3 0-5 0,4 3-3 16,-3-3 18-16,0 2-25 0,0-3 7 0,-2 2 1 15,-1 1-6-15,2 0 0 0,-3 0-2 0,-1-2 11 16,0 2-5-16,0 0 5 0,-1-1-1 0,-3-1-8 16,4 4 9-16,-1-5 6 0,1-2 3 0,-3 5-2 15,2-2-9-15,1-3 7 0,-5 5 3 0,1-1-3 16,2-1-3-16,-2 2-15 0,1-4-7 0,3-1-17 16,-5 3-18-16,5-3-24 0,-4 3-72 0,4-3-161 15,0 0 71-15</inkml:trace>
  <inkml:trace contextRef="#ctx0" brushRef="#br0" timeOffset="-181046.38">17945 2750 50 0,'-15'9'51'0,"1"3"4"16,0-1-3-16,2 3-3 0,-3 0-1 15,-2 6 2-15,2-6-13 0,6 2 4 0,1 1-1 16,-2 3 0-16,4 0-4 0,-4 4-1 0,4 0-3 16,2-4-4-16,4-3-6 0,2 2 5 0,0-2 0 0,2 2 0 15,3 0 4-15,2-2-1 0,3-1 3 16,-1 0 3-16,3-2-1 0,2 1 1 0,2-5 9 0,7 1 2 15,3-3 5-15,1 1 0 0,2-4 3 16,4-3 1-16,-3-1 1 0,0-4 2 0,2-2-2 0,-1-3-3 16,-5 0-1-16,-1 1-1 0,-7 0-7 0,-1 0 0 15,-6-2-2-15,6 0-6 0,-10-1-1 0,1 1-2 16,-1-4-9-16,-2 2 3 0,-1-2-2 0,-2-2-7 16,0-2 1-16,-4-2 0 0,-4 1-10 15,0 0-15-15,-5-1-9 0,-1 0-3 0,-1 2-4 0,-4 2-13 16,0 1-15-16,-5-1-11 0,2 4-23 0,-1 1-23 15,1 2-22-15,-5 4-115 0,-4-3-264 0,6 4 117 16</inkml:trace>
  <inkml:trace contextRef="#ctx0" brushRef="#br0" timeOffset="-178620.39">20199 1978 14 0,'0'0'31'0,"0"0"-1"0,0 0-4 0,0 0-2 16,0 0 2-16,0 0-3 0,-4 1 0 0,4-1-1 15,0 0-4-15,0 0 1 0,0 0 3 0,0 0-6 16,-5 2-4-16,5-2 4 0,0 0-3 0,-7 2-2 16,7-2-1-16,0 0-1 0,-7 2-3 0,7-2 3 15,-3 2-2-15,3-2 3 0,0 0-3 0,0 0 5 16,-6 1-5-16,6-1-1 0,0 0 4 0,0 0-6 16,0 0 4-16,0 0 2 0,0 0 1 0,0 0 0 15,0 0-4-15,0 0-1 0,-2 2-3 0,2-2-1 16,0 0 9-16,0 0-10 0,0 0 2 0,0 0 4 15,0 0 0-15,0 0-5 0,0 0 2 0,0 0-5 16,0 0 6-16,0 0-3 0,0 0 2 0,0 0 1 0,0 0-1 16,0 0 3-16,14 0-3 0,-14 0 4 15,14 0-4-15,-4-2 0 0,1 2-3 0,1 0 8 16,1 0-8-16,2-1 2 0,-2 1 3 0,6 0-3 16,-1-2-2-16,-5 2-3 0,0 0 7 0,-1 0-4 15,0 0-3-15,0-1 2 0,-4 1-3 0,3 0 2 16,-4-1-5-16,0 2 10 0,0-1-10 0,-7 0 6 15,13-1-2-15,-6 1 4 0,0 0-3 0,-2-2-1 16,-5 2 3-16,12-1-10 0,-7 0 1 0,-5 1 1 16,10-1-2-16,-10 1-1 0,5 0-4 0,-5 0-1 0,0 0-6 15,0 0-2-15,0 0-17 0,0 0-33 0,5 2-80 16,-5-2 36-16</inkml:trace>
  <inkml:trace contextRef="#ctx0" brushRef="#br0" timeOffset="-175167.39">22239 467 7 0,'0'0'15'0,"0"0"-2"0,0 0-5 0,0 0 3 16,0 0-3-16,0 0 0 0,0 0-2 0,0 0 2 16,0 0 0-16,0 0-5 0,0 0 0 0,0 0-3 0,0 0 5 15,0 0-2-15,0 0 1 0,0 0-2 16,0 0 2-16,0 0 0 0,0 0 3 0,0 0 3 16,0 0 3-16,0 0-3 0,0 0 9 0,0 0-1 15,0 0 0-15,0 0 0 0,0 0-4 0,0 0-2 16,0 0 2-16,0 0-3 0,0 0 1 0,0 0-7 15,0 0 3-15,0 0 0 0,0 0 0 0,0 0-1 16,0 0-4-16,0 0-1 0,0 0 5 0,0 0-4 16,0 0 1-16,0 0-1 0,0 0 0 0,0 0-1 15,0 0-2-15,0 0 1 0,0 0 2 0,0 0 0 16,0 0 2-16,0 0-8 0,0 0 1 0,0 0 4 16,0 0-3-16,0 0 0 0,0 0 1 0,0 0-2 15,0 0 1-15,0 0-2 0,0 0 4 0,0 0 4 16,0 0-3-16,0 0-2 0,0 0 1 0,0 0 1 15,0 0 1-15,0 0 0 0,0 0-3 0,0 0 3 16,0 0 2-16,0 0 1 0,0 0 0 0,0 0 1 16,0 0 7-16,0 0-5 0,0 0 0 0,0 0 6 15,0 0-7-15,0 0 3 0,0 0 0 0,0 0-3 16,0 0-3-16,0 0 2 0,0 0 1 0,0 0-2 16,0 0 9-16,0 0-11 0,0 0 2 15,0 0-4-15,0 0 4 0,0 0-3 0,0 0 4 0,0 0-5 16,0 0 10-16,0 0-4 0,0 0-2 0,0 0-1 15,0 0-4-15,0 0-1 0,0 0 1 16,0 0 0-16,0 0 1 0,0 0-2 0,0 0 2 0,0 0-4 16,0 0 7-16,0 0-9 0,0 0 1 0,0 0 4 15,0 0-1-15,0 0 3 0,0 0-3 0,0 0 1 16,0 0 0-16,0 0 1 0,0 0 4 0,0 0 0 16,0 0 8-16,0 0-1 0,0 0 5 15,0 0 2-15,0 0-1 0,0 0 3 0,0 0-6 0,0 0 2 16,0 0-4-16,0 0-1 0,0 0-1 15,0 0-1-15,0 0 29 0,0 0-34 0,0 0 5 16,0 0-2-16,0 0-1 0,0 0-7 0,0 0 5 0,0 0-5 16,0 0 11-16,0 0-9 0,0 0 5 15,78 0-7-15,-78 0 4 0,0 0-9 0,0 0-1 16,31-1 0-16,-31 1 8 0,0 0-1 0,0 0-1 16,36 0-5-16,-36 0 7 0,0 0-12 0,0 0-6 15,32 0-3-15,-32 0 1 0,0 0-3 0,0 0 12 16,0 0 0-16,0 0-4 0,0 0 1 0,0 0 6 15,27 1-3-15,-27-1 1 0,0 0 5 0,0 0 2 16,0 0-4-16,0 0 4 0,0 0-4 0,0 0 1 16,0 0 1-16,0 0-10 0,0 0 5 0,0 0-2 15,0 0-7-15,0 0-1 0,0 0-3 0,0 0-2 16,0 0-2-16,0 0 3 0,0 0 1 0,0 0 4 16,0 0-2-16,0 0 2 0,0 0 6 0,0 0-6 15,0 0 8-15,0 0-1 0,0 0 3 0,0 0-5 16,0 0 12-16,0 0-8 0,0 0-2 0,0 0 6 15,0 0-3-15,0 0-3 0,0 0-6 0,0 0-3 16,0 0 0-16,0 0-6 0,0 0 1 0,0 0 5 16,0 0 0-16,0 0 2 0,0 0 2 0,0 0 2 15,0 0 1-15,0 0 3 0,0 0 6 0,0 0-3 16,0 0 7-16,0 0 3 0,0 0-5 0,0 0 3 16,0 0-1-16,0 0 0 0,0 0 8 15,0 0-4-15,0 0-6 0,0 0-2 0,0 0 2 0,0 0-3 16,0 0-1-16,0 0 2 0,0 0 2 15,0 0-2-15,0 0 4 0,0 0-1 0,0 0-5 0,0 0 5 16,0 0 3-16,0 0-1 0,0 0 8 0,0 0-2 16,0 0-1-16,0 0 0 0,0 0-1 0,0 0 2 15,0 0-2-15,0 0 4 0,0 0-3 0,0 0 2 16,0 0-4-16,0 0 3 0,0 0-2 0,0 0 2 16,0 0 1-16,0 0-4 0,0 0-1 15,0 0 2-15,0 0 2 0,0 0 1 0,0 0-1 16,0 0-5-16,0 0 2 0,0 0 6 0,0 0-2 15,0 0-3-15,0 0-4 0,0 0 3 0,0 0 1 0,0 0-1 16,0 0 2-16,0 0 1 0,0 0-1 0,0 0 3 16,0 0-1-16,0 0-8 0,0 0 4 15,0 0-2-15,0 0-1 0,0 0 2 0,0 0 2 16,0 0-1-16,0 0-1 0,0 0 0 0,0 0-1 16,0 0 2-16,0 0-3 0,0 0-2 0,0 0 1 15,0 0 1-15,0 0-1 0,0 0-1 0,0 0-4 16,0 0 0-16,0 0-5 0,0 0 0 0,0 0-7 15,0 0-3-15,0 0-15 0,0 0-8 0,0 0-40 16,0 0-87-16,0 0 39 0</inkml:trace>
  <inkml:trace contextRef="#ctx0" brushRef="#br0" timeOffset="-173586.39">18308 1041 70 0,'0'0'71'0,"0"0"-7"16,0 0-10-16,0 0-13 0,0 0-9 0,0 0 0 0,0 0-6 16,0 0-6-16,0 0 3 0,0 0-9 0,0 0 1 15,0 0-3-15,0 0-2 0,-9 1 1 16,9-1 0-16,0 0 23 0,0 0-9 0,0 0 1 15,0 0 8-15,0 0-6 0,0 0 5 16,0 0-6-16,0 0-6 0,0 0 2 0,0 0-7 16,0 0 2-16,0 0-3 0,0 0 7 0,0 0-11 15,0 0-3-15,0 0 3 0,0 0-5 0,0 0 0 0,0 0-1 16,0 0-2-16,0 0 4 0,0 0 7 0,0 0-12 16,0 0-1-16,0 0 6 0,0 0-4 15,0 0-3-15,0 0 1 0,0 0-6 0,0 0 10 16,0 0-6-16,0 0 4 0,0 0-4 0,0 0 3 15,0 0-6-15,0 0 7 0,0 0-6 0,0 0 7 16,0 0-6-16,0 0 3 0,0 0 2 0,0 0 4 16,0 0-2-16,0 0-12 0,0 0 5 0,0 0 4 15,0 0 3-15,0 0-1 0,0 0-2 0,0 0 16 16,0 0-2-16,0 0 12 0,17-5 7 0,-11 2-8 16,2 0-1-16,2 2-2 0,-1-2 0 0,3-1-5 15,2-1 1-15,-3 2 0 0,3 1 0 0,-2 1-6 16,2-3-6-16,2-1 5 0,-6 1-4 0,8 1 3 15,-1 0-6-15,-3 0 0 0,-4-1-3 0,2 2 0 16,-2 2 2-16,-1-3-1 0,-4 3-4 0,-5 0-8 16,14-2 1-16,-7 1-2 0,-7 1-5 0,0 0-10 15,12 1 8-15,-12-1-3 0,7 2-3 0,-7-2 11 16,0 0-8-16,4 5-4 0,-4-5-7 0,0 0-10 16,0 0-13-16,-8 12-14 0,5-7-14 0,0-1-62 15,-3-1-152-15,3 0 67 0</inkml:trace>
  <inkml:trace contextRef="#ctx0" brushRef="#br0" timeOffset="-172239.37">20192 1959 22 0,'0'0'58'16,"0"0"-4"-16,0 0 0 0,0 0-5 0,0 0 1 15,0 0-2-15,0 0-1 0,0 0-2 0,0 0 3 16,0 0-10-16,0 0 20 0,0 0-13 0,0 0-10 15,0 0-6-15,0 0 12 0,0 0-14 0,0 0-12 16,0 0 7-16,0 0-5 0,0 0 0 0,0 0-4 16,0 0-1-16,0 0-3 0,0 0 0 0,0 0-4 15,0 0 0-15,0 0 3 0,0 0-5 0,0 0 1 16,0 0-1-16,0 0 2 0,0 0-2 0,20-5 4 16,-15 4 0-16,2 0-2 0,0 0-1 0,1-2-2 15,6 0-1-15,-4 2 2 0,-1-2 4 0,5 1-4 16,-1-1 6-16,2 2-5 0,-2-2-1 0,0 2 1 15,1 1-3-15,-2-1 3 0,0 1-5 0,0 0 28 16,0 0-30-16,-1 0 6 0,0 0-3 0,3 1-3 16,-5-2 6-16,3 2-6 0,-1-1 5 0,2 1-7 15,0-2 10-15,-3 1-7 0,-1 0 6 0,0 0-2 16,-2 0-3-16,-1-1 6 0,-6 1-4 0,10 0 9 16,-10 0 0-16,9 0 13 0,-9 0 2 0,0 0 6 15,7 0-9-15,-7 0 1 0,0 0 5 0,4-3-8 16,-4 3 8-16,0 0-16 0,0 0 7 0,0 0-11 15,0 0-1-15,0 0 5 0,0 0-17 0,7 3 17 16,-7-3-10-16,0 0 8 0,0 0 1 0,0 0 2 16,0 0 12-16,0 0 1 0,0 0 3 0,0 0 8 15,0 0-1-15,0 0-3 0,0 0-1 0,0 0-5 16,0 0-10-16,0 0-7 0,0 0-21 0,0 0-12 16,0 0-20-16,0 0-16 0,0 0-14 0,0 0-24 15,0 0 8-15,0 0 6 0,0 0-14 0,-13 6 9 16,13-6 0-16,-4 3 8 0,4-3 5 0,-4 0-40 15,4 0 102-15,0 0-37 0,-7 5 11 0,4-4 0 16,3-1 20-16,0 0 0 0,-6 1 4 0,6-1 1 16,-8 3 3-16,3-1-2 0,5-2 3 0,-14 0 0 15,10 2 2-15,-4-2-2 0,0 1-18 0,0-1-17 16,-4 2-49-16,-2-2 21 0</inkml:trace>
  <inkml:trace contextRef="#ctx0" brushRef="#br0" timeOffset="-171643.37">20042 2192 64 0,'0'0'63'0,"0"0"1"0,0 0-5 16,7 1-6-16,-7-1 1 0,0 0 5 0,0 0-16 15,0 0-10-15,0 0 3 0,0 0 7 0,6 3-20 16,-6-3 1-16,0 0 0 0,0 0-6 0,0 0-3 16,0 0-4-16,1 2 4 0,-1-2 3 0,0 0 12 15,9 0-16-15,-9 0 6 0,13 0 2 0,-3 0-7 16,3-2-3-16,-2 0 0 0,6-1 4 0,1 1-4 15,0-2 12-15,-1 3 1 0,0-4 0 0,0 3 6 16,2 0 0-16,4-2 2 0,-5 0-3 0,1 1-1 16,2-1-4-16,-3-1 1 0,2 3 2 0,-7 2-5 15,0-3-6-15,-3 1-5 0,2 0 0 0,-4 3 9 16,-3-2 0-16,2 0 8 0,-1-1 13 0,-1-1-2 16,-5 3 6-16,0 0 1 0,10 0-8 0,-10 0-4 15,0 0-2-15,7 2-2 0,-7-2-9 0,0 0-2 16,0 0-17-16,0 0 5 0,0 0-12 0,6 1-11 15,-6-1-17-15,0 0-10 0,0 0-13 0,0 0-16 16,0 0-14-16,0 0 7 0,0 0-7 0,0 0-10 16,0 0-16-16,0 0-58 0,0 0-181 0,0 0 81 15</inkml:trace>
  <inkml:trace contextRef="#ctx0" brushRef="#br0" timeOffset="-171123.39">20176 2305 11 0,'0'0'73'16,"0"0"-3"-16,0 0-4 0,0 0 1 0,0 0-4 16,0 0-5-16,0 0 9 0,0 0-10 0,0 0 3 15,0 0 4-15,0 0-11 0,-2 2 3 0,2-2 0 16,0 0 0-16,0 0-10 0,0 0-4 0,0 0 2 15,0 0-4-15,0 0-6 0,0 0-5 0,0 0-2 16,0 0-3-16,0 0 4 0,0 0-8 0,0 0-1 16,0 0 5-16,0 0 1 0,0 0-2 0,0 0 5 15,23-4-2-15,-16 3 5 0,5 1 1 0,-2-1-1 16,3 0 5-16,7-1 0 0,1 0 4 0,-2-3-3 16,-1 2-6-16,0 3-3 0,-3-3-4 0,-2 1-6 15,1 1 2-15,-5 1-2 0,0-3 0 0,-2 3 1 16,0 0 0-16,-1-3-5 0,-6 3 1 0,7 0-6 15,-7 0 4-15,0 0-4 0,7 0 1 0,-7 0 1 16,0 0-8-16,0 0-4 0,0 0-17 0,0 0-16 16,0 0-6-16,0 0-30 0,0 0-16 0,0 0-16 15,13 0-15-15,-13 0-19 0,0 0-77 0,0 0-230 16,0 0 102-16</inkml:trace>
  <inkml:trace contextRef="#ctx0" brushRef="#br0" timeOffset="-167184.39">20681 1830 19 0,'0'0'78'0,"0"0"-1"16,0 0-6-16,0 0 10 0,0 0-15 0,0 0-5 15,0 0-8-15,0 0 0 0,0 0-12 0,0 0 4 16,0 0-12-16,0 0-1 0,0 0 3 0,0 0-3 16,0 0-10-16,0 0 1 0,0 0-4 0,0 0 2 15,0 0 4-15,0 0-9 0,0 0 1 0,0 0-10 16,0 0 1-16,0 0 2 0,0 0 1 0,0 0-6 16,0 0 5-16,0 0-10 0,0 0 10 0,0 0 0 15,0 0-2-15,0 0-9 0,-10-6 15 0,10 6-18 16,0 0 0-16,0 0 2 0,-4-3 2 0,4 3 3 15,0 0-3-15,-4-2 3 0,4 2 0 0,-5-3-10 16,5 3 9-16,-4-3 1 0,4 3-8 0,-4-2 0 16,4 2 10-16,-5-2-1 0,5 2-2 0,-5-3-2 15,3 0 3-15,2 3 9 0,0 0-18 0,-5-2 2 16,5 2-5-16,0 0 13 0,0 0-5 0,-7-2-1 0,7 2-2 16,0 0 10-16,-5-3-5 0,5 3-4 15,0 0 3-15,-4-2-2 0,4 2 5 0,-7-3-6 16,7 3 6-16,-6-2-1 0,6 2 1 0,-6-4-11 15,3 3 6-15,3 1 4 0,-9-3 1 0,6 2-3 16,3 1 2-16,-10-3-7 0,7 0-1 0,-1 2 6 16,4 1 6-16,-9-4-9 0,5 3-1 0,-2 0 0 15,-1-2 6-15,7 3-7 0,-9-1 4 0,3-2 0 16,-1 3 0-16,-1-2-4 0,8 2 4 0,-9-1-1 16,1 0 12-16,3-2-7 0,5 3 5 0,-10-1-8 15,3 0 1-15,1 1-1 0,6 0 0 0,-9-3 6 16,3 1-7-16,3 2 4 0,3 0 2 0,-11 0-5 0,3-3 1 15,8 3-8-15,-9 0 15 0,3 0-4 16,6 0-6-16,-12-2 4 0,12 2 0 0,-11-1 0 16,11 1-5-16,-7 0 4 0,7 0-1 0,-11 0 5 15,11 0-3-15,-12 0 0 0,9-1 3 0,-4 2-8 16,7-1 8-16,-10-1 4 0,10 1 14 0,-10-1-13 0,3 1-3 16,7 0-2-16,-11-2-6 0,1 2 10 0,2 2-5 15,0-4 13-15,2 1-19 0,-2 1 8 16,2 1-10-16,6-1 11 0,-12-1-3 0,2 0 1 15,5 1-6-15,-3-3 0 0,8 3-1 0,-14 0 5 16,9 3-8-16,-1-3 1 0,6 0 3 0,-13 0 11 0,3 0-4 16,3 0-12-16,0 1 6 0,0-1-6 15,0 1 14-15,7-1-12 0,-12 0 1 0,7 2 5 16,1-1-10-16,4-1 13 0,-10 1 2 0,10-1-2 16,0 0-2-16,-9 1 16 0,9-1-19 0,-6 0 2 15,6 0 2-15,0 0-8 0,0 0 8 0,-6 3 1 0,6-3-7 16,-7 2 1-16,2 0-2 0,5-2 20 0,-12 3-13 15,7-2-4-15,0 2-9 0,-1 0 26 16,-1-1-18-16,2 1 3 0,0-2-11 0,-3 3 8 16,-2 1-4-16,1 0 1 0,-1 2-5 0,1-1 11 15,-1-1-9-15,1 1 1 0,-1 0 2 0,1-2-4 0,2 1 5 16,1-2-1-16,0 0 0 0,-1 0-3 0,2 0 4 16,0 1 1-16,0 0 2 0,1-3-6 15,-1 1 0-15,1 3-3 0,0-3 4 0,-2 3 0 16,2 0 10-16,-2 1-7 0,1-2 0 0,-2 3-1 15,5-2 2-15,-5 0 1 0,1 1 0 0,-2 2-8 0,2-3 2 16,-3 2 9-16,5-2-3 0,-4 0 4 0,-1 2 0 16,4-3-2-16,1-1-5 0,-1 2-4 15,0-2 2-15,5 1-2 0,-4 1-1 0,-1 0 5 16,0-2 3-16,3 2 0 0,-2 1 17 0,1-3-19 16,-1 4 15-16,1-3-21 0,2 2 6 0,1-1-3 15,-5 0 6-15,4 0-4 0,-3 2 1 0,4 0 4 0,-4 0 1 16,2 1-6-16,-3 1 4 0,2-1-2 15,2 1 0-15,-3 1 4 0,4 1-3 0,-3-3 1 16,1 2-4-16,-2-2 3 0,2 1-2 0,2-4 7 16,0 5 5-16,0-3-6 0,0 1-4 0,-2-1 2 0,4 2-1 15,-2 0-5-15,0 0 5 0,0-4 5 0,4 6-7 16,-2-5 1-16,0 1 0 0,0-2 2 0,-1 1 4 16,-1-1-3-16,3 1-5 0,-1 0 0 15,-1-1 7-15,1 2-4 0,-1 0-2 0,-1-4 5 16,5 4-6-16,-4-3-3 0,3 2 8 0,-4 0 0 0,2-1-6 15,0-2 7-15,-1 3-2 0,4-2-1 0,-5 1 4 16,4 0 1-16,-3-1-10 0,2 2 3 0,2-1 2 16,-3 0 3-16,1-1-4 0,1 3 0 15,1-2-1-15,-1 0 4 0,-4-1 2 0,5 0-5 16,-4 0 4-16,2 0-7 0,-2-1 3 0,2 2 0 0,-1-3 1 16,1 1-2-16,-2 1 15 0,3-1-22 0,1-1 8 15,-4 1-1-15,3-1 2 0,0 2 1 16,1 0 20-16,-1 0-23 0,1-3-3 0,3 1 2 0,-2 2-2 15,2-1 1-15,-3 0 10 0,4-1-8 16,-4-2 4-16,3 2 0 0,-3 1-6 0,0-1 11 0,4 3-8 16,-4-3-2-16,0 0 1 0,0-1 4 0,-1-1-5 15,1 3 7-15,1-2-2 0,0 0 1 0,-2 3-7 16,1-2-1-16,-5-2 4 0,6 3-10 0,2-3 12 16,-5 3 3-16,1-3-1 0,1 2-3 15,1-1 3-15,-2 3-8 0,4-4 7 0,-5 2-3 0,3-2 4 16,-1 0-4-16,3 3-10 0,-8-3 15 0,9 0-9 15,-4 2 4-15,-5-2-3 0,7 1 23 0,-1 0-14 16,-3 0 5-16,3 1-4 0,-6-2 1 0,9 1-5 16,-9-1-4-16,0 0 9 0,10 0-7 15,-6 1 1-15,0 0 1 0,-4-1 5 0,10 0-5 0,-6 2 0 16,-4-2 6-16,9 1-5 0,-4 0-3 0,1-1-1 16,-6 0-1-16,12 3 8 0,-6-3-8 0,-2 2-4 15,1-1 8-15,1 0-3 0,-6-1 1 16,11 1 1-16,-11-1-5 0,9-1 0 0,-5 2 9 0,-4-1 9 15,10-1-8-15,-10 1-5 0,9-1-4 0,-9 1 1 16,7 0-3-16,-3-1 4 0,-4 1-3 0,10 0-3 16,-10 0 9-16,11-2 0 0,-5 2-2 0,-1 0 0 15,-5 0-5-15,13-3 3 0,-8 3 5 0,-5 0-8 16,10 0 1-16,-6 0 6 0,5 0-3 0,-9 0 1 16,9-2 1-16,-4 2-4 0,-5 0-2 0,9 0 5 15,-9 0-5-15,12-2 3 0,-6 2 5 0,-6 0 6 16,8 0 6-16,-2 2-9 0,2-4-23 0,-1 2 13 15,-7 0 2-15,14-1-4 0,-6 1 3 0,1 1 2 16,-5-1-4-16,4 0 7 0,0 2-2 0,-8-2-1 16,9 0-2-16,-4 0-2 0,1 1 2 0,1-1 4 15,-2 1-4-15,-5-1 2 0,9 0 6 0,-6 0-4 16,-3 0 2-16,9 0-2 0,-9 0 2 0,7-1-2 16,-7 1-1-16,9-1 3 0,-2-1 2 15,-1 1-4-15,-1 0 4 0,3 1-1 0,-2-1 4 0,1 1-10 16,2-2 18-16,-3 1-21 0,2 0 5 0,-2 1-6 15,1-1 5-15,1-1 0 0,-3 2 3 0,1-3 0 16,-6 3-12-16,9 0 3 0,-4-1 10 0,-5 1-1 16,7-3-3-16,-3 1 1 0,-4 2 5 0,7-1-1 15,-4-1-1-15,-3 2-3 0,6-2 1 0,0 0-1 16,-6 2-4-16,5-2 0 0,0-1 0 0,0 0 2 16,-1 1 10-16,-4 2 2 0,10-3-14 0,-5 2-1 15,1-1 1-15,-1 0 0 0,-1 0-3 0,2-3 7 16,0 0-5-16,-2 4 3 0,2-3-3 0,1-1-1 15,-2 3-3-15,-1-1 15 0,-2 0-7 0,2 1 2 16,1-2 1-16,-1-1-2 0,-1 2 1 0,1-1-2 16,1 0 6-16,-4 3-11 0,4-3 6 0,-1 1 1 15,-4 3-2-15,5-6 4 0,-1 3-1 0,-3-1-1 16,3 3 11-16,1-5-2 0,-1 1-6 0,2 0 14 16,1 0-6-16,-2-2 11 0,0 5 4 0,0-2-5 15,-2-1 7-15,3 2-4 0,-2-4-4 0,1 2-5 16,0 2 2-16,-1-2 1 0,2 1-10 0,-1-1 3 15,-2 2-3-15,1 0 3 0,0-3-4 0,-2 1 5 16,3 4 5-16,-1-1-9 0,-4-2-4 0,6-1 18 16,-4 2-9-16,-2 3 3 0,3-5 4 0,1 3 1 15,-4-3-2-15,4 0-7 0,-3 2 4 0,2-3 0 16,-2 3-3-16,1-1-1 0,0 0 4 0,-2-2-12 16,0 1 3-16,4-1-3 0,-4 2 2 0,0-1 2 15,0-2-3-15,0 2 1 0,0-1-9 0,1-2 4 16,-1 1-1-16,0-1-2 0,0-2 5 0,5 1-5 15,-5-3-3-15,0 6 6 0,0-6 0 0,0 1-1 16,0 1-4-16,0 0 1 0,0-2-3 0,-1 3 2 0,1-3-5 16,-4 3 7-16,1-2-3 0,1 0-1 15,-3 1 3-15,1 0 4 0,0 0-5 0,-1 0 3 16,-2-2-7-16,2 2 1 0,-2 1 5 0,5 2-2 16,-4-3-4-16,2 4 6 0,1 2-4 0,-3-3 0 15,3 2 0-15,0 0 3 0,-1 0 0 0,2 1-2 0,-2 0 3 16,0 0-3-16,0 0-3 0,3 1 3 15,-4 1-7-15,1-1 1 0,0 1-3 0,0-1 2 16,1 1-4-16,-4-3-2 0,3 5 2 0,-2-2 3 0,1 0-4 16,0 0 3-16,0-1 12 0,-2 2-13 0,1-1 0 15,6 2 2-15,-10-2 3 0,7 1-4 0,3 1 6 16,0 0-7-16,-9 0-4 0,9 0 14 0,-4-3-4 16,4 3-1-16,0 0 0 0,0 0-3 0,0 0 3 15,-7-1-1-15,7 1 1 0,0 0 4 0,0 0-5 16,-7-3 2-16,7 3-3 0,-5-2-10 0,5 2-17 15,-8-2 7-15,8 2 6 0,-7-2-1 0,7 2 1 16,-4-1 2-16,4 1-14 0,-6-3-15 0,6 3-4 16,-7 0-4-16,3-1-4 0,4 1-2 0,0 0 0 15,-12 0 3-15,12 0 3 0,-9 0 7 0,9 0 3 16,-9 0 2-16,9 0 9 0,-10-2 5 0,10 2 5 16,-6-3 6-16,6 3 7 0,0 0 15 15,-6 0 1-15,6 0-9 0,0 0 8 0,-5-1-2 0,5 1-5 16,0 0-5-16,0 0-30 0,-4-4-55 0,4 4-105 15,0 0 47-15</inkml:trace>
  <inkml:trace contextRef="#ctx0" brushRef="#br0" timeOffset="-160450.39">21679 1712 14 0,'0'0'44'16,"0"0"-7"-16,0 0 6 0,0 0-9 0,0 0-4 15,0 0 0-15,0 0-2 0,0 0-4 0,0 0-1 16,0 0-1-16,0 0 0 0,0 0 3 0,0 0-7 15,0 0 1-15,0 0-2 0,0 0 1 0,0 0-2 16,0 0 7-16,0 0-4 0,0 0-3 0,0 0 3 16,0 0 0-16,-7-4 3 0,7 4-6 0,0 0-2 15,0 0 4-15,0 0 1 0,0 0-8 0,-3-3 4 16,3 3-2-16,0 0 15 0,0 0-14 0,-7-3-9 16,7 3 0-16,0 0 5 0,-5-1 2 0,5 1-9 15,-5-3 7-15,5 3 0 0,-5-1 4 0,5 1-5 16,0 0 3-16,-6-4-5 0,6 4-4 0,-7-1-2 15,7 1-4-15,-3-4 9 0,3 4-1 0,0 0 0 16,-6 0-5-16,6 0 3 0,0 0 15 0,-5-3-11 16,5 3-4-16,0 0-2 0,-5-2 7 0,5 2-7 15,-6-2 5-15,6 2-7 0,-8-1 5 0,8 1 0 0,0 0 5 16,-6-1 4-16,6 1-3 0,-7-1-14 16,7 1 15-16,0 0-5 0,-10-2-3 0,10 2 2 15,-10 0 1-15,6-2-7 0,4 2 2 0,-9 0-5 16,9 0 12-16,-11-1-12 0,11 1 15 0,-7 0-16 15,7 0 2-15,-8 0 4 0,8 0 2 0,0 0-3 16,-10 0-1-16,10 0 5 0,-10 1 3 0,5 1 0 16,-1-2-5-16,-1 0 0 0,0 2-4 0,0-1-1 15,1-1 3-15,-1 2 5 0,-1 0-8 0,1-2-8 16,1 1 13-16,-1 0 6 0,7-1 0 0,-12 0 3 16,5 0 0-16,1 0-4 0,-1 3-3 0,7-3 7 15,-12 0-3-15,4 0-7 0,8 0 12 0,-8 3-10 16,4-3 6-16,-2 1 3 0,6-1-19 0,-13 1 19 15,8-1-7-15,0 2-3 0,-3-1 2 0,8-1-9 16,-11 2 11-16,4 0-10 0,7-2 4 0,-10 1-3 16,5 0 5-16,-1 2 1 0,1-3 1 0,-2 2-6 15,-2-1 12-15,9-1-8 0,-14 1 4 0,12-1-8 16,-6 0 7-16,2 1-6 0,1 1 2 0,5-2 0 16,-12 1-1-16,12-1-1 0,-10 1 1 0,10-1 3 15,-8 0 2-15,4 3-10 0,4-3 9 0,-7 0-7 16,7 0 0-16,-8 2 11 0,8-2-13 0,-10 0 8 15,5 0-1-15,-2 2-2 0,3-1 0 0,4-1-2 16,-10 0-2-16,10 0 3 0,-6 1 0 0,2 2 1 16,4-3 1-16,-8 0-6 0,2 1 7 0,6-1-11 15,-12 3 14-15,12-3 0 0,-6 1-9 0,2-1 8 16,4 0-4-16,-9 3 3 0,4-2 12 0,1 0-19 16,4-1 2-16,-5 4-4 0,1-3 9 0,4-1-5 15,-7 2 15-15,7-2-18 0,-8 3-1 0,3-3 3 16,4 2 6-16,1-2-3 0,-7 3 5 0,7-3-9 15,-4 2 27-15,-1 1-26 0,5-3-4 0,-4 4 10 16,4-4-11-16,-6 3 12 0,6-3-10 0,0 0 5 16,-4 2 4-16,4-2-9 0,-2 2 4 0,2-2 2 15,0 0 1-15,-8 1 1 0,8-1-10 0,0 0 5 16,-4 2-6-16,4-2 13 0,0 0-6 0,0 0-2 16,-4 4 5-16,4-4-6 0,0 0 2 0,0 0-3 15,-1 3 3-15,1-3-3 0,0 0 4 0,-3 4 2 16,0-3 4-16,3-1-3 0,-4 5 12 0,3-1-16 15,-2-1 6-15,2 0-7 0,1-3 4 0,-3 5-6 16,3-5 21-16,-2 4-23 0,2-4-5 0,-2 3 12 16,2-3-2-16,0 0 2 0,0 0-5 0,-2 3 6 15,2-3 1-15,-3 2-4 0,3-2 5 0,-1 6-2 16,-2-5 11-16,3-1-18 0,0 0 5 0,-2 5-1 16,-1-2 5-16,3-3-3 0,0 0 5 0,-2 6 1 15,2-6-9-15,0 3-8 0,0-3 10 0,-2 5-1 16,1-2-7-16,1-3 10 0,-1 5 2 0,1-5-4 15,-4 4 7-15,4 0-7 0,0-4 4 0,-1 5-4 16,1-5 6-16,0 5-6 0,0-5 15 0,-1 5-14 16,1-5-2-16,0 5 5 0,0-5-4 0,-2 5 9 15,2-5-12-15,0 4 10 0,0-4-5 0,-1 5-2 16,1-5 7-16,0 5-9 0,1-2 9 0,-1-3-1 16,0 4-3-16,0-4-1 0,0 0 9 0,0 5-16 15,0-5 5-15,2 3 4 0,-2-3 1 0,0 4-8 16,0-4 3-16,0 0 0 0,0 5-7 0,0-5 11 15,1 3-5-15,-1-3 4 0,-1 6-1 0,1-6-3 16,0 5 12-16,0-5-10 0,1 6 7 0,-1-6-5 16,0 6-2-16,0-6-2 0,0 4 2 0,0 0 5 15,0-1-4-15,0-3 2 0,0 7 6 0,-1-3-4 16,1-4 2-16,0 8 5 0,1-5-6 0,0 0 1 16,-1-3-3-16,0 7 4 0,0-5-1 0,0-2-5 15,0 8 2-15,0-4 0 0,0-1-1 0,0 1 6 16,0-4-3-16,3 5-6 0,-3-1 8 0,0 0-3 15,0-4 1-15,1 5-9 0,0-1 2 0,-1-4 9 16,1 7-2-16,-1-5-1 0,0-2-2 0,2 5-1 16,-2-1 10-16,1 0-10 0,0 0 1 0,2 0 1 15,-6 0-5-15,3-4 5 0,3 7-5 0,-3-7 21 16,1 6-27-16,-1-6 14 0,3 4-6 0,-3-4-9 16,1 6 7-16,-1-6-12 0,1 7 22 0,-1-7-8 15,1 3 4-15,-1-3 1 0,2 5-10 0,-2-5 12 16,2 9-13-16,-2-5 12 0,0-4-10 0,2 2 5 15,-2-2-1-15,0 7 1 0,0-7 3 0,5 5-1 16,-5-5-8-16,1 5 8 0,0-1-3 0,-1-4 5 16,3 6 4-16,-3-6-9 0,6 4 3 0,-6-4-1 15,5 5-4-15,-5-5-2 0,4 5 2 0,-4-5 4 16,0 0 0-16,3 5-4 0,-2-2 3 0,-1-3-1 16,3 4-3-16,-3-4 20 0,0 0-17 0,3 3 10 15,-3-3-6-15,0 0-12 0,3 7 11 0,-3-7-12 16,0 0-3-16,6 5 3 0,-6-5 7 0,5 4 1 15,-5-4-8-15,7 5-3 0,-7-5-9 0,6 0 13 16,-6 0 4-16,3 7 1 0,-1-4 19 0,-2-3-17 16,6 5 4-16,-6-5-6 0,6 2-23 0,-4 1 15 15,-2-3-1-15,0 0 6 0,9 6-4 0,-5-5 3 16,-4-1-2-16,5 6 7 0,-5-6-12 0,4 4-1 16,-4-4-4-16,5 2 2 0,-5-2 3 0,3 5 2 15,-3-5-3-15,6 4 2 0,-2 1 3 0,1-4-5 16,-5-1 8-16,9 5-6 0,-3-3 1 0,-2 4-4 15,1-3 3-15,2-1-2 0,-7-2-2 0,9 1 7 16,-4 2-6-16,-5-3 3 0,9 6-4 0,-5-3 3 16,-4-3 8-16,10 5-4 0,-6-5-1 0,-4 0 1 15,7 3 3-15,-4 1 0 0,-3-4 2 0,0 0-1 16,9 6 0-16,-9-6 3 0,8 4 13 0,-8-4-11 16,10 2 6-16,-5 1-13 0,-5-3 2 0,9 4-1 15,-4-1 6-15,-5-3 4 0,14 2-3 0,-8 0 1 16,1 1-2-16,-1-2-5 0,2 3 7 0,-2-3-5 15,-1 0 4-15,-5-1 2 0,14 3-7 0,-10-2 2 16,-4-1 2-16,8 3-3 0,-2-2 6 0,-6-1-12 16,9 2 12-16,-9-2-2 0,9 2 1 0,-9-2 1 15,8 0-5-15,-8 0 0 0,10 1 9 0,-10-1-12 16,14 2 6-16,-6-2-2 0,-3 2 7 0,3 1-5 16,-1-3-1-16,-7 0 2 0,16 2 0 0,-16-2 14 15,15 2-26-15,-10-1 6 0,-5-1 8 0,14 0-3 16,-6 3-1-16,-8-3 2 0,10 1 16 0,-4-1-17 15,-6 0-2-15,9 3 4 0,-9-3-3 0,10 0-4 16,-10 0 8-16,11 0-4 0,-11 0 0 0,12 0 0 16,-8 2 10-16,-4-2-9 0,13 0-5 0,-6 2 10 15,-7-2-9-15,13 0 5 0,-5 1-3 0,-8-1 4 16,16 0 4-16,-9 0-2 0,-7 0-8 0,12 1 2 16,-12-1 9-16,11 0-6 0,-5 1 3 0,-6-1 0 15,0 0-3-15,13-1 13 0,-13 1-10 0,9 0 8 16,-9 0-1-16,0 0-2 0,16 1 1 0,-16-1-2 15,6 0 7-15,-6 0-7 0,13-1 18 0,-7 0-20 16,-6 1-2-16,11-1-4 0,-4-1 7 0,-7 2-3 16,15-2 3-16,-7-1-1 0,-8 3-2 0,10-2-4 15,-10 2 7-15,9 0 12 0,-9 0 5 0,0 0 3 16,9-2-1-16,-9 2-8 0,9-5 0 0,-9 5 5 16,6-5-1-16,-2 3-1 0,-4 2-1 0,5-3 1 15,-5 3 3-15,4-6 1 0,-4 6-6 0,7-4 3 16,-5-1-8-16,2 1 2 0,2 1-5 0,-3-2-4 15,-3 5 7-15,5-5-8 0,0 1-5 0,-1-5 1 16,3 1 2-16,-6 5-8 0,8-6 4 0,-7 3 0 16,3 0-5-16,-1-2 10 0,0 1-5 0,-1-1 0 15,3-1 1-15,-2 4 4 0,-3-3-5 0,2 2 8 16,-1-1 2-16,-1-3-9 0,2 5 6 0,0-1 0 16,-2 2 0-16,1-1-2 0,0-1 0 0,-2 6-1 15,2-11 7-15,1 7-14 0,-3-4 7 0,4 3-2 16,-4 0 6-16,1-3 5 0,0 0 12 0,0 6-12 15,-1-8-5-15,0 7 9 0,0-4-4 0,0 0-1 16,0 0-5-16,0 2 21 0,-1-3 5 0,0 0-5 16,0 2-2-16,-3-1-4 0,3 0-3 0,-1 2 6 15,0-3 4-15,2 3 5 0,-2-2 1 0,0 2-2 16,1-1-7-16,-1 1 0 0,2-1 0 0,-1 0-8 16,0 2 3-16,-1-2 2 0,2 1-13 0,-1-1 8 15,1 2 0-15,-2-3 2 0,2 2 1 0,-2 2-7 16,1-4-2-16,1 2 2 0,0-2-3 0,-3 2 0 0,2 0-2 15,0-2 2-15,-3 2-8 0,3-2 5 16,0 5 4-16,-2-3-2 0,2 0 2 0,-2-1 2 16,1 2-10-16,-1-1 3 0,-1 0-4 0,3 1 3 15,-2-1 5-15,1 1 0 0,-3-2-2 0,1 4 0 16,0-2-2-16,0-1-6 0,3 2 3 0,-3 0 3 0,0-2-3 16,0 1 2-16,2 1 1 0,-3 0 0 15,2 0-6-15,1-1 5 0,-2 0-6 0,1 1 3 16,3 3 2-16,-6-5-2 0,-1 0-3 0,1 3 1 15,2-3-2-15,0 2 0 0,1 1 5 0,0-1-5 0,-1 0 1 16,0 0-1-16,-1 0-1 0,2-1 0 0,-1 1 9 16,1 1-6-16,-1-1-1 0,2 0 0 15,-2 1-2-15,1-2 1 0,3 4-4 0,-6-5 2 16,1 3-2-16,5 2 6 0,-8-4-3 0,6 2 1 0,-4-2 0 16,6 4-2-16,-5-3 2 0,-1 3-12 0,1-2 2 15,0 0 2-15,0-1-2 0,-1 1 7 0,1-1-7 16,5 3 3-16,-11 0 5 0,7-2-3 0,-1-1 1 15,5 3 0-15,-10-1-8 0,2 0 1 16,4-2 9-16,-1 2-5 0,1-2-1 0,-1 0 6 0,5 3-6 16,-11-1 2-16,7-2 3 0,-4 3-3 0,4-2 0 15,-1 1 3-15,-4-1-2 0,4 1 2 0,0 0 5 16,-3 0-2-16,0-1-4 0,1 2 2 0,1-3-3 16,-2 2 0-16,-1 0 6 0,1-1-2 0,-2 4-4 15,2-5 3-15,0 4-2 0,1-2 0 0,1 0-1 16,-2 1 2-16,2-1 2 0,-2-1-1 0,8 2 0 15,-12 0 0-15,6-2 0 0,6 2 3 0,-11 2-7 16,3-4 3-16,8 2 4 0,-13-1-3 0,9 1 3 16,4 0 0-16,-14 0-2 0,9 0 1 0,5 0-4 15,-14 0 2-15,8-3 1 0,-3 6 1 0,1-3-2 16,-1 0 4-16,-2 1-2 0,-1 1-1 0,1-2 0 16,-1 3-3-16,-2 1-10 0,-2-2-17 0,2 4-19 15,-2 0-39-15,0 2-42 0,-6 9-145 0,-1-1-299 16,0-2 133-16</inkml:trace>
  <inkml:trace contextRef="#ctx0" brushRef="#br0" timeOffset="-153708.39">20718 2660 45 0,'0'0'76'16,"0"0"-16"-16,0 0 6 0,0 0-14 0,0 0-2 16,0 0-5-16,0 0-8 0,0 0-1 0,0 0-2 15,0 0-3-15,0 0-2 0,0 0 2 0,0 0-6 16,0 0 1-16,0 0 2 0,0 0 1 0,0 0-14 16,0 0 30-16,0 0-18 0,0 0 9 0,0 0-1 15,0 0 5-15,0 0-9 0,0 0-5 0,0 0-2 16,0 0-15-16,0 0 8 0,0 0-3 0,0 0 2 15,0 0 2-15,0 0-8 0,0 0-1 0,0 0 1 16,0 0-6-16,0 0 10 0,0 0-9 0,0-12-1 16,0 12 9-16,0 0-10 0,-4-2-2 0,4 2-6 15,-2-3 8-15,2 3-4 0,-7-1 8 0,7 1-8 16,0 0-4-16,-6-1 14 0,6 1-8 0,-8-2-6 16,8 2 6-16,-4-2 8 0,4 2-19 0,-6-1 10 15,6 1-8-15,-4-5 7 0,4 5-1 0,-6 0-2 0,6 0 2 16,-3-2 0-16,3 2 7 0,-3-3-8 0,3 3 0 15,-6-2 0-15,6 2 6 0,-5-2 1 16,5 2-2-16,-5-1-3 0,5 1-3 0,0 0 11 16,-11-1-12-16,11 1 2 0,-7-1-2 0,2-1 4 15,5 2-4-15,-9 0 5 0,9 0-5 0,-11 0 10 16,4 0-8-16,7 0-1 0,-11 0-3 0,11 0 7 16,-12 0 7-16,12 0-7 0,-10 0-4 0,4 0 9 15,-1 0-4-15,0 2 4 0,7-2-8 0,-13-2 6 16,5 2 5-16,8 0-2 0,-15 0 0 0,12 0 3 0,3 0-8 15,-11 0 5-15,11 0 6 0,-8 0-6 16,8 0 6-16,-6 2 0 0,6-2-3 0,-8 0-1 16,8 0-4-16,-8 0 1 0,8 0-2 0,-11-2 1 15,5 4 1-15,6-2 3 0,-11 1-5 0,6 0-1 0,-4 0 2 16,4 1-2-16,-4-1-2 0,3 0-3 0,-3-1 3 16,1 3 1-16,0-2-2 0,1 0 7 15,-2 2-10-15,0 0-2 0,3-2 6 0,-2 2 1 16,2-2-4-16,-2 1-4 0,0 0 7 0,2-2-2 0,-2 2 3 15,2 1 1-15,-2-3-1 0,4 2-3 0,-2-1-10 16,1 0 17-16,2 2 5 0,-2-2-4 0,0 0-11 16,0 2 9-16,-2-3-2 0,2 2-1 15,-1 0-7-15,3 0 10 0,0 1-4 0,-3 0 5 0,1-1-3 16,0-2-5-16,0 3 6 0,-1-1-4 0,3 1 3 16,-1-1 0-16,-1 0-8 0,1 1 1 0,-2-1 2 15,1 0 0-15,1 0-2 0,-2 1 3 0,4-1 2 16,-3-1-3-16,1 1 4 0,-2-1 0 0,6-1-5 15,-5 4 1-15,0-2-5 0,0 0 10 0,1 1 1 16,0-1-13-16,4-2 8 0,-8 3-7 0,5-1-3 16,0 1-2-16,-3 0 8 0,4 1 4 0,2-4 5 15,-6 2-8-15,3-1 3 0,-3 1 4 0,6-2 5 16,-5 5-9-16,1-2-1 0,3-1 2 0,-3 1 2 16,1-1 1-16,3-2-4 0,-6 5 2 0,2-3 0 15,2 3-3-15,-3-3-3 0,3 1 3 0,0 1 3 16,-1-3 3-16,-1 4 0 0,0-1-4 0,3 1-21 15,0-2 20-15,-2 1-1 0,-2-1 2 0,4 1 5 16,-3 0-7-16,3 0 3 0,-2-2 2 0,3 5-2 16,-4-4-4-16,3 2 5 0,-1-1 0 0,0-1 2 15,2 2-1-15,-1-1-2 0,-4-1-2 0,5 1 0 16,-1 2 12-16,-1-5-15 0,2-1 6 0,-3 8-3 0,1-6 2 16,2-2 0-16,0 7 0 0,-1-3-3 15,1-1 7-15,-2 1-10 0,0 0 17 0,-2 3-5 16,4-3 1-16,-1 0-3 0,-2-1-7 0,3-3-9 0,-1 9 24 15,-1-4-1-15,0-2-4 0,0 2 0 16,0 0-7-16,1-3 6 0,1 3-1 0,0 0-2 16,-5-1 6-16,5 2 0 0,0-1-1 0,0 1-10 15,-2-1 4-15,-1 0 1 0,3-1 2 0,0 0-8 0,0 0 6 16,0 1 1-16,-1 0-2 0,0-1-2 0,1-1 1 16,-2 1 2-16,2-4 4 0,0 7-1 15,0-2-7-15,-4-2-3 0,4-3 14 0,-2 6-9 16,4-2-8-16,-2-4 5 0,-2 7 4 0,2-2 2 0,-3-2-10 15,3-3 11-15,0 6 4 0,-1-2-9 0,1-4-1 16,-1 7 5-16,1-5-2 0,0-2-1 0,-2 5-9 16,2-5 10-16,2 7-9 0,-2-7 12 15,0 4-4-15,0-4 1 0,1 6-6 0,-1-6 10 0,0 2-5 16,0-2-2-16,0 7 7 0,1-5-9 0,-1-2 0 16,2 5 3-16,-1-2-17 0,-1-3 23 0,0 5-3 15,0-2-2-15,0-3-1 0,2 6-3 0,-2-2 4 16,0-4 2-16,4 7-9 0,-4-6 5 0,2 4 8 15,-2-5-7-15,2 5-5 0,-2-2-9 0,3 1 17 16,-1-1 2-16,1 0 1 0,-1 0-8 0,-1 1 6 16,3 0-14-16,-2-1 14 0,0 1-2 0,-1-1 2 15,2-1-5-15,-2 1-13 0,3 2 19 0,0 0-8 16,-3-3 1-16,4 1 4 0,-3 1 3 0,-1 0-2 16,4-2-2-16,-4 1 4 0,-1-3-2 0,5 6-1 15,-1-2 6-15,0 0-7 0,-4-2 15 0,5 3-17 16,0-3 0-16,-1 2-4 0,0-3 7 0,-3 1-11 15,3 3 9-15,1-1 0 0,-1-1 5 0,-1 2 1 16,-1-2-1-16,2-1-3 0,2 3 4 0,-3-1-8 16,1-1 6-16,-3-1-1 0,4 4-4 0,-1-5 6 15,-1 2-3-15,3 2-5 0,-2 0 13 0,0-1-4 16,1 0-5-16,-3 0-3 0,1-1 7 0,2 1-4 16,0 0-3-16,0-2 0 0,-2 2 4 0,-1-2-1 15,3 2 1-15,-1 0-5 0,-1-2 6 0,1 0 0 16,-1 1-2-16,0-1 0 0,-1 0 3 0,2 1-2 0,-2-1-1 15,3 1 2-15,-3-1-1 0,4 0-2 16,-3 1 5-16,2 0-9 0,-2-1 1 0,3 1 6 16,-2-1-7-16,1 0 5 0,-1 0 4 0,0 1-5 15,2-3 4-15,-2 4-2 0,1-1-3 0,-1-1 0 16,0 0 4-16,0-1 1 0,-2 1-1 0,-2-2-2 0,9 5-1 16,-5-4-7-16,-3 1 9 0,3 1-4 15,-4-3 0-15,4 1-2 0,-4-1 6 0,5 0 2 16,-5 0-3-16,4 3 6 0,-4-3-11 0,6 3 2 15,-2-2 7-15,-4-1-1 0,4 3 3 0,-4-3-10 0,8 2 2 16,-3 1-1-16,-1-3 4 0,-4 0-2 0,9 2 8 16,-6-2-2-16,-3 0-2 0,8 3 1 15,-4-3 3-15,1 3-8 0,-5-3 5 0,8 0 7 16,-4 1-9-16,-4-1 2 0,7 0-9 0,-7 0 7 0,5 3-2 16,-5-3 3-16,8 2 2 0,-3-2-6 0,-5 0 3 15,10 3-1-15,-8-3 0 0,-2 0 1 0,10 1-3 16,-7 1 7-16,5-2-4 0,-8 0-1 0,7 1 3 15,-1 0-11-15,-1 0 9 0,0-1 4 0,4 1-8 16,-5 1 6-16,-4-2-5 0,10 1 6 0,-3-1-7 16,0 2 2-16,-3-1 6 0,-4-1 3 0,12 0-2 15,-7 1-4-15,-5-1 0 0,11 0 8 0,-3 0-4 16,-4-1-3-16,-4 1 5 0,0 0-11 0,14 0 3 16,-14 0 4-16,6 0 1 0,-6 0-6 0,0 0-7 15,9 0 7-15,-9 0 3 0,7 0-7 0,-7 0 8 16,4-1 3-16,-4 1-7 0,8-2 3 0,-8 2-1 15,8-3 2-15,-8 3-9 0,7-1 7 0,-7 1 6 16,6 0-11-16,0-1-5 0,-2-1 14 0,1 0-3 16,-5 2-6-16,7-1 3 0,-4-2 3 0,-3 3 5 15,11-1-8-15,-8-2-3 0,3 2 6 0,-6 1-4 16,7-2 4-16,-7 2-2 0,5-2 3 0,-1-1 3 16,-4 3 6-16,6-2-3 0,-2 2 4 0,-4 0 2 15,8-4 2-15,-5 3-8 0,-3 1 4 0,6-4-1 16,-5 1 2-16,-1 3-9 0,7-3 1 0,-7 3-3 0,6 0 2 15,-6 0-5-15,4-4 4 0,-4 4-5 16,1-2 0-16,4-2 5 0,-2 2 2 0,1 0-3 16,-2 1-3-16,3-2 3 0,-5 3 1 0,4-4-1 15,-4 4-5-15,5-4 5 0,-1 1-4 0,-1 1 1 16,2 0 4-16,-5 2-3 0,5-5 0 0,1 0 1 0,-1 5 1 16,-1-3 2-16,0 0 0 0,-1-1 1 15,1 2 3-15,-2-1-4 0,-2 3 0 0,6-4 5 16,-3 1-4-16,1 1-3 0,-4 2-3 0,5-5 4 0,-3 2-2 15,2 0-1-15,0-1 7 0,-4 4-12 0,7-3 10 16,-5 1 0-16,1-2-2 0,-3 4 8 0,5-5-3 16,-4 3-1-16,3-4-2 0,-2 5 0 15,1-2 1-15,0-1 1 0,-1 0-2 0,0 2-5 16,4-2 0-16,-1 0-2 0,-3 0 5 0,2 1-1 0,-2-1-1 16,0 2 3-16,-2 2-5 0,5-8 4 15,-1 5 0-15,-4 2 0 0,6-4-1 0,-4-1-2 0,1 2 3 16,1 1-3-16,-2-1-1 0,0-2 6 0,2 3 3 15,-4 3 4-15,1-7 2 0,1 3-1 0,0 0-8 16,-2-1-1-16,2 2 7 0,0-2-4 0,-2 0-3 16,1 1-2-16,3 0-3 0,-3-1 2 0,-1 1 5 15,0-1-5-15,0-2-2 0,2 3 0 0,-2-2 1 16,1 1 0-16,-1 0 0 0,2 1-1 0,-2-1-4 16,3-2 5-16,-2 0-2 0,-1 2-3 0,3 0 2 15,-3-2 3-15,1 1 0 0,-2-1-3 0,2 1 3 16,-1-4-4-16,0 2-1 0,0 0 0 0,-1-3 2 15,1 2-2-15,-3 2-2 0,3-1 4 0,0-3 8 16,-6 0-12-16,6 1 6 0,-3-7-2 0,3 7-1 16,-6 2 0-16,4-3 0 0,0 1-3 0,-3-2-1 15,-1 0 1-15,0 1-5 0,1-1-1 0,-3-2-5 16,0 3-7-16,-1-2-4 0,-3-1-17 0,1 0-8 16,-2-1-17-16,-2 1-29 0,-5-6-12 0,5 8-52 15,-13-4-112-15,1 0-295 0,-3-3 131 0</inkml:trace>
  <inkml:trace contextRef="#ctx0" brushRef="#br0" timeOffset="-150425.39">21744 2522 13 0,'-4'-3'59'16,"4"3"-1"-16,-6-2-12 0,6 2-3 0,0 0-2 0,-4-4-4 16,4 4-5-16,-5-3-2 0,3 2-4 0,2 1-4 15,-8-4-4-15,5 2-10 0,3 2 6 0,-4-2 1 16,-2-1 9-16,6 3-6 0,-4-2 5 0,-1-1 0 16,1 1 3-16,4 2-8 0,-9-4 5 15,5 3-10-15,-2-1-2 0,1-1 3 0,-1 2-3 0,6 1-2 16,-12-4 3-16,5 3-1 0,0-2-6 0,-1 3-6 15,2-2 4-15,-3 2-2 0,3-1 10 0,-3-1-10 16,2 2 7-16,0-3-6 0,7 3 2 0,-13 0 4 16,5 0-2-16,8 0-2 0,-14 0 1 0,9 0 1 15,-3 0-7-15,8 0 7 0,-9 3-8 0,1-3 4 16,8 0-4-16,-12 0 9 0,6 0-8 0,-1 2 3 16,0-2 1-16,-1 0 1 0,1 1-4 15,0-1 3-15,1 1 11 0,-2 2-2 0,1-3 4 0,-3 1-8 16,3 0-2-16,-1-1 5 0,0 0 4 0,8 0-9 15,-14 1-3-15,10 1 6 0,4-2 4 0,-14 0-9 16,10 1 5-16,-2 0-5 0,-2 2 4 0,3-3-6 16,0 2 1-16,5-2-2 0,-13 2 3 0,8-1-7 15,-1 1 2-15,-1 0 2 0,2 1 6 0,-5 2 5 16,1-3-11-16,0 1 6 0,0 4-6 0,4-6 8 16,-3 4-13-16,0-2 4 0,1 1 0 0,1-3 4 15,-3 4-9-15,2-1 5 0,0-1 1 0,-1 2-1 16,1 0 0-16,3-1 5 0,-3-2-5 0,0 3 2 15,0 0-1-15,2 0 2 0,0-2-1 0,0 2-2 16,0 0-1-16,0-1-5 0,1-1 5 0,-3 0 3 16,5 4-3-16,-2-4-1 0,-1 1 7 0,0-1 5 15,-2 3-4-15,1-3-7 0,3 0 1 0,0 1 4 16,1 1-7-16,-3-2-1 0,0 2 2 0,1 0 2 16,3-1 0-16,-3 1 0 0,0 0 4 0,0 0-2 15,1-1-6-15,1 1 6 0,-2-2-8 0,2 2 1 16,-3 1 7-16,2 0-1 0,2-1 0 0,-1 0-1 0,0-2 4 15,0 3-7-15,0-2 10 0,0 2-11 16,0-2 5-16,1 2 6 0,-1-2-7 0,2-1 6 16,-2 1-6-16,2 2-3 0,0-1 0 0,0-1 9 15,-2-1-1-15,2 3-4 0,-3-3-6 0,3-3 3 0,0 7 6 16,0-2-5-16,0-5-3 0,-1 6 1 0,1-6 0 16,-1 5-1-16,1-5 4 0,-2 6 0 15,4-1 2-15,-4 1 0 0,2-2 0 0,-1 0-2 16,0 1 5-16,1 0-1 0,-1 0-11 0,1 0 8 15,0 0 6-15,0-1-6 0,0 1-1 0,-2-1 2 0,4 1 4 16,-4 0-22-16,4 0 13 0,-2-2 14 0,0-3-8 16,0 7-5-16,1-4 12 0,-2 2-13 15,1-5 11-15,1 6-10 0,0-2-2 0,-1 0-3 16,1-1 10-16,-1-3-3 0,2 7-5 0,-2-5 3 0,0 4 2 16,1-2 1-16,0-1 7 0,-1 4-7 0,0-3 1 15,3 0 1-15,-1-2-2 0,-2 3-4 0,0-5 9 16,0 5-8-16,0-1 6 0,0-4-4 0,0 5-1 15,0-5 2-15,2 4-1 0,-2-4-1 0,0 0 7 16,-2 6-9-16,2-2 8 0,0 0-7 0,0-4-12 16,0 7 26-16,0-3-9 0,0 0 2 0,2-1-11 15,-2 1 14-15,0 2-4 0,0-2 2 0,2 1-1 16,-1-2-5-16,1 3 2 0,0 0-6 0,0-1 0 16,0 2 11-16,1-2-1 0,-1 3 3 0,0-2-11 15,-1 0-1-15,4 0-1 0,-5 2 1 0,6-3 11 16,-4 0-5-16,0 2-5 0,1 0 4 0,0-2 3 15,1 2 6-15,0-2-5 0,0 0-10 0,1-3 5 16,-2 5 4-16,3-2-5 0,-2 0-3 0,1 1 3 16,0-2 1-16,4 3-4 0,-4-2-11 0,-1 0 15 15,1 0 1-15,-1-1 0 0,4 2 0 0,-6-2 5 16,5-1-5-16,-5 1-1 0,2 1-1 0,1-2 4 16,-1 1-4-16,1-1 4 0,0 0 2 0,-1 1-4 15,0-2-2-15,-2 0-2 0,1 0-2 0,0 0 11 16,-1 3-5-16,1-3 4 0,1 0-5 0,-4-2 2 15,6 2-5-15,-2-1-3 0,0 1 8 0,-2 0-2 16,3 0 0-16,2 2-3 0,-1-2 5 0,-3 0-3 16,4 0 6-16,0 1-7 0,-2-3-1 0,1 4 5 15,-1-1 4-15,2-1-6 0,0 1-4 0,-2-1 2 16,4 1-1-16,-1-1 3 0,1 1 1 0,-3 1 1 16,3-1-2-16,-4-1 5 0,7 0-13 0,-3 0 8 15,1 1 2-15,-1 1-1 0,-1-3-3 0,3-1-3 16,-2 3 6-16,-2-2-2 0,4 2 3 0,-2-2 2 15,0-1-4-15,2 1 0 0,-2 0 0 0,2 0-4 16,-1 1 6-16,-3-2-3 0,4 1 3 0,-5 0 0 0,4-1-3 16,-2 2 5-16,2-2-4 0,-1 0-4 15,1 0 4-15,2 2 9 0,-1-1-14 0,0-1 5 16,-4 1 2-16,5-1 5 0,-2 0-10 0,-1 1 4 16,2 1-5-16,0-2 4 0,-1 0-2 0,1 1 9 0,0-2-2 15,-1 2-6-15,-3 0 3 0,0-1-3 0,-1-1 0 16,1 2 1-16,0-1 1 0,2-1 4 0,-2 1-6 15,0-1-3-15,0 1 4 0,0-3 1 16,2 2 0-16,0 0-3 0,3-1 5 0,-1 0 1 0,0 0-6 16,1-1 6-16,-1 1-5 0,0 0 1 0,0 0-2 15,-2 1 6-15,-2-2-5 0,4 1 9 0,-4-1-1 16,2-1 12-16,3 1-7 0,-3-2-6 0,-3 3-2 16,4-4 9-16,-3 2-5 0,-2 2 5 0,0-2 7 15,3-1 4-15,-4 2-6 0,1-2-2 0,0 0 8 16,0-2-8-16,2 4-7 0,-3-3 5 0,2 0 5 15,-2 1-1-15,-2 0-1 0,5 0-9 0,-4-1 6 16,3 1-5-16,-2-1 4 0,2 0-5 0,-1 0 4 16,0 1-2-16,-1-4-11 0,2 4 5 0,3-3 4 15,-6 3-3-15,2-1-4 0,0 1 4 0,-2-1 0 16,2-1-5-16,-1-1 5 0,2 3 0 0,-4 0 2 16,1 0 2-16,2-2-5 0,2 0-2 0,-3 1 0 15,1-1 4-15,0 2-8 0,-1-1 6 0,3-2 2 16,-4 1 2-16,1 1-4 0,0-3 1 0,1 0 4 15,0 1 4-15,-3 1-3 0,3-3 1 0,-3 1-1 16,1 0-3-16,1-2-2 0,-2 1 7 0,-2 1-5 16,2-3-5-16,-2 4 8 0,0-4 1 0,0 5-3 15,0-4-2-15,0 2 5 0,-2-2-6 0,2 3 0 16,0-2-6-16,-2 0 11 0,1 1 6 0,-2 0 0 16,0-2-6-16,1 2 5 0,-3-3-3 0,3 3-5 15,-3-1-2-15,3-1 5 0,-3 1-3 0,-3-2 2 16,3 4-1-16,1-4 0 0,-1 2-4 0,-1 0 3 15,1-1 2-15,1 3-4 0,-1-2-4 0,1 1 4 16,1-1 1-16,0 3-3 0,-4-1 8 0,1-1-2 0,1 0-1 16,1 1 3-16,-2-2-6 0,-2 0 1 15,2 3-2-15,-2-3 2 0,0 3-4 0,-2-4 2 16,1 6-5-16,1-7 6 0,-2 3 0 0,0 0-6 0,-3 0-4 16,-4-2-1-16,2 2 5 0,-1 0-2 0,0-1-2 15,-3 0-1-15,-1 4-16 0,-1-2-8 0,-6-1-7 16,-3 6-18-16,-4 0-20 0,0 0-26 0,-7 3-48 15,-19 4-131-15,1 0-301 0,-6 3 134 16</inkml:trace>
  <inkml:trace contextRef="#ctx0" brushRef="#br0" timeOffset="-132301.39">6442 10216 71 0,'-7'-2'145'0,"7"2"-15"16,-3-3-14-16,3 3-10 0,0 0-13 0,-4-1-11 15,4 1-4-15,0 0-12 0,0 0-8 0,0 0-13 16,0 0-2-16,0 0-11 0,0 0-3 0,0 0-6 16,0 0-3-16,0 0 1 0,-5-3-8 0,5 3-5 0,0 0 9 15,0 0-9-15,0 0 1 0,0 0 4 0,0 0-8 16,0 0-2-16,0 0 5 0,0 0 1 0,0 0 0 15,0 0 0-15,0 0 8 0,0 0 0 0,0 0 3 16,0 0 8-16,0 0-5 0,0 0 3 0,0 0-7 16,0 0 3-16,0 0-3 0,0 0-1 0,0 0-3 15,0 0-2-15,0 0 4 0,0 0-11 0,0 0-1 16,0 0 1-16,0 0-6 0,0 0 2 0,0 0 3 16,10-5-3-16,-3 3 1 0,-2 1 3 0,2 0-13 15,0 0-6-15,4-2-11 0,-2 2-6 0,2 1-4 16,-3-3-14-16,3 3-7 0,-5 0-13 0,4 0-9 15,-1 3-17-15,-2-2-91 0,-2 2-201 0,1 0 90 0</inkml:trace>
  <inkml:trace contextRef="#ctx0" brushRef="#br0" timeOffset="-132034.39">6506 10372 130 0,'-6'2'137'15,"6"-2"-11"-15,0 0-13 0,0 0-14 0,0 0-12 16,0 0-3-16,0 0-23 0,0 0-10 0,0 0-11 0,0 0-6 16,0 0-1-16,0 0-3 0,0 0-5 15,0 0-5-15,3 5-1 0,-3-5 2 0,0 0-5 16,8 0-4-16,-8 0-2 0,0 0-7 0,13-5-5 0,-7 0-10 15,3 2-16-15,3-3-12 0,-2 3-23 0,0 1-34 16,-2-1-55-16,3 2-164 0,0-2 73 0</inkml:trace>
  <inkml:trace contextRef="#ctx0" brushRef="#br0" timeOffset="-129456.39">13088 10253 17 0,'0'0'42'0,"0"0"0"16,0 0-13-16,-5 3-1 0,5-3-1 0,0 0-4 16,0 0-1-16,0 0-2 0,-5 0 0 0,5 0-2 15,0 0-1-15,0 0 0 0,0 0-4 0,-5 2-1 0,1 0-2 16,4-2 3-16,-8 1-3 0,8-1 3 0,-8 2 5 15,4 0 3-15,4-2 1 0,-8 3 8 16,5-3-9-16,3 0-3 0,-5 3 1 0,5-3 2 0,-6 2 2 16,6-2 0-16,0 0 0 0,-6 2-8 15,6-2 1-15,0 0-4 0,0 0 2 0,-6 2-8 16,6-2 5-16,0 0-5 0,0 0 0 0,-2 2 5 0,2-2-5 16,0 0 10-16,0 0 1 0,0 0 3 0,-3 2 1 15,3-2 15-15,0 0 4 0,0 0 4 0,0 0 2 16,0 0 11-16,0 0 1 0,0 0 2 0,0 0 2 15,0 0-4-15,0 0-5 0,0 0 1 0,0 0-8 16,0 0-2-16,0 0-8 0,0 0-5 0,0 0-6 0,0 0-4 16,0 0-5-16,11-10-5 0,-4 7-6 15,0 3-10-15,4-3 0 0,-1 0-12 0,3 2-6 16,-1 0-9-16,-1-3-11 0,3 2-6 0,0 1-19 0,-5-1-4 16,3 4-8-16,-4-2-4 0,0 1-5 0,-1 1-13 15,-2-2-56-15,-5 0-170 0,5 4 76 0</inkml:trace>
  <inkml:trace contextRef="#ctx0" brushRef="#br0" timeOffset="-129261.39">12913 10467 102 0,'0'-10'177'0,"4"4"-13"0,0 1-8 0,0-2-12 0,3-2-15 16,5 2-13-16,-3-1-18 0,2 4-41 0,1 1-36 16,-1 0-33-16,1 3-51 0,-1 2-119 15,-6 1-197-15,3-1 88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9:51:29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20984 7596 28 0,'0'0'56'15,"6"0"3"-15,-6 0-6 0,9 0-10 0,-9 0 1 16,10 0 2-16,-3-1 0 0,-2 0-3 0,0-2 2 15,-5 3-6-15,8-2-1 0,-8 2 4 0,7-2-2 0,-7 2-5 16,4-1-8-16,-4 1 7 0,0 0-11 0,0 0 0 16,5-3-4-16,-5 3-8 0,0 0 11 0,0 0-5 15,0 0 3-15,0 0-2 0,0 0-6 0,0 0 4 16,4-1-6-16,-4 1 13 0,0 0-10 0,0 0 13 16,0 0 7-16,0 0-6 0,0 0 9 0,0 0-5 15,0 0-1-15,0 0-1 0,0 0-2 0,0 0-7 16,0 0-1-16,0 0 0 0,0 0-6 0,0 0 3 15,4 5-3-15,-1-2-5 0,-2 2 1 0,4-1 3 16,5 3 5-16,-4 1-4 0,8-1 3 0,2 1-5 16,7 1 4-16,4 0 7 0,1 1 6 0,2-2-3 0,3-1-5 15,4 2 3-15,-4-1 2 0,5-4-4 0,-3 3 2 16,2-1-4-16,-4-4-6 0,0 2 13 0,-1-1-10 16,-4 0 0-16,-7-1-6 0,-3 1 2 0,2-1 1 15,-8 0-9-15,-3-2 6 0,2 1 8 0,-7-1 9 16,2 1 4-16,-6-1 12 0,11-1-4 0,-7 2 2 15,-4-1 0-15,7 0 1 0,-7 0-5 0,0 0-4 16,5 3-2-16,-5-3-5 0,0 0-19 0,0 0-24 0,0 0-27 16,5 0-48-16,-5 0-37 0,0 0-179 0,0 0-333 15,2-5 148-15</inkml:trace>
  <inkml:trace contextRef="#ctx0" brushRef="#br0" timeOffset="1553">20354 6082 80 0,'0'-3'119'16,"3"1"4"-16,-2-3 0 0,-1 3-1 0,0 2-5 15,0 0 1-15,0-6-8 0,1 2-10 0,-1 4-6 16,0 0-7-16,0 0-7 0,0 0-10 0,-1-5-10 16,1 5-5-16,0 0-5 0,0 0-5 0,0 0-3 15,0 0-7-15,0 0 1 0,0 0-7 0,0 0-3 0,0 0-5 16,0 0-1-16,0 0 3 0,0 0-9 0,0 0 3 15,0 0 0-15,0 0-4 0,0 0 2 16,0 0-2-16,0 0-6 0,0 0-2 0,0 0 1 0,0 0 0 16,0 0 0-16,0 0-2 0,0 0 2 0,0 0-1 15,-5 12-2-15,5-12 0 0,-3 10-3 0,2-5 0 16,0 1 4-16,-1 3 3 0,2 0-5 0,-1 1-7 16,0 2 12-16,2-2-7 0,-2 2-3 0,1 4 6 15,-2 0 1-15,2-2-5 0,-2 2 3 0,4-3-1 16,-2-1-14-16,0 4 0 0,2-5-1 0,-2 2 2 15,1-1 1-15,-1-2 4 0,1 1 2 0,1-2-1 0,-2 0-2 16,0-1 1-16,0 0-1 0,1-2 1 0,-1 2 5 16,1-1-1-16,-1-2 0 0,0 1 0 0,0 0 1 15,0-1-2-15,-1 0 0 0,2-1 3 0,-1 1 1 16,-1-1-3-16,1 1 3 0,0-5-4 0,1 4-2 16,-1-4 2-16,0 7 2 0,0-3 2 0,0-4 2 15,3 3 0-15,-3-3-1 0,0 0-2 0,-3 4 1 16,3-4 1-16,0 0-2 0,0 0 4 0,0 0 0 0,0 0 2 15,0 0 2-15,3 3-1 0,-3-3 13 16,0 0 10-16,0 0 4 0,0 0-2 0,0 0-2 16,11-10-3-16,-6 3-7 0,3 0 1 0,0-3-2 0,-1 1-3 15,0-1-1-15,4-2-1 0,-2 0-2 0,0-2-2 16,1-1 1-16,-1 3 0 0,0-2 2 0,1 0-3 16,-1 0 0-16,-1 3 0 0,2-4 1 0,-1 0-1 15,-1 2-1-15,5-1 0 0,-7 5 3 0,3-6-3 16,-3 3 3-16,0 3 2 0,2 0 0 0,-1-2-1 15,1 0-3-15,-2 0 3 0,1 1-3 0,0-3 3 16,-1 7 1-16,-2-3-1 0,-1 4-2 0,-1-2-1 16,0 2-2-16,0 2 4 0,1-2-3 0,-1 1-3 0,-1 1-1 15,-1 3-4-15,2-5-19 0,-2 5-22 16,1-3-16-16,-1 3-9 0,0 0 0 0,0 0-17 16,0 0-6-16,0 0-3 0,-3 12-27 0,1-7-12 0,-4 3-19 15,2 0-97-15,-1-4-267 0,-1 3 119 0</inkml:trace>
  <inkml:trace contextRef="#ctx0" brushRef="#br0" timeOffset="1883.99">20567 6307 2 0,'-1'5'79'16,"2"0"-5"-16,-1-1-12 0,0 3 4 0,0-2-8 15,0 0-2-15,-1 1-1 0,1-1-6 0,1-1-4 16,-1 1-2-16,0 0-9 0,0 2-3 0,0-5 4 15,2 3-4-15,-4 0-5 0,1-1-8 0,1-1 6 16,0-3 0-16,0 6-4 0,0-6-5 0,-1 5-2 16,1-5-3-16,0 4-10 0,0-4-8 0,0 0-17 15,0 0-28-15,0 0-78 0,0 0-142 0,8-12 64 16</inkml:trace>
  <inkml:trace contextRef="#ctx0" brushRef="#br0" timeOffset="2093">20645 6145 76 0,'0'0'151'0,"0"0"-18"15,4-5-8-15,-4 5-12 0,0 0-15 0,0 0-23 16,16 5-19-16,-10-3-25 0,1-1-23 0,0 0-21 15,-1 2-9-15,-2-2-16 0,1 0-20 16,0 2-65-16,-1 0-132 0,-4-3 58 0</inkml:trace>
  <inkml:trace contextRef="#ctx0" brushRef="#br0" timeOffset="2590">20809 6234 28 0,'0'0'120'0,"8"-2"-4"16,-8 2 5-16,0 0-3 0,0 0 3 0,0 0-1 15,0 0 1-15,0 0-4 0,0 0-4 0,0 0-2 16,0 0-11-16,0 0-5 0,0 0-10 0,0 0-9 15,0 0-6-15,0 0-11 0,0 0-4 0,0 0-7 16,0 0-7-16,0 0-1 0,0 0-5 0,0 0-5 16,0 0-5-16,-18 6 0 0,10-2-2 0,2 0-2 15,0-3-4-15,1 5-2 0,0-1-1 0,1-2 1 0,-1 0-4 16,2-1 0-16,-1 5-5 0,1-2-1 0,1-1-2 16,0 1-3-16,1 1 0 0,1-1-8 0,1 1 0 15,1 0-3-15,-1-1-1 0,3 0-14 0,0 1 0 16,-1 0-2-16,4-2 1 0,-2 4 4 0,0-2 1 15,-1-1 4-15,1 2-4 0,-1-2-1 0,2 0-1 16,-2 0 5-16,0 2 5 0,-2-2-4 0,1 1 6 16,-1-4-8-16,0 5 5 0,0-1 2 0,-2-3-2 15,2 0 7-15,-4 2-3 0,4 1 3 0,-5-3-1 16,2 0 4-16,1-3-1 0,-4 5 3 0,3-2-2 16,1-3 8-16,-8 4-3 0,2-2 0 0,-1 0 8 15,1-1-7-15,1-1 1 0,-2 2-1 0,-1-2 2 0,4 2 0 16,-4 1-4-16,1-3-13 0,2 2-15 15,-1 0-35-15,2-1-31 0,4-1-34 0,-6 2-99 0,6-2-245 16,0 0 110-16</inkml:trace>
  <inkml:trace contextRef="#ctx0" brushRef="#br0" timeOffset="2887.99">21027 6298 75 0,'0'0'111'0,"0"0"-8"0,0 0-13 16,7 11-5-16,-6-6 9 0,-1 0-5 0,-1 0-13 0,-1-1 4 15,1 2-8-15,1 1-8 0,-1-2-5 0,1 2 0 16,-3-2-21-16,3 2 17 0,-1-2 0 0,0 1-5 15,0-3-1-15,-1 2-5 0,1 0-6 0,1-5-6 16,-1 7-1-16,-1-4-2 0,1 1 0 0,1-4-5 16,-1 7-2-16,1-7-14 0,0 4-19 0,0-4-27 15,0 0-26-15,0 0-36 0,0 0-125 0,0 0-244 16,0 0 108-16</inkml:trace>
  <inkml:trace contextRef="#ctx0" brushRef="#br0" timeOffset="3069.99">21058 6110 2 0,'0'0'166'0,"0"0"-14"0,0 0-28 15,0 0-11-15,0 0-22 0,0 0-30 0,9 6-32 0,-5-2-35 16,2-1-42-16,-3 2-66 0,0-1-124 0,4 2 55 15</inkml:trace>
  <inkml:trace contextRef="#ctx0" brushRef="#br0" timeOffset="3427.99">21208 6273 61 0,'-6'2'130'0,"3"0"-12"16,-3 1-8-16,0-1-4 0,0 1-10 0,1 2-12 15,-3 0-12-15,0 0-5 0,3-1 1 0,0 2-9 16,1 0-12-16,0-1-1 0,2 2-3 0,-1 1-9 16,3-3-1-16,0 3 5 0,0-2-12 0,4 1 0 15,1 1 1-15,2-2-6 0,3 0 0 0,0-1 0 16,4-1-5-16,4 0 6 0,-2 0-6 0,-1-2 3 15,-4-2-9-15,1 0 0 0,-1-1-1 0,-2 0 8 16,-4-3-1-16,4 4 7 0,-4-4 3 0,-1 0 0 16,1-1 6-16,-3 2-5 0,1-2-1 0,-2 1-1 15,-1-1-4-15,0-1-6 0,0 1 15 0,-1 1-5 16,-2-1-5-16,1 1 1 0,-3-3-11 0,1 4-13 0,-1-1-17 16,1 1-33-16,-3-1-16 0,-2 1-27 15,4 1-38-15,-2-1-107 0,3 1-259 0,4 2 115 16</inkml:trace>
  <inkml:trace contextRef="#ctx0" brushRef="#br0" timeOffset="3871.99">21482 6321 125 0,'0'0'151'0,"0"0"-16"0,0 0-13 16,0 0-8-16,0 0-14 0,0 0-7 0,0 0-13 15,-5 5-4-15,5-5-5 0,1 6-9 0,-1-6-14 0,-2 6 2 16,0-3-8-16,1 1-3 0,-1 1-8 0,0-1-13 16,0 1 13-16,-1 1-4 0,1-1 1 15,-1-1-8-15,3 1-2 0,-1-2 2 0,1 1-4 0,0-4 0 16,-1 5 0-16,1-1-1 0,0-4 11 0,0 0 8 15,0 0 12-15,0 0 8 0,0 0-1 0,0 0-9 16,10-1-5-16,-3-4-2 0,3 0-8 0,0 0 0 16,0 1-2-16,4-1-4 0,-3 1-2 0,1 0-3 15,2-3 4-15,-4 5-5 0,3-3-4 0,1 2-1 16,-2 0 3-16,-1 3-3 0,1-1-2 0,-4 1-1 16,0 0-1-16,1 0-5 0,-1 0 4 0,-3 3-3 15,2-1 1-15,-1 1-1 0,0 1 1 0,-2 1-2 0,0 0-3 16,-1-1 0-16,0 4 6 0,-1-1-1 0,-1-1-1 15,1 1-1-15,1-1-1 0,-3 1 0 16,0-1-1-16,-3 1 3 0,3 0-6 0,-1-2-20 0,0 0-20 16,-2 2-38-16,3-4-45 0,-4 1-201 0,2 0-351 15,2-4 156-15</inkml:trace>
  <inkml:trace contextRef="#ctx0" brushRef="#br0" timeOffset="6269.99">20257 5554 50 0,'-31'5'71'0,"-2"3"-7"0,1-1-3 16,0-2 1-16,-2 2 7 0,2-1-9 0,1-1-5 15,-1 3-3-15,0-4-5 0,2 4-1 0,0 1-2 16,2-3-4-16,0 4-10 0,1-1 1 0,-3 1-9 16,6 0 2-16,-5 2 6 0,3 0-10 0,1 0 0 15,-1 2-2-15,1-1-5 0,-6-4 3 0,5 6 5 16,-9-6-5-16,3 3-2 0,-1 0 1 0,-2-2-2 0,-1 0-6 16,-15 0 6-16,1 1-2 0,9-2-10 15,-10-2 3-15,-1-1 6 0,12-1 1 0,-2-2-11 16,6 1 0-16,-1-1 5 0,0-1-4 0,-1-2 4 0,3 3-7 15,1-3 14-15,3-3-10 0,-3 3 3 0,2 0-3 16,2 0 5-16,2-1 2 0,5 2-1 0,-6-1 0 16,1 0 0-16,7 0 2 0,-8 3 3 0,-2-2-10 15,0 2 2-15,2 0 4 0,-3 0-4 0,1 1 2 16,2 0 6-16,0 0-14 0,0-1 3 0,-1 1 3 16,8-2 5-16,3 2-8 0,0-1 6 0,0 0-5 15,3 2 7-15,-3 1-11 0,8-3 8 0,-6 4-5 16,3 1 1-16,-3-3-2 0,-1 5-1 0,3-3 6 15,-4 2-1-15,1-1-4 0,-7 4 3 0,-1 0 2 16,1 1 1-16,-1-2-10 0,2 0 8 0,-2 4-4 16,-1-2 1-16,4-2-1 0,7 2-4 0,-1-4-2 15,1 2 11-15,3 2-8 0,0-2 3 0,1 1 1 0,1 3 0 16,2-1-1-16,-1 3-16 0,3 3 18 0,0-2-2 16,-2 6 2-16,5-5-6 0,-1 7 6 0,1-1-2 15,-2 4 5-15,4-4-4 0,0 3-4 0,2-5 3 16,-4 3-1-16,0-6 2 0,4 0 2 0,0 5-6 15,0-6 6-15,0 1-5 0,0-2-4 0,0 8 8 16,4-7 0-16,-4 0-9 0,4 1 9 0,-3-1-4 16,0 0 2-16,2 6-2 0,-2 4-7 0,2 3 15 15,-3-1-2-15,2-2 1 0,-2 2-7 0,3 0 5 16,-4-3-1-16,-1 3-1 0,1-6 3 0,0 1-2 16,1 0-4-16,-3-8 6 0,2 0-3 0,-2 2 4 15,2-3-5-15,1 0 5 0,-5 2-6 0,5-2 6 0,0 0-11 16,0-1 5-16,0-4 0 0,0-1-3 0,0 0 9 15,4-1-2-15,-3 2 6 0,2-1 4 16,-1 1-9-16,3-2 6 0,2 1-2 0,-2-1 3 0,6 3-4 16,-2 1 6-16,2 0-3 0,1 1 1 0,0 2-2 15,8 0 6-15,-6-6-1 0,4 1-4 0,-1 3 4 16,2-4 3-16,0-1-1 0,5 0-1 0,1 1 6 16,1-1 3-16,1 0 4 0,5-3 3 0,2 1 2 15,1-2 8-15,7-5-3 0,7 0 7 0,5-2 0 16,-2 0-3-16,-1-4-1 0,-11 4 2 0,11-2-8 15,-13-1-1-15,-1 0-6 0,2 1 3 0,12-1-5 16,-15 3-1-16,-2-2-5 0,-1 0-1 0,-5 2-5 0,2 1 2 16,-2-3-4-16,-6 1 0 0,-1 1-1 0,7-3-1 15,0 2-1-15,-6 2-6 0,6-2 5 16,2-1-6-16,-1 0 3 0,0 0-2 0,2 1-1 0,0-2 0 16,-2-1 5-16,-8-1-1 0,8 0-1 0,-10 1-5 15,4-2 3-15,3-1-3 0,-6 4 3 0,-1-4-1 16,-1 4-1-16,-5-1-3 0,4 3 0 0,-6-4 3 15,1 0-3-15,-1 3 2 0,-1-2 1 0,0 2 3 16,-2-3-4-16,-3 0 1 0,3-3 0 0,-2 3-7 16,1-3 5-16,-1 2 1 0,-2-1-4 0,-4 1 3 15,5 2 1-15,-2-2 3 0,1 2 1 0,-2 1-2 16,-1-1-1-16,2 1 2 0,-2 0-7 0,2-1 4 16,2 1-1-16,0-3 2 0,0 2-3 0,4 2 0 15,0-4-1-15,-1 0 0 0,4 3 0 0,2-5 1 16,6 4 1-16,-2-3 0 0,-1-1 1 0,5-2-3 15,1-1-3-15,3-2 1 0,0-4 2 0,1 0-8 0,1-3-1 16,1-3-5-16,2 2 1 0,0-2 1 0,0 2 0 16,-4-4-1-16,0 4 1 0,-2 0 0 0,-1 1-1 15,3 7 1-15,-4-6 1 0,-2 5 1 0,-5 6 4 16,2-2-3-16,3 0 0 0,-2 4 2 0,1-1 1 16,-1 1-1-16,3 2-2 0,0 0 0 0,-2 3 3 15,9-3 1-15,-4 3-3 0,7-1 1 0,-13 3-3 16,3-2 4-16,-2 2 0 0,10-2-4 0,-9 2 5 15,0 0-2-15,-3 2 3 0,2-2-2 0,-3 0-1 16,-2 0-3-16,-5 0 1 0,3 0-3 0,0 2 2 16,-3-2 3-16,1 0 3 0,0 0-1 0,-3 3-6 15,2-3 7-15,-4 0-3 0,1 2 7 0,0 1-1 0,3-1-2 16,-2 0 1-16,2 1 3 0,0 3-2 0,1-1 1 16,6 1 1-16,-2 3 1 0,5-2-5 15,-2-2 2-15,10 5-1 0,0-1 4 0,2 0-6 0,3-3 4 16,0 4-1-16,-1-3 3 0,6 0-3 0,-2 1 4 15,-1-4-11-15,-1 0 8 0,1 0 4 0,-1-2 1 16,4 1-3-16,-2-3 3 0,1 0 0 0,-5 0-2 16,3-3 1-16,1 2 2 0,-1-3-2 0,2 0 3 15,-1-1-3-15,0 0 0 0,2-2 0 0,-1 2 0 16,-1-2 1-16,1-2-1 0,2 4-5 0,-1-5-2 16,-4-3 3-16,2 3-3 0,-3-2-4 0,-3 1-1 15,-1-2-6-15,-3 1 2 0,2-1-14 0,-3 0 8 0,-8 4 7 16,3-2 2-16,-2 1-3 0,0-1 2 0,1 1 1 15,6-5-1-15,3 5 7 0,0-2-7 16,-3 0 5-16,-5 3 0 0,-1 1 4 0,1-1 1 0,-1-2-7 16,-1 2 6-16,0 0-5 0,-4-3 7 0,0 2 2 15,-2-4-7-15,0 2 8 0,-3-2 7 0,0 1-4 16,2 1-6-16,-5-3 7 0,3 1 1 0,-3-2 0 16,-2 5-3-16,0-5 0 0,-3-2-2 0,4 1 1 15,-5 0 1-15,0 0-1 0,-5-2 4 0,3 1-1 16,-3 0-4-16,-2-1 4 0,1 1-2 0,-2-7 4 15,-5-3 0-15,2-1 0 0,-2 2-1 0,-2-1 1 16,-2-2-10-16,-5-1 6 0,-7-8 1 0,-14 3-11 0,-5 0-8 16,-4 2-14-16,-33-12-11 0,0 1-17 0,-6 1-6 15,-12 2-7-15,1 4-23 0,-9-3-22 16,-10 1-108-16,-8 6-240 0,-9 0 107 0</inkml:trace>
  <inkml:trace contextRef="#ctx0" brushRef="#br0" timeOffset="17031.99">21321 5686 43 0,'0'0'52'0,"-8"0"-12"15,8 0-1-15,-6-1-7 0,6 1 0 0,-9 0-6 16,4-2-1-16,-4 1 1 0,2 0-5 0,-2-2 1 16,-2 3 0-16,1 0 3 0,0-1-7 0,0 1 0 15,-2-2 0-15,3 1-2 0,0 0 1 0,2 1-3 16,-4 0-2-16,4-2-4 0,-2 1 3 0,-4 0 4 15,4 0-4-15,-5-1-2 0,0 2 0 0,2-2-2 16,-6 2-4-16,2 0 4 0,-5 0-1 0,2 0-2 16,1-1 1-16,-1 1 1 0,1 0-2 0,-1 1 3 15,0-1-3-15,-1 0 5 0,0-1-5 0,0 2 1 16,3-2 3-16,-2 1-3 0,5-2-2 0,1 4 0 0,3-2 0 16,-1 0 4-16,2 0 0 0,2-2-2 15,-6 2-2-15,2-1 4 0,-3 1-1 0,-5-1 0 16,0 1-3-16,-1-2-3 0,5 2 13 0,-3-1-11 15,-2 1 7-15,5 0-6 0,-4 1 0 0,2-1 3 0,-1 0-4 16,-4 0 7-16,4 0-11 0,0-3 4 0,-1 3-2 16,0-1 5-16,1 0-1 0,0 0 4 0,4-1-1 15,0 2-8-15,3-1 5 0,2 1 2 0,0 0-2 16,9 0-1-16,-12-2 6 0,7 2-1 0,5 0-13 16,-10 0 12-16,5 0-2 0,5 0 3 0,-15-2-6 15,9 2-2-15,-5-1 3 0,3 0 2 0,-1 1 1 16,-2 0-4-16,-1-1 1 0,-1-1-3 0,-2 0 7 15,-3 1-9-15,2 1-1 0,-3-1 4 0,0-2 2 16,0 2-6-16,0 1 2 0,0-2 2 0,0 2-1 16,1 0 2-16,0-2-1 0,-1 2 1 0,2 0 4 15,2 0-8-15,2-2 10 0,-1 2-10 0,-1 0 6 16,1 0 0-16,2 1-5 0,-2-1-4 0,-4 1-1 16,1-1 12-16,0 2-14 0,-2 0 7 0,-1 1-1 15,1-1 10-15,0-1-12 0,1 3 3 0,-3-4 4 16,-2 1-6-16,7 1 3 0,-3 0-1 0,2-2 2 15,-1 2-6-15,6-1 4 0,-2 1 1 0,-2 0-1 16,-2 1 4-16,7-3-6 0,-3 1 6 0,-1 2-9 0,3 0 11 16,-1-2-4-16,2 1-3 0,-7 1-1 0,0 1 6 15,3 1-1-15,-4-2-4 0,6 1 7 16,-6-1-10-16,3 0-4 0,1-2 6 0,2 4 2 16,-6-2 3-16,4 1 1 0,-1 1-4 0,-4 0 2 0,8-3-2 15,-1 2-8-15,0-3 4 0,1 3 0 0,-1 0 2 16,2 0 0-16,-1-1 6 0,1-1-6 0,-1 1 6 15,1-1-6-15,-1 2 4 0,-1-1-2 0,2 1-3 16,-3 0 6-16,-3 0-10 0,-1-1 6 0,1 4-6 16,-3-3 11-16,2 1 1 0,-1 0-1 0,-2 1-4 15,3-2 1-15,-3 1 3 0,3 0-3 0,-1 0-1 16,0-2 1-16,1 3 3 0,0-1 0 0,0 1-8 16,2-1 6-16,0-1 3 0,2-2-7 0,1 1 4 15,-1 2 3-15,-1 2-7 0,0-5 7 0,-2 4-7 16,-2-1-1-16,1-1 6 0,4 3-4 0,-5-4 6 15,4 4-1-15,-3-3-6 0,1 1 0 0,-1-2 6 16,3 3-8-16,-3-2 3 0,0 0-1 0,-1 0 2 16,1 2-6-16,0-4 8 0,-2 1-2 0,0 3 2 0,1-1-1 15,2-2 2-15,0-2 1 0,-1 3 3 16,5 0-5-16,2 0 1 0,-1-2-5 0,2 0 4 16,0 1-1-16,1 1 0 0,-3-1 1 0,2 1-4 0,1 0 4 15,0 0 5-15,-4 1-4 0,4 0-6 0,-2-1-2 16,1 1 7-16,1 1 2 0,2-1-8 0,-4 1 5 15,3-2-1-15,1 3 5 0,-3-1 0 16,3 1-7-16,-1-2-6 0,2 3 13 0,-3-1-2 0,3 0-2 16,-1 2-8-16,-2 1 5 0,1-4 1 0,1 6 6 15,-1-5-5-15,2 2 5 0,-4-1-10 0,1 2 8 16,2 0 3-16,0-3-5 0,-1 2-2 0,-1-3 0 16,0 2 2-16,1 0 6 0,0-1-9 0,-1 0 3 15,1 1-1-15,0-1 3 0,1 0 2 0,-1 2-3 16,0-1-1-16,-1-1 3 0,0 3 2 0,0-2-10 15,2 4 9-15,-7 0-3 0,2 2 1 0,1-1-2 16,-1 0 4-16,2-1-4 0,-7 2-5 0,3-1 6 16,0-1 0-16,1 0-1 0,3 2 3 0,-3-3 2 15,0 1-5-15,0 3 3 0,1-2 3 0,-2 2 1 16,1-1 0-16,-1 1-10 0,0 0 9 0,-4 4-7 16,4-3 7-16,-5 3 0 0,6-4-4 0,-6 5-1 15,2-1 2-15,3-4-1 0,0 2-1 0,1-3 4 0,1-1-2 16,-1 2 1-16,3-1-2 0,1 1 6 0,-1-1-15 15,3-5 6-15,3 2 1 0,-1 1 8 16,0-3-8-16,0 3 10 0,0 0-12 0,4-2 4 16,-4 2-2-16,2 0 2 0,-1 4 8 0,0-1-8 0,-1 5-4 15,0-5 5-15,-1 2 1 0,-2-3-6 16,4-2 6-16,-4 5-6 0,3 0 10 0,-1 0-9 0,-3-1-2 16,4 1 7-16,-3-1-3 0,-2 1 3 0,6-3-5 15,-3-2 7-15,3 3-5 0,-1-3 0 0,3-1 2 16,-3 1-1-16,2-1-4 0,1 5-10 0,0 0 12 15,-1-3-4-15,2-1 6 0,-2-2 4 0,3 2-6 16,0 0 0-16,-1-2 6 0,2 2 0 0,-2-3-6 16,2 2-3-16,0-5 5 0,-1 3-3 0,2 1 3 15,-2-3-10-15,0 3 11 0,-2-2-4 0,2 4 6 16,-1-4-3-16,-1 3-5 0,0-4 4 0,1 5 2 16,1-6-5-16,0 4 8 0,0-4-9 0,1 2 3 15,1-1 8-15,0 2-9 0,1-1 0 0,1 0-6 16,-2 1 10-16,2 0-3 0,2-4 0 0,-4 1 2 0,3 2-3 15,0-2 7-15,-1 1-4 0,0-2-4 16,2 1 5-16,0 1-3 0,-2 0-1 0,5 1 7 16,-2-3-3-16,1 4-3 0,0-5 5 0,1 3-1 15,-1 3-5-15,-1-3-1 0,2-1 5 0,-2 3 0 0,1 1 2 16,-1 1-3-16,2-4 2 0,-1 1 8 0,-2-1-13 16,3 1 11-16,-3-1-7 0,1-3 4 15,1 5 4-15,-1-1-6 0,1-2 4 0,-3 3 1 0,2-4-6 16,2 2 3-16,-3-2 1 0,-1 0 2 0,1-1 1 15,-2 2-1-15,7-2 2 0,-3-1-17 0,1 1 16 16,0 2-5-16,0-1 1 0,-3 0-5 0,2-1 13 16,5 0-7-16,-4 1-6 0,-1 1 2 0,3-1-2 15,-2 1-3-15,-1 2 0 0,-1-2 6 0,1 1-2 16,-3-2 2-16,1 1-3 0,1-2-7 0,-3-1 11 16,2 2-1-16,3-2-3 0,-5 2 2 0,2-3 3 15,3 1 6-15,3 0 4 0,0 1 0 0,2-4-3 16,-1 1-6-16,5-1 6 0,-1 3-7 0,-2-1 7 15,-2 0-8-15,5 4 7 0,-5-3-11 0,0-2-1 16,0 2 4-16,4 0 3 0,-4 2-5 0,-2-1-6 16,3-1 6-16,-1 1-3 0,0 2 1 0,0-4-1 15,1 2-2-15,0 0 4 0,-3-2 0 0,3 0-10 0,5 1 11 16,-3-2-5-16,3 2 5 0,-1-2-9 0,1 0 5 16,1-1-4-16,2 0-6 0,6 0 0 15,-5 0 1-15,-1-1 1 0,-3 1-4 0,2 1 2 0,-2-1 2 16,-3 0 0-16,-2 0 6 0,-1 0-7 0,-1 0 1 15,0 0-2-15,0 0-5 0,-1 0 11 0,0 0 6 16,-1 0-7-16,1 0 1 0,2-1-3 0,0-2 9 16,-3 1-6-16,3-1 3 0,5 1-4 0,-1 0 6 15,-5-1 4-15,5 0 1 0,2-1-14 0,0 1 9 16,-2 0-5-16,1 2 5 0,-4 0-6 0,1-2-6 16,-2 3 11-16,-2 0-10 0,2-2 14 0,-1 2-6 15,-1-2 0-15,1 2 2 0,0-2 0 0,0 2 2 16,0-5-4-16,1 3 10 0,-1-1-3 0,1 1 10 15,3-5-5-15,0 1 4 0,2 2-1 0,-1-4-6 16,0 1 6-16,2-2 0 0,-1 4-4 0,0-3 9 16,2-1-7-16,-3 2 3 0,0 2-3 0,-3-2 0 15,0 2 4-15,-1 1-4 0,-1 0-1 0,-1 1-7 16,0-2 3-16,-1 4 0 0,-1-2-6 0,3 0 6 0,-5-1 0 16,1 3-2-16,-1-1-12 0,-1 0 15 15,-2 1-1-15,6-3-3 0,-5 1 3 0,4 2 5 0,1-3 1 16,-1 0-1-16,3 2 6 0,0-5 0 0,0 4 2 15,4-2 3-15,-3-2-5 0,-1 2-3 0,2 3 2 16,-3-7-4-16,2 3 4 0,-4 3-1 0,-2-1 0 16,0 0 10-16,-2-2 1 0,3 2-7 0,-4 0-13 15,-2-2 7-15,2-1 5 0,0 3-6 0,2-3 3 16,-3-1-3-16,-2 2-5 0,4-2-2 0,-2 1 6 16,-2 0-1-16,2-3 0 0,-2 3-4 0,3-5-5 15,-3 5 4-15,3-6 2 0,1 4 0 0,0-1-3 16,0 0-3-16,0 1 3 0,1 2-6 0,-1-3 5 15,3 3 3-15,-2-1 2 0,0-1-5 0,-1 2-4 16,4-1 2-16,-4 1-8 0,2-3 4 0,0 3 3 16,0-2 2-16,2 2-1 0,-2-3 1 0,0 3 4 15,0 0-8-15,4-1 6 0,-4 2-7 0,1-5 0 0,-4 6 5 16,6-1-1-16,-5 0-5 0,1 0 2 0,-2 0 1 16,4 0 4-16,2 0-5 0,-2 1 0 15,1-1 2-15,0 0 1 0,-4 2 0 0,4-3-14 0,-1 1 17 16,2 1-1-16,-3 0 1 0,2-2 0 0,1 2-4 15,-1-2 1-15,0 0 0 0,3 1-3 0,-3-1 5 16,1-2 3-16,-1 4-7 0,1-4 7 0,-1 3-14 16,0 2 9-16,0-4-4 0,1 4 3 0,-1 0 2 15,1-3-3-15,1 2 1 0,-2-1-1 0,2 1-13 16,-2 0 17-16,2 1-3 0,-2 1 2 0,0-2-3 16,1-2 4-16,0 2 1 0,-1 1 3 0,1-3-12 15,-1 3 9-15,2-1-1 0,-2 0-2 0,0 1 1 16,1-3-7-16,1 2 5 0,1 0 0 0,-3 1-14 15,0-1 13-15,0-1 3 0,4 1 1 0,-3 1 0 16,-1-1-4-16,4 0 0 0,-3 1-6 0,0-4 0 16,-1 3 9-16,0-2-9 0,0 3 4 0,1 0-1 15,-1-1 1-15,-1 0 2 0,2 0 3 0,-3 2-3 0,0-3-6 16,2 2 5-16,-1 0-2 0,-2 0 1 0,-1 2 1 16,0-2 2-16,2 0 1 0,1 1-1 15,-1-1 1-15,-3 2-3 0,0-1 0 0,2 2 4 0,2-3-2 16,-3 0-4-16,0 4 6 0,0-3-5 0,2 1 3 15,0-2 1-15,-3 1-1 0,5 0-2 0,-2-1 2 16,4 2-4-16,-2-2-5 0,-1 0 0 0,2 0 0 16,-1 0-1-16,1-1-3 0,0 1-5 0,0 1 5 15,-2 1-3-15,3-2 3 0,0 1 5 0,-1-2-2 16,-1 3-2-16,3-2 1 0,-2 4 2 0,0-4-5 16,0 1 7-16,3 0 0 0,-3-1 0 0,3 0 6 15,-3-1-2-15,-1 3-3 0,3-2 5 0,-5 2-3 16,5-1 6-16,-3-1-4 0,-1 2 0 0,-2 0 1 0,5 1 2 15,-2-3-12-15,2 3 10 0,0-3 5 16,-1 4-6-16,1-3-2 0,1 1 2 0,-1 0 9 16,1 1-6-16,1-1 3 0,-3 1 1 0,4 0-7 15,-1-2 4-15,2 3 1 0,-2 0-6 0,0 0-14 0,0 0 14 16,-3-2-3-16,5 4 7 0,-3-2-4 0,0 0 3 16,-1 0 2-16,2 0-5 0,-1 3 1 15,-1-3-8-15,1 1 0 0,-4 0 5 0,2 1-14 0,0 1 12 16,1-3 2-16,-2 1-2 0,0 3 7 0,3-2-6 15,-4-2-7-15,5 2 8 0,-2-2 1 0,-2 1 6 16,4 0-9-16,-1-1 5 0,-1 0-3 0,2 0 9 16,0 0-3-16,1-1-2 0,-2 1 1 0,2-1 2 15,4 1-1-15,0-2-2 0,-5 2-1 0,0-2 5 16,0 2-1-16,-2-3-2 0,4 2-4 0,0 0 2 16,-1-2 0-16,-2 1-1 0,-1 0-1 0,1-1 6 15,1 1-2-15,-3-2 3 0,1 0-8 0,1 1 8 16,-3-1-5-16,0 0 0 0,0-1 3 0,4 2 5 0,-3-2-7 15,-3 1-6-15,4-1-1 0,-2 1-2 16,1 0 8-16,-1-2 1 0,0 0 1 0,0 4-6 16,0-2 5-16,-1 1 2 0,-2-2 1 0,3 0-5 0,-1 2-1 15,-1-1-2-15,-2 0 13 0,3 0-18 0,4 0 2 16,-3-2 7-16,2 2 3 0,-1 0-3 0,3-2 2 16,1 2 0-16,-4-1 1 0,3 0 0 15,1 1-3-15,-2-2 0 0,-1 1 3 0,2 1-3 0,-3-1 1 16,3 0-1-16,-3 1 6 0,1-1-6 0,0-1 2 15,-2 1 2-15,0 0-6 0,2-1 7 0,-2 0 4 16,-2 0-1-16,0-2-1 0,2 3 1 0,-2-3 7 16,-1 1-7-16,-2 2-1 0,0-4-1 0,3 4 3 15,-3 0 0-15,1-3 1 0,2 1 4 0,-5 1-7 16,2-2 2-16,1 1-1 0,-1 2 4 0,-1-5-24 16,-1 3 25-16,3 1-5 0,-3 0 0 0,0-1 1 15,3-3-2-15,-2 1 6 0,3 1-3 0,-2-1-4 16,0-1 2-16,1 2 1 0,-2-3-4 0,0 3-8 15,1-1 8-15,0 1 5 0,-2-1-1 0,-2-1-2 16,2 3 4-16,-2-1 3 0,1-1 2 0,-2-3-8 16,-1 2-1-16,0 0 8 0,-2 1-4 0,2-3-9 15,-2 0 3-15,-3 4 5 0,2-4-4 0,1 0 7 0,-3 3-10 16,4-4 4-16,-2 4 0 0,1-3-2 0,-1 2-8 16,0-2 13-16,1 1-5 0,-2 0-3 15,2 1 1-15,0-1 1 0,0 1 1 0,-1 2-2 0,1-4 6 16,0 4-6-16,-2-3 0 0,2-1-3 0,-1 2 1 15,1 0 6-15,-1 1-11 0,0-3 4 0,-4 3-1 16,2-2 1-16,-1 0 2 0,-5-4-3 0,2 2-3 16,-11-3-1-16,-3-1-1 0,-4 4-17 0,1-2 3 15,-20-2-8-15,-2 1-11 0,-4 2-8 0,-7-3-27 16,-38-3-9-16,1 4-74 0,-6-1-173 0,-3 2 77 16</inkml:trace>
  <inkml:trace contextRef="#ctx0" brushRef="#br0" timeOffset="43565.4">9647 2398 40 0,'0'0'66'16,"0"0"3"-16,0 0-9 0,0 0-16 0,0 0 11 16,0 0-3-16,0 0 1 0,0 0-5 0,0 0 0 15,0 0-11-15,0 0 4 0,0 0 4 0,-4-2-16 16,4 2 1-16,0 0 1 0,0 0-3 0,0 0-1 15,0 0-5-15,0 0-7 0,0 0 9 0,0 0-1 16,0 0-4-16,0 0 4 0,0 0 10 0,0 0-12 16,0 0 1-16,0 0-2 0,0 0-4 0,0 0 4 15,0 0 5-15,0 0-11 0,0 0 1 0,0 0-11 16,0 0 6-16,18 2-7 0,-11-4-2 0,0 0 12 16,6 0-10-16,-3-1 0 0,3 1-1 0,0 1-1 15,3-4 4-15,-2 1-1 0,3 4-1 0,1-1 3 0,0-3-8 16,-6 1 9-16,0-1 0 0,2 2-1 15,0-1 0-15,-1 1 5 0,-3-1 4 0,3-1-5 16,-3 1 5-16,0-1 4 0,-3 3 2 0,-1 0 1 16,-1-2 2-16,0 2 0 0,-1-2-1 0,-4 3-5 15,5-1 2-15,-5 1-2 0,0 0-3 0,0 0-3 16,9-3-9-16,-9 3-9 0,0 0-15 0,0 0-6 16,0 0-21-16,0 0 3 0,9 0-1 0,-9 0-8 15,0 0-4-15,4 0-4 0,-4 0-19 0,0 0-12 16,0 0-62-16,0 0-167 0,8 3 74 0</inkml:trace>
  <inkml:trace contextRef="#ctx0" brushRef="#br0" timeOffset="44044.38">9803 2413 33 0,'0'0'57'0,"0"0"-7"16,1 5-7-16,-1-5 0 0,5 3 2 0,-1 2-8 15,-4 0 1-15,1-1-6 0,3-1 1 0,-3 1-10 0,2 3 5 16,1-1 4-16,0 1 0 0,-3 1-7 16,0 1-2-16,2 0 4 0,-1 1-1 0,2 2 1 15,-1 0-14-15,-2-2 16 0,-1 2-8 0,4 0 5 16,-4 1-9-16,0-2-1 0,4 0-3 0,-3 1-3 0,-1-2 8 15,3-1-1-15,-2 0-1 0,0-1-2 0,-1-1 0 16,0 0-4-16,3 0-5 0,-2-2 5 0,-1 0-1 16,3 0-1-16,-3 0 4 0,0-1-3 0,2-1 1 15,-1 2-4-15,-1-5-1 0,0 6 7 0,0-3-13 16,3 0-5-16,-3-3-10 0,1 3-10 0,-1-3-10 16,0 4-11-16,0-4-22 0,3 4-61 0,-3-4-139 15,0 0 62-15</inkml:trace>
  <inkml:trace contextRef="#ctx0" brushRef="#br0" timeOffset="44572.38">9977 2637 19 0,'2'2'65'0,"-2"-2"-15"0,4 3 7 0,-4-3-7 16,4 1 0-16,2 0 2 0,-6-1 7 0,4 2-1 15,-4-2-3-15,9 2 2 0,-9-2-2 0,5 0-3 16,-5 0 4-16,9-2-8 0,0 0-4 0,-4 0-2 16,3-1-2-16,-4-2 8 0,2 2-6 0,-1-1 1 15,-2 1-1-15,3-1-7 0,-3 0-3 0,2-3-2 16,-4 3-1-16,4-1-1 0,-5-2-9 0,4 2 6 15,0 2 2-15,-4-6-15 0,0 4 8 0,1 3-2 16,-1-4-6-16,0 6 4 0,-1-8-2 0,-2 5-3 16,3 0-4-16,0 3-2 0,-2-5-1 0,2 5-1 15,-8-2 1-15,8 2-3 0,-9 2-4 0,9-2-3 16,-9 3 0-16,4-1 5 0,-4 1-7 0,4 1 1 16,0 0 6-16,-2-1-1 0,4 3-6 0,-4-4-3 15,4 3 10-15,-3-3-8 0,5 5 3 0,-3-4 0 16,0 2 4-16,3 2 0 0,-3-2-1 0,1-2-6 15,0 3 7-15,2-1 3 0,-1 0-7 0,1 1 6 16,1-2-4-16,-2 3 3 0,2-2-1 0,2-3 4 16,-2 5-1-16,1-3-1 0,4 0 3 0,-1 2 5 15,0-2 1-15,1 0 2 0,2 0-2 0,4 1 5 0,-2-2-5 16,-4 0-2-16,8 1-6 0,0-1-2 16,-4 1-18-16,5-2-3 0,-3 0-12 0,0 0-5 15,0 0-12-15,-3 2-6 0,-2-4-2 0,2 1-11 16,1-1-2-16,-3 0-6 0,0-1-73 0,-6 1-163 15,13-4 72-15</inkml:trace>
  <inkml:trace contextRef="#ctx0" brushRef="#br0" timeOffset="45136.38">10357 2535 54 0,'-8'0'69'0,"3"1"-8"16,5-1 0-16,-13 1-2 0,7 3-3 16,-1-3-4-16,2 1-3 0,-3 1-4 0,2-1-5 15,-3 2 2-15,1 0-8 0,3 0 0 0,-1 3 0 0,-1-4-5 16,-3 4-15-16,6 0 12 0,-1-2-8 0,2 5 3 15,2-5-3-15,-4 0-4 0,5 2 2 0,0 0-3 16,-3-1 2-16,3 0 3 0,0 0 2 0,3 0-4 16,-3-1-2-16,3-2-1 0,-1 1 0 0,-1-1-7 15,2-2 17-15,1 2-1 0,-4-3 6 0,6 2 4 16,-6-2-7-16,0 0-4 0,14-5 8 16,-9 4-1-16,1-2 0 0,0-1-3 0,-2-1-2 15,5 2 8-15,-4-1-15 0,-1 1 4 0,0-1 1 16,-2 1 2-16,4 0-9 0,-2-2 2 0,0 4-2 0,-1-3-7 15,-1 2 6-15,-2 2-8 0,7-2 1 0,-5-1-2 16,-2 3-3-16,3-4 9 0,-3 4-11 0,2-2-2 16,-2 2 5-16,0 0-1 0,0 0-10 0,0 0 6 15,3-1-2-15,-3 1 6 0,0 0-15 0,0 0 14 16,0 0-1-16,0 0-1 0,7 6-3 0,-7-6 5 16,3 4-4-16,-2 0 1 0,-1 1 0 0,2 0 3 15,0 0-2-15,-1 1 7 0,1-2-9 0,0 3 0 16,1-2 9-16,-1 0 9 0,1-1-10 0,1 2 2 15,-1-2-8-15,0 0 5 0,0-1 0 0,1 0 1 16,-2-1 6-16,2 1-7 0,-1 1-9 0,-3-4-4 16,6 2 2-16,-6-2-17 0,7 0-13 0,-7 0-24 15,8-4-18-15,-5-1-15 0,-1 2-94 0,-1-1-204 16,2-1 90-16</inkml:trace>
  <inkml:trace contextRef="#ctx0" brushRef="#br0" timeOffset="45750.38">10489 2532 16 0,'0'0'133'0,"0"0"-17"0,0 0-10 0,0 0-11 15,0 0-12-15,-1 12-10 0,1-5-1 0,1-1-6 16,-1 2-8-16,1-2-6 0,-1 4-4 0,3-3-11 15,-3 0-3-15,1 1 1 0,-1-3-7 0,3 3-2 16,-2-4-6-16,-1 2 5 0,3-1-8 0,-3 0-1 0,0 0 4 16,0-2-7-16,0-3-1 0,2 4-3 15,-2-4 4-15,4 5-6 0,-4-5 23 0,1 3-4 16,-1-3 8-16,0 3 3 0,0-3 16 0,0 0-22 16,0 0-8-16,9-8-1 0,-5 5-7 0,-1-1 5 15,-1 1-5-15,1-1 4 0,-2 1-6 0,4-2 5 16,-2 2 2-16,-1-1-3 0,0-1-3 0,0 4 0 15,1-5-3-15,-1 3 0 0,0 1-2 0,3 0 2 16,-3-2-4-16,-1 0-4 0,3 1 0 0,-4 3 1 0,7-4 0 16,-5 4 2-16,3-3-11 0,-5 3 11 0,9-2-7 15,-5 2-1-15,-4 0-2 0,11 2 3 0,-4-2-6 16,-3 3 8-16,1-1 1 0,-1 3-5 16,3 0-5-16,-3 0 5 0,0-2 2 0,1 3-4 0,-2-1 1 15,1-2 1-15,-2 4-2 0,2-5 6 0,-3 4-2 16,4-4-2-16,-5 2 1 0,0-4-4 0,4 5 4 15,-4-5-9-15,4 3 18 0,-4-3-1 16,1 2 7-16,-1-2 14 0,0 0 11 0,3 2 7 0,-3-2 7 16,0 0-6-16,0 0-7 0,0 0-8 0,10-9 1 15,-4 5-5-15,-2-1 0 0,0 2-1 16,0-2-6-16,0 1-1 0,-2-1-6 0,2 1-3 16,5-2 1-16,-4 3-5 0,-1-2 1 0,0 3-3 15,1-3-1-15,0 2-3 0,-1 1 0 0,2 0 0 0,-6 2-4 16,7 0 2-16,-7 0-1 0,7-1-2 0,-7 1-1 15,0 0 1-15,8 3 3 0,-3-2-3 0,-1 3 5 16,0 0-7-16,-2-2-5 0,1 2-7 0,-3-1-4 16,4 2-40-16,0-1-29 0,0-1-38 0,-2 3-168 15,-1-2-322-15,2-3 143 0</inkml:trace>
  <inkml:trace contextRef="#ctx0" brushRef="#br0" timeOffset="52720.38">9956 3076 16 0,'0'0'115'0,"0"0"-2"0,-1-2-2 0,1 2 0 16,0 0-5-16,0 0 6 0,-1-7 2 0,1 7-5 15,0 0 0-15,0 0-8 0,0 0-4 0,-1-4-16 16,1 4-1-16,0 0-3 0,-4-4-7 0,4 4-9 16,0 0-9-16,0 0-3 0,0 0-10 0,0 0-6 15,0 0-7-15,0 0 0 0,0 0-4 0,0 0-3 16,0 0-6-16,2 13 0 0,-2-13 0 0,2 9-2 15,-1-3-1-15,-1 1-3 0,1 3 0 0,0-1 18 0,2 1-19 16,-2 2-4-16,-1-1 1 0,3 5 3 16,-1-5 4-16,-1 3-14 0,2-2 2 0,0 3 6 15,-2-3-7-15,1 1 4 0,1 1-1 0,-2-4 5 16,3 7-5-16,-1-5-11 0,-2-3 2 0,2 2-2 16,0-2-6-16,2 0 6 0,-3-2-5 0,0 3 0 15,0-7-3-15,0 4-9 0,-2-4-1 0,1 0-8 16,1 1-4-16,-2-4-8 0,0 7 0 0,0-4-17 0,0-3-17 15,0 0 6-15,4 2-1 0,-4-2-15 0,0 0-113 16,0 0-224-16,0 0 100 0</inkml:trace>
  <inkml:trace contextRef="#ctx0" brushRef="#br0" timeOffset="53094.39">9993 3076 52 0,'0'0'87'0,"0"-4"-1"16,0 4-16-16,4-8-2 0,-4 7-5 16,0 1-11-16,5-5-2 0,-5 5-10 0,4-1-3 0,-4 1-14 15,3-2 10-15,-3 2-12 0,11 2 3 0,-5-2-3 16,2 1 2-16,0 0-10 0,2 1 4 0,-2 3-7 15,-2-1 0-15,3 2-7 0,1-2 10 0,-2 3-8 16,-3-2-7-16,3-1 7 0,-2 4-4 0,-1-3-1 16,-2 0-5-16,2 1 9 0,-2-1-5 0,-1 1 5 15,-2 1-4-15,3-1 1 0,-3-2 0 0,1 3 0 16,-2-3 2-16,1 1-3 0,-3 0 9 0,1-1-8 16,-1 0 3-16,-2 2 1 0,2-2-2 0,-2 1 6 15,-5-2-6-15,4 2-3 0,-2-2 3 0,-2 4 5 16,1-3-9-16,0 2 6 0,1-2-11 0,2-2-9 15,-4 2-16-15,3 0-14 0,3 0-12 0,-1-1-65 16,0-1-131-16,1 1 58 0</inkml:trace>
  <inkml:trace contextRef="#ctx0" brushRef="#br0" timeOffset="54068.38">10345 3212 86 0,'0'0'82'0,"0"0"-7"0,-8-7-3 0,8 7-5 0,-3-3-13 16,3 3-1-16,0 0 1 0,-10 0-16 0,10 0-5 15,-11 1 3-15,3 1-7 0,2 0-1 0,-3-1-3 16,4 2-2-16,-3 0 0 0,0 0 2 0,-2 5-14 16,1-3 2-16,0 3-4 0,4 0 5 0,-4 0-2 15,4 1-4-15,-1 0 8 0,-1-1-7 16,5 1-4-16,-1-2-4 0,-1 3 10 0,3-1-13 16,-3-1 7-16,4-1-1 0,-1-2-14 0,4 2 16 15,-5-2-5-15,4-2 5 0,0 4-6 0,-1-4 10 16,3-1-14-16,-4-2 10 0,5 5 17 0,-1-5 3 0,-4 0 0 15,0 0-6-15,14-3 1 0,-8 1 1 0,0-3-5 16,0 0-3-16,-1 2 6 0,4-4-8 0,-3 0 7 16,2 3-12-16,-3-2 3 0,2 1 1 0,-2 1-1 15,1-2-7-15,-2 2 1 0,1 0 4 0,2 0 1 16,-2 0-12-16,-2 2 1 0,2-2 8 0,1-2-5 16,-1 4-1-16,1-1 2 0,-1 1 2 0,-2 0-6 15,2 0-5-15,-5 2 8 0,5-4 5 0,-5 4-4 16,5-1-24-16,-5 1 26 0,1-3 0 0,-1 3-9 15,0 0 5-15,0 0 0 0,0 0 4 0,0 0-1 16,7 5-8-16,-6-1 1 0,0-1 4 0,1 2 2 16,-1-3-4-16,0 4 0 0,0-2 1 0,3 2-3 15,-1 0 9-15,-2-1-7 0,0-1-4 0,1 0 6 16,-2 0 7-16,4 1-9 0,-3-3 1 0,-1 2 1 16,0-4 6-16,2 5 0 0,-2-5-3 0,2 4-2 15,-2-4-1-15,1 2 3 0,-1-2 5 0,0 0 2 16,0 0 1-16,0 0 5 0,0 0-5 0,0 0 2 15,0 0 11-15,0 0-9 0,0 0 1 0,0 0-3 16,0 0 1-16,0 0-7 0,0 0 7 0,0 0-8 16,10-5-3-16,-10 5 5 0,0 0 0 0,6-4-5 0,-6 4-1 15,2-3-1-15,0 0 4 0,-2 3-1 0,4-5-2 16,-3 2 9-16,2 0 3 0,-1 0 3 16,1-1-6-16,1 0-3 0,-1 0 6 0,0 0 1 15,1-2-1-15,-3 1 0 0,3-1-2 0,0 2 6 0,-3-6-3 16,2 3 2-16,2 3-8 0,-1 1 2 0,1-4-1 15,-4 5-4-15,1 1 0 0,-2 1-6 0,3-6-10 16,-3 6-8-16,7 0 6 0,-7 0-1 0,0 0-2 16,9 4 2-16,-8-2-6 0,2 1 2 0,4 2 7 15,-4-1 3-15,1 1-14 0,1-2 0 0,-4 4 4 16,4-4 1-16,-2 1 6 0,-2-1 4 16,4 1-11-16,-4 0 1 0,2-3 7 0,-2 4 0 15,-1-5 5-15,2 2 3 0,-2-2-1 0,2 2 11 0,-2-2-3 16,0 0 3-16,0 0 3 0,4 3-4 0,-4-3 3 15,0 0-2-15,0 0 1 0,0 0-6 0,8-7 10 16,-8 7-5-16,2-5 0 0,1 1 8 0,-3-1 7 16,2 2-3-16,2-2-3 0,-3 0-1 0,1-2-3 15,0 2 0-15,2-2 5 0,-3 2-8 0,2-1-9 16,-2 0 5-16,2 1-3 0,-1 0-4 0,1-3-7 16,-2 5-11-16,3-2-16 0,1 0-11 0,1-1-10 15,1 4-5-15,1-3-20 0,2 1-18 0,1-1-15 16,-2 3-77-16,1-1-206 0,2 0 92 0</inkml:trace>
  <inkml:trace contextRef="#ctx0" brushRef="#br0" timeOffset="54516.38">10737 3181 37 0,'-5'3'59'16,"1"1"0"-16,0 3-6 0,-1 0-2 0,-4 1-2 15,4-2-7-15,1 3-2 0,-1-3-5 0,1 2-5 0,-1-3-2 16,0 2-1-16,5 0-4 0,0-2-3 16,-2 0 0-16,0 0-5 0,2 2 1 0,0-3-2 15,0-4-2-15,4 5-1 0,-4-2 9 0,0 1-14 16,0-4 7-16,5 2 4 0,-5-2 2 0,0 0 1 0,0 0 4 15,18-6 10-15,-13 2-1 0,4-3-7 0,0 1-4 16,0-1-4-16,-4-1 4 0,5 2-4 0,-6-2-6 16,2 4 8-16,-2-1 11 0,2-2-3 15,-4 3-1-15,2 2 0 0,0-2-4 0,0 0-4 0,-4 4-6 16,5-3 2-16,-4 1-12 0,-1 2 6 16,8-1-8-16,-8 1-5 0,0 0 4 0,0 0-2 15,11 3-2-15,-9 0-15 0,2-2 13 0,-1 6 7 16,1-3-5-16,-3 0 2 0,2 2 12 0,1 0-12 0,-2-2 7 15,1 3-2-15,0-2-9 0,0-2 8 0,1 2-9 16,0 0-4-16,0-1-4 0,-1-1 6 0,0-1-3 16,0 3-1-16,-3-5 1 0,3 2-11 0,1 1 2 15,-4-3-4-15,0 0-9 0,5 4-20 0,-5-4-96 16,0 0-162-16,0 0 72 0</inkml:trace>
  <inkml:trace contextRef="#ctx0" brushRef="#br0" timeOffset="55318.4">10931 3162 46 0,'0'0'106'0,"0"0"-9"0,0 0-11 15,0 0-4-15,0 0-15 0,0 0 3 0,0 0-13 16,0 0-7-16,2 11-4 0,1-7-6 0,0 1-5 15,-3 0-6-15,0 0 3 0,0 1-3 0,0-1-5 16,0 0-3-16,0 1 1 0,0 0-8 0,1 0-2 16,-1-2 14-16,3 3-15 0,-3-3-1 0,0-1-2 15,0-3 9-15,0 6-9 0,0-6 15 0,0 4-11 0,0-4-1 16,-3 4 13-16,3-4 1 0,0 0-2 16,0 0-1-16,0 0-7 0,0 0 3 0,0 0-7 15,5-14 3-15,-1 12 1 0,3-3-4 0,-1-1-3 16,-2 1 3-16,1 0-4 0,-1 1-7 0,1-1-3 0,-2 1 6 15,3 1 5-15,-1 0-12 0,-1 1 0 0,-4 2 4 16,5-2-4-16,-5 2 2 0,5-1-2 0,-5 1-1 16,0 0 1-16,10 3 4 0,-10-3-10 15,8 3 6-15,-8 1 0 0,2-1 1 0,-2-3 2 0,3 6 3 16,-2-2-12-16,0 0 2 0,-1-2-2 16,2 2-3-16,0 0 4 0,-2-4 4 0,3 5 0 15,-2-2-16-15,0-1 17 0,2 2 1 0,1-2 3 16,1 1 1-16,-1-2 1 0,-4-1 10 0,9 0 1 0,-3 0 2 15,-6 0-12-15,10-3 7 0,-3 2 2 0,-1-1 7 16,-1 0-1-16,3 0 2 0,-3 0-7 0,5-2 3 16,-2 0 5-16,1 0-2 0,-3 2-7 15,3 0-1-15,-4-2 3 0,3 3-3 0,-3-3 3 0,3 3-6 16,-2-3 1-16,0 0-5 0,0 3 2 0,2-3-9 16,-2 1 10-16,0 1-12 0,-2 1 7 0,1-2 0 15,3 1-4-15,-3-2 8 0,1 4-4 0,-1-1 1 16,3-3 4-16,-1 3-10 0,1 1 3 0,-1-2-4 15,2 2 1-15,-1-2 2 0,4 0 1 0,-3 2 3 16,1-3 2-16,0 3 3 0,2-3-4 0,-2 2-5 16,-1 1 1-16,-1-3 5 0,1 2-2 0,-3-1 6 15,1-2 4-15,-2 4 5 0,0-3 3 0,0 1-6 16,0-3-5-16,-3 2 1 0,1-1 5 0,0 0 6 16,-1 0-3-16,-1 0 2 0,-1-1-2 0,2 1-11 15,-2 4 0-15,-4-7 4 0,0 6-3 0,4 1 0 16,-8-5-3-16,3 2 2 0,-1 2 0 0,-2 1-6 15,8 0-3-15,-19 2 3 0,10 2 1 0,0-1-3 16,-1 2 0-16,1 2 4 0,0-2-6 0,1 2 4 16,0 0-3-16,1-2 0 0,3 2 0 0,-2 2 3 0,3-1-11 15,-1-3 1-15,3 5 11 0,1-3-12 0,-2-2 1 16,2 3-1-16,2-2 6 0,1 1-3 16,-1-2 3-16,1 0 1 0,4 2-15 0,1-3-5 15,0 0-15-15,2 0-10 0,-1 0-24 0,6-3-25 0,-2-1-14 16,0 0-108-16,2-1-235 0,3-3 105 0</inkml:trace>
  <inkml:trace contextRef="#ctx0" brushRef="#br0" timeOffset="55631.39">11565 2956 45 0,'5'11'73'0,"-4"-3"6"0,3 5-9 16,-4-3-8-16,4 1 3 0,-4 1-15 0,1-1 1 15,2 1 2-15,-3 1-2 0,1-3-1 0,2 2-6 16,-3-2-5-16,0 1-3 0,1-1-8 0,-1 1 5 15,3-2-21-15,-1 0 12 0,-2-1-5 0,2 1-5 16,1-2-8-16,0 0-9 0,-2-1-9 0,3 0-7 16,-4 0-16-16,5-1-14 0,-5-1-22 0,3-1-49 15,-2 0-129-15,-1-3 58 0</inkml:trace>
  <inkml:trace contextRef="#ctx0" brushRef="#br0" timeOffset="56228.38">11570 3160 132 0,'4'-1'163'0,"-3"-3"-10"0,3 0-10 0,1 0-11 16,3-1-14-16,2-2-9 0,-1 2-12 16,0 0-10-16,5 1-8 0,-5-3-11 0,3 3-6 15,-1-1-7-15,3-1-9 0,-1 0-11 0,-2 2-8 16,-2-1-10-16,4 0-1 0,-7 2-6 0,3-2 9 0,-4 3-8 15,0 0 1-15,1-2-1 0,0 3-3 0,-6 1-7 16,5-1-5-16,-5 1-2 0,0 0-5 0,0 0-3 16,0 0 9-16,4 5 2 0,-4-5-3 15,-4 9 6-15,2-7-5 0,2 5 2 0,-3-2 3 0,3 0-2 16,-2 2-5-16,2 1 2 0,-2-3 3 16,2 3 3-16,-4-3-8 0,3 0 1 0,1 2 0 15,0-2-5-15,0 2-1 0,0-3-2 0,-3 0 3 16,6-1 3-16,-3-3 2 0,0 4 0 0,0-4 6 0,1 5-5 15,-1-5 13-15,0 0 1 0,0 0 4 0,9-1-1 16,-9 1-1-16,12-6-3 0,-5 2 10 0,1 0-4 16,1-1-7-16,1 0-1 0,-3 1 3 0,2 0-7 15,-3 1-8-15,7-1 10 0,-4 3 2 0,1 1-6 16,-1-3-4-16,-1 3 2 0,2-2 6 0,-5 4-2 16,5-2-3-16,0 3-2 0,-2-2 3 0,2 2-3 15,-3 1-4-15,-1-3 0 0,3 2-2 0,-3-1-1 16,2 2 8-16,-3-1-2 0,-1-2-1 0,1 1 4 15,-2-1-1-15,3 0 5 0,-6-1 7 0,5 3 10 16,-5-3-2-16,0 0 3 0,0 0-3 0,8-7 5 16,-8 3-9-16,0 4-3 0,1-9-3 0,-1 5 5 15,0 0-5-15,0 0 1 0,0 4-3 0,-1-11-1 16,1 5-9-16,-3 0 9 0,3 1 9 0,0-3-2 16,0 4 1-16,-1-4 1 0,1 1 8 0,-3 1-6 15,3-1-2-15,-1 1 0 0,1-2 1 0,0-2 3 16,0 5-11-16,-1-2 1 0,1 3 3 0,0-2-17 15,0 2-11-15,-3-2-17 0,6 2-27 0,-3 4-40 16,0-5-27-16,0 5-20 0,0 0-84 0,5 0-249 0,-5 0 111 16</inkml:trace>
  <inkml:trace contextRef="#ctx0" brushRef="#br0" timeOffset="56435.38">12205 3144 14 0,'0'0'168'16,"0"0"-23"-16,0 0-12 0,5 0-17 0,-5 0-18 15,0 0-43-15,0 0-55 0,0 0-38 0,0 0-78 0,0 0-125 16,0 0 56-16</inkml:trace>
  <inkml:trace contextRef="#ctx0" brushRef="#br0" timeOffset="57803.38">9661 4552 7 0,'0'0'82'0,"0"3"-1"0,0-3-2 0,-4 3-8 15,4-3-6-15,-2 4 10 0,2-4-12 0,-8 5-2 16,7-5-1-16,1 0-8 0,-5 4 3 0,5-4-13 16,-3 2-2-16,3-2-6 0,-4 4-2 0,4-1 0 15,0-3-3-15,0 0-4 0,-6 4-3 0,6-4-7 16,-3 2-4-16,3-2 5 0,0 0-2 0,-5 1 4 16,5-1-4-16,0 0 5 0,0 0 4 0,0 0 0 15,0 0 6-15,0 0-1 0,0 0 6 0,0 0 0 16,0 0 5-16,0 0-4 0,0 0 3 0,0 0-5 15,0 0-5-15,0 0-3 0,0 0-1 0,5-12-4 0,-5 8-2 16,3 0-4-16,2-7-1 0,0 2 0 0,0-2 1 16,4-4-6-16,4-1 1 0,0-6-6 15,6 0 2-15,-2-4 1 0,3 1-1 0,3-2 1 0,6-11-5 16,-6 9 1-16,9-9-2 0,-4-1 0 16,-5 11-3-16,0-1-3 0,-2-2 4 0,-1 3-2 15,1 0-2-15,-3 4 2 0,-4-2 5 0,3 1 2 16,-1 1-1-16,-1 5 8 0,-3 3 2 0,-1-1-1 0,1 1 5 15,-2 4-2-15,0-3-4 0,-2 2-2 0,0 3 3 16,2-5-7-16,-3 5 3 0,0 2 2 0,-3 1-6 16,-1 1 7-16,3-1-6 0,-2 2-1 0,0 1-1 15,0 0-1-15,-2 2-5 0,-1-1-8 0,-1 3-12 16,4-5-10-16,-3 3-14 0,-1 2-2 0,0 0-1 16,0 0-9-16,0 0-4 0,5 7-8 0,-6-1-15 15,1-2-33-15,-3 4-69 0,1-2-205 0,-2 0 90 16</inkml:trace>
  <inkml:trace contextRef="#ctx0" brushRef="#br0" timeOffset="59602.38">9643 4613 27 0,'0'0'92'16,"0"0"-10"-16,0 0-12 0,0 0-4 0,-1 3-10 15,1-3-6-15,0 0-8 0,0 0 2 0,0 0-2 0,1 7-7 16,-1-7-7-16,0 0 1 0,3 5-6 0,-3-5 4 15,0 0-11-15,1 2-1 0,-1-2 3 0,0 0-1 16,0 0 0-16,0 0-3 0,0 0 7 0,3 3 1 16,-3-3 4-16,0 0-2 0,0 0 7 0,0 0-3 15,0 5-5-15,0-5 6 0,0 0-3 0,0 0-5 16,0 0-2-16,0 0 4 0,0 0-9 0,0 0 3 16,0 0 1-16,0 0-8 0,0 0 6 0,0 0 2 15,1 4-2-15,-1-4-14 0,0 0 11 0,0 0 7 16,0 0-6-16,0 0 3 0,0 0 3 0,0 0 0 0,0 0 1 15,0 0-2-15,0 0-3 0,0 0-3 0,0 0-5 16,0 0-1-16,0 0 4 0,0 0 3 16,0 0-4-16,6 0-3 0,-6 0 0 0,4 3-2 15,-1-1 0-15,-3-2-1 0,4 5 0 0,1-2 7 0,-2-1-8 16,-1 0 4-16,4 3-1 0,0-1-2 16,1-1 8-16,-1 0-5 0,1 2 2 0,-1 0 2 15,2 0-16-15,-1 4 15 0,2-1 4 0,0 1-4 0,0-2-7 16,3 2 2-16,-1-3 1 0,2 6 3 0,2-2-1 15,2-1-12-15,-2 1 13 0,1-2 0 0,0 1 0 16,0-3 0-16,-1 2-2 0,-1 2-4 0,-1-4 9 16,-3 2-7-16,4-2 0 0,0 5-4 0,-4-4 5 15,8 3 4-15,-9-2-5 0,0 1 2 0,2-2-4 16,-1 1-3-16,2 1 4 0,0-1 0 0,-3 0-1 16,0 0-2-16,1 1 4 0,-1-3-6 0,0 4 7 15,1-4-4-15,-1 2-4 0,1-1 9 0,2 1 0 16,-2-2-9-16,2 2 6 0,-1-2-1 0,-2 2-2 0,6 0 3 15,-6 1 0-15,1-3-16 0,3 2 19 0,-4-1-9 16,0-1 9-16,1 2-4 0,-1-1 3 16,0-1-4-16,-1 1-1 0,3-1 4 0,-3 1-4 0,0-2 4 15,-1 0-7-15,0-1 2 0,-4 1-2 0,3-2 0 16,0 1 2-16,-2 1 4 0,3-1-5 16,-1 0 3-16,0 0-1 0,-1 0-5 0,0 0-3 0,3 0 4 15,-4 0-3-15,1 0 0 0,-1 1-3 0,1-4 5 16,-1 3-1-16,2-2-2 0,-2 1 0 0,-2-1 4 15,2 1-2-15,-4-3 0 0,6 3 3 0,-3-2-6 16,-3-1 7-16,4 4-2 0,-4-4 2 0,3 2 0 16,-3-2-2-16,3 4-2 0,-3-4 2 0,0 0 2 15,4 2-3-15,-4-2 4 0,0 0-1 0,0 0 1 0,3 1 2 16,-3-1-4-16,0 0 2 0,0 0-1 16,0 0 2-16,0 0 1 0,0 0-1 0,0 0 1 15,0 0 5-15,0 0-2 0,0 0-9 0,0 0 6 16,0 0-9-16,0 0-17 0,0 0-10 0,4-8-15 0,-4 8 8 15,-4-6-2-15,4 2-12 0,0 4-13 16,0-7-15-16,0 3-36 0,-2 1-74 0,2-4-209 0,-1 4 93 16</inkml:trace>
  <inkml:trace contextRef="#ctx0" brushRef="#br0" timeOffset="60828.38">9625 4628 18 0,'0'0'59'0,"-10"2"4"15,5 1 0-15,1-3-2 0,0 2-6 0,4-2-7 16,-8 3-4-16,8-3-3 0,-7 2-6 0,7-2-3 16,-3 2-11-16,3-2 13 0,-3 3-17 0,0-1 13 15,3-2-7-15,-10 3 0 0,8-2-1 0,2-1-7 16,-6 3 5-16,1 0-1 0,5-3 3 0,-7 0 6 15,7 0 9-15,-2 4 4 0,2-4-3 0,-4 2 4 16,4-2 0-16,0 0 2 0,0 0 3 0,0 0 2 16,-4 3-4-16,4-3 5 0,0 0-11 0,0 0-3 15,0 0 2-15,0 0-6 0,9-14-6 0,-5 12-11 16,0-3 12-16,1 2-1 0,0-2-12 0,4-2 3 16,-5 1 0-16,5-2-2 0,1 0 3 0,-1-1-9 15,4-1-2-15,-4 0 3 0,4-2-1 0,-3 0-5 16,0-2-1-16,3-1 6 0,-3 2-6 0,4-3-5 15,-4-1-4-15,4 3 5 0,-2-2-4 0,2 2-2 16,-3-2-5-16,1 2 5 0,3 0-14 0,-4 1 11 0,1 1 2 16,-3 0-2-16,3 2 5 0,-3-1-5 0,1 2 3 15,-1 1 2-15,1-1 2 0,-2 1-5 16,-2 0 9-16,3 0 6 0,-1-1-2 0,-1 4-4 0,1-5 3 16,0 2 1-16,-1-2 0 0,1 1-5 0,1-1 1 15,-1 0 1-15,3-1-1 0,-2 4-4 0,0-4 2 16,1 2-1-16,-1 0-4 0,4-4 0 0,-3 3-3 15,-1 1-1-15,0 2 9 0,-4 0 1 0,4-1 1 16,0 1 0-16,-4 1-6 0,4-1 0 0,-4 0 5 16,4-1-3-16,-2 2-4 0,0 2 8 0,-3-1-6 15,2 2 8-15,0-4-1 0,-2 4-4 0,-2-1 1 16,2-2 1-16,0 2 0 0,1 1-2 0,-3-1-1 16,3-2 3-16,-2 1 5 0,-2 1-6 0,4-2-13 15,-1-1 14-15,2 3 2 0,0-2-2 0,-1 0 0 16,1 0 2-16,-2 0-2 0,0 1 0 0,1 0-5 15,-1 2 8-15,0-1 2 0,-2-1-2 0,1 3 3 16,1-2 2-16,-2 1-8 0,2 0 11 0,-3-1 1 0,1 0-6 16,2-1 1-16,3 1-6 0,-6 1 2 0,4-2-3 15,-1 1 4-15,0 1 0 0,0-2 2 0,-3 5-3 16,3-4 0-16,0 2 3 0,-4 2-5 16,2-6-9-16,-2 6-11 0,4-1-13 0,-4 1 6 0,4-3-8 15,-4 3-15-15,0 0-7 0,0 0 4 0,0 0 2 16,0 0-9-16,0 0-11 0,0 0-12 0,-5 14-83 15,1-12-179-15,-1 3 79 0</inkml:trace>
  <inkml:trace contextRef="#ctx0" brushRef="#br0" timeOffset="61612.39">9660 4700 2 0,'0'0'94'0,"0"0"-13"0,0 0 4 16,0 0-4-16,0 0-12 0,0 0 1 0,0 0-5 15,0 0-7-15,0 0-7 0,0 0 1 0,0 0-6 16,0 0-9-16,0 0-6 0,0 0 0 0,0 0-10 16,0 0 6-16,0 0-7 0,10 5-1 0,-6-4 0 15,0 0 1-15,1 2-3 0,2 1-1 0,1-1 0 16,-1 1-5-16,2 0-2 0,2 2 2 0,-1-1-6 16,4 2 6-16,2 3-5 0,0-2 2 0,-2 2-5 15,0 1-1-15,4-1 4 0,-4 0 3 0,2 0-12 16,0-1 8-16,-3 5 2 0,5-3-4 0,-3-2-7 15,0 3 6-15,0-1 7 0,2 0-6 0,-2 0 4 0,1 0 1 16,-2 1-17-16,4-2 12 0,0 2-1 16,0-4-1-16,1 3 7 0,-1-1-11 0,0 4 10 15,7-2-12-15,-1-3 12 0,0 4-7 0,1-1 8 0,-7-2-6 16,1-2-1-16,0 1-1 0,2 1 4 0,-4-2-4 16,-1 4 9-16,1-4-4 0,-1 2-6 15,-6-3-2-15,1-2 0 0,0 3 0 0,0 1 6 0,0-5 0 16,-5 6 3-16,2-5-8 0,1 0 1 0,1 1 8 15,-1-2-8-15,0 1-1 0,1-3 4 0,-1 3 0 16,0-2-2-16,0 1-2 0,3 1 7 0,-3-2-8 16,2 1 5-16,-4 0 3 0,4 0-9 0,-3-1 9 15,2-1-3-15,-5 2-3 0,1 0-2 0,1 0 2 16,-2-1-1-16,0-1 2 0,0 1-2 0,0 1 3 16,-2-2-2-16,1 1-5 0,0-1 5 0,-3 0 1 15,-1-2-1-15,6 5-3 0,-3-5 4 0,-1 3 2 16,-2-3-3-16,0 0 6 0,4 4-1 0,-3-2-3 15,-1-2 2-15,2 6 1 0,0-4-2 0,-2-2-2 0,0 5-4 16,1-2-23-16,-1-3-29 0,0 0-27 16,-1 7-89-16,1-7-187 0,0 0 83 0</inkml:trace>
  <inkml:trace contextRef="#ctx0" brushRef="#br0" timeOffset="62700.39">10515 3725 70 0,'0'0'96'16,"0"0"-13"-16,0 0-10 0,0 0-4 0,0 0-2 15,0 0-7-15,2 8-8 0,1-3-9 0,-2-1-3 16,-1 0 5-16,4 1-8 0,-1 3-2 0,-2 0-5 15,0 1-3-15,2 0 7 0,-1 4-8 0,-1-1 2 16,2 1-5-16,-2 1 0 0,3 3 2 0,0 0-2 0,-2 1 3 16,1-2-4-16,-3 0-5 0,4 1-1 15,-3-2-1-15,2-1 3 0,-3 3-5 0,2-6-1 16,2 2-3-16,-3-3-1 0,1 4 3 0,-1-4-2 0,-1-1 0 16,0 2 2-16,1-5-4 0,-1 1-3 15,0-1-4-15,0 1-9 0,0-4-2 0,3-1-21 16,-3-2-7-16,0 6-16 0,0-3-22 0,0-3-89 0,0 0-180 15,0 0 81-15</inkml:trace>
  <inkml:trace contextRef="#ctx0" brushRef="#br0" timeOffset="63525.39">10568 3802 83 0,'4'-3'100'0,"-4"3"-16"0,8-5-2 0,-3 4-9 15,0-1-2-15,1 0-3 0,-1 1-14 0,2-2-8 16,-1 3-8-16,1 0 3 0,2 0-11 0,-2 0 1 15,0 0-5-15,-1 3-5 0,2 1 4 0,-2-2-2 16,-1 2-7-16,3 3-2 0,-3-3-3 0,4 3 2 16,-4 0-3-16,0 2 2 0,-1 2 1 0,0-1-3 15,-3 0 5-15,1 5-13 0,0-4 4 0,-2 4 0 0,-4-1 5 16,4-1-10-16,-5 4 7 0,0-3 0 16,-3 2-1-16,-2-2 0 0,5 1-4 0,-3-1 0 15,-1-1 11-15,3-2-6 0,-3 0-2 0,1-1 0 16,1-3-2-16,-2 1 3 0,2-1-1 0,0-1 5 15,1-1-7-15,1 1 9 0,-1-5 1 0,1 3 6 0,2-2 7 16,-2-1 2-16,5-1 3 0,-7 3-4 0,7-3-7 16,-9 0 2-16,9 0-3 0,0 0-2 15,-8-3-2-15,8 3 4 0,-4-2-9 0,4 2 3 0,0 0-6 16,-5-2 3-16,5 2-4 0,0 0-1 0,0 0-7 16,0 0 7-16,-5-2-6 0,5 2-6 15,0 0 4-15,0 0-3 0,0 0-1 0,0 0 5 0,0 0-4 16,0 0 0-16,0 0-2 0,0 0 3 0,0 0-10 15,0 0-2-15,0 0 2 0,0 0 0 0,0 0 5 16,0 0-2-16,0 0 3 0,22 4-3 0,-11-4 5 16,-1-1-2-16,8 1 2 0,-6-1-4 0,4-1-4 15,2 0-9-15,1-1 1 0,-2-1 1 0,5 0 1 16,-6-1 3-16,1-1-4 0,2-1 3 0,-6-1-4 16,1 0 2-16,1-1 8 0,-6 3 4 0,7-5 5 15,-9 5 6-15,0-2 2 0,-1 1 14 0,-1-1 1 16,-1 2-1-16,1 2-6 0,-4-2 1 0,1 1 8 15,0 1 1-15,2 1-4 0,-4-1-3 0,0 4 2 16,1-6-1-16,3 3-14 0,-4 3 6 0,0 0-10 0,0-4-2 16,0 4 1-16,0 0-1 0,0 0-2 15,0 0 4-15,0 0-3 0,0 0-3 0,0 0 3 16,0 0 8-16,-18 6-1 0,14-5-6 0,4-1 5 16,-6 4 1-16,3-1-3 0,-1 0-5 0,0 1 3 15,2 2 2-15,-2-1 2 0,3 2 3 0,-3-1-1 16,3 2 0-16,0 0-4 0,-1 1 2 0,1-1-4 15,0 1 8-15,1-2-5 0,-2 3 4 0,4 0-2 0,-1-3-6 16,2 0 2-16,-1-1 9 0,2 0 0 0,1-1 3 16,1 0-7-16,1-1 4 0,3 0 0 0,3-4-2 15,-3 0-21-15,3-1-6 0,1 1-17 0,5-3-26 16,-1 0-25-16,-2-3-101 0,-2 1-205 0,-3-2 91 16</inkml:trace>
  <inkml:trace contextRef="#ctx0" brushRef="#br0" timeOffset="64248.38">11073 3987 59 0,'0'5'73'0,"-2"-1"-2"0,2 3-6 0,0 2-7 16,0-5-5-16,0 5-4 0,0 0 3 0,0 2-6 16,2-2-1-16,-2-1-3 0,0 3-4 0,5-3-3 15,-3-1-8-15,1 0 3 0,-2-2-5 0,2 0 4 16,2 1-4-16,-1-3-1 0,-3 0 4 0,5 0 4 15,-6-3 7-15,10 0 5 0,-10 0 1 0,11-4-5 0,-2-2-8 16,-1 1 0-16,-1-4-1 0,1 1-1 16,-3-2-4-16,3 0 1 0,-3 2 2 0,0-2-7 15,-1-1 3-15,0 2-2 0,-3-1-1 0,-1 2-2 0,0-3-1 16,0 6 6-16,3-2-5 0,-3 0-3 16,0 2-5-16,0 0 1 0,0 0-3 0,0 1 0 15,-3 1-3-15,3 3 4 0,0-5-4 0,0 5-3 16,0-5-4-16,0 5-8 0,0 0-4 0,0 0-5 0,0-4-5 15,0 4 1-15,0 0-14 0,5-2 1 0,-5 2 16 16,0 0-3-16,0 0 4 0,14 2 1 0,-7 0 2 16,-1-1 1-16,1 0-1 0,4 1 4 0,-2-1 8 15,-2-2-8-15,6 2-1 0,-1 1 3 0,-3-2 1 16,2 0 2-16,-2 0 2 0,0 0-3 0,1-3 12 16,-2 0-3-16,6-1 2 0,-4 3 1 0,-1-2-1 15,-1-3-4-15,1 4 5 0,0-4 0 0,0 2-4 16,-4-1 5-16,1 0-6 0,2 1 2 0,-3 1 5 15,-1-2-6-15,0 1 8 0,-2 0-3 0,1 3 5 16,-3 1 0-16,4-3-4 0,-4 3 0 0,0 0-6 0,0 0 3 16,0 0 2-16,0 0-9 0,0 0 2 15,-17 7 3-15,12-3-4 0,0 1-1 0,-4 2 5 16,0-1-7-16,1 2 5 0,-2 1 2 0,4-3-3 16,-1 1-4-16,2 1 5 0,-3 0-4 0,2 1 0 0,1-2 9 15,5 2-9-15,-4 1 3 0,3-1-2 16,1-1 1-16,0 4 8 0,1-5-6 0,0 3 1 15,2-3 2-15,3 1-1 0,3 0 3 0,-1-3-4 0,1-2 4 16,6-2-4-16,2 1-16 0,5-3-20 16,-3 0-31-16,0-3-20 0,0-1-29 0,-2-1-65 0,-1-4-193 15,2 0 86-15</inkml:trace>
  <inkml:trace contextRef="#ctx0" brushRef="#br0" timeOffset="64932.38">11666 3624 2 0,'0'0'67'15,"0"0"-4"-15,0 0-8 0,0 0-3 0,-1 4-1 16,1-4 20-16,-3 4 4 0,2-1-3 0,-3 0 1 16,2 1 4-16,-1 0 1 0,2 0-11 0,-4 2-5 15,2 0-8-15,2-1 2 0,-3 5-3 0,1-3-4 16,-2 4-6-16,0 0 0 0,4-1-7 0,-3 7-2 15,3-1 2-15,-2 3-9 0,2 1-1 0,-3 3-1 0,4 3 0 16,0-8 0-16,0 5-5 0,4 0-2 16,-2 1-4-16,1-6-1 0,1 0 6 0,1-4-3 15,0 3-1-15,1-1-1 0,0-6-3 0,-3 2 0 0,1-3 0 16,2 2 2-16,1-5-2 0,-4 0 2 0,3-2 4 16,-1-2-1-16,2 1-1 0,0-3-1 15,-7 0 3-15,17-5-6 0,-8 1 2 0,0-1-3 16,-2-2-12-16,1-1-9 0,2-2 1 0,-5 0-3 0,2 1-2 15,-1-1 0-15,-2 2-3 0,1 2 12 0,-4 1-1 16,3 1 1-16,-3 1 4 0,2 0-4 0,-2 0-7 16,-1 3 4-16,0 0-3 0,0 0 3 0,0 0-1 15,0 0 13-15,0 0-8 0,0 13-6 0,0-8 8 16,0 1 3-16,0-2-3 0,3 0-3 0,-1 1 2 16,5-1 1-16,-2-3 2 0,1 3-4 0,6-1 6 15,-2-2 0-15,4-1-1 0,-1 0 3 0,1-1-2 16,-1-2 2-16,-1-1-3 0,0-2 5 0,-1-1-2 15,1 2 0-15,-2-3 7 0,-5-1-10 0,0 1 6 16,0-5-4-16,-1 2 2 0,-4 3-2 0,1-3 3 0,-2 2 0 16,1 3-1-16,-4 0 2 0,1 0-3 15,-4 2-4-15,2 0-1 0,-1 1 5 0,-1 3-2 16,7 0-2-16,-21 6-5 0,10-2-11 0,-1 1-3 16,-6 0-8-16,6 3-20 0,1-1-14 0,-2-1-15 15,3 2-16-15,1 0-27 0,-2 1-65 0,1-4-198 16,4 1 88-16</inkml:trace>
  <inkml:trace contextRef="#ctx0" brushRef="#br0" timeOffset="65229.38">12168 3870 110 0,'0'5'124'15,"0"3"-13"-15,2 1-9 0,-2 3-3 0,2 2-17 16,-4 3-5-16,2 3-10 0,0-3 0 16,0 7-1-16,2 1-12 0,-2 3-2 0,4-3-8 0,-3-6-3 15,0 0-1-15,3 7-4 0,-4-8-2 0,4-2-4 16,-2 1-5-16,2 3-11 0,0-6-5 0,0 1-16 15,1-5-22-15,-4-1-25 0,6 0-11 0,-6-3-10 16,3-1-19-16,1 0-66 0,-2-3-174 0,-1-2 77 16</inkml:trace>
  <inkml:trace contextRef="#ctx0" brushRef="#br0" timeOffset="65464.38">12278 3867 81 0,'0'0'82'0,"7"3"-16"0,-4 2-7 0,0 0 2 16,-2-2-11-16,-1 6-3 0,-2-1-9 0,-2 1 11 0,-1 0-9 16,-2 0-3-16,1 2 2 0,-7 1-7 15,3 0-1-15,-3-1 0 0,-1 0 7 0,1 0-14 16,3-5 3-16,-2 5-2 0,1-7-4 0,3 1-18 0,2-1-26 15,2 1-28-15,0-5-84 0,4 0-145 0,0 0 64 16</inkml:trace>
  <inkml:trace contextRef="#ctx0" brushRef="#br0" timeOffset="66117.38">12387 3851 8 0,'0'0'90'0,"2"7"-8"0,-2-3-6 0,4 0 3 0,-1 0-4 16,-1 1-4-16,-2 2 1 0,1-1-7 0,2 1-3 16,-2 2-8-16,1 1-4 0,0 0-4 0,-2 1-1 15,0-2-7-15,1 2-1 0,2-5-6 0,-3 0-4 16,4 1 1-16,-3-1-4 0,4-2-4 0,0-1-2 15,-2-1 9-15,6-1-9 0,-3-2 3 0,7-1-6 16,-4-4 0-16,0 3-4 0,1-2-6 0,-1-1-5 16,0 0 2-16,0 0 7 0,0-3-5 0,-4 5 1 0,0 0 0 15,0-1-2-15,1 2-4 0,-2-1 1 0,-1-1-4 16,1 2-5-16,0 3 1 0,-4 0 7 16,0 0-8-16,0 0 3 0,12 5 3 0,-11-3-5 15,3 1 9-15,-1 3-9 0,2-2 5 0,-1 0 2 0,1-1 3 16,-1 1 10-16,4-1-1 0,-1 0 8 0,1-1 16 15,2-2 0-15,4 2 5 0,-1-4-6 0,1 2-2 16,-1-2-6-16,1-1-2 0,3-4-1 0,-3 3 0 16,-3-2-3-16,-1 4-10 0,4-4 2 0,-3 2 0 15,0-1-1-15,-3 3-3 0,-2-1-1 0,3-1-2 16,-3 1-5-16,-2 2-1 0,1-3-8 0,-1 4-6 16,-4 0 1-16,9-1 6 0,-9 1-1 0,9 0 0 15,-9 0 4-15,6 1-2 0,-6-1 4 0,8 0-1 16,-4 0 1-16,-4 0-2 0,11 0 1 0,-11 0 2 15,11 0 4-15,-6-1-2 0,-5 1-2 0,8-1-7 16,-8 1-5-16,7-3-18 0,-7 3 2 0,4-4-4 16,-3 1 8-16,-1-3-2 0,0 6-2 0,-2-5 8 15,2 5-1-15,-8-3 8 0,3-1 11 0,0 3 0 0,5 1 9 16,-12 0 1-16,5 0 5 0,7 0 8 16,-12 1-6-16,7 3-3 0,-3-1 4 0,2-1-3 15,1 1-4-15,-1 3 7 0,2-3-11 0,1 2 9 16,1 2-1-16,0-2-2 0,2 0-2 0,0 2 2 15,2-3-8-15,0 2 6 0,3-2-3 0,-1 0-1 0,1 1-2 16,4-3-13-16,0 2-16 0,0-1-24 0,-1-1-28 16,3-2-16-16,1 0-91 0,-6 0-202 0,8-5 89 15</inkml:trace>
  <inkml:trace contextRef="#ctx0" brushRef="#br0" timeOffset="66663.39">13110 3870 82 0,'0'5'98'16,"0"2"-5"-16,1-1-6 0,-1-1-6 0,0 2-6 16,3-1 0-16,-3-2-6 0,0 2 0 0,2-4-2 15,-2 4 1-15,0-6-12 0,4 3 4 0,-2 0 1 16,4-2-5-16,-6-1-5 0,10 0-3 0,-10 0-4 15,14-4-7-15,-5 2 3 0,0-2-16 0,1-1-7 16,0-2-4-16,1 2-5 0,0-2-2 0,-2 3-1 0,0 0-3 16,-1 0-5-16,-2 2 0 0,0 1 2 15,2-1-1-15,-4 0-2 0,4 2-7 0,-8 0 3 16,11 0-1-16,-7 0 2 0,2 0 0 0,-6 0 2 16,13 2 11-16,-5 0-5 0,2-2 5 0,3 1-3 15,-3-1 0-15,2 0-2 0,-1-1 2 0,2-1 6 0,5-5 2 16,-5 2-4-16,3 0 4 0,-2-3-1 15,-1 2-3-15,-2 0-1 0,1-3 2 0,3-1 1 0,-7 2 0 16,-2-3 1-16,3-2 0 0,-2 1 1 0,-1-2-5 16,-6 3 0-16,0-2-2 0,1 1 3 0,-1-2-6 15,-1 4 3-15,-3 0 1 0,-1 1-2 0,3 3 0 16,0 2 4-16,-3-3-7 0,0 4 0 0,0-2-1 16,-1 3 3-16,3 1 1 0,-3-1-1 0,6 2-4 15,-10-1 0-15,10 1 1 0,-7 5-3 0,3-3 0 16,2 1 1-16,-1 1 8 0,-1 0-7 0,1 0 0 15,2 2 0-15,1-2 0 0,-2 4 2 0,-2 0 8 16,3 1-2-16,0 5 2 0,-1-2-2 0,4 5 5 16,-2-2-5-16,0 2 8 0,0-6-5 0,0 6 1 15,2 1-2-15,-1-2-2 0,2 1 2 0,-1-2-4 16,-2 0-15-16,3 2-11 0,1-1-20 0,-2-4-32 16,2-1-30-16,-1-2-123 0,-3-4-245 0,1 1 109 15</inkml:trace>
  <inkml:trace contextRef="#ctx0" brushRef="#br0" timeOffset="66842.38">13552 3811 35 0,'19'0'86'0,"0"-1"-30"15,-1-2-30-15,-4 2-61 0,-2 1-35 0,6-1 15 16</inkml:trace>
  <inkml:trace contextRef="#ctx0" brushRef="#br0" timeOffset="67410.38">13799 3837 45 0,'-9'6'112'0,"-4"0"-11"0,4 0-13 16,0 2-9-16,-1 4-9 0,1-5-5 0,1 0-6 16,3-1-11-16,1 0-1 0,-2-1-7 0,2-1 2 15,0 2-8-15,3-4-6 0,-3 1-2 0,4 1 0 16,0-4-4-16,-4 3 3 0,4-3-1 0,0 0-9 15,0 0-9-15,18-2-3 0,-9 0-7 0,0-1-9 16,-1-2 4-16,3 1-2 0,-2-2 0 0,0 5 2 16,-1-3-2-16,1 3 0 0,-3 0-3 0,-1 1 5 15,2-2 1-15,-7 2-1 0,10 2-2 0,-10-2-2 16,6 2 2-16,-2 2-1 0,0-3 6 0,0 3 0 16,0 0 9-16,1-1-6 0,-2-2 5 0,4 2-1 0,-2 0 11 15,3-2-2-15,4 1 2 0,1-2 2 16,-1-2-4-16,3 0-3 0,0-3-4 0,2 0-3 15,1-2-9-15,-3 1-2 0,2-2-4 0,-4-2-2 0,1 3-7 16,-3-5-3-16,-2 2-1 0,0 2-1 0,-4-5 6 16,0 4 0-16,-1-4 13 0,-1 1-2 0,-3-4 7 15,0 7 2-15,-3-4 5 0,-2 4 0 0,1-3 5 16,-1 7-2-16,-4-2 5 0,1-2 2 0,-1 4-6 16,1 2 3-16,-4 1 4 0,3 0-2 0,-1 0 7 15,1 2-1-15,-1 0 1 0,0 0 1 0,3 2 15 16,2 1-13-16,-3-2-1 0,3 2 7 0,1 0 5 15,-2-1-4-15,2 5 0 0,-1-2 15 0,3 2-6 16,-1-1 2-16,0 1 3 0,2 3-5 0,1 3 0 16,0-1 5-16,0-1-3 0,0 3-1 0,1 1-4 15,2 1-3-15,-3-3-4 0,0 4-7 0,3 0-14 16,-1-5-24-16,-2 1-26 0,3-2-36 0,-3 0-44 16,0-3-78-16,-2-1-217 0,1-2 96 0</inkml:trace>
  <inkml:trace contextRef="#ctx0" brushRef="#br0" timeOffset="69906.39">14655 3641 74 0,'0'0'74'15,"0"0"-13"-15,2-7 0 0,-2 7-10 0,0 0 10 16,0 0-10-16,7-1 19 0,-7 1 0 0,0 0 11 16,0 0-7-16,1-3-6 0,-1 3 7 0,0 0-6 15,0 0-8-15,-6-4-8 0,6 4-4 0,0 0-6 16,-8-2-6-16,4 1-4 0,4 1 0 0,-13 0-5 15,6 1-1-15,-3 1-2 0,-1 0-5 0,1 4-1 16,-3-1-5-16,4 0-1 0,-3 1-4 0,3-1-13 16,0 1 11-16,-3 0 5 0,4 4-6 0,1-3-5 0,3 0 5 15,-1-2-2-15,2 2-2 0,3 2 0 0,0-4 1 16,7 5 4-16,-2-3-10 0,2 4 1 16,3-2-2-16,3 0 12 0,-1-1-6 0,3 1 2 15,-2 0-2-15,0 0 10 0,-3-2-7 0,-1-1-4 0,-1 0-6 16,3 2 7-16,-4-2-2 0,-5 0 0 0,2-2 1 15,0 1 3-15,-2-1 2 0,-2 4-1 0,-2-3 9 16,-2-2-6-16,0 2 6 0,0 2-5 0,-1-2 1 16,-1 1-6-16,-2 0 4 0,1-1-6 0,1 0 3 15,1-1-4-15,0-1-8 0,0 1-12 0,1 1-15 16,-1-3-23-16,5 0-15 0,0-2-30 0,0 0-110 16,0 0-230-16,0 0 101 0</inkml:trace>
  <inkml:trace contextRef="#ctx0" brushRef="#br0" timeOffset="70201.38">14844 3679 159 0,'0'0'165'0,"0"-2"-21"0,0 2-18 15,0 0-8-15,0 0-15 0,0 0-13 0,0 0-12 0,0 0-5 16,0 0-8-16,9 16-3 0,-8-8-6 0,2 4-6 16,-2 0-7-16,-1 5 5 0,3 0-2 0,-2 1-3 15,-1 1-6-15,0 1-18 0,0-2 15 0,-1-1-6 16,-2 0-3-16,3 0-13 0,0 2 12 0,0-5-3 16,-1-1-5-16,1-1-4 0,0-2-3 0,-3 0-13 15,3-1-20-15,-5-2-10 0,5 1-11 0,-1-4-18 16,-3 0-23-16,0 0-21 0,-1-4-118 0,-3 0-242 15,8 0 108-15</inkml:trace>
  <inkml:trace contextRef="#ctx0" brushRef="#br0" timeOffset="70361.39">14772 3845 97 0,'8'-7'90'0,"3"1"20"0,-4-1-8 15,5 4-6-15,0-3-9 0,1 1-6 0,5 1-12 16,-1 2-10-16,-2-1-7 0,-2 1-6 0,1 1-16 15,-2 1-4-15,3 0-20 0,-1 1-11 0,1 1-18 16,-2 1-15-16,-2-1-17 0,3 0-22 0,-5 0-49 16,-1-1-136-16,-2 1 61 0</inkml:trace>
  <inkml:trace contextRef="#ctx0" brushRef="#br0" timeOffset="70743.39">15082 3823 30 0,'-13'5'122'16,"13"-5"-13"-16,-3 2-8 0,3-2-12 0,-6 7-3 15,2-4-6-15,-1 2-13 0,1-1-3 0,0 2-10 0,0 2 1 16,2-4-11-16,-1 4 3 0,-2-1-16 0,5-1-2 16,-3-1 2-16,1-1 2 0,-3 0-14 0,5 1 7 15,0-2-7-15,0-3 3 0,0 7 11 0,0-7 0 16,7 1 1-16,0 0-9 0,-7-1 3 0,16-4-1 16,-4 0-2-16,1 3 0 0,-1-4-6 0,1 0-2 15,4-1-2-15,-3 2 6 0,-1 0-8 0,1 1-6 16,-4-1 2-16,3 4-2 0,-5-3-8 0,1 1 4 15,-2 0 0-15,2 4 1 0,-2-2-9 0,-7 0 4 16,10 2 1-16,-8 1-8 0,1 2 9 0,1 0 6 0,-4-1 3 16,-3 0-9-16,2 1 3 0,1 0-4 15,-3 2-9-15,3 1 11 0,-2-3 5 0,2 2 0 16,0-1-3-16,2 0 2 0,1 2 0 0,1-2 0 0,6 1-1 16,-1 0-4-16,0 0 1 0,1 0 1 15,3 2-9-15,1-2-2 0,-4 2-10 0,1-3 4 0,-1 4-8 16,-5-3-9-16,4 3-4 0,-4-3 2 15,-1 4 0-15,-3-3 0 0,-2-2 4 0,-3 2-2 0,-3 1-6 16,0 0-17-16,-3-3 3 0,0 1-16 0,-1-3-28 16,-8-1-65-16,7-2-173 0,-2-2 77 0</inkml:trace>
  <inkml:trace contextRef="#ctx0" brushRef="#br0" timeOffset="70925.38">15178 3771 6 0,'0'0'237'0,"0"-7"-22"0,4 5-23 0,0-1-17 16,3-1-22-16,3 3-20 0,5-2-34 0,2 1-34 16,2 0-33-16,0 2-36 0,3 0-51 0,1-1-29 15,-4 1-110-15,-1-1-211 0,3 2 94 0</inkml:trace>
  <inkml:trace contextRef="#ctx0" brushRef="#br0" timeOffset="71550.38">15524 3816 14 0,'0'0'130'0,"0"0"-9"0,0 0-12 15,-3 4-16-15,3-4-8 0,0 5-14 0,0-5 1 16,-1 5-2-16,0-1-6 0,-1-1-16 0,2-3-3 15,-1 8 1-15,0-7-9 0,1 4 0 0,0-5-5 16,-4 8-2-16,4-5 1 0,0-3-2 0,4 4-8 16,-4-4 7-16,0 0-17 0,1 2 14 0,-1-2 0 15,0 0 1-15,13-2-1 0,-13 2-6 0,11-3 2 16,-3 2-2-16,-2-2 5 0,1-2-10 0,1 2 0 16,0 1-3-16,-1-1-1 0,-1 3 0 0,1-1-1 15,-1-3-4-15,0 4 0 0,-1-1 2 0,-5 1-2 16,11-2 0-16,-5 4 4 0,-6-2-6 0,14 3 0 15,-9-3 10-15,3 2-1 0,-3-1 2 0,1 2-2 16,2-3-4-16,-3 2 0 0,0 0-3 0,4-1 1 16,-4 0-11-16,3 2 16 0,-3-2-12 0,-1 0-5 0,5 2-14 15,-4-3-7-15,0 0-26 0,2 0 7 16,-1 0-24-16,3 0-4 0,-9 0 1 0,13 0-5 16,-6-1-1-16,1-1 10 0,0-3 5 0,-3 3 4 15,1-2 19-15,0 1 10 0,1 0 12 0,-2-3 8 0,0 1 16 16,0 2 11-16,-1-1-3 0,0-1 8 0,2-1 19 15,-3 2 3-15,-1-1 1 0,2 0 9 0,0 3 5 16,-1-3 2-16,-1 3 0 0,2-1 2 0,-4 3 2 16,5-5-1-16,-5 5-6 0,3-2 2 0,-3 2-7 15,0 0-6-15,2-3-6 0,-2 3-5 0,0 0 0 16,0 0-5-16,0 0-7 0,0 0-3 0,0 0-1 16,0 0-1-16,0 0-1 0,0 0-3 0,0 0-9 15,5 7 2-15,-5-7 1 0,0 4 0 0,2 0-4 16,-2-1 3-16,0 1-2 0,0 2-4 15,2-1 3-15,-2 1 0 0,1 0 1 0,-1 0-4 0,2-1 6 16,3 4-1-16,-4-6 2 0,3 4-3 0,2 0-6 16,-2-1 7-16,1-1 4 0,-1 2-8 0,1-1 0 15,1-1 3-15,1 1-6 0,-3 0 0 0,1-1-15 16,-4 2 6-16,3 1-1 0,-1-3-13 0,-2 3-4 16,-1-1-19-16,0-2-20 0,-4 4-22 0,3-2-59 15,-8-2-105-15,6 0-273 0,-3-2 121 0</inkml:trace>
  <inkml:trace contextRef="#ctx0" brushRef="#br0" timeOffset="71745.39">16118 3933 173 0,'5'2'219'15,"-5"-2"-20"-15,0 0-18 0,0 0-24 0,0 0-42 16,0 0-50-16,1 6-37 0,-1-6-39 0,-5 3-68 16,-1-1-96-16,6-2-189 0,-8-1 84 0</inkml:trace>
  <inkml:trace contextRef="#ctx0" brushRef="#br0" timeOffset="75044.38">10823 4971 36 0,'0'0'95'16,"0"0"-5"-16,2 13-13 0,-1-9-1 0,-2 0 0 15,1 4-16-15,1-2-1 0,1 5-10 0,0-4-4 16,0 3-5-16,-2 1 3 0,2 1-1 0,1 0-6 16,-1-1-1-16,1 1-3 0,1 5 2 0,-2-2-2 0,-1-3-6 15,1-1 0-15,-1 7 4 0,-1-2 0 16,3-1-3-16,-3 0 6 0,2-2-1 0,-4 0-5 15,2 3-1-15,0 2 1 0,0-8-6 0,0 1 0 0,0 1 4 16,0-3 1-16,-2-2-11 0,2 4 1 0,0-6 4 16,0 2-6-16,0-4 1 0,0 2-2 0,0-2 3 15,0-3-7-15,0 7 1 0,0-7 1 0,0 3-3 16,0-3 7-16,0 0-9 0,-1 4-18 0,1-4-15 16,0 0-29-16,0 0-31 0,0 0-133 0,0 0-239 15,0 0 106-15</inkml:trace>
  <inkml:trace contextRef="#ctx0" brushRef="#br0" timeOffset="76065.39">10848 5015 140 0,'0'-5'133'0,"1"2"0"0,2 0-17 0,-3 3-14 15,1-6-10-15,3 5-7 0,-4 1-14 0,5-5-3 16,4 4-13-16,-4 1-5 0,2 0-9 16,-1 0-1-16,3 0 2 0,1 0-6 0,-1 0-2 0,4 1-6 15,-3 2 0-15,-2 0-12 0,0 1 1 0,-1 0 0 16,2 0 0-16,-2 1-11 0,-1 2-8 0,0-2-2 15,-3 0 5-15,2 0 3 0,-3 2-2 0,0 0-5 16,-2 0 0-16,-2 1 0 0,0-3 2 0,1 2 2 16,-3 1-2-16,-1-2 3 0,-3 2 0 0,2-1-6 15,-3-1 6-15,0 2-3 0,0-4 4 0,-4 2 1 16,3 1-2-16,-2-4-14 0,2 2 16 0,0-1-2 16,-2 0 1-16,3 0 6 0,-2-2-8 0,2 2 4 15,3-3 0-15,-1 1 2 0,0-1-6 0,1 1 2 16,1 0 1-16,5-2 3 0,-6 1-7 0,6-1 7 15,-5 3-5-15,5-3 15 0,0 0-3 0,0 0 11 16,0 0 14-16,0 0-2 0,0 0-1 0,0 0-5 16,0 0-2-16,0 0-6 0,0 0 4 0,0 0-10 0,11-9 3 15,-6 7-6-15,1-1-2 0,5 0-1 16,-3 2-3-16,-1 1-1 0,2-1-6 0,4 1-5 16,-3-2 1-16,3 2-5 0,-3 2-7 0,3-2 7 0,-4 1-10 15,1 0-1-15,-2 0 3 0,1 1 3 0,-3 1-1 16,-2-1-5-16,1-1 5 0,-1 1 4 0,-2 1-1 15,0 1 5-15,1 0-4 0,0 1-1 0,-2 1 5 16,-1 1-1-16,0-2 7 0,0 4-7 0,2-3-1 16,-4 3 2-16,2 0 0 0,0 0 7 0,2 2-4 15,-2-4 3-15,0 0-3 0,0 3-9 0,4 0 11 16,-3-4 0-16,0 1 3 0,2-1 1 0,1 1 3 16,-2-4 0-16,2 3-7 0,4-1-1 0,-3-2 6 15,2-2 3-15,3 0-4 0,1 0-4 0,-1-3 5 16,2 1 4-16,-1-1-2 0,-2-1 3 0,1 0-6 15,0-3 3-15,-2-1 2 0,1 3-8 0,-4 0 7 16,3-3-7-16,-6 2 1 0,4 0-1 0,-1-2 1 16,-3 2-1-16,1 0 4 0,-3 3-3 0,4-4 1 0,-3 4-3 15,3-2 5-15,-4 4-4 0,1-4-7 0,-1 4 6 16,0-3 0-16,0 3-2 0,0 0 1 16,5-5-3-16,-5 5 4 0,0 0 1 0,0 0-2 0,0 0-2 15,0 0 0-15,0 0 4 0,0 0 1 0,0 0-3 16,0 0 2-16,0 0 0 0,0 0-5 15,0 0 3-15,0 0 0 0,0 0 2 0,0 0-2 0,0 0 4 16,-15 9-8-16,15-9 7 0,0 5-3 0,-4-3-2 16,4 1-2-16,0-3 0 0,-1 7-3 0,2-3 3 15,-1-4-3-15,1 8-1 0,2 0 4 0,2-6 5 16,0 3-2-16,0 1-5 0,4-2 4 0,-1 0 3 16,2 1-14-16,1 0 12 0,2-3-8 0,4-1 0 15,-3 1-1-15,1-2 2 0,3 0-2 16,-4-1 4-16,-3 1-1 0,1-2 1 0,-2-2 5 0,-1 1 8 15,0 0 2-15,-1-3-3 0,-3 1 1 0,-2-1 5 16,-2 1 1-16,0-1 0 0,-2-1-1 0,1-1-3 16,-4 4 4-16,0-2-5 0,-2 2 2 0,-3-3-4 0,0 2 1 15,0 0-1-15,-1 2-11 0,-2 2 14 0,3 0-1 16,-3 1-6-16,0 0 1 0,-3 2-1 16,3 1 3-16,-1-1-8 0,3 1-2 0,-1 1-15 15,2 0-8-15,-1 0-16 0,3-2-13 0,1 2-24 0,1-1-127 16,-3 2-228-16,8-2 101 0</inkml:trace>
  <inkml:trace contextRef="#ctx0" brushRef="#br0" timeOffset="76612.38">11446 4986 14 0,'0'0'115'0,"0"0"-8"16,0 0-11-16,-5 6-6 0,5-6-14 0,1 10-2 16,-1-5-7-16,0 3-8 0,-1 2 0 0,1 1 2 15,0 2 4-15,0 2-8 0,0 1-1 0,0 0-13 16,1 0 10-16,-1 3-8 0,4-3-1 0,-1 2-5 0,-1-2-6 15,2-1-1-15,-1 0-6 0,2 3 1 0,0-2 1 16,0-4 0-16,6 0-9 0,-4-3 4 0,1-2-4 16,-2 0-2-16,4 1-3 0,0-3 4 0,3-2-2 15,-3-3 2-15,2 0 0 0,-2 0 5 0,3-3 2 16,-3 0-2-16,2-4-5 0,-2 3-2 16,-1-7-2-16,-3 2 6 0,3 1-13 0,-2-2 4 0,-4-1-8 15,1 0 12-15,-2 4-2 0,-2-1-1 0,0 3-3 16,2-3 3-16,-2 4-6 0,2 1 1 0,-4-2-4 15,2 5-2-15,-5-2 1 0,5 2 3 0,0 0-13 16,-17 9 6-16,12-6 11 0,-1 0-8 0,2 2-2 16,-1 0-2-16,1 0 5 0,-1 0-11 0,4-1 6 15,-2 3-1-15,-1-1 0 0,1-1 0 0,1 2 3 16,2 1-3-16,0 0 4 0,2-2 2 0,1 4 1 16,0-4 1-16,-2 0-3 0,3 4 6 0,1-5-1 15,1 3-4-15,-3-1 0 0,5 0 3 0,-2-2 0 16,3 2 0-16,-3-4 0 0,6 1-1 0,-1-1-2 0,0-1-15 15,2-1 1-15,-1-2-10 0,2-1-20 0,-1-2-18 16,3 0-12-16,1-3-15 0,-2 0-41 0,-4 0-104 16,-2 0-250-16,1-3 111 0</inkml:trace>
  <inkml:trace contextRef="#ctx0" brushRef="#br0" timeOffset="77018.38">12172 4902 36 0,'0'0'177'0,"0"0"-22"0,0 0-17 16,0 0-11-16,-9 11-14 0,10-4-12 0,1 3-7 0,-2 2-12 15,2 3-1-15,-2-1-11 0,0 6 0 16,0-4-11-16,2 2-6 0,-4-1-5 0,2 2-6 15,0-2-4-15,2 1-2 0,-2-2-2 0,2 1-1 0,-2 0-8 16,1-1 0-16,2-4-1 0,-2 0-3 0,0 4-6 16,1-7-36-16,0 3 3 0,-2-2-7 0,0-1-15 15,1 1-24-15,-1-3-18 0,0-3-25 0,-1 0-117 16,-1 0-241-16,2-4 106 0</inkml:trace>
  <inkml:trace contextRef="#ctx0" brushRef="#br0" timeOffset="77810.39">12016 5145 38 0,'0'0'213'0,"0"0"-17"0,-1-4-9 0,1 4-24 16,4-5-18-16,-3 0-15 0,8 2-14 0,-1-1-14 0,2 0-11 15,4-3-6-15,-3 1-16 0,3-2-6 16,2 1-10-16,-1 0-9 0,0 0-8 0,3-1-9 15,-4-1-10-15,2-2-6 0,-5 2-11 0,0-1-7 0,0-1-7 16,-6 1 0-16,4 2-10 0,1-2 0 0,-5 4 3 16,-1-4-3-16,0 5 9 0,1 1-1 0,-2-1 2 15,-3 2-2-15,4-2-5 0,-4 5 6 0,1-3 2 16,-1 3-2-16,0 0 0 0,0 0-1 0,0 0 2 16,0 0 3-16,0 0-1 0,-12 8 4 0,11-4-2 15,-1 1 1-15,-1-2 1 0,0 0-3 0,3-3 2 16,-4 7 4-16,3-4 0 0,1-3-2 0,0 4 5 15,0-1-4-15,0-3-2 0,-1 7 2 0,1-7-5 16,1 7 14-16,-1-5 10 0,1 4 6 0,2-2-4 16,-2-1-1-16,2 1 4 0,-2 1-5 0,-1 0 3 15,2 0 1-15,0 1-4 0,-1 0 0 0,-1 0 0 16,3 1-1-16,-3 0 0 0,1 0 2 0,2-2-6 16,1 2 4-16,-2-2 1 0,3 2-3 0,0-2-1 15,-1 0-2-15,1 3 1 0,0-7-5 0,1 3 4 0,1 0-2 16,-1-3-3-16,0 0-2 0,-3 2-5 15,-3-3-1-15,12-4 5 0,-7 2-6 0,0-2-4 0,0 1-3 16,0 0 2-16,-2-2 0 0,1 1 3 16,-1-1-3-16,0 1 12 0,-2 0 1 0,2 3 0 0,-3 1-6 15,2-5 5-15,-2 5-6 0,2-3-3 0,-2 3 2 16,0 0-5-16,0 0 2 0,0 0-2 0,0 0 8 16,0 0-2-16,6 8-3 0,-6-8-1 0,0 5-1 15,0-1 8-15,0-4 1 0,2 5-3 0,-2 0 6 16,1-1 6-16,1-1-4 0,2 0-1 0,1 1 3 15,-1-1 7-15,1 1 2 0,2-3 0 0,0 1-7 16,6 1 1-16,-3-3 5 0,4 0-5 0,-1 0-5 0,1 0 2 16,-1-3 6-16,1 0 1 0,0-2 1 15,-4 1-6-15,3-1 7 0,-5 0-7 0,-2 0-1 16,2-2 2-16,-1 3-4 0,-3-1 8 0,1 1 10 16,-1-1 3-16,-1-1-2 0,-1 1-4 0,0 3-1 15,0-2-2-15,-2 1-1 0,0 3-5 0,0 0 4 0,-2-7-3 16,2 7-7-16,0 0 5 0,0 0-6 15,-17 2-6-15,9 1 5 0,3 1 4 0,0-2-3 0,-1 2-1 16,0 0-1-16,0-3-2 0,1 3-2 0,3 0 4 16,-2 0-7-16,0 0 3 0,2 0-2 0,0 0 0 15,1 0 0-15,-1 0 2 0,2 1 2 0,2 0-1 16,-1 0-5-16,1 0-1 0,1 2-7 0,2-4-8 16,-1 1-10-16,4 1-15 0,-2-2-24 0,2-1-17 15,-2 0-10-15,5-1-21 0,-3 0-97 0,1-2-235 16,4 1 104-16</inkml:trace>
  <inkml:trace contextRef="#ctx0" brushRef="#br0" timeOffset="78632.38">12769 5066 75 0,'0'0'96'0,"0"0"-11"0,0 0-1 0,-5 9-5 15,3-5-8-15,2-4-4 0,2 8-4 0,-4-3-8 16,0-1-5-16,2 2-1 0,0-1-4 0,0-1 0 16,0-1-5-16,0 4-1 0,2-4-4 0,0 2-20 0,0 1 21 15,1 0-2-15,1-5-1 0,1 3-5 0,1 0-6 16,2-1 4-16,0 1-1 0,0-3-6 0,5 0 2 16,-4 0-5-16,1-2-1 0,3 1-9 0,-6-1 1 15,3 0-4-15,-3-1 7 0,0-1-8 0,-2-2 4 16,0 3 1-16,-1-2-5 0,-3-1 4 0,3-1-3 15,-4 0 5-15,-4 3 4 0,2-5-9 0,-2 2 3 16,-3 2-1-16,1-3 2 0,-4 3 2 0,6 2-4 16,-4 0 1-16,-1-1-8 0,4 0-9 0,-2 1 19 15,4 0-12-15,-3 2 3 0,6 0 1 0,-6-3-2 16,6 3-9-16,0 0-6 0,-5-1-10 0,5 1 0 16,0 0-5-16,0 0 4 0,0 0 6 0,0 0 1 0,0 0-5 15,0 0-3-15,18 0-2 0,-9 0-3 16,4-1-2-16,-3-1-8 0,0 2 4 0,3-2-3 15,0 2 6-15,0 0 8 0,-3 0-2 0,3 0 11 16,-3 0 3-16,2 1 11 0,-2-1 2 0,0 3 6 0,0-2-6 16,-2 0 7-16,1 4-2 0,-3 0 2 0,3 1 6 15,-4-1 1-15,2 3 3 0,-2 0 5 0,-1 1-4 16,-1-1 3-16,1 1-3 0,1-5 0 0,-1 7 2 16,-1-6 3-16,0 4 4 0,0-3-9 0,-2-2 8 15,3 3-1-15,-2-5 10 0,0 2 13 0,-2-2 13 16,0-2 13-16,5 4 13 0,-5-4 11 0,0 0-7 15,0 0-11-15,0 0-5 0,9-7-12 0,-4 3-3 16,-1 0-7-16,1-1-5 0,-1-1-5 0,2-2-13 16,0 0-3-16,1-1-4 0,0 2 1 0,-2-2-9 15,5 1 0-15,-4 1-1 0,2 2-3 0,-4 0-1 16,1 1 0-16,0 1-9 0,-2 1 0 0,2-1 3 16,-5 3-3-16,7 0 1 0,-7 0 3 0,9 4-3 0,-2-3 5 15,-2 2 0-15,0 1-4 0,1-1 1 16,-3 2 4-16,-1 1-6 0,1-3 2 0,1 4 7 15,-2-1-4-15,-1-2 1 0,2 0-1 0,0 1-1 16,-1 0-2-16,1 1 5 0,-1-4-9 0,2 3 5 0,-2-2 1 16,0-1-1-16,4 0 3 0,-2 0 0 0,-4-2 1 15,13 0 0-15,-7 0 0 0,3 0-3 0,-1 0-1 16,-2 2-1-16,2-2-6 0,-2 1 3 0,2-1-6 16,0 5 0-16,-2-1 0 0,-2 1 4 0,5 3-3 15,-4 4 3-15,0 0 2 0,-1 6 1 0,0 0-1 16,-1 8-3-16,-2-1 0 0,-1 0 9 0,1 1-6 15,3-7 6-15,-2 0-8 0,2 6 7 0,1-7-6 16,0-1-3-16,1 0 2 0,2-6-11 0,-1 1-3 16,-1-4-8-16,-1-1-13 0,1-2-33 0,0-1-17 15,-1-3-52-15,0-2-114 0,-5 1-277 0,10-7 123 16</inkml:trace>
  <inkml:trace contextRef="#ctx0" brushRef="#br0" timeOffset="78812.38">13638 5242 85 0,'0'0'239'0,"0"0"-14"16,0 0-22-16,0 0-21 0,0 0-21 0,0 0-19 16,0 0-36-16,0 0-17 0,0 0-35 0,-9 11-40 15,3-7-55-15,4-2-58 0,-4 1-128 0,6-3-246 16,-9 4 110-16</inkml:trace>
  <inkml:trace contextRef="#ctx0" brushRef="#br0" timeOffset="80158.39">10925 4286 16 0,'0'0'64'0,"0"0"-11"15,0 0-2-15,0 0-10 0,0 0 3 0,0 0-4 16,0 0-6-16,1 4-5 0,-1-4-2 0,0 0 0 16,0 0-6-16,0 0-4 0,0 0-5 15,0 0 6-15,0 0 6 0,0 0-5 0,0 0-2 0,4 3 7 16,-4-3 0-16,0 0 4 0,0 0-7 0,0 0 9 15,0 0-4-15,0 0 2 0,0 0 5 0,0 0-5 16,0 0-2-16,0 0-4 0,0 0 3 0,0 0-10 16,0 0-2-16,0 0-1 0,5 0 11 0,-5 0-1 15,13 0-1-15,-3 0 2 0,11 0 0 0,-1 0-5 16,2-2 2-16,-1 2-8 0,8-1-1 0,-3 0 4 16,5 1 3-16,-3-1-4 0,0-1-3 0,0 1-3 15,-8 0-8-15,1-1 9 0,0 2-9 0,-5 0 8 16,-2-2-3-16,-4 2 1 0,-2-1-4 0,1 1 13 0,-5 0 7 15,5-1 1-15,-9 1 7 0,6 0-2 0,-6 0 4 16,9 0 1-16,-9 0-6 0,0 0 0 16,8-1-12-16,-8 1 5 0,0 0-3 0,0 0-1 0,5-2-20 15,-5 2 3-15,0 0-19 0,0 0-17 0,0 0-10 16,0 0-21-16,0 0-12 0,0 0-19 0,0 0-90 16,0 0-203-16,0 0 91 0</inkml:trace>
  <inkml:trace contextRef="#ctx0" brushRef="#br0" timeOffset="81482.38">11350 5563 54 0,'0'0'83'16,"0"0"-9"-16,-2 3 3 0,2-3-8 0,-4 3 3 16,4-3-13-16,0 0 12 0,-4 2-14 0,4-2 5 0,0 0 1 15,0 0 1-15,-5 3 1 0,5-3-2 0,0 0 7 16,0 0-6-16,-4 0 3 0,4 0-11 0,0 0-5 15,0 0-1-15,0 0-3 0,0 0-1 0,0 0-5 16,0 0-1-16,0 0-8 0,0 0-6 0,-4 2 2 16,4-2-5-16,0 0 6 0,0 0-7 0,0 0 0 15,0 0-5-15,0 0 2 0,0 0 3 0,0 0-3 16,0 0 5-16,0 0 1 0,0 0 6 0,-8 2-3 16,8-2 1-16,0 0 3 0,0 0-3 0,0 0-2 15,0 0 2-15,0 0-3 0,0 0-4 0,0 0 1 0,0 0-7 16,0 0 2-16,0 0-1 0,0 0-3 15,0 0-2-15,0 0-1 0,0 0-3 0,0 0-3 16,0 0 1-16,0 0 4 0,0 0-5 0,0 0 4 0,0 0-3 16,0 0-2-16,0 0 0 0,0 0 0 0,0 0 1 15,0 0-1-15,0 0 0 0,0 0-2 0,0 0-2 16,0 0-4-16,0 0 2 0,0 0-4 0,0 0-5 16,0 0 3-16,0 0 4 0,0 0-1 0,0 0 2 15,0 0 3-15,21 2-6 0,-13-2 11 0,-1 0-4 16,5 0-1-16,-2 0-2 0,4 0 4 0,-1-1-3 15,5 0 3-15,-1-1-3 0,-1 0-1 0,2-1 3 16,0 2 3-16,1-2-4 0,-5 1-2 0,0 0 4 16,-1 0-2-16,-3 0 1 0,-1 0 1 0,0 2-6 15,-4 0 6-15,-5 0 3 0,9-3-2 0,-4 3 2 16,-5 0-7-16,8-1 7 0,-8 1-6 0,0 0-2 16,9 0 10-16,-9 0-6 0,0 0-1 0,0 0-1 0,0 0 1 15,8 0 1-15,-8 0 1 0,0 0-2 16,0 0-3-16,0 0-2 0,0 0-3 0,0 0-4 15,0 0-7-15,0 0-4 0,0 0-13 0,0 0-16 16,0 0-21-16,0 0-24 0,0 0-47 0,0 0-144 16,0 0-311-16,-22-4 138 0</inkml:trace>
  <inkml:trace contextRef="#ctx0" brushRef="#br0" timeOffset="120572.47">10305 6109 121 0,'0'0'149'0,"-4"-3"-17"0,4 3-11 16,0 0-13-16,0 0-16 0,-2-5-16 0,2 5-6 16,0 0-5-16,0 0-8 0,-3-2-12 0,3 2-3 15,0 0-1-15,0 0-3 0,0 0-4 0,0 0-5 16,0 0 0-16,5 12-10 0,-5-9 9 0,4-1-11 15,-4 4 1-15,0 0 8 0,0 3 4 0,3 2 2 16,-3 2-4-16,0 0 4 0,0 4-5 0,0 0 0 16,-3 2 8-16,3 8 1 0,-4 0-2 0,3-1-8 15,0-2-4-15,-2-6 2 0,2 0-2 0,-4-1 0 16,2 2 0-16,2-2 0 0,0-2 1 0,-2 2-6 16,-1-3 3-16,3-2-3 0,-2-2-3 0,2 2-11 0,-3 0-5 15,3-3-24-15,-3-1-12 0,-1 1-25 0,4-2-15 16,-3-1-40-16,0 2-144 0,-1-3-282 0,2-2 125 15</inkml:trace>
  <inkml:trace contextRef="#ctx0" brushRef="#br0" timeOffset="120833.47">10088 6609 134 0,'0'0'141'0,"0"0"-6"0,0 0-2 16,10 2-5-16,-3-1 5 0,3-2-11 0,3 0-7 0,2-2-10 15,1-1-9-15,4 3-7 0,-2-3-10 16,3 1-6-16,-2-2-8 0,-1 2-4 0,4-2-8 16,-4 3-14-16,-1-1 0 0,-1-2-8 0,-3 3-17 0,0-1-15 15,-3 0-12-15,-4 3-7 0,2-3-14 0,-2 3-5 16,1-2-12-16,-3 1-10 0,-4 1-16 0,5-3-28 15,-4 1-126-15,-1 2-250 0,-4-8 111 0</inkml:trace>
  <inkml:trace contextRef="#ctx0" brushRef="#br0" timeOffset="121025.47">10120 6326 222 0,'0'-6'241'0,"-3"0"-22"0,2-1-15 0,0 0-18 16,-2 2-15-16,1 0-20 0,0-2-14 0,2 2-18 16,2 2-26-16,0-3-20 0,1 3-32 0,0 0-23 0,4 0-19 15,2-2-26-15,4 1-18 0,3 0-21 16,3 3-26-16,3-2-30 0,-1-2-132 0,3 4-275 0,4 0 121 16</inkml:trace>
  <inkml:trace contextRef="#ctx0" brushRef="#br0" timeOffset="121406.47">10644 6293 10 0,'0'0'217'16,"-12"-10"-38"-16,12 10-8 0,-5-1-18 0,5 1-18 15,-13 1-19-15,7-1-12 0,-1 4-21 0,2 0-7 0,-3 0-5 16,-1 3-9-16,1-2-9 0,-2 4-6 15,0-1-4-15,1 0-5 0,0 1 0 0,0-1-11 16,1 1 2-16,0 0-3 0,1 0 0 0,-1 1-8 16,4-1 0-16,0 1-4 0,3-1-4 0,1 2 6 0,1-4-14 15,3 3 12-15,1 0-4 0,2-2 0 16,4 1-2-16,-2-2-2 0,6 1-12 0,-1 1 6 0,2-2-6 16,-5 0-2-16,3 1-12 0,-1-3 5 0,-1-1 2 15,-1 1-9-15,-2 0 4 0,-4-2-1 0,0-1 2 16,0 1 6-16,-1-2 2 0,1 1 18 0,-5-2 15 15,-2 5 5-15,2-5 2 0,-8 6 2 0,-1-3 2 16,-1 2 1-16,-3-2-1 0,-4 2 1 0,1 0-5 16,1 0 1-16,2 0-5 0,0-2-5 0,2 4-6 15,-1-2-17-15,6 0-25 0,-1 0-16 0,0 0-17 16,4 0-31-16,3-1-31 0,0 1-46 0,0-5-93 0,5 2-280 16,0-1 124-16</inkml:trace>
  <inkml:trace contextRef="#ctx0" brushRef="#br0" timeOffset="121780.47">10798 6328 135 0,'-6'-1'134'0,"6"1"-12"16,0 0-18-16,0 0-8 0,-13 5-8 0,8-3-10 15,0 2-26-15,-2-1 7 0,1 1-3 0,-4 1-8 16,1-1-2-16,4 1-6 0,-3 1-6 0,3-1 5 16,-4 0-4-16,5-1-11 0,2 1 0 0,-1 3 3 15,-1-3-7-15,3 2-1 0,1 2-1 0,4-4 3 16,1 5-7-16,0-3 0 0,4 3 0 0,0-3-9 0,0 2-7 16,0 0-2-16,4-2-8 0,-3 2-1 0,1-2 2 15,-2 0-4-15,0-2-5 0,-2 1 6 0,1 0 3 16,-4-3 3-16,2 1 16 0,-4-2 20 0,2 1 24 15,-1 0 24-15,-3-3 13 0,0 0-4 0,0 0-10 16,-8 4 0-16,8-4-6 0,-12 1-6 0,2-1-2 16,4 1-8-16,-2 0-6 0,2 1-11 0,-4-1-5 15,3 1-21-15,1 3-27 0,-1-3-23 0,0 1-36 16,3 1-33-16,0-1-18 0,3 0-43 0,-3-2-93 16,4-1-284-16,0 0 126 0</inkml:trace>
  <inkml:trace contextRef="#ctx0" brushRef="#br0" timeOffset="122302.47">10921 6346 89 0,'0'0'110'0,"0"0"-11"0,0 0-10 0,0 0-6 15,9 7-12-15,-8-3-11 0,1-1-5 0,1 2-8 16,0 0 13-16,-2-1-11 0,2 1-2 0,3 0 0 15,-3 3 1-15,-2 0 2 0,-1 0 4 0,0 0 4 16,-4 4-7-16,4-4 0 0,0 3-5 16,-4-1 0-16,2-1-14 0,2 1 0 0,-3 0 1 0,3-3-16 15,0-1 10-15,0-1-1 0,-1 0-2 0,1 1-2 16,1-4-3-16,2 1 1 0,-3-3 0 0,6 4 0 16,2-6-4-16,-8 2-1 0,15-5 4 0,-5 1 3 15,-1-2-5-15,1 2-5 0,0-4 6 0,0 3-2 16,-1-1 3-16,-2 3-8 0,-1-2 0 0,-1 3-2 15,1-1-8-15,-2 1 8 0,0-1-4 0,-2 1-2 0,-2 2-4 16,5-2 6-16,-5 2-4 0,0 0 0 16,0 0 2-16,11 2-1 0,-7 0-3 0,-4-2 6 0,6 3-5 15,-4-2 0-15,-2-1-3 0,7 1-2 0,-7-1 5 16,4 3-1-16,-4-3 6 0,7 0-3 0,-7 0 0 16,0 0 2-16,6 0-1 0,-6 0 0 0,0 0 5 15,8 0-1-15,-8 0-2 0,0 0-4 0,0 0 0 16,0 0 0-16,0 0 1 0,4 2 1 0,-4-2 1 15,0 0-2-15,0 0-1 0,0 0-2 0,0 0 1 16,0 0 0-16,0 0-10 0,0 0 8 0,1 3 1 16,-1-3 0-16,0 0 0 0,0 0 0 0,0 0-1 15,0 0 1-15,0 0 0 0,0 0-2 0,0 0 3 16,0 0 0-16,0 0 5 0,0 0-18 0,0 0 1 16,0 0-13-16,0 0-19 0,0 0-28 0,0 0-34 15,0 0-39-15,0 0-94 0,0 0-258 0,0 0 115 0</inkml:trace>
  <inkml:trace contextRef="#ctx0" brushRef="#br0" timeOffset="123260.47">11244 6350 1 0,'0'0'100'0,"0"9"-14"0,2-3-1 0,-2-1-7 16,0-1-6-16,1 1 1 0,-1 0-9 0,0 0 1 16,1 1 7-16,-1-1 5 0,1 0 5 0,1 1 10 15,-1-3 2-15,0 3-9 0,0-1-5 0,-1-5-4 16,4 3-3-16,-4-3-7 0,3 2-1 0,-3-2-3 16,6 2 3-16,-6-2-3 0,11 0-4 0,-11 0-4 15,14-4-4-15,-4 1-2 0,0-1-4 0,-1-1-2 16,1 0-6-16,-2-2-2 0,2-1-5 0,-4 3-4 0,1 0 0 15,-2-2-4-15,-1-1-3 0,0 3-3 0,-3-3-2 16,-1 3 2-16,0-2-2 0,0 2-8 16,0 0 5-16,-1 1 1 0,1 4-3 0,-3-5-6 0,3 5 3 15,-4-3 1-15,4 3-3 0,0 0-3 0,-15 4 1 16,10 0 1-16,-2 0-1 0,1-2-1 0,2 4 0 16,0 0 0-16,2-2 1 0,-2 2-2 0,2 1 0 15,0 1-5-15,2 1 7 0,-3-1-1 0,6 1-2 16,-3 1-1-16,0-5-6 0,4 6-1 0,-3-5-2 15,2 2-11-15,3 0-4 0,-5 0 8 0,2-4 0 16,2 1 0-16,-1 0-1 0,1-2 5 0,-1 1 1 16,2-1 6-16,-1-2-3 0,3 0-2 0,5-2-2 15,-3-2-10-15,3 0-8 0,1-2 4 0,1-2-11 16,3-1-5-16,-1-1 0 0,1-2-1 0,-3 2-1 16,2-4 11-16,-1-1-4 0,-2 3 9 0,-2-2 1 0,-2 4 8 15,0 0 10-15,-3 1 10 0,-3 0 20 0,2 2 8 16,-1 1 6-16,-1 0 14 0,-3 0 5 0,3 3-3 15,-3-2 2-15,-1 4-8 0,3-4-7 0,-3 4-7 16,0 0-4-16,0 0 3 0,0 0-7 0,0 0-1 16,-17 15-3-16,8-7-7 0,4-1 8 0,-3 2-5 15,3-1-4-15,0 1 1 0,0 0-2 0,1 1 0 16,4-1-5-16,0-1-2 0,3 0-5 0,-2-1 6 16,9 3 1-16,-6-5-2 0,5 3 0 0,1-2 0 15,-2-1 0-15,2 0 0 0,-1 0-4 0,-4-1 2 0,3-1-1 16,-4 2 0-16,0-3 0 0,1 1-2 15,-3 0-3-15,0-1 10 0,4 0-6 0,-6-2 7 16,2 4 1-16,-2-4-1 0,2 4 5 0,-2-4-3 16,0 0-3-16,-4 6 3 0,0-2-13 0,2 0-28 0,-1 1-45 15,0-3-72-15,0 3-150 0,-1-4-328 16,4-1 147-16</inkml:trace>
  <inkml:trace contextRef="#ctx0" brushRef="#br0" timeOffset="124009.49">12683 6367 107 0,'0'0'193'0,"0"0"-17"16,0 0-19-16,-9-1-12 0,9 1-18 0,0 0-13 15,0 0-11-15,0 0-12 0,0 0-12 0,0 0-9 0,-9-1-7 16,9 1-5-16,0 0-5 0,0 0-6 0,0 0-4 15,0 0-5-15,0 0 1 0,0 0-8 0,0 0 0 16,0 0 0-16,0 0-1 0,0 0-4 0,0 0-1 16,0 0-2-16,0 0 1 0,0 0-6 0,0 0-1 15,0 0-5-15,18-7 4 0,-4 4-1 0,4-2 7 16,4 3-5-16,7-4 3 0,2 0-6 0,0 2 2 16,3-1-4-16,-2 2-1 0,0-1 3 0,1 0-22 15,-1 2 13-15,-2-1-2 0,-10 2-4 0,2-2-1 0,-4 0-3 16,-3 3 5-16,-2 0-2 0,-3-2 1 15,-4 2 4-15,2-2-3 0,-3 2 1 0,-5 0 0 16,11-1 2-16,-11 1-2 0,7 0-4 0,-7 0-6 16,0 0-7-16,6 1-20 0,-6-1-19 0,0 0-23 15,0 0-24-15,6-2-30 0,-6 2-151 0,0 0-306 16,0 0 135-16</inkml:trace>
  <inkml:trace contextRef="#ctx0" brushRef="#br0" timeOffset="124291.47">13161 6220 16 0,'0'0'136'0,"0"0"-22"0,0 0-7 0,0 0-4 0,19 7-14 16,-12-5-10-16,0 1-9 0,0 2-6 15,0 0-9-15,1-1-4 0,-2 1-1 0,1 4-5 16,2-5 2-16,-6 5 7 0,1-4 2 0,-2 2-13 0,0 3 21 16,-1-1 0-16,-1 1 0 0,-1 0 6 0,-4 2-9 15,1 1-1-15,-7 0-9 0,1 1 2 16,1 1-10-16,-3-1-24 0,2-1-29 0,3-1-34 0,-1-2-27 16,3-2-40-16,-1 1-138 0,4-4-270 0,2 0 120 15</inkml:trace>
  <inkml:trace contextRef="#ctx0" brushRef="#br0" timeOffset="124610.47">13617 6099 148 0,'0'0'204'16,"0"0"-19"-16,0 0-18 0,0 0-21 0,-5 14-12 0,3-7-14 15,-2 4-13-15,1 0-11 0,-2 6-7 16,0-1-10-16,4 1-7 0,-3 1-6 0,1 1-7 0,1-1-5 16,2-1-8-16,0 2-1 0,0-2-6 0,0-1-1 15,0-4-7-15,0 1-5 0,0-4-6 0,0 0-4 16,2-1-7-16,0-1-6 0,-2-2-9 0,0 0-5 15,1-2-5-15,-1 2-9 0,0-5-10 0,0 4-5 16,0-4-12-16,2 1-29 0,-2-1-58 0,0 0-127 16,8-9-288-16,-2 3 127 0</inkml:trace>
  <inkml:trace contextRef="#ctx0" brushRef="#br0" timeOffset="124875.47">13731 6064 81 0,'0'0'127'0,"0"0"-10"0,-7 18-15 0,7-7-7 0,-1-1-11 15,-4 1-10-15,4 3-10 0,1-1-4 16,-3 3-9-16,2-3-2 0,1-2-4 0,-2 1-1 0,2 0-1 16,-2 0 4-16,2 0 0 0,-5-2-3 0,5 0-2 15,0 2-1-15,0-2 6 0,0 1-14 0,0 0 6 16,4 0-5-16,-4 0-6 0,1-2 3 0,-1 3-8 15,4-3 0-15,-4 1-5 0,1 1-4 0,2-2-16 16,-2 0-20-16,4-1-7 0,-4-1-9 0,2-2-22 16,-2 1-16-16,2-3-10 0,-2-2-17 0,-1-1-86 15,0 0-204-15,0 0 90 0</inkml:trace>
  <inkml:trace contextRef="#ctx0" brushRef="#br0" timeOffset="125228.47">13602 6319 90 0,'0'0'190'0,"-5"-3"-21"16,5 3-5-16,0 0-17 0,0 0-11 16,0 0-18-16,0 0-9 0,0 0-15 0,15-6-3 0,-5 5-8 15,2-1-7-15,2-1-7 0,0 2-7 0,3 0-10 16,0-1-3-16,0 4-5 0,-3-4-2 0,0 4-9 16,0 0-4-16,-2 1-4 0,-2 0-4 0,0 1-11 15,-1-1-9-15,-1 1 4 0,-3 4-5 0,4-3-3 16,-5 2 3-16,1-2 5 0,0 2-5 0,0-1-5 15,-1 1-7-15,0-2 8 0,1 0 8 0,0 1-9 16,-1-4 7-16,1 1 4 0,0-1 3 0,3-2 9 16,0-1 10-16,4-1-7 0,2-2-4 0,-5-2 6 15,1 0-6-15,3-2 0 0,-4-1-2 0,0 0 1 16,4-3 2-16,-4-1-2 0,-7 1 3 0,5 0-1 0,-6 0 1 16,4 0-2-16,-4 1 1 0,-1-3-4 0,0 5-2 15,0 1 6-15,0 0 0 0,0 3-5 0,-1-1-8 16,0 0-10-16,-3 2-18 0,0 3-21 0,4 1-8 15,-9-1-17-15,9 1-17 0,-9 5-19 0,5-1-16 16,-2 1-29-16,2 0-122 0,0 0-293 16,3 0 129-16</inkml:trace>
  <inkml:trace contextRef="#ctx0" brushRef="#br0" timeOffset="125680.47">14115 6289 156 0,'0'0'139'0,"0"4"-5"0,0 1-12 0,3 0-15 15,-3 1-8-15,1 0-16 0,3 0-7 0,-3 5 0 16,1-2-13-16,4-1-4 0,-3 0-2 0,1-2-11 0,0 1-4 16,-2-3-3-16,4 1-6 0,-1-2 4 0,-2-1 8 15,3 0 6-15,-2-1-8 0,-4-1 8 0,14-3-2 16,-9 1-8-16,2-3-1 0,-1 2 4 0,-2-4-6 15,4 3-4-15,-3-2 1 0,-1 2 6 0,0-1 3 16,1 1-4-16,-3 1-3 0,1-2-7 0,-2 2-3 16,1 1-7-16,-2 2-9 0,6-3-9 0,-6 3-4 15,0 0 2-15,7 0-3 0,-7 0 1 0,8 5-6 16,-3-2-7-16,1 2 13 0,-2-1-3 0,1-1 1 16,1-1-6-16,1 1 2 0,1-2 4 0,2 2 5 15,-3-2-1-15,0 0 0 0,-1 0-2 0,2-1 1 16,-1 0 3-16,-1-2-5 0,4 1 5 0,-6-2 4 15,1-1 5-15,0 3-2 0,-2-3-1 0,-2 0 3 0,-1-4 1 16,0 3 1-16,0-2-1 0,-4 2-1 16,3-1 0-16,-3 0-1 0,0-3 4 0,0 5-4 15,1-4 1-15,-4 3-5 0,3 2 4 0,1-3-2 0,1 3-1 16,0 0-11-16,-1 0-17 0,3 3-16 0,0-7-19 16,1 3-26-16,3 1-10 0,5-7-20 0,4 5-20 15,1-5-24-15,0 1-97 0,3 0-274 0,1-3 122 16</inkml:trace>
  <inkml:trace contextRef="#ctx0" brushRef="#br0" timeOffset="125952.47">14673 5934 58 0,'1'-3'183'0,"-1"3"-13"0,1-4-16 0,-1 4-18 0,3-2-18 15,-3 2-11-15,0 0-14 0,0 0-11 0,0 0-7 16,0 0-9-16,0 0-6 0,8 11-3 16,-7-3-11-16,3-1-1 0,-1 5 0 0,0 0 4 0,1 3-3 15,0 2-6-15,1 2 1 0,0 5-4 0,-2 3-3 16,-1-8-2-16,3 5-5 0,-2-4-5 0,0-1 4 16,0 0-4-16,-3 1-11 0,3-2-20 0,-2 0-9 15,-1-3-19-15,0 2-19 0,0-2-20 0,0-3-25 16,0-2-5-16,0-1-24 0,-3 0-96 0,-1-3-243 15,-1-1 108-15</inkml:trace>
  <inkml:trace contextRef="#ctx0" brushRef="#br0" timeOffset="126254.48">14587 6225 42 0,'5'-5'137'0,"0"-2"-18"0,4-1-6 15,4 3-8-15,0 1-7 0,5-1-11 0,0 0-1 0,1 2-21 16,1 1-4-16,1 0-4 0,-1 4-4 0,0-2-5 15,0 1-9-15,-7 1-5 0,4 5-1 0,-4-3-8 16,-1 1-1-16,-1 2-4 0,-2-1 6 0,0 3-7 16,0-2 2-16,-4 2-1 0,3-1-10 0,-4-1 1 15,1 0-3-15,1-3 1 0,-2 0-3 0,0 1-2 16,-2-3 12-16,1 1 9 0,-3-3 23 0,5 0-2 16,-5 0-5-16,0 0-5 0,14-7-4 0,-11 2-1 15,0 0-8-15,3-5 2 0,-3 3 3 0,3-5-2 16,-3 2-2-16,0-2-1 0,-2 1 0 0,4 0 5 15,-5-2 2-15,0 4 1 0,2 0 2 0,-2 0-4 16,-2 3 0-16,4 1-5 0,-2 0-11 0,0 1-26 16,0 4-36-16,1-6-40 0,-1 6-19 0,4-2-16 0,-4 2-154 15,6-2-299-15,1 0 133 0</inkml:trace>
  <inkml:trace contextRef="#ctx0" brushRef="#br0" timeOffset="126636.47">15489 5949 180 0,'0'0'181'0,"0"0"-21"0,-1-3-19 0,1 3-21 0,0 0-13 16,0 0-6-16,0 0-13 0,-14 12-9 15,10-9-9-15,-5 5-8 0,1 0-6 0,2-2-8 16,-3 1-5-16,2 1-1 0,3-2-6 0,-4 4-2 16,4 0-1-16,-1-2-5 0,4 1-2 0,-2 0-5 0,2 1 0 15,2 1-3-15,0 0-1 0,2 1-1 0,4-3 0 16,1 2-2-16,-3 0-2 0,3 0 3 0,-1-2-6 16,-2 0 0-16,2-1-4 0,-3 1-3 0,3-1 3 15,-5-1-2-15,-1-2-1 0,3-1 6 0,-4 1 8 16,0-1 9-16,0-1 9 0,-1 0 6 0,-5-1 4 15,-1 1 3-15,2-2 2 0,-4 0-2 0,0-1-1 16,0 3-5-16,0-3-5 0,4 1-9 0,-3 0-24 16,8-1-28-16,-9 2-27 0,7-1-35 0,2-1-25 15,0 0-29-15,0 0-30 0,0 0-112 0,0 0-306 16,8-10 135-16</inkml:trace>
  <inkml:trace contextRef="#ctx0" brushRef="#br0" timeOffset="126919.47">15575 6122 13 0,'0'5'126'0,"0"-1"-13"0,1 2-8 16,0 2-12-16,2 0-9 0,1 0-4 0,1 1 4 0,3 0-7 16,0 0-7-16,0-1-2 0,0-1 3 0,4-2-6 15,0 2-1-15,-3-2 4 0,0-4-5 0,0 0-4 16,1 2 0-16,-2-3-1 0,-1 0-9 0,5-3-4 15,-7 1-4-15,2-1-5 0,3-4-6 0,-5 2 3 0,0-2-9 16,-2-3 1-16,-1 4-4 0,-2-5-3 16,-1 0-6-16,-3-1-3 0,-1 2-1 0,-3-5 2 15,-2 2-3-15,2 2-7 0,-2-1-1 0,-4 2-7 0,0 3-8 16,5 2-10-16,-4-1-20 0,4 4-14 0,-1-5-20 16,2 6-26-16,3-2-25 0,0 0-88 0,4 1-238 15,1 2 105-15</inkml:trace>
  <inkml:trace contextRef="#ctx0" brushRef="#br0" timeOffset="127193.47">15902 5777 26 0,'0'5'131'16,"-4"6"-10"-16,3-1-9 0,-4 6-8 16,3 0-5-16,-1 1-5 0,-1 0-8 0,1 0-4 15,-2 1 6-15,2 3-5 0,1-2-9 0,0-3-1 0,0 2-10 16,0-3-4-16,0 2-5 0,4 1-1 0,-2-3-3 16,0-1-10-16,2-1 4 0,-2-4-10 0,0 4-23 15,0-4-20-15,4 1-30 0,-2-1-25 0,1-2-48 16,2-3-115-16,-2 2-245 0,4-5 109 0</inkml:trace>
  <inkml:trace contextRef="#ctx0" brushRef="#br0" timeOffset="127752.47">16025 6033 46 0,'-7'12'162'0,"5"-7"-10"0,-1 4-5 0,1-1-15 0,-1 2-8 15,2 0-12-15,-3 0-10 0,4 4-10 0,-3 0-8 16,3-6-10-16,-2 6-2 0,4-4-11 16,-2 0-8-16,2-2-8 0,-1-1 2 0,3-1-3 0,0-1-5 15,-2 2 4-15,2-4-4 0,1-1 6 0,0 1-5 16,3-3 1-16,-8 0-4 0,11-3 1 0,-2 1-11 16,1-5 3-16,0 2-13 0,1-4-2 0,-1-3-10 15,0-1-10-15,0 1-3 0,2-2-9 0,-4-1 3 16,-2 8 7-16,-2-5-5 0,4 8 5 0,-3-3-5 15,0 2-1-15,-1 1 4 0,-3-2-3 0,3 5-2 16,0-2 0-16,-4 3 9 0,6-3-5 0,-6 3-3 16,0 0-1-16,9 1 7 0,-9-1-2 0,5 2 6 15,-2 1-1-15,-1-1 0 0,1 2 3 0,0-1-4 16,3-1 2-16,-1 1 2 0,0-1 0 0,3 3 0 16,3-3 0-16,0 1 2 0,1-3-2 0,1 0-10 15,-2-2 9-15,3 1 0 0,-1 0-6 0,0-5 6 0,0 1 5 16,-3 1-6-16,-1-3 1 0,1-1 2 0,-2-1 4 15,0 1-1-15,-1-1 1 0,-3 4 0 0,0-2 6 16,0 3 15-16,-2-1 7 0,0 0-1 0,-1 2-4 16,-1 3-3-16,2-7-7 0,0 5-3 0,-2 2-1 15,0 0-2-15,0 0-2 0,-17 4-1 0,10-2-7 16,-1 3 3-16,-2 0-3 0,1 1 0 0,-2-1 5 16,5 2-5-16,-2-1 0 0,-1 1-2 0,2 2-3 15,2 0 8-15,-1 0-1 0,3 1-1 0,-1 2-4 0,1-3 4 16,0 2 5-16,1 0 0 0,0-3-1 15,2 2-1-15,2 0 4 0,-2-3-6 0,5 2 0 16,0-3 8-16,0 3 1 0,4-2-4 0,0-2-18 0,4 2-20 16,5-2-23-16,1 0-24 0,0-1-46 15,-2-4-169-15,3 3-314 0,-2-6 139 0</inkml:trace>
  <inkml:trace contextRef="#ctx0" brushRef="#br0" timeOffset="127913.47">16632 6208 211 0,'0'0'264'0,"0"0"-13"15,1 2-9-15,-1-2-17 0,0 0-24 0,0 0-24 16,0 0-20-16,0 0-46 0,0 0-62 0,0 0-82 16,0 0-70-16,-13 3-189 0,4-1-317 0,-10-4 140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8:33:29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6052 6443 73 0,'0'0'81'0,"12"-2"-16"0,-7 1-6 0,0-1 0 16,4 2-14-16,-4-2-3 0,0 1-2 0,-5 1-8 16,13-2 0-16,-13 2-5 0,6 0-1 0,-6 0-2 15,7 0-3-15,-7 0-1 0,0 0-2 0,0 0 0 16,5-1-5-16,-5 1 1 0,0 0 2 0,0 0-3 15,0 0 7-15,0 0 2 0,10 0-2 0,-10 0 8 0,0 0-2 16,0 0 3-16,0 0 7 0,0 0 7 16,0 0 0-16,0 0-1 0,0 0 1 0,0 0-6 15,0 0-2-15,-5 8-6 0,5-8-4 0,0 0 3 0,0 0-8 16,0 0-1-16,-5 2 1 0,5-2-9 0,0 0 4 16,0 0-1-16,0 0-4 0,0 0-2 0,-5 1 2 15,5-1-2-15,0 0-2 0,0 0 3 0,0 0 2 16,0 0 0-16,0 0 8 0,0 0 4 0,0 0 2 15,0 0 6-15,0 0 3 0,0 0-9 0,0 0 0 16,0 0-2-16,0 0 0 0,0 0-5 0,0 0 6 16,0 0-7-16,0 0-4 0,0 0 2 0,0 0-4 15,19-5 3-15,-14 3-5 0,0-1 2 0,3 3-2 0,1-1 0 16,1 0-5-16,-1-2 0 0,4 0 1 16,0-1-2-16,4-1-1 0,0 0 0 0,2 0-2 15,-2 0 0-15,3 0-2 0,8-2 1 0,2 0-6 0,-3 0-5 16,5 2-3-16,-3-3-1 0,7-1-3 0,-2-2 3 15,2 2 2-15,1-3-1 0,0 6 4 0,-2-5 4 16,-2 2 3-16,3-1-5 0,-3 2 3 0,-1-5-2 16,-1 3 3-16,2 2 8 0,-2-4 2 0,-1 5 6 15,0-3 6-15,-1 1 0 0,-1 0 3 0,0 1 2 16,-7 3-4-16,-1 0 1 0,-2-2-2 0,1 2 1 16,-2 0-3-16,1 0-2 0,-2 0-3 0,-2 4 1 15,-1-3-2-15,1 2-1 0,-4 0 3 0,4-1-1 16,-2 1-2-16,-3-2-4 0,0 1 2 0,-3 3-4 15,1-1 2-15,-2 0-1 0,-1 0 1 0,-4 1 1 16,7-2 0-16,-7 2 0 0,6 0-1 0,-6 0-3 16,5 0-2-16,-5 0 3 0,0 0-1 0,0 0 1 0,8-3 1 15,-8 3-3-15,7 0 2 0,-7 0-5 0,7 2 0 16,-7-2-1-16,12 0-7 0,-7 1-8 0,1-1-3 16,-6 0-8-16,14 0-13 0,-8 0-13 0,-1-1-24 15,-5 1-22-15,10 0-21 0,-10 0-122 0,0 0-264 16,0 0 117-16</inkml:trace>
  <inkml:trace contextRef="#ctx0" brushRef="#br0" timeOffset="498.99">6420 6192 120 0,'-6'0'120'0,"6"0"-13"0,0 0 2 0,0 0-3 0,0 0-9 15,-10 0 1-15,10 0-5 0,0 0-1 0,0 0-2 16,0 0-2-16,0 0-14 0,0 0-4 16,0 0-5-16,10-9-7 0,-5 5-4 0,4 0-1 0,3 0-8 15,2-3-2-15,6 0-4 0,7-3-8 0,1 1-2 16,4-1 0-16,1 0 1 0,3 1 0 0,2-4-1 16,13-2-4-16,3 4 0 0,-5 0-2 0,-11 5-3 15,3 1-1-15,-3-2-3 0,2 4-2 0,-7 1-3 16,0-2-2-16,0 3-2 0,-13-1-6 0,3 1 3 15,-4-2-2-15,-6 3-2 0,-2 0 3 0,3-1-3 16,-4 1 2-16,-2 0 0 0,1 0 1 0,-4-3-3 16,0 3 2-16,-5 0 1 0,9 0-1 0,-9 0-1 0,9-1 1 15,-9 1 2-15,5-1-2 0,-5 1-3 0,0 0-8 16,0 0-8-16,8 1-20 0,-8-1-15 0,0 0-15 16,0 0-17-16,0 0-18 0,5 1-1 0,-5-1-16 15,-4 7-16-15,-1-4-78 0,-3 2-230 0,-2 0 101 16</inkml:trace>
  <inkml:trace contextRef="#ctx0" brushRef="#br0" timeOffset="980.99">6413 6474 33 0,'-3'3'143'0,"3"-3"1"0,0 0 13 0,0 0 13 16,13 0-3-16,-1-1-4 0,2-1-6 0,2-2-10 15,5 0-16-15,-1 2-8 0,12-5-11 0,-4 0-11 16,4 0-8-16,5-3-9 0,2 4-7 0,-4-3-9 16,3 2-8-16,11-5-7 0,-8 4-2 0,-4 1-9 15,2 0-12-15,-5 1-12 0,4 2-22 0,-3 0-18 16,-7 0-17-16,2 3-15 0,-11 0-9 0,0 1-7 15,-8-2-1-15,2 2-7 0,-5 0 6 0,-1-1 0 0,0 1 10 16,0 1 3-16,-7-1 3 0,7 2 6 16,-7-2 9-16,2 2 0 0,-2-2 20 0,0 0 13 15,0 0 10-15,-9 7 4 0,7-6 12 0,2-1 7 0,-9 3-5 16,9-3-3-16,-7 1-1 0,4 2-5 0,-4-1 1 16,2 1 5-16,-5 2-4 0,1 2-3 0,-1 1 2 15,-4 3-1-15,3-5-2 0,0 5-5 0,-2-3 2 16,3 2-1-16,1-3-2 0,1 2 5 0,3-4-5 15,0 0-2-15,1 0 2 0,3 0 2 0,-3-3 0 16,3 1 2-16,1-3 5 0,0 0 0 0,15 0 6 16,-3-2 1-16,8-4 2 0,8-1 0 0,3-3 9 15,0 1-5-15,1 0 10 0,3-2-1 0,1 1-7 16,1-1 0-16,-1 3-3 0,-2 0-9 0,0 0-29 16,-4 3-57-16,-7 0-62 0,-6 4-166 0,-9-3-324 15,-1 2 144-15</inkml:trace>
  <inkml:trace contextRef="#ctx0" brushRef="#br0" timeOffset="2519.98">6731 5190 95 0,'0'0'118'0,"0"0"-5"15,0 0-7-15,-1-4-9 0,1 4-1 0,0 0-11 16,0 0-4-16,-3-4 0 0,3 4-5 0,0 0-2 16,0 0-2-16,0 0 2 0,0-5-4 0,0 5-2 0,0 0 0 15,0 0-6-15,0 0-8 0,0 0-4 16,0 0-4-16,0-4-2 0,0 4-8 0,0 0-5 0,0 0-1 15,0 0-4-15,0 0-3 0,0 0-1 0,0-5-2 16,0 5-1-16,0 0-3 0,0 0 1 0,0 0-7 16,0 0 4-16,0 0-2 0,0 0-2 0,0 0 1 15,0 0-3-15,0 0-1 0,0 0 2 0,0 0-4 16,0 0 2-16,0 0 0 0,0 0-1 0,0 0-2 16,0 0 3-16,0 0-4 0,0 0 1 0,0 0 2 15,0 0-2-15,0 0-5 0,0 0 4 0,0 0 0 16,0 0-3-16,0 0 2 0,0 0-3 0,0 0-2 15,0 0 0-15,0 0-1 0,0 0 3 0,0 0-4 0,0 0 0 16,-2 11 1-16,-1-6 1 0,3-5 2 16,0 5 1-16,0 2-1 0,1-4-1 0,-1 4-2 0,0 0 3 15,0 0-1-15,0 4-2 0,-1-1 2 0,1 1-2 16,-1 1 2-16,1 4 5 0,-4 0-3 0,3 1 6 16,-1-1-4-16,1 1-2 0,1 0 3 0,0-2 0 15,-4 2-2-15,4-5-2 0,0 2 2 0,0 1-2 16,-3-1 4-16,3-1-3 0,0 0 4 0,-2 3-5 15,1-5 2-15,0 6 3 0,-1-5-4 0,1 1 2 16,0-1 1-16,-2 0 1 0,3-1-3 0,-1 1-1 16,1 1 2-16,-1-4-2 0,-2 1 1 0,4-2-1 15,-2 1 1-15,0-1 1 0,-1 0-2 0,4-2-3 16,-2-1 5-16,0 0 0 0,0 0 0 0,1-2-2 16,-1 2 3-16,0-1-5 0,0-4 0 0,1 5-6 0,-1-2-4 15,0-3-10-15,3 4-11 0,-3-4-10 0,0 0-23 16,1 5-20-16,-1-5-14 0,0 0-38 0,0 0-112 15,0 0-271-15,0 0 121 0</inkml:trace>
  <inkml:trace contextRef="#ctx0" brushRef="#br0" timeOffset="3037.99">6589 5317 13 0,'-5'-4'158'0,"5"4"-22"0,0 0-10 16,0-4-8-16,0 4-8 0,0 0-7 0,0 0-14 16,5-2-11-16,-5 2-5 0,0 0-7 0,5-4-7 15,-3 1-4-15,0-1-6 0,1 1-7 0,-3 3 4 16,2-2 1-16,-2 2 9 0,8-3-5 0,-5 0-1 16,-1-1-3-16,6 1-8 0,-2 0-2 0,3-1-2 0,-4 0-1 15,7-1-6-15,-3 2-5 0,1-2-1 16,1 4-2-16,-2-3 0 0,0 0-4 0,3 1-3 15,-1-1 0-15,-2 2 1 0,1-2-1 0,3 1-2 0,-8 2-6 16,8-2 0-16,-7 2 0 0,2 0 4 0,-3-2-3 16,4 1-1-16,-1 0 6 0,-2 0-5 0,-2-1-4 15,1 1-1-15,4 2 2 0,-4-1 2 0,3 0-2 16,-8 1 0-16,10-1-3 0,-4 1-1 0,0-2 0 16,-6 2-2-16,10-1 0 0,-10 1-6 0,9 1-1 15,-2-1-2-15,-7 0-3 0,9 2-2 0,-2-1-12 16,-2-1-4-16,0 2-9 0,-5-2-9 0,8 0-7 15,-5 2-18-15,-3-2-9 0,2 5-14 0,-2-5-20 0,0 0-101 16,-9 8-237-16,4-7 104 0</inkml:trace>
  <inkml:trace contextRef="#ctx0" brushRef="#br0" timeOffset="3454.99">6603 5425 76 0,'0'0'82'0,"0"0"-1"16,0 0-4-16,0 0 4 0,0 0-5 0,0 0 0 0,7 5-14 15,-7-5 10-15,0 0-15 0,5 3 5 0,-5-3-3 16,1 5 9-16,4-5 1 0,0 3-2 16,-5-3-6-16,8 0-7 0,-4 1-1 0,4-1-3 0,-8 0 1 15,15-1-8-15,-2 1 1 0,0 0-8 0,4-3-1 16,-4 3-4-16,6-4-4 0,-1 4-4 0,-4-1 3 16,0 1-4-16,-1-2-5 0,-2 2-2 0,2 0-4 15,0 0 0-15,-3 2 3 0,-2-2-3 0,-1 0 0 16,1 1-3-16,-1-2-4 0,-2 2 2 0,0 1 0 15,0 0 1-15,-5-2-1 0,10 0-4 0,-6 0 1 16,-4 0-1-16,6 3 4 0,-6-3-3 0,7 0 1 16,-7 0-6-16,5 1-11 0,-5-1-11 0,7 1-14 0,-5 1-20 15,-2-2-20-15,7 1-38 0,-7-1-125 0,4 1-259 16,-4-1 115-16</inkml:trace>
  <inkml:trace contextRef="#ctx0" brushRef="#br0" timeOffset="3847.99">7045 5474 15 0,'0'0'114'0,"0"3"-13"0,0-3-2 15,0 0-5-15,0 4-2 0,0-4-8 0,0 5 3 16,0-5-1-16,-2 6-3 0,2-2-9 0,-1-1-10 16,1-3-4-16,-3 9-3 0,3-4 0 0,0 2-5 15,-1 1-4-15,-2 0-9 0,3 1 3 0,3 0-5 16,-6 2-6-16,3-1-3 0,0 1 0 0,0-5-2 15,3 6-1-15,-3-3-9 0,0-1 5 0,1 0-9 16,-1-1 2-16,0 0 2 0,0-4-3 0,3 3-4 16,-3 1 2-16,0-3 1 0,1-1-1 0,-1-3 0 15,2 3 2-15,-2-3-1 0,0 4-11 0,0-4-1 16,0 0-40-16,0 0-39 0,8-10-44 0,-8 4-120 0,3-2-262 16,-2 2 117-16</inkml:trace>
  <inkml:trace contextRef="#ctx0" brushRef="#br0" timeOffset="4126.99">7053 5318 132 0,'4'-5'127'0,"-3"1"-18"15,3 3-3-15,-4 1-18 0,5-5-6 0,-5 5-1 0,4-3-15 16,0 0-7-16,-4 3-8 0,0 0-9 0,0 0-15 16,5-2-20-16,-5 2-10 0,0 0-5 0,0 0-24 15,0 0-21-15,0 0-28 0,0 0-53 0,-2 9-144 16,2-9 64-16</inkml:trace>
  <inkml:trace contextRef="#ctx0" brushRef="#br0" timeOffset="4799.99">7131 5445 88 0,'0'0'90'0,"0"0"2"0,0 0-8 0,0 0-5 16,0 0-8-16,0 0-4 0,0 0-4 0,0 0 1 15,-4 2-5-15,4-2 8 0,0 0-11 0,0 0-2 16,0 0-1-16,-1 6-6 0,1-6-6 0,1 4-2 15,-1-4-5-15,0 0 0 0,1 3 0 0,1 1-7 16,-2-4 4-16,1 8 4 0,0-4-7 0,1-3-8 16,0 3 5-16,1 1-4 0,-3 1-1 0,2-2 1 15,-1 1-4-15,1 1 1 0,-1 1 0 0,0 0 3 0,1 2-4 16,-2-1-1-16,0 1-1 0,2 1 1 16,-1 0-1-16,1 1-4 0,-1-3 5 0,-1 2-2 0,1-1-4 15,-1-1 2-15,3 1-4 0,-3-4 0 0,2 2 2 16,0 0-4-16,-1-2 2 0,0 0-5 0,2 0 3 15,-3-1-3-15,0-4-1 0,0 6 6 0,0-3 3 16,2-1-5-16,-2-2-3 0,0 4 2 0,0-4 0 16,0 0 2-16,0 3 4 0,0-3 2 0,0 0 3 15,4 3 4-15,-4-3 7 0,0 0 2 0,0 0 5 16,0 0 3-16,0 0-1 0,0 0-1 0,0 0-1 16,0 0-5-16,9-4-3 0,-9 4-1 0,4-6-5 15,1 3 0-15,0 1 1 0,-4-1-8 0,3-1 1 16,0-3 1-16,1 1-3 0,-1 2 1 0,0-3-5 15,1-1 2-15,0-2-1 0,-1 1 0 0,-2-1 2 16,2 0-3-16,0 1-5 0,1-1 5 0,-1 0 1 0,4 0-1 16,-6-1-3-16,2 5 4 0,0-2 1 0,1 0 3 15,-1-1-1-15,0 3 1 0,2 1 1 16,-3-2-1-16,0 2-1 0,1 0-1 0,0 1 1 0,-1-1-1 16,1-2 0-16,-2 2-5 0,1 1 0 0,-1 0 0 15,1 0-2-15,1 0 3 0,-2 3-4 0,1-4-1 16,-3 5 0-16,6-6 1 0,-5 5-8 0,-1 1-5 15,4-5-20-15,-4 5-20 0,4 0-20 0,-4 0-21 16,0 0-27-16,0 0-25 0,9 4-34 0,-9-4-129 16,1 6-331-16,-1 1 147 0</inkml:trace>
  <inkml:trace contextRef="#ctx0" brushRef="#br0" timeOffset="5414.99">7357 5597 8 0,'2'3'115'16,"-2"-3"-9"-16,7 3 1 0,-4-2-10 0,-1 2-17 15,-2-3-7-15,8 3-6 0,-6-1 4 0,-2-2 0 16,7 2-11-16,-6 1 3 0,-1-3-6 0,5 0-2 0,-1 4-2 15,-4-4-3-15,4 1 2 0,-4-1 1 0,7 2-7 16,-7-2 3-16,8 0-5 0,-8 0-3 16,10-3-3-16,-3-1-6 0,-1 2-7 0,-1 0 3 0,3-1-7 15,-3 1 2-15,4-3-2 0,4-1-3 0,-4 0-1 16,2 1-2-16,-1-1-4 0,-1 0-1 0,-3-1-4 16,-1 1 3-16,4-1-2 0,-4 0 4 0,-1 2-2 15,-2 0 4-15,3 0 0 0,-2 1-1 0,-2 0-3 16,3 0-2-16,-3 0-1 0,-1 1 5 0,0 3-6 15,-1-5-4-15,1 5 2 0,0 0 1 0,-4-6-6 16,2 3 3-16,2 3 0 0,0 0-6 0,-9 0 7 16,9 0 0-16,-12 2 0 0,12-2 0 0,-13 1-3 0,7 0 1 15,1 0 0-15,0 1 0 0,5-2-1 16,-13 2 1-16,8 1 4 0,-4-1 1 0,4 1 3 16,-3-3 4-16,3 2-10 0,1 0 0 0,-1 2 1 0,1-3-2 15,0 2 6-15,3 0-1 0,-3 2-6 0,-1-3-2 16,1 5 5-16,0-2 5 0,2-1-6 0,-2 3 2 15,0-1-1-15,-1 3 2 0,2 1 1 0,-3-1 3 16,4 0-1-16,0-1-5 0,1 0 7 0,1-1 2 16,-4 0 0-16,6 3-1 0,-2-2-2 0,-2 1 5 15,2-2 1-15,2 0-3 0,0 0 3 0,-2 1-1 16,1-1 0-16,1-1-2 0,-1 0-1 0,2 0 0 16,1-1-4-16,0-1 5 0,0 2-3 0,0 0 2 0,1-1 0 15,4-1-2-15,1 1-1 0,-1-1-2 16,3 0 2-16,6 0-2 0,-4-3-6 0,4 1-8 15,-4 0-20-15,4-2-15 0,-7 0-27 0,3-2-27 0,-4 0-46 16,-1-1-153-16,-1 1-320 0,-3-2 142 0</inkml:trace>
  <inkml:trace contextRef="#ctx0" brushRef="#br0" timeOffset="9863.99">7558 11937 44 0,'-5'-4'91'0,"2"1"-6"0,3 3-4 15,-2-5-14-15,2 2-10 0,0 3-22 0,-2-4 7 16,2 4-8-16,0 0-2 0,0-5-1 16,0 5-8-16,-1-4 5 0,1 4-1 0,-1-5-5 0,1 5-3 15,-4-3-5-15,4 3-3 0,0 0 17 0,0 0-5 16,-3-5 7-16,3 5-1 0,0 0-4 0,-4-3-1 15,4 3-6-15,-3-2 5 0,3 2-6 0,0 0 8 16,0 0-6-16,0 0-1 0,-4-2 4 0,4 2 2 16,0 0-8-16,0 0 5 0,0 0-6 0,0 0 2 15,0 0-3-15,0 0-3 0,0 0-1 0,0 0 2 16,0 0-6-16,0 0 6 0,0 0 2 0,0 0 6 16,0 0 1-16,0 0-2 0,0 0 5 0,0 0 2 0,0 0-5 15,0 0 0-15,0 0 2 0,0 0-5 16,0 0-3-16,0 0 3 0,0 0-2 0,0 0 1 0,0 0 0 15,0 0-5-15,0 0 4 0,0 0-2 0,0 0 2 16,0 0-4-16,0 0 1 0,14 0 0 0,-6 0-4 16,2 0-4-16,-1 0 1 0,1 0 4 0,2 2-4 15,-1-4 0-15,-1 4-6 0,4-1 3 0,-4 0 1 16,2 0-3-16,-2-1 0 0,-6 0-4 0,10 2-7 16,-4-2 6-16,-2 0 1 0,0 1-2 0,-3-1 6 15,-5 0-3-15,14 0 5 0,-8 0-6 0,1-1 2 16,-7 1-4-16,11 0 3 0,-11 0 4 0,8 1-2 0,-8-1-3 15,7 0 3-15,-7 0-5 0,0 0 5 0,8 1-1 16,-8-1-1-16,0 0-1 0,0 0 2 16,0 0 2-16,8 0-6 0,-8 0 3 0,0 0 3 0,0 0-3 15,0 0-2-15,0 0-1 0,0 0 2 0,0 0-1 16,0 0 4-16,5 0-5 0,-5 0 0 0,0 0 2 16,0 0 1-16,0 0-10 0,0 0 11 0,0 0-3 15,0 0 1-15,0 0 3 0,0 0 2 0,0 0 2 16,0 0 0-16,0 0-5 0,0 0 3 0,0 0-5 15,0 0 6-15,0 0-3 0,2 3-2 0,-2-3 2 16,0 0 5-16,-2 6-5 0,2-6-7 0,-3 7 10 16,2-3-4-16,1 1 6 0,0 2-5 0,-1-1-3 0,1 1 3 15,1 1 3-15,-6 1-4 0,5 1 2 16,0 1 1-16,0-1 2 0,0 3-4 0,-1-4 2 0,-1 0 0 16,1 3-7-16,1-3 5 0,-1 1-2 0,0 0 4 15,1 0 1-15,-2 2 0 0,1 0 1 0,0-2 0 16,1 3 1-16,-2-3-4 0,2 3-5 0,-1-1 6 15,1-2 1-15,-1 4 1 0,1-4-5 0,0 2 4 16,-1 0 1-16,1-2-3 0,-2 2-1 0,0-2 5 16,2 0-1-16,0 0-4 0,0 1-1 0,-2 0 1 15,1-2 6-15,1 0-5 0,-2 3 1 0,2-3-5 16,-2 0 3-16,1-3 0 0,-2 1 3 0,6 1-6 0,-6 0 4 16,2-3-3-16,1 6 3 0,0-4-1 0,0 3 0 15,0-3-3-15,-2 4 7 0,3-2 0 16,-2 0-6-16,-1 1 6 0,4 2-3 0,-5-3-2 0,3 2 5 15,-2-1-4-15,2-3-2 0,0 0-2 0,-3 0-4 16,3 1 2-16,-1-1 10 0,2-1-1 0,-2 2 1 16,1-1 0-16,-2-2-5 0,2 0 4 0,-1 0 1 15,1 0-2-15,0-1-8 0,-1 0 6 0,1 0 0 16,0-4-3-16,0 6 4 0,0-3 1 0,0-3 1 16,-1 6-5-16,1-6 1 0,0 4 1 0,0-4 5 15,0 0-1-15,0 0 0 0,-3 5-3 0,3-5 2 16,0 0 0-16,0 0 3 0,0 0-6 0,0 0 0 0,0 3-1 15,0-3 1-15,0 0 0 0,0 0-2 0,0 0-3 16,0 0 0-16,0 0 6 0,0 0-1 0,0 7-8 16,0-7 6-16,3 1 1 0,-3-1 1 0,0 0-1 15,2 4-4-15,-2-4 0 0,1 3 6 0,-1-3-1 16,0 5-4-16,0-5 5 0,0 0-3 0,0 4-2 16,0-4 3-16,0 2 2 0,0-2-4 0,0 6-3 15,0-2 7-15,0 0-8 0,0-4 7 0,0 6-2 16,2 1 2-16,-2-5 1 0,1 2-2 0,-1 1 3 15,3-2 0-15,-2 0-4 0,0 2 5 0,-1-5-3 0,0 6-8 16,0-6 12-16,1 4-5 0,-1-1 4 0,0-3-6 16,0 0 3-16,3 5 0 0,-2-2 0 0,-1-3 1 15,0 0-6-15,1 3 7 0,-1-3 6 0,0 0 3 16,0 0 1-16,0 0-3 0,0 0 0 0,0 0 0 16,-5 3-1-16,5-3 4 0,-7 0 4 0,7 0 1 15,-12-3 0-15,6 1-3 0,6 2 6 0,-10-1-3 16,3 1 3-16,2 0-2 0,-4-2 8 0,9 2-6 15,-13-1 6-15,7 1 0 0,6 0 1 0,-10 0 3 0,10 0 4 16,-10-1-5-16,10 1 2 0,-7-1-6 16,7 1 3-16,-5-2-2 0,5 2-4 0,0 0 9 15,0 0-2-15,-9-1-3 0,9 1-2 0,0 0-2 0,-5-3-6 16,5 3 1-16,0 0-5 0,0 0-21 0,-6-1-21 16,6 1-34-16,0 0-46 0,0 0-52 0,-2-5-162 15,2 5-350-15,0 0 154 0</inkml:trace>
  <inkml:trace contextRef="#ctx0" brushRef="#br0" timeOffset="13333.99">7549 7235 41 0,'-7'-3'115'0,"7"3"-10"0,0 0-25 15,0 0 0-15,-5-3-10 0,5 3-10 0,0 0 1 16,0 0-10-16,0 0-2 0,0 0-11 0,0 0 8 16,0 0-3-16,0 0 1 0,0 0-8 0,0 0 8 15,-5-1-2-15,5 1-3 0,0 0 2 0,0 0 0 16,0 0-8-16,0 0-7 0,0 0 2 0,0 0 0 16,0 0-4-16,0 0 0 0,0 0-3 0,0 0-3 0,0 0-3 15,0 0-1-15,0 0-2 0,0 0-5 16,0 0 7-16,0 0-7 0,0 0 6 0,0 0-2 15,0 0-3-15,0 0 4 0,0 0-5 0,0 0 7 0,0 0-3 16,0 0 1-16,0 0 4 0,7 10 3 0,-7-10-2 16,7 2 0-16,-3-1-6 0,3 2 5 0,0-1-7 15,-1 1 0-15,1-2 3 0,5 2-4 0,-1 1 3 16,3 0-6-16,-3 0 2 0,2 1 1 0,-1-2-6 16,7 2 2-16,-4-1 0 0,1 2 4 0,-2-2 1 15,1 3-3-15,4-2-4 0,-3-2-1 0,0 3 2 16,1 1-1-16,-3-4 1 0,-4 2-3 0,5-2 3 15,-2-1-2-15,-4 1 3 0,4 1-1 0,-3-1-4 0,4 0 4 16,-2 0-6-16,-3-1-1 0,1-1 7 16,-1 1-3-16,-3 1 0 0,2-3 3 0,-1 3-4 0,-1-2 4 15,0 0-3-15,0 3 3 0,-6-4 0 0,7 1-4 16,-2 0-1-16,-5-1-2 0,6 1 6 0,-6-1-4 16,0 0 2-16,5 1-1 0,-5-1 4 0,0 0-9 15,0 0 7-15,0 0-1 0,0 0-1 0,0 0 3 16,7 1 0-16,-7-1 0 0,0 0 0 0,0 0-2 15,0 0 3-15,0 0-3 0,0 0 3 0,0 0-3 16,4 0-3-16,-4 0-3 0,0 0 3 0,0 0 1 16,0 0-5-16,0 0-2 0,2 3 7 0,-2-3 5 0,0 0-2 15,0 0-2-15,-1 7-2 0,1-7 3 0,1 4 1 16,-1-4-3-16,0 0 2 0,0 4-4 0,0-4 2 16,0 0 4-16,-2 4 1 0,2-4-3 0,0 5 2 15,0-5-15-15,-2 5 11 0,2-5 5 0,0 5 1 16,-1-1-6-16,1-4 0 0,0 5 4 0,-1 0 0 15,-1 0-4-15,2-3 5 0,-1 2-1 0,0 2-1 16,0-1 1-16,-1 0 0 0,1-1-2 0,0 1 0 16,-2 0 2-16,2 0-3 0,0 1 2 0,-2 1 1 15,2-2-5-15,-4 1 5 0,4 1-10 0,-1 1 12 16,0 3-5-16,-1-5-3 0,1 1 7 0,-1 1-3 0,-1 1-1 16,2 0 3-16,-1-1-2 0,-1 4 0 0,-1-2 0 15,0-1 6-15,4 3-6 0,-4-3 3 16,1 2-4-16,0-4 7 0,0 3-3 0,-2-3-4 0,3 2-1 15,1 0 1-15,-5-1 2 0,5 3 3 0,-1-5-3 16,-1 5-2-16,-1-2 3 0,4-1-1 0,-3 1 1 16,0 0-4-16,-1-1 4 0,4 1 2 0,-2 0-3 15,-3-1-3-15,3 2 4 0,2 0 2 0,-4-1-3 0,1 2-4 16,-1-2 6-16,1 2-3 0,-1-1-6 16,1 1 7-16,-2 1-2 0,-1 2 2 0,1-2 2 15,2 2 3-15,0 2-3 0,2 0-3 0,0 1-3 16,0 0 6-16,1 2-3 0,1 0 3 0,-2-2 7 0,2 5 2 15,0-3-7-15,0-1 8 0,2 2-7 0,0 8 15 16,-1-8-5-16,1 5 5 0,2 1-1 0,1-2 1 16,-4 2 0-16,4-8 4 0,-1 10-2 0,2 0-1 15,-2-1-8-15,-1 3 4 0,3-3-2 0,-2 1-2 16,-3 1 1-16,3 0-3 0,-3-1 0 0,-1 0 0 16,0-1-6-16,0 0 4 0,-1 3-9 0,-3-3 3 15,3 1-1-15,-3 0-10 0,4-3 13 0,-4 1-1 16,3-2-1-16,0 2 0 0,-1-8 2 0,2 2-3 15,0 1 2-15,2-4 0 0,-2 2-4 0,0 1 3 0,2-2 2 16,0 2-4-16,0 0 2 0,-1-1 0 0,-1 0-5 16,0 1 2-16,3-1 1 0,-3 0-1 0,0 1 1 15,0-3-1-15,0 6 2 0,-3-3-1 0,6-3-3 16,-3 1 3-16,0 0 0 0,0-1-2 0,1 0 1 16,-1 3 1-16,2-4-2 0,-2-1 1 0,2 0-12 15,2 1 8-15,1 1 3 0,-4 0 1 0,0 0 0 16,3-1 4-16,0-2-3 0,-1 2 1 0,-2-1-1 15,3 2-3-15,0-1 5 0,-3-4-4 0,-1 1 0 0,5 2-1 16,-1 1 0-16,-4-1 2 0,1 2-1 16,-1-3 0-16,3 3 2 0,-3-3-1 0,1 1-4 0,-1-3 4 15,0 0 1-15,0 0-1 0,0 5-3 0,3-2 0 16,-3 2 0-16,0-6 2 0,0 1-1 0,0 1 0 16,0 2 1-16,0 0 2 0,0-1 2 0,0 3-7 15,1 0 5-15,-2-2-3 0,-2-4 3 0,6 6 0 16,-3 0-7-16,0-5 10 0,-3 5-7 0,3 0 2 15,0 1 1-15,-1-5 2 0,-2 4-2 0,3 1-3 16,0-2 2-16,0 1 1 0,0 0 3 0,0 0-5 16,0-2 2-16,0 0 0 0,0 1-5 0,3-1 5 0,-2 1 2 15,-1 1-2-15,0-1 1 0,3 2 0 0,-2-4-2 16,0 5-1-16,1-3 2 0,-2-2 1 16,2 2-2-16,-2 0 1 0,3-3 4 0,-3 0-5 0,2 3-2 15,-2 2 2-15,3-1-3 0,-3 0 3 16,0 2-3-16,5-4 5 0,-4 2-1 0,2 0-2 0,-2-2 4 15,0 1-5-15,3 1 2 0,-1-2-1 0,-2 2 2 16,0-1-1-16,-1-3 1 0,0 4-2 0,-1 2 3 16,2-2 1-16,-2 0-8 0,1 2 5 0,-4-2 0 15,4 1 2-15,-1 0-4 0,-2 1 5 0,1-1-3 16,-1 7 0-16,2-7-1 0,1 2 0 0,-5-2 5 0,5 0-3 16,0 0-4-16,0 0 3 0,0 0-3 0,0 0 3 15,0 0-2-15,-3-1 6 0,6-1-6 16,-3 1 1-16,0-2 2 0,0 1 1 0,0-4 0 0,0 1 0 15,0-3 0-15,0 5-3 0,0-3 0 0,0-1-2 16,0 1 2-16,0-1-6 0,6-2 8 0,-5 0 1 16,-1-1-2-16,0-2 3 0,2 0-1 0,-1 0 1 15,0 0-3-15,2 0 3 0,-2 0-2 0,2-1 0 16,-2 0 2-16,0 0-1 0,2-1 1 0,-2-1-3 16,2 0 5-16,-3-3-4 0,1 6 2 0,-1-3-3 15,0-3 1-15,0 0-1 0,1 5 3 0,-1-5-1 16,0 0 2-16,1 3-3 0,-1-3-1 0,0 0 1 0,4 2-1 15,-4-2-4-15,0 7 4 0,1-4 1 0,-1-3-5 16,3 5 3-16,-3-1 4 0,1 0-3 0,0 1 1 16,0 0 0-16,1 0-1 0,1 1 3 0,-2 0-8 15,2 0 6-15,-3 0 0 0,2-2-2 0,-1 0 2 16,2 2 2-16,-2 0-4 0,2-2 2 0,-3 1 0 16,5-1-1-16,-4 1 0 0,0-1-1 0,2-1 2 15,-2 1 1-15,2 2-1 0,-1-1-4 0,0 0 2 16,-1-1-8-16,0 0 6 0,2 2 6 0,-2-2-1 15,0 3-1-15,1-2 0 0,-1 2-2 0,0-4 1 0,0 4-5 16,1-3 4-16,-1 2 4 0,1-1-5 0,-2 0 4 16,2-1-8-16,-1-2 7 0,-1-2 1 0,1 6-2 15,-1-6 2-15,0 0-2 0,0 5 3 0,0-5 3 16,0 0-4-16,0 0 4 0,2 2 0 0,-2-2-4 16,0 0-3-16,0 0 6 0,0 0 1 0,0 0-6 15,0 0 2-15,0 0-1 0,0 0 1 0,0 0-3 16,0 0 2-16,0 0 0 0,0 0 2 0,0 0-1 15,0 0 0-15,0 0-1 0,0 0-1 0,0 0 3 0,0 0-3 16,0 0 0-16,0 0 2 0,0 0 0 16,0 0 4-16,0 0-5 0,0 0-1 0,0 0 2 15,0 0-1-15,0 0-3 0,0 0 2 0,0 0 1 0,0 0 0 16,0 0 2-16,0 0-3 0,0 0 1 0,0 0-4 16,0 0 4-16,-16-6-1 0,16 6 0 0,-11 0-1 15,4 1 0-15,0-2 1 0,-3 0 0 0,0-1-2 16,-2 2 0-16,-1 2-1 0,-2-2 1 0,-2 1 3 15,-1 0-3-15,0 1 3 0,-1-2-1 0,0 0-1 16,7 1 2-16,-7 0 1 0,6 0-1 0,1-1-2 16,-2-1 6-16,3 2-4 0,-1-1 0 0,0 2 2 0,3-1-1 15,2 0 4-15,0-1 2 0,1 0 3 0,-2 0 2 16,8 0 4-16,-9 0 6 0,9 0 2 16,0 0 5-16,-9 0 0 0,9 0 7 0,0 0 6 0,0 0-1 15,0 0 0-15,-6 0-5 0,6 0-2 0,0 0-1 16,0 0-3-16,-4-2-4 0,4 2-3 0,0 0-2 15,-7-2-3-15,7 2-2 0,0 0-6 0,0-5 1 16,0 5-4-16,0 0 0 0,0 0-4 0,0 0-10 16,-3-4-12-16,3 4-14 0,0 0-15 0,0 0-16 15,0 0-27-15,0 0-32 0,0 0-37 0,0 0-74 16,0 0-124-16,0 0-385 0,0 0 170 0</inkml:trace>
  <inkml:trace contextRef="#ctx0" brushRef="#br0" timeOffset="19756">6941 7475 61 0,'0'0'60'0,"0"0"-5"0,0 0-2 15,0 0-5-15,0 0 2 0,0 0-1 16,0 0-1-16,0 0 0 0,0 0-4 0,0 0 5 16,0 0 1-16,0 0-13 0,0 0 16 0,0 0-5 0,0 0-5 15,0 0 0-15,0 0-6 0,0 0 5 0,0 0-5 16,0 0-4-16,0 0 1 0,0 0-1 0,0 0-10 15,0 0 4-15,-6 3-6 0,6-3-2 0,0 0 9 16,0 0-6-16,0 0-1 0,0 0-10 0,0 0 6 16,0 0 1-16,0 0 1 0,0 0-5 0,0 0 2 15,0 0-1-15,0 0-4 0,0 0 0 0,0 0-2 16,0 0 3-16,9 5-4 0,-9-5 4 0,9 2-5 0,-5-1-6 16,-4-1 8-16,7 4 1 0,-2-4-8 0,1 5 5 15,-2-5-5-15,2 1 1 0,3 2 0 16,-5-2 2-16,1 1 2 0,3-1-1 0,-2 0-10 0,-6-1 9 15,13 0-1-15,-8 0-2 0,-5 0 3 0,10 2-1 16,-7-2-4-16,-3 0 2 0,8 1 1 0,-8-1-3 16,0 0 3-16,0 0 2 0,9-3-3 0,-9 3-3 15,0 0-1-15,0 0 4 0,0 0-1 0,6 2-1 16,-6-2 2-16,0 0-3 0,0 0 5 0,0 0-2 16,0 0-4-16,0 0 0 0,0 0-1 0,6 1-3 15,-6-1-20-15,0 0-21 0,0 0-16 0,0 0-31 16,0 0-114-16,8-3-225 0,-8 3 100 0</inkml:trace>
  <inkml:trace contextRef="#ctx0" brushRef="#br0" timeOffset="21614.99">6971 8761 29 0,'0'0'108'0,"0"0"-3"16,0 0-12-16,0 0-1 0,0 0-9 0,0 0-2 15,0 0-9-15,0 0-3 0,0 0-5 0,0 0-5 16,0 0-12-16,0 0 4 0,0 0 2 0,0 0-11 16,0 0 1-16,0 0-2 0,0 0 3 0,0 0-1 15,0 0-6-15,0 0-3 0,-1-3-6 0,1 3-6 0,0 0 10 16,0 0-1-16,0 0 0 0,0 0-7 0,0 0 5 16,0 0 3-16,0 0-6 0,0 0 5 0,0 0-2 15,0 0-1-15,0 0-2 0,0 0 4 0,0 0-10 16,0 0 0-16,0 0-7 0,0 0 7 0,0 0-7 15,0 0-6-15,0 0 4 0,0 0 2 0,0 0-7 16,0 0 5-16,0 0-5 0,0 0 5 0,-4-2-4 16,4 2-2-16,0 0 0 0,0 0-1 0,0 0-1 15,13 0 3-15,-13 0-1 0,9 0-2 0,-9 0-3 0,10 0 0 16,-2 0 1-16,-8 0 0 0,11-3-1 16,-7 3 1-16,3 0 2 0,-7 0-2 0,11 0-1 15,-11 0 2-15,9 0-1 0,-4 0 3 0,0 3-9 0,-5-3 7 16,12 0-3-16,-5 2-1 0,-2-1 2 0,1 0 1 15,0 2-3-15,-2-3 3 0,-4 0-1 0,10 2-2 16,-5-2 6-16,-5 0-2 0,5 0-6 0,-5 0 1 16,7 0 5-16,-7 0 2 0,0 0-2 0,0 0 0 15,0 0-1-15,9 0 2 0,-9 0-3 0,0 0-2 16,0 0 6-16,0 0-9 0,0 0-20 0,0 0-14 16,0 0-24-16,0 0-30 0,0 0-17 0,0 0-44 15,0 0-81-15,7 0-256 0,-7 0 114 0</inkml:trace>
  <inkml:trace contextRef="#ctx0" brushRef="#br0" timeOffset="32697.68">7088 9968 104 0,'0'0'100'0,"0"0"-8"0,0 0 4 16,0 0-9-16,0 0-15 0,0 0-1 0,0 0-1 16,0 0-5-16,0 0-3 0,0 0-9 0,0 0-1 15,0 0-4-15,0 0 1 0,0 0-7 0,0 0-2 16,0 0-3-16,0 0-3 0,0 0-1 0,0 0-2 15,0 0-7-15,0 0 4 0,0 0 2 0,0 0-4 0,0 0 3 16,0 0-4-16,0 0 0 0,0 0 5 16,0 0-4-16,0 0-1 0,0 0 1 0,0 0-2 0,0 0-7 15,0 0 4-15,0 0-1 0,-6-9-4 0,6 9 4 16,0 0-5-16,0 0 3 0,0 0-1 0,0 0-3 16,0 0-2-16,0 0-1 0,0 0-2 0,0 0 4 15,0 0-6-15,0 0 3 0,-5 0-2 0,5 0 1 16,0 0-1-16,0 0-1 0,0 0-3 0,-6-5 4 15,6 5 0-15,0 0-7 0,0 0 1 0,0 0 4 16,0 0-5-16,0 0 5 0,0 0-3 0,0 0-1 16,-9 2 1-16,9-2 0 0,-1-5 0 0,1 5 0 0,0 0-6 15,0 0 5-15,0 0 0 0,-9 2-2 0,9-2 3 16,0 0-4-16,0 0 3 0,0 0-9 16,-4 3 10-16,4-3 0 0,0 0-2 0,0 0-1 0,0 0-2 15,0 0 5-15,0 0 2 0,-5 3-2 0,5-3 0 16,0 0-4-16,0 0 4 0,0 0 0 15,0 0 3-15,0 0-5 0,0 0 0 0,0 0 2 0,0 0 3 16,0 0 0-16,0 0-1 0,0 0-2 0,0 0 1 16,0 0-2-16,0 0 3 0,0 0 1 0,0 0-10 15,15 0 3-15,-8 3 4 0,-1-2 0 0,3 1-4 16,1-2 1-16,2 0 3 0,2 0 0 0,-3 2 0 0,3-2 0 16,-1 1 0-16,2-1-3 0,-2 2 2 0,-4-1 1 15,2 0 0-15,1-2-1 0,-3 0 2 0,-3 1-4 16,2 1 0-16,-8-1-1 0,9-1 1 0,-9 1 4 15,9 0-5-15,-9 0 6 0,0 0-1 0,6 0-6 16,-6 0 4-16,0 0-6 0,0 0 2 0,8 0-7 16,-8 0-10-16,0 0-18 0,0 0-20 0,0 0-26 15,0 0-51-15,0 0-137 0,0 0-295 0,0 0 131 16</inkml:trace>
  <inkml:trace contextRef="#ctx0" brushRef="#br0" timeOffset="41911.33">7638 11058 81 0,'0'0'87'0,"0"0"-6"0,0 0-6 0,0 0-9 15,0 0-9-15,0 0 0 0,0 0-12 0,0 0-5 16,0 0-4-16,0 0-5 0,0 0-1 0,0 0 8 16,0 0-2-16,0 0 12 0,0 0 5 0,0 0-8 15,0 0 4-15,0 0-6 0,0 0-1 0,12-1-4 0,-12 1-7 16,0 0 1-16,6-6-3 0,-6 6-4 16,0 0-5-16,4-1-2 0,-4 1-4 0,0 0 5 15,0 0-8-15,9 0-7 0,-9 0 10 0,0 0-7 0,9 6 4 16,-3-5-1-16,-2 1-2 0,1-1-2 15,2-1-8-15,3 1 6 0,3 0 0 0,-1 1 1 0,4-2 2 16,2 0 3-16,1 3-10 0,2-3-1 0,0 0 4 16,2 0 1-16,4 0 4 0,-7 1-2 0,1-1-15 15,-1 3 14-15,0-3-3 0,-1 1 4 0,-7-1-8 16,2 0 2-16,-1 1-2 0,-3-2-2 0,-3 2 5 16,-2-1-10-16,4 0 10 0,-9 0 4 0,7-1-5 15,-7 1 3-15,5 1-7 0,-5-1 7 0,0 0-5 16,7 0 7-16,-7 0-12 0,0 0-5 0,5 2 0 15,-5-2-10-15,0 0-20 0,6 3-24 0,-2-2-40 0,-4-1-81 16,5 2-201-16,-5-2 89 0</inkml:trace>
  <inkml:trace contextRef="#ctx0" brushRef="#br0" timeOffset="42340.34">8617 10831 10 0,'0'0'102'0,"0"0"-5"0,0 0-5 0,0 0-12 16,0 0-16-16,0 0-2 0,0 0-6 0,0 0-3 15,3 8-8-15,-3-8-5 0,1 6-15 0,1-1 12 0,-1 0 2 16,1 1-8-16,1 0 3 0,-2 1-3 0,1 1-14 16,0 1 6-16,2-1-2 0,-1 3 2 15,0 0 1-15,2-2-2 0,0 1-1 0,0 1-3 0,-2-2 0 16,2 3-3-16,-2-3 1 0,0-1-8 15,1 0 2-15,-4 0-5 0,2 1 7 0,0 0-9 0,-2-3 9 16,0 0-11-16,0 3 0 0,1-3 7 0,-1 2-5 16,-1-2-1-16,1-3 2 0,0 3-1 0,-1-1-2 15,-2 0-10-15,3-2-14 0,-3 1-30 0,3-4-4 16,-3 6-23-16,3-6-82 0,-7 1-174 0,3 0 77 16</inkml:trace>
  <inkml:trace contextRef="#ctx0" brushRef="#br0" timeOffset="42776.34">8566 10818 82 0,'5'-1'81'0,"8"-2"-12"0,-3 3-4 15,2 0-6-15,-1 0-4 0,2 1-5 0,-3 1-7 16,4 0-2-16,-1 3-9 0,1 0-5 0,-1 2 3 16,0-1-5-16,1 3-6 0,-3 0-2 0,2-1 0 0,-3 3-1 15,-1 1 0-15,-4-4-4 0,4 4 5 16,-2-1-11-16,0 0 6 0,-3-1-2 0,1 2 13 0,-1 0-15 16,0-1-5-16,-3 0 2 0,-1 1-1 0,-1 0 3 15,-3 0 0-15,0-2 1 0,-1 2-2 0,0 0 13 16,-3-3-1-16,-2 6-7 0,1-1 10 0,-4-1-1 15,-1-1 5-15,1 0 0 0,3-2-1 0,-4 2-2 16,5-4 4-16,-1 1-6 0,1-2 3 0,0 2-6 16,3-1 0-16,-1-4-3 0,0 4-2 0,2-3 0 15,-2-1 2-15,2 1 2 0,-1 1 3 0,-1-4 2 16,2 2 3-16,0-1-1 0,-1-1-1 0,-2 1 3 16,3-3-2-16,5 0 1 0,-13 0-4 0,13 0-2 15,-11-1-2-15,3-1 1 0,4 0-4 0,-1-1-3 16,0-1-10-16,1 2-11 0,4-2-37 0,-4-2-35 15,8 4-38-15,0-4-86 0,1 1-224 0,0-1 99 16</inkml:trace>
  <inkml:trace contextRef="#ctx0" brushRef="#br0" timeOffset="43263.34">8844 11200 33 0,'7'0'82'0,"-7"0"-6"16,12 0-15-16,-4 0 3 0,3-3-12 0,0 3-3 0,-1 0-10 15,1 0-1-15,-2-1 0 0,3-1-7 0,-3 1 2 16,-1 0-1-16,-1-2-4 0,1-1 0 0,0-1 0 15,2 3-3-15,-2-3 7 0,-3 0-11 0,0-2-1 16,3 1-3-16,-4-1-3 0,2 3 5 0,-2-4-3 16,0 3-2-16,-2-1-1 0,-1 0-2 0,2-1-2 15,-3 0 1-15,3 2-5 0,-2 1 0 0,-1-2 10 16,-1 1-11-16,-2 1 3 0,3 4 3 0,-5-3-10 16,1 1 6-16,4 2 0 0,-11 0-6 0,3 2-3 0,0 0 9 15,-1 2-3-15,-1 0 4 0,0 1-8 0,-1-2 3 16,1 3-1-16,4-1 3 0,-2 0 2 0,3 0-3 15,-2 0-4-15,1-2 0 0,3 2 3 0,-1 0-2 16,1-1 3-16,1 1-3 0,0-1 2 0,2 3 7 16,0-2-3-16,2 3 4 0,0-4 5 0,-1 3-5 15,2-3 1-15,1 3-1 0,1 0-3 0,0-4 7 16,5 6-4-16,-6-4 4 0,2-2-9 0,2 3 2 16,2 0 1-16,-1-2 0 0,3-2 0 0,-2 3-5 15,-1-2 3-15,3 0-14 0,-1-3-7 0,2 0-28 16,-2-3-26-16,-1 3-21 0,2-1-70 0,2-3-174 15,-5 0 77-15</inkml:trace>
  <inkml:trace contextRef="#ctx0" brushRef="#br0" timeOffset="43753.34">9175 10851 69 0,'0'0'83'0,"0"-5"-7"15,0 5 0-15,0 0-1 0,0 0-17 0,3-3-2 16,-3 3-8-16,0 0-7 0,0 0-3 0,0-4-5 0,0 4-5 16,0 0 4-16,0 0-8 0,0 0 3 0,0 0-7 15,0 0-3-15,-4 12-5 0,4-5 5 0,-1-3 0 16,1 2 10-16,0 4 2 0,-3-3 11 0,2 4-3 16,1-2 4-16,0 3 6 0,0-3 0 0,0 3 1 15,0 0-9-15,0-2 2 0,0 2-1 0,1 1-4 0,2-1-9 16,-2 2 12-16,-1-2 1 0,4 2-10 15,0-1 1-15,-3 4-3 0,2-6-5 0,-3 1 0 16,0 1 1-16,5-2-5 0,-4 1-1 0,-1-2-3 0,4 0 4 16,1 0-5-16,-4-1-1 0,-1-1 0 0,4-1-3 15,-4 0-1-15,0-1 1 0,4-2-3 16,-4-1-1-16,0 1 3 0,1 2-7 0,-1-6 6 0,0 4-7 16,0-4 2-16,0 0 1 0,0 3-16 0,0-3-29 15,0 0-18-15,0 0-39 0,11-6-34 0,-11 6-105 16,6-9-257-16,1 4 113 0</inkml:trace>
  <inkml:trace contextRef="#ctx0" brushRef="#br0" timeOffset="43962.33">9371 11143 52 0,'0'4'137'0,"0"-4"-13"0,0 0-16 16,4 6-8-16,-3-4-7 0,-1 1-9 0,4 1-8 15,-2-1-5-15,1 0-15 0,-2 1 0 0,-1 2-9 16,3-5-1-16,-3-1-8 0,1 8 8 0,0-5-17 16,-1-3 0-16,0 6-2 0,0-6-3 0,-1 4-6 15,1-4-11-15,0 4-25 0,0-4-31 0,0 5-40 16,0-5-97-16,0 0-201 0,-4 2 89 0</inkml:trace>
  <inkml:trace contextRef="#ctx0" brushRef="#br0" timeOffset="44148.34">9315 10967 185 0,'0'-4'180'0,"0"4"-16"0,0-6-13 16,0 6-19-16,1-2-10 0,-1 2-15 15,8-3-13-15,-8 3-10 0,9 0-11 0,-9 0-30 0,11 1-30 16,-6-1-32-16,3 2-24 0,-2 0-34 0,-2-2-43 15,4 3-62-15,-3-2-197 0,1 1 88 0</inkml:trace>
  <inkml:trace contextRef="#ctx0" brushRef="#br0" timeOffset="45041.34">9449 11029 19 0,'1'1'104'16,"0"4"-8"-16,2 2-13 0,0 1-5 0,0 2-11 0,0-2-4 16,4 3-2-16,-3 0-4 0,3-1-10 0,-3 0 0 15,2-1-6-15,-2 0 2 0,-2 2-5 0,5-5 2 16,-3 2-1-16,1 1-8 0,-1-3-2 0,-2 1 0 16,1-3-5-16,-1 0-2 0,1 0-2 0,-3-1 1 15,3 1-1-15,-1-1 1 0,-2-3 2 0,2 3-1 0,1-1 0 16,-3-2 8-16,0 0-3 0,0 0 8 0,0 0-3 15,0 0-3-15,14-5-4 0,-12 1-3 16,0 0-6-16,3-3-3 0,0 3 5 0,-5-3-7 0,3-1 5 16,1 2-4-16,-2 0-2 0,2-1-3 0,-1 2 5 15,0-2-8-15,0 1 4 0,2 2 0 0,0-3-2 16,0 2-4-16,-1 2 3 0,1-1-3 0,3 1-3 16,-2-1 3-16,-1 4-4 0,3-3 5 0,-3 0-2 15,2 3 1-15,-1 0-1 0,-6 0 3 16,9 0-3-16,-4-1-4 0,-5 1 3 0,8 1 3 0,-8-1 1 15,11-1 0-15,-11 1-3 0,8 1-2 0,-8-1-1 16,8-1 2-16,-5-2-4 0,1 1 2 0,3 1 8 16,0-3-6-16,0 1-2 0,0-2 5 0,0 1-2 15,0-4-6-15,1-1 6 0,-2 5-2 0,0-1 1 16,1-3 2-16,-2 4-1 0,-2 0 0 0,2 0-5 0,-2 1 6 16,-2-1-3-16,4 2 2 0,-5 2-3 0,4-5 4 15,-4 5-3-15,0 0 2 0,0 0-5 16,0 0 8-16,0 0-3 0,0 0-6 0,0 0 1 0,-9 14 4 15,5-10 2-15,1 0-8 0,0-1 7 0,1 0-3 16,0 3 1-16,-1-4 3 0,1 2 0 0,-3-1 0 16,2 4-2-16,0-4-3 0,2 1 3 0,-3-1 2 15,2 2 1-15,0-1-3 0,0 1-1 0,-2 0 2 16,0 2-4-16,-1-2 3 0,3 2 2 0,-2 0 0 16,0-1-5-16,0-1 3 0,0 4-2 0,2-2 2 15,-4 5 5-15,5-5-4 0,1 0-1 16,1 0 2-16,0 0 1 0,2-4-1 0,1 2 3 15,1 1-6-15,1-2 3 0,0-1 1 0,5-1-2 16,-2 2-2-16,2-2 4 0,-1 0-6 0,0-2 5 0,-1 0 2 16,1-2-2-16,0 0-4 0,2 0 0 0,-2 0-2 15,-1 1 1-15,-1 0 3 0,3-2-2 0,-3 3 4 16,-3 0-2-16,4 0 0 0,-2 0 0 0,0 0-5 16,1 3 1-16,-2-2-4 0,0 2 3 0,1-1 0 15,0 2 2-15,1-2-1 0,0 0 2 0,-2 1 1 16,-2-1 0-16,2 4-3 0,2-5-4 0,-4 2 3 15,2-2 5-15,-2 3-2 0,-4-4-3 0,5 1 3 16,-3 3 4-16,-2-4-4 0,0 0-4 0,5 0 8 0,-5 0-2 16,0 0 3-16,6-4 0 0,-6 4 3 0,5-5-4 15,-5 1 3-15,0 4-3 0,0-8 8 0,0 7-1 16,0-6 2-16,0-1 2 0,0 3-1 0,0-2 13 16,0-3 1-16,0 1 2 0,3-2 3 0,-3 2 8 15,0-3-5-15,0-1-4 0,2 0 0 16,-2 1-3-16,0-4-4 0,1 3-1 0,2 1-2 0,-2 2-3 15,3-1-2-15,-4 4-27 0,4 4-39 0,-3-1-47 16,7 0-35-16,-8 4-145 0,9 1-300 0,-9-1 133 16</inkml:trace>
  <inkml:trace contextRef="#ctx0" brushRef="#br0" timeOffset="161229.31">8408 11679 14 0,'0'0'42'0,"0"0"1"0,-5 8-3 15,5-8-10-15,-3 2 2 0,3-2-9 0,0 0 6 16,0 0 0-16,0 0-2 0,0 0 0 0,-5 3 1 16,5-3-7-16,0 0 5 0,0 0-7 0,0 0 6 15,-8 0 0-15,8 0-4 0,0 0-7 0,0 0 6 0,-4 1 0 16,4-1-3-16,0 0-1 0,0 0-6 0,0 0 1 15,0 0-3-15,0 0 4 0,0 0-7 16,0 0 2-16,0 0 0 0,0 0-3 0,13 3 2 0,-13-3 3 16,9 1-6-16,-1-1 0 0,-2 0 1 0,0-1 0 15,5 1 2-15,0 0-3 0,-1-3 0 0,1 3-2 16,0 0-1-16,1 0 2 0,0 0 3 0,-3 0-7 16,4 0 2-16,-4 3 2 0,1-3-3 0,2 1-4 15,-4 0 0-15,-1 1-1 0,-1-1-4 0,1 0 0 16,-2 2-14-16,0-3-12 0,-2 3 2 0,-3-3 8 15,3 4-4-15,-3-4 8 0,0 3 1 0,0-3 5 16,0 0-4-16,-3 7 4 0,3-7-3 0,-8 3 7 16,8-3 2-16,-5 2-2 0,1 0 2 0,0 0 4 0,-1-1-1 15,5-1 1-15,-9 3-2 0,3-2-1 16,1 2 5-16,-2-2 2 0,1 1-3 0,-3 0 1 16,3 0 3-16,-1 0-2 0,-1 1 1 0,3-3 7 0,-3 2-7 15,2-1-1-15,1 0 5 0,-1 0 0 0,6-1 3 16,-9 2 12-16,5-1-12 0,4-1 3 0,-5 2-3 15,5-2 0-15,0 0 0 0,-5 2-3 0,5-2 2 16,0 0-1-16,0 0 1 0,0 0-1 0,0 0-3 16,0 0 4-16,0 0-6 0,14 2-1 0,-7 1 1 15,1-3-4-15,1 1 0 0,0 1-6 0,0-2-2 16,0 1 1-16,-4 0-1 0,4 0 1 0,-3-1-2 16,1 1 6-16,-7-1 5 0,9 0-6 0,-9 0 4 15,6-1 1-15,-6 1 3 0,0 0-1 0,0 0-1 16,0 0 6-16,0 0-2 0,0 0 2 0,0 0-1 15,0 0-1-15,-23 0 1 0,18 1 0 0,5-1 1 0,-17 1-1 16,11 3 0-16,-2-4-5 0,2 2 6 16,0-1-3-16,3 1 4 0,-5-2-4 0,8 0 3 15,0 0-1-15,-6 2 1 0,6-2 0 0,-6 2 5 0,6-2-8 16,0 0 1-16,0 0-6 0,0 0-2 0,0 0-7 16,0 0-23-16,0 0-40 0,11 5 18 0</inkml:trace>
  <inkml:trace contextRef="#ctx0" brushRef="#br0" timeOffset="161867.29">8351 11884 42 0,'0'0'45'0,"2"-4"-7"16,-2 4-8-16,0 0 1 0,0 0-2 0,0 0-8 0,9-1-2 16,-9 1-1-16,7 0 0 0,0 0 0 15,0 0-3-15,2-2-2 0,1 2-2 0,3 0-2 0,-1 0-2 16,-2 0-1-16,1-1 0 0,-2 1-4 0,-3-1 5 15,0 1-5-15,1-3-1 0,1 3 2 0,-8 0 2 16,7 0 1-16,-7 0-3 0,6-3 3 0,-6 3-1 16,0-4-3-16,0 4 0 0,0 0 1 0,0 0-1 15,0 0-3-15,-13-2 3 0,13 2-3 0,-10-1 3 16,10 1 0-16,-11 1-4 0,11-1 4 0,-10 0-5 16,5 1 2-16,5-1 0 0,-10 0 2 0,10 0-6 15,-6 1 3-15,6-1 1 0,-7 0 1 0,7 0 0 16,0 0-4-16,0 0-1 0,0 0 2 0,0 0 0 0,0 0 1 15,0 0-2-15,0 0 2 0,0 0-3 0,18-3 1 16,-13 1 2-16,-5 2-6 0,11-2-2 0,-11 2-7 16,7 0 1-16,-7 0-3 0,7 0-3 0,-7 0-3 15,0 0 5-15,0 0-1 0,0 0 1 0,5 2 4 16,-5-2 2-16,0 0 2 0,0 0 0 0,0 0 1 16,0 0 4-16,0 0-1 0,0 0-1 0,0 0-11 15,-18 3-20-15,18-3 9 0</inkml:trace>
  <inkml:trace contextRef="#ctx0" brushRef="#br0" timeOffset="162880.34">8079 11819 5 0,'0'0'33'0,"0"0"-1"16,0 0-1-16,0 0-6 0,0 0 3 0,0 0-6 15,0 0 0-15,0 0-1 0,0 0 2 0,0 0-3 16,0 0 2-16,0 0-2 0,0 0 5 0,0 0-5 15,-8 0-2-15,8 0 1 0,0 0-7 0,0 0 3 16,0 0-4-16,0 0 2 0,0 0-6 0,0 0 3 16,0 0 0-16,0 0-1 0,0 0-3 0,0 0-2 15,0 0 0-15,13 7 0 0,-8-7 0 0,-5 0-2 16,8 4 2-16,-3-3-1 0,0-1 0 0,0 2 0 16,2-1-2-16,-1 1 5 0,1-2-4 0,3 0 2 15,0 1-1-15,3 0-5 0,-1-1 4 0,3 0 0 0,-1 1-1 16,2 0 7-16,2-1-7 0,1 3-5 0,-3-3 2 15,-2 3 2-15,5-3-2 0,0 2 1 16,-5 0-3-16,5 0 0 0,-6 0-1 0,1-1 4 0,2-1-5 16,0 0 2-16,-4 3 6 0,0-3-3 0,0 0-1 15,-1 0 1-15,2 0-5 0,1 0 6 0,0-3-2 16,2 3 1-16,1-1-2 0,0-1 3 0,3 1 1 16,-3 0-5-16,1-2 5 0,1 2-2 0,-2 1 0 15,1 0 1-15,1-3 0 0,0 6 0 0,0-3 0 16,-2 0-3-16,-2 0 0 0,7 0 0 0,-7 1-2 15,-2 0-1-15,1-1 4 0,0-1 4 0,-2 1-6 16,3-1 1-16,-2 1 2 0,-3 0 2 0,3 0 0 0,-4-5 5 16,1 4 1-16,0-1 3 0,4 1-3 15,-4 0 3-15,3-2 0 0,-3 1-2 0,3 0-2 16,0-1 1-16,0 2 0 0,-2-1 0 0,2 1-2 0,1 1 2 16,-1 0-2-16,0 0-1 0,1 0 6 0,-3 0-5 15,1 1-3-15,-1-1-1 0,-4 2 1 0,-1-2 3 16,1 0-3-16,1 0 5 0,-3 1 0 0,-5-1 2 15,9 0 15-15,-9 0-9 0,9-1-2 0,-9 1 2 16,4-3-1-16,-4 3-3 0,0 0 2 0,5-1-2 16,-5 1-7-16,0 0 3 0,0 0-5 0,0 0-3 15,0 0-1-15,0 0-1 0,0 0-3 0,8 2-2 16,-8-2-6-16,0 0 0 0,1 3-2 0,-1-3-5 16,0 0-1-16,3 4-5 0,-3-4-2 0,0 0-3 0,0 0-3 15,-3 6-3-15,3-6-5 0,0 0-30 0,0 0-79 16,0 0 36-16</inkml:trace>
  <inkml:trace contextRef="#ctx0" brushRef="#br0" timeOffset="163821.29">8134 11848 11 0,'0'0'28'15,"0"0"-6"-15,0 0-2 0,0 0-6 0,0 0 3 0,0 0-1 16,0 0-8-16,-5-1 2 0,5 1 1 15,0 0-3-15,0 0 2 0,0 0-5 0,0 0 2 0,-4-1 1 16,4 1-6-16,-4-6 5 0,4 6 8 0,0 0 3 16,0 0 4-16,-2-4-1 0,-1 2-3 15,3 2 12-15,-1-4-9 0,1 4 8 0,-3-4-13 0,3 4-2 16,-1-4 0-16,-3 2 1 0,4 2-5 0,-2-4 1 16,2 4-2-16,-3-4-3 0,3 4 7 0,-4-3-10 15,4 3 4-15,0 0-5 0,-1-4-1 0,1 4 4 16,-5-2-3-16,5 2 5 0,0 0-5 0,-3-2 3 15,3 2-2-15,0 0 3 0,-1-4 1 0,1 4 6 16,0 0-2-16,0 0 4 0,0 0-6 0,-4-4 4 0,4 4-2 16,0 0-3-16,0 0-1 0,0 0 0 0,0 0 0 15,0 0 1-15,0 0 0 0,0 0-8 16,0-3 3-16,0 3-3 0,0 0 0 0,0 0 5 0,0 0-4 16,0 0 1-16,0 0 1 0,0 0 2 0,23 2-5 15,-14-1 5-15,4-1-10 0,0 0 7 16,6-1-1-16,2 1-3 0,8-1 3 0,-2-1 1 0,3-1-2 15,-2 2 1-15,3-1 0 0,1-1-1 0,2 1 8 16,1-1-4-16,2 1 2 0,0 1-6 0,-5 0 0 16,5-1-1-16,-5 2-2 0,1 2-8 0,-2-1 1 15,-4 0-3-15,2 1 8 0,-7 3-8 0,-3-5 0 16,-5 2 2-16,0-1 2 0,-1 1-3 0,-3-2 3 16,3 1 1-16,-2-1 0 0,-3 1 0 0,2-2 0 15,0 2 4-15,-2-2 1 0,0 1 3 0,2-1-1 16,0 1 4-16,-2 0 2 0,1-3-5 0,1 3 1 15,-5 0 6-15,4-2-9 0,-4 2 2 0,4 0-1 16,-9 0-1-16,9 0 0 0,-9 0-5 0,8 0-4 0,-3 0-4 16,-5 0 2-16,0 0-7 0,5 5-3 15,-5-5-2-15,-2 5-49 0,2-5-80 0,-8 6 36 0</inkml:trace>
  <inkml:trace contextRef="#ctx0" brushRef="#br0" timeOffset="164567.29">8180 11848 29 0,'0'0'32'0,"0"0"1"0,0 0 3 0,-5-1-3 15,5 1-4-15,0 0-2 0,-10-1-9 0,6 1 1 16,4 0 6-16,-5-3-8 0,5 3-4 0,0 0 1 0,-10-2-7 15,10 2 4-15,-7-2 3 0,7 2-3 16,-5-1 3-16,5 1 0 0,0 0 1 0,-5-1-4 0,5 1 9 16,0 0 2-16,0 0-11 0,-4-1 1 0,4 1 14 15,0 0-11-15,0 0-2 0,0 0 0 0,-5-3-2 16,5 3-2-16,0 0-2 0,0 0-3 0,0 0 6 16,0 0 0-16,0 0-4 0,0 0-1 0,22 1-3 15,-22-1 7-15,13 0-1 0,-7-1-7 0,5 2 2 16,2-1 0-16,0 0 3 0,-2 0-7 0,2 0 5 15,6 2 0-15,-1-4-1 0,2 4-5 0,0-1 1 16,0-1-2-16,2 1 1 0,0-1 1 0,1 0-5 16,-3 2 4-16,2-2 0 0,6 1-7 0,-8-1 5 15,1 5-3-15,-2-5-1 0,-1 1 3 0,-4-1-1 16,0 1-1-16,0-1-2 0,-2 0 2 0,0 0 6 16,-1 0-3-16,1-1 1 0,-5 1 1 0,1 0 2 15,-2 0 1-15,0-1-2 0,2 1 1 0,-8 0 4 0,9 0-6 16,-9 0 4-16,7 0 1 0,-7 0-3 0,0 0 0 15,7 0 0-15,-7 0 0 0,0 0-4 16,0 0-3-16,0 0-1 0,8 0-7 0,-8 0 1 0,0 0-6 16,2 4-4-16,-2-4-2 0,0 0-6 0,-4 5-39 15,4-5-77-15,-6 7 35 0</inkml:trace>
  <inkml:trace contextRef="#ctx0" brushRef="#br0" timeOffset="165428.31">8038 11863 27 0,'0'0'31'15,"0"0"4"-15,0 0-5 0,0 0 3 0,0 0-7 16,0 0-1-16,0 0 0 0,0 0-9 0,0 0 0 16,0 0 1-16,0 0-1 0,0 0-1 0,0 0-4 15,19-3 6-15,-14 1-8 0,2 2-1 0,-7 0 0 16,15-3-2-16,-7 3-1 0,2 0 1 0,3 0-3 16,-3 0 1-16,4 0 2 0,2 3 1 0,1-3-1 15,1 0-1-15,1 2-2 0,0 0 0 0,0-2-1 16,2 1-2-16,0 1-2 0,2-2 5 0,-3 2-3 15,3-2-1-15,4 2 1 0,0-2 0 0,0 0-7 16,-4 0 2-16,3 0-2 0,-4-1-1 0,0 2 2 0,6-3-1 16,-8 2-1-16,1 0 2 0,-3 0-1 15,2 1 1-15,1-1 1 0,-4 0-1 0,3 0 0 16,0-1 1-16,-2 2 0 0,4 0 2 0,-4-1-2 16,1 3 1-16,0-3-1 0,-1 0-2 0,1 0 3 0,-2 0 0 15,2 0 4-15,0 3 0 0,-4-6 0 0,3 3 0 16,-1 0 3-16,-2 0 3 0,2 0-4 0,-2 0 6 15,-2 0 2-15,6-3 1 0,-1 3-1 0,0-1-5 16,-4 0 5-16,3-1-4 0,0 0 7 0,-4 2-11 16,1 0 9-16,-1 1-5 0,1-1-2 0,-5 0-2 15,4 1 0-15,-8-1-3 0,5 0 4 0,-5 0 0 16,2 0-5-16,-7 0 3 0,10 0 2 0,-5 2 0 16,-5-2 0-16,0 0 4 0,4 0 1 0,-4 0 7 15,0 0 0-15,0 0-2 0,0 0-4 0,0 0-1 16,0 0-1-16,0 0 3 0,0 0-3 0,0 0 0 15,0 0-10-15,0 0 3 0,0 0-5 0,0 5-8 16,0-5 2-16,0 0-9 0,-3 5-5 0,3-5-10 0,-2 5-35 16,-2-2-74-16,4-3 33 0</inkml:trace>
  <inkml:trace contextRef="#ctx0" brushRef="#br0" timeOffset="-136344.81">10710 7240 55 0,'-6'0'57'0,"6"0"-3"0,0 0-2 0,0 0-7 15,0 0-2-15,0 0 1 0,0 0-12 0,0 0 0 0,0 0-4 16,0 0 2-16,0 0-5 0,-12 4-6 0,12-4 3 16,-4 1-4-16,4-1-3 0,-6 1-1 0,1 2 4 15,0-2-6-15,1 2-2 0,-4 0 1 0,2-2 1 16,0 3-4-16,0 0 5 0,-1 1-2 0,-2 2-4 16,0-2 1-16,1 3 5 0,-1-2-7 0,-1 2-1 15,2 1-2-15,1 0 0 0,-2 0-2 0,0 0 4 16,2 3-2-16,1-4 6 0,0 3 2 0,-3-1-5 15,4-1 0-15,-2 3 3 0,2-2-3 0,1 2 3 16,-3 0-3-16,4-2 3 0,3 2 4 0,-4 0-4 16,3 0 5-16,1 1-7 0,0-1 1 0,0 1 10 15,0-4-11-15,-3 3 3 0,3 3-9 0,3-3 4 16,-3 2-3-16,4-1-6 0,-3 3 11 0,-1-6 0 16,3 2 1-16,-1 0-1 0,3-3 0 0,-1 2-4 15,1 1 5-15,-1-3-10 0,4-2-1 0,1 3 3 16,0-5-15-16,0 2-6 0,2 0-6 0,1-2-20 15,-1 0-24-15,0-4-55 0,2 2-137 0,5 0 60 0</inkml:trace>
  <inkml:trace contextRef="#ctx0" brushRef="#br0" timeOffset="-134825.81">14325 7334 59 0,'-4'-1'64'0,"4"1"0"0,0 0-6 16,-2-4-5-16,2 4-2 0,0 0-1 0,0 0-2 15,-7-1 3-15,7 1-3 0,0 0 2 0,0 0 7 16,0 0-8-16,-2-4 4 0,2 4-8 0,0 0 0 16,0 0-1-16,0 0-6 0,0 0 1 0,0 0-3 15,0 0-4-15,0 0-5 0,0 0-4 0,0 0-4 16,0 0 1-16,-4-3-3 0,4 3 0 0,0 0 2 16,0 0-4-16,0 0-4 0,0 0 1 0,0 0-2 15,0 0-8-15,0 0 4 0,0 0-3 0,0 0 4 16,0 0-2-16,0 0 1 0,0 0-5 0,0 0-2 15,0 0 6-15,0 0-1 0,19 7-3 0,-14-6 1 16,0 2-4-16,0-1 1 0,-1 0 6 0,0 2-10 0,1-2 5 16,-2 2 4-16,4 1-5 0,1 1 4 0,1-1-4 15,-4 3 9-15,4-1-12 0,0 2 0 0,-1-2 2 16,-3 3 6-16,5-2-5 0,-2 1-1 0,1 0 10 16,0 2-10-16,-4-2-3 0,4 3 5 0,-3-2 2 15,1 2-3-15,0 2 1 0,-3-1-11 0,1 1 7 16,-4 3 2-16,2 10 5 0,-6-1-12 0,1-6 2 15,-5 4 0-15,2-5 6 0,-1 1-1 0,0-3-7 16,0 4 5-16,-1 3-7 0,-2-6 4 0,3 0 2 16,-5-3 3-16,6 1-3 0,-5-3 3 0,6-1 7 15,-1 0-5-15,0-2 0 0,2-1-1 0,-1 2 0 16,-2-2 9-16,2-1-5 0,0-2-1 0,2-2 4 0,-1 2 2 16,-1-1 5-16,3-3 1 0,-3 1 7 15,0-1 10-15,1 1 4 0,3-3-4 0,-11 2 0 0,11-2-2 16,0 0-2-16,-9-2-2 0,9 2 8 0,-7-2-14 15,7 2-6-15,0 0-7 0,-5-2-16 0,5 2-18 16,0 0-35-16,-3-4-32 0,3 4-130 0,0-5-242 16,0 5 107-16</inkml:trace>
  <inkml:trace contextRef="#ctx0" brushRef="#br0" timeOffset="-132837.81">10889 7769 30 0,'14'0'50'0,"-1"0"-1"0,6 0-4 16,-1-1-6-16,1 2 5 0,1-2-10 0,1 1-2 15,2 0 2-15,8 0 0 0,-2 0-6 16,-1 1-2-16,2-2 11 0,3 1-15 0,-4 3-3 0,2-1-3 15,1-2-4-15,-2 2-4 0,5 1 4 0,-3-3-9 16,3 1 0-16,-2 1-7 0,2-1-1 0,-1-1-8 16,0 1-4-16,-1 0 11 0,4-1-3 0,-2-1 1 15,3 1 9-15,-2-1-3 0,1 1 0 0,0-1 8 16,4 1-5-16,-7-3 12 0,1 3-13 0,0-3 3 16,-1 3-5-16,-2 0 1 0,0-1-1 0,-3 1-1 15,-1-1-1-15,0-1 5 0,-1 0-3 0,-4 2 0 16,-1 0 0-16,-4 0-2 0,2 2 2 0,0-4-1 0,-1 2 6 15,0 0-4-15,-7 4 1 0,3-4 4 0,-2 0-1 16,5-2 5-16,-5 4 5 0,0-2 0 16,0 0 0-16,-1 0 1 0,4 0-2 0,-3 0 5 0,2 0-5 15,-2 0-1-15,1 1 2 0,4-1 1 0,-5-1 0 16,-1 1-3-16,1 0 1 0,0 0-4 16,-1 0-5-16,-2 1 2 0,0-1 5 0,-2 0 1 0,-2 0-11 15,1 0 5-15,-7 0-4 0,10 1 0 0,-10-1 1 16,7-1 0-16,-7 1-3 0,0 0-11 0,6 1-11 15,-6-1 1-15,3 3-16 0,0-2-15 0,-3-1-46 16,0 0-108-16,6 2 48 0</inkml:trace>
  <inkml:trace contextRef="#ctx0" brushRef="#br0" timeOffset="-131325.81">10588 8332 17 0,'-6'3'45'15,"0"3"-6"-15,0-2-1 0,-3 0-6 0,-1 4 5 16,3-2-13-16,-2 1 0 0,-1 1-3 0,2 1-2 16,-2-1 0-16,1 1-4 0,0 1 3 0,0 0-1 15,4 1 0-15,-4-4 0 0,1 2 0 0,1 3 0 16,2-1-3-16,-2 0 8 0,4 1-7 0,-2-1-1 15,2 1 13-15,0-1-15 0,-3 4 2 0,2-1-3 0,-1 0-2 16,1 2 2-16,2-3-3 0,-1 2 5 16,0-2-10-16,1 3 2 0,1-2-1 0,-1 1 3 15,0 2-4-15,2-2 5 0,0 4-5 0,-2-2 5 0,4 3-3 16,-2-2 2-16,-2 2-7 0,2 6 4 0,0-6-2 16,0-1 3-16,0 0 0 0,2 1-2 15,3-1-3-15,-1 7 1 0,1-7 3 0,0-1-4 0,1 1 3 16,1-2-4-16,1-2 5 0,0-1-1 0,2 1-4 15,-1-1 6-15,-1-4-3 0,1-1-10 0,-4-1-2 16,3 1-18-16,-2 1-16 0,1-6-58 0,-5-1-109 16,6 0 50-16</inkml:trace>
  <inkml:trace contextRef="#ctx0" brushRef="#br0" timeOffset="-130026.81">13985 8308 84 0,'0'0'84'0,"0"0"7"0,0 0-13 0,0 0-1 15,0 0-7-15,0 0 0 0,0 0-2 0,0 0-6 16,0 0-6-16,14-2-3 0,-14 2-14 0,6 0 1 16,-6 0-1-16,7 0-5 0,-7 0-6 0,12 0-5 15,-5 1-3-15,0 0-2 0,-1 1-1 0,2 1-1 16,2-1-8-16,0 5 15 0,0-1-9 0,4-2-2 0,-3 5-4 15,3-1-3-15,0 4 3 0,1-3-8 0,-5 3 4 16,3 1-5-16,0 0 4 0,-3 3-3 16,4-4-5-16,-2 5 2 0,1-2-6 0,-3-1-1 0,-1 3-2 15,-2-1-8-15,1 2-3 0,-3 1 8 0,-1-3 1 16,1 2 9-16,-2 2-9 0,-3 1 3 0,2-1 1 16,-4-3 1-16,2 4-3 0,-2-2 4 0,0 1 6 15,-2-1 1-15,1-1-2 0,1 2-1 0,-4-2 7 16,-1 7-3-16,-1-1 1 0,1-7-2 0,1 0 5 15,-1 0-2-15,1-1-2 0,-1 0 4 0,2 0 4 16,-4 1-4-16,0 0 0 0,4-4 1 0,-3 1-4 16,3-3-4-16,0 0-1 0,0-2 0 0,1 0 1 0,-1-1 2 15,1-1-6-15,0-2-14 0,4-1 0 0,-6 0-9 16,6 0-9-16,0-4-11 0,-2 2-86 16,2-2-147-16,0 0 65 0</inkml:trace>
  <inkml:trace contextRef="#ctx0" brushRef="#br0" timeOffset="-108229.43">9835 9968 8 0,'0'0'97'0,"0"0"0"15,0 0-16-15,0 0-4 0,0 0 1 0,0 0-4 16,0 0-17-16,0 0-1 0,0 0-6 0,0 0-2 15,0 0-3-15,0 0-6 0,0 0-9 0,0 0 3 16,0 0-5-16,0 0-1 0,0 0-7 0,0 0-5 0,0 0 10 16,0 0-11-16,0 0 9 0,0 0-13 0,0 0-7 15,0 0 6-15,0 0 4 0,0 0 4 0,0 0-2 16,0 0-5-16,0 0 7 0,0 0-2 0,0 0-6 16,0 0 5-16,0 0-3 0,0 0-2 15,0 0-4-15,0 0 4 0,0 0 0 0,0 0-4 0,0 0 3 16,0 0-3-16,0 0 4 0,0 0-6 0,0 0-3 15,0 0 8-15,0 0-4 0,0 0 7 0,0 0 6 16,0 0-7-16,0 0-4 0,0 0 2 0,0 0 1 16,0 0 2-16,0 0 1 0,0 0-10 0,0 0 5 15,0 0 0-15,0 0 5 0,0 0-9 0,0 0-2 0,0 0 1 16,0 0-3-16,0 0 5 0,0 0-4 0,0 0-3 16,0 0 0-16,0 0 4 0,0 0 8 0,0 0-12 15,0 0 5-15,0 0 1 0,0 0 2 0,0 0-4 16,10 8-4-16,-10-8 1 0,4 1 4 0,-4-1 1 15,5 1-2-15,-5-1 0 0,5 4-1 0,-1-1 1 16,2-3 6-16,-2 3-3 0,0-2 1 0,1 2-6 16,2-2 6-16,-1 0-6 0,3-1 1 0,-4 3-1 0,4-3 2 15,1 2 1-15,0-1 1 0,1 0-3 16,3-1-1-16,-3 3-2 0,8-1-2 0,-3-1 7 0,4 2-6 16,-2-2-5-16,1 2 13 0,0-2 4 15,-2-1-11-15,-3 2 0 0,-1-4-1 0,-3 4 4 0,4-2 3 16,-5 1-7-16,0 0 3 0,-1 1 2 0,-3-1-3 15,-5-1 5-15,11 0-2 0,-7 0 0 16,1 1-1-16,-5-1 2 0,6 1-5 0,-6-1 3 0,6 2-1 16,-6-2 4-16,6 2-2 0,-6-2 2 0,5 0-7 15,-5 0 2-15,9 3 3 0,-9-3 0 0,9 1-2 16,-5 0-3-16,-4-1-2 0,0 0 2 0,9 2-4 0,-8 1 4 16,-1-3 0-16,6 2-5 0,-6-2 4 15,4 0-8-15,-4 0-1 0,0 0-13 0,5 4-8 0,-5-4-14 16,0 0-21-16,8 1-36 0,-8-1-66 0,0 0-184 15,0 0 82-15</inkml:trace>
  <inkml:trace contextRef="#ctx0" brushRef="#br0" timeOffset="-107483.43">10179 9951 40 0,'-4'0'79'0,"4"0"-6"0,-3-3-4 0,3 3 4 16,0 0-13-16,-1-7-6 0,-1 5 2 0,2 2 3 16,0 0-3-16,-2-5-2 0,2 5-1 0,-4-6-3 0,4 6-5 15,-3-2 1-15,3 2-5 0,-4-4 2 16,4 4-17-16,0 0 11 0,-2-1-4 0,2 1-1 0,-1-4-2 16,1 4 3-16,0 0-2 0,0 0-6 15,-1-5 0-15,1 5 2 0,0 0-1 0,0 0 1 0,-7-2-6 16,7 2-2-16,0 0-3 0,-6-3-1 0,6 3-3 15,-2-1 4-15,2 1-2 0,-8-3-2 16,8 3-6-16,-4-4 2 0,4 4 1 0,0 0-1 0,-5-2-1 16,5 2 4-16,0 0-5 0,0 0 4 0,0 0-5 15,-4-2 4-15,4 2 2 0,0 0 8 0,0 0 0 0,0 0-3 16,0 0 4-16,-4-2 4 0,4 2-5 16,0 0 0-16,0 0-2 0,0 0 0 0,0 0 0 15,0 0-2-15,0 0-1 0,0 0-1 0,0 0-5 0,0 0-3 16,18 2 4-16,-10 1-4 0,1-2 0 0,0 4-2 15,1-2 3-15,1 0-6 0,-3 1 0 0,2 1 1 16,2-2-1-16,-5 2 1 0,2 2-4 0,-2-2-2 16,4 1 8-16,-3 0-2 0,-2 1-5 0,2 0 4 15,-3-4-3-15,-2 1 4 0,3 0-1 0,-3 0 2 16,-1-1 0-16,2 2-4 0,0-3-1 0,-4 2-5 16,0-4 5-16,6 3 0 0,-6 0 0 0,3 1 0 15,-3-4-1-15,0 6 1 0,-3-2 3 0,3-1-2 16,-6 2-3-16,3 1 4 0,1-1-3 0,-3 2 1 15,-1 0 4-15,1 2-4 0,0-1-1 0,0 0 4 0,0 1-2 16,1 1 3-16,-1-1-2 0,2 1 2 16,0-2 0-16,0-3-1 0,-3 2 0 0,5 0-2 0,-3-4 7 15,2 4 0-15,1-3-7 0,-1 0 3 0,0 0-8 16,2-2 8-16,0-2-5 0,-5 6 2 0,4-4 10 16,1-2-1-16,0 0-6 0,-5 4 4 0,5-4-1 15,-2 3-10-15,2-3-7 0,0 0-26 0,0 0-13 16,-2 2-27-16,2-2-26 0,0 0-139 0,-4 4-262 0,4-4 116 15</inkml:trace>
  <inkml:trace contextRef="#ctx0" brushRef="#br0" timeOffset="-101953.43">10434 11187 19 0,'0'0'65'0,"0"0"-4"0,0 0-7 0,0 0-9 16,0 0-5-16,-6-1-1 0,6 1-5 0,0 0-8 15,0 0 10-15,0 0-12 0,0 0-4 0,0 0-2 16,0 0-3-16,0 0-2 0,0 0-2 0,0 0 11 16,0 0-10-16,0 0-3 0,0 0 2 0,0 0 5 15,0 0-3-15,0 0 6 0,0 0-2 0,0 0-3 16,0 0 3-16,0 0-4 0,0 0 0 0,0 0-1 15,0 0-3-15,0 0 0 0,0 0-2 0,0 0 2 0,0 0-2 16,0 0-1-16,0 0-5 0,0 0 3 16,0 0 4-16,0 0-4 0,0 0 3 0,0 0-4 0,0 0-5 15,0 0 3-15,0 0 0 0,0 0 8 0,0 0 2 16,0 0 3-16,0 0-8 0,0 0-1 0,0 0 2 16,0 0-2-16,0 0 1 0,0 0-1 0,18-1 5 15,-18 1-5-15,20 1 2 0,-8-1-4 0,0 0 4 16,1 0-6-16,8 1 3 0,-3 1-3 0,-2-1-1 15,3-1 1-15,2 2-6 0,-7-2 4 16,5 1 8-16,-8-1-8 0,2 1-3 0,0-1 11 0,-3 0-10 16,0 2 5-16,-2-1 0 0,0-2-4 0,-8 1 5 15,8 1 2-15,-8-1-3 0,11 0-5 0,-7 0-1 16,-4 0 3-16,5 0 1 0,-5 0 1 0,0 0-6 16,8 0 8-16,-8 0-4 0,6 3 4 0,-6-3-10 15,7 0 5-15,-7 0 6 0,0 0-13 0,7 0 4 0,-7 0-6 16,0 0 6-16,6 0-7 0,-6 0 0 0,0 0-7 15,0 0-5-15,6 1-7 0,-6-1-1 16,0 0-14-16,0 0-13 0,0 0-45 0,0 0-113 0,0 5 49 16</inkml:trace>
  <inkml:trace contextRef="#ctx0" brushRef="#br0" timeOffset="-101191.43">10623 11119 29 0,'-5'0'51'0,"5"0"1"0,0 0-4 0,0 0 2 15,0 0-4-15,0 0-6 0,-6-1 1 0,6 1-2 16,0 0-5-16,0 0-4 0,-5-3-7 0,5 3 0 15,-6-1-5-15,6 1 0 0,0 0-2 0,-3-2 5 16,3 2-16-16,0 0 10 0,0 0-8 0,0 0-2 0,-8-2 5 16,8 2-3-16,0 0 0 0,0 0 3 0,0 0-6 15,0 0-3-15,0 0 7 0,0 0-8 0,-4 7 1 16,4-7 1-16,0 0-1 0,0 2 3 0,0-2 0 16,0 0-2-16,0 0 4 0,5 6-3 0,0-5-4 15,-5-1 7-15,6 4-5 0,-3-3 8 0,3 0-4 16,-3 1 0-16,-3-2-2 0,13 1 0 0,-8 0 0 15,2-1 3-15,0 0-1 0,1 0-5 0,0 0 1 16,-1 3 0-16,1-6-3 0,2 6 6 0,-1-3-8 16,-4-3 6-16,3 3-4 0,1 3 2 0,-3-3-3 15,-2 1 8-15,0 1-13 0,4 0 0 0,-6 0-1 16,2 0 3-16,2 1-1 0,-5-1-4 0,2 2 7 0,-3-4-2 16,3 7-3-16,-2-3 12 0,-1-1-8 15,0-3 0-15,0 7 2 0,0-5-4 0,0-2-1 16,0 5 7-16,0-5 1 0,-1 8-4 0,-2-4 1 0,3-1 6 15,-1-1-7-15,-1 4 8 0,1 0 0 16,-1-3 9-16,-2 3-10 0,3 0 4 0,-2-2 1 16,1 2 8-16,-2-2-2 0,0 3 1 0,0-2 0 0,3-3 9 15,-3 5 9-15,-1-3-1 0,-3 0 3 0,4 1-1 16,2-1 0-16,-2 0 0 0,0 0-4 0,0 0-6 16,0-2-2-16,4-2 0 0,-6 6 2 0,6-6-1 15,0 0-9-15,-5 4 5 0,5-4-1 0,-3 2-5 16,3-2 1-16,0 0-3 0,-3 4-6 0,3-4 7 15,0 0-6-15,-2 2 5 0,2-2-3 0,0 0-5 16,0 0-6-16,0 0-11 0,0 0-17 0,0 0-27 16,0 0-22-16,0 0-94 0,0 0-189 0,0 0 83 0</inkml:trace>
  <inkml:trace contextRef="#ctx0" brushRef="#br0" timeOffset="-99815.43">10425 11235 17 0,'0'0'39'0,"0"0"-5"0,0 0-1 15,0 0-4-15,0 0 1 0,0 0-4 0,0 0-6 0,0 0-1 16,-14 7 0-16,14-7-3 0,0 0-3 0,0 0 1 16,0 0-3-16,-1 4 0 0,1-4 1 0,0 0 2 15,0 0-1-15,0 0-3 0,0 0 4 0,0 0-2 16,0 0 8-16,0 0-6 0,0 0 4 0,0 0 0 0,0 0 2 16,0 0 1-16,0 0 5 0,0 0-3 15,0 0 3-15,10 2-2 0,-10-2-5 0,8 0 0 16,-2 0-6-16,4 0 7 0,1 0-5 0,0 0 0 0,3 2-5 15,-1-2 0-15,2 1-3 0,3-1 2 16,0 0-1-16,4 1-2 0,-3-1-2 0,1 0-4 16,-2-1 9-16,1 1-7 0,1-1-2 0,-10 1-3 0,5 0 5 15,-5 0-1-15,-2-2 4 0,-1 2-5 0,-7 0 1 16,12-1-1-16,-8 1 3 0,-4 0 5 0,8 1-7 16,-8-1-1-16,5-2 2 0,-5 2-1 0,0 0-5 15,0 0 4-15,9 0-2 0,-9 0 1 0,0 0-4 16,0 0-9-16,0 0 5 0,5 1-3 0,-5-1-4 15,0 0 4-15,0 0-9 0,0 0 1 0,0 0-4 16,0 0-4-16,0 0 3 0,0 0-3 0,0 0-3 16,0 0-14-16,0 0-40 0,0 0-91 0,0 0 41 15</inkml:trace>
  <inkml:trace contextRef="#ctx0" brushRef="#br0" timeOffset="-99103.42">10628 11169 43 0,'0'-5'44'16,"0"5"-2"-16,3-3 3 0,-3 3-5 0,1-4 1 0,-1 4-7 15,0 0-1-15,0-4-1 0,0 4-4 16,0 0-9-16,5-2 6 0,-5 2-7 0,0 0-4 0,7 0 2 16,-7 0-3-16,0 0-3 0,7 0 1 0,-7 0-4 15,0 0 2-15,9 0-2 0,-9 0 3 16,0 0 0-16,4-3 1 0,-4 3 7 0,0 0 6 0,0 0-4 16,0 0 1-16,0 0-2 0,0 0-3 0,8-1 3 15,-8 1-3-15,0 0 2 0,0 0-5 0,0 0 3 16,0 0-1-16,0 0-4 0,0 0 0 0,0 0-3 15,0 0-3-15,0 0 2 0,0 0-5 0,0 0 3 16,0 0 1-16,0 0 0 0,0 0 4 0,0 0-6 0,0 0-1 16,0 0 4-16,0 0-1 0,0 0-1 0,0 0 6 15,0 0 0-15,0 0 2 0,-12-4-4 16,12 4 7-16,0 0-1 0,0 0-6 0,0 0 2 0,0 0 0 16,0 0-5-16,0 0 5 0,0 0-3 15,0 0-9-15,0 0 6 0,9-3 0 0,-9 3 1 0,0 0-3 16,0 0-3-16,13 5 6 0,-7-4-7 0,-2 0 1 15,1 3 1-15,2 0-2 0,-2-1 0 0,0 1 5 16,0 2-7-16,-1-3-2 0,1 4 3 0,-2-5 3 16,-2 3 2-16,4 0-5 0,-2-1-1 0,-1-1 3 15,-2 0 4-15,3 1-8 0,-2 0 1 0,-1-4 7 16,5 4 0-16,-5-4 2 0,2 5-2 0,-2-5 3 16,2 0 2-16,-2 0-3 0,0 0 4 0,1 5 1 15,-1-5-6-15,0 0-3 0,0 0 0 0,0 0 1 16,0 4 0-16,0-4-1 0,0 0 3 0,0 0-4 15,-1 5-3-15,1-1 2 0,0-4 3 0,-4 8-2 16,3-4 4-16,-3 1-4 0,3 0-2 0,-2 2 6 16,1-2-5-16,-2 2-1 0,0 2 2 0,0-4 4 0,0 2-16 15,-1-3 9-15,0 1 1 0,1 1-7 0,0-3 10 16,3 3-1-16,-3-3 0 0,-1 2 1 0,1-4 5 16,4-1 3-16,-4 6-5 0,3-3 1 0,1-3 0 15,-5 3-4-15,5-3 15 0,-2 2-16 0,2-2-21 16,0 0-12-16,0 0-26 0,0 0-17 0,-3 3-87 15,3-3-175-15,0 0 77 0</inkml:trace>
  <inkml:trace contextRef="#ctx0" brushRef="#br0" timeOffset="-95026.43">14900 7394 29 0,'0'0'49'0,"0"0"-9"0,0 0-6 15,0 0 3-15,0 0-7 0,0 0-2 0,0 0-5 16,0 0-5-16,0 0-4 0,0 0-1 0,0 0-1 15,0 0-2-15,-5 12-4 0,4-10 5 0,0 3-4 16,-1-1 0-16,1 2 1 0,-3-1 1 0,3-1-6 16,-2 3 0-16,0-1 3 0,1-1-2 0,-3 3-3 0,3-1 8 15,-2-1 1-15,0 2-3 0,0 1 0 16,0 0-3-16,-1 0 1 0,0 1-2 0,1-2 3 16,0 4 1-16,2-4-3 0,-2 4 3 0,0-3 0 0,0 4 0 15,-1 1 0-15,0-2 0 0,1 4 2 16,0-1-5-16,1 1 4 0,0-4 0 0,0 5-1 15,2-6 0-15,-2 8 0 0,0-1-5 0,0-1 4 16,-1 1-4-16,3-2-1 0,-3 2 5 0,-1-1 0 0,2 1-1 16,2 3 0-16,-1-2-2 0,-1-1-1 0,1 7 4 15,0-7-8-15,0 1 2 0,2 1 8 0,-3-2-10 16,3 3 4-16,-1-3-2 0,-1 4 0 0,-1-4 0 16,-2 8-2-16,1-2 7 0,3-3 2 0,-3 4-8 15,-1 2 1-15,0 0 0 0,1-1 1 0,-1 1 3 16,-1-1-8-16,1 4 6 0,0 0-2 0,1 0 1 15,-3-1-1-15,6 1-4 0,-7 1 7 0,7-2-2 0,-6 2-2 16,3 0 12-16,-2-2-15 0,2 3 4 0,-1-1 1 16,1 1 2-16,-2-1 0 0,2-2-3 15,-6 0 1-15,7 3 0 0,-1-2-2 0,1 0 0 0,1-3-2 16,-3 3 6-16,1-3-1 0,-1 1 0 0,0 3-6 16,1-2 3-16,-1 2 5 0,0 1-5 0,1 1 4 15,-5 0-3-15,2-2-3 0,0 2 3 0,-1 2 2 16,-2 1 1-16,0 10-3 0,2-12-1 0,-2 12 2 15,1-10-1-15,-1 9 1 0,0-11-5 16,0 13 0-16,2-13 5 0,0-1-2 0,-2 13 1 0,5-13 0 16,-3 4-1-16,3 10 9 0,-5 1-9 0,6 0 1 15,-1 0-1-15,-3-3 2 0,8 2 2 0,-5 1 2 16,-5 1-3-16,5 0-2 0,-3-1 0 0,3 0 0 0,-5 1 0 16,6-4 3-16,-2 2 0 0,2-1 0 15,1-10-2-15,-1 14-1 0,4 1 2 0,-4 0-1 0,3-3-3 16,4 2 7-16,-3-2-6 0,0-1 1 0,2 0 7 15,2 0-6-15,-4-12-3 0,3-3 3 0,-1 6-3 16,3 8 1-16,1-12-3 0,1-1 2 0,2 0-4 16,-1 0 2-16,2-1-5 0,0 2-7 0,3-5 5 15,0 5-3-15,1-1 0 0,1-1 0 0,-2-3 0 16,3 0 2-16,0 1 2 0,2-4-4 0,-3 3 4 16,4-4 0-16,-3 0 1 0,0 0 3 0,2-4 1 15,-2 2 0-15,-1-1 0 0,0-1 2 0,-5-4-7 16,1-2 6-16,-1 0-7 0,-1-1-5 0,-2-1-2 0,-3-2 2 15,1 0-2-15,0-3-2 0,-2 2-2 16,0-3 3-16,-1-3-3 0,1 0 6 0,-2 0 5 16,-1-2 5-16,0-2 3 0,0 0-2 0,0 0 5 15,0 0 1-15,0 0-2 0,0 0 4 0,5-10 0 16,-5 6 0-16,0 0-11 0,0-2-11 0,-2-1-19 0,0 3-42 16,0-4 19-16</inkml:trace>
  <inkml:trace contextRef="#ctx0" brushRef="#br0" timeOffset="-94700.42">14651 11698 2 0,'0'0'11'0,"0"0"1"16,0 0 2-16,0 0 4 0,0 0 4 0,0 0-3 15,0 0-2-15,0 0-1 0,0 0-1 0,0 0-4 16,14 7 0-16,-14-7 2 0,0 5-2 0,-1 0-1 0,-3-1-1 15,3 2 1-15,-3-1-2 0,-4 2 2 16,3-2-2-16,-3 1 4 0,-3 0 2 0,2-1-1 16,-4 1 0-16,4-2 3 0,-1 1-1 0,-1-3 11 0,4 2-4 15,-2-2 4-15,3 1-1 0,-1-3 2 0,1 1 1 16,6-1 6-16,-9 0-6 0,9 0 3 0,0 0-7 16,-8-1 0-16,8 1-3 0,-2-3 0 0,2 3-3 15,0 0-3-15,2-7-9 0,-2 7-6 0,12-3 3 16,-1 2-6-16,3-1-4 0,6 2-6 0,0-1-9 15,8 1-10-15,3 0-5 0,-2 1-1 0,1 2 1 16,-1-2-2-16,-7 0-4 0,1 0-30 0,-4 2-80 16,-5-1 36-16</inkml:trace>
  <inkml:trace contextRef="#ctx0" brushRef="#br0" timeOffset="-94627.43">14834 11789 132 0,'-16'0'5'16,"-8"1"2"-16,-5 0 4 0,-6-1 1 0,-1 1 0 0,-2 0 0 16,1 0-1-16,0 2 0 0,-1 0-3 0,1 1-17 15,2 1-27-15,3 0-38 0,4 0 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8:48:11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1980 18 0,'3'-4'81'0,"-3"-2"-11"0,0 6-1 16,3-6-18-16,-3 3-10 0,0 3-12 0,0-7-14 0,0 7-18 15,1-3-6-15,-1 3-16 0,0 0 1 0,0 0-29 16,-7-3-56-16,7 3 25 0</inkml:trace>
  <inkml:trace contextRef="#ctx0" brushRef="#br0" timeOffset="1204">6546 1164 40 0,'0'0'41'0,"0"0"-7"0,0 0-1 0,0 0-2 16,0 0-4-16,0 0-8 0,0 0 3 0,0 0 1 15,0 0-6-15,0 0-4 0,0 0-1 0,0 0-3 16,0 0 2-16,0 0 0 0,0 0-5 0,0 0 6 15,0 0-7-15,0 0-2 0,5 13 8 0,-5-13-3 16,1 6 3-16,-1-2-8 0,0 0 10 0,0-4-6 16,-4 6-2-16,7-1 3 0,-3-1-6 15,0 1 6-15,0 0 7 0,-3 0-2 0,3 0-9 0,0 0 1 16,0 2 0-16,0 1 8 0,3-2-4 16,-3 1 5-16,0 3 7 0,-3-1-7 0,6 2 7 0,-3-2-9 15,-3 3 3-15,6-3-2 0,-3 2-3 0,0 1 2 16,0 0 1-16,1 3-6 0,-1 1 2 0,-1-4 5 15,1 1-6-15,0-1 6 0,-3 0-6 0,3-1 2 16,0 1-5-16,0-1-3 0,0 1 5 16,0-1-1-16,0-2 3 0,0 3 1 0,0-3 0 0,-2 0-1 15,2 1-3-15,0-3 12 0,0 2-8 0,0-2 1 16,-2 2-2-16,1-4-6 0,1 2 11 0,0-3-5 16,0-1 3-16,0 2-5 0,0-5-3 0,-2 7-5 15,2-7 10-15,2 9-13 0,-2-6 16 0,0-3-7 16,0 8-9-16,1-4-3 0,-1-4-10 15,2 3-1-15,-2-3-13 0,-2 7-2 0,4-2-14 0,-2-2-18 16,0-3-49-16,-3 5-124 0,1-2 55 0</inkml:trace>
  <inkml:trace contextRef="#ctx0" brushRef="#br0" timeOffset="2103.02">6845 1285 39 0,'0'0'60'16,"0"0"0"-16,0 0-8 0,0 0 15 0,0 0-14 15,0 0-2-15,0 0-8 0,0 0-8 0,0 0-1 16,0 0-8-16,0 0-2 0,0 0-4 0,0 0-3 0,-17 0-2 15,17 0-3-15,-9 5 1 0,0-1-7 0,4-3 0 16,-5 2 8-16,1 1 0 0,0 1 7 16,0 0-5-16,0-2-12 0,0 2-3 0,-3 3 0 15,-4-2 1-15,6 4-3 0,-8-2 6 0,5 2 4 16,-3-4-5-16,1 2 5 0,3-1 2 0,0-2 4 0,1 0 0 16,2 0-2-16,1-1-7 0,-1 3 7 0,3-2-9 15,-2-2 0-15,3-1 8 0,-1 1-5 0,3-1 3 16,-2 0-5-16,0 1 0 0,5-3-4 15,-8 2 4-15,3 1 2 0,5-3-5 0,-6 0-1 16,2 1-4-16,4-1 3 0,-6 3 4 0,6-3 8 16,-3 2-2-16,3-2-3 0,0 0-5 0,0 0 20 15,0 0-20-15,-5 4 0 0,5-4-2 0,-1 2-9 0,1-2 9 16,0 0-2-16,1 5 5 0,-1-5-4 16,0 0 4-16,0 6-3 0,0-6 3 0,0 5-8 15,0-5 9-15,-1 3-3 0,3 0-2 0,-2-3 0 16,0 0-6-16,3 4 13 0,-3-4-12 0,1 3 26 0,-1-3-19 15,0 0-3-15,0 0 3 0,0 0-3 0,0 0-8 16,0 0 5-16,0 5 2 0,0-5-1 16,0 0 4-16,0 0-1 0,0 0 7 0,-3 2 2 15,3-2 3-15,0 0-16 0,0 0-4 0,0 0 19 16,0 0-4-16,0 0 19 0,0 0-23 0,0 0 10 0,0 0-13 16,0 0 3-16,0 0 1 0,0 0 3 0,0 0-1 15,0 0-5-15,0 0 6 0,9 0-6 0,-9 0 0 16,0 0 0-16,4 3-5 0,-4-3 10 15,0 0-5-15,0 0 15 0,6 2-18 0,-2 2 3 16,-4-4 6-16,7 3-5 0,-1-3-3 0,-2 3 0 0,4 0 0 16,-2 3 2-16,-1-3 6 0,3 0-5 15,-2 2-2-15,-1-3 2 0,4 3-6 0,2-1 7 0,-5 1 4 16,0-3-11-16,3 3 7 0,0 0 5 16,-1-3-12-16,-2 3 6 0,-1-5 4 0,2 4-2 15,-1-1-2-15,0 0-2 0,1-1-1 0,-2 1 3 16,0-3 0-16,0 2 8 0,3 0-5 0,-8-2-2 0,9 0 0 15,-9 0 4-15,7 1-12 0,-7-1-5 0,8 1-6 16,-8-1-5-16,5 0-15 0,-5 0-4 16,0 0-15-16,3 4-10 0,-3-4-5 0,6 3-50 15,-6-3-131-15,4 1 59 0</inkml:trace>
  <inkml:trace contextRef="#ctx0" brushRef="#br0" timeOffset="3058.99">6928 1511 14 0,'-4'2'39'0,"-3"2"0"0,3 0-5 15,-3 1 6-15,1-1-2 0,-3 1-2 0,2 3-1 0,0 1-7 16,-1-4 3-16,3 2-6 0,-2-2-6 15,2-1 0-15,-1 2-2 0,2-1-4 0,3-1-1 16,-3-1 2-16,3 2-4 0,1 0 12 0,0-3-5 16,1 3-1-16,2 0-8 0,-1-1 1 0,2-2 13 15,2 1-12-15,1-1 7 0,0 1-6 0,4-3 3 16,-2 1-3-16,1-2 3 0,0 1-7 0,-3 0-1 16,4-3 2-16,-2 3-7 0,-1-2 5 0,-2 0-9 15,2 1 16-15,-2 0-7 0,-1 0-2 0,-2-3-7 16,1 3 8-16,-1-3 5 0,0 2 4 0,-3-2-4 15,1 0 2-15,-1 4-2 0,0-7-3 0,-1 4-3 0,1-1 4 16,-3 0-6-16,2 0 5 0,1 4-6 16,-2-7 4-16,2 7-1 0,-2-5-2 0,2 5 2 15,0-4-12-15,0 4-14 0,0 0-8 0,-1-4-5 16,1 4-15-16,0 0 7 0,0 0-10 0,0 0 10 16,0-4 5-16,0 4-3 0,0 0 10 0,0 0-1 0,0 0 10 15,1-4 9-15,-1 4 1 0,0 0 19 0,0 0 7 16,0 0-5-16,0 0 7 0,0 0 6 15,0 0 5-15,0 0 3 0,-1-5-1 0,1 5 1 16,0 0-5-16,0 0 3 0,-1-3-4 0,1 3-1 16,0 0 1-16,0 0 0 0,0 0-3 0,0 0 0 15,0 0-1-15,0 0-13 0,0 0-5 0,0 0 3 16,0 0 2-16,0 0 3 0,0 0-8 0,0 0 3 16,0 0-2-16,0 0-1 0,0 0-1 0,0 0 3 15,0 0 5-15,0 0-4 0,0 0 1 0,0 0 8 16,-2-5-3-16,2 5 1 0,0 0 7 0,0 0-7 15,0 0 3-15,0 0-1 0,0 0-1 0,0 0-4 0,0 0-1 16,0 0 18-16,0 0-4 0,0 0-12 16,0 0-8-16,0 0 6 0,0 0 7 0,0 0-9 15,0 0-1-15,0 0 6 0,0 0-6 0,0 0 5 16,0 0 2-16,0 0-11 0,0 0 4 0,0 0-2 16,0 0-7-16,0 0 8 0,0 0-5 15,0 0 0-15,0 0 2 0,0 0 2 0,8 12 2 0,-8-8-5 16,0 0 10-16,1-2-9 0,2 4-6 0,-3-2 2 15,1 1-2-15,4 0 11 0,-5-1-9 0,1 1 7 16,-1 0-7-16,2 0 8 0,-2 0-8 0,5-3-2 16,-4 2 9-16,1 2-2 0,0-2 5 0,2-1-5 15,0 0 5-15,-3 1-9 0,4-3 6 0,0 1-1 16,-1-2-1-16,1 4-4 0,-1-2 0 0,4-2 2 16,-1 3-14-16,-7-3 9 0,12-2-11 0,-12 2-6 15,10-1 0-15,-10 1 2 0,11 0-10 0,-4-2-18 16,-2 0 5-16,2 0-13 0,-2 2 3 0,1-2-15 0,0 1-45 15,1-2-122-15,-2-1 54 0</inkml:trace>
  <inkml:trace contextRef="#ctx0" brushRef="#br0" timeOffset="3468">7169 1538 11 0,'-5'4'49'0,"5"-4"3"15,-1 6-10-15,-2-3-7 0,1 1-8 0,1 0 10 16,-2 0-7-16,2 0-4 0,-2-2 1 0,1 1-2 16,2-3 5-16,-4 7-9 0,4-5 3 0,-2 2 1 15,1 0 3-15,1-4 3 0,-2 7-7 0,-1-7 2 16,3 0-11-16,-5 5 0 0,4-1 0 0,1-1 6 15,-2 2-12-15,2-5 5 0,0 5-6 0,2 0 0 16,-1-1 4-16,2-1-4 0,2-1-2 0,-2 2 8 16,3 1-14-16,0-2 4 0,2-3-11 0,-1 0-2 15,6 0-5-15,-4-2 5 0,2 2-5 0,1-5 1 16,-3 3-10-16,1-3 9 0,-1 3 0 0,-5-2 6 16,4 0 2-16,-1-1-2 0,-3 0 2 0,0-2 11 15,-4 2-7-15,3 0-2 0,-3-2 13 0,-3 0-2 0,2 0 0 16,-3 2-7-16,-1-2 0 0,-3-1 6 15,3 3-6-15,-3-1 3 0,3 3-3 0,-5 0-3 16,5 1 1-16,1-1-19 0,-4 2-7 0,3 1-15 16,5 0-42-16,-10 0-92 0,2 1 41 0</inkml:trace>
  <inkml:trace contextRef="#ctx0" brushRef="#br0" timeOffset="4004">7338 1523 29 0,'0'0'44'16,"0"0"6"-16,1 5-4 0,-1-5-10 0,0 3 1 16,0-3-8-16,3 4 5 0,-2-1-7 0,-1-3 4 15,0 7-4-15,0-7-4 0,0 6 5 0,1-2-10 16,-1-4 7-16,0 5-10 0,2-1 9 0,-2 1-10 16,0-2 0-16,0 1 14 0,2 0-16 0,-1 0-4 15,1-2-1-15,-2-2 8 0,4 7-6 0,-3-4 4 16,2-1-1-16,0 1-9 0,-3-3 9 0,7 5-7 15,-3-4 5-15,-1 0 0 0,-3-1-2 0,10 2 3 16,-7-2-10-16,-3 0 7 0,12 0-9 0,-12 0 3 16,8-2-1-16,-2 0 6 0,0 2-7 0,-1-1 7 15,-5 1-9-15,9 0 12 0,-9 0-4 0,0 0 1 16,10 1-7-16,-6 0-3 0,-4-1 3 0,4 5-15 16,-4-3 16-16,5 1-6 0,-2 0 12 0,-2 1-11 15,3 0 6-15,-3-2-5 0,4 0 0 0,0 2 0 16,-2-1-1-16,1-1 5 0,0 1 2 0,-4-3 0 15,9 0-1-15,-9 0 8 0,7-5 12 0,-3 3-14 16,1 0-2-16,-1-1 9 0,-3-1-2 0,3 0-7 16,0-1-3-16,0 0-5 0,-1-1-7 0,0 0-6 15,0 0-2-15,-2-1-12 0,4-2-10 0,-4-2-16 16,3 4-5-16,1-3-40 0,-1 3-107 0,2-3 47 16</inkml:trace>
  <inkml:trace contextRef="#ctx0" brushRef="#br0" timeOffset="4606.99">7622 1286 19 0,'0'8'36'0,"2"-1"0"0,-2 2 3 0,0 0 2 16,1 2 4-16,-2-2-6 0,2 1 0 0,-2 0-1 16,1 0-4-16,0 1 0 0,0 2-6 0,-2-1 2 15,2 0-8-15,0 1 4 0,-3 1-6 0,6-2 11 16,-3 1 3-16,2-2-12 0,-2-2 2 0,0 1 2 15,4 0-5-15,-2-1-4 0,5-1 0 0,-2 1 0 16,0-2-1-16,4 1-6 0,-5-3-2 0,2-1 2 16,2 1-6-16,1-2 4 0,-4 1 4 0,4-2-8 15,-1-1-1-15,-3 2 0 0,5-1 3 0,-2-1 2 16,2-1-8-16,-1 0-4 0,-1-1 4 0,-1-1-3 16,1-1 5-16,-1 1-13 0,2-1 6 0,-2 1 6 15,-1-1-8-15,1-1 5 0,-2 1-5 0,-1-2 2 16,-1 3 0-16,0-3 3 0,3 1-3 0,-3-3 5 15,1 2 0-15,-2-1 2 0,-2 0 3 0,2 1-7 16,-2-1 5-16,0-1 1 0,-2 2 3 0,2 2-8 16,0-3 16-16,0 6-1 0,0-5-3 0,-2 3-8 15,2 2 3-15,0 0 0 0,0 0 0 0,0 0 0 16,0 0-7-16,-13 8 10 0,12-3 8 0,-2 0-4 16,-3-1-4-16,4 2-5 0,-1 0-5 0,1 0-3 15,-2 0 15-15,2-1-10 0,1 0-3 0,0-1-4 16,1-1 6-16,0-3-7 0,-5 9 5 0,5-7 0 15,0 3 0-15,0 0 1 0,2-3-5 0,-1 3 3 16,2 0-6-16,-1 0-9 0,5 0-8 0,-2-1-9 16,1-1-4-16,4 2-22 0,3-3-8 0,-4 1-37 15,4-3-113-15,2 0 51 0</inkml:trace>
  <inkml:trace contextRef="#ctx0" brushRef="#br0" timeOffset="5690">8116 1495 26 0,'0'0'72'0,"0"0"-2"16,0 0 1-16,0 0-7 0,0 0 2 0,0 0 0 15,0 0-8-15,0 0 1 0,0 0 2 0,0 0 0 16,0 0-6-16,0 0-5 0,0 0-4 0,0 0-13 16,0 0 7-16,-9 0-6 0,9 0-4 0,0 0-1 15,0 0 5-15,0 0-19 0,0 0 15 0,-5-1-19 16,5 1 8-16,0 0-4 0,0 0-4 0,0 0 4 15,0 0-8-15,0 0 2 0,0 0-6 0,0 0 7 16,0 0-1-16,0 0 5 0,0 0-9 0,0 0 4 16,0 0 6-16,0 0-1 0,0 0-12 0,0 0 4 15,0 0 2-15,0 0-7 0,-5 2 3 0,5-2-2 16,0 0 5-16,0 0-4 0,-5 4 3 0,1 0-14 16,1 1 10-16,-2-2 2 0,0 1 1 0,1 3-2 15,2-2-5-15,-2 1 9 0,0 0-6 0,-1 0 7 16,1 0-4-16,-1-1 0 0,-1 2 2 0,3-2-2 15,1 0 1-15,-2 2-5 0,3-2 11 0,-2 0-6 16,0 2-8-16,2-4 6 0,-1 1-5 0,2-1 6 16,0-3-5-16,-2 5-1 0,2-5 6 0,-2 4-6 15,2-4 9-15,-2 3 10 0,2-3 6 0,0 0-5 16,0 0-2-16,0 0 6 0,0 0-2 0,0 0-9 16,0 0 3-16,0 0-11 0,0 0-6 0,0 0-11 15,12-7-4-15,-12 7-9 0,6-3-1 0,-6 3-3 16,7 0 3-16,-7 0-12 0,9-3 10 0,-9 3 0 15,7 0 3-15,-7 0 0 0,8 0 7 0,-8 0 0 16,0 0 14-16,0 0-8 0,9-1-2 0,-9 1 15 16,0 0 11-16,8-3-17 0,-6 1 13 0,2-1-14 15,0-1-5-15,1-1 7 0,-4 0-4 0,3 0 2 16,1-2 2-16,-1-1-6 0,0 0-1 0,-3 0 7 16,3 0 0-16,-3-3-5 0,-1 0-2 0,3-1 3 15,-6 0-4-15,3-2 9 0,-1-2 3 0,0 5 0 16,1-2 5-16,-3 2-10 0,3-1 11 0,-4 0-3 15,3 2 7-15,-3 0 0 0,2 4 14 0,-2-2-7 16,0 1 8-16,-1 2-5 0,5 2 8 0,-4-3-5 16,1 2 0-16,2 2-4 0,1 2-2 0,-5-5 5 15,0 3-9-15,5 2-3 0,-8-4 0 0,7 1-7 16,1 3 9-16,0 0-6 0,0 0-4 0,0 0 4 16,-11 4-2-16,9 1 7 0,2-5-10 0,-6 5 5 15,1 0-5-15,4 0 2 0,-1 2 6 0,0 3-10 16,-2 2-4-16,3 0 24 0,-1-1-12 0,1 7 1 15,0-6-4-15,2 4 3 0,-2-3 2 0,-1 0-5 16,2 0 9-16,2-4-10 0,-1 3-3 0,0-5 9 16,-1 0-10-16,2-2 2 0,-1 2 7 0,-1-2-8 15,2-1 7-15,2 1-7 0,-1-2 9 0,3-1-8 16,-1 3 1-16,2-3-17 0,3-2 2 0,5 3-10 16,-2-1-14-16,0-2 7 0,2 0-8 0,2 0 18 15,-7 0-5-15,9 0 2 0,-6 2-3 0,-1-1 3 16,0 1 1-16,-3 1 3 0,2 0 9 0,-1 1-5 15,-3-2 6-15,0 2-2 0,1 0-1 0,0 3-2 16,-1-3 8-16,-1 4 8 0,2-4 2 0,-2 1-2 16,2 0 2-16,1 0 5 0,-2 0-7 0,-3 2 6 15,1-4 6-15,2 3-8 0,-2 0-1 0,3 1 6 16,-5-3-3-16,1 2-6 0,0-1 9 0,0 2 3 16,-4 0 2-16,5-1 1 0,-5 0-9 0,-5 1 16 15,5 1-18-15,-1 0 3 0,-6-2-10 0,3 4 7 0,-2-5 4 16,1 2-15-16,-3-2-20 0,-1 1-20 15,0-2-11-15,4 0-91 0,-5 1-161 0,2-2 72 16</inkml:trace>
  <inkml:trace contextRef="#ctx0" brushRef="#br0" timeOffset="6128">8400 1474 39 0,'11'-5'44'0,"-2"3"-2"16,0-2-1-16,-2 4-2 0,-6-1 3 0,5-1 2 16,-2-1-4-16,-4 3 3 0,0 0 3 0,8-1-4 15,-8 1 6-15,0 0 7 0,0 0-12 0,0 0 1 16,6-1-9-16,-6 1-1 0,0 0-7 0,0 0 4 15,0 0-5-15,0 0-5 0,0 0-3 0,0 0-6 16,0 0 10-16,0 0-14 0,0 0 5 0,0 0-4 16,-15 5 0-16,15-5-3 0,-5 2 3 0,5-2-10 15,-5 2 12-15,5-2-7 0,-4 6 7 0,1-4-8 16,1 3-3-16,0-2 7 0,2-3 20 0,-2 3-22 16,-1 1-5-16,2 3 0 0,0-4 0 0,-3 1 14 15,3 3-14-15,1 1 0 0,0-1-7 0,-2 0 0 16,4 3 10-16,-2-2-4 0,1 1 4 0,0 1 2 15,0-3 1-15,2 3-2 0,-2-1-3 0,1-1 6 16,4-2-10-16,-2 1 3 0,1-2 2 0,4 3 2 16,0-5-4-16,-1 3 3 0,3-1-4 0,3-2-9 15,0-2-12-15,-2-1-5 0,4 1-20 0,-2-1-9 16,-1-1-14-16,1 0-64 0,-2-1-144 0,-2 1 64 16</inkml:trace>
  <inkml:trace contextRef="#ctx0" brushRef="#br0" timeOffset="6320.99">8701 1581 81 0,'0'0'174'0,"0"0"-14"0,0 0-12 0,0 0-12 16,0 0-16-16,0 0-27 0,0 0-34 0,0 0-61 15,0 0-47-15,0 0-41 0,0 0-49 0,-10 7-150 16,10-7 67-16</inkml:trace>
  <inkml:trace contextRef="#ctx0" brushRef="#br0" timeOffset="7767">7728 1838 16 0,'0'0'54'0,"0"0"-7"0,0 0-3 0,0 0-6 15,0 0-1-15,0 0-3 0,0 0 5 0,0 0-7 16,0 0 0-16,0 0 8 0,0 0-4 16,0 0 4-16,0 0-3 0,0 0 7 0,0 0-5 15,0 0-4-15,0 0-3 0,0 0-5 0,0 0 4 0,0 0-4 16,0 0-4-16,0 0-7 0,0 0-1 0,0 0 2 16,0 0-7-16,0 0 3 0,0 0-5 0,-12 5 1 15,12-5-3-15,-1 4 0 0,-4 0 2 0,4-3 1 16,-3 4 1-16,1 0-1 0,-2 0-1 15,4 0-2-15,-3 0 4 0,0 2 2 0,-1-1-1 16,-1 2 2-16,-2 2 0 0,4 0-3 0,-4 2 3 0,1 0-7 16,-1 0 5-16,4 2-4 0,-1-4-3 15,0 2 7-15,-1 3-5 0,-1-1 4 0,2 1 3 16,0-3 5-16,0-2-7 0,5 2 2 0,-3-3-1 16,1 3-4-16,0 0 0 0,-2-4 0 0,4 2-3 0,0 0 10 15,0-2-4-15,4 1 0 0,-2 0 4 0,2 0-5 16,-3 1-1-16,3 0-1 0,0-2 1 0,-2-2-4 15,5 4 10-15,0-3-5 0,-2 1 3 0,3 1-2 16,-3 0-4-16,3 1 3 0,-2-5 1 16,3 5-3-16,-1-3 3 0,2 2-2 0,-1-3-3 0,1 3 8 15,-2 1-8-15,5-3-2 0,-4 1 4 0,2 1-1 16,-1-2-3-16,6 1 1 0,-1-1-4 0,-3-1 1 16,7-2 3-16,-4 2-3 0,5 0-2 0,-1-1-2 15,2-4 0-15,-2 2-7 0,3-2-1 0,-3 3-3 16,2-4-2-16,-2 3 8 0,-7-1-11 0,2-2 8 15,2 0 0-15,-1 0-4 0,-3 0-2 0,-2 2 3 16,-4-2-2-16,3 1 5 0,-5-1-1 16,-4 0 0-16,9-1 9 0,-9 1-1 0,10 0 3 15,-10 0 3-15,0 0-4 0,5-2-9 0,-5 2-1 0,0 0-20 16,8 0-4-16,-8 0-14 0,0 0-26 0,4-3-17 16,-4 3-65-16,0 0-168 0,1-5 74 0</inkml:trace>
  <inkml:trace contextRef="#ctx0" brushRef="#br0" timeOffset="8139.99">8059 2236 30 0,'3'3'56'0,"4"0"-2"16,-2 6-6-16,3-4-6 0,-2 3-8 0,-2-1-2 16,2 2-3-16,3-1-5 0,-5 2-2 0,1-1-4 15,-1 3 5-15,0-2-8 0,0 0 9 0,0 2-5 16,-4-3-4-16,2 3 4 0,-2-2-2 0,4 0-1 15,-8 1 4-15,4 0 1 0,-2-1-3 0,-1 3 4 16,-1-3 12-16,-1 1-12 0,1 1 0 0,-1 2 4 16,-1-2-6-16,2-3-2 0,-5 0 10 0,6 0-13 15,-2-1 0-15,3-2-1 0,-1 1-2 0,-2-2-4 16,5 0-13-16,-4 1-12 0,3-1-19 0,-3 0-22 16,1 1-65-16,-2-1-133 0,4 1 59 0</inkml:trace>
  <inkml:trace contextRef="#ctx0" brushRef="#br0" timeOffset="9169">8323 2193 1 0,'-1'9'86'15,"-7"2"-7"-15,6-1-9 0,-2 2 0 0,-3 4-4 16,6-6-2-16,-4 9-17 0,-1-2 5 0,2 0-3 16,0 0-8-16,0-2 3 0,-1 2 0 0,1-3-11 15,-1 3 4-15,1-7-3 0,-1 6 2 0,0-1-4 16,3-4 0-16,0 3-18 0,-2 0 15 0,2-4 6 16,-1 2-11-16,-2-3 1 0,2-1 3 0,1-1-1 15,0 0-5-15,0 0 1 0,0-4 7 0,0 1 3 16,2-1 9-16,0-3 3 0,-1 7 6 0,1-7 3 15,0 0 2-15,0 0-2 0,0 0-4 0,0 0 0 0,0 0-12 16,0 0-5-16,0-21-4 0,1 11-10 16,3-2-4-16,-1-3-1 0,3-1-13 0,-1-1-11 15,2-3-8-15,0-1-7 0,2-6 0 0,-2 3-14 16,-1-2 0-16,-1 6 2 0,-1-4 0 0,0-1-2 0,-3 6 5 16,2 0 0-16,-3 1 1 0,2 4 5 0,-2-1-2 15,1 4 9-15,2 1 4 0,-6 0-1 0,6-1 11 16,-3 3 4-16,0 3 3 0,0 0 1 0,0-2 5 15,0 6-5-15,0-4 0 0,0 5-2 0,0-6-5 16,1 3 1-16,-1 3-1 0,0 0 2 0,3-5-3 16,-3 5-4-16,0 0 5 0,0 0-2 15,0 0 11-15,6 8-3 0,-6-2-2 0,4-1-3 0,-1-2 3 16,-3 3-4-16,5 0 6 0,0 1-2 0,-4 2-3 16,3 0 4-16,-3-2 3 0,2 5-2 0,-2 0-1 15,3-2-6-15,-4-1 7 0,5 4-3 0,-2-4-1 16,-2 1 3-16,2 4-5 0,-1-1 7 0,-1-2-10 15,3 5 11-15,-1-5-10 0,-2 2 11 0,2 2-3 16,-2 1 4-16,-1-4 2 0,6 1-6 0,-2-2-2 16,-1 3 2-16,2-6-4 0,-3 3 12 0,2 0 1 15,-1-4-3-15,0 2-4 0,1-1-2 0,0 0-1 16,-2-1-2-16,4 2 9 0,-2-1-7 0,-1-1 4 16,1 0-5-16,-1 2 5 0,2-1-7 0,0 1-16 15,0-1-10-15,1-2-12 0,-2 0-17 0,0-1-23 16,0 0-80-16,-1 1-174 0,-2-1 78 0</inkml:trace>
  <inkml:trace contextRef="#ctx0" brushRef="#br0" timeOffset="9456">8212 2403 66 0,'0'0'68'0,"0"0"-4"16,0 0-8-16,13-2-5 0,-7 2-3 0,2-4-7 15,-2 1-5-15,1 3 9 0,3-2-14 0,0-1 3 16,-1 3-11-16,2-3-3 0,0 2-12 15,0-2-10-15,3 2-1 0,-5 0-1 0,5 1-23 0,-2 0-12 16,-2-3-47-16,4 3-94 0,-4 0 42 16</inkml:trace>
  <inkml:trace contextRef="#ctx0" brushRef="#br0" timeOffset="9816.99">8498 2352 17 0,'0'0'82'0,"0"0"-7"0,0 0-6 0,0 0-11 16,0 0-10-16,0 0 2 0,0 0-2 0,0 0-8 16,0 0-10-16,0 0-3 0,0 0 7 0,0 0-9 15,0 0 2-15,0 0-5 0,0 0 1 0,0 0 2 16,0 0-9-16,4 13 5 0,-8-6 0 0,4-2 0 15,-1 2 5-15,-1 3-4 0,2 0 0 0,0 6 4 16,-2-3 3-16,2 3-12 0,-2 2 0 0,2-1-3 16,-3 9 5-16,3-6-1 0,0-2-3 0,1 7 5 15,1 1-3-15,-2-8 6 0,2-1-1 0,0 3 0 16,0-1-6-16,-2 0 4 0,1 0 0 0,3 0-3 16,-3-4-5-16,-1 0 1 0,1 0-1 0,-1-6 3 15,3 1-5-15,-3-3 3 0,4 1-8 0,-4-3-15 16,1 3-9-16,1-3-21 0,-2-2-6 0,2-1-14 15,-2-2-26-15,0 0-81 0,0 0-181 0,0 0 81 16</inkml:trace>
  <inkml:trace contextRef="#ctx0" brushRef="#br0" timeOffset="10162">8497 2406 19 0,'6'-5'84'0,"-2"2"-8"0,1-1-6 16,3 2-13-16,1-1-7 0,2 0-11 0,1 1 5 16,-2 2-14-16,2-3-8 0,1 3 2 0,-2 0-5 15,-2-1 0-15,0 1-10 0,1 0-8 0,-2 1 5 16,-2 2 2-16,1-1-5 0,-1 1-6 0,-1 0 5 0,-3-1-2 15,0 5 2-15,-2-4 1 0,0 2-5 0,-2 2 11 16,0-2-4-16,-2 0 7 0,-1 2 3 16,-10 6 24-16,8-9-17 0,-2 1-5 15,0 2 2-15,3-5 6 0,-3 4-3 0,0-2 1 0,3-2-5 16,-2 2 5-16,4 0-3 0,-1-2-9 0,-1 0-8 16,1 2-11-16,1-3-5 0,1 2-13 0,3-3-13 15,-5 5-15-15,4-3-68 0,-3 1-130 0,4-3 58 16</inkml:trace>
  <inkml:trace contextRef="#ctx0" brushRef="#br0" timeOffset="10610.99">8782 2348 64 0,'0'0'68'16,"0"0"-9"-16,0 0-9 0,0 0 7 0,0 0-5 15,0 0-3-15,-4 12-1 0,4-9-1 0,0 3-4 16,0 2 0-16,0 0 4 0,0 1 0 0,3 3-3 16,-2 2-5-16,-1 1 0 0,1 3-8 0,-1 0 2 15,0 0-16-15,0 2 22 0,-1 1-17 0,1 3 5 16,-1 0-12-16,-2-3 4 0,3-3 2 0,0-1-7 16,0 0 3-16,0-1 2 0,-1-3-4 0,2-1 9 15,-1 0-3-15,0-2 1 0,3 0-11 0,-2 1 8 16,0-6-5-16,-1 2-1 0,0-2 5 0,0-2-7 15,0 0 1-15,0-3 2 0,2 8 1 0,-2-8-2 16,0 3-2-16,0-3 0 0,0 0-20 0,0 0-20 16,0 0-17-16,0 0-3 0,-7-14-16 0,2 9-12 15,1-7-8-15,2 4-74 0,-5-4-173 0,-2-3 76 16</inkml:trace>
  <inkml:trace contextRef="#ctx0" brushRef="#br0" timeOffset="10938.99">8790 2365 3 0,'9'-2'44'0,"1"-3"-1"0,-4 3-5 15,2-1-8-15,-2 2-2 0,2 1 1 0,-3-1-8 0,-5 1 4 16,9 0 0-16,-5 1 1 0,1 3-4 0,-2-2-2 15,-2 0 2-15,-1-2-1 0,6 5 7 0,-5 0-6 16,1 1 0-16,-2 0 4 0,0 1 3 16,-2 1-1-16,1-1-6 0,0 0-5 0,-1 2 3 15,-1-3 6-15,2 3-6 0,-2-4 4 0,-2 2-2 0,2-1 4 16,-4 1-4-16,3 0 1 0,-4-2 4 0,0 2 2 16,2-5-3-16,-3 4-14 0,2-4 9 0,-1 2-1 15,0-1 8-15,2-1-9 0,-2 1 1 0,3-3-14 16,-3 0-8-16,3 1-5 0,5-1-20 0,0 0-27 15,-10-1-95-15,10 1-162 0,0 0 73 0</inkml:trace>
  <inkml:trace contextRef="#ctx0" brushRef="#br0" timeOffset="11387">9003 2063 29 0,'0'0'69'16,"0"0"-9"-16,0 0-5 0,0 0 1 0,0 0-2 16,0 0 1-16,8 14-3 0,-7-9-1 0,2 0 3 15,-3 2-7-15,4 2 17 0,-1 1-5 0,1-2 1 16,0 6 8-16,-3-3-12 0,2 3-2 0,-2 0-1 15,3 1-8-15,-3 4 10 0,0-3 4 0,1 2-13 0,-1 1-1 16,3 0-9-16,-4-2 2 0,2-1-4 16,1 2-5-16,-3-3-4 0,2-1 0 0,1 2-3 15,-2-6 2-15,0 5-26 0,2-7-3 0,1 3-28 16,-1-3-16-16,-3-1-18 0,2-2-19 0,-1 1-22 0,-1 0-81 16,2-3-203-16,-2-1 90 0</inkml:trace>
  <inkml:trace contextRef="#ctx0" brushRef="#br0" timeOffset="11965.99">9149 2421 25 0,'-3'7'77'0,"3"0"1"16,0-2-8-16,0 2-2 0,-3-2-10 0,3 0 0 16,0 0-8-16,3-3-1 0,-3 5-13 0,0-2-4 15,0-1 3-15,0-4-10 0,3 4 5 0,-1-1-8 16,-2-3 1-16,8 1 0 0,-8-1-4 0,11-2-3 15,-6-3 3-15,3 3-8 0,0-5-1 0,2 2-5 16,-2-2-8-16,-2-1 6 0,3-1 2 16,-5 4 1-16,2 2-2 0,-3-6 6 0,5 4 12 15,-5 3 1-15,3-3 7 0,-5 2 2 0,4-1 0 0,-4 1 2 16,-1 3-1-16,5-2-3 0,-5 2-3 0,0-4-3 16,0 4-4-16,0 0 0 0,4-4-18 0,-4 4 10 15,0 0-1-15,0 0-4 0,0 0 1 0,0 0 0 16,0 0-5-16,0 0 4 0,0 0-6 0,0 0 4 15,5 8-6-15,-5-8-5 0,3 5 11 0,-1 2 6 16,0-1 6-16,0 0 16 0,0 6-10 0,1-1-6 16,2-3 0-16,-5 4 6 0,2 0-6 0,-1 5 2 15,-1-2-5-15,0 2 2 0,-1-3 2 0,1 2-2 16,0-3 1-16,-3 2-6 0,-2 4-2 0,0-7-2 16,1 3 4-16,1-1-3 0,-2-2 1 0,1-2-7 15,1 0-1-15,0-1 10 0,-4 1-1 0,-1-2 0 0,5 1 2 16,-3-2-2-16,-3 2-3 0,5-4 0 15,-2 0-2-15,-2 3-2 0,0-3-17 0,1-2-10 16,-2 1-28-16,5 0-8 0,-4-3-23 0,3 1-30 16,-4 0-104-16,4-2-234 0,5 0 104 0</inkml:trace>
  <inkml:trace contextRef="#ctx0" brushRef="#br0" timeOffset="12724.99">9587 2382 5 0,'0'0'64'16,"0"0"1"-16,0 0 3 0,0 0-5 0,0 0-7 16,0 0 7-16,0 0-3 0,0 0 0 0,0 0 0 0,0 0 1 15,0 0-3-15,0 0-3 0,0 0-5 0,0 0-5 16,0 0 0-16,0 0-8 0,0 0-1 15,0 0-7-15,0 0-5 0,0 0 6 0,0 3-10 16,0-3-7-16,0 0 1 0,0 0 0 0,0 0-1 0,0 0-6 16,0 0-5-16,0 0 9 0,0 0-2 15,0 0-3-15,0 0 1 0,0 0 3 0,0 0-12 0,0 0 20 16,0 0-9-16,0 0-5 0,0 0 3 16,14 2 8-16,-14-2 0 0,6 2-6 0,2-2 7 0,2 0 2 15,2 2 0-15,6-1-18 0,1-1 10 0,1-1 6 16,8 4-9-16,6-3-4 0,-2 2 6 0,-1 0 4 15,4-2-13-15,0 3 9 0,-1-6-4 0,2 6-3 16,-2-3-4-16,-2-3 5 0,3 6-7 0,-6-3 1 16,0 0 5-16,0 0-5 0,-9 1 15 0,-1 0-13 15,0-2-1-15,-2 2 5 0,-3-1 2 0,-4-1 0 16,2 2 9-16,-1-1-14 0,-3 0-3 0,0 0 14 16,-3 0-7-16,5 1-4 0,-10-1 0 0,10 0 7 15,-6 0-1-15,-4 0-5 0,9 2 2 0,-9-2-9 16,5 0-5-16,-5 0-12 0,0 0-7 0,0 0-1 15,8-2-6-15,-8 2-1 0,0 0-15 0,0 0 0 16,0 0 10-16,0 0-13 0,0 0-7 0,0 0 1 16,0 0 0-16,0 0-6 0,0 0-63 0,0 0-141 15,0 0 63-15</inkml:trace>
  <inkml:trace contextRef="#ctx0" brushRef="#br0" timeOffset="13387">10071 2310 7 0,'0'0'62'0,"0"0"-3"0,0 0-15 0,0 0 6 16,0 0-6-16,0 0-5 0,0 0-5 0,0 0-5 15,0 0 3-15,0 0-3 0,0 0 4 0,0 0 5 16,0 0-2-16,0 0 1 0,0 0-5 0,0 0-1 16,0 0-6-16,0 0-2 0,0 0-4 0,0 0-3 15,0 0 3-15,0 0-10 0,0 0 1 0,21 7 5 16,-16-7 11-16,-5 0-15 0,8 4-4 0,-3-3 4 0,2 2 0 15,-2-1-11-15,3 0 3 0,-1-1 5 0,1 3 1 16,-1-4-6-16,-1 4-2 0,1-3 13 16,-1 3-8-16,2-1-5 0,-2-1 5 0,-1 1-6 15,2-3 4-15,0 4-5 0,-2-3 7 0,0 3-4 16,1-1 1-16,-3-2 0 0,3 0-3 0,-6-1 3 0,7 4-3 16,-7-4 8-16,5 3-10 0,-5-3 6 0,4 3-7 15,-4-3 7-15,4 1 1 0,-4-1-1 0,0 0 10 16,1 4 5-16,-1-4 3 0,4 2 2 15,-4-2-1-15,0 0-10 0,1 3 3 0,-1-3 1 0,0 0-3 16,0 0 7-16,0 0-13 0,0 0 0 0,0 0-3 16,-1 7 3-16,1-7-1 0,0 4 5 15,-4 1-3-15,4-3 4 0,-1 4-4 0,-3-1-15 16,-4 1 22-16,1 2-4 0,4 2-3 0,-4-1 1 0,1 1 1 16,-3 0 1-16,-1-1 8 0,4 2-14 0,-3-2 11 15,-2 5-4-15,1-5 3 0,3 2-17 0,-2-4 20 16,1 4-4-16,-2-3-2 0,1 1 6 0,1-1-1 15,2 2 0-15,1-5-5 0,0-2-4 0,-2 5 5 16,6-5-6-16,-3 0-2 0,2-1 8 0,-1 1-1 16,3-3-7-16,-1 7 4 0,1-7 3 0,-5 2-2 15,5-2 2-15,0 0-5 0,0 0 1 0,0 0-8 16,0 0-17-16,0 0-44 0,0 0-51 0,0 0-121 16,0 0-251-16,0-12 111 0</inkml:trace>
  <inkml:trace contextRef="#ctx0" brushRef="#br0" timeOffset="16236.99">10579 2494 56 0,'0'0'59'0,"0"0"5"0,-7 0-5 0,7 0 1 16,0 0-11-16,0 0-6 0,0 0 3 0,0 0-7 16,0 0-2-16,0 0-1 0,0 0-2 0,0 0-7 15,0 0-14-15,0 0 9 0,0 0-3 0,0 0 7 16,0 0-4-16,0 0-1 0,0 0-9 0,0 0 4 16,0 0 4-16,0 0 2 0,0 0-2 0,0 0-1 15,0 0-5-15,0 0 1 0,0 0-3 0,0 0-5 16,0 0 18-16,0 0-6 0,0 0-9 0,0 0 7 15,0 0-3-15,0 0 0 0,-11 0 0 0,11 0-2 0,0 0 1 16,0 0-6-16,0 0 1 0,0 0 1 16,0 0-4-16,0 0 4 0,0 0-2 0,0 0-3 15,0 0 0-15,0 0 8 0,0 0-6 0,0 0 5 16,0 0-3-16,0 0-5 0,11-10 1 0,-6 7 4 16,-1 1 3-16,1-2-2 0,0-1-2 0,0 2 4 0,-1-4-2 15,1 4-4-15,-1-2 4 0,1 0-4 0,1-2 0 16,-3 2-2-16,4-2 4 0,-5 2-1 15,5 0-8-15,-4-2 3 0,1 2-2 0,0 0 0 16,0-2 2-16,0 2-4 0,-4 0 0 0,2-2 0 16,0 3 9-16,0-1-13 0,-2 0 3 0,0 2-2 0,0-2 0 15,0 1 0-15,-2-1 3 0,2 5 6 16,-2-7-1-16,2 3 2 0,-5 3-5 0,5-4-9 16,0 5-5-16,-5-4 10 0,0 3 4 0,1-2 1 15,4 3 4-15,-9-2 0 0,4 0-8 0,-1 2-1 0,-1-3-2 16,7 3-1-16,-9-2 7 0,3 0 5 0,6 2-10 15,-10-1 4-15,6-1-4 0,4 2 0 0,-5-2-4 16,5 2 9-16,-4-2-14 0,4 2 8 16,0 0 6-16,0 0 0 0,-13 4-6 0,11-1 3 0,-2 1 8 15,0 1-4-15,1-2 0 0,0 4-2 0,-2-2 11 16,3 2-11-16,0-2-1 0,-6 2 7 0,7-1-7 16,-2-1 0-16,1 1 0 0,-1 1 3 0,2-2 5 15,-2 2-10-15,2-2 4 0,0 2 1 0,-2-4-2 16,3 2-1-16,0-1 3 0,0 2-6 0,3-2 0 15,-3 1 11-15,2 2 0 0,2-4-6 0,3 5-3 16,-2-3 2-16,2 1-9 0,2 0 1 0,1-2-11 16,2-1-5-16,-2 3-11 0,2-3-4 15,2-1-18-15,-1 1-11 0,-1 0-63 0,-2-2-142 0,-1 2 63 16</inkml:trace>
  <inkml:trace contextRef="#ctx0" brushRef="#br0" timeOffset="16881.99">10806 2319 66 0,'-1'-5'88'15,"1"5"-7"-15,0 0-10 0,0 0-3 0,0 0-7 16,0 0-9-16,0 0-6 0,0 0-2 0,0 0 1 15,0 0-10-15,0 0-3 0,0 0 0 0,0 0-8 16,0 0 6-16,0 0-2 0,0 0-3 0,0 0 9 16,0 0-13-16,0 0-5 0,0 0-3 0,0 0-5 15,0 0 1-15,0 0 2 0,0 0 6 0,0 0-3 16,0 0-6-16,10 11-3 0,-6-6 0 0,0-1 3 16,1-2-2-16,-1 5 6 0,6-2-5 0,-3 2 1 15,-1-2 1-15,3 2-9 0,-2-1 13 0,2-2-10 16,0 3 0-16,-2-2 4 0,0 3 3 0,-1-1-7 15,1-4-3-15,-1 3 0 0,2 0 7 0,-3-4-5 16,0 3 5-16,-2 0-5 0,-3-3 0 0,2 0 2 16,-2-2-7-16,4 3 4 0,-4-3-3 0,3 2 4 15,-3-2-6-15,0 0-17 0,0 0-5 0,10 1-9 16,-10-1-24-16,0 0-15 0,4 1-74 0,-4-1-158 16,0 0 70-16</inkml:trace>
  <inkml:trace contextRef="#ctx0" brushRef="#br0" timeOffset="17335">10939 2269 25 0,'0'0'76'0,"0"0"-12"0,0 0-5 0,-6-1-8 15,6 1-8-15,0 0-4 0,0 0-5 0,0 0-6 16,0 0 8-16,0 0-13 0,0 0 3 15,-7 5-3-15,6-2-4 0,-3 3-3 0,3-1-3 0,-2-2 0 16,-1 2 10-16,0 0-1 0,2 0-3 0,-2 3 6 16,-1-2 5-16,0 2-1 0,1 1 14 0,0 1-14 15,-1 0-4-15,-3 1 7 0,2-1-5 16,-2 2-4-16,1 2 10 0,-1-3-13 0,-1 1 3 0,3 3 0 16,-3-1 3-16,1-5-5 0,2 3-4 0,1-2 1 15,0-3-4-15,1 1-1 0,0-1-3 0,0-2-14 16,3 0 11-16,-2-1 0 0,-1 1 3 0,1 0-3 15,3-2-2-15,-3 1-25 0,3-4-10 0,0 5-18 16,0-1-17-16,0-4-21 0,3 6-67 0,-3-6-166 16,0 0 74-16</inkml:trace>
  <inkml:trace contextRef="#ctx0" brushRef="#br0" timeOffset="17896">11096 2239 14 0,'0'0'59'0,"0"0"-6"16,0 0-3-16,0 12-7 0,1-9 4 0,-1 2-3 15,0 4-3-15,2-3 2 0,-2 5-3 0,2-5 0 16,-2 6-13-16,4-1 3 0,-4 5 2 0,0-4-2 16,4 4-1-16,0-2 4 0,-3-1-2 0,4 3-4 15,-1 1 4-15,-3-2-9 0,3-1 2 0,0 3-4 16,-3-1 4-16,3 0 8 0,-3-2-3 0,4 3-1 15,-1-2-1-15,-3 0-12 0,3-1 7 0,0 3-2 16,-1-2-8-16,-1 1 8 0,1-4-2 0,-3 1 3 16,4-1-7-16,-4-1 1 0,1 2-5 0,3-1 7 15,-4-3-5-15,1 0-4 0,-1-3-11 0,0-1 3 16,4 2-6-16,-4 0-16 0,1-2-16 0,-1 0-15 16,3 0-14-16,-2-3-17 0,-1-2-64 0,0 0-158 0,-4 3 70 15</inkml:trace>
  <inkml:trace contextRef="#ctx0" brushRef="#br0" timeOffset="18306.99">11164 2358 14 0,'10'-2'61'15,"-5"2"-9"-15,3 2-6 0,-8-2-6 0,13 2-9 16,-6 1-4-16,-2-1-8 0,-1 2-5 15,1 0 8-15,-2 0-6 0,0 3 0 0,-1-2-2 0,1 2 4 16,-1 1-4-16,-2-3 3 0,0 4-2 16,-2-3 2-16,0 2 2 0,0-2 5 0,1-2 3 0,-3 4 2 15,0-3 2-15,-1 2 9 0,-1-2 0 16,-1-1-7-16,0 2 11 0,-1-2-2 0,1-1-10 16,1 0-3-16,-3 1 1 0,6-2-11 0,-2 1-3 0,1-3 10 15,4 0-9-15,-6 2-15 0,3 1-17 0,3-3-17 16,0 0-12-16,0 0-19 0,-6 1-71 0,6-1-144 15,0 0 64-15</inkml:trace>
  <inkml:trace contextRef="#ctx0" brushRef="#br0" timeOffset="19022.99">11302 2447 4 0,'0'0'81'0,"11"-1"-6"0,1-3-12 0,-6 2-13 0,3 0-3 15,0 1 1-15,0-1 0 0,-3-1 3 0,2-3-8 16,-3 4 4-16,3-1 4 0,-3 1 4 0,0-1-16 16,-1-2 5-16,-1 1 6 0,-1 1-5 0,1 0-2 15,-2-4 1-15,2 2-8 0,-3 2-7 0,0-2 6 16,1 1-8-16,-1 0-10 0,0-1 8 0,0 5-15 15,-1-5 4-15,1 5 0 0,0-7 1 0,-2 4-2 16,2 3-2-16,0 0 3 0,-1-5-6 0,1 5-8 16,0 0 6-16,0 0-5 0,0-4 3 0,0 4 0 15,0 0-3-15,0 0 3 0,0 0-1 0,0 0 2 16,0 0-4-16,0 0 0 0,-4-3 1 0,4 3-3 16,0 0 0-16,0 0 2 0,0 0-1 0,0 0-3 15,0 0 1-15,0 0-4 0,0 0 1 0,0 0-8 16,0 0 7-16,0 0 1 0,0 0 1 0,-4 10-1 15,2-6 2-15,-1 1-4 0,3-2 7 0,-4 3-2 16,4 1-3-16,-2-2 1 0,2 0-2 0,-4 0-2 16,4 0 12-16,0 1-1 0,0-2-14 0,-4-1 7 15,4 2 2-15,-1 0 1 0,1-3-8 0,0-2 3 16,-3 5 8-16,3 0 0 0,0-5 1 0,-1 4 2 16,1-4 3-16,0 3 1 0,0-3-11 0,1 3 9 15,-1-3-3-15,8 2-3 0,-8-2 3 0,6 4-2 16,-2-2 3-16,-4-2-7 0,12 0 5 0,-6 1 1 15,2 0-3-15,-2 0 2 0,2 2-4 0,-1-3 3 0,2 2 2 16,-2-1-6-16,-1 1 6 0,2 2-2 16,-2-1 0-16,0 0-2 0,0-1 1 0,1 2 4 15,-1-1 1-15,0-1-6 0,0-2-2 0,-3 3 7 16,3-3-2-16,-2 3-1 0,-4-3 0 0,5 2 2 0,-5-2 4 16,0 0 14-16,6 0-1 0,-6 0-2 0,6-3-4 15,-6 3 6-15,2-5 0 0,-1 0-1 0,3 0-2 16,-4-2-4-16,2 1-1 0,-1-2 1 15,1-1-4-15,1 1-6 0,1-4 3 0,-3 2-9 16,-1 1 11-16,6-2 1 0,-2 1-6 0,0-1-4 0,0 4 7 16,0-5 0-16,0 7 0 0,-2 0-12 0,3-2 6 15,-1 3-5-15,-1-2-1 0,-2 2 4 16,4 1-9-16,-5 0-17 0,4-1-14 0,0 1-9 16,-4 3-26-16,6-2-6 0,-6 2-12 0,0 0-88 0,11 2-196 15,-7 1 87-15</inkml:trace>
  <inkml:trace contextRef="#ctx0" brushRef="#br0" timeOffset="19269">11751 2426 13 0,'-1'9'99'15,"1"-6"-11"-15,0 2-11 0,0 5-5 0,1-1-15 16,2 0 1-16,-3-1-10 0,1-1 4 0,3-1-10 16,-2 0-5-16,-2-1-7 0,2 2-1 0,-2-4 0 15,3 2-9-15,-3-1 5 0,2-1-7 0,-2-3 1 16,0 5-2-16,0-5-8 0,0 0-17 0,2 2-43 16,-2-2-79-16,0 0-142 0,0 0 63 0</inkml:trace>
  <inkml:trace contextRef="#ctx0" brushRef="#br0" timeOffset="19443">11675 2235 201 0,'0'-5'229'0,"0"2"-32"16,0 3-47-16,-1-5-47 0,1 5-57 0,0 0-39 15,4-4-31-15,-4 4-32 0,0 0-87 0,16 6-154 16,-11-3 69-16</inkml:trace>
  <inkml:trace contextRef="#ctx0" brushRef="#br0" timeOffset="24792.99">12760 2411 81 0,'0'0'54'0,"-2"5"-29"0,2-5-32 0,0 0-19 16,-1 5-28-16,-1-2 13 0</inkml:trace>
  <inkml:trace contextRef="#ctx0" brushRef="#br0" timeOffset="26581.02">11776 2493 92 0,'10'-9'79'0,"-5"5"-7"0,3 3-11 15,-3-3 2-15,8 0-1 0,-4 0-8 0,6 0 0 0,-5-2-3 16,1 2-6-16,1 1-5 0,-2-4-1 16,0 2-3-16,-2 2-8 0,1-1 6 0,-3-3-5 0,0 4 5 15,0 1-5-15,-1-3 12 0,-2 0 7 0,3 3-1 16,-2 1-6-16,-4-3-9 0,5 3 8 0,-1-6-5 15,0 5-6-15,2-1 0 0,-5-1-9 0,3 1 4 16,-4 3-6-16,4-5 7 0,0 3-5 0,-3-1 12 16,-1 3 0-16,4-5 10 0,-4 5 2 0,3-4-1 15,-3 4 2-15,0-3 6 0,0 3-2 0,2-7-11 16,-2 7 4-16,-2-5-4 0,2 5 8 0,0 0-6 16,0-4-5-16,0 4-7 0,0 0-2 0,-3-3-1 15,3 3-2-15,-5-2-8 0,5 2 1 0,0 0-4 16,0 0-3-16,-13 5-2 0,9-3 0 0,-2 0 2 15,-3 3-6-15,1 0 0 0,-2 0 2 0,5-3-2 16,-2 2 0-16,0 2 0 0,2-4 0 0,-1 3 2 16,-1 0-5-16,2 0-2 0,0 0 5 0,0 1-2 15,-3 2-1-15,4-1-4 0,3-4 3 0,-1 4 1 16,-1 2 1-16,4-4-1 0,-2 2 0 0,1-1 6 16,0 1-5-16,3-2 0 0,0-1-1 0,1 1 3 15,0 0-3-15,0 0-3 0,2-2 4 0,1 1-2 16,-1-1-16-16,5-1-12 0,-3-2-9 0,2 3-21 0,-1-3-17 15,0 0-9-15,0 0-19 0,3 0-17 0,-3-3-17 16,2 1-108-16,-1-1-266 0,-1-2 118 16</inkml:trace>
  <inkml:trace contextRef="#ctx0" brushRef="#br0" timeOffset="26960">12163 2360 77 0,'0'0'92'0,"0"0"-11"0,0 0-5 0,0 0-5 16,-2 10-1-16,2-4-3 0,0-2 10 0,0-4-14 16,0 7 0-16,1-2-12 0,-1-1 6 0,1 1-9 15,0 0 2-15,-1-2-5 0,2 4-7 0,0-3 5 16,-2-1-7-16,2 0-6 0,0 3-3 0,-2-6-1 15,1 3 0-15,-1-3-4 0,4 3-4 0,-4-3-8 16,5 0 12-16,-1 2-2 0,-4-2 0 0,0 0-1 16,14-2-6-16,-6-1 2 0,-2 0-3 0,-2-1 1 15,1 0 2-15,0 1 0 0,3 2 1 0,-2-3-4 16,0 2-6-16,0-1 5 0,-2 1-6 0,2 0-5 16,2 1 6-16,-8 1-15 0,11 0 19 0,-4 1-5 15,0 1-3-15,0-2 1 0,0 2-3 0,0 0 1 16,3-1 0-16,-4 1 1 0,2 0 1 0,0-2-10 15,1 2-14-15,-1-2-12 0,3 0-7 0,0 0-33 16,-2 0-7-16,0-1-27 0,0-4-84 0,1 0-206 16,-1 0 92-16</inkml:trace>
  <inkml:trace contextRef="#ctx0" brushRef="#br0" timeOffset="27406.99">12522 2291 90 0,'0'0'115'0,"0"0"-6"0,0 0-13 0,0 0-7 15,0 0-6-15,0 0-14 0,0 0-4 0,0 0 10 0,-10 12-4 16,7-5-10-16,0 0 0 0,0 0-9 0,-1-1-3 16,3 0 2-16,-3 2-12 0,4-1-2 0,-1 2-8 15,-1-4 12-15,4 3-19 0,-2-1 1 0,1-2-7 16,2 1 3-16,-1 0 3 0,2 0 1 0,2-3-9 15,1 2-2-15,-1 0 0 0,3-2-3 0,4-2-1 16,-2-1 9-16,1 0-20 0,2-2-6 0,0-2 3 16,-1 1 0-16,0 1 1 0,-1-1 4 15,-3-2-7-15,0-2 5 0,0 5 1 0,-1-4-21 0,-6 1 19 16,5 1 7-16,-4 2-2 0,0-3 8 0,1 3 15 16,-4 2-2-16,2-5 9 0,2 2 1 0,-4 3 2 15,0 0 3-15,0 0-1 0,2-4-3 0,-2 4-5 16,0 0-5-16,0 0-5 0,0 0 1 0,0 0-2 15,0 0-7-15,0 0-1 0,0 0-5 0,0 0 10 16,0 0-2-16,0 0 1 0,0 0-4 0,0 0 2 16,-8 11-4-16,8-6-3 0,0 0 2 0,0-1 5 15,0 1-3-15,2 0-5 0,-4 1 2 0,8 0-1 16,-4 0-6-16,0 1-8 0,1-2-9 0,-1 0-5 16,2 4-18-16,-1-6-23 0,1 2-16 0,-1 2-26 15,4-2-22-15,-2-3-110 0,-1 3-256 0,1-3 113 0</inkml:trace>
  <inkml:trace contextRef="#ctx0" brushRef="#br0" timeOffset="27594">12978 2419 140 0,'0'0'220'0,"0"0"-26"0,2 2-11 0,-2-2-22 15,0 0-18-15,0 0-32 0,0 0-31 0,0 0-43 16,0 0-39-16,0 0-45 0,0 0-33 16,-3 5-110-16,3-5-207 0,-4 5 92 0</inkml:trace>
  <inkml:trace contextRef="#ctx0" brushRef="#br0" timeOffset="30591">13229 2391 39 0,'0'0'59'0,"0"0"-9"0,0 0 1 16,-3-4-13-16,3 4-2 0,0 0 0 0,0 0-5 16,0 0 1-16,0 0 0 0,0 0-3 0,0 0 1 15,0 0-4-15,0 0 3 0,0 0 2 0,0 0 1 16,0 0 8-16,0 0-3 0,0 0 1 0,0 0 1 16,0 0-4-16,0 0 8 0,0 0-12 0,0 0 13 15,0 0-2-15,0 0-5 0,0 0-7 0,0 0-4 16,0 0 6-16,0 0-7 0,0 0-8 0,-6-1-4 15,6 1 0-15,0 0 3 0,0 0-10 0,0 0 4 16,0 0 0-16,0 0-5 0,0 0-1 0,0 0 7 16,0 0-10-16,0 0 6 0,0 0-6 0,0 0 1 15,0 0-1-15,0 0 4 0,0 0 0 0,0 0 0 16,0 0-1-16,0 0 2 0,0 0 8 0,0 0-14 16,0 0 1-16,0 0 0 0,0 0 7 0,0 0-5 0,0 0 3 15,0 0-4-15,0 0-1 0,0 0 2 0,0 0-3 16,0 0-3-16,0 0 2 0,0 0 1 15,0 0 0-15,0 0 0 0,0 0-2 0,0 0 1 0,0 0-2 16,0 0 0-16,6-5-1 0,-6 5 4 0,0 0 6 16,0 0-7-16,0 0 7 0,0 0-9 0,0 0 0 15,0 0 6-15,0 0-6 0,0 0-3 0,0 0 7 16,0 0 3-16,0 0-3 0,0 0-7 0,0 0 8 16,0 0-6-16,0 0-5 0,0 0 10 0,0 0 4 15,0 0-5-15,0 0-2 0,0 0-7 0,0 0 12 16,0 0-3-16,0 0 0 0,0 0 0 0,0 0-1 15,0 0-1-15,0 0 3 0,0 0-5 0,0 0 2 16,0 0 7-16,0 0-2 0,0 0-1 0,0 0-1 16,0 0-5-16,0 0 4 0,0 0-1 0,0 0 1 15,0 0 2-15,0 0-2 0,0 0 0 0,0 0-2 16,0 0-1-16,0 0-3 0,0 0 6 0,0 0-7 16,0 0-6-16,0 0 18 0,0 0 4 0,0 0-1 15,0 0 5-15,0 0-11 0,0 0-5 0,0 0 4 16,0 0 3-16,0 0 0 0,0 0 4 0,0 0-8 15,0 0 10-15,0 0 2 0,0 0-2 0,0 0-6 16,0 0 0-16,0 0 1 0,0 0 3 0,0 0 9 16,0 0-14-16,0 0-2 0,0 0 12 0,0 0-6 15,0 0 2-15,0 0-9 0,0 0 2 0,0 0 5 0,0 0-7 16,0 0 3-16,0 0 5 0,0 0-7 16,0 0 4-16,0 0-4 0,0 0-2 0,0 0-7 15,0 0 8-15,0 0 0 0,0 0-1 0,0 0-1 16,0 0 1-16,0 0 8 0,0 0-5 0,14 4-3 0,-14-4 5 15,9 0-1-15,-9 0-3 0,11 0-3 0,-6-3-8 16,2 3 15-16,2 0-3 0,-4-2 0 16,3-1-7-16,3 3 1 0,-4 0 7 0,2-1-2 15,-2 1 3-15,1-1-2 0,1-1 6 0,0-1-7 0,2 3-2 16,-2 0 6-16,2-1 4 0,0 0-9 0,-2 2-1 16,3-2-14-16,-1 1 16 0,1-3 5 0,0 3-3 15,5-1-7-15,-6 1 6 0,2-1 4 0,0 1-4 16,-1 0 2-16,-1-3 1 0,3 3-2 0,-2 0-2 15,-6 0 1-15,7-1-4 0,-2 0-1 0,-3 1 6 16,2-2-7-16,-2 2 11 0,-2 0-2 0,0 2-8 16,-6-2-1-16,13-2 3 0,-6 1 0 0,-7 1 5 15,10 0 0-15,-5 0-1 0,-5 0-5 0,10 0 1 16,-10 0 5-16,6-2-4 0,-6 2-1 0,7 2 14 16,-7-2-17-16,4 1 1 0,-4-1 7 0,0 0-5 15,0 0 1-15,0 0 4 0,0 0-6 0,9-1 9 16,-9 1-9-16,0 0 0 0,0 0 0 0,0 0-1 15,0 0-16-15,0 0 8 0,0 0-9 0,0 0-14 16,0 0-13-16,0 0-20 0,0 0-16 0,0 0-16 16,0 0-64-16,0 0-178 0,0 0 78 0</inkml:trace>
  <inkml:trace contextRef="#ctx0" brushRef="#br0" timeOffset="32467">13625 2241 46 0,'0'0'98'0,"0"0"0"0,0 0 8 0,0 0-10 16,0 0-4-16,0 0-7 0,0 0-4 0,0 0-4 16,0 0-6-16,0 0-6 0,0 0 7 0,0 0-17 15,0 0-3-15,0 0-7 0,0 0-2 0,0 0-3 16,0 0-1-16,0 0-7 0,0 0-5 0,0 0 7 15,0 0-14-15,0 0 2 0,0 0-1 0,0 0-5 16,0 0 1-16,0 0-2 0,0 0 1 0,0 0-3 16,0 0-5-16,0 0 1 0,0 0-3 0,0 0 3 15,0 0 5-15,0 0-7 0,0 0-7 0,24 3 2 16,-17 0 3-16,5 1-3 0,-3-2 7 0,-1-1-5 16,1 1 1-16,5-1-10 0,-5 3 3 0,-2-1 3 15,2 1 1-15,-1-3-7 0,0 1-1 0,-2 0 5 16,2-1 0-16,-3 1-3 0,0 2 2 0,3-4-1 15,-3 3 1-15,-1-1-6 0,0 0 9 0,-4-2 3 16,5 1-3-16,-5-1 0 0,0 0-2 0,0 0 2 16,5 2 0-16,-5-2 1 0,2 1-5 0,-2-1-3 15,0 0 5-15,2 5-1 0,-2-5-3 0,1 5 4 16,-1-1 2-16,0 1-2 0,3 2-1 0,-3 0 0 16,0-1 2-16,0 0 2 0,-3 2-3 0,3 1 4 15,0-2-2-15,-3 2 2 0,1-1 3 0,1-1-6 0,-1 0-1 16,0 3 10-16,-1-4-5 0,1 0-5 15,2 1-2-15,-2-6 3 0,0 4 0 0,-1 2-10 16,3-3 5-16,0-4 6 0,-5 4 1 0,4-2 1 16,0 2 8-16,1-4-4 0,-3 6-3 0,3-6 0 0,-1 2-1 15,1-2-7-15,0 0 14 0,-3 5 1 0,3-5-2 16,-1 3 2-16,1-3-5 0,0 0-5 16,-4 4 8-16,4-4-2 0,0 0-2 0,-1 3-2 0,1-3 2 15,0 0 9-15,-3 2-4 0,3-2 5 0,0 0-10 16,0 0 12-16,0 0 1 0,0 0-3 0,0 0 1 15,0 0 4-15,0 0-4 0,0 0-7 0,0 0-1 16,0 0 1-16,0 0 1 0,0 0-2 0,0 0-3 16,0 0-1-16,0 0 5 0,0 0-5 0,0 0 2 15,0 0-2-15,0 0 0 0,0 0-7 0,0 0-3 16,0 0 8-16,0 0-7 0,0 0 0 0,0 0 4 16,0 0-4-16,0 0 5 0,0 0 3 0,0 0-2 15,0 0-2-15,0 0 0 0,0 0-2 0,0 0 1 16,0 0 5-16,0 0-2 0,0 0-3 0,0 0-2 15,0 0 6-15,0 0 1 0,0 0-1 0,0 0-3 16,0 0-1-16,0 0 0 0,0 0 6 0,0 0-3 16,0 5-6-16,0-5 2 0,0 0 0 0,0 0 6 15,0 0-7-15,0 0 8 0,0 0 5 0,0 0-9 16,0 0 2-16,0 0 8 0,0 0-3 0,0 0 6 16,0 0 8-16,0 0 7 0,0 0 1 0,0 0 4 15,0 0-2-15,0 0-2 0,0 0-1 0,0 0-6 16,0 0 1-16,-4-10-1 0,4 10-4 0,-5-4-2 15,4-2-4-15,-3 4 0 0,4 2-2 0,-4-5 3 0,2 1-1 16,2-1-4-16,0 5 0 0,-3-4-3 16,2 0 0-16,-2-1 2 0,3 5-1 0,-1-7-2 15,-2 6-1-15,3 1-1 0,0 0-2 0,-2-6-1 16,2 6 5-16,-3-5-7 0,3 5-6 0,0 0-5 0,0 0-11 16,0 0-6-16,-1-3-3 0,1 3 0 0,0 0 11 15,0 0-7-15,0 0 3 0,-4 12 1 0,4-12-6 16,-3 3 7-16,3-3-1 0,0 0 2 15,-3 5 7-15,3-5-3 0,-3 2-1 0,3-2 11 0,0 0-14 16,0 5 8-16,0-5-6 0,0 0 2 0,0 0 8 16,0 0-10-16,-1 4 12 0,1-4 3 0,0 0-5 15,0 0 5-15,0 0 0 0,0 0-1 0,0 0 0 16,0 0 2-16,0 0-4 0,-4-11 10 0,4 11-6 16,-5-6 4-16,5 6-2 0,0-6 0 0,0 1 0 15,0 2 3-15,0 3 1 0,0-8-2 0,-4 2-4 16,4 1 5-16,-2 0-3 0,2 0 5 0,0-2-4 15,0 1 3-15,-2 0-5 0,0-1 3 0,0-5 2 16,0 7-2-16,2-2 1 0,0 1 4 0,0 2 0 16,-2 1 4-16,2 3 1 0,0-5 2 0,0 5-7 15,0-6 3-15,0 6 5 0,2-3-5 0,-2 3 1 16,0 0-3-16,-4-4 1 0,4 4-2 0,0-6 1 16,0 6 4-16,0 0-8 0,0 0 2 0,0 0-2 15,0 0-1-15,0 0-3 0,0 0 6 0,0 0-3 16,0 0 4-16,0 0-2 0,-2-2 1 0,2 2-6 15,0 0 4-15,0 0 2 0,0 0 1 0,0 0-2 16,0 0 1-16,0 0-2 0,0 0 1 0,0 0-4 16,0 0 5-16,0 0-5 0,0 0-11 0,0 0 14 15,0 0 3-15,0 0 1 0,0 0-12 0,0 0 9 16,0 0 3-16,0 0-5 0,0 0 2 0,0 0 6 16,0 0-7-16,0 0 3 0,0 0 4 0,0 0 0 15,0 0-4-15,0 0 1 0,0 0 0 0,0 0-3 16,0 0-1-16,-3-3-1 0,3 3 0 0,0 0 6 15,0 0-6-15,0 0 1 0,0 0-1 0,0 0 2 0,-5-3 4 16,5 3-3-16,0 0-4 0,0 0 1 16,0 0 0-16,0 0 0 0,0 0 0 0,0 0 3 15,0 0-5-15,0 0 3 0,0 0 3 0,0 0-6 16,0 0 4-16,0 0-1 0,0 0-2 0,0 0-6 0,0 0 6 16,0 0-1-16,0 0 4 0,0 0-1 0,0 0-3 15,0 0 3-15,0 0 4 0,0 0-3 0,0 0 6 16,0 0-5-16,0 0-2 0,0 0-3 15,0 0 8-15,0 0 1 0,0 0-3 0,0 0 5 0,0 0 4 16,0 0-6-16,0 0 2 0,0 0-5 0,-3-6 1 16,3 6 3-16,0 0-3 0,0 0 3 0,0 0-4 15,0 0 5-15,0 0-3 0,0 0 1 0,-2-2-5 16,2 2-3-16,0 0 2 0,0 0 2 0,0 0-10 16,0 0 6-16,0 0-1 0,2 14 7 0,-2-11-4 15,1 3-6-15,1 0 4 0,1 0-4 0,-1 2 10 16,-4 1-5-16,2-1-14 0,2-1-6 0,-2 3 13 15,1-3-7-15,1-1 3 0,-1 3 5 0,0 0-2 16,-2-2-1-16,0 1 0 0,1 1 6 0,0 3-7 16,-2-6-1-16,2 5 2 0,-1-4 7 0,1 2-2 15,0-3 4-15,-2 1-1 0,0 3-4 0,1-3 5 16,-1 1-2-16,0-1-1 0,2-1-1 0,0-2 3 16,0 0 3-16,-1 0-3 0,1 0-6 0,0-4 8 15,0 5 7-15,0-5-7 0,1 4-1 0,-1-4 2 16,0 0 0-16,0 0 4 0,0 0 4 0,2 3 6 15,-2-3-5-15,0 0 4 0,0 0-23 0,0 0-26 16,0 0-13-16,0 0-21 0,-1-12-35 0,1 12-24 16,-2-5-88-16,2 5-234 0,-1-8 103 0</inkml:trace>
  <inkml:trace contextRef="#ctx0" brushRef="#br0" timeOffset="36452.99">14163 2232 56 0,'0'0'70'16,"0"0"-13"-16,0-5-5 0,0 5 1 0,0 0-3 15,0 0-3-15,-3-3-5 0,3 3-2 0,0 0-2 16,0 0 0-16,3-5-4 0,-3 5-9 0,0-4 12 16,0 4-13-16,0 0 7 0,0-5-3 0,0 5-1 15,0 0-10-15,-3-4 12 0,3 4 5 0,0 0-4 0,0 0-1 16,0-5-2-16,0 5 5 0,0 0-10 16,3-3 2-16,-3 3-2 0,0 0-3 0,0 0 2 15,0 0-7-15,0-5 3 0,0 5 7 0,0 0-6 0,0 0 8 16,0 0-6-16,0 0 3 0,0 0-3 0,0 0-6 15,0 0-3-15,0 0 0 0,0 0 0 0,0 0 0 16,-4-4-3-16,4 4 1 0,-4-4 2 16,4 4 0-16,-2-4-2 0,2 4 2 0,0 0-1 0,-2-2-3 15,2 2 5-15,-6-3-7 0,6 3 1 0,0 0-5 16,-4-2 0-16,4 2-1 0,0 0 20 0,-9 0-19 16,9 0-3-16,-9 2-5 0,9-2 8 0,-10-1 0 15,10 1-6-15,-10 0 10 0,10 0-9 0,-9 4-1 16,5-2-2-16,-2-2 4 0,2 3 4 0,4-3 0 15,-7 2 0-15,4 0 0 0,0 2-9 0,3-4 8 16,-5 6-4-16,4-3-5 0,-1 2-21 0,-2-1 4 16,4 1 3-16,0 2 3 0,0-2-4 0,3-1 3 15,-2 2-1-15,1-1-1 0,0 4 13 0,0-4-8 16,1 3 4-16,2-2 6 0,-1 0 1 0,0 3-9 16,-1-6 8-16,2 4-6 0,-3-1 5 0,1 0-2 15,-1 0-7-15,2-2 4 0,-2 3 4 0,0-1 1 16,-1-2 3-16,1 3-6 0,0-2 5 0,-2 1 7 15,2 0-10-15,0-1 8 0,-2 0-6 0,1 0-8 0,-1-1 16 16,0 1-2-16,0 0 3 0,0 0-10 16,1-1 8-16,-2 1 3 0,1-2-4 0,-1 0 8 15,1-3-5-15,-2 9 5 0,2-5-3 0,0-4 1 16,-2 1 11-16,2-1-6 0,-4 5 15 0,4-5-6 0,0 0 3 16,-2 5-6-16,2-5-3 0,-3 2 5 0,3-2-5 15,-4 2 1-15,4-2-2 0,-3 3 0 0,3-3-5 16,-4 2-3-16,4-2-19 0,-8 3-3 15,4 0-16-15,0-2 1 0,4-1-18 0,-6 3-9 0,3-1-13 16,3-2-67-16,-9 3-152 0,9-3 67 0</inkml:trace>
  <inkml:trace contextRef="#ctx0" brushRef="#br0" timeOffset="36954.99">14256 2189 36 0,'0'0'132'16,"0"0"-8"-16,0 0-13 0,0 0-5 0,0 0 1 15,0 0-11-15,0 0-12 0,0 0-2 0,0 0-12 16,0 0-2-16,0 0-9 0,0 0-5 0,0 0-4 16,0 0-13-16,0 0-1 0,0 0-5 0,0 0-4 15,0 0-4-15,0 0 0 0,-4 13-5 0,4-7 0 16,-1-1 3-16,1 1-5 0,0 0-2 0,0 1 4 15,-1 3-3-15,1 1-4 0,-2 0-5 0,0-1 9 16,2 3-1-16,-1-2-1 0,-1 0 1 0,1 5-1 16,-2-3 1-16,3 0-4 0,-2-1-3 0,2 0-7 15,-1-2 9-15,1 1 2 0,0-1-3 0,0 2 6 16,1-4-9-16,-1 1 0 0,2-1 0 0,0 1 2 16,-2-3 2-16,-2 0 0 0,5 0-1 0,-2 0-1 15,-2-1 6-15,2 1-10 0,-1-2 3 0,0 1-4 0,0-3-2 16,0 2-11-16,0 0-6 0,0-4-14 15,0 0-10-15,0 0-16 0,0 0-16 0,0 4-12 16,0-4-28-16,0 0-102 0,0 0-232 0,0 0 103 16</inkml:trace>
  <inkml:trace contextRef="#ctx0" brushRef="#br0" timeOffset="37602.99">14388 2276 42 0,'0'0'72'0,"0"0"-1"0,0 0-10 16,0 0-4-16,0 0-10 0,0 0-3 15,0 0 0-15,0 0-6 0,0 0 1 0,0 0-3 0,0 0-1 16,0 0-2-16,0 0-5 0,0 0 7 0,-13 6-7 16,7-6 1-16,6 0-5 0,-9 1 3 0,2 1 4 15,3 1-5-15,-3 0 6 0,2 2-11 0,-2 0-1 16,0-1 2-16,0 3 1 0,-1-5-4 0,3 4-2 16,-2 0 1-16,2-1 4 0,0 2-5 0,1-2-6 15,-2-2 4-15,3 2-10 0,0 0 2 0,2 2 4 16,-3-3 1-16,3-1-5 0,0 4 9 0,1-2-7 15,1-1-11-15,4 1 11 0,-3 0 7 0,3 0-2 16,1-3-13-16,1 1 12 0,5 0-6 0,-3-1-4 16,1 0-3-16,1-2-1 0,2 1-7 0,-1-1 1 15,3-1 0-15,-5-3-14 0,3 2 15 0,-3 1 4 16,2-3-10-16,-2-1 4 0,-1 4 8 0,-2-3-3 16,-1 1 3-16,0 1 7 0,-1 1-3 0,0-1 4 15,1-2 10-15,-1 1-10 0,0 2-9 0,0 0 9 16,-1-2-1-16,-4 3 7 0,5-3-8 0,-5 3 1 15,3-4-3-15,-3 4-4 0,3-1 17 0,-3 1-12 16,0 0 0-16,0 0-8 0,0 0-2 0,0 0 7 16,7-1-7-16,-7 1 0 0,0 0 3 0,0 0 2 15,0 0 8-15,0 0-8 0,2 6-3 0,-2-6 7 16,4 6 0-16,-4-6-3 0,0 5-1 0,0-1 11 16,1 1-7-16,-1 0 4 0,0-1 2 0,1 1-1 15,1-1-3-15,-2 0-1 0,0 3 4 0,0-5-5 16,0-2 3-16,4 6 1 0,-4-4 3 0,0-2-6 15,2 7-4-15,-1-5 2 0,-1-2 3 0,0 0 2 0,2 3 13 16,-2-3-14-16,0 0-7 0,0 0-17 16,0 0 3-16,0 0-32 0,0 0-33 0,0 0-128 15,0 0-223-15,0-12 100 0</inkml:trace>
  <inkml:trace contextRef="#ctx0" brushRef="#br0" timeOffset="37809.99">14485 2193 54 0,'-3'-4'174'0,"3"4"-17"0,0 0-22 16,0 0-13-16,0-4-12 0,0 4-12 0,0 0-8 0,0 0-23 15,0 0 2-15,9-1-19 0,-9 1-25 0,0 0-29 16,5-3-23-16,-5 3-26 0,0 0-37 0,0 0-74 15,9 5-175-15,-5-3 77 0</inkml:trace>
  <inkml:trace contextRef="#ctx0" brushRef="#br0" timeOffset="38184.99">14611 2172 39 0,'0'0'115'0,"0"0"-19"0,0 0-11 0,0 0-7 16,0 0 3-16,0 0-20 0,0 0 0 0,0 0-3 16,0 0-7-16,0 0-12 0,0 0 7 0,6 16-10 15,-6-11 3-15,2 0 7 0,-2 2 7 0,0 1-2 16,0 1-6-16,1 0-8 0,2 1 1 0,-2 1-5 15,-1 1 1-15,3-3-10 0,-3 3 0 0,0-2-1 16,5 2-5-16,-3-2 2 0,2 0-5 0,-4-1 5 16,4 1-4-16,0-1 3 0,0-1-7 0,-3-1 4 15,-1 0-4-15,4-2-7 0,-3 2 0 0,0-2 9 16,1 2-13-16,-1-4 5 0,4 2 4 0,-5 0-9 16,1 0 5-16,1-3 6 0,-2 1-6 0,2 1-4 15,-2 0-3-15,0-4 3 0,4 3-20 0,-4-3-15 0,1 3-21 16,-1-3-7-16,0 0-27 0,0 0-14 15,5 0-91-15,-5 0-208 0,0 0 93 0</inkml:trace>
  <inkml:trace contextRef="#ctx0" brushRef="#br0" timeOffset="38635.99">14781 2148 67 0,'0'0'117'0,"0"0"-4"0,0 0-13 0,0 0-19 0,0 0 0 15,0 0-14-15,0 0-6 0,0 0-4 0,0 0-7 16,0 0-9-16,0 0-2 0,0 0 1 15,0 0-13-15,0 0 3 0,-1 14-5 0,1-12-2 0,0 4 2 16,0-1-2-16,0 1-1 0,0 1 4 0,0-2 1 16,0 0-9-16,0 3-2 0,0 1-3 15,0 3 4-15,0-4 3 0,0 1 6 0,0 1-9 0,0 4-5 16,0-6 10-16,0 4 2 0,0 2-5 0,0-3-4 16,5 3 7-16,-5 0 11 0,0-4-8 0,1 2 1 15,-1 0-5-15,0-2-2 0,2-1-5 0,0 3 5 16,-2-2-6-16,0-5 0 0,0 5-3 0,0-3 2 15,-2-4-3-15,4 3-2 0,-2 2 2 0,0-5 2 16,1 3-2-16,2-1-1 0,-3-2-5 0,1 2 4 16,-1-1-3-16,2-1-3 0,-2-3 4 0,0 5 0 15,0-1 0-15,0-4-12 0,1 3 0 0,-1-3-23 16,0 0-18-16,0 0-19 0,0 0-31 0,0 0-138 16,0 0-256-16,0 0 114 0</inkml:trace>
  <inkml:trace contextRef="#ctx0" brushRef="#br0" timeOffset="65225.4">8041 6064 89 0,'0'-6'102'0,"0"6"4"16,2-4-1-16,-2 4-14 0,0-5-2 0,3 1-4 0,-3 4-12 15,1-4 5-15,-1 4-8 0,3-5-4 16,-1 2-1-16,-2 3-6 0,0-5-2 0,0 5-1 0,0 0-5 16,4-4 2-16,-4 4-2 0,0-4-9 0,0 4-7 15,3-3 0-15,-3 3-6 0,2-3 4 0,-2 3 0 16,0 0-4-16,0 0 2 0,1-5 1 0,-1 5 0 15,0 0-9-15,0 0 4 0,0 0 1 0,0-5-7 16,0 5-4-16,0 0 5 0,0 0-6 0,0 0-1 16,0 0-4-16,0 0 1 0,0 0-4 0,0 0-1 15,0 0 2-15,0 0-5 0,0 0 3 0,0 0-8 16,0 0 4-16,0 0 0 0,0 0 0 0,0 0-1 0,0 17 1 16,3-12-1-16,-6 3 4 0,3 3-7 0,3-1 5 15,-7 2-3-15,4 0 3 0,-2 5-3 16,2-2-4-16,2-3 7 0,-4 6-2 0,2 0-5 0,-2 1-14 15,1-2 3-15,4 1 0 0,-5 0 7 16,4 2-3-16,-2-2 1 0,2 3 4 0,-2-2-1 0,0 5-2 16,-2-7-1-16,2 4 4 0,0-1 2 0,0 0 3 15,-2-1-6-15,1-2 9 0,1 2-6 0,-4 1 2 16,2-3-1-16,2 0 3 0,-2-5-4 0,2 5 3 16,-1-2 1-16,2-1 3 0,-1-3-6 0,0 2 5 15,-1-4-6-15,1 2 5 0,1-1-2 0,1-2 1 16,-2 0-4-16,0-3 5 0,2 0-7 0,0 0 1 15,0-1 2-15,-2-1-1 0,0 1-8 0,0-4-6 0,1 5-5 16,-1-5-10-16,2 3-13 0,-2-3-1 0,0 0-15 16,2 2-27-16,-2-2-30 0,0 0-111 0,0 0-246 15,0-10 109-15</inkml:trace>
  <inkml:trace contextRef="#ctx0" brushRef="#br0" timeOffset="65795.41">7945 6549 52 0,'-4'-4'75'0,"4"4"-3"0,0 0-1 16,0 0 0-16,0 0 1 0,0 0-4 0,0 0-3 15,0 0 2-15,0 0-1 0,0 0-5 0,-5-1-10 16,5 1-2-16,0 0 0 0,0 0-9 0,-1-3-1 16,1 3 3-16,0 0-11 0,0 0 0 0,0 0 0 15,-3-4-4-15,3 4-2 0,0 0-6 0,0 0-2 0,0 0 2 16,0 0-6-16,0 0 0 0,0 0-1 0,0 0-4 15,0 0 1-15,0 0 8 0,0 0-11 16,0 0-2-16,0 0 5 0,0 0-6 0,0 0 5 0,0 0-5 16,0 0 0-16,0 0 2 0,0 0-7 0,0 0 8 15,0 0-7-15,0 0 2 0,0 0-1 0,0 0-1 16,0 0 1-16,0 0-5 0,0 0 2 0,12 12-1 16,-11-10 7-16,4 3-7 0,-2 0 5 0,2-1-1 15,-2 4 8-15,3 0-10 0,-2 0-1 0,1 1 6 0,-3-3-3 16,3 2 3-16,2 2-4 0,-2 0 2 15,-1-4 2-15,-2 2 0 0,3 0-3 0,-1-1 2 16,-1-1 2-16,2 1-5 0,-1-2 0 0,-2 2 3 0,2-1 2 16,-1-3-3-16,0 2 7 0,0-1-7 0,0 0 5 15,-2-2-6-15,1 1 0 0,-2-3 5 0,3 4 3 16,-3-4-9-16,2 3 0 0,2-1 0 0,-4-2 1 16,0 0 3-16,0 3 4 0,0-3-5 0,0 0-17 15,0 0-18-15,0 0-14 0,0 0-22 0,0 0-23 16,0 0-96-16,0 0-201 0,0 0 89 0</inkml:trace>
  <inkml:trace contextRef="#ctx0" brushRef="#br0" timeOffset="66231.39">8244 6580 30 0,'0'0'138'0,"0"0"-15"0,0-6-10 15,0 6-11-15,0 0-12 0,0 0-5 16,0 0-9-16,0 0-6 0,0 0-16 0,0 0-4 0,0 0-5 15,0 0-2-15,0 0-5 0,0 0 0 16,-6-2-12-16,6 2 2 0,0 0-3 0,-12 8-8 16,6-5 6-16,1 1-3 0,-3 2-4 0,3-1-2 0,-5 0 0 15,2 2 0-15,-1 2-6 0,-1-2 1 0,2 0-4 16,-1-2 8-16,0 5-3 0,-1-3 2 0,2 0-7 16,2-2 0-16,-2 3 1 0,-1-1 3 0,3-2-1 15,2 0-5-15,0 2 7 0,-1-4-6 0,0 0 0 16,0 1 0-16,1 0 6 0,1-1-4 0,2 1 7 0,-4-1 11 15,1-1-7-15,2 1 2 0,-1 0-2 16,3-3-4-16,-6 4-1 0,5-2-3 0,1-2 0 16,0 0-17-16,-3 3-23 0,3-3-40 0,0 0-38 0,-1 5-115 15,1-5-240-15,0 0 106 0</inkml:trace>
  <inkml:trace contextRef="#ctx0" brushRef="#br0" timeOffset="68017.39">8547 6063 33 0,'0'0'108'0,"-3"-6"-5"0,3 6-21 0,0 0 0 16,0 0 2-16,0-4-10 0,0 4-23 0,0 0 9 15,0 0-10-15,0 0-3 0,0 0-2 0,0 0-6 0,0 0-6 16,0 0 1-16,0 0-12 0,0 0-3 16,0 0 0-16,0 0 2 0,0 0-5 0,0 0-5 0,0 0 3 15,0 0-6-15,0 0 0 0,0 0 2 16,0 0 0-16,0 0 3 0,0 0-9 0,3 17-3 0,-2-11 1 15,-1 0 1-15,4 4 5 0,-4-3-10 0,1 5 5 16,3-1-1-16,-1-1 6 0,-1 1-5 0,3 3 3 16,-2 0-7-16,1 3 4 0,-2-2 2 0,2 2 2 0,1-1-1 15,-1 3-10-15,1-1 8 0,-1 1-32 16,1-1 3-16,-2 0 5 0,-2-2 0 0,3-1 7 16,-3 2 4-16,1 1-3 0,0-1 3 0,-2-3 7 0,1-4-6 15,-1 2-2-15,1-2-3 0,-1 2 12 0,0 0-7 16,0 0 0-16,0-1 4 0,0 2 2 0,2-1-3 15,-2 0 7-15,0-2-1 0,1 2-5 0,1-2 1 16,-1 0 4-16,1 2-1 0,-1-4-5 0,1 4 2 16,-1-3 8-16,0 0-9 0,2 1 7 0,-3-3-4 15,2-2 9-15,0 1-11 0,-1-2 0 0,0 1 3 16,0 0 0-16,1-2-8 0,-2-3-20 0,0 4-17 16,0-4-17-16,-3 5-73 0,3-5-146 0,-8 0 65 15</inkml:trace>
  <inkml:trace contextRef="#ctx0" brushRef="#br0" timeOffset="68421.41">8488 6567 89 0,'0'0'94'0,"0"0"-7"0,0 0-9 16,0 0-4-16,0 0-12 0,0 0-7 0,0 0-9 0,0 0-4 15,0 0-5-15,0 0 0 0,0 0-7 0,15 3 4 16,-11-1-8-16,-4-2 8 0,5 5-10 15,-1-2-9-15,0 0 7 0,-1 1-7 0,3 2 0 0,-1-1 3 16,1 1-6-16,2 1 8 0,0-1-9 0,2 1-6 16,-2 1-1-16,3-2 4 0,-2 1-3 0,0 1 0 15,2-3 2-15,1 2-5 0,-4-1 7 0,1 1-8 16,-3-3 2-16,2-2-4 0,-2 2 4 0,-1 0 3 16,0-2-4-16,-1 0-2 0,0 1 5 0,0-3-1 0,-4 0-7 15,6 1-19-15,-6-1-24 0,0 0-14 16,9-6-93-16,-9 3-165 0,4-2 73 0</inkml:trace>
  <inkml:trace contextRef="#ctx0" brushRef="#br0" timeOffset="68823.41">8822 6542 42 0,'0'0'122'0,"-7"-1"0"0,7 1-16 0,0 0-7 0,0 0-11 15,0 0-8-15,0 0-7 0,0 0-15 0,0 0 4 16,0 0-11-16,0 0-6 0,0 0-7 0,0 0 0 15,-4-3-6-15,4 3-2 0,0 0-4 0,0 0-2 16,0 0-5-16,0 0 0 0,-8 6 2 0,4-1-5 16,-5-3 1-16,1 3-10 0,-2 2 5 0,1 0-4 15,-3 0 4-15,2-2-2 0,-1 2-3 0,4-1 1 0,-2 1-2 16,-4 1-1-16,4-1 2 0,2 0-6 16,-1 0 1-16,2-2 1 0,-3 2-5 0,1-1 6 15,2-2-2-15,1 0 0 0,0 1 2 0,-1-2 2 0,3 2-3 16,-2-4 5-16,1 4-11 0,0-2 6 0,1 0-2 15,1-1-19-15,-1 0-29 0,3-2-40 0,-5 3-112 16,5-3-215-16,-1 3 94 0</inkml:trace>
  <inkml:trace contextRef="#ctx0" brushRef="#br0" timeOffset="79239.39">12227 5550 28 0,'0'0'55'16,"0"-5"-6"-16,0 5-6 0,-1-4-2 0,1 0 4 15,0 4 3-15,-3-4 0 0,3 4-3 0,0-5-5 16,0 5-3-16,-5-4-7 0,5 4-3 0,0-8 5 15,0 6-6-15,-3 1-1 0,3 1-1 0,-1-7 5 16,1 7-9-16,-1-5 6 0,1 5-4 0,-3-2-7 16,3 2-1-16,-2-5 7 0,2 5-7 0,0 0-3 15,-2-4 0-15,2 4 4 0,0 0-11 0,-1-5 10 16,1 5 4-16,0 0-9 0,0 0 0 0,0 0-8 16,0 0 4-16,0 0 0 0,0 0 1 0,0 0-7 0,0 0 2 15,0 0 2-15,0 0 7 0,0 0-6 16,0 0 1-16,0 0-3 0,1 14-4 0,-2-10 2 0,2 3 6 15,-1-1-3-15,0 2 0 0,0 1-6 16,-1 0 5-16,2 3-4 0,-2-1 7 0,1-1-5 16,0 6 2-16,0-7-5 0,0 4 8 0,-3 3-3 15,6-2-2-15,-6-1-3 0,3 1 2 0,-2 2 6 0,2 0-6 16,0-1 3-16,0-3-1 0,-2 1-6 0,2 3 6 16,-2-3-2-16,1-2-10 0,1 3 15 0,0 0-4 15,0-3 8-15,0 5-2 0,-3-3-3 0,2-2-5 16,1-1 5-16,0 1 5 0,-3-2-5 0,3-3-5 15,0 1 5-15,-1-1 5 0,1 1-5 0,-1-3 2 16,1 2-5-16,0-4 5 0,0-2-4 0,0 7 7 16,-3-2-3-16,3-5-7 0,3 5-8 0,-3-5-17 15,0 0-21-15,0 0-39 0,0 0-53 0,0 0-150 16,0 0 66-16</inkml:trace>
  <inkml:trace contextRef="#ctx0" brushRef="#br0" timeOffset="79705.39">12090 5767 70 0,'0'-4'87'16,"0"4"-5"-16,0 0-13 0,0 0-9 0,4-4-6 15,-4 4-1-15,0 0-16 0,0 0-1 0,0 0 0 16,0 0 2-16,0 0-7 0,0 0-5 0,0 0 3 16,0 0-8-16,0 0-6 0,0 0 1 0,0 0 2 0,0 0-5 15,0 0 3-15,0 0-10 0,0 0 1 16,0 0 6-16,0 0-2 0,0 0-6 0,0 0 1 0,0 0 8 15,4 12-11-15,-3-9 2 0,2 0 3 16,-1-1-2-16,0 3-3 0,-1 2 1 0,3-2-6 16,-1-4 12-16,0 6-3 0,1-1-8 0,0-2 4 0,1 1 3 15,-1 1-2-15,-1-1-2 0,4 0-4 0,-3 2-2 16,0-2 15-16,2 2-6 0,-1-2 9 0,0 2-11 16,-1-2-3-16,2-1 3 0,-1 2 1 0,-1-1-5 15,0 0 4-15,0-1 8 0,-1 1-6 0,-1-2-7 16,3-2 0-16,-4 3 7 0,-1-4-2 0,4 2-5 15,-4-2-11-15,4 2-4 0,-4-2-13 0,0 0-14 16,1 3-17-16,-1-3-75 0,0 0-148 0,0 0 66 16</inkml:trace>
  <inkml:trace contextRef="#ctx0" brushRef="#br0" timeOffset="80135.41">12314 5759 40 0,'0'0'51'0,"0"0"4"0,0 0 1 16,0 0-9-16,0 0 4 0,0 0-5 0,0 0-15 16,0 0 5-16,0 0 4 0,0 0-5 0,-9 0-3 15,9 0-6-15,0 0 6 0,-9 6 7 0,5-4-14 0,0 3 0 16,1 0 1-16,-1-3-1 0,0 5-8 0,-4 0 5 16,2 1 1-16,-2 0-1 0,3-1 1 0,-3 4-7 15,3-2-2-15,-4 0 12 0,4 0-4 16,-3 2-8-16,3-2 6 0,0-1 1 0,-4 1-5 0,4-1 0 15,0-2-9-15,1 1-7 0,-2-2 14 16,2 3-5-16,0-6-1 0,0 3 10 0,2-1 1 0,-2 1-2 16,3-3-4-16,-2 1-5 0,1-2 4 0,2-1-1 15,-2 4 3-15,2-4-3 0,-4 7-10 0,4-7-21 16,0 0-18-16,0 0-19 0,4 3-43 0,-4-3-57 16,0 0-168-16,0 0 74 0</inkml:trace>
  <inkml:trace contextRef="#ctx0" brushRef="#br0" timeOffset="80973.42">12512 5448 5 0,'0'0'87'0,"0"0"-12"16,0 0-12-16,0-5 2 0,0 5-3 0,0 0-6 16,0 0 0-16,0 0 1 0,0 0-6 0,0 0-3 15,0 0 7-15,0 0 3 0,0 0-14 0,0 0 0 16,0 0 2-16,0 0-7 0,0 0 1 0,0 0-5 16,0 0-9-16,0 0 0 0,0 0-6 0,0 0-2 15,0 0-2-15,0 0-4 0,0 0 1 0,0 0 3 16,0 0-3-16,-2 14-3 0,2-14-4 0,-1 7 0 15,1-1 0-15,0 0 1 0,-2-1 0 0,1 6 1 16,-2-2-2-16,2 3-1 0,-2-1 2 0,2 1-3 0,-3 1 2 16,4-1-1-16,-3 5-4 0,1-2-2 0,1 1 2 15,-2 2-3-15,3-1 2 0,0 0 4 0,0-1 3 16,-1-1-6-16,1 0 3 0,0-1 0 0,1-2 1 16,-1 0 0-16,0 1-3 0,0 0-1 0,3-3 9 15,-2 3-12-15,1-4 9 0,1 2-6 0,-3 0-4 16,0-1 4-16,0 0 0 0,3-1 3 0,-2-2-4 0,-2-1 3 15,2 2-1-15,-1-1-3 0,0-1 3 16,0-1-21-16,1 1-12 0,-1-2-13 0,-1 1-14 16,1-3-11-16,0-2-19 0,0 0-76 0,0 5-175 0,0-5 77 15</inkml:trace>
  <inkml:trace contextRef="#ctx0" brushRef="#br0" timeOffset="81419.39">12392 5741 11 0,'0'0'95'0,"-3"-3"-5"0,3 3-2 0,0 0-7 0,0 0-10 16,0 0-9-16,0 0-6 0,0 0-5 0,0 0-7 15,0 0 3-15,0 0-16 0,0 0 2 16,0 0-6-16,0 0 1 0,0 0-2 0,0 0-7 0,0 0 5 16,0 0-9-16,0 0-1 0,7 12-1 0,-5-8 1 15,-2 1-1-15,4 0-8 0,-4 2 6 0,3-1 5 16,-1-1 2-16,2 6-1 0,0-3 4 0,-3 0-1 15,4 1-3-15,-4 0-3 0,3 0-1 0,1 0 3 16,-1 0 0-16,-1 1-15 0,-2-4 9 0,3-1 4 16,-3 3-8-16,4-3 5 0,-1 0-5 0,-3 2 0 15,2-4 0-15,-2 2 2 0,3 0-5 0,-4-3-1 16,3 3 4-16,-1-4-3 0,0 4 0 0,0-4-2 16,-2-1 0-16,0 0 3 0,4 4-2 0,-4-4-10 15,0 0-11-15,0 0-24 0,0 0-27 0,0 0-37 16,9-7-58-16,-8 3-177 0,2-2 80 0</inkml:trace>
  <inkml:trace contextRef="#ctx0" brushRef="#br0" timeOffset="82113.39">12555 5771 96 0,'0'0'118'0,"0"0"-9"16,0 0-10-16,0 0-6 0,0 0-6 0,0 0-12 16,0 0-6-16,0 0-10 0,0 0-4 0,0 0-5 0,0 0-6 15,-3-1-2-15,3 1-8 0,0 0-5 0,0 0 0 16,0 0 0-16,0 0-7 0,0 0-2 0,0 0 4 15,0 0-5-15,0 0-7 0,0 0 4 0,0 0-3 16,0 0-2-16,0 0-4 0,0 0 5 0,0 0 1 16,0 0-4-16,0 0-4 0,0 0 0 0,0 0 1 15,0 0-3-15,0 0 3 0,0 0 1 0,0 0-4 16,0 0 1-16,0 0 1 0,0 0-3 0,0 0 0 16,0 0 5-16,0 0-5 0,0 0-4 0,0 0 5 15,0 0 3-15,0-6-5 0,0 6-1 0,0 0-5 16,3-6 7-16,-1 2-8 0,-1 0 5 0,2 2 0 15,-3 2-5-15,3-6 8 0,-1 2-4 0,1 2 3 16,0-1 1-16,-3 3-5 0,2-7 5 0,1 5-1 16,-3 2-4-16,4-3 4 0,-3 1-2 0,-1 2-4 15,4-3 2-15,-4 3 2 0,0 0 4 0,5-4-6 0,-5 4-5 16,0 0-1-16,2-3 0 0,-2 3 4 0,0 0-15 16,0 0 15-16,7 0-4 0,-7 0-2 0,0 0 4 15,0 0-1-15,0 0-2 0,0 0 6 0,0 0 2 16,0 0-6-16,0 0-1 0,3 7 3 0,-3-7 7 15,0 5-6-15,0-5-4 0,-3 4 8 0,3-4-3 16,0 7 3-16,-2-3 0 0,0-2 1 0,-1 3 5 16,1 0 0-16,0 0 0 0,-2 1 1 0,1-1-6 15,-1 1 10-15,2-1-9 0,-2-1-4 0,-1 3 5 16,2 0 7-16,1-3 1 0,-2 3 3 0,-1 2-2 16,-2-1 0-16,3-1 1 0,2 0-5 0,-4 1 0 0,1-1 1 15,1 0-7-15,-2 2 7 0,1-1-1 16,1-3 0-16,0 2 7 0,0-5-5 0,0 3-15 0,3 1 14 15,-3-2 1-15,0-2-19 0,4 1 13 16,-4-1 6-16,4-2-17 0,-4 5 17 0,4-3-1 16,0-2-5-16,0 0-9 0,-1 4-17 0,1-4-11 0,0 0-32 15,0 0-45-15,0 0-78 0,0 0-205 0,0 0 90 16</inkml:trace>
  <inkml:trace contextRef="#ctx0" brushRef="#br0" timeOffset="82837.39">12953 5426 48 0,'0'0'78'0,"0"0"-8"0,0 0-1 0,0-5-8 15,0 5-1-15,0 0-10 0,0 0 0 0,-2-2-2 16,2 2 9-16,0-6-10 0,0 6 7 0,0 0-14 16,0 0 0-16,0 0 1 0,2-4-2 0,-2 4 1 15,0 0-8-15,0 0 2 0,0 0-1 0,0 0-8 16,0 0-5-16,0 0 5 0,0 0-7 0,0 0 3 16,0 0-7-16,0 0-8 0,0 0 0 0,0 0 2 15,0 0 2-15,0 0 8 0,4 12-9 0,-4-7-4 16,1 5-4-16,-1-4-1 0,3 5 2 0,-5-1 7 0,4 3-2 15,-4-2 3-15,2 5-8 0,-1 1 1 16,1-1-3-16,0 2 0 0,1 2 5 0,-1-2-5 0,-1 2 2 16,0 4 1-16,1-3 4 0,-2 3-4 0,4-3 5 15,-2-3-5-15,-2 0 2 0,4-2 2 16,-1 2-5-16,-1-2 3 0,-1-3-3 0,2-1 0 0,-1-1 1 16,0 0 2-16,0 1-5 0,-1-2 3 0,-1 0 2 15,1-3 2-15,1 1-2 0,-1-2-5 0,1 1 0 16,-2-2 6-16,2 3-15 0,-1-3-11 0,1 2 4 15,0-1-11-15,0-3-12 0,-1 6-14 0,0-1 4 16,-2-3-6-16,2 3-4 0,-2-4-11 0,3 2-81 16,-1-4-162-16,-3 4 72 0</inkml:trace>
  <inkml:trace contextRef="#ctx0" brushRef="#br0" timeOffset="83255.41">12803 5808 10 0,'0'0'76'0,"0"0"-7"0,0 0-11 15,0 0-2-15,0 0-6 0,0 0-6 0,0 0-8 16,0 0-2-16,0 0-3 0,0 0-5 0,0 0 2 16,14 5-4-16,-14-5-4 0,0 0 1 0,4 3-2 15,-4-3 1-15,0 0-9 0,1 4 9 0,-1-4-4 16,4 4 6-16,-2-1 4 0,0-2-3 0,2 2-4 0,1 1 18 16,0-1-14-16,0 1-8 0,-1 1-5 0,1-2 0 15,-1 1 1-15,4 1-1 0,-5 1-4 0,5-1-1 16,-4-1 4-16,1 0-4 0,2 0 1 0,-1-2 3 15,-2 2-5-15,-2-1 0 0,2-2-4 0,1 2 1 16,-5-3 3-16,7 4 0 0,-3-3 4 0,-3 2 0 16,-1-3-1-16,6 0 0 0,-6 0-3 0,0 0 1 15,8 1-6-15,-8-1-14 0,0 0-12 0,10-1-12 16,-10 1-11-16,0 0-13 0,8-3-67 0,-8 3-140 16,6-4 63-16</inkml:trace>
  <inkml:trace contextRef="#ctx0" brushRef="#br0" timeOffset="83617.39">13065 5759 64 0,'0'0'99'0,"0"0"-6"0,-4-1-14 16,4 1-3-16,0 0-15 0,0 0 2 0,0 0-10 15,0 0-7-15,-5 6 1 0,0-3-6 0,3 1-3 16,-1 0 1-16,-3 0 3 0,3 1-8 0,-3 3 0 0,0-1 2 16,0 2 2-16,0-3-2 0,-1 3-2 0,2-2 1 15,-1 1-6-15,-2 1 11 0,2-2-7 16,1 1-8-16,0 1 2 0,-1-2 0 0,0 1-5 0,1 1 2 15,0-1-10-15,0 1 2 0,-3-1-7 16,7-2 6-16,-4-1 2 0,1 2-1 0,-1-2-7 16,4-1 4-16,-3 2-12 0,1 0 6 0,1-4-3 0,0 5-24 15,2-5-40-15,0-2-21 0,0 7-132 0,0-7-230 16,4 1 101-16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8:50:59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4136 13844 109 0,'0'0'119'15,"0"0"-7"-15,0 0-14 0,0 0-10 0,0 0-9 16,0 0-9-16,0 0-5 0,0 0-9 0,0 0-5 15,0 0-3-15,0 0-6 0,-2-4 3 0,2 4 4 16,0 0-7-16,0 0 1 0,0 0-8 0,0 0 5 16,0 0-5-16,0 0-10 0,0 0-1 0,0 0 0 15,0 0-7-15,0 0-4 0,0 0 3 0,0 0-4 16,0 0-1-16,3 11 0 0,-3-11 0 0,3 7-1 0,-1-1 9 16,-1 1-2-16,1 2-2 0,-2-1 11 0,0 4-6 15,-2 0 0-15,1 2-5 0,1 1 3 16,-5 1-22-16,4 0 3 0,1 2-1 0,-2 2 4 0,1-1-1 15,-2 1-2-15,1-2 6 0,2 7-4 0,-2-6 6 16,2 1-7-16,0-1 2 0,-2 0-2 0,1-2 4 16,2 1-3-16,-1 0 2 0,-2 0 4 0,2-2-3 15,-2-3-5-15,1 1 0 0,2 1 1 0,1-5-2 16,-4 1 6-16,2-1-2 0,0 0 2 0,-1-3-5 16,2 4 2-16,-2-5 2 0,2-1-6 0,-1 2 3 15,2-1 3-15,-1-2-2 0,2 0 3 0,-5 2-2 16,4-1 0-16,0-2 0 0,-2 0-6 0,0 1 2 0,0-4 5 15,2 6-6-15,-2-6 6 0,2 3 0 0,-2-3 0 16,0 0-1-16,0 0 1 0,4 0-2 16,-4 0 7-16,0 0-1 0,0 0 3 0,0 0-5 0,7-6 1 15,-5 0-1-15,-1 3-1 0,2-1 1 0,-1-4-3 16,-1 3-1-16,3-4 2 0,1-2 1 0,-1 1-6 16,1-1 4-16,0-2-3 0,4-1-5 0,0 1-4 15,0-2 3-15,-1 5 0 0,-3-2 0 0,5 3-2 16,-1 1 7-16,-1 1-4 0,-3 1-6 0,5 1 3 15,-5 1 2-15,2-1-4 0,-1 3 3 0,2 1-1 16,-2 0-3-16,-6 1 10 0,12 3-6 0,-7 2 4 16,1 0 0-16,-1-1 3 0,0 1-4 0,-1 3 5 0,3 0-7 15,-4 0-1-15,1-1 1 0,1 0 3 0,-1 2-2 16,0 0 2-16,-1-2 0 0,-2 0 1 16,1-1 1-16,-2 0-5 0,-2 1 5 0,2 0-1 0,-3 0 1 15,-1-2-1-15,-1 5-1 0,-4-4 1 0,2 0 6 16,-1 2-2-16,-1-4 4 0,-1 1-5 0,1 1 3 15,0-1 0-15,-1-2 3 0,1 0-1 0,0 2-5 16,0-1 3-16,3-3-3 0,-1 1 6 0,-2 0-1 16,8-1 0-16,-5 1-4 0,6-2-9 0,-7 2-13 15,7-2-27-15,0 0-7 0,0 0-22 0,0 0-26 16,0 0-95-16,0 0-214 0,0 0 95 0</inkml:trace>
  <inkml:trace contextRef="#ctx0" brushRef="#br0" timeOffset="478.99">4470 14367 142 0,'0'0'138'0,"8"1"-5"0,-3-1-13 16,-5 0-15-16,14 0-12 0,-6 0-13 0,-2 0-5 15,5 0-8-15,-1 0-3 0,1 0-7 0,-3 1-7 16,2-2-3-16,-1 1-5 0,-1-1-2 0,-2 0 0 16,3 1 4-16,-4-2-7 0,0 0-3 0,3-1-5 15,-3-1-14-15,0 0 14 0,-1 0-6 0,1 0 1 16,-1-1-6-16,0 0 1 0,-4 1-2 0,5-1 6 0,-5-1-1 16,0 4-2-16,0 2 3 0,0-8 4 0,0 8-3 15,0-6-3-15,0 6-1 0,0-3-3 16,0 3-7-16,-5-4 0 0,5 4-1 0,0 0 1 0,-8 0 1 15,8 0-5-15,0 0-1 0,-13 2-3 0,7 1 0 16,1-2 0-16,1 2 2 0,-1 0-1 0,-3-1-3 16,2 1-5-16,1 1 8 0,1-2-3 0,0 1-2 15,-2 1 2-15,3 0-2 0,-1 0-1 0,-1-2 4 16,3 3-4-16,0 0 5 0,1-3-1 0,-1 3-3 16,-1-1-5-16,2-1 7 0,1 4 2 0,-1-4-16 15,1-3 18-15,2 10-8 0,-2-5 4 0,1-3-3 16,2 3 6-16,-2 1 2 0,3-2-3 0,2 0 2 15,2-1-4-15,1 2-4 0,0-1-1 0,2-2-17 0,1-1-9 16,-1 1-14-16,2-1-12 0,0-1-21 16,1-1-6-16,2-1-26 0,-3 0-15 0,-1-1-88 15,1-4-230-15,0 2 102 0</inkml:trace>
  <inkml:trace contextRef="#ctx0" brushRef="#br0" timeOffset="859.99">4791 13883 2 0,'-2'2'127'16,"2"2"8"-16,0-4-8 0,0 11-15 0,-2-7-10 15,2-1-4-15,2 4-3 0,-2 0 0 0,0-1-8 0,2 5 9 16,-2 2-3-16,2-2-9 0,-1 2 1 0,3 4 2 16,-4-1-14-16,2 2-2 0,2 3-5 0,-1 4 8 15,-1-1-5-15,3 0-9 0,-1 1-4 0,-3-6-8 16,7 6-4-16,-3 0-3 0,-1-6-2 0,-1 0-2 15,3-1-6-15,-2-1-3 0,0 3 1 0,-3-4-13 16,5 1-6-16,-3-5-14 0,1 4-16 0,-2-2-19 16,-2-5-32-16,0 3-25 0,4-2-26 0,-4-4-36 15,0-2-127-15,3 1-308 0,-1-1 136 0</inkml:trace>
  <inkml:trace contextRef="#ctx0" brushRef="#br0" timeOffset="1710.01">4989 14075 104 0,'0'0'140'0,"0"0"-6"0,0 0-8 16,0 0-11-16,0 0-7 0,0 0-10 0,0 0-7 15,0 0-12-15,0 0-7 0,0 0-6 0,0 0-9 0,0 0-3 16,0 0-6-16,0 0-1 0,0 14-12 16,1-7 3-16,-1-2 0 0,0 2 2 0,0 4 1 15,0-2-1-15,3 3-9 0,-3 2 3 0,0-2-1 0,0 2 0 16,0 1-7-16,0-4-2 0,0 2-3 0,0 2 0 15,0-3-1-15,0-1-1 0,0 2-1 0,0 1-1 16,0-3-2-16,0 1 0 0,3-1-2 0,-2-1-1 16,0 0-1-16,1-1-2 0,0-2 0 0,-2-2 0 15,1 4-1-15,2-5 3 0,-3 0-4 0,0 3-1 16,0-4 2-16,0-3 6 0,1 4-2 0,-1-4-5 16,5 3-1-16,-5-3-6 0,0 0 1 0,5-9-12 15,-3 1 4-15,-1 1-7 0,4-3-1 16,0 1 3-16,-1-3-6 0,0 2-4 0,1-2-3 15,0 3 7-15,3-1 2 0,-4 2 2 0,5-1-1 16,-2 2 3-16,1 1 2 0,1-1-6 0,-2 1 5 0,3 3-4 16,-3 0-2-16,1-1 12 0,3 1-3 0,-3 2-4 15,-2 1 4-15,2 1-1 0,2-1-4 0,-3 3 1 16,-2 0 1-16,1 1-1 0,-2-1 2 0,2 1 1 16,-2 1-1-16,-1 1 0 0,-2 0 0 0,0-1 6 15,-1 2 1-15,0 0 2 0,-2 0 2 0,-1 0 2 16,-1 1 1-16,-2 1 4 0,2-1 2 0,-2 0-1 15,1-2 5-15,-1-1 0 0,-3 2 1 0,3-2 0 16,1-1 2-16,-1 0-7 0,2 0 3 0,-1-1-2 16,0 2 1-16,1-3 2 0,-1 0-3 0,5-2 0 15,-2 2-1-15,2-2-5 0,0 0-9 0,-6 1-5 16,6-1-6-16,0 0-3 0,0 0-14 0,0 0-9 0,8-7-1 16,-1 6 2-16,1-3-24 0,-2 1-6 0,3-1-3 15,1 0-4-15,1 0 7 0,0-1-1 16,1 4 4-16,-1-3 5 0,2 0 7 0,-3 1 5 15,1 1 12-15,-2-1 10 0,2 2 7 0,-2 0 5 0,-3-2 10 16,2 1 10-16,1 1-1 0,-3 1 10 16,2 0 9-16,-3 1 4 0,5 1 4 0,-6 1 1 15,5-1 2-15,-5 3 2 0,5-2-5 0,-4 2-2 0,3 2 1 16,-3-2-9-16,0-1 3 0,1 1-5 0,-1 2-2 16,-1-2 1-16,0-2-4 0,-1 3 1 0,0-1-6 15,0-3 2-15,0-1 2 0,-3-1 3 0,3 6 5 16,-3-6 3-16,3 3 2 0,-3-3 2 0,0 0 1 15,1 3-3-15,-1-3-13 0,0 0-24 0,0 0-17 0,-6-12-26 16,5 8-42-16,-2-4-117 0,-1 1-232 16,-1-3 104-16</inkml:trace>
  <inkml:trace contextRef="#ctx0" brushRef="#br0" timeOffset="1885.99">5357 14158 138 0,'0'0'205'0,"-2"-4"-19"0,2 4-21 0,-2-4-15 15,2 4-21-15,0 0-25 0,0 0-35 0,0 0-27 16,0 0-31-16,0 0-35 0,0 0-39 0,0 0-123 16,17 4-201-16,-9 0 89 0</inkml:trace>
  <inkml:trace contextRef="#ctx0" brushRef="#br0" timeOffset="2272.98">5525 14268 163 0,'0'2'157'0,"-1"5"-10"0,2 0-13 0,-1-1-9 16,0 0-19-16,2 2-7 0,1 1-8 0,-2-2-7 15,3 2-12-15,1-3-6 0,-3 1-3 0,3-2-8 16,0 0-8-16,1-1-4 0,-2-1-3 0,0 0 1 16,-2 1-6-16,2-3-4 0,-4-1-3 0,0 0-6 15,15-5 1-15,-10-1-1 0,3 0 1 0,-3 1-4 16,0-3-3-16,1 1-3 0,1-2-6 0,0 2 1 16,-2 0 5-16,-1 1-2 0,-1 2-5 0,-1 1 0 15,-1-1 2-15,3 1-8 0,-4 3-2 0,3-3 4 16,-3 3-4-16,0 0 1 0,12 3 4 0,-11-1-1 0,3 3 1 15,-1-2-4-15,2 2 3 0,-1 1-2 0,-2 2 1 16,5-4 1-16,-1 5-5 0,-2-5 8 16,1 4-2-16,1-2-3 0,-1-2 1 0,2 1-1 0,-2 1 0 15,-1-2-4-15,5-2 3 0,-7-1-5 0,6 2-7 16,-3-3-4-16,3 0-17 0,3-4-18 0,-1 0-13 16,-2-2-31-16,2-1-53 0,-2 1-85 0,-2-4-253 15,0 0 112-15</inkml:trace>
  <inkml:trace contextRef="#ctx0" brushRef="#br0" timeOffset="2610.98">6201 13878 34 0,'0'-6'188'0,"0"6"-18"16,0 0-19-16,1-6-15 0,-1 6-8 0,0 0-18 0,0 0-5 15,0 0-4-15,0 0-9 0,9 10-9 0,-6-3-7 16,0 2 5-16,3 1-2 0,-2 2-11 0,3 0-3 16,-2 5-1-16,-1 2 3 0,1 8 9 0,2-2-13 15,-1 1-1-15,-2 1-6 0,-1-8-3 0,1 6-5 16,-1 1-8-16,1-6-3 0,-2-1-1 0,1 2-5 15,0 3-3-15,1 1-2 0,-4-8-7 0,4 4 5 16,-4-5-7-16,0 2-12 0,0-2-14 0,0 0-17 16,0 0-19-16,-4-6-30 0,3 2-19 0,-2-2-24 15,0-3-28-15,2-4-172 0,-3 3-344 0,0-5 152 0</inkml:trace>
  <inkml:trace contextRef="#ctx0" brushRef="#br0" timeOffset="3088.99">6134 14236 136 0,'0'0'172'0,"0"0"-14"0,0 0-18 16,0 0-12-16,13-3-14 0,-3 1-8 0,3 0-10 15,0-1-10-15,7 0-7 0,-3 2-8 0,6-2-8 16,-1 2-7-16,-3 0-8 0,5-2-5 0,-5 1-11 15,0-1-5-15,-1 1 2 0,3 0-6 0,-8-1-3 16,3 1-2-16,-5-1-8 0,-1 1 6 0,1 2-4 16,-5-2 3-16,0 0-7 0,0 0 0 0,-1 0 6 0,0-2 2 15,-1 4 8-15,-3-3-1 0,2-1 13 0,-3 4 1 16,4-2 4-16,-4 2 1 0,2-3 2 16,-2 3-1-16,2-3-8 0,-2 3 2 0,0 0-6 0,1-4-2 15,-1 4-3-15,0 0-5 0,1-3-3 0,-1 3 3 16,0 0-5-16,0 0-9 0,0 0 6 0,0 0-4 15,0 0 1-15,0 0 0 0,0 0-1 0,-17 5-9 16,14-1 8-16,-1 1 3 0,-3-1 0 0,1 1-1 16,1 2-4-16,-2 2 1 0,-1-3 0 0,5 4 0 15,-2-3-4-15,0 4 1 0,1-4 4 0,-1 4-5 16,2-2-1-16,1-1 1 0,-2 0 0 0,3 1 2 16,1 0-1-16,0-3-3 0,0 0 0 0,1-1 2 15,-1-1 0-15,4 1 1 0,-2 0 1 0,1-1-1 16,2-1 4-16,2-2-13 0,1 0-10 0,4 1-7 15,1-2-12-15,1 0-27 0,0-2-8 0,3 0-20 16,2-1-24-16,0-3-7 0,-3 0-50 0,2 1-124 16,1-1-317-16,-2-1 140 0</inkml:trace>
  <inkml:trace contextRef="#ctx0" brushRef="#br0" timeOffset="3462.99">6730 14147 119 0,'0'0'162'0,"-2"-3"-15"0,2 3-8 0,0 0-16 16,0 0-4-16,0 0-6 0,0 0-18 0,-5-2 1 16,5 2-7-16,0 0-9 0,0 0-6 0,-11 9 8 0,5-6-11 15,-2 4 6-15,0 0-3 0,-1 0-2 16,-1 1-5-16,1 1-7 0,0-1-3 0,0 4-11 15,3-3 3-15,1 1-9 0,2 0-2 0,-1 2-4 0,4-2-6 16,0 2 3-16,4-3-6 0,0-2-2 16,0 3-4-16,4-3-4 0,2 1-7 0,-3 0-3 0,4-2-1 15,0-2-5-15,-2 2 0 0,0-3-1 0,-4 1 1 16,4-1 0-16,-4 1-4 0,0-2 4 0,0 0 2 16,4-1-1-16,-8 2-1 0,-1-3-4 0,5 5 4 15,-2-4 3-15,-3-1 1 0,0 0 1 0,4 0 1 16,-4 0-3-16,0 0-1 0,0 0-3 0,0 5-1 15,0-5-15-15,0 0-16 0,-9 6-21 0,5-2-6 16,-1-1-25-16,0-1-21 0,1 0-36 0,-1 1-153 16,0-3-320-16,0 3 142 0</inkml:trace>
  <inkml:trace contextRef="#ctx0" brushRef="#br0" timeOffset="3834.99">6914 13916 172 0,'1'-4'203'0,"-1"4"-18"0,0 0-21 0,0 0-15 15,0 0-6-15,0 0-2 0,0 0 0 0,-2 15-6 16,-1-6-9-16,0 1-9 0,1 1-3 0,0 0-10 16,1 0-4-16,0 6-6 0,-2-1 5 0,2 5-6 15,1-4-5-15,1 7-7 0,-1-2-8 0,2 2 2 16,-1-3-10-16,3 4-7 0,-2-6-5 0,1 8-6 0,1-8-3 16,-1 0-9-16,0-2 1 0,1 0-4 0,0-2 0 15,1 2-10-15,-1-3-4 0,0 1-6 16,-2-2-14-16,-1-3-13 0,1 1-7 0,-1-1-20 0,-1-2-11 15,0-2-14-15,3-1-17 0,0 2-16 0,-1-2-24 16,0-2-14-16,-1-1-40 0,-1-2-193 0,0 0-403 16,0 0 179-16</inkml:trace>
  <inkml:trace contextRef="#ctx0" brushRef="#br0" timeOffset="4036.99">6893 14258 206 0,'3'-3'239'0,"1"-1"-20"0,1 0-24 16,5-3-17-16,3 3-21 0,6-2-12 0,1 0-17 16,7 1-24-16,1 3-40 0,-5 2-50 0,-2 0-56 15,-1-3-72-15,-3 3-136 0,1-2-269 0,-8 2 120 16</inkml:trace>
  <inkml:trace contextRef="#ctx0" brushRef="#br0" timeOffset="8029.99">16353 13179 57 0,'5'0'50'0,"-5"0"12"16,4 2-6-16,-4-2-6 0,0 0-2 16,9 0-1-16,-9 0-12 0,5 2 6 0,-5-2-7 0,8 0-11 15,-2 0 4-15,-6 0-3 0,12 1-1 0,-6 1 0 16,-1-2-6-16,2 3 1 0,1-2 0 0,-1 0-8 16,2 1 8-16,0-1-6 0,2 1 2 0,0 1-4 15,2-3-28-15,0 2 8 0,-4 0-1 0,6-1 4 16,2 0 4-16,1 2-3 0,1-1-1 0,-1 0 6 15,3-1 3-15,-4 2 2 0,5-2-3 0,-3 2 2 16,9-1-3-16,-8-2 7 0,1 3-3 0,0 0 8 16,8-1-11-16,-1 1 3 0,-8 1 1 0,3-2-2 0,-2 1 3 15,9 2 5-15,-4-1-5 0,5 0 1 0,-3 2 0 16,-1-3-1-16,0 4-1 0,0-2-7 16,1-1 7-16,-2 4 0 0,1-4-4 0,0 1 0 0,4 0 6 15,-3 0-10-15,-1-1 3 0,-1 0 0 0,-1 0 1 16,-2 0 1-16,-4-1 1 0,-1 0 3 0,1 0-1 15,0-2 4-15,-2 2-3 0,-2 0 8 0,-2-2-4 16,-1 2 2-16,2-3 2 0,-3 0-3 0,0 3-4 16,-3-3 10-16,1 0-8 0,-1 2-2 0,1-1 1 15,-3 0 1-15,2-1-3 0,-1 1 2 0,1-1-1 16,-4 2 0-16,1-1-7 0,-5-1 8 0,0 0-19 16,11 1-7-16,-11-1-9 0,0 0-15 0,7 2-9 0,-7-2-83 15,0 0-144-15,0 0 64 0</inkml:trace>
  <inkml:trace contextRef="#ctx0" brushRef="#br0" timeOffset="8912.99">16655 13362 10 0,'0'0'74'0,"0"0"-15"15,0 0 3-15,0 0-4 0,0 0-6 0,0 0 1 16,0 0-2-16,0 0-1 0,0 0-3 0,0 0-6 16,0 0-3-16,0 0 4 0,0 0-11 0,0 0-1 15,0 0 0-15,0 0-9 0,0 0 6 0,0 0-3 16,0 0-7-16,0 0 0 0,0 0-3 0,0 0 4 0,-2-4-11 15,2 4 4-15,0 0-7 0,0 0 2 0,0 0 1 16,0 0 1-16,0 0 6 0,0 0-2 16,0 0-1-16,0 0-6 0,0 0 6 0,0 0 1 0,19 4 6 15,-13-3-5-15,0 1-2 0,2-1-2 0,3 1 2 16,-1 0-3-16,2 0 3 0,3-2 2 0,4 5-5 16,-2-4 8-16,10 3-9 0,-7-2 2 0,2 1-2 15,-1-1 1-15,7 1 3 0,0 0 1 0,1 1-4 16,-3-2 0-16,-7 1-1 0,5-2 4 15,-5 0 1-15,1 2-3 0,0-2 0 0,-2-1-1 0,-2 2 2 16,-2-2-2-16,-1 0 0 0,1 1 5 0,-5 2-1 16,0-3-1-16,-4 0-5 0,4 0-1 0,-4 2 2 15,-1-2-3-15,-4 0 3 0,8 3-9 0,-6-2 3 0,2 2 0 16,-4-3 0-16,9 5-5 0,-5-5 1 16,0 4 1-16,-2 1-6 0,2-2 7 0,3 2-8 0,-1-2-2 15,-1-3 6-15,-1 2 0 0,0 2-2 0,2-1 3 16,-3-3-3-16,2 2 1 0,0-1 2 0,-5-1 2 15,6 2-2-15,-6-2 4 0,7 0 3 0,-7 0-7 16,0 0 0-16,0 0 5 0,0 0-4 0,0 0-2 16,0 0 3-16,0 0 2 0,0 0-4 0,0 0 7 15,0 0-2-15,0 0-2 0,0 0-3 0,0 0-1 16,-19-3-5-16,19 3-3 0,0 0 2 0,0 0-4 16,0 0 1-16,0 0 7 0,0 0-5 0,0 0-2 0,0 0 8 15,0 0-5-15,0 0 4 0,0 0-1 16,0 0 2-16,0 0 6 0,0 0-3 0,0 0-1 15,0 0 6-15,0 0-3 0,0 0 5 0,0 0-6 0,0 0-9 16,0 0 12-16,0 0 2 0,0 0-3 16,0 0 2-16,0 0 12 0,0 0-10 0,0 0 3 15,-4 4 8-15,4-4 2 0,0 0 0 0,0 0 0 0,0 0-4 16,0 0 2-16,0 0-4 0,0 0-4 0,0 0 2 16,0 0-8-16,0 0-12 0,0 0-14 0,0 0-21 15,0 0-19-15,0 0-36 0,0 0-59 0,0 0-174 16,0 0 77-16</inkml:trace>
  <inkml:trace contextRef="#ctx0" brushRef="#br0" timeOffset="10276.02">17975 13228 2 0,'0'0'77'0,"0"0"-5"15,0 0-6-15,0 0 0 0,2-3-2 0,-2 3-3 16,0 0 0-16,0 0-9 0,3-4 0 0,-3 4 1 16,0 0 5-16,0 0-5 0,1-4 8 0,-1 4-12 15,0 0-9-15,0 0-7 0,0 0 4 0,3-2 0 16,-3 2-3-16,0 0-7 0,0 0-5 0,0 0 4 15,0 0-10-15,0 0 2 0,0 0-5 0,0 0 1 0,0 0-4 16,0 10 1-16,0-5-5 0,1 2 2 16,0-2 2-16,-1 4-6 0,3 1-3 0,-3 4 6 0,2-4-3 15,-2 7 4-15,2-2-6 0,-2 2 6 0,1 0-9 16,-2 0 6-16,2 2 0 0,-2-2-1 0,-1 0-2 16,1-1 2-16,1-1-2 0,0 4 2 0,-3-4-4 15,1 0-3-15,-2 1 5 0,3-4-5 0,-6 3 4 16,1 0-2-16,1 2-2 0,0-4 0 0,-1 4 2 15,1-6 1-15,2 3 3 0,-4-4-6 0,-3 6 4 0,5-1-7 16,0-4 0-16,-3 3 1 0,3-3-6 16,-1 3 3-16,-1-2 3 0,1 1-8 0,-3-5-9 15,-3 5-1-15,3-2-2 0,2-4-6 0,-3 1 2 0,1 1-6 16,0-4 1-16,4 0-2 0,-2 2-1 0,0-4-1 16,1-1-8-16,2 1-11 0,0-2-76 0,4-1-142 15,-7 1 63-15</inkml:trace>
  <inkml:trace contextRef="#ctx0" brushRef="#br0" timeOffset="10670.99">17768 13706 25 0,'9'2'96'0,"-3"-2"-7"16,-6 0-12-16,10 3-1 0,-3-2-14 0,-4 0 1 16,1 2-11-16,-1-3 4 0,-3 0-9 0,6 2-1 15,-6-2-6-15,3 3-15 0,-3-3 7 0,6 2-3 16,-6-2 3-16,0 6-5 0,0-6 1 0,-7 4-1 15,5 0 1-15,-2-1 2 0,1 4-5 0,-1-4 0 16,1 2 0-16,1 2-4 0,0-2-2 0,-3 4-3 16,2 1-1-16,3-2-3 0,-2 3 3 0,1-5 5 0,1 4-5 15,0-3-4-15,0-1-5 0,1 0 3 16,-2 1 0-16,2 0-4 0,1-2-4 0,-2 0 1 16,2-1 7-16,-1 0-3 0,-1 0 2 0,-1 0-6 0,1-4-2 15,1 3-14-15,-1-3-18 0,0 0-32 0,0 0-27 16,9 0-86-16,-9 0-192 0,0 0 85 0</inkml:trace>
  <inkml:trace contextRef="#ctx0" brushRef="#br0" timeOffset="11028.03">17985 13740 24 0,'-10'4'79'0,"-5"-1"5"0,3 1-12 15,-6 1-2-15,5 0-2 0,-1 0-5 0,5-2 1 16,-5 4-8-16,1 0 1 0,4-4-1 0,-2 5-5 16,-1-1-5-16,7-3-7 0,-3 2-8 0,2-2 0 15,0-1-5-15,3 0-3 0,-4 1 2 0,5-1-2 0,-3-1-1 16,0 2-11-16,0-4-11 0,1 3-13 0,2 0-18 16,2-3-17-16,-3 4-33 0,3-4-61 0,-6 1-153 15,6-1 68-15</inkml:trace>
  <inkml:trace contextRef="#ctx0" brushRef="#br0" timeOffset="27386.99">7437 14257 2 0,'0'0'40'0,"-8"3"-2"15,8-3-9-15,0 0-3 0,-4 0 0 0,4 0-2 16,0 0-1-16,0 0-1 0,-4 2-6 0,4-2-2 16,0 0 1-16,0 0 1 0,0 0-3 0,0 0 5 15,-4 5-5-15,4-5 0 0,0 0-1 0,0 0 2 0,0 0 6 16,-5 2-3-16,5-2-1 0,0 0-1 16,-5 1 7-16,5-1-5 0,0 0 3 0,-5 0-5 15,5 0 1-15,0 0-2 0,0 0 3 0,-4 3-6 0,4-3 3 16,0 0-3-16,0 0 6 0,-4 2-10 0,4-2 5 15,0 0 5-15,0 0-5 0,0 0 4 0,0 0 6 16,-5 2-11-16,5-2 8 0,0 0-1 0,0 0 4 16,0 0-5-16,0 0 16 0,0 0-19 0,0 0-6 15,0 0 6-15,0 0-1 0,0 0-3 0,0 0-1 16,0 0-2-16,0 0 7 0,0 0-4 0,0 0-2 16,0 0-3-16,0 0 4 0,0 0 5 0,0 0-5 15,0 0 0-15,0 0-2 0,0 0 2 0,0 0-1 16,0 0 2-16,0 0-9 0,0 0 6 0,0 0 3 15,0 0-4-15,0 0-9 0,0 0 14 0,0 0-6 16,0 0-5-16,0 0 6 0,0 0-2 0,0 0 0 16,0 0 1-16,0 0-3 0,0 0-8 0,0 0 6 15,0 0 6-15,18-2-5 0,-18 2 1 0,0 0 0 16,8 2-7-16,-8-2 7 0,6 0-2 0,-6 0 6 16,5 2-6-16,-5-2 3 0,8 0-4 0,-8 0 7 0,0 0-8 15,11-1 0-15,-11 1 5 0,12 0-5 0,-7 1 3 16,0-2 3-16,5 2-2 0,2 0 0 0,2-1-2 15,-1 0 1-15,1 0-2 0,4-1-1 0,-1 2 5 16,0 1 0-16,1-5-8 0,1 3 1 0,-1 0 2 16,1 0-2-16,-2-2-1 0,-2 0-1 0,-3 2 4 15,3-3-2-15,-2 1 1 0,-2 0-8 0,1-1 4 16,-2 0 1-16,-1 1 5 0,2 0-1 0,-3-1 1 16,-1 3-2-16,0-1 1 0,-1 1 0 0,2-1 4 15,-4 0-3-15,5 1-1 0,-9 0-1 0,10 0-4 16,-10 0 19-16,10 1 5 0,-6 0-8 0,0 0 0 15,2-1 3-15,-6 0-4 0,12 2-2 0,-7-1 2 16,0-1 2-16,-5 0-9 0,9 0 7 0,-9 0 0 0,8 2-6 16,-8-2 3-16,6 0-1 0,-6 0-1 15,0 0-5-15,8-2 1 0,-8 2-7 0,0 0-4 16,4-1-1-16,-4 1-18 0,5-2-18 0,-5 2-12 0,0 0-99 16,0 0-173-16,0 0 77 0</inkml:trace>
  <inkml:trace contextRef="#ctx0" brushRef="#br0" timeOffset="29110.99">7735 14176 63 0,'0'0'64'0,"0"0"-5"0,0 0-4 0,0 0-8 16,0 0-6-16,0 0 1 0,0 0-5 0,-3-2 2 15,3 2-1-15,0 0-3 0,0 0 4 0,0 0-4 16,0 0 0-16,0 0 1 0,0 0-4 0,0 0 5 16,0 0-8-16,0 0-1 0,0 0-3 0,0 0-12 15,0 0 10-15,-3 6-5 0,3-6 1 0,0 0-5 16,0 0 3-16,0 4-9 0,0-4 6 0,0 0-2 15,0 0-8-15,0 0 6 0,0 0 9 0,0 0-11 16,0 0-4-16,0 0 5 0,0 0 5 0,0 5 0 16,0-5 3-16,0 0-6 0,0 0 4 0,0 0-2 15,0 0 4-15,0 0-4 0,0 0-4 0,0 6 0 16,0-6 2-16,0 0 0 0,0 0-5 0,0 0 1 16,3 2 1-16,-3-2 2 0,0 0 0 0,5 3-1 15,-5-3 3-15,3 0-9 0,-3 0 6 0,7 2-10 0,-7-2 7 16,6 2-5-16,-2-1 3 0,-4-1 5 0,9 1-7 15,-5 0 5-15,3-1-2 0,0 0 1 0,-1 0-3 16,-6 0 6-16,18 0-7 0,-9 0 8 0,-2 2-9 16,-1-4 11-16,5 4-7 0,1-4 5 0,-3 2-5 15,-2 0-2-15,5 0-1 0,-7 2 1 0,4-2 3 16,3-2-2-16,-6 2-1 0,2-1-11 0,-1 1 14 16,1 0 2-16,-3 0-7 0,-5 0 4 0,10 0-2 15,-10 0-3-15,10 0 2 0,-10 0-16 0,8 1 15 16,-8-1 0-16,0 0-3 0,7-1 0 0,-7 1 5 15,0 0-1-15,5 1-7 0,-5-1 0 0,0 0 4 16,0 0-2-16,6 2 6 0,-6-2-2 0,3 3 0 16,-3-3-3-16,5 2-1 0,-5-2 4 0,4 3 1 15,-3-1 4-15,-1-2-6 0,2 3 5 0,-2-3-2 0,3 2-3 16,-3-2-1-16,0 0 4 0,0 0-2 16,0 5-3-16,0-5 4 0,0 0-1 0,0 0 1 0,-3 5-2 15,3-5-2-15,-5 2 0 0,0 0 0 0,4 1 2 16,-3 0 2-16,-2 1-3 0,1 1-4 0,-2-1 1 15,0 4 3-15,0-1 2 0,-3 1-15 0,5-1 15 16,-3 1 7-16,2 1-9 0,-3 0-5 0,1-1 12 16,2 1-3-16,-2 1 3 0,2-3-3 0,-2 2-6 15,0-3-10-15,2 3 20 0,-3-1-1 0,1-1-6 16,3-2 4-16,0 1 3 0,1-3-7 0,-2 1-8 16,2-3 10-16,-2 2-10 0,3 3 11 0,-1-5 8 15,2 2-5-15,2-3 7 0,-3 2 1 0,1 1-3 16,2-3 4-16,0 0 2 0,-7 2 3 0,7-2-10 15,0 0 6-15,-2 3 0 0,2-3 0 0,0 0 3 16,0 0-8-16,0 0 5 0,0 0-1 0,0 0-4 16,0 0-2-16,0 0-1 0,0 0-3 0,0 0 1 15,0 0-2-15,0 0-3 0,0 0 2 0,0 0 0 16,0 0 1-16,0 0-8 0,0 0 12 0,0 0 1 16,0 0-5-16,0 0 0 0,0 0 2 0,0 0-4 0,0 0 1 15,0 0-3-15,0 0 2 0,0 0-5 0,0 0 5 16,0 0 5-16,0 0-18 0,0 0 13 0,0 0-2 15,0 0 1-15,0 0 3 0,0 0-5 0,0 0-1 16,0 0 2-16,0 0 4 0,0 0-3 0,0 0-4 16,0 0 2-16,3-10 5 0,-3 10-1 0,4-5-2 15,-2 0 4-15,-1 2-3 0,1 0-1 0,0-2-2 16,2-1 4-16,-2 1-1 0,-1 1 0 0,2-5 0 16,0 3-2-16,-1-2 0 0,-1-1-6 0,-1 1 3 15,0-4-2-15,0 3 3 0,-1-1-13 0,-1 1 11 16,-2-2-7-16,1 0-4 0,-1 1 8 0,2 0-10 15,-3 1 13-15,2-1 8 0,-1 5 0 0,2 0 1 16,-1-1 1-16,-1 0 2 0,2 3-2 0,-2-1 0 16,3 1-5-16,1 3 0 0,-3-5-1 0,3 5 0 0,-3-4-2 15,3 4 7-15,0 0-4 0,0 0-2 16,0 0 1-16,0 0-4 0,0 0 3 0,0 0 0 0,0 0-4 16,0 0 2-16,0 0-2 0,0 0 3 0,0 0-4 15,0 0-4-15,0 0 5 0,0 0 1 0,12 0 6 16,-12 0-5-16,0 0 1 0,0 0 6 0,0 0-2 15,0 0 1-15,0 0-1 0,0 0-9 0,0 0 5 16,0 0 4-16,0 0-5 0,0 0 2 0,0 0 3 16,0 0 0-16,0 0-4 0,0 0 1 0,0 0 4 15,0 0-6-15,0 0 4 0,0 0-7 0,0 0 2 16,0 0 0-16,0 0-4 0,0 0 3 0,0 0-3 16,0 0-1-16,0 0 4 0,0 0-6 0,0 0 5 0,0 0 2 15,0 0-1-15,0 0 7 0,0 0-4 16,0 0-3-16,0 0 3 0,0 0 1 0,0 0-2 15,0 0 6-15,-4-5-3 0,4 5 3 0,0 0-6 0,0 0 9 16,-4-4-4-16,4 4-2 0,-1-4-2 16,1 4 3-16,-3-4 2 0,3 4-6 0,-1-3 4 0,1 3 0 15,0 0-4-15,0 0 7 0,0 0-6 0,-6-5 2 16,6 5-2-16,0 0 5 0,0 0-6 0,0-4 0 16,0 4 5-16,0 0-8 0,0 0 4 0,0 0 3 15,0 0-3-15,0 0 3 0,0 0-7 0,0 0 9 16,0 0-1-16,0 0 1 0,0 0-2 0,0 0-8 15,0 0 5-15,0 0 0 0,0 0-1 0,4-5 2 16,-4 5-1-16,0 0 5 0,0 0-4 0,0 0-4 16,0 0 2-16,0 0 1 0,0 0 4 0,0 0 4 15,0 0-1-15,0 0-8 0,0 0 6 0,0 0 1 16,0 0 1-16,0 0-5 0,0 0-2 0,0 0 7 16,0 0-9-16,0 0 5 0,0 0 4 0,0 0 0 0,0 0-6 15,0 0-4-15,0 0 6 0,0 0 0 16,0 0-2-16,0 0 0 0,0 0-5 0,0 0 4 15,0 0 1-15,0 0 2 0,0 0 0 0,0 0 0 0,0 0-2 16,0 17 0-16,0-15-8 0,1 4-2 16,-1-2-11-16,0 1-3 0,1 0-24 0,0 2-24 0,1-2-34 15,-2-1-97-15,2 0-219 0,0 2 98 0</inkml:trace>
  <inkml:trace contextRef="#ctx0" brushRef="#br0" timeOffset="49557">9022 13905 9 0,'0'0'61'16,"0"0"-2"-16,0 0-7 0,0 0-5 0,0 0-8 16,0 0 0-16,0 0-5 0,0 0-4 0,0 0 2 15,-7-3-10-15,7 3 2 0,0 0 0 0,0 0-5 16,0 0-4-16,0 0 0 0,-3-2-2 0,3 2 1 15,0 0-4-15,0 0 1 0,-5-3-3 0,5 3 6 16,0 0 0-16,0 0-2 0,-4-1 4 0,4 1 6 0,0 0-10 16,-4-6-1-16,0 4-2 0,4 2-4 15,0 0 1-15,-5-4 4 0,5 4-5 0,-5-1 2 16,5 1-3-16,-2-3 1 0,2 3-2 0,-4-2-1 0,4 2 1 16,-4-3-3-16,4 3 0 0,0 0 2 0,-8-2-1 15,8 2 1-15,-4-2 2 0,4 2-2 16,-4-3-2-16,4 3 3 0,-6-2-2 0,6 2 1 0,0 0-1 15,-9 0 6-15,9 0-10 0,-5-2 5 0,5 2 2 16,-8-2-4-16,8 2 1 0,-6-1 1 0,6 1-2 16,-8-2 0-16,8 2 3 0,-7-2-3 0,2 2-3 15,5 0 6-15,-9 0-5 0,9 0 6 0,-11 0 1 16,6 1-3-16,5-1 5 0,-10 0-3 0,10 0-1 16,-11 1 15-16,6-1-15 0,5 0 3 0,-11 2 0 15,6-2 7-15,-1 1 5 0,1 0-4 0,0 0-3 16,5-1 5-16,-8 2 0 0,4 0-8 0,4-2 17 15,-7 3-19-15,7-3 3 0,0 0-5 0,-7 0 0 0,7 0 2 16,-4 2 0-16,4-2 1 0,-1 5-6 16,1-5 3-16,-4 2 0 0,2 2 0 0,0 0 7 15,2 0 5-15,0-4-4 0,-2 8-10 0,2-7 2 0,0-1 8 16,0 8-10-16,0-3 3 0,1-2 0 0,0 2 4 16,1 0 7-16,0 1-13 0,3 0 9 0,-1 1-4 15,5 0-1-15,-3-2-3 0,-2 3 5 0,5-1-3 16,-1 2-1-16,2-1-2 0,-2 1-1 0,1-1 4 15,-1 1-9-15,-1-1 6 0,1 1-3 0,-2-3-4 16,-1 2 6-16,3 0-3 0,-6-1 1 0,2-1 6 16,0 3-5-16,-1-2 5 0,-2-2-2 0,4 2 0 15,0 2 7-15,-5-3-3 0,5 2 4 0,-4-2 1 0,3-1-1 16,-4 2-7-16,2-2-6 0,0 0 8 16,-2-1-1-16,0 3 5 0,0-3 3 0,0 0 3 15,0 0-6-15,0-4 7 0,0 6 4 0,-2-2 7 0,2-4 0 16,-2 5-17-16,0-2 17 0,-1 1-3 0,3-4 1 15,-5 8-3-15,1-6 4 0,-2 3-4 0,2 0-5 16,0 0-5-16,-2 0 3 0,-2-2-4 0,2 3 0 16,-1-1-5-16,0-2 4 0,-2 2 1 0,0-1-6 15,1 0-1-15,2-1-2 0,-2-1-2 0,0 1 5 16,2 0-6-16,1-1 5 0,-4 1-3 0,7-2 4 16,2-1 4-16,-8 0-7 0,8 0-3 0,0 0-5 15,-8-4-8-15,8 4-7 0,-2-5-16 0,0 0-19 16,2 3-18-16,0 2-24 0,0-9-40 0,-1 4-83 15,2 2-238-15,1-2 105 0</inkml:trace>
  <inkml:trace contextRef="#ctx0" brushRef="#br0" timeOffset="50123.99">9071 14207 73 0,'7'0'91'0,"0"-2"-10"0,-1-2-17 15,3 0 7-15,1-2-5 0,-4 0-14 0,2 0-4 16,0-2 1-16,0 3-6 0,-5-2-1 0,3 2 8 16,-3-4-11-16,1 3-1 0,-1 0-4 0,-2-2-8 15,-1 3 2-15,0-2 1 0,-1 2-13 0,-2-1-5 16,-1 0 2-16,-2 3-7 0,2-2 6 0,-2 3-11 16,0 0 6-16,-1 1-8 0,0-2-4 0,1 2-8 15,-1-1 2-15,7 2 2 0,-11 0 6 0,11 0-11 16,-9 0 9-16,9 0 1 0,-10 2 13 0,10-2 7 0,-5 1 3 15,5-1 3-15,-6 1 13 0,6-1 6 0,-6 3 7 16,6-3-6-16,-3 2-5 0,3-2-1 16,-8 2-4-16,8-2-2 0,-5 3-2 0,3 2 0 0,2-5-4 15,-4 5-1-15,2-1-5 0,1-1 1 0,1 2-4 16,-1 2-3-16,1-2-10 0,1 0 9 0,-1 2-6 16,1-2 10-16,2 3-2 0,0-1-4 0,-1 0 1 15,1 0-3-15,-1 0 0 0,2-2 1 0,-2 3 3 16,2-2-4-16,-1-1 0 0,1 2 1 0,0-2-1 15,-2-1-7-15,1 1 1 0,1-2 5 0,1 2 0 16,-2-1 1-16,0-3 3 0,5 1-2 0,-3 0-3 16,1-2-1-16,3 0 1 0,1-1-11 0,2 0-10 15,1-1-12-15,-2-3-21 0,3 3-40 0,-2-5-5 16,-2 2-132-16,0-3-246 0,-1 3 109 0</inkml:trace>
  <inkml:trace contextRef="#ctx0" brushRef="#br0" timeOffset="50606.99">9274 13829 117 0,'0'0'116'0,"-4"-2"-12"16,4 2-2-16,0 0-17 0,0 0-13 0,-4-2-1 15,4 2-15-15,0 0-2 0,0 0-1 0,0 0-5 16,0 0-4-16,0 0 0 0,0 0-3 0,0 0 0 0,0 0 0 15,0 0-11-15,0 0 11 0,0 0-5 0,0 0 0 16,0 0 0-16,0 9-1 0,0-3 7 16,0-1-3-16,0 1 1 0,1 4-4 0,1 0 1 0,-2-1-1 15,1 4 3-15,0 3-4 0,1 1-2 0,1-2 0 16,0 2 2-16,1 3 2 0,-2-3-3 0,2 1 6 16,1 2-8-16,-3-3 4 0,1 2 2 0,3 1-4 15,-3-1-4-15,1-2 0 0,0 0-2 0,2-2-3 16,-2 1-3-16,3-1 2 0,-3-3-6 0,1 0-1 15,-1-3 1-15,-1 1-4 0,1-1-5 0,0 1-3 16,1-5-7-16,-4 1-16 0,3 0-19 0,0-4-17 16,0 1-27-16,-4-3-40 0,5-2-33 0,-5 2-137 15,9-5-315-15,-8-3 140 0</inkml:trace>
  <inkml:trace contextRef="#ctx0" brushRef="#br0" timeOffset="51162">9591 13789 33 0,'0'0'105'0,"-10"-3"-1"0,10 3-14 16,-7 0-9-16,1 0-3 0,6 0-12 0,-12 0-7 15,7 3 3-15,5-3-9 0,-9 2-5 0,4-2-6 0,0 3 3 16,0 2-5-16,0-2-10 0,0 2 8 0,-2-2-10 15,2 3 1-15,-1-1 10 0,2-1-3 0,0 3 0 16,-1-2-4-16,4 4 5 0,-2 0 1 0,1-2-1 16,-1-1 0-16,2 4-3 0,-2-4 3 0,0 6 2 15,0-7-5-15,3 5 3 0,0-4-7 0,0 4 7 16,0-1 4-16,4 3-8 0,-2 0 3 0,1 0 0 16,-2 0 1-16,2 0-5 0,-1 5-5 0,-1 0-1 15,2 0 2-15,0 0-1 0,0 0 2 0,0 0-1 16,1 0 3-16,2 0-3 0,-1-2 3 0,0 1 1 15,1 0-2-15,0 0-2 0,-1-5 0 0,3 4-2 16,-2 0-7-16,-1-3 2 0,-1-3 0 0,1 4-1 16,0-3-3-16,2 1-5 0,-1 5 4 0,-1-7-5 0,-1 1-2 15,0-1 1-15,-3 1-9 0,-1-1 0 0,2-1-2 16,1-2-5-16,-3-1-7 0,0 1-2 16,1 0-13-16,2-2-22 0,-2 0-16 0,-2 1-26 0,1-5-30 15,1 5-32-15,-1-5-146 0,0 0-324 0,0 0 144 16</inkml:trace>
  <inkml:trace contextRef="#ctx0" brushRef="#br0" timeOffset="51441">9542 14164 50 0,'9'-5'135'0,"0"2"-3"16,-3 1-13-16,2-2-7 0,-1 0-15 16,-1 2-8-16,8-1-12 0,-9 1-4 0,0 0-9 15,3-1-6-15,-2 2-6 0,2-2-7 0,0 2-17 0,2 1-8 16,0-4-34-16,-3 4-17 0,3-3-31 0,-1 1-112 15,-2 1-189-15,4 0 83 0</inkml:trace>
  <inkml:trace contextRef="#ctx0" brushRef="#br0" timeOffset="52056.99">10094 13793 84 0,'0'0'101'0,"-5"-2"2"0,5 2-6 15,0 0-9-15,0 0-1 0,0 0-2 0,0 0 1 16,-4-2-8-16,4 2-3 0,0 0-3 0,0 0-11 16,0 0-3-16,0 0-8 0,0 0-7 0,0 0-4 15,0 0-7-15,0 0-2 0,7 10 1 0,-5-4-2 16,2-3 1-16,-1 4-3 0,1 1 2 0,-1 2 0 0,1 1 2 15,0-1-7-15,0 4 1 0,1-2 5 0,-1 5 4 16,0 0 8-16,2-2-1 0,-6 4-1 16,5-2 7-16,-2 1-3 0,-2 0-8 0,3 2 4 0,-4-2-4 15,0 2-2-15,1 0 2 0,0-3-4 0,-2 0-4 16,4 2-3-16,-3-1-4 0,0-2-2 0,0-3-3 16,2 0 4-16,0-1-3 0,0 0-5 0,-1-4-7 15,1 3-9-15,-1-5-20 0,0 1-23 0,1-1-25 16,0-3-36-16,-2 0-37 0,0-3-152 0,0 0-321 15,0 0 142-15</inkml:trace>
  <inkml:trace contextRef="#ctx0" brushRef="#br0" timeOffset="52729">10020 14150 123 0,'0'0'119'0,"5"1"-4"0,-5-1-16 15,0 0-8-15,0 0-10 0,13-1-6 0,-4 0-7 16,0 2-14-16,1-2 6 0,4-1-6 0,-2 2-5 15,1-1-3-15,6-3-5 0,0 2 1 0,-3 1-8 16,4-1-5-16,-2-2 1 0,-2 1 1 0,1 1-8 16,-2-1-5-16,-1 1 2 0,-2-1 1 0,-1 1-5 15,3 1-5-15,-2-4-1 0,-2 3 3 0,-1 0 1 16,-3-1 2-16,3 3-1 0,-1 0 3 0,2-4 2 16,-2 1-4-16,-1 1 6 0,0 0-1 0,0-1 2 15,0 2-2-15,-2-1 0 0,3 0-2 0,0 0 6 16,0-1-5-16,-4 1-3 0,3 0 1 0,1-1-3 0,-4 1 3 15,1-1-4-15,-1 2 0 0,0 0-2 0,0-2 2 16,-4 3-3-16,5-2-1 0,-5 2 3 16,1-5 0-16,-1 5 1 0,5-2 0 0,-5 2-1 0,0 0 0 15,0 0-3-15,0 0-1 0,-6-5-1 0,6 5-4 16,-4-3 2-16,4 3-1 0,-5-5-3 0,5 5 2 16,-4-4 1-16,4 4-1 0,-8-1-1 0,8 1 1 15,-3-3-3-15,3 3 1 0,-8-1-1 0,8 1 1 16,-7 0-1-16,7 0-1 0,-6 0-6 0,6 0 1 15,-8 1 3-15,2 0 6 0,2 2 4 0,1-1-1 16,-1 1-2-16,-1 1 1 0,1-1-2 0,-2-1 2 16,1 3-2-16,0 0-2 0,3 0 1 0,-2-1 0 15,0 0 2-15,0 4 0 0,2-5-1 0,-1 4-10 16,2-2 9-16,1 2-2 0,-1-1 6 0,-3 1-4 16,4 0 0-16,4-2-3 0,-4 5 6 0,0-3 0 15,2 3-4-15,-1-1 2 0,2 0-1 0,0 0-6 16,0 2 7-16,1-2-4 0,1-1 0 0,0 1-7 0,2-1-1 15,1-1 0-15,-2 1 0 0,3-1-9 0,1-3-10 16,-1 1-9-16,3-2-5 0,0 1-32 0,2-4-1 16,0-2-27-16,6 0-31 0,-1 0-117 0,-1-2-270 15,-3-1 120-15</inkml:trace>
  <inkml:trace contextRef="#ctx0" brushRef="#br0" timeOffset="53205.01">10718 14004 73 0,'-12'0'140'0,"12"0"-4"0,-9 0 114 0,0 0-140 16,3 0-11-16,6 0-11 0,-10 3-9 0,3-1-7 16,4 1-11-16,-1 1-7 0,0 1 1 0,0-2-5 15,2 2-9-15,0 0-4 0,0 1-2 0,2 1-5 16,-2 0-6-16,2-2 2 0,0 3-3 0,2-2 3 16,-2 1-7-16,1-1-10 0,0 2 6 0,1 3 0 15,0-4-4-15,-1 1 1 0,3 0-4 0,-1 1 5 16,-1-1-5-16,0-2-3 0,0 1-2 0,3 1 0 15,-2-3-5-15,2 2-3 0,0-2 4 0,0 0 2 16,0 0-3-16,3 2 2 0,-4-1 3 0,1 0-3 16,-2-2 2-16,4-1-1 0,-6 2-6 0,3 0 11 0,-1-3-4 15,-2 2-5-15,-1-1 3 0,4-1 3 0,-4-2-2 16,0 4 3-16,0-4 0 0,4 4 2 16,-4-4 4-16,0 0-3 0,0 4-5 0,0-4 6 0,0 0-2 15,-8 6-1-15,4-4-4 0,-1 0-5 0,-2 1-4 16,1 1-10-16,1-3-2 0,-4 1-15 0,8 1-5 15,-3-1-13-15,-3 0-10 0,7-2-19 0,-8 1-35 16,8-1-91-16,0 0-224 0,0 0 99 0</inkml:trace>
  <inkml:trace contextRef="#ctx0" brushRef="#br0" timeOffset="53628.99">10791 13759 92 0,'-8'3'136'16,"8"-3"-10"-16,-3 5-13 0,2-3-12 0,1 3-5 16,0 0 0-16,0 0-7 0,0 2-3 0,1 3-8 15,1-1-5-15,-1 3-5 0,3 3-9 0,-3-2-5 0,3 3 10 16,-1 1 0-16,0 0-5 0,3 0 7 16,-3 0-8-16,2 1 1 0,-1 0-1 0,-3-1-4 15,3 2-3-15,-1-3 0 0,-1 2-4 0,1 1-4 16,0 1-2-16,-1-3 1 0,0-1-2 0,-4 1-8 15,2-4-1-15,3-1-2 0,-1 2-6 0,-1-2 1 16,1 0-6-16,-1-3 2 0,-1-1-5 0,0 0 1 0,0-3-9 16,0 2-9-16,0-2-12 0,3-1-14 0,-3-1-18 15,0 3-12-15,0-6-20 0,1 4-19 0,-1-4-26 16,0 0-24-16,0 0-134 0,0 0-305 16,8-11 134-16</inkml:trace>
  <inkml:trace contextRef="#ctx0" brushRef="#br0" timeOffset="53875">10816 14083 136 0,'9'-6'149'0,"3"2"-9"0,-1-1-5 0,2 3-8 16,2-2-9-16,-1-2-14 0,5 1-6 0,-2 4-7 0,-3-2-17 16,-1-1-5-16,0 4-13 0,-3-1-18 0,-3-1-16 15,1 4-34-15,-8-2-24 0,8 0-47 0,-8 0-122 16,0 0-221-16,0 0 98 0</inkml:trace>
  <inkml:trace contextRef="#ctx0" brushRef="#br0" timeOffset="56174.99">12139 14590 34 0,'0'0'104'0,"1"-8"-15"0,-1 8-7 0,0 0-11 15,0 0-3-15,0 0-8 0,0 0-3 0,-3-2-9 16,3 2 0-16,0 0-11 0,0 0 0 0,0 0 4 15,0 0-1-15,0 0 9 0,0 0-3 0,0 0 2 16,0 0-2-16,0 0-4 0,-3-5 5 0,3 5-10 0,0 0-3 16,0 0-3-16,0 0 1 0,-4-2-3 0,4 2-4 15,0 0-4-15,0 0-1 0,0 0-3 0,0 0 0 16,0 0-7-16,-4-3 3 0,4 3 1 0,0 0-3 16,0 0 0-16,0 0-1 0,0 0-3 0,0 0-3 15,0 0 0-15,-4-2-3 0,4 2 6 0,0 0-1 16,-6 0-2-16,6 0-8 0,-9-1 10 0,9 1-5 15,-8-2 1-15,2 0 3 0,1 0-5 0,-6-1 1 16,5 2 1-16,-4-1-2 0,2 0-3 0,-3 0 6 16,2-1 2-16,-4-2 1 0,3 2 3 0,-3-1 0 15,0-2-1-15,0 2 0 0,1 0 5 0,0 0 0 16,2 0 0-16,-2-1 5 0,2 3 2 0,0-4-1 0,-1 2-2 16,-1 2-1-16,-2-1-4 0,2 1-1 0,2-3-2 15,-4 3 3-15,4-1-5 0,-2 2-2 16,2-2 6-16,-3 2-5 0,7 0-2 0,-3 0 0 0,0-1-1 15,5 1 2-15,-4 0-3 0,1 0 6 0,1 1-9 16,-1-2 4-16,7 2 1 0,-15 0 0 0,9-2 0 16,-2 1-4-16,0 0 0 0,-1 1 9 0,2 0-7 15,-1-1 1-15,-1-2-3 0,-3 2-2 0,5 1 2 16,-5 0 1-16,2 0-4 0,0-3 7 0,-2 3-4 16,2 0-1-16,0-2 2 0,2 4-3 0,-2-4 2 15,2 1 0-15,-1 2-3 0,-1-2 6 0,2 1-2 16,3-1-2-16,0 0 1 0,5 1 1 0,-14-2 1 0,8 2-1 15,6 0 1-15,-10-1 4 0,10 1-1 0,-7-1 5 16,7 1-1-16,-9-1 7 0,9 1-5 16,-6 0-1-16,6 0-1 0,0 0-1 0,-8-2 2 0,8 2-5 15,0 0-1-15,-5-1 1 0,5 1 2 0,-4-2-4 16,4 2-1-16,0 0 2 0,0 0 1 0,0 0-5 16,0 0 1-16,-11 0 1 0,11 0-4 0,-5-2 2 15,5 2 0-15,-7 0 2 0,7 0-5 0,0 0 3 16,-11-1 4-16,11 1-6 0,-8-2 3 0,8 2-2 15,0 0 2-15,-5 0-3 0,5 0-1 0,0 0 2 16,0 0 1-16,0 0 0 0,-8-2-1 0,8 2-3 16,0 0 3-16,0 0 0 0,0 0 1 0,0 0-2 0,0 0 0 15,0 0-1-15,0 0 9 0,0 0-4 0,-10 0 7 16,10 0 2-16,0 0-8 0,-9 2 2 16,9-2 1-16,0 0 4 0,-8-2-10 0,8 2 1 0,-5-2 3 15,5 2-2-15,-9-1-1 0,9 1 1 0,0 0 3 16,-10 0-7-16,10 0 4 0,-5-1 1 0,5 1 1 15,-8-1 3-15,8 1-4 0,-6-2-4 0,6 2 5 16,-9-2 2-16,9 2-1 0,-8 0 1 0,8 0-5 16,-9 0 3-16,9 0-1 0,0 0-7 0,-8 0 8 15,8 0-3-15,-6 2 3 0,6-2-5 0,0 0 6 16,0 0 1-16,-7 0-4 0,7 0-3 0,0 0 5 16,0 0 2-16,0 0-9 0,0 0 11 0,-9 0-1 15,9 0-2-15,-7-2 3 0,7 2-1 0,-5-1-6 16,5 1 8-16,-7-2-2 0,7 2-2 0,-7 0 0 15,7 0 1-15,-9 0-1 0,9 0 0 0,0 0 0 16,-7 0 0-16,7 0-1 0,0 0-3 0,-4-2 2 0,4 2-3 16,0 0-2-16,0 0 4 0,0 0-1 0,0 0-12 15,0 0 4-15,0 0-4 0,0 0-6 0,0 0 4 16,0 0-7-16,0 0-8 0,0 0 1 16,0 0-11-16,0 0-2 0,0 0-20 0,0 0-10 0,0 0-2 15,0 0-2-15,0 0-8 0,0 0-10 0,0 0-16 16,21 2-15-16,-21-2-82 0,8-3-222 0,-2 0 99 15</inkml:trace>
  <inkml:trace contextRef="#ctx0" brushRef="#br0" timeOffset="58234.99">11439 14314 57 0,'-4'4'93'0,"4"-4"-11"0,0 0-8 0,0 0-4 16,0 0-4-16,-4 3-20 0,4-3 12 0,0 0 0 15,-4 3-13-15,4-3-2 0,0 0-2 0,0 0 1 16,-5 2 2-16,5-2-2 0,0 0-1 0,0 0 6 16,0 0-10-16,0 0 4 0,-9 0-1 0,9 0-6 15,0 0 2-15,0 0-5 0,-9-1 0 0,9 1-8 16,-9 1-4-16,9-1-5 0,-10 0 3 0,5 0-3 16,-3 0 2-16,3 2-5 0,-3-2 3 0,-1 1-2 15,3-1-1-15,-3 1 0 0,3-1-2 0,-2 3 1 16,0-3 0-16,-2 0-7 0,-1 1 6 0,0-1-6 15,6 3 0-15,-6-2-10 0,-1 1 10 0,6-1 1 16,-2-1-2-16,-1 1 7 0,2-1 4 0,-2 0-4 0,3 1 1 16,6-1 1-16,-11 2 6 0,6-2-9 0,5 0 3 15,0 0 2-15,-8 0-1 0,8 0 2 0,0 0 1 16,0 0-8-16,-10-2 2 0,10 2 2 0,0 0-7 16,0 0 7-16,0 0-1 0,0 0-1 0,0 0 5 15,0 0 3-15,0 0-3 0,-5-1 0 16,5 1-6-16,0 0 4 0,0 0-1 0,0 0 3 0,0 0 0 15,0 0-6-15,0 0 1 0,0 0-3 0,0 0-7 16,0 0-1-16,0 0 9 0,0 0 0 0,0 0-2 16,0 0-7-16,0 0 7 0,0 0 4 0,0 0-6 15,5 9 2-15,-5-9 0 0,5 5 0 0,0-2 0 16,-1 2 0-16,0-1-5 0,1-1 3 0,-1 0-4 16,3 2-1-16,-1 0 4 0,0-3 2 0,1 3 1 0,-2 1-5 15,1-1 0-15,0 1-1 0,2 3 2 16,-3-4-3-16,3 2 0 0,1 1 1 0,-3-1 3 15,2 0-1-15,-1 0 0 0,1 1 2 0,-3-3-1 0,0 0-2 16,-1 2 0-16,0-3 2 0,2 0-2 0,-4 0 0 16,1-2-1-16,0 2 2 0,1 0-2 0,-3-1 1 15,-1-3 2-15,1 4-3 0,2-2 1 0,-3-2-1 16,0 0 1-16,0 0 2 0,4 4 0 0,-4-4-5 16,0 0 4-16,0 0-2 0,1 1 3 0,-1-1 1 15,0 0-2-15,0 0-1 0,0 0 2 0,4 4 1 16,-4-4-5-16,0 0-1 0,0 0 3 0,0 0-2 15,0 0 4-15,0 0 0 0,0 0-4 0,0 0 1 0,0 0 1 16,0 0-1-16,2 3-7 0,-2-3 12 16,0 0-1-16,0 0 1 0,0 0-3 0,0 0 5 15,0 0-11-15,0 0 8 0,0 0 2 0,0 0 0 0,0 0 0 16,0 0 2-16,0 0 2 0,0 0-3 0,0 0-2 16,0 0 0-16,0 0-2 0,0 0 1 0,0 0 1 15,0 0-1-15,0 0-1 0,0 0 0 16,0 0-1-16,0 0 1 0,0 0-18 0,0 0 21 0,0 0 0 15,0 0-3-15,0 0 4 0,-14-7-2 0,14 7 3 16,0 0-3-16,0 0 1 0,0 0-4 0,3-5 1 16,-3 5 2-16,0-6-7 0,4 0 11 0,-3 1-4 15,3 1-9-15,1-2 8 0,-1-2 1 0,1-1-6 16,0 2-2-16,-1-2-4 0,1 0-8 0,-1 1 1 16,1-1 2-16,-4 0-12 0,3-2-1 0,0 5-1 15,-1-5 11-15,-2 6-4 0,0 2 4 0,2-4 4 16,-2 3 6-16,0 0-5 0,-1 0-4 0,0 4 13 15,3-6-4-15,-3 6 1 0,0-6-1 0,0 6-3 0,1-2 1 16,-1 2-1-16,0 0 0 0,0 0 4 16,0 0 3-16,0-5-1 0,0 5 5 0,0 0-6 0,0 0 0 15,1-5 5-15,-1 5-10 0,0 0 9 0,0 0 0 16,0 0 2-16,0 0-3 0,0-5 1 0,0 5 2 16,0 0-3-16,0 0 1 0,0 0 3 0,-2-2-6 15,2 2 8-15,0 0-4 0,0 0-1 0,0 0 0 16,0 0 2-16,-3-4-4 0,3 4 0 0,0 0 0 15,0 0-1-15,0 0 0 0,0 0 2 0,0 0 4 16,0 0-1-16,0 0 1 0,0 0-4 0,0 0 2 16,0 0-1-16,0 0 0 0,0 0-8 0,-5-1 11 15,5 1-6-15,0 0 4 0,0 0 3 0,-13 2-6 0,13-2 3 16,-11 0 3-16,6 3-2 0,-2-3 0 16,2 1-2-16,0 2 0 0,-4-2-4 0,4 2 3 15,-4-1 2-15,5 0-1 0,-5-2-5 0,1 2 10 16,2 1-1-16,0-1-2 0,1 1-2 0,-4 0-4 0,2 1 2 15,2-4 1-15,-3 4 3 0,2-2 3 0,2-1-1 16,0 1-5-16,1 0 0 0,3-2 3 0,-4 3-6 16,4-3 1-16,-5 0 6 0,5 0-4 0,0 0 0 15,-4 3 3-15,4-3-2 0,0 0-3 0,0 0 0 16,0 0 5-16,0 0-1 0,0 0-3 0,0 0 0 16,0 0-9-16,0 0 4 0,0 0-3 0,6 6-3 15,-6-6-1-15,0 0 3 0,0 0-3 0,0 0 0 16,0 0 0-16,0 0 6 0,7 0 0 0,-7 0-2 15,0 0 9-15,0 0-1 0,0 0-4 0,0 0-14 16,0 0 14-16,0 0 2 0,0 0 3 0,0 0 9 16,0 0-1-16,0 0-7 0,0 0 0 0,0 0-2 0,0 0 4 15,0 0-5-15,0 0 4 0,0 0-1 0,0 0 2 16,0 0 6-16,0 0-2 0,0 0-8 16,0 0 1-16,0 0 4 0,0 0-7 0,0 0 5 15,0 0 2-15,0 0-9 0,0 0 7 0,11-3 4 16,-6 0-5-16,2 0 0 0,-1 1 1 0,1 1-1 0,1 0 0 15,0 0-7-15,1-1 2 0,0 1-1 0,-1 1-5 16,-2 0 2-16,0-1 4 0,-6 1-11 0,9 0 1 16,-9 0 3-16,9 0 9 0,-9 0-11 0,8 1 5 15,-8-1-4-15,0 0 7 0,8 0 2 0,-8 0 0 16,1 3-5-16,-1-3 9 0,1 3-1 0,2-1-3 16,-3-2-1-16,0 0 1 0,0 6 0 0,0-6-3 15,0 0 7-15,0 0-4 0,-4 4 1 0,0-1 1 16,4-3-3-16,-9 2 0 0,5 0-1 0,-2 1 8 15,1-1-5-15,-2 0-5 0,1-1 12 0,2 1-7 16,0-1-4-16,4-1 2 0,-10 3 2 0,5-2-2 0,1 2 5 16,4-3-3-16,-6 3 0 0,6-3 3 0,0 0 1 15,-5 3-4-15,5-3-4 0,0 0 8 0,0 0-3 16,0 0 1-16,-2 3 5 0,2-3-8 0,0 0 3 16,0 0 5-16,13 0-7 0,-13 0 4 15,0 0-1-15,11 0-2 0,-5-1 0 0,-6 1-3 0,0 0 4 16,10-1-1-16,-6 0 5 0,-4 1-1 0,0 0-5 15,5-2-2-15,-5 2 4 0,0 0 4 0,0 0-2 16,6-1 3-16,-6 1-3 0,0 0 5 0,0 0-1 16,0 0 4-16,0 0-1 0,0 0 1 0,0 0-6 15,0 0 4-15,0 0-6 0,0 0 5 0,0 0-6 16,0 0 1-16,0 0-2 0,-1 6-2 0,1-6 2 16,0 0-1-16,0 5 2 0,0-5 4 0,0 4 1 0,0-4-8 15,0 0 1-15,4 3 6 0,-4-3-4 16,0 0 7-16,0 0-1 0,0 0-13 0,0 0 22 15,0 0 1-15,5 4-7 0,-5-4 11 0,0 0-7 0,0 0 6 16,0 0-12-16,0 0 5 0,0 0-4 0,0 0 1 16,0 0-5-16,10-2 6 0,-10 2-9 0,0 0-3 15,7-2-5-15,-7 2 1 0,0 0 3 0,0 0-7 16,6-2 10-16,-6 2-1 0,0 0-2 0,0 0 4 16,0 0-3-16,8-1-4 0,-8 1 9 0,0 0 3 15,0 0 1-15,0 0 2 0,0 0 3 0,0 0-6 16,0 0 6-16,0 0-7 0,0 0-4 0,0 0 5 15,-14-6 1-15,14 6-1 0,0 0-4 0,-8 0 2 16,8 0-4-16,0 0 2 0,0 0-8 0,-8 4-5 16,8-4-9-16,0 0-7 0,-6 3-22 0,6-3-16 15,0 0-48-15,0 4-89 0,0-4-217 0,0 0 96 16</inkml:trace>
  <inkml:trace contextRef="#ctx0" brushRef="#br0" timeOffset="72008.99">9480 15569 14 0,'-3'5'129'0,"3"-5"-8"0,0 0-18 15,0 0-11-15,0 3-7 0,0-3-10 16,0 0-6-16,0 0-3 0,0 5-1 0,0-5-14 16,0 0-3-16,0 0 8 0,0 0-8 0,0 0 4 0,0 5 9 15,0-5 4-15,0 0-1 0,0 0-3 0,-1 4-10 16,1-4 10-16,0 0-3 0,-5 4-4 0,4-2-2 16,-3 1-3-16,0 0-6 0,4-3-5 0,-5 2-4 15,5-2 0-15,-4 3-5 0,4-3-5 0,-5 3 2 16,5-3-7-16,-4 2-2 0,4-2 0 0,0 0-3 15,-5 2-1-15,5-2 1 0,0 0-4 0,0 0 0 16,0 0 1-16,0 0 1 0,0 0 0 0,0 0-8 16,0 0 8-16,-8-7-8 0,8 7 5 0,0-5-4 15,0 5-3-15,-1-8 1 0,1 1 0 0,1 2-2 16,-1-6-2-16,0 1-7 0,0 0-8 0,3-6 12 16,-2-4-8-16,3 1-1 0,-4 1 1 0,1-7-8 15,-1-3-10-15,0 4 5 0,0-2-6 0,0 0-1 16,-1 7 0-16,-3 0 0 0,3-2 0 0,1 2 1 0,-3 0 1 15,3-1-7-15,-1-1 13 0,-2 3 0 0,2 0-4 16,1 0 11-16,-4 1 3 0,4 0-14 16,-1-2 14-16,2 2 2 0,-2-1 0 0,1 0 5 0,1 2-3 15,-1-4 8-15,4 4 0 0,-3 0-4 0,3 0 3 16,-1 3 0-16,-2-2 1 0,3 3-5 0,-3 0 2 16,3 0-6-16,-3-1-6 0,3 1-1 0,-3 2 2 15,0-2 3-15,2 1 1 0,-3 1-6 0,3-1 2 16,-3 1 7-16,0 0-1 0,0 0 4 0,2 3 1 15,-1-1-5-15,1 1-4 0,-4 0 6 0,2 0 3 16,2 2 5-16,-2 0 5 0,1-2-7 0,-1 5 2 16,0-2 2-16,0 4-4 0,0-9 4 0,0 9-1 15,0 0-5-15,-3-4-1 0,3 4-16 0,-3-1 16 16,3 1 0-16,0 0-19 0,0 0 19 0,-9 5-3 16,9-5 0-16,-8 5-6 0,3-1 1 0,0-3 1 15,1 2-5-15,-1 2 8 0,-2 0 2 0,0-3-4 16,0 4 5-16,1-2-6 0,2 0 6 0,0-1-1 15,0-1-2-15,0 0 7 0,4-2-7 0,-6 5 5 0,1-4 3 16,5-1-5-16,0 1 0 0,0-1 1 16,0 0 6-16,0 0 0 0,0 0 4 0,0 0-2 15,0 0-7-15,0 0 8 0,0 0 7 0,-5-7-9 0,5 7 8 16,1-7-4-16,-1 7 0 0,4-7-1 0,-4 2-3 16,0 0-2-16,4-2-4 0,-4 2 5 0,1-1-6 15,2-2 4-15,-2 4-3 0,-1-3 8 16,2 0 2-16,0 2-2 0,-2-2 6 0,2 1-4 0,1-1-1 15,-2 2-3-15,2-3 2 0,-2 0 2 0,0 1-5 16,2 2 3-16,0-5-7 0,-1 6 5 0,-2-1 0 16,4-2 5-16,0 4-9 0,-4-1-1 0,6 1 3 15,-5 0 5-15,-1 3-7 0,0 0 4 0,8-1-5 16,-8 1 3-16,0 0 0 0,5 0-4 0,-5 0 6 16,4 4 2-16,0-2-4 0,0 1 5 0,-3 1 3 15,4 1 4-15,1 0-4 0,-3 1 9 0,5 3-6 16,-4-4 5-16,3 4-8 0,-3 0 3 0,4 2 0 15,-3-3-1-15,1 5-3 0,3-5 5 0,-4 4-2 0,0-5-3 16,2 3 2-16,-2 0 5 0,4-3-14 16,-2 0 2-16,-3-2 3 0,2 0 2 0,-2-1-3 15,1 0 3-15,-1 0-4 0,-2-1 0 0,4-1-15 16,-6-2-12-16,1 3-12 0,-1-3-40 0,0 0-122 0,-3 4-214 16,3-4 95-16</inkml:trace>
  <inkml:trace contextRef="#ctx0" brushRef="#br0" timeOffset="76643">8594 15673 75 0,'0'0'92'0,"-5"-7"-10"15,5 4-11-15,0 3-3 0,-4-3-8 16,4 3 9-16,-2-6-4 0,-1 4-5 0,3 2-4 16,-3-5 0-16,3 5-14 0,-6-4 1 0,5 3 0 15,-3-3-5-15,4 4-7 0,-10-2 6 0,5 0-2 0,5 2-9 16,-12 0-3-16,7 2 0 0,-4-1-3 0,1 0 5 16,2 4-7-16,-3 1-2 0,0 1-2 0,0-1-2 15,1 1-2-15,-2 3 6 0,4-1-1 0,-6 3-7 16,6 0-1-16,-3 1 2 0,3-2-5 0,1-1 2 15,-1 2 2-15,-4 3-1 0,4-1-8 0,1-3 4 16,0 1 6-16,-2-3-2 0,6 3-3 0,-4-2-1 16,4-1 2-16,1 0-9 0,1 1 2 0,-1-3 8 15,5-2 0-15,3 2-1 0,-2-2 5 0,3-2 1 16,1 0 0-16,2-2 5 0,2-1-7 0,2 0 2 16,1 0-2-16,2-2-4 0,-1 0 2 0,0 1-3 15,-3-1 1-15,1 2-3 0,-5-2 4 0,3 2-5 16,-2-3 0-16,-2 3 2 0,-3 3-5 0,0-3 4 15,1 2 2-15,-3-1-3 0,0 1-1 0,-5-2 0 16,10 2-1-16,-4 0-2 0,-2-1 7 0,0 3-3 16,1-3-2-16,-1 1-2 0,1-2 6 0,0 1-7 15,2 1-1-15,-2-1 7 0,5-2 5 0,-10 1-7 0,15-2 5 16,-10 1-10-16,4-3-4 0,-1 0-1 0,1 0 9 16,-4 1-5-16,0-2-3 0,3 0 5 0,-3 1-5 15,0-1 4-15,-1 0 3 0,-3 1 2 0,1-2 6 16,-2 2 3-16,2-1 0 0,-2 3 4 0,0-2 1 15,0 4 1-15,-4-6-6 0,2 4 2 0,2 2-9 16,-9-5 1-16,4 5 7 0,-2 0-5 0,-2 0 3 16,0 0-3-16,3 0-7 0,-3 2 6 0,0 1-3 15,0-1-9-15,1 0 8 0,1 1-7 0,0-2 3 16,1 0-13-16,2-1-21 0,-2 3-14 0,6-3-22 16,-7 0-50-16,7 0-75 0,-9-3-215 0,9 3 96 15</inkml:trace>
  <inkml:trace contextRef="#ctx0" brushRef="#br0" timeOffset="77021">8899 15571 42 0,'0'0'182'0,"-3"-2"-18"0,3 2-18 0,0 0-13 16,0 0-15-16,-7-3-18 0,7 3-8 0,0 0-8 15,-4 8-10-15,4-3-7 0,0-1-5 0,0 4-6 16,2-1-5-16,-1 4-11 0,-1 0-1 0,5 2-1 15,-2 2-6-15,-1 0 1 0,2 2 0 0,1 1-2 16,-1-1-1-16,0 0 1 0,2-2-9 0,-2 0 1 16,2-2-5-16,-2-1 3 0,4 3-8 0,-6-2 1 15,1-1 1-15,1-1 0 0,-1-1-4 0,1-1-8 16,-1-4-13-16,-2 0-16 0,2 0-17 0,-2-1-24 16,2-1-27-16,-1-1-26 0,-2-2-126 0,0 0-266 15,11-6 118-15</inkml:trace>
  <inkml:trace contextRef="#ctx0" brushRef="#br0" timeOffset="77341.99">9022 15557 34 0,'0'0'137'0,"0"0"0"16,-4 9-6-16,1-4-7 0,0 3-12 0,3-1-5 15,0 2-11-15,-1 1-6 0,1 3 0 0,0-2-8 16,1 2-5-16,2 3-8 0,0 0-1 0,-2 0-5 16,2-1-2-16,1 1-9 0,-1 0-2 0,2 0-6 15,0-1-6-15,0-3-5 0,2 2-3 0,-2-2-4 16,2-2-12-16,0 2-11 0,-2-4-9 0,2 0-11 15,-3 1-9-15,4-1-9 0,-4-4-12 0,2 0-20 16,0-1-20-16,-2 1-20 0,1-3-16 0,-3 1-87 16,-2-2-226-16,3 2 101 0</inkml:trace>
  <inkml:trace contextRef="#ctx0" brushRef="#br0" timeOffset="77690">9160 15828 70 0,'4'-4'138'15,"-4"4"-17"-15,10-8-7 0,-6 5-14 0,4 1-2 0,1-3-14 16,2 3-12-16,2-2-2 0,-4 1-9 16,9-1-10-16,-3-1 0 0,-3 1-6 0,0 1-10 15,2-1-2-15,3 0-9 0,-4-1 0 0,-2-1-5 0,1 2 3 16,-2-3-5-16,-1 2-7 0,-4 2-5 0,-1-3 4 16,2 1 1-16,-3 0-4 0,-2 2 3 0,-1 3 0 15,-1-7-7-15,-2 5 7 0,3 2 2 0,-4-6 0 16,0 5-3-16,4 1 5 0,0 0 2 0,-13 1-9 15,13-1 5-15,-9 3-1 0,2 0 5 0,2 1 2 16,-2-1-6-16,0 2-2 0,3 1 3 0,-6-1-4 16,5 3 2-16,-1 0 0 0,0 0-5 0,1 0 5 15,-1 0 1-15,4-2 4 0,1 1-3 0,0-1-3 16,2 1-4-16,0 0 5 0,-1-2-2 0,2-1 2 16,2 4-1-16,1-5 1 0,-1 2-5 0,2-1 2 15,2-1-3-15,3-2-6 0,0-1-10 0,4 1-15 16,0-3-17-16,4-1-17 0,-2-1-25 0,-3 1-9 15,6 1-8-15,-3-3-97 0,2-2-216 0,-6 3 96 16</inkml:trace>
  <inkml:trace contextRef="#ctx0" brushRef="#br0" timeOffset="78176">9598 15686 2 0,'0'0'142'0,"0"0"-18"0,-11 1-5 0,11-1-5 15,-6 3-14-15,3 1-1 0,-1 0-13 0,0-2-2 16,0 5-15-16,0-2 0 0,2 0-7 0,-3 2-8 16,3-2-6-16,-3 3-2 0,4-1-5 0,0-1-1 15,2 0-2-15,-1 0-6 0,1 0-1 0,2-1 0 16,1-3-6-16,1 1 0 0,3-1-7 0,2 0 2 16,4-3-2-16,-2 0-7 0,-1-1-3 0,4 0-10 15,-2-1-7-15,1 0-4 0,-1-2-1 0,-1-1-7 16,-2 2 11-16,0-1-13 0,-5 2 2 0,0 0 5 15,1 2 7-15,-2-1-3 0,-1-1 10 0,-3 3-1 16,6-4 5-16,-6 4 0 0,4-1-5 0,-4 1 1 16,0 0 4-16,0 0-4 0,8 5 8 0,-3-2 1 15,-4-1 1-15,3 0-1 0,1 2 4 0,-1-2 0 16,2 2 2-16,0-3 1 0,1 1-3 0,1-2-4 16,-2 0 4-16,2 0 1 0,-8 0-4 0,15-2 1 0,-7 1 0 15,1-1-1-15,-3-1 1 0,2-1-6 16,0 3-4-16,-2 0 8 0,0-2-7 0,-6 3 1 15,10 0 1-15,-4 2-4 0,-2 1 1 0,1 1 4 0,0 1 0 16,2 2-5-16,1 1 10 0,-1 3-9 0,1-1 1 16,2 3-1-16,0 2 1 0,1-3-2 0,-2 5 3 15,-1-8-2-15,-2 1 1 0,1 0 3 0,1 0-2 16,-4-1-2-16,1 0 0 0,-1-3 3 0,0-1-5 16,-4 1 1-16,0-3 4 0,0 2-8 0,0-5-9 15,-6 4-5-15,6-4-13 0,-5 0-17 16,5 0-34-16,-14-2-32 0,5-2-94 0,0 1-226 0,-3-2 100 15</inkml:trace>
  <inkml:trace contextRef="#ctx0" brushRef="#br0" timeOffset="78353">9863 15603 95 0,'16'-9'162'15,"0"1"-14"-15,1-1-18 0,-1 2-12 0,2 2-20 16,1-1-24-16,-1 2-30 0,1 2-36 0,-1 1-26 16,-4-1-24-16,4 2-18 0,-5 2-67 0,-3 0-136 0,0 1 60 15</inkml:trace>
  <inkml:trace contextRef="#ctx0" brushRef="#br0" timeOffset="79002.02">10126 15690 32 0,'0'0'173'0,"0"0"-10"0,0 0-16 16,0 0-15-16,0 0-11 0,7 1-15 0,-7-1-13 16,2 3-5-16,-2-3-2 0,4 1 3 0,-4 4-10 15,0-5-9-15,5 3-8 0,-2 1 0 0,-1-2-8 16,-1 4-7-16,1-4-7 0,-2 3-1 0,2-1-4 16,0-1 0-16,0 1-6 0,-1 0-1 0,0 0-3 15,-1-1-3-15,3-1-3 0,1 1 2 0,1-2-2 16,0 0-4-16,-5-1 2 0,13-1-9 0,-4-3 7 15,-1-1-7-15,1 1-11 0,2-1-2 0,-1-1 0 16,2 0 3-16,-6 1-6 0,3-2-1 0,0-1-2 16,-5 3-2-16,4 1 9 0,-6 0-3 0,1 0-1 15,3 1 2-15,-3 2 4 0,-3 1-6 0,5-5-2 0,-4 4 1 16,3-3 1-16,-4 4-1 0,0 0 4 16,5 0 4-16,-5 0-1 0,0 0-2 0,0 0 3 15,0 0-5-15,0 0 4 0,6 4-1 0,-6-4 3 16,0 0-3-16,0 0 8 0,5 3-6 0,-5-3-1 15,6 1 4-15,-6-1 2 0,0 0-1 0,13-1-3 16,-8 1 0-16,-5 0-2 0,14-2 3 0,-8 2-1 16,2-1 0-16,0 1 1 0,0-2-2 0,3 0 0 0,0-1 2 15,-1 3-3-15,-4 0 0 0,2 0-1 0,1-3 4 16,0 2-2-16,-1 1 2 0,-3-1-3 0,5 0 3 16,-5-1 0-16,3-2 0 0,-3 2 1 0,-2 0 4 15,7 0-6-15,-5-1 3 0,0 1 4 0,-1-1-1 16,0-1-1-16,-3 0 2 0,5 2 3 0,-4-2-1 15,-2 4-2-15,6-4 2 0,-6 0-4 0,3 1-1 16,-3 3-1-16,1-4-2 0,-1 4 3 0,0-6-3 16,0 6 3-16,0 0-4 0,-4-2 1 0,4 2-2 15,0 0 4-15,0 0-1 0,0 0-1 0,-14 2 4 16,14-2 1-16,-4 3 0 0,4-3-3 0,-5 4 4 16,1-2 4-16,4 2 1 0,-1 0 10 0,-3 0-2 15,4 1 5-15,-4-2-1 0,4 3-2 0,3-1 4 16,-3 2 1-16,1 1-4 0,-1-3-1 0,0 1-1 0,3 2 0 15,-1-4-4-15,2 7 1 0,3-3-2 16,0-1-4-16,-2 0 1 0,6-2 0 0,-1 0-6 16,5-2-9-16,-3 1-9 0,1-3-24 0,2 1-18 15,-1-2-20-15,-2 0-20 0,1-2-26 0,1 1-17 0,-3-3-17 16,1 1-123-16,-7-1-298 0,4 1 131 0</inkml:trace>
  <inkml:trace contextRef="#ctx0" brushRef="#br0" timeOffset="79366.99">10857 15520 98 0,'0'0'181'15,"0"0"-23"-15,0 0-16 0,0 0-14 0,0 0-10 16,0 0-10-16,0 0 1 0,-5 8-5 0,5-8-9 16,3 8-2-16,-1-1-2 0,-2 0-4 0,3 2 0 15,-2 2-13-15,4-1-8 0,0 3-9 0,-3-1 0 16,5-2-6-16,0 5-4 0,0 0-7 0,2 0-4 16,5-4-6-16,-1 1-4 0,-3 3-8 0,2-4-4 0,-1 1-2 15,-3-2-5-15,-2 0-4 0,0-4-1 16,0 1 1-16,-1-2 0 0,-3 6 1 0,0-5-2 0,-4 1-1 15,0 0 2-15,0 0-2 0,-5-2 2 0,-1 2-1 16,-1-3 1-16,-3 2-1 0,-1-2 2 0,3 1-1 16,-1-2 2-16,2-1-7 0,3 3-20 0,-3-2-29 15,1-1-36-15,5-2-53 0,-1 2-173 0,4-2-339 16,0 0 150-16</inkml:trace>
  <inkml:trace contextRef="#ctx0" brushRef="#br0" timeOffset="93498.99">11174 15872 92 0,'-5'-2'91'0,"5"2"-5"0,0 0-14 0,-5-3-12 15,5 3-5-15,0 0-1 0,0 0-8 0,0 0-2 16,0 0-3-16,0 0-6 0,0 0-8 0,-3-2 2 16,3 2-9-16,0 0 0 0,0 0 2 0,0 0-8 15,0 0 4-15,0 0-11 0,0 0 4 0,0 0 3 16,0 0-6-16,0 0 0 0,0 0-1 0,0 0-2 15,0 0 5-15,0 0-7 0,0 0 3 0,0 0 1 16,0 0-6-16,0 0 6 0,0 0 1 0,0 0 4 16,0 0 1-16,0 0 0 0,0 0 5 0,0 0-6 15,0 0 7-15,0 0-2 0,0 0-7 0,0 0 3 16,0 0-3-16,0 0 3 0,0 0-3 0,0 0-4 16,0 0-1-16,0 0 5 0,0 0-8 0,0 0-6 15,0 0 7-15,0 0 6 0,0 0-7 0,-1 10 6 16,1-10-2-16,4 7 3 0,-4-3 2 0,4 1 2 15,-3 2 1-15,3-2 3 0,-3 1-6 0,4 1 6 16,2 2 6-16,0 0-1 0,1 1 3 0,1 0-3 16,0-1 0-16,1 1 1 0,4 3-7 0,1 1-3 0,3-3-1 15,-2 0 0-15,4 0 2 0,-3-1-1 0,7 2-7 16,-6-4 3-16,1-1 4 0,-2-2-4 16,0 4-5-16,-1-2-6 0,-1 0 0 0,-3-3-2 0,2-2-1 15,-1 1-1-15,-2 2 0 0,0-2-6 0,-3-2 10 16,1 4 0-16,1 1-4 0,-5-4 0 0,2 2-1 15,-2-1-1-15,0-1-3 0,1 0 1 16,-2 3-4-16,1-2 3 0,-1-1 4 0,-1 0-8 0,1 0-4 16,-3 2-5-16,-1-4 7 0,3 4-11 0,0-1-20 15,-3-3 2-15,3 4-12 0,-3-4-12 0,0 0-16 16,0 0-74-16,0 0-171 0,0 0 76 0</inkml:trace>
  <inkml:trace contextRef="#ctx0" brushRef="#br0" timeOffset="94050">11533 16029 123 0,'0'0'119'0,"0"0"-9"0,0 0-6 15,0 0-11-15,-5-3-5 0,5 3-6 0,0 0-10 16,0 0-6-16,0 0-1 0,-8-1-5 0,8 1-6 0,-2-3 0 16,2 3-5-16,0 0-3 0,0 0-4 0,0 0-2 15,0 0-5-15,-3-3-1 0,3 3 0 16,0 0-5-16,0 0-1 0,0 0-3 0,0 0-5 0,0 0 0 15,0 0-7-15,0 0 1 0,0 0-1 0,0 0-6 16,0 0 1-16,0 0-1 0,0 0 2 0,14 7 1 16,-8-6-2-16,1 1 3 0,2 3-5 0,-3-1-2 15,2 1 0-15,5-2-1 0,-4 2-2 0,-1 2 2 16,3-2-4-16,-3 0-5 0,1 2 6 0,-2 1-12 16,2-3 0-16,-5 0-5 0,-1 0 4 0,0 1 4 15,1-4 3-15,-2 4-5 0,0-3 5 0,-2-2-3 16,0-1 7-16,2 5 5 0,-2-5 3 0,0 6-4 15,-4-2 4-15,2-2 7 0,-2 4-1 0,-2-1-1 16,1-1 0-16,-3 0-4 0,-2 4 4 0,1-2-3 16,3 3 4-16,-4 0-6 0,3 0 4 0,-2 1-2 15,4-2-1-15,-4 3-5 0,4 0 4 0,-1-2-4 16,0 3 3-16,3-5-1 0,0 3-3 0,-1 0-2 16,-1-5 1-16,5-1-3 0,-4 4-4 0,3-6-9 0,1 1-6 15,0-3-20-15,-3 3-12 0,3-3-25 16,0 0-40-16,0 0-102 0,0 0-237 0,0 0 106 15</inkml:trace>
  <inkml:trace contextRef="#ctx0" brushRef="#br0" timeOffset="96360.99">11846 16025 44 0,'0'0'102'0,"0"0"-7"0,0 0-15 0,0 0-9 16,0 0-3-16,0 0-8 0,0 0-10 0,0 0-4 16,0 0-4-16,5 11-7 0,-3-9-4 0,0 5 4 15,-1-2-2-15,3 1-5 0,-1 4-2 0,-1-1-2 16,-1 3 8-16,2-1-2 0,3 6-1 0,-4-1-4 16,2-2-2-16,-3 1-2 0,3 0 6 0,-3 1-5 15,2 1-5-15,-1 0-3 0,1-1 2 0,-3-5 6 16,0 1-9-16,0 0-1 0,0-2-1 0,1-1 1 15,-1-2-10-15,0 3 3 0,0-6 2 0,0 1-3 16,0 1 2-16,0-1-9 0,0-1-1 0,0-4-4 16,0 5-8-16,0-5-16 0,0 0-19 0,0 0-26 0,0 0-18 15,0 0-61-15,0 0-169 0,-4-12 75 0</inkml:trace>
  <inkml:trace contextRef="#ctx0" brushRef="#br0" timeOffset="96952">11887 16075 70 0,'0'-5'104'16,"4"0"-11"-16,-3-1 1 0,3 2-6 0,1-2-4 15,0 1-2-15,0-2-5 0,1-1-9 0,0 4-4 16,3 0-10-16,-4 0-5 0,1 2-11 0,1 2 3 15,-1-3-7-15,0 3-5 0,2 0-1 0,-3 3-3 16,0-2-3-16,2 2-1 0,0 2 8 0,-3 0-10 16,1-1-6-16,-1 1-3 0,-1 2 3 0,-2 2-1 15,-1-2-7-15,1 2 6 0,-2 1-5 0,0 0 6 16,-3 0-8-16,-3 0 3 0,2 0-1 0,-2 1 1 16,-1-3-9-16,-1 1-1 0,1-4 6 0,0 4 6 15,1-2-4-15,-4 1-5 0,2-1 6 0,2 2-6 16,-2-3 1-16,4-1 4 0,-5 0-4 0,4 4 0 15,-2-2-6-15,1 0 8 0,1-2-6 0,1-2 6 0,1 0-4 16,2 1-6-16,-2-1 5 0,1-1-4 16,3-2-1-16,-5 3 3 0,5-3 0 0,0 0 3 15,0 0-3-15,0 0-1 0,0 0 3 0,12-11 9 0,-10 8-3 16,2-1 2-16,-2-1-9 0,4-2 7 0,-1 2-6 16,0 1 7-16,-1 0-4 0,0 0-1 0,0 1 1 15,-2 1-1-15,4-2 8 0,1 3-5 0,-2 1 5 16,1 0-6-16,2 0 4 0,1 0-3 0,-3 1 2 15,2 0-1-15,5 2 2 0,-4-2-3 0,2 1 4 16,2 0-3-16,-3 2 0 0,-1-3 0 0,0 2 5 16,-4 1-5-16,4-2 5 0,-2 1-5 0,0-2 0 15,-2 1 3-15,-1 2-4 0,3-3 0 0,-4 1-4 16,-3-2 4-16,7 2 0 0,-5-1-3 0,-2-1 3 16,10 3 3-16,-6-2-4 0,1 0 1 0,-5-1-1 15,10 1-2-15,-4-1 2 0,-6 0-3 0,10 0-1 16,-5 1-7-16,-5-1-7 0,8-1-7 0,-6-2-6 15,3-1-10-15,-5 4-20 0,4-5-17 0,-2 1-17 16,-1 1-93-16,-1 3-200 0,1-7 90 0</inkml:trace>
  <inkml:trace contextRef="#ctx0" brushRef="#br0" timeOffset="97327.99">12154 16129 64 0,'0'0'88'0,"0"0"-1"16,0 0 6-16,-1 9-14 0,1-9-4 0,0 7-14 15,-1-2 11-15,1-3-8 0,0 6-7 0,0-3 3 16,1-1-10-16,0 4-7 0,0-4-1 0,1 1-5 16,-1 0 1-16,2 2-7 0,-3-2 1 0,2 0-1 15,1 0 1-15,1 0-8 0,-1 0-3 0,2-1-3 16,0 2-3-16,3-2 4 0,6 1 9 15,-5-3-25-15,-5-1-3 0,5-1-1 0,0 0 0 16,-3-1 3-16,3 0-2 0,-2 0-4 0,-1-1 2 16,2-1 0-16,-5-1-1 0,0-1-2 0,2 0 5 15,-3 0 0-15,0-1-3 0,-2 0 13 0,-1-1-2 16,1 1 1-16,-4-1 4 0,0 0-7 0,0-3-3 16,-1 2 3-16,-2-3 4 0,-1 6-5 0,0 0-1 0,-1 1 3 15,-1 1 5-15,1 1-8 0,-1 2 2 16,2 0-4-16,-1 0-1 0,4 0-10 0,-1 2-13 15,-2 1-9-15,4 1-17 0,0 0-27 0,1 0-29 0,0-2-73 16,3-2-192-16,-1 4 85 0</inkml:trace>
  <inkml:trace contextRef="#ctx0" brushRef="#br0" timeOffset="97876.99">12403 15894 22 0,'0'0'124'0,"4"-3"-14"0,-4 3-2 16,0 0-9-16,0 0-9 0,0 0-5 0,0 0-5 16,0 0-2-16,0 0-7 0,0 0-1 0,5 8-1 15,-6-3-6-15,1-1-4 0,-3 2 6 0,2 5-3 16,-1-5-8-16,0 5-1 0,1-1-3 0,-2 1-10 15,2 3-2-15,-3-4-2 0,3 6-5 0,-3 0 0 16,7-2-3-16,-3-2-1 0,2 1 0 0,0-1-6 16,1 3-2-16,3 0 0 0,0-3-2 0,2-1-4 0,2-3 6 15,-1 0-6-15,2-2-3 0,1-1-1 0,-2-1-3 16,4 0-4-16,3-2 0 0,-2-1-9 16,-3-2-5-16,1-4-2 0,6 0 4 0,-3 0 0 0,-2-4 0 15,0 4 2-15,-1-4-1 0,-4 3-5 0,1-3-6 16,-1 2 8-16,-4 0-7 0,-1-1 7 0,-4 1-7 15,0 1 5-15,-1 1 5 0,-2-3-5 0,2 4 2 16,-3-1-2-16,0-1 1 0,-1 3 10 0,1-1 3 16,-2 1 3-16,-2 0 3 0,3 1-4 0,-1-1 2 15,1 2 1-15,5 1 0 0,-12-1 1 0,12 1 3 16,-10 0 0-16,10 0 6 0,-8 3-2 0,5 1-2 16,-1-2 2-16,0 3 4 0,0 0-3 0,1 0-5 15,1 1 2-15,-2-1 3 0,4 2 0 0,-3 2 0 16,3 1-5-16,-1-1-1 0,0 2 1 0,2-3-1 15,0 2-3-15,1 0 4 0,-1 2-2 0,2-3-2 16,-1 2 3-16,2-2-3 0,2-2 4 0,2 0-3 16,-2-1-9-16,2-1-1 0,-1-1-4 0,0-2-14 0,5-1-5 15,-1 1-14-15,0-1-20 0,1-2-21 0,-3 1-25 16,1-2-142-16,-5 0-270 0,3-3 120 16</inkml:trace>
  <inkml:trace contextRef="#ctx0" brushRef="#br0" timeOffset="98078.99">12870 16208 106 0,'0'0'234'0,"-3"5"-23"0,3-5-24 0,0 0-32 15,0 0-38-15,0 0-43 0,-1 4-52 0,1-4-65 16,0 3-135-16,0-3-191 0,0 5 85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8:53:40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8239 15076 19 0,'0'0'149'0,"0"0"-2"16,0 0-18-16,-3 3-9 0,3-3-23 0,0 0-6 15,0 0-7-15,0 0-6 0,-15 0-10 0,9 1-8 0,-1 2-7 16,-1 0-5-16,-2-2-9 0,0 3 0 16,-4-2 1-16,-4 2-10 0,4 1-1 0,-1 0-12 15,-7 0 8-15,4 0-3 0,-9 4-8 0,0-2 0 0,1 3 4 16,-2 0-2-16,-2 0 4 0,2 2-3 0,-4 0-8 15,7 0 3-15,-5 0 1 0,2 0-1 0,0 1-1 16,2-2-5-16,1 0 4 0,-3 1-8 0,2-2 3 16,1 1 5-16,7-1-9 0,-11 1 0 0,3 0 8 15,5-4 0-15,1 4-1 0,-6-2-1 0,6 1 0 16,-6-1-1-16,6-3-1 0,-1-1 3 0,2 1-4 16,-1-2 2-16,2 1-2 0,0 0 4 0,5-2-2 15,1-1-4-15,0 1 1 0,-1-2 2 0,6-1-7 16,0 0-8-16,1 0-9 0,-1-1-5 0,7 1-25 15,-10-4-12-15,10 0-10 0,-1 2-24 0,1 2-39 16,1-12-68-16,7 2-217 0,-2-1 96 0</inkml:trace>
  <inkml:trace contextRef="#ctx0" brushRef="#br0" timeOffset="443.99">8080 14980 70 0,'-40'5'114'0,"1"3"-6"16,-13 3-8-16,2-1 2 0,0 2-13 0,-2 2-2 15,2-4-9-15,9 1-6 0,-9 2-3 0,11-1-4 0,-9 2-3 16,11-2 2-16,-2 1-8 0,3 0-7 0,0 1-5 16,1-1 0-16,0 2-5 0,-12 4-3 15,-2 2-8-15,16-4-2 0,-2-2 1 0,2-2-6 16,0 1-4-16,-2 0 6 0,2-2-7 0,0 3 1 0,-2-2-6 15,3-2 2-15,-1 2-3 0,7-1 4 0,-3-5-11 16,9 0 5-16,-2 1-3 0,-1-4 1 16,5 1 5-16,-1-2-3 0,7-2 3 0,2 2-7 0,1-2 1 15,2 0-12-15,-1-1 11 0,4 3-12 0,4-3-6 16,-9 0-14-16,9 0-17 0,0 0-9 0,-6-5-13 16,4 1-22-16,2 4-26 0,3-10-87 0,1 3-219 15,-1-3 98-15</inkml:trace>
  <inkml:trace contextRef="#ctx0" brushRef="#br0" timeOffset="893.99">7678 14975 90 0,'-28'-4'116'0,"2"0"-15"15,-2 3-5-15,0-2-2 0,-1 3-9 0,0 0-8 16,8 3-1-16,-6-1-10 0,5 2-1 0,-11 0-4 16,6 0 1-16,-1 2-2 0,0 3-7 0,-2 0-7 15,1 0 5-15,-2 1-11 0,2 3-5 0,-7-2-4 16,4 3-6-16,-2-1 6 0,1 3-6 0,2-2-3 16,-1 1 2-16,5-1-8 0,2 0-4 0,-2 0-2 15,4 0-6-15,5-2-5 0,3-2-3 0,-2 0-5 16,7-5-1-16,1 4-7 0,0-2 3 0,1-2-4 0,3-1-4 15,1 1-8-15,0-2-2 0,3 2-8 0,1-5-4 16,0 0-7-16,0 0-6 0,14-3-9 16,4-3-2-16,0-3-20 0,8-7-63 0,2 2-163 0,6-1 72 15</inkml:trace>
  <inkml:trace contextRef="#ctx0" brushRef="#br0" timeOffset="1772.99">11732 14908 47 0,'-53'8'86'0,"16"-3"-3"0,0-1 1 0,-3 0-2 15,10-3-3-15,-2 2 4 0,-2 0-5 0,2-3-5 16,-1 1-4-16,1 3-6 0,-1 0-6 16,-6 1-3-16,1 3-4 0,-10 2-8 0,-5 5-4 0,2-3-6 15,1 4-3-15,-5-4-1 0,6 2-9 0,-4-1 2 16,5-4 2-16,10-2 9 0,-14 1-8 0,15-3 6 16,-14 2-3-16,13-5 8 0,1 2 0 0,1-3 3 15,0-1-4-15,4 0 5 0,4-2 0 0,6 1-4 16,-1-1-4-16,3 1-6 0,4 1 3 0,-3 1-7 15,6-1-3-15,1-1-10 0,4 2-12 0,2-2-10 16,-2 2-7-16,8-1-16 0,-6 2-12 0,6-2-11 16,0 0-13-16,0 0-25 0,14 5-130 0,-5-5-246 15,6 0 110-15</inkml:trace>
  <inkml:trace contextRef="#ctx0" brushRef="#br0" timeOffset="2199.01">11794 14690 40 0,'-7'1'113'0,"7"-1"-5"0,-11-1 5 0,7-3-10 0,-4 3-8 16,-2-4-8-16,-4 4-6 0,-5-2-16 16,-9-1-1-16,-3 6-6 0,-8-4-6 0,0 4 0 15,-16 0-10-15,2 1-17 0,2-2 4 0,11 4 3 0,-1-1-2 16,3 0 5-16,-1-1-7 0,-11 4 0 0,16-5 0 15,-1 0 0-15,1 2-4 0,6 0-2 0,0 1-5 16,0-2 2-16,-1 4 0 0,3-3-1 0,4-1-5 16,2-1 0-16,3 1 1 0,-1 3-1 0,5-4-1 15,-6 2-9-15,8-1-1 0,2-1-32 0,2 1 14 16,0-2-13-16,0 0-4 0,3 1-19 0,4-2 4 16,0 0-19-16,0 0-9 0,0 0-40 0,18 0-61 15,-5 0-191-15,6-3 85 0</inkml:trace>
  <inkml:trace contextRef="#ctx0" brushRef="#br0" timeOffset="2619">11680 14607 57 0,'-51'-3'71'0,"0"3"-4"15,-3 3-5-15,1-6-5 0,3 3-4 0,-3-2 1 0,16 2-4 16,-5-2 8-16,4 1 9 0,-2-1-3 0,3 1-1 16,-4-3 0-16,4 3 0 0,-3-1 2 0,0 2-4 15,1-2-7-15,-2 2-5 0,3 0-5 0,-2 5-5 16,2-1-4-16,1 0-4 0,0 0-1 0,5 0-9 16,5 1 2-16,5 0-1 0,5-2-3 0,4 1-9 15,-1-1-5-15,5-2 0 0,1 0-13 0,3 2-3 16,2 1 5-16,3-4-8 0,0 0-12 0,9 8-8 15,2-8-17-15,4 5-10 0,4-5-35 0,0 0-81 0,3-3-190 16,6 3 85-16</inkml:trace>
  <inkml:trace contextRef="#ctx0" brushRef="#br0" timeOffset="3355">13525 14800 28 0,'18'0'56'0,"-5"-3"6"15,0 3-5-15,1-2 5 0,-4 0 5 0,-4 2 13 0,2-2-11 16,-2 2-2-16,0-3-16 0,0 1-1 16,-1-1-10-16,-1 0-4 0,0 1-9 0,-4 2-13 15,6-2-18-15,-6 2-12 0,4-3-4 0,-4 3-6 0,1-3-2 16,-1 3 0-16,0 0 3 0,0 0 5 0,0 0-2 15,0 0 5-15,0 0 5 0,-10-2 8 0,10 2 9 16,-5-2-2-16,5 2 7 0,-13-4 8 0,3 1-3 16,-4 1 2-16,-7-1 4 0,-7 0-6 0,0 1 3 15,-9 1-1-15,6-5 9 0,-6 6-4 0,-1 0-2 16,0 0 1-16,-16 0-4 0,1 3-1 0,2 0 1 16,-1 0-4-16,1 0 4 0,11 0-7 0,2-2-5 15,-3 0 4-15,3-1 1 0,1 3 8 0,0-2 1 16,5-1-5-16,2 0 3 0,3 1-1 0,-1-1-1 15,8 2 6-15,-1-4-5 0,2 2 3 0,4 0-5 16,2 0 3-16,-1-1-3 0,4 0-3 0,-3 0-4 16,2-1 5-16,0 0-5 0,2-1 2 0,-2 1-7 0,2 0 0 15,-3 0 2-15,-1 1 2 0,2-1 4 0,-4-1-9 16,5 3 2-16,-4-1-4 0,-4 0 5 16,5 1-7-16,-4 0 5 0,5 0-6 0,-2 1 7 0,3-2-11 15,1 1-2-15,3 0-10 0,-1 1-3 0,8-1-4 16,-4 1-11-16,4-1-18 0,0 0-17 0,13 7-78 15,1-5-165-15,5-1 73 0</inkml:trace>
  <inkml:trace contextRef="#ctx0" brushRef="#br0" timeOffset="3783">13350 14581 62 0,'-18'-8'103'0,"-5"4"-6"16,3-1-8-16,-7-1-9 0,-4 3-2 0,1-1-7 16,-3-1-4-16,-2 0-3 0,-2 3 0 0,1 1-9 15,-5-1-6-15,2 2-5 0,-15 0-5 0,5 0-4 16,12 3-2-16,2-1-2 0,-2 0-6 0,-2-2 6 16,2 2-5-16,1-1 4 0,4-1-5 0,1 4-6 15,2-4 0-15,9 0-2 0,2 1-10 0,2 0 9 16,4-2 0-16,2 0-4 0,2 1 1 0,2 0-2 15,6 0 1-15,-12-2 3 0,12 2-10 0,-9-2-3 0,9 2 10 16,0 0-4-16,0-3-19 0,0 3-1 0,9-3-7 16,3-1-16-16,-1 3-10 0,7-1-22 0,0-2-16 15,1 4-102-15,0-3-201 0,9 2 88 0</inkml:trace>
  <inkml:trace contextRef="#ctx0" brushRef="#br0" timeOffset="4209.99">13497 14415 79 0,'-11'-8'79'15,"-6"2"-3"-15,1-4-1 0,-2 4-4 0,-3 0 2 16,-7-4 3-16,-1 3-11 0,-6-1-3 0,-1 1 0 16,-1 2-7-16,-18-4-6 0,-1 2-2 0,1 2-2 15,-3 0-3-15,4 1-5 0,1 3 2 0,1-2-4 16,1 2 3-16,-4-2-3 0,20 3-2 0,-3 0-3 15,2 0-1-15,3 0-8 0,2 0 4 0,8 3 1 16,5-3-4-16,1 0-4 0,4 1-4 0,-1 0 2 16,1 2-4-16,3-1 1 0,-2 0-7 0,2 0-10 15,1 3 3-15,-4 0-6 0,4-3 2 0,-1 3-5 0,1 0-3 16,4-2-5-16,-1-1-2 0,-1 0 1 0,0 1-3 16,2-3-9-16,-3 1 1 0,1 0-9 15,-1 1-7-15,0-1-22 0,-1-1-12 0,1 1-86 0,-1 1-179 16,3-2 80-16</inkml:trace>
  <inkml:trace contextRef="#ctx0" brushRef="#br0" timeOffset="8170.01">16113 14518 10 0,'6'-2'101'0,"-1"0"-11"15,-5 2-18-15,4-5 4 0,-4 5-12 0,5-1-7 16,-5 1-2-16,4-3-5 0,-4 3-9 0,5-1-4 15,-5 1-1-15,0 0-5 0,9-2-3 0,-9 2-11 16,12 2-2-16,-6-1-4 0,3 1-1 0,4 0-6 0,1 3 2 16,4-1-1-16,3 0-7 0,5 3 0 0,2-2 0 15,-2 0 4-15,4-1-4 0,0 4 5 0,3-5-6 16,0-2 4-16,2 2 1 0,-3 0 1 0,2 0 2 16,-3-2 4-16,2 3-6 0,-2-4 8 0,-2 1-14 15,-1 2 6-15,-9-3 0 0,3 2-3 0,0-2-2 16,-3 6 3-16,0-5 5 0,0 1-7 0,-6 1 9 15,1-1-8-15,-2 1-2 0,1 0 0 0,-1-1 5 16,-3 3-1-16,3 0-1 0,-1-5-1 0,-2 4 3 16,-1-3-6-16,-1 0 3 0,-3 0-11 0,1 3-4 15,1-3-15-15,-4 0-4 0,-2-1-10 0,0 0-20 16,0 0-47-16,0 0-119 0,0 0 52 0</inkml:trace>
  <inkml:trace contextRef="#ctx0" brushRef="#br0" timeOffset="8611">16268 14246 42 0,'38'4'68'16,"13"0"-5"-16,0 0-6 0,3 6-6 0,1-5 3 0,1 0-10 15,0 1-4-15,2 1-4 0,-3 1 4 0,1-3-3 16,-1-1-1-16,-5 0-2 0,3 0 2 0,-16 0 0 16,16 2-4-16,-2-2-2 0,-12-1-2 0,12 4-4 15,1-2-1-15,-13 0 7 0,11-1-10 0,-12 1 10 16,-2 2-9-16,0 0 3 0,-3-1-10 0,-2 1 1 16,-2 3-1-16,-1-3 6 0,-11-2-11 0,2 1 1 15,-5-1 8-15,-5-1-18 0,-2 0-10 0,-1-1 4 16,-5 1 3-16,-1-4-18 0,0 0-10 0,-18 3-10 15,-1-3-33-15,-1 0-68 0,-6 0-153 0,-2-3 67 0</inkml:trace>
  <inkml:trace contextRef="#ctx0" brushRef="#br0" timeOffset="9087.99">17200 14022 42 0,'41'7'58'0,"-4"-2"2"0,3 0-4 0,-6-1-3 16,2 0-4-16,-4 0-1 0,0 0-6 0,-1 0-1 15,-4 1-5-15,-8-2-10 0,1-1 3 0,-7 0-6 0,0-1-9 16,-4-1 8-16,-2 1-7 0,0-1 4 16,-1 0-6-16,-6 0-8 0,5 1 4 0,-5-1-21 15,0 0-5-15,0 0-19 0,-20 0 2 0,6 1-60 0,-4-2-102 16,-3 1 46-16</inkml:trace>
  <inkml:trace contextRef="#ctx0" brushRef="#br0" timeOffset="9674.99">16124 13639 39 0,'-11'-1'53'0,"-1"-2"-22"0,-2 2-8 15,2-2 4-15,2 1-6 0,-2-1-4 0,5 3 1 0,1-2-1 16,-1 1-4-16,1 0 3 0,2-3 1 0,-1 3 2 16,5 1-2-16,0 0 2 0,-7 0-9 0,7 0 9 15,0 0-5-15,0 0-4 0,0 0 0 0,0 0 3 16,0 0-3-16,0 0-1 0,20-3-1 0,-12 3 3 15,-1 0 3-15,4 0 6 0,3 2-2 0,-2-2-1 16,6 1 0-16,0 0 1 0,4 3 2 0,1-2-3 16,5 1-3-16,4 2 8 0,1 1-14 0,2-1 1 15,3 1-3-15,13 5 1 0,5-4 0 0,1 3 7 16,0 0 1-16,3-3-3 0,0 3-1 0,0 0-3 16,3 2 2-16,-3-3 2 0,1 3 4 0,-1 0 3 15,-1 0-3-15,-4 3-2 0,-1-3 0 0,-2 0 0 0,-1-1 2 16,-14-2-1-16,-2-2-2 0,-5 0-6 0,0-2-1 15,-9-3 1-15,-4 2-2 0,-4-1 8 0,-3-2-7 16,-5-1 0-16,-1 2 1 0,-4-2-6 16,0 0 1-16,0 0-9 0,0 0 0 0,0 0-13 0,-19-14 2 15,6 12-6-15,-1 1-10 0,0-3-4 0,3 1-5 16,-3 3-18-16,2 0-56 0,-1-3-127 0,3 2 56 16</inkml:trace>
  <inkml:trace contextRef="#ctx0" brushRef="#br0" timeOffset="10172.99">16319 13288 40 0,'30'6'58'0,"2"-2"1"0,4 5-8 0,2-4-3 16,13 7-2-16,3-5 4 0,-3 2-6 0,0 0-3 16,4 0-7-16,-1 0 1 0,-2-1-5 0,1-1 0 15,2 0-5-15,-2 0-2 0,0-2-1 0,-3-1 1 16,-12 3-4-16,0-6 1 0,-1 4-4 0,3-2-4 15,-3-2 5-15,-3 2 1 0,-2-1-8 0,-4-2 1 0,-6 0 4 16,0-1-1-16,-3 1-6 0,-6-1 0 16,-2 1 6-16,2 0-5 0,-4 0-2 0,-1 0-9 15,-2 0-12-15,-1 1-5 0,-1 1-13 0,0 0-18 0,0 3-24 16,-2 2-37-16,0-2-121 0,-2 3 53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8:55:35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5337 10095 59 0,'0'0'82'0,"0"0"-2"16,0 0-9-16,0 0-3 0,0 0 8 0,0 0-13 0,0 0 1 15,0 0-8-15,0 0-3 0,0 0-3 0,0 0-6 16,0 0-11-16,0 0 0 0,0 0-2 0,0 0-6 15,0 0 1-15,0 0-9 0,0 5-2 0,0-5 5 16,0 0-4-16,0 0-1 0,0 0-6 0,0 0-2 16,0 0-3-16,0 0 4 0,0 3-9 0,0-3 14 15,0 0-10-15,3 5 0 0,-2-3 1 0,-1-2-4 16,0 5 4-16,2-3-9 0,-2-2 10 0,3 4-19 0,-2 0 11 16,2 1 1-16,-2-2 11 0,-1 2-6 0,0 1 3 15,2 2-8-15,-2 1-2 0,0 2 7 0,-2 1-3 16,2-1 8-16,-4 5-8 0,-2 1 2 0,2 1 1 15,-2 1-18-15,-1 1 16 0,2 4-11 0,-4-2 7 16,0 2-3-16,4-5-5 0,-4 7 5 0,0-1-2 16,2-1 2-16,0 1 5 0,-2-1-1 0,2 2-1 15,-2 0 1-15,1 1-3 0,1 1 4 0,1 1 3 16,1 2-3-16,1-1-4 0,-2 4 4 0,3-1 1 16,-1-2 1-16,-2 3 2 0,5 0-4 0,-3 1 3 15,3 0-1-15,2 1 3 0,-1-2-1 0,4 12-2 16,-3-10 1-16,5-2 3 0,-1 0 2 0,1 0-15 0,0 0 18 15,-1 4-4-15,3-3-12 0,2 10 4 0,-5-7-1 16,4 9-3-16,1-4 6 0,-1 6-4 0,-5-15 4 16,4 14-3-16,-2-3 1 0,-2-11 2 0,1 3 1 15,-1-1-4-15,-3 9 6 0,-1-8-3 0,4 0-13 16,-1-3 9-16,-3 1-2 0,0 0 9 0,0-1-1 16,1 4-2-16,-1-3 0 0,1-3-3 0,3 1 1 15,-3-1 8-15,2 4-11 0,0-2 7 0,0-3 1 0,1 3-6 16,-1 2 0-16,2-2 3 0,0-2 1 15,0 2-2-15,0 0 3 0,-1 2-2 0,2 0-3 16,1-4 0-16,1 4 4 0,-2-2-4 0,3-2-1 0,-2 2-16 16,2-1 7-16,-1-2-1 0,1 3 0 0,1-5 1 15,-4-2 2-15,2 2 2 0,1-3 3 0,-2 4-1 16,1-1 6-16,0-2-2 0,-2 1-2 0,2-1 2 16,-2-1-3-16,-2 1 4 0,3 0 4 0,-6 1-8 15,4-2 2-15,-5-1-2 0,4 4-6 0,-4-4 9 16,0 1-8-16,0-3-2 0,0 2 12 0,0-5-6 15,0-1 14-15,-1 1 0 0,2-1-1 0,-1 2-3 16,-1-4 3-16,1 1-3 0,0-2 8 0,0 0 0 16,0-5-5-16,-3 2 6 0,3 3-2 0,0-3-4 15,0-2 4-15,0 2-6 0,-1-1 2 0,-3 0 4 0,3-2-6 16,-3-1-1-16,-1-1 1 0,2 2 0 0,-2-1 5 16,1-2-4-16,0 0-4 0,-1 0 4 0,0-2-8 15,0-1 6-15,1 1 7 0,-5 1 1 0,4-3 2 16,-3 1-7-16,3-1 11 0,-4 1 7 0,4 1-1 15,-2-2-2-15,0-2 0 0,1 3-2 0,-3 1-6 16,3-2 6-16,0-2-9 0,3 2-1 0,-3-3 2 16,3 2-4-16,3-2 1 0,0 0-1 0,-9 2 0 15,9-2-7-15,0 0 6 0,0 5-6 0,0-5 0 0,0 0 6 16,11 2-3-16,-4-1 1 0,0-1 4 16,4 2-1-16,1-2 5 0,1 2-6 0,1-2-1 0,4 1 0 15,0-1 1-15,1 1-6 0,3 0 3 0,4 6-8 16,3-6 10-16,0 3-3 0,2 1-1 0,3 0-4 15,1 0 4-15,2 4-6 0,-1-4 0 0,17 3-18 16,-2-3 11-16,2 2 1 0,-1 0-2 0,0 1-5 16,6-2 6-16,-3 0 6 0,3 1 2 0,-1-3-1 15,3 1 3-15,-4 2-9 0,6-3 11 0,-1 0 3 16,0 4 0-16,2-4 6 0,-3 1-7 0,2 4-2 16,4-6 2-16,0 1 4 0,1 1-4 0,-2-2 1 0,4-3-8 15,-4 5-7-15,1-6-5 0,0 1-2 0,0 1 0 16,-4-4 5-16,0 1 4 0,1-1-9 15,-7 3-1-15,0-4 7 0,-1 4 6 0,-4-4 9 0,-13 3-12 16,2-2 11-16,-4 1 1 0,-3 1 2 0,0-1 6 16,-6 0-12-16,-5 1 1 0,-3 1 1 0,-2-1 6 15,-2 0-10-15,-5-1-7 0,2 0-3 0,-6 2-24 16,0-3-7-16,-2-2-105 0,-4 1-162 0,0-1 72 16</inkml:trace>
  <inkml:trace contextRef="#ctx0" brushRef="#br0" timeOffset="1409.99">5789 10241 55 0,'-6'0'116'0,"2"-1"-17"0,4 1-3 0,-6-1-16 16,6 1-6-16,-8-3-3 0,8 3-12 0,-4-1 0 16,4 1-12-16,0 0-1 0,-6-3-2 0,6 3-1 15,0 0-7-15,0 0-13 0,0 0 3 0,-4-3-5 16,4 3-2-16,0 0 1 0,0 0-4 0,0 0-11 15,0 0 4-15,17-3-1 0,-9 1 5 0,1 0-8 16,7 2-4-16,-4-3 3 0,8 1-1 0,-2 1 4 16,2-1-3-16,2-1 0 0,7 2 1 0,-2-2 5 0,2 1-7 15,2-1-8-15,3 0-1 0,2 2 11 0,1-2-3 16,1 3 0-16,15-2-3 0,-15 2 3 16,1 0-7-16,15 0 2 0,-1 0 5 0,-2 0 7 0,-11 0-12 15,16 2 1-15,-5 1 0 0,-1-4-3 0,7 4 7 16,-3-3-8-16,-4 5 13 0,4-3-11 0,-3 1 1 15,-13 1-19-15,4 1 13 0,7 0-5 0,-12 2-7 16,-1-2-7-16,-1 3 5 0,-8 1 0 0,5-2 3 16,-5 1-3-16,-9-3 7 0,1 3 4 0,-6-1 1 15,1-2 2-15,-5 1 1 0,-1 0-2 0,-1-1 2 16,1 1 8-16,-3-1-5 0,0 0 8 0,-1 0-7 16,0 2 7-16,-2-2-2 0,0 1-1 0,0 2 0 0,-1-3 2 15,-2 2 0-15,2 3-4 0,-1 1 6 0,0-1-1 16,-1 1-2-16,-1 1 3 0,-2 5-2 15,3 0 3-15,-3 2 3 0,0-2 7 0,-1 4-12 0,-4 5 7 16,3-1-8-16,0 4-2 0,0-1 4 0,-1 2-1 16,1 4-1-16,2 3-4 0,2 8 12 0,-2-11 0 15,3 0 3-15,1 4-8 0,1-2 4 0,-1 11-14 16,5-1 7-16,0-10 3 0,0 10 4 0,-1-9-8 16,1 9 4-16,0 3-3 0,2-1-1 0,2 0 4 15,0 3-3-15,-3-1 2 0,0 1 2 0,2 1-1 16,-3 3 5-16,3-3-8 0,-4 4 7 0,2-1-8 0,4 0 13 15,-9-4-5-15,7 4-2 0,-6-3-3 16,4 0 8-16,-1 1-2 0,-3-5-7 0,4 2 3 16,-4 3 2-16,-1-3-1 0,2 0 2 0,-3-3-5 0,0-12 2 15,1 1 3-15,-1 0 2 0,3-1-3 0,-2 2 0 16,0-3 3-16,1 1 1 0,-2-3-3 0,5 0-5 16,-2-1 7-16,0-3-3 0,2 3 1 0,-1-2-3 15,0 0-2-15,1-2 1 0,-2-1-5 0,-1-2 8 16,2-4-8-16,-1 5 10 0,-1 1-2 0,3-8-10 15,-5 2 5-15,3-3 0 0,-3 0 1 0,0-5 2 16,4 0-2-16,-2-1-3 0,0 1 0 0,-2-1 0 0,-2-1 4 16,2-4-3-16,0 0-2 0,0-1 4 0,3 0 2 15,-4-3-5-15,1-2 4 0,0 7-3 0,0-7-4 16,-3 0 7-16,3 0-9 0,0 0-5 0,0 0 1 16,0 0-7-16,-5-12-3 0,2 10 4 0,1-3 2 15,-1 0-2-15,1 0 8 0,-1 0-2 0,-1 1-1 16,3-1 7-16,1-3-15 0,-4 4 11 0,3-3 0 15,-3 4 5-15,1-2 0 0,1 3-7 0,2 2 8 16,-11-3-9-16,11 3 7 0,-12 5 4 0,4-3 1 16,0 2-8-16,-3 1-2 0,2 0 3 0,0 2-6 15,-2 1 5-15,0-2 4 0,1 1-1 0,0 0 2 0,1 0-6 16,-1 1 4-16,2-2 6 0,1 5-5 0,0-6-3 16,2 3-12-16,1 0-5 0,-1-1-6 0,0 0-16 15,5-1-11-15,0 3-32 0,0-4-59 0,0 0-158 16,0 0 70-16</inkml:trace>
  <inkml:trace contextRef="#ctx0" brushRef="#br0" timeOffset="1577">7283 13491 63 0,'-5'5'96'0,"4"-2"-33"0,-3 1-37 16,0 1-68-16,3-2-45 0,1-3 20 0</inkml:trace>
  <inkml:trace contextRef="#ctx0" brushRef="#br0" timeOffset="4395">10162 2268 52 0,'0'0'70'16,"-3"-4"2"-16,3 4-13 0,0 0 0 16,0 0-1-16,0 0 3 0,0 0-15 0,0 0-3 0,4-5 5 15,-4 5-4-15,0 0 0 0,0 0-3 0,0 0-3 16,0 0 4-16,0 0 1 0,0 0-6 0,0 0 1 16,0 0-1-16,0 0-4 0,0 0 3 0,0 0-4 15,0 0-1-15,0 0-6 0,0 0 0 0,0 0-2 16,0 0 2-16,0 0-5 0,0 0-4 0,0 0 1 15,-3-5-8-15,3 5-1 0,0 0 1 0,0 0 1 16,0 0 1-16,-3-3-7 0,3 3 4 0,0 0-4 16,0 0 4-16,-5 0-6 0,5 0 6 0,0 0-6 0,-3-4-2 15,3 4 5-15,-6-1-6 0,6 1 3 0,0 0-3 16,-13 3 0-16,13-3 0 0,-8 0 2 16,8 0 2-16,-10 2-8 0,4-2 8 0,-2 2-1 15,6-1 1-15,-5 1-2 0,3 1-1 0,4-3-2 0,-10 0 1 16,6 2-1-16,2 2 3 0,2-4-1 0,-4 4-5 15,-1-2 4-15,1-2-3 0,0 5 4 16,-1-2 0-16,1-2 1 0,-1 2 3 0,1-1-3 0,0 1-6 16,4-3 12-16,-5 3-7 0,0 2 2 0,0-3-3 15,1 2 5-15,0-1 2 0,3 1-11 0,-3 1 4 16,-1-2-1-16,1 1 2 0,0 1 1 0,1 0-1 16,-2-1-1-16,-1 0 1 0,3 1 0 0,-1-1 0 15,0 1-2-15,0 0 9 0,-1 0-6 0,1-1 1 16,2-2-4-16,-1 2 6 0,0 0-9 0,2 0 3 15,-2 0-4-15,0 0 8 0,0-1 2 0,1 2-1 16,-1 0-5-16,1-1 1 0,0 1 2 0,0 3 4 16,1-4-6-16,-1 1-3 0,1 2 5 0,0-4 0 15,-1 1-6-15,2 3 7 0,0-3-9 0,-1 0 7 16,0 1 3-16,1-3-8 0,0-2 6 0,0 6-4 16,0-6-3-16,0 0 4 0,1 6 1 0,-1-3-10 15,0-3 17-15,0 5-5 0,1-3 3 0,-1-2-2 16,3 3-2-16,-3-3 2 0,4 3-1 0,-4-3 1 0,4 4-2 15,-2-2 4-15,2 1 1 0,-2-2-7 0,2 2 6 16,0 0-4-16,-4-3-1 0,7 2 9 16,-3 1-7-16,2-3-1 0,-2 1-1 0,1 0 1 15,-5-1 3-15,9 0-1 0,-3 0-1 0,1 0 0 0,3-1-13 16,-3 1 11-16,1 0 9 0,3-1-4 0,1-2-1 16,-3 3-9-16,4-1 6 0,-4 0 0 0,-3 1 1 15,4 0-5-15,-3-3 1 0,-1 1 8 0,1 1-3 16,0 0 9-16,-7 1-2 0,8-3-4 0,0 1 6 15,-6 0-5-15,3 0-1 0,-1-1 1 0,4 1-1 16,-5-1-2-16,1-1 3 0,-1 1-10 0,-1-2 15 16,1 0-1-16,0 0-8 0,1-2 7 0,-2 2-9 15,-1-3 6-15,0 4 5 0,1-2-5 0,-1-2-1 16,0 4 3-16,1-3-5 0,-1 0-5 0,-1 2-1 16,0-2 6-16,0 2 0 0,2 0 0 0,0 1-1 15,-2-1-2-15,-2-1 6 0,2 2-2 0,0 4-3 16,3-7-3-16,-3 4 6 0,0-1 11 0,1 1-16 15,-1 3-2-15,-1-6 2 0,1 6 1 0,-3-7 11 16,1 6-7-16,2 1-3 0,-4-7 5 0,1 4-1 16,-1 0 3-16,1 1 5 0,0-3-4 0,-1 1-2 15,-1 1 0-15,3-1-1 0,-1 1 1 0,-1 0 1 16,-2 1-17-16,2-3-20 0,-2 3-14 0,-1 2-26 16,1-1-9-16,6 1-25 0,-15 1-104 0,3-2-225 0,3 1 99 15</inkml:trace>
  <inkml:trace contextRef="#ctx0" brushRef="#br0" timeOffset="5661.99">10002 2460 3 0,'-5'3'53'15,"1"1"-8"-15,0-1 0 0,-1 1-5 0,4-1-1 16,-4 1-1-16,4 1-1 0,-2 0-1 0,1-2-9 16,-1 1 4-16,2-1-1 0,1-3 1 0,-2 4-8 15,2-4 0-15,0 0-9 0,-1 4 3 0,1-4-1 16,0 0-2-16,0 0-5 0,0 0 2 0,0 0-7 16,18-4-13-16,-14 0-1 0,6-1-9 0,-1-2 1 0,0 2 1 15,1-2 0-15,-2 1 4 0,2 2-7 0,0-5 9 16,2 6-1-16,-2-1 2 0,-5-1 5 15,0 0-2-15,2 2 1 0,-3 3 4 0,-2-3 3 16,2 0 1-16,-4 3 0 0,6-6 0 0,-6 6 8 0,8 0-4 16,-8 0 2-16,0 0-16 0,0 0 25 0,0 0 1 15,0 0 1-15,0 0-3 0,-14 9 4 0,6-9 2 16,-1 3 8-16,4 1-3 0,-4 0-7 16,4 0 4-16,-1-2-6 0,-1 1-2 0,2-1 0 0,3-1 0 15,-5 1 2-15,4 1-5 0,3-3-3 0,-7 1-2 16,7-1-4-16,0 0-1 0,0 0 4 0,0 0 3 15,-4 3 7-15,4-3-13 0,0 0 6 0,0 0-4 16,0 0 2-16,9-10 5 0,-5 6-18 0,1 1 20 16,-1-1-13-16,1-2-8 0,0 4 16 0,-2-3 3 15,-1 3-3-15,2-3 3 0,-1 0-1 0,-3 4 3 16,2-3-20-16,2 1 19 0,-4 3-6 0,5-6 3 16,-1 3-12-16,-4 3 10 0,5-2-3 0,-2 1 5 15,-3 1-9-15,2-4 6 0,-2 4-5 0,0 0-14 16,0 0 16-16,2-3-7 0,-2 3 1 0,0 0 2 15,0 0-2-15,0 0-1 0,-8-7 4 0,8 7-1 16,-4-2-4-16,4 2-1 0,-9 0 0 0,9 0 0 16,0 0 2-16,-15 1 7 0,8-1-11 0,7 0 3 15,-10 1 3-15,3-1 9 0,7 0 3 0,-11 0-4 16,11 0 3-16,-10 0 4 0,4 0-2 0,1 2-1 16,5-2 1-16,0 0 0 0,-11 0-14 0,7 0 4 15,4 0 2-15,0 0-4 0,-6 2 1 0,6-2-2 16,0 0 5-16,0 0-1 0,0 0-11 0,0 0 4 15,0 0 10-15,0 0-7 0,0 0 0 0,0 0 2 0,17-6 1 16,-11 3-5-16,-1 1 7 0,4-3 4 16,0 2-7-16,-4 0 5 0,0-2-4 0,2 4-3 15,-1-2-5-15,-1-2 2 0,3 2 1 0,-4-1-3 16,2 2 8-16,-3 2-1 0,2-4-4 0,-5 4 7 0,5-1-2 16,-5 1-12-16,0 0 10 0,9 0-5 0,-9 0-10 15,0 0 0-15,8 3-13 0,-8-3 4 0,2 4-10 16,-1-1 12-16,-1 1 2 0,0 1 2 0,0-5-3 15,-1 7 4-15,-1-4-2 0,-2 3 7 0,0-5-3 16,0 4 0-16,0-2 13 0,-1 1-3 0,1-1-1 16,-2 1 3-16,1 1 3 0,2-5-3 0,-3 3 0 15,3-1-1-15,-1-1 1 0,4-1 0 0,-6 4-2 16,6-4 1-16,-4 3 3 0,4-3-7 0,0 4-1 16,0-4 8-16,0 0 0 0,0 0-1 0,0 0 4 15,0 0 0-15,0 0 1 0,0 0 0 0,0 0-5 16,17-4 5-16,-8 1 0 0,-3 1 0 0,3 2-3 15,-4-3 1-15,3 3 1 0,-8 0-4 0,8 0 2 16,-3-2-4-16,-5 2 3 0,6-1-4 0,-6 1 0 16,0 0 5-16,4 3-7 0,-4-3-4 0,4 3 10 15,-3 1-1-15,-1-4 0 0,-1 7 4 0,-3-6-10 16,4-1 7-16,0 11-2 0,-2-8 6 0,1 0-2 16,0 0-2-16,0 2 3 0,1-5-6 0,-3 6 2 15,-1-1-14-15,2-2-22 0,1 1-31 0,-2-1-44 16,3-3-121-16,-4 7 54 0</inkml:trace>
  <inkml:trace contextRef="#ctx0" brushRef="#br0" timeOffset="6625">9296 3094 4 0,'-7'2'76'0,"1"2"-7"16,-2-1-16-16,0 0 1 0,1 4 2 16,-2-3 3-16,3 1-8 0,-2 0-9 0,3 2 8 15,-3 1-2-15,2-1-8 0,-1 3-1 0,2-4-8 16,1 4 0-16,-2-1 3 0,2 1-11 0,-2-1 6 0,3 1-7 16,2 1 0-16,-3-1 3 0,4 0-8 0,0 0 0 15,0-1 1-15,0 3-3 0,0-3 3 0,0-1-2 16,1-1-8-16,2 0 7 0,1 1 2 0,1-1 4 15,0-2-5-15,1 2 3 0,3-2 3 0,3 0 1 16,2 0 8-16,3-3-8 0,0-2 5 0,1 0-6 16,1-1-2-16,2-3 0 0,-2 1-5 0,-2-4 1 15,-2 4 0-15,0-4-8 0,-3 1 10 0,-2-1-5 16,3-1-12-16,-4 0 5 0,0-1 6 0,-3-1 6 16,-3 1-6-16,3 0 2 0,-6-4-6 0,0 4 3 15,0-3 1-15,-1-1 1 0,-2 1 5 0,-2 3-4 16,2-2 7-16,-3 0-6 0,1 2-4 0,0 4 11 15,0-4-6-15,-3 2 9 0,3 0 0 0,1 2-5 16,-5 1 10-16,2-1-11 0,0 1-1 0,-1 0 1 16,1 2-9-16,-1-2-4 0,3 1 6 0,-1 1-13 15,2-1-25-15,4 3-27 0,-10 0-29 0,10 0-18 16,-7 5-26-16,5-1-99 0,0 0-244 0,2-4 108 16</inkml:trace>
  <inkml:trace contextRef="#ctx0" brushRef="#br0" timeOffset="7241.99">9316 3168 97 0,'0'0'109'0,"0"0"-20"0,0 0-7 15,0 0-1-15,-11 7-16 0,5-2 2 0,3 0-6 16,-5 3-5-16,2-1-9 0,-2 0-6 0,-1 3-3 15,0-1-7-15,1 2 0 0,2-4-6 0,-2 3 1 16,-2-1 0-16,1 0-4 0,4-1-7 0,-3 1 0 16,2-4 0-16,2 0-3 0,-2 0-4 0,6-3 3 15,-3 1-13-15,-1 0 17 0,3-1-3 0,1-2-1 16,0 0 16-16,0 0-10 0,0 0-4 0,0 0-4 16,5-10-6-16,4 0-2 0,1 3 3 0,3-3-10 15,-4 1 3-15,4 0-5 0,2-4 0 0,-3 8 4 16,-3-2-4-16,-2 1 3 0,2-1-3 0,-1 0 1 15,-2 4 4-15,1 0 5 0,-1 0-9 0,-1 0 4 16,0 1-3-16,-2 0 2 0,-3 2 5 0,4-3-10 16,-4 3-1-16,0 0 4 0,6-1 1 0,-6 1-3 15,0 0 4-15,0 0 1 0,5 5-11 0,-5-5 14 16,0 6-5-16,0-6 6 0,0 6-10 0,-2-1 3 16,0 0 4-16,1 0-1 0,-1 0-7 0,-2 2 10 15,-2-1 3-15,1 4-8 0,-2-1-6 0,2 0 13 0,1-1-3 16,-1 0 1-16,1 0 1 0,-1 1-6 15,2-4 11-15,0 4-11 0,1-2 4 0,0-1 1 16,3 0 0-16,0-1-3 0,0-1-2 0,3-1 4 16,1-3-2-16,0 2 3 0,3-4-9 0,1 1 1 0,2-4-8 15,1 2-21-15,-2-5-27 0,3 1-78 0,-4-2-153 16,6-2 68-16</inkml:trace>
  <inkml:trace contextRef="#ctx0" brushRef="#br0" timeOffset="8030">10222 3180 48 0,'-8'1'106'0,"8"-1"-2"15,-5 2-16-15,0 0-2 0,0 1-12 0,1 0-4 16,-1-1-6-16,0-1-4 0,0 3 0 0,0-2-5 16,-1 5-5-16,0-4-8 0,2 3-2 0,-1-1-5 15,-2 2 12-15,-1 2-9 0,6-2-1 0,-5 0-7 16,1 2 4-16,0-1-9 0,4 1 0 0,-2 1-3 16,4-1-1-16,-2-1-6 0,2-2 6 0,-2 3-6 15,2-2 3-15,4 0 0 0,-4 1-4 0,5-2 0 16,-2-1 0-16,2 2-1 0,3-3 0 0,2 0 1 15,-1 1 0-15,4-2-1 0,2-1 2 0,2-5 3 16,2 3-5-16,1-4-2 0,-2 1-1 0,1-2-1 16,3 0 1-16,-5 0 1 0,-1-2 0 0,-4 3 0 15,-2 0 0-15,1-2 0 0,-1 1 3 0,-2-1-5 16,0-1 1-16,-4 0 1 0,1-1 1 0,-3-1-3 0,0 2 4 16,-2 2-2-16,-2-5-2 0,1 1 1 0,-1-1-2 15,-2 3-2-15,0-2 4 0,-3 3-6 0,4-3 2 16,-5 4 4-16,0 0-3 0,1-2 1 15,-3 4-5-15,2 0 6 0,0 0-2 0,3 0-1 0,-4 0-4 16,5 1 1-16,-1 1 2 0,5 1-6 0,-6-2 3 16,6 2 1-16,-9-2-3 0,9 2-12 0,0 0-12 15,-4-2-5-15,4 2-13 0,0 0-11 0,0 0-17 16,-1-3 1-16,1 3-9 0,0 0-2 0,5-4-4 16,-5 4-1-16,11-1 0 0,-11 1 0 0,9-3-1 15,-5 2-1-15,2 0-53 0,-6 1-151 0,0 0 68 16</inkml:trace>
  <inkml:trace contextRef="#ctx0" brushRef="#br0" timeOffset="8401">10337 3162 438 0,'0'0'-29'15,"8"0"20"-15,-8 0 9 0,0 0 15 0,0 0 7 16,0 0 8-16,0 0 8 0,9 0 6 0,-9 0 5 16,0 0 2-16,0 0 5 0,0 0-7 0,0 0-3 15,0 0-5-15,0 0-7 0,0 0-1 0,-18 9-4 16,13-7-3-16,-3 2 1 0,2 0-1 0,1-1 3 16,-3 4 1-16,0 1-2 0,-1 0-2 0,2-1-3 0,0 3-2 15,-1-2 2-15,2 3-5 0,1 0-4 0,-3-2-2 16,7-1 2-16,-3 1-3 0,-1-1-1 15,2-2-2-15,0-1 1 0,2 2-1 0,-1-4 2 0,2 1-4 16,0-4-1-16,0 7 10 0,0-7-3 0,3 3 0 16,-3-3-3-16,0 0 4 0,16-8-7 0,-8 5 2 15,2-4 2-15,-1 0-3 0,0 1-2 0,-1 2-4 16,-2-2 1-16,2 4 3 0,-3-1-2 0,-1-1-5 16,0 2-4-16,-3-1 0 0,-1 3-4 0,6-2-4 15,-6 2 0-15,0 0 6 0,0 0-2 0,7 6 2 16,-5-1-4-16,-1-2 4 0,-1 2-3 0,-1 2 4 15,-1-2 5-15,2 2-4 0,0-2 0 0,-3 1-3 16,0-1 8-16,2 1-2 0,-3-1 0 0,2-2 1 16,1 2-1-16,-2-2 2 0,3-3 5 0,0 5-2 15,0-5 4-15,0 3 2 0,0-3-10 0,0 0 7 16,0 0-2-16,17-6-4 0,-11 3-6 0,1-1-22 16,-1 0-15-16,4-1-20 0,-4 2-25 0,2 1-10 0,-3-2-63 15,0 0-175-15,-1 1 77 0</inkml:trace>
  <inkml:trace contextRef="#ctx0" brushRef="#br0" timeOffset="9373">11214 3207 147 0,'0'0'141'16,"0"0"-9"-16,0 0-18 0,0 0-12 0,0 0-6 15,-13 1-17-15,8 2-3 0,-3-2-6 0,-2 3-9 16,-4 0-7-16,6 1-9 0,-5-1 0 0,-2 1-5 16,6 2-1-16,-5-4-9 0,-1 8-2 0,5-6-1 15,-2 3 0-15,2-1-4 0,0 0-2 0,1 0-1 16,0 2-5-16,0 2 0 0,1-5-1 0,2 2-2 0,-1 1-2 15,1 1-1-15,3-2 3 0,-3-1-3 0,6-1 3 16,-2 1-5-16,1 0 1 0,0 0 0 16,2 0 0-16,0-3 0 0,1 1-2 0,4 3 2 0,-3-3 2 15,-1 0-3-15,5-1 2 0,-1-1 5 0,3-1-5 16,3 3-1-16,-3-3-3 0,2-2 2 0,2 1-2 16,0-2-1-16,3 1 4 0,-3-1-1 0,1-2 0 15,-1 0-4-15,-2 1 4 0,0-2-7 0,-1-1 3 16,-1 2-2-16,0-2-2 0,-3-3 0 0,0 4 7 15,0-1-7-15,1-4 6 0,-3 4 1 0,-1 0-5 16,2-3-4-16,-4 3 3 0,2-4 4 0,-2 4-7 16,2-2 2-16,-2 1 2 0,-2 0 0 0,1 0-4 15,-3 0 0-15,2 1 2 0,-1 1 6 0,1-2 1 16,-2 1 8-16,0 3-4 0,0-2-1 0,-1 0 4 16,-3 0-6-16,1 1-1 0,0 3 0 0,1-2 3 15,-4-1-2-15,4 2 3 0,-3 0-7 0,8 1 9 16,-10-2-11-16,2 2 2 0,8 0-4 0,-10 0 6 0,10 0-2 15,-9 0 2-15,9 0-2 0,-10 0 1 16,10 0-6-16,0 0-5 0,0 0-3 0,-8 2-5 16,7 0 0-16,1-2-4 0,-4 3-4 0,4-3-11 15,0 2-2-15,0-2 1 0,0 0-6 0,0 0 3 0,0 5 7 16,0-5 1-16,4 3-4 0,-4-3 3 0,8 2 8 16,-8-2-4-16,7 1 13 0,-7-1-9 0,12 0 14 15,-12 0-13-15,6-1 6 0,-6 1 4 0,9-2 1 16,-9 2 1-16,0 0 0 0,9 0-5 0,-9 0-1 15,0 0-2-15,0 0 2 0,5 2 5 0,-5-2 0 16,-1 5 8-16,1-5-6 0,-4 7 7 0,0 0 3 16,-1 0 0-16,1 0-4 0,-3 0 6 0,3 0-8 15,-4 1 4-15,8-2-2 0,-1-1 4 0,-3 3-3 16,-1-2 1-16,5 2 1 0,0-3 3 0,0-1-3 16,0 3 1-16,0-7 4 0,0 5-7 0,2-2 5 15,1 1 7-15,-3-4-6 0,5 1 3 0,-5-1-1 16,8 0-1-16,-8 0-7 0,9-4 2 0,-9 4 1 15,7-2-3-15,-1 0 11 0,-1 2-6 0,-5 0 5 0,5-1 1 16,-5 1-4-16,0 0 0 0,5 0-2 16,-5 0 0-16,0 0 0 0,0 0-2 0,0 0-4 15,0 0 1-15,0 0-8 0,0 0-12 0,0 0-15 0,0 0-28 16,4 3-119-16,-4-3-198 0,0 0 87 0</inkml:trace>
  <inkml:trace contextRef="#ctx0" brushRef="#br0" timeOffset="10206.01">9983 2426 1 0,'0'0'72'0,"0"0"-12"15,0 0-1-15,-10 6-9 0,6-3-3 0,-1 0-2 16,0 2-9-16,-5 5-1 0,3-1 1 0,-1 0 0 16,-3 4-9-16,0 1 5 0,-2 1-5 0,-4 6-8 15,-2-1 6-15,1 0-2 0,0 5 7 0,4-2-1 16,-5 1 0-16,-1 2-7 0,2-4 6 0,-1 2-6 15,0-4-4-15,-1 4 1 0,0-2 1 0,3-1 6 16,2-1 1-16,-1-6-12 0,1 7 0 0,2-5 4 16,-2-2 0-16,3 3 7 0,-1-2-1 0,2 1-5 15,0-1 3-15,-2 0-10 0,3 2 10 0,-2-4-3 16,2 3-1-16,0-2-3 0,1-1-6 0,0 1 1 16,1-3-2-16,3-1 5 0,1 1-6 0,-1-2-3 15,0 1-1-15,0-2-5 0,4 0-9 0,-2 0-9 0,3-1-10 16,-1-2-16-16,1-1 2 0,0-1-2 15,-3 2 0-15,3-5 1 0,0 5 2 0,0-5 1 16,0 0-4-16,0 0-14 0,0 0-66 0,0 0-134 16,0 0 59-16</inkml:trace>
  <inkml:trace contextRef="#ctx0" brushRef="#br0" timeOffset="10681.99">10023 2546 16 0,'0'0'66'0,"0"0"-7"0,0 0-2 15,0 0-15-15,0 0-1 0,6 9 2 0,-6-4-3 16,0 0-17-16,0 1 7 0,1-1 3 0,2 7-13 16,-3-7 2-16,1 7-4 0,1 0-7 0,0 0 8 15,2 3-6-15,1 1-1 0,-4 1 2 0,7 0 7 16,-4 0-10-16,-2 2 5 0,5 1 6 0,-1 4 8 15,-1 0-6-15,4 1-10 0,-5-6 9 0,1 8 1 16,-1 1 1-16,1 1 3 0,0-1-12 16,-1-2-5-16,2 0 11 0,-2 1-5 0,3-1 1 0,-1 2-7 15,3-2-1-15,-3-1 2 0,2 1-3 0,1-2-9 16,0 0 6-16,0 1 3 0,-3-6 5 0,6 5-2 16,-6-8-6-16,1 0 3 0,0-2-5 0,-4-2 0 15,0-3 0-15,1 1 6 0,1-3-4 0,-2-1-5 16,-3 1 1-16,4-5-11 0,-3 1-22 0,-1-3-30 15,0 0-95-15,0 0-167 0,0-12 75 0</inkml:trace>
  <inkml:trace contextRef="#ctx0" brushRef="#br0" timeOffset="11229">10137 2532 72 0,'0'0'111'0,"0"0"-7"0,0 0 3 16,0 0-9-16,0 0-8 0,0-5 1 0,0 5-1 15,0 0-7-15,0 0-7 0,-3-2-7 0,3 2 0 16,0 0-9-16,0 0-10 0,0 0 4 0,0 0-6 16,0 0-4-16,0 0-9 0,0 0-2 0,0 0-7 15,0 0-10-15,0 0 8 0,0 0-6 0,0 0 0 16,20 5-4-16,-14-3 3 0,9 3 0 0,-1 2-4 15,4 2-4-15,2-2 0 0,3 6 5 0,7 2-11 0,3 2 7 16,-4-3 0-16,7 1-3 0,11 9 6 16,-5-2-6-16,6 1-3 0,-5 2-2 0,6 2 5 15,-5-5-3-15,5 6-1 0,-3-2 3 0,-1 3-3 16,-2-2-4-16,-11-7-8 0,9 11-1 0,-5 2-6 0,-11-10-4 16,-1 1 0-16,-4-4-2 0,-1 6-9 0,-5-3 16 15,3-2-1-15,-6 1-5 0,2-5 0 0,-3 0 8 16,-1 1-12-16,-1-1 9 0,-1-2-1 15,1 0-7-15,1 0 1 0,0 0 9 0,-1-2-18 0,-1-4 7 16,5-1 1-16,-6 1-6 0,3-1-1 0,1-2-10 16,0-2-8-16,-1 1-15 0,-2-3-24 0,1 1-69 15,-3-2-170-15,-5-1 76 0</inkml:trace>
  <inkml:trace contextRef="#ctx0" brushRef="#br0" timeOffset="12789">10345 3413 27 0,'0'0'117'0,"-4"-3"-14"0,4 3-9 16,0 0-6-16,-4-1-15 0,4 1-10 0,0 0 4 16,0 0-10-16,0 0-3 0,0 0-10 0,0 0-6 15,0 0 2-15,0 0-10 0,0 0-5 0,0 0 1 0,0 0-6 16,0 0 5-16,-9 9-6 0,6-2 2 16,-4 1 2-16,6 2-1 0,-4 3 0 0,-3 4-3 15,-6-1-5-15,6 2-2 0,-5 6 4 0,-1 3 3 0,1-2-4 16,-2 1-1-16,-2-2-7 0,-3 5 7 15,3 1 0-15,-3-1 0 0,-4 0-3 0,1-2-3 0,0 2 6 16,0-3 0-16,-1 2-3 0,-1-3-2 16,0 0 1-16,4 0-1 0,-2-1 5 0,2-2-5 0,2-2 0 15,3-5 2-15,6 1-3 0,-4-3-4 0,1-1 6 16,5-1-4-16,-1-2-2 0,4 2 6 0,-3-3-9 16,3 1 5-16,0 0-2 0,0-2-4 0,4-1 1 15,-4-1 1-15,4 1-7 0,-1-2 5 0,1 0-2 16,-2 1-11-16,1 1-6 0,2-1-14 0,0-5-18 15,0 4-9-15,0-4-16 0,-1 5 0 0,1-1-1 16,0-4-1-16,1 3 1 0,-1-3 4 0,6 2 7 16,-6-2 4-16,8-2 6 0,-8 2 4 0,10-4 13 15,-5 1 5-15,0-1 15 0,-1 3 6 0,1-2 7 16,0-1 10-16,-1 1 13 0,0-2 8 0,-3 3 5 16,2-1 11-16,1-1 13 0,-4 4 0 0,1-8-7 15,-1 8-2-15,0-5 4 0,0 1 1 0,0 4-2 16,0 0-6-16,0 0-6 0,-1-4-6 0,1 4-1 15,0 0-7-15,0 0 1 0,0 0-7 0,-8 9 4 0,4-2-2 16,-2-2-3-16,2 2 1 0,0 3-4 16,-1-2 1-16,1 5-2 0,-1-5-5 0,1 4-5 15,-2-1 7-15,-2-1 1 0,4-1 5 0,-1-1-4 0,3 2-1 16,-1-1 5-16,3 1 2 0,-2-3-10 0,2-1 3 16,2-1 2-16,-1 0 1 0,3 0 0 0,4-4 1 15,1-1-4-15,6 0 0 0,2-3-2 0,1-1 1 16,-2-3-16-16,1 0-6 0,-1-1-6 0,-5 1-16 15,0 0 7-15,-1-1-1 0,-2 2 13 0,-4 2 4 16,-1-4 4-16,-1 5-4 0,-2-3-3 0,-2 2 5 16,-4 2 10-16,0-1-1 0,-5-1-1 0,-1 1 9 15,-1 2 1-15,-2 0 11 0,-2 0 5 0,-3 1 3 16,1-2 0-16,2 2 8 0,-2 0-5 0,2 0 2 16,3 0-10-16,3 0 0 0,-1 0-4 0,5 0-10 15,0 0-19-15,2-1-28 0,0 0-44 0,0-5-135 16,5 6-237-16,-3-5 105 0</inkml:trace>
  <inkml:trace contextRef="#ctx0" brushRef="#br0" timeOffset="13739.02">10229 3500 84 0,'-2'-4'137'0,"2"1"-11"16,0 3-12-16,0 0-12 0,0-5-10 0,0 5-11 15,0 0-10-15,0 0-7 0,0 0-5 0,0 0-7 16,0 0-5-16,0 0-8 0,12 12-1 0,-10-6 0 16,-1 4-6-16,2 2 0 0,1 1-7 0,-3 4-1 15,3 2 5-15,0 5-7 0,1 2-4 0,0 0-1 16,0 5 0-16,4-3-3 0,-1 2 2 0,2-1 1 16,0 0-5-16,0 1 7 0,1 0-6 0,0-1-3 15,3 0-2-15,-2 1-4 0,-2-4-2 0,1 1 6 16,0 0-3-16,0-4-2 0,1 0 3 0,-5-5-8 15,1-1-1-15,0-2-3 0,-1 0-8 0,-2-5-17 0,3 3 3 16,-4-5 3-16,2 0 0 0,-2-3 5 16,1-1 3-16,-1-2-4 0,0-2-9 0,4 0-11 15,-1-2-8-15,2-2-3 0,0-1 1 0,1-6-16 0,1 0 8 16,-2 4-3-16,1-2 7 0,-4 1 4 0,1 1 6 16,-2 3 3-16,0-1 7 0,-3 0 10 0,3 3 6 15,-2-2 3-15,0 1 1 0,-3 3 1 0,3-4 7 16,0 1 5-16,-3 3 1 0,0 0 0 0,0 0 9 15,0 0-6-15,0 0 9 0,0 0 1 0,-15 0 5 16,15 0 10-16,-12 4 7 0,3-1-4 0,3 0 8 16,-7 1-2-16,4 0 7 0,-5 1 5 0,0 4-8 15,-1-2 1-15,-1 4-3 0,1-2 1 0,2 0 1 16,4 0-4-16,-3 1 1 0,2-4-9 0,1 3 1 16,3-2-5-16,1 1-1 0,0-2-4 0,4 0-2 15,-1-2 1-15,1 3 1 0,1-4-1 0,1 0-3 16,2 0-3-16,5-3-1 0,0 1-2 0,4-2-4 15,7 1-7-15,-6-1-17 0,6 2-8 0,-6 0-9 16,2-1-9-16,-3 1-2 0,-2 1 2 16,0 0-4-16,-6 1 4 0,5 0-3 0,-5 2 12 0,0-2-1 15,-4 1 4-15,0 1 10 0,0 0 2 0,-3-1 2 16,1 0 0-16,-4 1 5 0,0-1 7 0,1 0 8 16,-1 0 7-16,-1-1-3 0,1-1 4 0,-2 1 4 0,4-3-5 15,-3 2 2-15,4 1 2 0,3-3-1 0,-5 2 3 16,1 0-7-16,4-2 3 0,-1 5-6 15,-2-2 1-15,3-3 3 0,4 5 1 0,-4-5-7 16,4 2-2-16,1 0 6 0,-2 0-1 0,4 0-5 0,-7-2 9 16,12-3-26-16,-4-2-3 0,2 0-24 0,-1-2-16 15,0-3-21-15,1 2-45 0,-1-6-136 0,1-1 61 16</inkml:trace>
  <inkml:trace contextRef="#ctx0" brushRef="#br0" timeOffset="14723.99">10271 3361 60 0,'3'2'72'0,"1"2"-6"0,0 1-8 15,0 1-8-15,0 0-6 0,5 3-3 0,-3-2-5 16,1 3 4-16,-1-3-8 0,4 1-4 0,-2 4-5 15,1-3 5-15,3 4-1 0,1-1 3 0,2 1-1 0,1-1 6 16,6 5-3-16,1-1-6 0,1 1 8 16,4 0 5-16,-2 0 1 0,3 0 1 0,2 1-2 15,-3 0 2-15,4 1-8 0,-4 2-1 0,5 1-6 0,8 5 4 16,-13-4-8-16,3 0 1 0,0-3 2 0,11 9-5 16,-12-8-3-16,2 3 2 0,-1-3-7 0,-4-3 0 15,-1 4-7-15,0-3-5 0,0 0-8 0,-1-1 7 16,-3-1-3-16,-8-3 4 0,1-3-2 0,-3 1-5 15,-2-3 0-15,4 0 5 0,-5 0-2 0,1-1 1 16,-3 0 5-16,-2-3 0 0,3 2-2 0,-3-2 1 16,0 0 2-16,0 0 1 0,-1-2-10 0,-1 1 8 15,1 0-4-15,1-1 4 0,2 1-2 0,-2-1 3 16,1 1-4-16,-2-2 4 0,0 2-2 0,2-1-4 16,-1-1 7-16,0-1-7 0,-2 1 9 0,-3-2-11 15,6 3 7-15,-6-3 0 0,0 0 8 0,4 1 3 16,-4-1 3-16,0 0-1 0,0 0 13 0,0 0-2 15,0 0-7-15,0 0-2 0,-16-7-5 0,7 5 4 16,0-1-7-16,-2 3 2 0,1 0-5 0,0 0 2 16,-1 0-2-16,-2 0 0 0,3 3-3 0,-3-1 1 15,0 1-5-15,4 1 2 0,-2-1 5 0,-1 2-4 16,2 3 0-16,-3-4 0 0,4 0-1 0,-2 1 1 0,1 0 1 16,1-2 5-16,-1 1-10 0,3 1-1 0,-1 0 2 15,3-1 7-15,1-1-5 0,-2 2-1 0,2 0 2 16,2 2-3-16,-1-3 5 0,3 1 2 15,0 3 2-15,1-3-2 0,3 0 0 0,4 2-1 0,-1-2 2 16,4-1 3-16,1-1-10 0,1 1-6 0,0-2-2 16,9 0-9-16,-4-3-12 0,1 0 0 0,-4-1 2 15,5-2 4-15,-8 1 0 0,0 1 2 0,-1 0 6 16,-2-2-4-16,0 1 8 0,-2 0 1 0,-1 1 7 16,-1 0 10-16,0 0 7 0,-2 0 3 0,-3 2 5 15,5-3-4-15,-5 3-1 0,5-1-7 0,-5 1 0 16,0 0 0-16,0 0-4 0,0 0 5 0,0 0-1 15,-2 7-3-15,2-7-4 0,-5 7 3 0,4-4-1 16,-1-2 1-16,2-1-2 0,-3 5-4 0,3-5-1 16,0 0-6-16,3 5 0 0,-3-5 2 0,0 0 1 15,15-3 2-15,-9 1 1 0,3-3-8 0,1 2-2 16,-2-2-4-16,1-1 1 0,5 2 1 0,-5-1 2 16,-1-2 3-16,-3 2 0 0,0 2 6 0,0-1 9 0,-1 1 6 15,-3 1-3-15,2-3 6 0,-3 5 0 0,-3-4-1 16,3 4-1-16,0 0 1 0,-6-5-1 15,2 5-3-15,4 0 2 0,-13 1-1 0,4 0-5 16,-1 1-2-16,1 0 1 0,0-1 3 0,3 1-14 0,-2 1-26 16,1-1-33-16,2-2-52 0,0 2-108 0,5-2-243 15,0 0 108-15</inkml:trace>
  <inkml:trace contextRef="#ctx0" brushRef="#br0" timeOffset="16104.99">11335 3367 88 0,'0'-4'97'0,"0"4"-7"0,0 0-14 0,0 0-5 16,0 0-10-16,0 0-4 0,0 0-6 0,0 0-1 0,0 0-6 16,0 0-9-16,0 0-4 0,0 0-1 0,0 0-2 15,0 0 1-15,0 0-6 0,0 0-8 0,0 0 7 16,0 0-8-16,0 0 3 0,0 0-2 0,0 0-3 16,0 0-4-16,0 0 7 0,0 0-11 0,0 0 3 15,0 0-6-15,0 0 10 0,0 0-8 0,0 0 5 16,0 0-1-16,0 0-3 0,0 0-1 0,0 0 1 15,0 0-1-15,0 0-4 0,0 0-1 0,0 0 5 16,0 0-1-16,0 0-2 0,0 0 3 0,6 12-4 16,2-9 2-16,-2 0 4 0,6 3 0 0,1-2 0 15,5 1-6-15,3 3 6 0,7 1-2 16,-1-1 3-16,4 1 0 0,7 0-4 0,-2-1 4 0,0 1 2 16,15 6-3-16,4-2 1 0,-3-1 1 0,1 3-6 15,-2 1 4-15,-3-1 0 0,2 3-4 0,-15-5-1 16,1 2 2-16,-2 2 3 0,2-1 0 0,-2 2-1 15,-2 2-11-15,-1 0-8 0,-2 1-5 0,-2 1 3 16,1 1-9-16,-5-2-2 0,0-2 2 0,-2 2 4 16,-1-2 3-16,1 1-4 0,0-2-2 0,-8-6 8 15,5 2 2-15,-1-3 2 0,-2-1 7 0,-1 1-7 0,5-1-1 16,-2 0 1-16,-1-2 7 0,2 0-1 16,-6-2 5-16,3 3-5 0,0-2 0 0,3-2 0 15,-5 1 3-15,-4-1-1 0,4-1 1 0,-4 0 0 0,-4-2-2 16,0 1 0-16,3-1-2 0,-6 1-6 0,3-3 4 15,-5 0 3-15,0 0-2 0,0 0 3 0,0 0 1 16,0 0 6-16,0 0-4 0,0 0 5 16,0 0 8-16,0 0 0 0,0 0 7 0,-20 0-1 0,20 0 1 15,0 0-1-15,-9 0-2 0,5 3-7 0,4-3 10 16,-9 1-9-16,4 0 11 0,5-1-4 0,-9 2-3 16,3-1-7-16,0 0 6 0,0 2 5 0,1 2 9 15,-3-3-14-15,-1 0 10 0,1 3 8 0,-3 1-4 16,1 0 3-16,0 2 3 0,0 0-5 0,1-1-3 15,-4 4 2-15,4-1-2 0,1 0-3 0,-3 2 8 16,3 0-4-16,3 1 1 0,-1-1-6 0,2 0 2 16,0 4-7-16,0-3 6 0,4-4 0 0,0 3-8 15,3-2 2-15,-2-2 1 0,3 0-1 0,0-2 0 16,2 1-2-16,3-4 4 0,4 1-1 0,0-3 2 16,4 0-6-16,3-1-3 0,0-1 1 0,4-1-1 15,-7-2-3-15,2 0-5 0,0 1 5 0,-10-2-6 16,3 2 4-16,-2 0-3 0,0-1-1 0,-6 3 2 15,4-2 4-15,-2 2 0 0,-3-1 1 0,-3 2 6 0,6-3-7 16,-3 2 5-16,-3 1-1 0,0 0-5 16,0 0-6-16,0 0 1 0,0 0 1 0,0 0 0 15,-12-3 3-15,12 3-6 0,0 0 2 0,0 0 2 0,-15 4 6 16,12-3-5-16,3-1 4 0,-4 4-12 0,4-4 3 16,0 0-5-16,0 5-2 0,0-5-5 0,4 3 0 15,3-2 1-15,-2 1 1 0,4-2-2 0,-9 0 2 16,18-3-2-16,-8 3 7 0,0-4-1 0,-1 1-2 15,-3-1 4-15,1 1-1 0,2-3 3 0,-7 1-5 16,2-1 11-16,1-2 11 0,-4-2 2 0,-1 4-1 16,-1-5-3-16,1 5 12 0,-2-1 11 0,-3 2-5 15,3 0-2-15,0-1-3 0,-5 2 2 0,1-1-4 16,-2 3-3-16,2-1-1 0,-3 2-3 0,2 0 0 16,-4 2-6-16,1 1 0 0,3 0-3 0,0 4-3 15,-1-3 4-15,2 2-6 0,-1-1-4 0,-1 0-4 16,2 4-3-16,1-4 3 0,4 0 2 0,-6 0-1 15,6 0 0-15,0-2-5 0,-2 1 1 0,3-3-1 16,-5 5-2-16,5-5 4 0,0 1 1 0,0-1 0 16,0 0-7-16,0 0-23 0,0 0-25 0,14-9-40 15,-10 4-128-15,1-2-251 0,-1-2 111 0</inkml:trace>
  <inkml:trace contextRef="#ctx0" brushRef="#br0" timeOffset="17796">9352 3481 13 0,'0'0'122'16,"0"0"-10"-16,0 0-4 0,0 0-17 0,-8-3-4 16,8 3-1-16,0 0-7 0,-7-2-3 0,7 2-2 15,0 0-9-15,0 0-1 0,-6-3 3 0,6 3-11 16,-4 0 1-16,4 0-8 0,0 0-3 0,-11-2-6 0,11 2-6 15,-6-3-4-15,-1 3-5 0,7 0 3 0,-11 3-4 16,3-3-7-16,-2 2-1 0,-3 0-2 16,2 0-4-16,-6 5-1 0,-1 3 6 0,-1 1-1 0,-2 4 3 15,-2 2-8-15,-3 4 2 0,-1 1-1 0,0 0-1 16,0 3 3-16,-10 9-2 0,8 4 2 0,2-12-1 16,0 3-1-16,-5 5-5 0,10-6 4 0,-2 1-7 15,1-3 1-15,0 2 8 0,4-4-5 0,-3 2 3 16,4-2-5-16,3-1-3 0,2 1 8 0,-1-7-4 15,5 0 0-15,-2 0-3 0,3-3 4 0,0-3 2 16,3 0-3-16,1-2 0 0,-1-3 3 0,2 1-6 16,0-2 3-16,0-2 4 0,1 1 4 0,1-2 10 15,-1 1 2-15,2-3 0 0,-2 3-7 0,2-3 4 16,0 0-1-16,0 0-3 0,0 0-2 0,0 0-7 16,0 0 2-16,0 0-2 0,0 0-1 0,14 0 1 15,-14 0-3-15,7 1-1 0,-7-1-2 0,5 3 4 16,-2 0-5-16,0-1-1 0,-1 2 0 0,-2-4-2 0,3 4 3 15,-2-2 4-15,0 1-5 0,-1-3-3 0,4 4 2 16,-4-4-10-16,0 5 11 0,0-5 0 16,0 0 4-16,3 2-7 0,-3-2 4 0,0 0 4 0,0 0-7 15,0 0 4-15,0 0-5 0,0 0 0 0,-3-16-8 16,0 12 1-16,1-5 0 0,1-1 1 0,0 4-14 16,-2-2 15-16,0 2 6 0,1 0-5 0,-2 0 2 15,0 1-5-15,-2 2 8 0,-1 0-5 0,0 1-2 16,-3 0 4-16,-1 2-1 0,1 2 2 0,-4 0 1 15,4 3-3-15,-3-3-1 0,-5 4 3 0,8-1 3 16,-3 1-3-16,0 0 0 0,4 3 3 0,-3-2 0 16,3 0-3-16,0 3 2 0,-1-6-3 0,6 3-1 15,-2-1 8-15,1 1-1 0,0 1-2 0,4-4 0 16,-4 1 6-16,4 3-9 0,-2-2 5 0,3 1-4 16,0 2 3-16,0-2 1 0,3-2 0 0,3 4 2 15,-1-3-2-15,3 0 0 0,0 1-4 0,3-2 5 16,0 0-3-16,2-3 2 0,1 1-8 0,4-3 3 0,-1 0-13 15,-4-4 11-15,1 1-9 0,-3 0 10 0,1-1-3 16,-2-3-3-16,-3 1 6 0,2-1 3 16,-5-3-6-16,-1 3 1 0,-2-5 2 0,-2 0-7 15,-3 0 5-15,-4-1 3 0,-1 2-3 0,-2-1-1 0,-7 2 3 16,2 0 2-16,-1 4 1 0,-5-2 0 0,4 4-1 16,-1 0-4-16,0 4 5 0,0 0 3 0,-2 4-2 15,5 0 0-15,2 1 4 0,-2 1-12 0,2 2 10 16,4 3-5-16,1-5 2 0,0 6 2 0,4-4 2 15,1 1-1-15,0-1-8 0,3 3 0 0,-3-6 9 16,4 1-6-16,4 0 10 0,-3-1-8 0,-1-1 7 16,3-1 6-16,-2 0-4 0,3-1 4 0,1 0 4 15,2-1-4-15,-7-1-8 0,14-3 8 0,-8-1 3 16,3 1-7-16,0 1-3 0,0-4-8 0,-2 1-9 16,4 0-13-16,-4-2-10 0,0 3-11 0,-1 2-10 15,-1-3-11-15,4-1-15 0,-4 4-7 0,0-2-5 16,1 1-19-16,0 0-95 0,-1-1-223 0,3 2 99 15</inkml:trace>
  <inkml:trace contextRef="#ctx0" brushRef="#br0" timeOffset="18979.99">9314 3363 27 0,'0'0'118'0,"0"0"-19"0,0 0-7 0,0 0-9 16,-8 12-10-16,7-8 5 0,2 6-16 0,0 0 4 15,0 4-10-15,3 0-5 0,-1 1-8 0,1 5 7 0,1-1 0 16,2 9-2-16,-3 0 0 0,1 2-2 16,-1 4-1-16,0-3-5 0,1 16 4 0,-9-10-5 15,4 9-1-15,-1-10-1 0,-3-3-4 0,0 2 0 0,-1 0-1 16,0 10-4-16,1-12-8 0,-3 1 5 0,-1-5-3 15,4 0-3-15,0-2-2 0,3-1-5 16,0-8-1-16,-1-1-2 0,0-4 2 0,2-1 0 16,0 1-6-16,0-5 8 0,2 0-6 0,-2 0 4 15,0-3-5-15,0 0 0 0,-2-2 4 0,2 1-4 0,0-4 12 16,0 4-7-16,0-4-4 0,-4 1 8 0,4-1-8 16,0 0-1-16,0 0-8 0,0 0-2 0,-13-1 8 15,13 1-8-15,0 0 2 0,-5-4 0 0,5 4-4 16,-2-3-2-16,2 3 4 0,0 0-5 0,0 0 6 15,0 0-15-15,0 0 18 0,0 0 0 0,-6-1-2 16,6 1 5-16,-1-4 0 0,1 4-1 0,-2-6 2 16,2 3-1-16,-3-2-2 0,-2 0 3 0,3-4-1 15,-1 4-1-15,-2-5 1 0,1 3-9 0,-1-3 6 16,3 3-11-16,-1 2 10 0,-1 0-1 0,0 2-2 16,-1-1 0-16,1 3 0 0,0-1 4 0,4 2-4 15,-15 6-5-15,7 1 6 0,-1 0 1 0,3-2-7 16,-7 7 8-16,4-4 1 0,0 3 6 0,-3 1-12 0,3-2 8 15,-2 2-1-15,2-3 4 0,0 1-4 0,3-5 7 16,0 2-5-16,1-1 2 0,1-2-3 16,1 1 6-16,1-2-8 0,0 3 9 0,4-2 0 15,-2-4-2-15,4 7 2 0,1-7 0 0,6 0-1 0,2 1 1 16,1-1-2-16,-1-1 1 0,7-2-11 0,-2-1-6 16,1 0-6-16,0 0-4 0,1-1 0 0,-8 1 0 15,-1 1 7-15,-2-2-1 0,-2 1 1 0,-1 2 4 16,-2-3-1-16,1 2 11 0,-2-2 13 0,-2 0 5 15,-1 1-4-15,-2 0 1 0,2 4-7 0,-5-7 8 16,-1 5-3-16,0-1-2 0,-4 1 0 0,2-1 3 16,0 3-3-16,-3-1-1 0,1 2-3 0,-2 2-1 15,2-3-2-15,4 4 0 0,2-1-2 0,-4 2 3 16,3 0-6-16,-2-1 3 0,4-1-3 0,-1 2-6 16,1 1-10-16,2-1 1 0,-1 0-2 0,2-1-2 15,0 0-3-15,2 0-7 0,-1 0 1 0,3-2 1 16,0 0 4-16,0 2 2 0,1-2-2 0,0-1 5 15,-1 2-3-15,-4-3 7 0,5 3-2 0,-2-2 1 0,-3-1 5 16,0 0 2-16,0 0-6 0,0 0 8 16,0 0-3-16,0 0 5 0,5-7-4 0,-5 7 0 15,0 0 1-15,-5-7 3 0,2 3-1 0,-2 2 1 16,1 0 4-16,4 2-5 0,-5-4-5 0,0 2 5 0,5 2 3 16,-4-2 1-16,4 2-4 0,0 0-2 0,-5-4 10 15,5 4-2-15,0 0-5 0,-3-3-1 0,3 3 1 16,0 0-2-16,0 0 5 0,0 0 4 0,0 0-3 15,0 0-2-15,0 0 1 0,0 0 3 0,8-5-3 16,-8 5-3-16,0 0 0 0,0 0-1 0,9 0-14 16,-9 0-8-16,0 0-33 0,5 5-21 0,-5-5-43 15,0 5-64-15,0-5-201 0,0 0 89 0</inkml:trace>
  <inkml:trace contextRef="#ctx0" brushRef="#br0" timeOffset="129050.32">10419 2376 19 0,'0'0'34'16,"0"0"0"-16,-3-6-4 0,3 6 7 0,0 0-7 15,0 0-5-15,0 0 2 0,0-3-6 0,0 3-6 0,0 0 0 16,0 0 2-16,0 0-6 0,0 0 1 0,-6-3-4 15,6 3-2-15,0 0 4 0,0 0-4 16,0 0 1-16,0 0-5 0,0 0 2 0,0 0-3 16,0 0 2-16,0 0 0 0,0 0 2 0,0 0-2 15,-6 0 1-15,6 0 2 0,0 0-7 0,0 0 8 16,0 0-11-16,0 0 4 0,-13 1-3 0,13-1 10 16,-7-1-4-16,7 1-2 0,-7 1-4 0,7-1 6 15,-11 0 0-15,8 2 0 0,3-2 4 0,0 0-3 16,-13 0 4-16,13 0 0 0,0 0 6 0,-6-2-3 0,6 2-4 15,0 0 7-15,0 0-21 0,0 0 19 0,-7-1 1 16,7 1 2-16,0 0-4 0,0 0 12 16,0 0-14-16,0 0 6 0,0 0-3 0,0 0-7 0,0 0 6 15,0 0-3-15,0 0 2 0,0 0-3 0,0 0-3 16,0 0 0-16,0 0 1 0,0 0-4 0,0 0 4 16,0 0-3-16,0 0-1 0,-6-1 7 0,6 1-2 15,0 0-6-15,0 0 6 0,0 0-1 0,0 0-6 16,0 0 2-16,0 0-6 0,0 0 10 0,0 0-5 15,0 0 2-15,0 0-4 0,0 0 1 0,0 0-1 16,0 0-3-16,0 6 8 0,0-6-1 0,0 0-3 16,0 0 4-16,0 0-2 0,6 6 6 0,-6-6-2 15,0 0-3-15,5 2 0 0,-5-2-2 0,0 0 4 16,5 0-1-16,-5 0 0 0,0 0 2 0,9 0 2 16,-9 0-6-16,8 3 5 0,-2-3 2 0,2 0-7 15,-1 0 0-15,4 0 1 0,-1 1-5 0,1-1 2 16,1 0 4-16,0 0-6 0,-2 0 9 0,5 0-2 15,-3 0 4-15,0 1-9 0,1-1 6 0,0 2-7 16,-3-2 8-16,2 0-1 0,-1-2-7 0,-1 1 4 16,2 1-4-16,-3 1 6 0,1-2-2 0,1 1-4 15,-3 0 3-15,0 0 0 0,-4-1-2 0,7 1 0 16,-2-3 0-16,0 3 1 0,1 0-1 0,1 0 1 16,0 0-1-16,-1 0 4 0,3 0 1 0,-4 0-6 15,4 3-1-15,-3-3 1 0,-1-3-1 0,4 3 5 16,-3 0-2-16,-1 0-4 0,-1 0 6 0,-2 0-1 15,2 0-5-15,-2 0 0 0,0-1 6 0,2 1 2 16,-3-1 2-16,2-1-9 0,-7 2 4 0,8-1-5 16,-5-1 0-16,-3 2 4 0,0 0 0 0,10-1 4 15,-10 1 2-15,4-1-7 0,-4 1-1 0,0 0 5 16,0 0-6-16,0 0 5 0,0 0-4 0,0 0-3 16,9 1 4-16,-9-1-2 0,0 0 2 0,0 0-6 15,0 0 4-15,0 0-8 0,0 0-6 0,0 0-4 16,0 0-14-16,0 0-9 0,0 0-58 0,0 0-110 15,-17 6 49-15</inkml:trace>
  <inkml:trace contextRef="#ctx0" brushRef="#br0" timeOffset="131072.32">10512 2264 40 0,'0'0'63'0,"3"-5"-12"15,-3 5-1-15,0 0-7 0,1-5-3 0,-1 5-4 16,0 0-8-16,0-3 3 0,0 3-3 0,0 0-6 15,0-5 3-15,0 5-9 0,0 0 3 16,0 0-7-16,0 0 5 0,0 0-8 0,0 0 4 0,0 0 1 16,0 0-8-16,0 0-9 0,0 0 0 0,4-4 14 15,-4 4-2-15,0 0-1 0,0 0-1 16,0 0 6-16,0 0-13 0,0 0 3 0,0 0 1 16,0 0 3-16,0 0-7 0,0 0 3 0,0 0 0 0,0 0 2 15,0 0 0-15,0 0-8 0,0 0 10 0,0 0-13 16,0 0 7-16,0 0 0 0,0 0 1 0,0 0-6 15,0 0-4-15,0 0 6 0,0 0-6 16,0 0 6-16,0 0 0 0,0 0 0 0,0 0 0 0,-9 11 5 16,6-8 0-16,-2-2-7 0,3 3 5 0,-5 1 0 15,3-1 1-15,-1-1-2 0,0 3 2 0,0-2-2 16,-4 1 4-16,1 3 4 0,-1-2-10 0,1-1 4 16,-2 2 4-16,2-1-10 0,-1 0 8 0,-1-1 2 15,2 2-9-15,-1-2 5 0,-1 0 0 0,3-1-5 16,1 0-1-16,-1 0 1 0,0-1 11 0,3-2 2 15,-1 2 0-15,0-1-7 0,0 1 5 0,5-3-4 16,-6 4 4-16,4-3-3 0,-3 2 7 0,1-1-10 16,0 2-4-16,2-1-1 0,-2 2 6 0,-1-3 2 15,1 3-1-15,-1-4-5 0,0 1-1 0,0 0 4 16,2 1-2-16,3-3 4 0,-6 4-2 0,4-1-2 16,-3 0 1-16,4-1 3 0,-4 0-4 0,1 1-2 15,4-3 11-15,-5 2-6 0,1 2-5 0,4-4 3 16,-4 3-2-16,4-3 8 0,-2 2-7 0,2-2 4 15,-3 1-6-15,3-1 11 0,0 0-5 0,0 0 2 16,0 0 4-16,0 0-4 0,0 0 4 0,0 0-7 16,-6 3 7-16,6-3-3 0,0 0 20 0,0 0-20 15,0 0 1-15,0 0-4 0,0 0 6 0,0 0 5 16,0 0-10-16,0 0 4 0,0 0-1 0,0 0-3 16,0 0 0-16,0 0-6 0,0 0 9 0,0 0-8 15,0 0 6-15,0 0 1 0,0 0-3 0,0 0-5 16,0 0-1-16,0 0 2 0,0 0 6 0,0 0-6 0,0 0 3 15,0 0-1-15,0 0-3 0,0 0-2 16,0 0-1-16,0 0 7 0,0 0 0 0,0 0-3 16,0 0 0-16,6 9 5 0,-6-9-3 0,1 2-6 15,-1-2 3-15,0 0-4 0,4 3 5 0,-4-3 3 16,1 2 0-16,-1-2-1 0,7 3 1 0,-6 0-3 16,-1-3 0-16,4 4-2 0,0-2 3 0,1 0 4 15,-3 1-8-15,2-1 10 0,-2 1-7 0,4-1 3 16,-5 1-6-16,3-1 1 0,1 1 5 0,-2-1 3 15,3 0-7-15,-2 1 0 0,0-1 6 0,-4-2-3 0,5 0-8 16,-5 0-5-16,4 3 12 0,-4-3 1 16,0 0-1-16,5 1 3 0,-5-1-4 0,0 0 2 0,6 3-1 15,-6-3 3-15,0 0-6 0,3 1 5 16,-3-1-2-16,0 0 6 0,0 0-7 0,0 0 0 0,0 0 1 16,0 0 7-16,0 0-2 0,0 0 4 0,0 0-8 15,0 0 8-15,0 0-6 0,0 0 1 16,0 0 0-16,0 0 0 0,0 0 8 0,0 0-1 0,9-5 1 15,-9 5 0-15,1-5-7 0,3 1 1 0,-3 1 3 16,2 0 7-16,-2-2-5 0,-1 0-2 0,1 0 8 16,1 1-7-16,-2-3-6 0,0 2 3 0,0-1-1 15,0-3 3-15,0 4 0 0,-2-6-10 0,1 6 10 16,1-5-1-16,-1 3-3 0,0-3 0 0,-2 0 3 16,2 3-10-16,-2-4 4 0,3 2-14 0,-1 2 22 15,1-2-11-15,-2 0 0 0,2 3-2 0,-1-5 4 16,-1 3 0-16,2 3-1 0,-3-2 2 0,3 2-6 15,0 0 18-15,-1-2-2 0,1 4 2 0,-2-1 4 16,2-1-9-16,-1-2-3 0,0 3 3 0,-2 2 2 16,3 2-6-16,0-7-3 0,-2 4 5 0,2 3 3 15,0 0-8-15,2-6-3 0,-2 6 4 0,0 0 1 16,0 0 0-16,0 0 0 0,-2-4-1 0,2 4 0 16,0 0-5-16,0 0 2 0,-4-1 1 0,4 1 2 15,0 0-3-15,0 0 2 0,0 0-6 0,0 0 4 16,0 0-6-16,0 0 15 0,0 0-11 0,0 0-1 15,0 0 6-15,0 0-14 0,0 0 9 0,0 0-1 16,0 0-2-16,0 0 5 0,0 0-2 0,0 0-5 16,0 0 1-16,0 0-2 0,0 0 4 0,0 0-2 15,0 0 5-15,0 0-3 0,0 0-1 0,3-7 0 16,-3 7-2-16,0 0 8 0,0 0-2 0,0 0 2 16,0 0-9-16,0 0 15 0,0 0-9 0,0 0-1 15,0 0-6-15,0 0 2 0,0 0 3 0,0 0 2 16,0 0-9-16,0 0 4 0,0 0-2 0,0 0-5 15,0 0-1-15,0 0 3 0,0 0 3 0,0 0 0 0,0 0 2 16,0 0 1-16,0 0-2 0,0 0 3 16,0 0 10-16,0 0-15 0,0 0 6 0,0 0 5 0,0 0 3 15,3 11-11-15,-3-11 3 0,0 0 0 16,0 0-7-16,0 0 6 0,0 0 1 0,0 0 3 0,0 0 3 16,0 0-5-16,0 0 1 0,0 0-9 0,0 0 7 15,0 0 2-15,0 0-2 0,0 0 3 16,0 0-3-16,0 0 6 0,0 0-10 0,0 0 6 0,0 0 4 15,0 0-7-15,0 0 4 0,0 0-7 0,0 0 9 16,0 0-4-16,0 0-11 0,-2 5 25 0,2-5-10 16,2 8-4-16,-4-4 9 0,2-1-8 15,2 2 8-15,-4 0-9 0,4 1 5 0,-4-2-3 0,2 5 1 16,0-4 2-16,0-2 7 0,0 4-15 0,0 0-1 16,-1-2 3-16,-2 2 1 0,3-2 7 0,-2 0-14 15,-1 2 9-15,-1-2 1 0,3-1-17 0,-3 1 15 16,0 0-1-16,-2 2 6 0,6-3-5 0,-4 1 2 15,0 2 0-15,2-3-3 0,-1 1 0 0,-1 1-9 16,4-3 3-16,-4 4-5 0,4-5 18 0,-1 2 5 16,-2 3-7-16,2-2-3 0,1-3-8 0,0-2 22 15,0 7-9-15,-1-3 2 0,1-4-4 0,1 5 1 16,-1-5-3-16,0 1 1 0,0-1-2 0,0 0 5 16,0 5-7-16,0-5 8 0,-1 6-6 0,1-6 4 15,0 0 2-15,0 0-5 0,0 6-2 0,0-6-1 16,0 0 5-16,0 2-6 0,0-2-5 0,0 0 14 15,1 5 1-15,-1-5 0 0,0 0 4 0,0 0-4 16,0 0-4-16,0 0 9 0,0 0 13 0,0 2-9 16,0-2 3-16,0 0-5 0,0 0 18 0,0 0-12 15,0 0-4-15,0 0 3 0,0 0-5 0,0 0-6 16,0 0-2-16,0 0 6 0,0 0-5 0,0 0 3 16,0 0-5-16,0 0 9 0,0 0-8 0,0 0-9 15,0 0-3-15,0 0 12 0,0 0-2 0,0 0-4 16,0 0-1-16,0 0 10 0,4 3-27 0,-4-3-16 15,0 0-18-15,0 0-24 0,0 0-18 0,0 7-22 16,0-7-70-16,1 6-201 0,-1-6 89 0</inkml:trace>
  <inkml:trace contextRef="#ctx0" brushRef="#br0" timeOffset="137989.94">10048 2302 5 0,'0'0'33'0,"-1"-5"-4"0,1 5-1 15,0 0-5-15,-4-4-13 0,4 4 8 0,-4-2 3 16,4 2-7-16,-3-3 1 0,3 3-1 0,-6 0-4 16,6 0-2-16,-5-1 1 0,5 1 0 0,-9-2-2 15,9 2 1-15,-3-2-2 0,3 2 1 0,0 0-4 0,0 0 2 16,-9 4 1-16,9-4 0 0,-6 1-6 15,3 1 1-15,1 1 2 0,2-3-4 0,-7 3 5 16,4 1-4-16,1-2 3 0,-1 3-7 0,0 0 2 16,1-3 7-16,-2 3-8 0,3 0 4 0,-1 0 2 0,0-3-1 15,1 5-4-15,-2-2 6 0,2 0-5 0,-2-1 3 16,1 2-2-16,1-1 0 0,-1 0 2 16,0 2-2-16,2-2 2 0,-2 1 2 0,2-1-6 15,-2 1 4-15,0 0-2 0,0 0 2 0,2-1-3 0,-2 1 6 16,1 0-4-16,1 0-5 0,0 0 6 0,0-3 1 15,0 5 3-15,0-4-2 0,1 0 0 0,1 3-7 16,-1-2 8-16,0 0 5 0,2 0-4 16,-3 0 2-16,3 0 0 0,-1-1-1 0,3 1 1 0,-2-2 4 15,-2 2 0-15,5-1-3 0,0 0 4 0,0-1-6 16,-1 0 8-16,2 0-8 0,0 0 4 0,2 1 0 16,1-4 2-16,3 2 5 0,0-3-7 0,1 1-2 15,-4-1-1-15,4 1 0 0,-1-3 0 0,-1 3 3 16,-1-2-1-16,-2-3-3 0,-4 2 1 0,4 0-1 15,-3 2 1-15,2-2 11 0,-3-1 0 0,2 0-7 16,-3 0-4-16,0-1 9 0,0 0-4 0,1 1-7 16,-2-4 0-16,-2 3 1 0,2-2 2 0,-2 1-4 15,2-2 3-15,-2 1-1 0,0 2 0 0,1-1-8 16,-2-3 2-16,-2 5-1 0,4-4-3 0,-2-1 8 16,0 1-8-16,-2 3 4 0,2-2-7 0,-1 1 6 15,0-1-14-15,-2 1 18 0,1 1-16 0,0-2 1 16,-2 2 1-16,1 1-6 0,-3 0 5 0,0 0 1 15,-2 1-5-15,1-2 5 0,-1 1 3 0,-1 1-2 16,3 1 3-16,-3-1-7 0,4 2 10 0,-3-2-1 16,3 2-13-16,-1-1 15 0,-1 2 0 0,7 0 2 15,-11 0-9-15,4 0 5 0,7 0 2 0,-11 2-2 16,7-2-2-16,-5 3-2 0,0-2 1 0,0 3-3 16,0-2 5-16,-2 1-2 0,4 0-3 0,-2-2-3 15,2 2 0-15,0-1 5 0,1-2-2 0,-1 3-5 0,1-2-4 16,0 0 12-16,-1 2-3 0,3-1 2 15,4-2-1-15,-7 2 1 0,7-2 2 0,-7 0 8 16,7 0-2-16,-5 3 0 0,5-3 2 0,0 0-3 16,0 0 8-16,-5 0-2 0,5 0-3 0,0 0-4 15,-2 2-4-15,2-2-3 0,0 0-16 0,0 0-35 0,0 0-64 16,-2 7 28-16</inkml:trace>
  <inkml:trace contextRef="#ctx0" brushRef="#br0" timeOffset="139943.95">9941 2442 18 0,'-2'8'25'0,"2"-8"-4"0,0 5 2 0,0-5-1 15,3 3 3-15,1-1-2 0,-1 1-3 0,2-2-3 16,1 2 2-16,-6-3 2 0,14 0-4 0,-7 0 1 15,-1 0 0-15,4-3-6 0,-3 3-2 0,-2 0 10 16,6-1 0-16,-2-2-5 0,0 0 3 0,-1 1 5 16,2-2 5-16,0 2-9 0,-2-6-1 0,3 5-4 15,0-3 4-15,-2 0-10 0,1 1 5 0,-3 0 6 16,-1 0-8-16,0 0-1 0,-1 0-4 0,1-2 2 16,-1 0-8-16,-2 1 9 0,2 0 4 0,-3-2-3 15,1-1-8-15,-1 2 9 0,-2 2-7 0,0 0 1 16,0-2 0-16,-2 0 3 0,-1 1-11 0,1 2 5 15,0-3-8-15,-4 2-1 0,0 2 2 0,-1-1-14 16,-1 3 13-16,-1 0 0 0,-1-2-1 0,2 3 2 16,0-2-3-16,-1 4 5 0,2-2-17 0,-2 2 6 15,2 0 6-15,1-1 4 0,-2 1-3 0,3 0 1 16,0 1-3-16,1-1 2 0,-1 0-1 0,2 2 4 16,0 0-6-16,0-2 6 0,-2 1-1 0,5 0-5 0,0-3 2 15,-6 5 3-15,6-5-1 0,-3 4-3 0,3-3 7 16,-2 3-3-16,2-4 1 0,-2 5 3 15,0-3-5-15,2-2 0 0,-2 6 2 0,1-3 1 16,1-3 1-16,0 5-1 0,0-5 0 0,0 3 1 0,0-3-7 16,0 0 10-16,0 0-2 0,0 0-2 0,0 5-8 15,0-5 6-15,1 4 2 0,-1-4-1 0,0 0 11 16,0 0-11-16,0 0 5 0,0 0-3 16,0 0 3-16,0 0 3 0,0 0 2 0,0 0-2 0,0 0 0 15,0 4 0-15,0-4 1 0,0 0-1 0,0 0-7 16,0 0 3-16,0 0 1 0,0 0 2 0,0 0-4 15,0 0 3-15,0 0 0 0,0 0-3 0,0 0 7 16,0 0-6-16,0 0-5 0,0 0 7 0,0 0-2 16,0 0 3-16,0 0-3 0,0 0 3 0,0 0-6 15,0 0-1-15,0 0 2 0,0 0 4 0,0 0-3 16,0 0 3-16,0 0-6 0,0 0-1 0,0 0 8 16,-5 1-3-16,5-1 4 0,0 0-3 0,0 0 0 15,0 0-3-15,0 0-6 0,0 0 7 0,-6 3-2 16,6-3-1-16,-6 0 0 0,6 0-4 0,-7 2 4 15,2 0 2-15,2 0 0 0,0 1 4 0,3-3-6 16,-8 3 4-16,6-1 0 0,-2 0-2 0,4-2 7 16,0 0-8-16,-4 2 1 0,4-2-1 0,-3 5-3 15,3-5 3-15,-4 3 1 0,4-3-6 0,0 0 8 16,-2 3-1-16,2-3 2 0,0 0-1 16,0 5 1-16,0-5 0 0,1 6 2 0,-1-6-4 0,2 1 2 15,-2-1 3-15,6 5-3 0,-4 0 1 0,2-3-1 16,-4-2-1-16,9 4 5 0,-6-3-6 0,2-1 3 15,0 3-2-15,0-2 0 0,0 0 3 0,-1 2-2 16,2 0-1-16,-1-2 0 0,-5-1 7 0,9 1-4 16,-1 0 2-16,-3 2-7 0,1-3-1 0,2 2 10 15,-4-2-11-15,4 0 4 0,-8 0 0 0,7 0 3 16,0 1-3-16,-7-1-2 0,9 0 7 0,-9 0 7 16,0 0 0-16,9-1 4 0,-9 1-1 0,7-4-3 0,-3 3 8 15,1 0-3-15,-5 1-11 0,8-5 7 0,-2 1-1 16,-2 0-1-16,1 1 1 0,-2 0 0 15,1-3-5-15,1 1 1 0,-4 3-2 0,3-3 3 16,0-2-6-16,1 4 4 0,-1 0-8 0,-3-4 5 16,0 2-2-16,0 1-4 0,1-1 5 0,-2 1-2 0,0 0-7 15,0 0-3-15,-2-4 6 0,0 6 1 0,1-4-1 16,-2 5 0-16,-2-4 3 0,1 2-5 16,-1-1 4-16,-1 1 0 0,-1 1-1 0,0-1 2 15,-1 2-1-15,2 0 1 0,-1 1-1 0,-2-2-1 0,9 2 1 16,-14 0-1-16,8 3 4 0,-2-2-8 0,-1-1-5 15,4 4 0-15,-3 0 1 0,3 0 3 0,-4-1-6 16,4 2 1-16,0-1 3 0,-1 1 3 16,3 3 1-16,-4-3-1 0,3 2 2 0,1-1-3 0,-1 0 3 15,2 3 5-15,0-3-5 0,1 5 0 0,-1-6 3 16,-1 5 5-16,3-5-13 0,0 6 7 0,0-5 2 16,0 1 3-16,0-2-9 0,3 2 8 0,-1 0-1 15,2-2 4-15,1-2 1 0,-2 1-7 0,1-1 8 16,3-1-4-16,0 1 2 0,0-2 0 0,2 2 1 15,1-2 8-15,-2-1-9 0,2 2-1 0,2-4-1 16,-1 1 7-16,2-3-1 0,-3 4-3 0,-2-5 7 16,5 2-5-16,-3-1 4 0,-5 1 2 0,3 1 0 15,-1-1-4-15,-2-2 6 0,1 1-3 0,-3 1-10 16,1-2 7-16,-1 3-5 0,2-3 3 16,-1 1-5-16,-2 0-9 0,0 1 10 0,-1-3-5 0,1 4-4 15,-2 2 2-15,0-7 3 0,0 2-4 0,0 0 2 16,0 3 2-16,0-3-1 0,0 5-9 0,-2-8 10 15,1 5-3-15,1 3 3 0,-2-6 6 0,2 3-9 16,0 3 3-16,-4-5-1 0,2 1-2 0,2 4-2 16,-5-4 2-16,-1 3 2 0,3-2-3 0,3 3 0 15,-13-1 0-15,2 1 5 0,-2 0 0 0,3 0-5 16,-2 1 0-16,3-1-1 0,-2 0-1 0,-1 4 11 16,3-1-14-16,4-1 8 0,-4 1-2 0,0 2 0 15,4-2 2-15,1 1-1 0,-1-1-1 0,0 0 0 0,-1 3 5 16,4-3 0-16,1 1-4 0,-1-3 2 15,0 4-5-15,0 0 3 0,2-1 4 0,0-4 2 16,2 3-5-16,-2 0 1 0,2 2 2 0,-2-5-1 16,2 5 4-16,1-1-7 0,3-4 4 0,-5 3 0 0,3-1 0 15,2 0-3-15,1-2 11 0,-7 0-5 0,10-4-6 16,-1 3 10-16,-1 1-9 0,-2-2-2 16,3 2 1-16,-1-3 1 0,-2 1-1 0,3-2 10 15,-2 0-4-15,-2 2 4 0,1 0 1 0,-2-1-1 0,2-4 4 16,-2 3-3-16,0 1-4 0,-4 3-3 0,4-3 7 15,-4-1-10-15,0 4 4 0,1-5-6 0,-1 5-2 16,0 0 4-16,0 0 1 0,-5-6-5 16,5 6 4-16,-5 0-12 0,5 0 13 0,-9-1-4 15,9 1-2-15,-8 1 2 0,8-1 1 0,-10 1 2 0,10-1-12 16,-5 2 5-16,5-2 4 0,0 0-2 0,-8 0 6 16,8 0 1-16,0 0-4 0,-4 1 5 0,4-1-3 15,0 0-5-15,0 0 0 0,0 0 5 0,0 0-4 16,0 0-1-16,-7 2-5 0,7-2-4 0,0 0-7 15,-4 4-6-15,4-4-16 0,-8 3-36 0,4 0-87 16,-1-2 39-16</inkml:trace>
  <inkml:trace contextRef="#ctx0" brushRef="#br0" timeOffset="142719.94">9422 3113 28 0,'0'0'58'16,"0"0"-4"-16,0 0-8 0,0 0 6 0,0 0 2 16,0 0-1-16,0 0 7 0,0 0-9 0,0-7-6 15,0 7-2-15,0 0 1 0,0 0-12 0,0 0 7 16,-5-2-9-16,5 2-4 0,-4-4-7 0,4 4-4 15,-10-1 4-15,10 1-5 0,-8-3 2 0,8 3-9 0,-10 0 4 16,1 0-8-16,0 0 8 0,-1 4-8 16,-1-1-5-16,2-1 7 0,1 2-1 0,-5-3-3 15,7 3-1-15,-3 0-2 0,-3 0-5 0,5-1 1 16,-2 2 2-16,-3-3 1 0,3 4 5 0,0-2-2 0,3-2-5 16,1 2-1-16,-1-3 2 0,3 4-11 0,-1-3 11 15,0 2-2-15,3 0 2 0,-3 0 4 0,0 1-3 16,4-1 6-16,-4 2-8 0,3-1 8 15,1 2-4-15,-5-2-2 0,4 2 2 0,-3 2-4 16,-1 1 3-16,2-2-3 0,2 0 2 0,-3 0 0 0,1 0 3 16,2 1-9-16,-3-1-2 0,3-3 5 0,-3 4 3 15,3-2 2-15,1 1 2 0,-2-2 2 0,4-1-8 16,-2 1-8-16,5 0 15 0,-4 0-2 16,3 0 2-16,0-2 2 0,4 0-5 0,-2-2 3 0,7-1 1 15,0 1 3-15,-3 1-3 0,4-1 3 0,-4-2 3 16,2 0-4-16,-3 2-6 0,1-2 0 0,-1 0 1 15,1-2 4-15,-2 2-2 0,1-2 2 0,-2 0 11 16,0 1-4-16,-3-1-8 0,3 0 2 0,1 1 4 16,-3-2-7-16,1 1 6 0,-2-1-8 0,1-1 4 15,3 1 6-15,-3-1-6 0,-1 1 1 0,-2-1 6 16,1 0-5-16,2 1 4 0,-1-2-6 0,0 2 7 16,-4-1-3-16,6-1 9 0,-2 0-4 0,-4 0 1 15,5-1 2-15,-2 2-11 0,-2-2 3 0,0-2-6 16,-1 4-3-16,0-1-4 0,0-3 4 0,0 4 4 15,-1-1-1-15,-3-1-2 0,4 1-5 0,-5 1 11 16,5-1-11-16,-3 2 5 0,2-1-12 0,-5 1 7 16,6-2 2-16,-4 3 3 0,0 0-2 0,4 2-2 15,-5-4-2-15,5 4 1 0,-8-2 1 0,8 2 2 16,-10 0 2-16,10 0-1 0,-5 0-5 16,5 0 5-16,-12 1-2 0,7 1-7 0,-1 1 4 0,0-1-1 15,1 1 0-15,-2 1 0 0,3-1-3 0,-3 0 6 16,3 4-6-16,-5-1 6 0,5-1 9 0,-2 3-10 15,-1-3-4-15,2 5 4 0,1-4-5 0,0 2 3 16,2-1-1-16,-1-1 2 0,2 0 11 0,0 1-7 16,1-2-1-16,0 1 4 0,1-2 1 0,-1 1-5 15,0-2 7-15,1 1-16 0,2 1 9 0,-2-1 3 16,3-2 5-16,0-1-2 0,1 3 1 0,1-3 3 16,1 0-3-16,-1 1-1 0,2-2 2 0,3 0-5 0,0 0 3 15,0-2 1-15,-2-2 2 0,1 2-2 0,3 0-4 16,-3-1 4-16,-1-2-6 0,-1 2 12 15,-1-1-1-15,1 1 12 0,-3-1-2 0,-1-1-7 16,2-2 2-16,-3 2-1 0,2 0 0 0,-1-2-11 0,-3 2 5 16,2-2 2-16,-3 2-9 0,1-2-3 0,-1 2 1 15,-1 0 0-15,-2 3-1 0,2-3-6 0,-3 3-4 16,-1-3 4-16,0 2 5 0,1 2-6 16,4 1-2-16,-10-2 0 0,3 2 2 0,7 0 1 15,-11 0 1-15,5 2 3 0,-1-1 3 0,-1 0-2 0,2 1 1 16,-3 4 0-16,4-3-3 0,-3 0 6 0,2 3 0 15,2-2 0-15,-3 1-2 0,3-1-1 0,1 0 0 16,-1 0 0-16,0 0 3 0,3 1-3 0,-4-3 3 16,5-2 3-16,0 7 3 0,-1-4-12 0,1-3 4 15,-3 4 4-15,3-4-2 0,0 0 0 0,0 5 0 16,0-5 2-16,0 0-4 0,0 0 7 0,4 1-3 16,-4-1 0-16,0 0-4 0,0 0-5 0,14-4 10 15,-14 4 2-15,7-2 6 0,-5 0-3 0,-2 2 4 16,5-5 1-16,-1 4-3 0,-4-3 6 0,5 0-12 15,-1 1 4-15,-2-1 2 0,1 1 3 0,-2-1 4 16,-1 1 1-16,0 3 3 0,2-8-21 0,-2 8 11 16,0-7-3-16,2 5 5 0,-2 2-20 0,0 0 13 15,0-3-6-15,0 3 3 0,0 0-7 0,0 0 5 16,0 0-4-16,-8-4 2 0,8 4 4 0,0 0-5 16,-11 5 1-16,11-5 3 0,-8 2-1 0,5 2-5 15,1-3 3-15,-6 2 10 0,3-1-4 0,-1 1-22 16,2 1 18-16,-2 0-3 0,1 0-10 0,1-2 10 15,1 2-5-15,-2-1-3 0,2-1-11 0,1 3 5 16,0-3 5-16,-1 1-5 0,3-3 3 0,-4 5-3 16,4-5 4-16,-2 4 2 0,2-4 3 0,0 0-6 15,0 0 6-15,0 0 6 0,12-2-1 0,-12 2-3 16,12-3 2-16,-3 1-2 0,0-3 4 0,2 1-7 16,-2-1 2-16,0 0 1 0,1-2 3 0,1 2-3 0,-1-2 7 15,-3-3 1-15,1 6-1 0,-3-4-5 0,0 0 10 16,-2 2-7-16,1-1-2 0,1 1 1 15,-4-1-1-15,-1 4-1 0,0-3-4 0,-1 0-1 16,-4 2 0-16,5 0 7 0,-4 0-1 0,0 2-5 16,-1 0 1-16,1 1-2 0,4 1 5 0,-15 2-1 0,5-1 1 15,-1 4-6-15,1 0 4 0,-3-1 3 0,-2 4-3 16,-2-1 2-16,1 1 0 0,2 1 8 16,-1 0-4-16,3-1-10 0,2 0 7 0,0-4 3 15,2 5-5-15,0-4 1 0,4-2 2 0,-2 5 4 0,-2-2 1 16,3-1-4-16,1 2 1 0,3-2 2 0,-3 0-2 15,4 1-1-15,0-2 3 0,0 1 1 0,0 0-1 16,4-1-1-16,-4 1 0 0,5-1 1 16,0 1 0-16,3-1 1 0,-2-1 0 0,3 1 0 0,2-2 1 15,1 1-2-15,0 1-6 0,-2-4 8 0,1 0-1 16,1 0 0-16,1 0-1 0,-2-4 0 0,0 1 1 16,1 1 8-16,-1-1-2 0,0-1 4 0,-3-2-8 15,1 2 2-15,1-2 4 0,-5 1-4 0,5-1 1 16,-6 1 5-16,1 0 6 0,-1-1-5 0,0 0 4 15,2 1-5-15,-5-2 4 0,2 0-9 0,1 1 1 16,-3-1-1-16,2 1-6 0,-3-2 4 0,0 3-7 16,0-2 5-16,0 2-5 0,-3-2 3 0,2 1-11 15,-3 2 7-15,0 0-12 0,-2-1 3 0,-1 2 1 16,2 1-1-16,0 1 5 0,-5-1-3 0,1 0-1 16,1 3 2-16,1-1-8 0,-1 1 12 0,2 1 2 15,-1-1-2-15,1 1 0 0,-1 1-8 0,-3 1 5 16,4-1 4-16,1 1 2 0,0-1-5 0,-2 2 0 15,1-1 2-15,3 0-3 0,-1 0 7 0,2 1-7 16,-1 0 8-16,1-1-9 0,-2 1-1 0,0 0-1 16,3 0-5-16,1-1 2 0,-4 2 2 0,8-2 1 15,-4 0-2-15,1 2-2 0,-1-1 6 0,0-3-5 16,0 2 1-16,0 0-1 0,0-4 7 0,5 4-2 16,-2-1 4-16,2-3 3 0,-5 0-6 0,9 0-3 15,-9 0 6-15,11-3 3 0,-4 2-2 0,-2-3-1 0,0 1 10 16,0 1-1-16,1-2-1 0,-1 1-8 15,-1-1 8-15,-2 0-1 0,0 0-3 0,0 2 4 16,-2 2-6-16,0-7-7 0,2 2-10 0,-2 5-4 16,0 0-13-16,-4-3-9 0,4 3-53 0,-9 0-103 0,9 0 46 15</inkml:trace>
  <inkml:trace contextRef="#ctx0" brushRef="#br0" timeOffset="144643.94">10327 3224 60 0,'1'-4'66'0,"-1"4"-7"16,3-3-6-16,-3 3-5 0,0 0-6 0,0-5 2 15,0 5-8-15,0-5-5 0,0 5 3 0,0 0 4 16,0-4-10-16,0 4-3 0,0 0 4 0,-3-5 2 15,3 5 0-15,0 0 1 0,-1-4 3 0,1 4-7 16,0 0 0-16,0 0-4 0,-2-3-1 0,2 3-1 16,-2-3-7-16,2 3-2 0,0 0 4 0,-5-3-8 15,5 3-6-15,0 0 2 0,-6-2 7 0,6 2-7 0,-7-1-1 16,7 1-3-16,-5-1 2 0,5 1 0 16,-10-1-1-16,6-1 0 0,4 2-1 0,-12 2-3 15,12-2 8-15,-10-2-3 0,5 2 0 0,5 0-1 16,-9 0-1-16,9 0-3 0,-8 2 2 0,8-2-4 15,-6 1 4-15,0 0-6 0,1 0 11 0,5-1-4 0,-9 4-10 16,3-3 6-16,0 4 2 0,1-3 2 16,-4 2-4-16,5-1 3 0,-2 2 6 0,2 0-4 15,-1-1-7-15,-1 1 4 0,1 0 2 0,2-1 3 16,-1 3-8-16,0-2 1 0,2-1 13 0,-2 4-8 0,-1-2 0 16,2 0-4-16,1 0 1 0,-1-1-4 0,1 0 4 15,0 1-13-15,0-2 6 0,0 1 3 0,0 0 6 16,2-1-23-16,0 0 28 0,0-4-6 15,0 7 2-15,4-1 0 0,-3-3 1 0,0-1-4 0,2 2 5 16,1-2 7-16,1 2-6 0,1-1 5 0,0-2-5 16,1 0 3-16,1 0-6 0,0 2-1 0,-1-2 1 15,2-1-14-15,-1 0 15 0,-1 0-1 0,1-1 7 16,0-1-8-16,-1 1 10 0,2-1 9 0,0-1-5 16,-4-1 6-16,4 0-6 0,1-1-4 0,-2-1-1 15,0 0 4-15,-3 1-4 0,4 0 6 0,-4-1-4 16,0 0-1-16,0-1-5 0,-1 2 2 0,-2 0 0 15,3 2-4-15,-3-1 14 0,-1-1-8 0,2 2-2 16,-3 1 14-16,0 2-9 0,0-5-11 0,0 0 1 16,0 5-1-16,0 0 4 0,-3-6-3 0,3 3-4 15,0 3-1-15,-5-2-6 0,0-3 6 0,1 2 0 16,-1 0 1-16,0 3-1 0,-3-2-3 0,-1-1-3 16,4 2 10-16,0-2-7 0,-3 3 4 0,8 0 0 15,-10-4-4-15,6 4 1 0,4 0 1 0,-6-1-2 16,6 1 7-16,-8 2-5 0,8-2-1 0,-11 6 4 15,6-4-5-15,2 2 1 0,-1 0 3 0,0 0-2 16,0 1-2-16,3 0-7 0,-3-1 1 0,2 2 0 16,-2-2-6-16,2 1 9 0,2 2-15 0,-2-2 1 15,2 2 4-15,0-1-5 0,0-2 14 0,2 0-2 0,0 1 1 16,-1-1 2-16,4 0-7 0,-1-1 4 16,1 0 0-16,1-1-2 0,1 0 10 0,-1-2-5 15,2 1 6-15,1-4 0 0,5 3 5 0,-5-2-7 16,0 1-6-16,-4 0 8 0,4-2-6 0,-1-1 6 0,-3 2-3 15,0-3 8-15,-1 2-5 0,2-1 2 0,-3-1-1 16,-2-1 0-16,-1 2-1 0,0-1-3 16,0 1-4-16,0-1 5 0,-1 2 6 0,-3 1-9 15,-1-1-4-15,-1 1 6 0,-2 2 2 0,-1-5-2 0,-4 5-1 16,2 0 2-16,-1 2 3 0,-2-1 2 0,-1 2-3 16,3-1-3-16,1 2 6 0,-3-1-3 0,1 1 0 15,5-1-2-15,-4 0 1 0,8-1-3 0,-2 0-5 16,1 1 8-16,-1-3-7 0,5 2 2 0,1-2 2 15,-5 5-3-15,5-5 1 0,0 0 9 0,0 5-1 16,0-5 0-16,0 0-4 0,12 0 0 0,-5 0 4 16,0 0 1-16,3 0 1 0,-2 0 5 0,3 0-7 15,-2-3-3-15,3 3 2 0,-5 0-4 0,-1 0 0 16,1-1-3-16,0-2 8 0,-2 2-2 0,0-1-2 16,-5 2 1-16,8-2 3 0,-8 2 6 0,5 0-12 15,-5 0 15-15,0 0 0 0,6-3-2 0,-6 3-3 16,0 0-2-16,0 0-2 0,0 0 2 0,0 0 3 15,0 0-4-15,0 0 4 0,0 0-3 0,0 0-6 16,0 0 1-16,0 0 6 0,0 0 3 0,-20 3-3 16,20-3 4-16,0 0-10 0,-6 0 8 0,6 0-3 15,0 0-3-15,0 0-17 0,0 0 0 0,0 0-8 16,-10 1 10-16,10-1-7 0,0 0-2 0,0 0-4 16,0 0-7-16,0 0-1 0,0 0-55 0,0 0-98 15,4 7 43-15</inkml:trace>
  <inkml:trace contextRef="#ctx0" brushRef="#br0" timeOffset="147197.94">11251 3237 36 0,'-2'-5'62'0,"2"5"0"0,0 0-2 0,-1-4-4 16,1 4 5-16,0 0-7 0,-1-3-3 0,1 3-4 16,-3-4 4-16,3 4 3 0,-4-4-1 0,2 1-1 15,2 3-4-15,-4-6-1 0,4 6-10 0,-6-3-1 16,2-2-2-16,3 4 4 0,1 1-1 0,0 0-5 16,-4-4-8-16,4 4-1 0,-3-2 0 0,3 2-5 15,0 0-2-15,0 0 1 0,0 0-3 0,0 0-9 16,-6-2-1-16,6 2-1 0,-9 0 3 0,9 0 2 15,-8 3-8-15,3 0 2 0,-4-1 4 0,-1 1-11 16,1 2 5-16,-3-1 3 0,1-1 0 0,-2 4-1 16,2-2 4-16,-6 1-3 0,7 0-5 0,-3-1 11 0,5 0-13 15,-3 2 3-15,2-3-5 0,3 0 2 0,0 3 2 16,3-2-7-16,-1 0 9 0,0 2-9 16,0-2 2-16,-1 0 5 0,4 2-7 0,0-2 6 15,-1 0-6-15,4 1 6 0,-2 0-1 0,1 0 0 0,0 0 1 16,4-1 6-16,0 1 0 0,-1-2-4 0,4 3-1 15,-1-3 2-15,1 2 0 0,2 1-3 0,-1-5-1 16,5 3 0-16,-3-1-1 0,0-1-1 16,3 1-2-16,0-4 1 0,0 1 2 0,3 1-4 0,3-1-5 15,-3-2 3-15,1-1 6 0,-5 2-6 0,1-1 12 16,-2-1-10-16,2-2 5 0,-2 2-9 0,1-5 9 16,-2 4 1-16,-2-4-2 0,1 0-1 0,-5 1 12 15,3-3-5-15,-4 2-3 0,2-2-3 0,-3 0 3 16,2 0 5-16,-4 1-1 0,2 1 1 0,-2 2 2 15,-1-2 3-15,0 1-4 0,-1 2 1 0,-2-2-6 16,3 1 2-16,-4-1-1 0,-2 2-3 0,1 2 4 16,1-2-7-16,-5 0 3 0,3 2 2 0,-2 0-1 15,-1 1-1-15,0-1 1 0,-2 1 2 0,1 0-3 16,-3 1 2-16,5 0 4 0,-2 0-4 16,1 0-4-16,-2 1 2 0,0 0 1 0,5 2-2 0,-6-1 4 15,2 0-2-15,4 0 2 0,-2 3-1 0,2 0 1 16,-2-3 2-16,4 4-4 0,-1-1 1 0,0-1-5 15,-3 2 2-15,7 1-3 0,-3-3 9 0,3 2-8 16,-2 1 4-16,2-2-6 0,1 1 11 0,0-1-9 16,1 1 2-16,2-2-2 0,-2 0-3 0,2 2 9 15,-2-3-4-15,5 2 2 0,-2-4 0 0,1 4 1 16,3-3-1-16,1 0 3 0,1-1-3 0,3 0 6 16,0-1-1-16,-1 1-2 0,6-3 2 0,-5 1-6 15,0-1 3-15,2-2 2 0,-4 1 7 0,1 1-9 0,-3-1 2 16,-3 0 8-16,1-1 12 0,-1-1 1 15,-1 2-3-15,-2-2-4 0,2-1-4 0,-4 1-3 16,2 0-4-16,-3 0-3 0,0-1 6 0,0 0-8 0,-3 2-2 16,2 0 0-16,-4 0-2 0,2-1 2 0,-2 5-7 15,-1-3 11-15,-3 3-15 0,-1 1 10 0,-2 1-5 16,2-2 3-16,-2 2 1 0,1 1 1 16,2-1-5-16,3 3 7 0,-4-3 1 0,2 5-9 0,1-5 1 15,2 2 2-15,-1 0-1 0,1-1 6 0,1 0-11 16,1 0 5-16,1 1 2 0,-2-3 7 15,4 2-5-15,0-3 1 0,-2 4-2 0,2-4 4 0,0 4-1 16,0-4 8-16,0 0-8 0,2 4-5 0,-2-4 3 16,0 0-3-16,4 2 12 0,-4-2-7 0,0 0 2 15,0 0-2-15,0 0 4 0,0 0 0 0,13-5-3 16,-13 5-4-16,2-2 14 0,-2 2-6 0,0 0-5 16,0 0 1-16,4-3 0 0,-4 3-3 0,0 0-3 15,0 0 1-15,0 0 1 0,0 0-10 0,0 0 1 16,0 0-6-16,0 0-1 0,0 0-1 0,-18 4-1 15,18-4-9-15,-7 2-3 0,7-2-10 0,-7 1-19 16,7-1-45-16,-5 1-116 0,5-1 52 0</inkml:trace>
  <inkml:trace contextRef="#ctx0" brushRef="#br0" timeOffset="158235.69">10143 2438 23 0,'0'0'32'0,"0"0"-2"0,-6 3-3 0,6-3-1 15,0 0-10-15,0 0 8 0,0 0-5 0,0 0-1 16,0 0 0-16,0 0-1 0,0 0 0 0,0 0 0 15,0 0 0-15,0 0-3 0,0 0-3 0,0 0-1 0,0 0-4 16,0 0 1-16,0 0-2 0,-7 1 4 0,7-1-5 16,0 0 5-16,0 0-3 0,0 0-1 15,0 0 0-15,0 0-3 0,0 0-2 0,0 0 4 16,0 0-3-16,0 0 4 0,0 0-1 0,0 0 1 0,0 0 10 16,0 0-11-16,0 0 12 0,0 0-2 0,0 0 4 15,0 0-6-15,0 0 0 0,0 0 2 0,0 0-3 16,0 0 0-16,0 0-2 0,0 0-10 15,0 0 7-15,0 0-1 0,0 0 4 0,0 0-1 0,0 0 0 16,0 0-3-16,0 0-4 0,0 0 7 0,0 0-4 16,0 0 4-16,0 0-1 0,0 0 5 0,0 0-2 15,0 0 4-15,0 0-4 0,0 0 2 0,0 0 2 16,0 0-7-16,0 0 0 0,0 0-6 0,0 0 7 16,0 0-9-16,0 0 1 0,0 0 7 15,0 0-2-15,0 0 1 0,0 0 3 0,0 0-4 0,0 0-4 16,0 0 3-16,0 0-7 0,0 0 4 15,0 0 1-15,0 0 2 0,0 0 0 0,0 0-1 0,0 0-1 16,0 0 0-16,0 0 1 0,0 0-2 0,0 0 0 16,0 0 4-16,0 0-7 0,0 0 0 0,0 0 2 15,0 0 1-15,0 0-6 0,0 0 7 0,0 0 5 16,0 0-5-16,0 0 2 0,0 0-2 0,0 0-3 16,0 0 9-16,0 0-3 0,0 0-7 0,0 0 3 15,0 0-1-15,0 0 0 0,0 0 6 0,0 0-6 16,0 0 4-16,0 0-8 0,0 0-1 0,0 0-1 15,0 0 12-15,0 0-4 0,0 0-5 0,0 0 4 16,0 0-10-16,0 0-1 0,0 0-3 0,0 0-1 16,0 0 0-16,-2 7-3 0,0-5-8 0,1 2-17 15,1-4-10-15,-5 5-48 0,3-2-108 0,0 1 48 16</inkml:trace>
  <inkml:trace contextRef="#ctx0" brushRef="#br0" timeOffset="171214.69">11721 3109 29 0,'0'0'52'0,"0"0"-2"0,0 0-7 0,0 0 4 16,0 0-5-16,0 0-1 0,0 0-2 0,0 0-1 16,0 0 2-16,0 0-6 0,0 0 2 0,0 0-4 0,0 0 1 15,0 0 2-15,0 0-2 0,0 0-10 0,0 0 2 16,0 0-5-16,0 0 1 0,0 0-2 15,0-6-2-15,0 6-3 0,0-4 4 0,0 4-10 16,0 0-3-16,-5-7 1 0,5 7 4 0,0-5 5 0,0 5 0 16,0-8 0-16,0 5-5 0,0-2 0 0,0 1-1 15,-1-1-4-15,-1 0 2 0,2-2 1 0,-1 4-4 16,0-6-3-16,-2 5 1 0,1-2-5 0,-2-2 7 16,0-3-5-16,0 1-1 0,0 0-1 0,-1-2-2 15,0 3 4-15,1-1-5 0,0-4 3 16,1 7-1-16,0-5 1 0,-1 1 0 0,3 2 6 15,-3-1-2-15,2 3 0 0,0 1-3 0,0 0 2 16,-1-2 2-16,1 2-6 0,-1-2 6 0,2 1-1 0,-2 2-4 16,0-2 11-16,0-1-12 0,0 3 3 0,-3-2 0 15,2 2 9-15,-2-2-11 0,-2 2 1 0,4-4-1 16,-5 2 0-16,0 0-4 0,0-1 11 0,-1 0-7 16,0 2-2-16,2-4 4 0,-1 5-3 0,-5-3 1 15,1-2 5-15,3 1-5 0,0 2 10 0,-3-3-8 16,-2 0 3-16,5 1 0 0,-2 1 0 0,3 1 16 15,-1-2-8-15,0 1-15 0,0 1 10 0,2-2 2 16,-5 1-8-16,7-2 4 0,-5 2-3 0,0-2-1 16,2 4 5-16,4-5 2 0,-5 2-7 0,2 0 6 15,-1 2-5-15,1 0-3 0,-1 0 4 0,1-1-9 16,1 0 12-16,-1 3-2 0,1-1 0 0,-1-1 1 16,0 2-9-16,-1-2 8 0,3 2-1 0,-1 1-7 15,0-1 6-15,1 0-2 0,-2-1-4 0,-2-1 8 16,2 3-3-16,3 1 5 0,-4-5 1 0,-1 4-2 15,5 1-3-15,-3-1 12 0,3-3-7 0,-5 3-1 16,2 2 1-16,0-7-4 0,1 6 9 0,-1-2-9 16,2 1 4-16,-1-1-7 0,-1 2 3 0,2 0-4 15,1-1 6-15,-3 2-7 0,3-1 7 0,-1 1-2 16,1 0-2-16,-4-4 5 0,5 3-7 0,0 2 6 16,4 1-1-16,-9-5-4 0,3 0 8 0,2 3-7 0,-1-1 2 15,0 1-3-15,0 0 8 0,1 0-2 0,-2 1-5 16,6 1 5-16,-9-5-14 0,5 4 7 15,4 1-1-15,-7-4 11 0,2 4-11 0,5 0 8 16,-6-4-5-16,6 4 0 0,-5-3 5 0,1 0-8 0,-1 1 2 16,5 2 2-16,-7-5-14 0,4 5 9 0,3 0 6 15,-11-2-5-15,6 0-1 0,5 2 5 0,-5-3 2 16,1 3 7-16,4 0-25 0,-8-2 17 16,8 2-2-16,0 0-2 0,-7 0 3 0,7 0 4 0,0 0-4 15,-8 0 3-15,8 0 5 0,0 0-12 16,0 0 3-16,0 0-1 0,-5-3 4 0,5 3 3 15,0 0-4-15,0 0-11 0,0 0 12 0,0 0 3 16,0 0-8-16,0 0 3 0,-13 1 8 0,13-1-6 0,0 0-1 16,0 0-3-16,0 0 4 0,0 0-2 0,-5-3 0 15,5 3-4-15,0 0 4 0,0 0 0 0,0 0 1 16,0 0 3-16,0 0-4 0,0 0 0 0,0 0-3 16,0 0 3-16,0 0-4 0,0 0 4 0,0 0 1 15,0 0 7-15,0 0-5 0,0 0 3 0,0 0-4 16,0 0-8-16,0 0 6 0,0 0-3 0,0 0 1 15,0 0-1-15,0 0 3 0,0 0 0 0,0 0 4 16,0 0-10-16,18-2 2 0,-18 2 0 0,13 0-2 16,-8 0-5-16,4 0 7 0,-3 0-1 0,2 0 2 15,1-1 1-15,1-1-4 0,-2 0-13 0,-3-1 19 16,4 1-7-16,-4 2 1 0,0-3-2 0,0 1 0 16,0-1 11-16,-5 3-10 0,7-4-4 0,-4-1 7 15,1 5 5-15,-4 0-6 0,4-2 3 0,-4 2 3 16,3-3-13-16,-3 3 1 0,2-7 5 0,-2 7-2 15,0 0 1-15,0 0 1 0,3-2 0 0,-3 2-5 16,0 0 5-16,0 0 1 0,3-1-4 0,-3 1 3 16,0 0-7-16,2-4 8 0,-2 4-3 0,4-3 4 15,-3 0-2-15,4-1-3 0,-5 4 4 0,4-3-9 16,0 1 9-16,-4 2-1 0,4-5 4 0,0 3-1 16,-2-1 0-16,-2 3-4 0,4-4 10 0,-3 0-3 15,-1 4-8-15,4-4 13 0,-4 4-7 0,4-2 5 0,-4 2-4 16,0-4-7-16,0 4 5 0,0 0-2 15,0-4 3-15,0 4-8 0,0 0 2 0,0 0-3 16,0 0 5-16,0 0 1 0,0 0 2 0,-12 0-3 0,12 0 2 16,-11 3 1-16,7-2-5 0,-1 0 0 0,5-1 6 15,-11 0-4-15,5 3 3 0,1-3 9 0,-1 2-7 16,-3 0-1-16,3 1 1 0,-5 0-3 0,5-2 2 16,-3 2 1-16,-1 1 1 0,6-1-3 0,-4-1 5 15,-1 1-1-15,7-3 3 0,-6 3-6 0,5-1-4 16,-3 1 6-16,3 1 3 0,-1-2 4 15,1 1-6-15,-1 2 0 0,2 0 3 0,0-1 2 16,2-1-6-16,-2 0 4 0,0 3-4 0,2-6 4 0,0 0 4 16,0 6 4-16,0-6-3 0,0 7-5 0,0-5-1 15,0-2-4-15,0 0 11 0,0 0-4 0,-1 4 4 16,1-4 0-16,0 0-1 0,0 0 2 0,0 0-2 16,0 0-6-16,0 4-5 0,0-4 13 0,0 0-7 15,0 0-5-15,0 7 9 0,0-5-4 0,0 3-3 16,0 0-3-16,0 1 5 0,0-1-2 0,0 2-5 15,0-1 4-15,1-1 4 0,-1 2-2 0,0 0 4 16,2 1-7-16,0-2-2 0,0 2 3 0,0-3-3 16,-2 2 4-16,1-2-10 0,2-2 11 0,-3 4-4 15,1-4-1-15,-1-3 6 0,2 4 1 0,-2-4 9 16,0 3 13-16,0-3-3 0,0 6 10 0,0-6 15 16,0 0-8-16,-2 5 9 0,2-5 2 0,0 0-4 15,0 0-5-15,0 0 2 0,0 0 0 0,0 0-4 16,0 0-6-16,0 0 4 0,0 0 0 0,0 0-8 15,0 0-4-15,0 0 1 0,0 0 2 0,0 0-3 16,0 0-2-16,0 0-5 0,0 0 4 0,0 0-4 16,0 0 1-16,0 0-1 0,0 0-4 0,0 0-2 15,0 0-2-15,0 0 5 0,0 0-4 0,0 0-1 16,9-11 3-16,-9 6-2 0,6 3-2 0,-3-3-6 16,2 0 7-16,-1 0-5 0,6-2 0 0,-1 1 0 0,0-1-3 15,0-1 1-15,5 0-7 0,-4 0 1 0,2 1 5 16,-3-2-1-16,1 3-1 0,1-2 7 15,-2 2-7-15,-2 2 1 0,-1 1-1 0,1-1 1 16,-2-4 0-16,0 5-2 0,-1 1-5 0,-2-3 5 0,2 0-1 16,-1 3 5-16,1-1-7 0,-1 0-1 0,-2-3 4 15,2 4-5-15,-3 2 1 0,1-4 3 0,-1 4-2 16,0 0 1-16,4-6 4 0,-4 6-5 0,0-5 3 16,0 5-2-16,0 0-3 0,2-3-10 0,-2 3 12 15,0 0-3-15,2-3-3 0,-2 3 1 0,0 0-6 16,0 0 4-16,0 0 4 0,0 0 0 15,0-4-8-15,0 4 2 0,0 0 0 0,0 0-7 16,-4-5 8-16,4 5-1 0,0 0-7 0,-5-3-5 0,5 3 11 16,0 0-3-16,-4-4 4 0,4 4 12 0,0 0-14 15,0 0 0-15,-5-2 9 0,5 2 4 0,0 0-8 16,0 0 7-16,0 0-2 0,0-4-6 0,0 4 5 16,0 0 5-16,0 0 0 0,-5-1-5 0,5 1-4 15,0 0 5-15,-4-3-2 0,4 3 3 0,-5-3 0 16,5 3 7-16,-8-4-15 0,6 3 8 0,2 1 0 15,-9-1 1-15,4 0-4 0,5 1 5 0,0 0 2 16,-13 0-9-16,8 0 3 0,5 0-2 0,-9 0 3 16,9 0-6-16,-8 1-1 0,3 1-9 0,5-2 18 15,-6 2-15-15,1 0 2 0,1-1 1 0,4-1 6 16,-8 2-4-16,3 1 7 0,5-3 1 0,0 0 0 0,-6 0-5 16,6 0-2-16,0 0 8 0,-8 0-3 15,8 0 3-15,-5 1-2 0,5-1 6 0,0 0-10 16,0 0-1-16,0 0 7 0,0 0 2 0,0 0 5 15,0 0-3-15,0 0-1 0,0 0-2 0,0 0-4 16,0 0 10-16,-4 3 0 0,4-3-4 0,0 0 1 16,0 0 9-16,0 0-10 0,0 0-8 0,0 0 8 15,0 0-4-15,0 0 7 0,0 0-3 0,0 0 7 0,0 0-10 16,0 0 2-16,0 0 1 0,0 0-2 0,0 0-1 16,0 0 0-16,0 0-1 0,0 0 3 0,0 0-4 15,0 0 14-15,0 0-10 0,0 0 2 0,0 0-2 16,0 0-1-16,0 0 3 0,0 0-2 0,0 0 0 15,0 0 3-15,0 0-3 0,0 0-1 0,0 0 0 16,0 0-5-16,0 0 8 0,0 0-7 0,0 0 4 16,0 0-4-16,0 0 10 0,0 0-9 0,-6 5 2 15,3-3 1-15,-1 1-11 0,-2 4 14 0,-7-2 1 16,5-2-7-16,-1 6 9 0,-1-7-12 0,3 2 1 16,0 1 0-16,-3 1 7 0,2-3 0 0,2 2-2 15,0-2 3-15,0-1-16 0,0 1 17 0,4 1-7 16,2-4 1-16,-7 2 3 0,5 1-1 0,-1-1 3 15,3-2 2-15,-4 2 4 0,4-2-11 0,0 0 6 16,0 0-3-16,-5 3 2 0,5-3 5 0,0 0-4 16,0 0-1-16,-5 3 4 0,5-3-3 0,0 0 1 15,-2 2 1-15,2-2-1 0,0 0 0 0,0 0 3 16,0 0-11-16,0 0 4 0,0 0 3 0,0 0 0 16,0 0-2-16,0 0-2 0,0 0 3 0,0 0-2 15,0 0-5-15,7 7 10 0,-7-7-6 0,5 5 2 16,-2-4 3-16,2 3-5 0,-1 1 2 0,0-1 3 15,0 3 2-15,3-2-5 0,-1 2 0 0,2-1 2 16,-3-2-2-16,0 3 4 0,6-2-8 0,-4 2 5 16,1-2 10-16,-1 0-13 0,1-2 1 0,-3 2 3 15,3 0-7-15,-3-3 14 0,0 0 5 0,0 1-14 0,-1-1-1 16,-1 1-4-16,3-1 13 0,-6-2-4 0,4 2 1 16,-4-2-4-16,0 0 7 0,4 3-8 15,-4-3 8-15,0 0-7 0,0 0 1 0,5 0-5 16,-5 0 0-16,0 0-1 0,0 0-11 0,4 2 13 15,-4-2-3-15,0 0 8 0,0 0-8 0,2 3 5 0,-2-3 1 16,3 4 4-16,-3-4-2 0,0 0 0 16,0 0-5-16,1 4-2 0,-1-4 2 0,0 0 2 0,0 4 1 15,0-4 1-15,0 0-5 0,3 3 2 0,-2 1-1 16,-1-4 3-16,0 0-2 0,0 0 6 0,0 0 5 16,0 0-7-16,0 0 4 0,0 0 15 0,0 0 1 15,0 0 2-15,0 0 6 0,0 0-1 0,0 0-1 16,0 0-4-16,0 0-2 0,0 0-3 0,0 0 0 15,4-11-6-15,-4 11 3 0,2-5-6 0,-2 1 2 16,0 4-8-16,3-5 7 0,-3 3-3 0,4-1-3 16,-1-3 4-16,-1 1 4 0,4 3-12 0,-3-4 0 15,3 0 4-15,-2 1-9 0,5-3 6 0,-4 3-3 16,1-2 2-16,2-2 1 0,0 1 19 0,1 1-30 16,-3-3 9-16,3 3 1 0,-2-3-4 0,0 3-6 15,2-3 11-15,-2 1-4 0,0-1-5 0,-1 3-2 16,2-5-1-16,-4 6 2 0,4-5 0 0,-6 4-7 15,3-3 9-15,-1 7 4 0,-3-2-7 0,3 1 2 16,-2 1-10-16,0-2 5 0,-2 5 2 0,3-7 2 16,-3 7-4-16,1-2 11 0,-1 2-9 0,1-4-4 15,-1 4-3-15,0 0 6 0,0-6 4 0,0 6-7 16,0 0 4-16,3-2-4 0,-3 2 6 0,0 0-2 0,0 0 1 16,0 0-3-16,0 0-5 0,0 0-2 0,0 0 6 15,0 0-9-15,0 0 2 0,0 0-12 0,0 0-2 16,0 0 4-16,0 0-2 0,0 0 8 15,0 0 1-15,-8 12 8 0,4-8-5 0,-1 1 5 0,1-2 2 16,-3 3-5-16,-1-2 4 0,3 0 1 0,-2 3 5 16,1-2 2-16,-3-2 2 0,4 2 0 0,-1 1 4 15,0-2-9-15,0-2 7 0,1 0-7 0,-1 1 3 16,-1 1-2-16,0 1 4 0,-3-2 6 0,4-3-8 16,0 3 7-16,1 1-3 0,1-3 2 0,-5 1-1 15,7 0-3-15,2-2 3 0,-8 2-6 0,8-2 5 16,-7 0-3-16,7 0 6 0,-4 3 0 15,4-3 0-15,0 0-5 0,-7 2 2 0,7-2 7 0,0 0-11 16,0 0 10-16,-4 2-4 0,4-2-7 0,-4 1 6 16,4-1 5-16,-6 3-1 0,6-3-3 0,0 0 0 15,-9 0-1-15,9 0 3 0,-5 1-9 0,5-1 4 16,0 0-1-16,0 0 2 0,0 0 7 0,0 0-4 16,0 0-1-16,0 0-3 0,0 0 4 0,0 0 0 15,0 0 2-15,0 0-10 0,0 0 4 0,0 0 1 16,-8 0 7-16,8 0-1 0,0 0-7 0,0 0 3 15,-6 3 1-15,6-3 3 0,0 0-10 0,0 0 5 16,0 0-3-16,0 0 2 0,0 0 0 0,0 0-1 16,0 0-2-16,0 0-2 0,0 0 0 0,0 4 8 15,0-4-3-15,0 0-2 0,0 0 8 0,0 0-4 16,5 5-2-16,-5-5-4 0,0 0 6 0,0 0 4 0,0 4-5 16,0-4 5-16,0 0-2 0,0 0-5 15,0 0 4-15,4 4-5 0,-4-4-3 0,0 0 3 16,1 1 8-16,-1-1-2 0,0 0-6 0,0 0 7 15,0 0 2-15,0 4-8 0,0-4 2 0,3 4 1 16,-3-4-9-16,1 5 11 0,-1-5-2 0,-4 8 1 16,4-5-6-16,3 1 10 0,-3 1-5 0,0 0 0 15,-3-1 3-15,3 1-2 0,0-1 2 0,0 2 4 16,0-1-13-16,0-5 5 0,0 7 2 0,0-4 3 0,0-3-7 16,4 7 5-16,-4-5-3 0,0-2 3 0,0 0-2 15,0 5-6-15,0-5 7 0,1 3 0 0,-1-3-5 16,0 0 2-16,5 4 16 0,-5-4-9 15,0 4-6-15,0-4 3 0,0 0-7 0,0 0 0 16,3 3 3-16,-3-3 2 0,0 0-2 0,0 0-2 0,0 0 3 16,0 0 3-16,0 0-2 0,0 0-7 0,0 0 0 15,2 3 4-15,-2-3 4 0,2 2-5 0,-2-2 8 16,1 6-4-16,0-3 1 0,-1-3-2 0,3 3-2 16,-1 0 3-16,-2-3 0 0,3 2 3 0,-3-2-1 15,2 3-4-15,-2-3 9 0,0 0-7 0,0 0-5 16,1 4 5-16,-1-4 2 0,0 0-3 15,0 0 5-15,0 0-1 0,0 0 6 0,0 0-4 16,0 0-2-16,2 3-8 0,-2-3 5 0,0 0-3 0,0 0 6 16,0 0 3-16,0 0-15 0,0 0 10 0,0 0-5 15,0 0 5-15,0 0 5 0,4 4-6 0,-4-4-4 16,0 0 9-16,3 4-2 0,-3-4-2 0,0 0-1 16,2 4-3-16,-2-4 6 0,0 0-3 0,0 0-3 15,0 0 0-15,4 1 8 0,-4-1-7 0,0 0-2 16,0 0 1-16,0 0 2 0,0 0 0 0,0 0-8 15,0 0 17-15,0 0-9 0,0 0 4 0,2 4-6 16,-2-4 1-16,1 2 1 0,-1-2-3 0,0 0-2 16,2 5 8-16,-2-5-3 0,2 2-9 0,-2-2 11 15,0 0-6-15,3 3 3 0,-3-3 9 0,1 2-10 16,-1-2 3-16,0 0-2 0,0 0 0 0,0 5-5 16,0-5 6-16,2 3-1 0,-2-3 3 0,0 0-4 15,0 0-2-15,0 0 6 0,0 0-5 0,0 0 1 16,0 0 3-16,0 4 2 0,0-4 10 0,0 0 14 15,0 0 10-15,0 0 7 0,0 0-6 0,0 0 1 16,0 0-12-16,5-9 1 0,-3 4-11 0,2 1 3 16,0 0-2-16,0-3 13 0,-1 2-16 0,1-1 0 15,-1 0-4-15,0-1 1 0,3 1-4 0,-1-4 4 16,1 6-2-16,-3-7-7 0,1 6 2 0,2-3-2 16,-1-1 3-16,1 2-3 0,0-1 3 0,0 0 2 0,-3 3-10 15,1-2 15-15,-1-2-13 0,1 7-8 0,0-4 9 16,1 2-5-16,-4 0 10 0,3 2-4 15,-4 2-2-15,4-6 2 0,0 4 0 0,-3-1-4 16,-1 3-1-16,3-2 2 0,-3 2 3 0,0 0 1 0,0 0 0 16,2-4-12-16,-2 4 7 0,3-3-3 0,-3 3-4 15,0 0 2-15,0 0 5 0,0 0 2 0,0 0-11 16,0 0 3-16,0 0 6 0,0 0 2 0,0 0-12 16,0 0 8-16,0-5-2 0,0 5 7 0,0 0-4 15,0 0-2-15,0 0 0 0,0 0 5 0,0 0-1 16,0 0-1-16,0 0 10 0,0 0-8 15,0 0-3-15,0 0 7 0,0 0 0 0,0 0-4 0,0 0 3 16,0 0-8-16,0 0 6 0,0 0 0 0,0 0-4 16,0 0 5-16,0 0-1 0,0 0-5 0,0 0-6 15,0 0 7-15,0 0 4 0,0 0-1 0,0 0-5 16,0 0-2-16,0 0 5 0,0 0 1 0,0 0-6 16,0 0 3-16,0 0-9 0,0 0 6 0,0 0-6 15,0 0 4-15,0 0-9 0,0 0-1 0,0 0-6 16,0 0-9-16,0 0-1 0,0 0 1 0,0 0 2 15,0 0-3-15,-8 10-4 0,7-6 9 0,-3 0-7 16,0 2-11-16,-1-1-4 0,-1 2-23 0,-1 3-51 16,2-4-135-16,-4 5 60 0</inkml:trace>
  <inkml:trace contextRef="#ctx0" brushRef="#br0" timeOffset="178378.69">11260 4178 17 0,'0'0'59'0,"0"0"2"15,0 0-4-15,0 0-2 0,0 0 2 0,0 0 2 16,0 0 0-16,0 0-2 0,-4-4-5 0,4 4 4 15,-3-4-2-15,3 4-9 0,0 0 0 0,0 0-3 16,-1-4-5-16,1 4-1 0,0 0-7 0,0 0-5 16,0 0-1-16,-5-3 1 0,5 3-3 0,0 0-4 15,0 0-6-15,0 0 4 0,0 0-2 0,0 0-2 16,0 0 8-16,-1-4-4 0,1 4 2 0,0 0 0 16,0 0-5-16,0 0 11 0,-3-2-6 0,3 2 0 0,0 0 6 15,0 0 4-15,-3-4-1 0,3 4-3 0,0 0-4 16,0 0 0-16,-3-4-2 0,3 4-4 15,0 0 1-15,-2-3-6 0,2 3 0 0,-1-4-2 0,1 4-3 16,-4-3 8-16,4 3-5 0,-3-2 0 0,3 2-5 16,-3-3 7-16,3 3 0 0,-4-2 1 0,4 2-10 15,0 0 6-15,-6-4-1 0,6 4-2 0,-4-1 0 16,4 1 0-16,-4-3 2 0,4 3-6 0,0 0 4 16,0 0-4-16,-10 0 5 0,10 0-6 0,0 0-1 15,-9 3-3-15,9-3 4 0,-8 2 3 0,7-1 0 16,1-1 0-16,-9 4 5 0,9-4-4 0,-5 4-9 15,1-1 7-15,-2 1-2 0,4 0 2 0,-3 0 2 16,1 1-6-16,2 0-2 0,-2 0 4 0,0 2 5 16,3-2-3-16,-3 2 2 0,0 1 1 0,4-2-2 15,-4 0 0-15,3 0-6 0,1-1 12 0,0 2-4 16,0-1-1-16,0 1-1 0,0-2 5 0,0 2-8 16,1-2 3-16,2-2 1 0,-2 2 0 0,-1 0-1 0,4 0-1 15,-4-1 5-15,4-2-3 0,0 1-1 0,-3 1 1 16,3-1 3-16,1-1-6 0,0 0 7 15,0 0-2-15,3-1-5 0,-3-1 0 0,8 3 6 0,-3-3-1 16,-1 1-2-16,4 0-2 0,1-1 1 0,-2 0 2 16,-1 0-19-16,3 2 14 0,-3-2-10 0,0 0 3 15,-1-2 5-15,1 1-3 0,-2 0 0 0,-1 1 1 16,-1-3 1-16,0 3 9 0,-2-3-7 0,1 1 0 16,3-3 2-16,-5 1 0 0,5-3 2 0,-4 0 3 15,3 0-6-15,2-1 5 0,-3-1-7 0,-2 0 2 16,0 0 4-16,0 1-5 0,0-3 9 0,0 3-7 15,-2-2-4-15,-1 4 4 0,-1-3 2 0,1 2 1 16,-2 3 6-16,0-3-7 0,0 0 3 0,0 1 1 16,0 1 3-16,-2-1 2 0,2 2-9 0,-1-2-6 15,0 2 7-15,-3 0 0 0,2 0-5 0,-1 1 3 16,-1 1-1-16,-1-3 1 0,1 1-6 0,-1 2 6 16,0-1 1-16,-3 0 0 0,2 0 4 0,1 1-6 0,0-3 1 15,-2 3 5-15,2 0-9 0,-3-1 2 0,2 3 5 16,1-3-3-16,-4 3-2 0,9 0 4 15,-13-1-3-15,13 1-2 0,-10 1 1 0,10-1 3 0,-9-1-7 16,9 1 6-16,-6 1 2 0,6-1-7 0,-8-1 4 16,8 1 2-16,0 0 3 0,-8 1-6 0,6 2 0 15,-1-1 2-15,3-2 0 0,-11 3 1 0,7 0 5 16,-3 1-7-16,2-2 3 0,-1 2-5 0,0 1 6 16,-3 1 1-16,1 0-3 0,-1 0-9 0,3 0 9 15,-3 0 5-15,0 2-10 0,1-2 4 0,-2-1 0 16,5 1 5-16,-3 1-2 0,4 0-5 0,-1-4 5 15,1 3-5-15,-2 0 6 0,5-1 0 0,-3 1-6 16,0 2 2-16,0-3 0 0,4 4 0 0,0-2 4 16,-1 0 3-16,1 2-9 0,0 0 5 0,1 1 6 15,3-2-4-15,1 1-8 0,-1-1 4 0,6 0 1 16,-3-1 2-16,-1 1 2 0,3 0 5 0,1-1-11 16,-1 0 9-16,4-2-4 0,0 0 1 0,-3-4-3 0,3 2 3 15,-1-3 3-15,1 0 0 0,6-3-4 0,0 2 0 16,-2-2-1-16,1-4 5 0,-3 0-3 15,3 0-3-15,-1-1-9 0,-2 0 14 0,-1-1-2 0,2-1-3 16,-6 3 6-16,1-2-8 0,1-3 5 0,-2 4-2 16,-1 0-2-16,-1-1-3 0,-3-1 4 15,4 0-2-15,-3 1-4 0,-1 0 3 0,-1 4 2 0,1-6-3 16,-1 7 7-16,-3-3 5 0,1 1-2 0,-2 1 1 16,0-1-6-16,-2-1-3 0,1 2 3 0,-3 0-7 15,2 0 2-15,-4 1-1 0,1 1-7 0,-2-1 9 16,0 1-1-16,-2 0-1 0,0-1 2 0,1 2-8 15,-1 0 8-15,-2 1 1 0,1 1-4 0,0 0-2 16,0 1-1-16,-3 0 3 0,5 1 1 0,-1-1 2 16,-1 2-3-16,1 1 4 0,0-1 1 0,-1 2-5 15,1 0 6-15,0 1-3 0,1 0-3 0,0 0-13 16,1-1 16-16,-1-2 5 0,3 1-4 0,-2 1 1 0,3 1-2 16,-1 0 0-16,2-3 0 0,-1 2-5 0,4-1-6 15,-4 1 9-15,2-2-1 0,2-1 3 0,-2 2-2 16,2-4-5-16,2 8 6 0,-1-5-4 15,-1-3-1-15,5 4 9 0,-2-1-8 0,-1-1 4 0,4 1-6 16,-3-2 11-16,6 2-9 0,-5-2 10 0,5 0 1 16,-2-1-5-16,1 3-11 0,0-3-12 0,-2 0 6 15,2 0-11-15,-8 0-3 0,14 0-4 0,-9 0 3 16,-5 0-9-16,12-3 6 0,-7 3 0 0,0-1 1 16,-5 1 7-16,9-4-6 0,-6 0 7 0,-1 2-5 15,2-1 1-15,0 0 3 0,-2-1 5 0,-2 4 8 16,5-8-6-16,-2 6 4 0,-3-2 2 0,1 1-2 15,-1 3 4-15,0-5 5 0,0 5-1 0,-2-7-2 16,2 7 9-16,-7-5-11 0,4 4 8 0,-1-3 0 16,-1 3-1-16,-2 0 4 0,1-1-7 0,-3-1 9 15,0 5-8-15,-3-4 5 0,3 2 0 0,-1 0 10 16,1 3-9-16,-1 0 5 0,1-1-2 0,0 2 3 16,0-1-1-16,2 1-6 0,-2 1 3 0,3 0-2 0,2-2-1 15,1 3 6-15,-2 0-5 0,1-1-2 0,1-1 0 16,1 3-1-16,0-2-1 0,2 0 0 15,2-2-1-15,-2-3-2 0,2 7 2 0,-1-5-2 0,5-1 3 16,-6-1-4-16,11 0 1 0,-4 0 5 0,-1-1-8 16,2-4-1-16,3 2 5 0,-5-1 0 0,2 1 1 15,2-2 2-15,-2 1-3 0,-3 2 6 0,-1-4 2 16,5 4-5-16,-4-2 5 0,0-2 6 0,-4 6-1 16,3-2 0-16,-1-1 1 0,-3 3 1 0,4-2-2 15,-4 2 2-15,0 0 1 0,0 0-4 0,0 0 1 16,0 0 1-16,-22 5-3 0,13-3 6 0,0 4-5 15,1-4 3-15,-2 2-1 0,1 0-8 0,0 2 7 16,-1-3-1-16,1 1 0 0,-1 1 2 0,0-1-2 16,1 0-1-16,2-1 0 0,2 1-7 0,-2-3 5 15,2 2-1-15,1-2-7 0,0 1 3 0,4-2-2 16,-5 3 2-16,5-3-3 0,0 0 7 0,0 0-11 16,0 0 12-16,0 0-5 0,0 0 6 0,0 0-2 15,20-7-3-15,-14 4-1 0,1 0-2 0,0 2 1 0,0-2-1 16,2 2-4-16,-3-2 7 0,-2 1-4 15,0 1 1-15,-4 1 6 0,8-3 1 0,-8 3-4 16,7 0 2-16,-7 0-4 0,0 0 2 0,0 0-1 0,0 0 5 16,0 0-4-16,0 0-1 0,0 0 3 0,0 0-1 15,-19 4 0-15,15-3 0 0,-1 1 7 0,5-2 0 16,-10 3-4-16,5-1 1 0,1-1 8 0,4-1-2 16,-8 1-7-16,4-1 6 0,4 0 1 0,-5 3-3 15,5-3-1-15,-5 1 5 0,5-1 0 0,0 0 4 16,0 0-5-16,0 0 6 0,0 0-16 15,-7 0 16-15,7 0 2 0,0 0-2 0,0 0 3 0,0 0-2 16,0 0 2-16,0 0-10 0,0 0 6 0,0 0-8 16,0 0 2-16,0 0 1 0,0 0-7 0,0 0-3 15,0 0-13-15,0 0 1 0,0 0-1 0,0 0-12 16,15-4-11-16,-15 4-19 0,0 0-62 0,0 0-126 16,0 0 56-16</inkml:trace>
  <inkml:trace contextRef="#ctx0" brushRef="#br0" timeOffset="179011.69">11237 4183 19 0,'0'0'68'0,"0"0"-2"16,0 0-3-16,0 0-1 0,-2-3-4 15,2 3 5-15,0 0-9 0,0 0 1 0,-1-2-2 0,1 2 0 16,0 0-7-16,0 0-10 0,0 0 4 0,0 0-8 16,0 0-11-16,0 0 3 0,0 0-12 0,0 0 13 15,0 0-22-15,0 0 22 0,-14 5-14 0,8-3 1 16,2 2 4-16,0 2 2 0,-2-2-7 0,0-1-3 15,0 4 3-15,0 0-8 0,-2-2 8 0,7 0-2 16,-4 0-2-16,1 2-8 0,0-3 1 0,0 2-2 16,4-1-2-16,0-2 1 0,-2 2-3 0,2-5-2 15,5 6 1-15,-3-3 3 0,6-2-6 0,1-1 1 16,1-1-17-16,0-2-3 0,6-1-17 0,-1-1-12 16,2-1-73-16,-2-2-141 0,0-1 62 0</inkml:trace>
  <inkml:trace contextRef="#ctx0" brushRef="#br0" timeOffset="179262.69">11368 4095 36 0,'0'0'87'0,"-4"4"-16"0,3 0-2 0,0-1-7 0,-2 2-5 16,-1 1-7-16,2 0-13 0,-2 0 3 0,4-1-6 16,-5 2-3-16,5-2-2 0,-3 3-2 0,2 1-8 15,1-5 3-15,0 3-12 0,0-1 1 0,0-1-1 16,1-1-5-16,2 2-6 0,2-4-7 0,1 0-22 16,2 0-82-16,-8-2-120 0,13-4 53 0</inkml:trace>
  <inkml:trace contextRef="#ctx0" brushRef="#br0" timeOffset="186730.69">11349 4430 49 0,'0'0'49'0,"0"0"-3"0,0 0 0 0,0 0-11 15,0 0 3-15,-5 15-9 0,5-11 2 0,-4 1-3 16,4 2-3-16,-5 2-10 0,2-1 3 0,2 3 0 16,-3 1-1-16,2-1-2 0,-2-2-3 0,0 4-1 15,1-4-1-15,1 3 0 0,-2-2 0 0,0-2-3 16,0 3 0-16,1-2-1 0,-2 1-1 0,2-2 4 15,2-3-8-15,0-1 2 0,-2 1-2 0,0 0 2 16,2-2 3-16,0 1-2 0,1-4 3 0,-3 5-4 16,3-2 0-16,0-3 2 0,0 5-2 0,0-5 6 15,0 0 1-15,0 0-2 0,0 0 5 0,0 0-9 16,0 0 3-16,0 0-2 0,0 0-6 0,0 0 2 0,2-17-1 16,-1 12-11-16,0 0-9 0,2-2 6 0,-2-3-5 15,3-3 7-15,-2 4-7 0,2-2-5 0,1-1 1 16,-2 1-1-16,-2-1 0 0,4-2-6 0,-4-1 3 15,2 3 4-15,-3 0 12 0,1 2-7 0,0 1 6 16,-2 2 3-16,2-2 0 0,-1 2 2 0,0 1 6 16,3-1 10-16,-6 4-2 0,3-2 0 0,0 0-1 15,0 5 0-15,0-9 3 0,0 6-2 0,3 0-2 16,-3-1-7-16,4 0 8 0,-4 4-5 0,1-5 3 16,-1 2-2-16,0 3-1 0,5-3 2 0,-5 3-2 15,0 0 12-15,2-4-11 0,-2 4-1 0,0 0 1 16,0 0-3-16,2-4 2 0,-2 4-6 0,0 0 4 15,0 0-1-15,0 0 2 0,1-4-2 0,-1 4 0 16,0 0-2-16,0 0 2 0,0 0 2 0,3 13 1 16,1-9-3-16,-3 0-2 0,0-1 3 0,2 4-3 15,-3-3 6-15,0 3 7 0,5 0-6 0,-4 3-3 16,2 0 0-16,2 0-2 0,-4 3 2 0,2-2 3 16,-2 6 5-16,0-7 2 0,-1 3-5 0,3-1 10 0,-3 0-7 15,1 0 1-15,-2-1 4 0,1 0 2 0,-3 1-4 16,3-1 1-16,-1-2 0 0,1 0-2 15,-1-1 0-15,-2-1-3 0,3-2 0 0,-1 2 6 0,-2 0-8 16,1-2 4-16,-2 0-2 0,4 2-6 0,-1-3-5 16,-3 1-6-16,4 0-11 0,0-2-12 0,0-3-17 15,-3 5-25-15,3-5-82 0,0 0 36 0</inkml:trace>
  <inkml:trace contextRef="#ctx0" brushRef="#br0" timeOffset="186989.69">11257 4555 43 0,'5'-2'72'15,"3"-1"-7"-15,-2 1-6 0,1 0-12 0,0 1-10 16,5-2-11-16,-2 2-8 0,-1-2-5 0,1-1-6 16,-2 3-3-16,-3-2-10 0,4 2-5 0,0-2-11 0,-3 1-3 15,-2-1-2-15,-4 3-23 0,13 0-55 0,-9 0 25 16</inkml:trace>
  <inkml:trace contextRef="#ctx0" brushRef="#br0" timeOffset="187714.69">11449 4512 50 0,'0'0'64'15,"0"0"-9"-15,2-3-2 0,-2 3 0 0,0 0-3 16,0 0-7-16,0 0 1 0,0 0-8 0,0 0-4 16,0 0 2-16,0 0-6 0,0 0-2 0,0 0-6 15,0 0-4-15,0 0 0 0,0 0-3 0,0 0 2 16,0 0-8-16,0 0 1 0,-1 9 1 0,0-4-6 15,1 0 3-15,-3 1-2 0,3-2 1 0,-2 5-3 16,0-1-1-16,0-2 2 0,1 0 2 0,-1 1 0 16,0-1 0-16,2 1-2 0,0-1 1 0,0 0-1 15,2-1 5-15,0 0 0 0,-1-3 3 0,-1-2 6 0,9 2 0 16,-3-2 12-16,2-2-2 0,1-1-6 16,2-1-5-16,0-1-2 0,-2-1 3 0,3 2-3 15,-3-3 1-15,2-1-6 0,-1 1 1 0,-3-2-2 0,1 3 0 16,2-3 1-16,-5 4-3 0,0-2 2 0,-1 2-2 15,0 0 5-15,1 0-3 0,0 1-1 16,-1 1-5-16,-1 0-2 0,-2 1-1 0,-1 2 2 0,5-3-3 16,-5 3-4-16,0 0 4 0,0 0-4 0,6 0 2 15,-6 0-6-15,0 0 6 0,0 6 1 0,0-1-2 16,0 0 6-16,0-5 2 0,2 4-7 0,-2-1 1 16,0-3-2-16,4 6 1 0,-2-3 10 0,-2-3-3 15,9 1 1-15,-4-1 1 0,2 0-3 0,-7 0-4 16,13-5 1-16,-6 0 4 0,1 2-4 0,-1-2 0 15,2-2-5-15,-1-1-1 0,0 3-4 0,-1-4-7 16,1 2-4-16,-3-3 3 0,1 1-11 0,-2-2-3 16,1 3 5-16,-2-2-6 0,-1 0 4 0,3 1 3 15,-2-1 0-15,-2 1 4 0,1 3 0 0,-2-2 4 0,0-1 4 16,0 5 4-16,0-1 4 0,0-1-5 0,2 1 6 16,-2 5 4-16,-4-5-4 0,4 5 4 15,-1-5 9-15,-3 2-11 0,4 3 2 0,-6-3-2 16,6 3 4-16,0 0 1 0,-8 0-4 0,8 0 6 15,0 0-6-15,0 0 5 0,-7 3 0 0,7-3-2 0,-3 7 0 16,2-5 10-16,-1 2 1 0,0 0-8 16,2 2 3-16,-1 0 2 0,-3 1-3 0,4 2 12 0,0 0-7 15,0 2 9-15,0-1-4 0,0 1 1 0,-3 1-2 16,3-2 1-16,-1 3 0 0,1 1 1 0,-1-4 1 16,0 2-6-16,-1-1 4 0,2 1-2 0,-2-4-7 15,2 4 1-15,0-7-3 0,0 2 1 0,-2 0-3 16,2-2 5-16,0 0-8 0,-1 1 8 0,1-2-6 15,0-1 3-15,0-3-1 0,0 6-5 0,-1-2-1 16,1-4-9-16,0 3-11 0,0-3-12 0,0 0-25 16,0 0-60-16,0 0-130 0,0 0 58 0</inkml:trace>
  <inkml:trace contextRef="#ctx0" brushRef="#br0" timeOffset="189034.69">11720 4488 7 0,'5'-1'76'0,"1"-2"-10"0,-6 3 0 0,9-1-8 15,-5 1-9-15,2-1-2 0,-1-3-2 0,1 4-3 0,-6 0-6 16,7-3-1-16,-3 3-4 0,-4 0 2 0,0 0-11 16,4-1 4-16,-4 1-2 0,0 0-3 0,6-1 2 15,-6 1-2-15,0 0-6 0,0 0 1 0,0 0-1 16,5-2-2-16,-5 2-2 0,0 0 6 0,0 0-8 15,0 0 3-15,3-4-3 0,-3 4-1 0,0-4 0 16,0-1-3-16,0 5-1 0,0-8 1 0,0 4-4 16,1-2-9-16,-1 0 2 0,3-1-4 0,-2-2-8 15,3-1-4-15,0 2 6 0,-3-1 1 0,3-1 0 16,-2 4 4-16,1-1 3 0,-2 1 7 0,2 0 4 16,-3 1-5-16,4 1 0 0,-2 2 3 0,1-4-1 15,-3 6 0-15,0 0-2 0,0-4 4 0,0 4-2 16,0 0 4-16,0 0-2 0,0 0-2 0,4 11 0 15,-4-6 0-15,-4 0 3 0,4 3 4 0,0 2-4 16,-3 0 3-16,2 0 4 0,1 1 0 0,0-2-5 16,-1 1-1-16,-3 2 6 0,4-2-4 0,-3 2 4 15,3-2-4-15,-1 0 7 0,-2 0 1 0,-1-1-5 16,4-1-1-16,0-1 4 0,0-2-6 0,0-1 1 0,0 1 4 16,-2-1 1-16,2-4-3 0,0 5 7 0,0-5-2 15,0 0 0-15,9 1-3 0,-9-1 5 0,13-3-7 16,-7 0-2-16,1 1-1 0,0-2-2 0,-2 1 3 15,2 3 0-15,-2 0-1 0,-2-3 2 0,-3 3-2 16,11-1 4-16,-11 1-14 0,5-3 2 0,-5 3 3 16,0 0-6-16,5 7 3 0,-1-5 4 0,-4 3-2 15,3 0 1-15,-3 0-3 0,0 3 1 0,1 1 1 16,-1-3-1-16,1 1 2 0,-1 2 1 0,3-2 2 16,0-1-5-16,0 0 7 0,1-3-1 0,-2 4 1 15,0-4-2-15,-1 1 7 0,2-1-8 0,0-3-1 16,-3 0 1-16,0 0 4 0,12 0 7 0,-12 0 8 15,7-5 0-15,-3 3-6 0,-4 2 2 0,4-3 2 16,-4 0 5-16,4 1-8 0,-4 2 2 0,0 0-6 16,5-5-2-16,-5 5 4 0,0 0-11 0,0 0 6 15,0 0-5-15,0 0 6 0,0 0-7 0,6 7 1 16,-2-4 4-16,-4-3-4 0,0 3-4 0,4-1 4 0,-4-2 1 16,7 5-5-16,-4-4 0 0,1 2 3 0,1-3 1 15,-5 0-1-15,13 0 3 0,-8 0-7 0,-5 0 6 16,9-4-9-16,-5 4 5 0,5-3-3 0,-4-2 3 15,-2 1-6-15,2-1-4 0,-1 2 0 0,-3-2 3 16,3 1 0-16,-2 1 5 0,1-2-2 0,-1 1 2 16,-2 2-1-16,3-1 1 0,-3 3 2 0,0 0 6 15,0-6-2-15,0 6-2 0,1-4 2 0,-1 4-4 16,0 0-1-16,-1-5 0 0,1 5 4 0,0 0-10 16,-8 0 3-16,8 0-2 0,-7 0-4 0,7 0-2 15,0 0-2-15,-11 0 0 0,11 0-1 0,0 0 3 16,-6-3-1-16,6 3-2 0,0 0-3 0,-9-2-3 15,9 2-9-15,-4-3 1 0,4 3-3 0,-1-5-8 16,1 1-10-16,0 0-3 0,0-1 0 0,1-1 6 16,-1 4 5-16,0 2 2 0,3-7 1 0,-2 4 4 15,-1 3 11-15,0-6 0 0,5 5 3 0,-5 1 1 16,4-3 1-16,-4 3 3 0,5-1 3 0,-5 1-5 0,0 0 3 16,8-1 6-16,-8 1-6 0,0 0 5 0,11 2-1 15,-7 1-2-15,0-2 7 0,-4-1 1 0,6 6-3 16,-3-3 1-16,2 1 2 0,-3-1 0 0,2 0 9 15,1 1-10-15,-1-1 13 0,0 1-13 0,0-1 9 16,0 1-8-16,-2-1 0 0,1-1-1 0,-3-2 11 16,5 3 7-16,-5-3 3 0,5 0 18 0,-5 0 11 15,4 3 1-15,-4-3-1 0,0 0-4 0,6-5 7 16,-2 3 4-16,-1-3 5 0,-1 2-6 0,1-2 1 16,-2-2-5-16,3 2-3 0,-2 1-6 0,2-2-3 15,-1-3-1-15,-1 4-7 0,1-1-2 0,1-1-7 16,2-2 4-16,2 2-3 0,-4 0-4 0,2 3-4 15,-4-3-3-15,5 3-1 0,-2-1-1 0,0 3-3 16,0-3-4-16,-1 3-12 0,0 2-4 0,1-2-9 16,-5 2-7-16,9-2-9 0,0 2-17 0,-9 0-9 15,9 1-12-15,-4 2-3 0,-2-1 2 0,-3-2 0 16,6 3 13-16,-2 0 3 0,-3 0 9 0,3 0 5 0,-2 0 3 16,-2-3 10-16,3 1 5 0,-3-1 11 0,4 6 11 15,-3-4 2-15,1 1 8 0,-2-3 14 0,1 2 5 16,-1 2 7-16,0-4-1 0,1 6 6 0,-1-6-4 15,0 7 1-15,1-4 1 0,-2 1 3 0,2 1-4 16,1 2 0-16,-1-2 6 0,0 3-6 0,1-3-5 16,0 1-1-16,-2 1-1 0,1-2-3 0,-1-2 6 15,1 4-9-15,-1-2-3 0,0 0 1 0,1-3 0 16,-1-2 2-16,0 5-1 0,0-5 2 0,0 0-5 16,2 5 3-16,-2-5-1 0,0 0 2 0,0 0-26 15,0 0-40-15,0 0-18 0,6-12-99 0,-6 2-182 16,4 0 81-16</inkml:trace>
  <inkml:trace contextRef="#ctx0" brushRef="#br0" timeOffset="189185.69">12296 4339 67 0,'0'0'47'0,"0"0"-15"15,0 0-32-15,0 0-25 0,0 0-26 0,14 6 12 0</inkml:trace>
  <inkml:trace contextRef="#ctx0" brushRef="#br0" timeOffset="189824.69">12422 4367 81 0,'0'0'131'0,"0"0"-16"0,0 0-9 16,0 0-13-16,0 0-8 0,0 0-10 0,0 0-7 15,0 4-7-15,0-4-7 0,4 5-3 0,-1-2-6 16,-3 2-5-16,2-1-3 0,2-1-7 0,-1 1 3 16,-2 3-7-16,-1-3-3 0,4 2 0 0,-4 0-6 15,0 1 2-15,1 0-2 0,3 1-1 0,-4-2-3 0,0 2-4 16,0 1 7-16,0-1-3 0,0-1-7 15,0 0 2-15,1 3-2 0,-1-1 1 0,0-1-2 16,0-2 0-16,0 5 1 0,0-5 3 0,0 0 2 0,0 0-6 16,0 0 2-16,3-1-8 0,-3 1 5 0,0-2 1 15,1 0 3-15,-1-4-2 0,0 0-6 0,-1 6 4 16,1-6 2-16,0 4 2 0,0-4-2 0,-3 3 3 16,3-3 0-16,0 0-4 0,0 0-2 0,0 0 3 15,-5 1 0-15,5-1 1 0,0 0-1 0,0 0 4 16,0 0-8-16,0 0-2 0,0 0 3 0,0 0-1 15,0 0 2-15,0 0-3 0,-6 1 0 0,6-1-1 16,0 0 3-16,0 0-1 0,0 0 7 0,0 0-5 16,0 0 0-16,15 3-1 0,-11-2 2 0,-4-1-3 15,9 0 1-15,-9 0 0 0,10-1-1 0,-5 2-2 16,-5-1 2-16,7 0 1 0,-7 0 3 0,0 0-6 16,0 0-4-16,6-1-1 0,-6 1 4 0,0 0-4 15,4 3-2-15,-4-3 5 0,-4 6-6 0,3-1 0 0,-3 2-2 16,4-2 6-16,-4 0 2 0,0 4 2 15,2-2-3-15,-3 1 0 0,2 2 3 0,1 1-4 16,0-3 4-16,1 4 0 0,0-3 2 0,1-2-4 0,0-2 2 16,1 2 4-16,0-3 0 0,-1 2-3 0,0-1-1 15,2 0 6-15,0-2-4 0,-2 2-1 0,4-1-1 16,-4 0 2-16,1-1-7 0,2 1 8 0,-1 0 2 16,-2 1-8-16,3 0 9 0,-2 2-3 0,-1-2-2 15,0 2 4-15,3-2-2 0,-2 2-3 0,-1 2-1 16,0 4 0-16,-4-1 2 0,0 0-3 0,2 0-24 15,-3 0-36-15,0 0-29 0,-2-1-42 0,-1-2-67 16,3 0-217-16,0-3 95 0</inkml:trace>
  <inkml:trace contextRef="#ctx0" brushRef="#br0" timeOffset="-206226.72">15142 2888 28 0,'0'0'64'16,"0"0"-5"-16,0 0-5 0,0 0-3 0,0 0-3 15,0 0-7-15,0-1-3 0,0 1 1 0,0 0-8 16,0 0-6-16,0 0 3 0,0 0-5 0,-3-5-3 16,3 5-4-16,0 0 0 0,0 0-5 0,0 0-1 15,-6-1 5-15,6 1-5 0,0 0 2 0,-9 0-1 16,9 0-5-16,-8 2-3 0,8-2 0 0,-7 1 1 15,3 2 2-15,-2-2-6 0,0-1 1 0,2 2-2 0,-3-1 7 16,0 3-5-16,1-1-3 0,1-1 0 16,-3 3 7-16,-1-2-3 0,0 3-3 0,0 1 4 15,-1 1 5-15,2 0-11 0,1-1 3 0,-1 2 0 16,-1-2 3-16,1 3-2 0,1-5-5 0,-1 2 4 16,0 3-1-16,3-4 2 0,0 0 2 0,1 0-4 15,-3 2 1-15,3-3 1 0,-1 4 1 0,1-3 7 16,1 0-14-16,2 0 2 0,-2 2 4 0,2-2-1 0,2 2-1 15,1 1 2-15,-1-2 1 0,2-1 1 0,2 3-1 16,0-3 5-16,2-1-3 0,1 3-4 0,0-3 4 16,2 0 4-16,0 0-3 0,1-3 2 0,2 1 0 15,-2-1 2-15,-1 0 2 0,4-1-4 0,-4-1 4 16,3 0 5-16,0-1-8 0,0-1 3 0,-2 0 5 16,1 2-6-16,-1-3 1 0,-1-1-2 0,-2 1 11 15,1 1-10-15,0-1 3 0,-4-1-1 0,1 1-4 16,0-3-1-16,1 2 2 0,-1 2 2 0,2-3-2 15,-3 1-1-15,2-1-4 0,1-1 0 0,0-2 1 16,-4 4-2-16,3-3-4 0,-1 0 0 0,-2 2 12 16,3-5-8-16,1 1 3 0,-3 2-6 0,-1-3 0 15,0-1 0-15,1 4 3 0,-4 2-7 0,3-1 8 16,-3-4-5-16,1 3-1 0,-2 2 1 0,0-2 1 16,2 0-5-16,-4 1 1 0,2 0 3 0,-2 0-5 15,2 2 2-15,-1-1 2 0,-3 1-1 0,3-1-4 16,-4-1 0-16,2 1 2 0,-2 3-3 0,0-2-3 15,0 0 0-15,-5-3-1 0,0 6-4 0,-1-3 5 16,1 1-2-16,-1 1 5 0,-1 0-8 0,-1 0-5 16,1 4 7-16,0-2-3 0,-1-2-3 0,-3 2-5 0,2 2 5 15,2-2-2-15,-2 1 2 0,4 0 3 0,1 0-3 16,0 0-3-16,5 2-8 0,-4-3-7 16,8 0-1-16,-5 1-2 0,0-1-2 0,2 4-32 0,1-1-79 15,2-3 35-15</inkml:trace>
  <inkml:trace contextRef="#ctx0" brushRef="#br0" timeOffset="-205520.74">15033 2965 2 0,'-18'10'30'0,"4"0"-2"0,-2 2-3 15,5-5-1-15,0 3-3 0,1-3-2 0,1 3-3 16,-1-3 7-16,2 4-8 0,1-3-7 0,0-1 3 16,-1 1-2-16,2-4 2 0,3 1 6 0,-1 1-11 15,2-1-1-15,-1-3 3 0,3 3-1 0,0-5 4 16,-1 5 5-16,1-5-5 0,4 2-6 0,1 0-1 16,3-2 1-16,3-2 7 0,0 0-9 0,7-2 0 15,0 0-1-15,0 0 0 0,2-1 5 0,-1-3-5 0,-2 1 1 16,1-2 0-16,3 3-1 0,-5-7-3 15,-4 7 6-15,-4 0 3 0,3 0-6 0,-1 0 8 16,-5 2-2-16,2 1 6 0,-2-1 0 0,0-3 9 0,-1 4-5 16,-2 1-8-16,0-1 3 0,-2 3-7 0,0 0 1 15,0-5-3-15,0 5-4 0,0 0 4 0,-17 3 1 16,11-1-6-16,-6 0 2 0,-1 1 5 0,2 2-8 16,-1 0 3-16,-2 1 0 0,4-1 2 0,-3 1-3 15,4-2 4-15,-1 1-5 0,0 1 6 0,2 0-2 16,-1 0-7-16,2-2 5 0,2 0-6 0,3-2 4 15,-3 2 1-15,1-1 2 0,0 1-2 0,4-4-2 16,-2 2 8-16,2-2-4 0,0 0 0 0,0 0 3 16,10 0 0-16,-1-2-4 0,4-2 1 0,-3 0 0 15,9-1 4-15,-2-1 1 0,-6 1-8 0,6-1 4 16,-4 2-1-16,-2-1-1 0,1 2-4 0,-3-1 11 16,-3 2-5-16,-1-1-5 0,0 3 0 0,-1-2 0 15,-4 2-4-15,0 0 3 0,0 0-3 0,10 2 2 16,-10-2 1-16,0 0 0 0,-10 11 1 0,4-7-2 15,-2 5 4-15,-2-1-4 0,-5-1 1 0,-1 2 3 16,5-3-2-16,-5 4 5 0,5-4-2 0,-1 0 1 16,-2 1-7-16,4 0-12 0,0-2-25 0,0 2-39 15,3-5-88-15,2 2 39 0</inkml:trace>
  <inkml:trace contextRef="#ctx0" brushRef="#br0" timeOffset="-204614.74">14188 4201 56 0,'-9'-1'79'0,"-1"1"-9"0,0 1 0 0,1-1-11 16,-4 3-6-16,4 2-4 0,-5-1 1 0,4 1-13 15,-1 3 1-15,-7 1-3 0,5 4-5 0,-2 0 5 16,0 0-7-16,2 2 2 0,1 0-12 0,-2-1 6 16,5 3 4-16,0-1-10 0,4 1-1 0,-4-1 2 15,5 0-7-15,4-5 8 0,-2 1 0 0,2 1-3 16,2-3-4-16,2 2 1 0,2-2 6 0,2 0-8 15,6 1 2-15,-1-5-2 0,5-2 1 0,2-4 3 16,2-2-1-16,5 0-2 0,-7-1 3 0,10-5-11 0,-1 2 5 16,-5-6 3-16,-2 3-1 0,1-5-1 0,-5 5-7 15,-2-2 4-15,-1-1 5 0,-3 1-7 0,1-1-4 16,-6 0-2-16,0 2 3 0,-2-4 2 16,0 4 1-16,-5-2 2 0,2-1-9 0,0 3 3 0,-6-1-3 15,-1 1 6-15,-2-1-11 0,0 2 7 0,-4-2-1 16,-6 2 4-16,2 4-8 0,-3-1 7 0,-2 1-8 15,-1 1 2-15,-1 2 6 0,2 1-3 0,-1-1-8 16,2 2 10-16,1 0-9 0,4 0 3 0,3 0 1 16,-3 0 3-16,4 2 1 0,4-2-10 0,0 0-6 15,6 0-5-15,-9 0-6 0,9 0 2 0,0 0-4 16,0 0-12-16,0 0-21 0,21-5-21 0,-9 1-60 16,6 1-153-16,-2-4 67 0</inkml:trace>
  <inkml:trace contextRef="#ctx0" brushRef="#br0" timeOffset="-204284.74">14155 4262 20 0,'-14'13'91'0,"-3"1"-2"0,2 0-22 16,2 0 0-16,-1 2-4 0,4-3-3 0,1-4-11 0,-1 4-6 15,5-2-3-15,0-1-5 0,1-1 1 0,0-2-2 16,4-1 9-16,4 0-3 0,0-2-10 0,5 0-5 15,3-1 0-15,6-2 2 0,3-2-7 0,0-2 0 16,0 1-10-16,-1-3-6 0,1 1 4 0,-3 1 2 16,-7-1-7-16,2 2 3 0,-5-3-9 0,2 2 9 15,-4 0 0-15,-2 2 4 0,0-1-7 16,-3-1-1-16,-1 3 0 0,0 0 0 0,0 0 0 0,-15-2 5 16,5 2-7-16,0 2 4 0,-2-1-3 0,-2 1 4 15,0 0-6-15,1 0 3 0,-1 3 0 0,-2 0-1 16,5-2-4-16,-2 1 9 0,-1 1-3 0,4-4-1 15,0 1 0-15,4 0-15 0,0-1 0 0,3 0-3 16,3-1-2-16,0 0-12 0,0 0-21 0,0 0-28 16,19-4-56-16,-4-4-146 0,7 2 66 0</inkml:trace>
  <inkml:trace contextRef="#ctx0" brushRef="#br0" timeOffset="-203242.74">15908 4096 49 0,'0'-4'142'0,"0"4"-10"16,3-3-5-16,-3 3-17 0,0 0-8 0,1-4-10 0,-1 4-10 15,0 0-6-15,0 0-6 0,0 0-15 0,0 0-7 16,0 0-11-16,0 0-8 0,0 0 2 16,0 0-5-16,-10 17 4 0,0-9-4 0,-2 4 1 0,-11 4-6 15,2 2 1-15,-4-2-3 0,5 1 1 0,-2 1-9 16,2 0 6-16,2 0 1 0,1-3-3 16,7 0-6-16,-3 0 0 0,4 1 3 0,-1 0-3 0,2-1 0 15,5-3-2-15,1 0 4 0,1 0 1 0,2 0-3 16,1-3 3-16,5 2-3 0,2-3 5 0,0 1-5 15,9-1 2-15,-4-1 2 0,8-1-6 0,-3-2-1 16,0 0 4-16,3-3-8 0,-3-1 1 0,-1 2 7 16,2-4-10-16,-7 1 2 0,0-2 4 0,2 2-7 15,-2-3 9-15,-3 0-2 0,1 1 24 0,-3-1-5 16,0-2-2-16,0-1-3 0,-3-2 1 0,0 1-1 16,0 1-4-16,-3-2-1 0,1-4-4 0,-3 1 6 15,-1 0-4-15,-2-3-3 0,-2-1 6 0,0 0-9 16,-4 2 1-16,-1 0-7 0,1 0 3 0,-4 2-7 0,4 4 2 15,-1 0 3-15,0 1-5 0,-1 2-5 0,0 0 5 16,2 1-2-16,-3 0-1 0,1 3 0 16,3 1 0-16,-2 1-5 0,-1 3 5 0,2-4 0 0,0 4-2 15,-1-1-2-15,3-1-7 0,1 1-4 0,2-1-7 16,0 1 8-16,1 1-3 0,0-1 4 16,3-3 0-16,-4 5 7 0,4-5 3 0,0 0-4 0,9 4 4 15,-3-3 2-15,1-1 3 0,4-1 0 0,2-2-3 16,3 2-4-16,-1-2 5 0,-3-1 3 0,1 0 3 15,1 0-8-15,-2 2 5 0,-5-1-2 0,0 3 4 16,-1-2-1-16,-2 0-4 0,-4 2-7 0,0 0 1 16,0 0-3-16,0 0 11 0,-13 7-5 0,-1-3 1 15,-4 2-3-15,-2 2 7 0,1 1 0 0,-7 1 1 16,6-1-7-16,1 1 2 0,2-1 1 0,-1 1 2 16,4-2 2-16,1 1 1 0,4-2 4 0,1-2-12 15,2 4 11-15,1-4-1 0,5 1 7 0,0-4-1 16,5 2-4-16,4-3 3 0,1 1 4 0,7-2-4 0,2-3-4 15,3 2-3-15,0 0 1 0,-1-3 1 0,-1 0-3 16,-1 1 9-16,-1-1-3 0,-1 0-1 16,-7 4-2-16,3-5 1 0,-6 4 2 0,-1 0 2 0,2-1-8 15,-2 1 0-15,-6 1 0 0,5 0-2 0,-5 0-2 16,0 0-3-16,0 0 1 0,0 0 3 16,0 0 6-16,0 0 0 0,-15 12-4 0,11-10 3 0,-2 2-9 15,3-1 6-15,-3 1 6 0,4-4 0 0,-1 2-4 16,3-2-7-16,-6 3 14 0,6-3-6 0,0 0-5 15,0 0 6-15,0 0-5 0,0 0 5 0,18 0-7 16,-10-1-6-16,2-2-6 0,2 2-2 0,-2 1-13 16,0-4-3-16,2 4-9 0,-4-2 11 0,3 1-6 15,-3 1 2-15,-2 0-3 0,1-1-7 0,-1-1 1 0,-6 2-21 16,9-1-8-16,-9 1-63 0,1-2-150 16,-1 2 66-16</inkml:trace>
  <inkml:trace contextRef="#ctx0" brushRef="#br0" timeOffset="-200984.74">15475 3088 50 0,'0'0'48'0,"0"0"-1"15,0 0-7-15,0 0-3 0,0 0-5 0,0 0-5 16,0 0-3-16,0 0-3 0,0 0 1 0,-4-1-4 16,4 1-1-16,0 0-4 0,0 0-2 0,0 0 4 15,0 0-7-15,0 0 0 0,0 0-4 0,0 0-2 16,0 0 1-16,0 0 2 0,0 0 0 0,0 0-6 15,0 0 6-15,8 7 0 0,-2-5 0 0,0 2 1 16,4 0-4-16,8 2 1 0,1-2 2 0,8 2-2 16,3 1 1-16,4 1 0 0,1 1-3 0,15 3 0 15,-11-3 0-15,10 6 3 0,1-2 3 0,0 1-4 16,0 1-3-16,1 1 4 0,3 0-3 0,-2 0 3 16,-1-1-2-16,1 2 3 0,-2-2-3 0,0 3-4 15,-4-1 8-15,-9-2-2 0,2-3-1 0,-4 1-1 16,1-1 0-16,0 1 1 0,-3 0 2 0,-2 0-4 15,-1 0 0-15,-1-1 1 0,-1 1 0 0,-3-1 1 16,2 1 0-16,-3-2-1 0,-7 0-4 0,10 0 2 16,-9-1 3-16,1 0-1 0,-4-2-1 0,4 5-1 0,-2-6 0 15,0 2-4-15,2-1 8 0,-3 0-3 0,-3-2-2 16,2 2 4-16,1-1-4 0,-2 1 2 16,0-1 2-16,1 1 2 0,-4-2-5 0,-1-1 3 15,0 5-4-15,-1-7 4 0,-3 1-1 0,1 0-3 0,-2 0 4 16,0-3 1-16,-1 2-4 0,0 0-4 0,-2-3 17 15,-2 0-15-15,3 4 5 0,-3-4-4 0,0 0 2 16,0 0 5-16,0 0-7 0,0 0 1 16,0 0 2-16,0 0-2 0,0 0-2 0,0 0 0 0,0 0-1 15,0 0 3-15,0 0-3 0,0 0 0 0,0 0 6 16,0 0-6-16,0 0 1 0,-5-10 0 16,5 10-1-16,0 0-1 0,0 0 0 0,0 0-1 15,0 0 1-15,0 0 3 0,0 0-4 0,0 0 4 0,-8-1-4 16,8 1 1-16,-8 0 4 0,8 0-1 0,-14 3-3 15,9-3 1-15,-1 1 2 0,-1-1-1 0,0 3 2 16,2 1-2-16,-2 1 0 0,1 0-5 0,2-2 5 16,-4 2 0-16,2 6 1 0,1-4 3 0,-2 0 0 15,-4 2-4-15,2 3 0 0,-1-1 2 0,-2 3 0 16,3-1-1-16,-2-1 2 0,-1 2-3 0,1 1 3 16,2 2 3-16,1-2 2 0,-1 2 2 0,4-3-2 15,0 3 1-15,1 1-6 0,3-1 3 0,1 1 5 16,0-1 0-16,1 0-1 0,2 3 1 0,0-2-1 15,5-1 4-15,0-1-4 0,3-4 0 0,0 3 4 16,6-4-5-16,-2-1-6 0,4-2 8 0,0-2 0 16,4-1 2-16,-3 0-5 0,3-3-1 0,-4-2 1 15,4-1 0-15,-2-3 6 0,-3 0 4 0,2-3-1 16,-6-1 6-16,0-2 4 0,-1-1-3 0,1-3-5 16,-4-1-1-16,1-1-1 0,-2-1 3 0,-2 0-8 0,-4-1-2 15,5-2-4-15,-7 3 1 0,8-1 3 0,-7 1-4 16,-2 0 0-16,5-1 0 0,-3 2 4 15,-1 6 8-15,-2-2-1 0,-1 3-2 0,-3-3 0 16,4 3-5-16,-9-1 3 0,5 1 3 0,-6-3-4 0,0 2-2 16,-1 3-6-16,-4-1 11 0,-1 0-10 0,3 6 0 15,0-5 0-15,2 5 1 0,2-2-4 0,2 2-4 16,1 1 5-16,-2-2-4 0,9 3 12 16,-15 0-4-16,8 3 3 0,0-2-9 0,7-1-4 0,-12 3-2 15,12-3 6-15,-9 0-3 0,9 0 7 0,-5 3 1 16,5-3-6-16,0 0 3 0,0 0 4 0,0 0-5 15,0 0 11-15,-10 1 11 0,10-1-5 0,0 0 0 16,0 0 2-16,0 0-5 0,0 0-1 0,0 0-3 16,0-11 3-16,0 11-6 0,0 0 2 0,0 0-1 15,0 0-4-15,0 0-6 0,0 0-3 0,0 0 1 16,0 0 3-16,0 0-3 0,-9 11-4 0,1-3 5 16,-2 0-5-16,-4 2 0 0,0 2 4 0,-3-1-7 15,2-2 0-15,2 3 5 0,0-3 0 0,3-1-5 16,1 1 5-16,-1-4-2 0,0 5 0 0,2-5-3 15,3 1-12-15,0 0-4 0,2-1-1 0,2 1-1 16,1 0 8-16,1-1-3 0,3-1 0 0,3 0 11 16,3 2-4-16,1-2 1 0,7 0-3 0,-4 1 6 15,-3-1 2-15,2 1-2 0,0-2 1 0,-1 1 0 16,-1-1 2-16,-2 1 1 0,-1 1 3 0,-3-2-2 16,3 1 2-16,-2-1-4 0,-2 2 4 0,0-1 1 15,-3 1-4-15,3-1 4 0,-3 3 0 0,1-1 5 16,2-3 0-16,-2 2-8 0,-1-1 4 0,-1-4 1 15,1 5 5-15,-1-5 0 0,0 4-5 0,0-4 6 0,-2 4 0 16,-4 0-4-16,-1-4 8 0,7 0-5 16,-13 0 3-16,7 0-1 0,-7 0 2 0,8 0-6 15,-3 0 8-15,8 0-7 0,-14 0 4 0,14 0-3 16,-6 0 2-16,3-4-5 0,3 4-11 0,0 0-4 16,9-5-1-16,-1 2-4 0,-2 1-2 0,6-1-2 0,-2-1 3 15,4-1 1-15,-5 2 0 0,5 0 4 16,-5-2 1-16,-3 1 9 0,0-1 8 0,1 4 6 15,-4-4 8-15,2-1-1 0,-4 2 7 0,-1-1-4 0,0 0-6 16,0-2 8-16,-2 3-4 0,-2-2-6 0,-1-2 6 16,-3 1-5-16,1 2-4 0,0-2 10 0,-3 2-9 15,2 1 3-15,3 0 0 0,1 0 2 0,-2 0 0 16,2 0-9-16,-4 0-5 0,8 0-21 0,-2 0-39 16,-5 3-57-16,6-5-126 0,0 2 55 0</inkml:trace>
  <inkml:trace contextRef="#ctx0" brushRef="#br0" timeOffset="-199893.74">15186 3049 10 0,'0'0'34'0,"0"8"-4"0,2-4-5 0,-4 4-2 16,1-1 3-16,2 5-7 0,-1 0-2 0,2 4-18 15,0 0-1-15,1 0 4 0,-2 2 2 0,4 1-3 16,-2 1 0-16,5 4 6 0,0 1-4 0,-4-6 1 15,4 5 3-15,-2-6 0 0,7 0 1 0,-4-1 0 16,5 7 5-16,-4-7-3 0,9 2 4 0,-2 1 0 16,2-2-2-16,-1 1-3 0,3-1 7 0,1 0 0 15,-3 3-6-15,2 0-1 0,0-3-3 0,0 3 1 16,0 0 1-16,2-3 2 0,-3 2-6 0,-1-1 2 16,-3-3 1-16,-1 5-1 0,-2-4 0 0,-4 0-2 15,-2 0-1-15,1-3-1 0,-3 2 1 0,0-2-1 16,-5-2-2-16,4-1 1 0,-4 2 1 0,3-2 1 15,-1-1-2-15,-2 2 6 0,1 0-1 0,2 1 2 16,1-2 3-16,-3 4-3 0,1-3 1 0,1 0 5 16,2-1-5-16,-2 0 4 0,3 1 2 0,2 0-1 15,-3 0-2-15,1-1 0 0,2-2 2 0,-4 0-5 0,1-2-2 16,-1-2-3-16,-1 3 9 0,-1-4-7 16,3-1-1-16,-2 1-1 0,-2-1 3 0,3 0 3 15,-4-3-8-15,1 6 3 0,2-6-4 0,-3 0 2 0,2 5-1 16,-2-5-3-16,0 0 1 0,3 2 4 0,-3-2-2 15,0 0-1-15,0 0 1 0,0 0-2 0,1 4 3 16,-1-4-3-16,3 4 0 0,-3-4 1 16,1 2 4-16,-1-2-17 0,4 3-19 0,-4-3-22 0,0 0-45 15,0 0-107-15,0 0 48 0</inkml:trace>
  <inkml:trace contextRef="#ctx0" brushRef="#br0" timeOffset="-198728.71">15169 3018 41 0,'0'0'47'0,"0"0"-9"15,0 0-1-15,0 0-7 0,-11 2-3 0,11-2-2 16,-5 5 3-16,-1-2-8 0,1 1-3 0,0-1 4 15,-2 2-3-15,-1 2-7 0,1 1-14 0,-1-2 0 0,2 3 1 16,-3 0 3-16,0 1-4 0,-1 5 1 16,-2-2 1-16,0 1 1 0,1 3 2 0,-8 4 0 15,-2-2 1-15,2 3 0 0,-4-2-3 0,-1 1 0 16,1 0 1-16,-2-1-1 0,-1 1 5 0,2-1 0 0,-2 0-6 16,4-1-1-16,1 1 7 0,0-2-4 15,-2 2-1-15,7-1 3 0,-5 3-2 0,5-1 5 16,-5 1-2-16,5 1 2 0,0 0-6 0,-3-1 6 0,1 2 1 15,2 0-3-15,0-1 1 0,0 1 1 0,0-2-5 16,1 2 4-16,-2-2 1 0,-2-1-1 0,0 1-2 16,1-1 2-16,4-7 1 0,1 1-4 0,-2 0 10 15,2-5-8-15,-2 5-1 0,7-4 1 0,-3 4-1 16,2-6-2-16,0-1 6 0,-2 5-3 0,1-3-2 16,0 2 3-16,0-1-4 0,3 1 10 0,-3-2-8 15,-1 1 0-15,2 2-2 0,-4-4 0 0,4 2 3 16,0 1-2-16,-1-3 4 0,2 0-3 0,-1 1 2 15,-1 0-2-15,1-2-3 0,4-1 0 0,-3 1 0 16,0-2 0-16,0 3-1 0,1-2 5 0,2-1-4 16,0 1-2-16,-2 1 10 0,0 2-8 0,3-3-2 15,0-2 1-15,1 2 6 0,0-3-4 0,-2-1-5 16,4 1 4-16,-1 2-2 0,0-4 2 0,2-2 0 16,-3 5 3-16,1-3 2 0,2-2-6 0,0 5 0 15,0-5 6-15,0 0-5 0,0 0 6 0,-2 3-2 0,2-3-2 16,0 0 6-16,0 0-8 0,0 0 5 15,-1 4 1-15,1-4-2 0,0 0-2 0,0 0 0 16,0 0-2-16,-2 2-1 0,2-2 6 0,0 0-5 16,-3 3 4-16,3-3-1 0,-2 3 0 0,2-3-2 0,0 0 1 15,0 0-3-15,0 0 2 0,-2 3 5 0,2-3 5 16,0 0-2-16,0 0-7 0,0 0-5 16,14-9-19-16,-6 5-25 0,3-1-49 0,2-3-102 0,2-1 46 15</inkml:trace>
  <inkml:trace contextRef="#ctx0" brushRef="#br0" timeOffset="-192191.74">14325 4432 28 0,'-6'-3'48'0,"1"1"-1"0,-1-1-6 15,1 1-10-15,-2 0 1 0,4 0 0 0,-2 1-14 16,0-2 6-16,5 3 0 0,-8-2-4 0,4 1-3 16,4 1 2-16,-7-3-3 0,7 3 1 0,-5-1-1 15,5 1 0-15,0 0-7 0,0 0 3 0,0 0 1 16,0 0-4-16,0 0 9 0,0 0-5 0,-7-1 0 16,7 1-5-16,0 0-8 0,0 0-1 0,0 0 6 15,0 0 3-15,0 0-11 0,0 0 6 0,0 0-1 16,9 12 1-16,-3-9-1 0,1 0-4 0,1 1-2 15,1 2 7-15,2 2 0 0,-1-1 0 0,3-2 2 0,2 4-1 16,11 3 1-16,-11-3 0 0,12 6 0 0,-4-3-3 16,3 0 0-16,-6-2 1 0,3 2-2 0,-4-4-5 15,4 4 4-15,-8-4 0 0,2 3 3 0,0-5-6 16,-2 3 8-16,2-2-3 0,-3 3-6 0,-4-3 2 16,0 0 6-16,1 1-4 0,-4-1-3 0,1-1-3 15,-2 0 0-15,-1-2-5 0,-1 3 1 0,3-2-4 16,-4 1-4-16,0 0-2 0,-2-2-24 0,2 4-34 15,-3-2-84-15,3-1 38 0</inkml:trace>
  <inkml:trace contextRef="#ctx0" brushRef="#br0" timeOffset="-191695.71">14803 4718 1 0,'0'5'41'16,"-2"0"-3"-16,-1 1 0 0,3-1-7 0,-1-1-6 0,-1 2-1 15,1-2 0-15,1 1 0 0,0-2-3 16,1 2 0-16,1-1 3 0,-1 0-2 0,-1 0-2 15,0-4 0-15,9 2 1 0,-6 0 0 0,0-1 3 0,-3-1-3 16,13-3-7-16,-8 3-4 0,2-2 1 0,-1 2-4 16,-1-4 2-16,3 3-4 0,-8 1 7 0,9-2-7 15,-9 2-4-15,0 0 2 0,6 3 2 0,-6-3-7 16,0 6-2-16,-1-2-1 0,1-4 10 0,-5 11-6 16,1-5 5-16,0 0-6 0,0 3-7 0,-1-4 3 15,-1 4 5-15,-1-1-13 0,2 0-1 0,1-4-14 16,3 1-10-16,-2-4-33 0,3-1-76 0,0 0 35 15</inkml:trace>
  <inkml:trace contextRef="#ctx0" brushRef="#br0" timeOffset="-190237.74">15223 3160 21 0,'-3'5'41'0,"-1"1"-8"0,-2 4 4 0,-2-3-4 0,1 4-1 15,2-2-4-15,-7 4-5 0,3 0 1 0,0 1-4 16,-1 1 4-16,-1 2-6 0,3 0-1 0,-3 6 8 15,-3 2 1-15,1 4 5 0,-1 0 1 0,-1 0 1 16,0 3 7-16,0 0-5 0,-4 13-9 0,5-11 3 16,-4 7-1-16,-1 2 1 0,8-9-9 0,-3-2 4 15,3 2-2-15,-4 12-1 0,5-14-4 0,0-1 7 16,2 1-10-16,0-5 1 0,7-8 6 0,-3 1-2 16,3-5-6-16,1-1-3 0,0-5 3 0,0 0-1 15,0-1-1-15,0-1 5 0,0-2-7 0,0-3 4 16,0-2-3-16,0 0 0 0,0 0-16 0,0 0-5 15,0 0-18-15,13-5-13 0,-11-3-11 0,3 3-2 16,-1 1 6-16,1-4-9 0,3 2 6 0,-4-1 7 16,2-1 7-16,-1 3-4 0,0 1 2 0,2 0 5 15,-1-1 3-15,-1 1 7 0,2 2-6 0,-2-2 7 16,0 1 5-16,0-1 10 0,-1 1 9 0,-2 0 2 16,1-1 7-16,-1 3 1 0,2-4 2 0,-2 2 5 15,0-3-5-15,-1 3 1 0,-1-2 8 0,1 1 4 16,-1 4 7-16,-1-6-9 0,1 6 1 0,0-6-5 15,0 6-5-15,-3-5-3 0,1 2-2 0,2 3 3 0,-9-3-6 16,3 3-1-16,6 0-2 0,-14 0 7 16,2 3-9-16,0 2 3 0,0-1-4 0,-3 1-1 15,-2 5 4-15,1-1-1 0,0 0 3 0,-3 0-7 0,5 1 6 16,-4 0 0-16,5 1 2 0,1-4 2 0,2 1-6 16,3-1 1-16,-2 2-1 0,3 2 1 0,-2-2-2 15,4-1 2-15,1 1 5 0,2 0 0 16,1 2-1-16,1-2 3 0,2 1 2 0,1 0-4 0,2-1-1 15,1 1 3-15,3 0-2 0,3 0-2 0,-1 0 3 16,0 0-3-16,7-2 3 0,-6 1-6 0,0-2 7 16,2-1 1-16,-3-3-10 0,2-1 4 15,-4 1-1-15,-1-2-1 0,2-1 9 0,-3 0 3 0,-2 0 2 16,0-2 4-16,1-2-6 0,-3 3 3 0,0-3 1 16,0-3 2-16,-2 2 2 0,1 1-2 0,-2-4-8 15,-1 3-3-15,-1-3-2 0,-2 1-4 0,1 3 3 16,-2-2-1-16,-3 3 3 0,0 0-9 0,-2-1-9 15,-3 2 6-15,1 2 3 0,-2 2 1 0,-5 2 1 16,0 3-1-16,0 0-2 0,3 0 1 0,-3 3 0 16,5-1 10-16,-1 0-5 0,3 2-9 0,4-4 4 15,-1 4-2-15,1-3 4 0,2 1 1 0,2 2 1 16,2-2-3-16,1-3 3 0,1 0-4 0,2 1 2 16,1-4-4-16,0 0-3 0,3 0-2 0,3-3 2 15,1-1 2-15,3-1 1 0,-4-1-5 0,4-2 5 0,-3 0 4 16,1 1-7-16,1-3 2 0,-4-1 0 15,-3 3 5-15,1-3-3 0,-1 4 4 0,-1-3-2 16,-2 2 3-16,-1 0-2 0,1 0 1 0,-2 1 1 0,-1 1-8 16,-4-2-3-16,4 1 8 0,-5 0-5 0,1 3 3 15,-3-2-2-15,3-1 0 0,-1 1 3 0,2 0-8 16,-1-1-15-16,4 1-24 0,0-3-24 16,4-2-71-16,1-2-152 0,9-2 67 0</inkml:trace>
  <inkml:trace contextRef="#ctx0" brushRef="#br0" timeOffset="-189380.73">15250 3321 25 0,'4'7'35'0,"1"2"-4"0,3-1-2 16,7 4-1-16,1-2-1 0,8 3-6 0,0 3 1 16,3-2-6-16,1 1 3 0,1-3-3 0,2 0 1 15,2 1-3-15,2-2-5 0,-1 1 2 0,0 1 0 16,2-4-2-16,0 4 0 0,0-3 2 0,0 2-4 16,-3-3 6-16,1 3-5 0,-3 2 6 0,0-2 0 15,-3 3-2-15,0-1-1 0,-5 1 0 0,3-3-3 16,-6 5-1-16,3-1 2 0,-2 1-1 0,-7-3 2 15,1 0-1-15,-1 1-1 0,1-2 2 0,6 4-1 16,-7-5-3-16,0-4-2 0,3 0 2 0,-7 1 1 16,3-5-1-16,-2 0 1 0,0 0-1 0,-1-1 4 15,-4-3 1-15,0 2 4 0,1-2 5 0,-7 0 1 16,11-2 7-16,-8-1-8 0,-1-1-7 0,2 2-2 16,-2-3-1-16,-2-2-9 0,0 1 2 0,0 1-4 15,0-5-1-15,-2 5 4 0,-1-4-5 0,2 1-5 16,-1 1 7-16,-1 0-3 0,2-2 4 0,-3 3-4 15,0 0-1-15,1-2 6 0,1 5 6 0,0-3-2 16,-1 1 3-16,-2 1 0 0,4 1-4 0,-3-1 2 16,1 0 3-16,-3 0 1 0,2 2-4 0,-1 1-1 0,0-2 2 15,-2 0-3-15,1 2-6 0,-4 1 4 0,1 0 4 16,-1 0 2-16,1 1-12 0,-3 5 2 16,2-4 2-16,-4 3-1 0,6-1-2 0,-4 3 5 15,3-3 1-15,4 3 0 0,-5 0 3 0,2 3-3 0,1-3-2 16,0 2-2-16,0-3-4 0,3 0-7 0,2-3 1 15,-1 2 3-15,2 2 6 0,2-2-4 0,3 0-4 16,1 1 0-16,2 0-2 0,3-2 9 0,4 0-8 16,2 2-11-16,2-3-8 0,-6 1-10 0,3-3-6 15,-1 0-2-15,0 1-3 0,-1 2-30 0,0-1-86 16,-4-1 38-16</inkml:trace>
  <inkml:trace contextRef="#ctx0" brushRef="#br0" timeOffset="-189168.73">16212 3843 199 0,'0'7'-1'0,"-3"5"3"0,-1-6 0 15,0 6 3-15,-3-3 11 0,0 3-1 0,-2-3 4 16,0 5 2-16,3-5 0 0,-1-1-4 0,2-1-2 15,-1 1 3-15,1-3 0 0,1 1-3 0,1-2 0 16,-1 0-1-16,3-1 5 0,-3 0-2 0,4-3 1 16,0 6-4-16,0-6 0 0,0 0 4 0,0 0-5 15,0 0 0-15,16-5 1 0,-10 2-5 0,2-4-1 16,1 1 3-16,-3-1-5 0,1-2 1 0,-5 3 0 16,7 0-2-16,-5-1-2 0,-1 1 12 0,1-1 2 15,-2 3 9-15,0 0 1 0,-1-1-1 0,1 1 2 16,1 0-12-16,-3 4 1 0,0-5-2 0,0 1-8 15,0 4 3-15,-2-5-10 0,2 5-14 0,0 0-18 0,0 0-27 16,-3-3-59-16,3 3-127 0,-2-5 55 16</inkml:trace>
  <inkml:trace contextRef="#ctx0" brushRef="#br0" timeOffset="-187418.74">15143 2999 33 0,'0'0'34'16,"0"0"13"-16,0 0-6 0,0 0 7 0,0 0-4 16,0 0-4-16,13-3-5 0,-9 1-4 0,5 0 2 15,4-2-5-15,4 0 2 0,6 0 1 0,5-3-13 16,4 2 2-16,3 0-4 0,-2-2-5 0,7 0-8 16,9-1 0-16,5 1-3 0,-3-5-1 0,2 2 1 15,1 1 4-15,0 0-4 0,1-1-2 0,0 2 5 16,0 0 0-16,1-1 1 0,4-1-6 0,2 0 8 15,-1 2-6-15,2-2 5 0,-3 2-5 0,0-1 9 16,1 3-4-16,0-1 3 0,-3 0 1 0,2-1-6 16,-5 3-2-16,0 1 3 0,-3-4-3 0,3 4 4 15,-4-3 8-15,-12 4-7 0,14-1 0 0,-2 1 4 16,-14 3-1-16,-1-3 6 0,-2 3-10 0,-7 0 1 16,-5 0-2-16,-5 0 1 0,-4 0 5 0,-2 0-9 15,-6 0-1-15,4 0 0 0,-5 0-1 0,-4 0 3 0,5-3-6 16,-5 3-7-16,0 0 6 0,0 0-7 15,-18-4 0-15,10 3-2 0,-2-1 7 0,-1 1-1 16,5 1-9-16,-2 0-2 0,8 0-6 0,-10 1 0 16,3 1 2-16,3 1 7 0,0 2-1 0,2-3 3 0,-2-1-3 15,4-1-4-15,-1 5 7 0,1 0 1 0,0-5 0 16,2 7 2-16,0-5 2 0,0-1 0 16,-2-1 1-16,3 6-1 0,-3-6 1 0,2 3 5 15,-2-3-1-15,0 0 3 0,0 0 3 0,4 0-3 0,-4 0 2 16,0 0-3-16,0 0 0 0,0 0-3 0,0 0-1 15,0 0 8-15,0 0 0 0,0 0-6 0,0 0 8 16,0 0-2-16,2-8-2 0,-2 8 5 16,0 0-3-16,0 0-3 0,0 0-1 0,0 0-2 0,0 0-3 15,0 0 1-15,0 0-8 0,0 0-1 0,0 0-2 16,0 0 4-16,0 0-2 0,-20 7 4 0,9-3 7 16,-2 1-9-16,-2 2 6 0,-2-1 4 0,-2 2-1 15,2 2-1-15,-2-2 7 0,4 3-1 0,-2-2 3 16,4 1-5-16,1 1 5 0,-1 2-1 0,3-3-5 15,5 0 9-15,0 1-8 0,1-1 7 0,2 1 2 16,1-1 2-16,1 2-3 0,3-1 2 0,1-1-2 16,-1-5-2-16,3 4 4 0,2-5-1 0,3 3 5 15,0-3 2-15,8-2-9 0,0 0 8 0,1-2 3 16,0 0-1-16,-1-2-3 0,-1-3 9 0,4 1 3 16,-4-1-5-16,2 0 2 0,-1-3-8 0,-1 1 0 15,0 0 0-15,-2-4 1 0,-4 3 1 0,-1 0-7 16,1 2-4-16,-5-5-4 0,0 2 1 0,0-1-1 15,0 1-5-15,-3-1-6 0,0 1-4 0,0-2 2 16,-3-1-1-16,-1 3-5 0,1-3 1 0,-2 2 2 16,0-2 4-16,-3 3-5 0,0-2 5 0,-5 2-4 15,4 1 6-15,-4 2 2 0,0 0 1 0,-3 0-3 16,1 3 0-16,-3 3 4 0,1-3 2 0,0 5-2 16,0-1 1-16,-2 1 0 0,3 0 1 0,0 3-1 15,1 1 5-15,2-1 2 0,1 4-4 0,2-1 4 16,-2 1-2-16,4-2-1 0,3 0 2 0,-3 1-3 15,3-1 2-15,2 1 2 0,-2-2 3 0,2 1-5 16,-1-2 4-16,3 0 1 0,-2-1 2 0,0-1 0 16,-1-3 3-16,8 3 0 0,-4-3-4 0,-4 0 2 0,14-3 4 15,-3 0-2-15,-1-1-8 0,1-1 5 0,-1 1-2 16,0-1-1-16,-1-3 2 0,0 0-7 16,1 3 1-16,-1-1 1 0,0-1 7 0,-1 2-7 15,-2 1 0-15,-2-1-9 0,1 3 4 0,-3-2-7 0,0 3-10 16,-2 1 6-16,0 0 2 0,0 0-2 0,-15 6 4 15,8-3-1-15,-7 4 2 0,5-2 1 0,-2 3-3 16,2-2 5-16,-1-1-2 0,1 2 2 16,0 1 2-16,2-2 5 0,3 0-1 0,-1 1-4 0,3-1 8 15,-3 1-4-15,2-3 1 0,3 3 7 0,-1-3-11 16,1 1 5-16,1 1 10 0,2-4-8 0,2 0 3 16,1 0 3-16,0 1-7 0,4-3 3 15,0 0-3-15,3-2 5 0,-3-1-4 0,3 1-1 0,-2 0 4 16,-1-2-1-16,0 1 1 0,-2 0 6 0,-3-1 10 15,2 3-3-15,-4-1 9 0,3 1-16 0,-3 0 4 16,-3 1-6-16,8-3-5 0,-8 3-4 0,0 0 2 16,0 0-2-16,0 0 1 0,-9 10 2 0,4-6-7 15,-4-1 6-15,4 2-2 0,-1 4 3 0,0-6-5 16,0 4 3-16,2-4-6 0,-1 4-3 0,3-4 2 16,-1 1 0-16,1-2 0 0,0 2-5 0,2-4-4 15,0 7 10-15,-3-5 5 0,3-2-5 0,-2 4 13 16,2-4 1-16,0 0 3 0,0 0-5 0,0 0-3 15,0 0 0-15,0 0-3 0,0 0-10 0,8-13-11 16,-7 10-12-16,-1 3-59 0,1-5-97 0,-1 2 42 16</inkml:trace>
  <inkml:trace contextRef="#ctx0" brushRef="#br0" timeOffset="-184888.54">15309 2804 8 0,'0'0'18'0,"-10"0"-3"15,1 0 0-15,9 0 7 0,-17 0-1 0,8 0-2 0,-1 0 0 16,-1 1-2-16,-2 0-5 0,1 3-4 0,-3-1 7 16,-2-1-5-16,0 4-1 0,0-2 4 0,-1 3-6 15,-2 0 1-15,2 0-2 0,0 0 2 0,1-1-3 16,5 0-5-16,-3 2 6 0,5-1 0 0,1 1 1 16,0 2 3-16,-1-3 4 0,1 2-8 0,3-2 4 15,-1-1 2-15,2 4-4 0,0-1-2 0,1 3 3 16,-1-5-1-16,1 3-11 0,0-4 10 0,3 2 0 15,-3-1 5-15,3 0-7 0,-2 0-12 0,3 1 14 16,-1-5 2-16,1 6-1 0,2-6 3 0,0 2 3 16,1 1-5-16,0-1 8 0,4 3 3 0,-2-3-4 15,4 0-1-15,0 2-1 0,1-2 8 0,7 3-6 16,-6-4-5-16,8 1 1 0,-6 3 0 0,1-4-4 16,0-2 6-16,3 4-5 0,0-4 5 0,-4 0-3 15,4-2-4-15,2 1 6 0,-5-1 2 0,2-1-5 16,0-3-1-16,2 1 7 0,-5 0-5 0,1-1 20 15,-4-1 3-15,4-2-7 0,-5 4 4 0,-1-4-3 16,5-1 5-16,-4 1-5 0,-4-3-5 0,1 1-7 16,1-3 2-16,-1-1-16 0,-2 1 12 0,-2 0-3 15,2-4-7-15,-3 4-2 0,-1-1 6 0,-1 3-14 16,1-3-4-16,-2 1-2 0,-2 1-1 0,2 0 11 16,-1-2-10-16,-2 4-2 0,0 1 2 0,0 1-5 15,-1 0 3-15,1-1 0 0,-1 1 3 0,-2 5-3 16,3-3 5-16,-3-1-4 0,3 2 2 0,0 2 2 15,-4-1-7-15,4 2 9 0,-7 1-1 0,5 0 0 16,-5 2 3-16,3 0 2 0,-5 0-3 0,3 3 9 16,-2-1-10-16,2 2 4 0,-4 0-2 0,-1 0 3 15,0 3 1-15,1-2-1 0,-3 0 6 0,4-2-7 16,4 1 2-16,-4 0 5 0,2-1-8 0,2 1 0 16,0 1 8-16,-2 0-3 0,4-4 2 0,1 1-16 15,2 0 10-15,-3 0 5 0,3 1-5 0,0 0 3 16,4 2 0-16,-3 2-2 0,3-5 2 0,0 3 4 15,-1-1 2-15,6 2-10 0,-3 1 3 0,3 0 1 16,3 0 5-16,-2-1-5 0,-1 0 3 0,3 2 1 0,-1-1 1 16,2-1-2-16,1-2-3 0,0 0 2 0,1 2-3 15,-1-4 7-15,-1 4-2 0,2-3-2 0,-2-1 2 16,-2 3 0-16,2-4 3 0,1 0-8 16,0 1 2-16,-1-1 11 0,-1 1-10 0,3-3 0 0,1 1 2 15,-2 0 7-15,2-2-5 0,-1 2-4 0,-3-2-3 16,-1 0 5-16,6 0 2 0,-5 0-1 0,-7 0-1 15,14-2 2-15,-7-1-3 0,-1-1 8 0,0 0-7 16,1 0-5-16,4-1 5 0,-6 0-4 0,3-1 9 16,1 1-9-16,-4-4 5 0,0 3-4 0,3-5 2 15,-3 3-1-15,-1-6 0 0,1 5-1 0,-4-2-5 16,3 0 7-16,-4 2-3 0,3 0-3 0,-6-3 2 16,3 2-2-16,0 0-5 0,-1 0 12 0,-3 2-7 15,-1-2-1-15,1 3 4 0,3-1 0 0,-3 1-9 16,0 2 10-16,0-1-1 0,2-1-3 0,-5-1 2 15,2 4-2-15,0-2 4 0,0 2 3 0,-3 0-1 16,3 0-5-16,-4 1-4 0,2-1 6 0,0 3-1 16,-2 0 1-16,0 0 1 0,2 1-11 0,0 0 4 15,-3 1 5-15,-4 0 4 0,2 4-5 0,-3-2 1 16,5 1-1-16,-7 3 5 0,1 2-4 0,-2 0-2 16,1 3-7-16,2-5 8 0,-2 4 5 0,5-2-4 15,1 4-3-15,1-5 5 0,1 1 0 0,1 3-5 16,3-2 10-16,0 0-21 0,0 2 17 0,3-1 2 15,0 1-1-15,2-1-3 0,2 1 3 0,1 1 5 16,6 3-5-16,-5-1-3 0,5 1 8 0,-2-1 1 16,3-2-10-16,-1 0 4 0,-3-4 1 0,4 2-2 0,4-1 7 15,-1 0-6-15,-3-3-3 0,2-2 4 16,2 0-14-16,-1 1 10 0,2-3 7 0,-1 2-8 16,-1-3-9-16,0-1 24 0,-1-2-9 0,2-2 4 0,-1-1-5 15,1 1 5-15,-5-1-7 0,4-3 1 16,-3 2 6-16,-1-5-7 0,0 3 7 0,0-3-9 15,-4 1 5-15,4-6-7 0,-5 0 4 0,1 0-13 16,1-1 1-16,-3 3 5 0,-2-3-11 0,2 1 0 0,-3-4-2 16,-3 8-3-16,2-4-6 0,-2 2 11 0,0 3-5 15,-1-2-4-15,-1 3 7 0,-2 0 4 0,1 0 2 16,-3 2 0-16,4 2 1 0,-2-1 5 16,2 1-5-16,1 2 3 0,1 0 2 0,-4 2-1 15,1 0 0-15,2-1 4 0,4 2-3 0,-13 0 1 0,4 0 7 16,0 2-9-16,2-1 5 0,-3 3-4 0,3-2 5 15,-2 2-5-15,0 0 8 0,-1 3-2 0,1-4 0 16,3 3 2-16,-3 0-6 0,-1-2 5 16,3 1-2-16,-2 0-2 0,0 0 3 0,0 1-2 0,3-2 5 15,2 0-3-15,-1 1-3 0,0-1 3 0,-1 1 0 16,4-2-4-16,-2 3 4 0,0-4 3 0,3 2-3 16,0-1-4-16,-2 3 6 0,3-6-2 0,0 8 3 15,0-5 4-15,4 4-3 0,-3-2-4 0,3 0 5 16,0 1 0-16,4 0 1 0,1 1-5 0,0-4 4 15,1 4-4-15,0-3-2 0,3 0 2 0,1-2 4 16,1 0-3-16,0 2-3 0,-2-4-6 0,2 1 9 16,-1-2-3-16,-2-3 6 0,2 2-6 0,-2 0 2 15,-3-3-2-15,5 2 2 0,-5-5-1 0,-3 3-1 16,4-3-1-16,-3 2 0 0,-2-2 1 0,0-3-5 16,1 3 5-16,-2-2-10 0,0-1 2 0,-4 0 2 15,3 1 1-15,-3-1-2 0,0 1-3 0,-3 2 3 16,2-3 3-16,-3 1-7 0,-1 1 7 0,0 0-4 15,0-1 1-15,2 5 5 0,-5-2-6 0,2 0-3 16,-4 3 2-16,2-1 6 0,3 3-7 0,-8-1 5 16,3 0-11-16,2 3-2 0,-2 2-3 0,1-1-8 0,2 2 0 15,0-1-34-15,0 3-68 0,0-4 30 16</inkml:trace>
  <inkml:trace contextRef="#ctx0" brushRef="#br0" timeOffset="-183960.52">15282 2853 1 0,'-4'2'42'0,"4"-2"3"0,-1 4-11 16,1-4 1-16,-4 3-7 0,-2-2-4 0,2 1 3 15,4-2-7-15,-9 4 2 0,1-2-4 16,1 3 3-16,-2-1-9 0,1-1 0 0,-4 2 0 15,1-1 5-15,-4 6-7 0,0-3-8 0,0 3 6 0,0-2 0 16,0 4-4-16,0 0 7 0,-1 0-1 0,2 0-2 16,1 0 0-16,3 0 0 0,1 2-4 0,1-4 3 15,3 1-3-15,0-1 0 0,2-1 0 16,1-1 4-16,1 2 1 0,2-4 2 0,-1 1-1 0,5 0 0 16,-1-2-1-16,1-2-6 0,4-1 7 0,-1 1-5 15,3-3 10-15,-2 0-12 0,3-1 4 0,0-3-3 16,0-1 3-16,-1 2-4 0,0-4 1 0,-5-1-2 15,7 3 1-15,-5-4 0 0,1 0 3 0,0 1-3 16,-2 1 4-16,-2-5-4 0,2 2-5 0,-2 0 0 16,-1 0 2-16,3-1 4 0,-2 1-8 0,-3-1-2 15,1 6 14-15,0-1-6 0,-3 1 4 0,3-1-1 16,-3 1-4-16,1 2-1 0,-1-2 3 0,0 5-3 16,0-4-3-16,0 4 3 0,0 0-8 0,0 0 14 15,-10 0-9-15,10 0-1 0,-14 7 7 0,7-2-1 16,-4 2 0-16,1-1-5 0,-1 2 6 0,4-3-3 15,-3 3 0-15,-1 1-3 0,5-4 1 0,-2 2-2 16,3-2 1-16,-1-1-4 0,1 1-4 0,2-2 1 16,-1 1 5-16,1-1-1 0,1 0 2 0,-2-1-3 15,3 2 5-15,1-4 1 0,0 0-2 0,0 0-4 16,0 0 8-16,0 0-6 0,0 0 5 0,10-10 0 16,-6 8 0-16,1-2-2 0,3-2-7 0,1 0 8 15,-2 1 4-15,0 0 2 0,-2 0-7 0,4 0 2 16,-3 1 2-16,1 1-1 0,-2-3-1 0,-1 5-4 15,0-3 1-15,-1 3 2 0,-3 1 0 0,5-3-3 0,-5 3-4 16,0 0 6-16,0 0-1 0,0 8 1 16,-4-3-4-16,0 0 6 0,-3 4-1 0,-1 1-1 15,1-1-1-15,1-1 0 0,-2 1 3 0,0-1-3 16,3 1-2-16,0-1 7 0,-1-1 2 0,4 1-6 0,-3-3-1 16,2 1 2-16,0-1-1 0,1-2 5 0,2 1-3 15,-1-1 2-15,1-3 3 0,0 0 3 16,1 5-5-16,-1-5 3 0,0 0-1 0,0 0 1 15,15-5-11-15,-9 0 11 0,-1 2-2 0,1-1 0 0,1-1-1 16,-1 0-3-16,2 0 2 0,-2-2 4 0,-1 2-7 16,2 0 0-16,-3 3 4 0,0-2-1 0,0 3-2 15,-4 1-2-15,3-3-3 0,-1 0 1 0,-2 3-1 16,0 0-3-16,0 0 7 0,0 0-8 16,-7 11 4-16,4-6 0 0,-2 0-5 0,3-3 0 0,-1 3-13 15,2-2-2-15,-2 2-7 0,1 1-37 0,0-1-73 16,2-3 34-16</inkml:trace>
  <inkml:trace contextRef="#ctx0" brushRef="#br0" timeOffset="-183212.54">15254 2926 15 0,'0'0'18'0,"0"0"0"15,0 0 0-15,-1 11 1 0,-3-7-6 0,0 1-3 16,-2 4 6-16,2-1-6 0,-2 2 3 0,0-1-2 0,3 1 4 16,-4 4-5-16,2-4 4 0,-1 1-3 15,3-3-2-15,-1 1-4 0,2-3-1 0,-1 3 5 16,1-2-5-16,-1-1 3 0,0-2-3 0,1 1 4 0,2 1-3 15,0-2 1-15,0-4-3 0,-2 3 13 0,2-3 2 16,0 6 3-16,0-6-5 0,0 0 3 16,0 0-10-16,0 0 5 0,0 0-5 0,12-8-4 0,-9 4 4 15,1 0 2-15,0 0-5 0,-1 1 5 0,1 1-11 16,1-3 6-16,0 2-9 0,-3 0 5 0,-2 3-1 16,3-2 1-16,-3 2-3 0,0 0-5 15,7-1 8-15,-7 1-4 0,0 0-1 0,0 0 0 16,9 2 3-16,-9-2-4 0,6 4 1 0,-2-2 0 0,0-1-2 15,-4-1 7-15,2 5-7 0,2-4 2 0,-4-1 3 16,0 0-2-16,3 3-4 0,-3-3-7 0,0 0 5 16,0 0-1-16,2 2 2 0,-2-2-4 0,0 0-2 15,0 0 6-15,0 0 4 0,0 0-8 0,0 0 5 16,0 0-5-16,0 0 0 0,0 0-6 0,9-5-4 16,-9 5-1-16,3-6-18 0,-2 5 35 0,-1 1-27 15,3-5 30-15,-1 3-24 0,-2 2-29 0,4-4 13 16</inkml:trace>
  <inkml:trace contextRef="#ctx0" brushRef="#br0" timeOffset="-182640.54">15093 3004 9 0,'-4'5'18'0,"-1"-2"-3"0,3 0 2 0,-2-2-5 16,1 2-2-16,3-3-1 0,-6 2 5 0,3 0-2 15,3-2 1-15,0 0 2 0,0 0 0 0,0 0-3 16,0 0 3-16,0 0 0 0,0 0-4 0,13-8-1 16,-6 3 1-16,-1 1-4 0,-1-3 2 0,-1 4-1 0,1-1 5 15,0-1-7-15,-2-2-3 0,3 2 5 16,-4 1-8-16,2 0 5 0,-1 0 4 0,-1 0-2 15,-2 0-3-15,2 0 3 0,0 2-3 0,0-3 0 16,-2 5-2-16,0 0-2 0,0-3-1 0,0 3-4 0,0 0 3 16,0 0 2-16,0 0-2 0,0 0 0 0,0 0-3 15,-9 8 2-15,5-3 1 0,0-1 2 16,-1 1-1-16,2 2-4 0,-2 0 5 0,0 1-2 0,2-1-5 16,-3 2 2-16,2-1 5 0,1-4 4 0,0 2-8 15,-1 2 8-15,0-3-4 0,3 1-1 0,-4-1 5 16,5-1-6-16,-3-2 8 0,3 4-4 0,0-6 7 15,0 0 8-15,-2 2-1 0,2-2-1 0,0 0-5 16,0 0 0-16,0 0 0 0,0 0-6 0,0 0 3 16,0 0-3-16,10-10-9 0,-9 8-12 0,-1 2-14 15,4-5-28-15,-4 5-63 0,4-5 29 0</inkml:trace>
  <inkml:trace contextRef="#ctx0" brushRef="#br0" timeOffset="-182019.54">15079 3071 7 0,'-1'3'21'0,"-2"-1"-4"0,3-2 2 15,-6 1 7-15,6-1-7 0,0 4 11 0,0-4-2 16,0 0-1-16,0 0-7 0,0 0 2 0,0 0-6 16,0 0 1-16,-8-6-4 0,8 6-3 0,0-8-3 15,0 8 2-15,3-9-3 0,-2 6-1 0,0-2-2 16,2-1 4-16,-3 0-1 0,4 0 1 0,-2-1-4 0,-2 1 2 16,4-1-1-16,-4 1 5 0,4-1 2 15,-3 4-5-15,2-1 2 0,-1 1 0 0,1 1-2 16,-3 2 2-16,1-7-2 0,-1 7-1 0,0 0-3 0,3-3 2 15,-3 3-3-15,0 0 2 0,0 0-1 0,0 0 1 16,-21 7 1-16,15-3-2 0,1 0-3 0,-7 2 2 16,6 0-3-16,-3-1 2 0,1 0-2 15,3 0-1-15,0-1 6 0,1 1-5 0,-2 0 3 0,3 0-7 16,1-2 1-16,-3 0 0 0,5-3 3 0,-5 5-5 16,5-5 5-16,-2 1 7 0,2-1 7 15,0 0 2-15,0 0 1 0,-4 3-2 0,4-3 5 16,0 0-1-16,0 0 4 0,0 0 3 0,8-10 0 0,-8 10-4 15,0 0-2-15,2-5-4 0,-1 2 2 0,-1 3-9 16,0 0 1-16,0 0-11 0,0 0-10 0,0 0-9 16,0 0-6-16,0 0-5 0,0 0-14 0,0 0-38 15,0 0-93-15,0 0 41 0</inkml:trace>
  <inkml:trace contextRef="#ctx0" brushRef="#br0" timeOffset="-168216.75">13486 3238 59 0,'0'0'64'16,"0"0"-10"-16,0 0-2 0,0 0-9 0,0 0 2 15,0 0-4-15,0 0-3 0,0 0-6 0,0 0-9 16,0 0-1-16,11-8 4 0,-11 8-4 0,4-4-3 15,-4 4-1-15,0-2-10 0,1-2 5 0,-1 4 1 16,4-8-4-16,1 4-3 0,-1-1-2 0,1 1-1 16,-2-1 4-16,3-1-4 0,-2-1-8 0,5-1-3 15,-4 0 0-15,0-1 3 0,4 1-3 0,-2-1-4 16,1 0 5-16,-1 1 1 0,2-1 2 0,1-1-6 16,-2 0 1-16,-1 1-2 0,-1 1 4 0,1-2 1 15,2 1-2-15,-4-1 3 0,2 1 5 0,-1-1-8 0,0 2 3 16,2 0 6-16,-2 0-4 0,2-2 0 15,1 3 1-15,1 0-2 0,-1-2 2 0,2 1-2 16,1 1 1-16,1 2 2 0,-2 0-3 0,5 0 1 16,-2 1-1-16,-1-3 3 0,-1 3-1 0,2 0-1 0,-2 2-1 15,1-4 0-15,-3 4 1 0,-1-1 2 0,0 1-3 16,-3 0 5-16,-1 2 1 0,0-3 2 16,-5 3 2-16,9 0 3 0,-9 0 8 0,5-2-7 15,-5 2-6-15,6-1 0 0,-6 1 3 0,5-1-6 0,-5 1 2 16,10 1-3-16,-10-1 0 0,11 3 4 0,-3 0-2 15,0-1 0-15,-1 0-3 0,1 3 1 0,2 2 9 16,3-2-9-16,-4-2-2 0,-1 2 5 16,1 0-2-16,1 0-4 0,-1-1 3 0,-1 2-3 0,2-1 4 15,-6-1-6-15,3 1 4 0,-2-1 4 0,2-1-5 16,-1-1 1-16,-2 3 4 0,0 0-4 0,1 0 1 16,-1-3 2-16,-2 1-7 0,3 1 4 15,-1-1-4-15,1 2 4 0,-2-1 0 0,1-2-1 0,0 3 1 16,-1-2-3-16,1 4 2 0,-2-4 1 0,0 2-2 15,4 2-1-15,-4-2 4 0,0 0-2 16,2-2-1-16,0 2-1 0,-3-1 1 0,0-1 5 0,2 2-1 16,2-4-2-16,-5 3-3 0,5 0 5 0,-4-1-1 15,3-1-3-15,-1 2 5 0,-1-3-2 0,2 4-3 16,0-3 2-16,1 1 3 0,-2-1-4 0,2 0-2 16,-1 0-13-16,-2 1-3 0,-2-3-5 0,4 4-10 15,-1-3-15-15,-3-1-25 0,1 5-78 0,-1-5 35 16</inkml:trace>
  <inkml:trace contextRef="#ctx0" brushRef="#br0" timeOffset="-167206.75">13744 2863 19 0,'0'-4'24'0,"0"-1"4"0,0 2-2 0,2-2 3 16,1 1-1-16,-2-1-2 0,-1 0 0 0,0 5 1 15,0-7-4-15,0 3-4 0,4 0 4 0,-4 0-6 16,1 0-1-16,-1 4-4 0,0-9 6 0,0 7-7 15,3-2 1-15,-3 1-1 0,0 3-1 0,0-7 1 16,0 3-2-16,0 4-7 0,0-5 4 0,0 5-2 16,0-5 0-16,0 5 1 0,1-3-2 0,-1 3 0 15,0 0 3-15,0-5-3 0,0 5 2 0,0 0-2 16,1-4 1-16,-1 4-5 0,0 0 2 0,0 0-1 16,0 0 0-16,0-3-6 0,0 3-3 0,0 0-2 15,0 0-1-15,0 0 2 0,0 0-4 0,0 0 5 16,0 0 0-16,0 0 3 0,0 0-4 0,0 0 6 15,0 0 0-15,0 0 1 0,0 0 5 0,0 0-2 16,0 0 0-16,0 0 7 0,0 0 4 0,0 0-1 16,0 0-7-16,0 0 4 0,0 0-6 0,0 0 5 15,0 0 1-15,0 0-3 0,0 0 3 0,0 0 2 16,0-5-1-16,0 5 0 0,0 0 3 0,7-2-3 16,-7 2-3-16,6-5-2 0,-2 4 2 0,1 0-3 15,4-2 7-15,0 3-3 0,0-3-5 0,2 0 5 16,-2 1-5-16,3-1 3 0,3 1-9 0,-2 0 8 15,2 0-3-15,1 2 1 0,-2 0 1 0,-1-1-6 0,0 1 2 16,-1 0-1-16,-2 0 1 0,-1 0 0 16,-1-2 1-16,-2 2-7 0,2 0 7 0,-8 0-3 15,10 0 2-15,-10 0-1 0,7 0 3 0,-7 0-3 16,0 0-2-16,0 0 2 0,9 0 1 0,-9 0-1 0,0 0-3 16,3 2-1-16,-3-2 3 0,0 0-5 0,0 0 1 15,0 0 7-15,0 0-2 0,-1 3-1 0,1-3-3 16,0 0 1-16,-4 8 4 0,2-4 1 15,2-1-4-15,0-3 7 0,-3 7-6 0,3-2 6 0,-1 0-1 16,0 2-1-16,-1 0-4 0,-1-1 5 0,1 1-5 16,2 2 9-16,-4-2-9 0,4 1 7 0,-1-1-4 15,0 0 2-15,-3 3 0 0,4-5 1 0,-1 2-2 16,-2-2 0-16,3 1 5 0,-1 0-5 0,1-2 0 16,-3-1 6-16,2 1-4 0,1-1-1 0,0-3 2 15,0 5-5-15,0-5-18 0,0 6-12 0,0-6-31 16,-1 4-66-16,1-4 29 0</inkml:trace>
  <inkml:trace contextRef="#ctx0" brushRef="#br0" timeOffset="-166434.75">13870 2709 29 0,'0'0'75'0,"0"0"-5"0,0 0-14 0,0 0 7 16,-2-11-9-16,0 7 1 0,0-1-15 0,2 0-4 0,-3-2 6 16,2-1-16-16,1-1 7 0,-3 0-4 0,2-1-12 15,0-1 5-15,0-2-7 0,-1 1 10 0,2-2-9 16,-1 1-1-16,2 3-3 0,-1-7-2 16,2 5 7-16,3-5-6 0,-1 1 3 0,1 2-8 0,2-2 4 15,0 2-3-15,0-1-2 0,2-1 2 0,1 3 3 16,-3-3-5-16,3 1-1 0,-2 5-6 0,2-7-7 15,-1 5 10-15,-4 0-2 0,5-2-4 0,-2 1 0 16,-3 2-2-16,-1 0-1 0,0-2-4 16,-3 7 7-16,3-6-5 0,0 2 0 0,-4 3 6 0,0 0-7 15,0 2 6-15,0 0-4 0,0 0-5 0,0 1 0 16,0 4-7-16,-4-5-8 0,4 5-5 0,0 0 3 16,0 0 0-16,0 0 8 0,0 0 0 0,-10 11 4 15,7-5 2-15,-2-1-2 0,1 4 8 0,0 1-5 16,-1-2 5-16,4 4 2 0,-5-5-2 15,3 5 1-15,0-2 0 0,2 1 4 0,-3-1-2 16,3 1 4-16,-2 0 1 0,2-1 3 0,-1 2 0 0,0-2 0 16,2 1-2-16,-2 1 1 0,2-2-1 0,-3 3 0 15,2-4-1-15,1 1 3 0,-2 2 4 0,0-4-7 16,2 3 3-16,0-4-1 0,0 1 5 0,0-3-4 16,-2 2 3-16,0-5 1 0,2 2-7 0,-1 0 11 15,1-4-4-15,0 4 7 0,0-4-2 0,0 4-6 16,0-4 5-16,-2 4-2 0,2-4-7 0,0 0-11 15,0 4-16-15,0-4-33 0,0 0-67 0,-3 4 30 16</inkml:trace>
  <inkml:trace contextRef="#ctx0" brushRef="#br0" timeOffset="-164188.75">15096 2852 14 0,'0'0'27'15,"-10"-3"-4"-15,6 2-9 0,4 1 11 0,-13-1-4 16,10 0-7-16,3 1 2 0,-10 0-3 0,10 0 0 15,-9 2-7-15,4-2 5 0,5 0 0 0,-13 3-1 16,8-2-4-16,0 1-3 0,-3 3 1 0,4-2 0 16,1-1 0-16,-3 0 0 0,0 1-1 0,2 1-1 15,3 0 1-15,-3 0 4 0,-1 2-4 0,1-5-3 16,-1 6 3-16,4-2-3 0,-3 2-1 0,0-2 1 16,2 3 3-16,-2-2-1 0,3 5 3 0,-3-4-3 15,2 3 1-15,2-1-6 0,-1 0 3 0,1 0 2 16,-1-1 3-16,0 1-4 0,1-1 2 0,0 0-1 15,1 1 0-15,-1-1-1 0,0-1-4 0,0-1 11 16,0 0-6-16,0 2-1 0,0 3-2 0,1-5 5 16,0-1 1-16,1 2-3 0,0-1 5 0,0 0-4 15,0 0 1-15,1-1-2 0,1 2 1 0,-1-1 0 16,1-2 2-16,1 0-4 0,-1 2 7 0,1-1-2 16,0-1 0-16,1-2 0 0,1 4-2 0,3-4 0 15,-2 1 3-15,2 1 0 0,-1-1-1 0,4 1 2 16,0-1-1-16,-3-1 3 0,0-1-5 0,2 3 1 15,-2-3 2-15,-2 1-2 0,-2-2-4 0,2 0-1 16,-2 0 11-16,-1 0-4 0,-5 0 4 0,13-1-9 16,-7 1 0-16,-1-1 2 0,1 0-3 0,-6 1 1 15,11-3 3-15,-6 1 1 0,0 0-3 0,4 0-11 0,-2 1 7 16,3-1 2-16,0-1 0 0,-1 0-1 16,10-3 4-16,-10 2-5 0,1 0 1 15,-5 0 0-15,6-1 7 0,-5 0 2 0,3 1 4 16,-1-1-3-16,-2-3 3 0,1 1-5 0,-2 1 4 0,3-2 1 15,-2 0-5-15,-3 4-2 0,0-4 6 0,3-1-5 16,-3 1 0-16,2 4-4 0,-1-6 1 16,-2 3 1-16,2-4-3 0,-2 4 3 0,0 0 0 15,-1 0 3-15,0-1-8 0,2-1 2 0,-3 1 3 0,2-1-3 16,-4 1-2-16,2 3 0 0,-1-1-4 0,1-3 3 16,-2 4 1-16,4 0-3 0,-4-3 1 0,0 4-5 15,1-1 0-15,-2-3-10 0,1 4 4 0,-2-2 1 16,0 1 2-16,-1-1 2 0,1 2-2 15,-1-2 5-15,1 2-5 0,-4-1-1 0,0-1 1 0,3 2 7 16,-5-1-8-16,4 0 9 0,0 2-2 0,-7-1-2 16,9 1 6-16,-5 0-6 0,-1-1 2 0,2 2-2 15,-1-1 1-15,-2 3-1 0,2 0 10 0,-1 0-7 16,0 0 4-16,-1 0-1 0,0 3-4 0,-1-2 1 16,2 2 1-16,-2-2-1 0,1 1-1 0,1 0-4 15,1 1 0-15,0-3 9 0,3 2-4 0,-1 2-2 16,-2 0 11-16,3-1-5 0,1 1-3 0,-2 1-1 15,1 0 2-15,1-1-2 0,-3 1 2 0,3 5-5 16,0-3 4-16,-2 1 4 0,2 1 2 0,0 0-5 16,5 2-2-16,-6-2 6 0,2-1-4 0,2 2-3 15,0 1 4-15,0-1-4 0,0 2 4 0,0-2-2 16,0 0 2-16,1-1-1 0,1 1-1 0,-2-3 1 16,4 3-1-16,-4-1 3 0,4-3 0 0,-2 2-2 15,0 0-1-15,1 0 5 0,1-2 2 0,2-3 2 16,0 5-4-16,-2-3 7 0,5-1-3 0,0 1-3 15,2 0 1-15,-2-1-2 0,5 1 1 0,0 0-5 16,-1-3 5-16,3 1-2 0,0-1 3 0,4 1-4 16,-4-1-1-16,-1-3 6 0,-1 2-9 0,-1-1 10 15,2-2 0-15,-3-1 1 0,-3 1-3 0,1-1 6 0,-3 1-8 16,2-4-3-16,-2 2 2 0,3 0 12 16,-2-1-7-16,-5 0-1 0,3 0 4 0,0-2-4 15,0-1 4-15,-3 2-3 0,0-2-10 0,-1 1 3 16,3 2-4-16,-3-3-18 0,1 4-7 0,-1-2-20 15,4 0-58-15,-8 1-115 0,3-2 52 0</inkml:trace>
  <inkml:trace contextRef="#ctx0" brushRef="#br0" timeOffset="-163160.72">15038 2992 7 0,'0'0'47'16,"0"0"0"-16,0 0-11 0,0 0-2 0,0 0-8 16,0 0-1-16,0 0-4 0,0 0 1 0,0 0 0 15,0 0-18-15,0 0 7 0,0 0 7 0,0 0-6 16,0 0 0-16,0 0 3 0,0 0-8 0,0 0 4 16,0 0-7-16,0 0 3 0,0 0-1 0,0 0 1 15,0 0 3-15,0 0-7 0,0 0 3 0,0 0 0 16,0 0 2-16,0 0-6 0,0 0 1 0,0 0 3 15,0 0 1-15,0 0-1 0,0 0 0 0,0 0 0 16,0 0 7-16,0 0-4 0,0 0 0 0,0 0-6 16,0 0 3-16,0 0 2 0,0 0-4 0,0 0 0 15,0 0 1-15,0 0-6 0,0 0 4 0,0 0 2 16,0 0-2-16,0 0-4 0,0 0 2 0,0 0 0 16,0 0 0-16,0 0 4 0,0 0 1 0,0 0-6 15,0 0 4-15,0 0-1 0,0 0-6 0,0 0 2 16,0 0-1-16,0 0 1 0,0 0-2 0,0 0 10 15,0 0-3-15,0 0-4 0,0 0 1 0,0 0-6 16,-4 12 10-16,4-12-12 0,0 0 2 0,0 0 1 16,0 0 8-16,0 0-6 0,0 0-1 0,0 0 7 0,0 0-4 15,0 0 3-15,0 0-8 0,0 0 6 0,0 0 3 16,0 0 3-16,0 0-4 0,0 0 11 16,0 0 3-16,0 0 1 0,0 0 6 0,0 0-5 15,0 0 1-15,0 0-6 0,0 0 6 0,0 0-6 0,0 0-1 16,0 0 8-16,0 0-10 0,0 0-5 0,0 0 2 15,0 0 1-15,0 0-2 0,0 0 3 0,0 0-2 16,0 0 3-16,0 0-11 0,0 0-2 16,0 0 5-16,0 0-6 0,0 0-3 0,0 0 0 0,0 0-1 15,0 0-5-15,0 0 13 0,0 0-8 0,0 0 8 16,0 0-2-16,0 0 2 0,0 0 1 0,0 0 3 16,0 0 2-16,0 0-12 0,0 0 8 0,0 0-1 15,0 0-2-15,0 0-1 0,0 0 4 0,0 0-1 16,0 0 1-16,0 0 2 0,0 0 8 0,0 0 10 15,0 0 9-15,0 0-2 0,0 0 1 0,0 0 2 16,0 0 17-16,0 0 1 0,0 0-7 0,0 0-14 16,0 0-7-16,0 0 0 0,0 0-1 0,0 0-10 15,0 0-16-15,0 0-23 0,0 0-13 0,0 0 4 16,0 0-3-16,0 0-2 0,3 5-3 0,-3-5-3 16,0 0-6-16,0 5-1 0,0-5 2 0,1 5-5 15,-1-5 0-15,4 4 8 0,-4-1-3 0,0-3 9 16,1 4-4-16,2-2 7 0,-3-2 6 0,0 0 4 15,0 0 4-15,5 1-1 0,-5-1 6 0,0 0-3 16,0 0 5-16,4 2-6 0,-4-2-16 0,0 0-45 16,0 0 21-16</inkml:trace>
  <inkml:trace contextRef="#ctx0" brushRef="#br0" timeOffset="-161195.75">14205 4252 23 0,'0'0'48'0,"0"0"-4"15,-1-6-6-15,1 6-1 0,-3-2-7 0,3 2 6 16,-2-3 0-16,2 3-7 0,-3-3 4 0,3 3-5 0,-5-4-1 16,5 4-6-16,-5-3 4 0,1 0-5 0,4 3-3 15,-10-1 2-15,3 0-6 0,2 0 0 16,5 1 1-16,-15 0-6 0,11 1 4 0,-3 1-3 15,-1 0-7-15,3-1 7 0,-3 2-1 0,2-2 3 0,-1 2-5 16,0 1 3-16,-1-1-4 0,0 2 1 0,3-2-3 16,-2 0-3-16,1 1 4 0,0 0-12 0,2 3 12 15,-1-3-4-15,1 3 7 0,-1-3-4 0,2 2-2 16,2 1 1-16,-1 0 4 0,0 0 4 0,2 0 3 16,0-2-1-16,2 5 3 0,-2 1-19 0,1-5 15 15,0 5-7-15,0-3 6 0,1 0-2 0,-1 1-1 16,2 0-9-16,-2-1 8 0,1 1 2 0,0-2-7 15,-1-1 6-15,2-1 1 0,-2 0-1 0,2 0 5 16,-1-1-4-16,-1 0 3 0,4-2 8 0,-2 0-4 16,-3-2-2-16,10 2 2 0,-10-2 0 0,13-4-1 15,-4 2 3-15,1-2 2 0,0 1-2 0,2-1-11 16,1 0-4-16,-1-1 5 0,0 0 3 0,-2 1-4 16,3 0-6-16,-3-2 5 0,-1 2-1 0,0 2 1 15,-4-1-4-15,2 1-2 0,2-1 1 0,-3-1-5 16,-2 2 19-16,1-1-9 0,0 0-13 0,-1 1 5 15,1 0 3-15,-2 0-7 0,1-1 6 0,-4 3 10 16,7-5 0-16,-6 5-6 0,2-4-4 0,-1 1 3 16,2 0 6-16,-3-1-13 0,2-1 5 0,0 0 3 15,-2-1-6-15,-1-1-8 0,5 1 8 0,-3-1-6 16,0-1 4-16,-1 3-2 0,-1-2-3 0,0 2 10 16,2-1-7-16,-4 1 2 0,2-1 3 0,0 1 1 15,0 1 3-15,-1 0-3 0,-2 0 5 0,2 0 1 16,1 4 0-16,-6-6-8 0,3 4 13 0,-1-2-14 15,0 2 7-15,4 2 0 0,-6-5 0 0,2 4 2 0,0-2-8 16,-3 2 0-16,3-2-3 0,-3 2 3 16,1-1-3-16,6 2 13 0,-10-2-10 0,2 0 10 15,4 1-17-15,4 1 14 0,-11 0 1 0,3-2-7 0,2 2 4 16,-1 3 3-16,-2-2-7 0,1 1 0 0,1 2 5 16,-2 0-8-16,1 2 8 0,-2-3 0 0,4 3-1 15,-3 0-6-15,4-1 7 0,-3 2-2 0,2 0-3 16,1 0 8-16,-2-1-6 0,2-1-6 0,0 1 7 15,1 1 3-15,0-2-1 0,2 0-13 0,-2 0 8 16,0 2 5-16,1-2-5 0,2 0 2 16,-1 2 3-16,2-3-2 0,-2-2 3 0,2 3 2 0,0 0-5 15,2 0 8-15,-1-3 2 0,1 4-8 0,1-4-4 16,2 1 13-16,0 1-12 0,2-3 2 0,2 0-2 16,-2-1 0-16,0 1-5 0,0 1-5 0,2-2-6 15,2 1-10-15,-4-2-16 0,3 2 5 0,-2-2-8 16,2 1-11-16,0-2-14 0,-3 1-51 0,-1-1-132 15,3-1 59-15</inkml:trace>
  <inkml:trace contextRef="#ctx0" brushRef="#br0" timeOffset="-159469.75">14214 4306 57 0,'-5'3'46'0,"-3"-1"5"15,-1 3-4-15,0 0-2 0,4-1-2 0,-8 1-6 16,4-1 2-16,4-1-10 0,-5 5 2 0,1-3-6 0,0-1-2 15,1 1-5-15,2 0 1 0,1-1-6 0,1-1 5 16,0 2-8-16,1-1-3 0,-1 0 8 16,0 0 0-16,3-1-7 0,-1 0 4 0,2-3-2 0,2 6-1 15,-2-6-3-15,7 5 8 0,-2-5-1 0,6-2-3 16,-3 2 2-16,7-3-1 0,-2 1-2 0,4-3 1 16,-4 1-5-16,5 0-2 0,-5 2 2 0,1-3-2 15,-4 2 2-15,3-1 5 0,-4 1-9 0,-3 1 3 16,5-2 4-16,-4 1-4 0,-2 0 3 0,0 1-4 15,0-1-6-15,1 2 8 0,-5 0-6 16,5-2 3-16,-6 3-2 0,4-4 4 0,-4 4-2 16,2-3 3-16,-2 3-10 0,0 0-3 0,0 0 5 0,0 0 1 15,-7-5 0-15,7 5 6 0,-9-1-9 0,9 1 7 16,-10 1 3-16,10-1-1 0,-13 1 0 0,4 1 8 16,-1 0-3-16,2 0-4 0,-1-1-1 0,2 2-1 15,-1-2 0-15,0 2-3 0,-1-1 2 0,4 1-4 16,-5 0 6-16,2 2-10 0,2-1 7 0,-2 1-3 15,3-5-4-15,-1 4 8 0,3-1-4 0,-2-2-8 16,1 1 1-16,0 1-9 0,4-3 4 0,-2 4-12 16,2-4 10-16,0 0 2 0,0 0 0 0,0 0-3 15,20-2-3-15,-10-1 2 0,3-1-3 0,-3 1 4 16,6-2 4-16,-5 2 1 0,2-1 2 0,0-1 3 16,-4 0 7-16,0 1-6 0,-3-1-1 0,2-1-8 15,-2 1 13-15,-2 3 5 0,-1-2 2 0,0-1 9 0,0 0-2 16,-2 3-5-16,2-1-4 0,-3 1 5 15,0 2-7-15,2-7 4 0,-2 7-4 0,0-4 3 16,0 4-1-16,0 0-5 0,0 0-5 0,-9-1 5 16,9 1-6-16,-9 0 2 0,9 0 4 0,-10 1 3 0,1 0-7 15,2 1 1-15,-1-1 0 0,1 1 5 0,-1-1 0 16,1-1-2-16,-2 2 2 0,4-2 2 16,-4 0 0-16,0 0-4 0,9 0 6 0,-10-1 0 0,3 0 1 15,7 1-8-15,-10-1 7 0,10 1 4 0,-9-2 0 16,9 2 6-16,-5-3-2 0,5 3-8 0,-1-5 3 15,1 5-3-15,1-4 4 0,-1 4-6 0,4-6 2 16,-3 4 3-16,2-2-3 0,2 2 1 0,-1-1 2 16,-4 3-4-16,5-4 1 0,-3 1-3 0,-2 3 4 15,4-4-7-15,-4 4 5 0,4-1-2 0,-4 1 3 16,0 0-4-16,3-2 6 0,-3 2-2 0,0 0 4 16,0 0-7-16,0 0-3 0,0 0 4 0,0 0-3 15,0-5 1-15,0 5 0 0,0 0-1 0,0 0 1 16,0 0 7-16,0 0-9 0,-8-3 14 15,8 3-7-15,0 0-3 0,0 0 3 0,-5-1-6 0,5 1 0 16,0 0 3-16,0 0-1 0,0 0 2 0,-13 3 0 16,9-1-6-16,1-1 4 0,3-1-13 0,-8 3 12 15,8-1 1-15,0-2 2 0,-4 3-4 0,4-3 0 16,-6 2 2-16,6-2-4 0,-1 3 2 0,1-3-1 16,0 0 3-16,0 0 1 0,-2 3 0 0,2-3 3 15,0 0-3-15,0 0-6 0,0 0 7 0,0 0 3 16,0 0-4-16,0 0 8 0,0 0 2 0,0 0 1 15,0 0 4-15,0 0 0 0,0 0 0 0,0 0 2 0,0 0 4 16,0 0-8-16,0 0-4 0,0 0 5 16,0 0-11-16,0 0 15 0,0 0-4 0,0 0 2 15,0 0 5-15,0 0 2 0,0 0-7 0,0 0-1 16,0 0 2-16,3-11 9 0,-3 11 0 0,0 0-9 0,2-6 1 16,-2 6 0-16,4-4-4 0,-4 1-3 15,0 3-11-15,2-6 6 0,-2 6 4 0,0 0 2 0,0-5-6 16,0 5 0-16,0 0-3 0,0 0-7 15,0 0 8-15,0 0-6 0,0 0-3 0,0 0 3 0,0 0 1 16,0 0-1-16,0 0-6 0,-19 9 4 16,10-4-3-16,3-1 1 0,-1 1 2 0,-2 1-1 0,0 1 5 15,0 0-3-15,2 0 0 0,-2 0 0 0,1 0-3 16,0-1 9-16,0 1-5 0,2-2-4 0,-1-1 1 16,4 4 6-16,-4-2-9 0,5 1-5 0,-3-2 4 15,3 0 1-15,-2 3 1 0,4-4-3 0,0 2 3 16,0 0-4-16,0-1 5 0,4 1 1 0,0 0-5 15,0 0 5-15,0-1-2 0,3 1 8 0,1 2-3 16,0-2-3-16,1 0 1 0,-1-1 9 0,1 1-3 16,2-2-3-16,-2-3-3 0,1 3-2 0,-2-1 9 15,3-3 4-15,-1 1 3 0,-1-1-21 0,0-1 12 16,1-2-1-16,-1 1 0 0,-1-1-6 0,2-1 6 16,-2-1 9-16,-2-1-8 0,3-1-3 0,-1 0-2 15,-3-2 5-15,0 3-1 0,-1-4-11 0,-1 1-8 0,-1-3-6 16,1 2 2-16,-1-3-9 0,1 1-12 15,-3 3 7-15,1-3 7 0,1 3 5 0,-2-1-1 16,-2 3-3-16,0-1 8 0,-1 1-1 0,2 0 2 16,-4 0 8-16,2 2 1 0,-2 0 11 0,0 2-5 0,-3-2 7 15,3 2-4-15,-4 0-3 0,-3 2 2 0,1 1 2 16,-2 0-3-16,1 0 2 0,1 3 3 16,0-1 2-16,-3 1-3 0,2 3-7 0,-1-2 14 15,3 2-9-15,-1-1 0 0,-1 2 0 0,2 1 0 0,1-1-1 16,-1 0-1-16,2 0-1 0,1 1-6 0,4 1-3 15,-1-1 1-15,-1-1 11 0,4 3-16 0,1-4 5 16,0-1-4-16,1 2 2 0,3-2 7 16,2-2-10-16,1 2 9 0,0-2-5 0,5-2 2 0,-1-1 0 15,2 0 6-15,5-1-10 0,1-2 3 0,-2-2-3 16,-3 2 4-16,-1-1-6 0,-2 1 8 0,3-2 2 16,-5 0-3-16,1 1 6 0,-2 2-6 0,-2-4 5 15,-2 2 1-15,1 2 5 0,-1 1 0 0,1-1 0 16,-1 0-8-16,-4 2 1 0,0 0-4 0,0 0-7 15,0 0 9-15,0 0-2 0,0 0 0 0,-14 11 0 16,6-5-3-16,2-2-2 0,-5 2-1 16,4 1 6-16,-2-1 3 0,1-3 0 0,0 2 2 0,0 0 3 15,-1 0-6-15,6-3 0 0,-2 2 6 0,0-2-5 16,1 1 7-16,0 0-2 0,4-3-1 0,0 0 4 16,0 0-10-16,0 0-12 0,0 0-5 0,16-11-10 15,-9 7-23-15,2-3-64 0,4 0 29 0</inkml:trace>
  <inkml:trace contextRef="#ctx0" brushRef="#br0" timeOffset="-159271.77">14215 4338 6 0,'-5'4'67'0,"-1"-1"-11"0,-2 1 0 0,3-2-11 15,0 1 0-15,-3 0-8 0,2 3 2 0,-1-2-8 16,2 0 0-16,0 4-7 0,-5 1 4 15,10-4-16-15,-4-1-12 0,4 2-5 16,-2-2-5-16,0 2 6 0,4-1-12 0,0 0-3 0,-2 0-2 16,4-1-3-16,1-1-12 0,-2-2-21 0,3 0-62 15,-6-1 27-15</inkml:trace>
  <inkml:trace contextRef="#ctx0" brushRef="#br0" timeOffset="-158911.74">14235 4400 29 0,'6'-7'46'0,"-1"-1"2"0,0 2 7 15,-2-2-6-15,-1 3 7 0,1-4 4 0,-2 3-4 16,0 1-1-16,1 0 1 0,-2-1 2 0,0 4 5 15,0 2-13-15,-3-8-16 0,3 8 6 0,-5-4 1 16,1 3-7-16,4 1 3 0,-12 1-5 0,4-1-6 16,0 2-14-16,-1 0 9 0,-1 3-5 0,1-2-1 15,0 1-2-15,-2 4-4 0,4-4 2 0,-1-2-9 16,1 6-3-16,-1-4 0 0,4 1-11 0,0-2-8 16,1-3-8-16,1 4-1 0,-2-1-3 0,0-1 0 15,4-2 3-15,0 0 0 0,-5 4 4 0,5-4 7 16,0 0-2-16,0 0 3 0,0 0 6 15,16-13 0-15,-6 9-2 0,0-2 4 0,-1-3-3 0,6 2 7 16,-2-5-7-16,4 2-4 0,-3 0-7 0,-5 0-2 16,2 3 2-16,-3 1 6 0,-3 1-1 0,2 0 2 15,-3 2 0-15,-1-1 6 0,0 2-1 0,-3 2 1 16,0 0 2-16,0 0 9 0,0 0-3 0,-21 7 6 16,11-3 0-16,-4 2-1 0,1-2 5 0,-2 3-3 15,-2 0 6-15,6 0 8 0,-6 0-8 0,5-2 11 16,1 3-10-16,-7-3 5 0,7 3-1 0,1-3 0 15,-2 0 5-15,3 2-10 0,2-3-2 0,1 0-8 0,0-1-5 16,1 2-13-16,0-1-23 0,2 1-60 16,-2-2-106-16,5-1 47 0</inkml:trace>
  <inkml:trace contextRef="#ctx0" brushRef="#br0" timeOffset="-158214.75">14159 4299 37 0,'-3'-3'113'0,"2"0"-4"0,1 3-11 0,-4-2-21 16,-2 0-10-16,6 2 2 0,-2-4-17 0,2 4-2 15,0 0-5-15,-13 3-8 0,7-2 5 0,0 1-8 16,-1 0-13-16,-1 1 6 0,-1 1-5 0,-1 0 0 16,-1 1 4-16,2-1-11 0,-1 3 0 0,0-2 2 15,1 0-8-15,0 2 0 0,-2 1-6 0,3-2 5 16,0 0-1-16,-2 4 8 0,5-2-11 15,-4 1 1-15,5-1 4 0,-5 2 1 0,4-1-9 0,0 0 4 16,1-1-10-16,3-1 3 0,1 3-7 0,0-2 3 16,1 0-5-16,3-1 1 0,1 0-17 0,-1 1 13 15,6 0 2-15,-1-2-9 0,0-2 9 0,4-4-3 0,0 0 10 16,-1 0-4-16,1 0-1 0,0-2 1 16,1 0-6-16,-2-3 11 0,0-2-4 0,2 0 7 15,-1 0-9-15,1-3 6 0,-5 2-2 0,1-2 6 16,-1-3-7-16,-1 4 3 0,-1-1 4 0,0-1-9 0,-3 2-1 15,1-1 1-15,-1 0-2 0,-3 2-4 0,2 1 6 16,-3 2-2-16,1-1 1 0,-1 2 2 16,0-2-5-16,0 3 3 0,-1-1-2 0,1 4 4 15,-4-7-1-15,1 4 6 0,3 3-10 0,-9-2 13 0,4 2 0 16,5 0-1-16,-14 0-1 0,6 0 5 0,3 0 2 16,-5 0 0-16,1 1 3 0,0 0-4 0,-3 1 2 15,3 1 2-15,-2-1-16 0,0 3 11 0,-1-1-1 16,3 3 0-16,1-3 2 0,-2 1-2 0,1 2-2 15,1 0 4-15,-1 0-1 0,2 1-7 16,1-1 3-16,-3 0-5 0,5 0 8 0,3 1-5 16,-3-3 8-16,3 3-5 0,-2-4-8 0,6 3 0 0,-3-3 11 15,1 1-6-15,0 0-2 0,3-2-1 0,0-2-1 16,2 3-5-16,2 0 5 0,0-3-1 0,1 3 0 16,2-4-8-16,-1 3-4 0,-1-2-3 0,2-2-12 15,1 1-14-15,-4-3-37 0,5 1-93 0,-2-3 42 16</inkml:trace>
  <inkml:trace contextRef="#ctx0" brushRef="#br0" timeOffset="-157928.75">14073 4376 47 0,'-6'4'43'0,"-2"0"-1"15,0 0-4-15,-9 8 27 0,9-6-36 16,-3 2-9-16,6 0 0 0,-2-1 2 16,3-1-2-16,-2 0-5 0,5 2-2 0,-2 0 0 15,3-2-10-15,0-1 11 0,3 5-4 0,2-5-5 0,1-1-1 16,3-3 3-16,1 3-4 0,6-4-11 0,-1 0-10 15,3-1-15-15,0-2-30 0,-5 0-68 0,-1 0 32 16</inkml:trace>
  <inkml:trace contextRef="#ctx0" brushRef="#br0" timeOffset="-142665.73">15911 4495 12 0,'0'0'30'0,"0"0"-2"16,0 0-3-16,0 0-7 0,0 0 1 0,0 0-9 15,0 0 8-15,0 0-6 0,0 0 3 0,-5 6-6 16,5-6-2-16,-4 1 1 0,4-1 0 0,0 0 3 16,-2 4-6-16,2-4-5 0,0 0 2 0,-3 3 2 15,3-3-1-15,-3 3 3 0,3-3-5 0,0 0 3 16,-2 4-3-16,0-2 1 0,1 1 0 0,1 2-1 16,-2-1 2-16,0 1 2 0,0 1 1 0,2 0-3 15,0 0 6-15,-3 1-3 0,3 0-1 0,0 1 1 16,-2 2-1-16,-1 0 1 0,-1 1-1 0,3-4-2 0,-1 5 5 15,0 0-6-15,2 1 0 0,-2-4 6 0,0 3 0 16,2 0-4-16,-1-2 4 0,1 2 0 16,0-3-2-16,0 1 8 0,0 0-16 0,0-1 7 15,0-2 0-15,0 2 3 0,0-2 1 0,1-2 2 0,1-1-5 16,-2 1 2-16,2-1-2 0,-2 0 0 0,2 0 4 16,-2-4 3-16,4 3-5 0,4-3 1 0,-8 0 9 15,9-4-3-15,-1 1 1 0,-3-1 4 0,4 0-9 16,-4-1 5-16,0 3 4 0,0-3-1 0,3-2-5 15,-2-1-2-15,-3 4-1 0,3-2 1 0,-2 3-9 16,0-1 6-16,0 2 0 0,0-3 0 0,-2 1 1 16,2 2-7-16,-2 0-3 0,-2 2 3 0,6-4-9 15,-4 1 2-15,-2 3-8 0,0 0 0 0,2-3-1 16,-2 3 4-16,0 0 0 0,0 0 3 0,0 0 0 16,6 10 0-16,-5-8-1 0,1 3 2 0,-1-1 4 15,0 0-4-15,2 0-2 0,-2-1 3 0,1 3 4 16,1-3-3-16,-3 1 7 0,2-1-11 0,1 1 4 0,-2-1 3 15,2 0-6-15,-2-1 1 0,-1-2 0 0,7 2-9 16,-5 0-14-16,-2-2-63 0,0 0-98 16,0 0 43-16</inkml:trace>
  <inkml:trace contextRef="#ctx0" brushRef="#br0" timeOffset="-140331.73">15880 4277 2 0,'-10'5'25'0,"6"1"-2"16,-3 1 0-16,0 1-5 0,0 0 1 0,-1 1-5 16,0 1 1-16,1-2-2 0,4 3 7 0,-5-3-8 15,5 2 2-15,-1 1-4 0,1-3 3 0,2 1-5 16,-1-1 4-16,1-1-5 0,0 1 1 0,2-2 0 15,-1 0-4-15,1 0 5 0,1-1 1 0,0 0-1 16,2-1 2-16,-1-1 0 0,2 0-3 0,1-2 5 16,3 3-1-16,1-4-2 0,-1 0 6 0,4 0-6 15,1 0-5-15,0-3 7 0,-1 2-11 0,6-3 7 16,-6 0-8-16,2 0 4 0,-2-1 8 0,0 0-8 16,-2-1 6-16,1 1-5 0,-3-2-3 0,0 1 3 15,-3 0 2-15,-1 1 2 0,0-2 1 0,-2 0-3 16,1 0 2-16,-2-1-8 0,0 3 1 0,-2-2 2 0,0-1 4 15,-2 3-10-15,1-3-2 0,-3 3 1 0,0 0-4 16,-2 0 3-16,1 0-2 0,-3 3 4 16,3-1-5-16,-3 3 1 0,-3-2 3 0,1 2-1 15,1 0-2-15,0 0 2 0,0 0-3 0,0 5-2 0,-4-5 7 16,4 2 0-16,-1 3-5 0,-3-3-1 0,5 3 4 16,1-2 1-16,-1-1-1 0,1 2 3 0,1 2 0 15,1-6 2-15,1 4-3 0,0-2 6 0,4-2 2 16,-1 3-5-16,1-3 0 0,-3 3-2 0,3-3 7 15,0 0 4-15,7 4-3 0,-7-4-4 0,12-2 3 16,-5 0 2-16,2 1-4 0,-2 0 2 16,3-2-5-16,-5 2 4 0,5 0-7 0,-2 0 8 0,-2-2-1 15,-2 2-4-15,0-2 1 0,-4 3-2 0,9-1-3 16,-9 1 9-16,5-3-7 0,-5 3 5 0,1-3 0 16,-1 3-3-16,0 0-7 0,0 0 5 0,0 0-1 15,0 0 5-15,0 0-8 0,0 0 6 0,0 0-1 16,-17 10 2-16,11-9 1 0,4 2-6 0,2-3 0 15,-8 2-2-15,4-1 3 0,4-1-2 0,-4 3 9 0,4-3 2 16,0 0 5-16,-6 1 6 0,6-1 4 16,0 0 6-16,0 0 9 0,0 0 8 0,0 0-7 15,0 0-11-15,0 0 10 0,0 0-7 0,0 0-1 16,-8-5-7-16,8 5 5 0,0 0-9 0,3-6 0 0,-3 6-8 16,0 0 8-16,0 0-8 0,-3-4-12 0,3 4-17 15,0 0-16-15,0 0-27 0,0 0-8 0,0 0-55 16,0 0-133-16,0 0 60 0</inkml:trace>
  <inkml:trace contextRef="#ctx0" brushRef="#br0" timeOffset="-137345.72">17070 2727 25 0,'-4'-2'28'0,"4"2"-5"0,-7-1 5 0,7 1-9 0,0 0-2 16,-9-1 2-16,9 1-7 0,-7-2 0 16,7 2 2-16,-9 0-7 0,0 3 2 0,9-3-4 15,-10 0 7-15,2 1-6 0,-3 1 2 0,2 2-7 16,-3 0 4-16,0-1 1 0,0 0-5 0,-1 4-1 0,-1 2 2 16,0 1 3-16,-2 0-2 0,-3 2-4 0,-2 4 2 15,3-3 2-15,-2 5 1 0,4-5-5 0,1 1 5 16,3-3-3-16,2 3 2 0,0-4 5 15,5-1-5-15,-1 3-1 0,0-2-1 0,2 3 2 0,3-1-1 16,1-1-1-16,0-1 4 0,1 3-3 0,2-4 3 16,2 0-1-16,0 1-3 0,3 0 0 15,2-2 3-15,-1-1-2 0,3 0-1 0,2 0 10 16,-1-4-10-16,2 0 7 0,4-2-3 0,-1 0 1 0,1 0 0 16,2-2-1-16,2-1-7 0,-2-2 3 0,-3 0 3 15,10-1-2-15,-5-2 1 0,-5 0-3 0,10-4 1 16,-3 3 1-16,-5 2-2 0,0-1 1 0,-2-3 1 15,-2-1-1-15,-1 3-1 0,0-2-1 0,-6 1 5 16,-2-1-5-16,3 0 1 0,-4 1-1 0,-2-2-1 16,-3 2-3-16,3-1 1 0,-5-1-3 0,1 3-1 15,-3 0-1-15,1-1 1 0,-1 2-1 0,-2-1 5 16,1 1-3-16,-3 0 1 0,3-1 3 0,-4 0 0 16,4 4 0-16,-1 0-3 0,0-2 1 0,-2 2 2 15,0 0-2-15,3 0 1 0,-2 0 7 0,0 1-4 16,0-1 2-16,1 2-9 0,-4-1 4 0,3 1 5 15,-2 1-5-15,3-1 0 0,-3 2 1 0,1 0-2 16,-1 0 0-16,-1 0 5 0,1 0 0 0,-2 2-2 16,-1 0-6-16,-3 2 9 0,1-3-4 0,-4 4 2 15,6-2 3-15,-5 1-3 0,5 1 1 0,-2-2-3 16,4 1 0-16,-2 0 2 0,4 1-1 0,2-1 6 16,-2 0-11-16,4 1 7 0,-3 0-3 0,3-2 4 15,1 4-7-15,0 0 7 0,1-2 1 0,2 2 5 16,2 1-3-16,1-2 0 0,1 0-2 0,1 2 2 15,1-1 7-15,0 0-7 0,5-3 0 0,-3 1-2 0,2-3 1 16,3 3 2-16,-4-2-2 0,3-3 3 16,-1 3-6-16,-1-4 5 0,1 1-2 0,-2 0 4 15,2-2-2-15,-1-1 0 0,0-1-1 0,0 1 0 16,-2 1-9-16,-3 0 4 0,3-4 8 0,-2 1-2 0,3 1 1 16,-6-1-1-16,2 0 5 0,-2 0-4 0,0 0-5 15,-1 0 5-15,-2-2-10 0,2 0 0 0,-3 0-1 16,0 0 0-16,0 2-6 0,0-3 4 15,0 0-10-15,-3 3 12 0,-1-3-8 0,2 3 8 0,-3-3-5 16,1 4 0-16,-1-3 5 0,-3 4-7 0,0-1 11 16,1 1-9-16,-2 2-1 0,1 1 5 15,-4-2 1-15,1 5 0 0,1-3 4 0,-1 2-4 0,-1 3 1 16,-2-3-1-16,4 2-1 0,-2 0 2 16,1 0 0-16,3 1 4 0,-1 0-3 0,-1 2-2 0,5 1 3 15,-4-1 4-15,5 0-2 0,0-2 4 0,-1 2-6 16,3-2 5-16,-1 2-4 0,3-2 0 0,-2 3 7 15,4-2-10-15,-2-2 4 0,2 3-3 0,-1 0 7 16,1-4 0-16,1 3 2 0,1-1-2 0,2-2-6 16,-3 0 0-16,1-1 4 0,-1 2 6 0,2-1-2 15,3 0-2-15,-3-1-1 0,3-2 1 0,-2 2 3 16,3-2-5-16,0 0 5 0,3 0-6 0,-1-3 0 16,1 3 4-16,-2 0 4 0,-1 0-4 0,1-2-1 15,-1 0 4-15,1-3-8 0,-2 2 3 0,-3 1 3 16,1 0-3-16,1-1 3 0,-1-1 1 0,-1 1-4 15,0-1 1-15,-1 1-2 0,-1-1-1 0,1 1-5 16,-2-2-4-16,-2 0 0 0,0 3-1 0,0 2-2 16,-5-7-1-16,1 4-1 0,-2 0 1 0,-2 1-2 15,-3 1 4-15,-1 1 0 0,-4 0-5 0,0 2 6 16,-4 2 0-16,2 0-2 0,-1 1 1 0,-3 0 2 16,5 2 3-16,-2 1 0 0,-1-4-3 0,6 3 2 15,-3 1 2-15,8-5-1 0,1 4-4 0,3-5 9 16,-2 3 0-16,3-3 2 0,-2 2-3 0,3 0 7 15,-1-1-1-15,4-3 4 0,0 0 4 0,-5 0 3 16,5 0 3-16,0 0-1 0,0 0 0 0,0 0-5 16,21-5 4-16,-13 2 1 0,1 0-7 0,2 2 1 15,-4-2 4-15,0 1-8 0,2-1 3 0,-2 0-2 16,-4-2-4-16,2 4 0 0,-5 1-10 0,6-3-3 16,-2 0-9-16,-4 3 0 0,3-3-10 0,-3 3-13 0,0 0-43 15,6-1 19-15</inkml:trace>
  <inkml:trace contextRef="#ctx0" brushRef="#br0" timeOffset="-136215.72">17097 2710 14 0,'-12'-1'16'0,"4"1"-4"0,-2 1-1 16,-1 0 1-16,1 1-2 0,1 0 2 0,-3 3-7 16,-2-4 5-16,4 5 0 0,-4 2-5 0,2-5 1 15,2 2 3-15,-1 4-3 0,0-3-1 0,3 3-2 16,-1-1 1-16,0 1-1 0,-2 0 0 0,4-1 2 15,-1 1-2-15,0 1 1 0,0 0 0 0,-1-3 4 16,5 3-8-16,-2-2 4 0,0 1-4 0,0-2 0 16,2 2-1-16,0-2 5 0,3-2-3 0,0 2 5 15,-1 1-6-15,1-1 9 0,2-1-5 0,1 3-9 16,0-1 9-16,2-1 4 0,0-1 3 0,2 3-3 16,2-3-2-16,0 1 2 0,-1-2-1 0,2 2-1 15,0-2 2-15,1 0-3 0,3 0 0 0,1-1-3 16,1-3-7-16,-2 1 12 0,0 1 1 0,5-2-1 0,1 1-6 15,-6-1 7-15,-3-1-2 0,3 0-1 0,-3-3-4 16,4-1 2-16,-5 1 5 0,0 1 0 16,-1-2 14-16,-1-1-12 0,-2 0 11 0,3-2-3 15,-3 0-2-15,-1-2-1 0,2 1-1 0,-2-2-4 16,0 1 0-16,1-2-3 0,-3 2-3 0,0-1-1 0,-1 0-3 16,-1 0-4-16,0-3-1 0,0 4-3 0,-1-2 0 15,-1 1-2-15,0 1 2 0,2-1-4 0,-3 3 1 16,0 2-2-16,0-3 1 0,-2 1 3 15,0 2 1-15,0 0 0 0,0 1-5 0,-2 0 6 0,-2-1 1 16,3 2-2-16,0 2-3 0,-6-1 5 0,4 0 1 16,-3 2-1-16,2 0 3 0,3 2 0 15,-6-2 2-15,2 1 0 0,-2 0-4 0,1 2 1 16,3-2 0-16,-1 0-1 0,-1 3 4 0,1-2-3 0,0 3-1 16,-2 0 2-16,3-1-1 0,0 1 1 0,1 2 0 15,-1-2 2-15,-1 4-5 0,3-1 5 0,-1 1-4 16,0 0 5-16,-1 2-3 0,2-2 0 0,-1 5 2 15,1-4 5-15,1 1-3 0,2-4-3 0,-2 0 1 16,5 0-2-16,-1-2 6 0,0 3-1 0,1-1-2 16,1-2 2-16,-1 1-1 0,1-1 2 0,2-2 4 15,1 1 0-15,3 1-1 0,3-2-3 0,3-1 5 16,1 1-2-16,7-2 2 0,0 0-2 0,1-2-6 16,2 0 3-16,3-2 1 0,-6 3 0 0,-2-2-1 15,-1-3 2-15,-1-1 4 0,-2 2 0 0,-4 0 6 16,-1-1 8-16,2-2 0 0,-3 1-6 0,-1-3-5 15,-1 1-1-15,-1-1 1 0,0 2-1 0,-3-3-2 16,-1 3-4-16,-1-1 0 0,-2 1-11 0,-1 0 6 16,1 1-9-16,-4-1 10 0,2 1-11 0,-1 1 7 15,-2-1-2-15,1 2 0 0,-4-1-4 0,3 3 10 16,-4-1-2-16,2 2-6 0,2-2 4 0,-2 2-9 16,8 1 9-16,-17 3-12 0,10-2-3 0,-2 1-11 15,0 0-4-15,1 3-20 0,2-1-57 0,2-1 26 16</inkml:trace>
  <inkml:trace contextRef="#ctx0" brushRef="#br0" timeOffset="-131641.73">14039 2815 7 0,'13'-1'18'15,"5"1"-2"-15,-6 1-4 0,2-1 0 0,-1 0-4 16,-1 0 0-16,-1 0 0 0,-2 2-1 0,1-2 0 16,-2 1-1-16,-2 1-2 0,2-1-1 0,-2-1 1 15,1 1-5-15,-1 0 5 0,1 1-5 0,-7-2 0 16,6 2-2-16,-2-2-1 0,-4 0 4 0,5 4 0 16,-1-1 0-16,-4-3-6 0,1 3 5 0,2-1-4 15,-3-2 3-15,1 7 4 0,0-5 0 0,-1 3 2 16,0-5-3-16,-1 6-3 0,2-3 1 0,-1-3 2 15,2 4-2-15,-2-4 2 0,-2 5-5 0,2-5 5 0,2 5 0 16,-2-5-2-16,0 4-1 0,0-4-2 16,0 0 1-16,0 4 4 0,0-4-7 0,0 0-1 15,0 4-8-15,0-4-14 0,0 0 6 0</inkml:trace>
  <inkml:trace contextRef="#ctx0" brushRef="#br0" timeOffset="-128060.72">15852 4185 25 0,'0'0'48'16,"-4"-2"-6"-16,4 2-3 0,0 0-8 0,-12 2-2 15,8 1-2-15,-4-2 0 0,-1 5-5 0,-1-4 1 16,0 2-11-16,-2 2 3 0,1-1 2 16,-1 1-3-16,1 0-4 0,-6 1 3 0,3 0 0 0,1-1-4 15,2 0-7-15,-1 1 12 0,2 0-3 0,-4 3 0 16,4-2-1-16,3-2-1 0,-3 1 3 0,4-1-6 16,1 1 4-16,1-2 5 0,1 3-3 0,1 1-7 15,2-5 10-15,-2 3-12 0,4-1 8 0,0 1-2 16,5 2 4-16,-1-1 0 0,3 1-3 0,1-1-6 15,-1-1 7-15,5 0-2 0,-4-2 4 0,3-1 1 16,1 2-8-16,-1-5 9 0,1 2-3 0,0-2 6 16,0-1-2-16,0-1 1 0,4-3-1 0,-5 0 1 15,1-1 1-15,-1 2-3 0,3-5 4 0,0 0 0 16,-5 2-1-16,3-3-10 0,-3 1 10 0,1-3-5 16,-4 2 1-16,-2-2-5 0,2 1-1 0,-2 1-2 15,-3-1 13-15,3 0-7 0,-3-1 6 0,1 3-4 16,-3-1 7-16,-1 2-1 0,1 1 2 0,-2 1-2 0,1-1-3 15,0 3-2-15,-1-3-6 0,-2 2 7 0,2-1-5 16,-3 2 2-16,-1 1-10 0,-4-1 5 16,1 1-3-16,3 0-2 0,-4 1 1 0,-1 1-2 0,10 0 3 15,-12 1-15-15,5 1 5 0,4-1-3 0,3-1 5 16,-12 4-2-16,8-2-6 0,1 0 2 0,-1 0 0 16,0 1-2-16,0 0 2 0,4-3 1 0,-7 5-1 15,6-4-4-15,1-1-10 0,-3 5-3 0,3-5-2 16,0 0-14-16,-4 2-2 0,4-2-5 0,0 0-5 15,0 0-14-15,11 4-58 0,-11-4-136 0,19-8 61 16</inkml:trace>
  <inkml:trace contextRef="#ctx0" brushRef="#br0" timeOffset="-126888.73">16875 3116 18 0,'13'2'16'16,"-1"0"1"-16,2-1-2 0,0-1-1 0,1-1 1 15,2-2-4-15,-3 2 4 0,-1-1 6 0,-4-2-7 16,6 0 8-16,-2-1 2 0,0 0-2 0,-3-2 2 16,2-1-5-16,-1 1 1 0,0-6-3 0,1 0-1 15,-4-1-1-15,-3 3 1 0,1 1-9 0,1-6 2 16,-1 0-5-16,-4 6 4 0,1-1-5 0,-2 1-4 16,-1 1 0-16,-1-2 2 0,0 1-3 0,-3-1-3 0,0 4 2 15,-1-3-2-15,0 5-1 0,-2-1 0 0,2 1-3 16,-2-2 1-16,-1 4-1 0,0 0 3 15,2 0 2-15,-2 2-4 0,1 1-1 0,-1 0 3 0,8 0-6 16,-10 0 10-16,2 0-9 0,8 0 0 0,-9 3-2 16,5-2-1-16,4-1 0 0,-5 3 1 15,1 1-3-15,3-3 1 0,1-1 4 0,-4 6-3 0,4-3 5 16,0-3 4-16,0 0-4 0,0 0 6 0,-6 3 3 16,6-3 4-16,0 0 3 0,0 4 11 0,0-4 1 15,0 0-1-15,0 0-4 0,0 0 2 0,0 0-5 16,0 0 0-16,0 0 2 0,0 0-6 0,6-11 0 15,-6 11 2-15,4-6-5 0,-3 4 1 0,-1 2 1 16,0-4 1-16,0 4-5 0,4-5 3 0,-4 5-12 16,5-4-7-16,-5 4-2 0,4-3 0 0,-4 3-27 15,0-3-45-15,0 3 20 0</inkml:trace>
  <inkml:trace contextRef="#ctx0" brushRef="#br0" timeOffset="-115540.73">19555 3122 61 0,'0'-4'57'16,"0"-1"-4"-16,0 0-7 0,0-3-3 0,0 2 0 0,0 1-9 16,-2-3-3-16,2 3 0 0,-2-4-1 0,2 3-1 15,-2 2-7-15,2 4 2 0,0-7-1 0,0 7-5 16,-1-5-7-16,1 5 3 0,0-4-4 0,0 4-2 16,0 0 1-16,0 0-2 0,-2-3-3 0,2 3-3 15,0 0-6-15,0 0-1 0,0 0 2 0,0 0 9 16,0 0-5-16,0 0 3 0,-9 0-8 0,9 0 5 15,-10 0 3-15,10 0-7 0,-9 0 7 0,9 0-3 16,-12 0 3-16,6 2-3 0,0-1 2 0,-3 1-1 16,3 0-4-16,-1 1 4 0,-2-1-2 0,2 3-2 15,-1 1 2-15,-1 0 0 0,-2-1-2 0,2 2 3 16,-2 2 11-16,2-1-11 0,-2 1 2 0,-1-1-4 16,-2 2 1-16,8-2 3 0,-4 0 0 0,3 0-2 15,1 0-2-15,-1-1 4 0,4-1-3 0,-1 2-2 16,1-1-1-16,-2-2 4 0,4 5 0 0,0-3 0 15,-3 1-1-15,4 0 1 0,0 1 0 0,0-1 1 16,0 0 1-16,4 2 1 0,-3 0-2 0,0-4 8 16,2 2-7-16,1-3-3 0,-2 2 0 0,4-3 5 15,0 4 1-15,1-3-3 0,2-1-1 0,-1-1 4 0,6 1-1 16,-4-1 1-16,3 0-3 0,0-2 4 16,-3 0-3-16,7 1 0 0,-6-2 0 0,1-3 3 15,7 1 3-15,-4 0-6 0,-2-2 1 0,2-1 2 16,2 0-2-16,-1-2 1 0,-3 1-1 0,-4-1 2 0,5-2-5 15,-1 0-2-15,-4 1 2 0,1-7 3 0,-2 6-2 16,-3-4 1-16,0-1-2 0,0 2 3 16,-1 3-1-16,0-7 0 0,-3 3 1 0,-1 2-3 0,0-1-4 15,0 0 4-15,0 3 2 0,0 0-6 0,0-4 3 16,0 6 2-16,0-3-4 0,-1 5 3 0,0-2-11 16,-1 1 1-16,1 0-10 0,-3 1 2 0,-1 0-4 15,0 0 0-15,-3 3-2 0,1-4 3 0,-5 0 5 16,-1 0-4-16,3 2 0 0,-6-3 2 0,3 2 1 15,-5 3-1-15,5-1 3 0,-1 3-11 0,1-3 2 16,-1 3-7-16,0-2-5 0,1 2-25 0,2 2-65 16,2 0 28-16</inkml:trace>
  <inkml:trace contextRef="#ctx0" brushRef="#br0" timeOffset="-114927.73">19329 3224 16 0,'-3'4'22'0,"2"0"0"0,1 1 4 0,0-5 2 15,0 5 3-15,0-5-5 0,5 2 2 0,-1-2-5 16,-4 0 3-16,10 0-5 0,-10 0 2 16,12-5 0-16,-6 3-3 0,4-1 0 0,1-1-7 0,-2 0 7 15,-2-1-6-15,2-2 0 0,2 3-5 0,-2-4-1 16,1 4 4-16,-3-2-3 0,1-3-2 0,3 2 5 15,-4 1-3-15,1-1 3 0,-3 3-5 0,1-1-5 16,-1 0 4-16,2 3-9 0,-3-1-2 0,2-2-9 16,-2 5 0-16,-4 0-13 0,0 0 1 0,7 0 5 15,-7 0-1-15,0 0 1 0,-5 9 0 0,2-3 7 16,-4 0-1-16,1 3 9 0,-3-3-7 0,-1 1 4 16,1 2 1-16,-2-2 0 0,1-2-2 0,1 3 2 15,3-3 4-15,-1-1-1 0,1 1 3 0,1-4 2 16,1 4 0-16,0-2 0 0,0 0 3 0,2-1 1 15,2-2 3-15,-7 3 9 0,7-3 5 0,-5 2 4 16,5-2-2-16,0 0-6 0,0 0 0 0,17-6-5 16,-8 2 0-16,2 1 6 0,-2 0-11 0,2 1 0 15,1-3 0-15,0 1 1 0,-2 0 2 0,1 2-9 16,-5-1 4-16,1 2-3 0,-1-3 6 0,0 4-10 16,-6 0 8-16,9-1-9 0,-9 1 4 0,5 3-5 15,-4-1 0-15,-1-2-3 0,-4 7 1 0,2-4 1 16,-5 6 5-16,-1-4 0 0,-4 3-3 0,2-1 0 15,-7 3-5-15,4 0-4 0,-2-1-11 0,5-2-42 0,-3 0-71 16,3-2 31-16</inkml:trace>
  <inkml:trace contextRef="#ctx0" brushRef="#br0" timeOffset="-110068.73">13367 3239 18 0,'19'-7'19'16,"7"1"4"-16,0-3-5 0,1 2-3 0,-6 2 1 15,8-1 0-15,-11 1-3 0,6 2 1 0,-3-3-4 16,-6 3 0-16,5-1 0 0,-1-1-6 0,-2 2 7 0,2 1-3 16,-2 0-3-16,2 1 2 0,0 0-3 0,-1 0 0 15,4 1-1-15,-3 1 4 0,3 0-8 0,0 0 5 16,-1 1-4-16,0-1 4 0,-1 0 0 15,3-1-5-15,5 3 5 0,-6-5-5 0,6 4 0 0,-5 0-4 16,4-4 10-16,-5 2-5 0,-2 0 0 0,1-2 3 16,0 0-6-16,-3-1 6 0,-4 1-3 0,-1 0-1 15,-2 0 3-15,2 1 0 0,0 1-2 0,-3-3-3 16,3 2 3-16,-2-2 1 0,0 2 1 16,-1-1-1-16,4 1 1 0,-2 0-6 0,4 0 8 0,1 1-7 15,3 0 3-15,-3 0-3 0,6-2 4 0,-3 2 2 16,2 0-2-16,5 2-1 0,-8-2 1 0,4 0 2 15,-4 0-3-15,-1 0 0 0,2 1 1 0,-8 0-5 16,3-1-1-16,-6 0 5 0,-1 0-8 0,-3 0-4 16,0 3 3-16,-5-3-6 0,9 1 2 0,-5 1 6 15,-4-2-1-15,0 0 3 0,6 0 2 0,-6 0 3 16,0 0 3-16,7 1 3 0,-7-1 4 0,0 0-5 16,0 0 8-16,0 0-5 0,0 0-2 0,0 0-6 15,0 0 5-15,7-3-4 0,-7 3-2 0,0 0-5 16,0 0-7-16,0 0-1 0,0 0-19 0,0 0-35 15,-28 3 16-15</inkml:trace>
  <inkml:trace contextRef="#ctx0" brushRef="#br0" timeOffset="-108980.73">13265 3285 42 0,'0'0'44'0,"0"0"-7"0,0 0-3 15,0 0-5-15,0 0 2 0,0 0-10 0,0 0 0 16,0 0-5-16,0 0-1 0,0 0-9 0,0 0 4 16,0 0-4-16,0 0-3 0,0 0 0 0,0 0-3 15,0 0-2-15,0 0 4 0,0 0 0 0,0 0 1 16,0 0 3-16,0 0 4 0,0 0 0 0,0 0-1 16,-5-5 4-16,5 5-2 0,0 0 2 0,0 0 0 15,0 0-2-15,0 0-4 0,0 0 1 0,0 0-3 16,0 0-2-16,0 0-2 0,0 0 5 0,0 0-5 15,0 0-1-15,0 0 2 0,0 0 0 0,0 0-1 16,19-3 0-16,-13 1 1 0,0 0-4 0,3 0 0 16,0-1 5-16,0 1 1 0,4-1-3 0,-3-1 2 15,3 0-1-15,0 0 0 0,-4 3 1 0,2-3-3 16,2 1 1-16,-1 2-1 0,1-2 0 16,6 1 6-16,-2-4-1 0,2 5-3 0,2-1-1 0,-2 0-10 15,9 1 8-15,2 0 4 0,-10 1-3 0,7-2-1 16,-5 1-1-16,7 1-2 0,-1 0 4 0,0-1 0 15,0 1-1-15,-1 1-2 0,-5 2-2 0,0-2-1 16,-1-1 0-16,6 1-4 0,-6 1 1 0,0-1 3 16,1-1 0-16,20-3-5 0,-12 3 8 15,-4-1-1-15,1-3 0 0,-5 0 2 0,6 0-3 16,-1 1-3-16,1-4 1 0,0 3-1 0,-1-2 8 16,1 0-1-16,-5 1 3 0,6-2-6 0,-2 1 5 0,1 0-3 15,-2 2 5-15,-3-1 0 0,4-2-7 0,-5 4 7 16,-1-2-4-16,-3 4 0 0,5-2 2 15,-1 2-3-15,7-1 1 0,-2 2 1 0,-1 2 3 16,6-1-2-16,-4 2-3 0,3-2-2 0,-2 2-1 0,0-1 3 16,-1 2 2-16,-1-3-8 0,-5 1 8 0,-3-1 3 15,0 1-9-15,-5-2 5 0,0 1-6 0,-3-1 6 16,0 0-1-16,-3 1-5 0,-3-2-4 16,1 1-8-16,-6 0-1 0,8 1-27 0,-8-1-50 0,0 0 22 15</inkml:trace>
  <inkml:trace contextRef="#ctx0" brushRef="#br0" timeOffset="-103986.71">19448 3021 57 0,'0'0'66'0,"0"-3"-4"0,0 3-7 16,-2-6-5-16,2 6-9 0,-1-3 0 0,1 3-4 15,0 0-3-15,1-5-2 0,-1 5-20 0,0 0 10 16,0 0 0-16,0 0 1 0,0-5-5 0,0 5-5 15,0 0 1-15,0 0-9 0,0 0 5 0,0 0 0 16,0 0-7-16,-1-5 0 0,1 5 3 0,0 0-6 16,0 0-3-16,0 0-3 0,-5-2-1 0,5 2-2 15,0 0 3-15,-9 2 3 0,9-2-11 0,-10 0 5 16,5 3-4-16,5-3-1 0,-8 2 7 0,3 2-6 16,-2-1 2-16,4 0-1 0,-2 1-2 0,0 1 6 15,-2-2-16-15,2 2 0 0,-1 0 7 0,0-1-1 16,3 1 3-16,-3 2 2 0,0-4 0 0,1 4 1 15,-1 0-1-15,3 3 3 0,-1-5-5 0,1 5 8 0,-1-5 0 16,1 5 5-16,-1-1-2 0,3-2 0 16,-1 3-1-16,-2-1 1 0,4 0-3 0,-3-1 4 15,3 0-3-15,0 1 3 0,0 1-1 0,2 0 0 0,-1-3 3 16,-1 0-3-16,5 0 3 0,-4 1-3 0,2-1 3 16,-1 1 1-16,1-3 0 0,-1-1-1 0,2 3 1 15,0-2-2-15,0 0 3 0,2 0-3 0,-1 0 6 16,3-1-2-16,-4 0 6 0,6 0-4 0,-1 0-1 15,0-1 4-15,3-1-6 0,0 1 4 0,0-1-2 16,1-2 5-16,-2 2-7 0,1-2 7 0,2 1-4 16,-1-2 1-16,-1-1 6 0,-1 0-6 0,1 1-2 15,-3-1 14-15,-1-3 0 0,2 3-5 0,0-4 4 16,-1 0-10-16,0 1 3 0,0-2-2 0,-4 4 0 16,-1-3 5-16,1-2-8 0,-1 4 3 15,0-4-3-15,0 0 4 0,-3 2-4 0,5-3 0 0,-4 0-5 16,4-1 4-16,-5 3 0 0,2 0-2 0,-3-2-1 15,0 2 6-15,0-1-1 0,0 0-3 0,0 1 3 16,4-5-2-16,-8 7-3 0,4-3 0 0,-4 0-6 16,0-2 2-16,-1 3 1 0,-4-1-5 0,4 3 2 15,-3 0 1-15,-1 0-5 0,-1-2 1 0,1 3 6 16,0-1-2-16,-3 3 3 0,3-2-3 0,-2 1 3 16,3 0-3-16,-3 3-1 0,1-3 3 0,-3 1-2 0,2 1 5 15,-3 1 0-15,3-2 0 0,-1 2-2 0,-2 0-1 16,1 0-1-16,1 0 1 0,2 1-1 15,-2 0 3-15,1 0 0 0,0 1 2 0,0 1 4 16,1 0-7-16,1 3-1 0,-1-3 0 0,1 5 2 0,0-2 2 16,1 1-1-16,-1-1-2 0,2 4 1 0,-1-4-2 15,2 1 6-15,-3 2-3 0,5-1-1 0,0 0 0 16,-1 1 2-16,1 1 1 0,0 0-3 16,3-4 2-16,0 3-2 0,-2-2 1 0,6 2-1 0,-1-1 2 15,0-1 5-15,3 1-3 0,-1 0 2 0,5 0 0 16,1-2 2-16,0 2-7 0,-1-2 8 0,2 0-2 15,2-1-3-15,1-1 2 0,1 0-2 0,3 0-2 16,-1-1 1-16,-3-3 0 0,0 1-2 0,0-2 3 16,-1-1 0-16,2 0 0 0,-3-1 1 0,-2-1-5 15,1-4 4-15,-3 3-3 0,0 0-1 0,-2-5-4 16,2 1-2-16,-5-1 0 0,0 0 6 0,0 1 0 16,-2-2-3-16,0 0 2 0,-1 2 0 0,0-1 6 15,0 0-4-15,-2 2-3 0,-1-1-2 0,-1 2-4 16,1 2-3-16,-2 0-4 0,0 0 0 0,-2 2 0 15,-2-1 3-15,-2 4-4 0,1-2 1 0,-1 4 3 16,0-2-3-16,-1 5 4 0,2-2-3 0,-3 2 8 16,0-1-7-16,3-1 4 0,0 1-3 0,0-1 0 15,3-1 0-15,-2 3 3 0,4-4 1 0,-1 2-1 0,1-2 1 16,1 2 1-16,4-3 3 0,-8 4 1 16,6-4 2-16,2 0 0 0,0 0 2 0,-7 2 0 15,7-2 1-15,0 0 6 0,0 0-4 0,0 0 2 16,23 0-1-16,-13-2-3 0,-1-1 2 0,4 2 0 0,0-2-3 15,-3 0 4-15,-1-2-3 0,-1 3 0 0,-3-1 1 16,4-2 1-16,-5 1 4 0,1 1-2 16,-1-2 5-16,-3 1 1 0,2 2-1 0,-1-1-6 15,-2 3 6-15,-1-4-10 0,1 4-1 0,-8-3-2 0,2 2 6 16,6 1-2-16,-17 1 1 0,8 2 0 0,0-1-3 16,-1 0 10-16,2 2-16 0,3-1-1 0,0 0 2 15,1 1 2-15,-1 0-2 0,3 2-4 0,0-3 3 16,1 1 3-16,1 1-3 0,0-5 3 0,1 7 1 15,1-2 0-15,1-2 3 0,1-2 0 0,0 2 0 16,-4-3 3-16,3 3-2 0,-3-3 2 0,6 1-4 16,-6-1 2-16,0 0 1 0,9-6-3 0,-8 4 2 15,-1 2-3-15,4-3 3 0,-4 3-2 0,0-6-2 16,4 3-4-16,-3-1-1 0,-1 4-4 16,0 0-9-16,0-4-22 0,0 4 9 0</inkml:trace>
  <inkml:trace contextRef="#ctx0" brushRef="#br0" timeOffset="-102726.73">18685 3625 14 0,'0'0'42'16,"-6"0"-6"-16,6 0-5 0,0 0-3 16,0 0-2-16,0 0-3 0,0 0-1 0,0 0-4 0,-7-1-2 15,7 1-3-15,0 0-1 0,0 0-1 0,0 0 2 16,0 0 0-16,0 0-2 0,0 0-2 0,0 0-3 16,0 0-1-16,0 0 3 0,0 0 0 0,0 0-2 15,21 2 3-15,-6 2-6 0,0-3 7 0,3 1-5 16,5 3 2-16,5-2-4 0,1 1 3 0,4 0-4 15,1-1 4-15,2 1-1 0,1 0-4 0,3-1 4 16,11-2-4-16,-13 2 1 0,13 1 2 0,-12 2 0 16,0-3-3-16,14 1-2 0,-14-1 5 0,0 1 1 15,0 0 0-15,14 0-4 0,-19 0 6 0,2 1-2 16,-3 0 0-16,4-5-6 0,-4 8 2 0,1-4-1 16,-1 1 4-16,-1-2-4 0,1 6 2 0,0-5 1 15,-1 4-2-15,0-3-4 0,-1 0 1 0,-2 2 6 0,1 0-2 16,0 0-2-16,-9-1 5 0,0-3 4 15,6 2-8-15,-6 1 1 0,-1-4 0 0,-2 2-4 16,5-3 0-16,-5 1-2 0,1 1 5 0,0 0 1 16,0-1-2-16,-6 0-1 0,8-1-1 0,-6-1 4 0,0 4-4 15,3-1 5-15,-5-1-2 0,0 1 4 0,-3 0-4 16,5 0 1-16,-3-1-3 0,1 2-5 16,-3-3-10-16,-4 2-7 0,2 2-6 0,-2-3-44 15,-1 1-79-15,-1 0 36 0</inkml:trace>
  <inkml:trace contextRef="#ctx0" brushRef="#br0" timeOffset="-101980.73">18768 3853 11 0,'-4'18'21'0,"-2"7"0"0,1 2-4 15,0-4 3-15,2 4-5 0,-1-1 1 0,0 3-5 0,1 0 6 16,1-1-10-16,-4-1 0 0,1 1-2 0,-3 0 2 16,4 1 1-16,-1-1 3 0,-1 2-5 0,-2-1-3 15,-3 0 0-15,-2 3 3 0,5-1-3 0,-6 0 10 16,-1 2-9-16,3 1 3 0,-8 9-3 16,6-10 5-16,2-1-1 0,1 2-4 0,-3-1-1 0,1-1 4 15,5 0-3-15,-2-2 3 0,1 2-5 0,4-3 10 16,1 1-10-16,-1-4-5 0,2-2 9 0,1-4-5 15,2-1 1-15,0 0 2 0,2-2-2 0,1 0 3 16,1 0-2-16,1-3 5 0,-4 1-7 0,3-1 2 16,0 2 0-16,1 0-2 0,-1-2 10 0,-3 1-10 15,2 2 1-15,-1-1-3 0,-2-3 2 0,0 3-1 16,0 2 0-16,-2-1 1 0,-1 0 3 0,-2 0-1 16,1 1 1-16,3-2-4 0,-3 0 2 0,-1-1 2 0,1 0-2 15,-1-3 2-15,0 0-5 0,0-1 4 0,2-1-2 16,2-2 2-16,-3-1-4 0,2-1 3 15,0 0 1-15,1 0 0 0,1-2-2 0,-2 1 3 0,2-5 0 16,0 4 2-16,0-4 2 0,0 0 3 0,2 3-6 16,-2-3-1-16,0 0 1 0,0 0 1 0,0 0 2 15,9-10-1-15,-9 10 0 0,7 0-5 0,-7 0 1 16,0 0-11-16,0 0-3 0,0 0-4 0,8 3 0 16,-8-3-6-16,4 4-46 0,0-1-72 0,-4-1 32 15</inkml:trace>
  <inkml:trace contextRef="#ctx0" brushRef="#br0" timeOffset="-101741.73">19449 5486 40 0,'39'-2'112'0,"12"-3"-8"0,-15 2-9 0,-2 1-10 16,2-2-5-16,-3 4-6 0,-3-3-5 15,-1-1-6-15,-1 1 6 0,-8 2-7 0,-1 0-2 16,2-2-8-16,-3 2-5 0,0 0-5 0,-4 1-1 16,-1-3-9-16,-3 3-3 0,4 0-22 0,-5 0-9 0,-2 0-10 15,3 0-15-15,-1 0-15 0,2 0-4 0,-3-2-6 16,4 1-10-16,-2 0-15 0,2-2-64 16,-1 1-152-16,2-3 67 0</inkml:trace>
  <inkml:trace contextRef="#ctx0" brushRef="#br0" timeOffset="-101112.73">20332 4591 22 0,'5'-17'37'0,"0"0"-2"0,-5 1-7 0,-2-4-1 16,-1 1-5-16,1 1-2 0,-3 0-5 0,0 1 1 15,-3-2-2-15,-1 2 3 0,0 1-3 0,3 0-2 0,-2 1 3 16,-2 0-5-16,2 5-3 0,4 1 2 16,-1 2 3-16,1 2-5 0,3 1 3 0,-2-1-3 15,2 0-1-15,-4 0-5 0,4 3-6 0,1 2-6 0,-4-6-6 16,4 6-4-16,0 0 1 0,-3-1 1 0,3 1-1 15,0 0 3-15,0 0-3 0,0 0 1 0,0 0 2 16,0 0 6-16,0 0 3 0,0 0 11 16,0 0 7-16,0 0 2 0,0 0-4 0,0 0 6 0,0 0-5 15,0 0 0-15,0 0 1 0,0 0-1 0,0 0 1 16,3-6 5-16,-3 6-1 0,0-4 2 0,0 4 7 16,0 0-8-16,4-4 0 0,-4 4 3 0,0 0-7 15,0 0-1-15,1-4-3 0,-1 4-1 0,0 0 0 16,0 0-1-16,0 0 4 0,0 16-6 0,0-10-1 15,0 2 1-15,-5 1 11 0,5 3-14 0,-3 0 0 16,0 3-5-16,1-1 5 0,-2 4-3 0,3 1 0 16,-3 6 3-16,-2 1 0 0,6 3 1 0,-4 1 1 15,0 0 1-15,0 0 0 0,1 1 1 0,-3 0 0 16,-2 2 1-16,3-3-1 0,-2 1 4 0,-1 1-4 16,2-1-3-16,-3 1 2 0,3-3 0 0,-2 2 3 15,4-4-3-15,-2 2 1 0,2-1 0 0,-1-1 1 16,5 0-1-16,0 0-4 0,0-1 3 0,0-2-1 0,0 1-1 15,2-7 9-15,0 4-11 0,-1-7 1 0,3 2 1 16,-3 1 3-16,-1 0 6 0,3-3-9 16,-2-3 6-16,0 0-8 0,-1 0 11 0,0-2-8 0,1 2-2 15,-2-7 0-15,0 3 1 0,0-1-1 0,-2 0-9 16,2-2-6-16,-4-1-13 0,1 3-6 0,0-3-44 16,-2 0-85-16,3-2 37 0</inkml:trace>
  <inkml:trace contextRef="#ctx0" brushRef="#br0" timeOffset="-98677.73">18660 4688 34 0,'0'-4'85'0,"0"4"-1"0,0 0-7 0,0 0-19 16,1-4 6-16,-1 4-5 0,0 0-5 0,4-5-9 0,-4 5-1 16,0 0-5-16,0 0-12 0,0 0 4 0,0 0-5 15,-3-4-6-15,3 4-1 0,0 0 2 0,0 0-6 16,0 0 1-16,0 0-14 0,0 0 5 0,0 0 2 15,0 0-4-15,-4-3-4 0,4 3-1 0,0 0 1 16,0 0-2-16,-13 3 6 0,13-3-12 0,-12 3 4 16,7 1 6-16,-1-1-1 0,0 1-4 0,-3-1 8 15,4 0-5-15,-4 4-5 0,4-3 2 0,-3 1-1 16,-2 1 4-16,1-1-10 0,4 0 9 0,-5 1-3 16,2 1 4-16,-1 0-2 0,1 1-3 0,1-2 7 15,-1 0-2-15,3 2-7 0,1-1 1 0,-1 1-1 16,0 1 2-16,3-3 3 0,-1 4-1 0,0 0-4 15,2-1-6-15,-1 0 4 0,0 2-5 0,2-4 10 0,0 4-4 16,0-2-3-16,2-2-3 0,0 0 9 16,-2 1-6-16,4-3 5 0,-1 2-3 0,1-2 7 15,3-2-1-15,-2 1-1 0,0-2 1 0,4 1 4 0,4-3-2 16,-3 0 0-16,3 0-4 0,1 0 8 0,-1-3-5 16,6 3-1-16,1-2-2 0,-2 0 9 0,0 1-6 15,1-1-6-15,-1 0 0 0,1-1 12 0,-6 1-10 16,1-1 1-16,-2 1-2 0,-2-2 4 0,0 0 3 15,2-2-5-15,-3 1 7 0,1 2-1 0,-1-4-2 16,-4 1 4-16,1 0 0 0,2-2-3 0,-3 1 0 16,0-4-4-16,0 5-4 0,-3-3 5 0,4-1-16 15,-2 1 9-15,-4 1-5 0,4-1-1 0,-3 3 0 16,0-1-6-16,-1 1 3 0,0-2-2 0,0 3-4 16,-1-1 2-16,0-1 7 0,-3 3 0 0,1 0 1 15,1 1 0-15,-3-2 1 0,1 0 2 0,0 3 5 16,-1-1 0-16,0-1 1 0,-3 1 2 0,2 0-3 0,-2 1 1 15,0 0 2-15,-5-1 8 0,1 0-7 0,-1 1-1 16,0 0-1-16,0-2-1 0,-6 4 0 16,5 0-2-16,-4-1 2 0,-1 2 0 0,1-1 4 0,4 4-1 15,1-1-3-15,-1-1 5 0,3 0-1 0,-3 1-8 16,1-1 4-16,0 0 5 0,-1 2 1 0,4-1 3 16,-3 0 0-16,3 0 3 0,-2-1 3 0,1 1-3 15,3 1 0-15,-1 1 0 0,-1-3 2 0,1 3-4 16,1-1 2-16,3-3 1 0,-3 5 0 0,1-1 0 15,3-3-1-15,-1 2-4 0,2 3-2 0,0-2 2 16,0 0 2-16,2 2-1 0,-2 1 2 0,6 1-5 16,-2 1 1-16,2 0-3 0,-1 0-4 0,2-2-4 15,1 5-3-15,2-5 1 0,0 0-6 0,1-1-13 16,-2 1 2-16,3-2 4 0,0 0-2 0,3-4 3 16,-2 0 2-16,4-2 13 0,-2-1 11 0,0-1 11 15,1-1-1-15,1-1 1 0,-1-1 2 0,4-1 1 16,-5-1 0-16,0 1-5 0,3-2-2 0,1 1-5 0,0-1 0 15,-2-1-6-15,-2 3-24 0,0-3-31 0,-3 2-59 16,0 0 26-16</inkml:trace>
  <inkml:trace contextRef="#ctx0" brushRef="#br0" timeOffset="-98446.73">18600 4791 27 0,'0'0'40'15,"-7"1"-6"-15,7-1-5 0,-5 0-2 0,5 0-7 16,0 0-3-16,0 0-6 0,0 0 3 0,0 0-1 16,0 0 3-16,0 0-10 0,0 0 5 0,0 0 0 15,0 0-6-15,0 0 2 0,9-10-6 0,-5 8 7 0,1-3-1 16,1 4-5-16,-2-2 4 0,1 0-8 16,-1 1 10-16,-1-1-3 0,-3 3-5 0,7-2-1 15,-7 2-7-15,0 0 2 0,8 0-7 0,-8 0 5 0,0 0-9 16,5 7-6-16,-5-5-19 0,0-2-44 0,-3 8 19 15</inkml:trace>
  <inkml:trace contextRef="#ctx0" brushRef="#br0" timeOffset="-98254.72">18560 4768 4 0,'0'0'18'16,"6"-2"-1"-16,-6 2-5 0,9 0 3 0,-1 2-7 16,-8-2 2-16,9 1-2 0,-3 1-2 0,1 1 2 15,0 1-2-15,-2-2-3 0,0 1 3 0,-1 1-27 16,0-1-21-16,-1-1 9 0</inkml:trace>
  <inkml:trace contextRef="#ctx0" brushRef="#br0" timeOffset="-97103.73">18577 4740 30 0,'10'-5'58'0,"-4"2"-6"0,2-2-2 0,4 0-7 16,-2 1-7-16,4 3-15 0,-2-3 1 0,-1 2-2 15,1 1-5-15,-1 1-8 0,-1 1 0 0,1 2 0 16,-2 0 0-16,0 0-2 0,-5 1-8 0,2 1-1 16,-1 0 2-16,2 0-1 0,-3 1-2 0,-3 0 1 15,0 2 0-15,-1-1-2 0,0-2 3 0,-1 2-5 16,-3 1 5-16,3-2-3 0,-2-1 3 0,-2 0 1 16,1 2 3-16,2-2-3 0,-5 0 0 0,5 0 3 15,-5-1 2-15,6 1-5 0,-3-2 3 0,-1-1-2 16,0 1 3-16,1-2 5 0,-1 3-3 0,1-3 6 0,4-1 4 15,0 0-9-15,-14-6 4 0,8 4 8 0,3-1-5 16,0-2 0-16,-1-1-2 0,0 2 4 16,-1-5 3-16,1 1-1 0,-1-1-2 0,0 2-1 15,2-1-2-15,-2-1-2 0,2 1 1 0,1 2 0 0,2-1-3 16,0 2-5-16,-1-1 9 0,1 1-8 0,1-2-5 16,1 2 6-16,2 1-8 0,2 3-1 0,0-3 1 15,0 1 6-15,1 0-5 0,3 2 7 0,3 0-4 16,-2 1-3-16,-4 0 3 0,3-2 0 0,-3 1 2 15,1 2-4-15,-8-1 4 0,10 2 1 0,-5-2-5 16,-5 0 0-16,9 1-1 0,-6 1-3 0,1 1 6 16,-2 1-3-16,1 1 6 0,-3-1-6 0,0 1-1 15,0 2 1-15,0 0 1 0,-3 2 3 0,2 2-4 16,0 0-5-16,-3-1 10 0,-3 1-8 0,2 1 1 16,-1 2-1-16,1-4 1 0,1-2 2 0,-4 3 0 15,1-4-7-15,-3 3 6 0,3-4 5 0,-1 1-2 16,-2-3 1-16,1-1 4 0,2 0 1 0,-2-2 3 15,0 0 4-15,2-2 1 0,0 0 4 0,-1 0 6 0,-2-3-15 16,1 1 2-16,0-1 11 0,6 0 2 16,-3-2-4-16,1 0-2 0,-1 0 5 0,4 0-8 15,0-3-3-15,0 4-1 0,0-5 3 0,2 5-6 0,0-2-7 16,-3 0 0-16,6 1 5 0,-1 0-8 0,1 1-2 16,0-1-10-16,0 2 10 0,1-1 0 0,1 0 2 15,1 1-1-15,2-3-6 0,3 4 7 0,-4-2 2 16,1 0-7-16,2 4 5 0,0-3-10 0,2 3 12 15,-1-2 0-15,-2 2 2 0,-2 0-5 0,4 0-3 16,-3 2 7-16,-2 0-7 0,-1 0-8 0,2 2 1 16,-4 0-1-16,1 0 6 0,0 4 0 0,-3-1-7 15,2 1 1-15,-6 2 5 0,2 3-6 0,-3-3 6 16,0 2-3-16,-1 1-4 0,-5 0 6 0,-1 2-10 16,-1-4 10-16,-1 2 0 0,1-1 5 0,3-3-9 15,-1 0 7-15,0-3 2 0,1 2-3 0,1-2 10 16,1 0-3-16,0-5 11 0,-1 2 2 0,3-2 6 15,5 0-7-15,-13-2 7 0,8-3 4 0,-3 1 4 0,2-2 0 16,-2-1 3-16,3-2-8 0,1-2 3 16,-2 2 4-16,3-1-10 0,2-3 9 0,-3 1-5 15,4 1-3-15,5-1-2 0,-5 0 3 0,3 1-6 0,2 2-9 16,0 0 1-16,0 2-4 0,2 1 0 0,-1 3-3 16,4-1-3-16,-1 1 3 0,2 2-4 0,0 2-7 15,-5 2 7-15,2 0-11 0,-1 1 1 0,-3 2-2 16,2 1 1-16,-3 2 1 0,1 2-9 0,-1-1 2 15,-3 1 0-15,-1 0-1 0,-2 1 4 0,-3-3 0 16,-1 2 1-16,1-1 4 0,-6-2 8 0,3-1-1 16,0 2 1-16,0-6 6 0,3 1 3 0,-3 0 3 15,-1 1-5-15,1-3 2 0,1 0 5 0,2 0-3 16,-2-1 1-16,4 0-4 0,1 2 2 16,3-3-2-16,0 0 12 0,-9 0-11 0,9 0 2 0,-2-7 1 15,2 7-7-15,4-9-3 0,1 0 3 0,0 1-3 16,4 0 1-16,-4-2 0 0,3 0 0 0,-3-1-2 15,4 0 5-15,0 2-2 0,-2-3 4 0,0 5 3 0,-2-2 2 16,1 1-2-16,-4 3 1 0,3 0 1 16,-1 0-3-16,0 0-13 0,-2 5 4 0,-2 0-10 15,0 0 13-15,0 0-4 0,0 0 2 0,3 11-1 0,-4-5-4 16,-1 1-1-16,1-2-5 0,0 5-4 0,-2 0 3 16,1-1-6-16,0 3-36 0,1-3-63 0,-4 2 29 15</inkml:trace>
  <inkml:trace contextRef="#ctx0" brushRef="#br0" timeOffset="-97018.73">18569 4890 45 0,'-3'2'32'0,"3"-2"-2"15,0 0 1-15,0 0 3 0,0 0-5 0,0 0-12 16,0 0 4-16,-11-6-2 0,11 6-8 0,-4-4 3 16,0 0-8-16,4 4-8 0,-2-6-21 0,2 2-21 15,-3 1-48-15,3 3 21 0</inkml:trace>
  <inkml:trace contextRef="#ctx0" brushRef="#br0" timeOffset="-96436.73">18620 4805 7 0,'0'0'55'0,"0"-10"2"16,0 10-8-16,0 0 2 0,0 0-10 0,2-4-2 15,-2 4 2-15,0 0-15 0,1-4 4 0,-1 4-7 16,0 0-5-16,3-7-6 0,-1 5-3 0,-2 2 5 16,2-4-11-16,0 0-2 0,-1 0 0 0,-1 1 0 15,2-2-11-15,0 0 8 0,-2 2-3 0,1-4-3 16,-1 1-1-16,0 3 4 0,-1-6 1 0,1 4 0 0,-2-2 2 16,0-1 0-16,2 0 4 0,-1-1-7 0,-1-1 5 15,1 0-1-15,-3-1 7 0,1-1-3 0,0 0-2 16,-1 2-1-16,1-2 3 0,-2 0-5 15,0-1-2-15,0-1 1 0,1-1 2 0,2 5 5 0,0-2-9 16,1-5 5-16,1 5 0 0,1-2 5 0,1-3-5 16,0 1 6-16,1-1-3 0,1-1-11 0,-1-1 9 15,1 2 0-15,4-8-1 0,-3 7 3 0,0-2-3 16,0-5-1-16,-2 7-7 0,6 0 3 0,-6 2 1 16,3-1 5-16,-1 2-4 0,-1-1-1 0,-1 3 1 15,3 1 2-15,-1 3 0 0,0 0 2 0,-3 1 0 16,2 2-5-16,-1 2-8 0,-3 2-10 0,2-1-3 15,-2 3-33-15,0 0-62 0,0 0 27 0</inkml:trace>
  <inkml:trace contextRef="#ctx0" brushRef="#br0" timeOffset="-95731.72">18592 4123 41 0,'0'0'51'0,"0"0"-8"0,0 0-4 16,0 0-5-16,0 0-2 0,0 0-4 0,14 7-4 15,-9-3-7-15,-1 0 3 0,2-1-6 0,2 5-8 0,0-1 0 16,-1 0 2-16,1-2-4 0,0 5-5 15,1-5-2-15,-1 1-2 0,0 4 0 0,-3-7-6 16,-2 4 4-16,6-3-11 0,-7 0 5 0,5 0-5 16,-4-2 10-16,0 0 2 0,1 0 1 0,-2 1 2 0,-2-3 0 15,3 3-1-15,-3-3 6 0,4 2-3 0,-4-2-4 16,0 0 2-16,4 3 1 0,-4-3-4 16,0 0-7-16,0 0-26 0,0 0-41 0,0 0 19 0</inkml:trace>
  <inkml:trace contextRef="#ctx0" brushRef="#br0" timeOffset="-95610.73">18667 4124 16 0,'-5'-8'44'0,"-4"-2"0"15,3 0-3-15,-3 2-13 0,0-1-4 0,-1 1-1 16,-2 1-12-16,2 2-6 0,-4 0-8 0,2 2-8 16,0 1-26-16,-1 2-41 0,0 0 18 0</inkml:trace>
  <inkml:trace contextRef="#ctx0" brushRef="#br0" timeOffset="-95067.73">18538 4178 14 0,'0'0'45'16,"0"0"-12"-16,-5 0 7 0,5 0-9 0,0 0-5 15,0 0-2-15,0 0-1 0,0 0 4 0,0 0-12 0,0 0 8 16,0 0-9-16,14-7-3 0,-6 6-3 16,-8 1 1-16,11-3-3 0,-3 2-5 0,-1-2-2 15,0-1-11-15,-2 2 2 0,2-1-3 0,-4 2 11 0,-3 1-3 16,8-4-1-16,-8 4-6 0,0 0 1 0,0 0 1 16,0 0 1-16,0 0 0 0,0 0 4 0,-18 9-1 15,8-4-3-15,-2-1 0 0,1 1-1 0,-2 3 5 16,3-4-8-16,1 1 0 0,-4 2-17 0,8-2-33 15,-3-2 14-15</inkml:trace>
  <inkml:trace contextRef="#ctx0" brushRef="#br0" timeOffset="-85937.73">20303 4248 13 0,'0'0'60'0,"0"0"-7"0,0-5-2 16,0 5-5-16,0 0-4 0,0 0-4 0,0 0 0 0,0 0-5 15,0 0 3-15,0 0-11 0,0 0-1 0,0 0-8 16,3-4 3-16,-3 4-3 0,0 0-1 0,0 0-3 16,0 0 3-16,0 0-1 0,0 0 2 0,0 0-4 15,2-4-1-15,-2 4 6 0,0 0-8 0,0-2 0 16,0 2 4-16,0 0-5 0,0-6 0 0,0 6-4 16,0 0 10-16,0 0 2 0,-1-4 7 0,1 4-17 15,0 0 13-15,0-5-9 0,0 5 4 0,-1-6-1 16,1 6-5-16,0-5 2 0,0 0 3 0,0 5-1 15,-3-3-4-15,3 3 3 0,-1-7-8 0,1 7 2 16,-3-4-3-16,3 4 5 0,0-5-4 0,0 5-1 16,-4-3 2-16,4 3 3 0,0 0-5 0,-5-5-11 15,5 5 8-15,-4-3 1 0,-2 2-2 0,6 1-5 0,-8-3-9 16,8 3 5-16,-10-1-4 0,5 1 12 16,5 0-2-16,-13 0-3 0,13 0 5 0,-11 0 0 15,4 1-11-15,7-1 12 0,-12 2-4 0,6-1 0 0,-3 0 4 16,3 1 2-16,-4 2-5 0,1 0 4 0,0-3 1 15,-3 3 1-15,2-2-4 0,-1 4 3 16,-2-2 1-16,5-1 2 0,-2 4-14 0,0-3 10 16,2-1 1-16,3-1-5 0,0 4 3 0,-3-2-1 0,1 2-3 15,3-2 1-15,-1 2 6 0,3 0-8 0,-3-1 7 16,4 2 0-16,-2 2 4 0,-2 0-5 0,5 0 1 16,-1-2 5-16,1 3-8 0,1-3 4 0,-1 4-1 15,0-3 2-15,4-2-2 0,0 1-3 0,-2 0 8 16,4 3-4-16,0-5 3 0,-1 2 0 0,4-1-2 15,-1 0 8-15,2-1-4 0,1-1 1 0,-2 1 3 16,3-2-2-16,1-1-4 0,-3 0-2 0,1-1 3 16,1 1 1-16,-1-1-1 0,0-1 3 0,-3 0-9 15,3-1 3-15,-1 1-3 0,0-3 8 0,-1 1-6 0,-1 0 5 16,-1-1 4-16,0 1-5 0,-1-2-1 16,-1 1 2-16,2-2 9 0,0 2-8 0,0-2 2 15,-2-2-8-15,0 4 1 0,-1-2 5 0,0-2-3 0,1 2 8 16,-1-4-7-16,-2 1 3 0,-1 2-9 15,0-2-2-15,1 1 3 0,-4 0-4 0,2 0-6 16,0-1 9-16,0 1-3 0,0 0-5 0,-2 1-3 16,0-1-3-16,-6 1-1 0,7 3-2 0,-4-2 0 0,-2 1-5 15,-2 1 1-15,-1-1 0 0,1 3 5 0,-1-2-5 16,-3 6-2-16,4-6 6 0,-4 6-4 0,3-3 6 16,-1 0 2-16,0 0 4 0,-1 1-1 0,1-1-2 15,0 3-3-15,2-2 9 0,1 0-4 0,1 1 7 16,-6 0 2-16,8 0-9 0,-3 1 7 0,-2-1-1 15,0 1-2-15,1 0 4 0,-3 0 3 0,7 1-2 16,-1-1-2-16,-1 1 0 0,2 0-3 0,0 2 5 16,0-1-2-16,0 1 3 0,1 1 0 0,1 1 3 15,2-2-4-15,-1 2 6 0,2 0-1 0,2-2-2 0,-2 4 5 16,5-3-5-16,-1 3 0 0,5-5-4 16,-4 3 4-16,2-1 4 0,2-2-2 0,2 1-1 15,-2-1-3-15,0-2-4 0,3 0 0 0,-2 0-5 16,0-3-5-16,3 1-2 0,-3-1-11 0,0 0-10 15,1-2-29-15,-1-1-70 0,-1 1 31 0</inkml:trace>
  <inkml:trace contextRef="#ctx0" brushRef="#br0" timeOffset="-85194.73">20056 4351 45 0,'-5'1'59'16,"5"-1"-3"-16,-9 0-3 0,9 0 4 0,-5 0-4 16,5 0 3-16,0 0-5 0,0 0-5 0,0 0-9 15,0 0-2-15,0 0-18 0,0 0 4 0,12-6 0 16,-1 5-5-16,3-2-9 0,-1 0-4 0,5 2-6 0,-4-2-9 15,0 2-3-15,-1 0 0 0,-1 1-2 0,-1-1 3 16,-4 1-6-16,-1 0 3 0,2 0 0 16,-4-2-2-16,-4 2 1 0,9 0-1 0,-9 0 4 15,0 0-7-15,0 0 10 0,0 0-3 0,0 0 4 0,0 0 4 16,0 0-4-16,-20 3 5 0,13-2 5 0,0-1-3 16,0 3 6-16,-3-1-4 0,1 0 6 0,0-1 0 15,0 2 0-15,2-3-4 0,1 1 5 0,0-1 3 16,6 0 1-16,-8 1 2 0,2 1 3 0,6-2 0 15,0 0 9-15,0 0 5 0,0 0 3 0,-9 0 1 16,9 0-4-16,0 0-9 0,0 0 6 0,4-8-5 16,-4 8-10-16,5-6 2 0,2 4-2 0,-3-1-2 15,2 1-2-15,1-2-2 0,0 1-1 0,3 0-5 16,-2 1-10-16,-2 2 9 0,0-3 0 0,2 3-9 16,-2 0-4-16,-6 0 0 0,12 4-9 0,-8 0 2 15,-2 0 4-15,0 3-5 0,-2-2 7 0,-2 4 0 16,0-1 1-16,-2 2 7 0,0 0-8 0,0 0 6 0,0-5 3 15,2 3-4-15,-1 0 2 0,-1-2 1 0,1 0 0 16,1-1 1-16,-2 0 3 0,2-2-1 16,1 1 10-16,-2-2 6 0,3-2 1 0,-1 5 10 0,1-5 0 15,0 0-5-15,0 0-3 0,0 0-7 0,0 0 7 16,0 0 0-16,-4-12-1 0,3 8-1 0,1 0-2 16,0-3 8-16,0 1-3 0,1 1 2 0,2-3-4 15,-1 2-1-15,2-2 1 0,0 2-6 0,1-2 7 16,1 3-1-16,1-3-3 0,2 3-6 0,0-2 1 15,1 2 0-15,1 1 1 0,3 1-2 0,-3-2 0 16,0 1-3-16,3 3 3 0,-5-1-1 0,0 2-2 16,1-1 3-16,-2 1-6 0,-3 0 0 0,-5 0-7 15,8 0-1-15,-8 0-1 0,6 1 1 0,-6-1 2 16,0 0 3-16,0 0-2 0,0 0 0 0,-18 7-2 16,13-2-3-16,-3-5 3 0,-2 3 3 0,1-3-2 15,3 1 1-15,-1 0 0 0,0 2-7 0,0-2-4 16,4 1-7-16,3-2-1 0,-6 4-1 0,5-3-42 15,1-1-76-15,0 0 35 0</inkml:trace>
  <inkml:trace contextRef="#ctx0" brushRef="#br0" timeOffset="-84432.73">20302 4347 80 0,'-4'3'95'0,"4"-3"-6"0,0 0-13 0,0 0-7 16,0 0-4-16,0 0-10 0,0 0-4 0,0 0-1 16,0 0-5-16,0 0-2 0,0 0-18 0,0 0 11 15,0 0-7-15,0 0 9 0,0 0 3 0,-8-5-16 0,8 5 14 16,0-4-5-16,0 4-4 0,-5-6-4 0,2 3 0 16,1-1 2-16,2-1 2 0,-4-2-5 0,3 0 2 15,-2-2 3-15,3 4-5 0,-1-5-4 0,-2-1-16 16,2 1 12-16,1-1-3 0,-1 0 3 0,-2-3-6 15,3 2 3-15,0-4-2 0,0-1-2 0,-1 0-13 16,2 0 1-16,-2 2-1 0,1-1-5 0,-3 1 3 16,2 3-4-16,1-5 3 0,0 2-3 0,0 2 1 15,-1 0 0-15,1 2-2 0,1 2 5 0,-1-1-4 16,0 2 2-16,1-3 4 0,-1 5 4 0,0 1-7 16,3-1 2-16,-3 1-2 0,0 0 1 0,0 3-7 15,0 2 0-15,1-7-5 0,2 4-10 0,-3 3 0 16,1-3-5-16,-1 3-15 0,0 0-3 0,1-4 4 15,-1 4-5-15,0 0 4 0,0 0 5 0,0 0-2 16,0 0 11-16,0 0 4 0,-6 10-1 0,2-8 1 16,3 3 4-16,-2-4 5 0,-1 3-1 0,-1 0 2 15,4 2 4-15,-4-3-8 0,2 1 11 0,2-1 2 0,-3 1-3 16,3-1 6-16,-3 0 1 0,4-3 0 0,-4 5 0 16,-1-4-2-16,5-1 6 0,-1 4 1 0,1-4 10 15,-4 3 14-15,4-3 2 0,0 0 10 0,0 0 6 16,0 0-11-16,0 0-1 0,0 0-8 0,0 0 4 15,0-12-3-15,2 8 0 0,-2-2-8 0,0 2 5 16,2-2-4-16,-2 1 2 0,1-1-7 0,4 1 0 16,-5 0 7-16,0 0-9 0,0 1-5 0,0 4-3 15,0-7 9-15,0 3-5 0,2 0-3 0,-2 4 8 16,-2-5-10-16,2 5 6 0,2-4 2 0,-2 4-7 16,2-5 3-16,-1 2 3 0,-1 3-4 0,8-3-5 15,-4 3 3-15,-4 0-2 0,6-2-9 0,-6 2-7 16,13 1-9-16,-13-1-4 0,9 0-9 0,-5 1-8 15,-4-1-8-15,0 0-9 0,5 0-37 0,-5 0-110 16,0 0 49-16</inkml:trace>
  <inkml:trace contextRef="#ctx0" brushRef="#br0" timeOffset="-84242.73">20267 3918 23 0,'0'0'55'0,"0"0"2"0,0 0 7 0,0 0 17 16,0 0-9-16,0 0-7 0,0 0-5 0,0 0 1 15,0 0-13-15,15-12 5 0,-11 7-11 0,4 3-5 16,-3-4-4-16,8 2-1 0,-7-1-7 0,3 1-2 15,-2 2 0-15,-1 2-4 0,-1-5-10 0,-1 3 1 16,-4 2-17-16,8-3-3 0,-8 3-3 0,0 0-11 16,7 7-9-16,-5-4-2 0,-2 2 8 0,0 1-1 15,0 0-3-15,-2 0 0 0,1 2-3 0,1-1-1 16,-1 0 1-16,-2 0-7 0,1 2-45 0,0-2-91 16,0-1 41-16</inkml:trace>
  <inkml:trace contextRef="#ctx0" brushRef="#br0" timeOffset="-74060.72">19509 5145 22 0,'0'0'46'0,"0"0"-1"15,0 0-3-15,0 0-8 0,0 0-2 0,-4-4-3 16,4 4-2-16,0 0-6 0,-3 0-1 0,3 0 2 16,0 0-2-16,0 0-2 0,0 0-1 0,0 0 1 15,0 0-4-15,0 0 6 0,-3-5-3 0,3 5-5 16,0 0-1-16,0 0-4 0,-9-2 5 0,9 2-2 16,-6-3-3-16,6 3-4 0,0 0 1 0,-4-2-2 0,4 2 2 15,0 0-3-15,0 0 1 0,-6-1-1 0,6 1-1 16,0 0 3-16,-10 2-1 0,10-2-4 15,-8 0 5-15,3 1-6 0,-1 3 3 0,0-3 3 0,1 1-3 16,-1 1-4-16,-1-3 16 0,-2 2 3 0,3 2 1 16,-1 1-3-16,1-2 4 0,-2 1-7 0,3 2-5 15,-3-1 2-15,2 2 3 0,1 0-4 0,0-4 5 16,-1 6-8-16,0-3-2 0,1 1 6 0,1 3-3 16,2-4 2-16,-1 1 6 0,2 3-8 0,1 1 6 15,0-2-5-15,0 0 2 0,1-5 1 0,4 7 0 16,3-4-4-16,-1 2 8 0,-1-3-5 0,4 3 5 15,0-4-6-15,3 0 0 0,0 2 2 0,0-7-9 16,0 3 6-16,4 0 3 0,-4-3-1 0,5 0-1 16,0-1-6-16,-7 1 8 0,0-2-3 0,0 1 1 15,-1 0 0-15,-2 0 2 0,2-4 2 0,-1 3 0 16,-4 1-6-16,2-1 8 0,0-2 6 0,-3 2-6 0,1-2 7 16,-1 0-5-16,1 2-2 0,-1-1 4 0,-4 3 1 15,5-5 3-15,0 2-12 0,-5 3 1 0,2-5 2 16,0 1-3-16,1-1 4 0,-3-2-7 0,1 2 0 15,-1 0-4-15,-1-2-2 0,-2 0 2 0,3 0 1 16,-2-2 5-16,2 1-8 0,-2-4-15 0,-3 3-4 16,4 0 6-16,-3-2-5 0,3 3 3 0,-2-1-4 15,-1 3 7-15,3 0 8 0,-3 0-7 0,-1-1-1 16,4 3 2-16,-7-1-3 0,3-1 7 0,-1 2-2 16,3 2 2-16,-4-1-2 0,-2 0 2 0,0-1 3 15,2 3-3-15,-2 1-1 0,-1 0-2 0,0-1 4 16,0 2 0-16,-2 0 1 0,5 3-1 0,-4-1 3 0,2 0-2 15,3-2 3-15,-2 3 6 0,2-2-11 16,-3 5 3-16,5-4 1 0,-1-2 7 0,1 3-6 16,3 2 0-16,-2-3 5 0,1 0-8 0,-1 1 9 15,3-4-5-15,0 6-4 0,3-2-1 0,-3-4 3 0,2 5-4 16,2-3 7-16,3 3 5 0,-2-4-9 0,2 1-2 16,1 0 2-16,-1-1-6 0,3 1 1 0,1 0-5 15,-2 0 0-15,5-2 2 0,-7 0-7 0,0 0 0 16,0 0 0-16,-2 0 0 0,-5 0 3 0,11-2-2 15,-6 0 1-15,-5 2-4 0,9-1-2 0,-9 1-15 16,0 0 6-16,0 0-5 0,5 3 3 0,-5-3-2 16,0 0 6-16,0 0 3 0,0 0 8 0,-14 9 3 15,9-6 6-15,1-1 8 0,-3 3-4 0,3 0 8 0,-4 0 2 16,1 0 1-16,0 0 2 0,0-1-8 16,0 4 5-16,1-3 4 0,-1-1-6 0,0 1 1 15,4 2 1-15,-1-2-3 0,0-2 4 0,1 1-1 16,0-1 4-16,3-3-4 0,-4 4 5 0,4-4-2 0,-2 3 4 15,2-3-3-15,0 0 4 0,0 0-7 16,0 0 6-16,19-8-7 0,-13 4 5 0,2 3 1 0,-2-3 2 16,-2 2-7-16,3-3 1 0,-2 2-1 0,0 1 1 15,-3-3 2-15,2 3-5 0,-1-1 9 0,-3 3-3 16,6-2-4-16,-6 2-8 0,0 0 5 0,0 0-2 16,0 0 1-16,0 0-1 0,0 0 0 0,-14 12-1 15,5-9-1-15,0 4 1 0,0-2 1 0,0 1-5 16,0 2 2-16,0-4 1 0,0 4-4 0,-1-3-2 15,5-2 4-15,0 1 1 0,-3 1-2 0,4-4 8 16,-1 1 9-16,5-2 3 0,-2 2-5 0,2-2 1 16,0 0-3-16,0 0-1 0,16-9 0 0,-8 4-1 0,6 0-6 15,-4 0 8-15,1-1-4 0,1 2 6 0,0-1-1 16,-1 1 4-16,2 0-5 0,-3 3 5 16,-1-2-2-16,3-1-1 0,-1 3 0 0,-4-1-3 0,0 2 4 15,0 0-8-15,-7 0 1 0,11 2-7 0,-8 1 2 16,3-1-3-16,-5 1-3 0,3-1 0 15,-4-2 2-15,-4 9-11 0,-1-6 12 0,0 1-3 0,-4 1-1 16,2 0 3-16,-1-2-1 0,-2 0-2 0,1-3 6 16,0 1 4-16,0-2 3 0,1-2 1 0,0 1-3 15,0-4 0-15,1 1 5 0,2 1 2 0,-1-3-2 16,2 2 1-16,0 0-7 0,3 0 8 0,-4 0-6 16,3 1 3-16,1-1-1 0,0-1 0 0,0 2-9 15,2 0-1-15,1 1 4 0,0 0-10 0,4 0 3 0,-6 3 0 16,8-4-10-16,-3 3-3 0,-1 0-10 15,1-1-12-15,-5 2-41 0,10-2-90 0,-4 2 41 16</inkml:trace>
  <inkml:trace contextRef="#ctx0" brushRef="#br0" timeOffset="-72961.73">19451 5229 29 0,'0'0'59'0,"0"0"-4"0,0 0-5 0,0 0-7 16,0 0 2-16,-8 0 1 0,8 0-7 0,0 0-1 15,0 0-9-15,0 0-1 0,0 0-1 0,0 0-1 16,0 0-4-16,0 0 2 0,0 0-1 0,0 0-5 16,0 0 6-16,0 0-9 0,0 0 3 0,0 0 6 15,0 0 7-15,0 0-14 0,-4-4-4 0,4 4-7 16,0-6-1-16,-1 0-6 0,1-1-3 0,0-3 6 15,-3 1-12-15,3-1 6 0,0-3-8 0,3-5 3 16,-1 1-1-16,0-1 6 0,1-1-1 0,1-5 0 16,1 0-2-16,-3 4-3 0,5-4 7 0,-4 3 2 15,-2 1 2-15,6-4-17 0,-5 5 19 0,2-2 1 0,0 3 11 16,2-2-6-16,-2 1 6 0,-1 0 1 0,0 1-5 16,0 0-2-16,-1 1 2 0,1 1-1 0,-2 3-2 15,-1-3 3-15,2 3-3 0,2 1-5 0,-4 0 9 16,0-1-2-16,-2 5 4 0,2-3 0 0,2 1 0 15,-2 3-3-15,0 2 1 0,0-1-10 0,-2 2 5 16,2 4 0-16,2-7-13 0,-2 7-6 0,0 0 1 16,0 0 0-16,-11 0 6 0,6 6-5 0,-3 0-11 15,0 2 10-15,-1 1-8 0,-3 3 2 0,-2 2-12 16,4-1 3-16,3-3-11 0,-4 4 6 0,-1-2 1 16,7-1-1-16,-4-2 0 0,4 0 2 0,1 1 2 15,2-5 2-15,-2 2 2 0,0-2 9 0,1 0 21 16,2-3 6-16,1-2 13 0,-5 2-9 0,5-2 0 15,0 0-1-15,0 0 18 0,0 0-3 0,6-16-9 16,-3 11-4-16,-2-3 3 0,3 1-4 0,0-2-5 16,0 0 4-16,-3 1-7 0,3-2-3 0,-3 0-1 15,4-1 1-15,-5 2 2 0,3 0-2 0,-2-3-1 0,-1 4-3 16,3-2-1-16,-6 2 1 0,3 0 3 0,0 2 2 16,0 0-4-16,0 1 1 0,0 1-1 0,0 4 1 15,0-8-4-15,0 8 7 0,0-3-7 0,0 3-7 16,0 0 4-16,0 0 2 0,0 0-1 0,0 0-3 15,0 0 4-15,0 0-7 0,17 10 12 0,-16-5-10 16,6 0 0-16,-1-1 1 0,-2 3-1 0,2-1-4 16,-1-1-3-16,0 1-4 0,-1-2 6 0,2 2-3 15,0 0 6-15,-4-4-3 0,1 2 6 0,-2 0-2 16,3-3 6-16,-3 2-2 0,-1-3 16 0,5 3 0 16,-5-3 2-16,2 4 2 0,-2-4-17 0,0 0-4 15,0 0-14-15,0 0-22 0,0 0-66 0,3 2-116 16,-3-2 52-16</inkml:trace>
  <inkml:trace contextRef="#ctx0" brushRef="#br0" timeOffset="-70946.72">18974 4257 16 0,'0'0'76'0,"0"0"-2"15,0 0-18-15,0 0-1 0,0 0-10 0,0 0-4 16,0 0-10-16,0 0 1 0,0 0-6 0,0 0-2 15,0 0 2-15,0 0-1 0,0 0-9 0,-10 11-1 0,6-7 1 16,1-1 5-16,-1 1-11 0,2-1-10 16,-2 1 8-16,-1 1 3 0,1 0-2 0,-1-1-3 15,1 2 2-15,-1-1 2 0,5 0-7 0,-4 2-2 0,4-2 6 16,-2 1-3-16,2 1 7 0,0-1-5 0,2-1 2 16,-1 2-1-16,2 0-5 0,3-2 3 0,2 2 6 15,2-1-6-15,-1-2 3 0,0 0-3 0,5-1 1 16,-1 0-3-16,-1-1-4 0,0 0 1 0,0-2 6 15,-1-2-3-15,1 2 6 0,-6 0-7 0,3-5 5 16,-2 3 2-16,-1-2-9 0,-1 0-3 0,0 0-1 16,-1-1 7-16,0 0-4 0,-2 0-2 0,0-2-2 15,-2 0 5-15,0 1-7 0,-2 1 2 0,0-3-2 16,-2 3-1-16,0-3 2 0,2 1 3 0,-3 2-3 16,1 0 0-16,-1 1-8 0,1-2 7 0,-1 3-9 15,2-1 4-15,1 2-9 0,2 2-6 0,-6-2-9 16,4-1-6-16,2 3 6 0,0 0-50 0,0 0-92 15,-10 1 41-15</inkml:trace>
  <inkml:trace contextRef="#ctx0" brushRef="#br0" timeOffset="-70450.73">19365 4363 67 0,'0'0'71'16,"0"0"-12"-16,0 0-6 0,0 0-5 0,0 0-6 16,-17 8-3-16,12-4-3 0,-3 1-1 0,2 0-10 15,-2 1 6-15,3-2-4 0,1 1-5 0,-3 0-9 16,4-3 1-16,1 3 4 0,-1 0 1 0,2-1 1 16,0-2-12-16,1-2 13 0,1 7-6 0,2-5 0 15,0 1-3-15,4-1 3 0,0 0-6 0,-2-1 3 0,3 0-4 16,4-1 1-16,-1-1 0 0,-7 1-4 15,6-1 6-15,-4 1 0 0,2-2-5 0,0 1-2 16,-4-3 0-16,-2 2 3 0,6 0-2 0,-4-2 5 0,-2 3-5 16,2-2 9-16,-1 0-3 0,-3 3-2 0,1-6 1 15,2 2 7-15,-3 4 8 0,1-5-3 0,-1 5-1 16,0-7-5-16,-4 5 0 0,4 2-4 16,-1-5 2-16,1 5 0 0,-3-7-22 0,3 7-2 0,0-6-4 15,0 2-22-15,0 4-8 0,-4-4-7 0,4 0-28 16,0 4-55-16,3-8-144 0,1 4 64 0</inkml:trace>
  <inkml:trace contextRef="#ctx0" brushRef="#br0" timeOffset="-69987.73">19560 4083 24 0,'-3'2'38'0,"1"4"-2"0,0-3-3 0,-2 1-1 15,4 1-5-15,0-2-1 0,0-3 5 0,4 7-3 16,-2-2 1-16,3-2-4 0,-1-1-3 0,4 2-5 16,-4-3 3-16,7 3-4 0,-2-4 2 0,-1 0-4 15,2 0-4-15,-5 0 0 0,3-2 4 0,1 1-4 16,-3 0 4-16,3-3 2 0,-3 2 8 0,0-2 0 15,-2-1-8-15,2 1 8 0,-2 0-7 0,-2-1-1 16,1 0 0-16,-2 1 4 0,0-2-8 0,1 2-3 16,-1 0 0-16,-1 4-11 0,0-6 5 0,0 6-5 15,0-3-2-15,0 3-10 0,0 0 1 0,-9 0-8 16,9 0-3-16,-11 6-13 0,8-3-9 0,-1 3-44 16,0-1-97-16,2 0 44 0</inkml:trace>
  <inkml:trace contextRef="#ctx0" brushRef="#br0" timeOffset="-69532.73">19750 4492 50 0,'0'0'97'0,"-8"-3"-19"16,8 3-4-16,-11 2-3 0,4-1-15 0,0 2-1 15,1-1-7-15,0 1-11 0,-3-1-9 0,0 5 6 16,2-2-9-16,2-1 0 0,-1 1-2 0,1 1-6 15,1-1 4-15,1-1-9 0,2 3-1 0,0-2 1 0,1 0-9 16,2 0 5-16,1 0 3 0,1 0-5 16,6-1-3-16,0 1-2 0,1-2-5 0,2 0 9 15,0-1-10-15,8 1-5 0,-2-4-4 0,0 2-9 16,-1-2-2-16,-3-2-6 0,3 1 5 0,-5 0-9 0,1-2 11 16,-5-1-6-16,0 0 15 0,2 1 3 0,-5-2 2 15,-4 3 8-15,1-2 4 0,1 1 5 0,-4-1 2 16,0 0-7-16,-4 2 7 0,1 0-1 0,-2-1-4 15,-2 1 1-15,0 1-4 0,-3 2-2 0,-3-3-5 16,4 3-3-16,0 0-16 0,1 0-6 0,2 3-18 16,1 0-30-16,0-1-85 0,2 3 38 0</inkml:trace>
  <inkml:trace contextRef="#ctx0" brushRef="#br0" timeOffset="-69098.73">19964 4846 56 0,'-9'7'81'0,"-2"0"-7"0,4 0-10 16,0 0-7-16,0 1-7 0,2-3-2 0,0 2-6 15,0 0-2-15,4-2 2 0,0 0-7 0,2 0-2 16,0-1 2-16,2 0-6 0,3 0-1 0,0-2-2 16,5 0 2-16,-1-1-4 0,3 1-10 0,-2-2 0 15,2-2-6-15,-3 1 6 0,-1-1 1 0,0 2-2 16,-3 0 5-16,-2-2 5 0,1-1 3 0,-1 3 5 15,-4 0-5-15,10-1 5 0,-7-2-20 0,-3 3 11 16,2-2-4-16,-2 2 1 0,0 0-5 0,4-3 0 16,-4 3 0-16,0 0-5 0,0 0 2 0,0 0-8 15,0 0-2-15,0 0 1 0,0 0-1 0,-14-3-3 16,14 3-4-16,-5-2-5 0,5 2-9 0,0 0-8 16,0 0-12-16,0 0-17 0,0 0-14 0,-9 0-85 15,9 0-167-15,0 0 75 0</inkml:trace>
  <inkml:trace contextRef="#ctx0" brushRef="#br0" timeOffset="-68636.73">19931 5158 34 0,'-8'1'68'0,"1"4"-2"0,-5-2-9 16,2 0-6-16,1 1-4 0,-1 1-6 0,2 0-2 15,-1 0-2-15,-1 2-7 0,2-2-1 0,-1 0-5 16,3 0-6-16,-3 3 1 0,5-2-5 0,0-2 4 16,-1 3-5-16,0-1 1 0,5-1 3 0,-3 2-5 15,3 1 1-15,0-1-4 0,3-1-1 0,2 0-2 0,3 1-3 16,1-3-6-16,2 0 0 0,2 2 6 16,5-5-10-16,0-2 6 0,0 2 7 0,-5-2-2 15,-1-3-4-15,0 2-4 0,0 1 3 0,-1-3 6 0,-2-1-5 16,2-1 3-16,-6 4 4 0,0-2-6 0,-1 1 8 15,0-1 3-15,-2-1 2 0,0 2-6 0,-2-2-2 16,0 5 2-16,-8-4-4 0,3 1-2 16,-1 1-8-16,-4-1 3 0,-3 2-11 0,2 0-3 0,-1 1-14 15,0 0-36-15,-3 1-37 0,3-1-113 0,2 1 51 16</inkml:trace>
  <inkml:trace contextRef="#ctx0" brushRef="#br0" timeOffset="-68200.73">19578 4988 58 0,'13'3'54'15,"0"3"-1"-15,2-3-10 0,3 0-3 0,-4 0-8 16,2-3 4-16,-3 0-2 0,0-1-4 0,0-1 2 16,-3-1 5-16,-2 0 0 0,1-2-4 0,-4 1-4 15,3-1 9-15,-3-3 5 0,-1 1-6 0,-2 0 5 16,2 0-19-16,-4-1 1 0,0 4 3 0,0-3 0 16,0 2-12-16,0 0 0 0,-2 0-1 0,0 1-9 15,0 1-12-15,-2 1-8 0,4 2-8 0,-14 2-15 16,6 1-16-16,0-1-67 0,-1 0-129 0,4 2 57 15</inkml:trace>
  <inkml:trace contextRef="#ctx0" brushRef="#br0" timeOffset="-67671.73">18856 5107 23 0,'12'0'63'16,"4"0"-2"-16,-6-3-7 0,4 1 7 0,-2-3-3 15,1 0-4-15,-2 1 2 0,-2-2-12 0,2-1 8 16,-5 0-1-16,3 0 4 0,-4-2-1 0,-1 3-8 16,-3 0-5-16,3 0 2 0,-4-1-6 0,0 2-1 15,0 0-8-15,-4-2-11 0,2 4-16 0,-2 0 13 16,-4 1-12-16,2 0-1 0,-2 2-11 0,-1 0-2 15,4 2-11-15,-8 0-11 0,6 0-12 0,0 1-13 16,-3 3-69-16,1-1-139 0,5 0 61 0</inkml:trace>
  <inkml:trace contextRef="#ctx0" brushRef="#br0" timeOffset="-67200.73">18574 5392 61 0,'0'0'150'0,"0"0"-15"16,0 0-14-16,0 0-15 0,0 0-9 0,0 0-6 15,0 0-14-15,0 0-9 0,0 0-5 0,0 0-16 16,0 0-4-16,0 0 1 0,0 0-12 0,0 0 2 0,0 0-6 16,-1 4-3-16,1-4-1 0,0 0-4 0,1 8-1 15,2-5-1-15,0-1-4 0,0 2-4 0,3-1-1 16,-2 0 3-16,6-1 0 0,-2 1-3 0,3-2 1 15,2 0-1-15,5 1-12 0,3-1 11 0,3 0 0 16,-5-1-1-16,4 0-2 0,0-2 1 0,-4 0-1 16,-1 0-1-16,-1-3 0 0,-3-1-3 0,-3 2 4 15,1-3 0-15,-2-3-7 0,0 3 0 0,0-9-1 16,-2 6 8-16,-3 0-5 0,0-3-15 0,-1 2 5 16,-4-1-1-16,0 3 0 0,-2-3-15 0,-1 8-5 15,1-4-7-15,0 2-8 0,-2 1-16 0,0 0-7 16,-1 3-38-16,5 2-63 0,-10-3-183 0,10 3 82 15</inkml:trace>
  <inkml:trace contextRef="#ctx0" brushRef="#br0" timeOffset="-66810.73">19035 5368 60 0,'-3'3'70'15,"0"1"-8"-15,2 3-10 0,-1-3 1 0,0 2-9 16,4 0-3-16,-2-1-4 0,3-1-2 0,1 0-4 16,2-2 1-16,-1 2 0 0,3-2 3 0,0-1-3 15,3-1 2-15,-1-1 13 0,1-2-8 0,1 1 1 0,-1-1-3 16,1-1-3-16,-4 0-3 0,2 0-2 0,-1-3 2 16,0 1-7-16,-3 0 11 0,0 0-6 0,-1 1-9 15,-3 2-5-15,1-4-7 0,-3 4-16 0,0-2-8 16,0 5-13-16,-3-8-8 0,1 5-10 0,-5 2-21 15,2-1-76-15,5 2-156 0,-18 3 69 0</inkml:trace>
  <inkml:trace contextRef="#ctx0" brushRef="#br0" timeOffset="-66340.71">18416 4971 33 0,'-7'3'67'0,"2"4"-4"16,0 0-7-16,0-3-2 0,2 4-5 0,2-2 0 15,-2 1-7-15,3-3 0 0,2 2 5 0,1 0-1 16,1-1 5-16,6 0-6 0,2-2-2 0,6 0-10 15,-2 0 4-15,2-3-4 0,-6 0 1 0,7-2-9 0,-5 1-17 16,4-4 16-16,-5 1-4 0,0 0-3 16,-3-1-2-16,-1-2-8 0,0 1 4 0,-3-2-1 15,-2 4-1-15,-1-3-2 0,0 3-1 0,-3-4 4 0,2-1-3 16,-4 4-9-16,1-1 3 0,0 2-4 0,-2-1-13 16,-2 2-3-16,5 3-17 0,-6 0-6 0,6 0-16 15,-12 3-80-15,7 0-149 0,3 1 67 0</inkml:trace>
  <inkml:trace contextRef="#ctx0" brushRef="#br0" timeOffset="-65854.73">19359 4908 74 0,'0'0'97'0,"-3"-4"-14"16,3 4-6-16,0 0-10 0,0 0-2 0,0 0-13 15,-8 9-7-15,3-6-5 0,1 1 3 0,-1 1-11 16,1 0-4-16,0 0-1 0,3 0-1 0,-1 0-7 16,-1-1-3-16,3 0 12 0,0-4-5 0,3 6-1 15,3-3 1-15,-2-2-9 0,6 0 1 0,-3-1 1 16,-1 0-4-16,4 0 3 0,3-2-6 0,-3-1 3 0,-5 1 2 15,4-1-4-15,0-4-4 0,-2 5 0 0,-1-3 3 16,2-2-2-16,-2-1 0 0,-1-1 0 16,-1 2-4-16,-1 1 3 0,-2-1 4 0,0 0 9 0,-1 0-3 15,-1-1-6-15,-2 2-1 0,-1 0-4 0,-2-1-5 16,0 4-1-16,-7-2-19 0,-1 3-11 0,-3-1-17 16,-1 3-13-16,-3 4-100 0,1-2-174 0,2 3 77 15</inkml:trace>
  <inkml:trace contextRef="#ctx0" brushRef="#br0" timeOffset="-63614.73">19052 4318 53 0,'0'0'56'16,"0"0"-3"-16,0 0-7 0,0 0-6 0,0 0 2 16,0 0-11-16,0 0-1 0,0 0-3 0,0 0-10 15,0 0-4-15,0 0 1 0,0 0-9 0,0 0-3 16,0 0-1-16,0 0-1 0,0 0 0 0,0 0-3 16,0 0 2-16,0 0 2 0,0 0 1 0,0 0 3 15,0 0-3-15,0 0-5 0,0 0 2 0,0 0 2 16,0 0-1-16,0 0-2 0,0 0 3 0,0 0-5 15,0 0 2-15,0 0-3 0,0 0-5 0,0 0 1 16,0 0 3-16,0 0-7 0,0 0 5 0,0 0-6 16,0 0 10-16,0 0-6 0,0 0 3 0,0 0 1 15,0 0 0-15,0 0 1 0,0 0 0 0,0 0 0 16,0 0-3-16,0 0-5 0,0 0-11 0,0 0-21 0,0 0-49 16,0 0 22-16</inkml:trace>
  <inkml:trace contextRef="#ctx0" brushRef="#br0" timeOffset="-63404.73">19052 4318 8 0,'0'0'14'0,"0"0"-4"16,0 0-3-16,0 0 0 0,0 0-2 0,0 0-3 16,0 0-2-16,0 0-10 0,0 0-9 0,0 0 5 15</inkml:trace>
  <inkml:trace contextRef="#ctx0" brushRef="#br0" timeOffset="-63051.73">19052 4318 14 0,'0'0'39'0,"0"0"-7"0,0 0-2 15,0 0-8-15,0 0 0 0,0 0 2 0,0 0-8 16,0 0 4-16,0 0-9 0,0 0 1 0,0 0 5 15,0 0-6-15,0 0 3 0,0 0-3 0,0 0 0 16,0 0-5-16,0 0 6 0,0 0 0 0,0 0 1 16,0 0 0-16,0 0-4 0,0 0 0 0,0 0 2 15,0 0-5-15,0 0-5 0,0 0 6 0,0 0-2 16,0 0-7-16,0 0 5 0,0 0 0 0,0 0-7 16,0 0-3-16,0 0-8 0,0 0-1 0,0 0 2 15,0 0-4-15,0 0-1 0,0 0 4 0,0 0 6 0,0 0-5 16,0 0 2-16,0 0 4 0,0 0 4 15,0 0-5-15,0 0-4 0,0 0-8 0,0 0-15 16,0 0-39-16,0 0 17 0</inkml:trace>
  <inkml:trace contextRef="#ctx0" brushRef="#br0" timeOffset="-58899.73">18482 4895 25 0,'5'1'25'15,"0"2"-2"-15,0-1 4 0,3 0-7 0,-3-1-3 0,5 1 1 16,-2 1-1-16,2-1-4 0,-1-2-2 16,1 2-4-16,3 1-11 0,0-1-30 0,-4-1-35 15,1 0 16-15</inkml:trace>
  <inkml:trace contextRef="#ctx0" brushRef="#br0" timeOffset="-58235.73">18570 4774 5 0,'0'0'33'0,"0"0"-4"0,0 0-2 0,0 0-10 16,0 0-5-16,0 0-15 0,0 0-17 0,0 0-22 16,0 0 9-16</inkml:trace>
  <inkml:trace contextRef="#ctx0" brushRef="#br0" timeOffset="-55870.73">18547 4891 11 0,'0'0'34'0,"0"0"-15"0,0 0 6 0,0 0-4 15,0 0 4-15,0 0-7 0,0 0-5 0,0 0 6 16,0 0-2-16,0 0-5 0,0 0-1 0,0 0 3 16,0 0-7-16,0 0 1 0,0 0-7 0,0 0 11 15,0 0-8-15,0 0-5 0,0 0 6 0,0 0 3 16,0 0 0-16,0 0-4 0,0 0 5 0,0 0-1 15,4 4-2-15,-4-4 0 0,0 0 3 0,0 0 2 16,0 0-5-16,0 0 4 0,0 0 2 0,0 0-4 16,0 0-3-16,0 0 4 0,0 0 3 0,0 0-3 0,0 0 1 15,0 0 1-15,0 0 1 0,0 0-7 0,0 0 3 16,0 0 2-16,0 0-3 0,0 0-4 16,0 0 4-16,0 0-4 0,0 0 0 0,0 0 1 0,0 0-7 15,0 0 9-15,0 0-3 0,0 0 2 0,0 0-7 16,0 0 11-16,0 0-2 0,0 0-4 0,0 0 3 15,0 0 2-15,0 0-2 0,0 0 2 0,0 0 3 16,0 0-3-16,0 0 2 0,0 0-7 0,0 0-3 16,0 0 3-16,0 0-1 0,0 0 6 0,0 0-2 15,0 0-4-15,0 0-1 0,0 0-3 0,0 0 0 16,0 0 0-16,0 0 8 0,0 0-6 0,0 0 8 16,0 0-13-16,0 0 3 0,0 0 6 0,0 0-1 15,0 0-6-15,0 0 6 0,0 0 1 0,0 0-13 16,0 0 11-16,0 0-6 0,0 0 3 0,0 0 7 15,0 0-8-15,0 0 1 0,0 0-6 0,0 0 11 16,0 0-6-16,0 0 7 0,0 0-3 0,0 0-4 16,0 0-7-16,-4 4 13 0,4-4-1 0,0 0-1 0,0 0-3 15,0 0 4-15,0 0 0 0,0 0 3 0,0 0-12 16,0 4 5-16,0-4-5 0,0 0 4 16,0 0-5-16,0 0 12 0,0 0-9 0,0 0-1 15,0 4 2-15,0-4 5 0,0 0-1 0,0 0-6 0,0 0 1 16,0 0 1-16,0 0 1 0,0 0 0 0,0 0 1 15,0 0 3-15,0 0-3 0,0 0-2 16,0 0 5-16,0 0-3 0,0 0 3 0,0 0-2 0,0 0-2 16,0 0-11-16,0 0 0 0,0 0 0 0,0 0-6 15,-1 4 1-15,1-4-6 0,0 0 2 0,0 0-4 16,0 0-1-16,0 0-41 0,0 0-73 0,0 0 33 16</inkml:trace>
  <inkml:trace contextRef="#ctx0" brushRef="#br0" timeOffset="-48206.73">19532 5305 14 0,'0'0'26'16,"4"-7"3"-16,-1 5 4 0,-1-2 0 0,2 3 1 15,-3-4-2-15,1-1 1 0,1 4-8 0,-3 2-4 16,0 0-1-16,4-4 0 0,-4 4-6 0,0 0-2 16,2-3-2-16,-2 3-4 0,2-2-2 0,-2 2-7 15,0 0-7-15,0 0 1 0,0 0-8 0,0 0 0 0,0 0 2 16,0 0 3-16,3-6 2 0,-3 6 7 16,0 0 0-16,0 0 5 0,2-2 2 0,-2 2-2 15,0 0 4-15,2-4 2 0,-2 4-5 0,3-3 0 0,1 2 9 16,-4 1-5-16,2-4 5 0,-2 4 3 0,3-4 1 15,-3 4-5-15,4-5 1 0,-4 2 4 0,1-1 2 16,-1-1 4-16,0 5-4 0,0-5-2 0,0 1-2 16,0 4 2-16,0-6-7 0,0 2 1 0,3 2 0 15,-3 2 1-15,-3-6-6 0,3 6 3 0,3-5-2 16,-3 5-2-16,-3-4-2 0,3 4 1 0,0-5-3 16,0 5 2-16,0-3-8 0,0 3 1 0,0 0 3 15,-7-7-4-15,7 7-2 0,0-3-3 0,0 3-1 0,-3-2-2 16,3 2 1-16,-7-2-2 0,7 2 7 15,-7 0-4-15,7 0-3 0,0 0 2 0,-14 0 6 16,14 0-7-16,-10 3 2 0,2 0-6 0,-1-2 2 0,-1 6 4 16,1-4 0-16,-2 4 0 0,-1-3-2 0,2 2 2 15,0 1 1-15,-1 0 2 0,0 0-1 0,2-1 1 16,-1 1 2-16,1 1-5 0,-1 0 5 0,3 1 1 16,2-1-2-16,1-3 2 0,-1 7 3 0,1-8-2 15,4 4 1-15,0-1 2 0,0-2 1 0,1 3 1 16,2-2-2-16,2-1 0 0,-1-2 2 0,1 2-3 15,0 0 5-15,3 0 4 0,-2-1 2 0,1 0-5 16,-1-2 4-16,-2 2 1 0,5-4-4 0,-5 3 3 16,1-3 8-16,-2 3 1 0,-3-3 1 0,8 0 5 15,-8 0-2-15,9-3-3 0,-9 3 8 0,8-3-2 16,-4 3-1-16,-3-5-2 0,4 3-3 0,-1-2 5 0,1 0-8 16,-1-1-2-16,-2-2 0 0,2 3-2 0,1-2-1 15,-1-2 1-15,3-1-5 0,-2 2-6 0,0-3 1 16,-4 6-5-16,6-6-1 0,-5 3 3 0,-2 2-5 15,1-2 7-15,1 5-5 0,0-3 0 0,-2-1-1 16,0 2-1-16,0 4-3 0,0-4 4 0,0 4 2 16,-2-6-4-16,2 6-1 0,-5-4-1 0,5 4 5 15,-8 0-6-15,4-3 5 0,4 3-1 0,-10 0 3 16,10 0-3-16,0 0 5 0,-12 3 0 0,12-3-5 16,-6 1 10-16,2 1-16 0,4-2 3 0,-6 4-2 15,6-4 1-15,-4 2-4 0,0 1-1 0,4-3-9 16,0 2-20-16,0-2-51 0,-2 4 23 0</inkml:trace>
  <inkml:trace contextRef="#ctx0" brushRef="#br0" timeOffset="-43367.73">18978 4268 11 0,'-4'4'14'0,"-1"1"0"0,0-2-3 0,1 1-5 15,1 1 6-15,-2-1-1 0,1 2 1 0,3-2-2 16,-4 2-4-16,1-2 4 0,0 1-3 0,3 1-2 16,-2 0-2-16,2-3-3 0,1 2 5 0,-2 2 1 0,-1-6 2 15,3-1-4-15,0 6-1 0,0-3 2 0,0-3 2 16,0 8 6-16,3-4 0 0,-1-3 2 16,-1 2 0-16,2 1-5 0,2 0 5 0,-1-2 1 0,2 1 2 15,-2-2-2-15,4 0-1 0,-4 1 1 0,2 1-1 16,-1-2 0-16,-5-1 3 0,12-1 3 0,-6 1 3 15,-6 0 2-15,9-3 4 0,-3 3-5 0,-1-2-5 16,-1 0-3-16,1-1 0 0,-1 1-5 16,2-2 1-16,0 0-3 0,-1 1 4 0,-1-1-7 0,0 1-4 15,-1-3 4-15,1 2-3 0,-1 2-1 0,-1-2 1 16,2 0-7-16,0 0 2 0,-3 1 0 0,2 1-6 16,-3 2 4-16,4-4 3 0,-2 1-2 0,-2 3 0 15,2-4 0-15,-2 4-2 0,0 0 0 0,2-4-2 16,-2 4 3-16,0 0-2 0,0 0 3 0,0 0-1 15,0 0 0-15,0 0 2 0,0 0-11 0,0 0 4 16,0 0-8-16,0 0 10 0,-5-4-3 0,5 4-2 16,0 0 4-16,0 0 2 0,0 0-5 0,-13 4 1 15,13-4 5-15,-6 4-1 0,5-1-1 0,-3-2 2 0,0 4-3 16,0-2 5-16,1-2 1 0,0 4-2 16,-1 1 1-16,1-5 2 0,-2 4 0 0,3-2-2 15,-2 0-2-15,1 1 3 0,3-4-8 0,-4 5 7 0,2-3-3 16,2-2-2-16,-2 3 10 0,1 0-5 0,1-3 6 15,0 0 0-15,0 0 4 0,-1 4-6 0,1-4 6 16,0 0 0-16,0 0-7 0,0 0 2 16,15-3-3-16,-15 3 3 0,9-4 2 0,-4 4-2 0,-1-3 3 15,0 2-4-15,0-2 0 0,-4 3 0 0,5-2-7 16,-5 2-11-16,5-5-28 0,-5 5-28 0,0-3-76 16,0 3 35-16</inkml:trace>
  <inkml:trace contextRef="#ctx0" brushRef="#br0" timeOffset="2387.19">8658 4156 26 0,'0'0'53'0,"0"0"-10"0,0 0-1 16,0 0-6-16,0 0 5 0,0 0-7 0,0 0-2 16,0 0-2-16,0 0 4 0,0 0 0 0,0 0-1 15,0 0-4-15,0 0 2 0,0 0 0 0,0 0-3 16,0 0-3-16,0 0-4 0,0 0 2 0,0 0-5 15,0 0 2-15,0 0 1 0,0 0-3 0,0 0-6 16,0 0 2-16,0 0-3 0,0 0-3 0,0 0 6 16,0 0-4-16,-4-3-3 0,4 3-4 0,0 0-2 0,0 0 4 15,0 0 2-15,0 0 1 0,-4-4-2 0,4 4-5 16,-3-3 2-16,3 3 0 0,-4-1 4 0,4 1-1 16,0 0 4-16,-5-3 1 0,5 3 1 15,-4-2-1-15,4 2 2 0,-4-2-4 0,4 2 0 0,-7-4-1 16,2 4 1-16,5 0-4 0,0 0-1 0,-10 0-5 15,10 0 4-15,-8 0-1 0,8 0-2 0,-11 3 9 16,7-2-5-16,-1 0 0 0,5-1 0 0,-9 2-2 16,5-1-1-16,4-1-8 0,-5 1 8 0,-1 1 1 15,1-1-5-15,1 2 8 0,-3-3-4 0,1 1 2 16,2 2 0-16,4-3 1 0,-9 4-9 0,4-2 5 16,1 2 0-16,-1-4-3 0,1 3 4 0,-2-2-2 15,0 3-6-15,3-1 6 0,-3-2 6 0,2 2-5 16,0-1-4-16,4-2 5 0,-9 3-8 0,4-1 4 15,1 1 2-15,1 1-1 0,0-1-1 0,-1-1-3 16,1 2 3-16,1-3 11 0,-3 4-3 0,1-1-5 16,1-1 2-16,-1 1 0 0,1-1-1 0,0 1-1 15,0 1-8-15,0 0 12 0,1-2-12 0,-3 1 7 0,4-1-3 16,-3 2 7-16,3 0-1 0,0-2-2 16,-2 2 0-16,2 0 0 0,-2 0-11 0,3 0 8 15,0-1 0-15,0 2-4 0,1-1-1 0,-1 1 11 16,2-2-1-16,-2 2 3 0,2 1-3 0,1-3 1 0,0 1-2 15,2 0 2-15,0-1 0 0,-3 1 2 0,1 1-3 16,-1-2 7-16,1-2-5 0,1 2-8 0,0-2 7 16,-2 3 8-16,3-1-3 0,0-2 7 0,-1 1-10 15,0 1 6-15,0-1-6 0,0 0 7 0,0 0-6 16,2 1 1-16,-1-3-3 0,-1 1 8 0,2 1-6 16,-2 0 4-16,1 0-3 0,0 0 7 0,0-1-4 15,3 0-5-15,-3 1 4 0,0-2-3 0,0 0-3 16,3 1 1-16,-3 1 9 0,0-3-4 0,2 1-6 15,-5 1 8-15,-2-2 0 0,13 0-3 0,-5 0 2 16,-2-2 7-16,2 1-5 0,2-2 4 0,-1 1-5 16,1-2 4-16,0 2-5 0,1 1 0 0,-5-4-1 15,0 2 2-15,4-2-3 0,-2 1-4 0,-2-1 3 0,2 0-4 16,1-2 7-16,-2 4-8 0,-1-2 3 16,-3-1-1-16,4 1-2 0,-2 3 4 0,-1-2-1 15,0-1 2-15,1 1-8 0,-1 0 5 0,0 1-2 16,-2-2-3-16,3 1 2 0,-1-1 2 0,0 2-6 0,0-2 8 15,-3 1 2-15,3-1 0 0,-1-1 0 0,-2 2-4 16,-1-3 4-16,1 2-4 0,-1-1-2 0,0-2 2 16,0 2 0-16,0 1 11 0,-2-2-7 0,-1 0-6 15,-1-3 4-15,3 5-7 0,-3-1 7 0,0 0 3 16,0-3 3-16,2 4-1 0,-2 0-1 0,0-2 1 16,3 4-6-16,-3-1 3 0,-1-3 1 0,1 2 1 15,2 2-7-15,-1-1-3 0,-1 1 5 0,-1-2-3 16,0 0-1-16,-1 2 0 0,2 1 2 0,-3-1-3 15,0-1 0-15,0 4 4 0,1-2-4 0,-1-1 1 16,0 3 3-16,-5-1-3 0,5 1 0 0,-4 0-3 16,0 0 4-16,2 1-3 0,3 0 3 0,-3 1-1 15,1-2-3-15,2 0-1 0,-1 2 2 0,-3 1-3 0,1-1 4 16,0 0 0-16,4 0 3 0,-4 1-4 16,4 0 6-16,-1-2-6 0,-1 0-1 0,2 4 4 15,-2-4-4-15,3 1 0 0,1 2 8 0,-3-4-9 16,2 3-3-16,4-3 7 0,-7 2-10 0,2 1 14 0,2 0-6 15,1 1 2-15,2-4 0 0,-5 2-12 0,4 1-3 16,1-3 4-16,-4 1-8 0,4-1 0 0,0 0-6 16,-4 3 2-16,4-3 0 0,0 0 1 0,0 0-12 15,0 0 0-15,0 0-3 0,0 0-4 0,0 0-2 16,0 0-6-16,13 2-6 0,-13-2-33 16,18-5-68-16,-8 4-168 0,5-2 75 0</inkml:trace>
  <inkml:trace contextRef="#ctx0" brushRef="#br0" timeOffset="3227.19">8657 4134 59 0,'-4'3'63'16,"-2"-2"-8"-16,2 1-7 0,-1 0-3 0,5-2-10 15,-7 4 6-15,2-1-11 0,0-1 8 0,1 1-3 16,0 0-4-16,0-1 2 0,1 2-7 0,-1-1 9 15,-1-1-5-15,-3 2-3 0,4 2 0 0,-1-2-3 0,-1-1 6 16,-1 1-7-16,-3 3-1 0,1-2 2 0,0 3 0 16,-1-1 3-16,1-2-6 0,-3 4-2 15,6-1-1-15,-7-3 0 0,3 2-6 0,2-2 5 0,0 0-3 16,1-2 3-16,1 1-10 0,2-1 0 0,-1 0 4 16,5-3-2-16,-5 4 1 0,5-4-5 0,-4 2 8 15,4-2-1-15,-3 3 1 0,3-3 8 16,-2 2 1-16,2-2 4 0,0 0-7 0,0 0 6 0,0 0-9 15,0 0 2-15,0 0-2 0,0 0-1 0,0 0-5 16,0 0 0-16,17-7 2 0,-10 4-1 0,1 1-2 16,2-2-2-16,0 0 2 0,0-2 0 0,4 3 2 15,3-7-1-15,2 3-2 0,-2-1-3 0,3 2-3 16,-2 0 2-16,-5 2-3 0,-2-1-1 0,2 3-1 16,-1-3 6-16,-1 4-6 0,-3-1 7 0,-2 0-4 15,0 0-1-15,-1 2 0 0,-5 0-5 0,10-6-1 16,-10 6-2-16,5 0-2 0,-5 0 1 0,0 0 8 15,0 7-5-15,0-7 5 0,-3 6 1 0,-3 1 0 16,2-2 1-16,-3 2-3 0,1-2 3 0,-2 2 0 0,-2-1-4 16,3 1 5-16,-4 2-3 0,3-2 3 15,-2-1-2-15,3 0 1 0,-2 0-5 0,0 0 4 16,0 0 0-16,3 1-2 0,-2-2 6 0,-1 0-9 0,4-1 5 16,1 1-2-16,0 0 0 0,0-3 3 0,2 3 1 15,-2-3-6-15,4-2-1 0,-4 2-1 0,4-2 0 16,-1 4 4-16,1-4 2 0,0 4 3 15,0-4-5-15,0 0-2 0,0 0 5 0,0 0-3 0,5 4 2 16,-5-4 0-16,0 0-1 0,14-4 5 0,-5 1-4 16,4 2 1-16,0-2-2 0,4 0 7 0,-4-1-11 15,1 0-3-15,-1 1-1 0,5-2 0 0,-6 2 3 16,-1-1-5-16,2 1 6 0,-3 1-5 0,0-1 6 16,-5 1 3-16,-1 2 0 0,1-3 0 0,-5 3 7 15,8 0-9-15,-8 0-2 0,5-1 4 0,-5 1-6 16,0 0 3-16,0 0-2 0,0 0-2 0,0 0 3 15,0 0 2-15,-11 9 1 0,4-5-1 0,2 1 2 16,-6 0 1-16,2 2 1 0,0-2-3 0,-3 0-3 16,3 2 2-16,0-2 2 0,0-1 3 0,3 0-3 15,1 0 3-15,0 1 0 0,0-2-2 0,2-2-6 16,-2 2 0-16,5-3 6 0,-4 3-3 0,4-3 3 16,-4 2 1-16,4-2 8 0,-2 3 8 0,2-3 3 15,0 0 4-15,0 0-7 0,0 0 1 0,0 0-2 0,10-8-1 16,-5 5-6-16,0-1 3 0,2 2-10 15,-2-1-7-15,-1 1-7 0,2 1-2 0,-2-1-10 16,-4 2-19-16,7-3-6 0,-3 3-14 0,-4 0 0 0,5-1-6 16,-5 1-8-16,0 0-6 0,0 0-74 0,0 0-169 15,0 0 75-15</inkml:trace>
  <inkml:trace contextRef="#ctx0" brushRef="#br0" timeOffset="4159.19">8617 4163 22 0,'-3'-4'59'0,"3"4"-7"15,-2-2-5-15,2 2-8 0,0 0 9 0,0 0-12 16,-9-1-10-16,9 1-4 0,0 0 4 0,-10 1-4 0,5 1-2 16,0 1 0-16,5-3-3 0,-9 1-4 0,5 2 2 15,0-3-4-15,-2 4 1 0,2-2 1 0,-1 1-4 16,-2 0 5-16,2 1-4 0,0 1 1 15,0-3-6-15,-1 6 6 0,0-4-6 0,0 4 4 0,-2-3 5 16,2 2-8-16,0-2 0 0,0 2-1 0,3-5-3 16,-3 5 4-16,1-3 8 0,-1 2-2 0,-2-2-2 15,4 1 1-15,1 0-1 0,-1 0 1 0,1-2-3 16,-2 2 4-16,0 1-1 0,4-2 3 0,1 2-10 16,-3-1 9-16,2 1-3 0,1-1 2 0,-1 0-6 15,-1 2-1-15,2-2 4 0,-2 0-2 0,2-1 3 16,0 1-2-16,0 0-1 0,0-1 0 0,0 1-1 15,2 1-2-15,1-2 8 0,-2 1-11 0,1-1 7 16,0 1 4-16,-2-1-6 0,5 0 10 0,-1 1-6 16,0 0 3-16,1-1-7 0,-3 0 6 0,5 0 1 15,-2 0 8-15,6 0-11 0,-2 1-4 0,3 0 16 16,-2-3-10-16,3 2-5 0,-4-1-2 0,2 0 4 16,1 0-7-16,2 0 3 0,-3 0 5 0,1 0-1 15,1-2-6-15,-2 0 4 0,2-1 3 0,-1 2-6 16,-2-1 6-16,1 0-2 0,-2-1-2 0,0-1-2 15,-4 0 0-15,4 1 0 0,-4-2-2 0,3 1 4 16,2 0 3-16,-3-1 2 0,2 1 2 0,1-2-4 16,0-1 0-16,-1-1 3 0,0 0-2 0,0 1-3 0,-1-1 4 15,-1-1-8-15,2-3-2 0,-1 4 2 0,-2-4-3 16,1 3-7-16,-4-6-9 0,3 3 3 16,-3-2-5-16,2 1 1 0,-2 1 3 0,-1 2-1 0,-1-5 4 15,1 5 4-15,-4-1-2 0,2 1 5 0,-1 0 0 16,0 0-2-16,-1-3 0 0,-2 4 15 0,-1 0-9 15,-2-2-8-15,1-1 7 0,-2 1-1 0,0 1 1 16,-3 2 1-16,2 0 2 0,-2-1 0 0,-1 1-8 16,-1-1 5-16,2 5-1 0,-1-3 5 0,-2 0-8 15,4 0 1-15,-1 1 1 0,-1 2 6 0,2 0-6 16,2 1 1-16,2-1 0 0,6 1 3 0,-12 1-15 16,5-1-7-16,3 1-1 0,0 2-14 0,-2-1-14 15,3 4-22-15,0-4-73 0,0 2-155 0,1-1 69 16</inkml:trace>
  <inkml:trace contextRef="#ctx0" brushRef="#br0" timeOffset="4881.19">8715 4213 23 0,'0'0'70'0,"-5"-1"-3"16,5 1-12-16,0 0 0 0,0 0-5 0,-3-3-11 16,3 3 2-16,0 0-3 0,0 0-11 0,0 0 3 15,0 0-2-15,-13 5 1 0,10-2-10 0,-3-2 0 16,-2 4 3-16,1-2-1 0,-3 1 1 0,0 1-5 16,0 1 1-16,1-1 2 0,-1 4-6 0,0-2 5 15,-1 1-7-15,0 0 3 0,2 2-1 0,0-2-1 16,2 2-2-16,0 0-1 0,1-2-1 0,-1 1 3 15,3-3-4-15,2 4 0 0,-2-3 0 0,4 1-1 16,-4-1 1-16,3 0-1 0,2-1 3 0,3-1-1 16,-4 0 0-16,5 1 8 0,-4-1 1 0,6-3 2 15,-2 1 4-15,5-2-3 0,-1 0-1 0,0 1 8 16,0-2-6-16,5-2-1 0,-4 1-5 0,3-2 2 16,0 2-6-16,-3-1 2 0,3-1-2 0,-1-2-1 15,3 0 4-15,0-3-7 0,-4 2 1 0,6-4-3 16,-7 5 3-16,3-6-5 0,4 4-1 0,-7-4 0 15,0 2 2-15,-1 4-4 0,1-4 2 0,-3 2 4 16,0-1 4-16,-1 3-4 0,0 0-1 0,-1-1-4 16,-2 1 10-16,2 2 5 0,-3-2 1 0,1 0 2 0,-1 1-2 15,0 1-1-15,-1 0-2 0,-1 3-2 0,0-8 0 16,-1 5-4-16,1 3 3 0,-4-7-5 16,3 3-1-16,-3 2 1 0,-2 0-6 0,0 0 0 15,-3 1 1-15,-1-1 4 0,0 2-8 0,-3 0 2 0,0 0 0 16,-1 0 3-16,0 3-2 0,0-1 1 0,-4 2-3 15,5-1-4-15,1-1 2 0,-1 4-2 0,1-3-5 16,2 1-3-16,1 0-10 0,2-1 2 0,0 0-6 16,1 2-1-16,1-1-13 0,0-1 5 0,1 0-8 15,0-1-4-15,1 2-7 0,2-1-8 0,1-3-7 16,-1 6-7-16,1-6-6 0,3 4-56 0,1-3-150 16,-4-1 66-16</inkml:trace>
  <inkml:trace contextRef="#ctx0" brushRef="#br0" timeOffset="5354.19">8742 4274 69 0,'0'0'57'0,"0"0"-2"0,-15 5-9 0,15-5-2 16,0 0-3-16,-4 3-5 0,4-3-6 0,0 0-3 15,-4 2 1-15,4-2-3 0,0 0 0 0,0 0-4 16,0 0-1-16,0 0 3 0,0 0-8 0,0 0 7 15,0 0-2-15,0 0 5 0,-4 1-7 0,4-1 4 0,0 0 1 16,0 0-2-16,0 0-2 0,0 0-8 0,0 0 6 16,0 0-3-16,0 0-11 0,0 0-6 15,0 0 0-15,0 0-2 0,0 0-4 0,0 0 1 16,0 0 2-16,0 0 0 0,0 0-1 0,-1 6 2 0,-4-4 7 16,3 1-8-16,-1 0 3 0,3-3-1 0,-8 2 2 15,6 1-1-15,2-3-2 0,-7 4 7 0,5-1 0 16,-2-1-1-16,4-2 2 0,-4 3 0 0,4-3-3 15,-4 1 5-15,4-1 4 0,0 0-6 0,0 0 8 16,0 0-2-16,0 0 2 0,-3 3-3 0,3-3 4 16,0 0-7-16,0 0 3 0,0 0-2 0,0 0-4 15,0 0 2-15,0 0 1 0,0 0 3 0,0 0-7 16,0 0 8-16,0 0-1 0,0 0 0 0,0 0 6 16,0 0 2-16,0 0-1 0,0 0-1 0,0 0 9 15,0 0-1-15,0 0-5 0,0 0-3 0,0 0 0 16,0 0 1-16,0 0 3 0,0 0 1 0,0 0-4 15,0 0-4-15,0 0 3 0,0 0-3 0,0 0-5 16,0 0-5-16,0 0-9 0,0 0-7 0,0 0-14 16,0 0-23-16,0 0-18 0,0 0-86 0,19-7-168 15,-12 5 75-15</inkml:trace>
  <inkml:trace contextRef="#ctx0" brushRef="#br0" timeOffset="6855.19">8146 3925 5 0,'0'0'97'0,"0"0"-5"0,-2-4-16 16,2 4-7-16,0 0-1 0,0 0-13 0,0 0-4 16,0 0-7-16,0 0 0 0,0 0-15 0,0 0 3 15,0 0-10-15,2-3 1 0,-2 3-1 0,0 0-8 16,0 0 5-16,0 0-6 0,0 0-5 0,0 0 7 15,0 0-2-15,0 0-5 0,0 0-2 0,0 0-1 16,0 0 1-16,5 9-5 0,-5-9 5 0,1 4-1 16,-1-4 9-16,0 7-6 0,0-4 9 0,0 0 2 15,0 3-2-15,0 0 1 0,0 1-2 0,0 1 0 0,0 1-3 16,-4 2-7-16,4 2-8 0,0 3 14 16,0 1 2-16,0 0-4 0,0 0 5 0,0-3-7 15,0-1 3-15,0 0-4 0,0-1 4 0,3-1-20 0,-2 1 12 16,-1-1 11-16,3-1-2 0,-2 1-7 0,0-5-1 15,-1-1 0-15,1 3 4 0,-1-3-4 0,2 2 1 16,-4-3-7-16,2 0-6 0,-1 0-8 0,-1 0-11 16,-1-1-12-16,-1 0-9 0,2 0-27 0,-2-2-78 15,-4 2-164-15,8-3 72 0</inkml:trace>
  <inkml:trace contextRef="#ctx0" brushRef="#br0" timeOffset="7231.19">8028 4299 8 0,'0'0'84'0,"0"0"-3"15,0 0-4-15,0 0 1 0,0 0-18 0,0 0 2 0,0 0-11 16,0 0-9-16,0 0 2 0,4 2-8 16,-4-2-9-16,0 0 7 0,0 0-1 0,9 2 0 15,0-1 4-15,-3-1 1 0,7 0-6 0,-2 0-2 0,1 0-2 16,3 0-8-16,-1-3-1 0,-1 3 1 0,1-1-6 16,-4 1 1-16,-2-1 2 0,1 1-5 0,-2 0-3 15,-1-3 6-15,-2 2 4 0,4 1-2 0,-8 0 6 16,8-3-4-16,-4 2-5 0,-4 1 9 0,6-1-12 15,-6 1-1-15,6-1-10 0,-6 1 8 0,0 0-9 16,6-3-6-16,-6 3-6 0,0 0-9 0,6-1-11 16,-6 1-10-16,3-3-12 0,1 3-15 0,-4 0-90 15,5-4-172-15,-1 0 76 0</inkml:trace>
  <inkml:trace contextRef="#ctx0" brushRef="#br0" timeOffset="7658.19">8018 3952 61 0,'0'0'74'0,"-7"-2"-9"0,7 2-4 0,-3-2-10 15,3 2-3-15,0 0-6 0,-6-3-8 0,6 3-1 16,0 0-5-16,0 0 0 0,0 0-1 0,0 0-5 16,0 0 3-16,0 0 6 0,0 0 0 0,18 0 3 15,-10 0-2-15,2 0 2 0,-1 0-18 0,1-1 14 16,2 1-3-16,-2 0-6 0,-1 0-4 0,0 0 0 15,5 0-1-15,-5-1 2 0,-1 1-4 0,-2-1-1 16,2 1-1-16,-8 0 0 0,13-1-4 0,-8 1-2 0,3-2 4 16,-2 1-3-16,-6 1 2 0,10 0-4 15,-6 0 2-15,-4 0 3 0,6-3-6 0,-6 3 1 16,0 0-3-16,9 0 7 0,-9 0-9 0,0 0-14 16,5-1-9-16,-1 0-19 0,0-2 5 0,-4 3-10 15,10-2-19-15,-3 1-73 0,-1-1-148 0,2-2 66 0</inkml:trace>
  <inkml:trace contextRef="#ctx0" brushRef="#br0" timeOffset="8995.19">10591 3217 5 0,'3'-3'73'0,"-3"3"-5"0,0 0-4 0,0 0-1 15,0 0-21-15,0 0 9 0,0 0-1 0,0 0-7 16,5-3-1-16,-5 3-6 0,0 0-10 16,0 0 9-16,0 0-10 0,0 0-1 0,0 0 0 15,0 0-6-15,0 0-3 0,0 0 2 0,0 0-3 0,0 0-12 16,0 0 4-16,0 0-2 0,0 0-2 0,0 0 5 15,-3 11-3-15,3-11 1 0,-2 7-2 0,2-2 0 16,-1 2-3-16,-1-2 6 0,1 2 2 0,1 0-8 16,0 3 2-16,0-3 0 0,-1 4 2 0,0-3 6 15,1 2-4-15,0-1-6 0,-2 1 9 0,2-2-7 16,0 0 5-16,0 1-1 0,0-2 5 0,0 0 1 16,3 3 5-16,-4-4 2 0,2 2-5 0,-1-1-5 15,1-2-1-15,0 1 8 0,-1 1-13 0,2-2 1 16,-2 0 1-16,1-1-4 0,-1 2 1 15,2-2 6-15,-2-4-7 0,2 6 10 0,-1-2-8 0,-1 0 0 16,1 0-4-16,-1-4 13 0,1 7-9 0,0-4-3 16,1 0-11-16,-2 2-2 0,3-1-13 0,-2 0-6 15,2 0-6-15,-2 0-15 0,3 0-11 0,-3-1-63 16,2 0-136-16,-3-3 60 0</inkml:trace>
  <inkml:trace contextRef="#ctx0" brushRef="#br0" timeOffset="9506.19">10563 3496 73 0,'0'0'86'0,"0"0"2"0,0 0-11 16,0 0-7-16,0 0-3 0,0 0-10 0,0 0-6 15,0 0-6-15,-7 0-5 0,7 0 2 0,-7 2-7 16,7-2-9-16,-9 0 2 0,9 0-7 0,0 0-3 16,-10 1-1-16,10-1 8 0,-4 1-13 0,4-1 2 15,-5 0-6-15,5 0-5 0,0 0 8 0,0 0-9 0,0 0 13 16,0 0-5-16,0 0-2 0,-9 0 0 16,9 0-10-16,-5 2 3 0,5-2 11 0,-9 0 5 15,9 0-8-15,-8 0 1 0,8 0 0 0,0 0-5 16,-5 1 6-16,5-1-2 0,0 0 3 0,-7 0-2 0,7 0-2 15,0 0 5-15,0 0-3 0,0 0-2 0,0 0-5 16,0 0 4-16,0 0-2 0,0 0 3 0,0 0 0 16,0 0-4-16,0 0 15 0,0 0-3 0,0 0 11 15,0 0 9-15,0 0-3 0,0 0-4 0,0 0 13 16,0 0-11-16,0 0-4 0,0 0 2 0,0 0-9 16,0 0 3-16,0 0-7 0,15-5-4 0,-10 3-10 15,4 2-5-15,-4-1 0 0,3 0-13 0,0 1 12 16,-1-1-11-16,-2 0-1 0,3 1-12 0,-8 0 14 15,9-1 1-15,-9 1-24 0,4-2 32 0,-4 2 2 16,0 0 3-16,9 0 0 0,-9 0-2 0,0 0 9 16,0 0-12-16,5-2 4 0,-5 2-7 0,0 0-17 15,0 0 1-15,5-3-24 0,-5 3-14 0,0 0-20 16,0 0-22-16,2-2-61 0,-2 2-178 0,2-4 79 16</inkml:trace>
  <inkml:trace contextRef="#ctx0" brushRef="#br0" timeOffset="10165.19">10501 3187 9 0,'7'1'30'0,"1"-1"-3"0,2 0 1 16,0 3-6-16,1-2-2 0,-2 1 0 15,2-2-5-15,-1 1-1 0,-2 1 5 0,0-4-6 0,0 4-2 16,-1-1 0-16,-1 0 2 0,0 0-1 0,0-1-4 16,-6 0 3-16,9 2 1 0,-9-2 2 0,6 0-1 15,-6 0 3-15,4 1 2 0,-4-1 2 0,5 2 1 16,-5-2 3-16,0 0-5 0,0 0 5 0,0 0 5 16,4 2 3-16,-4-2-6 0,0 0 9 0,0 0-9 15,0 0 4-15,0 0 8 0,0 0-8 0,0 0 0 16,0 0-5-16,0 0 2 0,0 0-4 0,10-5-8 15,-5 3-3-15,-5 2 7 0,8-1-3 0,-7-3-7 16,-1 4 3-16,9-1 1 0,-9 1-7 0,4-1 3 16,-4 1-5-16,0 0 0 0,0 0-1 0,5-2 3 15,-5 2-5-15,0 0 6 0,0 0-8 0,0 0-3 16,0 0 3-16,0 0 4 0,0 0-10 0,0 0-2 16,0 0-1-16,0 0-9 0,5-3-15 0,-5 3-11 15,0 0-11-15,0 0-3 0,0 0-60 0,-10 9-128 16,10-9 57-16</inkml:trace>
  <inkml:trace contextRef="#ctx0" brushRef="#br0" timeOffset="11910.19">12664 4051 76 0,'0'0'124'0,"0"0"-8"0,0 0-6 0,5-16-7 16,-5 14-22-16,0 2 4 0,0-5-6 0,0-1-12 15,0 2-5-15,0-1-7 0,0 5-8 0,0-6-2 16,-1 0-2-16,-2 1-20 0,2 4-8 0,-3-5-7 16,4 1-1-16,0 5-7 0,-4-5 5 0,3 3-13 15,1 2-6-15,-5-4-7 0,5 4 7 0,-10 1 5 16,3-1-7-16,-3 1 11 0,-3-1-8 0,1 4 1 15,-1-2 9-15,1 1-7 0,-4 2 0 0,-1 1 0 16,-1-1 8-16,6 0-1 0,0 2 0 0,-1-3-6 16,3 0 10-16,0 1-4 0,-1 0-3 0,6-1-4 15,-1 0 9-15,-2 4-4 0,4-2-1 0,2 1 0 0,2-2-4 16,0 2 8-16,0 0 1 0,2 0 7 16,6 1-8-16,1-1 0 0,0-1 4 0,0 0 0 15,4-1-3-15,-3-1 6 0,3-1-3 0,-1 1-3 16,0-3 5-16,1 2-5 0,-3-5 2 0,3 2 4 0,-2-1-11 15,-3 0 10-15,2-3-5 0,-3 2 4 0,3-3 0 16,0-1 8-16,-1 0-5 0,-2 0 0 0,3-1 1 16,-3-1-1-16,2 0-4 0,-4 0 6 0,0-1 0 15,-1 1-3-15,0-1 4 0,-2 1-4 0,1-1 0 16,-3 0 1-16,3 0-1 0,-3 1-1 0,0 1-4 16,-3-1-3-16,3 3 3 0,-1-1 5 0,-3 0-13 15,-1 3 14-15,-3 0-9 0,-1-1 8 0,4 2-9 16,-2 0 3-16,-3-1 0 0,3 1 6 15,-1 0-12-15,3 0 4 0,-1 2 9 0,6 0-2 0,-12 0-8 16,12 0 4-16,-10 1-5 0,4-1 12 0,0 3-6 16,-2-1-10-16,1 1 9 0,2-1 1 0,-1 2 4 15,-2 0-8-15,2 3 2 0,1-3 0 0,-1 3 8 0,1 3-4 16,1-2 0-16,0 1-2 0,1 0-1 16,2 2-4-16,1-2 4 0,0 1-3 0,3 2-2 15,0-3 5-15,1 2 0 0,1-1-1 0,1-1 7 16,1-1 0-16,3 0 0 0,-1-1-1 0,2 0-4 0,1-3-1 15,5 3 6-15,-4-5-1 0,4 2-1 0,-2-3 1 16,2-1 7-16,-3 3 6 0,0-3-8 0,0-3-1 16,-2 2 0-16,-2-3-3 0,4 2-1 0,-4-3 4 15,-2-1 2-15,1 0-5 0,-3 0-1 0,1-3 9 16,-3 1-17-16,-2-2-5 0,2 0 5 0,-4 2 6 16,-3-1-10-16,0-2 9 0,1 6-4 0,-3-2-5 15,1 1 4-15,-5 1-5 0,0 2 8 0,-2-2-3 16,1 2 2-16,-7 2-4 0,7 2 3 0,-4 0-2 15,2 2 5-15,-2 1-10 0,5-1 5 0,0 1 9 16,0-2-10-16,0 2-2 0,3 0 1 0,0-1 5 16,2-1 6-16,-1 2-21 0,0-3 18 0,1 3-9 15,1-1 1-15,-1 0-1 0,3 1 5 0,0-2-4 0,1 4 7 16,1-3-3-16,0 3-2 0,3-1-3 16,1-1 10-16,4 0-1 0,0 2-2 0,4-2 3 15,0 1-12-15,-2-2 1 0,3 0-6 0,-1 1 9 0,1-2-1 16,-4 0 0-16,2 1 1 0,-1-1-3 0,0 0 7 15,-4 0-7-15,-2-2 1 0,3 3-3 0,-4-2 4 16,1 0-10-16,-5-1 10 0,5 2-4 0,-5-2 2 16,0 0 6-16,7 4 1 0,-6-3-6 0,-1-1 7 15,-1 4 0-15,1-4 2 0,0 0 5 0,-4 6 0 16,4-6-5-16,-5 2 5 0,5-2-9 0,-8 1 4 16,8-1 0-16,-3 3 3 0,3-3-12 0,0 0-17 15,0 0-20-15,-6 1-107 0,6-1-163 0,-4-7 72 16</inkml:trace>
  <inkml:trace contextRef="#ctx0" brushRef="#br0" timeOffset="12379.19">13087 3701 57 0,'0'0'94'0,"1"-2"-15"0,-1 2-9 16,0-4-1-16,0 4-10 0,0 0-5 0,0-7 2 15,0 7-9-15,0 0-10 0,-5-4-3 0,5 4 0 16,0 0-6-16,0 0 2 0,0 0-11 0,0 0 0 16,0 0-3-16,0 0 1 0,0 0-3 0,0 0-6 15,0 0 0-15,-5 11 0 0,3-6-1 0,0 1 1 16,2 4-5-16,2-1 3 0,-4 3-4 0,2-2 3 16,0 2 4-16,0 0-7 0,0-1-3 0,-1 5 11 15,1-4-9-15,0 1 8 0,-3-2-6 0,2 1 2 16,1 2-1-16,0-3 2 0,-3 0-4 0,3-1 3 15,-1-2-1-15,1-2 4 0,0 2-3 0,-2-1 0 0,2-2-9 16,0 0 11-16,-2-1 5 0,2 0-9 0,0-4 5 16,-1 6-3-16,1-2-2 0,0-4 3 15,0 6-7-15,-3-4 0 0,3-2-22 0,0 0-12 0,3 5-10 16,-3-5-16-16,0 0-80 0,5 1-151 0,-5-1 68 16</inkml:trace>
  <inkml:trace contextRef="#ctx0" brushRef="#br0" timeOffset="12819.19">12939 3964 30 0,'0'0'122'0,"0"0"-11"16,0 0-8-16,0 0-8 0,0 0-4 0,0 0-4 15,0 0-11-15,0 0-4 0,0 0-4 0,0 0-11 16,0 0 2-16,0 0-13 0,0 0-1 0,0 0-5 16,0 0-2-16,0 0-1 0,-9-7 2 0,9 7-8 0,0 0-5 15,0 0 4-15,0 0 0 0,0 0 3 0,0 0 0 16,0 0 6-16,0 0-1 0,0 0-7 15,0 0-4-15,6-8-4 0,-1 7-1 0,-2-2-4 0,-3 3-4 16,11-3-1-16,-4-1 4 0,0 4-5 0,-2-3 4 16,1 2-8-16,1-2-2 0,1 0 3 0,0 2-1 15,0-3-4-15,0 2 0 0,2-2-4 0,1 0-5 16,-2 0-4-16,3 0-2 0,0 0-7 0,-2-1-5 16,-1 1-7-16,0 4-6 0,0-3-8 0,0-1-6 15,-3 2-11-15,2 1-5 0,-3-1-6 0,4 0-4 16,-4-1-4-16,-5 3-3 0,9 0-2 0,-5 0 11 15,-4 0-6-15,5-4 0 0,-5 4-42 0,1-3-130 16,-1 3 58-16</inkml:trace>
  <inkml:trace contextRef="#ctx0" brushRef="#br0" timeOffset="13285.22">12903 3663 57 0,'0'0'57'0,"0"0"-3"0,0 0 0 16,0 0-10-16,0 0-5 0,0 0-2 0,-5-4 1 16,5 4-6-16,0 0 8 0,-4-3 2 0,4 3-9 15,0 0 3-15,0 0 1 0,0 0 4 0,0-6-2 16,0 6 1-16,0 0-5 0,0 0-2 0,5-2-4 16,-5 2 2-16,8-3-8 0,-4 1-2 0,3 2-6 15,1-1 3-15,2 1-4 0,3 1-5 0,5-2 4 16,-5 3 5-16,4-2-11 0,0 1-4 0,-3 0 7 15,4 2-7-15,1-2 5 0,-1-1-3 0,-4 0 0 16,3 0 2-16,-3 0-2 0,-4-1 14 0,4 1-2 16,-4-1 9-16,-2 1 7 0,1-2 5 0,-3 0-4 15,1 2-2-15,-2-1-2 0,-1-1-5 0,-4 2-2 16,9-3 0-16,-7 3-5 0,-2 0-6 0,0 0-16 16,0 0-9-16,0 0-14 0,0 0-22 0,-10-6-18 15,10 6-29-15,-13 2-89 0,4 2-199 0,2-3 88 16</inkml:trace>
  <inkml:trace contextRef="#ctx0" brushRef="#br0" timeOffset="14812.19">10236 2554 7 0,'0'0'11'16,"0"0"-4"-16,0-3-1 0,0 3-4 0,0 0-8 15,0 0-6-15,0 0 3 0</inkml:trace>
  <inkml:trace contextRef="#ctx0" brushRef="#br0" timeOffset="15050.22">10233 2542 3 0,'3'-5'5'0,"-3"5"-1"0,1-3 3 0,-1 3 0 16,0 0-1-16,4-3 3 0,-4 3 0 0,0 0 0 15,0 0-1-15,4-4-3 0,-4 4 3 0,4-1-1 16,-4 1-1-16,0 0-3 0,0 0-1 0,0 0 1 15,0 0 0-15,0 0-1 0,0 0 0 0,0 0-4 16,1-4 5-16,-1 4-6 0,0 0 6 0,0 0-8 16,0 0 7-16,0 0-5 0,0 0 4 0,0 0 0 15,0 0-1-15,0 0 1 0,0 0-3 0,0 0 5 16,0 0-5-16,0 0 1 0,0 0 0 0,0 0 4 16,0 0-5-16,0 0 3 0,0 0-5 0,0 0 1 15,0 0-2-15,0 0-1 0,0 0 0 0,0 0-1 16,0 0 0-16,0 0-5 0,0 0-12 0,0 0 6 15</inkml:trace>
  <inkml:trace contextRef="#ctx0" brushRef="#br0" timeOffset="20492.19">9206 2133 16 0,'0'0'53'0,"0"0"1"0,-1-5-10 16,1 5 0-16,0 0-5 0,0-5 5 0,0 5-10 15,0 0 6-15,0 0-11 0,0 0 5 0,0 0-1 16,1-3 1-16,-1 3-4 0,0 0-4 0,0 0 2 15,0 0-14-15,0 0 3 0,0 0-2 0,0 0 10 16,0 0-16-16,0 0 9 0,0 0-5 0,0 0 7 16,0 0-11-16,0 0 1 0,0 0-2 0,0 0-2 15,0 0-1-15,0 0-6 0,0 0 3 0,0 0 3 16,0 0-3-16,0 0-10 0,0 0 10 0,0 0-3 16,3 10 7-16,-2-5-7 0,0 2-2 0,-1 1 8 15,0-1-1-15,0 3-4 0,-1 0 0 0,1 2 1 16,0 0-4-16,0 0 4 0,-1 2-2 0,-2-2 6 15,3 0-3-15,0-2 6 0,-4 2-9 0,3 2 3 16,-4-3 0-16,5 1-1 0,-4 0 2 0,3 0 5 16,-2-2-3-16,1 1 1 0,2-2-3 0,0 2-3 15,-3-5 4-15,3 0 0 0,0 1-3 0,-1 0 1 0,-3-2-5 16,4-2-1-16,-3 2 5 0,3 0 1 16,-1-3-4-16,1-2 5 0,0 5 3 0,0-5 11 15,0 0-3-15,-1 5-1 0,1-5 8 0,0 0 10 16,0 0 8-16,0 4 2 0,0-4 8 0,0 0-6 0,0 0 1 15,0 0-8-15,0 0-6 0,0 0-3 0,15-9-5 16,-7 6 1-16,5 0 0 0,2-3-11 0,3 1 5 16,0 0-1-16,0 2-8 0,1-2-1 0,-1 0 0 15,2-1-6-15,2 2-4 0,6-1-3 0,-10-1 5 16,1 0-2-16,-2 5-7 0,-2-4 4 0,-2 0 8 16,0 3-6-16,-4-1 2 0,-3 1-8 0,-1 0 10 15,1 0-1-15,-2 1-6 0,0-2 7 0,-4 3 10 16,7-2-13-16,-7 2 4 0,3-2-8 0,-3 2 0 15,0 0-3-15,6 0-4 0,-6 0 4 0,0 0 0 16,0 0-5-16,0 0-1 0,0 0-16 16,0 0-7-16,-12 5 0 0,12-5-4 0,-6 5-13 0,2-3-3 15,1 0-12-15,-2 1 1 0,1 1-67 0,0 0-148 16,-2-3 66-16</inkml:trace>
  <inkml:trace contextRef="#ctx0" brushRef="#br0" timeOffset="21525.19">10026 2385 22 0,'0'0'41'0,"0"0"-8"0,0 0-3 0,0 0-13 0,0 0-4 16,0 0-7-16,0 0-14 0,0 0-18 0,0 0-28 15,0 0 12-15</inkml:trace>
  <inkml:trace contextRef="#ctx0" brushRef="#br0" timeOffset="22923.19">8566 4258 47 0,'-9'2'84'16,"9"-2"-6"-16,0 0-6 0,0 0-11 0,0 0-9 15,0 0-2-15,0 0-9 0,0 0-3 0,0 0 0 16,0 4-15-16,0-4 12 0,0 7-15 0,0-7-3 15,0 3-1-15,0-3-10 0,-4 5-2 0,4-5 4 16,-1 3-3-16,1-3 1 0,0 0-1 0,-4 4 0 16,4-4 2-16,0 0 0 0,-1 5-3 0,1-5-7 15,0 0 11-15,-3 2 3 0,3-2-9 0,0 0 8 0,0 0 7 16,0 0 4-16,0 0 9 0,0 0-3 16,0 0 10-16,0 0-6 0,0 0-1 0,0 0 1 15,0 0-6-15,0 0-6 0,0 0-2 0,0 0-1 16,0 0-5-16,0 0 3 0,13-7 3 0,-13 7-9 0,0 0 2 15,3-2-3-15,-3 2-4 0,0 0 9 0,0 0-11 16,0 0-2-16,0 0 4 0,4-2-7 0,-4 2 2 16,0 0-3-16,0 0-3 0,0 0 4 15,0 0 6-15,0 0-1 0,0 0-7 0,0 0 1 0,0 0-12 16,0 0 15-16,0 0-1 0,0 0 2 0,0 0-8 16,0 0-2-16,0 0 0 0,0 0-10 0,0 0-8 15,0 0-15-15,0 0-3 0,0 0-7 0,0 0-11 16,0 0-68-16,7 4-145 0,-7-4 64 0</inkml:trace>
  <inkml:trace contextRef="#ctx0" brushRef="#br0" timeOffset="24239.19">10324 3494 47 0,'-4'-5'52'0,"4"1"-8"0,0 4-9 15,-3-5-4-15,0 1-1 0,2 1-2 0,0-2-7 16,-1 2 0-16,0 0-1 0,-1 0-1 0,2-1-4 16,-2-2-4-16,-2 2 3 0,-1-2 1 0,3 2-5 15,2-1-1-15,-3 0 0 0,4 0 4 0,-4-2 5 16,3 3-10-16,-2-2 2 0,3 1 5 0,-1 0 0 16,1 1-3-16,-2-1 6 0,0 2-4 0,2 3-3 15,0-4 0-15,0 4-4 0,2-3 1 0,-2 3-5 16,3-4-1-16,-3 4-3 0,6-3-1 15,-6 3 0-15,5-1 2 0,-5 1 0 0,5-2-4 0,-5 2 3 16,0 0 0-16,6-2-1 0,-6 2-1 0,3-2-4 16,-3 2-1-16,0 0 3 0,0 0-3 0,0 0 0 15,0 0 8-15,5 10-9 0,-5-8 0 0,0-2 0 16,-3 6-2-16,3-2 4 0,0-4 0 0,-1 7 4 16,1-7-1-16,-1 6-16 0,-2-5 14 0,3-1 0 15,0 7 0-15,-1-5 4 0,1-2-1 0,0 0 8 16,-5 4 8-16,5-4 1 0,0 0 12 0,0 0 14 15,0 0 0-15,0 0-4 0,0 0-4 0,0 0 9 0,-8-9-10 16,8 9 0-16,0-4-7 0,0 4-1 0,0 0-2 16,4-7 0-16,-4 7-3 0,0-5-4 15,0 5-5-15,0 0-1 0,0 0-2 0,1-4-2 0,-1 4-14 16,0 0 3-16,0 0 1 0,0 0 1 0,0 0-3 16,0 0-3-16,0 0 3 0,0 0 5 0,0 0 6 15,0 0-10-15,0 0 0 0,0 0 6 0,0 0-3 16,0 0 1-16,0 0 2 0,0 0 5 0,0 0-4 15,0 0 1-15,0 0 4 0,0 0-1 0,0 0-3 16,0 0 1-16,0 0-1 0,0 0-4 16,0 0 3-16,0 0 1 0,0 0-16 0,0 0-10 0,0 0-13 15,0 0-14-15,0 0-67 0,0 0-126 0,0 0 55 16</inkml:trace>
  <inkml:trace contextRef="#ctx0" brushRef="#br0" timeOffset="27455.19">12881 4118 34 0,'-1'3'42'0,"-2"-1"-7"16,-1 0-5-16,1 1 0 0,3-3-2 0,-7 2-6 16,4 0 5-16,3-2-5 0,-7 2-6 0,7-2 7 15,-6 0-3-15,6 0 10 0,-8 0-2 0,8 0 7 16,0 0-8-16,-9 0-1 0,9 0-2 0,0 0 0 15,-4-2-1-15,4 2-4 0,0 0-2 0,-5-3 3 16,5 3-2-16,0 0-4 0,0 0-3 0,-4-1 2 16,4 1-3-16,0 0-2 0,0 0-1 0,0 0-3 15,0 0 5-15,-7-1 9 0,7 1 2 0,0 0 7 16,0 0 0-16,0 0 10 0,0 0-10 0,0 0 2 16,-5-3 7-16,5 3 1 0,0 0-8 0,0 0-4 0,0 0-11 15,0 0-2-15,0 0 4 0,0 0-10 0,0 0-7 16,0 0-1-16,0 0-7 0,0 0 0 15,0 0-4-15,5 10-8 0,-5-4-7 0,0 0 6 0,0 1-4 16,-2 3 0-16,-1-2 5 0,-2 1 1 16,2 0 1-16,-2 2-2 0,0-2 6 0,-3 0 0 15,2 1-4-15,-1 0 6 0,-1-2-1 0,-2-1 4 0,4 0 0 16,-2-1-6-16,1-1 11 0,-4-2-2 0,5 0 1 16,-7 0 5-16,3 1-3 0,1-4 12 0,-1 1-3 15,2-2 2-15,-1 1 2 0,-2 0-2 0,4-2 8 16,1 0 4-16,-2 0-4 0,3-1-3 0,1 0 4 15,-1-1 0-15,-4 0 6 0,4 0-1 0,0-1 5 16,0 0-4-16,0-3-5 0,-1 1 0 0,2 2 2 16,-1-4 2-16,-1 2-6 0,0-2-19 0,5 3 20 15,-3-1 2-15,0-1 4 0,4 2-2 0,-1-1-5 16,-2-1-1-16,6-1 1 0,-2 4-6 0,1-3 2 16,1 1-3-16,0 2-7 0,1-1 5 0,2-3 3 15,-1 5-5-15,1-1-1 0,3-1-6 0,-2 2 5 16,2 0-1-16,2 1-28 0,-2-1 30 0,0 1-9 15,1 1-8-15,-1 1 1 0,0 2-3 0,4 3-1 16,-4-2-2-16,-2 1 2 0,0 1-6 0,3 2 3 16,-1 1-4-16,1-3 1 0,1 3 0 0,-5-2-7 15,1-2 15-15,0 2 5 0,2 0 0 0,-5 0 1 0,2 1-12 16,-2-5 13-16,0 4 0 0,-1 0 5 16,0-2-9-16,4 1 6 0,-5-1 1 0,1 2 1 15,1-1-1-15,-2 1-4 0,-1-1 5 0,-1 1-3 16,3 2 4-16,-3-1 1 0,-2 1 0 0,1 0 3 0,0 0-3 15,0 1-2-15,0-1 3 0,-2-1 2 0,0 0 2 16,-2-1-2-16,0 0-4 0,-2 1 5 0,2-1 0 16,-3-2-9-16,3 2 13 0,-3-2-3 15,-2 3 2-15,1-3 6 0,-3 1-7 0,2-3 14 0,1-1 0 16,-2 0 13-16,-1 3-4 0,6-3 7 0,-2-3 2 16,-2 3-4-16,2-1-5 0,-1-3 11 0,0 2 7 15,3-2-18-15,-2 1 12 0,3-1-6 0,-4-2-2 16,4 1 0-16,0 0-5 0,-3-2 1 0,3-2-1 15,-1 2 2-15,1-1-1 0,1 0-1 0,1-1 0 16,2-1 0-16,1 1-5 0,-1-3 5 16,2 1-12-16,2 2 6 0,2-5-1 0,0 4-2 0,5-2-3 15,-1-3-4-15,1 3-3 0,0 3 3 0,-1 1-4 16,4-4 0-16,1 1-1 0,4 2-1 0,-9 3 1 16,4-1-6-16,0 2-5 0,-2 0 9 0,6-2-6 15,-6 3-2-15,0 3-3 0,2-2 0 0,-1 2-1 16,-2-1-4-16,2 2-3 0,-5 2-5 0,1-2 2 15,0 1 1-15,-2-1 2 0,-1 3-4 0,-1-1-6 16,1 2 4-16,-1 2-3 0,1-2 5 0,-5-1-2 0,1 4 8 16,1-2-9-16,-2 0 13 0,-2 3 1 15,1 0-5-15,1 0 4 0,-5 1-2 0,5 0 2 16,-4 0 4-16,-1-1-5 0,5 1 3 0,-2-2-9 0,0 0-2 16,-2 1 6-16,3-1 3 0,-3 2-4 0,-3-4-1 15,5 2 4-15,-1-3-11 0,-3 2 11 0,3-3 1 16,-3-2-2-16,1 2 7 0,-1-1-2 15,1-2 4-15,-1 3 0 0,-2-3 0 0,3 3 4 0,5-3-2 16,-15-3 1-16,5 0-2 0,4 3-4 16,-2-2 10-16,1-1-10 0,0 2 5 0,1 1-4 15,-3-1 6-15,4-3 3 0,0 4-8 0,-2-3 20 0,7 3 6 16,-5-4 0-16,0 3 1 0,5 1-12 0,-5-4 6 16,5 4 3-16,-1-4 2 0,-2-1 0 0,3 5-1 15,3-8-4-15,-3 5 2 0,1-2-7 0,4-2 7 16,-1 2 4-16,-3-1-12 0,3 0 8 0,0 0-5 15,0 0 0-15,-1 0 6 0,0-1-9 0,1-1 0 16,1 1-11-16,3 1 14 0,-3-3-5 0,-4 4-6 16,3 0 1-16,0 2-5 0,-2 0-2 0,5 2-6 15,-2-2-1-15,0 3-6 0,-5 0 0 0,10 0-6 16,-10 0-1-16,12 3-4 0,-7-2 2 0,0 4 5 16,0-2 2-16,0 2 1 0,0 2-5 0,2 0 8 15,-5-2 2-15,2 5-17 0,0-3 19 0,-2 3 6 16,1-1-11-16,-3 0 4 0,0 0 8 0,0 1 4 15,-2-1-3-15,1-2-6 0,-1 2 3 0,2 2 9 16,-4-5 0-16,-1 5-12 0,2-5 5 0,1-2-2 16,-3 4-1-16,2-3 3 0,-2 2-2 0,1-4 5 0,0 2-1 15,-2 0 1-15,1-4 6 0,-1 2-3 0,-2-1-9 16,0-1 9-16,-2 2-1 0,0-3 0 16,-2-2 6-16,-2 1-3 0,4 1 1 0,-3-2-7 15,-1-2 9-15,2 0 1 0,-1 0-3 0,2-1 6 0,-5-3 2 16,4 3-4-16,0-3 23 0,-1 2-25 0,2-1 2 15,-1-1 2-15,3 2 0 0,0-4 3 0,0 5 10 16,1-5-7-16,3 0 4 0,2 1-3 0,1 0-5 16,2 0-1-16,0-1-7 0,5-1 7 0,0 1-10 15,3 2 8-15,2-1-6 0,5 1 1 0,-2 2 0 16,5-1-2-16,0 2-8 0,-1-2 5 0,0 5-16 16,-5 1 18-16,3-1-6 0,-2 2-8 0,-3 0-1 15,3 0 1-15,-4 2-5 0,1-1-5 0,-2 0 6 16,0 2-5-16,-2 2-7 0,0-2 8 0,-1 1-6 15,-1 1 0-15,1 0 0 0,-1 3-1 16,1 0 4-16,0 2-3 0,-1-2 3 0,-1 2-3 0,-1-1 5 16,2 2-2-16,0 0-9 0,-1 0 16 0,1 0 2 15,-1-1 6-15,2 2-10 0,-2-2-1 0,-2 1-2 16,0-1 2-16,-1-1 3 0,0 1 2 0,-2 0 3 16,-1-4-3-16,2 2 2 0,-4 0 4 0,3-2 3 15,-5 0-3-15,3-4 4 0,-2 2 0 0,1-2 3 16,-4 0 4-16,1-2 4 0,0 0-5 0,2 0 24 15,-3-2-7-15,0 0 7 0,0 1-1 0,-2-3 5 0,3 1 1 16,-1-3-2-16,0 0-5 0,0 3 8 0,0-4 2 16,1 0-7-16,2-1 4 0,1-1-6 15,-3-1 4-15,5 0-7 0,-1 1 3 0,1-3-3 16,-2 3-4-16,0-2-2 0,4 2-1 0,1 1-2 0,0 1-4 16,0 0-1-16,1-1 8 0,0 4-4 0,3-2-7 15,-1 1 1-15,-1 1 1 0,3-1-3 0,-1 3-2 16,1-2 4-16,3 2-6 0,-1 1 1 15,3-1-3-15,-3 2 9 0,6 0-12 0,-7 0 0 0,4 2-7 16,-3-2-5-16,2 2 2 0,-3 0-3 16,-2 1-23-16,4 1 7 0,-4-1 7 0,2 1-3 15,-2 0 4-15,-3 1-2 0,0 2 3 0,1-2 2 0,-4 2-1 16,1-1 1-16,0 0 2 0,-2 1 0 0,-3 0 3 16,3 1 0-16,1 1 0 0,-3-6 0 0,2 2 3 15,-1 2 0-15,2-5 4 0,-1 2 3 0,3-4-4 16,-5 6-1-16,0-4 0 0,1 0 11 0,4-2-2 15,-3 2 4-15,3-2 1 0,-2 3 1 0,2-3 3 16,-5 1 5-16,5-1-3 0,0 0 5 0,0 0-6 16,-13-4-2-16,8 2 9 0,0 0-2 0,5 2 4 15,-8-2-1-15,3-1 3 0,5 3 4 0,-4-3-10 16,-2 1 2-16,6 2-3 0,-8-3 4 0,4 2-5 16,4 1-2-16,-5-6 4 0,3 5-11 0,2 1 8 15,0 0 2-15,-5-4-2 0,5 4-6 0,0 0 5 0,-5-1-3 16,5 1-8-16,0 0-7 0,0 0-16 15,0 0-8-15,-2-3-2 0,2 3-15 0,0 0-9 16,9-6-18-16,-4 4-73 0,-1 0-165 0,3-1 73 16</inkml:trace>
  <inkml:trace contextRef="#ctx0" brushRef="#br0" timeOffset="27665.19">12660 4157 19 0,'0'0'75'0,"-9"-6"-20"15,9 6-27-15,0 0-34 0,-9-2-23 0,5 2-31 16,-1-3 14-16</inkml:trace>
  <inkml:trace contextRef="#ctx0" brushRef="#br0" timeOffset="38836.19">8815 3623 8 0,'4'9'12'16,"-1"0"7"-16,-1-1-8 0,-1 2-4 0,-1-2 5 16,0 3-1-16,0-1 2 0,-2 2-5 0,-2 4 3 15,0 1 0-15,-1-1-2 0,0 1-1 0,0-2-3 16,0 0-1-16,-3 2 1 0,4-1 7 0,-2 1-7 15,-2 0 1-15,2-2 0 0,-2 0-6 0,4 1 5 0,0-2-2 16,2-3 7-16,-2-2-6 0,3 1 2 0,-2 0-6 16,3 0 2-16,0-1 4 0,0-1-6 15,0 1 3-15,0-3-3 0,0 2 3 0,3-3-1 16,-6 2 0-16,6 0-1 0,-2-2 0 0,-1 3 1 0,0-2 2 16,0 0-2-16,1-1 1 0,2 1-2 0,-3-1 0 15,2 0-1-15,2 2 1 0,-4 0 1 0,0 0-2 16,3 0 0-16,-2 0 7 0,-1 0-8 15,-1 2 4-15,-2-1-6 0,3-3 3 0,0 4 1 16,-4-2 3-16,2 1-3 0,-1-2 4 0,-2 4-6 0,1-5 4 16,3 3 0-16,-4-3-2 0,-4 7-1 15,5-7 4-15,-3-1-6 0,0 3 2 16,1-1 6-16,3-2 0 0,-1 1-1 0,-2 0-3 16,4-1-2-16,-4 0 1 0,3 1-1 0,0 0 0 0,-1-1 3 15,1-1-7-15,1 1 5 0,-1-1 0 0,1 1-4 16,-2 1 1-16,3-2-3 0,-3 0 1 0,4 1 3 15,-1-2-1-15,1-2 1 0,-4 6-1 0,4-6-7 16,-5 4-1-16,2-2-11 0,1 1-19 0,2-3-41 16,-6 2 19-16</inkml:trace>
  <inkml:trace contextRef="#ctx0" brushRef="#br0" timeOffset="39008.19">8544 3980 2 0,'13'-32'20'0,"1"-2"-8"0,0 0 0 0,3 0-4 15,-2 2-10-15,2 0 6 0,-2 2-1 0,0 3-2 16,-2-2-4-16,4 3-7 0,-7 4-11 0,7-2 6 16</inkml:trace>
  <inkml:trace contextRef="#ctx0" brushRef="#br0" timeOffset="40711.21">10172 3285 22 0,'-7'12'28'0,"-1"1"-2"15,1-2-4-15,2-1-4 0,-1 0-4 0,4-1 3 16,-2 2-3-16,1-5-3 0,3 4-2 0,0-5 2 16,-1 1-1-16,1 1-4 0,-1-4 5 0,2 3-7 15,0-1-1-15,3-1 5 0,-3 0 7 0,3 0 0 16,1 0-1-16,0-2 4 0,2 1 6 0,0 0 5 15,5-2-9-15,-3 0 5 0,2-1 3 0,3 0 4 16,-5 0-4-16,0-1 3 0,3-1-4 0,-1-3-1 0,-2 1-5 16,3-1 0-16,-1 0 1 0,-3 2 9 15,3-2-9-15,1-2 5 0,-2 2-7 0,0-1-3 16,-2 0 4-16,1 0-10 0,-2 1-5 0,0 1-7 16,-2 0 3-16,0-1 6 0,-1 3 0 0,0-3-6 0,-1 3-18 15,0-3 5-15,-2 1-6 0,-1-1-12 0,-1-1 2 16,-3 1-3-16,-1 1 9 0,-1-1-7 15,-2-3 6-15,-2 3 0 0,-1 0 4 0,-2-2-5 16,2 0 4-16,-1 2-5 0,0 0-4 0,-2 1-51 16,3-1-84-16,-1 2 37 0</inkml:trace>
  <inkml:trace contextRef="#ctx0" brushRef="#br0" timeOffset="45200.2">8451 4606 15 0,'8'1'27'16,"-2"-1"0"-16,-6 0-3 0,11-1-2 0,-11 1-9 15,13-2 11-15,-5 1-8 0,2 0 6 0,-1 1-4 0,0 0-6 16,4 0 1-16,-3-1-1 0,2 2 2 0,-2-2-1 16,0-1 4-16,-1 2-11 0,5-3 8 15,0 3-8-15,-1-3 2 0,1 2-5 0,0 1 3 0,2-1-1 16,2 0-1-16,-1-2 1 0,1 2 6 0,0 0-5 16,1 0 4-16,0-1 2 0,1 0 2 0,-1 0-1 15,0 1 0-15,-3 1-1 0,-2-3-5 0,0 2 3 16,0 1-6-16,-1 0-4 0,0-1 0 0,1 2-16 15,-5-1 1-15,5 1-7 0,-4-1 2 0,3 3-45 16,0-3-69-16,-3 0 31 0</inkml:trace>
  <inkml:trace contextRef="#ctx0" brushRef="#br0" timeOffset="45578.19">10834 4625 4 0,'30'3'24'0,"-1"-3"-13"0,-1 0-5 0,-6 2-14 16,1-2-8-16,-4 0 4 0</inkml:trace>
  <inkml:trace contextRef="#ctx0" brushRef="#br0" timeOffset="45889.19">12642 4550 34 0,'9'0'38'0,"-5"0"-9"0,-4 0 0 16,14 0-5-16,-14 0-3 0,8-2-5 0,-8 2-28 0,3-1-19 16,-3 1-31-16,0 0 14 0</inkml:trace>
  <inkml:trace contextRef="#ctx0" brushRef="#br0" timeOffset="51037.19">8955 3398 3 0,'12'-2'26'0,"0"2"0"0,-1-1 0 15,2 1-6-15,2-2 3 0,-2 1-5 0,5 1 0 0,-1 1-5 16,2-1 0-16,0 0-2 0,3 0 0 15,-2 0 1-15,9 0-3 0,-2-1 1 0,-1 1-3 16,2 0-2-16,0-1 1 0,-5-1 1 0,-3 1-4 16,1 1 3-16,2-4-6 0,-4 4 0 0,3 0 6 0,-3 0-3 15,3 0 3-15,-1 0-7 0,1-2 5 16,5 0-5-16,1 0 3 0,-1 1 3 0,2-2 2 16,1-1-4-16,-3 1 1 0,2-1-1 0,0 1 4 15,1 0-3-15,-1-1-3 0,-1 0 4 0,2-1-1 0,0 4 2 16,-10-3-1-16,8 0-2 0,-7 1 1 0,-3-1-4 15,1 1 4-15,1-1-3 0,-4 0 2 0,-1 2 0 16,-2 0-1-16,4-1 0 0,-2 2 1 0,-1-2-3 16,-1 2 3-16,7 0-6 0,-3-1 0 0,2 1 2 15,0-1 1-15,3 2 1 0,6 0-1 0,-1-2-6 16,5 1 6-16,-1-1 2 0,1 2-3 0,1 0-4 16,3-2 11-16,-2-1-6 0,2 2 4 0,-4-3-5 15,-1 1 8-15,-1-1 1 0,0 2-4 0,-5-1 2 16,-2 1-4-16,-1-1-2 0,-3-1 4 0,-1 4 2 15,0-3-4-15,2 2-7 0,-3 0 7 0,-3-1 3 16,0 1-2-16,5 0 2 0,-3 0-3 0,4 1-1 16,-1 1 0-16,0-2 5 0,3 1-6 15,9-2-7-15,-11 4 7 0,11-1 6 0,-2 0-4 0,2-1-3 16,-2 3 2-16,1-3 9 0,-2 0-9 0,-5 1 1 16,-1-1 11-16,-1 1-6 0,0-2 0 0,-1 1-7 15,0 0 7-15,-1-1-10 0,-2-1 10 0,-4 1 2 16,1 1-4-16,-1-1-3 0,1 1-2 0,-4-1 1 15,2 2 1-15,-1-1 0 0,2 1 0 0,1-1-5 16,-1-1 3-16,0 1 3 0,6 1-3 0,0 0-2 16,-2 1 4-16,0-2-4 0,0 0 2 0,-2 1-1 15,2 0-2-15,2 2 6 0,-5-3 0 0,-1 0-1 16,0 0 1-16,-1 0-3 0,0-3 1 0,-3 3-4 16,0 0 5-16,-1 0 6 0,-8 0-7 0,10 0 2 15,-3 0-2-15,-7 0 0 0,11-1-2 0,-7 0 2 16,2 2-1-16,-6-1-1 0,14-1 0 0,-5-1 0 15,2 2 4-15,6 0-3 0,-4 0-3 0,1-1 3 16,0 2-5-16,4-2 6 0,-1 1-1 0,0 0 1 16,-4 0 1-16,2-1-5 0,-3 1 1 0,-1 0 0 15,-3-1 4-15,0 1 2 0,-3-2 2 0,3 2-1 16,-8 0-2-16,9-1 3 0,-7-1-1 0,-2 2-9 16,4-4 0-16,-4 4-5 0,0 0-2 0,0 0-6 15,-10-6-2-15,3 5-12 0,-4-2-44 0,-3 1-80 16,-5-1 36-16</inkml:trace>
  <inkml:trace contextRef="#ctx0" brushRef="#br0" timeOffset="72918.31">11610 2591 19 0,'0'0'53'0,"-9"-1"-8"0,1-1-9 0,8 2-6 15,-14 0 0-15,6 0-7 0,-3-3-9 0,2 3 3 0,-3-4 0 16,1 3 0-16,-2-3-5 0,-1-1 1 16,1 4-3-16,1-4 0 0,-5 0-12 0,-1 0 9 15,-1 3-2-15,-3 0-4 0,-1-2 5 0,-5 1-4 16,-2-2-1-16,0 2-1 0,-3 1-2 0,1-2 6 0,-1 1-4 16,-2 1 1-16,-1 0-3 0,-16-2-8 0,0 2 1 15,12 2-3-15,-11 0-12 0,-3 1-28 0,3 1-57 16,-4 0 25-16</inkml:trace>
  <inkml:trace contextRef="#ctx0" brushRef="#br0" timeOffset="75649.31">8704 2641 34 0,'-19'1'27'16,"-2"0"2"-16,1-1-1 0,0 0-14 0,2 0 7 16,-1 1 1-16,-1-1-6 0,1 2-2 0,5 0 2 15,0-2-4-15,1 3-1 0,-1-6 0 0,1 6 1 16,2-3-5-16,2 0 2 0,1 2-2 0,0-1 1 15,1-1 0-15,-1 4-4 0,2-3 2 0,-4 0 0 16,3 3-8-16,0-1 3 0,1 2-7 0,0-2 1 16,1 2-5-16,-4-1 1 0,4-1 1 0,0 2-8 15,0-1 9-15,0-1 5 0,2 1-7 0,-3 0 6 16,3 0-2-16,-2 1 0 0,0-1 2 0,1-3 3 16,0 5 0-16,3-2-5 0,-2 0 2 0,-2-1-3 15,3 0 4-15,2 3-4 0,0-3 6 0,-3 2-7 16,3-1 2-16,3 3 0 0,-3-4 1 0,0 2-2 15,2-2 4-15,1 4 5 0,-1-2-3 0,1 0-2 16,-2 1 1-16,-1-1 3 0,5 0-5 0,-5-1 3 16,3 3 0-16,-2-3 2 0,-1 2-6 0,0 2 5 15,0-1-4-15,0-1 4 0,0 2 1 0,0 3 0 16,-1-4 3-16,-2 3-4 0,2 2 1 0,-3-3-4 16,4 2-1-16,-1 1 1 0,-4-2 1 0,0 2-3 0,2-3 1 15,2 3-1-15,-4-3 0 0,2 1 3 0,-2-1 4 16,1 2 0-16,-2 1 8 0,-4 2-4 15,3 1 0-15,-2 0-1 0,-2-1-6 0,1 2 5 16,0 0 3-16,-1 0-3 0,1 1-4 0,1 2 3 16,-2-2-8-16,-1 5 9 0,2-3 4 0,2-1-4 0,-1 6-4 15,0-5 4-15,2 4 1 0,0-3-2 0,3-1 0 16,-1 6 2-16,0-3 0 0,1-1 1 16,-2 4-3-16,2-7 2 0,3 0-5 0,-3 7 0 15,1-7 4-15,-1 3 0 0,3-1 2 0,-3-2-7 16,-1 2-1-16,4 1 4 0,-4 2-8 0,5 3 5 0,-4-1-1 15,1-7 9-15,2 8-7 0,-3-6 5 0,3 6 0 16,1-6-5-16,-2 5-2 0,0 0 3 16,4-5 0-16,0 0-5 0,-2 3-1 0,1-3-1 0,3 1 5 15,-4-2-2-15,4-1 4 0,-3 7-7 0,2-7 4 16,-3 2 1-16,1-1-6 0,0-1 6 0,-1-1 2 16,3 0-2-16,-3-1 0 0,0 4 1 0,0-4-5 15,0-2 5-15,0 2 3 0,-4-3-2 0,5 3-2 16,-3-1 3-16,2 1 2 0,-3-3-8 0,2 2 2 15,1-2-2-15,-3-1 5 0,2 8-4 0,1-11 3 16,0 8-3-16,-2-2 5 0,2 1-3 0,0-5 0 16,-2 5 2-16,2-3-1 0,0 1 1 0,0-4 1 15,2 2 11-15,0 1-5 0,-2-2 1 0,0 1-2 16,0 0-7-16,0-2 10 0,-2 0-3 0,4-1-3 16,-2-3 0-16,-2 5 0 0,0-1-4 0,1-2 7 15,-1-2-6-15,0 4 1 0,0-3 5 16,0-1-2-16,-3 3-1 0,2-3 2 0,0 1-4 0,0 1 2 15,0-3-1-15,-1 4 1 0,1-1-6 0,1-5-1 16,0 4 2-16,0 0 0 0,0-6 2 0,-1 6 0 16,1-3 2-16,2-4-6 0,-2 8 6 0,1-3-7 15,1-5-1-15,-2 5 4 0,2-5 0 0,0 7 1 16,0-7 5-16,0 7-6 0,0-7 4 0,2 4-14 16,0 0 12-16,-2-4-5 0,1 6 3 0,-1-6-3 15,3 8 3-15,-3-4 0 0,0-4 5 0,5 8-4 16,-5-5-2-16,0-3 5 0,3 6 1 0,0-3 3 15,-3-3-1-15,4 6 0 0,-1-2 0 0,3-1 3 16,-1-2 2-16,-5-1 0 0,13 4 5 0,-8-3-9 16,3 3 2-16,-2-4-5 0,3 3 5 0,-1-2-5 15,-2 1 4-15,6-2-4 0,-6 2 1 0,-6-2 0 0,13 2-1 16,-8-1 1-16,-5-1 2 0,14-1-2 16,-14 1-1-16,12 0-2 0,-12 0 4 0,14-2 0 15,-8 0 1-15,1 2-1 0,-2-3 2 0,6 0-3 16,1-1 5-16,-1 2-6 0,3-1 2 0,5-1 2 0,-3 0-3 15,5 0 0-15,2 2 2 0,6-2-8 0,0-1-4 16,2 2 5-16,4-2 1 0,2 3-1 16,13-1 3-16,3-2-4 0,-2 3-7 0,0-1 3 15,0 2 2-15,0-1-3 0,3 2 3 0,-2 2 3 0,-1-2-3 16,4 1-1-16,1 2 9 0,-1-1 0 0,-5-1-4 16,5 1 6-16,0 3 3 0,1 2-5 0,4-2-1 15,-1 2-1-15,2-2-2 0,1 3-2 0,4-2 2 16,-2-2 0-16,1 4 5 0,3 0-4 15,22 0-5-15,-27-2 2 0,5-3-3 0,24 2 3 0,-32 3-2 16,5-3 7-16,0-2-7 0,2-2 2 0,-2 0-2 16,25 2 4-16,-32-3 0 0,2-3-5 0,2 1 1 15,-3 0-7-15,-2-1 8 0,0-2 2 0,2 2 2 16,-4 0 4-16,-1 2-5 0,-2-1 6 16,2 1 0-16,-2 0-5 0,-13 0-4 0,14 2-5 0,-3 0 5 15,-8 0-4-15,10-1-7 0,-13 2 2 0,11-4 3 16,-9 4-10-16,13-1 5 0,-3-1 0 0,2 0 2 15,-2 2-7-15,1-1-2 0,-1-1 3 0,-12-1 5 16,15-1 4-16,-3 2-1 0,-1-1 0 0,-9-1 6 16,-2 0 6-16,1-1-4 0,-3 2 8 0,0-3 5 15,-4 2 8-15,0-1-3 0,-2 1-5 0,-3-1 2 16,-10 3-5-16,0-5 11 0,1 3-4 0,-2 0-16 16,-3 0 8-16,3-1 0 0,-6 2 0 0,2-3-1 15,-3 2-2-15,1-1-4 0,1 1 1 0,-2-2-3 16,2 0 3-16,-1 2-4 0,3-3-1 0,-3 1-1 15,0 2 6-15,2-1-18 0,-1-2 19 0,3 0-4 16,0-1 6-16,0 2-2 0,-3 3-3 0,-1-3 1 16,1-1 7-16,1 1-4 0,-1 0-1 0,-3-1-2 15,-3 2 0-15,1 0-1 0,3-3 10 0,-5 1-12 16,3 2 10-16,-4-3-3 0,1 0 6 0,1 1-1 16,-2-1-5-16,0-1 2 0,0-2-5 0,1 0 2 15,-1 1 0-15,-3 1-4 0,2-3-2 0,4 1 2 16,-3-1 0-16,0 0 1 0,0 0-2 0,1 1-1 15,-1-5-2-15,1 2-5 0,-4 1 6 0,3-5-8 0,-3 0 2 16,-1 4-13-16,0-5 11 0,2 4 6 16,-2-1 1-16,-2-3 1 0,0 1 2 0,-1-1-4 15,-2 2 3-15,3-2-6 0,-5-1-2 0,3-1-1 16,-1 2 3-16,1-1-2 0,-3-1 0 0,-1-5-1 0,3-1 2 16,-3 1-5-16,4-2 4 0,-2 0-6 0,2 1-1 15,3-3 14-15,-3 5-6 0,2-4 0 0,0 1-6 16,0-5 12-16,-1 5-4 0,1-2 3 15,0-1-6-15,-2-3 9 0,1 2-3 0,0 0 4 0,-1 1-1 16,1 2 0-16,0-2 3 0,-2 3-6 0,-2-3 0 16,1 4 0-16,2-1 3 0,-2-1 0 0,1 3-3 15,1-2-6-15,-1 0 3 0,1 6-1 0,1-7-6 16,1 0 6-16,-2 1-5 0,1-4 4 16,1 4-1-16,-2 0 4 0,0 1-1 0,2-2-2 0,0 1 2 15,-4 0 2-15,2-1-1 0,-1 3 0 16,1 4 8-16,2-6-3 0,-2 9 3 0,0-12-2 0,1 3 6 15,-3 6 6-15,6-1 1 0,-4 2-3 0,1 0-2 16,1 0 4-16,1 2-1 0,-2 0-2 0,-1-1-9 16,3 1 2-16,0 0 1 0,-2 2 2 0,6 1 1 15,-2 1-2-15,-1 1 4 0,0 0 0 0,4 1-1 16,-4 1 8-16,1 0-2 0,-1 0 2 0,0 2 4 16,0 1-4-16,3 0 2 0,-3 0 1 0,1 4-12 15,-1-2 9-15,0 0-13 0,0 1 3 0,0 4-6 16,0-3-8-16,0 3-9 0,-1-7-1 0,1 7-6 15,-3-4-8-15,3 4-2 0,0 0 5 0,0 0 4 16,0 0 3-16,0 0 4 0,-10 1 1 0,10-1 6 16,-13 6-5-16,8-2 6 0,-3-2 1 0,-2 1-6 15,0 0 6-15,2 1-1 0,-6-1 4 0,3 0 0 16,-2-1-1-16,-1 1-3 0,-4 1 8 0,0 1-4 16,-2 0-1-16,-1 0 6 0,-2 0-5 0,-4 1 0 15,-1-1 4-15,0 0-9 0,-2-2 4 0,-2 4-1 16,1-2 0-16,-1-1-1 0,0-1 2 0,0 2-2 15,0-3-3-15,1 2 3 0,1 0 4 0,-2 0-2 16,-3 1 2-16,3-5-2 0,-2 2 4 0,2 0 3 16,-2-2-3-16,0 3 9 0,0-2-14 0,-2-2 10 15,0 2 0-15,-2 0 2 0,2 1-4 0,-2-3 2 16,-2 1 4-16,-1-1-7 0,-10 2 0 0,0-2 0 16,-1-1 1-16,12 2 8 0,-14-2-4 0,1 1-4 0,3 1 3 15,9-1-1-15,1 0-5 0,-11-1 5 0,1 2 2 16,10-2-1-16,-13 2 1 0,14-3 0 15,0 3-2-15,-13-2 1 0,12 4 2 0,-1-2-5 16,-1 3 8-16,-8-1 0 0,0 0-6 0,12 0 1 0,1 1 3 16,-3 0-1-16,3-1 2 0,2 2 0 0,-1-1-1 15,0 0-3-15,3 1-1 0,1-3-1 0,-3 4-1 16,2-3 7-16,5 4-3 0,0-2-1 16,-1-4 0-16,2 2 2 0,6 2-4 0,-7 1 8 0,5-2-9 15,3 0 4-15,-2-3 5 0,0 2-9 0,2-1 0 16,0-1-2-16,0 1 2 0,4-1 2 0,-1 1 6 15,0 3-8-15,7-6 2 0,-5 2 11 0,2 2-8 16,0-2-2-16,-5 3-2 0,4 0 1 16,3-1-6-16,-1 0 7 0,0 0-5 0,3-1 2 0,-2 4 1 15,0 0-4-15,1-1 4 0,1-1 2 0,-4 1 1 16,3 1-6-16,-3 0 6 0,4 0-4 0,0-1 0 16,-3 1 0-16,1-2-5 0,2 2 6 0,1-1-4 15,-2 0 3-15,1 0-3 0,0-2 5 0,-1 2 0 16,2-3 1-16,2 3-5 0,-2-3 4 0,2 1 1 15,-1 1-3-15,2-2-3 0,-1 2 7 0,1-2-5 16,0 1 4-16,0 2-2 0,-3-3-1 0,2-1 2 16,2 4-6-16,-4-3 3 0,0 5 3 0,-2-4-1 15,0 2-5-15,-3 1 2 0,0 0-1 0,0-3-9 16,-3 5 10-16,-2-2-5 0,0 0 2 0,-3-2-6 16,-1 2 13-16,0-4-7 0,-4 3 0 0,-3-3-1 15,9 2 1-15,-2 0-4 0,4-1 8 0,-9 0-2 16,4 1 2-16,2-3 3 0,0 2-2 0,-7-2-2 15,0 4 4-15,1-1-2 0,0-6-3 0,-2 6 5 16,10-5 1-16,-3 4 4 0,0-4 4 0,2 2-3 16,2 0-4-16,-4-1 2 0,3 2 2 0,1 1-1 15,-1-1-4-15,2-1-5 0,-4 4 7 0,2-3-8 16,-1 0-5-16,-1 2 0 0,1 1-4 0,2-1-7 16,-2 0-10-16,0 1-13 0,-1 0-25 0,2 0-74 15,1-2 33-15</inkml:trace>
  <inkml:trace contextRef="#ctx0" brushRef="#br0" timeOffset="78055.31">7385 4771 27 0,'0'0'48'0,"-9"-1"3"0,9 1-13 15,-7-2 1-15,3 0 2 0,0-1-1 0,-1 1 2 16,0 0-2-16,0-1 2 0,0-2-8 0,-1 0-2 15,3 1-12-15,-1-2 16 0,-3-3 2 0,1-1-3 0,0-2 3 16,2-5-4-16,-2 2-3 0,1-1-1 16,3-3-11-16,-2 0 3 0,-1-7-4 0,3 0-1 15,-1-3-10-15,6 5 3 0,-3-3-1 0,1 1 0 0,1 1-3 16,2 0 2-16,1 2-5 0,0-3-2 0,3 1 2 16,1 1 2-16,0 1-3 0,0-1-3 0,-3 6 0 15,4 0 5-15,-1-8-14 0,2 4 10 0,-1 3-3 16,-4 2 6-16,3 1-2 0,-2-1-2 0,-1 2-4 15,2 1-2-15,-5 1 6 0,4 2-3 0,-6 0-3 16,2 1 3-16,-1 1-2 0,1 0-2 0,-2 1-1 16,-2 3-2-16,-2 0-8 0,3 1-5 0,0 4-6 15,-5-7 4-15,1 6-4 0,4 1 2 0,-5-2-3 16,5 2-1-16,-8 1-2 0,8-1 4 0,-10 2-4 16,7 1 5-16,-1-2-2 0,4-1-4 0,-7 3-1 15,3 1 3-15,-1-2 3 0,0 1 3 0,1 2 6 16,1-5-2-16,0 3 3 0,-1-1 0 0,4-2-11 15,-6 3 32-15,4 1-10 0,2-4 16 0,-6 3 3 0,6-3 1 16,-4 2 5-16,4-2 1 0,0 0 5 16,0 0 1-16,0 0-6 0,0 0 2 0,-6-8-8 15,6 8 4-15,0-6 3 0,0 6-5 0,2-8 5 0,-2 1 5 16,0 2-7-16,2 0 1 0,-1-2-6 0,0-2 2 16,2 4 1-16,-3-3-7 0,2-1 3 0,0 1 0 15,1 1 2-15,-3-4 5 0,2 5 0 0,-1-1 4 16,0 2-1-16,2-3-1 0,-1 3-7 0,-1-2 1 15,2 2 0-15,-1 1-6 0,-1-1 4 0,0 0-3 16,0 1 1-16,1 1-4 0,-2 0 3 0,0 3-2 16,2-6 1-16,-2 6-1 0,0 0-5 0,4-1 6 15,-4 1-14-15,0 0 9 0,13 5-3 0,-7-1-4 16,-2-3-3-16,3 4 4 0,0 2-2 0,-1 1-1 16,2 1 1-16,-3 3-5 0,4-2-3 0,-1 4 2 15,-3-1 0-15,0 2-5 0,-1 2 1 0,0 0-3 16,-3 1-14-16,-2 2-3 0,-7-1-46 0,-1 5-88 15,-6-3 40-15</inkml:trace>
  <inkml:trace contextRef="#ctx0" brushRef="#br0" timeOffset="105053.31">18966 5833 6 0,'0'0'64'0,"0"0"-6"0,0 0 5 0,0 0-8 16,0 0-9-16,0 0-6 0,0 0-1 0,0 0-2 16,0 0-8-16,0 0-6 0,0 0 6 0,0 0-10 0,0 0 1 15,0 0-8-15,0 0 2 0,0 0 2 0,0 0-3 16,0 0 2-16,0 0-10 0,0 0 6 16,0 0-3-16,0 0-1 0,0 0-2 0,0 0 0 0,0 0 2 15,0 0 0-15,0 0-2 0,0 0 0 0,0 0-1 16,0 0 7-16,0 0-3 0,0 0 0 15,0 0-4-15,0 0 0 0,0 0 5 0,0 0 5 0,0 0-1 16,0 0-2-16,0 0 0 0,0 0-2 0,0 0-1 16,0 0 3-16,0 0 0 0,23 0-4 0,-10-2-3 15,5 2 2-15,2 0 2 0,8 0-4 0,-2-1-3 16,7 2 1-16,-6-2-3 0,4 1 3 0,-2-2-4 16,1 2 5-16,0 0-5 0,1-1 2 0,3 2-1 15,-3-2 7-15,-5 1-1 0,3 0-3 0,0 0-4 0,-2 0 6 16,-5 0 0-16,-2-2-2 0,-2 4-2 15,0-4 4-15,-8 2-1 0,3 0-11 0,-8 2 13 16,4-4 5-16,-4 4-8 0,2-4-2 0,-7 2 13 0,0 0-4 16,11-1-5-16,-11 1 0 0,5 0 0 0,-5 0 1 15,0 0-5-15,0 0 4 0,0 0-5 0,0 0 7 16,8 1-9-16,-8-1-6 0,0 0 12 16,0 0 1-16,0 0-2 0,0 0-5 0,0 0-1 0,0 0-11 15,0 0 5-15,0 0-9 0,0 0-1 0,0 0-19 16,-17 3 0-16,17-3-15 0,-10 2-65 0,5-1-128 15,5-1 57-15</inkml:trace>
  <inkml:trace contextRef="#ctx0" brushRef="#br0" timeOffset="106168.31">19512 5728 56 0,'0'0'73'0,"0"0"-14"0,0 0 4 0,0 0-13 16,0 0-2-16,0 0-6 0,0 0-1 0,0 0-12 16,0 0-2-16,0 0 0 0,0 0-4 0,0 0-5 15,0 0-3-15,0 0-1 0,0 0 0 0,0 0 0 16,0 0 1-16,0 0-2 0,0 0 0 0,0 0-7 15,0 0 2-15,4 13 2 0,-4-12-3 0,0-1-1 16,9 4 9-16,-7 0-5 0,6-1 4 0,-2-2-1 16,2 3-3-16,2 0 4 0,3-2 2 0,-2 1-8 15,-2 1-4-15,3-1 9 0,-2 0-7 0,0-1-1 16,-1 0 1-16,0-1 0 0,-2 5-4 0,0-3 9 16,1-2-11-16,-2 1 3 0,2 0 3 0,-2-1-6 0,0 3 5 15,-1-3-2-15,-1 0 3 0,2 0 2 0,-6-1-8 16,7 2 6-16,-7-2-9 0,4 3 3 15,-4-3 0-15,0 0 3 0,5 1-3 0,-5-1 2 0,0 0 2 16,0 0-7-16,4 3-3 0,-4-3-2 0,0 0-1 16,0 0-5-16,0 0 2 0,2 1-5 0,-2-1 9 15,0 6-8-15,0-6 9 0,0 0 2 0,-4 8-6 16,4-5 2-16,0-3 8 0,-4 6-7 0,1-3 6 16,1 0-4-16,2-3-2 0,-3 4 6 0,2-2 0 15,1-2 3-15,-4 3 5 0,4-3 6 0,0 0 3 16,-1 2 0-16,1-2 5 0,0 0 6 0,-4 3-6 15,4-3 6-15,0 0-8 0,0 0 6 0,0 0-6 16,0 0-18-16,0 0 20 0,0 0-9 0,0 0 1 16,0 0-1-16,0 0-2 0,0 0 1 0,0 0-5 15,0 0 5-15,0 0-3 0,0 0-6 0,0 0 2 16,0 0-4-16,0 0 5 0,0 0-5 0,0 0 5 0,0 0-7 16,0 0-6-16,0 0 20 0,0 0-3 0,0 0 2 15,0 0-8-15,0 0 4 0,0 0 5 0,0 0-5 16,0 0 2-16,0 0-1 0,7-9 2 0,-7 9-6 15,3-5 3-15,0 3-3 0,-3 2-2 0,2-5 9 16,-2 5-3-16,1-6-7 0,1 4 8 0,-2 2 0 16,2-5-11-16,-2 5 0 0,3-3 2 0,-3 3 1 15,3-4-4-15,-3 4-2 0,0 0 14 0,0 0-3 16,0-3-12-16,0 3 4 0,0 0 3 0,0 0 1 16,0 0 0-16,0 0-3 0,0-3-1 0,0 3-2 15,0 0 2-15,0 0 2 0,0 0-3 0,0 0-2 16,0 0-2-16,0 0 8 0,0 0-7 0,0 0 5 15,0 0 4-15,0 0-10 0,0 0 3 0,0 0-4 0,0 13 4 16,-3-9 2-16,0-3-4 0,2 4 5 16,-3-1 2-16,2-1-8 0,-2 0 8 0,0 2-1 0,-3-1 4 15,1 1-2-15,-1 2 1 0,1-2 0 0,1-3-5 16,-3 3 6-16,4 0 4 0,0-3-5 0,-1 1-3 16,1 2-6-16,-1-3 7 0,-3 2 3 0,3-1-24 15,-3 0-5-15,3 2-13 0,1-3-16 0,-3 2-100 16,-4 2-165-16,6-1 73 0</inkml:trace>
  <inkml:trace contextRef="#ctx0" brushRef="#br0" timeOffset="107199.31">19056 5678 38 0,'2'-3'94'0,"-2"3"1"16,0 0-13-16,0 0-5 0,0 0 1 0,0 0-11 15,0 0 4-15,0 0-7 0,0 0-10 0,0 0 2 16,0 0-17-16,0 0 10 0,0 0 0 0,0 0-7 16,3-2-4-16,-3 2-4 0,0 0-2 0,0 0-3 15,0 0-4-15,0 0 0 0,0 0-8 0,0 0-1 16,0 0 0-16,0 0 1 0,0 0-11 0,0 0-4 15,0 0 3-15,0 0-4 0,0 0 4 0,0 0-1 16,-7 9-5-16,4-5 3 0,-3 0 5 0,0 1-9 16,-3 0 5-16,0 2-6 0,0 1 1 0,-1-2 2 0,-3 2-8 15,2 1 7-15,-6 0-2 0,4 2-3 0,-2-2 6 16,2 1-4-16,1-5 5 0,1 5-3 16,0-5 4-16,-1 4-1 0,1-2-7 0,2-2-5 0,-1 0 10 15,4 0 6-15,2-3-8 0,-1 1 2 0,2 0-14 16,-2 1 14-16,2-3 3 0,3-1-2 0,-4 4-2 15,4-4 3-15,-2 2-1 0,2-2-2 0,0 0-1 16,0 0 5-16,6 3-4 0,2-1 4 0,0-2-13 16,2 1 11-16,4 0-10 0,-3-1-9 0,4 0 2 15,-2 0-10-15,-2 3-3 0,1-3-8 0,2 2 7 16,0-2 3-16,-1 0-8 0,1 3 5 0,-1 0-12 16,-3-1 6-16,2 2-8 0,-3-1 4 0,-4 1 4 0,3 0-5 15,-2 0 3-15,-2-2 7 0,-1 3 0 0,0-1 2 16,-2-1 5-16,1 2 5 0,-2-1-1 15,-2 1 8-15,1 1-1 0,-2-1-5 0,1-3-17 0,-2 2-26 16,0 1-68-16,-2-2 31 0</inkml:trace>
  <inkml:trace contextRef="#ctx0" brushRef="#br0" timeOffset="107889.31">18681 5502 46 0,'0'0'55'16,"0"0"-7"-16,0 0-6 0,0 0-4 0,0 0-8 15,-4 11-1-15,4-11-3 0,0 8-1 0,0-4-4 16,0 1 2-16,0 0-5 0,0-2-4 0,-1 1 4 16,1 3-4-16,0-2 0 0,0 3 0 0,0 0 3 15,-2 1-2-15,2 3-3 0,0-5 1 0,0 4 1 16,0 1-6-16,-2 1 9 0,2-1-6 0,0 1-5 15,-5 3 0-15,3 1 10 0,-1 0-9 0,-1-1-2 0,-1 2 0 16,4 1 1-16,-3-2-3 0,-1 0 2 16,-1 1 7-16,1-2-8 0,1 1 1 0,1 0-4 0,-1-6 3 15,2 2-4-15,0-2-4 0,0 2 2 0,-1 0-9 16,2-4-5-16,0 3-10 0,-2 1-8 0,3-8-15 16,-1 4-39-16,0-2-95 0,2-2 42 0</inkml:trace>
  <inkml:trace contextRef="#ctx0" brushRef="#br0" timeOffset="108779.31">19872 5557 51 0,'-2'-4'63'16,"2"4"-4"-16,0 0-4 0,0 0-10 0,0 0-3 16,0 0-7-16,0 0 0 0,0 0-8 0,0 0 1 15,0 0-8-15,0 12 4 0,0-8-7 0,0 1 0 16,0-1-2-16,1 4-1 0,-2-2-1 0,1 5-3 15,1-1 7-15,-1 2-8 0,0-2 0 0,1 1-6 16,1 0 4-16,-1 5-3 0,0-4 5 0,-1 1-3 16,0-2-1-16,0 1 0 0,0 3-2 0,0-4 0 15,0 1-1-15,0 0-5 0,0-1 6 0,0 3 6 0,0-4-6 16,0 0 0-16,-1 2 5 0,0 0-5 16,-2-3-6-16,2 3 6 0,-3-2-12 0,-1 1-19 15,-3-1-80-15,2-2-115 0,-3 0 52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9:06:00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13272 6641 14 0,'0'0'67'0,"0"0"-1"0,0 0-5 16,0 0-1-16,0 0-9 0,0 0-7 0,0 0-10 15,0 0 0-15,0 0-1 0,0 0-4 0,0 0-2 0,0 0 2 16,0 0-9-16,0 0 2 0,0 0-8 0,0 0 0 15,0 0 2-15,1 4 2 0,-1-4-7 0,0 0-1 16,0 0 1-16,0 0-3 0,0 0-3 0,0 0 0 16,0 0 2-16,0 0 1 0,0 0-4 0,0 0 1 15,0 0-2-15,0 0 4 0,0 0-3 0,0 0 0 16,0 0-4-16,0 0-1 0,0 0 5 0,0 0-7 16,0 0 5-16,0 0 1 0,0 0-5 0,4 3 2 15,-4-3 0-15,4 1 0 0,-4-1-1 0,8 1-1 0,-8-1-2 16,5 0 9-16,1 3-3 0,-6-3-3 15,0 0 0-15,9 0-3 0,-6 0 6 0,-3 0 5 16,13 0-9-16,-13 0 1 0,11 0-1 0,-6 1-2 16,3-1 5-16,0 1 2 0,3 1-3 0,-2-1 5 0,4-1-4 15,-3 3 3-15,2-3-10 0,-1 2 4 0,1-2 5 16,-2 2 0-16,2 0-5 0,1-2 5 0,0 3-1 16,1-3 1-16,-4 1-4 0,3 0-1 0,0 1 3 15,-3-1 1-15,3-1-5 0,0 1 0 0,1 1 3 16,0-1-2-16,-1-1 5 0,-1 3-2 0,4-3 2 15,-3 2-5-15,0 0 3 0,0 0-2 0,0 1-2 16,6-1 6-16,-5 0-3 0,4 2 3 0,1-4-1 16,-6 1-1-16,8 1-3 0,-6-1-1 0,4-1 1 15,-2 1 1-15,-3 0 3 0,4 0-2 0,-2-1-3 16,-2 2 3-16,0-1 0 0,0 0 3 0,-1 0-3 16,6 3-4-16,-6-4 8 0,5 2 4 0,-4-1-4 0,0 2-4 15,-2-2 6-15,2 1-8 0,-1 2 6 0,1-2-4 16,1 0-2-16,-2 0 1 0,1-1-1 0,0 2 2 15,1-1-1-15,-2-2-2 0,-1 0 4 0,1 3-4 16,0-3 9-16,1 0-4 0,-3 2-3 0,2-2 0 16,2 0-3-16,-4 0 5 0,2 0 7 0,4 0-11 15,-4 2 1-15,-1-4 2 0,3 4 1 0,-2-2-2 16,1 1 0-16,-1-1 4 0,-3 1-1 0,4 0-3 16,-1 1 6-16,1-2-3 0,0 0-5 0,0 2 1 15,-1-2-3-15,5 0 5 0,-1 2 0 0,0-4-1 16,0 0 1-16,2 2 0 0,-3 0-3 0,0 0 5 15,3-2-4-15,-1 2 2 0,1-1 6 0,-2 0-7 16,1 1 2-16,0 1-1 0,0 0 0 0,1-1 0 0,-2-1 11 16,0 2-16-16,-3 1 7 0,0-2 1 15,1 0-7-15,-2 2 5 0,2-2 2 0,4 0-2 16,-6 0-1-16,-1 0 3 0,2 0-7 0,-1 0 4 0,1 0 3 16,1 0 0-16,-2 0-2 0,1 2-4 15,4-4 5-15,1 2-1 0,2 0-1 0,-1-2 1 0,3 2-5 16,7-3 3-16,-2 1-2 0,1 0 2 0,3-3 2 15,-4 5 0-15,4 0 5 0,-4-1-4 0,3 0-3 16,-2 0 6-16,-2-1-12 0,3 1 5 0,-7 1 1 16,6-2 0-16,-1 1 5 0,-7 1 1 0,-1-1-5 15,3 1 2-15,-4-2 5 0,-1 2-1 0,2 0 6 16,0-3-6-16,-4 1 5 0,-2 1-1 0,0-1-4 0,0 2 5 16,1-3-6-16,2 2 4 0,3-2-2 15,0 0 0-15,1 2-1 0,-1 0-6 0,9-2 5 16,-1 1 0-16,3 1 3 0,-3-2-1 0,4 3-1 0,-1 0 1 15,0 0-11-15,-2 0 9 0,2 0-2 0,-3 0 0 16,1 0 1-16,-6 0 5 0,5 0-8 0,-4 1 1 16,-3-1 2-16,1 0-10 0,-3-1 6 0,1 1 2 15,1 0 0-15,0 0 2 0,-3 0 2 0,4 0-2 16,-3-4-2-16,-2 3 4 0,6 0 1 0,-3-1 2 16,1 0 2-16,6 0-3 0,3 1 0 0,-2-1-2 15,3 0-4-15,0-1 0 0,1 2 11 0,1-2-5 16,-1 0-6-16,5 1 2 0,-3 2-1 15,7-3 1-15,-2 1-7 0,0 0 8 0,-1 1-5 0,2 0-1 16,-4 0 4-16,1-1 1 0,-3 1 3 0,0-2-8 16,-2 3 3-16,-2-1 0 0,-2-2-2 0,-10 3 12 0,5-1-12 15,3-2 5-15,-2 2-10 0,-3-1 3 0,7-1 4 16,-1 1-3-16,3 0 3 0,0 0-2 0,4 1 2 16,-3-3-2-16,4 3-5 0,1-3 6 0,1 4-3 15,-1-4-4-15,4 3 1 0,12-1 7 0,-13 1-1 16,1-1 6-16,-4 2-6 0,4-2-2 0,-4 0-3 15,3 2 2-15,-3 0 2 0,2-1-2 0,-2-1 3 16,1 2 1-16,-2 0 0 0,2 0 0 0,-2 0 0 16,1 0 1-16,1 0-6 0,-1 0-1 0,-3 0 5 15,0 0 11-15,3 0-9 0,-3 0-3 0,2 0-2 16,2-3-2-16,-4 3 2 0,-4-1 3 0,3 1-1 16,-3 0 4-16,1 0-8 0,-3-1 4 0,-5 1-5 15,-2 0 3-15,2 0 2 0,-4 0 5 0,1 0-5 0,-1 0 1 16,-4 0-2-16,-2 0 1 0,3-2 0 15,-4 2-2-15,0 0 2 0,-3 0-1 0,0 0 8 0,3 0-1 16,-4 0-1-16,2 0 2 0,-3-1 0 0,1 1 1 16,-7 0 3-16,11 0-4 0,-11 0 3 0,5 0-5 15,-5 0 0-15,7-1-6 0,-7 1 9 0,0 0-5 16,0 0-6-16,0 0-8 0,6 0-29 0,-6 0-26 16,0 0-30-16,0 0-66 0,0 0-176 0,0 0 78 15</inkml:trace>
  <inkml:trace contextRef="#ctx0" brushRef="#br0" timeOffset="1905.55">13561 6526 24 0,'0'0'46'16,"0"0"-6"-16,7 3-3 0,-7-3-1 0,6 3-6 16,-6-3 1-16,5 2-3 0,-4 0-5 0,-1-2-1 15,7 1-2-15,-7-1-3 0,5 2 3 0,-1 0 5 0,-4-2-2 16,10 1-1-16,-6 0-3 0,1 0-2 0,1 0 2 16,-1-1-7-16,1 1 4 0,2 2-3 15,3-3-2-15,0 1 3 0,-1-1-6 0,2 0 3 0,2 1-4 16,-1-2 6-16,4 2-5 0,-1-1-1 0,7 0-4 15,-4 0 6-15,-1 0-1 0,1 0-5 16,0-1 2-16,2 2 2 0,-2 1-6 0,0-1 7 0,0-1-2 16,0 1-2-16,-1 0-2 0,0 2-3 0,0-1 1 15,0-2 3-15,1 3 2 0,-2-2-1 0,0 2 1 16,1-1-4-16,0 0-2 0,0 0-4 0,-1 2 2 16,3-2 3-16,-2 0-9 0,1-1 7 0,-1 1-3 15,0 0 3-15,2-1-3 0,-3 1-1 0,2 1 2 16,3-1 5-16,0-2-5 0,6 3 1 0,1-1-2 0,1 0-1 15,-10-2 5-15,2 0-1 0,6 1-2 16,0 0-3-16,1-1 2 0,-4 3 4 0,-1-1 1 0,4-1-4 16,0-1 0-16,-5 1-2 0,5 2 3 0,2-2 8 15,-10 0-8-15,8 2-1 0,-6-3-2 0,1 1 6 16,-1 0-6-16,-2 0 6 0,3 1-5 0,5-2 3 16,-7 0-2-16,0 2 4 0,1-1-3 0,7-1 0 15,1 2 2-15,-3 0 2 0,1-1-1 0,0 0-1 16,2-1-4-16,2 1 3 0,-4 1 2 0,1-2 3 15,-1 2-4-15,0 0 3 0,2-2-5 0,-9 1 6 16,-1 1-4-16,0-1 1 0,-1 0-1 0,-1 0 2 16,-2 1-1-16,-2-1 1 0,-1-1 1 0,0 0 1 15,1 0 2-15,0 0 4 0,0 0-11 0,-1-1 9 16,6 1 0-16,-2-2 3 0,2 2-5 0,1-1 5 16,0 0-5-16,2 1 4 0,8-1 3 0,-2-1-2 0,0 1-2 15,0-1 1-15,-1 2-1 0,5 2 3 16,-5-2-5-16,2 1 4 0,-3 1 0 0,-6-2-7 0,1 0-1 15,-3 1 4-15,0-1 0 0,2 1-2 0,-6 0 2 16,4 1-5-16,-5-1 3 0,1-1 0 0,2 1-5 16,-2 2 4-16,-1-3-1 0,0 0 0 0,1 1 1 15,-1 0 1-15,1 1-2 0,-1-2 11 0,-1 1-12 16,2 1 0-16,0-2 4 0,6 1-8 0,-2-1 2 16,2 2 1-16,2-3 3 0,7 1-1 0,-7 1-4 15,-3 1 3-15,11-2 0 0,-9 0 0 0,1 2-3 16,1 1 4-16,-3-3-3 0,8 0 0 0,-6 1 2 15,-3 0 3-15,2-1-11 0,-1 2 3 0,-3-1 5 16,3-1 0-16,-2 3-1 0,0-3 1 0,0 1-2 0,-3-1-2 16,1 0 1-16,-1 3 0 0,4-3 1 15,0 0 1-15,-1 0 2 0,0 0-9 0,0 0 7 16,1 0-1-16,3-3 1 0,-2 3 3 0,10-1-1 0,-2 1-4 16,2-2 6-16,0 1-2 0,3-2-2 0,0 3 2 15,0-2-2-15,1-1-3 0,0 3 4 0,-2-2-5 16,5 0 2-16,-3 1 2 0,-3 0 0 0,0 0-3 15,-1-1 8-15,-2 1-5 0,-6-2 10 0,-1 2-11 16,2 1-1-16,-4 0 1 0,4-3 2 0,-4 3 1 16,2-1-2-16,2 0-1 0,-4-1-1 0,3 1 5 15,2 0-8-15,1-2 5 0,6 2 1 0,-1 1 0 16,-1-2-5-16,2 2 6 0,-3 0 1 0,2-2-4 0,1 2 4 16,-3-2 2-16,4 1-2 0,-1 2 1 0,1-2 2 15,-2 1 6-15,0-1-4 0,-1 0 9 16,3 1-8-16,-4-3 5 0,2 2 4 0,-4-2-4 0,0 3 6 15,-4 0-3-15,1-2-4 0,1 1 5 0,0 0 2 16,-2 1 3-16,7-3-4 0,-7 2-8 16,1 0 7-16,-2 1-4 0,0-1 1 0,0-1-7 0,-2 1 1 15,1 2-1-15,-2-2 1 0,-5 1-6 0,1-1 3 16,0 0 0-16,-1 2 0 0,-4-2 7 0,-1 1-10 16,-2-2 4-16,-6 2-1 0,9 0-16 0,-4 0-9 15,-5 0-8-15,0 0-8 0,0 0-17 0,0 0-14 16,0 0-25-16,-37 3-53 0,19-2-156 0,-5 0 69 15</inkml:trace>
  <inkml:trace contextRef="#ctx0" brushRef="#br0" timeOffset="4038.55">14049 6603 28 0,'0'0'37'0,"0"0"5"0,0 0-9 16,0 0-5-16,0 0-4 0,0 0 0 0,0 0-4 15,0 0-3-15,0 0 0 0,6 7 0 0,-6-7-2 16,0 0-1-16,0 0-1 0,0 0 4 0,0 0-11 16,0 0 5-16,0 0-4 0,0 0 8 0,0 0-6 15,0 0 4-15,0 0 2 0,0 0-2 0,0 0-1 0,0 0 2 16,0 0-3-16,0 0-2 0,0 0-1 0,0 0 1 16,0 0-4-16,0 0 4 0,0 0-4 0,0 0-4 15,0 0 4-15,0 0 0 0,0 0-4 0,0 0 2 16,0 0-3-16,6 1 2 0,-6-1-2 0,0 0 0 15,0 0 0-15,0 0 3 0,10-1 2 0,-10 1-4 16,0 0 1-16,10-3-1 0,-6 3-1 0,5 0 3 16,-3 0-6-16,3-3 6 0,-3 2-2 0,5 1 1 15,-3 0-5-15,3 0 0 0,3 0 4 0,-5 0 0 16,5 0-1-16,-4 0 0 0,3-1 3 0,0 1-5 16,-3 0 10-16,4 0-4 0,-2 0-3 0,-2 0-1 15,2-2-1-15,0 2 1 0,3-1-1 0,0 0 2 16,2 0-2-16,1-1-1 0,0 0 8 0,0 1-8 15,4-1 3-15,-3 0-4 0,0 1 4 0,2-3-2 16,0 3 0-16,0 0 7 0,6-2-3 0,-6 2-1 16,6-3 2-16,1 3-2 0,2-1 2 0,-1 2-1 0,0-3 5 15,1 3 1-15,-1-2 3 0,-1 1-4 0,3 1 2 16,-4 1-3-16,-8 1-1 0,4-1-2 16,-4 2 5-16,0-1 1 0,2 2-7 0,-2-1 3 0,-2 0 1 15,0-1-7-15,0 3 4 0,2-2-7 0,-6 1 4 16,5-2 1-16,0 1 0 0,-4-1 1 0,4 3 1 15,-6-3-3-15,3 1 0 0,-1-2 3 0,2 1-4 16,5-2 5-16,-4 4-1 0,1-4-3 0,4 3 0 16,-3-3-1-16,3 0-1 0,-2 0 2 0,3 0 2 15,5 0 0-15,-7 0-3 0,7 0-4 0,-5 0 2 0,5 0 3 16,-6 2-5-16,0-2 4 0,-1 1-2 16,-1-1 0-16,0 1 6 0,3-2-4 0,0 1 0 15,-1 1 3-15,-2-2-6 0,-1 2 3 0,4-1 3 16,-3-1-1-16,1 1-4 0,-1 0 5 0,1-1-9 15,0 1 2-15,-1-2 5 0,7 2-2 0,-7 0 2 16,1-2-1-16,0 4 0 0,6-4-1 0,-5 2 2 16,9-1-4-16,-2 1 8 0,1-1-5 0,-2 1 4 0,1 0-3 15,2 1 2-15,-2 0-5 0,3-3 0 0,-1 2 2 16,-1-1 3-16,1-1-3 0,0 1-2 0,2-1 5 16,-1 0-7-16,-1 1 4 0,-1 0 3 0,2 0-4 15,0-1 0-15,-2 2 0 0,0-4 1 0,5 3 7 16,-4 1-9-16,1 0-1 0,0-2 3 0,2 2-2 15,-1-1 9-15,-1 0-11 0,-1 0 8 0,1 1-5 16,3 1 1-16,0-2 2 0,3-1 1 0,-2 2 3 16,-3-2-3-16,5 1 9 0,0 1-7 0,-2 0 4 0,0-3-5 15,4 2 1-15,-4-2 2 0,2 1-4 16,-2 1-2-16,0 1 6 0,-2-2 0 0,-1 0 0 16,5 2 2-16,-2-1-3 0,-1 1 4 0,1-3-7 0,-2 6 6 15,1-3-3-15,2 0 3 0,1-3 4 16,-2 3-5-16,0 3 1 0,-2-2-4 0,2-1 2 15,-3 0 1-15,2 0 0 0,-3 0 0 0,2 0 8 0,1 0-8 16,-5 0 8-16,2 0-9 0,-1-1 8 0,0 1-5 16,-5-3 1-16,-3 3 2 0,-3 0-4 0,-1-1 2 15,1 1 3-15,-6-1 3 0,4 1-6 0,-5-1 3 16,-3 1 3-16,1-1-12 0,-4 1 10 0,-1 0-6 16,-6 0-4-16,12 1 3 0,-7-2 1 0,-5 1-3 15,0 0 2-15,9 1-25 0,-9-1-14 0,0 0-6 16,0 0-7-16,-1 6-17 0,1-6-25 0,-12 5-64 15,2-2-161-15,-3 0 71 0</inkml:trace>
  <inkml:trace contextRef="#ctx0" brushRef="#br0" timeOffset="6092.55">14236 6620 9 0,'0'0'28'0,"6"1"-4"0,-6-1-2 0,4 3-1 15,1-3 0-15,-5 0-2 0,8 3 1 0,-2-1 2 0,2 0 5 16,-2-1-6-16,6 0 1 0,-1-1 0 16,-1 3-2-16,3-3 3 0,5 0 4 0,1 0-3 0,-1 0 5 15,1-2 5-15,-2 1 1 0,15 0-6 0,-4-2 4 16,1 1-1-16,3-1-3 0,0 0 11 0,4-1-8 16,0 3 1-16,1-3 9 0,3 1-13 0,13-4 4 15,-16 5-5-15,17-3-3 0,-16 0 6 0,3 2-5 16,10-1-6-16,-14 2-1 0,3-1-4 0,0-2 1 15,-1 3 1-15,1-4-2 0,-5 5-3 0,5 0 2 16,1-1 1-16,-5 0-10 0,1-1 7 0,-1 1-3 16,-2 2-1-16,-2-3-6 0,0 1 2 0,-1 2 3 15,2 0 0-15,-3 0-1 0,0 0-2 0,-2 0 0 0,0-3 3 16,2 6-4-16,-9-3-4 0,6 0 2 16,1 0 0-16,-7 1 2 0,0-1-3 0,1 1-1 15,0 1 0-15,-3-1 5 0,3-1-9 0,-3 1 8 0,10 2-6 16,-1 0 9-16,-7-1-9 0,8-1 12 0,-1 0-13 15,0 2 2-15,3 0 3 0,-3-1-2 0,1 3 1 16,-7-5-3-16,0 3 2 0,8-1-2 0,-2 2 6 16,0-4-9-16,2 3 5 0,-3-1 3 0,-4 1-2 15,0-3-2-15,-2 3 4 0,2-2-4 0,-2 2 6 16,1-3-5-16,1 0-1 0,4 1 7 0,0 0-5 16,-7 2 2-16,2-3-1 0,-2 2 2 0,-1 0-1 15,2-1-5-15,-1 1 4 0,2 0 1 0,1 1-1 0,-5-2-7 16,6 0 2-16,-1 0 1 0,4 1 3 15,-6 0-3-15,0-1 4 0,1 1-6 0,-1-2-2 16,0 0 5-16,2 2-1 0,-1-1 3 0,-4-1-9 0,0 1 12 16,1-1-11-16,-1 1 4 0,-5 1 5 0,1-2-4 15,0 0 1-15,2-2 4 0,-2 4-7 0,4-2 3 16,-5 0 0-16,6 2 4 0,-7-2-9 0,8 0 1 16,-2 2-3-16,0-2 10 0,0 0-9 0,0 0 3 15,1 0-1-15,0 0 2 0,0-2 3 0,2 2-6 16,-2-2-2-16,-3 2 6 0,3-2-2 0,1 1 2 15,-2 0 0-15,-3 0 2 0,3-1-6 0,-3 1 10 16,-3 1-8-16,2-1 2 0,4 1-2 0,-5-1-2 16,4 1 7-16,1 0-3 0,0 0 14 0,1 0-18 15,-1 1 6-15,3-1 1 0,-2 1-3 0,0-1 5 16,0 0-3-16,1 3 0 0,-2-2 0 0,2 0-1 0,-1 0 3 16,1-2 2-16,-1 2-6 0,-7 1 3 0,8-2-2 15,-2 2 3-15,-5-2-8 0,0 0 9 16,1 0-8-16,-2 0 8 0,1-2 0 0,-1 2-6 0,1 0 1 15,-1-2 6-15,1 2-3 0,1-1 3 0,-1 0-5 16,1 0 4-16,-4-2-3 0,6 3 3 0,-5-1-1 16,7 1-4-16,1 0 1 0,0-1 3 0,-2 1-4 15,-3 1 9-15,-1-2 4 0,6 2-9 0,-6 0 0 16,1-1 0-16,1 0-2 0,-1 1 4 0,0 2-5 16,-1-3-3-16,2 1 7 0,-2-1-5 0,1 1 3 15,-4-1 3-15,-3 0-4 0,6 0 3 0,-7 2-3 16,0-2 0-16,-6 0 0 0,9 0 0 0,-2 0 4 15,-7 0 0-15,0 0 0 0,7 0 1 0,-7 0 5 0,0 0-7 16,6 0 6-16,-6 0-8 0,0 0 1 16,0 0-5-16,6 0 6 0,-6 0-8 0,0 0-5 15,0 0 3-15,0 0-11 0,0 0 3 0,0 0 0 0,0 0 1 16,6 2 2-16,-6-2-2 0,0 0 7 0,0 0 0 16,0 0 5-16,0 0-5 0,0 0-1 0,0 0 4 15,0 0 1-15,0 0 2 0,0 0-3 0,0 0-1 16,0 0 6-16,0 0-3 0,1 3 3 15,-1-3 0-15,0 0-3 0,0 0 0 0,0 0 4 0,0 0-4 16,0 0 8-16,0 0-5 0,0 0 0 0,0 0 3 16,0 0-4-16,0 0 2 0,0 0 1 0,0 0 4 15,0 0-8-15,0 0 0 0,0 0 1 0,0 0 1 0,0 0 3 16,0 0-6-16,0 0-3 0,0 0 6 16,0 0 3-16,0 0 3 0,0 0-6 0,0 0 1 15,0 0-2-15,0 0 5 0,0 0 3 0,0 0 1 0,0 0 2 16,0 0 3-16,0 0 4 0,0 0-7 0,0 0 4 15,0 0-3-15,0 0-2 0,0 0-7 0,0 0 4 16,0 0 1-16,0 0-3 0,0 0 1 0,0 0 0 16,0 0-2-16,0 0 0 0,0 0-5 0,0 0 9 15,0 0-8-15,0 0 13 0,0 0-9 0,0 0-2 16,0 0-1-16,0 0 2 0,0 0-1 0,0 0-3 16,0 0 0-16,0 0 2 0,0 0-1 0,0 0 0 15,0 0 6-15,0 0-4 0,0 0 1 0,0 0 8 16,0 0-11-16,0 0-2 0,0 0 1 0,0 0-9 15,0 0 2-15,0 0-5 0,0 0-4 0,0 0-7 16,0 0 6-16,0 0-6 0,0 0-4 0,0 0 1 0,0 0-1 16,0 0 1-16,0 0-2 0,0 0 2 0,0 0-2 15,0 0 3-15,0 0-2 0,0 0 6 0,-7 5 2 16,7-5 7-16,0 0-9 0,0 0 6 0,-4 4-3 16,4-4 1-16,-2 3 3 0,2-3 1 0,0 0 1 15,0 0 2-15,0 0-1 0,-4 1 4 0,4-1 1 16,0 0 0-16,0 0 6 0,0 0 2 0,0 0 5 15,0 0-1-15,0 0-1 0,0 0-2 0,0 0 4 16,0 0-4-16,0 0-1 0,0 0-1 0,0 0 2 16,0 0 2-16,0 0-2 0,0 0-5 0,0 0-8 15,0 0-9-15,0 0-42 0,0 0-68 0,0 0 30 0</inkml:trace>
  <inkml:trace contextRef="#ctx0" brushRef="#br0" timeOffset="8736.54">15006 6500 22 0,'-10'3'28'0,"1"-3"2"16,-1 1 16-16,-2 2-15 0,2-3 2 0,0 1-2 16,2 0 0-16,-3 1-8 0,2-2 3 15,0 1 3-15,-3 2-6 0,2-3-8 0,1 2 4 0,-2 1-2 16,-1-1-4-16,-2 1-1 0,0-1-6 0,1 0-2 15,3 3 3-15,-3-2 1 0,-1 1-4 0,1-2 1 16,1 0-4-16,1 2 1 0,1-2 5 0,0 0-3 16,2-1 1-16,1 0 1 0,-1-1-1 0,0 1 0 15,1 2-4-15,-1-3 1 0,2 2 3 0,-2-2 3 16,8 0 1-16,-9 2 0 0,5-2-1 0,4 0 2 16,0 0-5-16,-9 0 0 0,9 0-7 0,0 0 8 15,-6 1-2-15,6-1 0 0,0 0-2 0,-5 1-2 16,5-1-1-16,0 0 4 0,-8 5-1 0,4-3 2 15,0 3-6-15,-1-4 3 0,0 1-2 0,0 1 5 0,-4-3-3 16,7 4-2-16,-5-2 6 0,-2-1-5 16,4 2-4-16,-2-1 10 0,3 0-4 0,0-1-2 0,4-1 3 15,-7 2 3-15,7-2-5 0,-7 2-2 0,7-2 4 16,-4 1-13-16,4-1 9 0,0 0-4 16,0 0 4-16,-7 1 1 0,7-1-3 0,0 0 3 0,0 0 2 15,0 5-2-15,0-5-3 0,0 0 7 0,0 0-1 16,0 0-2-16,0 0 3 0,0 0 5 0,0 0-9 15,0 0 7-15,0 0 0 0,0 0 4 0,0 0 0 16,0 0-7-16,0 0 1 0,0 0 4 0,0 0-3 16,0 0-2-16,0 0-2 0,8 3 3 0,-8-3-8 15,4 2 1-15,-4-2 6 0,8 1-1 0,-8-1 5 16,7 2-5-16,-3 0-2 0,-4-2 4 0,10-2 2 16,-1 4-5-16,-1-2-3 0,-3 0 2 0,5 0 3 15,-1 0-3-15,2-2 8 0,-1 1-12 0,5 1 5 16,-3 0 4-16,-1 0-1 0,-1 0-1 0,1 0 4 15,1 0-6-15,-2 0 2 0,1 1-2 0,-2-2-2 16,3 1-5-16,-1 0 8 0,0-1-1 0,-1 1 4 16,3 0 0-16,-4 0-3 0,0 0-3 0,1-1-3 0,3 1 2 15,-3 0 7-15,3-2-6 0,-1 1 1 0,-2 1-2 16,3 0 2-16,-3 0-2 0,0-1-1 0,1 1 5 16,1 0-1-16,-1 0-3 0,0 0 1 0,0 1-1 15,1-1-6-15,-1 0 8 0,-2 1 3 0,3-1-3 16,-1 2-1-16,0-4-4 0,1 4 0 0,-3-2 1 15,0 0 3-15,4 0 7 0,-7 1-7 0,6-1 4 16,-3 0 1-16,1 0-15 0,-2-1 12 0,0 1 1 16,0 0-5-16,-1 0-2 0,3 0 6 0,-1 0 4 15,-3 0-2-15,1 1-2 0,4-2 1 0,-3 1-3 16,-1 0 1-16,4 0 1 0,-3 0 0 0,4-2-1 16,-3 2 5-16,-1 0-3 0,3 0-3 0,-3 0-2 0,-3-1 5 15,8 2 2-15,-3-2 3 0,-2 1-5 16,-1 0-4-16,5 0 1 0,-4 0 2 0,-3 1-3 15,3 1 2-15,-8-2-16 0,15-2 18 0,-8 2-1 0,3-1 1 16,-2 2-2-16,2-2 1 0,-1 0-3 0,0 1 6 16,2 0-8-16,1 0 4 0,-3 0 0 15,1-1-3-15,3 1 7 0,-3 0-6 0,3 1-1 0,-3-2 5 16,3 2-2-16,1-1 1 0,-1 2 0 0,2 0-3 16,-3-1-1-16,3-1 9 0,-2 1-8 0,5 2-3 15,-2-2 2-15,3 0-1 0,-2 0 2 0,1-1 4 16,-1 2-5-16,-3-2 2 0,-1 0 1 0,7 0 3 15,-2 0-8-15,0 0 2 0,2 0 3 0,-2-2 3 16,3 0-3-16,0 1 10 0,-3-2-5 0,4 1 3 0,-2-2-3 16,0 1 4-16,0-2-2 0,-1 5-9 0,2-4 12 15,-2 3-6-15,2-1 1 0,-1-1 3 16,0 1-7-16,0 0 5 0,1-1-4 0,-2 1-1 0,3 1 4 16,-3 1 2-16,-1-2 0 0,0 2-9 0,0 0 5 15,1 0 2-15,-2-2-6 0,-1 2-4 16,6 0 7-16,-4 0-5 0,2 0 0 0,8 0 3 0,-5-1 7 15,4 1-8-15,1 0 2 0,-6 0 1 0,7-3 3 16,-6 6-7-16,4-2 1 0,-4-1-1 0,-2 2 1 16,7-1-6-16,-5 0 9 0,-4 0-4 0,10-1 6 15,1 2-5-15,-10-2 2 0,2 2-7 0,-3-1 5 16,7-1 3-16,-5 0-2 0,6 0-7 0,-5 0 7 16,-2 0 3-16,3 1-7 0,7-1 2 0,-9 0 6 15,7 1-8-15,-6 1 0 0,5-1 5 0,-5 1-3 16,-2-2-1-16,-1 0-1 0,2 2 9 0,-1-1 0 15,0-1-4-15,-1 1-6 0,0 0 3 0,0-1 0 0,0 2 5 16,-2-2-12-16,2 1 10 0,-2 0 2 0,0 2-8 16,-4-3 2-16,2 0 7 0,-2 3-6 15,1-2-4-15,-1 2 5 0,6-2 1 0,0 3 4 0,-1-2-1 16,3 1-2-16,-3-1-2 0,2 1 0 0,0 1-2 16,2-1-1-16,5 1 7 0,-6-1 2 15,0-1-6-15,1 1-5 0,1-1 5 0,0 1 2 0,-5-3-2 16,5 2-1-16,-4 0-5 0,1-1 8 0,1-1 1 15,1 2-6-15,-1-1 6 0,7-1-1 0,-7 1 3 16,-2 2 2-16,3-3-10 0,-3 0 6 0,3 2-6 16,-4-2 4-16,1 3-1 0,1-2-4 0,-1 0 3 15,-2 1 0-15,2-1 9 0,-1-1-7 0,4 0-1 16,-3 1 5-16,-1-1 0 0,2 0 3 0,1 0-8 16,-2 0 8-16,1 0-6 0,1 0 3 0,-2 0-4 15,-5 0-1-15,0 2 10 0,4-2-5 0,-8 0-4 16,2 0 3-16,-1 0-1 0,1 1-5 0,-1-1 3 0,-2-1-4 15,-1 2-1-15,-1-1 4 0,2 0 3 0,-1 0-2 16,-1 0-1-16,-7 0 3 0,12 0-6 16,-7 0 2-16,-5 0 7 0,7 0-4 0,-7 0 4 0,9 0-8 15,-9 0 8-15,9 0-3 0,-2 3 2 0,-7-3 2 16,9-3 0-16,-9 3 5 0,11 0 1 0,-11 0 1 16,8 3-1-16,-8-3-8 0,8 0 0 0,-8 0 3 15,7 0 6-15,-7 0-2 0,3-3-4 0,-3 3-5 16,0 0-9-16,0 0 14 0,0 0 3 0,0 0-4 15,0 0 3-15,0 0 2 0,0 0 0 0,8-1-2 16,-8 1 5-16,0 0-5 0,0 0 2 0,0 0-4 16,0 0 5-16,0 0-8 0,0 0 8 0,0 0-2 0,0 0 1 15,0 0-1-15,0 0 1 0,0 0-6 0,0 0 1 16,0 0 2-16,0 0-5 0,0 0 2 16,0 0-1-16,0 0 0 0,0 0 0 0,0 0 1 0,0 0-4 15,0 0 2-15,0 0 1 0,0 0-5 0,0 0 2 16,0 0-1-16,0 0 2 0,0 0 1 0,0 0-2 15,0 0-5-15,0 0 7 0,0 0-2 0,0 0 0 16,0 0-3-16,0 0 2 0,0 0 4 0,0 0-4 16,0 0-1-16,0 0-3 0,0 0 6 0,0 0-1 15,0 0-1-15,0 0-4 0,0 0 0 0,0 0 4 16,0 0-5-16,0 0 4 0,0 0-3 0,0 0 3 16,0 0-1-16,0 0 2 0,0 0 5 0,0 0 2 0,0 0-9 15,0 0 7-15,0 0 4 0,0 0-1 16,0 0-4-16,0 0 3 0,0 0 0 0,0 0 1 15,-4-8-3-15,4 8 0 0,0 0-1 0,0 0 2 0,0 0-4 16,0 0 1-16,0 0-2 0,0-5 1 16,0 5 4-16,0 0-3 0,0 0 2 0,0 0-3 15,0 0 2-15,0 0-3 0,0 0 3 0,0-3 3 0,0 3-2 16,0 0-3-16,0 0-3 0,0 0 2 0,0 0-1 16,0 0-1-16,0 0-3 0,0 0 0 0,0 0 1 15,0 0 3-15,0 0 2 0,0 0-2 0,0 0 1 16,0 0 1-16,0 0-3 0,0 0 0 0,0 0-4 15,0 0 2-15,0 0 2 0,0 0 0 0,0 0 2 0,0 0 0 16,0 0 0-16,0 0-2 0,0 0-4 16,0 0 3-16,0 0 4 0,0 0-3 0,0 0 2 15,0 0-2-15,0 0-1 0,0 0 1 0,0 0-2 0,0 0 2 16,0 0 0-16,0 0-2 0,0 0 1 0,0 0-1 16,0 0 4-16,0 0-2 0,0 0 1 0,0 0 1 15,0 0-7-15,-5-2 7 0,5 2 0 0,0 0-1 16,0 0-1-16,0 0 3 0,0 0-6 0,0 0 2 15,0 0-1-15,0 0 6 0,0 0-3 0,0 0-4 16,0 0 0-16,0 0 3 0,0 0-15 0,0 0-11 16,0 0-8-16,0 0-5 0,0 0-7 0,0 0-7 15,0 0-3-15,0 0-1 0,0 0 0 0,0 0-12 0,0 0-3 16,1 11-14-16,-1-11-78 0,3 4-177 0,-3-4 79 16</inkml:trace>
  <inkml:trace contextRef="#ctx0" brushRef="#br0" timeOffset="12236.82">13801 10669 22 0,'0'0'72'0,"0"0"-12"16,0 0-2-16,0 0-7 0,0 0-3 0,0 0-7 15,0 0 1-15,0 0-9 0,0 0 1 0,0 0-6 16,0 0-3-16,0 0-2 0,0 0-1 0,0 0 1 16,0 0-6-16,0 0 6 0,0 0-6 0,0 0 4 15,0 0-7-15,0 0 1 0,0 0-1 0,0 0-6 16,0 0 1-16,8-2 4 0,-8 2-9 0,0 0 9 0,0 0-9 15,0 0 4-15,10 5 1 0,-7-3-4 16,1-2 1-16,-1 3-3 0,1-2 3 0,1 2-1 16,2-2 0-16,0 2-3 0,1-2-3 0,1-1 2 0,2 3 1 15,2 0-5-15,1-3 2 0,2 0 3 16,4 3 1-16,-2-3 6 0,0 1-16 0,2-1 8 0,0 2 0 16,8 1 4-16,-7-3-5 0,7 6 2 0,0-6 6 15,1 3-8-15,-9-2 1 0,3-1-1 0,7 3 6 16,-1 0-13-16,-1-2 7 0,0 3 4 0,0-2-2 15,0 2 1-15,-6-3 4 0,5 0 1 0,5 1-9 16,-3 1 0-16,-1-1 6 0,2 0-2 0,-1 1 1 16,3-1 4-16,-1 0-11 0,6-1 6 0,-4-1-2 0,4 2 3 15,0 1-6-15,-1 0 2 0,0-1 1 16,2 0 4-16,-1 1-6 0,-2-1 0 0,0 1-2 16,1-1 2-16,-4-2-1 0,1 3 4 0,0-1-3 15,-2 0 1-15,1 0-3 0,-4-1 4 0,2 3 4 0,-10-3-4 16,3 0-3-16,0 0 0 0,-2-1 0 0,-1 2 2 15,3 0 0-15,4-2-1 0,-7 0-1 16,2 0 1-16,6-1 3 0,-5 1 0 0,4-1 4 0,1-1-6 16,1 2-2-16,-1-1 1 0,0 0 3 0,0 0-4 15,2 3 7-15,0-2-6 0,-1-1-1 0,2 1 0 16,-3 0 1-16,0 0 4 0,-8 0-10 0,1-1 4 0,-1-1 2 16,2 4-1-16,-2-2 9 0,0 0-9 15,-1 1 2-15,0 0 2 0,0-1-6 0,1 0 7 16,0 0-4-16,-1 0 3 0,2 1 1 0,0-1-3 0,1 0 3 15,-2 2-2-15,2-2 1 0,-3 0 1 0,3 0 3 16,-2 0 5-16,-1 0-3 0,3-2-4 0,-3 1-2 16,0-1 2-16,3 0 0 0,-1 2 5 0,-2-1 4 15,2 1-8-15,1-2-3 0,-3 0-4 0,2 0 1 16,-3 1 9-16,3 0-4 0,1 0-2 0,-2-1 0 16,0 1 1-16,0 0 9 0,3-2-9 0,-2 3-1 15,-1-2 0-15,2 4 2 0,-3-2 4 0,1 0-6 16,2 0-1-16,-4 0-11 0,5 3 14 0,-4-2 3 15,2 2-4-15,-1-1 2 0,0-1-8 0,0 1 1 16,0 2-2-16,1-1 7 0,-2-2 2 0,1 1 3 16,-1 0-4-16,-2-1-4 0,1 0 0 0,-3-1 0 0,-1 3 2 15,-1-3-1-15,2 0-1 0,-2 0 2 0,2 0 1 16,-3 0-5-16,4-3 1 0,1 3-5 0,-3 0 10 16,-1 0-5-16,6-1 5 0,-5 1-3 0,4-3-2 15,-1 3 3-15,1-1-3 0,0 0 7 0,1 1-7 16,-1-1-5-16,0 1 8 0,-1-2-7 0,1 4 5 15,-1-2 1-15,1 0 3 0,-7 0-14 0,3 0 12 16,0 0-2-16,-1 0 1 0,1 0 1 0,-1-2-2 16,1 2 1-16,-2 0-3 0,-1-1 2 0,0 2 1 0,0-1 0 15,-2-1 0-15,3 1-3 0,-3-2-1 16,-1 2 3-16,4 0 4 0,-1-2-5 0,-4 2 6 16,1 0-5-16,0 0 7 0,1 0-2 0,0-2 1 0,1 4-4 15,-2-4 1-15,-3 2-8 0,5 0 7 16,-2-1 7-16,0 1-4 0,-1 0-7 0,-3-1 10 0,-4 1 2 15,12-3-4-15,-6 3 3 0,-2-1 6 16,-4 1 11-16,9-1-2 0,-4 1 1 0,-5 0-2 0,7-3 1 16,-7 3 0-16,4 0 0 0,-4 0 2 0,4-3-7 15,-4 3 0-15,0 0-6 0,0 0 2 0,0 0-3 16,4-2 6-16,-4 2-7 0,0 0-1 0,0 0-4 0,0 0 5 16,0 0-4-16,0 0-7 0,0 0 9 15,0 0-6-15,0 0-1 0,0 0 1 0,0 0 3 16,0 0-3-16,0 0 0 0,0 0 8 0,0 0-1 0,0 0-2 15,0 0 4-15,0 0-2 0,4-3 7 0,-4 3-2 16,0 0-2-16,0 0-1 0,0 0-1 0,0 0 4 16,0 0-5-16,0 0 2 0,0 0-5 0,0 0 2 15,0 0-1-15,-6-7 0 0,6 7 0 0,0 0 0 16,-3-3-10-16,3 3 2 0,0 0 4 0,0 0 2 16,0 0-2-16,-4-2-7 0,4 2 9 0,0 0 0 15,0 0-4-15,0 0-2 0,0 0 3 0,0 0 0 0,-4-2 3 16,4 2-4-16,0 0-4 0,0 0 3 0,0 0-4 15,0 0-1-15,0 0 7 0,0 0-4 16,0 0 3-16,0 0 0 0,0 0 1 0,0 0 0 0,0 0-1 16,0 0 1-16,0 0-5 0,0 0 3 0,0 0 0 15,0 0-1-15,-1-5 2 0,1 5-4 0,0 0 1 16,0 0-4-16,0 0 5 0,0 0 0 0,0 0 3 16,0 0-5-16,0 0 1 0,0 0 4 0,0 0-2 15,0 0-1-15,0 0-2 0,0 0 3 0,0 0-4 16,0 0 0-16,0 0 2 0,-4-2 2 0,4 2-2 15,0 0 3-15,0 0-1 0,0 0 2 0,0 0-3 16,0 0-3-16,0 0 7 0,0 0-4 0,0 0 0 0,0 0 0 16,0 0 3-16,0 0 0 0,0 0-7 0,0 0 1 15,0 0-2-15,0 0 3 0,0 0 0 0,0 0 4 16,0 0-5-16,0 0 0 0,0 0 1 0,0 0 4 16,0 0-4-16,0 0 2 0,0 0-2 0,0 0 4 15,0 0-3-15,0 0 5 0,0 0-3 0,0 0-4 16,0 0-4-16,0 0 1 0,0 0 6 0,0 0-1 15,0 0 0-15,0 0 3 0,0 0 1 0,0 0 3 16,0 0-4-16,0 0 3 0,0 0-5 0,0 0 0 16,0 0 4-16,0 0-4 0,0 0-5 0,0 0 7 15,0 0-1-15,0 0-2 0,0 0 0 0,0 0 1 0,0 0 2 16,0 0-4-16,0 0 3 0,0 0 4 0,0 0-5 16,0 0-7-16,0 0 3 0,0 0 5 0,0 0 1 15,-7-2 4-15,7 2-9 0,0 0 3 0,0 0 1 16,-4-3 4-16,4 3-8 0,0 0 3 0,0 0 1 15,0 0 0-15,0 0 2 0,-7-1-3 0,7 1 1 16,0 0 4-16,0 0-6 0,0 0-3 0,0 0 2 16,0 0 4-16,0 0-5 0,0 0 8 0,-5 0-4 0,5 0 3 15,0 0-5-15,0 0-1 0,0 0 2 16,0 0 1-16,0 0 3 0,0 0-6 0,0 0 3 16,0 0-1-16,0 0 0 0,0 0-1 0,0 0-1 0,0 0 4 15,0 0-3-15,0 0 0 0,0 0 1 0,-4-4 0 16,4 4-1-16,0 0-1 0,0 0 5 0,0 0 0 15,0 0-4-15,0 0 2 0,-6-3-1 0,6 3-4 16,0-5 2-16,0 5 0 0,-4-3-2 0,4 3 5 16,0 0-3-16,0 0 3 0,-5-2 2 0,5 2-8 15,0 0-12-15,-8-1-12 0,8 1-12 0,-9 0-20 16,9 0-32-16,-15 3-52 0,11-2-76 0,-6 1-239 0,-3-1 106 16</inkml:trace>
  <inkml:trace contextRef="#ctx0" brushRef="#br0" timeOffset="16376.81">14192 14612 16 0,'0'0'68'0,"0"0"-6"16,0 0-6-16,0 0-6 0,0 0-8 0,0 0 0 16,0 0-6-16,0 0-5 0,0 0-4 0,0 0 1 15,0 0-5-15,0 0 3 0,0 0-6 0,0 0-2 16,0 0 0-16,0 0-2 0,0 0-3 0,8-3 2 0,-8 3-7 15,0 0 4-15,0 0-4 0,0 0-5 16,0 0 6-16,10 2-5 0,-10-2 1 0,13 1-2 0,-5 0-1 16,3-1 0-16,-1 0 6 0,2 1-11 0,0 1 8 15,1-2-1-15,6 2-2 0,-1 0 2 0,4-2-5 16,-3 1-1-16,-1-1 6 0,4 2-1 0,-3 0-1 16,-1-2-2-16,4-1-6 0,-2 2 6 0,-2-1-2 15,1-1 2-15,0 3 9 0,-1-2-8 0,1 2-4 16,-1-2 3-16,2 2 0 0,0-2-1 0,-2 3 9 15,2-3-11-15,-3 1 3 0,3 2 2 0,-1-2-3 16,0 2 1-16,-1-1-3 0,4 0 8 0,-4-2-7 0,1 2 1 16,3-2 0-16,-4 0 0 0,1 0-5 0,4 3 9 15,-2-3 0-15,-2 0-2 0,6 0 1 16,0 0-4-16,5-3-1 0,-3 3 4 0,1-2 1 0,-6 4 1 16,7-2-1-16,-6 0-6 0,5 3 8 0,-1-3-1 15,3 0 0-15,-5 1 0 0,-3 2-4 0,2-2 5 16,-1 2-4-16,-2-3 0 0,0 0-4 0,1 1 6 15,2-1-7-15,-4 0 7 0,1 0-5 0,1 0 4 16,-3-1-1-16,4 1-2 0,-2-1-1 0,-1-2 7 16,2 1 2-16,-1 1-3 0,0 0 2 0,-2 1-1 15,1 0-1-15,0-3-1 0,-2 3 3 0,2 0 0 16,-2-2-4-16,2 2 11 0,1-2-11 0,-4 0 0 0,0 1-1 16,0 2 5-16,3-1-12 0,-2-4 7 15,-1 3 5-15,-1-1-5 0,-3 1 2 0,9 1-7 16,-9 0 8-16,5-3 0 0,-5 3-4 0,0-1 4 0,-1 1 0 15,2 0-2-15,0-1 1 0,1 1-1 0,0-2-1 16,2 1 5-16,0 2-2 0,-2-1 0 0,3 0 2 16,0-2-3-16,0 2 3 0,1-1 0 0,0-1 0 15,-1 1 5-15,1-1-12 0,2 0 4 0,-1 0-4 16,3 1 9-16,-1 0-5 0,-3-2 1 0,4 3-4 16,0 0 2-16,-2 2 5 0,7-4-10 0,-6 2 5 15,-2 2 2-15,-1-2-3 0,0 0-1 0,0 1-1 16,2-1 1-16,-2 1 3 0,0 2 1 0,-2-3-6 15,1 3 2-15,-4-2-3 0,0 2 2 0,-1-1 6 16,1-1-5-16,-2 2 3 0,0-2-2 0,3 2 1 16,-2-2 2-16,6 1-6 0,0 2 3 0,-2-3 4 15,-2 1-3-15,3 0-3 0,0-2 3 0,1 2-2 0,-1-2-1 16,5 0 7-16,-6 3-6 0,5-3 5 0,-1 1-4 16,-4 0-5-16,3-1 12 0,-2 2-9 0,-1-2 4 15,1 1-2-15,-4-2-1 0,4 1-1 0,-7-2-2 16,4 2 0-16,-2 0 8 0,-2-1-5 0,1 1 5 15,-3-1-4-15,3 1-1 0,-5 0-3 0,1 0 3 16,-2 0-4-16,3-3 6 0,-1 3 2 0,-3-2-2 16,3 2 0-16,-8 0-6 0,15 0 5 0,-10-2 1 0,7 1 0 15,-1 0 4-15,2 0-10 0,2-1 6 16,-3 2 3-16,1-2-4 0,4 0 0 0,-4 2-1 0,1-1 1 16,-1 1 0-16,2 0 5 0,0-3-3 0,-2 3-4 15,0-1-2-15,1 0 3 0,-3-1 1 0,-2 2 2 16,2-2-8-16,-2 1 7 0,-3-1 2 0,1 2-3 15,-1-2 5-15,-1 1-1 0,-1-1 4 16,-4 2-4-16,8-4 7 0,-6 3-5 0,-2 1 6 0,4-4-6 16,-4 4 5-16,4-3-8 0,-4 3 3 0,0 0 3 15,0 0-4-15,5-4 0 0,-5 4-2 0,0-3 6 16,0 3-7-16,0 0 3 0,0 0 1 0,0 0-4 16,0 0 3-16,0 0-2 0,0 0-1 0,0 0-5 15,0 0-7-15,0 0 15 0,5-2-6 0,-5 2-2 16,0 0 6-16,0 0-2 0,0 0 0 0,0 0 3 0,0 0-3 15,0 0-1-15,0 0 7 0,0 0-10 0,0 0 7 16,0 0-7-16,0 0 4 0,0 0-2 0,0 0 2 16,0 0 1-16,0 0 0 0,0 0-4 0,0 0 5 15,0 0 2-15,0 0-2 0,0 0-5 0,0 0 6 16,0 0-3-16,0 0-1 0,0 0 2 0,0 0-4 16,0 0 3-16,-11-3 3 0,11 3-6 0,0 0 1 15,0 0-2-15,0 0-1 0,0 0 2 0,0 0-2 16,0 0 4-16,0 0 5 0,0 0-5 0,0 0 3 15,0 0-6-15,0 0 4 0,-1-3 4 0,1 3-2 16,0 0-5-16,0 0 1 0,0 0-2 0,0 0 6 16,0 0 4-16,-4-3-5 0,4 3 1 0,0 0-1 15,-3-3-3-15,3 3 0 0,0 0 2 0,0 0 0 16,0 0 2-16,0 0-3 0,0 0-3 0,0 0 4 0,-6-2-5 16,6 2 4-16,0 0 2 0,0 0-4 0,0 0 1 15,0 0 3-15,0 0-3 0,0 0 5 0,0 0-4 16,0 0 0-16,0 0-1 0,0 0-1 0,0 0 3 15,0 0-2-15,0 0-2 0,0 0 5 0,0 0 1 16,0 0-3-16,0 0 3 0,0 0-6 0,0 0 8 16,0 0-10-16,-3-3 10 0,3 3 4 0,0 0-6 15,-4-3-3-15,4 3 4 0,0 0-3 0,-5-2-2 16,5 2 1-16,0 0-4 0,0 0 7 0,-7 0-5 16,7 0 4-16,0 0-2 0,0 0 0 0,0 0-2 0,0 0 0 15,0 0-2-15,-8 2 1 0,8-2 4 0,0 0 0 16,0 0-1-16,-4 3 4 0,4-3 1 15,0 0-3-15,0 0-5 0,0 0 3 0,0 0 3 16,0 0 1-16,0 0-5 0,0 0 4 0,0 0-4 16,-6-5-1-16,6 5 4 0,0 0-3 0,0 0 3 0,-4-3-4 15,4 3 9-15,0 0-14 0,0 0 3 0,-5-1 6 16,5 1-3-16,0 0 0 0,0 0 3 0,-3-2-6 16,3 2 10-16,0 0-11 0,0 0 4 0,0 0-1 15,0 0-1-15,0 0 2 0,0 0 2 0,0 0-1 16,0 0 1-16,-5-3 0 0,5 3 10 0,0 0-15 15,0 0 4-15,0 0 3 0,0 0-3 0,-1-6 4 16,1 6-13-16,0 0 11 0,0 0 1 0,0 0-8 0,0 0 5 16,-3-3 0-16,3 3-2 0,0 0 1 0,0 0-1 15,0 0 4-15,0 0-7 0,0 0 1 0,0 0 5 16,0 0-4-16,-2-2 3 0,2 2-3 0,0 0 7 16,0 0-5-16,0 0-4 0,0 0 14 15,0 0-5-15,0 0-2 0,0 0-4 0,0 0 0 0,0 0-1 16,0 0-2-16,0 0 7 0,0 0 4 0,0 0-3 15,0 0-3-15,0 0 8 0,0 0-8 0,0 0-3 16,0 0 0-16,0 0 6 0,0 0-6 0,0 0 4 16,0 0-5-16,0 0 1 0,0 0 0 0,0 0 8 15,0 0-5-15,0 0-1 0,0 0-1 0,0 0 1 0,0 0-4 16,0 0-5-16,0 0 6 0,0 0 5 0,0 0-5 16,0 0 2-16,0 0 0 0,0 0 0 15,0 0-2-15,0 0-1 0,0 0 3 0,0 0 4 0,0 0-5 16,0 0 1-16,0 0 4 0,0 0-2 0,0 0-4 15,0 0 5-15,0 0 2 0,0 0-6 0,0 0 6 16,0 0 1-16,0 0-1 0,0 0 2 0,0 0-2 16,0 0-2-16,0 0 1 0,0 0-6 0,0 0 2 15,0 0 2-15,0 0-3 0,0 0 5 0,0 0 0 16,0 0-3-16,0 0 3 0,0 0-2 0,0 0 0 16,0 0 0-16,0 0-2 0,0 0 5 0,0 0-3 15,0 0-4-15,0 0-1 0,0 0 7 0,0 0 1 0,0 0-3 16,0 0 4-16,0 0-2 0,0 0-2 0,0 0 0 15,0 0-2-15,0 0 3 0,0 0 1 16,0 0-5-16,0 0 8 0,0 0-6 0,0 0 0 0,0 0 1 16,-2-3-2-16,2 3 2 0,0 0-1 15,0 0 3-15,0 0-3 0,0 0 11 0,0 0-11 0,0 0-4 16,0 0 4-16,0 0 11 0,0 0-17 0,-5-4 4 16,5 4-2-16,0 0 4 0,0 0 7 0,0 0-7 15,0 0 1-15,0 0-2 0,0 0 1 0,0 0-2 16,0 0 6-16,0 0-7 0,0 0 7 0,0 0-2 15,0 0-3-15,0 0-2 0,0 0 5 0,0 0-2 16,0 0-1-16,0 0-2 0,0 0 2 0,0 0 4 0,0 0-6 16,0 0 9-16,0 0-6 0,0 0 3 0,0 0-4 15,0 0 8-15,0 0-5 0,0 0 0 16,0 0 5-16,0 0-10 0,0 0 4 0,0 0-1 0,0 0 0 16,0 0-4-16,0 0 7 0,0 0-1 15,0 0 1-15,0 9-6 0,0-9 0 0,0 0 12 0,0 0-10 16,0 0-3-16,0 0 7 0,0 0-1 0,0 0-2 15,0 0-2-15,0 0 1 0,0 0 4 0,0 0-2 16,0 0 3-16,0 0 2 0,0 0-8 0,0 0 1 16,0 0 4-16,0 0-7 0,0 0 6 0,0 0-3 15,0 0 3-15,0 0 0 0,0 0 0 0,0 0 1 16,0 0-2-16,0 0-1 0,0 0 1 0,0 0 6 0,0 0-10 16,0 0 1-16,0 0 8 0,0 0-4 15,0 0 2-15,0 0-2 0,0 0 0 0,0 0-6 0,0 0 8 16,0 0-4-16,0 0 2 0,0 0-3 0,0 0-1 15,0 0 3-15,0 0-2 0,0 0 1 0,0 0 2 16,0-12 1-16,0 12 2 0,0 0-3 0,0 0-3 16,0 0 10-16,-4-3-14 0,4 3 10 0,0 0-2 15,0 0-2-15,0 0 1 0,0 0 6 0,-1-4-5 16,1 4 2-16,0 0-4 0,0 0 0 0,0 0-2 16,0 0 3-16,0 0-2 0,0 0 1 0,-5-1 0 15,5 1 0-15,0 0 5 0,0 0-1 0,0 0-6 16,0 0 1-16,0 0 3 0,0 0 1 0,0 0-3 15,0 0 0-15,0 0 4 0,0 0 6 0,0 0 2 16,0 0-2-16,0 0 2 0,0 0-5 0,0 0 3 16,0 0-1-16,0 0-6 0,0 0-2 0,0 0 6 15,0 0 0-15,0 0-2 0,0 0-6 0,0 0-2 0,0 0 6 16,0 0-4-16,0 0-1 0,0 0 2 0,0 0 3 16,0 0-6-16,0 0 6 0,-1-5-1 0,1 5-6 15,0 0 5-15,0 0-5 0,0 0 6 0,0 0 2 16,0 0 3-16,0 0-7 0,0 0-3 0,0 0 1 15,0 0-1-15,0 0 7 0,0 0 0 0,0 0 1 16,0 0-7-16,0 0-1 0,0 0 5 0,0 0 2 0,0 0-9 16,0 0 1-16,0 0 2 0,0 0-15 0,0 0-6 15,0 0-6-15,0 0-12 0,0 0-1 16,0 0-3-16,0 0-6 0,0 0 0 0,0 0-3 0,0 0-3 16,0 0-4-16,4 11-44 0,-4-11-114 0,0 0 50 15</inkml:trace>
  <inkml:trace contextRef="#ctx0" brushRef="#br0" timeOffset="24320.81">12227 5995 41 0,'0'0'37'0,"0"0"0"0,1-4-6 0,-1 4-2 15,-1-4 3-15,1 4-9 0,-4-5-3 0,4 5-2 16,0-4 0-16,0 4 0 0,-5-3-6 0,5 3-1 15,-3-6-2-15,2 3 0 0,1 3 2 0,-1-5 0 16,-2 4-4-16,3 1-3 0,-5-5 3 0,5 5-3 16,-5-6 4-16,3 4-3 0,-1 1-2 0,3 1 0 15,-7-3 0-15,7 3-1 0,-6-4 1 0,2 1-3 16,2-1-3-16,2 4 1 0,-6-3 3 0,4 1-5 16,-2-1 5-16,1-1-1 0,0 1 1 0,3 3 0 0,-6-5-2 15,4 2 0-15,-2 2 3 0,2-3-2 0,-2 0 1 16,1 1-1-16,3 3-3 0,-5-5 2 0,1 4 1 15,2-4-2-15,2 5 3 0,-5-4-3 0,1 3 2 16,-1-4 2-16,0 4-2 0,2-3 1 0,-1 3 0 16,1-2-1-16,-3 1-5 0,3-2 8 15,-4 2 2-15,2 0-3 0,1-1 0 0,1 1 0 0,-4-1 1 16,6 1 3-16,-4 0 9 0,-4-2-6 0,8 1 1 16,-6 1-4-16,1-1 0 0,2 1-1 0,-5 1 0 15,4-1 1-15,0 1-4 0,-3-1 0 0,4 1 3 16,0-2-3-16,4 3-1 0,-11-2-1 0,7 1 5 15,0-3-3-15,-1 3 1 0,5 1-2 0,-13 0 1 16,10-2-2-16,3 2 0 0,-9-2-4 0,9 2 6 0,-9-1-3 16,9 1 4-16,-11-2-3 0,11 2 0 0,-9 2-6 15,9-2 5-15,-10-2 0 0,10 2-3 16,-11 2-1-16,6-2-3 0,5 0 5 0,-9-2-1 0,9 2 1 16,-12 2 1-16,6-2 2 0,1 1-4 0,-3-1-2 15,8 0 3-15,-14 0 2 0,4 0-1 0,5-1-1 16,-3 1 2-16,8 0 2 0,-17 0-2 0,12-2 2 15,-3 2 1-15,8 0-1 0,-15-2-3 0,10 1 4 16,-1 1-4-16,6 0 1 0,-13 0 3 0,7 0-4 16,6 0 0-16,-12 0 3 0,12 0-2 0,-6 1-2 15,1 1-2-15,5-2 0 0,-9 3 2 0,9-3 0 16,-6 4 3-16,6-4-6 0,-4 1 7 0,2 1-6 0,-2 1 7 16,4-3-7-16,-5 4 14 0,4-2-11 15,1-2 2-15,-8 5 2 0,6-3 0 0,2-2-4 16,-5 3-1-16,1-1 4 0,1 1-5 0,-2-1 2 0,3 1-7 15,2-3 1-15,-9 5-5 0,6-2-7 0,0 1-1 16,-1-2-1-16,2 1-2 0,-2 0-2 0,4-3-21 16,-5 5-52-16,4-4 24 0</inkml:trace>
  <inkml:trace contextRef="#ctx0" brushRef="#br0" timeOffset="27366.81">11770 6595 15 0,'3'3'17'0,"0"-1"-3"15,3 0 1-15,-1 0-2 0,3 1 4 0,-3 1-3 16,-1-1-1-16,2-1 0 0,1-1-4 0,-1 2 3 15,1-1-4-15,-2 0 1 0,1 0 2 0,-1 0-3 16,3 1-4-16,-3-1 3 0,1 1-1 0,4-3 0 16,-4 2-2-16,0 1-1 0,1 0 5 0,-2-1-5 0,2 0 1 15,-2 0-7-15,1-2 8 0,-1 4-1 16,0-3-1-16,2 2-2 0,0-1 0 0,-1-1-1 16,-1 0 3-16,-1 0-2 0,2 1 1 0,-6-2-2 0,11 2 6 15,-7-2 2-15,2 0-2 0,-2 3 1 16,-4-3 4-16,12 0-2 0,-4 1 4 0,-4-1-1 0,4 1 3 15,-1 1-1-15,1-4 0 0,0 4-4 0,-3-2 1 16,5 1-3-16,-5-1 2 0,4 1-1 0,-3-1-5 16,3 2 3-16,-2-2-3 0,-1 1-2 15,1-1 5-15,1 0-2 0,-2 0-4 0,-6 0 1 0,10 0 1 16,-5 0 0-16,1 0-1 0,-6 0 6 0,11 0-2 16,-5 0 6-16,0-1-2 0,0-2 0 0,2 3 3 15,0-1-10-15,-3-2 0 0,2 2 1 0,5-2 4 16,-4 1-8-16,2-1 7 0,3-1 0 0,-3 0 3 15,-3 0 1-15,7 2 1 0,-5-3 1 0,0 0 5 0,2 1-1 16,-2-1-3-16,-3 2 4 0,2-1-1 0,2-2 1 16,-2 1 1-16,-3-2-9 0,0 3-2 0,2-1 2 15,0-3 3-15,-4 1-2 0,3-2 1 0,-1 1-5 16,2-2-4-16,-2 1 4 0,-1-1-3 0,-1 0 2 16,3-1-2-16,-3 1 0 0,1 0 2 0,0-1-3 15,2-10-4-15,-2 10-1 0,-1 1 7 16,-1 0-1-16,2 0-4 0,0 1 0 0,-4-2 1 15,4 3 3-15,-4-2-6 0,0 0 4 0,0 4-5 16,0-5 2-16,0 2 0 0,0-1-4 0,0 2 4 16,-4-1 2-16,4-1-2 0,-1 3 12 0,-2 0-11 15,-1-1 0-15,2-1 4 0,-1-3-5 0,-2 6-7 16,0-5 7-16,1 6 3 0,-1-5-9 0,0 1 0 16,1 1-1-16,-2 0 4 0,1-2 5 0,-4 2-3 15,6 0-3-15,-3-1 2 0,1 1 0 0,-1 2-3 16,2-5 3-16,-2 7-1 0,3-8 3 0,-1 9-3 0,1-4 8 15,-1-2-8-15,-1 1 12 0,2 1-5 0,-1 2-3 16,0-3 0-16,0 1 1 0,1 3-2 16,-2-4-1-16,0 1 8 0,0 2-6 0,-3-2-6 0,-2 0 1 15,4 0-7-15,-3-1 1 0,1 3 4 0,-1-1-3 16,0 0-2-16,-2 0 7 0,0-2-3 0,1 4-1 16,-3-2 4-16,3-1-6 0,-4 2 2 0,3-2 0 15,-6 1 1-15,5 1 0 0,0-1-1 0,-1 3 5 16,1-2 0-16,0-4-4 0,-1 6-2 0,0-1 10 15,2-1-4-15,-1 0-2 0,2 0 4 0,-3 0 4 16,4 3-5-16,0-2 2 0,0 0-2 0,4 1 4 16,-3 2-1-16,0-2-3 0,1 1 3 0,2 0-2 15,-5 1-1-15,5 1 3 0,-3-1-3 0,1 0-4 16,0-1 5-16,-1 2 0 0,8 0 0 0,-15 0 1 0,9 2-1 16,-2-1-3-16,0 0 4 0,-2 0 0 0,1 1-3 15,2 0 0-15,0 1 2 0,-2 1-1 0,0 0 5 16,-1-3-5-16,5 2 0 0,-3-1 3 0,3 2-2 15,-5 0 3-15,6 0-5 0,-4-1 1 0,3 1 2 16,0-1 4-16,-3 1-8 0,3-1 6 0,0 2 1 16,0 0-2-16,0-3-2 0,0 1 4 0,-1 3-3 15,-1 0 2-15,1-3 1 0,-1 3-4 0,-1 1 5 16,0-2-2-16,1-1-4 0,1 1 5 0,-3-1-4 16,3 1 4-16,-2-1 0 0,-1 3-1 0,0-1-3 15,1 1 1-15,1-2-3 0,-1 2 10 0,-1-2-7 0,4 2 3 16,-4 0 1-16,4 2-4 0,-4-1 2 0,4-1-1 15,0 2 0-15,1-3-5 0,-2-1 7 16,0 4-6-16,0-4 5 0,2 0-2 0,3 2-1 0,-3-2 4 16,0 1-1-16,2 1-2 0,-1-2-1 15,-2 1 2-15,0 1 3 0,4-2-3 0,-2 0-3 16,1 2 3-16,-2-1-3 0,3-2 6 0,-1 3-3 0,0 1 0 16,0-2 4-16,1 2-7 0,-1 2 4 0,1-3-2 15,0 1 4-15,1-1-4 0,-1 3-2 0,1-3-1 16,1 2 2-16,-1-3 1 0,1 4 0 0,-1-3 1 15,1 2 5-15,1 1-7 0,-1-3-1 0,2 3 5 16,-2-2 0-16,2 3-2 0,-3-2 2 0,4-1 3 0,0 1-8 16,-3-2 8-16,4 2-5 0,-3-1-1 0,2 0 1 15,-4-5 2-15,3 5-6 0,-1-2 2 16,2 1 0-16,0 1 0 0,-4-2-1 0,5 2 3 0,0-3-2 16,-1 2 4-16,1 1 0 0,0 1-4 0,0-2 3 15,3 0 2-15,-2 0-4 0,2-1 4 0,1 1 0 16,1 0 0-16,-2 0-2 0,2-3 4 0,-1 3-2 15,1 1-2-15,-2-3 3 0,2 1-3 0,-1 0 2 16,0-3 1-16,-2 2-2 0,-1-1 1 16,1-1 2-16,2 2 0 0,1 0-2 0,0-2 3 0,-4 1-1 15,2-2 4-15,-1 4 2 0,2-4-2 0,0 1 5 16,0 1-3-16,-1-2 1 0,6-1 1 0,-5 3-1 16,2-2-4-16,0 1 0 0,-1-2 3 0,1 1-6 15,-2 0 2-15,0 0-1 0,4-2 4 0,-3 3-3 16,-2 0-2-16,0-3 1 0,0 2-3 0,2 0 2 15,-2-1-2-15,3 0 1 0,-4-1 3 0,4 3 5 0,-3-2-11 16,0 0 3-16,-1 1-1 0,2-1 0 0,-1-1 6 16,4 0-4-16,-2 2 5 0,0-2-4 0,1 0 2 15,-1-2-3-15,1 1 9 0,1 1-9 0,-2-2 1 16,3 2-4-16,-2-1 9 0,2 0-11 0,-3 1 6 16,2 0-5-16,1-3 4 0,-2 3-3 0,3-2 2 15,-3 2 1-15,3-4-2 0,-2 0 5 0,1 0-8 16,2-4 2-16,-2 4 3 0,4-4 5 0,-6 2-4 15,3-2 4-15,-4 1 2 0,3-5 2 0,-4 6-1 16,1-6-3-16,-2 2 2 0,0 0-4 0,2 1 1 16,-4-1-2-16,1 1 2 0,-1 1-5 0,2-1-2 15,-2 0 4-15,-1 1 3 0,0 1-8 0,-1 1 5 16,0 0-2-16,1-1-2 0,0 2-2 0,-2-2 1 16,2-2-2-16,-4 5 15 0,3-1 1 0,0-2 6 15,-3 1 1-15,4 0 19 0,-2-2-5 0,-2 0-3 0,0-2-8 16,-1 0-4-16,0 0-2 0,3-2-2 0,-2 0 0 15,-5-5 2-15,3 3-9 0,-3-3-1 0,-2 2-2 16,-2 0-3-16,2-2 1 0,-1-1-6 0,0 2 2 16,-1-1 2-16,-1 0 4 0,0 1-9 0,-2-2 1 15,0 2 5-15,1 1-4 0,-2 1 2 0,1-1-2 16,0 1 4-16,2 5-6 0,0 1 4 0,-4-6-2 16,4 7-3-16,-1-2 6 0,0 0-3 0,-2 2-1 15,3 0 4-15,-1 1-4 0,1 0 0 0,0-1 1 0,0 4-3 16,-1-3 0-16,1 1 3 0,-4 1 1 0,4 0 1 15,0-1 0-15,0 1-1 0,-2 3 1 0,1-2-2 16,-3-2-1-16,1 1 4 0,0 2-8 0,-2-1-3 16,-3 1-4-16,3 0 7 0,0-2-8 15,-4 0 2-15,0 2 11 0,4 1-9 0,1-1 3 0,-1-1 10 16,-1 2-12-16,2-2 2 0,2 1-3 0,-3 2 3 16,2-3 1-16,2 2 4 0,-3-1-5 0,5 1 4 15,-2 1-4-15,0 0 5 0,0-1-2 0,5 1-4 16,-3 0 3-16,8 0-1 0,-13 0 8 0,8 0-11 15,5 0-2-15,-14 2 2 0,6-2-2 0,-1 3-4 0,4-3 8 16,-3 3-4-16,1-1 1 0,-1 1-3 0,3-1 6 16,-4 1 3-16,2 1-3 0,-2-1 3 0,-1 3-4 15,3-1-1-15,-3 0 1 0,1 2 0 0,1-3 1 16,-1 7-1-16,2-5-2 0,-1 0 3 0,0 2-4 16,-2 0-1-16,1 1 0 0,4-2 2 0,0 2 4 15,-3-1-7-15,3 2 7 0,0-1 0 0,0 3-2 16,-3-2 0-16,3 1-1 0,0 0 10 0,0 3-5 15,2-2 2-15,-2-2-4 0,0 3-1 0,1-2 3 16,-1 0-3-16,3-2 6 0,-1 3-5 0,-3-2 1 16,3 1 0-16,0-2 5 0,2 4-5 0,-3-3 5 15,2 1-2-15,-2 0-1 0,2 0 2 0,0-2-2 16,0 2-2-16,2 0-3 0,-2 0 2 0,2-1 5 16,0-1-2-16,0 3 1 0,0-3 5 0,4 2-7 15,-4-1 5-15,2-1-5 0,0 1-2 0,2 0 1 0,0-1 1 16,-2 0-1-16,-1-1 6 0,2 1-1 0,-2-3-2 15,1 2-1-15,0 1 5 0,2 1-8 0,-1 0 3 16,-1-2 2-16,-2 0-3 0,5 1 2 0,-1-1 2 16,-3 1-6-16,3-1 11 0,0-1-11 0,-1 3 7 15,0-2 1-15,1-2 2 0,0 4-4 0,1-3 0 16,0 2 0-16,0-3-3 0,3 1 5 0,-3 1-5 16,3-4-2-16,-4 3 7 0,1-1-4 0,-1 0 6 15,2-1-4-15,-1 1-4 0,3 0 5 0,-1 0-3 16,-1-1 4-16,3 1-7 0,-1 0 11 0,0 0-7 0,1 1-3 15,2-2 5-15,-2 0 2 0,2-1-5 16,-1 1-1-16,0 1 3 0,-1-2 0 0,2 1-3 16,1-3-1-16,1 3 6 0,-3-2-4 0,3 0 4 15,-2 0 1-15,0-2-5 0,-1 2 0 0,1 0 4 16,0 0-4-16,0-3 12 0,0 1-9 0,0 1-2 16,-1 0-1-16,3-2 0 0,-3 1 4 0,0-1-7 0,2 3 9 15,-2-1-4-15,-1 0 4 0,2-2-8 0,-3 0-2 16,2 1 3-16,3 0 8 0,-4-2-7 0,4 0 1 15,-4 2 3-15,1-2 0 0,0 1 3 0,3-2 7 16,0 0 1-16,-1-1 4 0,1 1-4 0,0-2 2 16,4 0-5-16,1-2 2 0,-2 2-2 0,2-3-3 0,1 0 5 15,-6 0-6-15,6-3-14 0,-5 0-13 16,-1 1-13-16,1-4-24 0,-1 1-24 0,-2-2-79 16,-3-3-174-16,-3-2 77 0</inkml:trace>
  <inkml:trace contextRef="#ctx0" brushRef="#br0" timeOffset="28950.82">11970 6041 4 0,'-4'5'20'0,"-5"2"-4"0,2 0 2 16,0 0 2-16,-2 3-4 0,-3-1 5 0,1 4-6 15,-1-1 1-15,-3 2-5 0,0-3 4 0,2 3-2 16,-1 0-3-16,-2-1 3 0,4 1-5 0,-2-2-1 15,0 2 0-15,0-2 1 0,-1 3-3 0,-2-1 11 16,3-6-16-16,0 6-4 0,1-4-12 0,1-2-25 16,0 1-42-16,0-2 19 0</inkml:trace>
  <inkml:trace contextRef="#ctx0" brushRef="#br0" timeOffset="29438.81">12088 6213 28 0,'-12'7'33'16,"-2"2"-1"-16,3-2-4 0,-5 3-3 0,1-1-1 15,-2-1 0-15,1 2-5 0,4-2-2 0,-4 1 0 16,4-2 3-16,-1 0-6 0,-1 0-2 0,3 1 0 16,-4 0-1-16,0 1-6 0,0-3 3 0,5 1 2 15,-2-2-3-15,0 1 1 0,-1 0-3 0,6-1-1 16,-7 1-1-16,5-1-1 0,4-3 2 0,-1 2-2 15,-2 0 4-15,3-1-5 0,1-1-7 0,-1 2-7 16,1-1-16-16,0-1-27 0,2 2-60 0,2-4 27 16</inkml:trace>
  <inkml:trace contextRef="#ctx0" brushRef="#br0" timeOffset="29851.81">12116 6353 3 0,'-10'7'69'0,"-1"3"-4"0,2-3-8 0,-3 0-1 15,0 4 2-15,-3-2-9 0,2 1-2 0,-1 1-1 16,5-4-8-16,-3 2-5 0,2-2 0 0,0 2-7 15,1-1 4-15,-2-2-4 0,2 2-7 0,0-1-2 16,2 1-2-16,-3-2 2 0,1 1-2 0,0-1-2 16,-1 1-14-16,6-3-6 0,-1-1-5 0,1 2-5 15,2-3-11-15,0 0-10 0,2-2-6 0,-6 5-54 16,6-5-106-16,0 0 47 0</inkml:trace>
  <inkml:trace contextRef="#ctx0" brushRef="#br0" timeOffset="30201.81">12311 6425 15 0,'-7'6'66'16,"-5"1"-9"-16,2 0-1 0,1 0-15 0,-2 0-1 0,0 0 0 15,2 1-5-15,-1-1-4 0,0 0 0 16,-2-1-7-16,0 0-10 0,0 1-2 0,2-1-22 0,-4 1-13 16,2-3-49-16,-1 1-77 0,2-2 34 0</inkml:trace>
  <inkml:trace contextRef="#ctx0" brushRef="#br0" timeOffset="30650.82">12146 6072 34 0,'4'7'44'0,"0"2"-4"0,0 2 5 0,1 1-11 15,2 2 4-15,1 2-7 0,2 0 3 0,-2 1-14 16,2 1 7-16,2-1-3 0,1 6-3 0,-3-6-2 16,4 5 0-16,0 0-6 0,-2-5-3 0,-1-1-5 15,2-1-5-15,0 1-6 0,-2-2-4 0,1 1-2 16,-3-4 0-16,0-2-3 0,-1-1 4 0,0 0-3 16,-5-2 3-16,3-1 1 0,-1 0-1 0,-1-1 5 15,-1-1 1-15,-1 0-3 0,-2-3-7 0,0 0-37 0,0 0-57 16,0 0 25-16</inkml:trace>
  <inkml:trace contextRef="#ctx0" brushRef="#br0" timeOffset="31104.82">11956 6282 28 0,'8'15'37'0,"1"-2"-6"0,1 1-3 15,-6 0-6-15,7 1 0 0,-2-1-1 0,-5-2-2 16,1 0-5-16,3-2-1 0,-6 0 5 0,5 0-7 0,-5 1-3 16,2 0 3-16,0-2-3 0,0 1 1 0,-4-1-3 15,6 1 3-15,-3-5-9 0,-1 3-11 16,1-3-40-16,-2 0-55 0,2 0 24 0</inkml:trace>
  <inkml:trace contextRef="#ctx0" brushRef="#br0" timeOffset="31532.81">11734 6220 40 0,'0'0'74'0,"0"0"-3"0,0 0-8 0,0 0-10 16,0 0-6-16,6 14-4 0,-5-10-2 0,4 7 30 15,3-2-42-15,-5-3 1 0,3 1-2 16,-1 3-5-16,-1-1-3 0,0 0-3 0,3 2-3 16,0-2 0-16,-2 3-7 0,4-2 9 0,-3-1-6 15,1 4 1-15,-1 1-1 0,2-2-2 0,0 2 0 16,-1-1 1-16,1 2 2 0,0-4-8 0,2 4-3 16,-5-1 8-16,1-4-4 0,-2 0-2 0,0-1 8 15,0 2-9-15,0-2-11 0,-2-3-7 0,2 0-6 0,-3 0-12 16,0 0-15-16,2-1-61 0,-2 0-119 0,-1-1 54 15</inkml:trace>
  <inkml:trace contextRef="#ctx0" brushRef="#br0" timeOffset="31982.81">11492 6367 30 0,'5'10'54'0,"3"5"-9"0,2-4-1 16,-5 2-6-16,3-1-2 0,-1-2-4 0,1 4-2 15,1 0-4-15,-1-3-1 0,-3 0-5 16,5-1-2-16,-2 0-5 0,-3-1 6 0,0 0-3 0,4-1-1 16,-5 0-3-16,4-1-3 0,-3-2 5 0,-1 2-4 15,-2-4-12-15,3 0-17 0,-1 1-19 16,-2-2-37-16,0 2-80 0,-2-4 35 0</inkml:trace>
  <inkml:trace contextRef="#ctx0" brushRef="#br0" timeOffset="32432.83">11806 6079 53 0,'4'12'48'0,"0"-2"-6"0,-1 3-1 16,6 3-4-16,-3-5-4 0,1 1-4 0,0 2 3 0,0-3-4 15,-1 3 9-15,-2-2-6 0,5 4-1 16,-2-4-7-16,0 2 5 0,-2-5-6 0,0 2 0 16,1 1-2-16,-1 0-3 0,1-3 0 0,-3 2-4 0,4 0 3 15,-3-1-10-15,3 0 6 0,-4-1-2 0,1 0-1 16,0 2-6-16,-2-4-6 0,1 0-7 0,-2 0-9 15,4-2-8-15,-5 0-7 0,1 0-10 0,2 0-43 16,-3-2-95-16,0-3 42 0</inkml:trace>
  <inkml:trace contextRef="#ctx0" brushRef="#br0" timeOffset="32930.87">11919 5941 66 0,'1'3'61'0,"3"0"-2"15,-1 5-10-15,2-3-3 0,0 1-1 0,1 3-11 16,-2-1 0-16,5 1 0 0,-5-1-9 0,6 2 0 15,-3-1-4-15,0-2-4 0,2 3 2 0,-4 3-6 0,4 1 0 16,-1 0 2-16,1 1-5 0,-3-6 1 0,1 6 4 16,2-1-5-16,-4 1-4 0,2 1 2 0,2 0-2 15,-2-2 1-15,0 0 8 0,0 1-13 0,2-1 5 16,-2 1-5-16,1 0 7 0,0-1-4 0,0 0 0 16,-2-3-1-16,0 1-1 0,2-3 3 0,-2 1-3 15,-2 0 5-15,2-1-3 0,-2-3-5 0,0 1 0 16,-4-1-4-16,1-1-10 0,2 0-1 0,-2-1-3 15,-1-1-9-15,0-3-8 0,-1 6-10 0,1-6-50 16,-4 2-102-16,4-2 46 0</inkml:trace>
  <inkml:trace contextRef="#ctx0" brushRef="#br0" timeOffset="33520.81">11671 5980 31 0,'0'0'63'0,"0"0"-5"0,0 0-9 16,0 0-1-16,0 0 3 0,0 0-18 0,0 0 0 15,0 0-6-15,0 0 3 0,7 10-6 0,-7-7 3 16,1 2-4-16,0 0-4 0,0-1 5 0,1 4-1 16,0 1 3-16,2 0-2 0,0 1-7 0,-1 6 6 15,1-4-6-15,-1-1-3 0,4 8-6 0,-2-2 7 16,3 2-2-16,1 4-1 0,-3-4-1 0,1 5-3 0,2 0 0 15,-6-5 0-15,1 6 1 0,-2-4-7 16,1-3 3-16,-1 1-2 0,-2 0 2 0,2 0 2 16,0-2-5-16,-2 2 2 0,0-4 0 0,1-1 4 15,-1-1-7-15,3-1 3 0,-3-2 0 0,0 1-1 16,0-1-6-16,0 0 9 0,0-4-3 0,6 5-4 16,-5-5-3-16,2 0-9 0,-2 4-2 0,3-4-11 0,-4 0-9 15,3 0-8-15,-2 0-10 0,4-3-55 0,-1 0-116 16,-2 1 52-16</inkml:trace>
  <inkml:trace contextRef="#ctx0" brushRef="#br0" timeOffset="34066.82">11561 6157 11 0,'0'0'66'0,"0"0"-9"16,0 0-6-16,0 0-7 0,0 0 2 0,0 0-8 16,0 0-3-16,9 12 1 0,-8-10-10 0,3 2 0 0,-1 3-6 15,-2-3 2-15,3 1 1 0,-3 2-2 0,3-2 1 16,-1 1 2-16,-1 1-7 0,3-2-1 0,-1 3-1 15,0 1 4-15,1 0-7 0,0 3-3 0,-1-5 2 16,4 5 4-16,-6 0-5 0,4 0 3 0,1 1-2 16,1 1 2-16,-4-2 1 0,3 0-5 0,0 0 7 15,-2-1-3-15,1 1 5 0,-1-3-6 0,1 4 2 16,1-5-3-16,-3 4-7 0,0-4 3 0,1 1-2 16,-1 0 1-16,-3-4 3 0,4 1 1 0,-1 1-7 15,-3-3 2-15,2 1-1 0,-1 0-4 0,1 1 0 16,-1-1 4-16,2-1-1 0,-4 0-4 0,4 0 4 15,-4 0 1-15,2 1 0 0,-2-1-20 0,4-1-10 0,-4 2-11 16,4-3-23-16,-4 1-69 0,1 1-138 0,-1-4 62 16</inkml:trace>
  <inkml:trace contextRef="#ctx0" brushRef="#br0" timeOffset="34702.33">11853 6015 16 0,'0'0'66'0,"0"0"5"16,0 0-13-16,0 0-2 0,6 9-11 0,-5-7-3 0,3 4-5 15,-2-2-3-15,5 5 2 0,-1-1-5 0,-1-1-11 16,-2 3 4-16,5-1-4 0,-2 3-1 0,0-4 4 15,0 4-8-15,0 4 0 0,2-1 7 0,-3-3-14 16,-3 3 3-16,1 0 4 0,3 1-4 0,-4 0 1 16,0 0-3-16,-2 1 1 0,0 2 1 0,3 0-1 15,-3-2-6-15,1 0 2 0,0 0 0 0,3-1 4 16,-4 0-7-16,1-4 3 0,2 1 3 0,-1-2-6 16,2 1-3-16,0 2 2 0,-1-3 7 0,1 2-8 0,-2-4 3 15,2 0 0-15,-1 0 0 0,-2-2-1 0,1 1 0 16,2-3 1-16,-3 0-5 0,2 2 2 15,-2-2 1-15,0-4 1 0,2 3-4 0,-3-4 19 0,1 4-19 16,-1-4-7-16,3 5-9 0,-3-5-8 0,0 3-12 16,0-3-20-16,0 0-61 0,0 0-128 0,0 0 58 15</inkml:trace>
  <inkml:trace contextRef="#ctx0" brushRef="#br0" timeOffset="35203.33">12039 6111 45 0,'8'12'43'0,"-2"2"0"0,-1 2-7 16,3-2-3-16,-4-2-5 0,3 4 1 0,1-2-5 15,-2-3-1-15,2 3-2 0,-3-2 0 0,2 1 0 16,2-1-4-16,-3-1-3 0,0 2 1 0,1-4-6 16,0 2 2-16,-1-2 0 0,-3 1-1 0,3-2-2 15,-4 0-1-15,1-1 2 0,1-1-3 0,-2 1-5 16,-2-1 8-16,1 0-2 0,3-1 0 0,-4 2 2 15,1-2-7-15,3 0 3 0,-4 1 1 0,1-2-1 16,2 3-4-16,-3-1-4 0,2-3-12 0,1 0-9 16,-2 2-10-16,2-2-43 0,-3 1-84 0,0-4 38 15</inkml:trace>
  <inkml:trace contextRef="#ctx0" brushRef="#br0" timeOffset="35657.33">12127 6120 9 0,'3'7'62'0,"1"-2"-8"16,-1 6-4-16,4 0-2 0,-1 1-5 0,-1-1-5 15,2 5-2-15,-3 0-6 0,2 2-1 0,0 1-2 16,-2-4-3-16,0 2-4 0,1 0-1 0,-4-2-3 16,3 2-1-16,0-6 1 0,-2 4-5 0,1-5-3 15,0 2 1-15,-1-3 1 0,1-1-2 0,-2 0-2 16,0 0-3-16,2-2 5 0,-3 0-2 0,4-1 2 16,-3 0-4-16,-1-2 5 0,4 0-5 0,-4 1-1 15,0-4 11-15,1 3-2 0,-1-3-8 0,0 0-23 0,0 0-20 16,0 0-63-16,9-10-109 0,-8 7 50 15</inkml:trace>
  <inkml:trace contextRef="#ctx0" brushRef="#br0" timeOffset="35956.33">12191 6167 28 0,'0'0'103'15,"0"0"-10"-15,9 11-18 0,-4-6 3 0,0 3-20 0,-1 1-4 16,0-1-17-16,1 4-19 0,-1-3-14 0,1 4-23 16,0-4-19-16,-5 3-45 0,4-2-87 15,-3-1 38-15</inkml:trace>
  <inkml:trace contextRef="#ctx0" brushRef="#br0" timeOffset="49245.36">12369 9999 33 0,'0'0'97'0,"0"-5"-6"0,0 5-6 15,0-4-4-15,0 4-8 0,0 0-5 0,0 0-8 16,0-5-4-16,0 5-8 0,0-4-8 0,0 4 0 16,0 0-2-16,0-6 0 0,0 6-4 0,-2-5 0 15,2 5 2-15,-1-3-7 0,1 3-3 0,-1-4 3 16,1 4-6-16,0 0 7 0,-3-5-13 0,3 5 3 0,-3-4-6 16,3 4-1-16,-4-3-5 0,4 3 3 0,-7-1-4 15,7 1 2-15,-7-1-1 0,3 0-2 0,-1-2-6 16,5 3 5-16,-14-1 1 0,9 0 0 0,-2-1-6 15,0 2-2-15,0 0 0 0,0-2 3 0,-1 2 1 16,-1-3-6-16,-4 3 6 0,4-2 4 0,0 1-1 16,0 0 0-16,-1-2-2 0,2 3-6 0,-2-1 4 15,2 0-2-15,2 0 4 0,-3-1-5 0,0 2-2 16,2 0 1-16,-2-2 3 0,-3 2-2 0,4 0 5 16,-3 0-2-16,-3 2-4 0,4-4 6 0,-2 2-7 15,-2 0-8-15,0 0 18 0,0 0-12 0,1 0 10 0,-1 0-10 16,0 0 4-16,-1 0 1 0,5 0 6 0,-1 0-10 15,-3 0 8-15,5 0-3 0,0 0 0 0,-3 0 6 16,4 0-3-16,-2 0-6 0,2 0 7 0,2 2 0 16,0 1-8-16,1-2 12 0,-1 3-14 0,-1-2 8 15,1 1 1-15,2 1-5 0,-1-1-1 0,-1 3 0 16,2-3 6-16,-5 3 0 0,3 2-4 0,-3-3 1 16,5 3-2-16,-5-1-4 0,4-2 6 0,1 0-6 15,-1 3 3-15,-2-2 2 0,5 0 2 0,-3-1 1 0,1 1-1 16,2-3 1-16,0 2-7 0,-2-1 7 15,3 1 2-15,-1 0-7 0,-2 0-3 0,4 0 4 16,-3 0 5-16,0-1 2 0,2 1-5 0,-4 0 3 0,1 2-4 16,3-2 5-16,-1 3-4 0,-1-3-3 0,-1 1 9 15,-1 2-14-15,4-3 13 0,-3 3-4 0,3-4 3 16,-3 4-3-16,3-1 1 0,-3 0 4 0,1 0-6 16,1 1 1-16,-4 1-6 0,2 0 6 0,3-2-3 15,-3 2 1-15,-2 0-1 0,4 0 5 0,-1 0 0 16,-2 1-8-16,4-2 4 0,-1 1 2 0,0-1 3 15,-2-1 0-15,4 3 3 0,-1-1-6 0,-2-1-5 0,0 1 6 16,1 2-1-16,0-3-5 0,4 2 3 16,-4-1 5-16,2 2-7 0,0-2 2 0,0-1-2 15,-2 4 6-15,4-8-3 0,-2 3-1 0,0 0 1 0,0-2 4 16,4 3-2-16,-1-1-1 0,0-1 2 0,1 0-6 16,-2 1 9-16,1-2-10 0,1 1 3 0,-1 1 8 15,0 0-10-15,2-2 3 0,0 4 0 0,-1-4 0 16,1 3 1-16,2 1-3 0,-2-1-2 0,1-1 4 15,-1 2 5-15,1 0-2 0,2-1-6 0,-4 1 4 16,2-2-1-16,3 3-4 0,-4-4 4 0,3 4 3 16,1-3-10-16,-4 1 8 0,0-3-3 0,3 2 3 0,-3-2 7 15,5-1-3-15,-1 3-8 0,0-2 10 16,0 0-8-16,1-1 3 0,-1 1-1 0,3 0 2 16,-2-2-1-16,-1-1-7 0,1 4 11 0,-1-2-5 0,1 0-9 15,2-1 1-15,-1 3 10 0,-3-2-3 0,3 0 3 16,-2-1-4-16,-1 0 1 0,0-1 4 0,4 0 0 15,-1 1-4-15,-1-2 2 0,0 2-5 0,-1-3 6 16,-1 1-2-16,2 1 6 0,0 0-5 0,0-2 0 16,1 3-3-16,0-3 2 0,-3 0 2 0,3 5-9 15,-1-5 12-15,1 1-8 0,0 0 1 0,1 2 4 16,-2-2-3-16,4-1-15 0,-5 0 22 0,2 0-10 0,1 0 4 16,-2 0 7-16,4 0-7 0,-2 0-1 0,-2-1-3 15,4 1 9-15,-2-1-3 0,-1-1 1 0,1 1 0 16,1 1-2-16,-1-2 0 0,0-2 6 0,0 0 3 15,1 2-2-15,-4 0 4 0,5-2-4 0,-4-1 4 16,3 3-5-16,-3-2 1 0,-2 2-2 0,6-2 4 16,-5 1-4-16,3 0 1 0,-2-1-3 0,0-1 1 15,-5 5 0-15,6-5-4 0,-4 1 1 0,1 1-3 16,-1-2 4-16,3 1-7 0,-3-4 7 0,-1 3-2 16,2-1-2-16,-1 0 5 0,1 0-6 0,-1-2 7 15,-1-1-13-15,1 0 8 0,0 0 5 0,2 0-2 0,-5-4 3 16,2 4-5-16,3-5 5 0,-4 0-7 0,1 0 0 15,0 2 0-15,-1-4 7 0,0 2-6 0,-1 2 5 16,-3-1-4-16,4-4 5 0,-5 5 4 0,0-3 5 16,-1-3-4-16,1 2-2 0,0 0-1 0,-4 3 0 15,3-4-3-15,-3 3 6 0,0 2-2 0,3 0 3 16,-3-1-1-16,0 1 0 0,3 1-3 0,-3-1 0 16,-1-1 0-16,1 4-3 0,-1-3 2 0,1 2 1 0,1 1-1 15,-3-2 0-15,1 2-7 0,0-1 3 0,-5 3 3 16,4-1-7-16,-1 1 1 0,-1-2 1 15,-2 4-1-15,1-3 1 0,0 2-3 0,-2 2 2 0,3-3-4 16,-3 1 8-16,-2 1-2 0,1-1-5 0,1 2 6 16,-2-2-1-16,-1 2-6 0,0-1 4 0,4 0 1 15,-3 0-2-15,-1 1 1 0,1-1 1 0,-7-1-7 16,3 2 6-16,2-2-2 0,1 2-3 0,1 1 5 16,0 2 0-16,1-3-4 0,-1 0 2 0,-1 2 0 15,2-1-1-15,3 1 4 0,-2 0-2 0,-2 2 1 16,0-3 1-16,0 6-6 0,2-3-5 0,-2 0-4 15,2 0 7-15,-2 0 0 0,1 0 0 0,-1 3-2 0,2-2-8 16,-1 0 12-16,1 3 5 0,0-1-2 16,-2-1 3-16,-1 1-8 0,2-2-2 0,-2 5 2 0,5-3 1 15,-4 1 0-15,2 1 0 0,-2 0-3 0,2 0 2 16,2 0 4-16,-2 3-6 0,-1-3 1 0,2 3 1 16,0-1 5-16,-1 1-1 0,2-1-5 0,4 1 4 15,-2 1-2-15,-2 0 0 0,3 0 0 0,1 0-3 16,-1 0 4-16,-1 1-1 0,1 0-3 0,2 0 7 15,-2 1-2-15,3 1-8 0,1-2 6 0,-2 5 3 16,1-1 1-16,3 3-3 0,0-5-6 0,3 4 2 16,-3 0-11-16,4-2 5 0,-4 3-6 0,2-5-3 0,1 5-8 15,-3-5 0-15,9 3-6 0,-5 1-3 0,3-2-5 16,1-1-3-16,-2-5-14 0,2 3-24 0,6-1-83 16,-1-2-184-16,-2 0 82 0</inkml:trace>
  <inkml:trace contextRef="#ctx0" brushRef="#br0" timeOffset="50063.34">12173 9951 72 0,'-5'-2'92'0,"-1"1"-11"0,1-2 3 0,-2 2-14 15,-2 1-9-15,9 0-1 0,-11-3-7 0,3 1-8 16,2 2-5-16,-3 0 2 0,0 0-5 0,-1 0-5 16,-3 2 9-16,0-2-11 0,-2 2-9 0,3 3 9 15,-7-3-4-15,5-1 0 0,-4 4-3 0,0-3 0 16,-1 3-8-16,1 0 5 0,0-3-8 0,2 4-2 15,0-1 8-15,0-1-3 0,3 0 2 0,-1 1-1 16,4 1 1-16,1-2-2 0,2 1-1 0,-4 0 2 0,2 3-8 16,1-2 1-16,-2 4 2 0,1-1 0 0,1 0 0 15,-1 0-2-15,3 2-5 0,-2 2 2 0,2 2 1 16,-4-1 0-16,5 1 0 0,-3 1-5 0,1-1 6 16,5-1-7-16,-5 2 1 0,3-3 5 0,0 2-3 15,0 2 2-15,3-2 0 0,-2 2-11 0,2-1 13 16,0 1-5-16,-2-5-11 0,3 0 11 0,-1 0 5 15,1 1 0-15,0 3 2 0,1-4-1 0,-1 0 2 16,3-2-7-16,2 1 11 0,-1 2-2 0,1-2-2 16,2 0 2-16,1 0 0 0,2 2 1 0,4 0-1 15,0 1-6-15,0-3 0 0,0 2 0 0,4-2 3 0,-1 3-4 16,5 0-8-16,-8-2 8 0,2 0 0 0,-2-2-1 16,3 0 1-16,-3 1-4 0,1-1 4 0,1 0-3 15,-2-1 1-15,1-1 1 0,2-1 0 0,-3 0-1 16,2 1 3-16,1-3-6 0,2 2 5 0,3-4-5 15,-3 0-2-15,11 2 5 0,-10-4-2 0,3 4 3 16,6-4-12-16,-1-2 8 0,-1 1-4 0,-6-3 6 16,3 0-7-16,4 1 8 0,-9-2 0 0,3-1-6 0,-4-2 5 15,2-1 2-15,-2 2-1 0,0-5-12 0,-4-1 6 16,1 2 0-16,2-3 1 0,-3 0-4 16,-2-2-6-16,0 0-3 0,-2-1-8 0,0-1-3 0,1 0 1 15,-5-1-4-15,0 0-3 0,-4-1-1 0,1-1 2 16,-2 1 3-16,0-6-7 0,-2 5 3 0,-2-1-10 15,0 4 2-15,0-1 1 0,-2 1-17 0,-3 0-6 16,1 2-30-16,3 3-62 0,-4-1-164 0,3 1 74 16</inkml:trace>
  <inkml:trace contextRef="#ctx0" brushRef="#br0" timeOffset="61920.85">12444 13790 16 0,'0'0'81'0,"0"-7"-7"16,0 3-1-16,-1-1-13 0,1-1 1 0,0 4 7 15,-4-3 5-15,4 0-23 0,4 1 8 0,-4 4-6 0,-4-2-8 16,4 2-6-16,0-7-6 0,0 2-6 16,0 5 4-16,-4-5-8 0,4 5 1 0,-4-3 5 0,4 3-12 15,-2-5 3-15,-1 2-10 0,3 3 6 0,-7-1-1 16,7 1-1-16,-12-3-8 0,4 3 5 0,-2-2-4 15,-1 2 4-15,0 0-2 0,-1 2 1 0,-2-2 0 16,-4 0-3-16,1 3 3 0,-2-1-8 0,1 1 3 16,-3 1 5-16,0-1-7 0,-1 2-3 0,3 0 7 0,-9-2-9 15,7 1-6-15,1 1 15 0,1 1-7 16,-2 0 5-16,6-1-5 0,-4 2 3 0,2 0 7 16,3-2-1-16,4 2-7 0,-5-2-5 0,3 3 4 0,-1-2-5 15,2 2 7-15,-1 0-16 0,1-1 12 0,0 2 4 16,1-3-1-16,-1 3-1 0,2-2-4 0,1 2 4 15,1-4 1-15,-2 6 2 0,2-3-3 0,2 2 9 16,0-2-9-16,-2 3 6 0,4-5-6 0,2 6-1 16,-3-3-4-16,-1 2 7 0,5 1-1 0,0 0 1 15,0 0-3-15,5-1-1 0,-4 1 1 0,2 1-4 16,3 3 8-16,-3-4 2 0,-1 1-13 16,1-1-19-16,1 0 2 0,-2-1 7 0,3 0-2 0,0-1-2 15,2 1 10-15,-2 0-11 0,2-2 13 0,0 3-2 16,-2-3-1-16,4 1 2 0,-1 2 7 0,-4-3-4 15,3 2 5-15,3-4-2 0,-5 5 0 0,3-4 1 0,1 1-1 16,-3 0 4-16,2-1-5 0,1-1-2 0,-1 0 6 16,3-1 7-16,-2-1-8 0,4 1-1 0,2-3 5 15,-3 0-6-15,8 1 10 0,-1-2-7 0,1-2 1 16,0 3 3-16,0-3-4 0,0 0 1 0,1 0-7 16,0-3 8-16,-2 3-5 0,2-4-3 0,0 2-1 15,-4-2 4-15,2 2-1 0,-2-2 3 0,-2 1 0 16,-2-1 3-16,2-4-12 0,-3 3 10 0,0 0 1 15,-3-2 1-15,4 0 3 0,-3 1-2 0,4-5 3 16,-5 4-3-16,1-3 1 0,-2 3-1 0,1-4 2 16,0 4 3-16,-4-4-3 0,3 1-5 0,-2 0 4 15,-2 0-3-15,5-1 3 0,-4 1-3 0,0-3-2 16,0-1-2-16,-1 2-1 0,0-1 0 0,0 0-3 16,-3-3 2-16,3 5-2 0,-2-6 3 0,-2 5 2 15,-1-5-3-15,-2 5 5 0,0-3-4 0,-5-1 3 16,3 5-5-16,-3-3 6 0,-3 0-1 0,-2-2-1 0,0 4 3 15,-1 2-1-15,0-3 0 0,-1 1 4 0,-2 4 1 16,-1-1-2-16,4-1-2 0,-6 0-2 0,5 3-3 16,0-2 9-16,4 4-4 0,-2 0 2 0,3 2 2 15,-1-4-3-15,0 3-2 0,2 1 2 0,-3 2-1 16,0-3 1-16,-1 4-1 0,2-1 2 0,-1 0-4 16,0 1 3-16,-2 1-2 0,2-1 1 0,-2 1-1 15,-3-1 1-15,-1 0-7 0,1 4-4 0,-3-3 2 16,1 4-14-16,1-5 1 0,-5 3-10 0,4 3-3 15,-3-3-3-15,3 2-47 0,1 3-92 0,2-1 41 16</inkml:trace>
  <inkml:trace contextRef="#ctx0" brushRef="#br0" timeOffset="63478.85">12172 13807 37 0,'0'0'41'16,"-10"1"-7"-16,5 4 4 0,-4 0-5 0,-2 4-11 16,1-4 1-16,-1 3 3 0,-5 1-5 0,6-3 10 15,-3 2-12-15,-2 1 2 0,0 2-5 0,3-1 2 16,-4 1-4-16,-1 1 1 0,2 1-8 0,1 1 5 0,1-2-4 16,0 2 5-16,3-1-5 0,2 0 0 15,2 3-2-15,-1-2 6 0,4 0-1 0,-1 2 10 0,1 0-2 16,1-1 17-16,2 0-14 0,2 1-3 0,1-1-3 15,1-1 2-15,3 1 2 0,1-1 2 16,1-2 0-16,1 1 0 0,5-1-3 0,0-1-4 0,5 1-2 16,-2-3-2-16,6 2 2 0,4-1 1 0,-1-3-6 15,1-1 5-15,0 0 3 0,0-3-6 0,0 0-3 16,2-2 4-16,2-1-8 0,-6-1 10 0,-6-2-9 16,8 0-1-16,-6-4 5 0,-2 0-7 0,-1 0 0 15,7-3 5-15,-11-2-3 0,3 6 1 0,-1-6-1 0,-3 1-4 16,-1 0-2-16,-1-2-5 0,-1-1-5 0,2-1-3 15,-1 1 1-15,-2-3-7 0,2 0-3 16,-5 0 5-16,4-5 1 0,-2 2 2 0,-4 2 10 0,1-5-9 16,-2 3 1-16,-3-5-2 0,1 5 9 0,-4 3 1 15,1-5 1-15,-2 3 9 0,-2-1-4 16,1 1 14-16,-2 0-12 0,1 2 4 0,-3 2 4 0,2 1-3 16,-1 2 1-16,-4-1-6 0,3 4-3 0,-1-1 9 15,-5 3-5-15,0-3-1 0,2 5 2 0,-5-2 1 16,4 0-1-16,-1 4 3 0,-4-1-4 0,3 1 0 15,-2 1-1-15,3 4 0 0,0-2 0 0,-3 1 0 16,1 1 0-16,-1 2-2 0,-1-1 12 0,0 1-11 16,1 1 3-16,-2 3-4 0,-1 1 10 0,1-4-9 0,-6 7-1 15,0 2-6-15,2-3 5 0,-1 3 3 16,0-1-3-16,2 1 1 0,4-2 3 0,2 0-6 16,-1 2 4-16,0-3-3 0,3 3 3 0,0-1 0 0,0 0 2 15,1 2 2-15,3-3-4 0,-3 3 2 0,3-1-4 16,0 0 2-16,1 1 4 0,-2-1-5 0,0 1 0 15,3-1 2-15,-1 3 0 0,2-2 1 0,1 0-2 16,-1 1-3-16,3-1 2 0,-2 0 1 0,2 1-2 16,4-4 3-16,-1 1-5 0,0 3 2 0,2-4-1 15,0 3 3-15,-1-1 0 0,4 1 3 0,1 1-4 16,-1-5-1-16,1 6 6 0,0-1-3 0,2 0 2 16,-1 0-8-16,1-4 10 0,1 2-4 15,0 1 3-15,2 2-6 0,-1-1 0 0,0 0 1 0,1-2 5 16,2-1-4-16,-1-1-1 0,1 0 1 0,3-2 3 15,0-1 1-15,-2 0 0 0,6-2-3 0,-2-2 7 16,5 0 1-16,4 0 5 0,4-1-4 0,-1-1 2 0,-1-3-2 16,0 3 5-16,-2-6-4 0,5 3-7 0,-11-3 1 15,2-1 1-15,-3 3 0 0,0-5-1 16,2 1 3-16,-1-2-7 0,-2-1 9 0,-1-1-2 0,-1-1-8 16,2-2 0-16,0-2 2 0,0-3-3 0,3 0 0 15,-4-5 3-15,2 3-8 0,-4-3-3 0,2 0 0 16,-2-5-2-16,2 1 3 0,-4-2-6 0,1 0 4 15,-1-2 8-15,-7 0-8 0,3 3 6 0,-4 0 3 16,-2 2-1-16,-2-1-1 0,-1 7 6 0,0 2-1 16,0-1 2-16,-5 2 5 0,1 0-1 0,-1 3-3 15,0-3 5-15,1 4-1 0,0 1 4 0,-1-1-6 16,0 1 3-16,-5-2-2 0,4 4-2 0,-1 1-3 16,-2-1 0-16,-1 0 4 0,1 1-9 0,-1 0 1 15,-2 1 8-15,1 1-2 0,-3-2-3 0,-2 7 6 16,0-4-9-16,-2-1 3 0,0 4 1 0,0-1-1 0,-4 3-4 15,2-1 3-15,1 0 0 0,-2-2 3 0,1 3-5 16,1 0 2-16,0 0-4 0,-2 0 2 0,7 0-4 16,-2 0 3-16,-1 0 2 0,3 0-6 0,1 3 9 15,5-3 2-15,-4 0-4 0,0 0-1 0,-1 0 10 16,4 1-12-16,-1-1 0 0,0 0 1 0,0 1-1 16,2-1 5-16,0 2 2 0,0-2-1 0,1 1-4 15,-1 1 0-15,1-2 0 0,0 2 2 0,1 1-4 16,-2-1-1-16,2 0-2 0,-2 1 3 0,1-1 0 15,-2 1 8-15,2 0-2 0,-3-1-5 0,5 1 0 16,-3 1 7-16,3-2-10 0,0 0 4 0,-3 2 0 16,5 0-2-16,-4-1-5 0,3 1 7 0,-1 1-4 15,1 0 5-15,-2 2-3 0,0 0 8 0,-1 5 6 16,-3-7-13-16,2 6 0 0,1-2-1 0,-4 3-1 0,2-3 4 16,-2 3-5-16,1 2-6 0,-2-3 4 15,2 1-1-15,2-3 0 0,1 3 2 0,-1-1 4 0,2 0 1 16,-1 0-8-16,5 0 5 0,-2 1-4 0,4 2 2 15,-3 1-1-15,2 0 2 0,2 2-2 0,2 0 3 16,2 2 0-16,-1-2 2 0,5 0-2 0,0 1 4 16,0 0-6-16,0 1-1 0,3-2 11 0,0 0-4 15,1-2-3-15,2 0 3 0,-1-1-1 0,1-1-1 16,2 0 0-16,0-1 1 0,3-2 4 0,-5-3 1 16,8 1-14-16,-2-1 12 0,4-3-6 0,5-3 2 15,-2 4-4-15,3-5 0 0,-1-5 1 0,2 0 2 16,0 1-1-16,-4-4-2 0,2 2 3 0,-10 0-4 0,0-2-2 15,0-1-2-15,-3 1-9 0,-1-1-4 16,-2-3 3-16,-4 4-8 0,0 0-2 0,-2-2 4 16,0 0-1-16,-4-1 0 0,-2 0-3 0,6-6 3 0,-8 7-3 15,1-2-1-15,0 0-11 0,-2 0-39 16,0 0-88-16,-3-5 39 0</inkml:trace>
  <inkml:trace contextRef="#ctx0" brushRef="#br0" timeOffset="66311.86">12255 10066 26 0,'0'0'38'0,"-5"-2"-6"0,5 2-5 16,0 0-1-16,0 0 2 0,-13 0-5 0,13 0 0 0,-10-2-7 16,5 2-12-16,5 0 14 0,-14 2-5 0,6-4 2 15,0 4-3-15,-2-2-5 0,1-2 0 0,2 2 1 16,-1 2 4-16,-2-2-9 0,2 0 8 0,-1 1-8 15,0 0 5-15,-1 2 0 0,0 0-5 0,1-1 2 16,-3 1-1-16,2 1-10 0,0 1 11 0,-4-2-1 16,4-1-2-16,-1 3-1 0,0 0 4 0,-2 0-13 15,0-1 9-15,1 1 4 0,1-2-7 0,-3 1 3 16,3 3 4-16,-6-1-3 0,7-3 2 0,0 2-2 16,-3 1 2-16,1-1-1 0,1 1-2 0,-2-2 1 15,2 1-4-15,-2 2 4 0,4-2-1 0,-3 2-2 16,2-2 5-16,1 1-1 0,0 2-6 0,0 0 6 0,2-1-2 15,0 0 2-15,-2 1-2 0,0 0-1 0,3 1 2 16,0 2 1-16,-1-1-1 0,1 0-6 0,1 1 2 16,0-1-9-16,2 1 12 0,-1 0 0 0,1 1 0 15,0-1-2-15,0-1-2 0,2 1 2 0,-1 0-1 16,2 1 4-16,3 0-2 0,-3-1 4 0,3 0-11 16,-2-1 10-16,1 1 2 0,1 1-4 0,2 0 2 15,-1 0 0-15,0 0 1 0,0 0 0 0,6 2 0 16,-4-4-3-16,3 4 1 0,0-2-17 0,-4-1 17 15,3-2 0-15,1 3 3 0,0-4-4 0,0-1 0 16,-3 3 2-16,4-3 2 0,1-1-1 0,-2 2 2 16,4-3 0-16,-1 2 0 0,-1-2 2 0,1 0 2 0,1 0 0 15,-4 2-12-15,9-1 12 0,0 1-1 0,-3-3 0 16,5 1-4-16,7 0 9 0,-5-4-9 0,5 0 1 16,1-1-4-16,3 0 6 0,-2-1-4 0,-2 0 3 15,3 0-10-15,0-4 4 0,-3 1 1 16,-8 0 3-16,3-2-14 0,-1 1 16 0,0 0 2 0,-3 1 1 15,0-1 4-15,-4 0-6 0,1 0 4 0,-3 0-7 16,-1 3 10-16,-1-3 0 0,2 1 0 0,-1 0-3 16,-2 0-1-16,0 0 3 0,0-1-3 0,0 2 3 15,0-2 0-15,-1 1 1 0,-1-1 7 0,2-1-5 16,-2 0 10-16,-1-2 1 0,3 2-4 0,-1-5-1 16,-2 3 1-16,1-4-2 0,-2 2-4 0,1 1 0 15,-4-4-4-15,5-3 4 0,-5 2-12 0,1 0 6 0,-6-6-7 16,3 5 2-16,-1-5 0 0,-1 2 4 0,-1-2-4 15,-2-5-8-15,-1 2-1 0,1 3 2 0,-2 2 4 16,-2-7 4-16,-1 3-2 0,0-3-1 0,-1 2-11 16,0 6 6-16,2-2 5 0,0 2-2 0,-9-3 2 15,4 1-5-15,-1 4 3 0,-2 3 4 0,-6-2-8 16,2-3 0-16,-2 2-4 0,-2 4 2 0,6 4 6 16,-6-3-14-16,3 7 10 0,1-2 5 15,-3 2-4-15,4 1 5 0,0 3-8 0,3 0-1 0,-3 0 6 16,4 3-11-16,-2 2 7 0,4 0-4 0,-4 2-7 15,1 2-15-15,1 1-11 0,0 1-1 0,1 1-15 16,-2-1-9-16,2 3-77 0,-2-2-152 0,2 2 68 0</inkml:trace>
  <inkml:trace contextRef="#ctx0" brushRef="#br0" timeOffset="67680.85">12170 10164 8 0,'-8'10'21'0,"0"1"3"0,-1 2 5 0,-5 0-2 0,3 3 4 16,-7 5-3-16,1-1 0 0,-2 0-5 0,0 1 1 15,5-2 0-15,-4 1 1 0,1-1-5 0,-2 3-2 16,-3-6 2-16,8-1-5 0,-2 0-1 0,0-3 0 16,-5 5-2-16,5-5-2 0,1 0 3 0,1-2-3 15,0-1-2-15,0 2-5 0,3-5 6 0,4 2-2 16,-1-5 3-16,3 2-8 0,1-1 0 0,-2-2-1 15,3 0-15-15,3-2-5 0,0 0-13 0,0 0-38 16,0 0-74-16,17-6 33 0</inkml:trace>
  <inkml:trace contextRef="#ctx0" brushRef="#br0" timeOffset="68048.85">12311 10215 4 0,'-23'18'52'16,"-1"-2"-4"-16,2 3-3 0,2-2 4 0,-4-1-8 0,2 1-2 15,0 1-1-15,0-2-4 0,7-3-5 0,-5 4-2 16,3-4-1-16,2 0-4 0,-3 1-3 0,6-1 0 16,-3-2-2-16,2-1-2 0,4 2 4 0,-2-4-8 15,3 2 6-15,-1-3-6 0,3 2 0 0,-2-1-10 16,3-3-11-16,1-1-6 0,2 1-7 0,0-1-16 15,2 0-46-15,0-4-91 0,4 3 41 0</inkml:trace>
  <inkml:trace contextRef="#ctx0" brushRef="#br0" timeOffset="68346.85">12152 10571 33 0,'-12'6'45'0,"3"-3"-3"0,1 4-8 0,2-4-20 15,-1 1-19-15,1-1-23 0,2 1-29 0,1-1 13 16</inkml:trace>
  <inkml:trace contextRef="#ctx0" brushRef="#br0" timeOffset="68748.85">12196 10207 8 0,'4'9'36'0,"2"-1"-1"16,2 3 1-16,0-3 1 0,7 3-2 0,-1-2-5 16,-1 1 1-16,6-1 0 0,-1-2 0 0,-3 1-4 0,2 2-1 15,0 0-8-15,0-1 0 0,-6-2 2 0,0 0-6 16,2 0 6-16,-4 1-6 0,1 1-5 0,0-1 3 15,-2 2-2-15,1-2 0 0,-4 0 0 0,3 1-3 16,0-3-5-16,-1 2 3 0,1 0 1 0,-3-4-1 16,3 2 2-16,-3 1-3 0,0-4 2 0,2 2-3 15,-2-2-1-15,1 2 4 0,-2 0-1 0,1-3-7 16,0 1-7-16,-2-2-20 0,0 2-19 0,-3-3-34 16,1 2-88-16,-1-2 40 0</inkml:trace>
  <inkml:trace contextRef="#ctx0" brushRef="#br0" timeOffset="69194.85">11937 10300 56 0,'0'0'66'16,"0"-4"-8"-16,0 4-2 0,0 0-6 0,0 0 1 15,0-6-1-15,0 6-10 0,0 0-1 0,0 0-2 16,0 0-6-16,2-3-3 0,-2 3-5 0,0 0-1 15,0 0-5-15,0 0-1 0,0 0-1 0,11 9-2 0,-5-5-1 16,4 0-3-16,-1 2 2 0,0 1-3 0,9 2-3 16,0-1 5-16,1 1-3 0,8 5-1 15,-2 1 0-15,1-3-1 0,-3 2-3 0,1-1 3 0,-1 3-4 16,0-3-2-16,-6-2 7 0,2 0-3 0,-3 0 5 16,0-1-7-16,0 0 0 0,-5-3 1 0,-2-2 0 15,0 1 1-15,0 1-3 0,-4-3 2 0,-1-2 1 16,0 3-3-16,1-1-2 0,-3-2 10 0,1 2-8 15,0-1-2-15,-3-3 2 0,4 2-5 0,-2 0-13 16,-2-2-7-16,0 0-11 0,0 5-19 0,0-5-54 16,-5 7-117-16,5-7 52 0</inkml:trace>
  <inkml:trace contextRef="#ctx0" brushRef="#br0" timeOffset="69579.85">11791 10428 9 0,'4'2'64'0,"0"3"-5"0,-3-1-6 0,3 1-5 16,0 0-3-16,-2 0-7 0,5 1-3 0,-3 1 0 15,-2-3-5-15,6 3-6 0,-3 3 2 0,4-1-2 0,-3-1-3 16,1 1-3-16,0 1 2 0,2-1-6 16,-1 1-2-16,4 3-2 0,0-1 6 0,-2 0-5 15,1 2 1-15,1-2-3 0,0-1 4 0,-1-2-5 16,2 3-1-16,-2-2-1 0,0-3 2 0,-1 2 2 0,-1-1-3 15,0-3 2-15,-1 1 0 0,1-3-1 0,-4 0-1 16,5 0-12-16,-5-3-8 0,4 0-14 0,-3 0-17 16,2-3-62-16,-2-1-116 0,2-2 52 0</inkml:trace>
  <inkml:trace contextRef="#ctx0" brushRef="#br0" timeOffset="70119.85">12042 10418 32 0,'9'7'44'0,"2"0"-3"0,1 0-6 16,-2 1-2-16,-1 0-5 0,0 1-2 0,1 0 2 15,0-2-3-15,-1 2-5 0,1 0-3 0,1 0 2 16,-5 0-3-16,4-1 3 0,0 0-3 0,-1 0-3 15,0-3 0-15,3 1-4 0,-5 1 1 0,4-3 2 16,-5-1-1-16,4 4-3 0,-4-2 0 0,0-3-4 16,-2-1 0-16,1 4 3 0,1-3-6 0,-3 1 4 0,0 1 15 15,0-1-18-15,1-3 2 0,-3 5 0 16,2-1-5-16,-1 0-12 0,1 0-10 0,2-1-13 16,-4-1-42-16,1 1-83 0,3 1 38 0</inkml:trace>
  <inkml:trace contextRef="#ctx0" brushRef="#br0" timeOffset="70844.85">11960 10131 15 0,'0'0'58'0,"6"-2"-5"0,-6 2-5 16,0 0-6-16,0 0-9 0,0 0 1 0,0 0-3 15,0 0-4-15,0 0 2 0,9 4-7 0,-9-4 3 16,0 0-6-16,5 2 8 0,-1 0-7 0,1 0-6 16,0-1 3-16,0 2 1 0,2-2-2 0,-2 4-2 15,0-3-3-15,4 1-2 0,-1-1 0 0,1 3-1 16,2-2 6-16,-2 0-5 0,3 1-1 0,-1 1 1 15,-1 0-7-15,2 0 7 0,1 2-2 0,-3-1-5 16,5 2 2-16,1 2-4 0,-5-3 5 0,4 4-3 16,3-2 1-16,-5 1 1 0,6-1-3 0,-5 3-1 15,3-2 0-15,-3 2 0 0,1-2 0 0,-1 0 6 16,1 1-5-16,-4-4 3 0,0 1 5 0,0-2-9 16,-1 0 0-16,1 0 0 0,-2-2 0 0,-5 0 0 15,1 1-2-15,-1-2 2 0,1 1 3 0,-1-1 1 16,-3 2-8-16,3-3 3 0,1 2 9 0,-4 0-11 0,3 0 4 15,-4 1 1-15,3-1-5 0,-1-1 7 0,2 2-5 16,-1 0-1-16,-2-2 1 0,3 1-6 0,1-1-12 16,-4-1-4-16,3 0 0 0,-4-2-8 0,4 7-4 15,-3-6-6-15,-1-1-47 0,0 0-94 0,0 0 41 16</inkml:trace>
  <inkml:trace contextRef="#ctx0" brushRef="#br0" timeOffset="71388.85">12026 10181 8 0,'0'-5'67'0,"0"5"-7"0,0 0-8 0,0 0 2 15,0 0-10-15,13 9-7 0,-6-5-5 0,0 1 3 0,2 1 1 16,0 4-10-16,1-4-2 0,3 2 0 0,0 1-1 16,2 2-5-16,-2 1-3 0,2-3-4 15,-1 3 3-15,2-4-5 0,0 0 3 0,3-1-4 16,-2 0-6-16,2 0 9 0,-1 0-6 0,0-2 4 0,-1 2-4 15,-1-1-2-15,1-2 2 0,-2 4-1 0,-2-4 2 16,-1 1-3-16,0 0-4 0,-2-1 4 0,-1 3-4 16,-1-4 3-16,1 7 4 0,-5-8-7 0,2 3 1 15,-2 2 2-15,1 0-2 0,0-3 10 0,-1 3-10 16,-3-1 0-16,3-1 2 0,-4 0 3 0,3 0-7 16,-2-1 4-16,-1 0-1 0,0 1-19 0,0 0-13 15,3-1-16-15,-2-1-52 0,-1 1-108 0,0-4 48 0</inkml:trace>
  <inkml:trace contextRef="#ctx0" brushRef="#br0" timeOffset="72232.85">12206 10045 48 0,'0'0'60'0,"0"0"-7"0,0 0-5 16,0 0-6-16,0 0 1 0,0 0-8 0,0 0-7 0,0 0 1 15,0 0-1-15,0 0-6 0,0 0 0 16,0 0-2-16,0 0-4 0,0 0-3 0,0 0 1 16,0 0-3-16,-1 10 2 0,1-10-7 0,-5 2 6 0,5-2-4 15,0 0-2-15,0 4-1 0,0-4 4 0,0 0-6 16,0 0 2-16,0 0 7 0,-4 5-10 0,4-5 0 15,0 0 4-15,0 0-7 0,0 0 8 0,4 5 5 16,-4-5 5-16,0 0 5 0,0 0 4 0,0 0 0 16,0 0-6-16,0 0 2 0,0 0-6 0,0 0-5 15,0 0 2-15,-14-2-3 0,14 2 2 0,0 0-2 16,0 0-4-16,-9-3 6 0,9 3-5 0,0 0 0 16,0 0-5-16,-9 0 3 0,9 0-4 0,0 0-2 15,-7-1 7-15,7 1-2 0,0 0 2 0,0 0-6 16,-8 0 2-16,8 0 0 0,0 0-1 0,0 0-1 15,0 0 4-15,0 0 5 0,0 0-8 0,0 0 1 16,0 0-2-16,0 0-3 0,0 0 3 0,0 0 4 0,0 0-6 16,0 0 0-16,0 0-1 0,-1 4 3 0,1-4-4 15,0 0 1-15,1 5 9 0,-1-5-1 16,4 4-6-16,-3 2-1 0,3-3 0 0,0 1 9 0,-2 1-12 16,3 0 10-16,4 4-2 0,-4-2 1 0,3 1-2 15,2-1 6-15,-1 3-5 0,-1-1-3 16,6 1 0-16,-4 2 5 0,2 0-3 0,2-2-4 0,-1 2 5 15,1-2-3-15,-2 1 9 0,-1-3-4 0,1-1 0 16,-1-1-3-16,-1 1-3 0,0-3-2 0,-4 1 3 16,1-2 0-16,-1 0 1 0,-1-1-5 0,-2 2-21 15,-1-2 2-15,2 0-19 0,-3 2 2 0,2-2-13 16,-3-2-8-16,-3 7-59 0,3-7-130 0,-1 6 58 0</inkml:trace>
  <inkml:trace contextRef="#ctx0" brushRef="#br0" timeOffset="73012.85">11817 10178 11 0,'0'0'62'0,"0"0"-11"16,0 0-2-16,0 0-9 0,0 0-5 0,0 0-3 16,0 0-5-16,0 0 0 0,0 0 0 0,5 8-9 15,-5-8 4-15,4 4-7 0,-4-1 0 0,5-1-2 16,-1 1 1-16,-3 1 0 0,4 0-1 0,-1 0-3 16,0 0-1-16,0 4-1 0,1-6-1 0,-1 5 2 15,3 1-5-15,-1 1 4 0,1 1 1 0,1 0-7 16,-2 1 3-16,5 3 2 0,-4-3-2 0,3 2-5 15,2 0 6-15,-3 0-5 0,0-3 4 0,3 2-1 16,-5-1 3-16,3-3-7 0,-6 2 3 0,6 0-3 16,-4-2 3-16,1 1-3 0,-2-1 3 0,-1-2-1 15,2 3 0-15,-2-2 4 0,0-1-6 0,-2 1 3 0,2-2-1 16,-1 2 2-16,1 0-4 0,-3-1-1 0,5-1 3 16,-1 1-9-16,-1 1-12 0,3 0-15 15,-1-3-16-15,-2 2-35 0,2-3-93 0,-1 1 41 0</inkml:trace>
  <inkml:trace contextRef="#ctx0" brushRef="#br0" timeOffset="73451.85">11791 10357 54 0,'8'3'58'15,"-3"1"-2"-15,1-1-4 0,1 2-12 0,-2 0-2 16,3 2 1-16,-2 2-8 0,4-1-2 0,-1 3-5 16,-2-1-1-16,3 3-2 0,-1 2-2 0,1-1 0 15,0 0-6-15,-2-3 3 0,-1-2-2 0,1 0 2 16,0 3-4-16,-3-4-1 0,1 0-2 0,1 1 4 0,-3-2-7 15,-1 2-1-15,0-6-10 0,3 2-7 16,-5 2 3-16,2-3-6 0,-2-3-6 0,-1 4-8 16,4-2-19-16,-4-3-33 0,0 6-86 0,0-6 39 0</inkml:trace>
  <inkml:trace contextRef="#ctx0" brushRef="#br0" timeOffset="74599.85">12081 10033 1 0,'0'0'24'0,"0"6"-10"16,0-6 1-16,-2 4-1 0,2-4-2 15,0 4 0-15,0-4-3 0,-3 5-1 0,1-1 4 0,-1 0-4 16,1-2-1-16,-1 5 3 0,-1-2-3 0,0 0-3 15,-1 2 3-15,-1 1 0 0,-2-1-4 0,3 2 5 16,-3-1 9-16,-3 5 3 0,-2 0-3 0,0 0-3 16,3-1 3-16,-10 8-6 0,2-2 1 0,-1-1-1 15,1 2-3-15,1-4 6 0,-5 0 0 0,3 1 0 16,-4-1 0-16,6-5-1 0,1 2 4 0,-2 1-7 16,0-1 3-16,0-1-4 0,4-1 3 0,0 0-3 15,2-2 3-15,1-2-5 0,2-1 10 0,2 2-10 16,0-4-3-16,2 0 5 0,0 1 0 0,2 0-10 15,-3-1 4-15,6 1 5 0,-4 0-4 0,1 0-4 16,2-2 6-16,-4 3-4 0,5-2 5 0,0 0-4 0,0-3-2 16,0 7 2-16,0-3 2 0,3-1-8 0,-2 1 0 15,1 0-10-15,1-2-18 0,1 0-53 0,-1 0-91 16,3 1 40-16</inkml:trace>
  <inkml:trace contextRef="#ctx0" brushRef="#br0" timeOffset="75205.85">11956 10279 26 0,'-17'13'32'0,"3"0"2"15,0-1-2-15,-1-3-4 0,6-1 2 0,1 1-3 16,-2-1-2-16,3-2 10 0,-1 3-7 0,0-1-5 16,1-3 7-16,3 1-15 0,0 0 0 0,-1-1 1 15,1 3-5-15,-1-2 3 0,2-2-5 0,2 3-1 16,-2 0 2-16,1-3 0 0,-2 1-2 0,4 0 1 0,-4 0-1 15,3-1 1-15,-2 1-3 0,2 0-4 16,0-2 2-16,-2 0 0 0,3 1-17 0,0-4-4 16,-5 5-10-16,2-3-10 0,3-2-32 0,0 0-75 0,0 0 33 15</inkml:trace>
  <inkml:trace contextRef="#ctx0" brushRef="#br0" timeOffset="75872.85">12377 10186 25 0,'-4'4'31'0,"0"1"-4"0,-3 3-4 0,-1-1 3 16,0 0-3-16,-1 2-6 0,-2 1 3 0,-1 0-5 16,-3 4 1-16,-1-2 5 0,-5 4-1 0,0 1-3 15,3-4 3-15,-5 2-1 0,9-4 6 0,-9 6-10 16,1-1 5-16,4-3-6 0,1 0-5 0,1-2 10 15,-3 3-7-15,-5 2 4 0,10-5-8 0,-3 1 4 16,0-1-2-16,4 4-3 0,0-5-2 0,-1-1 1 16,5 1 0-16,2-3-1 0,-2 3 0 0,3-5 4 0,1 0-3 15,-1 1 0-15,3-1-1 0,0-2-3 16,1 1 4-16,-1 0-3 0,2 0-13 0,1-4-13 16,-3 4-16-16,3-4-42 0,2 3-86 0,-2-3 39 0</inkml:trace>
  <inkml:trace contextRef="#ctx0" brushRef="#br0" timeOffset="76416.86">12605 10268 14 0,'-5'2'44'0,"0"0"-6"0,1 1-1 0,-2 0-3 16,1 0-4-16,-2-1 0 0,-3 3-4 0,2 0-6 16,-1 1-1-16,-2 0-4 0,2 0 6 0,-3 2-1 15,1 1-5-15,-3 2 1 0,-1 1 2 0,2-3-3 16,-4 3-5-16,4-1 3 0,-2 0-3 0,2 2 0 15,-1-2 3-15,0 0 0 0,-3-1 2 0,1 2 7 16,3-2-8-16,-2 1 0 0,0 0 4 0,1-1-1 0,-2-2 1 16,5 1-8-16,-1-4 6 0,2 4-1 0,-3-2-3 15,5-3 2-15,1 3-2 0,-1-4 1 0,3 2-5 16,-2 2-4-16,2-3-1 0,0 0 9 0,-1 2-3 16,2 1-4-16,-1-5-3 0,-1 5 4 0,1-2 0 15,-1 0-13-15,0-1-5 0,1 0 0 0,1-2-13 16,0 2-4-16,-1-1-5 0,3 1-8 0,-1-3-7 15,3-1-41-15,-5 5-97 0,5-5 43 0</inkml:trace>
  <inkml:trace contextRef="#ctx0" brushRef="#br0" timeOffset="76871.85">12572 10471 33 0,'-6'5'37'0,"-1"-3"-6"0,2 5 7 16,-1-2-6-16,0-1-1 0,-2 3-3 0,0-1-2 15,1 1-4-15,-2 1 3 0,-2-2-2 0,3 0 0 16,-2 2-1-16,0-2-3 0,0 1-4 0,-2-2 0 0,2 2 1 15,-3 1-5-15,3-3 1 0,1 4 2 0,-2-2-5 16,2-2 1-16,0 3-6 0,0-3 1 0,-1 0 0 16,3 2 4-16,0-2-4 0,0 2-2 0,1-2 4 15,0 0-3-15,0 0-4 0,1-1 7 0,0 0-3 16,0 3-2-16,-1-3-9 0,3-2-13 0,-5 3-16 16,5 1-45-16,-1-5-88 0,0 2 39 0</inkml:trace>
  <inkml:trace contextRef="#ctx0" brushRef="#br0" timeOffset="131084.43">14255 14476 13 0,'0'0'47'0,"0"0"-3"0,-1-3-2 16,1 3-3-16,0-4-5 0,0 4 3 0,0 0-1 16,-2-5-5-16,2 5-5 0,0 0-3 0,0-6 0 15,0 6-5-15,0-4-1 0,0 4 0 0,3-4 2 16,-3 4-4-16,1-4-2 0,-1 4-3 0,0 0 4 16,0 0-6-16,0-4-1 0,0 4 0 0,0 0 2 15,0 0-2-15,4-2 0 0,-4 2-3 0,0 0 1 16,0 0-2-16,9 0-2 0,-9 0 4 0,0 0-6 15,0 0 6-15,7-1-5 0,-7 1 3 0,0 0 1 0,0 0-1 16,0 0-5-16,10 0 8 0,-7-2-9 16,-3 2 4-16,7 0 1 0,-7 0-1 0,10 0 1 15,-10 0-2-15,12 0 0 0,-12 0 0 0,8 0-1 0,-1 0 0 16,-1 2 8-16,-1-1-4 0,0 0-3 0,2 0 1 16,0 2-10-16,1-2 10 0,0 0 4 0,-3 2-7 15,5-2-2-15,-1 0 4 0,3 1 0 0,-1-2-1 16,-2 0 2-16,0 0-1 0,0 0 10 0,1 0-5 15,-2 0-3-15,0 3 0 0,0-3-1 0,0 0-5 16,0 0 8-16,2-3-7 0,-2 6 4 0,-2-3-2 16,3-3 4-16,-1 3 1 0,3 0-2 0,-2 0-2 15,3 0-1-15,-1-2-1 0,-1 0 0 0,3 1-2 16,0-1 2-16,-2 1 1 0,1 0-4 0,1 1 10 16,1 0-5-16,-1 0 0 0,-1 0 0 0,4 0 3 15,-2 0-3-15,-2 0-3 0,4 0 2 0,-4 0 1 16,5 0 1-16,-5 1-2 0,3-2 3 0,3 2-2 0,-5-1 1 15,2-1-5-15,3 1 3 0,-4 0-1 0,-1-1 4 16,1-1 0-16,3 1 1 0,-2-1-1 16,-2 0 4-16,1 1-7 0,-1-1 3 0,2 2 3 0,-2-4-9 15,-1 3 0-15,2 0 1 0,-1 0 4 0,0-3-1 16,4 4-2-16,-4 0 1 0,0 0 1 0,1 0-3 16,-1-1 4-16,5 1-2 0,-6 1 1 0,9-2 1 15,-5 1-1-15,1-2 7 0,-1 2-6 0,-1 0 1 16,-2 0-4-16,6 0-1 0,-6 0 5 0,2-1-1 15,1 1-1-15,-1-2-3 0,-1 0 5 0,0 0 1 16,-1 0-6-16,5-1 6 0,-2 0-3 0,-2 2 0 16,5 0-5-16,-1-1 5 0,0 1-3 0,0-2 4 0,3-1-6 15,-2 4 23-15,1-2-1 0,1 2-5 0,-1 0-2 16,1 0 0-16,0 0-3 0,1 0 1 16,7-1-2-16,-9 1 6 0,8 0-9 0,-7 0-1 0,1-1 4 15,-3 0-1-15,9-1-4 0,-6 2 3 0,-3 0-2 16,1-1 3-16,1 1-5 0,-3-1 1 0,0 1-2 15,0-1 7-15,-4 1-4 0,0 0 2 0,-1 0-2 16,-2 1 1-16,2-1-11 0,0 1 2 0,-1 0-1 16,0-1-3-16,3 2 4 0,-4-1-5 15,-1 0 3-15,4-1-2 0,-1 1 1 0,-1-1 4 0,1 0 2 16,6 5-7-16,-2-4 2 0,1 0 4 0,-1-1-1 16,1 0-1-16,2 2 6 0,-1-2-5 0,0 0 5 15,4 0-4-15,-4-2-4 0,3 2 8 0,1-1-9 16,5 1 12-16,-7 0-10 0,0-1 9 0,5 2 0 0,-2-5-1 15,-5 4-4-15,3 0 0 0,1 0 3 16,-5-2-2-16,5 4-2 0,-3-2 5 0,1 3-1 0,1-3-4 16,6 2 5-16,-8-2-1 0,9 0-3 0,-8 2 1 15,10-1 4-15,-4-2-2 0,1 3-8 0,0-1 12 16,-7 1-1-16,6-2-2 0,-5 0-1 0,-4 2 6 16,1-2-5-16,-6 1 3 0,-3-1-4 0,4 0 3 15,-5 3-4-15,-1-1 5 0,-2-4-3 0,0 2-5 16,-6 0 4-16,8 2 7 0,-8-2-5 0,7-2 2 15,-7 2 0-15,0 0 2 0,6 2-3 0,-6-2 4 16,0 0-5-16,0 0 3 0,6 1-5 0,-6-1-9 16,0 0-5-16,2 5-11 0,-2-5-22 0,0 3-47 15,0-3-102-15,-6 3 46 0</inkml:trace>
  <inkml:trace contextRef="#ctx0" brushRef="#br0" timeOffset="132362.43">14686 14629 9 0,'-8'-1'65'0,"8"1"-5"0,0 0 0 0,-5-3-2 0,2 1-4 15,3 2-6-15,0 0-11 0,-5-3 8 0,5 3-13 16,0 0-2-16,-8-4-6 0,8 4 6 0,-6 0-4 15,6 0-10-15,-9-2 0 0,9 2-1 0,-11 0 1 16,11 0-1-16,-12-1-9 0,8 1 2 0,-4-1 6 16,2 0-5-16,6 1 1 0,-10-2-10 0,2 1 10 15,8 1-5-15,-7-1 0 0,7 1 4 0,-9 0-1 16,9 0-9-16,0 0 5 0,-7 0-1 0,7 0-1 0,0 0 3 16,-5-3-2-16,5 3-3 0,0 0-9 0,0 0 14 15,0 0-3-15,0 0-2 0,0 0 3 0,0 0 0 16,0 0-2-16,0 0 12 0,0 0-10 0,0 0 7 15,0 0-1-15,0 0-5 0,0 0 1 0,0 0 2 16,0 0-2-16,12-4 0 0,-12 4 4 16,9-3-2-16,-9 3-3 0,7-2 2 0,-5-1 1 0,4 2 2 15,-6 1-4-15,9-2-6 0,-3 2 1 16,-6 0 4-16,9-2-2 0,-1 2-1 0,0-1 2 0,2-2 1 16,0 3-13-16,3 0 9 0,0 0 2 0,-1-1-1 15,6 2 4-15,-5-2-8 0,5 0 6 0,2 0-3 16,0-1 1-16,0 2-8 0,4-3 13 0,3 3-3 15,1-2-4-15,3 1-4 0,-4-1 11 0,2 2-13 16,1 0 10-16,0 0-2 0,1 0-4 0,0 0 2 16,-1 0 4-16,-2-1-7 0,4 2 6 0,-2-2-1 15,0 2 6-15,-2-1-5 0,-6 0-6 0,7 0 4 0,-7 0-3 16,-1 0 6-16,0-2-5 0,1 1 3 16,-3-1 2-16,3 1-3 0,-3 1-8 0,-1-1 11 15,0 1-4-15,1-5 2 0,-2 5 1 0,1 0-3 0,2-1 4 16,0-1-8-16,2 2 2 0,6-1 0 0,-6 0 7 15,6 2-3-15,2-2-2 0,-2 2-2 0,4-1 5 16,-2 1-1-16,1-1-1 0,2 0 0 0,3 2 1 16,0-2-6-16,-2 1 2 0,2-1-1 0,0 0 6 15,3-1 6-15,-3 2-11 0,0-1 5 0,0 0 0 16,1 0-2-16,-3 0 3 0,3 0-6 0,-2 3 8 16,-2-6-7-16,0 3 0 0,-1 0 6 0,-1 0-9 15,0-3 2-15,-2 2 3 0,-1 0 4 0,0-1-2 16,-1 1 1-16,-7-4-4 0,2 1 2 0,0 2-5 15,-2-1 1-15,2 1 3 0,-1-3-1 0,0 2 3 16,0 2-3-16,-5-1 10 0,1 0-9 0,2-1-2 16,-1 1 1-16,-6 0 1 0,3 2 1 0,-2-2-1 0,-2-1-3 15,3 3 2-15,-2-1 5 0,0 0-10 0,-1-1 4 16,-2-1 7-16,3 3-10 0,-7 0 5 16,2-1 2-16,-1 0 4 0,3 1-1 0,-9 0-5 0,8 0-2 15,-8 0 1-15,10 0 2 0,-5-3-5 0,4 6 6 16,-4-3-6-16,-5 0 4 0,12 0-3 0,-7 0 3 15,4 0 4-15,-2 1 0 0,1-2-6 0,-1 2 4 16,3-1-1-16,-1 0 1 0,-2 0-3 0,5-1 8 16,-6 1-4-16,3 0 0 0,-2 0-2 0,0-3-4 15,-7 3-1-15,9 0 4 0,-9 0 0 0,0 0-19 16,0 0-16-16,0 0-21 0,0 0-76 0,0 0-141 16,-18 8 64-16</inkml:trace>
  <inkml:trace contextRef="#ctx0" brushRef="#br0" timeOffset="171509.24">12821 6846 11 0,'0'0'64'0,"0"0"-5"0,0 0-1 0,0 0 0 15,0 0 1-15,0 0-2 0,0 0-9 0,0 0 1 16,0 4-4-16,0-4-2 0,0 0-4 0,0 0-5 16,0 0-6-16,-4 3 0 0,4-3-3 0,0 0 6 15,0 0-12-15,0 0 0 0,0 0 1 0,-9 1-14 16,9-1 9-16,-1 2 1 0,1-2-7 0,-4 4 5 16,4-4 6-16,0 0 9 0,-3 5 0 0,3-5 10 15,0 0 8-15,0 0-12 0,0 0 6 0,0 0-11 16,0 0 3-16,10-15-5 0,-7 9-2 0,1-1-5 15,1-1 2-15,1 1-3 0,0 0 1 0,4-3-12 0,-4 4 9 16,2-3-9-16,1 2 4 0,0 1-2 0,-1-2-2 16,-3 4 0-16,0 0-6 0,-1-1 4 0,2 1-2 15,-3 1 1-15,-1 1 1 0,0 0-9 0,-2 2 5 16,5-5 0-16,-5 5-7 0,5-2-5 0,-5 2-4 16,0-3-1-16,0 3-3 0,0 0 3 0,0 0-19 15,0 0 12-15,0 0-4 0,0 0 5 0,0 0-3 16,0 0-1-16,9 0-5 0,-9 0-1 0,0 0-34 15,0 0 6-15,0 0-3 0,0 0 5 0,0 0 8 0,0 0 3 16,0 0 3-16,0 0 4 0,0 0 4 0,0 0-9 16,0 0 9-16,0 0 1 0,0 0 9 15,0 0 5-15,0 0 3 0,0 0 2 0,0 0 19 0,-13-3-3 16,13 3 5-16,-4-7 7 0,4 5 0 0,0 2 8 16,-2-6 9-16,2 6 5 0,0-6 1 0,0 6-12 15,0-5-1-15,0 5 5 0,2-7-7 0,-2 3 3 16,3 1-2-16,-1-2-4 0,1 2 0 0,2 1-5 15,-2-1 3-15,-2 0-8 0,1 1-2 0,-2 2 0 16,0 0 1-16,7-4-1 0,-7 4-4 0,0 0-2 16,2-3 6-16,-2 3-6 0,0 0 3 0,0 0-6 15,0 0 7-15,0 0 2 0,9 5-3 0,-8-1 4 0,1 2-10 16,-1-1 4-16,2 1 1 0,-2 1-3 16,2 3-3-16,-2 1-12 0,2-1-17 0,-1-1-24 15,-1 3-88-15,-2-2-155 0,2-1 70 0</inkml:trace>
  <inkml:trace contextRef="#ctx0" brushRef="#br0" timeOffset="173319.24">12955 14848 54 0,'0'0'84'0,"-1"-3"-9"0,1 3 2 0,0 0-11 16,0 0-9-16,-1-4-3 0,1 4-6 0,0 0 0 15,0 0-12-15,0 0-1 0,0 0-2 0,0 0-4 16,0 0-5-16,0 0-1 0,0 0 0 0,0 0-4 15,0 0-2-15,0 0-3 0,0 0-2 0,0 0 7 0,0 0-10 16,0 0 0-16,0 0 3 0,0 0-5 0,0 0 5 16,0 0-4-16,0 0 3 0,0 0 7 15,0 0 4-15,0 0 0 0,0 0 5 0,0 0-4 16,0 0 5-16,0 0-3 0,0 0 2 0,2-8-10 0,1 5-3 16,0-2 0-16,3-1-9 0,-2 1 11 0,5-5-1 15,0 1-6-15,3 0 2 0,1-4-2 0,1-1-2 16,-1 3 1-16,6-4-2 0,-3 2-6 0,0-2 6 15,1 3-8-15,-1 1 7 0,-3-2-6 0,1 2 2 16,0 0-7-16,-2 2 6 0,-2 4 4 0,-1-2-6 16,-1 1 3-16,-1-1-4 0,0 2 9 0,-2 1-3 15,-1 0-7-15,0-1 9 0,2 1-11 0,-3 0 6 16,0 4-2-16,-3 0 0 0,5-5-1 0,-2 4-6 16,-3 1-1-16,4-3-4 0,-4 3-9 0,2-5-8 15,-2 5 12-15,0 0-1 0,0 0-5 0,0 0 2 16,0 0-3-16,0 0 1 0,0 0 0 0,-13 10-1 15,13-10-4-15,-7 1 3 0,0-1 4 0,7 0 2 0,0 0 1 16,-10-1 9-16,10 1-6 0,-6-5 1 0,3 2 11 16,3 3-5-16,-7-2 0 0,3-1 1 15,1 1 3-15,-1-1-5 0,2-1 11 0,-1 1-3 16,3 3 12-16,-4-4 3 0,4 4-4 0,-3-3 2 16,3 3-10-16,-1-5 6 0,1 5 3 0,-1-5 1 0,1 5-2 15,-1-3-4-15,1 3-1 0,0 0 3 0,0-4-10 16,0 4 9-16,2-5-7 0,-2 5 8 0,4-3-2 15,0 2 3-15,-4 1-7 0,8-6 7 0,-6 6-14 16,2-1 8-16,3-1 5 0,-7 2-3 0,7-2 2 16,-2 2-7-16,-5 0 3 0,10-2 2 0,-2 2 0 15,-8 0 1-15,9 0-5 0,-9 0 4 0,9 0-4 16,-5 2-1-16,2 0 1 0,-1 0 7 0,1-1-7 16,0 3 9-16,-2 2-6 0,-2-1-2 0,2-1-1 15,1 3 6-15,-2 3-3 0,-2 0 2 0,3-2-6 16,-3 3-3-16,-1-1 2 0,0 0 4 0,0 2 0 15,0 0 1-15,0 0-6 0,0-2 7 0,-1 2-5 16,1 1-10-16,-3-2-25 0,2 3-34 0,-3-6-56 0,3 4-139 16,-4-2 62-16</inkml:trace>
  <inkml:trace contextRef="#ctx0" brushRef="#br0" timeOffset="177469.25">15450 13384 5 0,'-25'8'42'0,"-4"4"-2"0,1 0-9 0,2 2-5 16,-3-1 6-16,1 0-7 0,-2 3 3 0,4 0-12 16,-2-1 6-16,-1 2-7 0,3 0 2 0,0 0 0 15,2 0-8-15,-3-1 1 0,1-1-2 0,2 2 0 16,-1 0 1-16,0-3-3 0,1 3-1 0,0-2 0 15,-1 4 2-15,0-4 7 0,3 3-6 0,-5 0-3 16,3 2 3-16,0-1-3 0,0 2-3 0,-1 0 3 0,2 0 0 16,-1-2-6-16,5 4 6 0,-2-2 0 15,2 0 4-15,1 2-4 0,8-6 2 0,-3 6-1 16,0 1 2-16,4 1-4 0,4-8 3 0,-1 10-2 16,6-8 1-16,-1 8 0 0,1-1 7 0,2-1-12 0,3 1 0 15,0-2 3-15,1 3 2 0,-1-8-3 16,6 3 3-16,-2 3-4 0,-2 0-6 0,5 0 6 15,-1-4 0-15,-1 2-2 0,8 1 0 0,-4-3 3 0,1 1-5 16,2-1 4-16,2 1-5 0,1-2 3 0,0 3 0 16,1-2-1-16,3-2 4 0,3 1-5 0,-1-2 3 15,-2 2-2-15,2-3 5 0,3 0 4 0,-2 1-1 16,2-1-3-16,-1-2 5 0,3 2-10 0,0-2 4 16,-2-1 2-16,2 3-4 0,2-4 8 0,0 1-2 15,0 0-9-15,3-2 11 0,1 1 0 0,-2-1-9 16,1 0 5-16,-2-2-2 0,3 0 1 0,1-3 2 15,2 3 0-15,0-4 2 0,-2 2-8 0,1-3 7 16,1-1-4-16,13-1-4 0,-16 2-1 0,2-4 6 0,1 0-4 16,11 1-3-16,3-4 9 0,-2 1-3 15,-14 0 1-15,16-1-14 0,-17-1 8 0,3 0-1 16,1-2 0-16,-3 0-8 0,14-3 8 0,-16 0-2 0,4 0 2 16,11-4-1-16,-15 1-1 0,1 0 2 0,2-1 0 15,-3-2 11-15,-1 1-4 0,0-3 7 0,-3-1 3 16,0 0 0-16,0-1 0 0,0 0 3 0,-2 1-3 15,-2 1 0-15,-3-4-7 0,3 1 9 0,-1-1-7 16,-1 1 1-16,-2-1-7 0,-1 2-7 0,-1-2-12 16,-2 1-6-16,-7 4-9 0,5-8-2 0,-3 2-1 15,-1-1-26-15,-4-1-35 0,1-2-103 0,-1 0 46 16</inkml:trace>
  <inkml:trace contextRef="#ctx0" brushRef="#br0" timeOffset="189690.62">12642 10894 11 0,'8'-9'72'15,"2"2"-3"-15,0-6-2 0,3 3-15 0,1-3 5 16,2-3-4-16,0 2-3 0,0 0-6 0,3-4-9 0,2 2 3 15,-1-2-6-15,1 0 0 0,-7 3-11 0,9 0 4 16,-1-4 1-16,-4 8-9 0,-3-2 0 0,-1 1-6 16,0 2 6-16,-3 1-6 0,0 2-3 0,-1-3-6 15,-2 4 0-15,1-1-8 0,-3 1 8 0,-1-2-1 16,0 7 7-16,1-4-11 0,-2 2 2 0,-2-3 2 16,2 4-5-16,-3-1-3 0,-1 3-18 0,5-3 2 15,-5 3-5-15,0 0 8 0,0-6-3 0,0 6 4 16,0 0 2-16,0 0 0 0,0 0-10 0,0 0 9 15,0 0-2-15,-18 6 0 0,18-6-1 0,-7 1 2 16,7-1 4-16,0 0 6 0,-8 0-6 0,8 0 7 0,0 0 0 16,0 0 5-16,-9 0 3 0,9 0-4 0,0 0 13 15,0 0 0-15,-5-2-3 0,5 2 3 16,-5-5-6-16,5 5 2 0,-3-2 3 0,3 2 7 0,-2-3-6 16,2 3-1-16,0 0-3 0,-5-4 3 0,2 2 0 15,3 2-6-15,-7-4 1 0,3 3-4 0,0-1-2 16,4 2 4-16,-12-2 0 0,10 0 0 0,-5 0 4 15,7 2-6-15,-7-3 6 0,3 1 8 0,1-1 7 16,3 3-4-16,0 0 5 0,-5-3 5 0,5 3-6 0,-2-4 6 16,2 4-9-16,0 0 2 0,-2-5-2 0,2 5 1 15,4-5-6-15,-1 0 1 0,-1 1-1 16,1 1 1-16,1-1-1 0,0 2-4 0,-3-2 3 0,5 0 3 16,-2 2 0-16,1-1-11 0,0 1-1 0,0 0 1 15,-1 2 0-15,-4 0-3 0,0 0 4 16,12 0 4-16,-9 2-5 0,0 2-4 0,0-1 5 0,-2 4-9 15,-1-1-3-15,2 3-8 0,-4 0-6 16,-1 3-12-16,-2 0 0 0,1 0-23 0,-1 1-59 0,-1-5-125 16,1 5 56-16</inkml:trace>
  <inkml:trace contextRef="#ctx0" brushRef="#br0" timeOffset="193390.62">12837 7071 23 0,'0'0'71'0,"0"0"-7"0,0 0-3 0,0 0-7 15,0 0-8-15,0 0-3 0,2 6-3 0,-2-6-7 16,0 0-5-16,0 0 4 0,0 0-12 0,-4 5-1 15,3-1 5-15,1-4-11 0,0 0 0 0,-4 4 2 16,4-1-4-16,0 0 1 0,0-3 2 0,0 0-3 16,-4 4-1-16,4-4 3 0,0 0-8 0,-2 3 9 0,2-3 3 15,0 0 9-15,0 0-15 0,-3 3 15 16,3-3-2-16,0 0 6 0,0 0-2 0,0 0 2 16,0 0 2-16,0 0-7 0,0 0-3 0,9-11-1 0,-5 7-6 15,-1-1 5-15,0 1 0 0,4-1-9 0,-1-3 3 16,3-2-5-16,-1 2 3 0,2-3-5 15,-4 3 1-15,6-2 1 0,-2 1-3 0,0-5-10 0,2 1 14 16,-3 2 4-16,3 1-1 0,1-1 1 16,-4 2-2-16,1 0-2 0,1 1-5 0,-4 0 2 0,0-1 2 15,-1 0-6-15,3 2 5 0,-4 2-5 0,0 0 2 16,-1 3 0-16,0-3 0 0,1 2-2 0,-4 0-8 16,1-1 7-16,0 1 6 0,-2 3-7 0,5-5-11 15,-5 5 4-15,0-2 0 0,0 2 7 0,0 0-1 16,0 0-20-16,4-3 14 0,-4 3-8 0,0 0-4 0,0 0 0 15,0 0-8-15,0 0-1 0,0 0 6 0,0 0 3 16,0 0 5-16,0 0 0 0,0 0 3 0,0 0-2 16,0 0 5-16,0 0-3 0,0 0-1 0,0 0 5 15,0 0 0-15,0 0-10 0,0 0 14 0,0 0-1 16,0 0-1-16,0 0 0 0,0 0 2 0,0 0 0 16,0 0 5-16,0 0-5 0,-11-2-6 0,11 2 5 15,-5-4 1-15,2 1-4 0,3 3 1 0,0 0-1 16,-6-2 5-16,6 2-2 0,-6-3 7 0,4 1-4 0,2 2 2 15,0 0 2-15,0 0-8 0,-8-3 4 16,8 3-2-16,0 0-7 0,-5-2 6 0,5 2-1 16,-4-2-1-16,4 2 0 0,-5 0 0 0,5 0 2 0,-5-3 4 15,5 3-8-15,0 0 7 0,-6-1 6 0,6 1 4 16,0 0-8-16,-7-3 12 0,7 3 1 0,0 0-2 16,0 0 5-16,0 0-6 0,0 0 1 0,0 0 0 15,-2-3-9-15,2 3 3 0,0 0 2 0,0 0-2 16,6-7 2-16,-1 5-1 0,-5 2-7 0,7-2 11 15,-2-1-7-15,0 0-3 0,-5 3 7 0,8-2-9 16,-2 2-1-16,-6 0-2 0,6 0 2 0,-6 0-6 0,8 1 8 16,-8-1-4-16,6 3 0 0,-2-2-3 15,1 2 6-15,-4-1-3 0,2 2-4 0,-3-4 6 16,5 7-6-16,-5-2 4 0,1 3-4 0,2 1 8 0,-2-2-2 16,-1 1 1-16,3 3-6 0,-3 1-3 0,-3-1-19 15,3-2-22-15,-1 2-101 0,-3 1-165 16,0-5 73-16</inkml:trace>
  <inkml:trace contextRef="#ctx0" brushRef="#br0" timeOffset="-8099.9">8400 6643 26 0,'-1'-5'64'0,"1"5"3"0,-2-5-5 0,0 1-5 16,2 4-8-16,-2-3-3 0,2 3-6 0,0 0 1 0,-1-5-7 16,1 5-11-16,0 0 2 0,-2-4-4 0,2 4 1 15,0 0 0-15,-3-3-8 0,3 3 6 0,0 0-2 16,0 0 3-16,0 0 5 0,0 0 5 0,0 0-2 16,0 0-4-16,0 0 10 0,0 0-6 0,0 0 9 15,0 0-8-15,0 0-5 0,0 0-3 0,-1-4 1 16,1 4 2-16,0 0-2 0,0 0-8 0,0 0 4 15,0 0-3-15,0 0 1 0,0 0 1 0,0 0-10 16,0 0 5-16,0 0 2 0,0 0-1 0,0 0 0 0,0 0-16 16,0 0 10-16,0 0-3 0,0 0-2 15,0 0 3-15,0 0-1 0,0 0 3 0,0 0-10 16,0 0 5-16,0 0 1 0,0 0-2 0,0 0-7 0,0 0 1 16,0 0 12-16,0 0-12 0,0 0 3 0,0 0 2 15,-4 10-5-15,-1-8 7 0,5-2 0 0,0 7 5 16,0-3-8-16,0-1 0 0,0 2 2 0,0 3 4 15,0-3-3-15,-1 6 2 0,-2-4-4 0,2 3 5 16,1 0-2-16,-1 0-4 0,1 1 4 0,-2-1-7 16,1 1 3-16,0 0 6 0,-3 1-3 0,8 0-3 15,-4 0 1-15,0-2 5 0,0 3 1 0,0-2-4 16,0 2 2-16,1 2 2 0,0 2-7 0,1-2 9 16,0-1 2-16,-2 0-2 0,4 4 3 0,0-5-3 15,-2 3-4-15,1 1-2 0,1 0 4 0,-4-2 0 0,1 2 4 16,-1 0-4-16,1 0 0 0,-1-1-4 0,1 2 3 15,-2 1 0-15,1-2-3 0,0-1-4 0,0-3 6 16,-1-1-2-16,1 0 3 0,-1 4 0 0,-2 1-3 16,3-2 6-16,4 3-7 0,-3-1-4 0,0-3 6 15,1 2 0-15,-2 1 1 0,1-5 0 0,-1 5 3 16,-1 0-6-16,1 1 2 0,-2-2 0 0,2 1 2 16,2-5-5-16,-2 0 8 0,1 0-2 0,-1 1-4 15,0-1-1-15,1-3 1 0,-1 0 3 0,0 2 3 0,2 1-2 16,-1-3 2-16,0 2-6 0,0 2 2 0,2-7-1 15,-3 6 4-15,1-7 3 0,1 4 0 0,3 1-4 16,-4-4-1-16,1 3 2 0,0 1-3 0,-1-1-1 16,2 0-3-16,0-1 5 0,-1 2-1 0,2 1-2 15,-2 1 2-15,2-1 4 0,0 3 0 0,1-5-6 16,-3 3-1-16,1-1 0 0,-1-1-2 0,0 1 3 16,0-1 4-16,1-1-6 0,0 0 3 0,0 3 0 15,4-1-9-15,-6 1 10 0,3 0-3 0,-2-2 1 16,0 5-3-16,0-6 2 0,-1 3 3 0,2 1-12 15,-2 3 9-15,3-2 3 0,-4 2 3 0,0 0-1 0,4-4 0 16,-4-1-1-16,1 0-2 0,-1 0 5 0,4-1-2 16,-3 2-3-16,-1-3 4 0,0 0-4 0,1-1 4 15,-1 0-3-15,0 0 6 0,0-1 2 0,3 0-6 16,-6 2-1-16,3 2 0 0,3-3-2 0,-3 1 2 16,0-4 0-16,0 2 0 0,0-2 0 0,1 1 0 15,-1 0 2-15,3 0 0 0,-3-1-6 0,0 0 4 16,0 1 0-16,0-1-2 0,1 2 5 0,1-2-11 15,0 0 4-15,-2 2 2 0,1-1 1 0,-1 3 1 16,3 0 6-16,-2 0-3 0,-1 2 0 0,2-5-5 16,-2 1-4-16,2 1 7 0,-2-3-3 0,0 0-2 0,0-1 6 15,0 2-1-15,1-3 5 0,-1 1-1 0,0-4 7 16,3 3 1-16,-3-3 1 0,0 0 1 16,0 0-12-16,0 0 2 0,0 0 1 0,0 0-1 0,-4-13-2 15,4 7-4-15,-2 2-6 0,0 0 5 0,1-1-7 16,-2 1 4-16,2-1-1 0,-1 4 1 0,0-3-6 15,2 4 0-15,-1-6 4 0,1 6-1 0,-4-4 0 16,4 4-1-16,-3-3-1 0,3 3-1 0,-2-3 1 16,2 3 2-16,0 0-3 0,0 0 1 0,-4-5 3 0,4 5 3 15,0 0-4-15,0 0 2 0,-3-2 3 16,3 2-5-16,-6-4-1 0,6 4-2 0,0 0 4 16,0 0 4-16,0 0-2 0,0 0-1 0,0 0 2 0,0 0-2 15,0 0 2-15,0 0 2 0,0 0-10 0,0 0 0 16,0 0 7-16,0 0-4 0,-1-2 6 0,1 2-3 15,0 0 3-15,0 0 0 0,0 0-3 0,0 0-1 16,0 0-1-16,0 0-1 0,0 0 2 0,0 0 0 16,0 0 1-16,0 0 2 0,0 0-1 0,15-1 1 15,-15 1 1-15,5 0-4 0,-5 0 2 0,9-2 0 16,-1 2 0-16,5-1-4 0,-3 0 2 0,2 1 2 16,-1-1 2-16,-2-1-3 0,4 1-2 0,0 1 3 15,-2-4-1-15,3 4-2 0,-1-1 4 0,1-1-2 16,-4 1-4-16,2 1 6 0,0 0-5 0,0-1 6 0,-2 1-21 15,-1-2 2-15,-2 0 4 0,-1 2 0 16,3-1 2-16,-3-1 5 0,-6 2-1 0,9 0 1 0,-9 0-2 16,4-2 4-16,-4 2-4 0,0 0 5 0,8 0-1 15,-8 0 0-15,0 0 0 0,0 0 3 0,0 0-5 16,0 0 1-16,0 0-1 0,5-3-3 0,-5 3-7 16,0 0-20-16,0 0-14 0,0 0-16 0,0 0-13 15,0 0-33-15,0 0-29 0,0 0-102 0,-13-9-261 16,4 4 116-16</inkml:trace>
  <inkml:trace contextRef="#ctx0" brushRef="#br0" timeOffset="-6581.88">8377 6693 14 0,'0'0'78'0,"0"0"-4"0,0 0-13 0,-4-4-6 16,4 4-14-16,0 0 7 0,-5-2-7 0,5 2 0 16,0 0-5-16,0 0-2 0,-5-3-1 0,5 3-11 0,0 0 8 15,0 0 3-15,0 0-2 0,-12 2 3 16,12-2 6-16,0 0-5 0,0 0-2 0,0 0 1 16,-7 1-10-16,7-1 4 0,0 0 4 0,0 0 1 0,0 0-7 15,0 0-2-15,-8 0-3 0,8 0 4 0,0 0-10 16,0 0-1-16,0 0 2 0,0 0-5 0,0 0 4 15,0 0-4-15,-8-1-2 0,8 1 7 0,0 0-8 16,0 0 2-16,0 0 3 0,0 0 4 0,0 0-3 16,0 0-2-16,0 0 2 0,0 0 5 0,0 0-5 15,0 0-4-15,0 0 2 0,0 0-1 0,0 0 0 16,0 0-3-16,0 0 3 0,12-7-5 0,-7 6 3 16,1-1-2-16,1 0-2 0,2-2 4 0,1 1-4 15,0 1-8-15,2 0 7 0,-2 0-5 0,1-2 9 16,1 1-6-16,-1 2 2 0,1-2-23 0,-4 1-4 0,3-1 4 15,-1 3 14-15,-5-1-11 0,3 0-9 0,-2-1 15 16,2 1-2-16,-3-1 4 0,-5 2-1 0,9 0 4 16,-9 0-2-16,5-2-3 0,-5 2 5 0,9 0-2 15,-9 0 1-15,5 0 4 0,-5 0-1 0,0 0 0 16,7-2 3-16,-7 2-6 0,0 0 7 0,0 0-6 16,0 0 1-16,0 0 0 0,0 0-5 0,0 0 3 15,0 0 1-15,0 0-3 0,0 0-3 0,2 4 4 16,-2-4 8-16,0 0-7 0,0 0 2 0,0 0-2 0,-2 7 3 15,2-7 1-15,-3 4 1 0,3-4-1 16,-4 4-1-16,4-2 1 0,0-2 0 0,-4 5 1 16,3-2-3-16,1-3 3 0,-5 7 2 0,5-7 0 0,0 4-1 15,0-2 5-15,-5 4-6 0,5-4 5 16,0 2-9-16,0 2 6 0,0-1-5 0,0 1 3 0,1 4 6 16,-1-2-3-16,4 3-3 0,-4-2-4 0,5 2 8 15,-4 1 0-15,3 5-6 0,0 0 12 0,0 0-13 16,0 0 9-16,-3-2-2 0,4 4 0 0,-1-2-1 15,-3 0-6-15,3 1 6 0,-1-2-6 0,2 1 3 16,-4-3 3-16,3 3 1 0,-1-5-1 0,-1 3-2 16,3 1 1-16,-2-1-5 0,-1 0 10 0,2 2-1 0,-4 2-1 15,4-2-1-15,-2 1 0 0,2 0-3 16,-1 1 3-16,-1 0-2 0,1 0 3 0,2-1-3 16,-2 2 1-16,-1 0 1 0,-1-2 1 0,5 8 4 0,-3-2-3 15,3-4-8-15,-4 0 6 0,3-3 4 0,0 9-3 16,-2-2 4-16,-1-7-3 0,1 1 1 0,0 1 4 15,-1-2-9-15,-1 0 1 0,3-1-2 0,-4 2 2 16,2-6 2-16,0 5 0 0,2 0 2 0,-4-1-3 16,2-4 6-16,2 1 0 0,-3-5-5 0,1 4 1 15,0 0 3-15,2 0 8 0,-3-5 2 0,2 4 1 16,2 0 0-16,0-1-2 0,-1 2-3 0,-1-2-1 16,3 5-1-16,-5-2-7 0,3-2 0 0,-3-1 2 15,2 5 2-15,-2-2 0 0,3-1-3 0,-3-2 1 16,2 1-1-16,-1 1 5 0,1-2-5 0,-2 2 1 15,2 0-3-15,-2 3 1 0,-1-2 7 0,0-1-6 0,4-1-3 16,-3 0 3-16,-1-1-2 0,3 1 3 0,-2-2-2 16,2 1-4-16,-1-3-1 0,-2 5 2 0,3-7 0 15,-2 3-2-15,3-2 2 0,-3 0 1 0,-1-1-1 16,4 1-1-16,-3-2-1 0,-1 3 1 0,0-3-2 16,2 0 2-16,-2 0 5 0,2 0-1 0,-2 1-4 15,0-5-2-15,0 2 0 0,3 2-4 0,-3-4 1 16,0 0-17-16,0 0-46 0,0 0-43 0,0 0-117 15,-7-16-245-15,2 6 109 0</inkml:trace>
  <inkml:trace contextRef="#ctx0" brushRef="#br0" timeOffset="-5247.9">8476 6788 51 0,'3'-2'63'0,"-3"2"-2"0,5-4 2 0,-5 1 5 16,0 3-3-16,1-2-3 0,-1 2-14 0,-1-6-3 15,1 6-11-15,-10 0 0 0,10 0 0 0,-13 3-10 16,3 0 7-16,1 1-11 0,-2-2-1 0,0 1 2 15,0 1-4-15,3 0-9 0,2 0 13 0,-2-2-13 0,4-2 9 16,-2 4 2-16,5-3-5 0,1-1-3 0,-4 5-5 16,4-5 3-16,0 0-2 0,1 5-3 0,-1-5 1 15,0 0 4-15,13 0-1 0,-3-2 0 0,0 0 2 16,2 1-5-16,-2-2 2 0,3-1-8 0,-2 1 0 16,0 1 6-16,-1 0-1 0,1 1-4 0,-6 1-3 15,3-1 9-15,-1 0-6 0,0 1 6 0,-2-2-15 16,-5 2 19-16,9 0-12 0,-9 0 4 0,0 0-1 15,9 2-1-15,-9-2 3 0,0 5-5 0,0-5 7 16,0 5 9-16,-4 0 2 0,0 2-3 0,-2-1 9 16,0 2 1-16,-1 1 1 0,-3 2-4 0,1-2 0 15,-5 1 3-15,5-1 8 0,1-1-1 0,2-1-10 0,-1 3-3 16,0-1-3-16,3 0 0 0,0-1 2 16,0 2-1-16,2-2-5 0,2 2 1 0,0-1 2 0,0-3-4 15,4 2-1-15,-2-1-3 0,2 1 4 0,4-3-5 16,-2 0-8-16,3 1 9 0,0-1-3 0,0 0 3 15,1 0-3-15,-1-2 2 0,0 2-7 0,-3-4 0 16,2 3 4-16,-4-3-3 0,1 0 5 0,-1 1-6 16,1-1 6-16,-5-1 0 0,6 4-2 0,-2-3 0 0,-4-1-3 15,4 4 2-15,-4-4 0 0,-4 5 2 16,3 0 2-16,-4 1-5 0,-3-2 5 0,3 1-6 16,0 1 0-16,-1-1 4 0,3 0-1 0,-4 0 2 0,5 0-4 15,-5 0 1-15,5-1 4 0,-2 1-6 0,3-1-3 16,-3 0 7-16,4 0-2 0,0 1 5 0,1-1-2 15,2 2-9-15,-2-4 2 0,3 2 4 0,0 0-2 16,1-1 5-16,0 3-1 0,-1-4-2 0,1 3 1 16,-1-2-3-16,1 1 1 0,0 1 6 0,3 0-6 15,-6-2 3-15,5 2-2 0,-3 1-3 0,-3-3-6 16,3 3 10-16,-3-1 0 0,4-1 1 0,-5-1 2 16,0 2-6-16,2-1-11 0,0 1 15 0,-4-1-4 15,0 2 1-15,2-2-5 0,-2 4 4 0,-1-3 5 16,-1 5 2-16,3-4-1 0,-3 2-3 0,0 1-4 0,0 0 3 15,3 1 4-15,0 0 1 0,1 0-3 0,0 0-12 16,1-1-4-16,-1 3-5 0,4-4 7 0,1 1 3 16,-1-2-7-16,4 2-9 0,-1-1 17 0,2 0 5 15,-1-1 2-15,2-1-10 0,-1 1 6 0,-1-1-9 16,-1-1 7-16,-1 2 0 0,0-2 3 0,-2 1-7 16,1-3 7-16,-3 1 2 0,1 3-4 0,-3-3 4 15,3 0-3-15,-3 0 5 0,-3 3 2 0,3-2-2 0,-1 0 6 16,-2-1-1-16,-1 4 6 0,0-3-3 0,1 0 5 15,-2 5-14-15,-2-4 9 0,2 2 3 16,0 2-8-16,-2 0 3 0,1 2-3 0,1-1 3 0,0 0-5 16,-2 3 7-16,4-3-6 0,0 0 1 0,-1-1-6 15,4 1 9-15,0-1-2 0,0 2-2 0,4-3-3 16,-4-1 0-16,5 0 2 0,-2 1 1 0,-2-2 2 16,4-2-2-16,-1 2-1 0,1-1-4 0,-2-2-2 15,0 0 0-15,0 1 4 0,1 0 2 0,0-1 9 16,-1 3-15-16,1-3 7 0,-1 1 1 0,2 0-3 15,-1 2-4-15,0-2 2 0,-2 1 5 0,1 0 0 16,-1 0-2-16,1-2 1 0,0 1 0 0,-2 1 0 0,-2 1 1 16,2 5-12-16,-1-7 16 0,0 1 0 0,-1 1-3 15,1 0 5-15,0-2-9 0,-3 0 7 0,6 0 1 16,-6 2-3-16,3-4 0 0,0 2-2 0,0-1 0 16,0 2-6-16,0 0 6 0,0 0 5 0,0-1-6 15,0 1 0-15,0 0 6 0,-1 0-21 0,1 2 2 16,0-1-1-16,0-2 1 0,1 2 9 0,-1 0-1 15,0-2-4-15,4 2-3 0,-3-2 3 0,0 0 3 16,4-1-4-16,-1 2 2 0,0-1-5 0,-1-3 6 16,1 1 5-16,-2 1 0 0,-1 0-6 0,3-1 1 15,-4-3-5-15,2 3 0 0,-2 1-7 0,0-4 1 16,-5 7-8-16,3-2-12 0,-3-2-13 0,1 2-16 0,-2 0-7 16,-2-1-87-16,2-4-173 0,-3 3 76 15</inkml:trace>
  <inkml:trace contextRef="#ctx0" brushRef="#br0" timeOffset="-3766.9">8915 7009 71 0,'5'-5'85'16,"-5"5"1"-16,1-4 1 0,1 3-1 0,-2 1-13 15,0 0 5-15,-3-8-22 0,3 8 0 0,-3-4-5 16,3 4-9-16,-3-3-9 0,3 3-2 0,-9-2-3 16,3 2-4-16,6 0-2 0,-12 0 3 0,12 0-7 15,-14 2-4-15,5 1 2 0,2-1-7 0,1 0 5 16,-1 1 0-16,1-1-2 0,0 2-4 0,-1 0 0 0,1 1-2 16,2 1 4-16,0-1 4 0,-2 0-11 15,4 2 6-15,-1-2-4 0,2 0-1 0,-2 3-4 16,3-4 5-16,3 3 0 0,-2 1-2 0,2-3 1 0,-1 4 3 15,3-3-7-15,0 3-2 0,-1-1 8 0,2-3-3 16,1 1 1-16,0 1-4 0,-2-2 0 0,2 2-3 16,-1-2 4-16,0 0 2 0,-2-2-6 0,2 2 2 15,-1-2 2-15,-3 1-1 0,2 0 1 0,-1-2-2 16,-1 1 3-16,2 0 12 0,-1-1-14 0,-3-2 1 16,2 4-3-16,-1 1 7 0,-1-2-5 0,0-3-5 15,-2 6 4-15,1 0-1 0,-2-3 2 0,1-1 4 16,0 1 9-16,0 1-9 0,-1 2 4 0,1-2-6 15,-1-1 1-15,-1 1 2 0,0 1-2 0,0 0-3 16,-2-3 0-16,2 6 8 0,-1-3-5 0,0 0 0 16,0 2 0-16,-4 1-10 0,3-2-8 0,1 0-17 15,1 0-10-15,0-1-14 0,1-1-18 0,2 0-21 0,0-1-53 16,1-3-158-16,2 6 70 0</inkml:trace>
  <inkml:trace contextRef="#ctx0" brushRef="#br0" timeOffset="-3464.89">9008 7236 65 0,'3'4'67'16,"-3"-4"-9"-16,4 5 2 0,-1-1 9 0,0 0 0 16,-2-1-4-16,3 3-5 0,-4-1 14 0,3 2-6 0,-1 1-3 15,-1 0-5-15,2 2-6 0,-3 1-8 0,4-1-6 16,-3 0-3-16,2-1 4 0,-2 3-13 0,0-3-6 16,2 0 0-16,-2-2 0 0,-1 1-2 0,1-3-6 15,2 3-16-15,-1-3-21 0,-1-2-28 0,1-1-39 16,-2-2-70-16,-2 5-174 0,2-5 77 0</inkml:trace>
  <inkml:trace contextRef="#ctx0" brushRef="#br0" timeOffset="-2766.52">9560 6629 81 0,'0'0'82'0,"0"0"-9"0,0 0-8 0,0 0-6 16,0 0 2-16,5 15-17 0,-5-10-1 0,0-1-5 16,1 4-2-16,-1-2-7 0,2 3-4 0,-2 3 3 15,2-1-1-15,0 0 2 0,-2 4-4 0,0 0 2 16,2 4 4-16,-2 6-4 0,0-6 8 0,0 0-3 0,0 1 3 16,1 6-7-16,2 3 1 0,-3-4 1 15,3 3 3-15,-1-1-4 0,2-4 2 0,1 1 0 0,0 3-2 16,0-4-5-16,-1 3 0 0,1-1 5 0,0-1 0 15,4 0-1-15,-6 3 2 0,6-5 2 0,-3 4 1 16,1-2-8-16,0 0-1 0,0-5 2 0,-5 6-4 16,2-5 2-16,4 6 7 0,-4 1-4 0,1 2-1 15,-3 0-2-15,-1 2 3 0,-1-6-7 0,3 4 2 16,-2-2-3-16,-1 1 1 0,4-3-3 0,-5 3-4 16,2-2 0-16,-1-8 2 0,3 2-6 0,-1-3 3 15,0-5-5-15,-4-3 1 0,4 3-3 0,-1-5 1 0,-1 1 1 16,1-2-3-16,0-1-10 0,1 1-4 0,-2-2-12 15,0 0-3-15,1-1-14 0,-1-3-10 16,0 6-3-16,0-3-1 0,3-1-4 0,-3-2 2 0,2 7 8 16,-2-5-1-16,1 1 1 0,-1-3-1 0,1 5 2 15,-1-5-4-15,1 4-6 0,-1-4-10 16,0 0-41-16,0 0-56 0,0 0-174 0,3-13 77 0</inkml:trace>
  <inkml:trace contextRef="#ctx0" brushRef="#br0" timeOffset="-657.84">9522 6574 17 0,'0'0'51'0,"5"3"-2"15,-5-3-3-15,11-3 8 0,-4 2-5 16,3 0-2-16,3-1-6 0,0-1 2 0,3 0 0 16,2 0-10-16,1-2-4 0,-1 3-5 0,0-1 3 0,1 1-9 15,-6-1-1-15,2 2 3 0,-4-1 2 0,-1 1-6 16,-1 0-9-16,-3-1 11 0,-1 2-13 16,0-1-3-16,-5 1 6 0,8-1 2 0,-8 1 3 0,6-1-2 15,-6 1 1-15,0 0 2 0,0 0-3 0,0 0-1 16,0 0 0-16,0 0 4 0,7 2-7 0,-7-2-1 15,-3 6 1-15,3-6-3 0,-4 7 2 0,-3 0-4 16,4-4 0-16,-1 3 11 0,2-1-6 0,-1 1-2 16,1-1-2-16,-1 1-3 0,2 2 5 0,-2-3 3 15,3 2-2-15,0-1-1 0,0 0 4 0,0 1 4 16,0 1-9-16,3 0 10 0,-3 2 3 0,0 1-8 16,2-1 2-16,2 2 2 0,-3 0-1 0,5 4 0 15,-4 0-1-15,3 0-5 0,0 1 10 0,-1 3-10 0,-1-1 14 16,2 7-1-16,1-3-2 0,-1-4 0 0,2 0-3 15,-1 1 7-15,3 3 1 0,0 1 3 16,-5-4-5-16,5-1 4 0,-4 0 0 0,3 5-5 16,-2 1-3-16,3 0 2 0,-4-1 0 0,0 1-12 0,2 0 14 15,-1 1-2-15,-2 4 0 0,-1-1-3 16,1 0 0-16,-2-3-7 0,2-7 9 0,-1 1-8 0,0-1-1 16,0 2 1-16,-2-4-2 0,1 1 1 0,0 4 2 15,1-3 2-15,-1-2-4 0,-1 0 3 0,0 1-1 16,2-1 0-16,-2-1-5 0,1 1-6 0,-2 1 6 15,4-1 1-15,0-1-4 0,-2 1 4 0,0 0 0 16,0-1-4-16,0 0 2 0,-1-4 0 0,3 2-1 16,-4-2-3-16,3 0 3 0,-2 0-6 0,0 1 4 0,2-1 3 15,-3 2 4-15,1 4-5 0,-1-1-1 16,-1 0 0-16,-1-2 2 0,1-2-5 0,1 1 4 16,-1-1 0-16,0-2 2 0,1 0-2 0,-3 0 0 0,3-1-8 15,0-2 5-15,0-1 1 0,0 0-1 0,-1-3 0 16,1 2 0-16,1-2 0 0,-1 0-3 0,0-4 4 15,0 4 0-15,0-2 3 0,0-2-1 16,0 0-4-16,0 6 3 0,0-6-3 0,0 0 1 0,0 0 0 16,0 5-2-16,0-5-2 0,0 5 3 0,0-2 5 15,3 1-1-15,-3-4-3 0,2 9 0 0,-1-7 5 16,-1 4-3-16,2 0 0 0,-1-2 0 0,2 0-5 16,-2 3 6-16,1-5 0 0,-2 3 0 0,2-1-5 15,0-1 1-15,-2 1 0 0,0-4 1 16,2 4 1-16,-2-4 3 0,0 4 1 0,0-4 3 0,0 0-2 15,-3 4 2-15,3-4-6 0,-5 2-2 0,5-2 6 16,-4 6-3-16,3-1 0 0,-3-4-5 0,0 3 5 0,3-1 2 16,-5 1-2-16,4-1-5 0,0 0 6 0,2-3 2 15,-6 5-5-15,5-3 10 0,1-2 16 16,0 0 4-16,-6 4-4 0,6-4 0 0,0 0-1 0,-13-5 1 16,9 3-3-16,-1-1-6 0,0 1 0 0,-2 0-3 15,0-3 1-15,3 2 2 0,-2 1-11 0,0 0 5 16,0-1-6-16,-1 3 1 0,-5 0-1 0,7-3-1 15,-5 6 1-15,2-2-5 0,-1 2 0 0,0-1-1 16,-1 2-3-16,2-2 4 0,-1 1 1 0,0 1-1 16,-1 0 1-16,2-2-1 0,2 2 2 0,1-3-3 15,0 2-3-15,5-3 6 0,-8 3-5 0,4 0 2 16,1-1 0-16,3-2-2 0,-7 3 0 0,4-1 4 16,1 0-5-16,-3 1 1 0,1 0-2 0,2 0 7 15,-2 1-4-15,0-3 0 0,1 2 1 0,2 1 3 16,-2 0-3-16,1-2-3 0,-2 1 3 0,4-3 1 15,-6 2 3-15,6-2-4 0,0 6 0 0,0-6 1 0,0 0-5 16,0 0 7-16,0 0-5 0,0 0-17 0,0 0 8 16,0 0-4-16,0 0-5 0,10-13-2 0,-8 10-8 15,2-1 1-15,-1 0 0 0,2 0 10 0,-2 0-4 16,-1 2 6-16,1 0 4 0,1-2-2 0,-1 2 3 16,-3 2-1-16,4-5 2 0,-3 2 5 0,-1 3 0 15,2-7-6-15,-1 2 9 0,0-1-1 0,-1 0-2 16,2-2-5-16,0-3 10 0,-1-2-9 0,-1-1-2 15,2-7-5-15,-1-5-18 0,-2-2-10 0,1-1-19 16,1-5 6-16,-4 0-13 0,0 1-7 0,0-3 2 16,-4 1 2-16,0-1 21 0,-6-10 5 0,5 13 11 15,-4 2 10-15,-1 0 12 0,0 0 15 0,2 6 3 16,-2-3 8-16,0 6 8 0,5 5 10 0,3 1 5 16,-5 0-3-16,1 2-8 0,0-1 4 0,1 6-5 15,-1-6 2-15,5 6-8 0,-2 2 4 0,2-4-4 16,-1 4-5-16,4-2 5 0,-2 4-8 0,-4-2-3 0,7-1 4 15,-3-1 0-15,2 2 1 0,1-2 0 0,0-3 0 16,3 1-10-16,-2-1 1 0,3-3 2 0,-1-2-6 16,0 6 2-16,-2-4 2 0,2 1-3 0,-1-2 6 15,0 5-3-15,-1-6 0 0,-1 1-3 0,-1 0 1 16,-1 0 1-16,2 1-2 0,-1 2 8 0,0-1-14 16,1 2 8-16,0-5 2 0,-1 7 1 0,-1-2-3 15,2 0 3-15,0-1-2 0,0 2-8 0,0-2 2 16,-1 4 5-16,1 0-1 0,0 1 1 0,1 1-6 15,1 2 7-15,-2 0 4 0,0 0 3 0,1 1-7 16,-1 4-7-16,0-5 7 0,0 5 4 0,1-7-4 16,-1 7-4-16,0-2-5 0,0 2 8 0,0 0 6 15,0 0-13-15,0 0 9 0,1 16-1 0,-1-6-3 0,-1-2 2 16,1 6-9-16,0 3 8 0,-1 1 4 16,1 3 0-16,0 3-5 0,0-3 6 0,1 6-3 15,-1 0 0-15,3-1 1 0,-1 2-3 0,4-3-2 16,-2 0-1-16,4 0 7 0,-5-6-1 0,4 0-1 0,1-2 3 15,3 2 1-15,-1-2-5 0,1 0 1 0,2-3 4 16,-3 1-7-16,3 2 3 0,0-2-11 0,-3-4 10 16,0 1 4-16,-1 3-10 0,1-3 5 0,-2-2 7 15,-1-1-3-15,0 0 0 0,-2-1 0 0,0 2 0 16,-2 0-1-16,1-1-14 0,-3 3 17 0,0-1-5 16,-1 1 2-16,-1-2-11 0,-2 1 14 0,1-1-2 15,1 2 0-15,-2-5-3 0,2-1 7 0,-1-1-8 16,1 1-7-16,-1-1 4 0,0 0 8 0,1 0-12 0,0-1 15 15,-1 0-7-15,1 1 1 0,-1 1 0 16,1 0 0-16,0-1-4 0,0 1-2 0,2 1 8 16,-1 0-7-16,1-1 5 0,-1 6-2 0,1-6-7 0,1 5-4 15,-1-2 5-15,1-2-4 0,0 0 0 0,-2 4-1 16,2-2 2-16,-4-2-3 0,2 0 2 16,-1-1 9-16,1 4-4 0,0-3 0 0,0 2 4 0,0-1 3 15,0 1 4-15,1 0-4 0,-1 2-8 0,2 5 11 16,-2 1 3-16,0 3-7 0,3-2 2 0,-1 0-3 15,-1 1 1-15,0-3-2 0,1 0 3 0,-1-3-2 16,-1-2 7-16,2-1-6 0,-4-5 0 0,4 4-3 16,-2-5 1-16,2 0-1 0,-2-4-24 0,0 0-43 15,0 0-120-15,11-16-205 0,-6 4 91 0</inkml:trace>
  <inkml:trace contextRef="#ctx0" brushRef="#br0" timeOffset="82.16">10166 7324 90 0,'0'0'156'0,"-6"-2"-14"16,6 2-14-16,-7-2-11 0,2 0-16 0,5 2-8 15,-9-1-11-15,9 1-11 0,-9 0-6 0,9 0-7 0,-10 4 1 16,5-3-1-16,-3 1-12 0,3 2-6 0,5-4-3 15,-4 3-4-15,-1 0-2 0,1 1-4 0,3-2 3 16,-2 5-8-16,1-2 0 0,-1 0-4 0,3 5-7 16,0-6 5-16,0 3-1 0,5 4-7 0,-1-4-1 15,4 3 1-15,-3-1-9 0,5-1 10 0,-4 1-9 16,1 0 5-16,-2-1-4 0,3 1 1 0,-2 0 0 16,-1-2-4-16,2 2 6 0,-5-4-3 0,0 2 5 15,0-3-5-15,-1 0-2 0,2 3-3 0,-3-3 1 16,0 1 5-16,0-2-6 0,-3 3 2 0,-2 5 7 15,3-10-5-15,0 2-4 0,2-3 1 0,-5 6-18 16,3-3-25-16,2-3-21 0,-4 1-24 0,4-1-28 16,0 0-92-16,0 0-227 0,0 0 101 0</inkml:trace>
  <inkml:trace contextRef="#ctx0" brushRef="#br0" timeOffset="435.16">10184 7565 78 0,'4'-4'121'15,"2"1"-12"-15,3-2-11 0,0 1-5 0,-1-1-18 0,2 2-7 16,2 2-11-16,0-3-5 0,2 3-4 0,-5 1-3 16,0-2-6-16,0 2-2 0,-4 3-2 15,0 0-5-15,2-3-2 0,-5 2 1 0,2 5-12 0,-4-2-7 16,0 0 7-16,0 2-3 0,-4 3 0 0,3 0 3 15,-7 1-2-15,2 0 1 0,-3-1-4 0,5 1-7 16,-4-1 1-16,3-1-3 0,0 0 3 0,1 0 5 16,-2-2-4-16,-2 2-6 0,8-1 0 0,-4-4 4 15,3-1 3-15,-3 4 3 0,4-3 1 0,0 0-8 16,0 3 3-16,0-5-1 0,0-2 1 0,0 7 0 16,0-7 2-16,1 5 2 0,6-1 2 0,-6-3-8 0,7 1-2 15,-2-2-2-15,-6 0 1 0,18 0 5 0,-5-3 0 16,-3 0-1-16,5-1-3 0,-2 2-6 0,4-3-13 15,2-2-18-15,-3-1-17 0,0-4-59 0,-1-2-79 16,3 3-205-16,-3-3 90 0</inkml:trace>
  <inkml:trace contextRef="#ctx0" brushRef="#br0" timeOffset="1614.16">10769 6304 35 0,'0'0'66'0,"0"0"-3"0,0 0-7 0,-3 17-5 0,2-7-7 16,0 1-2-16,-1 1-7 0,0 6-4 0,-2 2 2 15,3-1-5-15,-2 2-4 0,1 4 5 0,-2-5-3 16,0 6-8-16,2-2 6 0,-1 2-1 0,2-1 5 16,-3 1-6-16,3-6 3 0,2 6-2 0,-2-1 0 15,-2 3 2-15,6 0 3 0,-3 1-4 0,1 1 3 16,-1-3-3-16,0 9 0 0,0 0-2 0,0-1 9 15,0-1-15-15,4 2 3 0,-4 10 4 0,-4-12-2 16,4 3 2-16,0-3 9 0,0-2-9 0,0 1 3 16,0 1 0-16,0-3 4 0,0 0-1 0,4 1-9 15,-3-3 2-15,3-5-2 0,1 7 2 0,0-1 0 16,-1 0-2-16,-3-1-3 0,3 1-2 0,0-1-2 16,-2-3 6-16,1 0-1 0,0-1-4 0,0 2-4 15,0 1 5-15,-3-3-8 0,2 0 3 0,-2-6-5 16,0 0 1-16,0 1 1 0,2-1 0 0,-1 0 1 0,-1 1-4 15,0-1 1-15,0 1-2 0,3-2 0 0,-1 0 8 16,1-4-8-16,-2-2-2 0,3-1 4 0,-2-1-1 16,1 0-9-16,-2-3-8 0,2-2-11 0,-1 1-19 15,2-1-1-15,-3-1-11 0,-1-3-7 0,0-1-9 16,1 4-27-16,-1-4-93 0,0 0-206 0,0 0 91 16</inkml:trace>
  <inkml:trace contextRef="#ctx0" brushRef="#br0" timeOffset="2920.16">10704 6498 29 0,'1'-5'91'0,"-1"5"-19"16,4-7-4-16,-1 5-9 0,-1 0-7 0,3-2-1 16,-5 4 0-16,5-7-4 0,-1 6 3 0,-1-2-4 15,-2 0 3-15,3 0 6 0,0 1-10 0,-2-1-7 16,6-1-11-16,-3 0 4 0,5 1 3 0,3-2-9 15,-2-2 1-15,1 5-4 0,6-1-4 0,-1 0-5 16,-4-2 5-16,4 1-2 0,2 2-5 0,-1-1-1 0,0 2 0 16,-4 1 0-16,-4-2-6 0,2 2-7 0,-3-2-5 15,-3 4-7-15,-1 0 5 0,-1-1-2 16,0 1-5-16,-1-1 17 0,0 3-13 0,-3-4 1 0,-2 9 0 16,-2-6 1-16,1 0 8 0,0 0-5 0,-1 2-1 15,-1-3 3-15,1 0-1 0,-4 2-5 0,7-1 2 16,-4 1 6-16,1-3 0 0,-1 3-5 0,2-1 6 15,-2 0-2-15,3 1 6 0,-1-1 0 0,-1 1-5 16,0 0 4-16,2 0 1 0,-1 0 1 0,-2 1-2 16,5-1-1-16,-3 0-3 0,2-2 2 0,0 4 8 15,-3 0-4-15,1-3-3 0,1 2 2 0,0 2 1 16,0-3 1-16,1 2-2 0,1 1 2 0,0 0-1 16,0 2 1-16,-3 4 4 0,2-3-2 0,-1 2 2 15,0 4-1-15,0 1-7 0,2 0-2 0,-2 9 6 16,1-7-5-16,-1 8 4 0,0 1 8 0,-2-1-2 15,3 0 7-15,-3 3-7 0,3-3-2 0,1 2-4 0,0 1 0 16,0-1 7-16,1-3-5 0,4 2 3 0,-1-3 1 16,0 4-3-16,-4 0 2 0,3 0 0 0,-1 2 0 15,3-2-5-15,-2 0 5 0,-2 3 0 0,3-3 4 16,-4-2-14-16,5-2 7 0,-5 1 2 0,0 1 0 16,0-7-3-16,-3 5-4 0,1-5 6 0,2-2-3 15,-4-1 0-15,3-1 3 0,-2 0-5 0,2 1 5 16,-1-7-1-16,0 2-1 0,0 3 0 0,2-3 2 15,2-1-2-15,-2 2 1 0,-2 2-2 0,2-4-2 16,2-1-4-16,-2 2 6 0,0-2 4 0,2 0-3 16,-2 1-2-16,2-2 5 0,-1 1-4 0,2-2 15 15,-3 1-14-15,0-1-3 0,1 0 0 0,1-2 2 16,0 2-4-16,-2-3 6 0,0 2-5 0,0-2 1 16,2-1 1-16,1 3 2 0,-3-3-4 0,0 2 2 15,0 0 4-15,5-2-2 0,-5 1-2 0,0 0 0 16,4 0 3-16,-4-1-1 0,1 2 4 0,3-2-11 0,0 0 6 15,-4 0 2-15,4 1-2 0,1 0 0 0,-4 2 6 16,3-5-10-16,-4 2 1 0,4 4 8 0,-3-3-4 16,2-1-1-16,-1 2 2 0,2 0-2 0,0-2 6 15,1 5-8-15,0 0 3 0,-1 1-4 0,-1-5 3 16,-1 2-2-16,2 0-1 0,0 1-2 0,-2 1 6 16,1-2-7-16,0 0 2 0,-2 1 5 0,2 0 5 15,-1-1-8-15,0-1-3 0,-2-1 7 0,3 2-3 16,-3-2 0-16,1 0-3 0,0-2 4 0,1 1 0 0,-2 0-7 15,0-4 5-15,0 6 4 0,2-3-2 16,-2-3 3-16,2 2 2 0,-2-2 10 0,0 0 6 16,0 0 2-16,0 0-3 0,0 0-4 0,0 0-4 0,0 0 1 15,0 0-2-15,0 0-3 0,0 0 1 16,-22-6-3-16,16 5-2 0,-5-1 3 0,1 0-2 0,1-1 2 16,-4 3 1-16,2 0-1 0,-2 0 2 0,4 0 3 15,-4 0-1-15,3 0-8 0,1 0 1 0,-1 0-1 16,2 0-2-16,2 0 10 0,-2 0-8 0,8 0-6 15,-10 3 7-15,5-1-1 0,5-2-3 0,-7 0 2 16,7 0-4-16,-2 4-3 0,2-4 3 0,0 0 3 16,0 0-3-16,0 0 2 0,10 5-1 0,-3-5-3 15,0 0 4-15,-7 0-5 0,18 0-2 0,-11 0 4 16,1-1-3-16,0 1-2 0,1 0 7 0,-4-3-5 16,4 2 1-16,-4-1 0 0,-1 0 3 0,-4 2 3 15,9-2-6-15,-5-1 4 0,-4 3-1 0,6-3 1 0,-4 1-7 16,0 0-21-16,-1-3-39 0,3-1-27 0,-4-1-132 15,3-3-243-15,2 0 107 0</inkml:trace>
  <inkml:trace contextRef="#ctx0" brushRef="#br0" timeOffset="3859.16">10750 6675 69 0,'0'0'84'16,"6"-1"2"-16,-6 1-7 0,0 0-2 0,4-3-5 16,-4 3-2-16,0-4-7 0,0 4-4 0,0 0-14 15,0-6 5-15,0 6-17 0,-5-4-4 0,0 2-6 16,5 2-4-16,-13 3 1 0,0 1-6 0,3-1 1 16,-3-1-2-16,-1 3-4 0,4-1 7 0,-3 2-2 15,7-4-8-15,-2 2-2 0,2-1 3 0,3-1-2 16,-2 1 6-16,1 3 3 0,4-3-12 0,0-3 3 15,3 6 0-15,1-2-3 0,2-1 6 0,0 1-5 16,7-1 4-16,-5 2-6 0,7 0-5 0,-5-1-4 0,2 2-12 16,-2 1 2-16,-1 0-1 0,-5-1 0 0,5 0 2 15,-5 0 0-15,1-1 1 0,-3 1 3 16,1 1-3-16,-2-2 2 0,-1-2-2 0,3 5 7 0,-3-4 5 16,-3 3 9-16,2-1 0 0,-1 0-1 0,0-3-5 15,-3 2 3-15,5-1 7 0,-1 0-4 0,1 0 0 16,0 1-1-16,0 1-5 0,0-1-7 0,1-2 0 15,4 1-3-15,-1 2-10 0,0-2-4 0,2-1-6 16,-2 4-4-16,5-2-4 0,-4 0 3 0,0 2-2 16,2 0 7-16,-4-1 2 0,1 1 4 0,-2-1 5 15,0 3 9-15,-2-4 3 0,0 3 5 0,0 0 5 16,0-1 9-16,-1 0-2 0,-2 0-1 0,1-2 6 16,-1 5 0-16,1-1 1 0,-1-2-1 0,-1 3-6 15,2-3 9-15,-1 2-6 0,0 0 0 0,2 3-3 16,-3-3 4-16,4 4-7 0,0-1 5 0,0 5 1 15,3-1-3-15,-1 1 0 0,0-2-2 0,-1 2-2 16,2 0 3-16,-1-2 1 0,1-3-9 0,-2-1 7 0,-1 2-3 16,4-4-1-16,-3 1 0 0,2-3 1 0,-1 4 3 15,0-1 5-15,-2 1-4 0,1-2 0 16,1-1 4-16,1 0 0 0,0 2-3 0,1 0 4 0,0 2 2 16,3-3-1-16,-3 3-5 0,4-2-6 0,-1-1 5 15,-1 3-1-15,-1 0-5 0,3 5-4 0,-3-5 5 16,-3 5-4-16,3 0 3 0,-3-1 1 0,-4 6-5 15,0-5 0-15,2 0 2 0,-3-2 2 0,1-1-6 16,2-3 13-16,-5-2-5 0,1 3 4 0,4 0 4 16,-2 0-4-16,0-2-1 0,2 2 0 0,-1 0 3 15,1-2-3-15,0 2 2 0,0 0 3 0,0 1-4 16,0 0 2-16,-2 4-3 0,-1-1 6 0,0 0-4 16,1 1-2-16,1-7 5 0,-2 1-5 0,2 1-1 15,-2 0 1-15,1-1 2 0,1-1 6 0,1-3 4 16,0 0 1-16,0 0 6 0,1-2-15 0,-1-1 6 15,2 2-2-15,-1-3 2 0,2 1 0 0,-3 0-5 0,5-1 5 16,-1-2-5-16,1 1-3 0,-5-2 0 0,3 4-3 16,1-3-9-16,-4-1-7 0,7 4-11 0,-7-4-5 15,0 0-6-15,1 2-18 0,-1-2-14 0,0 0-28 16,1 3-58-16,-1-3-163 0,0 0 72 0</inkml:trace>
  <inkml:trace contextRef="#ctx0" brushRef="#br0" timeOffset="6170.16">11147 6087 31 0,'0'0'80'16,"1"-6"0"-16,-1 6-2 0,0 0-7 0,0 0-8 15,0-6-8-15,3 2-5 0,-3 4-4 0,1-4-7 0,-1 4 1 16,0-5-7-16,2 2-14 0,-2-1 8 0,0 4 2 16,0-5 1-16,0 5-8 0,0-7-2 0,2 5 4 15,-2 2-2-15,0-5 2 0,0 5-6 16,-2-7 1-16,4 4 4 0,-2 1-5 0,0 2-5 0,0 0-4 15,0-8 9-15,0 8-3 0,0 0 4 0,0-5 6 16,0 5-11-16,0 0-2 0,0 0-1 0,-4-4-1 16,4 4 5-16,0 0-14 0,0 0 5 0,0 0 0 15,0 0-6-15,0-4 7 0,0 4-7 0,-6-1-8 16,6 1 8-16,0 0-3 0,-13 0 3 0,13 0-4 16,-9 0 3-16,1 0 1 0,8 0 0 0,-11-2-5 0,7 1 3 15,4 1 6-15,-11 1-9 0,5 2 6 0,-1-2-6 16,1 2 3-16,0-3 4 0,1 4-4 0,-2 0-3 15,-1 1 6-15,-1-1 0 0,3 1-3 0,-2 2 6 16,-1 0-9-16,3 0 2 0,-1-3 0 0,1 2-3 16,-3 1 1-16,5-3 5 0,-1 2 0 0,0-1-1 15,-3 1-9-15,3 2 11 0,0-5 7 0,0 6-7 16,0-4-3-16,1 0 7 0,0 0-4 0,0 0 1 16,-1 0 0-16,0 3-1 0,1-2-2 0,-1-1-3 15,1-3 10-15,3 3-6 0,-3-2-3 0,1 1-1 16,1-1-7-16,2-3 10 0,-2 5 6 0,2-5-1 15,-3 3-6-15,3-3 6 0,0 0-1 0,0 4-3 0,0-4 2 16,0 0-2-16,0 0 1 0,0 0 2 0,0 0-6 16,-4 1 5-16,4-1-2 0,0 0 0 0,0 0-5 15,0 0 5-15,0 0 2 0,0 0-5 0,0 0 0 16,0 0-14-16,0 0-8 0,-6 2-3 0,6-2-4 16,-3 4 2-16,-1-1-6 0,1-2-10 0,3-1-21 15,-7 6 2-15,7-6 9 0,-4 1 2 0,4-1 6 16,-2 1 8-16,2-1 4 0,0 0 2 0,-5 3-3 15,5-3-36-15,0 0-80 0,0 0 36 0</inkml:trace>
  <inkml:trace contextRef="#ctx0" brushRef="#br0" timeOffset="6471.16">10828 6096 31 0,'0'0'74'0,"0"0"-5"0,0 0-7 16,0 0-12-16,0 0-1 0,0 0-4 0,0 0-6 16,0 0-11-16,0 0 1 0,1 18-2 0,-2-12-7 15,-1 2 8-15,0-3-11 0,1 3-3 0,-2-1 1 16,0-1 2-16,2 1-5 0,-2 1-1 0,3-3-4 16,-1 2 5-16,1-2-7 0,1 0-2 0,-2 2 8 15,1-2-1-15,1-4-4 0,-1-1 5 0,0 8-1 16,2-5-1-16,-2-3 2 0,0 0 2 0,1 5-7 0,-1-5 4 15,0 2-1-15,0-2 3 0,0 0-1 16,1 5-2-16,-1-5 1 0,0 0-3 0,8 0 0 16,-8 0 0-16,11-3-15 0,-4 3-18 0,5-3-16 0,-1 2-24 15,-1-2-50-15,1-2-125 0,0 0 56 0</inkml:trace>
  <inkml:trace contextRef="#ctx0" brushRef="#br0" timeOffset="7616.17">9929 6113 40 0,'0'-4'75'0,"0"4"-5"0,2-6 5 0,-2 6-5 16,-3-4-3-16,3 4-14 0,0 0-5 0,0 0-8 16,0 0-7-16,-5-3 1 0,5 3-9 0,0 0 3 15,-11 12-11-15,4-9 4 0,-3 4-1 0,4 2 0 16,-4 0-6-16,3 0-3 0,-3-1 0 0,2 0-1 0,-1 2 0 16,-1 0 3-16,2 0-8 0,3-1-2 15,0 0 0-15,-3 2 7 0,2 0-9 0,1 0 7 16,1-4-8-16,-1 5 9 0,2-5-9 0,-2 3 3 0,3-5-2 15,0 3 4-15,-1-2 0 0,3 0-8 16,0 0 6-16,0 0 2 0,0 0-10 0,0-1 4 0,3 0-4 16,-1-3 5-16,-2 3-2 0,2-2-2 0,-1 1-17 15,-1-4-4-15,2 5-9 0,-2-2 19 0,2 1 2 16,-2-4-5-16,-2 5 7 0,2-5 0 0,-3 5 4 16,-1-2-1-16,1-2 0 0,3-1 4 0,-7 4 2 15,3-2 0-15,0 0 4 0,4-2 5 0,-7 3 4 16,7-3 7-16,-8 0 7 0,8 0 4 0,-6 0-3 15,6 0-21-15,-5-5 15 0,5 5 7 0,-5-5-3 16,5 5 6-16,-2-5-10 0,1 4 3 0,1 1 7 16,-3-6-1-16,3 6-6 0,-1-6 1 0,1 6-9 15,0-4 5-15,0 4-2 0,1-4-6 0,-1 4-4 0,0 0 6 16,0-4-4-16,0 4-6 0,0 0 2 16,0 0 2-16,0 0-4 0,0 0-1 0,0 0 3 15,0 0-2-15,0 0-7 0,0 0 5 0,0 0-6 16,6 8 13-16,-4-4-9 0,-2-4 3 0,1 9 0 0,1-5-9 15,-1-1 8-15,0 2 2 0,2-1-10 0,-1 1 4 16,0 0-2-16,0 1-1 0,1-4 7 0,-2 2 5 16,0 0-7-16,2 1-1 0,-1-4 2 0,0 2-1 15,0-1 2-15,1 3 0 0,1-1-5 0,-1-2-15 16,1-1-15-16,-4-1-36 0,9 3-108 0,-4-1-190 16,-2-2 85-16</inkml:trace>
  <inkml:trace contextRef="#ctx0" brushRef="#br0" timeOffset="8287.16">8782 6246 70 0,'0'0'98'16,"0"0"-5"-16,0 0-13 0,0 0-9 0,0 0-5 16,0 0-12-16,0 0-8 0,0 0-10 0,0 0 3 15,0 0 0-15,0 0-2 0,-10 8-22 0,5-1 11 16,-2-2-1-16,-2 7 0 0,-2 1-4 0,-2 0 4 15,1 4-12-15,1 0 8 0,-1-1-9 0,1 1-1 16,2-1 3-16,1-2-4 0,1 3 1 0,3-2-6 16,-1-1-6-16,4-4 11 0,-2 2 6 0,3-4-3 15,0 1-6-15,0-2 2 0,3-1 4 0,-1-1-2 16,-1-1-7-16,2 1 2 0,-3-1 12 0,0-4-1 0,1 4-3 16,-1-4 1-16,1 3-5 0,-1-3-2 15,0 0 10-15,0 0-12 0,0 0-15 0,15-7-17 16,-11 3-26-16,1 0-18 0,-2 0-97 0,2-1-181 0,-1 4 81 15</inkml:trace>
  <inkml:trace contextRef="#ctx0" brushRef="#br0" timeOffset="8515.16">8589 6456 52 0,'0'0'91'0,"0"0"-22"0,0 0-3 15,0 0-6-15,0 0-8 0,-6 6-6 0,3-3-4 16,3 1 3-16,-1-2-19 0,1-2 10 0,-2 7-10 16,2-3 0-16,-1 0-4 0,1-4 2 0,-2 4-5 15,2-4-3-15,0 5 3 0,0-5-1 0,0 5-7 16,0-5 2-16,0 4-2 0,0-4 3 0,2 4-7 0,-2-4 0 16,4 4-12-16,-1-1-23 0,-1-1-45 15,1 1-46-15,-2-1-129 0,-1-2 58 0</inkml:trace>
  <inkml:trace contextRef="#ctx0" brushRef="#br0" timeOffset="12043.63">16045 8435 47 0,'0'0'70'0,"0"0"-2"0,0 0-1 15,0 0-8-15,0 0-16 0,0 0 11 0,0 0-7 0,0 0-5 16,0 0 0-16,0 0-5 0,0 0-1 0,0 0-5 16,0 0-7-16,0 0-1 0,0 0-15 0,0 0-5 15,0 0 0-15,0 0-1 0,0 0-1 0,3 6 1 16,-3-6 1-16,0 0-4 0,0 0-6 0,0 3 8 16,0-3-2-16,0 0 0 0,0 0 3 0,0 0-1 0,0 0 2 15,2 4 0-15,-2-4-3 0,0 0 0 16,0 0 1-16,0 0 6 0,0 0 2 0,0 0 1 0,0 0 3 15,0 0 6-15,0 0-6 0,0 0-1 0,0 0 0 16,0 0-8-16,0 0 6 0,0 0-7 16,0 0 5-16,0 5 3 0,0-5-2 0,0 0-4 0,0 0 0 15,0 0-2-15,0 0 1 0,0 0-3 0,0 0 11 16,0 0-6-16,0 0-4 0,0 0 6 0,0 0 2 16,0 0 0-16,0 0 8 0,0 0 8 0,0 0-10 15,0 3 13-15,0-3-5 0,0 0-3 0,0 0 7 16,0 0-5-16,0 0-4 0,0 0 2 0,0 0-3 15,0 0-3-15,0 0-5 0,0 0 0 0,0 0 3 16,0 0-1-16,0 0 0 0,0 0-5 0,0 0 7 0,0 0-3 16,0 0-5-16,-5 3-11 0,5-3 12 0,0 0-8 15,0 0 1-15,0 0 6 0,0 0 4 0,0 0-15 16,0 0 10-16,0 0-2 0,0 0-3 0,0 0-2 16,0 0 4-16,0 0-11 0,0 0-2 0,0 0-5 15,0 0-14-15,0 0 3 0,0 0-4 0,0 0-5 0,0 0-11 16,0 0-11-16,5 4-14 0,-5-4-88 15,0 0-172-15,0 5 76 0</inkml:trace>
  <inkml:trace contextRef="#ctx0" brushRef="#br0" timeOffset="12487.62">16100 8501 50 0,'0'0'90'0,"-4"-2"-23"0,4 2-24 16,0 0-29-16,0 0-58 0,0 0-48 0,0 0 21 16</inkml:trace>
  <inkml:trace contextRef="#ctx0" brushRef="#br0" timeOffset="16637.63">9615 6740 42 0,'-1'-1'121'0,"1"1"-7"0,-3-4-6 16,3 4-9-16,-4-3-4 0,4 3-11 0,0 0 0 15,0 0-12-15,-1-4-2 0,1 4-5 0,0 0-4 0,0 0-5 16,0 0-10-16,0 0 4 0,0 0-8 0,0 0-4 16,0 0-3-16,0 0-9 0,5-5 3 0,-5 5-3 15,8-2-2-15,-7-1-2 0,4 1 0 0,-2 1-6 16,2-3 3-16,-5 4-6 0,8-2 3 0,-8 2-6 15,6-1-1-15,-6 1 2 0,4-2 2 0,-4 2-2 0,5-2-3 16,-5 2 2-16,0 0-3 0,0 0 0 16,0 0 0-16,5-1 5 0,-5 1-14 0,0 0 1 0,0 0-3 15,0 0 1-15,0 0-3 0,0 0 2 0,0 0 1 16,0 0 0-16,0 0 3 0,0 0-2 16,0 0-2-16,-4 12 4 0,4-9-2 0,0 2-2 0,-1 0 6 15,0-2-10-15,1 1 6 0,-3 1-1 0,2 3 2 16,-3-2 3-16,4 0-5 0,-1 0 2 15,-2-1 1-15,2 3-4 0,0-1 2 0,-2 0 2 0,2-1-7 16,-2 3-2-16,3 0-8 0,4 3-3 0,-4 0-2 16,4-3-4-16,1 2-12 0,4-1-1 0,-4 1-2 15,7-4-7-15,-3 1-5 0,6-1 2 0,-5 0 4 16,2 1 2-16,3 0 2 0,-5-3 9 0,0-3-1 16,-2 3 6-16,0 1 2 0,-1-1 1 0,-3-2-2 0,-4 4 4 15,1-2 9-15,-4 1 9 0,-4 2 0 0,0 0 9 16,-4 1-2-16,-5 0 8 0,-3 1-6 15,2-1 5-15,-1 1-7 0,0-2 2 0,2 2 3 0,0-5-1 16,5 4 0-16,2-1-3 0,-1 0 2 0,3-1-5 16,1 2 4-16,-2-4 0 0,6 0 8 0,-1 2-14 15,0-1 1-15,2 1-3 0,2-1 11 0,2-2-12 16,-3 2 2-16,6-4-3 0,-3 2 2 0,4 0 3 16,1-1-3-16,-3-1 9 0,2 0-3 0,-1 0-2 15,2 0-6-15,-2-1 12 0,1 1-11 0,-2 1 10 16,0-1-3-16,1 0-4 0,-2 1 7 0,1 0-6 15,-1 0-2-15,1-2 1 0,-2 3 1 0,2-3 0 16,0 4 3-16,-3-1-3 0,2-1 4 0,-1-2 2 16,-3-1-4-16,5 4 6 0,-5-4 3 0,3 3 7 15,-3-3 3-15,2 4 6 0,-2-4-4 0,0 0 0 16,3 3-6-16,-3-3-1 0,2 2 3 0,-2-2-4 0,2 3 0 16,0 3-3-16,0-1 5 0,1 1-5 0,2 0 2 15,-1 2-2-15,3 0-2 0,-1 1 0 0,4-2 3 16,-2 1-8-16,1-1 3 0,2 0-1 0,-3-1-3 15,1 2-1-15,2-4-4 0,-2 0 9 0,-4 0-1 16,2-1-2-16,-2 1-1 0,-1-2 5 0,2 0-7 16,-2 0 9-16,-4 0-7 0,0-2-3 0,9 2 3 15,-9-2-3-15,1 3-2 0,-1-3 3 0,-1 7 2 16,-3-5-1-16,-1 4 10 0,1 0-2 0,-2-2-2 16,-1 0-7-16,5 0-2 0,-5 3-3 0,2-3 13 15,0 1 3-15,1 3-10 0,-1-2-5 0,1 1 8 0,1 0-2 16,1 0-8-16,1-1-2 0,1 0 4 15,0-1-5-15,3 1 2 0,-2 0-1 0,4-1 0 16,1-1 2-16,-1 1 0 0,0-2 5 0,3 0-3 0,0 0-8 16,1-2 0-16,-4 1 8 0,0 0-6 0,0 0-4 15,-1-1-8-15,-1 0 8 0,-3-1-10 0,3 5 1 16,-3-1 2-16,0-4 1 0,-1 5 6 0,1-5 0 16,-5 6-3-16,1-2 17 0,2 2 1 0,-2-4-2 15,0 3 7-15,0-3-6 0,0 4 1 0,2-2 3 16,-2-2 2-16,0 2-4 0,3 4 3 0,-3-3 3 15,0 2-2-15,4-2 3 0,-3 3-10 0,3-3 3 16,0 3 5-16,0-3-2 0,3 3-1 0,-3-1 1 0,5-3-2 16,-2 2-1-16,-1 1 5 0,1-3 0 0,3 0 0 15,-2 0-4-15,0 1 1 0,0-3 1 0,1 1-4 16,0 0 5-16,1 0-1 0,-2 1 1 0,2-1-5 16,1-1 14-16,-2 1-17 0,-1 0 1 0,3 3 5 15,0-2-5-15,-2 1-3 0,-1-1-1 0,-1 1 1 16,-1 3-2-16,-1-3 1 0,-1 5-2 0,-1-3 2 15,0 1-3-15,-3 4 1 0,0-3 3 0,-1 1-1 16,0 0 1-16,0-1 1 0,-2 0 3 0,4-1 0 16,-1 2 0-16,1-2 3 0,-2 1-3 0,4-1 7 15,-2-3-4-15,3 2-2 0,0 2 5 0,-1-5-4 16,1 4-1-16,0-4 2 0,1 2-6 0,-1-2-5 0,0 3-11 16,3 0-8-16,-2 3-21 0,-1-1-33 0,-1 4-56 15,-3-1-149-15,1-2 65 0</inkml:trace>
  <inkml:trace contextRef="#ctx0" brushRef="#br0" timeOffset="17505.62">10101 7256 99 0,'0'0'151'0,"0"0"-11"15,0 0-10-15,0 0-11 0,0 0-15 0,0 0-11 16,0 0-16-16,0 0-26 0,0 0-33 0,0 0-46 16,0 0-54-16,0 0-64 0,0 0-157 0,0 0 69 15</inkml:trace>
  <inkml:trace contextRef="#ctx0" brushRef="#br0" timeOffset="18199.63">11232 7098 146 0,'0'0'146'0,"0"0"-10"0,0 0-13 16,0 0 2-16,0 0-17 0,0 0-4 0,0 0-10 15,0 0-9-15,0 0-8 0,0 0-8 0,0 0-7 16,0 0-8-16,0 0-8 0,0 0-4 0,-18-2-12 15,18 2-16-15,-7 2-20 0,1 0-27 0,6-2-28 16,-8 3-19-16,3-3-40 0,5 0-74 0,0 0-210 16,0 0 93-16</inkml:trace>
  <inkml:trace contextRef="#ctx0" brushRef="#br0" timeOffset="19415.62">10750 6619 100 0,'1'-12'88'0,"0"3"-3"0,3-2-4 0,-1 1-1 16,3-3-16-16,-3 4-5 0,1-1 6 16,4 1-13-16,-2-1-5 0,-1 4-5 0,0-1 11 15,0 1-15-15,-1 2-5 0,2-1-6 0,-4 2-4 16,2-1 0-16,0 1 2 0,0 1-6 0,-3-1-3 0,2 1 3 15,-3 2-5-15,5-4-1 0,-5 4-7 16,3-3-9-16,-3 3 8 0,0 0-1 0,0 0-7 0,0 0 3 16,0 0 2-16,0 0-7 0,0 0 5 0,0 0 5 15,-14 5-6-15,7-1-2 0,-2 1 5 0,-1 0 0 0,2 0 0 16,-1 1-1-16,1 1 5 0,0-1-10 16,0 1 3-16,3 1 3 0,-1 1-3 0,3-1-6 15,1-3-3-15,2 5-5 0,0-1-2 0,2 1-11 0,2 0-1 16,5-1-10-16,-2-1 4 0,3-1 0 15,0 0-1-15,-1 1 0 0,2-2 1 0,-1-1 4 16,1 1 0-16,-4-2 4 0,2 4 2 0,-2-4 4 0,-2 1 1 16,-1-1 3-16,-2 1 13 0,-1 0 19 0,1 0 1 15,-2 0 2-15,-3 3 9 0,-1 0-2 0,-1 0 2 16,0 2-3-16,-1-3 3 0,1 5-2 0,-2-3 1 16,3 0-7-16,-1 3 8 0,0-3-9 0,-8 22 24 15,7-19-29-15,3 0 6 0,-3 3-5 16,3 1-3-16,1 0 0 0,-1-2-5 0,3 3 2 15,0-5 0-15,-1 0-6 0,1-1 2 0,4 5 2 16,-3-2-8-16,2-2 8 0,-2-2-4 0,2 2-3 16,-1-2 10-16,1-1-15 0,-2 1 3 0,2-5-7 15,-2 2 3-15,1-1-4 0,0 0 5 0,-1 0-2 16,0 0 2-16,-1-1-3 0,3 0-1 0,-2 0 7 0,-1 0 3 16,1 0-3-16,3 2-3 0,-5-2-5 0,-2 4 9 15,0-2 2-15,1 3-2 0,-3 0-1 0,-1 1 2 16,-2 0 1-16,3 1-7 0,-5 0 5 0,2 4-3 15,0-3 1-15,-2 1 0 0,5-3 5 0,-1 0 0 16,-1 4 0-16,2-5-5 0,0 0 4 0,1 1-7 16,3-1-3-16,-2 1 2 0,2-3-3 0,1 3-2 15,1-2-5-15,3 0-2 0,0 1-4 0,1-5-6 16,0 3 4-16,3 0-6 0,1-2 2 0,-4 1 6 16,5-2-2-16,-2 2 2 0,-4-5 6 0,0 1-2 15,2 2 3-15,-1-2 3 0,-1 1 0 0,-2-2 5 16,1 1 7-16,-3 2 18 0,0-1-3 0,0 1 7 0,0-2 1 15,-3 3 5-15,2 0 4 0,-4-1-4 16,4 1 0-16,-2 1 3 0,-2 3-6 0,0-5-1 16,4 4-2-16,-2 0-4 0,0 1 0 0,1-1 11 0,2-1-13 15,0 1 2-15,0-1 0 0,2 1-2 0,0 1 5 16,0 1-9-16,1-1-5 0,0-1 4 0,0 2-6 16,1 1-3-16,-1-1 2 0,-2 1-5 0,-1 0 1 15,0-1 5-15,0 1 0 0,0 0-4 0,-3-2-1 16,2 2-4-16,0 0 8 0,-3 0-4 0,2-4-1 15,-1 4 9-15,0-1-7 0,2-2 0 0,0 1 3 16,-3-2-6-16,3 0 2 0,-2-3 7 0,3 2-4 16,0-3 0-16,0 0-4 0,-1 2 8 0,1-3-1 0,0-3-4 15,-2 6 0-15,2 0 1 0,0-4 0 0,-1 2 4 16,0 0 6-16,1 0 0 0,0-4 1 16,0 8-3-16,-1-3-1 0,-3-1 2 0,4-1 5 15,0 2-2-15,0-1-2 0,0 0 0 0,0-4 1 0,0 9 0 16,4-5-1-16,-3 0-5 0,1 2-1 0,1 1 0 15,1-1 2-15,1 0-5 0,-1 0 2 0,1 0 6 16,3 3-8-16,-2-2 1 0,-2-2 1 0,2-1-4 16,2 2 3-16,-2 0-7 0,-1-4 2 0,-1 0 1 15,-1 0-5-15,1 1 3 0,-2 2 18 0,-2-5 8 16,4 2 10-16,-4-2 13 0,6 1 5 0,-6-1 1 16,0 0-1-16,0 0-6 0,0 0-6 0,0 0-1 0,0 0-7 15,-8-11 2-15,8 11-14 0,0 0-27 0,0-4-30 16,0 4-35-16,-4-8-57 0,2 4-98 0,2-2-246 15,0-1 108-15</inkml:trace>
  <inkml:trace contextRef="#ctx0" brushRef="#br0" timeOffset="20787.62">11120 7328 104 0,'0'0'118'16,"0"0"-6"-16,0 0-16 0,0 0-22 0,0 0-1 15,-4-12-6-15,4 12-2 0,0 0-9 0,0 0-5 16,0 0-3-16,0 0-8 0,0 0-4 0,0 0-3 15,0 0-8-15,0 0-2 0,7-3 3 0,-7 3-9 16,0 0 5-16,1-5-16 0,-1 5 10 0,0 0-5 16,0-3-7-16,0 3-10 0,0 0-2 0,0-3-1 15,0 3-5-15,0 0 0 0,0 0-5 0,0-6 0 16,0 6 4-16,0 0-5 0,0 0 2 0,4-2-3 0,-4 2 7 16,0 0 0-16,0 0-1 0,0 0-3 0,0 0 2 15,0 0-1-15,0 0-3 0,0 0 0 0,0 0 2 16,0 0 0-16,0 0 7 0,0 0-2 0,0 0-1 15,0 0 9-15,0 0-5 0,0 0 1 0,0 0 3 16,0 0 0-16,0 0-1 0,0 0 1 0,0 0 1 16,0 0 5-16,0 0 2 0,0 0-9 0,0 0 3 15,0 0-3-15,0 0 12 0,0 0-9 0,0 0 0 16,0 0-3-16,0-6 3 0,0 6-2 0,0 0 3 16,0 0 2-16,-4-3 4 0,4 3 10 0,0 0-5 15,0 0 2-15,0-6 0 0,0 6-4 0,0 0 2 16,0 0 2-16,0 0-9 0,0 0 9 0,0 0-2 0,0 0-10 15,0 0 8-15,0 0-3 0,0 0-1 0,0 0 1 16,0 0-1-16,0 0-2 0,0 0-1 16,0 0-3-16,0 0-2 0,0 0 4 0,0 0 7 0,0 0-6 15,0 0 10-15,0 0 0 0,0 0 5 0,-15 7-2 16,11-5-1-16,0 1 0 0,-1 1-1 0,1-3 3 16,0 2 6-16,0 1-5 0,-2 0-4 0,1 0-2 15,1 2 5-15,0-2-1 0,2 3-7 0,1-2 10 16,1 1-13-16,1 1-2 0,3 1 6 0,2 5-6 0,1-6 0 15,1 2-6-15,0-1-2 0,1 1 2 16,0-1-5-16,1 1 3 0,-2-1 3 0,-2-1-2 16,-1-3 1-16,0 1 0 0,-1 0 6 0,-2-1 11 0,0 1 22 15,-2-2-9-15,0 4 13 0,-2-2 6 0,-1-1-2 16,-2 1 0-16,-4 2 1 0,0-1-2 16,0-1-5-16,-1 1 0 0,-2 1-3 0,3 1-4 0,-3-4-7 15,3 2-8-15,2 2-15 0,0-1-15 0,-3 3-28 16,7-6-14-16,-1 2-21 0,1 1-113 0,2-4-207 15,1 1 92-15</inkml:trace>
  <inkml:trace contextRef="#ctx0" brushRef="#br0" timeOffset="21195.62">11194 7466 45 0,'0'0'84'0,"7"5"-4"0,-7-5-11 0,11 2-1 15,-6-1-13-15,2 3 2 0,-1-3-11 0,2 2-4 16,-3-1-6-16,0 2-2 0,1-2-8 0,0 3 2 16,-1-4-2-16,-2 3-2 0,0-1-10 0,-2 1 0 15,-1 0 6-15,0 1-8 0,-1 0 14 0,0-2-6 16,-2 2-1-16,-2 2 0 0,3-3-8 0,-1 1 1 15,-1 3 5-15,0-5-3 0,2 1 1 0,-2 1-4 0,0 0-5 16,2-2 3-16,0 3 11 0,1-3-10 16,-1 2-4-16,2-1 4 0,0 1-12 0,2-2 2 15,1 2 2-15,-1 2 3 0,1-4-1 0,-1 1 1 0,1 1 0 16,-1 0 1-16,2-2-2 0,-1-1-5 0,1 1 7 16,-2 1-10-16,-2-4 10 0,3 5 0 0,-3-5-1 15,3 1 1-15,-3-1-9 0,2 4 5 0,-2-4-3 16,0 6 6-16,0-2-1 0,0-4-7 0,-3 7 5 15,1-3 2-15,2-1-1 0,-4 4-8 0,3-2-13 16,-3 0-17-16,0 2-35 0,1-2-88 0,0-1-170 16,-1-1 76-16</inkml:trace>
  <inkml:trace contextRef="#ctx0" brushRef="#br0" timeOffset="23139.62">10271 6376 58 0,'0'0'84'0,"0"0"-7"0,2-5-4 16,-2 5-2-16,0 0-7 0,0 0 9 0,0-4-10 15,0 4-8-15,0 0-3 0,0 0 1 0,0 0-7 16,0 0-6-16,0 0-4 0,0 0 3 0,0 0-4 16,0 0-6-16,0 0-2 0,0 0-5 0,0 0 4 15,0 0 4-15,0 0 6 0,0 0 1 0,0 0-8 0,0 0 7 16,0 0-5-16,0 0-2 0,0 0-6 15,0 0-1-15,0 0-4 0,0 0-5 0,0 0-3 0,0 0-3 16,0 0 0-16,0 0 2 0,-14 5 2 0,9 0-5 16,-3 2 0-16,3 1 1 0,-6 1 0 0,3 4-2 15,-2 1-2-15,-3 0 1 0,3 3 3 0,0-2 3 16,-6 5 0-16,6-5 1 0,-4 3-4 0,3 4-1 16,-1-7 4-16,-2 2-5 0,5 1 1 0,-4-2-1 15,2 2-1-15,-2 2 1 0,3-3 1 0,-2-1-4 16,3 0 1-16,-1-2 0 0,-3-2 1 0,4 0-3 15,3 0 5-15,0-3-1 0,-1 0-2 0,1-1-3 16,2-2 5-16,-4 3-4 0,6-4-2 0,-3 0 4 16,5-1-5-16,-3 0-6 0,2 0 4 0,1-4-8 15,-3 5 1-15,3-5-2 0,-1 2 2 0,1-2-4 16,0 0-6-16,-3 5 2 0,3-5-2 0,0 0-7 0,-1 2-7 16,1-2-20-16,0 0-5 0,0 0-30 0,0 0-22 15,0 0-59-15,5-12-183 0,-4 7 81 0</inkml:trace>
  <inkml:trace contextRef="#ctx0" brushRef="#br0" timeOffset="23557.62">9986 6604 50 0,'0'0'73'0,"0"0"-10"0,0 0-7 0,-3-2-4 15,3 2-3-15,0 0 4 0,0 0 5 0,-2-3 10 0,2 3-7 16,0 0-5-16,0 0 5 0,0 0 2 16,-3-4-1-16,3 4 2 0,0 0-1 0,0 0-3 15,0 0-2-15,0 0 0 0,0 0-7 0,0 0-3 0,0 0-5 16,-1-3-2-16,1 3-8 0,0 0-2 0,0 0-9 16,0 0 2-16,0 0-2 0,0 0-1 0,0 0-5 15,0 0-1-15,0 0-1 0,-5 12-3 0,2-4 3 16,2 2-6-16,-2-1 1 0,2 3 2 0,-3-2-8 15,3 2 6-15,-3 1-5 0,2-2 3 0,0 0 1 16,0 0-2-16,-1 0-5 0,0-2 2 0,3-3-1 16,-2 2 2-16,2-3-6 0,0 1 7 0,1-1-3 15,-1 0 1-15,4 0 1 0,-1 1 0 0,1-4-1 0,2 1-1 16,1-1 1-16,0 0 1 0,3-2-6 16,4 2 2-16,-5-2 3 0,5-2-5 0,-4 2 1 15,2 0 4-15,-2-2 0 0,-2 1-2 0,1-1 1 0,-3 2-2 16,2-2-7-16,-8 2-7 0,9-1-13 15,-9 1-16-15,6-1-31 0,-6 1-27 0,8 0-36 0,-8 0-71 16,6 0-223-16,-6 0 99 0</inkml:trace>
  <inkml:trace contextRef="#ctx0" brushRef="#br0" timeOffset="64944.41">9628 6757 36 0,'0'0'79'0,"0"0"-5"0,0 0-10 0,0 0-4 16,0 0-7-16,0 0-8 0,0 0-11 0,0 0 10 0,0 0 1 15,0 0-2-15,0 0 6 0,-12-5-13 0,12 5 3 16,0 0-3-16,0 0 8 0,0 0-3 0,0 0-4 16,-9 2-1-16,9-2 1 0,0 0 3 15,0 0-6-15,-5-2-4 0,5 2-7 0,0 0 4 0,-10 0-4 16,10 0-17-16,-5-3 14 0,5 3 2 0,-9-2-6 16,9 2 8-16,0 0 2 0,-4 0-2 0,4 0 0 15,0 0 4-15,0 0-3 0,-6-2 2 0,6 2-3 16,0 0 0-16,0 0-1 0,-3-5 2 0,3 5-3 15,0 0-4-15,0 0 5 0,0 0-5 0,0 0-1 16,0 0-1-16,5-5-4 0,-5 5-3 0,8-1-1 16,-3-2 4-16,-1 0-4 0,3 3-3 0,1-3-2 0,0 2 0 15,-2 0-5-15,3 0 4 0,-4 0 2 0,3 1 1 16,-3-1-5-16,-5 1-2 0,9 1-5 0,-4 0 2 16,-5-1-7-16,0 0 3 0,7 3-1 0,-5 0 0 15,-2-3 0-15,2 2-4 0,-2-2 9 0,0 0-1 16,0 0 0-16,-2 7 4 0,2-7-9 0,-2 3 7 15,-1 2-4-15,-1-1 4 0,-1-1 4 0,0 1 0 16,1 0-5-16,2-2 0 0,-1 2 7 0,-1 0-2 0,-2 0-2 16,3-1-1-16,-2-1 0 0,4 3-5 15,-3-3 7-15,3 1-2 0,-2 1 4 0,3-4-1 16,-1 6-1-16,1-6-1 0,0 4-1 0,4-2 6 0,-4-2-3 16,1 5 1-16,3-4-6 0,2 0 0 0,2 2-5 15,-3-3 3-15,-5 0 2 0,13 2 0 0,-7-2-1 16,2 3 5-16,-3-3-3 0,3 1 0 0,-3 2 1 15,0-2 7-15,-1 3-1 0,0-1-6 0,-2 2-6 16,2-1 7-16,0 1 1 0,-3-1-4 0,-1-1 1 16,3 2-1-16,-2-2 5 0,-2 3 0 0,-1-1 6 15,1 0-12-15,0 1 6 0,-2-2 1 0,2 1-3 0,-3 2 9 16,2-3-13-16,-1 3 8 0,0-2-4 0,0 0-4 16,-1 2 1-16,-1 0-1 0,5-1-2 15,-2 2 13-15,2-3-5 0,-2-1 6 0,1 1-2 0,1 0-4 16,1-1-1-16,-2 2 3 0,2-1-5 0,0-1 9 15,0 1-6-15,1-1 3 0,-2 0-3 0,5 1-3 16,-1-1 3-16,-1 1-4 0,1-2 0 0,3 2 4 16,-2-2 0-16,0 1 5 0,1 2-8 0,1-1 1 15,-3-2 7-15,1 2-2 0,0 0 2 0,-1-1-6 16,1 1-3-16,-4 0 4 0,0 0 0 0,2 2 2 16,-3-2 0-16,1 0 1 0,-2 0-1 0,1 0-1 0,-3-3 2 15,3 4-7-15,-1 0-4 0,0-3 6 0,-3 2 1 16,4 0 1-16,-1-2 6 0,-1 1-4 15,0 0 1-15,2-4-3 0,-1 5-1 0,1-1 7 0,0-4-8 16,0 4-3-16,0-4 5 0,0 6-1 0,1-2 3 16,3 0-1-16,1-1 1 0,0-1 4 0,-1 2-8 15,3-1 2-15,1 6 2 0,2-4-7 0,-2 1 5 16,1 1-2-16,0-2 6 0,1 2-2 0,-4 0-3 16,2 0-12-16,2 1 0 0,-5-4 7 0,2 2-2 15,-2 1-9-15,-1-2-6 0,0 2 3 0,-1 0-2 16,-3-1 0-16,0 3 2 0,0-2 6 0,0-2-2 15,0 0 3-15,-1 2 2 0,-1-3 3 0,-1 1-5 0,-1-1-2 16,3 1 7-16,0 0-1 0,-2-1 1 0,-2-2 11 16,1 3-8-16,3-3 0 0,-4 2 3 15,-2-1-1-15,5 0-1 0,-2 0 11 0,0 4-4 0,0-4-3 16,-1-1-6-16,1 3 6 0,-1-4-1 0,1 4 3 16,2 1-3-16,-2-5 1 0,1 2 0 0,1 2-2 15,2-1 4-15,0-4-6 0,-3 5-2 0,3-4 8 16,0-1-6-16,0 7-2 0,0-7 9 0,0 5-1 15,0-5 6-15,3 3-5 0,2-1-4 0,-4 2-5 16,2 0 6-16,2-1 1 0,1 1 5 0,-2 0-1 16,1-2-3-16,-1 2 2 0,0 1 2 0,0-2-4 0,-2 4 2 15,5-4 3-15,-2 1-8 0,-4 2 5 0,3-1 1 16,1 0-7-16,-5 2-1 0,4 0-6 0,-3-2 4 16,-1 2 0-16,0-1-1 0,3-2-2 0,-3 3 8 15,0-2-3-15,0 0-5 0,0 3 2 0,0-4 4 16,0 1-2-16,-3 2 1 0,2-2 3 0,-3 2-1 15,4-1 5-15,-5 5-1 0,1-1-3 0,-6 0-9 16,6 1 8-16,-5-1 2 0,4 1-1 0,-3 0 3 16,2 2-4-16,-2-3-5 0,2 0-10 0,3 2 18 15,-2-4 0-15,3 2 0 0,0-1-7 0,-1 3 2 16,3-3 0-16,0-2 9 0,-2 2-11 0,4 0 2 16,1-2-2-16,-3-1 4 0,4 1 3 0,-3 0-2 0,1 1-3 15,2-3-1-15,-3 1-8 0,4 2 1 0,-5-2-5 16,3 0 0-16,-2 1-18 0,4 3-5 15,-4 0 8-15,-1 0 2 0,3-1 1 0,-1 1 5 0,-2 0 0 16,0-2 0-16,0 0 6 0,0-3 0 0,0 1 8 16,0 0 3-16,0-1 7 0,0 2 4 0,-2-2 4 15,-1 1-1-15,2 0 2 0,1-1-9 0,-3 1 10 16,6-1-5-16,-6 0 0 0,3 3 8 0,-2 2-13 16,4 0 11-16,-2 0-8 0,3-3 5 0,-3-1 3 15,4 4-13-15,-2-3 9 0,2 1-7 0,-3 1 7 16,4-1-3-16,-2 1 1 0,2 0-5 0,-1 1 2 15,0-2-2-15,2 2 5 0,-2-3-7 0,0 4 2 0,-4-2 0 16,5-5 1-16,-1 4 0 0,-3 1-1 0,3 0 7 16,-1 0-6-16,-1 0 4 0,-1-2-5 0,-1 0 5 15,0 1 2-15,0-1-8 0,0 0 9 16,0-1 3-16,0-1 3 0,0 1-1 0,0-1 10 0,-1 1-7 16,1 0 2-16,0-1-4 0,0-2-2 0,0 4 4 15,0-4-11-15,1 3 14 0,-1-3 1 0,3-1 3 16,-2 3 2-16,-1-5-8 0,4 7 2 0,-4-7-1 15,0 0-2-15,5 5-10 0,-5-5-9 0,3 2-12 16,-3-2-44-16,0 0-6 0,0 0-119 0,4-14-197 16,-2 5 88-16</inkml:trace>
  <inkml:trace contextRef="#ctx0" brushRef="#br0" timeOffset="66924.42">10038 6931 7 0,'0'0'86'0,"0"0"-6"0,0 0-2 0,0 0-11 0,0 0-5 16,0 0-13-16,0 0 5 0,0 0-6 0,0 0 0 15,0 0-8-15,0 0-4 0,0 0-2 0,0 0-1 16,0 0-5-16,0 0 7 0,0 0-12 0,0 0 8 16,0 0 1-16,0 0 6 0,0 0-2 0,0 0-2 15,4 12-3-15,-4-9-4 0,0-3 0 0,0 8-8 16,0-2 0-16,0-1 2 0,0 1-1 0,-3 2 2 15,7 2-8-15,-4 0 0 0,0 1 4 0,4 1 1 0,-4 0-2 16,1 1-5-16,3-3-2 0,0 4-1 0,-3-2-2 16,2 0 4-16,-3 0-7 0,0-2 7 15,2 2-2-15,-2 0-3 0,0-3 8 0,0 2-9 0,0-2 1 16,-2-4 0-16,2 4-3 0,0-5 1 0,0-2-4 16,0 3 9-16,0 0-2 0,0-3 1 0,0-2 3 15,0 5-3-15,0-5-5 0,0 0 3 0,-3 4-5 16,3-4-3-16,0 0-14 0,0 0-20 0,0 0-27 15,0 0-34-15,0 0-104 0,-10-9-217 0,9 6 96 16</inkml:trace>
  <inkml:trace contextRef="#ctx0" brushRef="#br0" timeOffset="67410.41">10004 6939 33 0,'0'0'91'0,"0"0"-13"0,0 0-2 15,0 0-8-15,0 0-4 0,0 0 1 0,0 0-1 16,0 0-13-16,0 0 3 0,0 0 1 0,0 0-2 16,0 0 0-16,0 0-3 0,0 0 0 0,0 0-9 15,0 0-1-15,0 0-4 0,0 0-13 0,0 0 3 16,0 0-5-16,0 0 3 0,0 0-6 0,0 0-1 15,0 0 0-15,0 0 0 0,22 2-6 0,-14 0 7 0,0-4-5 16,2 2-2-16,-5 0-5 0,3 2 4 0,-2-2-3 16,1 0 4-16,-7 0-11 0,11 0 6 15,-4 2-7-15,-2-2-1 0,-5 0 5 0,7 0-9 0,-7 0 2 16,7 1-2-16,-7-1-4 0,2 3-5 0,-2-3 0 16,0 0-2-16,7 1-3 0,-7-1-3 0,0 6 0 15,0-6-10-15,2 4-10 0,0-2-17 0,-2-2-17 16,-2 5-78-16,2-5-167 0,-4 4 74 0</inkml:trace>
  <inkml:trace contextRef="#ctx0" brushRef="#br0" timeOffset="67668.41">10013 7106 72 0,'0'0'117'0,"0"0"0"0,0 0-15 0,0 0 0 0,2 2-5 16,-2-2-6-16,0 0-3 0,0 0-6 0,0 0-7 16,0 0-5-16,0 0-11 0,0 0 0 0,0 0-9 15,0 0 2-15,5 3-9 0,-5-3 0 0,0 0-8 16,0 0-3-16,14-4-6 0,-9 3-2 0,3 1 0 16,5-3 2-16,-4 0-12 0,2 3 0 0,-2-1 0 0,0-2-7 15,0 3-11-15,2-2-10 0,-3 2-11 0,1-3-18 16,-1 2-21-16,-1-1-12 0,-1 0-7 15,-2-1-122-15,1 2-221 0,1-3 98 0</inkml:trace>
  <inkml:trace contextRef="#ctx0" brushRef="#br0" timeOffset="68464.42">10227 6904 14 0,'0'0'103'16,"0"0"-13"-16,0 0-8 0,0 0-11 0,0 0-6 15,0 0-7-15,0 0 2 0,0 0-12 0,0 0 2 16,0 0-1-16,0 0-10 0,-5 12 0 0,5-8-1 15,0-4-3-15,1 7 3 0,1-2 0 0,-2-1-7 16,0 3 4-16,0-1 1 0,0 1-2 0,0 0-4 0,2 0-2 16,-4 1-5-16,4 0 2 0,-2 2 1 15,0 2-9-15,0 0 9 0,2-4-5 0,-1 4-8 16,-1 0 11-16,0 2-9 0,-1 1 5 0,1 0 1 16,0 1-11-16,0-4 6 0,-2 0 3 0,4-2-8 0,-2 3 1 15,1-2-1-15,-1-2-2 0,0 1 2 0,0 1 0 16,0-5 0-16,-1 2-5 0,1-3 0 0,-2 0 0 15,4-1-2-15,-1 1 5 0,-1-2-4 0,0 1 5 16,0-4-6-16,-1 5-1 0,1-5 3 0,0 0-25 16,0 0-20-16,0 0-39 0,0 0-50 0,0 0-82 15,1-13-227-15,-1 5 100 0</inkml:trace>
  <inkml:trace contextRef="#ctx0" brushRef="#br0" timeOffset="69213.41">10308 7091 73 0,'0'0'101'0,"0"0"-8"16,0 0-9-16,0 0-10 0,0 0-12 0,-13 7-7 15,13-7-3-15,-5 2-4 0,5-2-5 0,-3 6-3 16,2-2 4-16,1-1-2 0,0-3-2 0,-1 4 2 16,-2 0-14-16,3 0 2 0,0-4-4 0,0 9 0 15,0-6-2-15,0 4-9 0,0-5 4 0,0 4 1 16,0-2-1-16,0 1 3 0,0 1-7 0,0 0 0 15,4-2 1-15,-4 1-8 0,4-2 4 0,-4 1-4 16,0-1 6-16,6 0-2 0,-3 1-3 0,-3-4-4 0,6 1 6 16,-6-1-17-16,9-5 16 0,-9 5-6 15,13-3 0-15,-9 0 2 0,1-1-5 0,0 0 2 16,0-2-2-16,-1 3 6 0,3-2-6 0,-3 1-1 0,-1 0-9 16,1 1 12-16,-2 0-6 0,1 0 5 0,-2-1 5 15,-1 4-10-15,4-1 0 0,-4 1 6 0,2-4 0 16,-2 4-5-16,0 0 4 0,0 0-2 0,0 0-2 15,0 0 1-15,0 0 5 0,0 0-7 0,11 1 2 16,-11-1 2-16,0 0-1 0,5 4-1 0,-5-4-1 16,5 3-1-16,-5-3 2 0,0 0 0 0,6 0 8 15,-6 0-3-15,8-4-1 0,-4 1-9 0,-4 3 10 0,7-5-1 16,-4 2-10-16,2-2 15 0,-1 0-3 0,-3-2-1 16,6-2-1-16,-4 0 1 0,1-2 2 15,0 0 0-15,0-5 0 0,-4 2-3 0,4-5 8 0,-3 4-13 16,-1-3 3-16,1 5 2 0,-1-2 2 0,0 1 5 15,3 5-3-15,-3-1 1 0,0 3 4 0,0 1 4 16,0 2-3-16,0-1-3 0,0 0-1 0,0 5-3 16,0-5-3-16,0 5 5 0,0 0 1 0,0 0-7 15,0 0 4-15,0 0-3 0,0 14 1 0,0-9 5 16,-3 1-10-16,2 0 5 0,0 1-6 0,-3 1 5 16,4 0 2-16,-4-2-6 0,2 2 4 0,-2 0-4 15,4 1 4-15,-3 0-1 0,3 0 3 0,0-1-10 0,-2 2 4 16,0 1 0-16,2-2 1 0,2 0 1 15,0 1 2-15,-2 0-2 0,1 1 2 0,3 0 3 0,-2-2-4 16,1 3 1-16,0-4-3 0,1 1-20 0,-3-2-16 16,3 0-12-16,-3 0-12 0,4-1-28 15,-3-2-121-15,0 0-227 0,-2-1 100 0</inkml:trace>
  <inkml:trace contextRef="#ctx0" brushRef="#br0" timeOffset="69419.41">10525 7035 118 0,'5'0'115'0,"4"0"-12"16,-1 0-23-16,-2-1-29 0,2 1-47 0,-8 0-83 15,11 1-85-15,-6-1 38 0</inkml:trace>
  <inkml:trace contextRef="#ctx0" brushRef="#br0" timeOffset="71269.41">10263 6583 46 0,'0'0'74'0,"0"0"0"0,1-3-10 0,-1 3-8 16,0 0 1-16,0 0-5 0,0 0-4 0,0-6-5 15,0 6-9-15,0 0 1 0,0 0-3 0,0 0-2 16,0 0-8-16,0-3-1 0,0 3 0 0,0 0-4 15,0 0 2-15,0 0-4 0,0 0-5 0,0 0 0 0,0 0 6 16,0 0-5-16,0 0 3 0,0 0-5 0,0 0 11 16,0 0-4-16,0 0 10 0,0 0-3 15,0 0-1-15,0 0 2 0,0 0-7 0,0 0 2 0,0 0 0 16,0 0-8-16,0 0 5 0,0 0-6 0,0 0-5 16,0 0 3-16,0 0-4 0,0 0 2 0,0 0-4 15,0 0 7-15,0 0 4 0,0 0-2 0,-6 11-13 16,3-10 7-16,3 5-6 0,-1-2 5 0,1 0 4 15,0-4-10-15,-4 5-2 0,4 0 0 0,0-5 1 16,0 7 9-16,0-2-7 0,0 0 1 0,0 2-1 16,0 0 3-16,0 1-5 0,0-1 7 0,0 3-4 15,0-1 5-15,0 1-6 0,0-1-5 0,0 0 5 0,0 1-20 16,0 0-2-16,0 0 1 0,-4-1-2 0,4 1-3 16,-1-3-7-16,-2 1-8 0,2-1 2 0,1 0-10 15,0-2-13-15,0 0-66 0,-2 1-139 0,2-1 62 16</inkml:trace>
  <inkml:trace contextRef="#ctx0" brushRef="#br0" timeOffset="71947.41">10328 6555 56 0,'9'0'42'0,"-6"3"3"0,-3-3-8 16,7 3 0-16,-5 0-7 0,3 1-2 0,-4 1-1 15,0 2 6-15,-1 0-13 0,1 1 2 0,-1 0-2 16,-2 0-8-16,-3 2-1 0,4 1 2 0,-3 0-1 15,-1-1-3-15,1-1 1 0,-1 0-3 0,1-1 0 16,0 1 2-16,-1-3-4 0,1-1 5 0,0 0-5 16,-1 1 3-16,1-1-2 0,3-3 3 0,-3 2-2 15,-2-2 5-15,3 0 2 0,1 1-3 0,2-3 0 16,-8 2 3-16,4-1 0 0,4-1 4 0,0 0 7 0,-14-1-5 16,14 1 3-16,-9-5-9 0,5 4 10 15,0-1-5-15,4 2-3 0,-6-2 9 0,3-1 2 16,3 3-2-16,-4-4-2 0,4 4 1 0,0 0 3 0,-4-4-8 15,4 4-1-15,-3-3-1 0,3 3 1 0,-4-2-1 16,4 2 4-16,0 0-1 0,0 0-1 0,0 0-3 16,0-5-1-16,0 5 1 0,0 0-1 0,0 0 1 15,0 0 1-15,0 0-3 0,0 0 3 0,0 0 4 16,0 0-4-16,0 0-5 0,0 0 4 0,0 0-8 16,0 0 6-16,0 0-5 0,11 0-2 0,-11 0-2 15,12 4 5-15,-8-2-5 0,1-1 0 0,0 3 1 16,4 1-1-16,-4-3-2 0,3 3-1 0,-3 1-13 15,0 1-1-15,4-2-10 0,-4 2-18 0,2 0-7 16,-2-1-9-16,0-1-12 0,1 0-14 0,-2 2-86 16,1-3-181-16,-4-1 80 0</inkml:trace>
  <inkml:trace contextRef="#ctx0" brushRef="#br0" timeOffset="72621.42">10255 6582 39 0,'0'0'83'0,"0"0"-4"0,0 0-10 16,0 0-8-16,0 0-4 0,0 0-7 0,0 0-5 0,0 0-4 16,-1 10-4-16,1-7-3 0,0 2-5 15,0 2-2-15,-4-2-3 0,3 4-1 0,-2 1-4 16,-1 0-3-16,1 2-1 0,0-2-2 0,0 1 7 0,0 1-11 15,2 1 10-15,-3-2-6 0,1 1 1 0,-1 0-6 16,2 1 1-16,2-1-1 0,-2 0 0 0,1-1-2 16,-2 1-2-16,3-2 3 0,2 3 4 0,-5-3-6 15,3-1-2-15,-2-1 0 0,0-2 5 16,2-1-19-16,-1 1-19 0,1-2-18 0,0-4-27 0,0 6-51 16,0-6-136-16,0 0 61 0</inkml:trace>
  <inkml:trace contextRef="#ctx0" brushRef="#br0" timeOffset="73228.42">10373 6581 46 0,'0'0'58'0,"0"0"-9"15,11 2-1-15,-7-2-6 0,-1 5-6 0,1-1 0 0,-3 1-1 16,0 0-8-16,0 0-5 0,-1 2 5 15,-1 0-5-15,-1 1-2 0,-2 1-1 0,0 1-2 0,-1-1-6 16,-3 1 7-16,2 1-5 0,-3-3-5 0,0 0 3 16,3 0-3-16,-2-1 4 0,0 0-1 0,0-3-1 15,2 0 6-15,1 0 4 0,-3-1 1 0,3 0 3 16,-4-3-3-16,7 3-5 0,-6-1 3 0,8-2 0 16,-8 0 4-16,8 0 11 0,-6 1-11 0,6-1 1 15,0 0-2-15,-13-1-4 0,13 1-2 0,-4-2-1 16,4 2 0-16,-1-3 1 0,1 3-5 0,-4-4 9 15,4 4-11-15,0-6 2 0,0 6 0 0,-2-2 1 0,2 2-1 16,0 0-4-16,0 0 14 0,2-6-12 0,-2 6-4 16,0 0 5-16,0 0-4 0,0 0 3 15,-2-3-2-15,2 3 0 0,0 0 0 0,0 0-3 0,0 0 2 16,0 0-12-16,0 0 9 0,0 0 3 16,0 0-2-16,0 0 0 0,0 0-4 0,0 0 6 15,0 0-5-15,0 0 0 0,0 0-3 0,0 0-1 0,0 0 6 16,0 0-2-16,15 5 5 0,-11-2-1 0,2 1 0 15,-1 2 1-15,0-3-3 0,3 3 5 0,0 1-5 16,1 0-4-16,-3 0 9 0,3 2-3 0,1-1 0 16,-3 0-2-16,2 2-5 0,-2-2-6 0,1 1-13 15,-3-2-21-15,1 0-15 0,-2-2-21 0,1-1-92 0,-3 1-184 16,1-3 82-16</inkml:trace>
  <inkml:trace contextRef="#ctx0" brushRef="#br0" timeOffset="76692.41">22970 6624 22 0,'0'0'104'16,"0"0"-3"-16,0 0-13 0,0 0-1 0,0-3-6 16,0 3 0-16,0 0-1 0,5-2-9 0,-5 2-6 15,0 0-7-15,0 0-8 0,0 0-6 0,0 0 1 0,1-4-8 16,-1 4 1-16,0 0-9 0,0 0-1 0,0 0-8 16,0 0 5-16,0 0-6 0,0 0-1 15,0 0-4-15,0 0 8 0,8 7-16 0,-8-7 6 0,2 6-2 16,-3-2 1-16,2 0-5 0,-1 0-2 0,1 1 3 15,1 0-2-15,-1-1 4 0,-1 3-5 0,0-1 2 16,-1-1-3-16,1 2 3 0,-2 1 10 0,0 1-15 16,-6 1 3-16,7 0 2 0,-1 2-5 0,-2-2 0 15,1 2-1-15,-1 0 2 0,0 0-1 16,1 3-1-16,-1 3 0 0,-1-1 0 0,-3-2 0 0,-1 2 3 16,3 1-6-16,-3-2 6 0,1 5-2 0,-1 2 4 15,-2 0-7-15,-2 2 1 0,5-8 4 0,-2 1 0 0,2 2-2 16,3-3 3-16,-3 1-3 0,3 8 0 15,-6-3 5-15,3 5-5 0,2-4-1 0,-2 2-3 16,2-8 1-16,1 1 7 0,-3 3-4 0,0 2-1 0,-1-1-2 16,0 3 1-16,2-10 0 0,0 5-1 0,-3 1-4 15,1 3-10-15,-1 0 0 0,0-7 2 0,0 6-8 16,2-6 3-16,-2 6 8 0,2 1 4 0,0-6-6 16,4 0 0-16,2 1 5 0,-2-2 2 0,4 2-4 15,0 0 5-15,-1 1-11 0,-2-1 1 0,2-2 6 16,1 3-3-16,0-3 1 0,-4 0 7 0,3-2-3 15,-2 2-8-15,3-1 7 0,-5 4 0 0,1-2-9 16,-1 5-1-16,-1-5 4 0,2 0-2 0,-5-1 5 0,5 0-3 16,0 1-3-16,0-2 16 0,-2 0-15 15,3 0-1-15,0 1-8 0,-2-2-2 0,1 2 9 16,0-2-2-16,1 1 2 0,2-1 4 0,0 1-1 0,0-1 3 16,1 0-2-16,1 1 3 0,-1 0 1 15,1-1 1-15,-1 1-1 0,-1 2-1 0,1-1 4 0,0 1 3 16,1 0 1-16,0-2 1 0,1 3 7 0,-1-3-10 15,0-1 7-15,-1-1-6 0,2 4 1 0,-2-2-2 16,-2 0 1-16,4-2 0 0,-1 1 3 0,0-1 0 16,0 0 1-16,-2-1-1 0,2-1 1 0,3 0-4 15,-2 2 5-15,0 0 3 0,0 2-4 0,1-3-2 16,-3 5 3-16,-3-5 1 0,2 4-1 0,0-6-4 16,1 5 5-16,-1-2-3 0,0 1-3 0,1 0 3 15,-2-3 2-15,2 1-2 0,0 2-1 0,0 2 0 16,-2 0 5-16,0-2-3 0,2 1 3 0,2-2-3 15,-2 0 5-15,2 2-5 0,0-4 0 0,-1 3 1 0,2-2-1 16,0-2-1-16,-3 3-18 0,2 2 1 0,-2-1-1 16,-2-5 7-16,-1 1 3 0,1-2-8 15,0 1 7-15,0 0-1 0,-3-1 6 0,1 1-6 0,0-2 6 16,1 1-3-16,-2 5 5 0,-1-6 0 16,-1 4-5-16,3-2-1 0,-3 2 2 0,0 2 1 15,1-4 0-15,2 1 3 0,0-2 0 0,0 0 1 0,1-1 3 16,1 3-2-16,-2-3-5 0,2 2 2 0,-1-1 1 15,3 1-1-15,-1-3-4 0,-1 2-6 0,1-3-3 16,0 3-10-16,0-3-45 0,-1-2-78 0,0 2 34 16</inkml:trace>
  <inkml:trace contextRef="#ctx0" brushRef="#br0" timeOffset="76787.41">22470 9457 21 0,'0'5'36'0,"0"-1"-3"0,1 1-14 16,-1-4-9-16,0 8-19 0,2-6-10 0,-2 1-20 0,0-4 10 15</inkml:trace>
  <inkml:trace contextRef="#ctx0" brushRef="#br0" timeOffset="77831.41">22625 8332 2 0,'0'0'74'0,"-6"-4"-7"16,5 3 9-16,1 1 1 0,-6-4-2 0,2 1 2 15,4 3-2-15,-2-5 1 0,2 5-11 0,0 0 0 16,-7-1-7-16,7 1-5 0,-2-3-3 0,2 3-17 16,0 0 11-16,0 0-11 0,0 0 1 0,0 0-4 15,0 0-10-15,0 0 13 0,0 0-11 0,-4-3-1 16,4 3-6-16,0 0 5 0,0 0-7 0,-6-5 0 16,6 5 3-16,-6-2-1 0,2 0 1 0,2 0-1 0,2 2 0 15,-7-3 3-15,7 3-5 0,-7-2 4 0,5-1 4 16,2 3 0-16,-6-3 6 0,6 3 2 0,-5-1-1 15,5 1-11-15,0 0 1 0,-3-3 1 0,3 3-5 16,-2-2 1-16,2 2-3 0,0 0-5 0,0 0 3 16,0 0 1-16,0 0-4 0,-5-3-2 0,5 3 1 15,0 0-2-15,0 0-1 0,0 0 5 0,0 0-3 16,0 0-1-16,0 0-3 0,0 0-4 0,0 0 6 0,0 0-3 16,0 0-1-16,0 0 1 0,0 0-2 15,0 0 4-15,0 0 2 0,0 0-4 0,0 0 8 0,0 0 0 16,0 0-1-16,0 0 1 0,0 0 6 0,0 0 0 15,0 0-3-15,0 0 4 0,0 0-4 0,-7-1-2 16,5-1-1-16,2 2 4 0,0 0 0 0,-6-2-5 16,6 2 3-16,-5-5-6 0,3 2 3 0,2 3 3 15,-4-3-4-15,0 0 2 0,4 3 0 0,-5-1 2 16,5 1 0-16,-4-4-2 0,4 4 0 0,0 0-2 16,0 0-1-16,-5-2-1 0,5 2-2 0,0 0 1 15,0 0 0-15,0 0-2 0,0 0 3 0,0 0-2 0,0 0-4 16,0 0 0-16,0 0-3 0,0 0 4 15,0 0-2-15,0 0 1 0,0 0 4 0,0 0-7 0,0 0 4 16,0 0-4-16,0 0 1 0,0 0 1 0,0 0 1 16,-2 10 5-16,2-10-4 0,2 4 3 0,1 0-2 15,-1 1 0-15,2-3 3 0,0 4-3 0,1-2-3 16,3 4 5-16,-1 1-1 0,2 2 1 0,-1-2-3 16,4-2-5-16,-3 3-7 0,2 1-11 0,-2-1-6 15,1-1 0-15,-3-1-6 0,-1 1-1 0,4-1 5 16,-5-3-4-16,-1 0-10 0,0 1 8 0,-3-3 4 15,2 1 1-15,-2 0 1 0,3-2 0 0,-4-2 2 0,1 2 2 16,2 1-8-16,-3-3-7 0,0 0-16 0,1 3-4 16,-1-3-23-16,4 3-94 0,-4-3-194 0,0 0 87 15</inkml:trace>
  <inkml:trace contextRef="#ctx0" brushRef="#br0" timeOffset="78416.41">22777 8318 47 0,'2'-4'138'0,"-2"4"-6"16,0 0-7-16,0 0-7 0,0-6-11 0,0 6-3 16,0 0-8-16,0 0-14 0,-2-5-7 0,2 5-9 15,-3-2 4-15,3 2-11 0,-4-4-6 0,4 4-7 16,-3-3 1-16,3 3-7 0,0 0-5 0,0 0-5 16,-4-2-6-16,4 2-3 0,-8 0 1 0,8 0-1 0,0 0-4 15,-12 4-4-15,7-3 1 0,-2 3-1 16,2-2-7-16,-3 3 0 0,-1 0 4 0,-1 0-2 0,0 1 0 15,-1 2 0-15,-3 1-5 0,1-3-1 0,3 3 2 16,0-1 1-16,-2-1 1 0,1 5-1 0,2-3-1 16,-1-3 0-16,2 3 0 0,-1-4 1 0,2 1 0 15,0-2-4-15,0 1 0 0,1-1 1 0,1 0-5 16,1 0 5-16,-1-1-2 0,1-1 2 0,1 1-4 0,3-3 2 16,-7 4 3-16,5-4-1 0,2 0 5 15,-5 2-6-15,5-2 6 0,-3 3-5 0,3-3 2 16,0 0 9-16,0 0-6 0,-4 3 3 0,4-3 2 0,0 0 3 15,0 0 2-15,0 0-1 0,-1 4 3 0,1-4-4 16,0 0 5-16,0 0-4 0,0 0-1 0,0 0-2 16,0 0 2-16,0 0-4 0,0 0-1 0,0 0 3 15,0 0 0-15,0 0-1 0,0 0-1 0,0 0-1 16,0 0 1-16,0 0-1 0,0 0 1 0,0 0-5 16,0 0 0-16,0 0 1 0,0 0 0 0,0 0-2 15,0 0-2-15,0 0-3 0,0 0-3 0,0 0-19 0,0 0-18 16,0 0-33-16,0 0-40 0,0 0-194 15,0 0-330-15,0 0 146 0</inkml:trace>
  <inkml:trace contextRef="#ctx0" brushRef="#br0" timeOffset="81143.41">23006 6658 25 0,'0'0'81'15,"2"-4"-1"-15,-2 4-3 0,0 0-5 0,0 0-8 16,0 0-8-16,0-4 5 0,0 4-14 0,0 0-1 16,0 0 0-16,0 0-8 0,0 0-8 0,6 0-1 15,-6 0 1-15,0 0-10 0,0 0-1 0,0 0 7 0,0 0-10 16,0 0-1-16,0 0-7 0,0 0 5 0,0 0 3 15,0 0-5-15,0 0 3 0,0 0-3 0,0 0 3 16,0 0 1-16,0 0 2 0,0 0-12 0,0 0-2 16,0 0 0-16,0 0-3 0,0 0 0 0,0 0 1 15,0 0 11-15,0 0-10 0,0 0-1 0,0 0 2 16,0 0 0-16,0 0 3 0,0 0-7 0,0 0-1 0,0 0 5 16,0 0-2-16,0 0-2 0,0 0 2 15,0 0-3-15,0 0 8 0,0 0-3 0,0 0-4 16,0 0 4-16,0 0 1 0,0 0 1 0,0 0 0 0,0 0-1 15,0 0 1-15,0 0-4 0,0 0 2 0,0 0 5 16,0 0 0-16,0 0 0 0,0 0 4 0,0 0-11 16,0 0 5-16,0 0-3 0,0 0 9 0,0 0-8 15,0 0 0-15,0 0-4 0,0 0-1 0,0 0 6 16,0 0 3-16,0 0-10 0,0 0 6 0,-17 3-3 16,17-3 2-16,0 0 5 0,-3 2-4 0,3-2-4 15,0 0-1-15,0 0 1 0,-8 3 6 0,8-3 2 16,0 0 5-16,-5 0 2 0,5 0 3 0,-13 2-3 15,8-2 3-15,5 0-4 0,-15-3 2 0,7 0-1 16,1 2 1-16,-2-2 2 0,-5 2-1 0,4-3-6 16,0 2 9-16,-1-1-11 0,2 1-1 0,5 0 5 0,-5 2-4 15,4-3-3-15,1 2-4 0,-1-2 4 0,5 3-3 16,-8-2 7-16,8 2-5 0,-3-3 5 0,3 3-7 16,0 0 1-16,-5-2 11 0,5 2-9 0,0 0-3 15,0 0 1-15,0 0-2 0,0 0 2 0,0 0 1 16,0 0-4-16,0 0 1 0,0 0 0 0,0 0 3 15,13 6-10-15,-6-5 7 0,-2 2 0 0,0-2 0 16,4 2 6-16,-5-1-8 0,4 0 5 0,-2-1-3 16,4 2-2-16,-2-1 2 0,0 1-5 0,1-2 3 15,-1 2 1-15,3-1 2 0,-1 0-8 0,-2 1 9 16,-4-2-8-16,1 0 2 0,0 0 4 0,-5-1-7 16,6 0 3-16,-6 0 4 0,6 2-5 0,-6-2 4 15,0 0 2-15,0 0 0 0,0 0-3 0,0 0 2 16,0 0-2-16,0-8-1 0,0 8 2 0,-8-4-1 15,8 4 0-15,-9-3 0 0,6 3-6 0,3 0 0 0,-6-2-7 16,6 2-4-16,-8-2 4 0,8 2-2 0,-4-2-2 16,4 2 0-16,0 0 4 0,-9 0-5 0,9 0 0 15,0 0 8-15,0 0-3 0,-5 4 1 0,5-4-2 16,-3 2 2-16,3-2-2 0,-2 3 7 0,2-3 1 16,0 0-3-16,0 0 1 0,-6 1 4 0,6-1-1 15,0 0-2-15,0 0 9 0,0 0-10 0,0 0 6 16,-5 1 0-16,5-1 0 0,0 0-2 0,0 0 3 15,0 0-5-15,0 0 4 0,0 0-6 0,0 0 11 0,0 0-12 16,0 0 9-16,0 0-2 0,0 0-1 0,0 0 1 16,0 0-3-16,8 6 0 0,-8-6 6 15,4 4-2-15,-1 1 1 0,-2-4 7 0,-1-1-8 0,0 5-5 16,3-2 2-16,-3-3 8 0,2 5-9 16,-2-2 3-16,0-3 2 0,0 0 1 0,1 6-1 0,-1-4-9 15,0-2 7-15,-1 7 1 0,1-4-6 0,0-3 2 16,0 6 6-16,-1-2-5 0,1 1 5 0,-1-1-2 15,-2 2 0-15,3-1 1 0,0 3-4 0,0-2 9 16,0-1-10-16,0 7 6 0,0-4 2 0,0 4-3 16,-1-2-3-16,1 2 0 0,-2 0 3 0,1 4 1 15,-1 9-4-15,-6-8 2 0,4 0 2 0,-1-2 0 16,-3 2 2-16,2-1-4 0,-3 1 6 0,3 0 3 16,-2-2-9-16,0 3 3 0,-2 0-8 15,2 1 5-15,-2 3-4 0,0-5-9 0,1 0 9 0,-1 1-1 16,0 0-7-16,1-1-4 0,-2 0 15 0,3 0-9 15,-1 3 9-15,-4 2-4 0,4-4-3 0,1-1 6 16,-1-1-1-16,1 0-1 0,0 0 4 0,0 0-4 16,0-1-1-16,-1 1 1 0,3 0 0 0,-2-3 5 15,3 4-5-15,4-5 3 0,-2 0-5 0,-1 0 4 16,2 0 5-16,2 5 2 0,-4-1-8 0,3 2-2 16,-2-1 7-16,2-1 2 0,-3 2 1 0,0 1 0 15,4-2-4-15,-4-3 2 0,1 3-4 0,0 1 3 16,-1-4-3-16,-1 6 8 0,0-3-15 0,1 4 12 15,-3-3-4-15,3 1 1 0,2-4 0 0,-4 3 4 16,4-1-9-16,0 0-1 0,-2-1-8 0,1 2-12 0,-1 1-3 16,0 0 6-16,1 1-4 0,-1-3 5 0,1 0 4 15,-1 1-1-15,0 0 8 0,4-2-1 0,-3 1-2 16,0 1 0-16,1-1 3 0,-2 1 9 0,-1 0-11 16,3-2 3-16,-3 0 6 0,2-1-6 0,0-3-4 15,1 1 3-15,1-2 3 0,0 6-1 0,-3-1-11 16,2-4-1-16,-2 6 3 0,3-4-1 0,0-1 0 15,1-1 4-15,0 0 0 0,0-1 7 0,1 2-4 16,-1-4 4-16,1 6-1 0,2 1-2 0,0-4 5 16,-1-1-1-16,0 2 3 0,1 2 1 0,-2 1 1 15,1 0-4-15,-2-3 0 0,1-2 4 0,-1 1-3 16,0 0 5-16,-1-4-4 0,1 4 4 0,0-1-4 16,0 1 5-16,-2-1 0 0,2 1 1 0,-2-1 1 15,1-1 8-15,-3 1-2 0,1 5 7 0,-2-1-4 16,0-1-1-16,0 1-5 0,0-3 3 0,4 0-6 15,-3 0 2-15,1 0 3 0,1 0 0 0,-1-3-5 0,3 1 3 16,-2 1-2-16,0-1 0 0,1-2 1 0,1 2-2 16,-1 0-2-16,-2-1 2 0,2 1 5 0,-3-1-11 15,3 1 4-15,-2 3 1 0,1-1-1 0,-2 4 1 16,-1-4 2-16,2 3-3 0,-2-4 2 0,2 1-3 16,1-1 1-16,1-1 1 0,-3 2-2 0,4-2 3 15,0 2 2-15,-3-6-4 0,2 6 5 0,1-4-4 16,0 2 2-16,0-3 4 0,0 3 2 0,0-3-2 15,0 3-4-15,0-2 1 0,0 3 1 0,-2-3 0 16,2 2 5-16,0 1-7 0,2-1 3 0,-2 0-6 0,0-1 2 16,4 3 2-16,-4 1 2 0,4 0-1 15,-3-1-1-15,1 1-6 0,1 4-3 0,-3-2 8 16,0-1-5-16,4-3-3 0,-8 1 5 0,8-3-1 16,-4-1-11-16,-4-2-3 0,4 1-8 0,0-2-7 15,0 0-9-15,0 0-17 0,0-5-44 0,-3 5-107 16,3-5 49-16</inkml:trace>
  <inkml:trace contextRef="#ctx0" brushRef="#br0" timeOffset="82006.43">22538 8226 33 0,'-7'-1'55'0,"7"1"-3"16,0 0-10-16,-7-1-1 0,7 1-4 0,0 0 0 16,-9-1-7-16,9 1 0 0,-8 0-6 15,8 0-3-15,-10-2-2 0,10 2-2 0,-10-1 3 0,10 1 7 16,-9-1-3-16,9 1 0 0,-5 1 3 0,5-1 1 15,-7-1 0-15,7 1-7 0,0 0 2 0,0 0-2 16,-8 1 3-16,8-1-3 0,0 0-1 0,0 0 1 16,0 0 3-16,0 0-2 0,0 0 1 0,-7-2-1 15,7 2 1-15,0 0 5 0,0 0 0 0,0 0 6 0,0 0-3 16,0 0 10-16,0 0-12 0,0 0-7 0,0 0 5 16,0 0-2-16,0 0 0 0,0 0-3 15,0 0 2-15,0 0 2 0,0 0 3 0,0 0 3 0,0 0-4 16,0 0 3-16,0 0 2 0,0 0-2 0,0 0-1 15,0 0 1-15,0 0-5 0,0 0 1 0,0 0 3 16,0 0-4-16,0 0-5 0,0 0-1 0,0 0-3 16,5 8 3-16,-5-8-9 0,0 0-2 0,0 0-2 15,0 0 5-15,0 0-4 0,0 0-1 0,0 0 2 16,0 0-2-16,5 3 1 0,-5-3-2 0,0 3 5 16,0-3 0-16,5 5 6 0,-2-2 8 0,-1 2-3 0,2-2 1 15,5 3 1-15,-1 2-2 0,2-1-5 16,0 0-1-16,7 2-3 0,-4 0 3 0,2 0-1 15,-2 2-1-15,-2-3-4 0,1-2 0 0,-1 1 3 0,8 12-4 16,-10-10-4-16,0-1 0 0,-1 0-1 16,-2 1 4-16,1-2-4 0,-5-1 1 0,5 0-3 15,-5-3-4-15,1 0-4 0,-1 2-5 0,-2-5-6 16,3 4-14-16,-1-2-14 0,-2-2-31 0,2 3-24 16,-2-3-23-16,0 0-35 0,0 0-95 0,0 0-272 15,0 0 121-15</inkml:trace>
  <inkml:trace contextRef="#ctx0" brushRef="#br0" timeOffset="82459.41">22811 8245 84 0,'0'0'110'0,"0"-5"-5"0,0 5-10 15,0 0-7-15,0 0-10 0,0 0-16 0,-4-3-6 16,4 3-2-16,0 0-5 0,0 0-6 0,-10 6-3 16,10-6-1-16,-9 3 3 0,2 2-2 0,-1-3-2 15,-1 2 0-15,0 1-10 0,-1-2 5 0,-2 2-4 16,1 0 8-16,0 0-5 0,-1 0 5 0,-1-1 1 16,-5 3-6-16,5-2 0 0,-4 0 5 0,1-1-9 15,-2 1 0-15,-1 0 3 0,2-1-7 0,5 0-3 16,0-1 0-16,2 1-5 0,0 1 1 0,2-1-2 15,0-1-2-15,2-1-8 0,2 2 0 0,0 0 2 0,2 0 0 16,-2-1-7-16,4 1-4 0,0 1-12 0,0 0-15 16,5-2-38-16,1-1-47 0,-1 0-117 0,3-2-253 15,4-2 111-15</inkml:trace>
  <inkml:trace contextRef="#ctx0" brushRef="#br0" timeOffset="83560.42">22975 6916 68 0,'2'-4'65'16,"3"-1"-15"-16,-2 1 9 0,-2-1 3 15,2-3-9-15,-2 3 2 0,3 0-4 0,-4-1-8 16,0-1 0-16,0 0-4 0,1 0-1 0,1 0-3 0,-1-1-9 15,-1 2 4-15,1-2 1 0,-1 1 5 0,-1-3-11 16,2 3 2-16,-1 0-1 0,0 0-8 0,0 0 4 16,-1 2-9-16,1-2 6 0,0 4-9 0,1-4 0 15,-2 2 1-15,1 2-5 0,0 3 2 0,1-4 0 16,-1 4-4-16,1-5 8 0,-1 5-10 0,4-3 1 16,-4 3-3-16,0 0 1 0,0 0 1 0,0-3-5 15,0 3 6-15,0 0 1 0,0 0 2 0,0 0-5 16,0 0-3-16,0-6-1 0,0 6 0 0,0 0-7 15,0 0 14-15,0 0 0 0,0 0-2 0,0 0-1 16,0 0-3-16,-4-3 5 0,4 3 3 0,0 0-1 16,0 0-3-16,0 0-1 0,0 0 1 0,0 0-1 0,0 0-3 15,0 0-3-15,0 0 2 0,0 0 10 0,0 0-6 16,0 0-5-16,0 0 7 0,0 0 4 0,0 0-4 16,0 0-5-16,0 0 3 0,0 0 2 0,0 0 5 15,0 0-14-15,0 0 11 0,0 0-3 0,0 0 0 16,0 0 4-16,0 0-6 0,0 0-3 0,0 0 5 15,0 0 6-15,0 0-11 0,0 0 6 0,0 0-3 16,0 0 10-16,0 0-14 0,0 0 4 0,0 0 4 16,0 0-2-16,0 0 6 0,0 0 3 0,0 0 0 15,0 0-4-15,0 0-12 0,0 0 10 0,0 0 1 16,0 0-4-16,0 0 5 0,0 0-6 0,0 0 1 16,-10 7 6-16,10-7-6 0,-4 3 0 0,2 1 10 15,-1 0-15-15,-1 0 6 0,2-1-9 0,-1 1 11 0,1 3-4 16,-1-1 4-16,-4 4 2 0,5-1 1 0,-3 3 0 15,-1-2 1-15,-1 6-1 0,2 1-4 0,-1 1-1 16,-4 0 1-16,1 4 2 0,-2 3 1 0,-4 1 2 16,5 3-2-16,-7-3 4 0,3 3-3 0,-2 1-6 15,0 0-16-15,0-1-1 0,-1 0-3 0,2 0 0 16,-1-3 5-16,2 3 4 0,4-2-3 0,1 1 3 0,-1-1 7 16,1 2-5-16,1-2 3 0,2 2 1 15,0 0-2-15,-1-5 0 0,3 4-4 0,-1-1-14 16,1 3-2-16,-2-1-2 0,2 0-10 0,0 0-8 0,4-1-3 15,-1 2-12-15,1-4-4 0,-2 2-69 0,0-7-142 16,2 2 63-16</inkml:trace>
  <inkml:trace contextRef="#ctx0" brushRef="#br0" timeOffset="83706.41">22672 8292 55 0,'-5'11'55'0,"-4"4"-16"0,0 2 1 0,-4-5-4 16,-1 9-24-16,-6-2-6 0,3-5-1 0,-3 2-1 16,2-4-9-16,0-2-37 0,3 0-44 0,-2 0 19 15</inkml:trace>
  <inkml:trace contextRef="#ctx0" brushRef="#br0" timeOffset="84565.41">22300 9392 53 0,'4'2'51'16,"2"1"-10"-16,1-1-1 0,-4 0-3 0,3 0 0 15,-1 0-4-15,-5-2 1 0,6 1-6 0,-6-1 6 16,0 0-9-16,10 1 12 0,-10-1-11 0,0 0-5 16,0 0-6-16,3-5-1 0,-3 5-3 0,0 0-1 15,0 0-1-15,-3-8-2 0,3 8 1 0,-5-2 4 16,5 2-4-16,0 0-5 0,0 0 2 0,-2-5 4 16,2 5-1-16,0 0-1 0,-3-2 3 0,3 2-2 15,0 0-2-15,0 0 3 0,0 0 2 0,0 0 0 16,0 0 3-16,0 0-1 0,0 0 0 0,11-3-6 15,-11 3 5-15,12 3 1 0,-3-3-3 0,0 0-8 16,-1 0 1-16,3 0 6 0,-1 0-2 0,-1 0 5 0,-1 0-9 16,0 0 3-16,-2-3 9 0,2 6 9 0,-8-3-1 15,10-3 3-15,-10 3 12 0,9 3-1 0,-9-3 2 16,5-3-5-16,-5 3 0 0,0 0-3 0,0 0-8 16,8 0 2-16,-8 0-8 0,4 3-1 0,-4-3 2 15,0 0-3-15,0 0-2 0,3 3-1 0,-3-3 1 16,0 0-1-16,0 0-2 0,2 4-2 0,-2-4 4 15,0 0-2-15,0 0 0 0,0 0-2 0,-12 1 4 16,12-1-10-16,-14 0 5 0,4-1 0 0,1-1 3 0,-5 2-3 16,8 0 0-16,-1-1-2 0,7 1 6 15,-14 0-8-15,10 1 9 0,4-1-8 0,-9 2-3 16,9-2 2-16,-5 0 2 0,5 0-4 0,0 0 2 0,0 0-2 16,0 0-3-16,0 0-1 0,13 7-7 15,-8-7-1-15,5 2-7 0,1-1 1 0,-1 2-6 16,1-3 11-16,-3 1 0 0,-2-1 4 0,2 1 6 0,-3-1 6 15,-5 0-8-15,8 2 8 0,-8-2-6 0,0 0-10 16,5-6 12-16,-5 6-9 0,0 0 1 0,-9-6 0 16,5 3-1-16,4 3 3 0,-12-1 2 0,6 1 1 15,6 0-1-15,-9 1 4 0,9-1-7 0,-10 0 3 16,10 0 1-16,-9 3 3 0,7-3-7 0,2 0 8 0,-6 4-5 16,6-4 1-16,-1 2 1 0,1-2-1 15,0 6 9-15,0-6-3 0,1 6 0 0,3-5 3 16,-2 2-6-16,0-1 3 0,-2-2-2 0,8 5-4 0,-5-5 2 15,-3 0 4-15,7 2 1 0,-7-2-17 0,0 0-32 16,10-2-45-16,-10 2-92 0,6-3-198 0,-3-1 88 16</inkml:trace>
  <inkml:trace contextRef="#ctx0" brushRef="#br0" timeOffset="90333.42">22689 8673 23 0,'0'0'77'0,"0"0"-14"0,0 0-3 16,0 0-9-16,0 0-1 0,6-4-7 0,-6 4-4 15,3-3-6-15,-3 3 1 0,5-2-7 0,-5 2 2 16,7-3-4-16,0 3-2 0,-2-3 8 0,0 2-9 15,3-3-5-15,0 2 0 0,3 0 3 0,-1 0 11 0,4 2-20 16,-3 0-3-16,3-2-1 0,2 2 3 0,-1 2-7 16,-1-2 7-16,0 0-1 0,-6 0 7 0,6 0-10 15,-4 2 1-15,-1-2-2 0,-2 2 1 0,-1-2 0 16,3 1-7-16,-9-1-1 0,9 1 5 0,-4-1 1 16,-5 0-4-16,9 1 0 0,-9-1-4 0,8 3-1 15,-8-3-3-15,4 0 5 0,-4 0 2 0,5 1-6 16,-5-1-1-16,0 0 4 0,0 0 8 0,7 0-12 15,-7 0 1-15,0 0 0 0,0 0-1 0,0 0-4 0,0 0-1 16,0 0 2-16,0 0-1 0,9 0-13 0,-9 0-4 16,0 0-16-16,0 0-57 0,0 0-110 15,0 0 49-15</inkml:trace>
  <inkml:trace contextRef="#ctx0" brushRef="#br0" timeOffset="91298.41">22852 8548 25 0,'0'0'79'0,"-1"-3"-3"0,1 3-3 0,-3-5-8 16,3 5 3-16,-4-3-12 0,4 3 0 0,-1-6-5 15,1 6-4-15,-4-2-10 0,4 2 2 0,0 0-5 16,0-4-1-16,0 4-9 0,0 0-5 0,0 0 9 15,0 0-8-15,0 0-5 0,0 0 2 0,0 0-1 16,0 0-5-16,0 0 2 0,0 0-7 0,0 0 7 16,-7-1-8-16,7 1 1 0,0 0 2 0,-10 1 2 0,10-1-4 15,-10 4 1-15,5-4-10 0,0 2 7 0,-4 0 6 16,2 0-7-16,-4 1 2 0,1-1-2 0,0 1 0 16,1 0-1-16,-2-2 7 0,2 2-14 0,0 0 7 15,-3 1-1-15,3-3 6 0,2 2-3 0,1-1-6 16,-1 0 6-16,2 0-5 0,-2 0 1 0,2 0 5 15,0 1-4-15,0-3 6 0,5 0-6 0,-9 2 1 16,5-1 3-16,0 2-3 0,4-3 1 0,-4 4 1 16,3-2 0-16,1-2-2 0,-4 4-1 0,4-4 1 15,0 3-2-15,0-3-1 0,-4 5 2 0,4-5 5 16,0 5-4-16,0-5 2 0,-1 5-1 0,1-5 0 16,0 2-3-16,0-2-2 0,0 0 1 0,0 5 5 15,0-5-2-15,-3 5 1 0,3-2 2 0,0-3-6 16,-2 9 0-16,2-6-4 0,0 3 7 0,0 0-2 15,0-4-3-15,0 3 8 0,0 2-4 0,0-2-4 0,0 3 6 16,2-1-1-16,1-1 1 0,1 0-6 0,-3-1 5 16,3 2-7-16,-4-2 0 0,5 0-6 0,-5 1 0 15,4-3 0-15,-4 2 2 0,2 0 4 0,0 0-4 16,-2-3 3-16,1 1-4 0,-1-3 2 0,0 5 2 16,0-5 5-16,-3 7 4 0,1-5-6 0,2-2 0 15,-1 3 3-15,1-3-2 0,-3 4-4 0,3-4 7 16,0 5 1-16,0-5 3 0,0 0 3 0,-4 2 9 15,4-2-5-15,0 0 5 0,0 0 4 0,0 0 9 16,0 0 1-16,0 0-7 0,0 0 1 0,0 0 7 0,0 0-12 16,0 0-7-16,0 0 2 0,0 0-5 15,0 0 2-15,0 0 3 0,0 0-5 0,0 0-3 0,0 0-3 16,0 0-6-16,0 0 5 0,0-12 0 0,0 12 3 16,3-4-6-16,-3 4 4 0,1-8-1 0,2 4 0 15,-2 1-3-15,1-2 1 0,1 0 2 0,0-1-2 16,-2 1 4-16,3-3-2 0,2 0-4 0,-2 1 0 15,1 0-3-15,2-1 4 0,-5 2-8 0,6-2-1 16,-4 4 1-16,0-3 7 0,-2-1 1 0,3 6-7 16,-2-3-3-16,-3-1 3 0,9 2-14 0,-7 2 5 15,2-1 8-15,-3-1-4 0,1 1 0 0,-2 3-6 0,2-5 8 16,-2 5 4-16,3-2-5 0,-3 2 0 0,2-4 6 16,-2 4-8-16,0 0 0 0,0 0 1 15,3-3-14-15,-3 3-4 0,0 0-6 0,0 0-6 0,0 0-1 16,0 0 2-16,0 0-4 0,0 0 4 0,0 0-15 15,0 0-70-15,0 0-135 0,0 0 60 0</inkml:trace>
  <inkml:trace contextRef="#ctx0" brushRef="#br0" timeOffset="98308.42">22910 6641 7 0,'0'0'34'0,"0"0"-4"0,0 0-6 16,0 0-1-16,0 0-2 0,0 0-1 0,0 0-4 15,0 0 0-15,0 0-4 0,0 0 4 0,0 0-7 16,0 0 2-16,0 0-3 0,0 0 1 0,2 5-3 16,-2-5 3-16,2 3-2 0,-2-3-3 0,1 4 5 15,-1-4-1-15,1 5-2 0,-1-5-1 0,0 5 1 16,0-1 1-16,0 0-4 0,0 0 2 0,0-4 0 15,-2 9-1-15,0-5-4 0,2 1 5 0,-2 1-4 16,-1-2 6-16,2 1-3 0,-2 0-1 0,2-1-4 16,-1 3 2-16,1-1 2 0,-1-1-5 0,-1 3 1 15,3-1 1-15,-2 2 3 0,0-2-3 0,0 4 2 16,-2-2-4-16,0 3 10 0,2 5-7 0,-2-7 1 16,-3 6-4-16,2-1-1 0,0 0 4 0,0 1 1 0,0-1 0 15,-2 2-8-15,2-2 9 0,0 1 0 16,2-4-2-16,-2 5 1 0,1-2 1 0,1-3-3 15,-3 0 1-15,2 4 3 0,-1-3-1 0,0 1-3 0,-1-1 0 16,3 1-1-16,-2 1 2 0,1-1 2 0,-3 5-6 16,0-1 6-16,0 0 1 0,2 0-2 0,0-1 2 15,1 0-4-15,-3 0 10 0,3 4-10 0,0-4 2 16,-1 3-1-16,1-1 3 0,0-1-5 0,0 0 5 16,-1 0-6-16,3 0 5 0,-2-2 0 0,3 2 11 15,-3 0-4-15,-1 8-1 0,2-6-4 0,-2-2 4 16,-1 0 1-16,2 1-3 0,0 3-2 0,-1-8 1 15,1 6 4-15,-3-5-1 0,1 2 2 0,2 1-1 0,-5 4-1 16,0-4-4-16,1 0 4 0,1-5-7 0,1 2 8 16,-1 2-3-16,3-2 1 0,-2-3-3 15,-1 1-1-15,4-3 2 0,-2 6-2 0,1-4-4 0,-1 2 6 16,-3 3-1-16,3 0 6 0,1-1-7 0,0 1 0 16,0-3 1-16,3 6-2 0,-3-7 3 15,2 3-1-15,0-1-5 0,-1-1 4 0,2-2-2 0,-1 8 2 16,-2-4-3-16,2 3 0 0,-2-3 4 0,1 1-3 15,1 0 1-15,-1-1-6 0,1 1 4 0,0-5 1 16,1 1-1-16,0 0 1 0,-2-1 2 0,2 0 1 16,-1 1 6-16,-1-1-5 0,2 5-1 0,-4 0 4 15,1-2 8-15,0-1-3 0,0-2 5 0,0 0-4 16,-2 0 1-16,1-2-3 0,-2 6-6 0,2-2 2 0,-3-3 8 16,1 0-8-16,3 1-1 0,-2 1 5 15,0 0-5-15,1-1-1 0,-1 5 2 0,1-3-4 16,-1 1 2-16,-1 1 6 0,2-6 2 0,4 3-8 0,-1 1 0 15,-3-2 3-15,4 0-7 0,-1-1 5 0,0 1 1 16,2 4 7-16,-2-1 2 0,2 2-4 0,-3-1 0 16,1-1 0-16,0 4-8 0,-2-1 5 0,2 1-6 15,-1 0 7-15,-4 0 0 0,3-3-4 0,-1 0 5 16,1 1-4-16,0-1-1 0,3-3 9 0,-1-1-20 16,0 2 6-16,2 2 3 0,0-3-2 0,0-1 1 15,0 4-1-15,0-3 0 0,2 4 0 0,0 3-3 16,-4-3-1-16,2-1 2 0,3 0 4 0,-2-2-5 15,2 3 2-15,-3-5-8 0,0 1 4 0,1 3 4 16,-1 0-3-16,2-3-3 0,-1 4 13 0,0 0-7 16,-1 1 1-16,0-2-4 0,0 0 3 0,-1-4-3 0,1 0-6 15,1-2 4-15,-1 2 5 0,1-4-6 0,-1 4 0 16,0-7 4-16,0 3-2 0,0-2 2 0,2-2-1 16,-2 2-4-16,1 0-2 0,-1-3-8 0,1 3 8 15,1-2-6-15,-1 0-2 0,-1-1-5 0,1 2-9 16,0-2-3-16,-1 3 2 0,3-3-10 0,-3-3 1 15,2 5-7-15,-2-2-12 0,0-3-10 0,3 4-67 16,-3-4-144-16,1 3 64 0</inkml:trace>
  <inkml:trace contextRef="#ctx0" brushRef="#br0" timeOffset="99410.41">23078 6800 78 0,'0'0'71'16,"0"0"-7"-16,0 0-12 0,0 0-2 0,0 0-5 0,0 0 1 16,0 0-5-16,0 0 1 0,0 0-7 15,0 0 6-15,0 0 2 0,0 0-4 0,0 0-6 16,0 0 2-16,0 0-12 0,0 0 4 0,0 0-4 0,0 0-4 15,0 0 4-15,0 0-12 0,0 0 3 0,0 0-9 16,0 0 4-16,0 0-1 0,0 0-7 0,0 0 1 16,0 0-1-16,0 0-1 0,-5 11 2 0,0-7-4 15,1 5 2-15,-1-1-4 0,1 3 6 0,0-1 3 16,-1 5-6-16,-3 2 5 0,2 0 4 16,-3 2-9-16,-4 3-1 0,2 2 12 0,-1-2-9 0,0 2-1 15,0 1 3-15,1-2 0 0,-1 2-3 0,2 1 6 16,-1-2-1-16,2 1-5 0,-1-2 2 0,0 3-1 15,0-3-1-15,0 2-4 0,0 0 5 0,-2 0-1 16,-1 1 0-16,2-3 3 0,-4 5-14 0,1-2 3 16,0-1 6-16,-4 2 0 0,4-2-5 0,0 1 5 0,1 0-8 15,0 2 10-15,-2-4-9 0,4 2 5 0,3-8-5 16,-3 6 7-16,2 1 3 0,3-7-6 0,-2 6-1 16,5-6-22-16,0-2 0 0,-1 2 8 0,0-1-2 15,-1 1 5-15,1 0 0 0,-6 8-2 0,1-2 4 16,1 0-1-16,-6-2 2 0,5-5 6 0,0 0-6 15,-2-1-2-15,1 0-1 0,-1 0 8 0,0 1-4 16,-2 0-1-16,2-3 3 0,-1 3 1 0,3-2-2 16,-2-1 5-16,-1 1-3 0,6-1 3 0,-4 1-1 15,0 2 1-15,3 0 2 0,-1 2 3 0,2-7-3 16,2 3 2-16,4-1 4 0,0 1-4 0,0 2 4 16,2-2-1-16,5 3-5 0,-6 0 2 0,2 2 3 0,2-4-4 15,0 2-5-15,-3-1-10 0,1 1-8 16,0-2-7-16,1 1-29 0,-3-1-66 0,-2 1 29 15</inkml:trace>
  <inkml:trace contextRef="#ctx0" brushRef="#br0" timeOffset="99709.41">22356 8768 30 0,'0'13'39'16,"2"-3"-4"-16,-2 3-6 0,0-2-2 0,0 2-5 15,0-1 6-15,0 0-7 0,-2-4 0 0,2 6-3 16,-2-4-3-16,0 0 8 0,0 0-3 0,0 0-1 15,1-4-3-15,-1 2 5 0,-1-1 0 0,2 0 7 16,0-2-2-16,-2 1-2 0,3 2 0 0,-1-1 6 0,0 0 2 16,-1 0-4-16,1-2-1 0,1 2 3 15,-1 1-3-15,0-3-6 0,1 0-9 0,0 2 7 0,-2-2-5 16,1 1-1-16,0 0 0 0,-1 1-4 0,4 1 3 16,-4-1-3-16,2-1-3 0,0-1 1 15,2 6 2-15,-2-5 0 0,0 1-8 0,1-1-2 0,0 5 5 16,1-2 2-16,-2 0-3 0,1-1 1 0,1 5 0 15,-2-2-9-15,0 6-6 0,2-5-1 0,-4 2-8 16,2-3-2-16,2 0-2 0,-4 0-11 0,2 0-3 16,0-2-6-16,-1 1-9 0,1 0-46 0,0 0-106 15,-1-4 46-15</inkml:trace>
  <inkml:trace contextRef="#ctx0" brushRef="#br0" timeOffset="100177.41">22245 9153 18 0,'4'4'74'0,"-4"1"7"0,4 0 2 0,-3 2-13 16,3-1 3-16,-3 2-9 0,3 1 8 0,0 0-5 16,0 3-5-16,-2 0 1 0,2 0-7 0,0-1-1 15,1 1-9-15,0 1-4 0,1 1 3 0,-2 2-13 16,2 0-4-16,1-1-6 0,-3 0-15 0,1 1-31 15,-1-5-24-15,2 0-28 0,-2-2-76 0,0-3-165 16,2 1 72-16</inkml:trace>
  <inkml:trace contextRef="#ctx0" brushRef="#br0" timeOffset="100406.45">22448 9206 8 0,'-6'9'130'0,"2"-4"-10"0,1 0-12 16,-4 0-11-16,1 1-5 0,-1 2-8 0,-6 1-12 15,1 3-25-15,0 1-31 0,-1-3-56 0,-2 2-83 16,4-4-133-16,0 0 60 0</inkml:trace>
  <inkml:trace contextRef="#ctx0" brushRef="#br0" timeOffset="105997.41">21676 8688 44 0,'0'0'22'0,"0"0"-33"16,0 0-13-16,0 0 6 0</inkml:trace>
  <inkml:trace contextRef="#ctx0" brushRef="#br0" timeOffset="111096.41">22925 6716 25 0,'0'0'53'0,"0"0"-2"0,0 0-6 0,0 0-1 15,0 0-6-15,0 0-5 0,0 0-3 0,0 0-6 16,0 0 1-16,2-1-5 0,-2 1 6 0,0 0-11 16,0 0 2-16,0 0-2 0,0 0-4 0,0 0-5 15,0 0 3-15,0 0-2 0,0 0 2 0,2 8 0 0,-1-3-5 16,-1-2 3-16,0-3-4 0,4 9 0 0,-3-2 1 16,2-2 0-16,-2 3-1 0,3-1 1 15,-1 3 1-15,0-1 0 0,2 1-2 0,-2 1 0 0,2 4 0 16,0 0-1-16,-2 2-2 0,1 0 2 0,-2 0-3 15,3 1 6-15,-2 0-3 0,-3 2 4 0,2-1-5 16,-4 5-3-16,-1 2 1 0,-3-2-5 0,-2 0 6 16,1 1-7-16,1 1 3 0,-2 0-1 0,-2 2 4 15,0-2-3-15,-1 3 0 0,-1-2 1 0,1-1 2 16,-3-1 0-16,1 1-4 0,-1 2-1 0,-2-3-6 16,0 3 0-16,0-2-2 0,1 0 2 0,1-1 0 15,-1-1 0-15,3 2 0 0,3-2 1 0,-1 1 3 0,6-5 5 16,-1-4-6-16,4 2 3 0,-3 0-2 15,1 0 4-15,3 0 3 0,0 0-1 0,3 2 1 16,-2-2 4-16,3 1-3 0,0 1 9 0,1 5-3 0,-1-2-5 16,0 0 5-16,0-5-3 0,-2 2 3 0,2 4-1 15,1-4-5-15,-4-1 9 0,1-2-2 0,-1 2-3 16,2-1-1-16,-3-1 5 0,0 1-3 0,-2-3 7 16,2-3 4-16,-1-1-7 0,1 1 0 0,-1-1 21 15,-2-1-12-15,1-1-1 0,0 0 3 0,1 0-1 16,-2 0-7-16,2-2 10 0,-1 1-5 0,2-2 10 15,-4 2-6-15,4 1-2 0,-1-3 4 0,1 4-2 16,-2-3-4-16,2 3-4 0,2-2 1 0,-1 2-5 16,-1-2 6-16,0 3-6 0,2 0 3 0,0-1-3 15,-1 2-2-15,0 2 9 0,-1 1-9 0,1 2-2 16,1-1 5-16,-2 1-2 0,0-2 0 0,0 1-3 0,0 2-6 16,-2-7 9-16,2 5-1 0,-1 0-5 0,0 1-5 15,0-2 4-15,-3-1 4 0,1 3-3 0,1-2-2 16,-3 0-5-16,2 1 2 0,-1-4 0 0,2-1-5 15,-2 1-1-15,1-1 2 0,-2 1 5 0,3 3 2 16,-3-4-4-16,1-1-1 0,-1 1 6 0,2 2-7 16,-2 2-6-16,-1-3-2 0,-1 3 2 0,1-1 2 15,-5 1 7-15,4-2-9 0,-1 1 2 0,-1-3-2 16,0 3 3-16,3-3 2 0,-2 3 5 0,3 0-2 16,-3-3-2-16,2 0 3 0,2 1 3 0,0-2-2 15,2 1-4-15,-1-1 3 0,1 2 2 0,0-1 2 16,1-1-2-16,0-1 4 0,-2 1-6 0,2 1 6 15,1-3-5-15,-3 2 7 0,2-2-1 0,0 3-2 0,-3-3-4 16,2 1 4-16,-2 1-4 0,1 0 4 0,-1 2-1 16,-1-3-2-16,1 3 2 0,0 0 3 0,-2 1-4 15,1-4-2-15,1 3 2 0,-2 0 0 0,1-2 5 16,1 2-6-16,-1-1 3 0,1 1-5 0,-1 0-2 16,2-1 4-16,-2 1 1 0,3 4-4 0,-5 0 3 15,2-2 6-15,1 0-5 0,-1 1-2 0,0-1 0 16,1 2 3-16,-1-6 6 0,-1 1-2 0,2 1-5 15,0-2-5-15,0 0 1 0,0-1 2 0,-1 0 5 16,4-1-3-16,-2 0 2 0,-2-1-4 0,5-2 1 16,-1-1 0-16,1 1 2 0,-2-2-3 0,2 1 6 15,0-4-11-15,-2 5-4 0,2-5 0 0,2 2 7 0,-2-2-21 16,0 0 1-16,8 0-3 0,-8 0-3 0,0 0 3 16,8 0 6-16,-8 0-1 0,0 0-2 15,0 0 6-15,7 0 5 0,-7 0 5 0,0 0-2 0,6 3 2 16,-6-3 2-16,4 5 3 0,-4-2 4 0,0-3-2 15,3 6 0-15,-3-5-2 0,3 3 2 0,-3-4-1 16,0 5 1-16,0-2 3 0,0-3-3 0,0 5 1 16,0-2 1-16,0-3-4 0,0 4-4 0,0-4 4 15,0 0-6-15,0 0-1 0,0 5-1 0,0-5 0 16,0 0 2-16,0 0-2 0,0 0 1 0,0 0 3 16,4 3 2-16,-4-3-3 0,0 0 0 0,0 0 3 15,0 0 4-15,0 0-4 0,1 2 6 0,-1-2 0 0,0 0 9 16,0 0-3-16,0 0 7 0,0 0-9 15,0 0 3-15,0 0-2 0,0 0-1 0,0 0-5 16,0 0 4-16,0 0-3 0,-5-13 0 0,5 13-1 0,0 0-2 16,0-4-3-16,0 4 9 0,0 0 2 0,0 0-4 15,0 0 2-15,0 0-2 0,0 0 3 0,0 0-4 16,0-3 5-16,0 3-2 0,0 0-3 0,0 0 1 16,0 0 1-16,0 0-1 0,0 0-3 0,0 0 1 15,4-3-2-15,-4 3-2 0,0 0 1 0,0 0-1 16,6-2-6-16,-6 2 7 0,3-4-5 0,-3 4 2 15,1-5 2-15,-1 5-3 0,4-1-1 0,-4 1 10 16,0 0-2-16,2-5 1 0,-2 5-1 0,2-2 6 0,-2 2-13 16,1-6 0-16,-1 6 1 0,0-3-6 15,0 3-13-15,0 0-35 0,5-5-65 0,-5 3 28 16</inkml:trace>
  <inkml:trace contextRef="#ctx0" brushRef="#br0" timeOffset="112536.42">22919 7103 9 0,'0'-3'81'0,"5"-1"-7"0,-4 1-7 0,-1 3-6 16,1-4-7-16,-1 4-3 0,3-3-10 0,-3 3 5 16,1-4-12-16,-1 4-3 0,3-3-6 0,-3 3-5 15,0 0 2-15,0 0-5 0,0 0 2 0,0 0-2 16,0 0-3-16,0 0-7 0,-6 17 2 0,5-7-1 15,-1 1-4-15,-3 6 3 0,2-2-5 0,-1 2-1 16,2 1-3-16,-1 0 0 0,2 1 0 0,-2-1 2 16,0 3 3-16,2-3-2 0,1 3 3 0,-1-4-4 15,2 7-1-15,-1-4 2 0,-1 1-1 0,1 0-1 0,-1 4 1 16,1 1 0-16,-3-1 1 0,-3 4 2 0,1 3-5 16,-8-1-8-16,8 1-4 0,-12 0 3 15,4 2-20-15,-6 8 0 0,5-8-9 0,-4-3-1 0,4 1-12 16,-7 13-30-16,5-15-89 0,2 2 40 0</inkml:trace>
  <inkml:trace contextRef="#ctx0" brushRef="#br0" timeOffset="112933.41">22615 8113 63 0,'-7'18'21'16,"-2"-1"-1"-16,1 0 0 0,0 3 2 0,0-2 0 15,0 2 4-15,4-3-3 0,-1 3 0 0,0-1-2 16,0 0-2-16,4 8-1 0,1-3 6 0,0 3-6 16,1-3 5-16,-1 0-11 0,3-4 4 0,-1 0 0 15,1 3 2-15,0-2-3 0,0-1 0 0,0 0 3 0,-2 0-7 16,0-2 3-16,0 2 0 0,-1-2-1 15,2 2 2-15,-4-3 2 0,0-4 10 0,1 5-6 16,-2-2 13-16,3 0-8 0,-3-4 0 0,1 5 6 0,-2-5 8 16,2 4-10-16,-1 0 13 0,-1 1-4 0,-2-3-5 15,4 0-4-15,-3 1 9 0,1 2-11 0,-3-1-1 16,2 3-5-16,-4 4 1 0,1 1 1 0,1-5-10 16,0 0 1-16,-2-3 0 0,5 4-4 0,-6-2-4 15,7 2 2-15,-3-2-4 0,0 10 6 0,-2-2-7 16,3-6 0-16,0-1 0 0,1 0-3 0,0-2 4 15,4 0 2-15,-4 0 1 0,4 0-12 0,-1 2 5 16,1-2 1-16,1-2-1 0,-2 1-7 0,1-3 11 0,-3 2-10 16,2 2 2-16,1-5 4 0,-1 0 4 15,1-3-7-15,-3 0 3 0,3-1 5 0,0-1 0 16,0-4-8-16,-1 2 7 0,1-1-5 0,0 1-4 0,0-5 5 16,0 0-4-16,0 3-5 0,0-3-17 0,0 0-12 15,0 0-1-15,0 0 6 0,5-10 0 0,-4 5-2 16,2 2 1-16,-2 1-6 0,1-2 2 15,0-1-3-15,0 0 3 0,0 2-13 0,-2 0-13 0,1-3-58 16,2 2-130-16,-3 0 58 0</inkml:trace>
  <inkml:trace contextRef="#ctx0" brushRef="#br0" timeOffset="113476.41">22263 9192 27 0,'4'11'73'0,"2"0"0"16,4 2-8-16,-2 2-3 0,-2-1-7 0,2 1 3 15,1 1-7-15,-1 0 2 0,0 0-4 0,1 1-4 16,-1-2-9-16,1-1-1 0,-4 2-6 0,-1-4 6 15,1 4-15-15,0-1-2 0,-2-4 3 0,0 2-6 16,-1-4-13-16,-2 1 5 0,1-1-6 0,-1 1-15 16,2-3-3-16,0 1-1 0,-2-3-4 0,0-1-11 15,2 1-21-15,0-2-58 0,-2-3-122 0,5 0 54 0</inkml:trace>
  <inkml:trace contextRef="#ctx0" brushRef="#br0" timeOffset="114026.41">22604 9114 47 0,'0'0'59'16,"-2"1"4"-16,2-1-10 0,-3 5-3 0,1-2-7 16,0 2 8-16,-2-2 2 0,4 1-8 0,-4-2-5 15,2 4-1-15,0-4 1 0,0 5 0 0,-1-5-5 16,1 2-4-16,1 2 3 0,-2-1 7 0,-1 1-2 16,2-1-3-16,-1 1 1 0,-2 4 0 0,-1 0 8 15,-1 2-6-15,0 2-3 0,-4 1-1 0,0-1-5 0,1 3-8 16,-4 0 8-16,2 0-1 0,1-2-10 15,-6 5 4-15,3-7-7 0,1 0-6 0,3 1-2 16,-4-2-1-16,6-2-1 0,1-4 6 0,-1 3 2 0,-1-2-5 16,5-3-4-16,-3-2 8 0,5 1-4 0,-3 0 10 15,2 1 0-15,2-2 3 0,1-2 3 0,-7 1-10 16,7-1 3-16,0 0-4 0,0 0 3 0,-3-10-2 16,3 10-17-16,0-5-14 0,0 1-19 0,2-1-13 15,-2-2-22-15,1 3-17 0,-1-1-14 0,0 0-89 16,1-1-204-16,-1 1 90 0</inkml:trace>
  <inkml:trace contextRef="#ctx0" brushRef="#br0" timeOffset="114285.45">22275 9325 29 0,'2'8'94'0,"-2"-2"-5"0,4-1-16 0,-2 4-2 16,1-4-4-16,-2 1-15 0,0 1 5 0,1-1-25 15,-2-1-8-15,1 1-18 0,-1-1-22 0,1-1-36 16,-1 0-36-16,0-4-95 0,3 5 42 0</inkml:trace>
  <inkml:trace contextRef="#ctx0" brushRef="#br0" timeOffset="114845.43">22296 9283 52 0,'4'7'110'0,"-1"5"-9"0,-1-4-4 16,2 4-11-16,-1-1-8 0,0-2-11 0,0 2-5 15,1 1-2-15,-2-1-9 0,1 0-8 0,-2-1 7 16,2 2-21-16,1-2-9 0,-4-1-6 0,2 1-17 16,0-1-17-16,-1-3-17 0,0-2-11 0,0 3-13 15,2-2-65-15,-3-2-135 0,2-1 60 0</inkml:trace>
  <inkml:trace contextRef="#ctx0" brushRef="#br0" timeOffset="115154.41">22466 9270 23 0,'-9'12'81'15,"-1"3"-11"-15,1-2-20 0,-1-2-24 0,6-1-32 16,-4-2-35-16,-1-1-45 0,3 0 21 0</inkml:trace>
  <inkml:trace contextRef="#ctx0" brushRef="#br0" timeOffset="169391.9">12808 9389 48 0,'2'-4'95'0,"1"1"-4"0,-3 3-11 0,0 0 0 16,2-5-18-16,0 3 0 0,-2 2-9 0,0 0-2 15,0 0-6-15,2-4-7 0,-2 4-3 0,0 0-7 16,0 0-4-16,0 0 0 0,0 0-2 0,0 0-1 15,0 0-7-15,0 0-1 0,0 0 1 0,0 0-2 0,0 0-7 16,0 0 4-16,0 0 1 0,0 0-1 16,0 0-4-16,-4 11 4 0,4-11-1 0,-2 5-4 15,2-5 7-15,-3 3-6 0,3 1-1 0,0-4 0 16,-3 5-9-16,1-1 0 0,2 0 3 0,0 0 5 0,-3 3-1 16,3-2-4-16,-2 3 4 0,1-1 0 15,0 4 1-15,1-2 3 0,-1 2 0 0,2 2-3 16,-2-1 2-16,2 4 8 0,-1 0-7 0,2 0-2 0,0-4-2 15,-1 4-2-15,-1-3 5 0,2 3-1 0,0-4 4 16,-1-1-8-16,1 3 6 0,1 0 4 0,-6-3-2 16,8 1-6-16,-3 0 0 0,-2 4 5 0,0-1 2 15,0 1-7-15,0-4-1 0,0-1 9 0,0 1-3 16,0-2 5-16,0 0-5 0,0-2 1 0,-2 1 1 16,2 2-2-16,0-3 0 0,0 4 5 0,-5-3-2 15,3 1 1-15,1-3 0 0,-1 1-1 0,0-1-3 0,2-2-1 16,-1 2-6-16,1-2 9 0,0-1 1 0,0-4-5 15,1 7 4-15,1-5 1 0,0 2 8 0,-2-4 0 16,0 0 8-16,-2 5-1 0,2-5 7 0,0 0-4 16,2 4 2-16,-2-4-2 0,0 0-2 0,0 0-2 15,0 0-2-15,0 0-2 0,0 0-4 0,0 0-1 16,0 0-2-16,0 0 1 0,0 0-1 0,0 0-8 16,0 0 2-16,0 0 6 0,0 0-5 0,0 0-5 15,6-9 1-15,-6 9 5 0,0 0-8 0,0 0-8 16,0 0 9-16,0 0 3 0,0 0-4 0,0 0 4 15,0 0 1-15,0 0-6 0,0 0 4 0,-6-6-4 16,6 6-3-16,0 0 2 0,0 0 0 0,1-5 0 0,-1 5 0 16,0 0 2-16,0 0-2 0,0 0 2 0,0 0-4 15,0 0-1-15,2-4 11 0,-2 4-3 0,0 0 3 16,0 0 2-16,0 0-2 0,0 0-1 0,0 0 2 16,0 0 4-16,0-5-5 0,0 5 0 0,0 0-3 15,0 0 6-15,0 0-5 0,0 0-2 0,0 0 0 16,0 0 7-16,0 0-12 0,0 0 5 0,0 0 0 15,0 0 2-15,0 0 0 0,0 0-1 0,0 0-1 0,0 0-2 16,0 0 0-16,0 0-5 0,0 0 6 16,0-2-2-16,0 2 0 0,0 0 3 0,0 0-6 15,0 0 3-15,0 0-3 0,0 0 2 0,0 0 5 16,0 0-4-16,0 0 2 0,0 0-3 0,0 0-3 0,0 0 2 16,0 0 2-16,0 0 3 0,0 0-1 15,0 0 1-15,0 0-7 0,0 0 3 0,0 0 0 0,0 0-3 16,0 0 0-16,0 0 1 0,0 0 3 0,0 0-1 15,0 0-8-15,0 0 5 0,0 0 1 0,0 0 4 16,0 0-5-16,0 0 1 0,0 0 2 0,0 0-3 16,0 0-1-16,0 0-2 0,0 0-3 0,0 0-8 15,0 0-10-15,0 0-9 0,0 0-6 0,0 0-15 16,0 0-2-16,0 0-12 0,0 0-3 0,0 0-1 16,0 0-7-16,0 0 7 0,0 0 3 0,0 0-1 15,0 0-19-15,0 0-57 0,-3-6-163 0,1 5 72 0</inkml:trace>
  <inkml:trace contextRef="#ctx0" brushRef="#br0" timeOffset="170521.9">17559 9659 74 0,'0'0'86'0,"2"-5"-13"16,-2 5-2-16,5-3-8 0,-4 1 1 0,-1 2-3 16,4-5-2-16,-3 2-8 0,-1 3 0 0,4-2-1 15,-4 2-3-15,0 0-6 0,3-3 1 0,-3 3-3 16,3-2-7-16,-3 2-7 0,0 0-2 0,0 0-1 15,0 0 5-15,0 0-10 0,3-3-4 0,-3 3 0 16,0 0-6-16,0 0 6 0,0 0-4 0,0 0 4 0,6 6-5 16,-2-4-3-16,-3 2 2 0,2 2-1 0,2-1 1 15,0 1-3-15,0 2-5 0,-1 1 2 16,1 1 2-16,0 0-3 0,3 4 7 0,-2 1-3 0,1-1-1 16,-2 3 8-16,-1-2-10 0,-3 2 6 0,4 0 0 15,0 2 0-15,-5-1 2 0,4 0-6 0,-4 2 1 16,0 5-6-16,0-7 10 0,1 2 1 0,-1 1-3 15,0-6-2-15,0-1 5 0,0-1 1 0,4 1 7 16,-4-4-1-16,4 3 1 0,-1-2-2 0,-2-1 1 16,4-1 5-16,-2 1-2 0,-1-3-5 0,2-2-4 15,0 2 2-15,-3-2-5 0,2-1 6 0,-2 2-3 16,0-2-2-16,-1 0 0 0,3 0-5 0,-3-4-12 0,2 5-8 16,-2-5-17-16,0 3-13 0,0-3-17 15,-1 5-13-15,1-5-26 0,-4 4-79 0,4-4-196 16,-5 2 87-16</inkml:trace>
  <inkml:trace contextRef="#ctx0" brushRef="#br0" timeOffset="171003.9">17604 9590 47 0,'0'0'38'16,"0"0"-3"-16,0 0-3 0,0-3 8 0,0 3-14 16,0 0-4-16,0 0-3 0,0 0 9 0,0 0-13 15,0 0-2-15,0 0-2 0,5-2-4 0,-5 2 6 16,0 0-5-16,0 0 1 0,0 0-4 0,0 0 1 15,0 0-3-15,0 0 4 0,0 0 0 0,0 0-4 0,0 0 0 16,0 0 0-16,0 0 1 0,0 0-3 16,0 0 2-16,0 0-3 0,0 0 0 0,0 0 0 15,0 0 0-15,0 0-3 0,0 0-1 0,0 0 4 16,0 0-6-16,0 0-1 0,0 0-7 0,0 0-2 0,0 0-10 16,0 0-30-16,-16 5-59 0,16-5 26 15</inkml:trace>
  <inkml:trace contextRef="#ctx0" brushRef="#br0" timeOffset="172687.89">20786 9667 77 0,'0'0'90'0,"0"0"-13"16,0-4-9-16,0 4-9 0,0 0-4 0,0 0-11 15,0 0-4-15,0 0 2 0,0 0-8 0,0 0 3 16,0 0-13-16,0 0-2 0,8 9-2 0,-6-5 1 16,-1 1-4-16,1 2-1 0,-1 4 0 0,0 0-5 15,0 1-3-15,1 5-2 0,-1-1 1 0,-1 1-3 16,-1 11-5-16,-2-5 2 0,2 3-2 0,-3-2 1 15,2 2 0-15,-1-1 6 0,2 2-8 0,1-10 2 16,0 3-1-16,1-2-4 0,-1 0 6 0,3-2 1 16,-1 1-3-16,1 0 0 0,-3-5 1 0,1 2-3 15,0-4 8-15,0 2-4 0,1-1 1 0,-1 0-3 16,-1 1 0-16,1 0-1 0,-1-2 8 0,2 2-4 0,-2 0-3 16,0-2 0-16,1 2-3 0,-1-1 9 15,0-3-3-15,-1 2-5 0,1-3 3 0,0 0-1 16,0-3 4-16,-2 0-3 0,2 0 0 0,0 0 1 0,0-4 3 15,-1 5 12-15,1-5-7 0,1 4-2 0,-1-4 1 16,0 0 4-16,0 0-6 0,0 0-7 0,8-10 0 16,-5 6-5-16,0-3 7 0,1 3-10 0,0-5-9 15,-2-1-11-15,0 1 8 0,2-6-7 0,-2 3-3 16,1-5-1-16,-3 0-2 0,0 0-8 0,-3-4 1 16,1 3 1-16,-2-1 5 0,0 0 7 0,-5-5 0 15,3 4 5-15,-3-2 4 0,-1-2 2 0,2 1 11 16,-1 5 3-16,2 1 0 0,0 0 6 0,1 2 3 15,2-3 2-15,0 6-2 0,1-1 5 0,2 3-3 0,0-1 4 16,1 3 1-16,0-3-1 0,2 1 2 16,2 2-8-16,0 3 3 0,0-2 5 0,3 2 9 0,-2-3-12 15,2 2 2-15,-1 5-2 0,1-4-1 0,0 1-2 16,-2 2-1-16,2-1 2 0,-3 1-9 16,0 1-3-16,-2 0-1 0,-2 1 0 0,8-3 3 0,-8 3-2 15,0 0 7-15,5-3-4 0,-5 3 0 0,0-3 1 16,0 3 3-16,0 0-3 0,0 0 13 0,0 0-9 15,6-4 2-15,-6 4-2 0,0 0-2 0,0 0 1 16,0 0 2-16,0 0 0 0,0 0-6 0,0 0 3 16,0 0 3-16,2-1-4 0,-2 1-2 0,0 0 1 15,0 0-4-15,0 0 0 0,0 0-3 0,0 0 2 16,0 0-5-16,0 0-2 0,0 0 4 0,0 0-1 16,0 0-2-16,0 0 3 0,0 0 6 0,0 0-5 15,0 0 0-15,0 0 6 0,0 0-4 0,0 0-6 16,0 0 4-16,0 0-2 0,0 0 1 0,0 0-6 0,0 0 1 15,0 0-8-15,0 0-6 0,0 0-7 0,0 0-8 16,0 0-23-16,0 0-69 0,0 0 31 0</inkml:trace>
  <inkml:trace contextRef="#ctx0" brushRef="#br0" timeOffset="175776.89">12805 9378 64 0,'0'0'60'0,"0"0"4"0,0 0-10 16,0 0-8-16,0 0 1 0,0 0-3 0,0 0-4 0,0 0-8 15,0 0 2-15,0 0-6 0,0 0-3 0,0 0 0 16,0 0-1-16,0 0-9 0,0 0-4 0,0 0-3 15,0 0-2-15,0 0-3 0,0 0 2 0,0 0 4 16,0 0-6-16,0 0 1 0,0 0-4 0,0 0 7 16,0 0-4-16,0 0 3 0,0 0 1 0,0 0 0 15,0-5-1-15,0 5-4 0,0 0 7 0,0 0-7 16,-3-3 5-16,3 3-1 0,0 0-7 0,0 0 2 16,-3-2 1-16,3 2-7 0,0 0-4 0,0 0-12 15,0 0-3-15,0 0-10 0,0 0-23 0,0 0-38 16,0 0-102-16,-9 4 46 0</inkml:trace>
  <inkml:trace contextRef="#ctx0" brushRef="#br0" timeOffset="177371.9">12800 9356 64 0,'0'0'62'16,"0"0"-5"-16,0 0-12 0,0 0 0 0,0 0-9 15,0 0 3-15,0 0-6 0,0 0-1 0,0 0-3 16,0 0-10-16,0 0 4 0,0-3-2 0,0 3-6 15,0 0 0-15,0 0 6 0,0 0-2 0,0 0 4 16,0 0-4-16,0 0 1 0,0 0-1 0,0 0-4 16,0 0 9-16,0 0-12 0,0 0-1 0,0 0 3 15,0 0 5-15,0 0-11 0,0 0-9 0,0 0 8 16,0 0 1-16,0 0 0 0,0 0 2 0,0 0 1 0,0 0 1 16,3-3 1-16,-3 3-3 0,0 0 6 15,0 0 0-15,0 0-4 0,0 0-5 0,0 0 7 16,0 0-6-16,0 0 3 0,0 0 2 0,0 0 1 0,0 0-9 15,0 0 2-15,0 0 11 0,0 0-8 0,0 0-5 16,0 0-3-16,0 0 2 0,0 0 7 0,0 0-8 16,0 0 3-16,0 0 0 0,0 0 4 0,0 0-2 15,0 0 3-15,0 0-5 0,0 0-2 0,0 0-2 16,0 0-7-16,0 0-4 0,0 0 5 0,0 0 11 16,0 0-5-16,0 0 0 0,0 0-7 0,0 0 6 15,0 0 5-15,-6 9-9 0,6-9 0 0,-3 4 4 16,1-2 1-16,0 3-5 0,0-2 8 0,1 1-2 0,-3 1-3 15,0 0 4-15,3 0-1 0,-2 0-1 0,1 0-4 16,-1 3 4-16,1-3 0 0,-1 1 2 16,-2 1 2-16,2 1 2 0,-1-1 2 0,-1 0 0 0,3 0-2 15,-4 3-1-15,4-5 1 0,-2 4 4 0,0-2-4 16,2-3-5-16,-1 3 1 0,2-2 2 0,-4 0 2 16,5 0-2-16,-3 1-3 0,0-1 1 0,0 0 0 15,2-3 4-15,-2 3-2 0,2-3 3 0,0 2-3 16,1-4 2-16,-2 4-8 0,2-4 2 0,-2 4 4 15,2-4 0-15,-3 3-3 0,3-3 8 0,0 0-2 16,0 0 4-16,0 0 2 0,0 0-1 0,0 0 2 16,0 0-3-16,0 0-5 0,0 0 2 0,-1 3-3 0,1-3 1 15,0 0 1-15,0 0 4 0,0 0-8 16,0 0 3-16,0 0 2 0,0 0-6 0,0 0 0 16,0 0-5-16,0 0 6 0,0 0 1 0,-9-8-4 0,9 8 3 15,0 0-2-15,2-5 3 0,-4 1 0 0,2 4-4 16,0-5 4-16,0 5-5 0,2-9 1 0,1 3 5 15,1 0-6-15,-3 0-5 0,2 1 5 0,-1-2-4 16,0 0 4-16,0 1-5 0,1-5-10 0,-2 5 1 16,-1-3-2-16,3 2 6 0,-1-3-3 0,-1 5 6 15,2-4-6-15,-3 2 7 0,5-2-2 0,-4 2-4 16,1 1 9-16,-1-2-4 0,0 1-9 16,2 2 10-16,-2-1 7 0,4-1-4 0,-4-1-1 0,2 5-6 15,1-4 6-15,-2 0-3 0,3 4 5 0,-2-2 1 16,1-1 0-16,0 2-11 0,-2-1 5 0,1 1 5 0,-2-1-1 15,4 0-6-15,-2 1 2 0,2-2 7 0,-3 2-2 16,1 1-2-16,-1 0-1 0,1-1 4 0,0 0 1 16,-3 4-4-16,3-6 4 0,-2 4-4 0,1 0-1 15,-2 2-6-15,3-5 11 0,-3 5-1 0,2-3 1 16,-2 3-3-16,0 0-6 0,0-5 10 0,0 5-12 16,0 0-1-16,0 0 7 0,0 0-2 0,0 0 2 15,0 0-3-15,0 0-3 0,0 0 4 0,0 0 11 16,0 0-15-16,0 0 7 0,0 0-13 0,0 0 16 0,0 0-2 15,0 0 1-15,0 0 4 0,-7 13 2 0,7-11-7 16,0-2-4-16,0 7 5 0,-1-4 4 16,2 3-3-16,1-3-8 0,-1 2 12 0,-1 0-3 0,0-1 0 15,0 0-3-15,2 3 2 0,0-1-1 0,-2 0 3 16,-2-2 3-16,2 3-9 0,0-1 10 16,2 1-4-16,-2-2-1 0,1 0 6 0,-1 2 0 0,2-2-7 15,-2 0 1-15,3 2 6 0,1-2-4 0,0 2 0 16,-1-2 5-16,3 0-1 0,-2 2 1 0,1-1-6 15,0-2 4-15,1 1-3 0,4-1-3 0,-3 3 3 16,2-4-5-16,-4 2 3 0,0 0 2 0,2-3 0 16,-3 1 0-16,-2-1 2 0,3 0-12 0,0 3 13 15,-3-2-6-15,0-1-1 0,-2-2-2 0,5 4 7 16,-2-3-14-16,-3 3 13 0,0-4 1 0,4 8-1 16,-4-6 0-16,0-2-5 0,1 7 6 0,-1-4-3 0,0 2-8 15,0-5 10-15,0 5 2 0,0-5 2 0,-1 7 0 16,-3-5 2-16,4-2 3 0,0 0-4 0,-1 5 3 15,-2-4-2-15,3-1 7 0,-6 2-7 0,6-2 0 16,-7 2 7-16,7-2-11 0,-5 1 5 0,5-1-6 16,-9-1 5-16,9 1 0 0,-9 0-9 0,9 0 4 15,-11 2 1-15,7-2-1 0,4 0 1 0,-9 0-7 16,2 1 1-16,7-1 5 0,-11 2 0 0,2-2-2 16,5 1-1-16,-1 0 4 0,-6-1 2 0,1 0-5 15,2 0-1-15,0 3 0 0,-3-6 5 0,0 3-4 16,0 3-2-16,0-3-3 0,1 0 1 0,-1 0 4 15,1-3 6-15,-2 3 1 0,4-1-3 0,2 0-6 0,0-1 14 16,-2 1-6-16,8 1 6 0,-13-1-1 0,11 0 0 16,2 1 9-16,-10-2-7 0,10 2 6 0,-6-1-1 15,6 1 0-15,0 0-2 0,-5-2 4 0,5 2-1 16,0 0-6-16,0 0 1 0,0 0-1 0,0 0-3 16,0 0-4-16,0 0 3 0,-6-2-4 0,6 2-4 15,0 0 1-15,0 0 2 0,0 0 0 0,0 0 1 16,0 0-4-16,0 0-1 0,0 0 1 0,0 0 1 15,0 0-4-15,0 0 0 0,0 0 0 0,0 0-2 0,0 0 5 16,0 0-5-16,0 0-2 0,0 0 2 16,0 0 5-16,0 0 0 0,0 0-4 0,0 0 1 0,0 0 4 15,0 0-3-15,0 0-1 0,0 0-3 16,0 0 4-16,0 0-1 0,0 0 0 0,0 0 1 0,0 0-3 16,0 0 1-16,0 0-6 0,0 0-4 0,0 0-3 15,0 0-3-15,0 0-6 0,0 0 4 0,0 0 1 16,0 0 2-16,0 0 0 0,0 0-3 0,0 0 2 15,0 0 6-15,0 0-3 0,0 0 4 0,0 0 1 16,0 0-2-16,0 0 1 0,0 0 4 0,0 0-7 16,0 0 5-16,0 0 2 0,0 0-4 0,0 0 4 0,-4-3-3 15,4 3-14-15,0 0 7 0,-4-5-7 16,4 5-11-16,0-4-11 0,0 4-25 0,0 0-28 16,2-3-104-16,-2 3-218 0,3-3 97 0</inkml:trace>
  <inkml:trace contextRef="#ctx0" brushRef="#br0" timeOffset="178871.42">20325 12684 1 0,'0'0'94'0,"-2"-4"-4"15,1-1 1-15,1 5-4 0,0-4-5 0,-2-1-6 16,2 5-4-16,0-5-9 0,0 5 1 0,0-6 5 16,0 6-15-16,0-6-3 0,0 6 0 0,2-3-4 15,-2 3-6-15,0 0-2 0,1-4-9 0,-1 4-3 0,0 0 9 16,0 0-11-16,0 0-5 0,0 0 1 15,0 0-4-15,0 0-6 0,-5 13 2 0,3-7-2 16,-1 1-2-16,-2 1-2 0,3 1 3 0,-2 3-4 0,1-2 0 16,-1 0-4-16,2 6 4 0,-2-3-2 0,1-1 6 15,2 0 3-15,-2 0-1 0,1 0-10 0,2 5 6 16,0 0 1-16,-4-2 2 0,4 1 2 16,0 1 0-16,4 0 0 0,-4-2-2 0,2 2 0 0,2 0-5 15,-1-1 0-15,-2 1 3 0,2 0-1 0,-1 0-2 16,1 0-5-16,-3 0 6 0,1-5-3 0,-1 1 1 15,3-2-1-15,-2 2 7 0,-1-4-3 0,1 1-2 16,1-3-2-16,-2 0-2 0,1-2 0 0,-1 3 1 0,1-4-11 16,-1 1-7-16,0-2-1 0,0-3-1 15,0 6-4-15,0-6-6 0,0 0-9 0,0 0-12 16,0 0-13-16,0 0-19 0,0 0-19 0,-2-13 0 0,2 5-72 16,-2-2-185-16,2-7 82 0</inkml:trace>
  <inkml:trace contextRef="#ctx0" brushRef="#br0" timeOffset="179659.42">20276 12695 78 0,'0'-3'82'0,"0"3"0"16,0 0-6-16,0 0-11 0,-4-3-7 15,4 3-4-15,0 0-3 0,0 0-9 0,-9 6-3 16,4-3-2-16,0 3-6 0,-4 1 2 0,1 1 1 0,2 2-6 16,-7-1 2-16,5 2-9 0,0-2 4 0,0 3 2 15,-2 1-4-15,2-3 1 0,2 2-7 0,-1-3 1 16,1 2-5-16,2-3 1 0,0-2-3 0,2 2 0 15,-1-5-5-15,2 4 8 0,-3-3 1 0,4-1-6 16,-1 0 7-16,1-3 4 0,-3 5 8 0,3-5-5 16,0 0 4-16,0 0-1 0,0 0-1 0,0 0-3 15,13-8-3-15,-7 1 3 0,2 0-7 0,-2-3 5 16,2 0-6-16,2-5 3 0,2 1-3 0,-3 0-7 0,1-5 2 16,0 2-3-16,-1 0-4 0,0-1 2 15,-4 2 2-15,3 1-6 0,-2 1 5 0,-2-2-3 16,1 4 5-16,3 2-2 0,-6-1-6 0,2 4 6 0,0-3-4 15,0 5 0-15,-3 1 2 0,-1-3-3 0,3 2 3 16,-2 1-6-16,3 0 3 0,-3 0-1 0,-1-1 4 16,0 5 0-16,3-5 1 0,-2 3-4 0,-1 2 2 15,0-5 0-15,0 5-2 0,0-5-2 0,0 5 0 16,4-3 2-16,-4 3-2 0,0 0 1 0,0 0-2 16,0 0-1-16,0 0-1 0,0 0 10 0,0 0-3 15,0 0-4-15,0 0 1 0,0 0 1 0,0 0-2 16,-9 10 2-16,9-10 0 0,-4 7 1 0,4-7-8 15,3 6 6-15,-2-2-4 0,-1 1 4 0,3-2 3 16,3 3-4-16,0 2 5 0,4 1-4 0,4-1 2 16,1 1-2-16,-3 3 4 0,4-2-5 0,0 1 5 0,-2 0-6 15,0 0 2-15,0-2-3 0,-2-1 4 0,-1 0-3 16,-2-1 2-16,0-2 0 0,3 1 1 16,-7 0-5-16,0-3-2 0,-1 0 3 0,1 1 0 0,-2-2 3 15,-1 1 2-15,-2-3-2 0,-1 5-2 0,1-5 2 16,-10 2 0-16,-1-1 3 0,1 0 2 0,-3-1-2 15,-2-1 3-15,4 1 9 0,-9-3-5 0,1 1 2 16,1 1 6-16,-1 1-4 0,-1-2 2 0,1 2 0 16,1 0-4-16,0 2 0 0,0-2 0 0,4 1-2 15,-2 1-1-15,1 0 0 0,4 1 1 0,-1-1-3 16,3 0 3-16,-2 1-1 0,2-1-2 0,2 3-6 16,2-3 2-16,1 1 1 0,-2-1-6 0,1 1-3 0,0 1-15 15,2-1-8-15,-2-1-19 0,1 1-22 0,0-1-18 16,2 1-30-16,-2-2-85 0,0 2-219 15,4-3 98-15</inkml:trace>
  <inkml:trace contextRef="#ctx0" brushRef="#br0" timeOffset="180732.42">14429 16121 61 0,'0'0'98'0,"2"-5"-3"0,-2 5-14 16,-1-4-5-16,1 4-8 0,1-6-8 0,-1 6-1 16,0 0-10-16,0 0-12 0,0 0 5 0,0 0-5 15,0 0-8-15,0 0 1 0,4 10-10 0,-4-2 5 16,0-1-10-16,2 5 7 0,-2-5-3 0,3 8-7 15,-3-3 5-15,0 4-1 0,3 3 1 0,-2-1 1 16,7 7 3-16,-6 3-2 0,1 1-4 0,2-2-14 16,-4 2-1-16,3 0 4 0,-4 1 1 0,0 0 2 15,3 0-7-15,-7-1 2 0,4-2-3 0,0-1 3 16,0-2 1-16,-2 0 1 0,0-4-3 0,-1-3 3 16,5 1-1-16,-6-3 2 0,4 2-3 0,0-5 2 0,0-1 1 15,0 0-2-15,0 1 5 0,0-5-8 0,0 1 2 16,0-3-4-16,2 2 7 0,-4-3-4 15,4-1 0-15,-4 2 6 0,4-3-1 0,-2 3 0 16,0-5-7-16,0 0 3 0,0 0 6 0,0 0-9 0,0 0-17 16,0 0-6-16,-5-12-10 0,5 2-14 0,-2 2-5 15,-1-6 0-15,-2 0-10 0,1-2-14 0,-1-1-54 16,1-1-142-16,-1-8 64 0</inkml:trace>
  <inkml:trace contextRef="#ctx0" brushRef="#br0" timeOffset="181505.41">14537 16217 53 0,'5'-6'53'0,"-1"-2"-2"0,-1 0-2 15,-1 4-15-15,0-4 11 0,0 4-7 0,-1-3-6 16,-1 2 6-16,0 0-1 0,1 3-7 0,-1-5 3 15,0 7-6-15,0-3 2 0,0 3-11 0,0 0 6 16,0 0-10-16,0 0 3 0,0 0-5 0,-8 12 3 16,6-8-2-16,1 2-4 0,0-1-5 0,-2 5 5 15,-2-1-1-15,3 1-3 0,-2 2 2 0,-3 0-2 16,2 3-2-16,0 1-2 0,-2 2 10 0,-1-4-1 16,2 3 4-16,-2-2-4 0,-1 1 0 0,0-1-1 15,3-1 8-15,-3 0 2 0,0 2-9 0,-3-2 3 16,3-1 2-16,-2 0-2 0,3-4-7 0,-1 0 5 15,0 2 3-15,4-3-8 0,-4-2 2 0,4 0-5 16,-1 0 6-16,-1-2-2 0,3 1 7 0,1-3 10 0,0 0-9 16,3-2 0-16,-4 3 4 0,4-3-6 15,0 0-10-15,0 0 13 0,-4-7 4 0,4 7-12 16,4-10 14-16,-4 2-5 0,4-1-8 0,1-2 6 16,0-6-7-16,-2 1 0 0,3 3-3 0,-1-3-10 0,-1-1-1 15,-3 5 3-15,3-4-1 0,0-2-8 0,0 2 5 16,0 1-3-16,-3 3 0 0,4-3-5 15,-5 6 9-15,1 0-5 0,-1 0 7 0,2 4-5 0,0-2 2 16,-2 1 1-16,0 1-9 0,-2 0 12 0,2 5 4 16,2-5-4-16,-2 2-8 0,3 0 12 0,-3 3 1 15,0 0-3-15,1-4-1 0,-1 4 2 0,0 0-6 16,0 0 8-16,0 0-5 0,5 7 2 0,-5-7 2 16,4 6 2-16,0-2 4 0,-4 1-8 0,9 0-1 15,-5 0-1-15,2 1 5 0,1 0-4 0,-1 1 3 16,3 0 5-16,1 1-4 0,0-1-5 0,0 0-11 15,-1 2 11-15,2-1 3 0,-1-3 1 0,-3-1 3 16,3 2-3-16,-2-2-4 0,-4-1 5 0,1 2-5 16,-1-1 3-16,-2-1 0 0,3 1-5 0,-3-1 6 15,-1 0-1-15,-2 1 2 0,1-4-6 0,-2 7 3 16,-1-2 7-16,-1-2 2 0,-2 1 3 0,-1 2 14 16,0-2-24-16,-2 1 7 0,0 3-2 0,0-4 2 15,-2 1 0-15,1 0 2 0,-1 1-4 0,1-2 11 16,-2 0-7-16,0 1-12 0,0-2 16 0,-2 1-7 15,1-1 5-15,4 2 4 0,-1-4-7 0,6-1-3 16,-4 1-3-16,5 1 2 0,0 1 5 0,3-3-9 16,-10 1 3-16,10-1 6 0,0 0-3 0,-8 0-8 15,8 0 4-15,-2 2-1 0,2-2 11 0,0 0-14 0,0 0-17 16,0 0 3-16,0 0-17 0,0 0-15 0,0 0-15 16,2 7-22-16,-2-7-79 0,0 0-178 15,4 4 79-15</inkml:trace>
  <inkml:trace contextRef="#ctx0" brushRef="#br0" timeOffset="-191605.04">16037 17304 3 0,'0'0'89'0,"0"0"-15"0,0 0-7 0,0 0-5 16,-4 5-3-16,4-5 1 0,0 0-12 0,0 0-1 15,0 0-13-15,-3 3 7 0,3-3-10 0,0 0-6 16,0 0-2-16,0 0-2 0,-7 1-3 0,7-1-5 15,0 0 6-15,0 0-6 0,0 0 2 0,0 0-3 16,0 0 6-16,0 0 0 0,-5 3-1 0,5-3-1 16,-7 0-2-16,7 0-1 0,-8 0 6 0,3 1-2 15,5-1-7-15,-8 2 3 0,8-2-1 0,-9 2-1 16,9-2-3-16,-8 1-2 0,8-1 2 0,-7 1 1 16,2 1 0-16,5-2-7 0,-5 1 6 0,5-1-3 15,0 0-4-15,-7 4 0 0,7-4 2 0,0 0-4 16,-6 1 6-16,6-1-2 0,0 0-3 0,0 3 6 15,0-3 1-15,0 0-3 0,0 0 3 0,0 0 4 16,0 0 5-16,0 0-5 0,0 0 11 0,0 0 4 16,0 0-7-16,0 0-6 0,-9-5-2 0,9 5 2 15,0 0-4-15,6-8 1 0,-6 8 5 0,3-5-10 16,3 0 3-16,1-1 2 0,-1 0-5 0,5-1-5 16,-1 0 8-16,2-1-3 0,2-1 2 0,0-3 3 15,3 1-4-15,-5 2-4 0,3-4 8 0,0 1-3 16,0-2-3-16,1 1 2 0,-1 1 2 15,-1-1-11-15,0 0 3 0,3 0 10 0,-2 3-8 0,-1-2 0 16,0 0 0-16,0 2-1 0,0-2-4 0,-5 4 5 16,4 0-1-16,-3-1-3 0,-2 2 3 0,4 1 0 15,-4-2 3-15,1 1-2 0,-3 2 0 0,-1 2-3 16,1-2 7-16,-1 0-1 0,0 3-3 0,-1-1 1 16,0-2-6-16,-3 3 6 0,2-2-1 0,-2 1 0 15,3-1 2-15,-4 4-7 0,4-5 0 0,-3 2 9 16,-1 3-4-16,6-2-6 0,-3-1 6 0,-3 3-2 15,3-2-3-15,-1-1 1 0,-2 3 3 0,3-7-10 16,-3 7 2-16,1-2 2 0,-1 2-1 0,0-5 1 0,0 5-3 16,0-5-11-16,0 5-6 0,-1-5 4 15,1 5-4-15,1-4 2 0,-1 4-13 0,0 0 2 16,0 0-1-16,-4-4-13 0,0 0-5 0,4 4-9 16,0 0 0-16,-5 0 1 0,5 0-2 0,-9-2 1 0,4-1-54 15,5 3-124-15,-9 0 55 0</inkml:trace>
  <inkml:trace contextRef="#ctx0" brushRef="#br0" timeOffset="-191050.05">16232 16911 27 0,'0'0'33'0,"-8"1"-1"0,8-1 2 15,0 0 6-15,0 0-3 0,-5-2 2 0,5 2 0 16,0 0-3-16,0 0-7 0,0 0 4 0,0 0-9 16,0 0 3-16,9-8-1 0,-9 8-5 15,6-4 0-15,-2 4-3 0,-4 0 3 0,8-3-4 0,-8 3 4 16,7-1-7-16,-3 0 2 0,-4 1-3 0,7-4-4 15,-3 1 4-15,-4 3-8 0,10 2 3 0,-5-4 0 16,1-1-2-16,-1 1-1 0,-5 2 1 0,14-2-2 16,-9 1-2-16,3 0 1 0,-5 0 2 15,3-1-2-15,-6 2-2 0,14-2-1 0,-10 1 2 0,-4 1 5 16,6-2 0-16,-2 1-2 0,-4 1 1 0,7 0 0 16,-7 0 2-16,0 0-4 0,0 0 9 0,9 0-15 15,-9 0 4-15,0 0 2 0,0 0-4 0,0 0 0 16,0 0-1-16,0 0 7 0,5 1-9 0,-5-1 11 15,0 4-7-15,0-4 4 0,0 0-1 0,-3 6-8 16,3-6 15-16,-4 4-11 0,4-4 0 0,0 6 3 16,0-2 1-16,0-4-5 0,0 5 1 0,0-1 3 15,0 0-3-15,2 0 2 0,0-2 1 0,1 5 4 16,-2-3 0-16,0 0 5 0,2 2-1 0,2-2-2 16,-2 3-1-16,0-3 2 0,0 2-3 0,-1-2-7 15,3 6 8-15,-2-3-2 0,1 6-1 0,-3-2 10 16,2 2-9-16,-2-2 7 0,2 2 0 0,-2-1 1 15,-1 1-8-15,0 3 3 0,0-3 3 0,-1 3-4 16,-2 2 4-16,3-1-8 0,-1-6 3 0,1 6-5 16,0-7 7-16,-2 0-2 0,2-1-2 0,-1 0 3 15,1-1-6-15,0-3 3 0,-1 2-5 0,2-5 3 16,-2 5 3-16,1-3-3 0,0-4 0 0,0 4 1 16,0-4 7-16,0 5-9 0,0-5 5 0,-1 4-1 15,1-4-3-15,0 0 5 0,0 0-10 0,0 0 9 16,0 0-8-16,0 0-2 0,0 0-5 0,0 0-2 15,0 0-14-15,0 0-6 0,0 0-3 0,0 0-10 16,0 0-15-16,2-13-12 0,-2 13-69 0,3-3-148 16,-3 3 66-16</inkml:trace>
  <inkml:trace contextRef="#ctx0" brushRef="#br0" timeOffset="-188748.05">16187 17039 9 0,'-1'-3'75'0,"1"3"-9"0,0 0-2 15,0 0-14-15,0 0-1 0,-2-3-10 0,2 3 0 16,0 0-10-16,0 0-2 0,0 0 2 0,-6-3-4 16,6 3 0-16,0 0-10 0,0 0-2 0,0 0 2 15,0 0 3-15,0 0-4 0,0 0 4 0,0 0 2 16,0 0 7-16,0 0 0 0,0 0 5 0,0 0 3 15,0 0 5-15,0 0-5 0,0 0-6 0,0 0-1 16,0 0-7-16,0 0 1 0,0 0-4 0,0 0-2 16,0 0-3-16,0 0 3 0,0 0-3 0,0 0-4 15,0 0 1-15,14-3-2 0,-14 3 4 0,5-1-3 0,1-3-6 16,0 3 1-16,-1-1-3 0,2 1 5 0,2-3 2 16,3 1 1-16,-2-1-4 0,-1 1-5 15,1-2 4-15,0 2 1 0,1 1 1 0,0-5-6 16,-2 4 2-16,-2-2-3 0,3 0-1 0,0 1 1 0,-1 1-10 15,-3-1 6-15,1-1-3 0,0 5 5 0,1-2-9 16,-3 2-2-16,2 0 8 0,-1-3-4 0,-2 0 0 16,-4 3 3-16,9-1-4 0,-5 0-1 15,-4 1 5-15,6 0-2 0,-6 0 2 0,0 0 0 0,8 1-2 16,-8-1 7-16,0 0-7 0,0 0 11 0,9-3-3 16,-9 3-1-16,0 0 9 0,0 0 9 0,0 0-19 15,6-2 3-15,-6 2-2 0,1-3 4 0,-1 3-2 16,5-1-2-16,-5 1-2 0,4-3 4 15,-4 3 0-15,5-4 0 0,-5 0 6 0,0 4-6 0,5-5 0 16,-5 5-5-16,3-1 9 0,-3 1-4 0,2-3-2 16,-2 3 3-16,0 0 1 0,4-3 4 0,-4 3 0 15,0 0 2-15,2-5 3 0,-2 5-2 0,0 0 2 16,0 0 3-16,0 0-6 0,0 0 0 0,0 0-4 16,0 0 3-16,0 0 2 0,0 0-5 0,1-2 0 15,-1 2-1-15,0 0-6 0,0 0 1 0,0 0-1 16,0 0 8-16,0 0-1 0,0 0-4 0,0 0 0 15,0 0 3-15,0 0-12 0,0 0 10 0,0 0-1 16,0 0-3-16,0 0 2 0,0 0 1 0,0 0-5 16,0 0 5-16,0 0 2 0,0 0-4 0,0 0 1 15,0 0-1-15,0 0 3 0,0 0-2 0,-1 10 3 16,1-10-1-16,1 7-1 0,-1-7 2 0,1 6-8 16,-1-2 7-16,0-4-6 0,3 7 5 0,-3-2-2 15,1 2 4-15,0-5 0 0,1 6 2 0,-1 1-8 16,-1-2 1-16,0 1 10 0,0 1-6 0,1-4 1 15,-2 2-2-15,2 1 4 0,-1 0-4 0,0 1 3 16,0 0-2-16,-2-1 2 0,0 1-1 0,1-1 1 16,1-1-2-16,0 5-2 0,0-1 1 0,0-3 0 15,0 4 2-15,0-3-2 0,0 0 0 0,0 2 0 16,0 1 7-16,-2-4-5 0,3 4 1 0,-1-4 5 0,1 1-8 16,-1 1-1-16,0 0 5 0,0-4-7 15,0 2 3-15,1 0 2 0,-1-3-2 0,0 3 4 16,0-5-1-16,2 2 2 0,-2 0-6 0,0-5-2 15,1 4 7-15,0-1 2 0,-1-3-2 0,0 0 4 0,0 0-3 16,3 2-2-16,-3-2-6 0,0 0 6 0,0 0-2 16,0 0 6-16,0 0-8 0,10-7-4 15,-8 5 8-15,0-3 0 0,-2 5 4 0,2-5-3 0,-2 5-6 16,0-4 3-16,0 4 0 0,2-7-1 0,-2 7-3 16,-4-6 0-16,2 3-1 0,0-4-4 0,1 5 2 15,-1-1 3-15,-2-2-5 0,1 3 7 0,-1 0 0 16,4 2-1-16,-6-7 1 0,2 4 4 0,1 1 0 15,-2 0 3-15,2-2-10 0,-2 1 0 0,3-2-3 16,-1 2 4-16,-1 0-1 0,1 1 5 0,3 2-3 16,-8-3 4-16,5-1 2 0,-1 2-3 0,-2-1-5 15,4 0 3-15,-2 0 3 0,-1 1 4 0,1-3-4 16,0 1-6-16,0 1 11 0,-1-2-11 0,0-1 7 16,0 3 0-16,0-2-3 0,0 0 3 0,-1 0 0 15,0 1 1-15,1-1-6 0,-3-2 0 0,3 2 6 16,0 0-3-16,-4-2 0 0,3 3-7 0,-1 0 9 15,3-1-4-15,-1 1 2 0,1 1-6 0,0 1 5 16,-2-1-4-16,2 1 3 0,3-3 1 0,1 5-1 16,-8-4-2-16,6 1 3 0,2 3 14 0,-5-4-18 15,1 1 8-15,4 3-3 0,-4-2-8 0,4 2 8 16,-5-3-2-16,5 3 4 0,0 0 0 0,-2-2 0 16,2 2-4-16,0 0-7 0,0 0 8 0,0 0 0 15,0 0-5-15,0 0 2 0,-5-1-3 0,5 1 3 0,0 0 4 16,0 0 0-16,0 0-3 0,0 0-2 15,0 0 3-15,0 0 4 0,0 0-6 0,-2-4 5 16,2 4 2-16,0 0-3 0,0 0 5 0,0 0-3 16,0 0 2-16,0 0 2 0,0 0-1 0,0 0 2 0,0 0 1 15,0 0-6-15,0 0-2 0,0 0 4 0,0 0-2 16,0 0 4-16,0 0-10 0,0 0 3 0,0 0 5 16,0 0-3-16,0 0-8 0,0 0 8 15,0 0-2-15,0 0 2 0,0 0-7 0,0 0 11 0,0 0-2 16,0 0-4-16,0 0 4 0,0 0 2 0,0 0-1 15,0 0 1-15,0 0-6 0,0 0 2 0,0 0 11 16,0 0 0-16,0 0 0 0,0 0 0 0,0 0-3 16,0 0-3-16,0 0 6 0,0 0-8 0,0 0 5 15,0 0 1-15,0 0-5 0,0 0-6 0,0 0-3 16,0 0 9-16,0 0 3 0,0 0-14 0,0 0 2 16,0 0 10-16,0 0-7 0,0 0-4 0,0 0 1 15,0 0 5-15,0 0 0 0,0 0 2 0,0 0-7 16,0 0 5-16,0 0 1 0,0 0 3 0,8-5-6 15,-6 2-1-15,2 0 1 0,-2 1 3 0,0-2-6 16,2-1 7-16,-2 0 1 0,2 2-5 0,-3 0 0 16,2-1-1-16,0-1 1 0,0 2 2 0,1-1-9 15,0 2 2-15,2-1-9 0,-6 3 8 0,9-5-3 16,-3 5-3-16,-1 0-1 0,-5 0 0 0,11-2-6 16,-6 1 9-16,-5 1 5 0,9 0-1 0,-9 0-6 15,8-1 8-15,-4 0-1 0,-4 1-3 0,7-2 3 16,-7 2-1-16,6-2 1 0,-6 2 2 0,5-3 5 15,-3 1-6-15,-2 2 3 0,3-2 2 0,-3 2-2 0,0 0 2 16,0 0-1-16,5-4-5 0,-5 4 2 0,0 0 1 16,0 0 0-16,0 0-4 0,0 0-2 15,0 0 4-15,0 0 0 0,0 0 13 0,0 0-14 16,0 0 3-16,0 0-6 0,0 0 6 0,0 0 1 0,0 0 3 16,6 6-6-16,-6-6-1 0,0 0 6 0,4 2-2 15,-4-2 3-15,0 0-3 0,0 0 3 0,0 0 1 16,0 0-5-16,0 0 2 0,0 5-3 15,0-5 2-15,0 4 2 0,1-1 8 0,1 1-13 16,-2 0-1-16,2 1 1 0,-1 0 7 0,2 2-4 0,1-1 7 16,0 2 1-16,0-1-1 0,3 0 2 0,0 3-2 15,-1-3-6-15,0 1-3 0,0 0 6 0,1 1 0 16,-2-5-25-16,-1 1-17 0,-1 4-22 0,-1-3-115 16,0-1-188-16,-4 0 83 0</inkml:trace>
  <inkml:trace contextRef="#ctx0" brushRef="#br0" timeOffset="-176026.04">14748 17462 12 0,'0'0'24'0,"12"-8"-1"16,-9 5 0-16,2-2 0 0,1 1-2 0,0 2 0 16,-1-4-3-16,4-3-3 0,-2 4 4 15,0-4-2-15,3-1-6 0,2-2-1 0,1 0-6 16,1-3 5-16,6-2-5 0,-1-3 0 0,3 0-3 15,1-1-1-15,0-5 2 0,2 5 0 0,3-4 3 0,1-1 0 16,-1 3 0-16,7-10 2 0,-6 9 3 0,-1 1-1 16,1 0 1-16,-2-1 5 0,1 0-9 15,-2 3 5-15,-4 0 3 0,-2 1-3 0,0-1-3 16,-2 2 2-16,2 0 4 0,-6 5-2 0,0 0-2 16,-3-2-3-16,3 3 2 0,-4-1-5 0,1 2 3 15,0 3 2-15,-2-1-2 0,-1 0 1 0,-1 1-4 0,1 1 8 16,-3 1-8-16,-2 2-1 0,3-1-7 15,-2 0 7-15,2 1 0 0,-2 0-3 0,-1 0-2 16,1 1 4-16,-2 1-4 0,-1 1-2 0,-1 2-4 16,3-5-7-16,1 2-6 0,-4 3-9 0,2-2-6 15,-2 2-29-15,0 0-69 0,0 0 31 0</inkml:trace>
  <inkml:trace contextRef="#ctx0" brushRef="#br0" timeOffset="-175431.05">15051 17771 22 0,'0'0'61'16,"0"0"-1"-16,0 0-5 0,0 0-7 0,0 0-4 15,0 0-14-15,0 0-12 0,0 0 0 0,0 0-3 16,5-15-10-16,5 6-7 0,-1 2-3 0,5-8-11 16,6-2 0-16,6-4-6 0,-1 1-8 0,5-2 9 15,0-4 3-15,9-6 2 0,3 1 2 0,-1-2 0 16,-3 3 7-16,1-1 0 0,-10 6 4 0,1 0 3 15,-2 0-3-15,-1 3 7 0,0-2-2 0,-3 2 12 16,-1 2-6-16,-3-2 0 0,3 3 4 0,-10 5 0 16,2-1 3-16,-2 3-4 0,1 0 2 0,-2 1-4 15,-2 1-1-15,-1 2-2 0,-1 1 6 0,-2 0-5 16,3-1-2-16,-4 1 2 0,0 1-3 0,0 2 0 16,-1 0 2-16,1-2-1 0,-1 2-1 0,0 1-2 15,1 0 1-15,-5 3 1 0,5-6-6 0,-5 6 4 16,3-5 4-16,-3 5-8 0,4-2 2 0,-4 2-5 15,0 0 1-15,2-5-7 0,-1 2-8 0,-1 3-5 16,0 0-28-16,0 0-55 0,-5-7 24 0</inkml:trace>
  <inkml:trace contextRef="#ctx0" brushRef="#br0" timeOffset="-174781.05">15520 16699 3 0,'4'-4'26'0,"-4"4"4"0,2-5-2 16,-2 5-3-16,0 0-5 0,3-3 2 0,-3 3-5 15,0 0 4-15,0 0-5 0,5-4-3 0,-5 4 2 16,0 0-7-16,0 0 4 0,0 0-8 15,3-4 8-15,-3 4-4 0,0 0-5 0,2-5 11 0,-2 5-1 16,0 0-3-16,0 0-4 0,1-4 3 0,-1 4 1 16,0 0-9-16,0 0 2 0,0 0 5 15,0 0 0-15,0 0-6 0,0-7 1 0,0 7-2 0,0 0 0 16,0 0 2-16,0 0-1 0,-6-2-2 0,6 2 0 16,0 0 5-16,0 0-9 0,0 0 6 15,0 0-5-15,0 0 1 0,0 0 0 0,0 0 5 0,0 0-2 16,0 0-4-16,0 0 6 0,0 0-3 0,0 0-2 15,0 0-2-15,0 0-1 0,0 0 7 0,0 0-3 16,0 0 0-16,0 14 2 0,0-14-1 0,6 8 2 16,-2-4-1-16,3 1 3 0,0 2-5 15,0 0 3-15,-1 3-6 0,4-4 0 0,-2 5 0 16,1-3 7-16,0 1-5 0,-2 1 1 0,0-1 2 0,3-1-2 16,0 2 1-16,-3-2 0 0,0 2 5 0,1 0-4 15,0-2-5-15,-1 1 3 0,1-3 1 0,0 5 0 16,2-1 3-16,-2 4-3 0,-2-3-1 15,4 3 1-15,-2-5 3 0,1 6-3 0,-1-1 7 16,-1-4-5-16,1 5 0 0,-4-4-6 0,2 0-1 0,-2-2-9 16,3 3-8-16,-4-4-11 0,-3-2-18 15,3-1-55-15,-3-1 26 0</inkml:trace>
  <inkml:trace contextRef="#ctx0" brushRef="#br0" timeOffset="-174114.05">14701 17475 17 0,'5'9'36'15,"0"2"-7"-15,0-1 5 0,7 2 0 0,-3 1-2 16,1 1-1-16,3-2-3 0,-2 2-6 0,3 2 1 16,-2-1 0-16,3 3-4 0,-1-3-4 0,-2-1 0 15,-1-1-6-15,3 0 4 0,-5-3 3 0,1 0-4 16,1-2-2-16,-4-2-3 0,2-1-6 0,0 0-14 16,0-3-17-16,2 1-35 0,0-6-68 0,2 1 31 15</inkml:trace>
  <inkml:trace contextRef="#ctx0" brushRef="#br0" timeOffset="-171759.01">15372 16552 3 0,'0'-3'48'16,"0"3"2"-16,2-5-3 0,-2 5 0 0,3-6 1 16,-3 5-4-16,0 1 1 0,0-5-5 0,0 5 8 0,0-7-2 15,0 7 0-15,-3-3-4 0,3 3-5 16,-1-4-2-16,1 4-5 0,0 0-6 0,0 0 1 15,0 0-2-15,0 0-11 0,0 0 9 0,7 8-2 16,-2-4-5-16,0 1-4 0,1 3-2 0,2 0 7 0,1 0-8 16,5 3 5-16,-3 0-3 0,7-1 0 0,-3 2-6 15,8 2 1-15,-6-2-2 0,3-1 6 16,0 0-6-16,4 3 1 0,-6-4 3 0,0 2-3 0,6 0 0 16,0 2 0-16,-9-4 2 0,5 0 1 15,-2 0-1-15,1 2 4 0,-4-2-3 0,3-1-1 0,-4 4-3 16,3 3 1-16,-3-2 3 0,4 6-2 0,-6-5 0 15,1 1-3-15,-3 2 2 0,3-2-1 0,-1 6 0 16,-5-5-5-16,1 0 10 0,1 0-1 0,0 3-7 16,-3-2 2-16,2-1-4 0,1-2 3 0,-3 2 4 15,2-2 2-15,1-1-7 0,-2 3 7 0,2-2-3 16,-2-4 0-16,1-1-2 0,0-2 0 0,0 2-5 16,2-3 2-16,-1 0-4 0,-4-2 1 0,3 0 7 15,0-2-6-15,-3 1 0 0,0-2 10 0,-1 1-9 16,2-3 0-16,-6 0 1 0,0 0 1 0,9-1-2 15,-9 1 3-15,4-4-6 0,-4 4 9 0,1-3-5 16,-1 3-2-16,2-4 2 0,-2 4 5 0,3-3-1 16,-3 3-7-16,0-5 2 0,0 5 0 0,0-6 3 15,0 3-8-15,0 3 5 0,-3-7 0 0,1 1-2 16,1 2-3-16,-3-1-2 0,-1 0 8 0,1 0-1 16,0-2-5-16,0 1 2 0,-1-1 6 0,-2-2 0 15,2 1-4-15,-2-2 4 0,2 1-2 0,-1 0 3 16,1-2-5-16,2 1 5 0,1-1-7 0,-1 0 6 15,3-5 2-15,0 4 1 0,0-7 2 0,4 2-4 16,0-4 3-16,3 1 1 0,2-4 1 0,0-3-5 0,4 3 2 16,-1-1-2-16,-1 2-1 0,3-4-2 15,-1 4-4-15,2-2 5 0,-3 3-6 0,-1 0 9 16,-2-2-5-16,0 2 4 0,0 5-6 0,0-2 9 16,0 5-4-16,-4-1 1 0,0-1 8 0,1 5-9 15,-2 1 1-15,1 0 0 0,1 2 0 0,-3 3 0 0,-1-3-1 16,0 3 4-16,1-2-1 0,-1 3 7 15,1 0-5-15,-2 0-1 0,0 2 2 0,-1 2-1 16,3-8 3-16,-3 8-6 0,0-2 3 0,0 2-3 16,3-2 1-16,-3 2-4 0,0-5 3 0,0 5 3 15,0 0 0-15,1-5 1 0,-1 5-4 0,0 0 2 0,-1-6-6 16,1 6 9-16,2-5-1 0,-2 5-2 0,-1-5-6 16,1 5 5-16,-1-6-1 0,1 6 0 15,-2-6-1-15,1 3 0 0,0 0 1 0,-2 0-7 0,-2 0 7 16,3 0-5-16,2 3 5 0,-8-6 5 0,3 4-4 15,-2 0-6-15,0 0 0 0,-2-1 3 0,1 1-7 16,-2 1 0-16,-3 2-1 0,0 1 5 0,-6-2-9 16,0 3 2-16,2-1 4 0,-11 2-3 15,0 4-1-15,1-2-2 0,-2 2 1 0,0-3-1 0,-5 3 7 16,0 0-6-16,3 1 0 0,-2-1 4 0,-3-1-1 16,4-1 3-16,-1 1-3 0,2-5 3 0,-6 4-1 15,9-4 4-15,-4 3-3 0,3 0 0 0,1-3 4 16,2 3-4-16,4-2 9 0,3-1-11 0,5 2 7 15,0-1-6-15,1 0-1 0,4-1 0 0,1 0 3 16,1 0 0-16,2 1-1 0,0-3-4 0,1 3 2 16,1 0 2-16,0 1 3 0,1 0-4 15,0-1 0-15,1-1 4 0,1-2-7 0,0 8 4 0,0-8 1 16,-2 6-4-16,4-3 6 0,-2-3-3 0,0 6 1 16,0-6 7-16,0 4-8 0,0-4 6 0,0 3-2 15,0-3-1-15,0 0 3 0,0 0 0 0,0 0-1 16,1 4 7-16,-1-4-8 0,0 0 5 0,0 0-2 15,0 0-3-15,0 0 2 0,4 3-3 0,-4-3 3 16,5 2-5-16,-5-2 2 0,0 0 5 0,5 3-1 16,-5-3-1-16,4 2-4 0,-2 1 5 0,2 0-3 15,-4 1 4-15,5-2-4 0,-2 2 0 0,-1 0 3 16,3 0-3-16,-1 1 3 0,-2-1-1 0,3 0 0 16,1 3 0-16,-1-2-2 0,4 1 2 0,0 0-3 15,0 1 2-15,2 2-3 0,2 1 4 0,0-1 0 16,0 2 2-16,1 3 0 0,-3-2 2 0,1 5 2 15,3-5 3-15,-3 3-9 0,-2 2 4 0,3 0 0 16,-3-1-7-16,2-3 11 0,0 2-6 0,1-1 0 16,0 0 2-16,-2-2 1 0,4 0-4 0,-2 0 4 15,-2-4-6-15,0 1 3 0,1-4 2 0,-3 4-5 16,0-3 3-16,1 1-6 0,-1-2 7 0,-1 0-2 0,1 1 9 16,1 2-10-16,-3-1-4 0,2 0 0 15,-1-2-5-15,-1 2 1 0,2-1 2 0,-4 4-1 16,3-3-6-16,-3 0 7 0,-1 1-6 0,-2-2-1 15,4-1 11-15,-4-2-11 0,1 2 0 0,-1-1 6 0,-2-1-2 16,0-3-1-16,4 4 4 0,-4 0 0 0,0-4 7 16,0 0-2-16,0 0 3 0,0 0-2 15,0 0 4-15,0 0 0 0,0 0-2 0,3-11 3 16,-3 11-5-16,0-4 4 0,2 1-3 0,-2 3 1 0,-2-6 0 16,2 6 0-16,0-5 0 0,0 5-2 0,0-6 3 15,-2 4 3-15,2 2 6 0,-1-7-10 0,1 7 8 16,0-8 0-16,0 5 7 0,0-4 2 15,-2 2-4-15,2-1 12 0,2-4-4 0,-1 2-1 0,1-3 1 16,4 0-3-16,-2-5 4 0,2 1-9 0,-1-2-1 16,3 0 6-16,1 0-1 0,4-4-9 15,-3 3-1-15,-1-6-2 0,1 3-2 0,1-1-11 0,-2-2 0 16,2 0-4-16,-2 1-4 0,-3 3 5 0,1 1 1 16,-1 0-10-16,0-4 3 0,0 3 4 0,-4 1 4 15,1 2 0-15,-1-4-5 0,1 4 5 0,1-1 3 16,-4 6 0-16,1-1-2 0,-1 0 4 0,2 0-1 15,0 2 1-15,-2 1 2 0,1 0 3 0,-1 1-3 16,0 2-2-16,2 1-5 0,0 0 5 0,-1 1 2 16,2 2-5-16,-1-2 5 0,0 2-1 0,0 1 3 15,-2 2-4-15,5-4 4 0,-4 3-6 0,-1 1 0 16,0 0 7-16,9-3-2 0,-9 3-4 0,4-2 11 16,-4 2-8-16,0 0 5 0,0 0-4 0,0 0 1 15,0-5-7-15,0 5 3 0,0 0-4 0,0 0 8 16,-7-2-7-16,7 2-7 0,-7-2 2 0,7 2 4 15,-11-1-9-15,11 1-3 0,-18 3-1 16,6-3 2-16,-2 1-8 0,-1 2 6 0,-4 0 0 0,1-1 6 16,-1 1-5-16,-3-3 2 0,4 3 8 0,-6-3-4 15,3 3 1-15,-8-3-2 0,1 1 5 0,2 0-1 16,5-1 4-16,-1-1 0 0,0 0 2 0,0 0 0 16,5 2 0-16,-4-2 4 0,4 1-8 0,4 1 1 15,0 0 7-15,1 2-6 0,-1-1 0 0,3 0-4 16,0-1-1-16,2 1-1 0,2 0-9 0,2 1 1 15,-2-1 2-15,4 2 0 0,1 1-1 0,1-5 2 16,0 7 4-16,3-3-3 0,0-2-2 0,1 3 1 0,-1 0 2 16,5 0-2-16,-2-4-2 0,-1 5 4 15,0-1-3-15,0 0 3 0,-1-1 5 0,1 1-3 16,-1 0-2-16,1 2 4 0,-4-2 1 0,-1 2 0 16,0-1 4-16,0-2-3 0,0 4 2 0,-2-2-1 0,0 2 3 15,-2 0 1-15,4 3-2 0,-3-1 5 0,3 1-4 16,0 5 3-16,-1-2-3 0,1 3 9 15,2 0-7-15,0 2 1 0,0-2-2 0,6 0 4 16,-2 0-3-16,0-2-1 0,2 4 0 0,2-5-1 16,-1 1 5-16,0-3-2 0,3 0 1 0,-2-2-1 0,0 0 0 15,0-4 0-15,-2 0-5 0,1 0-10 0,1-2-36 16,-1 0-54-16,-1-4 23 0</inkml:trace>
  <inkml:trace contextRef="#ctx0" brushRef="#br0" timeOffset="-171284.05">15538 16707 36 0,'-5'9'71'0,"-2"-1"-10"15,-2 2-1-15,-7 1-1 0,4 5-3 0,-7 2-8 16,-1 1 3-16,-1 5-4 0,-1 0-1 0,2-1-2 16,1 2-4-16,-2 0-4 0,0 5 0 0,0-4-4 15,1 3-3-15,-2 0-4 0,5 3-3 0,-2-3-4 16,-5 14-5-16,9-12 10 0,-2-1-5 0,0-4-5 16,2 3-8-16,-2-5 4 0,0 1-1 0,1 1-6 15,1-4 2-15,-3-2-6 0,5-5 14 0,-1-1-16 16,2 0 9-16,-3-2-11 0,2 3 9 0,5-9-9 15,-1 4-4-15,-1-3-2 0,2-1-10 0,1 1-6 16,2-3-7-16,1-1-8 0,3-2 0 0,1-1-9 16,0 0-6-16,0 0-4 0,0 0-30 0,21-6-99 15,-11-3 44-15</inkml:trace>
  <inkml:trace contextRef="#ctx0" brushRef="#br0" timeOffset="-170916.05">15570 16815 45 0,'-22'20'57'16,"-5"2"3"-16,-1 2-6 0,1 0 0 0,-1 0-3 15,-12 9-2-15,0-5-14 0,8-5 13 0,1-3-17 16,0 0-1-16,2 1 7 0,-2-1-9 0,3 1-3 16,2-1-9-16,1-3 3 0,-1 2 0 0,5-1-7 15,-1 0 12-15,4-1-10 0,-1 0-7 0,7-4 2 16,1 0-1-16,-2-2 0 0,6 1 0 0,-1-1-3 15,0-1-2-15,3-2-9 0,3-2-4 0,-2 0-4 16,4-1-5-16,4-1-11 0,-1-1-8 0,5-3-19 16,5-2-40-16,6-3-106 0,4-5 47 0</inkml:trace>
  <inkml:trace contextRef="#ctx0" brushRef="#br0" timeOffset="-170221.97">15566 16988 16 0,'-13'13'56'0,"-1"0"-4"0,-5 6 2 0,-3-2 1 16,3 3-1-16,-3 1 15 0,-4 3-22 15,1-2 6-15,-3 2-2 0,0-2-11 0,-2 1 4 16,0-2-7-16,4 0 2 0,1-1 1 0,0-1-4 15,1-1-2-15,3 0-5 0,5-5-6 0,1-1 6 16,1 1-6-16,1-1 5 0,1 2-6 0,2-2-1 0,0-3-4 16,4 2-1-16,-1-3 2 0,1 2-7 15,-3-3-1-15,4 1 2 0,-3 1-4 0,4-3 8 16,-4 2-6-16,1-3-3 0,1-1 0 0,-1 1 3 16,0-1-4-16,0-2 0 0,3 1 5 0,-1 1 3 0,-1-1-8 15,3-1-1-15,-2 3-2 0,0-5-1 0,3 3-9 16,2-3 7-16,-6 2-2 0,4 0 12 15,2-2-7-15,0 0 3 0,-7 4-3 0,6-3-9 16,1-1 3-16,-1 7 7 0,1-7-7 0,-1 3 5 16,1-3 1-16,3 6 0 0,-1-5-1 0,2 3-3 15,2 0 17-15,-1-1-20 0,5 1 5 0,-3-2-5 16,4 1 1-16,-2-2 7 0,3 3-5 0,-1 0 0 0,3-1 9 16,-5-2-7-16,5-1-3 0,-1 1 0 15,-3-1 16-15,2 2-11 0,-2-4-2 0,0 2 5 0,-1 0-3 16,1 0-4-16,-1-1-1 0,4 0-2 0,-5 1 6 15,-1-3-5-15,5 1 3 0,-2-1-1 0,2 1 2 16,-2 0 5-16,0-1-3 0,0 1 1 0,3-1 0 16,-4-1-1-16,0-1 0 0,0 0-3 0,-3-2-9 15,2 2 9-15,1-3-5 0,-3 1-7 0,3-3-3 16,-3 0 10-16,2-3-14 0,0-2-5 0,-4 3 6 16,3-3-5-16,0-2-3 0,-1 3-2 0,2-5 6 15,1 2-13-15,-1 0 8 0,3 0 8 0,-1 0-21 16,4-5 8-16,4 0-9 0,-6 5 5 0,9-4 1 15,1 1 2-15,1 0-1 0,-2-1 4 0,2 1 9 16,-2 2-4-16,1 0 8 0,-5 4-1 0,-1-1-1 16,-2 1-1-16,-3 2 13 0,-1 3-4 0,-4-2 5 15,1 4-3-15,-4 2 6 0,1-1 2 0,-1 0 4 16,-3 3-2-16,0-1 0 0,-3 1-2 0,-2-1-2 16,1 3 3-16,4 1 2 0,-14 3-5 0,5 0-6 15,0 1-20-15,-2 1-47 0,-1 1-82 0,5 1 36 16</inkml:trace>
  <inkml:trace contextRef="#ctx0" brushRef="#br0" timeOffset="-110187.46">19938 17399 1 0,'-4'2'20'0,"4"-2"5"0,0 0-7 16,0 0-6-16,-3 5 3 0,3-5-5 0,0 0 4 0,-1 2-6 16,1-2 4-16,-3 3-7 0,3-3 3 0,0 0-2 15,-4 8 4-15,2-7-6 0,2-1 6 0,-3 4-5 16,3-4 0-16,-5 1 6 0,5-1-8 0,-2 3-3 16,2-3 6-16,-4 6-1 0,4-6 1 0,-3 1 1 15,3-1-7-15,0 0 3 0,-2 5 0 0,2-5 3 16,0 0-6-16,-4 1 4 0,4-1 5 0,0 0 1 15,0 0 4-15,-3 3 0 0,3-3 5 0,0 0-2 16,0 0-7-16,0 0 6 0,0 0 2 0,0 0 1 16,0 0 5-16,-9-7-4 0,9 7 5 0,0-4-7 15,-1-1-1-15,2 1 2 0,0 0-2 0,-1 4 2 16,1-9-3-16,1 4-2 0,2 2 1 0,-2-6 1 16,0 2-12-16,6-1 11 0,-2-3-10 0,1 3 5 15,2-7-4-15,-1 1 2 0,3-1-6 0,0 1 5 16,-1-1-2-16,5-2-5 0,0-4 5 15,-4 4-4-15,3 2-1 0,0-1 0 0,-2 1 3 16,4-7 0-16,-2 2-11 0,5-1 2 0,-8 6-1 16,3-2 2-16,-2 3 2 0,0-2 1 0,3 3-2 0,-2-1 2 15,2 2 9-15,-2-3-12 0,-2 5 0 16,1-3 3-16,-3 4 5 0,0 1-5 0,1-1-2 0,-5 1 7 16,2 2-6-16,-5 2 3 0,6 1-3 0,-8 3 4 15,10-10 0-15,-6 7-3 0,-4 3 3 0,5-5-2 16,-5 5 3-16,0 0-15 0,8-7 9 0,-8 7 5 15,5-5 1-15,-5 5-2 0,5-4 9 16,-5 4-14-16,0 0 2 0,4-5-1 0,-4 5-1 0,0 0 5 16,1-8-8-16,-1 8-1 0,2-7-3 0,-2 7 5 15,0 0-2-15,-2-10-5 0,2 10 2 0,-1-7 8 16,1 7-5-16,-3-6-3 0,3 6 13 0,-6-6-19 16,6 6 6-16,0 0 8 0,-5-5-2 0,5 5 0 15,0 0-6-15,-8-4 2 0,8 4 6 16,0 0-5-16,-9-3 2 0,9 3 3 0,0 0-4 15,0 0 4-15,-6-2-2 0,6 2 0 0,0 0 7 16,0 0-11-16,0 0 5 0,-18 0-1 0,18 0 2 0,0 0 3 16,-12-3 0-16,12 3 1 0,0 0-5 0,-11-4 3 15,11 4 0-15,-6-3 4 0,6 3-2 16,-7-3 1-16,7 3 1 0,-4-4 3 0,4 4 2 16,-5-3-9-16,5 3 8 0,0 0-3 0,0 0 2 0,0 0-3 15,0 0 4-15,9-9-5 0,-4 4 2 16,-5 5 1-16,8-6-1 0,-2 4 2 0,-6 2-4 0,14-7 3 15,-2 3-1-15,-7 4-2 0,4-4 5 16,-9 4-6-16,10-6 9 0,-3 3-6 0,-7 3 1 16,12-5 5-16,-12 5 0 0,6-3-2 0,-6 3-3 15,0 0 2-15,10-4-4 0,-10 4 5 0,0 0-4 0,10 0 0 16,-10 0 1-16,0 0-4 0,13 7 3 0,-9-3-2 16,-4-4 0-16,6 10 0 0,-5-4-1 0,1 0 6 15,-1 0-9-15,-1-6 7 0,0 15-5 16,0-6 0-16,0 1 1 0,0-3-13 0,0 3 14 15,-1-2-8-15,-1 1-20 0,1 0-10 0,-2-1-36 16,1 1-78-16,1-1 35 0</inkml:trace>
  <inkml:trace contextRef="#ctx0" brushRef="#br0" timeOffset="-90977.79">19173 13032 16 0,'12'-8'84'16,"6"-2"3"-16,-3 1-2 0,2-2 6 0,-1 1-9 16,1-2-4-16,1 0-3 0,5-4-12 0,-6 6-1 15,5-4 3-15,-5 2-10 0,2 3-9 0,-4 1 1 16,5-1-6-16,-4 1-6 0,-2 0 2 0,-1 3-7 16,-1 0-2-16,-3-1-7 0,2 0-3 0,-2 1 0 15,3 0-1-15,-1 1-10 0,-1 1 6 0,-1-1-2 0,-1 2 0 16,-2-1 6-16,1 3-8 0,0-4 5 0,2 1-2 15,-4 2-4-15,0-1 1 0,0 0-3 0,2 0 1 16,-2-1-1-16,1 0-7 0,-2 1-18 0,1-2-1 16,3 3 4-16,-3-1-1 0,5 0 1 0,-1-5-7 15,0 3 9-15,1 0 1 0,1-1-3 0,-1 1-4 16,1 0 10-16,-1 0-2 0,0-1-1 0,0 1-2 16,-3 2 4-16,0-1-1 0,-1 0 6 0,-1-1-10 15,1 2 2-15,1-1 3 0,-2 0-2 0,-3-1 6 16,0 2-7-16,1-1 5 0,-3 3-3 0,7-2 5 15,-3 1-1-15,-4 1-1 0,3-3 2 0,-3 3 3 16,0 0-3-16,6-2 1 0,-6 2-1 0,1-4-4 16,-1 4 2-16,0 0 0 0,4-2 1 0,-4 2 0 15,0 0-6-15,0 0 4 0,0 0-4 0,0 0 1 16,0 0-6-16,0 0 3 0,0 0-4 0,0 0-4 0,0 0-1 16,0 0 0-16,0 0-3 0,-9-3 0 0,9 3 5 15,0 0 1-15,-9-3-2 0,9 3 5 0,-7-2 0 16,4 1-1-16,-1-1 6 0,0-1-1 0,4 3 4 15,-5-3 0-15,5 3 6 0,-6-6-8 0,2 4 7 16,2 0-4-16,2 2 5 0,-6-5-1 0,4 2 0 16,-2 0 2-16,4-1 6 0,-1 1-8 0,1 3 5 15,-2-7 7-15,2 3-8 0,0 4 2 0,2-6-2 16,-1 2 6-16,-1-2-1 0,4 2 0 0,-3 2 0 16,2-1-6-16,1-2 6 0,2 3-2 0,-3-4 3 15,4 2-5-15,-2 4 0 0,-1-4 3 0,1 2-1 16,0-1-5-16,-1 3 2 0,-4 0-7 0,6-3-2 15,-6 3 0-15,4-2 2 0,-4 2-2 0,0 0 5 16,0 0-4-16,0 0 1 0,0 0 3 0,0 0 1 16,0 0-2-16,0 0 0 0,0 0 2 0,0 0-1 15,0 0 3-15,0 9-1 0,0-9 0 0,0 0 2 0,0 0 0 16,-5 5 1-16,5-5 0 0,0 0-1 0,0 4-3 16,0-4 10-16,-5 3-5 0,5-3 3 0,0 0-1 15,0 0 3-15,0 4 0 0,0-4 6 0,0 0 2 16,0 0-1-16,0 0 2 0,0 0 3 0,0 0-2 15,0 0-1-15,0 0 0 0,0 0-4 0,0 0-1 0,3 6 1 16,-3-6 4-16,0 0-7 0,0 0-1 16,0 0-2-16,0 0 4 0,0 0-5 0,0 0 3 15,0 0-4-15,0 0 4 0,0 0-1 0,0 0-2 0,0 0 3 16,0 0-3-16,0 0-6 0,0 0 3 16,0 0 0-16,0 0-1 0,0 0 2 0,0 0-1 0,-3 3 0 15,3-3 0-15,5 4 0 0,-5-4-1 0,1 8 1 16,2-6 1-16,-2 1-1 0,2 1-3 0,-2 4 3 15,0-4-3-15,2 1 2 0,-3 3 2 0,1-2-1 16,2 0 0-16,-3 1 0 0,1 1-1 0,-1-1-3 16,0 2 4-16,0-1 1 0,0 2-1 0,0-1-4 15,-1 0 3-15,-2-1-3 0,3-1 4 0,-1 0 1 16,-2 1-1-16,3 1 2 0,-1-4 0 0,1 2-2 16,0 0 0-16,0-4 0 0,0 1 3 0,0 2-2 15,0-6-4-15,-1 6 4 0,-2-3-2 0,3-3 4 0,0 3-3 16,0-3-1-16,0 0 2 0,0 0 3 15,0 5 2-15,0-5 0 0,-4 2-3 0,4-2 0 0,0 0 5 16,0 0-4-16,0 0 2 0,0 0-4 0,0 0 2 16,0 0 1-16,0 0-3 0,-15-3-2 0,15 3 2 15,-7-3 1-15,3 2 0 0,4 1 1 0,-7-3-3 16,3 1 1-16,-1 0 7 0,5 2 3 0,-5-5 0 16,3-1 4-16,-1 2-5 0,1 2 1 0,-1-3-4 15,2-1 8-15,-2 1-12 0,2 1 0 0,-3-2 3 16,4 0 3-16,-3 1-10 0,1 1 2 0,-2-1 8 15,2 1-11-15,-2 0-4 0,0 0 7 0,1 2 1 16,1-1-1-16,-2-2-2 0,1 2-2 0,-1-1 7 16,1 2-6-16,3 2-1 0,-4-3 2 0,4 3 3 15,-4-3-5-15,4 3 3 0,-2-5-1 0,2 5 0 16,-3-4 4-16,3 4-2 0,0 0-1 0,0 0-2 16,0 0-3-16,0-3 5 0,0 3 1 0,0 0-3 0,0 0 3 15,0 0-5-15,-1-5 4 0,1 5-1 0,0 0-1 16,0 0 5-16,0 0-6 0,0 0-3 15,0 0 2-15,0 0-1 0,0 0 3 0,0 0-2 0,0 0 0 16,0 0-3-16,0 0 4 0,0 0-5 0,0 0 2 16,0 0-5-16,0 0 5 0,0 0 1 0,0 0 9 15,0 0-13-15,0 0 5 0,0 0-2 0,0 0-1 16,0 0 9-16,0 0-8 0,0 0 4 0,5-2 5 16,-5 2-4-16,0 0 2 0,10-3-2 0,-5 2 2 0,-1-2 1 15,0 1-1-15,-4 2 1 0,6-3-2 16,-2 1 1-16,-1-2 1 0,1 1 0 0,-1 1 1 15,-3 2 4-15,7-4-8 0,-5 1-1 0,1 1 1 16,-3 2 1-16,4-4-8 0,-4 4 2 0,3-3 3 16,-3 3-1-16,0 0-1 0,0 0 2 0,0 0-2 15,0 0 0-15,0 0-2 0,9 5 4 0,-4-1-1 0,-1-1 2 16,-3 0 1-16,2-1-3 0,2 1 1 0,-3-1-6 16,0 2 13-16,1-1-11 0,-1-2 4 0,-2-1 2 15,9 2-2-15,-9-2 2 0,5 2 0 0,-5-2-4 16,5 2 4-16,-5-2 3 0,0 0-2 0,0 0-5 15,4 3 1-15,-4-3 3 0,0 0-4 0,4 4 5 16,-4-4-6-16,1 4 5 0,-1 0-3 0,4-2 0 16,-4 3 2-16,4 0-1 0,-3 0-1 0,-1 0 1 15,1 2 3-15,3 0 3 0,-1-2-5 0,1 2-1 0,-2-2 1 16,2 2 2-16,1 1-3 0,-1-3 7 0,1 0-5 16,0 2-2-16,-1-3-7 0,1-1-8 15,-2 0-17-15,-2 1-51 0,1 0-91 0,-2-4 41 0</inkml:trace>
  <inkml:trace contextRef="#ctx0" brushRef="#br0" timeOffset="-41204.08">18101 16770 15 0,'0'0'46'0,"0"0"-3"0,0 0-2 0,0 0-13 16,0 0 3-16,0 0-3 0,0 0-1 0,0 0-6 0,18 7 3 15,-16-7-8-15,4 2-6 0,-6-2 5 0,7 4-1 16,-2-3-8-16,1 1 8 0,0-1-2 0,3 3-2 16,1 3 1-16,0-2-2 0,2-2-12 15,2 2 15-15,2 2-4 0,1-1-4 0,4 3-3 0,0-2 6 16,1 2-2-16,1-3 6 0,-4 1-4 0,11 0-1 16,-2 7-4-16,-9-8 3 0,1-1-2 0,-2 3 3 15,0 0-5-15,-4 1 5 0,0-4-8 16,0 3 5-16,-2-3-5 0,-2-1-3 0,3 3-2 0,1 1 7 15,-3-2 3-15,1-1-7 0,-1 2 7 0,2-1-3 16,-1 1 1-16,0 0-2 0,0-2-3 0,1 1-1 16,-1 1 7-16,-1-1-2 0,0-2-11 0,-1 1 13 15,-1-1-7-15,0-1 5 0,0-1 3 0,-4 2 1 16,-1-1-1-16,1-2-3 0,-5-1 1 0,7 1-3 16,-7-1-2-16,5 3 4 0,-5-3-7 0,0 0 1 15,0 0-12-15,0 0-3 0,5 2 3 0,-4 0-2 16,3 1-4-16,-4-3 0 0,1 6-33 0,2-5-60 15,-3-1 26-15</inkml:trace>
  <inkml:trace contextRef="#ctx0" brushRef="#br0" timeOffset="-40014.1">18391 16682 5 0,'0'0'67'16,"-1"-4"-4"-16,1 4-7 0,0 0 0 0,-1-4-12 15,1 4-3-15,0 0-2 0,0 0-10 0,0 0 2 16,0 0-9-16,0 0-6 0,0 0 2 0,0 0 0 0,0 0-6 16,0 0 5-16,0 0-7 0,0 0 3 15,0 0 0-15,0-4-3 0,0 4-2 0,0 0-4 16,0 0 12-16,0 0-8 0,0 0-2 0,0 0 6 16,0 0 0-16,-17 0-11 0,17 0 5 0,-14 3 2 15,5-3-9-15,-5 1 5 0,4 0 10 0,-6 2-8 0,2-1-3 16,-1 1 3-16,-3 1-1 0,-3-1-4 15,4 3 3-15,-1 0 2 0,1-2-3 0,-2 1 1 16,4 0-2-16,1 0 0 0,-2 1 2 0,5-2 1 16,-2-1 1-16,8-1-4 0,-1 2 9 0,-3-3-7 0,2 3-4 15,2-1-4-15,0 0 9 0,-2-1 1 0,1 2-2 16,1-1-2-16,-4-1 4 0,-1 5-3 0,0-4 2 16,1-1-5-16,-3 3 3 0,3-1 0 15,-1 0 3-15,3-1-4 0,-1-2-5 0,1 3 5 0,3-1 0 16,-2-2 3-16,1 1-3 0,5-2-15 0,-6 3 17 15,6-3-6-15,-5 2 2 0,5-2-12 0,-4 2 16 16,4-2 1-16,0 0-2 0,0 5 3 0,0-5-4 16,0 0 1-16,1 7-2 0,3-4-8 0,1 1 14 15,-1 1-2-15,2 0-9 0,-1 0 5 0,0 0-3 16,2 2-4-16,-2-2 3 0,3 2 1 0,-2 0 3 16,0-1-2-16,1 1 0 0,-1-2 2 15,-2-1-2-15,0 3 0 0,-1-2-5 0,2-1 4 0,-3 2 6 16,3-4-1-16,-3 3-5 0,0-2 4 0,4-1-5 15,-2 3 1-15,-1-2-2 0,-2 1 10 0,4-1-9 16,-4 3 6-16,3 0-1 0,0-4-3 0,0 2 1 16,1 1-1-16,-4 1 1 0,3-4-8 0,-3 5-12 15,3-2-5-15,0-2-15 0,-3 2-20 0,1-1-46 16,0 1-114-16,-2-3 51 0</inkml:trace>
  <inkml:trace contextRef="#ctx0" brushRef="#br0" timeOffset="3000.43">19196 17120 42 0,'0'0'45'16,"0"0"-1"-16,0 0-4 0,0 0-8 0,0 0 6 16,0 0-7-16,0 0-5 0,0 0-4 0,0 0 1 15,0 0 0-15,0 0-2 0,0 0-3 0,0 0 2 16,0 0-6-16,0 0-1 0,0 0 2 0,0 0-8 16,0 0 3-16,0 0-2 0,4-9 1 0,-4 9-2 0,3-3 0 15,-3 3-4-15,2-2-1 0,-2 2-2 16,0 0 6-16,4-5-2 0,-4 5 0 0,3-2 3 15,-3 2-10-15,3-4 10 0,0 0-6 0,-3 4 6 16,4-4-3-16,0 3-5 0,-1-4 7 0,1 3-5 16,1 0 4-16,1-1-4 0,0 1-2 0,0-3 5 0,2 0-6 15,1 3-2-15,4-3 8 0,-2-2-3 16,4 0 2-16,2 0-4 0,-3-1 2 0,-1-2 0 16,6 3 4-16,-5-3-3 0,5-2-2 0,-2 0 1 15,7 0-2-15,2-1 6 0,-1-1-8 0,-7 2 7 16,9-1-8-16,-5 0 5 0,-3 1-1 0,4-3-2 0,-5 6-4 15,-3-6 6-15,3 3-1 0,4-3-4 0,-4-5 2 16,5 6 1-16,-2-3 3 0,-4 4 0 16,0 1 5-16,-1 1-9 0,-7 4 2 0,1 0 3 15,3 2-5-15,-5-3 3 0,-2 6-9 0,-2-3 0 16,1 3-18-16,-1-2-9 0,0 3-10 0,-4 1-28 0,5-4-80 16,-5 4 35-16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9:30:29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17623 12210 25 0,'-28'-5'45'16,"7"1"-6"-16,-9-1 0 0,4 1-6 0,-3-1 3 15,-2 2-10-15,2-1-4 0,-7 0-6 0,1 3-1 16,0-2 1-16,-2 1-3 0,-3-1-6 0,-1 1 2 16,3 1-4-16,1-3 2 0,-1-1 2 0,-3 5-3 0,-8-1 3 15,10-3-1-15,2 2 4 0,1 0-7 16,2-1 8-16,1 3-4 0,1 0 0 0,2 3-5 15,0 1 4-15,1 1-6 0,-1 2 1 0,2 2 2 0,-1 0-1 16,2 2 0-16,-1-1-4 0,-3 4-1 0,5 1 2 16,-2 2-1-16,1 2 1 0,3-2 1 0,0 4 3 15,0-3-2-15,2 1 3 0,-2 0-5 0,0 1 1 16,-1 2-3-16,0 1 4 0,-1-2-1 0,1 5-2 16,-2-4 0-16,0 5 1 0,0-1-2 0,-1 1-1 15,-5 7 0-15,9-8-2 0,-2 1 2 0,2 1-7 16,0-1 3-16,-1 3 0 0,2-4 0 0,0 3-3 15,0-2 1-15,4 1 0 0,-1-1-2 0,2-1 1 0,2 6-2 16,0-5 8-16,1 5 2 0,1 0-3 16,1-2 6-16,1 2 0 0,1 0 1 0,-1-1 0 15,3 2-6-15,-1-3 6 0,2 1-1 0,1 1 13 16,-1-1-1-16,0 1 5 0,3-3-7 0,1 1-1 0,3 0 3 16,-3 0-5-16,4-2 5 0,0 1-8 0,0-1 0 15,1 2-2-15,2-3 3 0,0 4 0 0,-1-3-1 16,-1 3 0-16,2 2 2 0,-3-1 3 0,0-1 0 15,0 3-2-15,-4 0 5 0,2-2-3 0,0 1-4 16,-2 2 2-16,3 0 1 0,-3-2-6 0,2 2 2 16,-2-1 6-16,2 1 1 0,-1-2-8 0,2 2 5 15,-1 0-4-15,2 1 1 0,0-1 0 0,2-1-4 16,2-1 0-16,0 1 3 0,2 3-12 0,0 13 6 16,3-6-3-16,-4-10 0 0,5 2 3 0,3 0-8 15,-4-2 0-15,9 10 6 0,-6-10-7 0,8 9 1 16,-2-13 3-16,-3 3 0 0,3 0-9 0,4 8 11 15,-2-11-2-15,3 0 2 0,-5-1-5 0,13 10-1 0,-8-12 2 16,0 0 3-16,1-1 0 0,9 8 0 16,-6-9-2-16,6 11 3 0,-6-10 8 0,0 2-7 15,6 5 9-15,-6-6-12 0,6 9 11 0,-7-11-6 0,10 9 3 16,-11-7 1-16,12 8-2 0,-10-9 4 0,9 8-20 16,2 0 7-16,-3-2-1 0,-1 2-3 0,4-1-2 15,-8-6 6-15,7 6-1 0,0 0 1 0,3-1-4 16,-1 0 0-16,1-2 4 0,0-1-5 0,2 1-3 15,0-1 4-15,-2 0-3 0,0 1-2 0,1-1-3 16,-1 1 3-16,3 0-4 0,-2-2 1 0,0 1 6 16,1-2 3-16,2-1 8 0,-1-1 0 0,1 1-2 15,-10-7 9-15,12 6-1 0,3 1-1 0,-1-1 0 16,-3-4 5-16,4-1 0 0,0 4 0 0,0-3 8 16,3-2-6-16,3 4 1 0,-5-4-2 0,6 0-5 15,-2-2 1-15,2 0 4 0,3-1-2 0,0-3-4 16,-2-2-2-16,-1 2-2 0,1-3-1 0,-4-1-5 15,4-2 4-15,-4-4 1 0,-3-2-4 0,3-2 6 16,-2 1 0-16,-12-3-3 0,12-4-1 16,2-3-8-16,-15 3-1 0,14-2-4 0,-3-4-7 0,-13 2-37 15,0-1-66-15,12-7 30 0</inkml:trace>
  <inkml:trace contextRef="#ctx0" brushRef="#br0" timeOffset="358">19627 15802 43 0,'15'-49'88'0,"-1"-4"-11"0,-3 2-1 0,1 0-13 16,-1 1-6-16,-2-4-14 0,-1 7 2 0,0 0-15 15,0 4-4-15,-4 5-12 0,0-7-14 0,0-3-5 16,-1 2-8-16,-3 0-9 0,0-2-4 0,-3-1-3 16,1 0-2-16,-4-2-6 0,0 1 2 0,1-1 0 15,0-2-21-15,-3 2-58 0,0-2 201 0,-1 2-91 16,-3-4 6-16,-2 0 1 0,5 0 7 0,-5-1 10 15,-4-25 3-15,4 28 9 0,1-6-2 0,-3 1-4 0,-5-23 5 16,0 3-6-16,8 22 5 0,-8 0-6 16,2 0-2-16,-4 1 1 0,0 2-4 0,-4-2-11 15,-1 1 7-15,-11-21 1 0,10 27-12 0,-3-4-1 16,-3 2-3-16,2 1 3 0,-20-23-4 0,16 28-7 0,-5-2 2 16,2 3 3-16,-3 1-6 0,-2-3-5 0,4 6 3 15,-1 0 0-15,-3 0-3 0,-3 4-3 16,-2 0 5-16,-2 1 3 0,-3 1-1 0,-1-1-1 15,-22-8-5-15,22 15 1 0,-24-11-1 0,21 13-4 0,-22-10 2 16,22 13-9-16,-1 0-34 0,-3 0-66 0,-29-10 30 16</inkml:trace>
  <inkml:trace contextRef="#ctx0" brushRef="#br0" timeOffset="410">17471 12376 13 0,'-87'-21'27'16,"27"9"0"-16,2 4-4 0,-1-1-1 0,9 5-7 16,-3 7-37-16,-1 3-22 0,0 2 10 0</inkml:trace>
  <inkml:trace contextRef="#ctx0" brushRef="#br0" timeOffset="5209">20567 15316 64 0,'3'-3'77'0,"-3"3"-5"0,0 0-1 0,3-4-9 16,-3 4-7-16,0 0-6 0,0 0-4 0,7 0-6 16,-7 0-4-16,11 2-9 0,-3-2 2 15,3 2 1-15,5-2 0 0,4 3-3 0,-1 1 0 0,3 1-1 16,8-4-3-16,-1 3 2 0,1 0-9 0,-1 2-1 16,4-3 3-16,-5-1 0 0,4 5 1 0,-5 0-5 15,-4-4-5-15,3 1 3 0,-6 1-3 0,-1 0 6 16,-2-1-10-16,1-1-2 0,-7 1 7 0,3 0-3 15,-5-2-5-15,0 0 1 0,-5 1 5 0,2-1 1 16,0-2-2-16,-6 0-8 0,6 3 7 0,-1-2-7 0,-5-1 1 16,5 1-1-16,-5-1 7 0,8 2 1 0,-8-2-8 15,0 0 2-15,0 0-1 0,0 0 5 16,0 0-6-16,0 0 4 0,0 0-5 0,0 0 2 0,0 0-11 16,0 0-1-16,0 0-4 0,0 0 3 0,0 0-2 15,0 0-2-15,0 0 2 0,0 0-4 0,0 0-3 16,0 0 7-16,0 0 4 0,1-9-2 0,-1 9-10 15,0-3 0-15,0 3 5 0,-1-7-5 0,-3 2 6 16,8 0 3-16,-8 0 1 0,3-2-1 16,-2 3 2-16,3-1-3 0,-4-4 2 0,3 4 3 0,1-2 7 15,0 1-4-15,-1 1 13 0,1-1-8 0,1 1 8 16,-1-1-7-16,4 2 3 0,-3 0-2 0,3 0 6 16,2 1-13-16,1 1 15 0,-1-1-11 0,3 2 7 0,1 1-8 15,3 0 3-15,-1 0 0 0,-2 1 1 16,1 2 2-16,-1-3-12 0,0 3 14 0,0-1-4 15,-4 0 1-15,4 1-2 0,-5 0-1 0,1 1 1 0,-1-3 6 16,-1 2-2-16,-2-1 0 0,-2-2-3 0,5 5 1 16,-5 1-1-16,0-5 8 0,-2 5-6 0,-1-1 3 15,-3 2 0-15,3-1-1 0,-1 3 0 16,-1-5 4-16,-3 6-9 0,1-3 7 0,3 4-2 0,-2-4 1 16,3 3-1-16,-2 1-1 0,0-4-1 0,-1 3 1 15,0-1-5-15,1 1 2 0,-1 0 3 0,-1 0-2 16,-1-1-6-16,1 2-8 0,-2-2-10 0,3-1-11 15,-4 1-55-15,-2 0-96 0,4-1 42 0</inkml:trace>
  <inkml:trace contextRef="#ctx0" brushRef="#br0" timeOffset="48742.73">6435 11015 18 0,'0'0'74'0,"0"0"-12"0,0 0-2 0,0 0-5 0,0 0-9 16,0 0 2-16,0 0-7 0,0 0 8 16,7 0-13-16,-7 0-2 0,0 0 2 0,0 0-4 15,0 0-6-15,0 0-1 0,0 0-1 0,0 0 1 0,0 0-7 16,0 0 0-16,0 0-5 0,0 0 1 0,0 0-3 15,0 0-2-15,0 0-1 0,0 0 6 0,0 0-3 16,0 0 1-16,0 0-7 0,0 0-1 0,0 0 1 16,0 0 1-16,0 0-5 0,0 0 7 0,0 0-4 15,0 0-3-15,0 0 0 0,0 0-8 0,0 0 8 16,0 0 1-16,0 0 1 0,0 0-6 0,0 0 7 16,4 8-6-16,-4-4 0 0,0-4 1 0,3 3 3 15,-3-3 0-15,0 5-3 0,1-1 2 0,0 1 6 0,0-2-8 16,1 1 3-16,-2 4 1 0,1-3-2 15,-1-1 0-15,3 4-2 0,-1-1 3 0,-1-1-2 0,2 1 3 16,-2 2-8-16,3 0 8 0,-1-1-2 0,-1 1 1 16,-1-1 3-16,0 1-7 0,1-1 8 0,1 1 1 15,-2 0-3-15,0-3-6 0,0 6 6 0,1-7 2 16,-1 2-2-16,-1 3-2 0,1-6-3 0,-1 7-2 16,2-5 11-16,-4 1-4 0,4-1 12 0,-2 1-8 15,1 1 2-15,-1-2 3 0,1 4-5 0,-1-3-2 16,0 0 1-16,1 1 8 0,1 2-1 0,-2-3-8 15,0 0 3-15,5 0-4 0,-4 3 6 0,-1-2-10 16,1 1 7-16,2-1-7 0,-3 4-1 0,1-6 7 16,-1 2-10-16,3 0 7 0,-1 1 4 0,-2-2-7 15,2-1 1-15,-1 3 0 0,1 1 1 0,0 1 3 0,-1-4-6 16,0 4 3-16,3-4-8 0,-4 2 6 0,1 0 1 16,2-1 0-16,-1 2-5 0,-2-3 10 0,4 2-4 15,-4-3-5-15,1 4 2 0,2-3 8 0,-2 0-16 16,-1 1 9-16,2-1 3 0,0 2 11 0,-1-4-18 15,1 3 1-15,-2-2 5 0,2-2-7 0,2 4 5 16,-4-2-5-16,1-1 10 0,-1 2 0 0,3-3-8 16,-3 1-1-16,1 0 5 0,3 0-8 0,-4 1 9 15,0 0 3-15,0-2-9 0,1-1 0 0,1 2 4 16,0 0-2-16,-2-1 3 0,0 0 0 0,4 3-3 16,-4-3 3-16,1 1 2 0,2 0-5 0,-2 2 4 15,3-2 9-15,-4 2-14 0,4-1 5 0,-3 1-3 16,2-2-5-16,-1 2 5 0,-2 2-1 0,1 0 2 0,2-1 1 15,0-1-7-15,-1 0 3 0,-2 2-1 0,3 0 3 16,-2 1 0-16,-1-2-2 0,0-1-3 16,1 2 3-16,-1-4 0 0,0-1 2 0,0 5-2 0,-2-1 4 15,2-3-10-15,0 2 8 0,-3-2 2 0,3 2 7 16,-2-2-9-16,2 3 3 0,-2-2 0 0,2 0-3 16,0-1 0-16,-1 2 2 0,-2-2-10 0,2 0 7 15,2 2 2-15,-2 0-2 0,1-2 3 0,-2 1-3 16,-1-1 1-16,3 1 0 0,-1-1-1 0,-3-1-4 15,4-1-3-15,0 3 7 0,-4-2-9 0,4 0 1 0,-4-1 4 16,-1-1-3-16,5 1-1 0,-4 1 6 16,-1-2-3-16,1 1 4 0,4-3-2 0,-7 3 2 0,4-3 3 15,3 0 0-15,-5 4 2 0,-1-4 0 0,6 0-1 16,0 0 3-16,-10 1-3 0,10-1 0 0,-4 1 9 16,4-1-11-16,0 0-1 0,-7 3-5 0,7-3 1 15,-6 1-4-15,6-1 0 0,-5 4 9 0,5-4-4 16,-8 2 2-16,4-1-3 0,4-1 0 0,-7 2 1 15,2 1-3-15,5-3 0 0,-7 1 4 0,2-1-3 16,5 0 0-16,-6 3 4 0,6-3-1 0,-4 2-1 16,4-2 5-16,-5 2-2 0,5-2-3 0,-6 3 2 15,6-3 3-15,-3 1 8 0,3-1-12 0,0 0-1 16,-5 4 2-16,5-4-5 0,0 0 7 0,0 0 0 16,-3 2 0-16,3-2-3 0,0 0 3 0,0 0 2 0,0 0 2 15,0 0-6-15,0 0 4 0,0 0-3 0,0 0 3 16,20-4-1-16,-14 3 2 0,1 0-3 0,3 0 3 15,1-2 1-15,1 2-4 0,1-2 2 0,6 0-3 16,-3 6 1-16,4-7 0 0,-2 1-3 0,1 1 4 16,3 1-7-16,-1-1-2 0,-1 2 4 0,0-2-7 15,-2 1 5-15,1 1 0 0,-1-1-9 0,0 1 10 16,-4 1-2-16,-1-1-1 0,6 0 2 0,-5 0 0 16,0 0 0-16,-1 0 0 0,0 0-2 0,1 1 4 15,0-1 4-15,1 0-2 0,2 0-3 0,-2 0 1 16,4 0 0-16,-2 0 4 0,1 2-4 0,1-2 8 15,0 0-7-15,-3-2 2 0,3 2 1 0,0 0-2 0,-2 0-1 16,0 0 1-16,-5-2 2 0,3 2 2 16,-2-1 0-16,2-1-4 0,-6 2 2 0,4-1-3 15,-2 0 3-15,-2 0 3 0,3 1 3 0,-1-2-1 0,-3 0 10 16,0 2-10-16,1 0 1 0,-3-3-2 0,1 3 7 16,-2 0-12-16,0-1 6 0,-5 1-4 0,12-2 1 15,-8 1 1-15,2 0-1 0,-6 1 2 0,7-3 0 16,-3 2-5-16,-4 1 6 0,0 0 4 0,6-5-8 15,-4 2 7-15,-2 3-4 0,0 0-3 0,1-2 0 16,-1 2-7-16,-1-6-10 0,1 6-12 0,-4-6-14 16,4 2-19-16,-4 1-72 0,4-2-142 0,0-3 63 15</inkml:trace>
  <inkml:trace contextRef="#ctx0" brushRef="#br0" timeOffset="49921.73">7210 10930 49 0,'0'0'81'0,"0"0"-7"0,0 0-8 16,0 0-12-16,0 4 0 0,0-4-7 0,0 0-4 16,-1 4-12-16,1-4 5 0,0 0-6 0,-4 8 1 15,4-6-6-15,-3 2-11 0,2-1 9 0,1 2-5 16,0 0 0-16,-2-1-3 0,0 2 4 0,1 1 3 16,1 0 2-16,0-2 2 0,0 2-2 0,0-1-12 15,0 1 9-15,-4 1 0 0,4 0-12 0,-1 3 6 16,1-2 0-16,0 1 1 0,-3 1 2 0,2-1-6 0,0 2-1 15,1 0 8-15,-1 0-2 0,-1 1 2 16,1-3-11-16,-1 3 3 0,0-2 9 0,0 3-7 16,2-5-3-16,-3 4 2 0,2-2 3 0,-2 1 1 0,3 0 2 15,0 0 0-15,0 1-3 0,-2-1-3 0,2 2 0 16,0-2-4-16,-3 1 5 0,2-1-8 0,1 5 4 16,0-2 0-16,1-2-2 0,2 3-1 0,-1 0-1 15,-2 1-4-15,3 0 6 0,-2 0 0 0,0 1-4 16,3-1 0-16,-2 0 0 0,1-3 7 0,-1 4-2 15,0-2-6-15,2 0-3 0,-3-4 10 0,3-1-3 16,1 2 1-16,-4-1-6 0,2-1 2 0,1 5-1 16,-3-5 4-16,3 3-8 0,-3-5 4 0,2 3-5 0,2 1 9 15,0-2-12-15,-4 2 3 0,3-3 4 16,0 1-3-16,0-1 4 0,-3 2-2 0,3 0 5 0,1-1-7 16,-1 0 4-16,2-1-2 0,-2 0-13 0,-1 2 14 15,1-3 0-15,-2 2 2 0,2-2 5 0,1 0-7 16,0-1 1-16,-5-2-7 0,5 1 6 0,-4-2-8 15,2 3 7-15,-1-1 0 0,0-1 7 0,-1 1-9 16,1 3-3-16,-2-2 7 0,0 2-1 0,0-2 2 16,-2-1-4-16,2 0 2 0,0 1-3 0,2-3 5 15,-1 3-2-15,-1-1 6 0,1-3-5 0,0 2 1 16,1 1-4-16,-2-6-1 0,2 6 5 0,-2-2-3 16,2-2 5-16,-1 1-4 0,0-2 2 0,-1-2-4 15,4 5 1-15,-4-5 4 0,0 3-1 0,0-3-4 16,0 0 8-16,0 0-6 0,0 0-7 0,0 0 5 0,0 0 0 15,0 0-2-15,0 0-4 0,0 0 7 0,0 0-19 16,0 0-5-16,0 0 15 0,0 0 0 0,-5-12 1 16,5 12-9-16,-5-4 8 0,5 4-10 0,0 0 7 15,-2-4 7-15,2 4-15 0,0 0 6 0,0 0-3 16,0 0-8-16,0 0 0 0,0 0 2 0,0-6 3 16,0 6-14-16,0 0-11 0,0 0-14 0,-1-3-100 15,1 3-171-15,-4-7 75 0</inkml:trace>
  <inkml:trace contextRef="#ctx0" brushRef="#br0" timeOffset="52050.73">6422 11097 14 0,'0'0'79'16,"0"-4"-7"-16,0 4-7 0,-3-4-7 0,3 4-6 16,0-5-1-16,0 5-8 0,0-6-7 0,0 6 5 0,0-5-9 15,0 5 0-15,-1-6 2 0,1 6-6 0,0 0 4 16,0-5 0-16,0 5-3 0,0 0 1 0,-1-3-2 16,1 3 0-16,0 0 4 0,0 0-4 0,0 0 2 15,0 0-8-15,0 0-2 0,0 0 0 0,-3-7 2 16,3 7-4-16,0 0-2 0,0 0-1 0,0 0 2 15,0 0-6-15,0 0-2 0,0 0 3 0,0 0-1 16,0 0-7-16,0 0 6 0,0 0-11 0,0 0 1 16,0 0 7-16,0 0-4 0,0 0-5 0,0 0-1 15,0 0 9-15,0 0-5 0,0 0 1 0,0 0 0 16,0 0 6-16,0 0-9 0,-3 15-1 0,3-11 2 16,-1 1-1-16,0-2 6 0,1 2-5 0,0 0 4 0,0 2 2 15,-1-3-13-15,1 1 7 0,0 3 6 0,0-2-2 16,-4 1 3-16,8 1-3 0,-4 0-4 15,0-2-2-15,2 4 3 0,-3 0 4 0,2-3 2 0,0 3-5 16,1-1 2-16,-2-1 2 0,-2 4-2 0,2-3 4 16,0 1-11-16,0 0 7 0,0 2-4 0,0-2 4 15,0 1-3-15,-1-1 4 0,1 2 4 0,-1 1-1 16,1 0 10-16,0-1-2 0,0-1-2 0,0 3-5 16,1 0-4-16,-1 1 1 0,1 0 0 0,-1-1 4 15,-1-2-4-15,2 5 12 0,1 3-12 0,-1-3-2 16,-1-2 2-16,3 2 3 0,-6-1 2 0,3-1-5 15,0-1-2-15,0-3 7 0,-1 5-7 0,1 0 4 16,-2-3-3-16,2 2-1 0,0-4-4 0,2 0 11 0,-1 3-12 16,2-2 8-16,0 4-4 0,0-3-3 0,-1-1 6 15,3 0-4-15,-2 1 6 0,-1-2-4 0,6 2-2 16,-5-1-2-16,3-1 8 0,-3 2-8 16,2-2 1-16,-1 0 4 0,0-2-7 0,-2 1 6 0,0 0-1 15,2 0-2-15,-2-3-1 0,1 2 3 0,-1-1-8 16,-2 1 6-16,1-3 1 0,1 3 0 0,-1-1-2 15,-1 1-1-15,1-2 3 0,-1 0-3 0,0-1 2 16,2 1-5-16,-1-1 8 0,0 1 0 0,2-1-4 0,-3 2 1 16,0-4-1-16,3 5-4 0,-1-4 7 0,-2 2-4 15,1-2 3-15,0 0 8 0,2 2-11 16,-3-2 5-16,1 0-1 0,-1-1-5 0,0 1 4 0,0 0 3 16,0 0-10-16,3 0 8 0,-1-2-3 0,-2 2 2 15,-2-2-1-15,4 1 0 0,-2-4 0 0,0 7-4 16,0-4 1-16,0 1 4 0,0 1-1 0,0-1-1 15,0-1 0-15,0-3 1 0,0 10 9 0,0-7-6 16,0 2-11-16,2-1 6 0,-2 2 3 0,0-1 3 16,1-1-8-16,0 3 6 0,0-1-3 0,1-2 6 15,-1 0-3-15,-1 2-3 0,1-2 2 0,-1-1-1 16,4 1 1-16,-4-4 1 0,0 6-1 0,0-6 0 16,0 0 7-16,0 4-5 0,0-4 1 0,0 0 1 15,0 0-5-15,0 0 4 0,0 0-2 0,0 0 2 16,0 0-2-16,0 0 0 0,0 0 0 0,0 0 0 0,0 0-3 15,0 0 2-15,-13-8 0 0,13 8 0 0,0 0 1 16,0 0-2-16,-5-1 1 0,5 1-4 0,-3-4 11 16,3 4-13-16,0 0 0 0,-3-1-5 0,3 1-1 15,-5-3-7-15,5 3-1 0,-2-5 1 0,0 2-11 16,-1-1 0-16,1-1 5 0,2 5 0 0,-5-2 2 16,2-3 2-16,1 3 1 0,-1-3 3 0,3 5 2 15,-5-5 7-15,2 3-7 0,1-2 3 0,2 4-1 16,-3-5 0-16,2 2-3 0,1 3 11 0,-4-3-2 0,4 3-2 15,-1-4-1-15,1 4 0 0,-2-3 8 16,2 3-4-16,-3-4 0 0,3 4 4 0,0 0 8 16,-3-4-13-16,3 4 2 0,0 0 0 0,-1-4-2 0,1 4 3 15,0 0-1-15,0-6 4 0,0 6-5 0,0 0 3 16,0-4 1-16,0 4-8 0,0 0 6 0,0 0 4 16,-2-4-3-16,2 4 1 0,0 0 5 0,0 0-4 15,0 0 4-15,0 0-2 0,3-3 0 0,-3 3 0 16,0 0-3-16,0 0 7 0,5-3-10 0,-5 3 8 15,7 0-6-15,-7 0 7 0,10 0-1 0,-10 0 1 16,8 0-1-16,-8 0-1 0,12-2 0 0,-5 2-5 16,1-1 9-16,2 1 3 0,-3 0-6 0,2 0 7 0,0-1-2 15,-1 1-5-15,2 0 5 0,0-2-7 16,3 1 3-16,-5 1-3 0,-1 0 1 0,2-1 3 0,3 1-7 16,-6 0 4-16,3 0 1 0,-1 0 0 0,0 1 1 15,2-1-5-15,-3-1 4 0,4 2 0 0,-1-2 4 16,0 2-5-16,0-2-6 0,3 1 5 0,0-1-2 15,1 1-2-15,2-2 1 0,1 1-2 0,1-1 1 16,-3 1 0-16,2 0 2 0,1-2-1 0,1 2 0 16,-6 0 0-16,4 0 2 0,-4 1 0 0,3-2 3 15,-5 2-4-15,1 0 3 0,0 0-1 0,0 0-3 16,0-1 2-16,0 0 3 0,0 1-2 0,-2 0-4 16,0 0 2-16,2 1-2 0,-5-1 2 0,4 0 0 0,-1 0 5 15,1 0-6-15,0 0 3 0,-1 0-6 0,2 0 1 16,0-1 4-16,-3 1-2 0,0-1 0 0,1 1-2 15,0 0 1-15,-1 0 4 0,0 0-3 0,0 1-2 16,0 0 9-16,0-2-9 0,-3 1-2 0,1 1 2 16,3-1 3-16,-5 1 4 0,3-1-5 0,-2 0 3 15,2 2-4-15,1-1-1 0,-4 0 0 0,3-1 1 16,-2 1 3-16,5-1-4 0,-4 2 7 0,-2-1-4 16,2 0 1-16,-7-1 0 0,10 0-1 0,-10 0-1 15,6 1 1-15,-6-1-3 0,4 2 4 0,-4-2-2 0,0 0 9 16,5 0-5-16,-5 0 3 0,0 0 6 15,0 0-9-15,6 0 1 0,-6 0 1 0,0 0-4 16,0 0-2-16,0 0 6 0,0 0-7 0,0 0 3 0,0 0-4 16,0 0 4-16,9 0-1 0,-9 0 2 0,0 0 2 15,0 0-4-15,5 1-1 0,-5-1 0 0,0 0-3 16,0 0-2-16,0 0 1 0,0 0-7 0,0 0-4 16,6 2-9-16,-6-2-21 0,0 0-23 0,0 0-27 15,0 0-111-15,-16-7-224 0,14 3 100 0</inkml:trace>
  <inkml:trace contextRef="#ctx0" brushRef="#br0" timeOffset="53521.73">7278 11056 25 0,'-4'-4'56'0,"4"2"-1"15,0 2-3-15,-6-4-3 0,3 1-11 0,2-1-4 0,-4 0 1 16,5 4 1-16,-4-5 3 0,3 4 0 0,1 1 4 16,-3-7-5-16,3 7 0 0,-5-4 1 0,5 4 3 15,0 0 3-15,-1-3-1 0,1 3 0 0,0 0-8 16,-3-3-1-16,3 3-5 0,0 0 0 0,0 0-5 15,0 0 0-15,-4-4-2 0,4 4-3 0,0 0-7 16,0 0-1-16,0 0-4 0,0 0 4 0,0 0-5 16,0 0-3-16,0 0 3 0,0 0-5 0,0 0 0 15,0 0 4-15,0 0-2 0,0 0-3 0,3 13 5 16,-3-13-4-16,-3 7-4 0,3-5 6 0,0-2-2 16,0 9 1-16,0-5-3 0,0 0 2 0,-1-1-2 0,1 4 2 15,0-3 1-15,0 2 1 0,0-2-2 16,-3 1-1-16,3-1 3 0,0 1 1 0,0-1-3 15,-1 0-7-15,1 1 8 0,0 0 6 0,0-1-6 0,0 3 4 16,0-2 8-16,0 3-11 0,0-1 8 0,0-1-4 16,0 1-2-16,0 2-1 0,-1 0 0 0,1-1 3 15,0 1 2-15,-3-1 4 0,2-1-4 0,1 5 0 16,0-4-3-16,-4 0 7 0,4-2 3 0,-1 2 2 16,1-1-6-16,1 2 3 0,-1 0-1 0,0-1-3 15,4-1 6-15,-4 0-9 0,0 4 6 0,1-3-7 16,3 0 2-16,-3 3 3 0,2-3 2 0,-3 4-4 15,1-3 1-15,3 2 4 0,-1 0 1 0,-2-1-2 16,3 1-1-16,-3-2-3 0,-1 0 6 0,3 2-12 0,-2-1 3 16,3 1 2-16,-4-1-4 0,0 2 1 0,2-4-1 15,-2 2-3-15,0 1 0 0,0-1 5 0,0 0-5 16,0-1 0-16,0-1 0 0,0 1-3 0,0-2 1 16,-2 1 3-16,2-2-3 0,2 2 3 0,-2-1-3 15,0-1 2-15,0 1-6 0,3-1 5 0,-3 2 0 16,1-1-4-16,2 1 3 0,-2-1 0 0,2 0 1 15,-2-1 0-15,0 0-2 0,-1 2 0 0,3-1 1 16,-2 0 4-16,-1-1-6 0,0 2 3 0,0-2-1 0,0 1 4 16,0 0-4-16,0 0-4 0,0 0 1 15,4 2 1-15,-4-3 2 0,1 1-1 0,3-2-4 0,-3 2 0 16,-1 0-2-16,3 0 5 0,-2 0 0 0,0-1 3 16,0 1-1-16,1 0 0 0,-2 1 2 0,1-1-3 15,-1-2 0-15,2 3-1 0,-2-2 1 0,2 2-2 16,-2-2 2-16,1 2 0 0,-1-1 0 0,0 0 1 15,2 0 0-15,-1 0-6 0,-1-2 6 0,0 3 1 16,-1-4-2-16,1 4 0 0,0-2 1 0,1 1 1 16,-1-2-5-16,1 0 6 0,0 1-3 0,-1-1 2 15,2 0-4-15,-2-1 0 0,2 0 1 0,0 0 0 16,-2-4-3-16,0 6 8 0,0-6-3 0,2 4-2 16,-2-4 5-16,0 3-1 0,0-3-6 0,1 4-2 15,-1-4 6-15,0 0 0 0,0 3-1 0,0-3 0 16,3 4-1-16,-3-4 0 0,0 7 1 0,0-4-3 0,0 0 3 15,0-3 6-15,2 9-7 0,0-4 4 0,-1-3-3 16,1 5 2-16,0-2 1 0,-1 0-7 0,2-2 6 16,-3-1-4-16,0-2 1 0,1 5 0 0,0-2 2 15,-1-3-1-15,0 0 6 0,3 4-2 0,-3-4 3 16,0 0 0-16,0 0-1 0,0 0 4 0,0 0 0 16,0 0 0-16,0 0 0 0,0 0-4 0,1 3 2 15,-1-3-2-15,0 0-4 0,0 0 4 0,0 0 0 0,0 4-6 16,0-4 3-16,0 0-2 0,0 0 1 0,0 0-2 15,0 0 2-15,0 0-2 0,0 0 1 16,0 0-4-16,0 0 0 0,0 0-7 0,0 0-4 0,0 0-7 16,0 0-4-16,0 0-3 0,0 0-1 0,0 0-11 15,10-7-5-15,-10 7-18 0,1-4-15 0,-1 4-19 16,-1-5-122-16,1 5-237 0,-6-8 105 0</inkml:trace>
  <inkml:trace contextRef="#ctx0" brushRef="#br0" timeOffset="54656.8">6463 11021 30 0,'-4'-3'46'0,"4"3"-6"16,0 0 1-16,0 0 4 0,0 0-4 0,-1-4 7 0,1 4-4 15,0 0-2-15,0 0-3 0,0 0-2 0,0 0-3 16,0 0 10-16,0 0-4 0,-3-3-6 0,3 3 2 16,0 0-4-16,0 0-3 0,0 0-4 0,0 0-1 15,0 0-4-15,-4-3 0 0,4 3-1 0,0 0 2 16,0 0-2-16,0 0-5 0,0 0 2 0,0 0-2 0,0 0-5 15,0 0 5-15,0 0-5 0,0 0-8 16,0 0 2-16,-8 7-1 0,8-7 6 0,0 6 0 16,0 0 1-16,0-3 12 0,0 2-11 0,0 1-5 0,0 0 3 15,0-2 5-15,0 5 1 0,-2-2-2 0,2 1-5 16,-6 0 2-16,6-1 5 0,-2 1-4 16,1-1-1-16,-1 2 2 0,0-1 3 0,-1 1 0 0,3 0 2 15,-2 2 8-15,-1-4 2 0,3 3-11 0,0 0 6 16,0-2 4-16,-1 3-5 0,0-2 0 0,1 2 0 15,-1-2-1-15,-2 3 1 0,6-2-1 0,-6-1-1 16,3 3-3-16,0-1 0 0,0 1 2 0,0-1-1 16,0-1 0-16,3 2 9 0,-1-1-3 0,-1 0 0 15,2 2-6-15,-1-5 5 0,1 5 0 0,-1-1-5 0,0-3-5 16,1 4 2-16,-3-1 3 0,5 0 0 16,-3 0-3-16,-2-1-2 0,1 5 4 0,1-3-7 0,-1 3-1 15,3 0 1-15,-4 0 1 0,1-3-1 0,0-2 7 16,1 1-7-16,-1-1-3 0,-1 1 2 15,4-2-3-15,-2 1 1 0,1 0 1 0,-2-1-2 0,2 0-2 16,-3-3 7-16,1 3-6 0,0-4 1 0,1 2-2 16,0 1 2-16,-1 2 3 0,2-2-6 0,0 0 3 15,-2 3-3-15,3-1 2 0,-2 0-1 0,1 0 2 16,1 5 0-16,1-3-4 0,-4 1 0 0,3-2 3 16,-3 2-3-16,-1-1-1 0,5-4 2 0,-3 3 2 15,-1-2-3-15,0 2 5 0,0-3-2 0,-1 2 0 16,2-2 0-16,-1-2-2 0,-1 1 1 0,-1-1-3 0,1 0-1 15,-2-1 2-15,2 1 0 0,-1 1 0 0,0-1 5 16,-2 1-6-16,3-2 4 0,0 2 1 0,-5 0-1 16,5-1-4-16,-1 0 4 0,-1 1-3 0,0-1-8 15,1 0-8-15,2 0 1 0,-1 4-17 0,1-4-10 16,-1 1-21-16,1 0-22 0,2-4-36 0,-3 2-130 16,5-1-273-16,-5-2 121 0</inkml:trace>
  <inkml:trace contextRef="#ctx0" brushRef="#br0" timeOffset="57739.73">6096 11011 41 0,'0'0'40'0,"0"0"-4"15,0 0-1-15,0 0 3 0,0 0-1 0,0 0 1 0,0 0-2 16,0 0-2-16,0 0-1 0,0 0 5 0,0 0-8 16,0 0 0-16,0 0-7 0,0 0 3 0,0 0-3 15,0 0-6-15,0 0-2 0,0 0-3 0,0 0-1 16,0 0 5-16,0 0-6 0,23 2-1 0,-18-1 7 15,-5-1-3-15,10-1-6 0,-1 0-7 0,-1 1 5 16,-2-1-2-16,6 1 9 0,-2-1 2 0,-1 1-8 16,4-2-1-16,-3 1 4 0,-1 1 4 0,5 0-5 15,-4-1-1-15,1 1 0 0,-1 1 0 0,0-2-2 16,2 0-1-16,-1 1 3 0,-1 0 1 0,1 0-6 16,-2 0 4-16,3 0-2 0,-1 1 0 0,1-1 1 15,-2 0 4-15,2 0-7 0,2 1 1 0,-2 0-3 16,0 1 2-16,0-2-1 0,-1 1 2 0,3 0 5 15,-1-1-8-15,-2 1-5 0,0 0 7 0,3-1-1 0,-3 0-1 16,-2 1 1-16,0-1 6 0,-1 0-13 16,-1 0 7-16,2 0 1 0,-1 2-7 0,-2-2 5 15,-6 0 0-15,13 0 1 0,-6 0 5 0,0 0-6 0,-4 1-2 16,5-1 3-16,-1 0 0 0,2 1-3 0,0-2-1 16,2 1 6-16,-3 0 0 0,0 0-4 0,2 0 2 15,3 0-2-15,-3 0 1 0,-1 1 0 0,2-1 6 16,-3 0-9-16,1 2 1 0,-3-4-1 0,2 2 3 15,1 0 1-15,-9 0 8 0,14 0-8 0,-5 0-2 16,-1 0 3-16,-2 0-4 0,3 0 1 0,-9 0-1 16,14 0 3-16,-7 0-6 0,-7 0 5 0,11 0-6 15,-3 0 6-15,-2 0 1 0,2-1 0 0,3 1 3 16,-4 1-4-16,2-2 3 0,1 1-1 0,0-1-3 16,-3 1 4-16,0 0 1 0,1 0-4 0,1-2-2 15,0 4 7-15,0-2-3 0,-2-2-4 0,1 2 1 16,-2 2-1-16,3-2-3 0,-6 1 10 0,7 0 12 0,-5 1-21 15,3-1 8-15,-2-1-7 0,3 1 0 0,-4 3 0 16,3-3 2-16,1 0-8 0,-1-1 4 0,-2 1 0 16,3-1 7-16,0 0-5 0,-1 2 2 0,2-1-7 15,-1 1 10-15,1-2-4 0,-1-2 4 0,2 2-5 16,-3 0 3-16,-2 0-3 0,1 0 1 0,4 0 2 16,-4 0-4-16,0-1 4 0,1-1-1 0,0 2 3 15,-1 0-3-15,1 2 2 0,0-4-4 0,-1 2 4 16,1 0 1-16,0 0-1 0,-2 0 1 0,2 0-4 0,1 0 0 15,1 0 2-15,-1 0 4 0,-3 0-5 16,2 0-3-16,0 0 6 0,2 0 0 0,0-1 4 16,-2 1-6-16,-1-1 2 0,5 0 2 0,-4-1-4 0,-1 0 2 15,5 1-1-15,-6 1 0 0,3 0 1 0,0-1-2 16,1 1 1-16,-2-2-1 0,-2 4-3 16,3-1 1-16,-1-1 0 0,-3 0 2 0,4 1-3 0,-4 1 1 15,4-2-1-15,-5 2 5 0,5-2-8 0,-9 0 7 16,11 0-3-16,-4 0-1 0,-1 0 5 0,0-2 2 15,-6 2 1-15,11 0-2 0,-4 0 3 0,0-2 2 16,-1 2-6-16,2-1 6 0,-1 0 0 0,1 1-7 16,-8 0 2-16,12-2-2 0,-5 1 0 0,-2 1 3 15,-5 0-5-15,13-1 1 0,-6-1 1 0,0 2 6 16,-1-1-1-16,1 0 0 0,-7 1 0 0,9-1-2 16,-9 1 0-16,7-1 2 0,-7 1-2 0,7-1 6 15,-7 1-4-15,0 0 0 0,6 0 5 0,-6 0-3 0,0 0 3 16,0 0-5-16,0 0-6 0,0 0 5 15,0 0-6-15,0 0-1 0,0 0-8 0,0 0-2 16,0 0-6-16,0 0-2 0,-16 4-10 0,16-4-11 0,-8 3-15 16,8-3-76-16,-9 1-142 0,9-1 62 15</inkml:trace>
  <inkml:trace contextRef="#ctx0" brushRef="#br0" timeOffset="60637.73">6395 11030 22 0,'0'0'38'0,"0"0"-5"0,0 0-4 16,0 0 4-16,0 0-11 0,0 0-1 0,0 0 0 16,0 0 1-16,0 0-4 0,0 0 4 0,0 0 1 15,0 0-4-15,0 0 9 0,0 0-11 0,0 0 0 16,0 0 1-16,0 0 3 0,0 0-5 0,0 0 0 16,0 0-5-16,0 0 1 0,-1-3 1 0,1 3-7 15,0-5 2-15,0 5 1 0,0 0-2 0,0 0-1 0,0 0 2 16,1-5-2-16,-1 5 0 0,0 0-1 0,-1-6-4 15,1 6 3-15,0-4 1 0,0 4-5 0,-3-4 3 16,3 4-2-16,0-6-1 0,0 6 4 16,0-4-1-16,0 4 4 0,-4-7 4 0,2 5-2 0,2 2 2 15,0-7 6-15,0 4 1 0,0 3 5 0,-3-5-6 16,3 5-2-16,0-5-1 0,-1 1-3 0,1 4-1 16,1-5-1-16,-1 5-4 0,0-7 3 0,0 5-2 15,0-4 0-15,0 2-2 0,0-1-2 0,3 2-1 16,-3-1 4-16,2 1 0 0,1-1-2 0,-2-2-1 15,-1 3-1-15,3-4 1 0,-2 3 4 0,-1 1-1 16,0 0 0-16,3-3-4 0,-2 1-4 0,0 3 8 16,-1-4-3-16,4 2-1 0,0-1-1 0,-2 2 2 0,2-4-3 15,-1 2 7-15,-1 0 1 0,1 1-12 0,-2-1 3 16,4-2 7-16,-2 2 0 0,-1 0 0 16,0-5 0-16,4 4-3 0,-2-1 1 0,0 2-3 0,-1 0 1 15,0 0 0-15,1-2 0 0,0 2-3 0,1-1 6 16,-3 1-5-16,1-2 4 0,0 4-3 0,-1-4 1 15,1 1-5-15,-1 2 0 0,1-1 2 0,-1-2 4 16,2 2-6-16,-1 1 5 0,2-3-1 0,-2 4 1 16,0-3 1-16,0 0-2 0,1 1 0 0,-2 0 5 15,2 1-9-15,1-1-2 0,-4 0 2 0,4 0 3 0,-1 1 2 16,-3 1 1-16,2-3-1 0,-2 2 0 16,3 2 1-16,-1-2-2 0,-1 1 1 0,2 0 1 15,-3 1-2-15,2-1 1 0,2-1 0 0,-5 2-3 0,5-1 5 16,-1-4-3-16,0 6-4 15,-3-3 0-15,3-1 7 0,-3 5-1 0,3-3-4 16,-4 3-2-16,5-4 4 0,-4-1-3 0,3 2-8 0,-4 3 16 16,8-2-7-16,-4 0 2 0,-4-1-1 0,5-1-1 15,-1 1 1-15,2 0-1 0,-2 0 2 0,1 1 1 16,0-1-2-16,-1 1 3 0,3-2 2 0,-1 2-2 16,-1-1-4-16,-1 0 4 0,1 2-3 0,1-2-1 15,-2-1 3-15,5 2 0 0,-4 0-3 0,0-1-4 16,2 1 6-16,-3 0-5 0,3 0 3 0,1-1 1 15,-2 2-8-15,-1-1 2 0,4 1 4 0,-5-2 1 16,2 1-2-16,2 2 2 0,-4-3-2 0,2 1 3 16,2 2-3-16,-3-2 1 0,-5 2-5 0,9-2 7 0,-5-1-5 15,1 2 5-15,-5 1 2 0,6-3-5 16,1 2 1-16,-3 1 3 0,-4 0 0 0,10-3-1 16,-5 2 0-16,-5 1 0 0,10-3-2 0,-6 2 3 0,4 1-5 15,-3-1 7-15,2 0-10 0,-7 1-3 0,11 0 3 16,-5 1 1-16,1-1-4 0,-7 0 0 15,12 0 4-15,-5 1-3 0,-2-1-1 0,4 0 3 0,-4 1 0 16,1 1 7-16,-1-1-5 0,-5-1 0 0,8 1-1 16,-8-1 4-16,10 0-6 0,-10 0 4 0,5 0-2 15,-5 0 8-15,7 0 6 0,-7 0-8 0,6 3 1 16,-1-3 0-16,0 2 1 0,-5-2 4 0,9 5-4 16,-5-4 1-16,1 3 0 0,-1-4-1 0,5 2-2 15,-4 1 1-15,0 1 3 0,-1-2 1 0,4 1-6 16,-4 0 5-16,2 1-2 0,-6-2-5 0,5 2 3 15,-1-1 1-15,0 1 2 0,-3-1-3 0,3 0 4 0,-2 0-1 16,1 0-4-16,1 1 5 0,-4-4 0 0,3 3-2 16,0 0-2-16,0-1 3 0,-3-2-2 15,4 7 3-15,-1-6-2 0,0 3 5 0,1-2-1 0,0 0-4 16,-1 1 2-16,0 0-4 0,2-1-3 0,-2 0 3 16,-2 3 2-16,0-2 0 0,3 0 0 0,-1 1 3 15,-2-1-1-15,0 1-1 0,-1-4-3 0,4 7 3 16,-1-4 2-16,-1-1-3 0,-1 1-2 0,-1-3 0 15,4 7 2-15,-1-5-2 0,-1 2 4 0,0 0 2 16,3 1-2-16,-3-1 3 0,1 1-8 0,2 0 2 16,-1 0 3-16,-2 0 0 0,2 0-5 0,1 1 4 15,-3 0 3-15,1 0-5 0,0 0 5 0,-2 1-1 16,3-2 0-16,-3 0-1 0,3 4-2 0,-4-6 0 16,1 5 3-16,-1-2-4 0,4-3 6 0,-4 5-3 15,1-2 3-15,2 0-1 0,2 5 3 16,-1-6 0-16,0 1 0 0,1-1-7 0,0 2 5 0,0-3 0 15,-1 5 2-15,1-4-2 0,0 0-1 0,2 3-3 16,-2-4-3-16,0 3 0 0,-1-2-8 16,0-2 4-16,-2 2-4 0,2-1-6 0,-1-1-5 0,-1-1-4 15,-1 1-13-15,-1-3-11 0,0 0-56 0,3 7-113 16,-3-7 49-16</inkml:trace>
  <inkml:trace contextRef="#ctx0" brushRef="#br0" timeOffset="61482.73">6764 10631 73 0,'0'0'98'0,"2"-2"-4"0,-2 2-9 0,2-3-14 16,-2 3-8-16,0 0 1 0,0 0-11 0,5-3-18 0,-5 3-13 15,0 0-16-15,0 0-14 0,0 0-9 16,7 7-7-16,-5-3-23 0,-2-4-48 0,1 6-103 0,2-3 46 16</inkml:trace>
  <inkml:trace contextRef="#ctx0" brushRef="#br0" timeOffset="62374.73">6594 10802 53 0,'9'0'61'0,"-9"0"-12"16,11 3-15-16,-9-3-18 0,3 2-33 0,-5-2-16 0,8 5-36 15,-7-2 16-15</inkml:trace>
  <inkml:trace contextRef="#ctx0" brushRef="#br0" timeOffset="62537.73">6561 10909 53 0,'0'0'76'0,"5"-3"-17"0,-5 3-17 16,0 0-21-16,14 2-19 0,-5-1-45 0,-2-1-45 0,0 0 20 0</inkml:trace>
  <inkml:trace contextRef="#ctx0" brushRef="#br0" timeOffset="62750.73">6877 10798 8 0,'10'0'28'0,"-3"2"-34"0,0-1-7 15,-1 0 3-15</inkml:trace>
  <inkml:trace contextRef="#ctx0" brushRef="#br0" timeOffset="62911.74">6998 10744 113 0,'0'0'125'0,"0"-3"-23"0,0 3-13 0,0 0-1 0,0 0-21 16,4-4-23-16,-4 4-19 0,0 0-17 0,10 6-34 16,-2-2-81-16,-7-2-113 0,4 4 50 0</inkml:trace>
  <inkml:trace contextRef="#ctx0" brushRef="#br0" timeOffset="64493.73">6455 11096 33 0,'0'-3'49'15,"0"3"-2"-15,0 0-2 0,0 0-6 0,4-4-2 16,-4 4-3-16,0 0 2 0,0 0-2 0,0 0-6 15,0 0 10-15,0 0-2 0,0 0-4 0,0 0 1 16,0 0-2-16,0 0 2 0,0 0-10 0,0 0-2 0,0 0 0 16,0 0-10-16,0 0 5 0,0 0 0 0,0 0-3 15,0 0 2-15,-4-5-3 0,4 5 6 16,0 0-1-16,0 0 1 0,0 0 0 0,0 0 0 0,0 0-9 16,0 0-2-16,0 0 5 0,3-5 0 0,-3 5 1 15,0 0 2-15,0 0-13 0,0-4 13 0,0 4-6 16,0 0 4-16,0 0-8 0,-3-7 0 0,3 7 0 15,-3-1 5-15,3 1-8 0,0 0 0 0,-2-3-5 16,2 3 13-16,0 0-10 0,-4-3-2 0,4 3 2 16,0 0 1-16,0 0 4 0,-6-1-8 0,6 1 3 15,0 0 2-15,0 0 1 0,-9-1 0 0,9 1-1 16,0 0 0-16,0 0 2 0,-8 0-1 0,8 0 7 0,0 0-8 16,0 0-3-16,0 0 0 0,-4-3-1 15,4 3 4-15,0 0-4 0,-5-4 4 0,5 4-5 0,0 0-1 16,0 0-7-16,0 0 7 0,0 0-5 15,0 0-1-15,-11 5 2 0,11-5-4 0,0 0-1 0,-4 3-2 16,4-3 4-16,0 0 2 0,-4 2-2 16,4-2 6-16,0 0-3 0,0 0 2 0,0 0-1 0,0 0 2 15,0 0-1-15,0 0 1 0,0 0-3 0,0 0 9 16,0 0-6-16,9 5 6 0,0-5-1 0,0 0 3 16,1 0-4-16,3 0 4 0,0 0 1 0,5 1-4 15,1-1-1-15,4 0 0 0,-3 3 2 0,8-1-1 16,2 1-2-16,-1-3-1 0,-2 0 1 0,-7 0-5 15,3 0-1-15,-1-1 2 0,-1 1 3 0,-2-2-1 0,-2 2 2 16,0 0-2-16,-3-1-1 0,-2 1 4 16,-2 0-2-16,0 0-3 0,-1 0 4 0,-3-1-4 15,2 1-3-15,1-3 4 0,-3 6-1 0,2-3 0 0,3 1 3 16,-3-1-5-16,0 1 0 0,2 1 5 16,2-1-2-16,-1-1-2 0,-1 0-1 0,1 0 5 15,0 2-1-15,0-1-1 0,1 1 3 0,-3-2-1 0,4 2 2 16,-5-1-7-16,-1 0 10 0,1 0-5 15,1-1 1-15,-3 2 0 0,2-1 1 0,1-1-5 0,-3 0 5 16,1 1-3-16,0-1 7 0,1 3-8 0,-1-6 2 16,1 6 1-16,0-6 1 0,-2 3-7 0,4 0 5 15,-2 0-1-15,0 0 4 0,3 0-5 0,-4-1-1 16,-1 2 3-16,0-2-3 0,-6 1 5 0,13 0-1 16,-8 0 1-16,-5 0 5 0,8 0-6 0,-8 0 2 15,8 1-5-15,-8-1 7 0,6 0-3 0,-6 0-2 16,0 0 2-16,0 0 1 0,5 3-1 0,-5-3 4 15,0 0 1-15,0 0-7 0,0 0 7 0,0 0-4 16,0 0-6-16,0 0 7 0,0 0-9 0,0 0-5 16,0 0-16-16,0 0-24 0,0 0-31 0,0 0-90 0,0 0 39 15</inkml:trace>
  <inkml:trace contextRef="#ctx0" brushRef="#br0" timeOffset="65488.73">6472 11089 9 0,'0'0'71'16,"1"-5"-12"-16,-1 5 6 0,2-4-10 15,-2 4-1-15,4-4-10 0,-4 4-4 0,4-3-7 16,-4 3-2-16,5-5-1 0,-5 5-2 0,7-1-15 0,-4 1 3 16,-3 0-4-16,5 0-4 0,-5 0-5 0,0 0 1 15,0 0-5-15,0 0 4 0,8 0-2 0,-8 0 3 16,0 0 2-16,0 0 2 0,0 0 1 0,0 0 3 16,0 0 3-16,0 0 8 0,0 0-8 0,0 0 4 15,0 0-8-15,0 0 4 0,0 0-7 0,4-5 1 16,-4 5 0-16,0 0-7 0,0 0 3 0,0 0 1 15,0 0-9-15,0 0 5 0,9 2 0 0,-4 1-2 16,-5-3 2-16,12 0 6 0,-5 0-5 0,1 0 1 16,6 0-3-16,0 0-3 0,0 1 2 0,3-1 3 0,2 3-1 15,0-2-4-15,-1-1 2 0,2 0 1 0,1 1-2 16,-2-2-2-16,4 0 2 0,-4-2 1 16,3 2-7-16,-3-2-2 0,3 1 7 0,-3 0 4 0,1-1-2 15,-2-2-2-15,-1 3 4 0,1-1-2 0,-7 3 1 16,3-3 3-16,-1 2 0 0,-4 0-2 15,2-2-4-15,1 3-1 0,-3 0 0 0,1 0-3 0,-1 2 1 16,0-2-2-16,1 2-12 0,1 1 4 0,0-2-2 16,-1-1 4-16,-1 3 2 0,2-2-1 0,-1 4 1 15,-4-3 2-15,2-2-3 0,-2 2 4 0,1-1 1 16,-1 0 2-16,-1 1 4 0,-5-2-2 0,6 0 1 16,-6 0 2-16,0 0-4 0,7 3 1 0,-7-3 5 15,5 0-1-15,-5 0 0 0,0 0-1 0,0 0 0 16,0 0 5-16,0 0 4 0,0 0-2 0,0 0-7 15,0 0-1-15,0 0 9 0,0 0-4 0,0 0 2 16,0 0 1-16,0 0-3 0,6-5-5 0,-6 5 1 16,4-2 3-16,-4 2-3 0,5-2-1 0,-5 2 2 15,8-2-2-15,-6-2-1 0,-2 4-6 0,8-2 2 0,-8 2-2 16,0 0-3-16,5 0 4 0,-5 0 2 0,0 0 2 16,4-3 2-16,-4 3 11 0,0 0-9 0,0 0 0 15,0 0 5-15,0 0 6 0,0 0-2 0,0 0 10 16,0 0-6-16,5 0-3 0,-5 0-2 0,0 0-1 15,0 0-3-15,0 0-10 0,0 0 1 0,0 0-4 16,0 0-5-16,0 0-8 0,0 0-12 0,0 0-7 16,-18 3-56-16,13 3-103 0,0-3 45 0</inkml:trace>
  <inkml:trace contextRef="#ctx0" brushRef="#br0" timeOffset="67589.73">6435 11083 47 0,'0'0'49'0,"0"0"-9"15,0 0-1-15,0 0-5 0,0 0-5 0,0 0-5 16,0 0 0-16,0 0-4 0,0 0-4 0,6 6 1 16,-6-6-4-16,2 4 0 0,1-1-1 0,0 1-2 15,-1 1 3-15,1 0-5 0,-2 0-1 0,2 2 3 16,-2-1-3-16,0 1 0 0,-1 1 0 0,1 0 2 16,1-2-2-16,-2 1-3 0,1 1 2 0,-1-1-4 15,0-3 2-15,0 3 1 0,0 0 6 0,1-3 1 16,2 4-1-16,-6-3-5 0,6 3 5 0,-1-4-1 0,-2 3 3 15,0 0 0-15,0 0 4 0,0 1-5 0,2-1-2 16,-2 3 1-16,0 0 2 0,-2 0-9 16,2 1 9-16,-1-1-9 0,0 2 0 0,-2 0 0 0,1-2 2 15,-1 4 1-15,2-3-4 0,0 1 3 0,-2 1 2 16,3-2-2-16,0 0-3 0,-1 1-3 0,1 0 2 16,0 0-1-16,1 5 1 0,-1-4 1 0,0 2 4 15,3 2-3-15,-3-3-4 0,1-2 2 0,1 0-1 16,0 1-2-16,-1 3 2 0,-1-6 1 0,1 3-1 15,-1-2-1-15,3 1 1 0,-3-1 0 0,1-1 0 16,-1 1-2-16,0-3 0 0,0 2 1 0,-1-3 1 16,-2 3 2-16,2 1 0 0,1-4-1 0,-1 4-1 15,-2 0 0-15,1-1-5 0,2-1 2 0,-3 0 1 0,2 2 2 16,1-1-2-16,-2 0-1 0,0-1 2 16,2 0 14-16,-1 2-11 0,1-2 0 0,0 0-5 15,1 0 4-15,0 2 0 0,-1-2-2 0,0-5 2 0,3 6-1 16,-2-3-4-16,-1 1 0 0,3-2 3 15,-2 2-1-15,0-2 7 0,0-1-5 0,1 4 1 0,0-4-2 16,1 5-2-16,-2-5 5 0,2 2-2 0,-2-1 7 16,1 1 1-16,1 1 4 0,-2-2 1 0,2 1-2 15,-1 0-7-15,1-2 3 0,-2 2 3 0,1 0-1 16,0 1-5-16,-1-3 5 0,4 2-3 0,-3-1-2 16,0 0 0-16,-1 0-4 0,1 0 5 0,-1 0-3 15,-1 0 3-15,3-1-1 0,-1-1-3 0,-2 2 3 16,2-1 0-16,-2 1 2 0,1-2-7 0,-1 0 9 0,0-4-11 15,0 8 1-15,0-6-1 0,0 2 7 16,1 0-5-16,0 2 4 0,-1-3-4 0,2 1 1 16,-2-4-1-16,2 8 3 0,-2-4-3 0,4-1 4 0,-4 1-8 15,1 1-3-15,2-1-5 0,-2-3 6 0,-1-1-2 16,1 4 9-16,-1-4-9 0,2 5-1 16,-2-5 1-16,2 3 4 0,-2-3 2 0,0 0 6 0,0 0-2 15,0 0 3-15,0 0 0 0,0 0-3 0,0 0-3 16,0 0 5-16,0 0-2 0,0 0-1 15,-6-12-3-15,6 12 7 0,0 0-3 0,0 0-3 0,-3-2 1 16,3 2 3-16,0 0 0 0,0 0 2 0,-1-8-6 16,1 8 4-16,0 0-3 0,0 0 0 0,-2-2 2 15,2 2-2-15,0 0-1 0,0 0 2 0,0 0-4 16,0 0 1-16,0 0-3 0,0 0 6 0,0 0-4 16,0 0 7-16,0 0-1 0,0 0-1 0,0 0-1 0,0 0 1 15,-4-2 4-15,4 2-6 0,0 0 1 0,0 0 0 16,0 0 2-16,0 0-1 0,0 0 3 15,0 0-10-15,0 0 1 0,0 0-1 0,0 0-1 0,0 0 5 16,0 0 1-16,0 0-5 0,0 0 4 0,0 0-1 16,0 0 5-16,0 0-6 0,0 0 3 0,0 0-1 15,0 0-1-15,0 0 0 0,0 0 1 0,0 0 3 16,0 0-1-16,0 0-7 0,0 0 4 0,2-5 3 16,-2 5-4-16,4-3 1 0,-4 3-2 0,6-2-2 15,-1 0-4-15,1 2 3 0,-1-3-6 0,2 3 3 16,1 0-1-16,1 0-3 0,0 0 0 0,2-2 1 15,1 2 3-15,-3-2-4 0,6 2 6 0,-3-1-6 16,2-1 12-16,-4 2-5 0,3-4 5 0,1 2-3 16,0 1 4-16,5-2 0 0,0 0 15 0,-5 0-10 15,5-1 1-15,2 2-4 0,1 0 10 0,-2-2-6 0,2 1-10 16,-2 2 3-16,2 0-8 0,-3 0 1 0,0 0-7 16,2 0-12-16,-2-1-3 0,0 4 3 0,-6-2 4 15,2 0 0-15,-3 0-4 0,-2 0 10 0,3 0 1 16,-3 0 7-16,0-2-4 0,-3 2 3 0,0-1 8 15,1 1-3-15,1 0 9 0,-3 0-4 0,2-3 6 16,0 1-5-16,-1 2 1 0,0-2-4 0,2 0 6 16,3 0 1-16,-3 2-4 0,4-1 1 0,-2-1 8 15,1 1-9-15,2-1 4 0,-4 2-2 0,3-2-1 16,0 2-3-16,-5 0 3 0,2 0-1 0,-1 0-2 16,-3 0 5-16,-1-1 2 0,-5 1 4 0,11 0 10 0,-5-1-2 15,-6 1 4-15,6-2 3 0,-6 2-1 0,4-1-1 16,-4 1 5-16,5-2-5 0,-5 2-1 15,5-3-2-15,-5 3 2 0,3-3-2 0,-3 3 0 0,0 0-4 16,0 0 2-16,2-2-6 0,-2 2 4 16,0 0-12-16,0 0 7 0,0 0-6 0,0 0 8 15,2-4-9-15,-2 4-2 0,0 0 11 0,0 0-7 0,0 0-3 16,0 0 3-16,0 0-5 0,0 0 6 0,0 0 0 16,0 0-3-16,0 0-1 0,0 0-1 0,0 0 2 15,0 0 2-15,0 0-1 0,0 0-7 0,10 0 4 16,-10 0 5-16,0 0-4 0,5-3 0 0,-5 3 4 15,0 0-6-15,0 0 1 0,5-2 1 0,-5 2-6 16,0 0 3-16,3-1 0 0,-3 1 1 0,0 0 0 16,0 0 0-16,6-2-2 0,-6 2 4 0,0 0 4 15,0 0-1-15,0 0-5 0,0 0 5 0,0 0-5 0,6-3-5 16,-6 3 5-16,0 0 4 0,0 0 0 0,2-4 0 16,-2 4-2-16,0 0 1 0,0 0-6 15,0 0 9-15,2-3 0 0,-2 3-9 0,0 0 0 0,0 0 6 16,-5-5 1-16,5 5 1 0,-5-5-2 15,3 1-3-15,0-1-3 0,2 5 8 0,-2-8-4 16,0-1-6-16,1 1 9 0,1-1 0 0,-1-3 5 0,0 1-5 16,2-4-7-16,0-2 2 0,0-2 4 0,-1-1-2 15,2-6-3-15,-2-2 1 0,0 2-3 0,0-2-4 0,0 0 3 16,0 0-3-16,-3-2 3 0,1 1-4 16,0 1-1-16,1 0 1 0,-4-1 1 0,2 3-1 15,1-1 6-15,-5-1 0 0,6 3-1 0,-1 6 7 0,-2-6-8 16,2 8 5-16,0-2 2 0,-2-1 1 0,4 2 11 15,-1-2-9-15,-1 1-4 0,0 2 3 16,2 0-2-16,0 3-5 0,-1-1 4 0,-1 3 3 0,2 2-1 16,0-2 3-16,0 3 6 0,2 0-7 0,-1 1 3 15,-1 1-2-15,0 0-3 0,1 1 5 0,-1 4-6 16,0-4 4-16,0 2-2 0,1-1-5 0,-1 2 1 16,2-1 6-16,-2 4-2 0,1-8-5 0,-1 5 4 15,0 3 0-15,3-5-8 0,-3 5 4 0,0-4-12 16,0 4-5-16,0 0-13 0,0 0-4 0,0 0-4 15,0 0-9-15,0 0-26 0,-6 15-56 0,3-11-139 16,-4 2 62-16</inkml:trace>
  <inkml:trace contextRef="#ctx0" brushRef="#br0" timeOffset="118248.4">1877 13564 63 0,'-4'-2'135'16,"1"-1"-13"-16,3 3-9 0,-5-4-12 0,5 4-10 15,-4-1-4-15,4 1-19 0,-5-3 7 0,5 3-4 16,0 0-1-16,0-4-10 0,0 4-10 0,0 0 9 16,0 0 1-16,0 0-2 0,0 0-1 0,0 0-2 15,0 0-3-15,0 0-2 0,0 0 1 0,0 0-11 16,0 0-6-16,-5-2 5 0,5 2-7 0,0 0-5 0,0 0-3 16,0 0-10-16,0 0 7 0,0 0-4 15,0 0 0-15,0 0-5 0,0 0-4 0,0 0 8 16,-2 9-6-16,-1-7 1 0,3-2 2 0,0 10-2 0,0-5 3 15,-1 1-1-15,-2 1 4 0,2 4-5 0,-3 1 0 16,3-1 5-16,-7 6-3 0,7-1 5 16,-7 3-7-16,3 0-1 0,1 0 3 0,-1 7 3 0,-3-1-1 15,4 1-1-15,-2-1 2 0,2-1 2 16,3 3 2-16,-2-1 10 0,1 1 5 0,-2-8-6 0,0 6-4 16,2-6 2-16,-1 0 0 0,3 1-2 0,-4-1-1 15,3 0-5-15,1-1 1 0,-2 0-11 0,2 0 5 16,0-3-1-16,-2-1 1 0,2-4-5 0,-1 2 0 0,2 0 2 15,1 0-6-15,-4 0 1 0,2-5-10 16,-1 0-20-16,1 1-16 0,-1-2-23 0,1 1-18 16,1-2-25-16,-1-2-27 0,0-3-56 0,-4 3-128 15,4-3-341-15,0 0 150 0</inkml:trace>
  <inkml:trace contextRef="#ctx0" brushRef="#br0" timeOffset="118794.41">1733 13738 48 0,'0'0'134'0,"-3"-3"-6"15,3 3 3-15,-3-5-4 0,3 5 1 0,-4 0-3 16,4 0-3-16,-2-5 0 0,2 5-2 0,0 0-2 15,-4-3-6-15,4 3-11 0,0 0-4 0,-3-4-6 16,3 4-3-16,-4-2-6 0,4 2-4 0,0 0-6 16,-4-3-2-16,4 3-8 0,-2-2 0 0,2 2-5 15,0 0-3-15,-5-5-4 0,5 5-2 0,0 0-4 16,0 0-7-16,0 0-1 0,0 0-4 0,0 0-1 16,0 0-6-16,0 0-5 0,8-6-2 0,-3 5 1 0,0-2-3 15,1 1 4-15,8-1-5 0,-4-1-2 0,3 1-1 16,4 1-3-16,2-2 1 0,-1-2-6 0,0 1 1 15,0 0-2-15,0 1-4 0,-1 1-10 0,1-1-7 16,-4 3 0-16,-1-3-4 0,0 4-6 0,0-3-2 16,-3 1-18-16,1 2 5 0,-3-1-3 0,-3 0-7 15,0 1 2-15,2-1-11 0,-7 1-6 0,10 0-15 16,-10 0-17-16,5 2 4 0,-1-1-6 0,-4-1-14 16,7 0-14-16,-5 3-21 0,-1 1-103 0,-1-4-274 15,3 5 122-15</inkml:trace>
  <inkml:trace contextRef="#ctx0" brushRef="#br0" timeOffset="119078.4">1621 13958 123 0,'-4'3'114'15,"4"-3"3"-15,-1 7-1 0,-2-4-9 0,3-3-12 16,3 4-4-16,-3-4-4 0,1 4-1 0,3-1 6 16,1-2 4-16,-5-1 3 0,13 0-3 0,0-1-9 15,-3 1 4-15,4-3-2 0,4-1-9 0,1 1-5 16,0-1-9-16,2-3-9 0,0 4-2 0,6-3-12 16,-4 2 1-16,-5 0-18 0,5 1-11 0,-4 1-19 15,0 1-13-15,0 1-18 0,0-2-13 0,0 2-12 16,-2 0-18-16,0 2-31 0,1-2-8 0,-4 1-147 15,-1 1-285-15,0 0 127 0</inkml:trace>
  <inkml:trace contextRef="#ctx0" brushRef="#br0" timeOffset="119700.41">2430 13978 115 0,'-8'-3'181'16,"3"-1"-11"-16,-3 2-20 0,-1-2-10 0,-3 1-18 15,3-1-7-15,-3 4-2 0,2-3-9 0,2 3-11 16,-1-3-5-16,-2 3-16 0,1 0 4 0,-3 0-5 0,4 1 1 16,0 1-12-16,-5 1-5 0,1 1-3 15,4 2-1-15,-9 1-5 0,8 1-3 0,-5 0-2 16,2 5-4-16,-1-1 0 0,4 2-8 0,2-4 3 0,2 0-5 16,-2 4-4-16,2-6-3 0,0 4-3 0,3-2 0 15,0 1 1-15,3-1-3 0,-1-5-3 0,1 3-3 16,1 0-1-16,0-3-2 0,2 0 5 0,-1 0-3 15,4-2-3-15,-2-3 4 0,7 0-10 0,-1-3 7 16,3-1-1-16,0-1-6 0,1-1-2 0,1-5-2 16,-1 4-1-16,-1-1 0 0,-3 3 4 0,2-2 0 15,-2-1-4-15,0 3 2 0,-1 0-1 0,-5 0 5 16,3 1-3-16,-3 1-1 0,-1 1 2 0,2-2-1 16,-1 1-2-16,-4-1 3 0,0 4 1 0,6-4-2 15,-6 4 0-15,5-1 0 0,-5 1 0 0,4 0 2 16,-4 0 1-16,0 0-2 0,10 4 0 0,-6-2 2 15,0 1-1-15,-1 2-1 0,4-2-1 0,-2 1 4 0,2 0 1 16,-2 4-4-16,0-5 2 0,3 4-2 0,-1 0 2 16,2-2 2-16,-1 1-3 0,2 0 1 15,-6-3 1-15,5 0-4 0,-5 1 3 0,6 1 5 0,-5-4-2 16,0 2-3-16,2-2 1 0,-1-1 3 0,3 2-2 16,-9-2 2-16,9 1-4 0,-5-1-6 0,-4 0-10 15,9 0-22-15,-9 0-26 0,6-3-22 0,-2 3-23 16,-1-4-23-16,2 0-28 0,-4 0-125 0,3 2-307 15,0-1 137-15</inkml:trace>
  <inkml:trace contextRef="#ctx0" brushRef="#br0" timeOffset="119950.4">2670 13975 35 0,'0'0'193'15,"0"0"-15"-15,0 0-21 0,0 0-15 0,-14 5-16 16,14-5-16-16,0 7 0 0,-5-2-14 0,7 2-2 0,-4-2-13 16,2 2-10-16,0-2-3 0,0 3-7 15,0-2-1-15,0 1-2 0,0-1-18 0,0 1 6 16,0-1-5-16,2 2-4 0,1-3 0 0,-3 1-9 0,0 2-3 16,1-5 1-16,2 5-4 0,-3-1-4 15,1-3-15-15,-1 3-22 0,1-1-22 0,-1-2-22 0,3-1-15 16,-3 1-25-16,0-4-24 0,0 7-129 0,0-7-276 15,0 0 122-15</inkml:trace>
  <inkml:trace contextRef="#ctx0" brushRef="#br0" timeOffset="120123.4">2558 13774 193 0,'-3'-5'213'0,"-2"3"-23"0,5-1-15 0,0 3-25 0,-2-5-23 16,2 5-28-16,0-5-38 0,0 5-39 0,0 0-33 16,0 0-31-16,0 0-24 0,0 0-120 15,11 0-200-15,-5 0 88 0</inkml:trace>
  <inkml:trace contextRef="#ctx0" brushRef="#br0" timeOffset="120442.42">2770 13821 33 0,'0'4'151'16,"-2"3"-12"-16,4 2-13 0,-2 1-12 0,1 0-12 16,-1 2-10-16,3 0-12 0,-1 4-3 0,2 0-14 15,-1-2-4-15,2 1-9 0,0 1-1 0,0 1-8 16,-1-5-7-16,2 3 0 0,-1-5 0 0,2 2-6 15,0-3-3-15,-4 1-5 0,1-3 2 0,-2-2-5 16,2 2 3-16,-1-4-1 0,-1 0 6 0,-1-1 7 0,2 1 5 16,-3-3 9-16,0 0 2 0,0 0 2 15,0 0-2-15,4-13 2 0,-2 6-8 0,0 0 11 16,0 0-1-16,-1-1-7 0,3 1-7 0,0-3-3 0,-3 1 0 16,1 1-6-16,4 1-4 0,-5 0-15 0,2 2-23 15,6-2-18-15,-4 3-42 0,0-5-39 16,0 2-43-16,3 2-137 0,-2-2-314 0,1 0 139 0</inkml:trace>
  <inkml:trace contextRef="#ctx0" brushRef="#br0" timeOffset="122981.41">4044 14166 142 0,'-8'-3'131'0,"3"1"-16"16,0-2-8-16,1 1-14 0,-6-4-13 0,1 2-5 15,0 0-7-15,-3 0-3 0,1-2-9 0,2-1-6 16,-4-4 4-16,-6 3-7 0,1-1-2 0,-4-7-4 16,-1 3 3-16,-2-2-7 0,-2 1-10 0,3-5-3 0,-3 0-1 15,1 1-6-15,2-5 4 0,0 1-7 0,1 5 1 16,4-6 2-16,2 2 3 0,5 5 11 0,4 0-1 15,0 2-4-15,7-1 1 0,1 4-6 0,1 1-2 16,4-1-3-16,5 2 2 0,2-1-2 0,3 1-2 16,2 3-3-16,0 0-4 0,-1 2-3 0,3 1-8 15,-1 1 1-15,0 1-10 0,-4 1-1 0,0 1-1 16,-1 1-5-16,-2-1 6 0,1 1-3 0,-2 0 0 16,0 3 3-16,-3-1 5 0,-1-1-2 0,-2 3 3 15,0 0-1-15,1 0 1 0,-4 4 4 0,0-1 5 16,-1 4-4-16,-2-3-4 0,-3 4 14 0,1 5-9 15,-3-3 7-15,0 2-2 0,-2 1 8 0,-1 0-1 16,-3-1-3-16,8 1 1 0,-8 1 0 0,4-2 2 0,0 0-1 16,0-1 9-16,1-1-9 0,3 0 2 15,0 0 10-15,0-4 3 0,1 1-1 0,3 0-4 16,1-2 1-16,0 2 0 0,0-5-1 0,0 2-1 0,5-3-4 16,-4 1 11-16,6-2 0 0,-1 0 4 15,6-3 0-15,2 1-5 0,1-3 1 0,7 0-2 16,6-3-2-16,0-6-6 0,1 1 0 0,-2-1 1 0,3-3-13 15,3 0-17-15,-1-1-20 0,-2 1-18 0,-3 0-19 16,0-2-36-16,-4 1-41 0,-8 2-119 0,3 0-287 16,-4 0 127-16</inkml:trace>
  <inkml:trace contextRef="#ctx0" brushRef="#br0" timeOffset="123384.4">4771 13600 113 0,'-3'-3'155'0,"3"3"-16"0,0 0-12 0,0 0-15 15,-7 12-10-15,3-7-9 0,0 3-7 0,0 2-3 16,-1 2-5-16,0 1-4 0,-1 2-9 0,-1 2-6 16,0 2-2-16,3-2 5 0,-4 4-6 0,2-5-1 15,0 3 3-15,-1-1-5 0,-2 0 0 0,5-1 1 0,-1 0-13 16,3 0 1-16,0-5-6 0,4 1-3 0,-2-1-4 16,2 0 0-16,3-2 3 0,3-1-8 15,-2-1-1-15,3 0 3 0,4-3-1 0,0-1 3 0,6-3-2 16,1 0 2-16,3-2-4 0,5-3-3 0,-1 4-5 15,1-6 1-15,-5 0-13 0,-4-1-1 0,0 1-8 16,-4-4-11-16,0 4-20 0,-5-2-13 0,0 0-8 16,-1 0-18-16,-2-2-17 0,-1-1-15 0,-2 0-18 15,-4-1-29-15,0-3-101 0,-3 4-275 0,-2-4 123 16</inkml:trace>
  <inkml:trace contextRef="#ctx0" brushRef="#br0" timeOffset="123581.4">4468 13618 45 0,'0'-1'162'15,"0"1"-20"-15,9-8-16 0,3 0-9 0,7 1-12 16,7-2-10-16,1 4-13 0,3-4-18 0,-2 4-19 16,4 1-13-16,-4-2-16 0,1 4-9 0,-8-1-20 15,-1 3-3-15,0 0-14 0,-3 0-8 0,-3 3-6 16,-1-2-9-16,-8 2-7 0,4 1-71 0,-4-3-142 15,-4 2 64-15</inkml:trace>
  <inkml:trace contextRef="#ctx0" brushRef="#br0" timeOffset="123746.4">4561 13756 50 0,'0'3'116'0,"0"-3"-4"0,9 5-8 16,-2-5 0-16,7 2-13 0,2-4-7 0,14-3-8 0,-2 0-13 15,2 2-3-15,0-1-17 0,-2-3-12 16,0 4-5-16,0-1-18 0,-8 1-23 0,4 2-8 16,-4-3-21-16,-1 2-20 0,-6 1-73 0,6 0-149 0,-7 2 65 15</inkml:trace>
  <inkml:trace contextRef="#ctx0" brushRef="#br0" timeOffset="124246.41">5378 13771 143 0,'-3'-4'161'15,"-2"1"-15"-15,3-2-14 0,-2 1-14 0,1 1-12 16,-1 1-5-16,-2 2-16 0,6 0-8 0,-10 0-9 0,10 0-6 15,-14 2-8-15,5 5-4 0,-4-4-2 16,-1 2-6-16,4 4-6 0,-6 0-4 0,1 0-3 16,2 0 4-16,0 1-8 0,2-1-4 0,2 1-3 0,-1-2-4 15,1-1-1-15,0 1 2 0,2 0-8 0,1 0 6 16,1-4-5-16,1 1 1 0,0-2-10 0,3 1-1 16,1-4 2-16,0 5 1 0,0-5-1 0,5 1-3 15,0 2-6-15,-5-3-5 0,17 0 6 0,-6-3-6 16,1 2-8-16,-2-2 2 0,0 1 5 0,2 0 0 15,-2 0 2-15,-5 2-2 0,4 0 3 0,-9 0 5 16,9 2 2-16,-9 2 2 0,4 4-3 0,-4-4 1 16,0 9 6-16,0-4 0 0,-3 4 2 0,2 3 3 15,-3-5 11-15,3 6-6 0,-3 0-1 0,-1 0-3 16,5-1 1-16,0 4 1 0,0-3 2 0,5 0 1 16,-4 2-1-16,3-2 2 0,0 0 13 0,1 2-2 15,0-1-1-15,3-1 0 0,1-1-1 0,4-1-4 0,-2-1 2 16,2 0-4-16,-1-2-1 0,-1 1-2 0,-1-4-1 15,-1-1-2-15,3 0-1 0,-3-1-4 0,0-1-6 16,1-1-5-16,-3-2-21 0,2 0-16 0,3-1-16 16,-2-3-36-16,-1-3-34 0,1-1-117 0,0 0-266 15,-1-5 118-15</inkml:trace>
  <inkml:trace contextRef="#ctx0" brushRef="#br0" timeOffset="124680.41">5582 13851 195 0,'0'0'184'0,"-2"-2"-14"16,2 2-13-16,0 0-16 0,0 0-11 0,-3-5-17 16,3 5-9-16,0 0-9 0,0 0-10 0,0 0-8 0,0 0-11 15,0-4-7-15,0 4-5 0,0 0-6 16,0 0-8-16,0 0-1 0,0 0-4 0,0 0-3 0,-5 14-2 15,5-9-9-15,-3 2 6 0,2 3-7 0,-1-2-1 16,-2 4-3-16,1-3 0 0,2 3-4 0,-5-2 1 16,6 1-4-16,0-1 2 0,0-1-2 0,5 0-5 15,-4 0 2-15,1-2 4 0,4-2-1 0,-1-2 1 16,1 1-4-16,1-2 2 0,4-2 4 0,-1-1 2 16,8-3 2-16,0-3-5 0,1 1 3 0,-2-2-5 15,2-4 5-15,0 5-3 0,7-5-4 0,-8 6-2 16,-2 0 1-16,-8 0 3 0,2 2-3 0,0 1 2 15,-2 3-3-15,-2-3-4 0,0-2 0 0,-3 5 0 16,4-1-4-16,-7 1 6 0,6 2-2 0,-5 3-1 0,2-3 2 16,1 2-2-16,-2 0 4 0,0 3-6 15,0-2 5-15,2 0-4 0,0 2-1 0,-2-1-6 16,2-1-9-16,0-2-8 0,1 2-1 0,-1-2-18 16,2 0-11-16,2-1-22 0,1-2-28 0,1-2-16 15,4 0-52-15,-2-2-91 0,-2-1-286 0,4 0 126 0</inkml:trace>
  <inkml:trace contextRef="#ctx0" brushRef="#br0" timeOffset="125255.4">6156 13857 68 0,'0'0'147'16,"-8"-3"-12"-16,8 3-15 0,-6 0-3 0,6 0-6 15,-14 0-10-15,6 3-12 0,2-1-2 0,-2 2-6 16,-4 1-6-16,5 0-13 0,-2 2-7 0,0-2 1 15,1 3-9-15,1-1 0 0,2 0-3 0,-3 3-8 0,7-5-5 16,-2 2-3-16,2-2-3 0,1 0 0 0,1 0-6 16,1 1-4-16,-1-1-3 0,2-2-4 15,1-1-3-15,0 0-7 0,-1 1 0 0,4-2-11 0,-7-1-3 16,16-1 1-16,-9-1 5 0,2 1 2 0,-1 0-4 16,2 0 6-16,-2-1-11 0,-3 2 11 15,5 0-5-15,-2 0 4 0,-2 0 7 0,3 0-12 0,-1 0 7 16,1 0 1-16,-1 0-2 0,-2 0-1 0,4 0 6 15,0 2-2-15,2-2 0 0,1 0 3 0,-2 0-2 16,3-2-3-16,3 1 1 0,3-1-5 0,-4-3 7 16,4-2 5-16,-2 0-3 0,-4 0 5 0,1 0-5 15,2-1 7-15,-1-2-5 0,-2-1-1 0,2 1-2 16,-3-5-3-16,2 4 5 0,-3-5-13 0,-2 2 7 0,0-2-1 16,0 1 1-16,-2 0 0 0,1 1 2 15,-3-3 0-15,1 2 0 0,-4 2-4 0,-1-1 6 0,4 2-2 16,-6 0-2-16,0 0 13 0,0-2-2 0,0 2 7 15,0 1-4-15,-4 0 2 0,2-1-2 0,-1 2-10 16,-2 5 11-16,1-5-8 0,-1 3 3 0,0 4 1 16,0-3 11-16,0 1 0 0,0 1-5 0,-1-2-2 15,1 4 1-15,0-1-2 0,2 2 2 0,3 1-5 16,0 0-2-16,-15 4 0 0,12 4 2 0,-1-4 2 16,-1 2 1-16,1 5 2 0,0-1 2 0,1 1-1 15,2 4 11-15,0 4 2 0,2-2 1 0,0 0-4 16,-1 1 13-16,0 1 0 0,3 7-1 0,-3 0 6 0,3-1-4 15,-1-6-2-15,-1 1-4 0,1 6 1 16,-1-1-4-16,-1 0 0 0,1-5-6 0,4 5-1 16,-5-5-13-16,0-2-27 0,3 9-41 0,-3-10-35 0,1 2-60 15,-2-2-143-15,0-7-324 0,-1 2 144 0</inkml:trace>
  <inkml:trace contextRef="#ctx0" brushRef="#br0" timeOffset="127433.41">2054 14553 12 0,'0'0'147'0,"0"0"-15"0,0 0-7 15,0 0-6-15,-13-2-8 0,13 2-10 0,0 0-8 16,-5-3-6-16,5 3-7 0,-5-2-14 0,5 2-5 15,-5-3-5-15,5 3-7 0,0 0-2 0,-5 0-7 16,5 0-9-16,0 0-1 0,0 0-10 0,0 0 2 0,-4-3-4 16,4 3-4-16,0 0 0 0,0 0-4 15,0 0 0-15,0 0 1 0,17-1-2 0,-10 1 2 0,6 0-3 16,1-3-4-16,-1 3-5 0,7-2-8 0,-3 1-23 16,4-2-8-16,1 2-16 0,0 1 1 15,0 0-18-15,-3-3-10 0,-2 2-16 0,-2-1-83 0,-2 2-197 16,-3 0 87-16</inkml:trace>
  <inkml:trace contextRef="#ctx0" brushRef="#br0" timeOffset="127724.41">2039 14693 72 0,'-3'3'157'0,"3"-3"-1"0,0 0-11 15,0 0-4-15,0 0-4 0,0 0-8 0,0 0-11 16,0 0-8-16,0 0-5 0,0 0-10 0,0 0-10 16,-5 4-7-16,5-4-9 0,0 0-8 0,0 0-9 15,0 0-5-15,0 0-9 0,0 0-15 0,27-5-13 16,-13 5-2-16,-1 0-15 0,6-2-16 0,0 2-13 15,3 0-25-15,0 0-19 0,-1 0-24 0,-7 0-34 16,-1 0-94-16,1 0-250 0,-6-2 111 0</inkml:trace>
  <inkml:trace contextRef="#ctx0" brushRef="#br0" timeOffset="128961.41">5736 14476 49 0,'0'0'91'0,"0"0"-5"0,0 0-11 0,0 0-10 16,0 0-6-16,0 0-1 0,0 0-9 0,-8 4-2 0,8-4-5 16,0 0-7-16,-5 3 1 0,5-3 0 0,0 0 1 15,0 0 9-15,0 0 3 0,0 0 4 0,0 0 2 16,0 0 1-16,-4 1 6 0,4-1-3 0,0 0 3 16,0 0-2-16,0 0-5 0,0 0-6 0,0 0-3 15,0 0-5-15,0 0 1 0,0 0-11 0,-3 3 0 16,3-3-6-16,0 0-4 0,0 0-1 0,0 0-1 15,0 0-4-15,0 0 0 0,0 0 2 0,0 0-3 16,0 0 4-16,0 0-2 0,0 0 1 0,16-4 2 0,-16 4 2 16,14 0-4-16,-8 0-3 0,2 0 0 15,0-3-2-15,3 3 0 0,2 0-2 0,-2-1-3 16,1 0 1-16,-2 2-6 0,3-1-11 0,-2 1-8 0,1-1-10 16,-3 0-14-16,-3 3-15 0,1-2-5 15,-1-1-3-15,-1 1-15 0,1 1-2 0,-6-2-3 0,8 1 2 16,-8-1 4-16,4 3 5 0,-4-3-4 0,0 0-2 15,0 0-6-15,-12 4-66 0,6-2-163 0,-3-2 73 16</inkml:trace>
  <inkml:trace contextRef="#ctx0" brushRef="#br0" timeOffset="129169.4">5705 14590 90 0,'0'0'174'0,"0"0"-14"16,0 0-11-16,11-4-9 0,-11 4-13 0,11-4-10 16,-6 3-1-16,4-2-13 0,1 0-10 0,2 1-8 15,0 1-12-15,-2-1-5 0,3 2-9 0,0-1-10 16,-1 0-22-16,0 0-29 0,-2 1-22 0,0 0-35 16,-2 0-34-16,-1 1-24 0,-1 1-106 0,-6-2-241 15,0 0 107-15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24T09:33:05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2036 13684 81 0,'0'0'71'15,"0"0"-10"-15,0 0-9 0,0 0-7 0,0 0-9 16,0 0-7-16,0 0-11 0,0 0-5 0,0 0-3 15,0 0-5-15,0 0-5 0,0 0 2 0,0 0-11 16,0 0-25-16,0 0-30 0,0 0-68 0,0 0 30 16</inkml:trace>
  <inkml:trace contextRef="#ctx0" brushRef="#br0" timeOffset="1302">1966 13689 40 0,'0'0'114'16,"0"0"-1"-16,-4-5-12 0,4 5-6 0,0 0-9 0,0 0-8 16,0-4-7-16,0 4-12 0,0 0 0 0,0 0-5 15,0 0-5-15,0 0-6 0,0 0-3 16,0 0-8-16,0 0-2 0,0 0-4 0,0 0-2 0,0 0-2 15,0 0-4-15,0 0-3 0,0 0-5 0,0 0 3 16,0 0-3-16,0 0-2 0,0 15 7 0,0-9 0 16,0-1-5-16,-2 5-4 0,2 0 0 0,-2 1 4 15,4 3-6-15,-4 2 6 0,0 1 2 0,2-2-5 16,-3 3-4-16,3-1 5 0,-5 3 0 0,4-3 2 16,-3 0-4-16,2-1-5 0,0-3 1 0,0 4 5 15,0-5-3-15,0 0 2 0,1 1-1 0,-1-1-2 16,0-1 5-16,2-1-2 0,-2 0-3 0,1 1 8 15,1-3-2-15,0-3-1 0,-1 4-1 0,-1-4 4 0,2 2-4 16,0-2-1-16,0-2 1 0,0 1 0 0,0-4 5 16,2 4 10-16,-1 0-8 0,-1-4 23 0,0 4 5 15,0-4-2-15,0 0-5 0,0 0-3 0,0 0 5 16,0 0-6-16,1-15-4 0,1 11-8 0,-2-4 2 16,0 2-3-16,2-4-2 0,-2 0 0 15,0-2-4-15,-2 1 3 0,4-1 0 0,-4 0-3 0,2-6-7 16,0 1 1-16,0 2 1 0,-3-2-5 0,3-2-5 15,0 0 4-15,0 0-3 0,-1 1-3 0,2 2 5 16,0-1-1-16,1 2-1 0,-2 5-6 0,4-5 6 16,-3 6 2-16,1-3-4 0,1 0-1 0,0 3 1 15,-1 1 1-15,2 1-1 0,-3-3 0 0,4 3-5 16,-2 0 6-16,-1 3-1 0,2-2 1 0,-4 1 2 0,4 1-4 16,-3 2 2-16,2-3 2 0,-2 2-3 15,-1 3 2-15,5-3 5 0,-5 3-3 0,0-5 2 16,0 5-7-16,0 0 4 0,2-4-6 0,-2 4 7 0,0 0-18 15,0 0 12-15,0 0 2 0,0 0-1 0,0 0 0 16,0 0 4-16,7 9-1 0,-6-6-3 0,1 0 2 16,0 1 1-16,2 1-1 0,-4-2-6 0,4 3 12 15,-4-1-9-15,5 3 3 0,0-1 0 0,-4 0 1 16,3 3 5-16,0-1-5 0,0 0 0 0,0 3 1 16,-1-2 3-16,0 2-3 0,5 1 2 0,-3 2 2 15,-1 0-1-15,2-3-1 0,-2-1 6 0,6 4-6 16,-3-5-4-16,-1 2 3 0,-1 0 5 0,0-2 1 15,3-1-4-15,0 1 1 0,-3 0 0 0,1-1 0 16,-1-2 3-16,3 3-5 0,-3 0-4 0,-2-5 1 16,2 1 0-16,-2 0 8 0,0-1 3 0,0-1-9 15,-2 2-7-15,-1-1-9 0,1 0-16 0,-2-1-14 0,0 0-17 16,1-4-21-16,-5 6-34 0,2-4-127 0,-3-2-266 16,6 0 117-16</inkml:trace>
  <inkml:trace contextRef="#ctx0" brushRef="#br0" timeOffset="1533.99">1891 13977 129 0,'5'-2'113'0,"1"-1"-4"16,4 1-13-16,3-2-10 0,0 1-12 0,6 1-3 15,0-1-12-15,-3 2-5 0,4-3-7 0,-4-1-4 16,1 1-12-16,0 1-3 0,-3 3-2 0,-4-2-10 16,3-1-10-16,-3 0-12 0,-2 1-15 0,-2 0-17 15,2 0-22-15,-2 1-85 0,-1 1-155 0,1-4 69 0</inkml:trace>
  <inkml:trace contextRef="#ctx0" brushRef="#br0" timeOffset="2617.98">3611 13572 92 0,'0'0'99'0,"0"0"-16"16,0 0-2-16,-5 7-8 0,2-6-1 0,3 4-12 15,0 2 0-15,-1-2-5 0,1 0-1 0,-3 2-6 16,3 1 8-16,-1 1-8 0,-3 0-3 0,4 0 5 16,-4 2 1-16,3-1-8 0,-3 0 7 0,3 2-5 15,-3 0-2-15,0-2-7 0,2 2 4 0,-1 0 10 16,2 1-2-16,-2 2-7 0,-1 1 5 0,3 1 2 15,0-1-8-15,-2-1-6 0,-1 0 2 0,4 2-6 16,0-1-5-16,0 0-6 0,3 0 5 0,-3-4-3 16,1 5-4-16,-1-7 0 0,0 1-11 0,0-1 11 0,4 0-1 15,-4-5-2-15,1 2 0 0,2-3 0 16,-2-1 2-16,2-1-2 0,-3-2-8 0,0 0 5 16,0 0-6-16,10-12 2 0,-5 8 1 0,-3-3-2 0,1-1-1 15,0-2-7-15,-3-2-8 0,-3 0-8 0,3-3-13 16,-5 1-7-16,4-1-6 0,-7-1 4 15,3-1 8-15,1 5-5 0,-1-3 8 0,1 4 0 0,0 0 4 16,-2-1-2-16,2 2 4 0,3 3-2 0,-2-3 6 16,2 3-1-16,-2-2 5 0,1-1 5 0,2 0 0 15,0 5-4-15,0-2 10 0,0 1-3 0,5-2 5 16,-4 3-2-16,3 0-2 0,0-2 3 0,0 2 2 16,2-2-11-16,-2 2 12 0,5 0 7 0,-1 0-6 15,-2 0 4-15,2 1-1 0,-2 1-4 0,4-1 0 16,-2 3 3-16,0-1 2 0,-2 2-8 0,-6 0 2 15,10 2-1-15,-3-1 5 0,-2 3-3 0,-1 1 8 16,-1 0-4-16,0 2-2 0,-2 0-1 0,-1 0 3 0,-1-2-1 16,-2 3 3-16,0 1-6 0,0-4 2 0,-2 5 2 15,-1-3-1-15,-1 3 3 0,1-4-1 16,-1 2-2-16,2-3 6 0,-2 4-6 0,-1-4 5 0,4-2-3 16,-2 4-1-16,2-4-5 0,0 1 1 0,-1-2 5 15,1-1 0-15,4-1-9 0,0 5 11 16,3 0 0-16,3-5-7 0,-1 2 2 0,8-1 4 0,3-1-3 15,2 0 0-15,2 3 3 0,0-4-9 0,-1 3-2 16,2 0-2-16,-1 1-3 0,-2 2-4 0,0 2 2 16,-6-2-7-16,-1 0 8 0,-2-1-1 0,1 3-3 15,-5-1 0-15,0-2 3 0,-1 2 7 0,0-2 6 16,-3 1 5-16,-2 0 10 0,-3 0 4 0,0-1 3 16,0 0 3-16,-2 1 2 0,-4-1 14 0,1 0-5 15,-4-1-2-15,0 1-10 0,2-1 4 0,-3 1 0 16,6-1-1-16,-4-1-14 0,6-1 11 0,1 0-8 15,1 3-17-15,-1 0-25 0,1-1-40 0,4-3-37 0,-3 4-167 16,1-1-292-16,2-3 130 0</inkml:trace>
  <inkml:trace contextRef="#ctx0" brushRef="#br0" timeOffset="3513.01">5542 13636 109 0,'0'0'145'0,"-2"-5"-12"16,2 5-7-16,0 0-3 0,-3-4-19 0,3 4-8 15,0 0-9-15,-2-3-4 0,2 3-10 0,-4-2-4 16,4 2-12-16,0 0-1 0,0 0-11 0,-4-4 0 16,4 4-3-16,0 0-7 0,0 0-8 0,-15 5 1 15,11-2-1-15,-2-2-1 0,2 4-2 0,-5 1-2 16,0-3-2-16,0 2-3 0,-1 0-1 0,0 2 4 16,1 2-3-16,-3-1 2 0,2-1-2 0,-2 6-3 15,0-3 2-15,4 1-3 0,-1-1 0 0,3-2-2 16,-1 8 0-16,2-4-3 0,3-3 0 0,0 4-1 15,2-3-3-15,0 1-2 0,2-1 1 0,0-2 3 0,5 1-5 16,1-2 8-16,-1 0-5 0,1 1 7 0,4-4 4 16,6 1 0-16,-1-2-3 0,2-1 1 0,0 1-1 15,-2-3 8-15,2 1-1 0,0-1 4 0,-6-1-2 16,3-4 2-16,-4 5-3 0,0-2 1 0,-2 0 1 16,-3-1 2-16,-1 3 5 0,-1-2 6 15,1 0 0-15,-1 1 1 0,-5 1 0 0,0 0-5 0,0 0-2 16,9 1-4-16,-9-1-8 0,0 0-9 0,0 0-16 15,0 0-12-15,0 0-11 0,0 0-15 0,0 0-20 16,0 0-18-16,0 0-22 0,-10 8-26 0,10-8-26 16,-4 5-133-16,4-5-313 0,-6 3 139 0</inkml:trace>
  <inkml:trace contextRef="#ctx0" brushRef="#br0" timeOffset="5414">8286 14022 45 0,'-4'6'71'16,"3"-1"-9"-16,-3 2 3 0,2 3-3 0,0-1-9 16,1 1 2-16,1 4-7 0,-3 1-3 0,2-3 1 15,2 3-10-15,-1-1 2 0,0 3-3 0,3 0-8 16,-2 1 2-16,1 0 0 0,0 2 2 0,-2 1 1 15,0 2-2-15,0-4-10 0,-2 7 0 0,2-1 0 0,-3 0-4 16,-1 7-3-16,-1-3 16 0,-2 5-21 0,-4 0 1 16,2 3 5-16,-1-4 1 0,2-3-14 0,1 6 11 15,-1-3-6-15,-3 1-1 0,3-2-1 0,0 0 11 16,-3 4 4-16,2-4 6 0,0 0-10 0,0 0 0 16,0-3 2-16,1-1 2 0,3-1-5 15,0-2-2-15,1 0 0 0,-1 2-4 0,0-1-3 0,0 0 4 16,1 0 2-16,0 3-6 0,0-3 4 0,3 0-3 15,-4-5-2-15,5 5-6 0,-3 8 6 0,1-4-1 16,2 3 8-16,-3-5-10 0,2 3 3 0,1-4-4 16,-4-1 3-16,2-1 1 0,0-1 3 0,2-5-4 15,2-1 0-15,0 0 3 0,-1 0 5 0,2 1-2 16,1 5-6-16,-4-3 3 0,2-3 1 0,1 1-4 0,2-2 6 16,-4 0-7-16,1-1 1 0,0 0 4 15,-2 0-17-15,1 2 13 0,-1-1 4 0,0-1-6 16,0 1 6-16,0 0-4 0,-1 3 1 0,1 6-4 0,-4-8-5 15,3 1 11-15,-3-2-6 0,3 2 2 0,1-7-2 16,0 0 1-16,0 0-3 0,5 4 5 0,-5-5-5 16,1 0-8-16,3-1-8 0,-4 0-8 0,4-4-13 15,0 0-13-15,0-1-13 0,-2 2-26 0,2-2-89 16,1-2-194-16,-2-1 87 0</inkml:trace>
  <inkml:trace contextRef="#ctx0" brushRef="#br0" timeOffset="7512.99">8107 14229 49 0,'0'0'81'16,"3"-5"1"-16,-3 5-7 0,0 0-1 0,1-3-7 0,-1 3-13 16,1-4 4-16,-1 4-9 0,4-5-5 0,-4 2-2 15,0 3 1-15,3-4-4 0,-3 4-2 16,6-5-3-16,-3 2-3 0,1-2-6 0,3 1-8 0,-2-1-4 16,2 1-4-16,0-1-1 0,1-1-2 0,0 2-9 15,0-1-5-15,-1 2-6 0,4-2-5 16,1 3 3-16,0-3 4 0,0 1 0 0,1 1 1 0,6-4-3 15,-2 4-2-15,-1-2 6 0,6 0 0 16,-4-2 6-16,4 2-11 0,-2 1 12 0,-2-3 2 0,4 1-3 16,-2 2 2-16,0-3 0 0,1 2 4 0,-1 0 2 15,1 0 9-15,1-1-8 0,5 0-5 0,-7 3 7 16,7-4-3-16,-5 4 2 0,5-1-3 0,-6-1 1 16,2 2-3-16,-4-4 0 0,3 5 3 0,-4 2-2 15,1-3-3-15,-6 3 7 0,1-1-20 0,-2 0 18 16,1 1 1-16,-2-2 4 0,3 2 1 0,-1-1-3 15,-2-1-3-15,3 0 6 0,-6 2 3 0,7-3-5 16,-5 3-6-16,3-2 4 0,1 0 4 0,-1 0-6 0,6-1-1 16,-6 2-3-16,1 0 3 0,4-2 5 0,-4 3-5 15,0-3-1-15,0 2-2 0,-1 0 1 16,1-1 2-16,-1 0 2 0,4-1 1 0,-4 3-1 0,6 0-4 16,-6-2 0-16,4 1 6 0,-7-1 1 0,3 2-3 15,0-1-2-15,-2 1-2 0,-2 0 5 0,3 0-6 16,-3 0 6-16,-3 0-4 0,2-1-3 0,-8 1 0 15,9 0 6-15,-9 0-5 0,6 0-2 0,-6 0 5 16,0 0-4-16,10 0 1 0,-10 0 3 0,3 2-5 16,-3-2-4-16,2 2 8 0,-2-2-4 0,0 0 2 15,0 0 8-15,0 5-5 0,0-5-4 0,0 6 2 16,0-5 1-16,0-1 3 0,5 6-5 0,-1-4 9 16,1 1-3-16,1-1-6 0,1 0 3 0,-1-1 0 15,2 0-6-15,1 2 4 0,0-1-3 0,0 0 4 16,-3 1-4-16,1-2 1 0,0-1 0 0,1 2 2 15,-4 0-7-15,1 0-4 0,-1-2 3 0,-2 3-7 0,-2-3 9 16,8 1 2-16,-8-1-3 0,0 0 0 0,4 3-1 16,-4-3 4-16,0 4 3 0,0-4-2 0,0 4-4 15,0-4 7-15,-1 6-4 0,-2-2 2 0,3 3 1 16,0-6 3-16,-1 3 0 0,1 0-2 0,0 3 4 16,0-4-9-16,-4 2-1 0,3 2 7 0,-1-2 0 15,0 2-5-15,1 1 4 0,-2-1 1 0,3 0 3 16,-4-2 0-16,3 5 5 0,-3 0-2 0,4-3-7 15,-5 3 4-15,5 1-2 0,0 0-9 0,-3-1 14 16,2 3-2-16,-5 2 1 0,6 2-3 0,-3-1-3 16,2-1 2-16,1 2 8 0,-3 0-9 0,2 2-4 15,1-2 8-15,0 2-1 0,0-1-7 0,0 1 3 16,0 8 3-16,0-8-2 0,0 6 1 0,0 1-3 16,1 0 0-16,-2 3 2 0,-1 0-18 0,-4 1 12 15,4 1 0-15,-2-2 1 0,-1 0 8 0,0 0-3 16,1 1-7-16,0-4 8 0,4 2-3 0,0 2 1 15,0-1-4-15,-2 0 1 0,2-2 1 0,2-1 1 0,2 0-8 16,-3-6-1-16,5-2 7 0,1 2 1 0,-2-2 1 16,2 1 3-16,0 1-3 0,3 2 1 0,-2 2-5 15,-3-5 4-15,2-1-4 0,-4 3 0 0,0-2 6 16,2 8-1-16,-5-10-6 0,3 1 4 0,-6 2-2 16,3 4 3-16,-5-3 3 0,5 5-2 0,-5-1 3 15,4-4-8-15,-2-3 5 0,2 3 0 0,-2-4 7 16,3 0-5-16,-1 1-7 0,1-1 3 0,0 0-1 15,1 0-1-15,2-5 4 0,-3 1 0 0,4-1 1 16,-1-2-1-16,4 2 4 0,-2 1 8 0,0-3-6 16,1 1 13-16,0 0-12 0,1 0 7 0,-3 0 1 15,0-1 4-15,0-1-4 0,-2 3-6 0,2-2-6 16,-3 2 14-16,1-3-6 0,-1-1 3 0,0 2-3 0,0-1-6 16,-1-1-4-16,0 1-8 0,2 0 4 15,-4 0-2-15,4-3-6 0,-4 1 2 0,4-1-7 16,-2 1 1-16,0-2 6 0,1 0-2 0,-1 0 7 0,0 2-4 15,1-5 3-15,-1 3-2 0,3-1 2 0,-3-1 4 16,0 2-10-16,1 0 11 0,-1 0-6 0,-4 0 8 16,3 1-7-16,0 0 2 0,-1-1-1 0,0 1 9 15,1-2-15-15,-1 1 8 0,0 1 6 0,1-1-9 16,-1-3 6-16,0 3 0 0,0 0 0 0,1-1-2 16,1-4 2-16,-2 4-1 0,2 0 2 0,0-4 4 15,-3 5 2-15,3-5 3 0,0 0 2 0,0 2 0 16,0-2-4-16,0 0-3 0,-3 5-2 0,3-5 5 15,0 0-5-15,-3 5-1 0,2 0 0 0,-2 1 1 16,3-2-2-16,0-2 3 0,-4 5 0 0,4-2-2 16,0 0-2-16,-3 0 3 0,0 2-8 0,0-4 2 15,2 1-6-15,-3 2 4 0,0-2 0 0,3-1-1 0,-3 1 3 16,3-2 3-16,1-2-2 0,-4 6-7 0,3-4 12 16,1-2-6-16,0 0-4 0,-3 8 8 15,3-4-4-15,0-4-1 0,0 5-1 0,0 0 1 16,3-1 0-16,-2-1-1 0,-1 2-4 0,0 0-9 0,2 0-1 15,0 0-6-15,-1-1 5 0,-1 1-8 0,0-3 0 16,0-2 5-16,0 6 0 0,0-6 2 0,0 4 0 16,0-4 8-16,0 5 5 0,0-5 6 0,0 0-2 15,0 0-4-15,0 0 15 0,0 0 4 0,0 0-1 16,0 0 5-16,-3-15-4 0,3 15 4 0,0 0 3 16,3-4-8-16,-3 4-5 0,0 0 10 0,4-4-6 15,-4 4-2-15,0 0-5 0,0 0 4 0,1-3-3 16,-1 3 1-16,0 0-1 0,0 0-4 0,0 0 9 15,0 0-3-15,0 0-15 0,0 0 17 0,0 0-3 16,0 0-1-16,-15 0 3 0,11-1-2 0,4 1 4 16,-9-1-1-16,9 1 7 0,-17 2-7 0,11 0-3 15,-6 1-6-15,1 1 3 0,-7-2 2 0,0 4 3 0,-1 2-3 16,0-4-7-16,-8 5 1 0,5-3-6 0,-7 3 6 16,2-7 0-16,-1 3-4 0,1 1 8 15,0-2 1-15,6-2-12 0,-9 1 7 0,1 2-2 0,1-5 9 16,-3 2-2-16,3-2 0 0,-1 0 2 0,-1-3 3 15,3 3-7-15,-1-2 3 0,0 0-12 0,8 1 16 16,-7-3-5-16,-3 1-3 0,4 2-2 0,5-2 13 16,-7 3-24-16,0 2 8 0,1-4-2 0,4 2 0 15,-5-3 2-15,-3 6-2 0,4 0-1 0,-2-2 1 16,6 2 2-16,5-2 1 0,-4 0 2 0,2 1 2 16,0-1-5-16,2 3 8 0,2-3-3 0,-2 1-1 15,3-2 1-15,4 0-1 0,-1-2 3 0,1 2 0 16,3 0 9-16,0 0-7 0,2-5 6 0,-2 4-3 15,4-3 1-15,2 1-10 0,-2 2-7 0,3-6-8 16,-2 3-10-16,1 4-20 0,-1-5-15 0,3 5-15 16,-4-1-21-16,4 1-57 0,-9-5-166 0,6 4 73 0</inkml:trace>
  <inkml:trace contextRef="#ctx0" brushRef="#br0" timeOffset="8172">8367 14425 39 0,'0'0'84'0,"0"0"-5"0,0-3 0 16,0 3-14-16,0 0 2 0,9-3 1 0,-4 1-8 15,1-1-6-15,0-3 4 0,4 5 0 0,5-2-4 16,0 0-3-16,8-2-4 0,6-1-6 0,2 0-9 16,5 1 1-16,1-2 4 0,4 2-12 0,11-4 0 15,-1 1-3-15,-1 0 1 0,-9 1-4 0,9 2-2 16,-12 0-5-16,-2 0-7 0,-1 1-8 0,-6-1-11 15,-1 1 3-15,-10 4-6 0,-1-5-6 0,-2 3 2 16,-5 1-8-16,0 1 4 0,-5 0-2 0,-5 0-3 0,8 1 4 16,-8-1-2-16,0 4-1 0,0-4 5 0,-9 7-7 15,-1-2-5-15,0 0 19 0,-3 0-7 16,0 2-4-16,-4 0-16 0,0 0-68 0,-5 1-120 0,-5 1 53 16</inkml:trace>
  <inkml:trace contextRef="#ctx0" brushRef="#br0" timeOffset="8511">8243 14715 76 0,'0'0'118'0,"0"0"-10"0,25-7-15 15,-12 6 0-15,6-2-13 0,9-4-6 0,2 3 0 16,2-2-13-16,1-1 1 0,1 3-8 0,4-4-4 0,1 4-2 16,12-5 1-16,-12 4-8 0,14-3-3 0,-12 0-3 15,8 0-1-15,-11 3-9 0,-2 0-2 0,-2-2 0 16,1 2 2-16,-5 2-8 0,0 1-1 0,-10 2-10 16,-2 0-2-16,0 0-14 0,-5 1 4 0,-2-1-11 15,-1-1-5-15,1 1-7 0,-2 1 9 0,-3-1-9 16,0 1 4-16,-6-1 7 0,9 1-1 0,-5 1-1 15,-4-2 2-15,5 4-1 0,-3-1 2 0,-2-3-3 16,-2 5-6-16,2-5-9 0,-9 8-2 0,3-4-17 16,-3 1-94-16,-6 3-160 0,-2-2 71 0</inkml:trace>
  <inkml:trace contextRef="#ctx0" brushRef="#br0" timeOffset="8783">8226 14954 17 0,'6'3'96'0,"1"-3"-3"0,2 2 4 0,5-2-8 16,5 0-7-16,0 0-5 0,13-1-3 0,-1-3-17 15,2 2 9-15,0-3-12 0,1 3-4 0,1-2 1 16,6 1 0-16,0 1-8 0,10-4-9 0,0 5-1 15,3-4-5-15,-3 2-3 0,-13 1-2 0,0 1-9 16,0 1-6-16,-4 0 5 0,-2 0-10 0,-10 1-21 16,-3 0-13-16,-6 2-12 0,-4 0-10 0,-4 1 0 15,-5-1-10-15,0 2-3 0,-5 2-77 0,-6-2-152 16,-5 3 67-16</inkml:trace>
  <inkml:trace contextRef="#ctx0" brushRef="#br0" timeOffset="9052.99">8317 15219 67 0,'20'1'116'0,"11"-2"-11"16,0 1-10-16,1 0-7 0,5 0-9 0,2 0-7 15,-2 0-5-15,19-3-6 0,-3 3-3 0,1-4-15 16,-1 0 6-16,0 0-6 0,-15 1 9 0,13-4 0 16,-14 6-5-16,-1 1-5 0,-3-1-2 0,-3 1-8 15,-10 1-15-15,-3 1-20 0,-7 4-5 0,-3 0-18 16,0 0-18-16,-7 1-7 0,-1 3-18 0,-3-2-102 0,-4-1-185 16,-3 1 82-16</inkml:trace>
  <inkml:trace contextRef="#ctx0" brushRef="#br0" timeOffset="9300">8371 15463 8 0,'11'-8'139'0,"-1"4"-19"0,1 0-7 15,8 0-16-15,7-3 5 0,2-3-20 0,4 3-1 16,7-3-10-16,14-1-1 0,4-1-10 0,0 1 0 16,-2-1-20-16,-2 6 1 0,0-3-2 0,-17 6-14 15,-3 1-13-15,-2 3-14 0,-8 0-13 0,-9 2-23 16,-4 1-13-16,-3 3-22 0,-5-1-91 0,-3-1-177 0,-4 4 79 16</inkml:trace>
  <inkml:trace contextRef="#ctx0" brushRef="#br0" timeOffset="9582">8437 15753 2 0,'0'0'116'0,"0"0"-4"0,0 0-13 0,0 0-12 15,0 0-11-15,14-3-3 0,-14 3-10 0,8 1-7 16,-4-1-10-16,6 0-5 0,1 2-10 0,0-2 6 16,5 2-4-16,-2-1-10 0,5 2-3 0,3 1-1 15,-3-3-4-15,3 2-2 0,0-2-1 0,-1 1-13 16,0-2 0-16,-3 2-9 0,-6 1-17 0,1-2 1 16,-6 1-33-16,-1 1 4 0,-1 3-2 0,-1-3 3 15,0 0-1-15,-4 2-3 0,0-1-38 0,-3 3-103 16,-1-4 47-16</inkml:trace>
  <inkml:trace contextRef="#ctx0" brushRef="#br0" timeOffset="9765">8589 15931 22 0,'0'3'79'16,"0"-3"3"-16,5 4-1 0,0-2 4 0,-1-1 0 0,4-1 1 16,4 0-4-16,1-1-6 0,15-2-8 0,0-3-1 15,3 0-1-15,1 1 4 0,8-3 5 0,9-6-9 16,0 2-2-16,-11 2-3 0,1 3-5 0,-6 0-7 15,-4 3-7-15,-2 0-15 0,-11 4-29 0,-5 3-16 16,1-1-22-16,-3 1-17 0,-2 2-7 0,-2 3-21 16,0 0-103-16,-3-3-203 0,0 2 91 0</inkml:trace>
  <inkml:trace contextRef="#ctx0" brushRef="#br0" timeOffset="11371">8037 14323 112 0,'0'0'108'0,"0"0"2"0,0 0-13 0,-5-3-15 15,5 3-3-15,0 0-6 0,0 0-10 0,-3-2-5 16,3 2-5-16,0 0-6 0,0 0-5 0,-4 8 11 0,4-4-14 16,-1 1-5-16,1 1-5 0,1 0-13 15,-1 2 4-15,0-1 6 0,-1 3-2 0,1 1-1 16,0-4-1-16,-2 4-5 0,2-4 0 0,2 4-20 0,1-2-7 15,-2 0-14-15,0-2-24 0,1-1-21 0,-2 1-113 16,0-2-197-16,0-1 87 0</inkml:trace>
  <inkml:trace contextRef="#ctx0" brushRef="#br0" timeOffset="11795">7854 14614 79 0,'0'0'106'0,"22"-2"-13"0,-17 1-12 15,3-1-4-15,3 1-4 0,-2 2-12 0,0-1-6 16,4-1-12-16,-5 2 0 0,-2-1-6 0,0 3 7 0,2-1-14 15,-2 3 1-15,-2-1-6 0,-2 2 0 0,3-2-8 16,-4 1-2-16,-1 2-2 0,0-2-10 0,-1 2 6 16,-2-2 2-16,1 0 3 0,-2 2-6 0,-1-2-4 15,1-1-1-15,-1 0 5 0,-3 2-2 0,3-4-1 16,-3 4-3-16,3-4 1 0,-1 0 3 0,1 1-9 16,0-3 7-16,2 4-1 0,-1 1-1 0,4-2 8 15,-4-1 1-15,4-2-2 0,0 5-5 0,0 0 8 16,3-1-3-16,-3-4 1 0,6 5 15 0,-2-4-3 15,4 4-5-15,-1-4 6 0,1 0-9 0,1 0 7 16,2 0 6-16,1 0-7 0,1-1-4 0,1 0 3 16,-1 0-1-16,1 2-6 0,-2-2 2 0,0-2 2 15,-2 4-24-15,3-2-12 0,-7 0-17 0,4 3-25 0,-3-3-15 16,-2 1-117-16,0 2-210 0,-2 2 93 0</inkml:trace>
  <inkml:trace contextRef="#ctx0" brushRef="#br0" timeOffset="12237">7911 15041 126 0,'0'0'124'0,"0"0"-10"0,7-10-10 16,-4 6-9-16,6 3-4 0,-3-2-14 0,-1 2-12 16,4-1-6-16,1 1-5 0,-2-2-2 0,0 3-8 0,-3 0-3 15,4 3-19-15,-3-2-12 0,-1 2 3 0,-1-1-29 16,-1 3 13-16,-2-1-2 0,-1 2-7 0,0 1 0 16,-1 0 5-16,-2 0-2 0,-1-2-3 15,-1 4 5-15,-1-1 3 0,-3-1 6 0,4-2 2 0,-3 0-4 16,2 0 3-16,0-1 11 0,-1-1-1 0,-1-2 7 15,3 2-3-15,1 0 6 0,2-2 3 0,-2 1-5 16,-1 1-6-16,5-3 3 0,-3 1-9 0,3-1-1 16,0 0 5-16,0 0 4 0,8 7-11 0,-6-5-9 15,2 1-17-15,-1 0 15 0,-3-3-12 0,5 6 0 16,-4-2 7-16,3 0-6 0,-4 0 1 0,4 2 1 16,-3-1-7-16,-1 0 10 0,-1 1 6 0,2-1-1 15,-1 1 7-15,-1-3 7 0,0 3-1 0,-2-3-4 16,3 1 7-16,-1 0-3 0,-2 0 2 0,-2-1-12 0,1-3-12 15,4 0-36-15,-11 2-125 0,8-2-188 16,3 0 83-16</inkml:trace>
  <inkml:trace contextRef="#ctx0" brushRef="#br0" timeOffset="13828.99">1967 14475 8 0,'0'0'101'0,"1"-4"-12"0,-1 4 5 0,2-2-4 15,-2 2-11-15,0-5-12 0,0 5-7 0,3-3-1 16,-3 3-7-16,4-4 4 0,-4 1-8 0,3-1 2 0,-3 4-10 15,0 0 3-15,0 0-9 0,3-4-2 0,-3 4 3 16,2-2-10-16,-2 2 2 0,0 0 0 0,0 0-1 16,0 0 3-16,0 0 6 0,0-4-3 0,0 4 0 15,0 0-2-15,0 0-1 0,0 0-6 0,0 0-1 16,0 0-2-16,0 0-3 0,0 0 2 0,0 0-7 16,0 0-4-16,0 0-2 0,0 0 2 0,1 14-2 15,1-10 2-15,-2 1-1 0,2 1-2 0,0 0-1 16,0-1 0-16,-2 3 2 0,4-1-1 0,-4 0 0 15,4 3-2-15,-3-1 2 0,1-1 0 0,1-1-6 16,-2-3 3-16,-1 1-2 0,3 2 5 0,-3-1-4 16,1-1-5-16,2-1 6 0,-2-1-6 0,-1 2 2 15,0-2 3-15,0-3-2 0,1 6 6 0,-1-6-1 0,3 5-5 16,-2-3 3-16,2 1-1 0,-2 0 2 0,1 0-17 16,0 1-7-16,-2-4-7 0,6 3-16 15,-3-1-20-15,-3-2-33 0,0 7-115 0,2-3-230 0,-2-4 101 16</inkml:trace>
  <inkml:trace contextRef="#ctx0" brushRef="#br0" timeOffset="14790.99">2058 14965 93 0,'0'0'140'0,"0"0"-15"0,0 0-13 0,0 0-13 16,0 0-6-16,0 0-18 0,0 0 2 0,0 0-12 15,0 0-2-15,0 0-7 0,-10 0-22 0,10 0 11 16,0 0-5-16,0 0-3 0,0 0-4 0,0 0-7 15,-9-2 2-15,9 2-8 0,0 0 5 0,0 0-1 0,-8 0-5 16,8 0-5-16,0 0 8 0,0 0 1 0,0 0 8 16,-6-1 0-16,6 1-10 0,0 0 12 0,0 0-3 15,0 0-2-15,0 0-5 0,0 0-3 0,0 0-1 16,-4-3-4-16,4 3 1 0,0 0-5 0,0 0-2 16,0 0 2-16,0 0 0 0,0 0-3 0,15-4-1 15,-10 4-1-15,2-1-4 0,-7 1 1 0,14 0 0 16,-8 0-5-16,2 0-5 0,0 1-2 0,-2 1 2 15,1 0-6-15,0 1-14 0,1-2-4 0,-2 2 4 16,-2 1 2-16,2 1 1 0,-2-1 3 0,0 0-1 16,-2 1 1-16,1 0 1 0,0 0 8 0,-2 2 7 15,0-3-10-15,-1 1 9 0,-1 1-4 0,0-1 1 16,-2 0 1-16,-1-1 3 0,2 2 7 0,-2-4-8 0,-2 3 6 16,-1 0 5-16,3 0-7 0,-2-3 0 15,-1 1 1-15,0 1 1 0,1 0-3 0,-1 0 2 16,2 0-1-16,0 0 2 0,0 0-2 0,-3-2-4 15,4 1-1-15,2 1 0 0,-2-2 4 0,1 1 1 0,2 2-2 16,-4-2 3-16,5-2-7 0,0-1 7 0,-3 6-4 16,3-2-5-16,0-4 7 0,-5 2-3 0,5-2 8 15,0 0 1-15,0 0 7 0,5 5 2 0,-5-5 0 16,0 0 2-16,8 0-1 0,-8 0-5 0,9 0 10 16,-9 0-2-16,9-1 4 0,-9 1-7 0,15 0-1 15,-8-1-2-15,-1 1-6 0,1 1 10 0,0-1-4 16,5 1-1-16,-5-1-4 0,2 0-1 0,1 0-1 15,-2 3-3-15,1-3-6 0,-3 1 1 0,5-1-1 16,-4 2-4-16,2-2 10 0,-2 1-4 0,-1-1-3 16,-2 1-5-16,-4-1-5 0,6 1-6 0,-6-1-12 15,9 0-12-15,-9 0-6 0,0 0-9 0,0 3-28 16,0-3-104-16,0 0-209 0,0 0 92 0</inkml:trace>
  <inkml:trace contextRef="#ctx0" brushRef="#br0" timeOffset="15578.02">2165 15458 108 0,'0'0'112'16,"0"0"-14"-16,0 0-1 0,0 0-8 0,0 0-4 0,0 0-6 16,0 0-6-16,0 0-6 0,0 0-5 0,0 0-5 15,0 0-3-15,0 0-3 0,0 0-9 0,0 0-1 16,0 0-1-16,0 0-5 0,0 0 2 0,0 0-4 15,0 0-5-15,0 0-5 0,0 0-3 0,0 0-2 16,0 0 4-16,0 0-8 0,0 0-2 0,0 0 0 16,0 0-11-16,0 0 3 0,0 0 1 0,0 0-2 15,0 0 2-15,0 0 1 0,0 0-7 0,0 0 7 16,4 11 0-16,-4-11-5 0,0 6 4 0,0-6-3 16,0 5-8-16,0-2 9 0,0-3 0 0,0 8-3 15,-2-6 1-15,2-2-2 0,-3 5 4 0,2-1 0 16,-3 1-2-16,4-1 4 0,-4 0-2 0,3 1-8 15,-3 1 9-15,2-2-7 0,0 2 7 0,0 0-2 0,0 0-4 16,2-1 0-16,-1 1-2 0,-1 0 0 0,2 0 1 16,0 0 2-16,2 0-8 0,1-1 3 0,1 2 4 15,1-1-1-15,-3-2 0 0,2 2-4 0,4-3 0 16,-3 3-2-16,1-3-6 0,-1 0-3 0,4 2 7 16,-5 0-2-16,1-1 3 0,0-1 7 0,0 1-5 15,3-1 0-15,-6 1-2 0,2 1 4 0,-1-3-3 16,-2 2 17-16,3 0-1 0,-4 1-1 0,0-1 6 15,0-1 7-15,1 2 4 0,-2 0-1 0,0 2 2 16,-2-5 4-16,3 3 4 0,-5-1 0 0,0-1 9 16,1 0-6-16,-2-1-2 0,2 1-7 0,4-3 2 15,-8 2-4-15,3 0-3 0,1 0 4 0,4-2-10 16,-10 3-4-16,5-1-2 0,-1 0-10 0,0 1-14 16,-1-2-11-16,1 0-16 0,6-1-20 0,-10 3-26 15,7-3-31-15,-3 2-119 0,6-2-257 0,-11-2 114 16</inkml:trace>
  <inkml:trace contextRef="#ctx0" brushRef="#br0" timeOffset="16532">3632 14478 8 0,'0'0'104'0,"0"0"-3"0,0 0-21 16,0 0-3-16,0 0-7 0,0 0-15 15,0 0 2-15,0 0-9 0,0 0-7 0,0 0-4 16,-4 12-2-16,4-12 0 0,-2 5-3 0,2-5-10 0,0 5 11 15,-1 0 5-15,1 2-9 0,0-3-4 0,-3 2 2 16,2-2-10-16,-1 4 11 0,1-3-6 0,-2-1 5 16,0 5 2-16,2-3-8 0,-1 3 2 0,0-3-1 15,2 1 7-15,0-1 3 0,0 0-15 0,0 1 3 16,0-2 3-16,1-2 5 0,2 2 13 0,-2-3-3 16,5 0-2-16,1 1-7 0,-1-3 10 0,3 1-2 15,5-3-4-15,3-2 1 0,0 1-7 0,3-4-2 16,5 0 5-16,2 1-10 0,0-2-3 0,-4 0-5 0,-4 3-16 15,3 2-5-15,-3-6-2 0,0 6-16 16,-5 0 1-16,-5-3-18 0,5 1-2 0,-5 2-5 16,0-1 7-16,1 0-3 0,-6 3-7 0,0-2-5 0,0 0-13 15,-4 3-27-15,2-5-88 0,-2 3-201 0,0 2 89 16</inkml:trace>
  <inkml:trace contextRef="#ctx0" brushRef="#br0" timeOffset="16798">3844 14483 2 0,'0'0'142'0,"0"0"-20"0,0 0-17 0,0 0-7 16,-6 4-12-16,6-4-3 0,-3 4-12 0,2-2 3 15,0 2-10-15,0 0-4 0,-2 3 12 0,3-1-11 0,0-2-5 16,-1 3-6-16,1-2 11 0,0 1-8 0,0 1-1 15,-3 2 2-15,3 0-6 0,0-1-2 16,3-2-6-16,-2 3-2 0,-1 1 1 0,3-4-10 0,-2 1-2 16,1 2-3-16,0 0-3 0,-1 0-17 0,0 2-19 15,1 1-8-15,-2-2-17 0,1-1-18 0,-1 1-27 16,0 4-26-16,1-6-114 0,-3 4-244 0,0-1 108 16</inkml:trace>
  <inkml:trace contextRef="#ctx0" brushRef="#br0" timeOffset="17269.99">3814 14980 84 0,'-5'-4'140'0,"5"4"-14"0,-4-2-7 0,4 2-15 16,0 0-7-16,-5-3-14 0,5 3-9 0,0 0-11 15,0 0-4-15,0 0-4 0,0 0-6 0,-8 5-4 16,8-5-9-16,0 7 2 0,-1-4-6 0,1 2-3 16,1-1 5-16,-1-4-12 0,0 9-4 0,0-8-4 15,-1 5 3-15,2-2-5 0,-1-4-1 0,-1 5 2 16,2-2-10-16,-1 1 6 0,0-4 6 0,0 7 2 15,4-1 2-15,1-4-6 0,-1 0 7 0,1 3-4 16,0-3-1-16,1 1-2 0,2 0 4 0,1 1-5 16,1 0-12-16,-3 0-3 0,5 0 3 0,-4-1-4 0,1 3 2 15,-1-2-2-15,-2-2-11 0,0 3 12 16,0-1-8-16,-1 2 8 0,-2-2-6 0,1-2 7 16,-2 1-4-16,0 2 11 0,-2-1-6 0,0-4 9 15,0 5 0-15,0-5 8 0,-2 6 6 0,0-4-2 0,-2 1 0 16,4-3-6-16,-8 1 4 0,2 2-2 15,3-1-5-15,3-2 6 0,-12 1-6 0,6-1-3 16,-2 1-3-16,3-1-12 0,5 0-18 0,-15 0-22 0,8 0-17 16,0 0-34-16,0-1-42 0,-3 0-77 15,4-1-234-15,-7-4 104 0</inkml:trace>
  <inkml:trace contextRef="#ctx0" brushRef="#br0" timeOffset="17483">3839 14945 83 0,'8'-2'101'0,"0"-1"-9"0,6 0-7 15,-5 2-13-15,2-2-7 0,-2 3-21 0,1 0-15 0,0-3-13 16,2 3-13-16,-3 0-11 0,-4 0-19 0,-5 0-66 15,10 3-100-15,-6-3 44 0</inkml:trace>
  <inkml:trace contextRef="#ctx0" brushRef="#br0" timeOffset="18064.03">4102 15329 15 0,'-13'-6'125'0,"13"6"-6"15,-10 0-13-15,10 0-7 0,-11 3-6 0,3-2-9 16,2 3-2-16,-3 1-16 0,-1 2-5 0,1-2-5 16,1 1-3-16,2 2-6 0,-3-1-3 0,4 0 1 15,0 3 2-15,-2-3-12 0,1 3 0 0,-2-1-6 16,2 0-1-16,6 0 4 0,-4 2-1 0,-2-1 2 15,4 2-5-15,-3 0 0 0,0 0-6 0,3 0-4 16,-1 1 4-16,3-2-1 0,-4-1-5 0,4 2 2 16,0 0-7-16,0-2 5 0,0 2-2 0,0-4 0 15,0 0-5-15,0-2 0 0,1 1-2 0,2 0-4 16,0 1 0-16,0-2 3 0,2-2-3 0,1 0 2 16,0 1-2-16,-2-3-3 0,10 1 4 0,-8-2-2 15,3 0-10-15,3 0 11 0,2-2-2 0,-4 0-4 0,3-2 7 16,-4 1-2-16,-3 2 3 0,1-1-3 0,1-1-4 15,-4 0 4-15,-4 2 6 0,7-2-5 16,-7 2 2-16,5-2-5 0,-5 2 0 0,0 0-1 0,0 0-1 16,0 0 5-16,-17 6 0 0,10-3-4 15,0-2 5-15,1 2-2 0,-2-1-4 0,4 1 3 0,-6 1-5 16,5 0-13-16,-3-3-14 0,-1 0-13 0,2 2-30 16,-1-2-69-16,-4 2-85 0,1-6-246 0,2 2 110 15</inkml:trace>
  <inkml:trace contextRef="#ctx0" brushRef="#br0" timeOffset="18951.99">5319 14320 89 0,'0'0'130'16,"0"0"-12"-16,0 0-6 0,0 0-15 0,0 0 0 16,0 0-22-16,15-4-2 0,-8 4-10 0,5 0-5 15,1-2-2-15,3 1-6 0,-4 0-19 0,1 0 5 16,0-1-3-16,-2 1 0 0,2 0-5 0,0-2-1 0,-2 3-1 16,-3 0-8-16,-3-2 4 0,-5 2-8 15,12-1 0-15,-6 0-1 0,-3 0 9 0,-3 1-3 16,0 0 1-16,9 0-4 0,-9 0 1 0,0 0-3 0,5 3-2 15,-5-3-7-15,1 5 1 0,-2 1 3 0,-3-1-2 16,4 5 2-16,-4-1 1 0,3 1-3 0,-4 1 4 16,3-1 1-16,0 4-1 0,-3-5-1 0,1 4 1 15,0-2-2-15,-1 2-4 0,2-1 0 0,1-1 3 16,-2 1-3-16,1-2 1 0,2 0 0 0,1-3-6 16,-3-2-14-16,3 2-3 0,0-1-23 0,0 0-19 15,3-1-31-15,-3 2-138 0,0-3-246 0,0 2 108 16</inkml:trace>
  <inkml:trace contextRef="#ctx0" brushRef="#br0" timeOffset="19598">5616 14926 7 0,'4'2'82'0,"-4"-2"7"0,0 0-6 16,4 1 10-16,-4-1 9 0,0 0-4 0,0 0 6 15,0 0-1-15,0 0-18 0,0 0 6 0,0 0-8 16,0 0 2-16,0 0-5 0,0 0-10 0,6-8-8 16,-6 8 1-16,2-5-10 0,-2 1-6 0,0-1-5 15,0 2-4-15,0 3-2 0,4-8-5 0,-4 3-6 16,-1 0 1-16,2 1-3 0,-2-3-5 0,-2 4-14 0,2-1 3 16,-3-1 5-16,1 0 0 0,-1 2-1 15,-2-2 1-15,1 0 1 0,-2 1-6 0,3 0-1 16,-3 1-2-16,0 1 3 0,0-1-5 0,-1 3 3 0,1-3-2 15,-3 3-1-15,2 0-1 0,0 3 1 0,-1-2 2 16,3 1-4-16,-3 2-1 0,4-3 2 16,-3 5 2-16,-1-2-4 0,4 3-1 0,1-2 4 0,3 4-4 15,-2-4-4-15,2 4 3 0,1-1 1 0,4 2-4 16,0-2 1-16,-2 2-2 0,6-2-4 0,0 3-6 16,1-1-5-16,-3 0-10 0,4-2 6 0,-2 2-6 15,-3-3-5-15,4 2-5 0,0-3 0 0,-5 2 3 16,2-2 1-16,-2-1 8 0,1 4-3 0,-4-3 2 15,1 0 7-15,-2-1 6 0,0 3 5 0,0-1 7 16,-3-2-1-16,-2 2 8 0,2-3-6 0,0 2 11 16,-4-2 2-16,0 3 4 0,-1-4 3 0,3 1 8 15,-3-1-2-15,1 0 5 0,0-2 7 0,2 0 13 0,0 1 7 16,5-2-5-16,-9-2-4 0,9 2-1 0,-8-5-12 16,11 0-6-16,-2-2-2 0,4-1-15 15,3-1-2-15,-3-1-18 0,10-4-19 0,-2 1-16 0,4-1-22 16,-5-1-21-16,3 1-25 0,-1 2-120 0,-4 4-254 15,1-1 112-15</inkml:trace>
  <inkml:trace contextRef="#ctx0" brushRef="#br0" timeOffset="20333">5692 15649 44 0,'-2'-4'122'16,"0"1"-9"-16,1-2-15 0,1 5-6 0,-4-6-11 16,2 2-8-16,-2 2-12 0,1-3-3 0,1 1-5 15,-1 1-5-15,1-1 3 0,-4 3-6 0,3-3-8 16,-3 0 0-16,0 1 14 0,2 1 1 0,-1 1-2 0,5 1-7 16,-11-3-3-16,11 3-2 0,-12 3-1 15,5-2-5-15,0 2-6 0,2 3-1 0,-1-2-5 16,-2 2 3-16,2 2-5 0,0-3-3 0,3 1-3 0,-3 3-1 15,4-3 0-15,-4 4-4 0,3-5-6 0,2 1 3 16,-3 3 1-16,4-4-1 0,-2 2 4 0,0-2-6 16,2 2 1-16,0-2 3 0,-1 0-1 0,1-2-14 15,1 1 9-15,-1-4-2 0,4 5 6 0,1-5-2 16,3 0 7-16,-8 0-8 0,14-4 1 0,-5 1 0 16,1 1 1-16,-1-4-6 0,0 4 0 0,-3-1-2 15,3 1-2-15,-2 0-8 0,-5 2 5 0,5-2 1 16,-7 2 3-16,7 0-1 0,-7 0 2 0,5 5-4 15,-3-1 5-15,0 1-1 0,1-1 5 0,-1 1 5 16,-4 1-4-16,2 0 4 0,0 4 3 0,0-3-5 16,2 1-1-16,-2-2 0 0,0 5 3 0,1-5 2 15,2 1 0-15,-3 3 1 0,3 2 1 0,-1-3-4 0,1 1 4 16,-1-1-3-16,1 1 0 0,3 0 1 0,-6-1 1 16,7 1-3-16,-4 0-2 0,1-2-7 15,0 2-21-15,5-3-29 0,-8-1-47 0,1 1-135 0,-2-4-255 16,0 3 113-16</inkml:trace>
  <inkml:trace contextRef="#ctx0" brushRef="#br0" timeOffset="27662">9678 14136 82 0,'0'-4'78'0,"0"4"1"0,0 0-6 0,4-7-1 16,-4 7-5-16,0-5-12 0,0 5-7 0,-4-2 0 15,4 2-5-15,0-6-14 0,0 6 4 0,0 0-6 16,0-4-4-16,0 4 7 0,0 0-4 0,0-5-9 16,0 5-2-16,0 0 1 0,0 0 0 0,0 0 1 15,0 0-3-15,0-3-4 0,0 3 4 0,0 0-9 16,0 0 9-16,0 0-9 0,0 0 0 0,0 0 0 15,0 0 4-15,0 0-12 0,0 0 10 0,0 0 0 16,0 0-1-16,0 0-4 0,0 0-5 0,0 0 8 0,0 0-3 16,0 0 0-16,0 0 1 0,0 0-8 0,-3-4 6 15,3 4-4-15,0 0 3 0,-2-3 1 16,2 3 7-16,0 0-14 0,0 0 6 0,-5-3-6 0,5 3 9 16,0 0 0-16,-4-1-6 0,4 1-2 0,-4-3 2 15,4 3 2-15,0 0 5 0,0 0-1 0,-9 0 1 16,9 0-6-16,0 0 5 0,0 0-8 0,-5-1 2 15,5 1-1-15,0 0 2 0,0 0 5 0,0 0-7 16,0 0 3-16,0 0-7 0,-8 0 10 0,8 0 0 16,0 0-1-16,-10 1 3 0,10-1-5 0,-9 0 3 15,9 0-1-15,-5 2 0 0,5-2 4 0,-8 3-9 16,3-3-2-16,-2 3 6 0,4-1 6 0,-4-2-9 16,4 5 3-16,0-3-3 0,-3 0 0 0,2 4 1 15,1 0 0-15,-5-3-2 0,4 2 1 0,-2 2 4 16,1-2-19-16,1 2 21 0,-2-1-3 0,1 0 5 15,0 1-7-15,1 1 5 0,-1-1-5 0,0-1-2 16,1 1 3-16,-1-1 9 0,2 1-1 0,1-2-4 0,-3 4-3 16,1-3 6-16,1 3 5 0,-2-4-14 0,4 1 9 15,-2 1 2-15,1-3-4 0,1 2-1 16,-2 1-1-16,-1-3 1 0,4 1 0 0,0 0-5 0,-1 0 14 16,1-2-5-16,-2 2-7 0,1 0-2 0,1-1 3 15,0 0-7-15,0 1 8 0,-2 0-1 0,2 0-4 16,0-2 0-16,0 1 8 0,0 1-3 0,0 1 4 15,0-2 2-15,2 2-2 0,-1-2-3 0,-1 0-7 16,2 1 7-16,-1-1-3 0,2 0 0 0,-2 0 5 16,3-1-4-16,-2 2 8 0,1-3-5 0,-2 1 5 15,2-1-6-15,-3-2-9 0,3 5 9 0,-3-5-5 16,2 2 6-16,-2-2 5 0,0 0-12 0,2 3 8 16,-2-3 6-16,0 0 3 0,0 0-7 0,0 0 4 15,0 0-8-15,0 0-3 0,0 0 4 0,0 0-3 16,0 0 1-16,0 0-8 0,0 0 8 0,0 0-13 15,0 0-1-15,0 0 10 0,0 0-5 0,0 0 2 0,0 0-1 16,0 0 3-16,0 0 1 0,2 4-3 0,-2-4-2 16,0 0 1-16,2 2 4 0,-2-2-3 0,0 0 10 15,0 0-7-15,3 4 1 0,-3-4-9 0,0 0 16 16,0 0-6-16,2 2-9 0,-2-2 5 0,0 0 7 16,0 0-4-16,0 0 8 0,0 0-15 0,0 0 9 15,3 4-3-15,-3-4 0 0,1 2 5 0,-1-2-2 16,0 0-3-16,0 0 5 0,6 1-6 0,-6-1 6 15,0 0-2-15,2 3 4 0,-2-3-5 0,0 0 3 16,2 2-9-16,-2-2 12 0,0 0-1 0,0 0 0 16,0 0-4-16,5 3-3 0,-5-3 0 0,0 0 2 15,4 1 1-15,-4-1-4 0,8 1 3 0,-3 1-8 16,-5-2 5-16,11 2 1 0,-3-2-15 0,-3 2-5 0,4-1 2 16,-4 1 2-16,3-1-4 0,1 0-3 15,-2 0 2-15,5 2 4 0,-3-3-3 0,1 0 4 16,-1-1-2-16,3-2 1 0,-1 1 6 0,-2 0 9 0,3-1 3 15,-2-2-2-15,0-1-4 0,-1 3 1 0,0-2 6 16,-3-2 1-16,0 4-5 0,1 0 4 0,-2-2-10 16,4-2 1-16,-4 3-3 0,3-3-3 0,-3 2-12 15,-2-1-8-15,4 0-14 0,-3 0-55 0,-3 0-110 16,3-1 48-16</inkml:trace>
  <inkml:trace contextRef="#ctx0" brushRef="#br0" timeOffset="27996">9781 14230 53 0,'-2'-5'49'0,"-3"1"2"16,2 0-2-16,0-1-8 0,2-2-3 0,-4 2-4 0,1 2 0 16,3-2-4-16,-3 0-7 0,0 1-4 0,2 0-1 15,-3-1-2-15,1 1-2 0,-1 0-1 0,0 1 2 16,-1 1-4-16,1-1-1 0,-1-1 1 0,1 4 3 0,0-3-15 16,-2 2 16-16,2-2-6 0,5 3 3 15,-14 0 2-15,7-1 0 0,0 0-7 0,7 1 4 16,-14 0-10-16,5 0 13 0,1 1-10 0,3 0 0 0,-5 1 7 15,5 0 2-15,-3-2-3 0,-2 3 1 0,2 1-5 16,2-1 3-16,-2 0 4 0,0 1 1 0,0 3 1 16,-1-2-5-16,4-1 3 0,-3 0-4 0,3 3 7 15,0-1-4-15,-2 2-2 0,2 0-2 0,1-3 4 16,-1 3-4-16,3-2 1 0,-1 4 1 0,1-2-1 16,0 1 1-16,0 1 5 0,1 1-4 0,-1-4-2 15,1 3 2-15,1 0-5 0,0 0 0 0,1-1 2 16,3 2-2-16,0-2-1 0,0 0-1 0,1 1-16 15,-1 0-13-15,2 0-3 0,1-1-15 0,-1-2-18 16,3 3-73-16,0-3-143 0,-3-4 64 0</inkml:trace>
  <inkml:trace contextRef="#ctx0" brushRef="#br0" timeOffset="28335">9670 14207 53 0,'0'0'65'0,"-6"2"-10"0,6-2-5 15,-8 5-4-15,3-2-3 0,0-2-4 0,0 3 1 16,-2 0 2-16,1 3-5 0,-6-2 4 0,3 1-4 16,3 1 0-16,-3-3-3 0,0 2 0 0,1 1-3 15,1-2 5-15,-1 2-11 0,2-1 0 0,0-1-2 16,1 0 0-16,2 0-8 0,-1 1 4 0,-1-1-20 0,1 1-1 16,3-1-6-16,-1-2-8 0,2 1-2 15,2 0 0-15,-1-1-15 0,4 0-27 0,1-2-56 0,-6-1-126 16,15 1 57-16</inkml:trace>
  <inkml:trace contextRef="#ctx0" brushRef="#br0" timeOffset="28769.99">9623 14229 78 0,'-4'2'72'16,"0"2"-9"-16,-1-1-2 0,1 0-1 0,-4 7 1 16,2-6-1-16,-2 4-5 0,2-1 0 0,2 1 1 15,-5 1-11-15,4-2-5 0,-2 0-23 0,1 3 22 0,1-1-1 16,1 1-11-16,2 0 5 0,-2 0-2 0,3-1-8 16,1-1-4-16,1 1-10 0,3 0-8 15,1-3-7-15,0 4-2 0,3-4-6 0,3 1-6 0,-2-3 3 16,4 0 1-16,1-3-6 0,-1 1 3 0,1 0 2 15,0-4 5-15,-1 0 4 0,-2-1-4 0,1 0 1 16,2-3-5-16,-5 0 9 0,0-1 9 0,-1-1 3 16,-1 1-8-16,-4-3 1 0,0 4 8 0,0-5-4 15,-2 2 5-15,-1 0-3 0,0 0-2 0,-2-2 5 16,-3 2 5-16,2 1 1 0,-1 1 1 0,-3 0-1 16,-1 0 6-16,0 2 1 0,-1 0-1 0,-2 3-3 15,6-1 5-15,-4 1-2 0,-4 2 1 0,3 4-8 16,-3-3 1-16,1 1 3 0,2 3 1 0,-4-2-6 0,0 3 1 15,4-3-2-15,-1 4 1 0,1-1-8 16,1 1 0-16,-2-2-4 0,3 1-4 0,2 0-8 16,1 0-11-16,1-1-17 0,0 1-23 0,1-2-78 0,2 1-155 15,1-1 69-15</inkml:trace>
  <inkml:trace contextRef="#ctx0" brushRef="#br0" timeOffset="29435.99">9583 14302 98 0,'0'0'104'16,"0"0"-14"-16,-9 5-5 0,3-4-2 0,3 2-13 15,-2 0-18-15,1 1 9 0,-1 1-16 0,1 0 4 16,0 0-7-16,-1 0-5 0,3 0-11 0,-3 2 5 16,4-1-9-16,-2 0 4 0,2 1-1 0,2 0-2 15,-1 0-6-15,4-4-1 0,1 1 0 0,1-1-8 0,0 2 2 16,6-2-2-16,-2-2-5 0,1-1 3 0,0 0-4 16,3-4-2-16,-1 3 9 0,-2-5-11 0,2 1 0 15,0 2 1-15,-3-4 0 0,0 2 1 0,1-2 8 16,-4-1-6-16,2 2 5 0,-4-3-4 0,1 2-15 15,-3 2 16-15,2-6 2 0,-1 1-14 0,-2-1 8 16,-2 1 8-16,0 1 8 0,-2 1-5 0,0-2 5 16,-3 1-1-16,-2-1 10 0,2 4-5 0,-4 0-6 0,3 0 4 15,-8 1 2-15,6 3-7 0,-5 0 2 16,-1 0-2-16,1 2 1 0,-1 2-4 0,2 1 6 16,0-1 0-16,1 3-6 0,0 1-3 0,1-1-2 0,1 0 0 15,-1 3-6-15,3-1-2 0,0-1-4 0,6 0 3 16,-1 0-5-16,1 1-1 0,1 0-11 0,3-3 2 15,1 2-6-15,3 1-7 0,1-2-4 0,-2 2-7 16,5-3-7-16,1 0-5 0,-3 0 0 16,5-2-9-16,-4 1-6 0,2-3-73 0,-3 0-152 0,4 0 67 15,-7-3 594-15,4 3-404 0,-3-1 37 16,-1-3 10-16,0 0 0 0,1 1 11 0,-2-2 6 0,-1 1-2 16,-2-1 5-16,0-2 9 0,-1 1-4 0,-1 2-15 15,-3-1 5-15,2-2-7 0,-2 2 5 0,0 2-6 16,-6-3-3-16,7 2 2 0,-4 2-3 0,1 1-3 15,-3 0-10-15,8 1 2 0,-11 2-5 0,6 0-1 16,-3 2-1-16,3 0-2 0,-3 0 2 0,4 2-3 16,2-2 2-16,-2 1-1 0,0 1 8 0,4 0-4 0,-4-1-2 15,4 1 0-15,-4-4 1 0,4 3-3 16,0-1 4-16,-1-1-1 0,1-3-7 0,0 5-16 16,0-5-27-16,0 0-56 0,0 4-120 0,0-4 55 0</inkml:trace>
  <inkml:trace contextRef="#ctx0" brushRef="#br0" timeOffset="41956.52">8345 14391 44 0,'0'0'47'16,"0"0"-6"-16,0 0-3 0,0 0-5 0,0 0 1 15,0 0-9-15,0 0 1 0,0 0-4 0,0 0-3 16,0 0 0-16,0 0-7 0,0 0 3 0,0 0-5 15,0 0-1-15,0 0-4 0,0 0 4 0,0 0-1 16,8 0 2-16,-8 0-6 0,0 0 5 0,0 0-6 16,9 2 6-16,-9-2-7 0,6 3 3 0,-6-3-5 15,9 0 6-15,-9 0-3 0,10 1-2 0,-5-1 0 16,2 0 1-16,-7 0 4 0,15 0-5 0,-4 0 0 16,0 1 0-16,1 1-2 0,3-2-5 0,2 1 0 15,1 0-7-15,1 0-5 0,-2-1-2 0,5 0-2 16,-4-1 24-16,1 0-3 0,-1 0-11 0,0 1 9 0,-3 0-6 15,0-2 2-15,3 1 9 0,-4 1-4 0,-1-1 4 16,-2 1-4-16,1 0 12 0,1-5 2 0,-2 5 1 16,-2 0 1-16,0-1-3 0,4 0 7 0,-5 1-1 15,-2-1-4-15,-1-1 10 0,3 2-4 0,-8 0-3 16,9 0 6-16,-9 0-4 0,9-1-6 0,-9 1-2 16,6-1 1-16,-6 1-6 0,9 0 6 0,-9 0 0 15,9 0 0-15,-9 0-11 0,8 0-2 0,-4 1 9 16,-4-1-1-16,7 1-1 0,-3-1 7 0,-4 0-7 15,9 2 2-15,-4-2-3 0,-5 0 2 0,10 0 6 0,-10 0 2 16,9-2-3-16,-4 2 5 0,0-1-2 16,-5 1 5-16,8-1-8 0,-8 1 8 0,8-2-1 15,-8 2-16-15,6 0 15 0,-1-3 3 0,-5 3 0 16,4 0 0-16,-4 0-1 0,5-3-5 0,-5 3 1 16,0 0 0-16,9-2 3 0,-9 2-10 0,4-1 8 15,-4 1-11-15,0 0 7 0,5-1-1 0,-5 1-5 0,4-1 2 16,-4 1-4-16,10-3-2 0,-6 2 2 0,-4 1 2 15,5-1-6-15,-5 1 7 0,5-2 0 0,-5 2 0 16,0 0-1-16,4-2-5 0,-4 2-4 0,0 0 3 16,0 0 5-16,0 0-1 0,5-3-10 0,-5 3 0 15,0 0 7-15,0 0-8 0,0 0 2 0,0 0-2 16,0 0 8-16,0 0-1 0,0 0-11 0,0 0 1 16,0 0-2-16,0 0-8 0,0 0-8 0,0 0-10 15,0 0-12-15,0 0-29 0,0 0-59 0,0 0-149 16,0 0 66-16</inkml:trace>
  <inkml:trace contextRef="#ctx0" brushRef="#br0" timeOffset="44361.52">2408 14404 22 0,'0'4'60'16,"0"5"-2"-16,1-4-17 0,-2 3-3 0,1-1 1 16,1 3-7-16,-2-3-3 0,1 0-5 0,1 1 2 15,0 2-5-15,-1-2-1 0,0 0 2 0,-1 1-6 16,0-1 0-16,1 2-5 0,-4 1 2 0,4-5 5 16,-2 5-5-16,0-3 1 0,0 4-3 0,-1-1-4 0,2-2 6 15,1 2-3-15,-5-4-3 0,5 1-10 0,-1 0-1 16,-2-2-2-16,3 0-4 0,-1-1-11 0,0-1-4 15,-2 1-25-15,3 0-27 0,0-1-84 0,-3-1 37 16</inkml:trace>
  <inkml:trace contextRef="#ctx0" brushRef="#br0" timeOffset="45504.52">2542 14308 14 0,'0'0'84'0,"-2"-4"-6"0,2 4-12 16,0 0 0-16,0 0-7 0,-3-2-3 0,3 2-1 16,0 0 6-16,0 0 1 0,0 0 0 0,0 0-11 15,0 0 9-15,0 0-13 0,0 0 2 0,-7-2-5 16,7 2-4-16,0 0-9 0,-4-3-6 0,4 3-2 15,-6-2-1-15,6 2 4 0,0 0-11 0,-7-1 1 16,7 1-6-16,-4-3 2 0,4 3 2 0,0 0-5 16,-5-2-3-16,5 2-3 0,0 0 0 0,-4-2-1 15,4 2 0-15,0 0-14 0,-6 0 9 0,6 0-3 16,0 0-1-16,0 0-3 0,-14 0 4 0,14 0-9 16,-3 2 12-16,3-2-5 0,0 0 3 0,-7 1 3 15,7-1 3-15,-6 2 0 0,5 1 0 0,1-3-12 16,-9 2 1-16,5 2 0 0,-1-1-5 0,0 0 8 0,1-1-7 15,0 2 6-15,2-1 2 0,-2-1-4 0,0 3 5 16,3-3-7-16,1-2 4 0,-8 5-7 0,5-2 14 16,2-2-4-16,1-1 8 0,-4 4-3 0,4-4-11 15,-3 4 8-15,3-4-1 0,0 0-3 0,-5 3 3 16,5-3-3-16,0 0 2 0,0 0 1 0,0 0 4 16,0 0 0-16,0 0-3 0,0 0 3 0,0 0-5 15,0 0 6-15,0 0 4 0,11 0-3 0,-11 0-2 16,0 0-3-16,0 0 3 0,13-3-3 0,-8 2 8 15,1 0-3-15,-6 1 0 0,12-3 0 0,-7 1-9 16,4 1 6-16,0 0-4 0,1-2 8 0,-1 2 1 16,2 0 1-16,0-1-12 0,-1 2 5 0,1-1-4 15,0 1 5-15,-1 0-4 0,1-1 1 0,0 1 0 16,1-1-7-16,-3 1 5 0,-2-2 3 0,3 2-2 16,-4-1 3-16,2 1 4 0,-8 0-1 0,10 0 1 15,-4-2-8-15,1 2 1 0,-7 0 4 0,0 0 4 16,9 0 0-16,-9 0-3 0,0 0-4 0,6 0-1 15,-6 0 5-15,0 0-2 0,0 0 7 0,7 0 4 0,-7 0-12 16,0 0 1-16,0 0-3 0,1 6 0 0,4-5-3 16,-5-1 7-16,0 5-2 0,1 0-1 0,2-2 2 15,-3 2 1-15,1-1-3 0,-1 3 6 0,3-2 0 16,-2 3 1-16,-1-3-10 0,0 2 5 0,0 0 1 16,3 0 3-16,-2 2-5 0,-1 0 7 0,3 0-3 15,-1 1-2-15,1 1 6 0,-2-1-8 0,2 2 7 16,-1-2-6-16,2 1 2 0,1 5-5 0,-1-4-1 15,-3-2 1-15,3 3 2 0,0-3 2 0,0 0-8 16,-3 0 4-16,5 0-4 0,-3-1-4 0,0-1 7 16,0 2 1-16,0-3-1 0,-1-2 3 0,0 1 7 15,-2 0-9-15,2-2 3 0,-1 0-5 0,-1 0 5 16,0 0 4-16,3-1-2 0,-3-3-2 0,0 5 8 16,0-5-6-16,1 4-3 0,-1-4 2 0,0 4 5 15,0-4 1-15,0 0-1 0,0 0-5 0,0 0 13 16,0 4 0-16,0-4-6 0,0 0 7 0,0 0 1 15,0 0-12-15,-7 0 4 0,7 0-1 0,-7 2 5 0,1 0-2 16,0-1-4-16,-2 0 2 0,0 0-11 16,-1 1 6-16,2-1 2 0,-2-1 2 0,2 2-1 0,-1-1-4 15,1-1 6-15,-1 0-11 0,3 1 5 0,-4 2-7 16,0-3 14-16,1 1-1 0,-1 2-1 0,-2 0-13 16,5-2 7-16,-5 2-8 0,1 0 12 0,-3-1-7 15,3-1 1-15,-1 0 6 0,0 3 1 16,0-2-8-16,-3 0 7 0,5-2-6 0,2 2 10 0,1-1-12 15,-1-1 3-15,0 3-4 0,2-2-5 0,5-1-14 16,-4 3-11-16,4-3-32 0,-5 2-52 16,5-2-129-16,0 0 58 0</inkml:trace>
  <inkml:trace contextRef="#ctx0" brushRef="#br0" timeOffset="47360.52">2630 14400 32 0,'0'0'63'0,"0"0"-9"16,0 0-7-16,0 0-6 0,0 0-4 0,0 0 1 0,0 0-1 15,0 0-6-15,0 0 1 0,0 0-6 0,0 0 11 16,0 0-6-16,0 0 0 0,0 0 3 0,0 0-3 15,0 0-6-15,0 0 0 0,0 0-4 0,0 0 4 16,0 0-5-16,0 0 1 0,0 0-6 0,0 0 1 16,0 0-5-16,0 0-1 0,0 0 1 0,0 0-1 15,0 0-9-15,0 0 8 0,0-14 2 0,0 14-1 0,0 0 0 16,0-3-8-16,0-1-1 0,0 4 1 16,-1-6-5-16,1 6 4 0,0-5 1 0,-2-1 0 15,0 3-1-15,1-2 0 0,1 1-8 0,-3-1 2 16,2 0 1-16,1 0 5 0,-2 0-2 0,0 1-7 0,1-1 5 15,0 0-10-15,-3 1-2 0,4-1 3 0,-2 2 4 16,0-2-3-16,2-2 6 0,0 2-1 16,-1 0 4-16,1-2 0 0,0 2 8 0,1 2-4 15,1-6 6-15,0 3 6 0,2 0-9 0,-2-4-2 0,0 4 2 16,0-2 2-16,2-2 0 0,-1 0 5 16,0 3-4-16,0-3 0 0,1 3-4 0,-3-3-4 15,4 4 6-15,-1 0-4 0,-3-1-1 0,2 0 5 0,-1 2-9 16,1-3 5-16,1 2-4 0,-3 1 0 0,3-3 2 15,1 1 1-15,0 2-3 0,-4-2-2 0,2 2 4 16,1 0 0-16,0-1-5 0,-3 3 4 0,2-1 5 16,-1 0-10-16,1-1 0 0,-2 2 7 0,2-1-2 15,-3 4-4-15,0-5 2 0,2 3 4 0,-2-3 1 16,0 0-2-16,0 5 1 0,4-5 1 0,-4 1-1 16,0 4-6-16,1-5 10 0,-1 5-6 0,3-5-2 15,-3 1-4-15,0 4 7 0,1-5-5 0,-1 2-2 16,4-1 8-16,-3 0-6 0,2 2 4 0,-2-2-6 0,3 1 10 15,0-1-5-15,-3 0 1 0,4 0 4 0,-1 1-3 16,-1-1 2-16,1-1 4 0,2 2-8 16,-1 0 4-16,-1-2-1 0,0 1 3 0,0-1-2 15,-1 0 0-15,2 2-4 0,-1-1 4 0,-1-1-2 0,0 2 2 16,0-1-2-16,-3 4 1 0,4-2 7 16,-2-1-5-16,-2 3-3 0,4-2 2 0,-4 2 3 15,0 0-8-15,0 0-7 0,3-5 1 0,-3 5-7 0,0 0 5 16,0 0-4-16,0 0-3 0,0 0 2 0,0 0 0 15,0 0 7-15,0 0-5 0,0 0 6 0,2-2-3 16,-2 2 2-16,0 0 5 0,0 0-1 0,0 0-1 16,0 0 3-16,0 0 1 0,0 0 0 0,0 0 7 15,0 0 1-15,0 0-10 0,0 0 10 0,0 0 6 16,0 0-8-16,0 0-3 0,0 0 1 0,0 0-1 16,0 0 5-16,0 0-4 0,0 0 1 0,0 0-4 15,0 0 11-15,0 0-13 0,-8-5 3 0,8 5 3 16,0 0 6-16,-3-3-4 0,3 3 1 0,-3-4 0 15,3 4-1-15,0 0 3 0,-1-5-2 0,1 5-7 0,-1-4 0 16,1 4 7-16,-3-4-9 0,3 4 5 16,-2-4 1-16,0 0 1 0,1 0-3 0,1 4 0 15,0 0 4-15,-4-4-2 0,3 2-6 0,1 2 5 16,-5-4-1-16,5 4 4 0,-4-4-2 0,2 1 2 16,2 3 3-16,-4-4-7 0,1 2 5 0,3 2-8 15,-6-4 0-15,6 4 0 0,-4-1 0 0,4 1 2 16,0 0-6-16,-8-3 9 0,8 3-4 0,0 0 7 0,-3-3-6 15,3 3 3-15,-2-2 0 0,2 2 2 0,0 0-2 16,0 0-6-16,0 0 7 0,0 0 4 16,-5-3-1-16,5 3 4 0,0 0-10 0,0 0 10 0,0 0-8 15,0 0-1-15,0-4 10 0,0 4-7 0,0 0 1 16,0 0-3-16,0 0 6 0,0 0-8 0,0 0-2 16,0 0 4-16,0 0-10 0,0 0 5 0,0 0-1 15,0 0 5-15,0 0-6 0,0 0 9 0,0 0-7 16,7-4 6-16,-4 0 0 0,9-3-3 15,-6 5 2-15,3-1-4 0,-4-1-3 0,4-1 2 16,0 2 5-16,1-1-3 0,-2 0-3 0,1 0 6 16,-4-1-6-16,5 5 10 0,-5-5-9 0,2 2-6 15,-4 2 14-15,2-2-8 0,1 1 3 0,-3-1-1 16,-3 3 0-16,4-3-4 0,-4 3 5 0,4-1-2 16,-4 1-4-16,0 0-12 0,0 0 12 0,0 0-5 15,0 0 3-15,0 0 0 0,0 0 1 0,0 0-3 16,0 0 3-16,0 0 2 0,0 0-6 0,9 4 5 15,-9-4 2-15,1 3-2 0,-1-3-4 0,0 0 8 0,0 0 5 16,8 2-8-16,-8-2 0 0,5 2 2 0,-5-2 7 16,4 1-6-16,-4-1 5 0,0 0 4 0,0 0-3 15,9-1-6-15,-9 1 5 0,0 0-1 0,5 1-6 16,-5-1 5-16,0 0-3 0,0 0-2 0,0 0-4 16,0 0 5-16,0 0 2 0,0 0-3 0,0 0 3 15,4 1 3-15,-4-1-8 0,0 0-3 0,0 0 11 16,0 0-4-16,0 0-6 0,0 0 8 0,0 0-1 15,0 0-1-15,0 0-2 0,0 0 4 0,0 0-3 16,0 0 8-16,0 0-3 0,0 0-2 0,-4 8-6 16,4-8 2-16,-1 7 12 0,1-1-2 0,-3-1 4 15,2 2-6-15,1 3-5 0,0-1 15 0,1 0 0 16,-1 1-10-16,3 1 7 0,-2-3-2 0,1 2-7 16,0-3 9-16,3 2-9 0,-1 3 6 0,1-6 0 15,-4 3-4-15,3-2 6 0,1 1-2 0,-1-1-6 16,-1-2 1-16,-1 1-1 0,1 1-7 0,-1-1-13 15,-1-1-10-15,-1 1-25 0,2-2-86 0,-5-1-149 16,3-3 67-16</inkml:trace>
  <inkml:trace contextRef="#ctx0" brushRef="#br0" timeOffset="49010.52">3695 14255 56 0,'0'0'53'16,"0"0"0"-16,19 5-4 0,-19-5-6 0,0 0-10 15,0 0 5-15,0 0 6 0,0 0-8 0,0 0 2 0,0 0-2 16,3-5 1-16,-3 5-5 0,0 0 5 16,0 0-9-16,0-3-5 0,0 3-5 0,0 0 9 15,0 0-9-15,-6-8 0 0,6 8-17 0,0 0 6 0,-3-3-6 16,3 3 0-16,0 0 1 0,0 0-2 16,-14 5-3-16,7-4 1 0,-1 3-1 0,-3-1 0 15,1 0-5-15,-3 1 7 0,-4 3-7 0,1-2 3 16,-2 2 1-16,0 0 1 0,4-3-3 0,-4 4 7 0,1-3-9 15,1-1 4-15,-1 2 6 0,3-2-7 0,-2 2 2 16,3 0-2-16,4-1 8 0,-1 1-5 0,-2-2 1 16,6 1-1-16,-1-3-1 0,2 4 0 0,2-2 0 15,-1 0-1-15,0-2-4 0,3 2 9 0,1 0-7 16,0 2-1-16,1-3-6 0,0 0 4 0,-1-3 0 16,1 3-6-16,-1-3 2 0,3 6 6 0,-3-3-6 15,0-3 5-15,3 3 1 0,-3-3 0 0,0 0 0 16,0 5-1-16,0 0 4 0,0-1 4 0,0-4 0 15,0 8 6-15,0-1 0 0,1-2-1 0,1 3 8 16,2 1-2-16,-1-2 0 0,-1 2-5 0,1 1 5 16,2 0-6-16,-1 1 6 0,2 2-5 0,-1-1-7 15,2 5 8-15,-4-5 1 0,3 0-5 0,-1-1-1 16,0 0 1-16,-2-1-3 0,3-2 3 0,-2 1 0 16,-1 0 0-16,0-4-6 0,2 1 8 0,-5-1-5 15,4-1 5-15,-1 1 0 0,0-3-9 0,1 3 16 16,-1-3-3-16,0 1 1 0,4-1 0 0,-2 0 5 0,0 1-6 15,4-1 9-15,0 2-6 0,1-3-5 0,3 5 12 16,-1-2-7-16,1 0 0 0,-1-1-3 0,6 5-4 16,-1-4 0-16,3-1 5 0,-2 4-3 0,0-2-8 15,2-3 7-15,-2 1 1 0,4-3 0 0,-6 2-10 16,1-2 5-16,2-2 7 0,-6 4-7 0,1-2-4 16,0-4 4-16,-2 3 5 0,0-2-9 0,-1-3 6 15,-1 0-1-15,0 0-6 0,0-4 15 0,4-1-9 16,-1-3 8-16,-3-2-12 0,3 0 9 0,-5 0-1 15,1 2 1-15,-2-3-2 0,0 3-3 0,-2 5-12 16,-4-2-6-16,3 1-12 0,-4 3-9 0,0-3-26 16,0 3-66-16,-4 2-138 0,2 0 62 0</inkml:trace>
  <inkml:trace contextRef="#ctx0" brushRef="#br0" timeOffset="50130.52">2913 13845 16 0,'9'1'47'0,"-9"-1"-4"0,6 1-9 16,-6-1 5-16,12 3-1 0,-6-3 1 0,3-1-6 0,3 2-9 16,-2-1 6-16,-1 0-3 0,1-1-2 0,-2 2-4 15,-1-2-2-15,0-2-1 0,-7 3-3 16,11 1-1-16,-8-2-3 0,-3 1-2 0,0 0 1 0,11 0 4 15,-11 0 3-15,5-1-2 0,-5 1-3 0,0 0-1 16,0 0-5-16,0 0 2 0,8 2 2 0,-8-2-7 16,3 2 1-16,-3-2 6 0,6 1-12 0,-6-1 5 15,6 1 4-15,-2 3-4 0,0 0-3 0,1 0 8 16,0 1-3-16,0-2-4 0,4 1 1 0,-1 1-3 16,1-1-1-16,1 2 0 0,-2 1 1 0,1 1 2 15,1-1 5-15,6-1 0 0,-4 2-6 0,-1-3-1 16,1 0 10-16,-5 0-13 0,1 0 3 0,0 2 4 15,-3-2-4-15,0-1 3 0,0 3-1 0,0-3 2 16,1 1-11-16,-3 0 6 0,0 1 2 0,2 0 1 0,-2 0 5 16,-1 1 2-16,2 1-2 0,1 0-3 0,-2 1 3 15,0 0-3-15,1 1 4 0,0 0-4 0,0-1 0 16,-1 1-3-16,2-1 3 0,-2 3-2 0,0-4-4 16,3 2 7-16,1-2-4 0,-6 1 3 0,4 0-2 15,-1-1-1-15,1 2 5 0,-1-4-2 0,0 3 3 16,-3-3-5-16,3 2 1 0,0-1 5 15,0 0 3-15,-4 2 3 0,6-4-4 0,-2 0-6 0,0 5-6 16,-1-5 10-16,1 4 1 0,-1-4-6 0,0 2-1 16,-1-1 8-16,1-2-7 0,-2 2-2 0,3 0 8 15,-1-1-10-15,0 1 4 0,0 0 1 0,-1 0 1 16,3 1 6-16,-2 0-2 0,1 2 11 0,0-4 3 16,2 3-9-16,0 0 2 0,-1 0 3 0,1 1-3 15,-1-3-1-15,1 3-2 0,-1-4 1 0,0 3-5 16,-2-3 0-16,2-1 0 0,0-1 0 0,-1 8-14 15,-3-10-3-15,1 2-3 0,1 1-10 16,-3-4-5-16,0 0-7 0,0 0-19 0,0 0-87 0,0 0-152 16,0 0 67-16</inkml:trace>
  <inkml:trace contextRef="#ctx0" brushRef="#br0" timeOffset="50618.52">3184 14334 52 0,'0'0'63'0,"-3"-1"-2"16,3 1-8-16,0 0-4 0,0 0 2 0,0 0-9 16,0 0 2-16,12-4-3 0,-9 3 0 0,-3 1-20 0,7-3 10 15,-1 2 0-15,-6 1-11 0,7-3 2 0,-7 3-4 16,7-1-8-16,-7 1-2 0,4-2 11 16,-4 2-7-16,0 0 2 0,0 0-10 0,4 0 12 0,-4 0-11 15,0 0 4-15,0 0 0 0,6-2-2 0,-6 2 3 16,8-3-2-16,-3 2 3 0,2 0 1 0,-1-2-2 15,4 2 1-15,2 1 3 0,1-3-6 0,0 1 9 16,-1 2-12-16,2-1 7 0,0 1-1 0,-2 1-2 16,8-1-1-16,-7 0-1 0,1 2 2 15,-4-2-1-15,2 0-2 0,-5 3-1 0,1-3-2 0,-2 0 6 16,0 1-1-16,-6-1-5 0,8 0 2 0,-4 1 3 16,-4-1 2-16,0 0-11 0,8 2 12 0,-8-2 3 15,0 0-8-15,0 0 8 0,0 0-5 0,0 0-1 16,0 0-16-16,0 0 3 0,0 0-7 0,0 0-2 15,0 0-13-15,0 0-5 0,-12 5-13 0,12-5-18 16,0 0-77-16,-6 2-151 0,6-2 68 0</inkml:trace>
  <inkml:trace contextRef="#ctx0" brushRef="#br0" timeOffset="51168.52">3410 14176 61 0,'1'-3'83'0,"-1"3"-19"0,0 0 6 16,1-5-5-16,-1 5-8 0,0 0 0 0,0 0-6 15,0 0 4-15,0 0-19 0,0 0-2 0,0 0-3 16,0 0 3-16,0 0-4 0,0 0-1 0,0 0-4 15,0 0-2-15,0 0-3 0,0 0 1 0,0 0-3 16,0 0 2-16,-3-2-3 0,3 2-3 0,0 0 5 16,0 0-7-16,0 0 2 0,0 0 4 0,0 0-8 0,0 0-2 15,0 0 5-15,0 0-12 0,0 0 7 0,0 0-7 16,0 0 13-16,0 0-1 0,0 0-20 16,5-4 4-16,-5 4 10 0,2-4-5 0,-2 4 3 0,3-7 0 15,-2 5 2-15,0-2-2 0,1-1-4 0,-2 1 0 16,2-2 2-16,0-1-2 0,-2 3-2 0,0-4 4 15,0 2 5-15,1 2-1 0,0-3-2 0,-1-1-8 16,3 2 0-16,-3 0 6 0,0 1 1 0,0 2-4 16,2-4 2-16,-2 7-2 0,0-7 3 0,0 5-4 15,3-3-4-15,-3 5 3 0,4-5 4 0,-4 5-2 16,1-3-4-16,-1 3-1 0,2-4 3 0,1 1-4 16,-3 3 6-16,0 0 3 0,0 0-7 0,0 0 5 15,0 0-5-15,0 0-4 0,0 0 8 0,0 0 0 16,0 0 4-16,0 0-7 0,0 0 0 0,-5 17 0 15,2-12 1-15,2 5-3 0,-3-1 6 0,-1 3-15 16,3-1 15-16,-2 6 3 0,2 0-2 0,0-5 2 0,-1 6-3 16,-1-1-4-16,1 0 6 0,0 0-1 15,0 0-4-15,0-2-10 0,2 4-13 0,-2-4-20 0,-1 1-20 16,2-3-86-16,-1-1-165 0,0-2 73 0</inkml:trace>
  <inkml:trace contextRef="#ctx0" brushRef="#br0" timeOffset="52368.52">3939 14529 33 0,'0'0'54'0,"0"5"-3"16,0-5 1-16,0 0 0 0,0 0 9 0,0 0-2 15,0 0 6-15,0 0-1 0,0 0-9 0,0 0 1 16,0 0-5-16,0 0 5 0,0 0 5 0,0 0-10 16,0 0-3-16,0 0-5 0,0 0-4 0,0 0-6 15,0 0 5-15,5-12-14 0,-5 12 1 0,0 0-7 16,0 0 8-16,0 0-6 0,0 0-1 0,0 0-10 16,0 0 2-16,0 0-3 0,0 0-2 0,0 0-4 15,0 0-3-15,0 0 6 0,0 0 2 0,0 0-6 16,0 0 1-16,0 0 3 0,0 0-4 0,0 0-3 15,0 0 10-15,-5-4-16 0,5 4 9 0,0 0 1 16,0 0-10-16,0 0 1 0,0 0 7 0,0 0-5 16,0 0 2-16,11-2 5 0,-11 2-4 0,8-2 2 0,0 0-4 15,-3-1 1-15,4 2 1 0,-3 0 4 0,3-1-5 16,0-1-17-16,5 1 22 0,4-1-2 16,1 1-3-16,0-1 6 0,1-2-2 0,0 1-4 0,0 1 4 15,-2 2-5-15,4-3 2 0,0 0-3 16,-7 1 6-16,3-2-5 0,-4 4 6 0,-1-2-5 0,-3 1 1 15,0-1 0-15,0 3 8 0,-3-2-6 0,-3 1 2 16,2 1 4-16,-2-1-1 0,-4 1 1 0,10-1-4 16,-10 1 2-16,5-2 1 0,-5 2-2 15,0 0-6-15,0 0 6 0,7-1 5 0,-7 1-11 0,0 0 2 16,0 0 0-16,0 0 1 0,0 0 0 0,0 0-6 16,0 0 1-16,0 0-6 0,6-1 10 0,-6 1-7 15,0 0-1-15,0 0 2 0,0 0-3 0,0 0 0 16,0 0-1-16,0 0-5 0,0 0-6 0,0 0-3 15,0 0-18-15,0 0-1 0,0 0-9 0,0 0-10 16,-13-6-77-16,13 6-152 0,-9-2 68 0</inkml:trace>
  <inkml:trace contextRef="#ctx0" brushRef="#br0" timeOffset="52881.52">4219 14369 2 0,'0'0'103'0,"0"0"-6"16,0 0-5-16,0 0-12 0,0 0-6 0,0 0-3 15,0 0-8-15,0 0-11 0,0 0-5 0,0 0-8 16,0 0-2-16,0 0-6 0,0 0-3 0,0 0-1 15,0 0-4-15,0 0-2 0,0 0-1 0,0 0-8 16,0 0 6-16,0 0-5 0,0 0 4 0,18 4-4 0,-18-4-2 16,13 1-3-16,-6-1 12 0,0 2-9 0,-1-2 3 15,0 0-3-15,3 3-4 0,-1-3 2 0,-2 0-3 16,-1 3-4-16,3-3 5 0,-4 1-7 0,1 0 1 16,-5-1 1-16,8 2-6 0,-6-2 8 0,1 4 1 15,-2-1-1-15,0 1-7 0,2-1 5 0,1 1 1 16,-4-4 0-16,2 4-7 0,-2 2 8 0,0-1-4 15,0-5-3-15,0 6 13 0,-2-1-7 0,-1 1 1 16,3-2-2-16,-1 2-1 0,-2-1-2 0,1 1 0 16,-1-1 5-16,1-1-9 0,-2 1 9 0,1 2 1 15,-1-2-3-15,3-3 1 0,-1 3 3 0,-1-2-7 16,-2 1 5-16,5-4 0 0,-3 4 3 0,1 0-2 16,-3-1-1-16,5 1 1 0,-3-2-8 0,1 2 6 15,-1 0-6-15,0 0 9 0,2-1-11 0,0 4 1 16,0-4 5-16,-2 1-9 0,3-4-3 0,-1 9-5 15,1-6-3-15,-2 0 1 0,2-3 1 0,-2 6-8 0,1-3-17 16,1-3-9-16,-1 3-21 0,-2 0-76 0,3-3-158 16,0 7 70-16</inkml:trace>
  <inkml:trace contextRef="#ctx0" brushRef="#br0" timeOffset="55275.52">4454 14578 73 0,'0'0'63'0,"0"0"-12"0,0 0-10 0,0 0-2 0,0 0-16 15,0 0-1-15,0 0 3 0,0 0-8 0,0 0-1 16,0 0 0-16,0 0-2 0,0 0 1 0,0 0 0 15,0 0-9-15,0 0 4 0,0 0-3 0,0 0 0 16,0 0-3-16,0 0-2 0,0 0 2 0,0 0-7 16,0 0-2-16,0 0-4 0,0 0-2 0,0 0-3 15,0 0-1-15,0 0-5 0,0 0 2 0,0 0-1 16,0 0-1-16,-9 6 0 0,9-6-3 0,0 0 2 16,0 0 1-16,0 3-1 0,0-3 4 0,0 0 5 15,0 0 5-15,0 0 11 0,0 0 10 0,0 0-8 16,0 0 4-16,0 0-1 0,0 0 0 0,0 0 1 15,0 0-2-15,0 0 0 0,0 0 0 0,0 0-3 0,0 0-2 16,0 0 1-16,0 0-6 0,0 0-4 0,0 0-2 16,0 0-1-16,0 0-3 0,0 0 1 0,0 0 1 15,0 0 0-15,0 0 2 0,0 0 2 0,0 0-3 16,0 0 4-16,0 0 2 0,0 0 4 0,0 0 1 16,0 0 7-16,0 0 4 0,0 0 1 0,0 0 4 15,0 0-1-15,14-5 0 0,-14 5-1 0,8-1-2 16,-8 1-2-16,9-1-1 0,-4-1-6 0,0 2 7 15,5 0-3-15,0 0-2 0,1 0 0 0,3-3 0 16,-3 3 2-16,3-2-4 0,0 1 0 0,-1 1 0 16,6-3-1-16,-5 2-1 0,-2 0-1 0,3-1 3 15,-1 1 2-15,-1-2-5 0,1 0-1 0,-3 2 2 16,1-1-1-16,-1 2-1 0,-4 0-2 0,-1-1-1 16,2-1 5-16,-1 2 2 0,0-1-7 0,1 1 4 15,0-3-1-15,0 1 7 0,-3 2-8 0,6 0 1 16,-3 0 0-16,0 0-2 0,1 0 0 0,-4-1-2 0,4 1 4 15,-2-2-2-15,0 0 2 0,1 1-2 0,-2 1 2 16,2-1 1-16,-3-2-2 0,4 3 8 0,-1-2-1 16,1 1 2-16,0-3-2 0,3 4 1 0,-3-3-5 15,-1 3 2-15,-2 0-2 0,3 0 3 0,-2 0-2 16,-7 0-2-16,9 0-2 0,-9 0-3 0,5 0 3 16,-5 0-2-16,7 0 5 0,-7 0-5 0,0 0 0 15,0 0 5-15,7 3-3 0,-7-3 2 0,1 1-4 16,-1-1 2-16,0 0 3 0,0 0 5 0,0 0-7 15,0 0 10-15,0 0-3 0,0 0-1 0,0 0 2 16,0 0 0-16,0 0-3 0,0 0-7 0,0 0-3 16,0 0-4-16,0 0-9 0,0 0-7 0,0 0-14 15,0 0-43-15,0 0-87 0,-11-7 39 0</inkml:trace>
  <inkml:trace contextRef="#ctx0" brushRef="#br0" timeOffset="55462.52">4943 14490 64 0,'0'0'54'0,"9"0"-6"0,-9 0-8 0,8 0-2 16,-8 0-4-16,12 2-2 0,-7-1-6 0,0 1-2 15,-2 0 1-15,2 1-8 0,-1-2 0 0,2 3 0 16,-3 0 3-16,0 1-5 0,0-1 1 0,0 0 2 16,-3 0-2-16,2 6-4 0,-4-3-2 0,-1 2 1 15,0 0-16-15,-3 2-12 0,-1-1-23 0,1-2-42 16,-4 1-90-16,-1-1 40 0</inkml:trace>
  <inkml:trace contextRef="#ctx0" brushRef="#br0" timeOffset="57986.52">2188 13712 16 0,'0'0'42'16,"-7"0"-12"-16,7 0 2 0,0 0-3 0,0 0-10 15,-2 4 2-15,2-4-2 0,0 5 1 0,0-5-7 16,-1 5-3-16,-3-1 8 0,3 0-6 0,0 0-1 16,-2 4-1-16,1-4-4 0,-1 0 6 0,2 3-6 15,-3-1 0-15,4 1-3 0,-1 4 2 0,-3 0-1 16,4 1 1-16,-1 0-1 0,1 0 5 0,-2 6-11 15,1-2 8-15,2 3-1 0,-2 7-1 0,-1-1 2 0,2 0-2 16,2 1 3-16,-4 3-6 0,2 0 4 16,0-2-4-16,-1 4-1 0,2-1 6 0,-1 0-2 0,-1-1-2 15,1 1 0-15,1 1 2 0,-1-4-5 16,3 1 3-16,-1 1-2 0,3 0 4 0,-4-4-2 16,3 2-4-16,-2 0-1 0,0-1 0 0,0 3 2 15,-2-3-1-15,0-6-3 0,0 7 7 0,3 0-7 0,-3-2 2 16,1-5 1-16,2 4 0 0,-1-4 2 0,-1-1 3 15,-1 0 6-15,3 2-5 0,-2-3-1 0,4 2 2 16,-4-1 0-16,5 1-1 0,-2-2 3 0,2 8-3 16,0-4-4-16,2-2 8 0,-3-1-9 0,0-2 6 15,-1 3-11-15,1-3 11 0,0 3-5 0,3-4 1 16,-4 1 1-16,-3 0 3 0,4-2-7 0,-1-1 3 16,-1 0-1-16,-2-3-4 0,4 1 4 0,-2-3-1 15,-1 3 4-15,1-5-3 0,-2 3-4 0,0-4 3 16,-1 0 4-16,3-1-13 0,-2 0 6 0,-1 1-3 0,3-2-15 15,-3-1-8-15,0-3-35 0,3 2-68 0,-3-2 31 16</inkml:trace>
  <inkml:trace contextRef="#ctx0" brushRef="#br0" timeOffset="58568.52">2306 15090 8 0,'0'0'77'0,"0"0"-8"0,-3-4-10 16,3 4-14-16,0 0-5 0,0 0-1 0,0 0-8 0,0 0-1 15,0 0-6-15,0 0-2 0,0 0-5 0,0 0 1 16,0 0-1-16,0 0-5 0,19 5-5 0,-19-5 6 16,12-1 8-16,-4-1-7 0,3 1 5 0,6-3 2 15,2 3-2-15,1-5 2 0,11 0-2 0,-1-2 11 16,4-2-9-16,-1-1 16 0,3-1-5 0,15-3 2 15,0 1 4-15,-1-3-17 0,-14 6 8 0,2 1-2 16,-1-2-5-16,-2 0 2 0,-2 4-8 0,-2-3-7 16,-5 3 3-16,-5 1-5 0,-2 2-1 0,-2-2-1 15,-4 5-8-15,-3-2 8 0,-3 1-10 0,0 0-4 16,-1 0-9-16,-6 3-2 0,4-2-13 0,-4 2-13 16,0 0-6-16,0 0-8 0,0 0-5 0,0 0-56 15,-17-2-132-15,10 2 59 0</inkml:trace>
  <inkml:trace contextRef="#ctx0" brushRef="#br0" timeOffset="59564.52">2440 13716 56 0,'9'-4'56'0,"-1"1"-11"15,3-1-1-15,1 0-2 0,-1 2-2 0,1-2-5 16,4-2 1-16,2 1-2 0,3 1-8 0,-1-1 10 16,7-2-3-16,2 1 2 0,-1-1-11 0,3 2 0 15,-1-1-2-15,-4 2 1 0,-5 0-3 0,-1 0-1 16,-2 1 1-16,-5 1-10 0,2 1-5 0,-5 1 2 15,3-2-2-15,-4 4 4 0,0-2-12 0,0 1 15 16,0 1-4-16,-4 3-8 0,4-3 4 0,-4 2 3 0,7 2 3 16,-6-2-7-16,2 1 4 0,-2-2-13 0,2 1 6 15,-3 0 2-15,0 0-1 0,0-2-2 0,-1 1 9 16,0 0-3-16,-2-1-2 0,1 2-2 16,-3-4-1-16,2 5 6 0,-2-5 0 0,-2 7 4 0,0-3-4 15,1 0-5-15,-4 3 5 0,3 0 2 16,-1-2-3-16,1 2-1 0,0 0-1 0,1 0-2 0,-1 0 4 15,2 1-4-15,2 0 7 0,-2 2-9 0,1-1 4 16,3 1-2-16,-1-1 3 0,2-1-1 0,-3-3 2 16,1 2-8-16,2 0 7 0,-1 0-2 0,1 1-1 15,-1 2 1-15,0-1 1 0,1 5-3 0,-4-4 6 16,1 6-4-16,-2 4-7 0,2-2 7 0,-2 8-2 16,0-2 3-16,0-4-3 0,0 6 4 0,-2 1-1 15,2 0-5-15,-1-1 1 0,2 3 2 0,1-2 0 16,-1 2 0-16,2 0-5 0,-1 0 4 0,0-1 0 15,4 1 1-15,-3-2 1 0,0 2-5 0,4 2 9 16,-5-2-3-16,3-3-1 0,-1 3 2 0,5-2-3 0,-5 0 2 16,3 0 3-16,0-2-2 0,-4 1-16 0,0-2 15 15,1 0-3-15,-1-5 0 0,-3 8-6 0,0-3 2 16,0 1 2-16,0 4-11 0,-4 0-4 0,4-3 8 16,0-6 1-16,0 0 0 0,-3-3 3 0,3-1-2 15,0 2 6-15,3-1-1 0,-3-1-3 16,1-2 5-16,2 3 0 0,-3-2 3 0,0 2-3 0,2 0-1 15,2 0 0-15,-3 0 3 0,2-1-7 0,-2 1-1 16,3-1 3-16,-4-1 0 0,0 1 2 0,0-5-7 16,0 0 3-16,0-4-4 0,0 0 7 15,0 1 1-15,0-4 4 0,-1 1 3 0,-2-1 4 0,3-4 2 16,-5 4-12-16,5-4 7 0,0 0-9 0,-13-4-6 16,10-1-13-16,-3 1-28 0,1-4-72 0,-4-2-131 15,2-2 59-15</inkml:trace>
  <inkml:trace contextRef="#ctx0" brushRef="#br0" timeOffset="60976.52">2555 14379 45 0,'0'0'64'0,"0"-11"-7"0,0 11-8 0,5-6-2 16,-1 3-3-16,-1-1-3 0,2-1-6 0,-1 0 2 16,-1 0-16-16,2-2 2 0,-1 3-1 0,1-2 2 15,1-4-6-15,-1 1-9 0,1 1 5 0,-1-1-4 16,0-3 0-16,-1 4 4 0,1-5-4 0,-1 0-7 15,0-4-1-15,2 0-7 0,-5-1 2 0,3 0-3 16,-1 1 6-16,2-3 1 0,-1 1-3 0,-3 0 1 16,3-2-4-16,1 5-1 0,1-3 10 0,1 3-3 15,-2 0 4-15,4 0-5 0,1 1-4 0,2 0 3 16,1-1 3-16,-1 4 1 0,0-1-4 0,2-1 7 16,-1 4-9-16,0-2 1 0,0 0-3 0,3 2 7 15,-5 2-7-15,-2 3 4 0,-3-3 0 0,3 3 3 16,-1 0 4-16,-5 2-8 0,3-1 9 0,-2 1-7 0,1 1 3 15,-1-2 0-15,-3 1 2 0,3 0 1 0,-4 3-4 16,4-5 4-16,-3 3-2 0,2 0-5 0,-3 2 4 16,0 0 5-16,0 0 0 0,1-7-1 0,-1 7-2 15,0-3-6-15,0 3 4 0,0 0 5 0,0 0-2 16,1-5-6-16,-1 5 8 0,0 0-7 0,0 0-6 16,0 0-3-16,0 0 5 0,0 0-9 0,0 0-2 15,3-2 2-15,-3 2 3 0,0 0 0 0,0 0 3 16,0 0-5-16,0 0 8 0,0 0-9 0,0 0 8 15,0 0 7-15,0 0-5 0,0 0-2 0,0 0 1 16,0 0-1-16,-13 0-4 0,13 0-5 0,-8-1-1 16,8 1-4-16,-11 2 0 0,3-2 0 0,0 1 4 15,-1-1-3-15,3 3 9 0,1-3-5 0,5 0 18 16,-13-3 5-16,7 3 3 0,6 0 7 0,-8 0 3 16,8 0 2-16,0 0 0 0,-8 0-5 0,8 0 3 15,0 0-1-15,2-5-12 0,-2 5 3 0,8-4 2 16,-3 3-5-16,2-4 4 0,2 1 0 0,1 3-8 15,3-3 1-15,-4 1-2 0,1-1 0 0,3 1 2 0,-1 2 0 16,-2 0-7-16,-1 1 8 0,0 1-7 0,-2-1-3 16,1 1 0-16,-2 2 5 0,-3 1-2 15,2 1 0-15,-3-2 2 0,1 4-8 0,-1 0 4 0,-2 1 3 16,-2-1-2-16,1-1 1 0,1-1 6 0,-2 1-7 16,1-1 0-16,0 2 1 0,1 0-5 0,-1-2 3 15,1 0-1-15,-1-1 7 0,1 1-4 0,0-2-12 16,0 2 2-16,1-1-10 0,-1-4-19 0,0 8-71 15,0-8-116-15,-4 5 51 0</inkml:trace>
  <inkml:trace contextRef="#ctx0" brushRef="#br0" timeOffset="61836.52">3148 13817 70 0,'0'0'82'0,"0"0"-12"0,0 0-11 0,0 0 0 16,-9-4-11-16,9 4-6 0,-1-2 2 16,1 2-12-16,0 0-1 0,0 0-6 0,-8-1-4 0,8 1-8 15,0 0-1-15,0 0-9 0,0 0 1 0,0 0 4 16,0 0-5-16,0 0 1 0,0 0-5 0,0 0 4 15,0 0-1-15,0 0-8 0,0 0 6 0,0 0 2 16,0 0-2-16,-1 7 0 0,1-7 3 0,-4 5 3 16,4-5-7-16,0 3 2 0,0-3 0 0,-1 4-1 15,1-4-1-15,0 5 1 0,0-5-3 0,1 8 0 16,-1-5 6-16,5 1-2 0,-4 1 1 0,3-2-2 16,0 2-6-16,1-1 6 0,3 2-2 0,2 2 4 15,-1-4-5-15,4 8 6 0,-2-6 3 0,2 6-6 16,2 0 3-16,-2-2-5 0,2 4 4 0,2-1-1 15,-3 2 0-15,-1 1-3 0,1-2-1 0,0 2-1 0,-1-2 2 16,-2 2-8-16,2 1 9 0,-4-3-2 16,4 2 7-16,-3-2-6 0,1 0-2 0,0-1 1 0,-2 1 2 15,5 0-12-15,-4 0 5 0,2-1-3 0,0 2-3 16,-3-2-1-16,5 1 2 0,-5-1-1 16,-1-3 1-16,-2 0 2 0,3-2-1 0,-1 2 1 15,-3-1-1-15,0-1-6 0,-1-3-3 0,2-1-7 0,-2 3-39 16,-1-4-72-16,-2 1 32 0</inkml:trace>
  <inkml:trace contextRef="#ctx0" brushRef="#br0" timeOffset="62194.52">3346 14287 21 0,'14'5'62'0,"-11"-3"-10"0,3 0-3 0,2-1 0 0,-3 2-9 15,0-1-7-15,1 0 1 0,1 2-5 0,-1 0-1 16,0 0-3-16,0 0-10 0,-1 1 7 0,0-1 0 16,1 0-5-16,-1 0-1 0,-1-1 2 0,1 2 2 15,0-3-4-15,2 1-9 0,0 1 6 0,-1-2-7 16,-1 1 5-16,1-3-5 0,-1 3-9 0,0-1-10 16,2 0-8-16,-1-1-19 0,-6-1-49 0,9-1-97 15,-8-3 42-15</inkml:trace>
  <inkml:trace contextRef="#ctx0" brushRef="#br0" timeOffset="62448.52">3607 14108 28 0,'-4'5'59'0,"0"2"-12"0,-1 1-7 0,1 1-3 0,-1 0-5 16,-4-1-1-16,4 4-5 0,1-3-2 0,-1 1-4 16,-3 5-4-16,2-3-6 0,-2 1-14 0,2-2-57 15,-1 1-67-15,1-2 30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customXml" Target="../ink/ink7.xml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c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48768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95400"/>
            <a:ext cx="6629400" cy="1143000"/>
          </a:xfrm>
        </p:spPr>
        <p:txBody>
          <a:bodyPr/>
          <a:lstStyle/>
          <a:p>
            <a:pPr algn="ctr"/>
            <a:r>
              <a:rPr lang="en-US"/>
              <a:t>Teams for </a:t>
            </a:r>
            <a:r>
              <a:rPr lang="en-US" dirty="0"/>
              <a:t>Teamwork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371600"/>
          </a:xfrm>
        </p:spPr>
        <p:txBody>
          <a:bodyPr>
            <a:normAutofit/>
          </a:bodyPr>
          <a:lstStyle/>
          <a:p>
            <a:r>
              <a:rPr lang="en-US" dirty="0"/>
              <a:t>Professional Skills</a:t>
            </a:r>
          </a:p>
          <a:p>
            <a:r>
              <a:rPr lang="en-US" dirty="0"/>
              <a:t>Lecture 03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83C314-CE73-4BC9-AA21-5BA78A45B6E6}"/>
                  </a:ext>
                </a:extLst>
              </p14:cNvPr>
              <p14:cNvContentPartPr/>
              <p14:nvPr/>
            </p14:nvContentPartPr>
            <p14:xfrm>
              <a:off x="194040" y="1243440"/>
              <a:ext cx="2762640" cy="251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83C314-CE73-4BC9-AA21-5BA78A45B6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680" y="1234080"/>
                <a:ext cx="2781360" cy="252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09800"/>
            <a:ext cx="5334000" cy="2941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Role Overload</a:t>
            </a:r>
          </a:p>
          <a:p>
            <a:r>
              <a:rPr lang="en-US" dirty="0"/>
              <a:t>Role Conflict</a:t>
            </a:r>
          </a:p>
          <a:p>
            <a:r>
              <a:rPr lang="en-US" dirty="0"/>
              <a:t>Role Ambiguity</a:t>
            </a:r>
          </a:p>
          <a:p>
            <a:r>
              <a:rPr lang="en-US" dirty="0"/>
              <a:t>Rigidity </a:t>
            </a:r>
          </a:p>
          <a:p>
            <a:r>
              <a:rPr lang="en-US" dirty="0"/>
              <a:t>Territoriality</a:t>
            </a:r>
          </a:p>
          <a:p>
            <a:r>
              <a:rPr lang="en-US" dirty="0"/>
              <a:t>Abdication</a:t>
            </a:r>
          </a:p>
          <a:p>
            <a:r>
              <a:rPr lang="en-US" dirty="0"/>
              <a:t>Human Nature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Overload :</a:t>
            </a:r>
          </a:p>
          <a:p>
            <a:pPr lvl="1"/>
            <a:r>
              <a:rPr lang="en-US" dirty="0"/>
              <a:t>This can leave the member exhausted, attempting to get more done in less time. </a:t>
            </a:r>
          </a:p>
          <a:p>
            <a:pPr lvl="1"/>
            <a:r>
              <a:rPr lang="en-US" dirty="0"/>
              <a:t>Stress builds and productivity falls. </a:t>
            </a:r>
          </a:p>
          <a:p>
            <a:pPr lvl="1"/>
            <a:r>
              <a:rPr lang="en-US" dirty="0"/>
              <a:t>Personal defeat can isolate the member from the group and shatter communication. </a:t>
            </a:r>
          </a:p>
          <a:p>
            <a:endParaRPr lang="en-US" dirty="0"/>
          </a:p>
        </p:txBody>
      </p:sp>
      <p:pic>
        <p:nvPicPr>
          <p:cNvPr id="4" name="Picture 3" descr="untitl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267200"/>
            <a:ext cx="2619095" cy="2385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B1DF00-111E-4DAB-B4AA-6D6F1E22B12D}"/>
                  </a:ext>
                </a:extLst>
              </p14:cNvPr>
              <p14:cNvContentPartPr/>
              <p14:nvPr/>
            </p14:nvContentPartPr>
            <p14:xfrm>
              <a:off x="580680" y="3773880"/>
              <a:ext cx="7081920" cy="222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B1DF00-111E-4DAB-B4AA-6D6F1E22B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320" y="3764520"/>
                <a:ext cx="7100640" cy="224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Conflict :</a:t>
            </a:r>
          </a:p>
          <a:p>
            <a:pPr lvl="1"/>
            <a:r>
              <a:rPr lang="en-US" dirty="0"/>
              <a:t>This is when the members of a group each have a different expectation of another's responsibilities.</a:t>
            </a:r>
          </a:p>
          <a:p>
            <a:pPr lvl="1"/>
            <a:r>
              <a:rPr lang="en-US" dirty="0"/>
              <a:t> This person will feel torn and unable to come to terms with the group identity, which can also occur when there is a moral or ethical dilemma with another of the group. </a:t>
            </a:r>
          </a:p>
          <a:p>
            <a:endParaRPr lang="en-US" dirty="0"/>
          </a:p>
        </p:txBody>
      </p:sp>
      <p:pic>
        <p:nvPicPr>
          <p:cNvPr id="4" name="Picture 3" descr="imagesCAWHR65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572000"/>
            <a:ext cx="2181225" cy="2105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6191DC-083C-4EAC-862F-C5AD029A462C}"/>
                  </a:ext>
                </a:extLst>
              </p14:cNvPr>
              <p14:cNvContentPartPr/>
              <p14:nvPr/>
            </p14:nvContentPartPr>
            <p14:xfrm>
              <a:off x="680760" y="4885920"/>
              <a:ext cx="2842560" cy="93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6191DC-083C-4EAC-862F-C5AD029A46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400" y="4876560"/>
                <a:ext cx="2861280" cy="95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Ambiguity :</a:t>
            </a:r>
          </a:p>
          <a:p>
            <a:pPr lvl="1"/>
            <a:r>
              <a:rPr lang="en-US" dirty="0"/>
              <a:t> This is when a role is left too vague or undefined, and the individual does not know what is expected of them by the group. </a:t>
            </a:r>
          </a:p>
          <a:p>
            <a:pPr lvl="1"/>
            <a:r>
              <a:rPr lang="en-US" dirty="0"/>
              <a:t>Members experiencing role ambiguity find their self confidence drops and due to that efficiency slows to a crawl.</a:t>
            </a:r>
          </a:p>
          <a:p>
            <a:pPr lvl="1"/>
            <a:r>
              <a:rPr lang="en-US" dirty="0"/>
              <a:t> Without an identity relative to the other group members, an individual cannot perform and they will often isolate and shy away from the other group members.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the Role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Rigidity: </a:t>
            </a:r>
          </a:p>
          <a:p>
            <a:pPr lvl="1"/>
            <a:r>
              <a:rPr lang="en-US" dirty="0"/>
              <a:t>Sometimes prevents flexibility, other potentials</a:t>
            </a:r>
          </a:p>
          <a:p>
            <a:endParaRPr lang="en-US" dirty="0"/>
          </a:p>
        </p:txBody>
      </p:sp>
      <p:pic>
        <p:nvPicPr>
          <p:cNvPr id="4" name="Picture 3" descr="imagesCAD3TOB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26655"/>
            <a:ext cx="2362200" cy="20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the Role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Abdication: </a:t>
            </a:r>
          </a:p>
          <a:p>
            <a:pPr lvl="1"/>
            <a:r>
              <a:rPr lang="en-US" dirty="0"/>
              <a:t>Avoiding contributing within another’s role just because it is someone else’s responsibility</a:t>
            </a:r>
          </a:p>
          <a:p>
            <a:endParaRPr lang="en-US" dirty="0"/>
          </a:p>
        </p:txBody>
      </p:sp>
      <p:pic>
        <p:nvPicPr>
          <p:cNvPr id="4" name="Picture 3" descr="imagesCAFGFL0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3581400"/>
            <a:ext cx="2238375" cy="22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the Role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Territoriality: </a:t>
            </a:r>
          </a:p>
          <a:p>
            <a:pPr lvl="1"/>
            <a:r>
              <a:rPr lang="en-US" dirty="0"/>
              <a:t>Reluctance to get contribution from others to the role assigned to someone, Guard his role/personal space </a:t>
            </a:r>
          </a:p>
          <a:p>
            <a:endParaRPr lang="en-US" dirty="0"/>
          </a:p>
        </p:txBody>
      </p:sp>
      <p:pic>
        <p:nvPicPr>
          <p:cNvPr id="4" name="Picture 3" descr="imagesCAP2XLK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3356348"/>
            <a:ext cx="2076450" cy="29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the Role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nature: </a:t>
            </a:r>
          </a:p>
          <a:p>
            <a:pPr lvl="1"/>
            <a:r>
              <a:rPr lang="en-US" dirty="0"/>
              <a:t>The annoying habit of being unpredictable, straying from expected role and inconsistency in same role across the individuals</a:t>
            </a:r>
          </a:p>
          <a:p>
            <a:endParaRPr lang="en-US" dirty="0"/>
          </a:p>
        </p:txBody>
      </p:sp>
      <p:pic>
        <p:nvPicPr>
          <p:cNvPr id="4" name="Picture 3" descr="93125-Royalty-Free-RF-Clipart-Illustration-Of-A-Neanderthal-Man-Holding-A-Cl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3429000"/>
            <a:ext cx="2171700" cy="23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0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CAGK6NL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417228"/>
            <a:ext cx="3200401" cy="2440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50920"/>
          </a:xfrm>
        </p:spPr>
        <p:txBody>
          <a:bodyPr/>
          <a:lstStyle/>
          <a:p>
            <a:r>
              <a:rPr lang="en-US" i="1" dirty="0"/>
              <a:t>Solid</a:t>
            </a:r>
            <a:r>
              <a:rPr lang="en-US" dirty="0"/>
              <a:t>, </a:t>
            </a:r>
            <a:r>
              <a:rPr lang="en-US" i="1" dirty="0"/>
              <a:t>unemotiona</a:t>
            </a:r>
            <a:r>
              <a:rPr lang="en-US" dirty="0"/>
              <a:t>l discussion</a:t>
            </a:r>
          </a:p>
          <a:p>
            <a:r>
              <a:rPr lang="en-US" i="1" dirty="0"/>
              <a:t>Role re-delegation </a:t>
            </a:r>
            <a:r>
              <a:rPr lang="en-US" dirty="0"/>
              <a:t>until responsibilities have settled comfortably on the correct person.</a:t>
            </a:r>
          </a:p>
          <a:p>
            <a:r>
              <a:rPr lang="en-US" i="1" dirty="0"/>
              <a:t>Self-evaluation</a:t>
            </a:r>
            <a:r>
              <a:rPr lang="en-US" dirty="0"/>
              <a:t> and </a:t>
            </a:r>
            <a:r>
              <a:rPr lang="en-US" i="1" dirty="0"/>
              <a:t>Personality testing </a:t>
            </a:r>
            <a:r>
              <a:rPr lang="en-US" dirty="0"/>
              <a:t>can also aid in correct role placement and determination, such as 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Howard Gardner's multiple intelligences test (Carter, Bishop, &amp; </a:t>
            </a:r>
            <a:r>
              <a:rPr lang="en-US" dirty="0" err="1">
                <a:solidFill>
                  <a:schemeClr val="accent1"/>
                </a:solidFill>
              </a:rPr>
              <a:t>Kravits</a:t>
            </a:r>
            <a:r>
              <a:rPr lang="en-US" dirty="0">
                <a:solidFill>
                  <a:schemeClr val="accent1"/>
                </a:solidFill>
              </a:rPr>
              <a:t>, , Key 2.1, Key 2.2).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A53BF8-CD2B-483F-B4DB-3099C822C931}"/>
                  </a:ext>
                </a:extLst>
              </p14:cNvPr>
              <p14:cNvContentPartPr/>
              <p14:nvPr/>
            </p14:nvContentPartPr>
            <p14:xfrm>
              <a:off x="1105560" y="58680"/>
              <a:ext cx="7209360" cy="370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A53BF8-CD2B-483F-B4DB-3099C822C9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200" y="49320"/>
                <a:ext cx="7228080" cy="372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to the Role Concept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Empowering</a:t>
            </a:r>
          </a:p>
          <a:p>
            <a:pPr lvl="1"/>
            <a:r>
              <a:rPr lang="en-US" dirty="0"/>
              <a:t>Focus on </a:t>
            </a:r>
            <a:r>
              <a:rPr lang="en-US" i="1" dirty="0" err="1"/>
              <a:t>Multiskilling</a:t>
            </a:r>
            <a:r>
              <a:rPr lang="en-US" dirty="0"/>
              <a:t> people (all-</a:t>
            </a:r>
            <a:r>
              <a:rPr lang="en-US" dirty="0" err="1"/>
              <a:t>rounders</a:t>
            </a:r>
            <a:r>
              <a:rPr lang="en-US" dirty="0"/>
              <a:t>)</a:t>
            </a:r>
          </a:p>
        </p:txBody>
      </p:sp>
      <p:pic>
        <p:nvPicPr>
          <p:cNvPr id="4" name="Picture 3" descr="imagesCANQ0B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724400" cy="32132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2" y="533400"/>
            <a:ext cx="6491748" cy="784136"/>
          </a:xfrm>
        </p:spPr>
        <p:txBody>
          <a:bodyPr>
            <a:normAutofit/>
          </a:bodyPr>
          <a:lstStyle/>
          <a:p>
            <a:r>
              <a:rPr lang="en-US" sz="4000" dirty="0"/>
              <a:t>What is a team ?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charset="0"/>
              </a:rPr>
              <a:t>“A team is a group of people working toward a common goal.”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5105400"/>
            <a:ext cx="822960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>
            <a:spAutoFit/>
          </a:bodyPr>
          <a:lstStyle/>
          <a:p>
            <a:pPr marL="342900" lvl="0" indent="-342900">
              <a:spcBef>
                <a:spcPct val="50000"/>
              </a:spcBef>
              <a:buClr>
                <a:schemeClr val="accent3"/>
              </a:buClr>
              <a:buSzPct val="107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“Two or more freely interacting people with shared norms, goals, and with a common identity“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Kreitner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Kinicki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2003)</a:t>
            </a:r>
            <a:endParaRPr lang="en-US" sz="24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 descr="1771179517_ce3fe36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334000" cy="376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CAQ997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475150"/>
            <a:ext cx="2971800" cy="3306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484120"/>
          </a:xfrm>
        </p:spPr>
        <p:txBody>
          <a:bodyPr/>
          <a:lstStyle/>
          <a:p>
            <a:r>
              <a:rPr lang="en-US" dirty="0"/>
              <a:t>Works together toward common goals</a:t>
            </a:r>
          </a:p>
          <a:p>
            <a:r>
              <a:rPr lang="en-US" dirty="0"/>
              <a:t>Perceive relevance of the group tasks </a:t>
            </a:r>
          </a:p>
          <a:p>
            <a:r>
              <a:rPr lang="en-US" dirty="0"/>
              <a:t>Mutual respect for members</a:t>
            </a:r>
          </a:p>
          <a:p>
            <a:r>
              <a:rPr lang="en-US" dirty="0"/>
              <a:t>Diversity of member skills/experience </a:t>
            </a:r>
          </a:p>
          <a:p>
            <a:r>
              <a:rPr lang="en-US" dirty="0"/>
              <a:t>Individual communication style</a:t>
            </a:r>
          </a:p>
        </p:txBody>
      </p:sp>
      <p:pic>
        <p:nvPicPr>
          <p:cNvPr id="4" name="Picture 3" descr="imagesCAR8SJ7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1752600" cy="1603942"/>
          </a:xfrm>
          <a:prstGeom prst="rect">
            <a:avLst/>
          </a:prstGeom>
        </p:spPr>
      </p:pic>
      <p:pic>
        <p:nvPicPr>
          <p:cNvPr id="5" name="Picture 4" descr="imagesCA1XFBU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762000"/>
            <a:ext cx="24003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4389120"/>
          </a:xfrm>
        </p:spPr>
        <p:txBody>
          <a:bodyPr/>
          <a:lstStyle/>
          <a:p>
            <a:r>
              <a:rPr lang="en-US" dirty="0"/>
              <a:t>When people come together as a team, share a dream, and focus on reaching their goals together, there’s a very good chance they’ll accomplish what they set out to do!</a:t>
            </a:r>
          </a:p>
        </p:txBody>
      </p:sp>
      <p:pic>
        <p:nvPicPr>
          <p:cNvPr id="4" name="Picture 3" descr="untitled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886200"/>
            <a:ext cx="3352800" cy="24610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CB7C41-E7D8-4832-811A-C4699CAD0423}"/>
                  </a:ext>
                </a:extLst>
              </p14:cNvPr>
              <p14:cNvContentPartPr/>
              <p14:nvPr/>
            </p14:nvContentPartPr>
            <p14:xfrm>
              <a:off x="3433680" y="839160"/>
              <a:ext cx="4611600" cy="200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CB7C41-E7D8-4832-811A-C4699CAD04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320" y="829800"/>
                <a:ext cx="4630320" cy="202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029200"/>
            <a:ext cx="7162800" cy="9753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Long Term 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Ex: Parliament standing committee for Public Relations</a:t>
            </a:r>
          </a:p>
          <a:p>
            <a:endParaRPr lang="en-US" sz="2400" dirty="0"/>
          </a:p>
        </p:txBody>
      </p:sp>
      <p:pic>
        <p:nvPicPr>
          <p:cNvPr id="4" name="Picture 5" descr="C:\Documents and Settings\efisher.LIONSCLUBS\Application Data\Microsoft\Media Catalog\Downloaded Clips\cl24\j009034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914400"/>
            <a:ext cx="2667000" cy="19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162800" cy="685800"/>
          </a:xfrm>
        </p:spPr>
        <p:txBody>
          <a:bodyPr>
            <a:normAutofit/>
          </a:bodyPr>
          <a:lstStyle/>
          <a:p>
            <a:r>
              <a:rPr lang="en-US" sz="4000" dirty="0"/>
              <a:t>A team can be..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286000"/>
            <a:ext cx="71628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–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(20-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30)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Ex: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IT Department Lecturers, Senate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3200400"/>
            <a:ext cx="71628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Small - (2-5)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Ex: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Board of Directors, Surgeons of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a surgery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4114800"/>
            <a:ext cx="71628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Short Term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Ex: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event committee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Development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stages to group development</a:t>
            </a:r>
          </a:p>
          <a:p>
            <a:pPr lvl="1"/>
            <a:r>
              <a:rPr lang="en-US" dirty="0"/>
              <a:t>Forming</a:t>
            </a:r>
          </a:p>
          <a:p>
            <a:pPr lvl="1"/>
            <a:r>
              <a:rPr lang="en-US" dirty="0"/>
              <a:t>Storming</a:t>
            </a:r>
          </a:p>
          <a:p>
            <a:pPr lvl="1"/>
            <a:r>
              <a:rPr lang="en-US" dirty="0"/>
              <a:t>Norming</a:t>
            </a:r>
          </a:p>
          <a:p>
            <a:pPr lvl="1"/>
            <a:r>
              <a:rPr lang="en-US" dirty="0"/>
              <a:t>Performing</a:t>
            </a:r>
          </a:p>
          <a:p>
            <a:pPr lvl="1"/>
            <a:r>
              <a:rPr lang="en-US" dirty="0"/>
              <a:t>Adjourning</a:t>
            </a:r>
          </a:p>
          <a:p>
            <a:pPr lvl="1">
              <a:buNone/>
            </a:pPr>
            <a:r>
              <a:rPr lang="en-US" dirty="0"/>
              <a:t>				- </a:t>
            </a:r>
            <a:r>
              <a:rPr lang="en-US" dirty="0">
                <a:solidFill>
                  <a:srgbClr val="FF0000"/>
                </a:solidFill>
              </a:rPr>
              <a:t>Dr. Bruce Tuckman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56D6A3-F50B-44D6-AF4B-5AB03F581610}"/>
                  </a:ext>
                </a:extLst>
              </p14:cNvPr>
              <p14:cNvContentPartPr/>
              <p14:nvPr/>
            </p14:nvContentPartPr>
            <p14:xfrm>
              <a:off x="2178720" y="1860480"/>
              <a:ext cx="3185640" cy="271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56D6A3-F50B-44D6-AF4B-5AB03F581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9360" y="1851120"/>
                <a:ext cx="3204360" cy="273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Team Development Stages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B12A2-A2CC-4A09-9B42-FD619272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50" y="1676400"/>
            <a:ext cx="7774973" cy="44267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AA19E5-3C29-424D-BEDD-72D4546C8267}"/>
                  </a:ext>
                </a:extLst>
              </p14:cNvPr>
              <p14:cNvContentPartPr/>
              <p14:nvPr/>
            </p14:nvContentPartPr>
            <p14:xfrm>
              <a:off x="2295000" y="419040"/>
              <a:ext cx="3032640" cy="200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AA19E5-3C29-424D-BEDD-72D4546C82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5640" y="409680"/>
                <a:ext cx="3051360" cy="20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00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Team Role?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838200"/>
          </a:xfrm>
        </p:spPr>
        <p:txBody>
          <a:bodyPr>
            <a:normAutofit fontScale="55000" lnSpcReduction="20000"/>
          </a:bodyPr>
          <a:lstStyle/>
          <a:p>
            <a:r>
              <a:rPr lang="en-US" sz="5900" dirty="0"/>
              <a:t>A Team Role came to be defined as: </a:t>
            </a:r>
            <a:br>
              <a:rPr lang="en-US" dirty="0"/>
            </a:br>
            <a:br>
              <a:rPr lang="en-US" dirty="0"/>
            </a:b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443407"/>
            <a:ext cx="8686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“A tendency to behave, contribute and interrelate with others in a particular way.”</a:t>
            </a:r>
          </a:p>
          <a:p>
            <a:pPr lvl="8">
              <a:buNone/>
            </a:pPr>
            <a:r>
              <a:rPr lang="en-US" sz="2800" b="1" dirty="0"/>
              <a:t>	-Dr Meredith </a:t>
            </a:r>
            <a:r>
              <a:rPr lang="en-US" sz="2800" b="1" dirty="0" err="1"/>
              <a:t>Belbin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3840A1-8235-4868-B6A8-0E7777BBB976}"/>
                  </a:ext>
                </a:extLst>
              </p14:cNvPr>
              <p14:cNvContentPartPr/>
              <p14:nvPr/>
            </p14:nvContentPartPr>
            <p14:xfrm>
              <a:off x="1482840" y="4744440"/>
              <a:ext cx="4995360" cy="113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3840A1-8235-4868-B6A8-0E7777BBB9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480" y="4735080"/>
                <a:ext cx="5014080" cy="115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Role</a:t>
            </a:r>
          </a:p>
        </p:txBody>
      </p:sp>
      <p:pic>
        <p:nvPicPr>
          <p:cNvPr id="5" name="Picture 4" descr="Role%20Clar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676400"/>
            <a:ext cx="7456448" cy="4495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F9FAA8-97D9-47E9-8A39-A3ECB602521D}"/>
                  </a:ext>
                </a:extLst>
              </p14:cNvPr>
              <p14:cNvContentPartPr/>
              <p14:nvPr/>
            </p14:nvContentPartPr>
            <p14:xfrm>
              <a:off x="2410560" y="4783680"/>
              <a:ext cx="3937320" cy="76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F9FAA8-97D9-47E9-8A39-A3ECB60252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1200" y="4774320"/>
                <a:ext cx="3956040" cy="78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438400"/>
            <a:ext cx="7848600" cy="3581400"/>
          </a:xfrm>
        </p:spPr>
        <p:txBody>
          <a:bodyPr/>
          <a:lstStyle/>
          <a:p>
            <a:r>
              <a:rPr lang="en-US" i="1" dirty="0"/>
              <a:t>Set of behaviors required or expected of the person occupying a certain position in a group.</a:t>
            </a:r>
          </a:p>
          <a:p>
            <a:r>
              <a:rPr lang="en-US" dirty="0"/>
              <a:t>There are two types of roles 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Formal Role - dictated by the structure of the organizations (coach, team captain).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Informal Role - evolve from the group's dynamics.</a:t>
            </a:r>
          </a:p>
          <a:p>
            <a:r>
              <a:rPr lang="en-US" dirty="0"/>
              <a:t>Role Acceptance - important to enhance a group’s structure.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7E46AB-095C-4521-9837-BF760152DEC3}"/>
                  </a:ext>
                </a:extLst>
              </p14:cNvPr>
              <p14:cNvContentPartPr/>
              <p14:nvPr/>
            </p14:nvContentPartPr>
            <p14:xfrm>
              <a:off x="1866240" y="763200"/>
              <a:ext cx="5473440" cy="425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7E46AB-095C-4521-9837-BF760152DE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6880" y="753840"/>
                <a:ext cx="5492160" cy="42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2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Belbin</a:t>
            </a:r>
            <a:r>
              <a:rPr lang="en-US" b="1" dirty="0"/>
              <a:t> Team Role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/>
              <a:t>The nine team roles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Plant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Monitor Evaluator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Specialist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Coordinators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Resource Investigators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Team workers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Implementers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Shapers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Completer-Finishers</a:t>
            </a:r>
          </a:p>
        </p:txBody>
      </p:sp>
      <p:pic>
        <p:nvPicPr>
          <p:cNvPr id="4" name="Picture 3" descr="3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36" y="2344146"/>
            <a:ext cx="1024128" cy="1024128"/>
          </a:xfrm>
          <a:prstGeom prst="rect">
            <a:avLst/>
          </a:prstGeom>
        </p:spPr>
      </p:pic>
      <p:pic>
        <p:nvPicPr>
          <p:cNvPr id="5" name="Picture 4" descr="3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389632"/>
            <a:ext cx="1011936" cy="1011936"/>
          </a:xfrm>
          <a:prstGeom prst="rect">
            <a:avLst/>
          </a:prstGeom>
        </p:spPr>
      </p:pic>
      <p:pic>
        <p:nvPicPr>
          <p:cNvPr id="6" name="Picture 5" descr="32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388" y="3721608"/>
            <a:ext cx="1066800" cy="1066800"/>
          </a:xfrm>
          <a:prstGeom prst="rect">
            <a:avLst/>
          </a:prstGeom>
        </p:spPr>
      </p:pic>
      <p:pic>
        <p:nvPicPr>
          <p:cNvPr id="7" name="Picture 6" descr="33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710940"/>
            <a:ext cx="1066800" cy="1066800"/>
          </a:xfrm>
          <a:prstGeom prst="rect">
            <a:avLst/>
          </a:prstGeom>
        </p:spPr>
      </p:pic>
      <p:pic>
        <p:nvPicPr>
          <p:cNvPr id="8" name="Picture 7" descr="33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52" y="5267646"/>
            <a:ext cx="1011936" cy="1011936"/>
          </a:xfrm>
          <a:prstGeom prst="rect">
            <a:avLst/>
          </a:prstGeom>
        </p:spPr>
      </p:pic>
      <p:pic>
        <p:nvPicPr>
          <p:cNvPr id="9" name="Picture 8" descr="32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4572" y="5229546"/>
            <a:ext cx="1088136" cy="1088136"/>
          </a:xfrm>
          <a:prstGeom prst="rect">
            <a:avLst/>
          </a:prstGeom>
        </p:spPr>
      </p:pic>
      <p:pic>
        <p:nvPicPr>
          <p:cNvPr id="10" name="Picture 9" descr="34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472" y="3710940"/>
            <a:ext cx="1088136" cy="1088136"/>
          </a:xfrm>
          <a:prstGeom prst="rect">
            <a:avLst/>
          </a:prstGeom>
        </p:spPr>
      </p:pic>
      <p:pic>
        <p:nvPicPr>
          <p:cNvPr id="11" name="Picture 10" descr="340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117" y="5229546"/>
            <a:ext cx="1088136" cy="1088136"/>
          </a:xfrm>
          <a:prstGeom prst="rect">
            <a:avLst/>
          </a:prstGeom>
        </p:spPr>
      </p:pic>
      <p:pic>
        <p:nvPicPr>
          <p:cNvPr id="12" name="Picture 11" descr="34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4572" y="2456922"/>
            <a:ext cx="1011936" cy="1011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EDFDB7-C623-4FB5-905A-7FF374D4F16B}"/>
              </a:ext>
            </a:extLst>
          </p:cNvPr>
          <p:cNvSpPr txBox="1"/>
          <p:nvPr/>
        </p:nvSpPr>
        <p:spPr>
          <a:xfrm>
            <a:off x="4724400" y="4800600"/>
            <a:ext cx="302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 Focused Roles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B1BF3-F780-4001-A176-FFEC2E59FE46}"/>
              </a:ext>
            </a:extLst>
          </p:cNvPr>
          <p:cNvSpPr txBox="1"/>
          <p:nvPr/>
        </p:nvSpPr>
        <p:spPr>
          <a:xfrm>
            <a:off x="4708406" y="3379523"/>
            <a:ext cx="302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 Focused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D4904-3A18-49C6-BF51-A707C6AFD393}"/>
              </a:ext>
            </a:extLst>
          </p:cNvPr>
          <p:cNvSpPr txBox="1"/>
          <p:nvPr/>
        </p:nvSpPr>
        <p:spPr>
          <a:xfrm>
            <a:off x="4613516" y="1956806"/>
            <a:ext cx="328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Thought Focused Roles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29B8DE-ADCE-4986-8DDD-B9E0FADBF86A}"/>
                  </a:ext>
                </a:extLst>
              </p14:cNvPr>
              <p14:cNvContentPartPr/>
              <p14:nvPr/>
            </p14:nvContentPartPr>
            <p14:xfrm>
              <a:off x="2998080" y="2089080"/>
              <a:ext cx="5310360" cy="4308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29B8DE-ADCE-4986-8DDD-B9E0FADBF8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88720" y="2079720"/>
                <a:ext cx="5329080" cy="432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4AAC68C2A2BD4A85C48FBD90B77FCA" ma:contentTypeVersion="3" ma:contentTypeDescription="Create a new document." ma:contentTypeScope="" ma:versionID="adea241a6dd7863fef01aad84b869a66">
  <xsd:schema xmlns:xsd="http://www.w3.org/2001/XMLSchema" xmlns:xs="http://www.w3.org/2001/XMLSchema" xmlns:p="http://schemas.microsoft.com/office/2006/metadata/properties" xmlns:ns2="e2c3fe04-9b38-4f08-8dd4-03fe632e424a" targetNamespace="http://schemas.microsoft.com/office/2006/metadata/properties" ma:root="true" ma:fieldsID="ad0b74add9fc68e7911972db563150cd" ns2:_="">
    <xsd:import namespace="e2c3fe04-9b38-4f08-8dd4-03fe632e42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3fe04-9b38-4f08-8dd4-03fe632e42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DD3C0A-4A7E-441D-8ACE-5404E43DA6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68D5D-3802-4347-9645-70C33C1943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3fe04-9b38-4f08-8dd4-03fe632e42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B619B9-2B30-45DD-824B-705ABF7DC566}">
  <ds:schemaRefs>
    <ds:schemaRef ds:uri="e2c3fe04-9b38-4f08-8dd4-03fe632e424a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5045464</TotalTime>
  <Words>674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Constantia</vt:lpstr>
      <vt:lpstr>Times New Roman</vt:lpstr>
      <vt:lpstr>Wingdings</vt:lpstr>
      <vt:lpstr>Wingdings 2</vt:lpstr>
      <vt:lpstr>Flow</vt:lpstr>
      <vt:lpstr>Teams for Teamwork</vt:lpstr>
      <vt:lpstr>What is a team ?</vt:lpstr>
      <vt:lpstr>A team can be..</vt:lpstr>
      <vt:lpstr>Team Development Stages</vt:lpstr>
      <vt:lpstr>Team Development Stages</vt:lpstr>
      <vt:lpstr>What is a Team Role?</vt:lpstr>
      <vt:lpstr>Role</vt:lpstr>
      <vt:lpstr>Role</vt:lpstr>
      <vt:lpstr>Belbin Team Role Theory</vt:lpstr>
      <vt:lpstr>Problems with Roles</vt:lpstr>
      <vt:lpstr>Problems with Roles</vt:lpstr>
      <vt:lpstr>Problems with Roles</vt:lpstr>
      <vt:lpstr>Problems with Roles</vt:lpstr>
      <vt:lpstr>Problems with the Role Concept</vt:lpstr>
      <vt:lpstr>Problems with the Role Concept</vt:lpstr>
      <vt:lpstr>Problems with the Role Concept</vt:lpstr>
      <vt:lpstr>Problems with the Role Concept</vt:lpstr>
      <vt:lpstr>Handling the problems</vt:lpstr>
      <vt:lpstr>Alternative to the Role Concept </vt:lpstr>
      <vt:lpstr>Successful team</vt:lpstr>
      <vt:lpstr>Conclusion</vt:lpstr>
    </vt:vector>
  </TitlesOfParts>
  <Company>STAFF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in Teams</dc:title>
  <dc:creator>ivantha.g</dc:creator>
  <cp:lastModifiedBy>Koliya Pulasinghe</cp:lastModifiedBy>
  <cp:revision>108</cp:revision>
  <cp:lastPrinted>2020-02-27T11:05:15Z</cp:lastPrinted>
  <dcterms:created xsi:type="dcterms:W3CDTF">2011-08-01T09:08:38Z</dcterms:created>
  <dcterms:modified xsi:type="dcterms:W3CDTF">2021-02-24T16:22:19Z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0x0101006A4AAC68C2A2BD4A85C48FBD90B77FCA</vt:lpwstr>
  </property>
</Properties>
</file>